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12" r:id="rId3"/>
    <p:sldId id="311" r:id="rId4"/>
    <p:sldId id="313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9Kea 21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0905200"/>
              </p:ext>
            </p:extLst>
          </p:nvPr>
        </p:nvGraphicFramePr>
        <p:xfrm>
          <a:off x="214283" y="685800"/>
          <a:ext cx="8750332" cy="335280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a small amount of time for working on our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Tetrahedra</a:t>
                      </a:r>
                      <a:endParaRPr kumimoji="0" lang="en-US" sz="2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we need to have a little bit more school time for the project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Begin our new unit with a new title page and the objectives of the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learning next.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/>
          </p:nvPr>
        </p:nvGraphicFramePr>
        <p:xfrm>
          <a:off x="533400" y="533400"/>
          <a:ext cx="8094663" cy="542544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85 – 87, 91, 96, 99 - 103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31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May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Matariki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Tetrahedron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Due: Wed 26 June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Presenting information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6127" y="3343275"/>
            <a:ext cx="4794073" cy="359092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6750030" cy="3343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91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246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957</TotalTime>
  <Words>144</Words>
  <Application>Microsoft Office PowerPoint</Application>
  <PresentationFormat>On-screen Show (4:3)</PresentationFormat>
  <Paragraphs>26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117</cp:revision>
  <dcterms:created xsi:type="dcterms:W3CDTF">2006-08-16T00:00:00Z</dcterms:created>
  <dcterms:modified xsi:type="dcterms:W3CDTF">2013-06-20T22:48:18Z</dcterms:modified>
</cp:coreProperties>
</file>