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61" r:id="rId2"/>
    <p:sldId id="299" r:id="rId3"/>
    <p:sldId id="305" r:id="rId4"/>
    <p:sldId id="306" r:id="rId5"/>
    <p:sldId id="307" r:id="rId6"/>
    <p:sldId id="309" r:id="rId7"/>
    <p:sldId id="308" r:id="rId8"/>
    <p:sldId id="310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FFFF"/>
    <a:srgbClr val="A0A0FF"/>
    <a:srgbClr val="A0FFA0"/>
    <a:srgbClr val="FFA0A0"/>
    <a:srgbClr val="FFFF00"/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384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18T23:39:13.021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1626 14136 17,'0'0'28,"0"0"-2,0 0-5,-3 20-15,-8 1-3,2 10 0,-6 7-1,1 10-1,1 9-1,4 7 1,0 8-1,1 4-1,3 1 1,0 4-1,4 6 0,1 1 1,-1 5-1,4 5 1,-6 3 1,4 12 0,-3 4 1,-2 3-1,1 1 1,1-1 1,-4 1 0,5-3-1,-4-8 1,4 3-1,0-9 1,2 1 0,-2-8 0,2 6-2,-6-7 0,3 3 1,1 0-1,-4-5-1,3-2-2,-6-6-4,12-2-24,-5-14-2,1-9-1,0-16 1</inkml:trace>
  <inkml:trace contextRef="#ctx0" brushRef="#br0" timeOffset="967.0553">1491 17335 16,'-2'15'29,"2"-15"2,0 0-1,0 0-26,11 9-1,-11-9-1,19 10 0,-5-5-1,5 4 1,4 2-1,5-2-1,10 4 0,5 0 1,4 2-1,11-1 0,7-3 0,7 3-1,3-3 1,12 1 0,8-1 0,7 1 0,6 1 1,9-1 0,6-1 0,9 3 0,14 1 1,5-2-1,5 0 0,7 2 0,12-6 0,8 2 0,5-2 0,5-3 1,5 2-1,10-6 1,7 0-1,11 2 2,3-3-2,10 0 1,9 1 0,3 1 0,8-3-1,6 1 1,-1-2-1,9-3 0,5 1 1,7 1 0,4-3-1,7 5 2,2-6-1,3 6 1,10-2 0,3 4-1,3-3 0,6-2-1,3 3 0,1-3-1,0 1-1,7-3 0,-5 1 0,9 1 0,-4 0 0,5 3-2,0-1 1,8 1 1,4 0 0,2-4-1,3 1 1,1-3 0,-3 0 1,-2 2-1,3 1 2,-2 2 0,0 1 0,-5 0 0,2 0 0,-4 5 0,0-2 1,0 0-1,-4-6 2,-1 2-2,-4 1 0,-1-1 0,-3-1-1,-6-1 0,-5 3 0,-3-1 0,-11 2 0,-7 1 0,-10-1 0,-8 2-1,-16 5 1,-138-2 0,8 1 2,-5 0 0,7 2-1,-8-3-3,5 4-21,-10 1-13,3-4-2,-17-2 1</inkml:trace>
  <inkml:trace contextRef="#ctx0" brushRef="#br0" timeOffset="1401.0801">24002 17530 55,'-40'-24'41,"10"-3"-2,-2-16 0,5-6-39,21-12-1,12-7 0,13-13 1,9-5-1,4-10 1,6-11-1,4-5 1,-3-6 0,1-7 1,-7-6-1,-3-4 1,-3-8 0,-6 0-1,-7-2 2,0-2-2,-8-4 0,0 3 0,-3 0 1,-1 4 0,5-1 1,0 2-1,3-1-1,6 10 2,4-1-1,1 11 0,-1 6-1,-2 15-4,-14 2-8,-3 32-22,-21 7-1,-11 24-3,-26 13 1</inkml:trace>
  <inkml:trace contextRef="#ctx0" brushRef="#br0" timeOffset="2335.1336">12819 14293 11,'0'0'27,"-11"-14"0,11 14 1,0-13-25,0 2-1,0 11 2,6-19 1,-6 19 2,3-14 0,-3 14 0,0 0 1,0 0-1,0 0 0,11 33-2,-12 3 0,1 24-2,1 23-1,-1 28-1,-4 30 0,3 29 0,-2 27-1,3 27 0,-4 10 2,2 17-2,-4 3 1,6-4-1,-6-6 2,8-13-2,-2-17 1,3-22 0,-1-106-2,5 0 0,-2-17-6,-4 5-22,8-22-9,-2-8-1,12 13 0</inkml:trace>
  <inkml:trace contextRef="#ctx0" brushRef="#br0" timeOffset="17249.9866">2861 14572 41,'0'0'35,"-5"-22"0,5 22-2,-5-18-26,5 18-3,0 0 0,1 31 0,-2 3-3,-1 13 0,-5 9 0,0 8-1,-2 0 1,0-3-1,-2-8 0,3-10-1,7-15 2,2-14 0,-1-14 1,27-21-2,-8-8 0,3-9-2,0-7 4,1-2-1,-4-4 0,-4 6 1,-2 2-1,-5 10 1,-3 6 0,-4 9 0,-1 18-1,0 0 0,0 0-2,-4 17 1,4 2 0,4 3-2,4-2 2,5 0-2,4-5 2,7-5-1,4-8 2,10-8-1,6-9 2,3-4 1,-1-5-1,1 0 1,-7 1-1,-4 3 0,-6 10 0,-8 10-2,-8 14-1,-11 12-1,-6 11 1,-1 8-1,-5 5 0,4 0-2,2 3-2,1-19-6,18 4-24,-4-23-1,19 0-2,-1-19 1</inkml:trace>
  <inkml:trace contextRef="#ctx0" brushRef="#br0" timeOffset="17610.0072">3869 14701 50,'-15'7'38,"-13"3"0,4 13-3,-7 0-30,5 11-3,-1 2 4,7 8-4,2-1 0,8-4 0,5-7 0,7-4 0,10-14-1,5-10-1,7-14 0,9-14 0,0-6 1,6-5-1,-3-2 0,-3 3 0,-5 1 0,-5 8 1,-9 10-1,-14 15 0,12 8 0,-15 12 1,1 7-2,0 6 1,2-2-2,1-1 0,13-5-3,0-22-7,23-3-25,-4-28 0,19-6-3,-1-22 3</inkml:trace>
  <inkml:trace contextRef="#ctx0" brushRef="#br0" timeOffset="17783.0171">4485 14308 72,'-16'26'38,"2"26"0,-10 9-13,6 27-20,-5 8-3,4 2-1,4 1-2,6-12-3,10-11-4,-6-22-29,18-9 1,-4-29-2,10-8 1</inkml:trace>
  <inkml:trace contextRef="#ctx0" brushRef="#br0" timeOffset="17966.0276">4295 14707 57,'0'0'42,"-15"0"-3,25 14 1,5-4-36,7 1-4,12-5 0,9-6-3,13 2-3,-4-14-33,18 9 2,-8-6-2,3 9 0</inkml:trace>
  <inkml:trace contextRef="#ctx0" brushRef="#br0" timeOffset="18316.0476">4841 14751 47,'-25'-3'40,"7"6"-2,-11-1 1,2 11-30,-8 3-3,4 11-2,-1 3-1,2 4 0,5 1-1,11-1 0,5-4 0,14-4-1,11-13 0,12-12-1,12-11 0,8-14 0,2-5 0,1-6 0,-4-3 0,-3-2 0,-11 6 0,-7 5 2,-7 9-2,-9 12 3,-10 8-3,4 13 0,-9 4 0,4 7-2,2 5-1,-1-6-7,16 18-19,-11-26-12,19 9 1,-8-17 1</inkml:trace>
  <inkml:trace contextRef="#ctx0" brushRef="#br0" timeOffset="18714.0704">5235 14804 37,'-7'20'37,"10"9"1,-9-2-1,11 10-28,-7-3-3,4 2 0,-2-3-2,1-3-1,-1-7 0,4-4-1,-4-19 0,0 0-1,10-7 0,-2-16-1,0-8 2,4-7-2,-3-4 2,1-6-1,0-2 1,2 5 1,2 3 0,-3 10 0,-1 4 0,3 7-1,1 7-2,-1 4-2,12 14-10,-11-10-28,20 16-1,-11-11-1,15 9 0</inkml:trace>
  <inkml:trace contextRef="#ctx0" brushRef="#br0" timeOffset="18903.0812">5677 14730 55,'-17'22'41,"12"9"-2,-9-4 2,16 14-35,-6-6-4,4-2 0,6 1-3,-4-11-5,15 3-32,-17-26 0,23 12-2,-11-28 2</inkml:trace>
  <inkml:trace contextRef="#ctx0" brushRef="#br0" timeOffset="19051.0896">5734 14443 71,'-27'-29'38,"6"19"-3,0 3-9,2 9-60,12 10-3,7-12-1,7 15 0</inkml:trace>
  <inkml:trace contextRef="#ctx0" brushRef="#br0" timeOffset="19315.1047">6092 14405 45,'-18'7'41,"14"9"-1,-7-5-1,17 17-13,0-3-23,4 10-1,4 10-2,-3 8-1,0 8-1,-3 5-1,-1 2-1,-3-8-2,5 9-13,-8-27-20,8-2-1,1-26 1,6-8 0</inkml:trace>
  <inkml:trace contextRef="#ctx0" brushRef="#br0" timeOffset="19630.1228">6404 14576 76,'-28'4'41,"3"16"1,-11-6-3,7 12-34,5-3-3,5 2-2,9-2 0,8-1 0,2-2 0,12-2-1,5-4 2,1-3-2,5-2 2,2-2-1,0-5 1,0-2-1,-3-1 0,0-1 0,0-1-1,3 0 1,-1 3-1,1 0-1,3 6 0,-1-3-2,6 7-3,-9-14-21,13 13-12,-13-12 0,14 4 0</inkml:trace>
  <inkml:trace contextRef="#ctx0" brushRef="#br0" timeOffset="19805.1328">6889 14692 80,'-25'20'41,"9"18"-1,-10-6-1,6 14-37,4 0-1,6-2-2,10-2-3,3-13-1,20 2-35,-9-24 0,11-4-2,-5-24 1</inkml:trace>
  <inkml:trace contextRef="#ctx0" brushRef="#br0" timeOffset="19955.1414">6864 14338 82,'-29'-4'41,"-6"8"-5,10 7-20,15 12-54,-2-13-2,24 7-1,6-11-1</inkml:trace>
  <inkml:trace contextRef="#ctx0" brushRef="#br0" timeOffset="20524.1739">4966 15616 29,'23'-21'36,"-11"8"2,1 23-3,-15 15-33,6 21 1,-8 13-1,-1 15 0,0 12-1,-2 4-1,0-1 1,4-9-5,12-7-13,-8-28-18,14-10 0,-15-35-1</inkml:trace>
  <inkml:trace contextRef="#ctx0" brushRef="#br0" timeOffset="20735.186">4663 15715 52,'0'0'42,"0"0"-2,26-16 0,19-5-38,16-9 0,12-9-1,12-4 1,3 3-4,0-3-2,9 19-35,-21-1 3,-2 25-5,-20 0 2</inkml:trace>
  <inkml:trace contextRef="#ctx0" brushRef="#br0" timeOffset="21125.2083">5357 15864 50,'12'26'41,"-1"-15"-2,18 1 1,-8-6-37,16-7-1,0-9-1,5-3 1,-4-4-1,-2-4-1,-6-3 1,-6 2 0,-11-4-1,-7 3 1,-10 5-1,-9 2 1,-8 8-1,-13 4 1,-3 9-1,-6 10 1,-2 7 0,2 9 0,3 3-1,7 8 1,11 1 0,13 2 0,13-6-1,17-5 0,16-7-1,14-12-1,13-10 0,9-14-1,11-10-2,-3-18-4,17 2-16,-17-28-13,6 4-1,-16-16 2</inkml:trace>
  <inkml:trace contextRef="#ctx0" brushRef="#br0" timeOffset="21305.2186">6249 15331 40,'-19'15'40,"-7"10"-3,11 24-1,-7 4-25,10 23-8,3 6 1,5 4-5,6 0 1,-3-10-5,8 2-4,-4-22-27,9-9-2,-9-19 1,6-10-1</inkml:trace>
  <inkml:trace contextRef="#ctx0" brushRef="#br0" timeOffset="21749.244">5999 15714 56,'14'1'41,"-1"-9"-2,17 11-1,3-11-35,13 0 0,0-4-1,4 0 0,-2 2 0,-1 4 0,-9 7-1,-6 13 0,-11 8-1,-9 10 1,-8 6 0,-4 10-1,-9-1 0,3 0 1,-3-2-1,0-6 0,4-8 0,1-10 0,5-9 0,-1-12-1,17-16 1,-3-9 0,5-14 1,0-7-1,0-8 1,5-4 0,-5-2 0,-1 6 0,-2 8 0,-3 8 0,-1 11 0,-3 9 0,3 10-1,-12 8 0,25 3-1,-8 2-2,14 3-1,7-6 0,14 4-4,1-16-18,20 14-14,-6-12-1,14 14 3</inkml:trace>
  <inkml:trace contextRef="#ctx0" brushRef="#br0" timeOffset="22290.2749">7124 15662 44,'0'0'39,"0"0"0,-6-13 0,6 13-34,0 0 0,-17 4-2,0 4 0,1 8 0,-8 6-1,0 10 1,-4 4-1,1 9 1,-2-1 0,7 2-1,4-5 0,6-5 0,7-10-1,14-14 0,6-13-1,11-13 0,9-16 0,3-8 0,3-9 0,-2-4 0,2-1 0,-11 7 0,-4 5 0,-9 11 0,-6 12 0,-11 17 0,0 0 0,1 24 0,-2 6-1,-1 8 0,5 5-1,2-1-1,11 2-1,4-15-7,18 9-29,-8-21 1,21 3-2,-3-20 1</inkml:trace>
  <inkml:trace contextRef="#ctx0" brushRef="#br0" timeOffset="22825.3055">7761 15182 58,'0'0'41,"-3"-9"-2,0 23 0,-7 0-35,1 10 0,-9 8-1,4 11 0,-4 8 0,1 10-2,0 7 1,3 7-1,-2 0 0,7-1 0,1-5 0,5-5-1,3-11 0,7-10 1,3-18-1,6-11 0,6-20 1,2-9-1,3-12 0,3-9 1,-4-4-1,3-3 0,-1 3 0,-7 5 0,-1 10 0,-4 12 0,0 13 0,-2 12-1,-1 12-1,0 9 0,-1 9-1,0-2-2,9 6-1,-5-13-3,21 7-26,-13-23-4,15 0 0,-9-22 1</inkml:trace>
  <inkml:trace contextRef="#ctx0" brushRef="#br0" timeOffset="23192.3265">8314 15708 46,'-6'14'40,"12"8"-2,-6-22 1,19 21-28,-1-20-7,12-3 0,1-10-1,6-3 0,-2-7-1,-2-4-1,-1 0 0,-9 0 0,-6 1-1,-9 2 0,-9 5 0,-12 1 0,-5 5 0,-10 3-1,-1 7 1,-3 3 0,-2 8 0,2 8 1,2 7-1,4 9 1,10 5 0,9 3-1,7 3-1,9-6-1,16 0-2,2-12-5,27 4-30,-12-21-1,25 1-1,-6-18 1</inkml:trace>
  <inkml:trace contextRef="#ctx0" brushRef="#br0" timeOffset="23695.3553">9239 15675 31,'-9'-19'36,"-10"-6"3,3 3-3,-21-3-26,10 12-1,-14 0-2,1 17 1,-6 1-3,2 20 0,2 7-1,4 14 0,2 4-2,11 6 1,6 0-2,11-7 1,10-8 0,13-15-1,10-14-1,13-22 1,8-14 0,8-21-1,5-15 1,1-8-1,0-7 0,-5-4 1,-13 3-1,-7 1 0,-8 10 0,-13 13 1,-10 19-1,-7 17 1,-8 19-1,-2 22 0,-7 16 0,6 18-1,-1 9 0,7 3-1,10 1-1,7-11-2,16-7-1,4-23-5,29 5-29,-9-28 0,20-2-1,-8-14 3</inkml:trace>
  <inkml:trace contextRef="#ctx0" brushRef="#br0" timeOffset="24701.4128">9831 15639 64,'-12'2'40,"-7"-3"-2,6 20 1,-7-4-35,10 10 0,-3 7-2,7 3 0,-3 3-1,2 0 1,1-5 0,5-4-1,1-6 0,0-9 0,0-14 0,0 0-1,13-13 1,-6-10-1,2-9 0,0-5 0,3-5 1,1-7-1,5 4 0,-4 0 0,2 6 0,2 3 0,4 7 0,0 6 0,3 8 0,0 4-1,4 5 2,3 4-1,2 2 0,2 2-1,-2 1 1,3 3 0,-3 0 0,-6-3 0,-2 1 0,-6-2 0,-5-1 0,-15-1 0,9-1 0,-9 1 0,-18-6 0,9 4 0,-10 1 0,1 4 1,-3 3-1,-1 8 0,5 5 1,0 10 0,2 7-1,3 8 1,5-1 0,4 3 0,8-3 0,5-8-1,7-7 0,10-13 1,7-15-1,3-15 1,7-14-1,1-9 0,-4-10 0,-2-4 0,-7-2 0,-10-4 0,-8 7-1,-10 3 1,-10 12-1,-10 8 2,-1 11-2,-6 14 1,-2 9 1,1 9-2,4 5 1,6 5 0,9 0 1,10-2-2,6-8 2,12-10-1,4-5 0,13-5 1,1-7-1,2 1 0,0-2 0,-1 5 1,-5 2-1,-7 8 1,-6 8-1,-10 6 0,-4 9 1,-9 5-1,-5 7 0,-4 3 0,1 2 0,-3-3 0,0-7-1,6-5 1,1-12 0,3-15-1,12-5 1,4-15 0,6-12 0,4-7 0,5-2 1,1-5-1,1 4 0,-2 6 1,-4 9 0,-4 10 0,-3 13-1,-6 13 1,-9 13-1,1 8 1,-1 11-2,-3-1-1,2 8-2,-4-13-8,18 12-29,-13-14-1,12 5-1,-6-14 1</inkml:trace>
  <inkml:trace contextRef="#ctx0" brushRef="#br0" timeOffset="24862.422">11510 15835 102,'18'5'41,"-18"-5"-1,1-20-27,-1 20-55,0-32 1,8 11-4,-6-15 2</inkml:trace>
  <inkml:trace contextRef="#ctx0" brushRef="#br0" timeOffset="330839.9229">2136 16761 20,'0'0'33,"1"-15"0,-1 15-1,-2-10-27,2 10 0,0 0-1,-3 17-1,-1 5 0,3 11 0,-6 8 0,5 13 1,-8 5-2,5 10 2,1 1-2,3-2 1,2-7-1,4-10-1,6-14 0,5-7 0,4-20 0,3-15-2,6-17-1,1-9 0,5-12 1,1-4 0,-4-11 0,1 0 0,-4 6 0,-4 7 1,-6 11 0,-4 14 0,-15 20 1,11-2-1,-11 23 0,0 7 0,-2 9 0,2 5 1,0 6-1,5-5 1,4 0 0,5-8 1,3-3 0,3-15 0,3-11-1,4-17 0,3-18 0,1-13 1,0-17-2,-2-7 0,-2-6 0,-3-3 0,-4 8-2,-6 4-1,-1 20-4,-13 0-22,0 43-7,-2-14-2,1 31 1</inkml:trace>
  <inkml:trace contextRef="#ctx0" brushRef="#br0" timeOffset="331260.947">2987 17190 35,'5'26'38,"-5"-15"-1,10-3 0,4-10-35,14-15 0,8-7 0,13-7-1,-1-5 2,4-1-3,-2-7 1,-7 2 0,-9 4 0,-8 8-1,-15 5 1,-15 13 0,-14 3 0,-11 13 0,-6 13 0,-7 9 0,-4 9 0,4 5 2,-1 9-2,11-2 2,6 7-1,11-7 0,7-8 0,17-3-1,10-12-1,10-11 0,17-8-3,9-17-3,12-2-4,-4-17-15,21 7-13,-6-13-1,7 8 1</inkml:trace>
  <inkml:trace contextRef="#ctx0" brushRef="#br0" timeOffset="331650.9693">4062 17025 27,'-19'7'35,"1"3"3,-11-7-2,6 8-25,-12-6-4,7 5-1,-3 2-1,8 4-2,2 1 0,7 9 0,5 2-1,9 7 0,1 1 0,10-7-1,6-2 1,7-12-1,6-11 0,6-19-1,5-18-1,3-19 1,2-14-1,-4-6 1,-3-9 0,-6 2-2,-9-3 3,-8 10-1,-4 6 0,-10 17-1,-4 17 1,-4 19 0,6 13 0,-20 44 0,9 11 0,-1 18 0,-1 18-2,3 2-1,12 15-20,-5-22-13,20-5-3,-2-26 1,24-11-1</inkml:trace>
  <inkml:trace contextRef="#ctx0" brushRef="#br0" timeOffset="332454.0153">5272 17009 42,'7'-28'36,"13"11"0,2-18-3,13 8-31,3-6 1,10 2-2,-2 2 1,3 12-2,-7 7 1,-9 10-1,-10 15 0,-15 12 1,-17 16-1,-11 10 3,-18 11-1,-6 11 1,-8-1 2,0 0 0,-2-6-2,9-11 2,7-10-1,15-11-2,13-14 0,10-22-1,24 4 0,8-13-1,16-9-1,6-4-3,11 7-23,-3-11-10,8 9-4,-13-2 1</inkml:trace>
  <inkml:trace contextRef="#ctx0" brushRef="#br0" timeOffset="333423.0707">6349 16860 12,'-23'16'32,"8"2"1,-10-3 0,3 10-25,-8-1-1,12 13-1,-11-3 1,11 16 0,0-2-1,9 5-1,2-2 0,9 0-1,3-7 1,10-6-3,7-9 1,3-11-3,6-11 0,3-10 0,1-6 1,-3-11-2,-4-7 1,-8-5 0,-11-1-1,-11-1 0,-17 4 0,-15 6-1,-7 7 0,-7 6-1,-5 15 0,-1 1-3,13 18-4,0-5-25,29 5-2,7-10 2,26 1-2</inkml:trace>
  <inkml:trace contextRef="#ctx0" brushRef="#br0" timeOffset="333867.0961">7298 16933 47,'-7'-17'36,"7"17"3,9-12-4,-9 12-32,23 10-2,-4 2 0,0 9 1,3 4-1,4 5 1,-5 6 1,-4 3 0,-5-3 0,-8 4 0,-8 4 1,-10-3-1,-7 3 1,-10-2-1,-3-5-2,-8-6-2,-5-9-2,6-5-2,-6-15-13,17-3-21,-4-21 1,20-8-4,0-14 0</inkml:trace>
  <inkml:trace contextRef="#ctx0" brushRef="#br0" timeOffset="334107.1098">7197 16906 58,'-5'19'42,"5"-19"-2,-4 24 1,4-24-38,9 3-2,12-9 0,9-6 1,6 2-1,8-3 0,8 1-3,5-4 0,10 2-2,1-3-3,17 17-18,-15-11-15,18 9 1,-10-6 0</inkml:trace>
  <inkml:trace contextRef="#ctx0" brushRef="#br0" timeOffset="334752.1467">8550 17155 47,'-18'12'38,"0"1"-6,1-2-1,13 11-50,-7-15-15,11-7-3,1 14 3</inkml:trace>
  <inkml:trace contextRef="#ctx0" brushRef="#br0" timeOffset="335586.1944">8621 17216 43,'0'-20'37,"4"5"-1,-3-7 1,4 11-33,-6-1 1,1 12 0,0 0-1,0 0-2,-9 19 1,4 1 1,-4 5-2,3 5 1,0 4-1,1-1 0,-2 0-1,5-6 0,-1-3 0,2-3 0,3-9 0,-2-12 0,11-1 0,0-10-1,3-13 1,1-5 0,7-7 0,3-3-1,2-1 1,-2-4-1,3 6 1,0 3-1,-4 9 1,1 5-1,-3 8 1,-7 5-1,-1 5 1,1 5-1,-3 0 0,2 8 2,-2 6-2,1 1 2,-2 7-2,-1 4 2,-2 3-2,-1 5 2,-2 3-1,-1-3-2,-1-5 0,1-6-2,3 0-2,-1-13-2,10 4-12,-16-16-21,25-2 0,-25 2 0,26-11 0</inkml:trace>
  <inkml:trace contextRef="#ctx0" brushRef="#br0" timeOffset="336180.2284">9373 17312 53,'0'0'38,"0"0"0,5 14-5,-5-14-28,19 1 0,-5-5-1,10-1 1,-1-5-2,4-4 0,-1-6 0,2-3-2,-4-3 0,-3-3-1,-4 1 1,-11 3-2,-6 3 2,-9 4-2,-8 6 1,-7 6-1,-8 6 1,-3 7 3,-2 10-2,-1 12 1,1 6 0,5 7 1,10 6-1,10 1 2,10 1-3,11-10 0,11-5 0,13-16 0,13-12-3,8-8-2,21-1-24,-3-21-14,15-1 2,-6-10-3</inkml:trace>
  <inkml:trace contextRef="#ctx0" brushRef="#br0" timeOffset="339802.4356">7979 17173 17,'0'16'36,"0"-16"-1,-4 15 1,4-15-29,-5 10-3,5-10 1,0 14 0,0-14-1,3 21 0,-2-9-1,5 7 0,-1 2-1,0 3 1,2-1-1,5 3 2,-3 1-3,5-5 1,2 0 0,3-5-1,3-4 1,1-6 0,4-7-1,-2-7 0,5-7 0,0-4-1,-1-11 1,-2-5-1,-2 0 1,-1-7-1,-6 4 0,-3 3-2,-3 0 2,-5 6-2,-5 9 2,-1 4-1,-1 15 1,0 0 0,0 0 1,-9 13 1,7 6-2,-2 11 2,4 5-1,0 6 2,1 2-3,3 1 1,-1-1-1,4-10-2,7 3-8,-3-19-28,11-8 0,-7-14-3,8-12 0</inkml:trace>
  <inkml:trace contextRef="#ctx0" brushRef="#br0" timeOffset="341301.5213">10669 16966 14,'11'-8'34,"-11"8"1,2 14 0,12 10-22,-15-5-2,16 23-1,-10-1-3,5 11-1,-4 0-1,2 4 0,0-1-3,-3-6-1,5-3-9,-11-15-29,14-11-1,-4-19-1,10-9 0</inkml:trace>
  <inkml:trace contextRef="#ctx0" brushRef="#br0" timeOffset="341862.5534">11087 17063 56,'0'0'40,"0"0"-1,13-11 0,-2-1-37,15-8 0,10 3 0,1-5 0,10-1-1,1 1 0,-2 4-1,-3 5 0,-5 10 1,-10 6-1,-11 5 0,-11 12 0,-12 5 0,-3 7 0,-5 4 1,-6 0-1,2-5 1,4 0-1,5-7 1,9-7 0,9-6 0,11-7-1,7-4 0,7-5 0,2-2 1,-4 2-1,-2 5 1,-6 6 0,-13 7 1,-9 7-1,-11 5 0,-9 4 0,-7 1 0,-5 3-1,-1-4 1,2-1-2,2-6 0,7-6-3,3-14-6,17-2-31,7-16 1,13-7-2,0-15-1</inkml:trace>
  <inkml:trace contextRef="#ctx0" brushRef="#br0" timeOffset="344189.6865">13435 14613 24,'0'0'33,"0"0"-1,0 0 1,-2 11-25,9 15-3,-10 1 0,11 15-1,-7 4-1,4 12-2,-5 2 1,4 3 0,-6-4 0,5 0 0,-4-10 0,2-3 1,-2-17-1,1-4 1,-3-11-1,3-14 2,0 0-3,-2-30 1,0 0 0,0-7-1,-2-12 0,-1-6-1,1-9 0,-2 0 2,6-3-2,0 1 2,4 2-2,5 5 2,4 5-1,5 12 1,7 8-2,4 12 1,1 12-1,4 9 1,-2 9-1,-5 10 0,-10 8 1,-2 7-1,-13 9 0,-12 3-1,-11 3 0,-5 2 0,-10-4 0,2-5-1,1-6-1,4-14-5,20-3-24,-2-21-4,22-3-3,4-15 2</inkml:trace>
  <inkml:trace contextRef="#ctx0" brushRef="#br0" timeOffset="344583.709">13945 14796 53,'-6'16'37,"7"7"-2,-8-3 1,4 9-30,-6 3-3,4 7 0,-5 2-1,1 7 0,-1-5-1,2-1 0,2-7-1,1-7 1,5-17 0,0-11 0,14-14 0,2-12 0,-2-16 0,4-4 1,-6-8-1,2-3 0,-5 3 0,-2 6 0,-2 7 0,-4 10-1,-1 8 1,0 9-1,0 14 0,0 0 0,21-3-1,-4 5 0,9 3-2,3-9-6,22 9-29,-9-12 1,13 8-3,-10-7 3</inkml:trace>
  <inkml:trace contextRef="#ctx0" brushRef="#br0" timeOffset="344947.7299">14400 14915 60,'-4'11'40,"14"9"-3,-10-20 2,32 23-34,-10-18-3,8-1 1,3-7-1,5-4-1,-1-8 0,1-6 0,-3-4-1,-8-4 0,-4-3 0,-8-1 2,-8 2-1,-10 4 2,-6 2-3,-11 13 3,-7 6-2,-7 10 1,-1 14-2,-5 8 0,2 11 0,5 7-1,5 6 1,13-7-1,11 0 1,12-6 0,13-8-2,11-12-2,15 2-4,0-23-27,20 8-3,-7-17-2,13 8 1</inkml:trace>
  <inkml:trace contextRef="#ctx0" brushRef="#br0" timeOffset="345398.7557">15460 14820 31,'-6'-23'34,"0"8"2,-12-7 0,5 17-23,-23-6-4,7 15-1,-14-1 0,4 11-4,-4 1 0,2 6-1,5-1-1,9 2-2,8-3 1,11-2-1,13-7 1,12-3-1,6-3 0,11-4 0,3 0 1,0 0-1,0 1 1,-3 4 0,-7 3-1,-8 5 1,-7 9-1,-12 4 1,-10 4-1,-5 4 1,-6 1-1,-3-3 0,4-3-2,-2-10-3,17 2-13,-6-23-20,22 1 0,-1-22-1,17 2 0</inkml:trace>
  <inkml:trace contextRef="#ctx0" brushRef="#br0" timeOffset="346052.7931">15661 14909 62,'-4'27'39,"4"-27"-2,4 13 1,-4-13-35,19-4-1,-4-1-1,6-3 0,-5-2 0,-1-2 0,1-2 0,-5 3-1,-6-4 1,-5 1-1,-4-1 1,-5 0 0,-6 2 0,-1-1-1,-2 8 1,-6 3-1,-3 9 1,1 9 0,-2 5 0,3 10 0,0 4 0,6 1 1,4 1-2,10-5 1,9-9 0,12-9-1,12-13 0,10-12 0,12-9 1,8-7-1,2-6 0,-1 0 0,-3 0 0,-4 4 0,-10 8 1,-13 7-1,-6 10-1,-23 5 1,6 22 0,-12 1 0,-8 6 0,-2 6 0,-1-1 0,4-4 0,0-1 0,6-5 0,7-12 0,0-12 0,24-8-1,-5-12 1,7-6 0,2 0 0,2-4 1,-5 0-1,-2 6 0,-5 7 0,-4 9 1,-14 8-1,11 9 0,-14 5 0,1 5 0,-4 1-1,4 1-1,0-4-1,7 1-3,-5-18-8,25 12-24,-11-17 0,15 6-1,-7-13 1</inkml:trace>
  <inkml:trace contextRef="#ctx0" brushRef="#br0" timeOffset="346298.8071">16837 14219 72,'-27'50'40,"3"19"-2,-14 4 0,7 13-36,-4 5-1,-1 5-2,7-2-1,4-4-3,7 4-15,4-26-18,17-4 1,-3-26-2,13-4 2</inkml:trace>
  <inkml:trace contextRef="#ctx0" brushRef="#br0" timeOffset="346644.8269">16527 14737 70,'-12'-3'39,"-4"-2"-1,12 18 1,-4-3-35,8-10-3,22 19 0,1-12-1,6-2 0,12-1 1,4-2 0,5-1 0,2-2 0,3 0 0,-2 0-1,-5 0 1,-7 0 0,-4 1-1,-9 1 1,-8 3-1,-8 5 1,-7 4-1,-7 4 0,-4 5 1,-8 6-1,0 6-1,0 0 0,-1-3-2,5 3-4,-8-17-23,18 3-7,0-20-1,0 0-1</inkml:trace>
  <inkml:trace contextRef="#ctx0" brushRef="#br0" timeOffset="346820.837">17138 14524 64,'-8'-12'36,"8"12"0,-14 12 1,15-2-33,-3 3-8,2-13-24,1 14-7,-1-14-2,18 14 2</inkml:trace>
  <inkml:trace contextRef="#ctx0" brushRef="#br0" timeOffset="347163.8566">17298 14868 58,'-14'23'37,"8"7"0,-9-15-5,12 5-25,-5-9-2,8-11-2,0 0-1,0 0 0,8-20-1,1 0 0,3-4 0,2-3-1,2-2 1,1-1-1,1 2 0,0 4 2,-3 4-2,1 5 2,0 6-2,-5 9 2,1 6-2,-5 4 1,1 6-1,-2 4-2,-2 2 1,2-3-3,3 2 1,-3-7-6,15 9-25,-21-23-1,28 20-4,-17-20 2</inkml:trace>
  <inkml:trace contextRef="#ctx0" brushRef="#br0" timeOffset="347772.8915">17875 14697 30,'0'0'35,"0"0"2,-18 13 0,13 6-17,-11-12-11,4 10-2,-4-5-1,3 3-2,-2-1-1,5 0-1,-1-1 0,3 5 0,2-4-1,4 3 0,4 2-1,4-4 1,7-2-1,3-3 0,8-5 0,8-6 0,1-7 0,7-8 0,5-5 0,3-4 0,-4-3 0,-1 0 1,-2 1-2,-8 6 2,-7 5-2,-6 9 2,-8 9-2,-8 12 1,-10 14 0,-5 14-2,-9 18 2,-8 9-1,-2 16 1,-8 3-1,-3 3 1,3 3-1,0-8 1,1-10 0,8-13 0,5-14-1,5-16 1,5-16-1,3-15 2,4-13-1,3-14 0,3-15 1,2-9-1,3-11 0,5-10 0,2 1 1,2 2-1,4 3 1,-2 6 0,4 8-2,1 12 0,-2 5-5,12 23-15,-11-13-14,19 14-2,-6-9-2,18 8 0</inkml:trace>
  <inkml:trace contextRef="#ctx0" brushRef="#br0" timeOffset="348123.9115">18905 14764 58,'0'0'39,"0"0"-1,-4 12 1,-1-1-30,5 8-6,-2 2-1,0 9 0,-3 2-1,0 5 0,-2 1-3,-3-6-2,10 9-19,-9-24-14,13 2 0,-4-19-2,10-3 1</inkml:trace>
  <inkml:trace contextRef="#ctx0" brushRef="#br0" timeOffset="348515.934">19043 14643 72,'0'11'38,"0"-11"-2,-1 22 3,1-22-36,13 21-1,-2-10 0,3 7 0,-5 1 0,4 3 0,-9 6 0,1 3-1,-5 5 1,-5 0-1,2-5 0,-2 1-1,1-9 1,4-6-1,0-17 0,16-4 1,4-16-1,3-6 0,5-7 0,3-4 1,2-2-1,-4 5 2,-1 5-2,-7 7 1,-7 13 0,-2 6-1,-12 3-1,9 23 0,-9-1-1,0 2-2,7 5-1,-4-6-7,20 10-27,-12-19 1,22 5-1,-5-15 1</inkml:trace>
  <inkml:trace contextRef="#ctx0" brushRef="#br0" timeOffset="348907.9564">20176 14531 46,'-5'-27'34,"-5"-8"1,5 8 0,-11-6-25,9 12-2,-9-2-1,2 16-1,-8 3 0,3 16-2,-10 10 0,4 16-1,-7 6-1,5 12-1,-4 11-1,5 5 0,3 5-2,2-3-1,7 1-3,0-21-12,13 7-19,-6-24-2,12 0 1,-7-23 0</inkml:trace>
  <inkml:trace contextRef="#ctx0" brushRef="#br0" timeOffset="349401.9846">19751 14863 70,'-10'-20'38,"-1"-4"-1,11 24-10,-4-24-18,17 23-3,3-3-3,7 5-1,11 2 0,3 4-2,6 0 1,0 4-1,3-3 1,0 3-1,-2-2 0,-2-1 0,-8-4 0,-2-2 1,-4-5-1,-7-4 1,-4 2-1,-8-5 1,-9 10 0,5-12 0,-5 12 0,-15 4 0,-2 8 0,-1 7 0,-1 10 0,0 4 0,0 2-1,6 2 1,6-2-1,3-4 1,9-7-1,10-8 0,6-11 0,6-9 0,4-12 0,1-6 0,-2-6 1,-1-6-1,-7 0 0,-6-7 1,-8 0-1,-4 4 1,-8 2-1,-5 9 0,-1 4-1,-6 8 0,4 10-4,-7 2-6,14 19-28,-13-8 0,14 16-1,-3-10-1</inkml:trace>
  <inkml:trace contextRef="#ctx0" brushRef="#br0" timeOffset="349582.995">20719 15027 83,'0'0'44,"-14"15"-1,-9-21-3,8-2-37,-5 1-14,-7-21-13,23 16-18,-10-13 1,17 11-2,-1-9 1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17T23:14:54.768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2016 1188 66,'36'0'35,"0"-4"-2,13 0-1,0 0-31,11 1 0,-60 3 1,89-3-1,-43 2-1,23 1 0,-3 0 0,26 1 1,73-3-1,25 4 1,10 1 0,30-1 0,8-2 1,15 1 0,-127-1 1,22-1-1,-2 0-1,48 2 1,-12-3-1,24 1 1,10-2-1,-43 4-1,326-2 0,62 4 1,-25 4-1,48 2 1,-23-2-1,-27 0 1,-35-2 0,-80-5 0,47-1 1,-264-1 0,29-2-1,49-1 1,12-3-1,-10-2 1,44 1-1,11-2 2,30 0-2,20-3 0,13-3 0,5 0-1,47-2-1,-19-3 0,32 1-1,1-1 0,12-3 1,13 2 0,-4 1-1,-21 1 3,11-3-1,-11 5 1,-26 3 1,6-3 0,-9 4-1,-32 3 0,4 1 0,-17 1 0,-25 2 0,-5 1-1,-10-1 2,-43 2-2,4 0 0,-25-2 1,-16 1 0,-24 1-1,-17 0 0,-27-1-1,-15 0 1,-25 0 0,-17-1 0,-22-1 0,-16-1-1,-17 6 0,-19-1-2,-13 0-4,-60 5-26,72-8-7,-72 8 0,0 0 0</inkml:trace>
  <inkml:trace contextRef="#ctx0" brushRef="#br0" timeOffset="1991.1139">24484 715 90,'0'0'39,"0"0"0,43 55-5,-43-55-32,31 51-1,-18-14 1,11 55-1,-6 20 0,-11 14 0,2 26-1,-5 23 0,-3 21-1,-5 19 1,-2-5 1,-5 13-1,-2 16-1,-6 17 2,-6 16-1,-7 20 0,-5 7 2,-6 13-1,-1 9-1,-1 13 2,2 10 0,4 5-1,-2 4 1,8 7-1,4 8 0,3 2-2,1 3 1,1 0-1,0 0 0,-5 9 1,-3 4 0,-6 3 0,0-6 1,-2-8-2,0-2 2,3-4-3,3-9 2,14-16-2,5-8 1,11-17 0,6-7-1,11-14 1,3-5-1,1-10 1,5-6-1,-6-12 0,-1-13-1,-3-15 1,-4-12-1,-7-15 1,0-21 1,-1-19 0,2-22 0,2-20 0,1-19-2,4-18 2,-4-17-2,4-16 1,-3-15-2,2-6 0,-6-15-1,2-2 1,-4-20 0,0 11 1,0-11 1,0-11 1,0-3-1,3-4 1,0-2 0,5-6 0,-3-1 0,0 1 0,3 1 1,-7 1 1,-1 3 1,-9 1 0,-2 9 3,-13-3-1,-2 10 2,-17-1-1,-7 4 0,-14-4-4,-12 0 3,-14 1-3,-12-3-1,-17-1-1,-16-5 0,-19-2 1,-19-6-1,-18 1 2,-20-4-2,-17 3 2,-23-4-1,-26 6 1,-19 0 0,-22 5 0,-23 4-1,-18 0 1,-16 0 0,-21 1 0,-5-6-1,-10-4 0,-6-4 0,-4-10 0,1-5 0,-4-2 0,0-6 0,-4 3 0,-7-1 0,-3 7 1,-8 2-1,-8 8 1,-11 6 0,-6 6 0,-7 5 0,-5 3 1,-1 4-1,-6-1 0,0 2 0,-5 1 0,8 0-1,1-3 0,7 4 0,5-2-1,8 4 2,10 2-3,11-1 1,18 3-1,15-2 2,21 1-1,16-5 0,19-5 2,28-4-2,17-5 3,28-2-1,19-2 0,19-3 0,14 4 0,21 4 1,13 4-2,14 4 0,14 5 0,8 5 0,14 1 0,16 2 0,10-1 0,12-1 1,10-1-1,10-4 0,12-4 1,13-2-1,4-3 1,12-1-1,4 0 0,5-3 0,7 3 1,4 0-1,5 2-1,3 1 1,5 1 0,1 2 0,4-3 0,10 6 0,-18-10 0,18 10 0,-13-23 0,7 5-1,1-7 1,1-5 0,-1-5 0,0-6 0,-2-5 0,-3-10 0,-4-7 0,1-10 1,-3-12 0,-3-13-1,1-17 0,1-18 0,4-16 1,2-16 0,3-19-1,7-16 0,2-15 1,6-16-1,1-12 1,2-13 0,-2-9 0,-1-13 1,-3-12 0,-1-12 0,-3-13 0,-4-8 0,0-10 0,-3-4 1,0-7-1,1-1-1,1-6 0,5 0 1,-3-2 0,7 2-1,2-2 1,1-1-1,0 6 0,-1 2-2,1 12 0,-3 4 0,0 9 0,-1 9 0,-1 12 0,-1 4 0,2 9 1,3 10 2,0 6-2,2 11 0,2 11 1,4 17-2,1 19 1,1 15 1,-2 16-2,4 17 2,-4 18-2,1 15 3,-4 15-2,-6 69 2,-5-3 0,0 51-1,-2-89 1,2 89-2,-12-77 3,12 77-3,-14-59 2,14 59-2,-24-52 0,24 52 0,0 0-2,-30-54-2,30 54-3,0 0-28,0 0-8,-47-44 3,47 44-1</inkml:trace>
  <inkml:trace contextRef="#ctx0" brushRef="#br0" timeOffset="2863.1637">1579 7962 64,'11'13'40,"-2"-12"0,15 3-1,2-10-13,15 5-25,17-1 0,22 2-1,23-2 2,29 1-2,30-2 1,27-3 0,29-3-2,24-3 2,31-4-2,21-1 1,26-4-1,60-4 2,-16-2-2,17 0 1,16 2 0,23 2 0,49 1 1,-14 5 0,16 1 0,-5 7 1,31 1 0,13 5 0,14 2-1,36 2 0,1-2 0,-9 1-1,16-1-1,-19 2 0,60-1 0,-24 0 0,0 1 0,-24 2 1,-3 0-1,68 3 2,-53-2 0,-6 2 0,-10 0 1,0 0 0,-4-2-1,-4 0 1,9-4 0,-73-1 0,31-2-1,-11 1 0,-47-1 0,8 0 0,-28 3-1,-26 3 1,-73 5-1,13 0 0,-29 4 0,-28 3 0,-27 4 0,-21-4-1,-27-1-1,-24-12-6,-11 0-30,-41-14-3,-33-9 0,-53-23-1</inkml:trace>
  <inkml:trace contextRef="#ctx0" brushRef="#br0" timeOffset="3975.2274">12556 961 82,'0'0'39,"0"0"-1,0 0 1,44 55-36,-49-44-2,15 28 1,0 9-2,-1 12 1,0 10-1,-4 17-1,4 15 1,0 17-2,0 1 2,4 14-1,4 18 1,2 16 0,0 18 0,4 18 1,-7 18-1,4 19 0,-10 19 0,0 18 1,-8 15 0,-4 16-1,-6 20 1,2 5 0,-5 9 1,2 6-1,3 5 1,3 1 0,2 3-2,4-3 2,8-6-2,0 5 1,0 3-1,1 1 1,4 7 0,-3 2 1,-2-1-1,-2-3 0,0-5-1,2-12 2,-2-13-3,4-10 1,-3-20-2,-1-11 2,4-19-1,-3-5-1,-3-10 2,-1-1-2,-5-8 1,-3-8 1,-8-8 0,3-10-2,-4-22 1,3-19 0,7-26-3,4-39-5,23-21-29,-3-43-2,20-25-1,-2-32-1</inkml:trace>
  <inkml:trace contextRef="#ctx0" brushRef="#br0" timeOffset="15192.869">4441 1530 43,'-7'21'32,"0"3"0,7 13-9,-9 0-8,13 10-5,-4-2-3,7 11-4,-3-3 0,4 2-1,-3-7 1,-1-1 0,0-11 1,-3-7-1,-2-9 1,1-20-2,0 0 2,1-23-1,2-9-1,4-10 1,-1-9-3,5-8 3,-1-7-2,0-5 1,7 1-1,-2 5 2,-1 3-2,2 8 0,2 12-1,2 10 0,4 15 0,4 9 0,1 13 0,4 8 0,-2 8-1,-1 7 1,-3 6 0,-8 9-1,-6 0 2,-14 5-1,-12-3 1,-9-1 0,-11-3 0,-5-7-2,5-4 0,-3-13-3,13-3-6,-4-21-25,27 7-2,18-38 0,15 6-1</inkml:trace>
  <inkml:trace contextRef="#ctx0" brushRef="#br0" timeOffset="15365.8788">5116 1364 85,'0'0'34,"0"0"0,-7 29 0,-9-4-31,-2 11-1,-2 13-1,3 9-1,2 6-1,3 0-4,17 11-28,-1-10-2,12-1-1,10-16 0</inkml:trace>
  <inkml:trace contextRef="#ctx0" brushRef="#br0" timeOffset="16064.9189">5485 1747 93,'-36'-3'37,"-13"3"1,5 15 0,-7 0-34,7 8 1,1 3-2,9 1 0,6 0-2,14 3 0,9-7 0,13-2-1,10-12 0,8-4 1,14-7 0,4-8 0,7-9 0,1-7 0,0-8 0,-1-1 0,-7 2-1,-7 1 0,-8 5 0,-10 5 0,-9 12 0,-10 10 0,0 0-1,-16 26 1,0 1 0,0 2-1,6 6-1,1 2-1,12 0-3,3-15-3,21 5-1,-6-26-9,33 8-8,-15-23-2,23 3 4,-17-23 4,13 6 13,-14 0 8,-12-6 5,4 15 10,-29-11 8,7 19 4,-24-3-1,10 14-4,-32 11-9,13 7-5,-7-2-3,5 11-1,-3-5-1,9 3-1,2-4 0,7-5 1,6-16-2,17 9 1,5-18 0,10-8-1,6-9 1,10-4 0,-1-5-1,4 0 1,-4 0-1,-5 7 1,-8 7-2,-5 9 1,-9 12 0,-9 13-1,-8 9 1,-5 10-2,-5 4-1,-2 8-1,2 5-5,-10-9-31,20 6 0,-7-13-2,13-1 0</inkml:trace>
  <inkml:trace contextRef="#ctx0" brushRef="#br0" timeOffset="16627.9511">3534 3873 93,'28'-55'38,"-12"17"2,-28 8-2,-15 21-35,-24 18-1,-10 21 1,-21 20-2,-12 14 1,-3 13-1,3 6 0,6 3 1,19-4-2,19-9 1,23-11-1,28-14 0,32-17 0,21-10 0,23-10 0,6-2 0,4-4 0,-6 7 1,-11 6-1,-17 12 1,-22 12-1,-27 11 0,-22 7 0,-20 4 1,-6-1-2,-4-7-1,3-19-5,19-5-25,7-32-7,33-12 1,13-36-2</inkml:trace>
  <inkml:trace contextRef="#ctx0" brushRef="#br0" timeOffset="16845.9636">4180 3461 102,'-32'33'40,"9"27"2,-13 9-3,0 25-36,-1 16-1,7 10-1,0 12-1,3 3-1,8 1-2,-1-16-3,21 0-20,-2-33-14,24-13 1,0-34-1,20-15 0</inkml:trace>
  <inkml:trace contextRef="#ctx0" brushRef="#br0" timeOffset="17123.9794">4490 4019 111,'-72'44'40,"2"22"1,-10-3 0,12 7-39,8-1 0,18-2-1,13-9 0,20-7-1,18-12 0,19-8 1,15-7-2,4-11 1,12-7 0,0-5-1,2-5-1,-5-5-1,2 6-7,-17-23-13,20 18-9,-22-17-9,10 7 0,-12-13-1</inkml:trace>
  <inkml:trace contextRef="#ctx0" brushRef="#br0" timeOffset="17476.9996">4757 4449 105,'-14'23'39,"5"-18"2,18 7-4,9-16-35,12-8 0,9-5-1,6-9 0,6 0 0,-3-6-1,-8 2 1,-7-3-1,-12 6 0,-12 1 1,-17 7-1,-15 9 1,-16 9-1,-5 11 1,-10 10 0,-5 14-1,4 10 1,3 6 0,12 3-1,14 2 1,22-5-1,13-11 0,27-10-1,18-21-3,23-9-4,3-31-12,32 4-5,-11-36-4,20 0-10,-13-21-2,10 2 2</inkml:trace>
  <inkml:trace contextRef="#ctx0" brushRef="#br0" timeOffset="17671.0107">5926 3499 111,'-54'42'41,"-1"38"0,-19 6-2,-5 20-35,10 6-3,9 12 0,11-3-2,9-5-3,16 2-3,-2-30-13,31 5-7,-10-34-11,21-3-2,-12-29-1,10-8 1</inkml:trace>
  <inkml:trace contextRef="#ctx0" brushRef="#br0" timeOffset="17871.0222">5333 4244 110,'0'0'41,"0"0"0,20 1-2,13 5-36,9-3-3,14-1-1,7-3-4,14 3-5,-5-17-12,23 17-8,-20-19-9,6 13-1,-19-13 0,1 10 1</inkml:trace>
  <inkml:trace contextRef="#ctx0" brushRef="#br0" timeOffset="18105.0356">6113 4174 112,'-37'20'40,"-19"-5"2,10 21-1,-16-5-37,9 10-2,5 3 0,14 3 0,6-4-1,16-2 0,18-9-1,17-10 1,21-13-2,21-14 1,17-10-2,12-13-1,16-6-2,-3-21-9,17 10-7,-21-27-5,15 16-4,-31-26-8,3 5-2,-21-14 2</inkml:trace>
  <inkml:trace contextRef="#ctx0" brushRef="#br0" timeOffset="18424.0538">7015 3705 118,'-31'52'41,"-27"9"2,2 26-2,-21-9-35,6 11-4,5-2 0,9 0 0,10-12-2,11-12 0,15-11 0,16-17-2,14-17 2,15-11 0,7-14 0,5-11 0,9-10 0,-2-4 0,3-3 0,-5 4 0,-4 6 0,-1 7 2,-11 16-2,-6 16 0,-5 9 0,-5 10-2,-4 8 0,-4 4-1,5 6-6,-9-16-7,18 14-5,-16-32-5,24 13-3,-23-30-3,28 8-7,-13-16-2,6-7 6</inkml:trace>
  <inkml:trace contextRef="#ctx0" brushRef="#br0" timeOffset="20801.1898">15083 1280 83,'1'-16'37,"-1"16"-1,0 0 1,0 0-35,-13 0 1,13 22 2,-7 5-1,4 14 0,1 12-2,0 14 0,-1 13 0,0 14-1,-5 5 1,1 4-2,-6-4 1,6 2-1,-6-14 2,6-12-2,0-16 1,2-18 0,6-21 0,-1-20-1,17-21 1,-3-17 0,1-20-1,0-13 1,4-18-1,-3-22 1,3-4 0,-4-11 1,-6 63-2,5-4 2,-5 2-1,6 1 0,2 8 0,5 2-1,-2 6 1,-20 48-1,53-75 0,-34 52-1,38-5 0,11 34 1,-16 20 0,0 29 0,-20 10 0,-17 17 1,-27-5-1,-26-10 1,-14-9 0,-10-8-2,-5-9 1,1-9-2,7-9-1,10-19-6,31-4-28,-1-16-2,31 3 0,6-10-2</inkml:trace>
  <inkml:trace contextRef="#ctx0" brushRef="#br0" timeOffset="21145.2094">15949 1604 101,'9'15'38,"-20"-7"1,0 11-2,-17-1-34,4 6-1,-5 8 1,0 5-1,-4 8 0,4 10 0,2 0 0,7 0-1,6-3 1,11-5-1,11-9 0,13-10 0,11-14 0,14-17-1,6-15 1,10-13 1,-5-7-1,-2-12 1,-8-3-2,-13-8 1,-13-2-2,-16-1 1,-17 11-2,-6 7 0,-10 13-2,-9 3-3,14 17-27,-9 7-6,20 14 2,-1 3-2</inkml:trace>
  <inkml:trace contextRef="#ctx0" brushRef="#br0" timeOffset="21528.2314">16601 1701 104,'-18'5'38,"18"-5"1,0 0-1,19-2-36,27-7-1,17-6 1,10-6-1,7-2 0,5-1 0,-3-6 1,-12 0 0,-13 0-1,-25-2 0,-17 2 1,-19 9-1,-23 4 1,-20 9-1,-16 10 0,-16 11 1,-9 13-2,-3 17 1,5 7-1,14 4 1,14 6-1,22-2 0,31-2-1,30-7 1,33-11-4,30-9-3,16-21-19,30 2-14,-4-20 0,19-2-1,-21-18-1</inkml:trace>
  <inkml:trace contextRef="#ctx0" brushRef="#br0" timeOffset="22062.2619">17852 1380 105,'-23'19'42,"-12"4"-1,7 15 0,-9 5-38,2 8-1,-5 2 1,5 5-2,-6-1 1,8-4-1,5-5 0,7-9-2,6-13 2,8-10-1,7-16-1,32-17 1,-2-11 0,8-14 1,4-8-1,4-10 1,-2-6-1,-2-2 1,-9 6-1,-5 7 1,-8 13-1,-11 13 0,-4 19 1,-5 10-1,-5 18-1,0 5 1,1 7 0,8 7 0,6-4 0,13-3 0,10-11 0,13-10 0,11-9 0,9-7 1,2-7-1,5-9 1,-5-3 1,-3-1-2,-12 3 2,-10 2-1,-9 6 0,-14 7 1,-20 9-2,7 17 0,-17 10 0,-4 11 0,-7 10 0,2 11-2,-2 3 1,2 4-2,5-6-2,0-8-9,24 3-26,-15-17-4,19-3 1,-5-25-2</inkml:trace>
  <inkml:trace contextRef="#ctx0" brushRef="#br0" timeOffset="25760.4734">3402 8530 85,'1'24'35,"0"16"2,-8 9-1,-2 12-36,-1 10 2,0 10-1,-1 3-1,-1-3-2,9 2-7,-3-19-26,12-13 1,3-24-2,11-19 1</inkml:trace>
  <inkml:trace contextRef="#ctx0" brushRef="#br0" timeOffset="25948.4842">3482 8405 93,'-12'-15'38,"5"3"1,20 9-3,8-2-33,17-1-2,15 3-2,6-5-6,20 11-28,-10-3-2,1 9 0,-15 0-2</inkml:trace>
  <inkml:trace contextRef="#ctx0" brushRef="#br0" timeOffset="26143.4953">3422 8808 102,'-26'17'39,"25"-1"1,11-17-1,25-16-38,15-1-2,18 0 0,17-2-6,2-11-11,15 12-21,-5-3 1,10 9-2,-16 3 1</inkml:trace>
  <inkml:trace contextRef="#ctx0" brushRef="#br0" timeOffset="26537.5179">4520 8683 94,'-27'-10'37,"-11"-2"2,2 11 0,-14-3-34,4 15-1,-6 8 1,1 10-1,-5 8 0,7 8-1,3 0 1,13 3-2,9-6 0,19-4-2,10-10 1,17-8 0,17-13-1,8-11 0,13-9 0,2-5 1,-1-11-1,-3-1 0,-7-3 1,-3 3-1,-15 2 1,-5 7 0,-13 4-1,-2 11 1,-13 6-1,0 0 0,-8 29-1,-5-4-1,6 8 0,-5 0-2,12 6-2,-2-9-4,25 4-28,-2-17-2,21 4 1,-1-19-2</inkml:trace>
  <inkml:trace contextRef="#ctx0" brushRef="#br0" timeOffset="27068.5483">5130 8733 81,'5'-15'39,"-14"1"0,9 14 0,-28 14-26,6 9-6,-8 6-2,1 8-2,-1 4 1,1 2-2,3-2 0,6-3-1,8-10 0,9-11 0,3-17 0,21-3-1,5-18 0,4-11 0,3-6 1,3-12-1,-3 1-1,-2-1 1,-4 3-1,-4 6 1,-7 10-1,-7 8 1,-4 9-2,-5 14 2,0 0 0,0 16 1,0 1 0,2 1 1,5 1-1,8-2 0,11-6 1,10-6-1,10-7-1,6-5 0,5-6-1,2-4 0,-1-4 0,-7 4 0,-8 1 0,-11 3 1,-9 6 0,-9 7 1,-14 0 1,0 28-2,-10-1 1,-6 8-1,1 3 0,1 1-3,3 2 1,3-6-4,9-2-1,3-21-4,19 8-19,-5-28-9,18-3 1,-3-16 0,10-6 1</inkml:trace>
  <inkml:trace contextRef="#ctx0" brushRef="#br0" timeOffset="27248.5585">5999 8583 98,'0'17'40,"-14"9"1,0 23-6,-7-7-26,4 8-4,-2-1-1,7-2-2,2-5 0,6-10-4,7-11-1,-3-21-3,37 7-24,-17-29-9,14-6 0,-5-18-2,8-7 0</inkml:trace>
  <inkml:trace contextRef="#ctx0" brushRef="#br0" timeOffset="27372.5656">6012 8073 95,'-13'-11'3,"13"11"-2,-6-12-6,17 1-34</inkml:trace>
  <inkml:trace contextRef="#ctx0" brushRef="#br0" timeOffset="27570.577">6532 7937 99,'-15'31'40,"1"18"2,-12 0-3,10 15-35,-10 11 0,4 8-1,1 1-2,-1 1-1,12 2-3,0-14-5,20 1-30,-6-22-2,18-8 0,1-20-1</inkml:trace>
  <inkml:trace contextRef="#ctx0" brushRef="#br0" timeOffset="28051.6045">6761 8555 99,'-15'17'41,"-9"2"1,5 7-1,-13 1-36,23-4-1,8-6 0,11-2-2,12-9-1,10-7 0,9-9-2,10-4 1,3-7 0,2-4-1,-3-3 0,-4 3 1,-7 3 0,-7 1 0,-10 9 0,-11 9 0,-12 14 0,-9 16 1,-16 19 0,-13 19-2,-13 20 2,-9 25-1,-6 19 1,-6 9-1,3 4 1,5-4 0,14-11-2,7-17 2,13-23 0,10-26 0,9-29 0,9-32-1,7-13 1,0-23-1,2-17 0,5-15 0,3-14 0,4-11-1,3-5 0,4 2 0,0 5 1,3 8-1,3 9-2,-1 3-7,17 19-29,-9 2-1,15 12-2,1-2-2</inkml:trace>
  <inkml:trace contextRef="#ctx0" brushRef="#br0" timeOffset="28473.6286">8595 8235 82,'16'-11'39,"-16"11"0,0 0 1,0 0-31,-10 23-3,-9 6-1,-2 12-1,-5 10-1,-2 8-1,-3 7 1,1 8-2,5-5 0,3 0-3,11-7-1,4-19-8,23 1-26,-2-27-2,15-2-1,-4-31 0</inkml:trace>
  <inkml:trace contextRef="#ctx0" brushRef="#br0" timeOffset="28675.6402">8251 8141 110,'-36'-11'42,"8"5"0,28 6-1,-2 21-38,27-18-2,24-1-2,15-2 0,12 5-2,9-4-3,13 12-10,-3-11-22,5 17-3,-16-6 1,-4 12-1</inkml:trace>
  <inkml:trace contextRef="#ctx0" brushRef="#br0" timeOffset="29042.6612">9012 8476 99,'-8'17'41,"-7"-7"0,13 13-1,-1-1-36,-3 9 0,-5 5 1,2 8-2,-5 0 1,1 2-3,0-6 2,2-2-2,3-8 1,8-11-2,0-19 1,19-1-1,4-19-2,1-9 2,7-10-1,-1-6 1,1-7 0,-5-2 0,-2 0-1,-5 4 2,-6 9-1,-2 5 0,-3 7 0,1 8 0,4 5 0,6 8-1,6 7-1,3 0-2,11 8-3,-3-15-18,17 19-15,-11-10-1,8 9 1,-14-8-2</inkml:trace>
  <inkml:trace contextRef="#ctx0" brushRef="#br0" timeOffset="29395.6814">9510 8541 103,'-7'13'40,"17"1"2,3-13-2,16 0-37,12-4 1,16-3-1,5-7-1,4 1 0,3-7-1,-2 1 0,-8-4 0,-12 0 0,-12-1-1,-16-3 0,-18 5 0,-15 2 0,-14 4 0,-14 10 0,-10 9 0,-9 10 1,-1 11-1,0 10 0,4 10 1,9 3 0,12 4 0,16 1 0,16-6 0,17-7-2,20-10 0,17-12-3,19-2-6,-5-23-30,22-1-2,-5-20 1,7 4-3</inkml:trace>
  <inkml:trace contextRef="#ctx0" brushRef="#br0" timeOffset="29771.7029">10394 8481 103,'-25'19'41,"14"5"2,2-12-2,23 0-37,7-6-1,17 0-1,9-6 1,12-6-1,6-3-1,-1-7 0,-3-3-1,-4-2 1,-12-4-1,-12-1 0,-15-1 0,-13-1 0,-17 4 0,-12 3 0,-13 12 1,-15 8-1,-11 9 1,-2 14-1,-2 13 1,4 7 0,8 9 0,16 6 0,17-3 0,22-2 0,24-10 1,18-9-4,20-12-1,18-12-3,19 1-20,-7-29-15,14 0-3,-3-15 1,2-5-2</inkml:trace>
  <inkml:trace contextRef="#ctx0" brushRef="#br0" timeOffset="36873.1089">15061 7954 75,'-3'-11'38,"-8"7"-1,-15-13-5,-7 17-25,-15-6-1,0 9-1,-13-2 0,-3 8-1,-3 6-1,2 7-1,-2 9 1,8 6-1,10 8 0,12 8-1,13 6 0,19 5-1,21-2 0,18-5 1,24-3-2,15-12-1,19-4-4,7-22-31,17 0-2,-11-22 1,4 0-3</inkml:trace>
  <inkml:trace contextRef="#ctx0" brushRef="#br0" timeOffset="37424.1406">15523 8133 95,'-32'1'40,"5"11"-1,-6-3-4,4 13-32,1 11-2,5 9 1,4 5 0,7 5-1,5-3 0,14-2 0,8-9 0,12-12 1,15-14-2,9-14 1,8-13-1,6-13 1,2-9-1,-1-4 0,-4-3 0,-10-5 0,-6 3 0,-11 3 0,-7 7 0,-11 6-1,-11 9 1,-6 10 0,0 11 0,-21 32 0,0 15 0,-7 22 1,-9 24 0,-4 19-1,-5 16 1,-3 11 0,-4 1 0,1-4 0,5-13 1,3-17-2,10-24 1,6-20 0,9-25 0,9-26 0,13-24 0,12-23-1,8-20 0,6-16 0,7-12 1,7-17-1,4-4-1,2 3 0,-2 8 0,-3 7 0,0 13-3,-4 6 0,4 17-6,-13 0-27,15 13-3,-5-6 1,12 5-2</inkml:trace>
  <inkml:trace contextRef="#ctx0" brushRef="#br0" timeOffset="37892.1671">16587 8167 81,'-35'-20'40,"8"23"-2,-13 3 3,4 16-32,-17 7-3,8 15 1,-9 3-3,13 7 0,9-2-2,16-2 0,14-5-1,19-14 0,25-13-2,17-15-1,23-13-1,6-15-2,21-5-6,-12-21-27,13-1-2,-10-12 0,-1 2 0</inkml:trace>
  <inkml:trace contextRef="#ctx0" brushRef="#br0" timeOffset="38075.1778">17272 7708 101,'-19'19'39,"-8"11"1,3 26 0,-11 7-36,3 13-2,-2 6 0,4 10-2,-1 2-1,3-6-3,9 2-5,0-19-30,19-7 0,6-21-1,18-13 0</inkml:trace>
  <inkml:trace contextRef="#ctx0" brushRef="#br0" timeOffset="38409.1968">17408 8253 98,'-8'14'39,"15"7"1,8-13-2,19 1-36,13-6 0,12-1-1,4-8 1,-2-3-1,-4-4 1,-10-7-1,-11 1 0,-15-1 0,-17-2 0,-15 3-1,-17 4 1,-9 5 0,-14 10 0,-2 11 0,-7 7 0,8 14 1,7 2-1,12 7 0,17-1-1,19-2-1,23-7-3,14-21-15,28 8-20,2-21-2,18-1 0,-1-16-2</inkml:trace>
  <inkml:trace contextRef="#ctx0" brushRef="#br0" timeOffset="38777.218">18635 8174 91,'-26'9'39,"-12"-3"2,3 12-1,-12-2-32,11 12-2,-2 1-1,9 5-1,6 2-1,12 1-1,14-3 0,14-6-1,14-8-1,9-10 0,8-5 0,4-15 0,2-9 0,-7-6 0,-5-12 0,-12 0 0,-13-4-1,-7 1 0,-14 3-1,-12 8-1,-6 10 0,-3 3-5,8 19-27,-5-3-5,21 12 0,1-12-1</inkml:trace>
  <inkml:trace contextRef="#ctx0" brushRef="#br0" timeOffset="39014.2313">19577 7814 106,'-62'16'39,"-4"23"1,-9 1-7,8 25-27,-2 3-2,15 12-1,8-1-3,9 2-1,16-8-4,5-20-25,18 2-10,-6-19 0,14-6-1</inkml:trace>
  <inkml:trace contextRef="#ctx0" brushRef="#br0" timeOffset="39187.2412">18948 8295 83,'-10'-30'44,"2"-5"-1,21 15 0,3-13-14,20 17-24,9 4-3,9 4-2,11 2-2,-1-3-6,21 13-32,-10-8-1,11 10-1,-8-6-2</inkml:trace>
  <inkml:trace contextRef="#ctx0" brushRef="#br0" timeOffset="39569.2631">20595 7987 103,'13'-15'41,"-13"0"1,0 15-1,-14 10-37,-8 11-1,-9 12 0,-10 12-2,-5 14 0,-2 10 0,2 7-1,5-3-1,12 1 0,8-10-2,16-2-1,0-23-29,22 1-6,-4-18-1,8-7-1</inkml:trace>
  <inkml:trace contextRef="#ctx0" brushRef="#br0" timeOffset="39779.2751">20119 8273 104,'-15'-16'42,"15"16"0,10-3-1,23 6-33,10 3-7,12 1 0,12 5-2,6-3 0,8 4-3,-2-6-1,3 9-6,-19-13-28,8 4-1,-17-9 0,1 3 0</inkml:trace>
  <inkml:trace contextRef="#ctx0" brushRef="#br0" timeOffset="39939.2843">21003 8304 93,'-15'2'39,"-2"17"1,-8-1-1,2 13-29,-12 3-6,4 6 0,0 4-3,2-3-1,8 4-2,2-15-8,19 3-27,4-20-4,18-3 1,4-16-2</inkml:trace>
  <inkml:trace contextRef="#ctx0" brushRef="#br0" timeOffset="40531.3183">21282 8119 94,'0'0'40,"0"0"1,0 0-3,0 0-26,17 15-12,0-1 0,6 0-1,2 8 0,-5 4 1,0 3-1,-3 7 0,-11 0 1,-6 3 1,-10 0 0,-5 3 1,-7-8-1,-1-1 2,-1-7-2,4-4 1,2-7 0,18-15-1,-10 10 0,10-10 0,24-18-1,1-1 0,6-7 1,6-6-1,0-8 0,2-1 1,-3 2-1,-5 3 1,-7 6-1,-10 9 1,-14 21-1,0 0 1,-1 16 0,-12 10-1,3 5 1,1 3-1,5 0 0,12-3 1,13-9-1,10-6 1,12-7-1,12-8 1,4-7-1,2-5 1,-1-8-1,-3-2 0,-5-2 1,-9 2-1,-11 5 0,-7 7-1,-12 9 1,-13 0 0,-9 26 0,-10 2 0,-9 5 0,-1 4-1,0 5-2,0-4 0,12 3-5,-2-18-26,28 2-6,1-14-1,20-3-1</inkml:trace>
  <inkml:trace contextRef="#ctx0" brushRef="#br0" timeOffset="40899.3393">22358 8421 104,'0'0'41,"-5"15"0,18 0-1,3-5-37,17 0-1,10-5 0,8 0 0,8-5 0,-1-4-1,0-8 0,-3-5 0,-12-5 0,-9-7-1,-15-5 0,-9-7 0,-16 3 1,-9 2 0,-13 9-1,-11 5 1,-7 12 0,-2 14 0,-1 20 1,3 13-1,4 12 0,12 11 1,13-2-2,14 5 1,18-3-1,12-7-2,20-5-3,0-24-19,26 4-17,-4-20-1,13-1 1,-2-14-3</inkml:trace>
  <inkml:trace contextRef="#ctx0" brushRef="#br0" timeOffset="41051.348">23499 8675 124,'-14'16'44,"-1"-16"-3,15 0 0,-16 5-45,2-17-15,14 12-22,-29 0-1,9 4 0,-13-6-1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18T23:19:48.445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11312 999 29,'0'0'32,"0"0"1,0 0 0,0 0-20,0 0-7,48 26-2,-78-2 0,27 20-2,-16 10-1,9 13-5,-18 1-1,5 21 0,-21 3-1,-3 20 2,-14-2 0,-16 19 3,-12 13 1,-20 12 5,-9 20 2,-28 14 0,-6 19 1,-21 10-2,-2 22 0,-14 10-2,-3 12-2,-1 12-2,0 10-2,2 4 3,-4 6-2,5 9 2,-4 4-2,-6 2 2,1 3 1,-6 3 0,-9 4 0,-4 5-2,4 0 2,-9 1-2,-1 49 2,1-38-1,-2 7 0,-7 2 0,3-4 0,0-1-1,-5-5 2,0-7-4,10-52 3,2 26-4,3-10 1,16-17-1,10-13-2,17-6-13,4-21-18,15-10-1,5-25 0,15-16 0</inkml:trace>
  <inkml:trace contextRef="#ctx0" brushRef="#br0" timeOffset="774.0442">2921 13306 40,'-3'13'33,"3"-13"1,-5 13-1,5-13-25,0 0-3,0 0-2,16-6 0,-3 5-2,8 3 1,3 1-2,6 4 0,11 1 0,6 4 0,10 1 0,9-2 0,9 1 0,11-2 0,14-2 0,12-3 0,12-1 0,13-1 0,12-2 1,20-2-1,12-1 0,17 1 0,14-3 0,9 0 0,12 0 1,14-7-1,11-1 0,6-2 0,14-5 1,11-1-1,7-2 0,8 0 0,16-1 1,3 1 0,8 3 0,3 3 1,5 5-1,3 1 0,3 5-1,1-1 2,0 2-2,6 0 1,0-5 0,8-3-1,1-3 1,5-1 0,-2-5 0,9 0-1,-1 3 1,0 1-1,-3 3 0,-5 3 0,-1 6 0,-5 2 0,-5 6-1,-6 4 1,-7-1 0,-1 3 1,-7-1 0,-1 1-1,-6-1 1,-6-1 0,0-1 0,-11 1-1,-7-3 0,-15 3-1,-12 6-2,-23-10-6,-13 13-26,-31-6-1,-23 5-2,-31-7 2</inkml:trace>
  <inkml:trace contextRef="#ctx0" brushRef="#br0" timeOffset="1383.0791">20472 12856 73,'-37'-24'38,"-9"-13"-2,1-1 1,-13 1-37,3-20-1,-2-9 0,-4-8 1,0-11 0,-6-7 0,-4-8 0,-8-11 0,-8-9 0,-3-8 2,-13-8-2,-4-7 1,-11-6 0,-13-6 2,-7-13-2,-5-11 0,-7-13 1,-11-11 0,-3-12 0,-10-11-1,-3-11 0,-11-6-3,-1-6 3,-5-5-1,-14-5-1,-3 2 2,-4-5-1,-6-1 1,-9 0 0,4-1 1,1-1 0,-3 1-1,10-3 0,2-6 0,2-3 0,4-3-2,7-4 0,-3 4-2,-1 5 1,-2 3 2,-2 8 0,-3 11-1,-2 9 1,2 9 1,6 7 1,5 2 0,10-3 0,13 3-1,16 3 1,13 8-1,20 3 0,13 10-1,13 9-1,57 102-1,-6-7-5,5 9-8,0-1-10,0 13-13,-5-3 0,1 18-3,-3-2 3</inkml:trace>
  <inkml:trace contextRef="#ctx0" brushRef="#br0" timeOffset="2186.125">7505 7615 66,'23'22'33,"12"0"-1,7-6-1,19-3-30,14-4-1,12-1 1,22-9 0,15-3 0,13-6 1,11-2 0,12-2 0,14 2 0,9 1-1,12 4 1,9 2-1,8 3 1,10 0-1,13 4 0,9-4 1,7-1-1,9-7 1,10 0 0,1-8-1,7 0 1,0-4-1,2 6 1,-5-3-1,-2 5 0,-7 3 0,-10 5-1,-12 4 1,-4 2-1,-14 1 0,-13-3 1,-13-1-1,-8-1-1,-8-5 0,-14-6 0,-7 0-2,-18-8-6,-6 9-23,-24-8-4,-10 6-2,-22-2 2</inkml:trace>
  <inkml:trace contextRef="#ctx0" brushRef="#br0" timeOffset="2682.1534">15839 7288 55,'-17'7'33,"2"-3"-1,6-1 0,9-3-28,-14 2-2,14-2 0,0 0 1,-14 17-1,4-2-1,-8 6 0,-5 15-1,-7 9-1,-14 15-1,-10 15 1,-12 16 0,-14 15 1,-15 15 0,-8 20 1,-13 12 3,-7 13-1,-16 8 2,1 16-3,-11 4 3,3 15-1,-6 2-1,-3 7 0,-7 2-2,-2 8 1,3 2-2,1-5 0,-1-1-1,1-7 1,8-5-2,2-8 1,8-7 0,5-9-1,3-4 1,5-5 0,7 0 0,4 3 0,7 0-1,6-4 1,10-10-1,4-24-6,29-16-29,6-34 0,19-36-1,15-43 0</inkml:trace>
  <inkml:trace contextRef="#ctx0" brushRef="#br0" timeOffset="3229.1847">11667 13132 49,'-20'0'36,"-5"-15"-3,-2-14 0,-6-18-29,-2-12-3,-2-12-1,-8-11 0,-6-13 1,-7-7-1,-6-11 0,-8-4 0,-5-6 2,-7-3-2,-8 0 1,-5-1 2,-8-6-2,-3 4 1,-4-2 0,-2 3 0,-10-3 0,2 2 2,-1-9-1,0-3 0,-1-5 1,1 1 0,-4-7 0,2-4-1,1-6 0,0-2-2,-1 0 1,1 0-3,-5 5 2,0-5-1,5 4-1,2 3 0,4 2-1,5 1 0,5 8 2,4 0 0,11 9-3,2 1-7,14 19-25,0 7 0,10 22-2,-5 13 2</inkml:trace>
  <inkml:trace contextRef="#ctx0" brushRef="#br0" timeOffset="3951.226">3015 13314 35,'0'0'30,"-14"-3"2,14 3-3,0-9-25,0 9-3,9-13-1,-9 13 1,20-16-1,-10 3 0,4-5 1,0-7 2,0-9 0,1-5 1,-1-18 0,1-3 1,-2-15 0,-1 0 0,-4-14-1,0 2 0,-5-7-2,2 0-1,-9 0-1,2 3 0,-1 3-2,-2 1-2,4 13-2,-11-6-17,11 18-11,-9 4-2,8 10 2</inkml:trace>
  <inkml:trace contextRef="#ctx0" brushRef="#br0" timeOffset="4372.2501">3079 11909 48,'18'-10'33,"3"-16"0,1-18-1,15-9-27,10-19-2,10-11 1,7-15 0,13-7 0,6-11 0,12-5 1,7-13-2,8-5 0,4-10 0,6-10 0,6-15 0,7-11-1,9-11 0,-6-11-3,-1-6 3,4 0-1,-1 0-2,2 6 1,-8 14-1,-5 14 1,-4 18 1,-9 19-1,-5 17 0,-4 19 0,-8 17-1,-11 14 0,-5 20-2,-11 3-2,-6 16-2,-13-1-3,2 22-5,-24-10-17,-2 9-2,-7-3 0,-6 5 1</inkml:trace>
  <inkml:trace contextRef="#ctx0" brushRef="#br0" timeOffset="4575.2617">6515 7626 79,'0'0'37,"0"0"-1,10-13 0,6-7-32,14-14-1,19-11-2,18-7-1,20-9-3,23 3-26,2-6-6,11 12-1,-2 0-2</inkml:trace>
  <inkml:trace contextRef="#ctx0" brushRef="#br0" timeOffset="5251.3003">11652 1388 23,'-5'-16'26,"7"0"-1,-9 5 0,7 11-23,-5-12 0,5 12 2,-9 12 0,3-1 0,4 8 1,-4 1 1,10 8 2,-5-1 0,16 4 1,3-4-1,13 1-1,4-5 0,18-1-2,5-4-1,17-3-1,9 0-2,7 2 0,3-1-2,0 0-1,0 8-3,-12-4-7,3 13-15,-24-2-7,-4 6-1,-16-6 1</inkml:trace>
  <inkml:trace contextRef="#ctx0" brushRef="#br0" timeOffset="5749.3288">12922 1923 43,'-35'6'27,"3"2"1,-4-5-6,16 8-5,-7-11-4,27 0-3,-15 7-3,15-7-1,0 0-3,15 20 0,-2-7-1,6 7-2,3 7 1,3 7 0,6 13-1,5 12 0,5 12 0,2 6 1,6 8-1,4 11 1,8 5-1,-1 10 2,7 6-3,5 7 3,6 6-2,-2 7 0,4 4 0,0 9-1,4 4 1,1 5 0,3-2 0,1 2-1,6 0 0,3-2 0,0 0 2,9-5-1,-1-4 1,7-5-2,0-2 2,3-7 1,-1-7 0,-7-7-3,2 0-1,-8-17-3,4 3-4,-19-19-7,10-1-9,-18-14-9,1-6-1,-4-12 2</inkml:trace>
  <inkml:trace contextRef="#ctx0" brushRef="#br0" timeOffset="5979.342">16026 6530 77,'-6'36'35,"5"18"0,-8 11-3,-1 17-28,-12 11-7,-12 7-26,-3 4-6,-6-7-1,0-9 1</inkml:trace>
  <inkml:trace contextRef="#ctx0" brushRef="#br0" timeOffset="6715.3841">20288 13235 50,'-19'0'32,"-6"-1"2,3 5-4,-10 3-26,-2 8-2,-10 7-1,-7 14 0,-16 12 0,-12 19 1,-15 7-1,-3 10 0,-5 5-6,-2-7-26,13-4-2,7-16-2,14-13 0</inkml:trace>
  <inkml:trace contextRef="#ctx0" brushRef="#br0" timeOffset="7205.4121">19377 13852 9,'-11'8'25,"3"8"-1,-6-9 1,-1 2-20,3 3-3,-4-3 1,2 1 1,-6-5 1,-2 2 0,-9-7 0,0 2 0,-12-8 0,-8 4-1,-12-6-1,-12 2-2,-13-3 1,-10 3-1,-17-1 0,-12 5 1,-15-3 1,-9 5-1,-13-2 1,-11 2-1,-10-4 0,-9 4-1,-12-2 0,-5 0 0,-8 1-1,-9 2 0,-5 5-1,-4 2 1,-5 3 0,-3 5 1,2 3-1,1-1 1,-2 2-1,11 1 1,3-5 1,8-4-2,9-1 0,7-4-6,20 2-20,4-8-7,16 1-3,9-5 1</inkml:trace>
  <inkml:trace contextRef="#ctx0" brushRef="#br0" timeOffset="7549.4318">12070 13237 41,'0'0'34,"-17"-2"0,17 2 0,1 10-27,-1-10-4,9 19 0,5-6 0,13 17 0,0 3-1,12 14 1,-1 5 0,11 7-3,11 7-5,-2-10-3,16 8-24,-7-14-4,9-8 0,-3-15 0</inkml:trace>
  <inkml:trace contextRef="#ctx0" brushRef="#br0" timeOffset="7707.4408">13273 13875 72,'12'23'40,"-15"-6"-4,2-3 1,-4 0-47,-5-19-29,10 5 2,6-20-2,3 7 1</inkml:trace>
  <inkml:trace contextRef="#ctx0" brushRef="#br1" timeOffset="15317.8761">8932 8133 46,'14'-22'34,"0"7"1,-7 1-1,6 12-20,-13 2-2,0 0-4,1-10-3,-1 10-1,0 14-1,0 3 0,-3 5-1,-1 14 1,-2 6-2,1 10 2,-4 7-2,1 1 0,-1-6 0,4-4 0,1-10 0,-1-9-1,5-14 1,0-17 0,13-13 0,-2-13 1,4-14-1,4-7 1,2-10 0,-3-7-1,7 0 0,-5 2 0,4 9 0,-1 8-1,-5 10 1,0 10-1,-2 11 0,2 12 1,2 11-1,-3 8 0,2 10 0,-3 7 0,5 9 0,-1 7-1,-3 6-1,-4-1-2,1 8-2,-11-16-15,10 6-17,-13-15 0,6 0-2,-10-21 2</inkml:trace>
  <inkml:trace contextRef="#ctx0" brushRef="#br1" timeOffset="15825.9052">9221 8370 90,'-19'-10'38,"-5"-2"-1,12 8 2,-3-5-33,15 9-4,13-20-1,9 3-1,15-1-1,5-5-1,11 2 0,2-5 0,9 6 0,-5 0 0,-2 6 1,-7 4 0,-8 4 1,-8 3 0,-8-1 0,-9 4 1,-8 4 0,-9-4 0,5 20 0,-7 0 1,-6 4 0,-2 12 1,-1 1-1,-3 6 1,1-1-1,3-1 0,2-7 0,2-4 0,5-14 0,1-16 0,11 4-1,5-20 1,1-9 0,7-8-1,4-5 0,0-4 0,5 2-1,1 3 0,-6 6 0,-1 7 0,-3 11 0,-6 12-1,-7 11 0,-2 12 0,-9 9-1,0 6-1,0 7-2,0-4-1,10 8-3,-7-18-8,20 3-21,-6-13 0,16-3 0,-3-17 2</inkml:trace>
  <inkml:trace contextRef="#ctx0" brushRef="#br1" timeOffset="16314.9331">10328 8232 91,'-10'-30'37,"3"17"0,-12-8-4,5 21-26,-7 1-2,5 12-1,-2 2 0,7 8-2,4 2 0,6 2 0,5-1-1,8-3 1,8-9-2,5-5 1,7-8 0,5-8 0,2-5-1,3-8 1,0-3-1,-4-5 0,-7 3 0,-1 2 0,-9 6 0,-4 3 0,-17 14 0,12 7-1,-13 15 0,-5 17 1,-5 15-1,-8 11 1,-2 11 0,-3 11 0,-2 0 1,-4 0 0,1-2 0,4-12-1,2-13 2,4-11-2,3-17 0,4-17 0,12-15 0,-6-18 0,12-13 0,-1-13 1,5-12-3,7-7 2,2-7-1,2-1 1,5 3-1,0 3-2,8 17-14,-10-7-14,14 20-7,-6 1-2,12 12-1</inkml:trace>
  <inkml:trace contextRef="#ctx0" brushRef="#br1" timeOffset="18691.069">13599 8862 62,'0'0'36,"17"-5"-1,-17 5 0,18-1-26,-18 1-5,16-1 0,-16 1 0,0 0-1,0 0-1,-29-2 0,-3-8 0,-6 5 0,-13-7 0,0 3-1,-3 0 1,6 4-1,1 4-1,10 6 1,8 6 0,13 5-1,13 5 0,6 3-1,11 3 1,4 0 0,13 0 0,2 1 0,0-6 0,-3-2 0,-2-2 0,-4-7 0,-7-4 0,-17-7 0,0 0 0,0 0 0,0 0 0,-26 1 0,8 0 0,-5 2 0,1 4 0,0 3 0,3 5 0,1 5 1,8 1-1,4 3 1,7-1-1,8 3 1,10-1 0,11-3 0,9-1-3,1-5-1,10 3-4,-10-16-14,10 10-16,-14-10-1,-3 5 0,-14-6 0</inkml:trace>
  <inkml:trace contextRef="#ctx0" brushRef="#br1" timeOffset="19085.0916">13494 9540 69,'0'0'37,"0"0"-2,5-21 2,-4 11-27,-17-16-4,4 2 0,-14-8-1,-3-1-2,-8-1 0,-1 2 0,0 5-1,4 8 0,4 8 0,12 11-1,18 0 0,-5 30 0,22 1-1,12 6 0,10 4 1,7 1 0,0-2 0,0-7 0,-7-5 0,-8-11 0,-15-9-1,-16-8 0,0 0-1,-31-20 0,1 10-1,-4 0-1,-4 7 1,-2 6-4,13 21-8,-4-4-22,17 20-2,2 1 0,15 14-1</inkml:trace>
  <inkml:trace contextRef="#ctx0" brushRef="#br1" timeOffset="19876.1368">13484 9892 71,'0'-14'35,"0"14"-1,4-19 0,-4 19-25,0 0-1,11 2-2,-11-2-1,0 0-1,0 0 0,0 0-1,0 0 0,0 0-1,0 0-1,0 0 1,-20 5-1,6-9 1,-9-2-1,-2 0 0,-2-1 0,-2 0 1,3 4-2,3 2 1,2 2 0,10 10-1,7 4 1,9 7-1,9 6 0,9 3 1,4 1-1,4 1 0,1-3 0,3-5 0,-7-5 0,-4-6 1,-7-8-1,-5-1 0,-12-5 0,0 0 0,0 0 0,0 0 0,0 0 0,-14 1 0,14-1 0,-11 11 0,11-11 0,-12 16 0,12-16 0,-10 14 0,10-14 0,-9 10 0,9-10 0,0 0 0,-13 5 0,13-5 0,0 0 0,-14-10 0,14 10 0,-19-10 0,5 3 0,-10 0 1,-13-3-1,-6-2 0,-15-5 0,-11-6 0,-11-6 0,-4-6 0,-5-7 1,2-2-1,4-7 2,10 2-1,9-2 1,15 5-1,18 4 1,14 9-1,23 6 0,14 12 0,19 9-1,14 11-1,13 7 0,6 6-1,1 4-1,-5-1-4,7 12-18,-25-19-13,3 8-3,-18-11 0,-2 7-1</inkml:trace>
  <inkml:trace contextRef="#ctx0" brushRef="#br1" timeOffset="22051.2612">12102 11212 37,'0'0'33,"0"0"1,0 0 0,12 9-20,-12-9-9,0 0 1,0 0 1,11-3-1,-11 3-2,14-17-1,-9-1 1,5 2-1,-3-2 0,0-1-1,-3 0 0,0 1-1,-8 2 0,3 6-1,-7-2 1,8 12-1,-20-12 1,8 6-1,2 1 0,-1 2 0,11 3 0,-22-12 1,11 8-1,11 4 0,-18-7 0,7 5 1,-3 5-1,0 4 1,-5 3-1,-4 4 1,-3 4 0,-1 4 0,2 0 0,1 5 0,3-4 0,3 3 0,8 1-1,5-4 1,2 0-1,6-1 1,2-3-1,0-1 1,2-2-1,-3-3 1,-4-13 0,7 17 1,-7-17-1,0 0 0,-3-19 0,-1-1 0,3-7-1,1-11 1,1-6-1,2-6 0,-1-3 1,0-1 0,-2 4 0,4 4 1,-9 10-1,-3 9 0,-7 12-2,0 11 0,-1 13-4,-5-3-9,16 14-24,-7-7-3,14 3 0,-2-16-1</inkml:trace>
  <inkml:trace contextRef="#ctx0" brushRef="#br1" timeOffset="23266.3307">11556 11284 23,'0'0'32,"0"0"2,0 0 0,0 0-17,15 0-5,-15 0-2,5-11-1,-5-2-3,0 13-2,4-24-1,0 9 0,-4-4 0,4-4-1,0-3 0,0 1 0,-1-4-1,1 5 0,-4-4 0,0 4 0,-2 1 0,-3 2 1,1 0-1,-4 2 1,0 1-1,-3 2 2,3 4-2,0-1 2,8 13-3,-14-14 1,14 14 0,0 0 0,-14-2 0,14 2-1,0 0 1,0 0-1,-9 10 0,9-10 0,0 0 0,0 0 1,0 0-1,0 0 0,0 0 0,0 0 0,0 0 1,0 0-1,0 0 0,-13 12 0,13-12 1,-10 7-1,10-7 0,-12 5 0,12-5 0,-16 5-1,16-5 1,-13 3 0,13-3 0,-10 2-2,10-2-2,0 0-6,0 0-27,-5 12-2,6 0 0,-1-12-1</inkml:trace>
  <inkml:trace contextRef="#ctx0" brushRef="#br1" timeOffset="24109.379">11623 11220 45,'-14'19'33,"7"-8"2,-5-2-1,7 6-24,-14-9-2,8 7 0,-9-5-3,4 2 0,-4-5-2,2 1 0,-3-6 0,2 1-1,-3-2 0,3-2-1,-3-2 0,3-2-1,-2-3 1,3-1-1,1-3 0,4-2 0,3-4 1,2-4-1,6 0 0,2-5 1,4 1-1,6-4 0,1 3 1,3 0-2,0 4 2,3 5-1,-1 4 0,0 7 1,0 2-1,2 6 0,1 1 0,-2 2 0,4 1 0,0-2 0,2 0 0,2-1 0,-6 0 0,1 1 0,-4 4 0,-2 0 0,-14-5 0,12 21 1,-12-5-1,-5 4 0,-2 4 0,-1-1 0,0 3 0,2 0 0,3-4 0,0 0 0,4-5 0,4-3 1,1-4-1,-6-10 0,9 11 1,-9-11 1,0 0-1,12-14 1,-12-2 0,1-10 0,-1-6 0,3-13-1,0-10 1,1-12 1,2-13-1,3-5 0,1-5 0,-1 2 0,-3 4-1,1 8 1,-5 14-2,3 12 0,-3 17-1,-4 11-2,2 22 0,0 0-5,0 0-24,-14 12-8,14 3 1,0-15-2</inkml:trace>
  <inkml:trace contextRef="#ctx0" brushRef="#br1" timeOffset="34988.0012">10425 3500 73,'15'-29'36,"0"7"0,-8 0-1,-7 22-31,3-10-2,-4 21 0,-4 7 1,1 16 0,-1 3 0,1 13-1,4-1 0,1 11-1,4 4-1,2-2-2,1 7-6,-3-11-29,5 4 2,-5-15-3,4-3 2</inkml:trace>
  <inkml:trace contextRef="#ctx0" brushRef="#br1" timeOffset="35497.0303">10252 3465 92,'-26'-8'39,"2"-3"0,24 11 0,0 0-37,14-17 0,18 0 0,14-6 0,10-5-2,10 0 1,5-1 0,-1 5 0,-4 0 0,-8 13-1,-10 9 1,-11 10 0,-10 12 0,-8 9-1,-11 11 1,-3 7-1,-6 6 0,-3 4 0,-4 7 1,-1-5-1,-1-3 1,4-2 0,-2-10-1,4-6 1,2-10 0,3-11 0,-1-17-1,14 3 1,0-17-1,4-8 1,1-7-1,1-1 1,0-1-1,2 3 0,-3 3 1,-2 8-1,-4 11 0,0 12 1,-5 11-2,-1 8 1,-5 6-2,2 6 0,3 1-3,-4-2-1,13 3-8,-9-21-24,22-1 0,-7-23 0,18 3 0</inkml:trace>
  <inkml:trace contextRef="#ctx0" brushRef="#br1" timeOffset="35687.0412">11331 3650 95,'12'-20'37,"-13"-3"2,1 23-2,0 0-31,-7 14-2,1 9-1,0 7-1,-2 10-2,0 3 1,2 2-2,3-1-1,0-3-3,6-21-11,15 3-21,-3-27-1,18-4 0,-6-24-2</inkml:trace>
  <inkml:trace contextRef="#ctx0" brushRef="#br1" timeOffset="36100.0648">11467 3299 104,'-27'-10'40,"-4"3"-2,13 15-1,0-1-35,18-7-3,18 7-2,11-8-2,18 8-4,-4-13-3,24 17-4,-16-15 0,10 18 6,-13-6 4,-10 5 5,-9 5 2,-16-4 5,-3 11 4,-23-16 7,3 18-2,-16-16-3,4 10-4,-2-5-2,2 3 0,1-6-3,8 6 1,8-3-2,10-3 1,9-2-2,9 1 1,5-1-2,2 1 1,6 3 0,-7 2 0,-2 4-1,-12 3 1,-8 5-1,-11 2-1,-6 4-1,-11-5-2,3 10-11,-14-22-23,7 8-2,-9-18-1,11 5-2</inkml:trace>
  <inkml:trace contextRef="#ctx0" brushRef="#br1" timeOffset="36744.1016">9918 4900 81,'0'-24'39,"-9"-8"-1,8 14 0,-12-3-31,9 10-4,4 11 1,-9-10-2,9 10 1,-13 20-2,9-3 0,-2 9 0,6 1-1,0 6 1,8 1 1,0 0-2,3-3 2,7-4-2,5-6 2,5-8-2,1-12 0,0-10 1,9-14-2,-7-7 1,4-11-1,-2-4 1,-4 2-1,-6-1 1,-6 6 0,-1 9-1,-11 9 2,-5 20-1,0 0 0,0 0 0,5 31 0,-5-2 0,0 6 0,4 2 0,6-4 2,2-2-2,9-9 1,2-8 0,10-13-1,4-8 1,2-10 0,-1-6 0,-4-5-1,-4-3 1,-3-3 0,-9 1-1,-6 2-1,-6 1-1,-5 5-1,-5-2-2,10 9-6,-12-10-25,18 20-3,-5-8 0,16 15-1</inkml:trace>
  <inkml:trace contextRef="#ctx0" brushRef="#br1" timeOffset="37142.1244">11162 4580 88,'0'0'37,"-24"-4"0,5 19 1,-14-7-33,-1 11-1,-4 3 0,3 9-1,-1 2 1,8 2-1,3 1-1,10 0 0,8-7-1,11-4 1,10-6-1,11-15-1,12-11 1,6-10-1,4-11 0,3-10 1,4-4-1,-6-6 0,-6 7 0,-9 0 0,-10 11 0,-9 10-1,-14 20 1,0 0-1,-9 18 0,-5 8 0,5 6-1,-2 4-1,7 2-2,6-6-1,18 6-13,-2-24-19,23 3 0,-3-24-2,14 0 2</inkml:trace>
  <inkml:trace contextRef="#ctx0" brushRef="#br1" timeOffset="37602.1507">11676 4536 94,'-11'7'39,"-14"1"0,9 14-3,-1 0-31,5 5-1,5 0-1,9 3 0,7-8-1,10-5 0,13-8-1,6-10 0,6-11 1,7-8-2,-2-8 1,3-6 0,-5-4 0,-5 0-1,-8 0 0,-7 8 0,-7 4 1,-10 9-1,-10 17-1,0 0 1,-6 34 0,-11 15-1,-4 24 2,-6 18-1,-1 21 0,-3 10 0,-1 4 1,-5-3-1,4-9 2,-2-11-2,4-19 0,2-20 4,5-27-3,4-21 0,6-22 0,6-18-1,11-21 1,10-17 0,9-19-1,7-11-1,9-2 0,10-3 1,5 2-2,5-1-2,9 15-13,-15-10-21,16 21-4,-18-10 1,7 16-3</inkml:trace>
  <inkml:trace contextRef="#ctx0" brushRef="#br1" timeOffset="38188.1842">10576 5923 103,'-15'0'39,"10"11"1,-4 3-2,4 9-34,-4 8-2,2 7 0,-1 6 0,1 6 0,4-1-1,6-3 1,9-5-1,11-10 0,9-15 0,12-10 0,10-13 0,5-11-1,-1-7 1,-1-7-1,-1-5 1,-11-2-1,-8 1 1,-9 5-1,-8 3 0,-9 10 0,-5 7 0,-6 13 0,0 0 0,-17 30-1,3 5 0,2 4 0,5 6-2,0-3-3,14 7-6,-4-17-25,27-1-2,0-20 1,22-4-2</inkml:trace>
  <inkml:trace contextRef="#ctx0" brushRef="#br1" timeOffset="38759.2169">11617 6051 95,'-21'25'38,"-9"-1"1,10 18-2,-13-2-30,15 7 0,-1 4-3,5 2 2,4-8-3,5-2 1,2-5-2,4-11 1,2-7-3,5-10 3,3-18-3,1-8-1,4-14 1,2-9-2,-3-11 2,4-10-2,-3-9 3,0-1-3,3 3 2,-4 4 0,2 6 0,3 4 0,4 12-2,3 7 2,3 12-2,2 8 3,1 9-1,-2 7 0,0 6 0,-9 6 0,-5 8 2,-9 10-3,-12 5 3,-10 3-2,-9 9-1,-7 0 0,-9 3 1,-4 1 0,-1-2-1,1 0 1,3-5 0,7 0 2,6-4-1,6-1 1,5 2-1,5-1 1,2 4-1,-3 6 2,-3 6-2,-7 8-1,-5 2 0,-5 4-3,-4 1 0,-1-9-5,12 0-20,-10-24-11,23-10 0,-2-24-2,14-6-1</inkml:trace>
  <inkml:trace contextRef="#ctx0" brushRef="#br1" timeOffset="41655.3825">18608 11216 66,'0'0'36,"0"0"-1,8-13 1,-5 0-31,-13-9 0,-3-5-2,-15-13 2,-9-3 0,-12-12-1,-5-1 0,-8-3-1,1 3-2,9 9-4,-4-5-15,18 28-18,10 1-1,28 23-1,-13 1 0</inkml:trace>
  <inkml:trace contextRef="#ctx0" brushRef="#br1" timeOffset="41850.3937">18752 10850 101,'30'16'39,"-15"5"-2,4 17-2,-14 7-33,0 10-4,-6 10 0,-6 4-3,0 5-2,-17-11-9,7 4-21,-10-10 1,2-3-2,-5-9 1</inkml:trace>
  <inkml:trace contextRef="#ctx0" brushRef="#br1" timeOffset="42218.4147">18652 11819 80,'-4'-21'37,"1"-3"0,-14-19 1,10-2-33,-20-12-3,-6-5 3,-11-7-2,-3-2-1,-6-2 1,2 5-1,-1 6 1,6 13-2,3 13 0,8 12-1,7 14 1,9 13-1,6 12 0,7 13 1,7 7-1,5 5 0,3 1 0,2 0 0,-1-7 0,-3-3 0,-2-13 0,-5-18-1,-10 4 1,-3-16-1,-6-4 0,-5-3-2,-4 2 0,-2 1-1,3 12-4,-11 1-28,21 25-1,-5 2 1,13 19-2</inkml:trace>
  <inkml:trace contextRef="#ctx0" brushRef="#br1" timeOffset="42419.4262">18070 11805 82,'-11'-20'39,"-13"-11"-2,0 0 2,-8-7-36,-2 1 0,-6 0-2,4 4 0,5 11-5,1-4-9,17 24-22,3 3-2,19 20-1,6 3 3</inkml:trace>
  <inkml:trace contextRef="#ctx0" brushRef="#br1" timeOffset="42556.4341">18360 11959 86,'21'-5'36,"-20"-10"0,-1 15-2,-18-7-37,-6 10-13,4 25-19,-14 6-1,6 19 0,-13 2 0</inkml:trace>
  <inkml:trace contextRef="#ctx0" brushRef="#br1" timeOffset="42811.4486">18005 12335 87,'-13'-46'40,"10"-2"-1,-7-19 1,14 5-34,-12 2-3,-6 9 0,-2 12 0,-6 12-2,-3 22 0,-5 15-1,0 17 0,-1 10 0,-1 7 0,2 1 0,5-3-1,3-7 1,4-14 0,3-19-2,8-18 0,3-22-1,7-10-4,-6-23-9,7 1-22,-9-13 1,6 7-2,-10-2 3</inkml:trace>
  <inkml:trace contextRef="#ctx0" brushRef="#br1" timeOffset="43471.4864">17738 10211 94,'26'12'38,"-9"-3"-2,4 5 2,-6-9-35,-6 7 0,-9-12 0,0 0 0,-26-13-1,5-2 1,-8-9 0,-2-1-2,-6-4 1,2 1-1,-1 3 0,3 9 0,8 5-1,3 14 0,10 11 0,4 13-1,9 10-1,8 7 2,0 4-2,8 2 1,2-2-1,-1-4 1,0-8-1,-4-8 2,-3-10-1,-11-18 1,1 12 0,-13-22 1,-3-2-1,-6-6 1,-5 0 0,0 2 0,-6 4 0,3 8-1,4 8 1,2 14 0,5 9 0,7 14 0,6 6 1,6 6-1,10 0 1,5-3 0,7-6-1,1-7-1,6-8 0,-1-13-1,-1-6-2,-7-7-1,-4-1-1,-17-2-1,0 0-4,-15-1-12,1 16-15,-17-1 0,7 14-2,-12 3 3</inkml:trace>
  <inkml:trace contextRef="#ctx0" brushRef="#br1" timeOffset="44284.5329">17393 11241 51,'0'0'35,"28"11"1,-18-26 1,10-4-19,-15-24-5,5-1-2,-12-17-3,-5 0 0,-12-8-2,-2 8-1,-6 4-1,-3 13 0,-3 10-2,0 20-1,1 19 0,9 19 0,8 17-2,6 12 0,10 9-1,7 6 1,6-2 0,7-3-1,0-9 0,-3-10 0,1-18 2,-9-8 0,-10-18-1,-1-14 1,-11-7 0,-3-7-1,-8-2 1,-2 1-2,-4 8 0,-3 3-1,9 18-2,-2 8-1,12 22-4,-10-2-8,25 23-19,-4-3 0,15 12 6,-8-9 21,16-3 7,1-8 4,-3-17 5,9-3 11,-17-27 18,9-3 2,-17-21-6,8 8-19,-23-13-4,1 6-4,-10 5-1,-4 5 0,-4 12-2,-3 16 1,4 14-1,2 11 0,4 11 0,4 7 1,10 6-1,8 4 1,2-1-1,8-7-1,2-8 0,0-8 0,1-13 0,-4-8-3,-9-16 2,-6-24 0,-11-14 0,-16-20 1,-9-17 0,-14-17 0,-14-10 0,-11-5 0,0 4 1,-1 10 0,6 9 1,8 18 0,10 19-1,18 17 1,14 14-1,26 16 2,0 0-3,33 25 0,4-1-1,13 5 0,8 7 0,7 3 0,1 5 0,-5 2-1,-4-1 0,-10-1-2,-5 1-3,-24-16-20,0 4-12,-20-19-1,-3-3-1,-14-21 1</inkml:trace>
  <inkml:trace contextRef="#ctx0" brushRef="#br1" timeOffset="50732.9017">16681 9509 71,'-16'-17'34,"-5"-7"1,2 1 0,-9-9-28,5 7-3,-7-3 2,1 7-2,-3 4 0,6 8-1,-2 10 0,11 12-1,1 11-1,11 12 0,7 6 1,12 8 0,5 2-1,9 2 1,1-3-1,3-4 0,2-8 0,-5-7 0,-2-6-1,-3-9 1,-9-5-1,-4-9 0,-11-3 0,0 0 0,-18-13 0,-3 3 0,-8 3-2,-4-2 0,3 10-3,-11-6-2,12 19-7,-13-8-21,18 15-1,-4-3 0,14 13-1</inkml:trace>
  <inkml:trace contextRef="#ctx0" brushRef="#br1" timeOffset="51295.9339">16399 10082 56,'20'17'33,"-5"-6"-1,1-2 1,-16-9-20,14-2-4,-19-11-2,0 4-1,-17-14 0,-3 0-1,-8-10 0,-4 1-1,-11 0 1,5-2-2,-4 2 0,10 7-1,-1 3 0,12 6-1,4 6 0,12 8 0,10 2-1,10 15 0,10 2 0,6 7 0,9 3 1,5 4-1,7 3 0,7 5 0,0 0 0,-2-2 0,-2 1 0,-4 2-1,-5 0 0,-6-2 1,-7 0-1,-10-1 1,-11-5-1,-7-5 1,-9-5 0,-7-10 1,-7-9-1,-9-11 1,-3-10 0,-4-11-1,-3-12 2,0-10-2,-3-10 1,7-6-1,1-2 1,4-4-1,3 3 1,7 4-1,0 5 0,1 4 0,-4 10 1,2 4-2,-10 3 1,-7 4 0,-8-1 0,-9 0-1,-2-4 1,-4-4-3,3 1-3,-4-12-14,20 18-18,-1-6 0,23 16-1,6 0-1</inkml:trace>
  <inkml:trace contextRef="#ctx0" brushRef="#br1" timeOffset="55497.1742">6270 13072 66,'0'0'39,"-18"-13"-1,18 13 0,0 0-34,16-10-2,5-3 1,15-1-1,6-9 0,13 3-1,6-8 0,11 3 0,1-1-1,5 2 0,-5 1-1,-7 3-2,-5 8-5,-18-13-21,1 13-8,-17-2-1,-7 7 0</inkml:trace>
  <inkml:trace contextRef="#ctx0" brushRef="#br1" timeOffset="55754.1889">6519 13351 65,'5'14'39,"5"-2"-1,-10-12 1,-9-22-33,-14 0-6,-10-20 1,-8-6 0,-9-10-2,-1-3-1,-7-6-2,8 9-8,-9-12-24,16 14 1,2-1-2,12 14 0</inkml:trace>
  <inkml:trace contextRef="#ctx0" brushRef="#br1" timeOffset="56220.2156">5867 12619 62,'19'10'37,"14"5"-1,1-10 2,13 1-33,4-9 0,7-2-2,4-9 1,8 5-1,1-6-1,-1 3 0,1 4-1,0 1 0,-7 5 0,-3 2 0,-11 0 0,-9 0-1,-8-3 1,-13-1-1,-20 4 0,-3-21 1,-18 6-1,-8-3 0,-3-2 0,-4 2 0,-3 1 0,4 0 0,4 2 0,13 6 1,10 0-1,8 9 1,11-15-1,4 9 1,10-5-1,-1 0-1,4 1-2,-7-10-2,3 7-8,-15-14-25,0 5 2,-14-9-3,-1 4 3</inkml:trace>
  <inkml:trace contextRef="#ctx0" brushRef="#br1" timeOffset="56429.2275">6379 12118 74,'-6'12'37,"15"3"0,7-5 1,17 8-31,3-10-3,7 2 0,3-4-1,3-5-1,-3-4-2,-8-9-1,-11-3-4,-16-17-13,-6 8-20,-19-13 1,-5 10-2,-23-6 1</inkml:trace>
  <inkml:trace contextRef="#ctx0" brushRef="#br1" timeOffset="56566.2354">6071 12136 82,'-17'24'36,"3"-11"-2,14-13 0,0 0-41,-25-13-27,23-14-1,-8-13-2,1 0 1</inkml:trace>
  <inkml:trace contextRef="#ctx0" brushRef="#br1" timeOffset="56873.2529">5979 11793 86,'20'26'38,"-12"-8"1,8 11 0,3-3-34,-1 3-2,2-7 1,6 0-2,1-8 0,2-7-1,0-12 0,-4-10 0,-6-11-1,-2-10 0,-6-8 0,-3-5 2,-3 0-2,-2 0 1,2 7 0,3 10 0,5 10 0,9 11 1,3 18-1,9 7-2,3 10 0,6 4 0,-4 4-2,-7-9-7,1 5-28,-18-18-4,-15-10 1,0 0 0</inkml:trace>
  <inkml:trace contextRef="#ctx0" brushRef="#br1" timeOffset="57764.3039">7632 12573 47,'5'14'36,"-5"-14"3,1 20-2,-1-20-17,0 0-13,8 12-3,-8-12-1,19-1 0,-3 1 0,7-3-1,10 1 0,5 0 0,5-2-1,4-1 1,0-5-2,-5-2 1,-8-6-1,-12 1 1,-10-7-1,-9-4 0,-13-1 1,-12-3-1,-7 4 1,-1 3-1,-2 2 1,0 3-1,3 3 1,6 7-1,4 0 0,4 6 1,15 4-1,0 0 0,-4-12 0,4 12 1,18-8-1,-4 0 0,1-3 0,2-3 1,-2-5-1,1-3 0,-4-1 0,-6-3 0,-2 0 1,-7 1-1,-3 1 1,-9 3-1,-8 0 0,-5 4 1,-8 2-2,-2 4 1,-1 0-1,-4 5 0,-1 1-2,7 1 1,-1 0-2,12 7-2,1-11-4,25 8-22,-18-6-5,18 6-1,3-24 0</inkml:trace>
  <inkml:trace contextRef="#ctx0" brushRef="#br1" timeOffset="58195.3286">7381 11558 82,'-18'20'37,"5"11"0,-2-6 1,7 9-34,2-3 0,10 1-1,5-3 1,11 1-1,7-9 0,10 0 0,5-7 0,3-6-1,-3-9 0,-2-7-1,-8-10-1,-9-12 1,-11-4-1,-15-10 1,-12 1-1,-15-4 0,-8 3 0,-8 4 0,-5 8-1,0 8 2,3 9-2,5 6 0,7 9 1,13 8 0,9 2 0,14 4 1,14-1-1,4-2 0,14-1-1,0-5-1,6-7-1,-8-11-3,4 2-5,-24-24-17,8 6-11,-19-11 1,0 3-1,-16-5 1</inkml:trace>
  <inkml:trace contextRef="#ctx0" brushRef="#br1" timeOffset="58593.3513">7135 11274 75,'-11'18'38,"3"-9"-1,18 10 1,-10-19-29,37 17-1,-5-19-3,5 1-1,-3-4-1,1-7 0,-5-6-1,-10-4-1,-4-5-1,-12-2 0,-10 4 0,-9-4 0,-7 4-1,-3-1 0,-2 7 1,0 1-1,1 6 1,7 1 0,7 3-1,12 8 1,0 0 0,31-7 1,11 9-1,11 1 0,19 2 1,12 6 0,10 3 0,6 4-1,0 5 1,-5 7-1,-8 2 0,-13 3 0,-14 2-1,-15 1 0,-15 3-5,-28-15-26,1 11-8,-26-13 0,-6 2-1</inkml:trace>
  <inkml:trace contextRef="#ctx0" brushRef="#br1" timeOffset="59267.3899">8925 11738 13,'-22'-25'28,"1"-2"-3,-5-3-16,15 13 4,-6-9 9,17 26 1,-13-26-5,13 26-3,0 0-5,0 0-1,0 0-2,16 1 0,-16-1-2,26 9 0,-8-3-2,9-1 0,4-3 0,3-2-1,-2-2-1,3-4-1,-4-5 1,-5-5-1,-9-2 0,-9-9-1,-16-4 2,-8-3-3,-11-2 3,-7 1-1,-8 2 0,-1 3 0,0 2 0,6 11 0,7 6 0,7 3 0,10 5 0,13 3 1,0 0-1,21 11 0,3-7 0,5-2-1,5 1 0,-3-9-3,4 0-6,-20-15-28,5 5 0,-22-12-1,1 4-2</inkml:trace>
  <inkml:trace contextRef="#ctx0" brushRef="#br1" timeOffset="59952.4291">8621 10940 66,'0'0'35,"15"10"-4,-15-10-2,26 3-18,-8-8-2,13 7 0,2-4-3,13 3 0,1-2-1,9 3-2,-3-1 0,3 2-1,-8-1 0,-1 0 0,-9 1-1,-9-1-1,-12 0 1,-17-2-1,0 0 0,-16-3 0,-14-1 0,-13 1 0,-8-1 0,-8 1 0,-12 0 0,-7-1 0,-2-3-1,7 4 1,9-4 0,7 1 2,11-6-2,15 0 2,14-4-2,16-1 1,13-1-1,6-3 1,9 3-2,2-2 0,6 3 0,2 2 1,2 5-1,-2 4 1,5 6 0,-4 6 0,-1 6 0,-1 4 1,-6 4-1,-2 0 0,-6 0 0,-3 3 0,-4-3 0,-5 0-1,-1-5 1,7 0-2,1-5 3,9 0-2,14 0 2,7-2-2,20 2 2,10 2 0,11 4 0,8-4-1,-1 5 0,-3-1-1,-10 0-3,-21-13-6,-6 3-28,-37-12-2,-18 6 0,-38-35-3</inkml:trace>
  <inkml:trace contextRef="#ctx0" brushRef="#br1" timeOffset="60104.4378">8916 10392 107,'22'22'33,"2"5"-30,-10-7-2,-21 13-40,7-33-2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6/19/2013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6/19/2013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6/19/2013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customXml" Target="../ink/ink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em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59150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9Kea 19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Pipiri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2013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5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86488689"/>
              </p:ext>
            </p:extLst>
          </p:nvPr>
        </p:nvGraphicFramePr>
        <p:xfrm>
          <a:off x="214283" y="731520"/>
          <a:ext cx="8750332" cy="4968240"/>
        </p:xfrm>
        <a:graphic>
          <a:graphicData uri="http://schemas.openxmlformats.org/drawingml/2006/table">
            <a:tbl>
              <a:tblPr/>
              <a:tblGrid>
                <a:gridCol w="4510117"/>
                <a:gridCol w="4240215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start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5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Work on our tetrahedron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Family tree, poem, sketch of the star cluster, annual cycle plan. One or some of these could be switched IF MR H. APPROVES FIRST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That we have a chance to “break out” of the listen, copy, learn and test cycle to try a display of things that Science bumps into elsewhere (poetry, whakapapa, horticulture, astronomy…)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535429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09909636"/>
              </p:ext>
            </p:extLst>
          </p:nvPr>
        </p:nvGraphicFramePr>
        <p:xfrm>
          <a:off x="533400" y="533400"/>
          <a:ext cx="8094663" cy="4529328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31 and 37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TheSansBold-Plain" pitchFamily="34" charset="0"/>
                        </a:rPr>
                        <a:t>Mon 18th Mar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Dissolving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110 - 119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TheSansBold-Plain" pitchFamily="34" charset="0"/>
                        </a:rPr>
                        <a:t>Mon 25th Mar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Living things, cells and microscopes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132 - 143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Fri 19th of April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Plants and reproduction, including microscopes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85 – 87, 91, 96, 99 - 103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Fri 31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st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May 2013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Light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2">
            <p14:nvContentPartPr>
              <p14:cNvPr id="2" name="Ink 1"/>
              <p14:cNvContentPartPr/>
              <p14:nvPr/>
            </p14:nvContentPartPr>
            <p14:xfrm>
              <a:off x="531720" y="4952520"/>
              <a:ext cx="8249400" cy="142128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522000" y="4948920"/>
                <a:ext cx="8270640" cy="14320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3893606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141" y="152399"/>
            <a:ext cx="8925813" cy="6429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2683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9977" y="1143000"/>
            <a:ext cx="8463023" cy="41917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1090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522360" y="239400"/>
              <a:ext cx="8600760" cy="54183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08320" y="228240"/>
                <a:ext cx="8620920" cy="54406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377866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1048680" y="359640"/>
              <a:ext cx="6321600" cy="469980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037520" y="349200"/>
                <a:ext cx="6339240" cy="47185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151713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81000" y="457200"/>
            <a:ext cx="8534400" cy="4508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28700" dirty="0" smtClean="0"/>
              <a:t>1089</a:t>
            </a:r>
            <a:endParaRPr lang="en-NZ" sz="28700" dirty="0"/>
          </a:p>
        </p:txBody>
      </p:sp>
    </p:spTree>
    <p:extLst>
      <p:ext uri="{BB962C8B-B14F-4D97-AF65-F5344CB8AC3E}">
        <p14:creationId xmlns:p14="http://schemas.microsoft.com/office/powerpoint/2010/main" val="3972653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0370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773</TotalTime>
  <Words>161</Words>
  <Application>Microsoft Office PowerPoint</Application>
  <PresentationFormat>On-screen Show (4:3)</PresentationFormat>
  <Paragraphs>23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109</cp:revision>
  <dcterms:created xsi:type="dcterms:W3CDTF">2006-08-16T00:00:00Z</dcterms:created>
  <dcterms:modified xsi:type="dcterms:W3CDTF">2013-06-19T00:17:45Z</dcterms:modified>
</cp:coreProperties>
</file>