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5" r:id="rId4"/>
    <p:sldId id="306" r:id="rId5"/>
    <p:sldId id="307" r:id="rId6"/>
    <p:sldId id="30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A0A0FF"/>
    <a:srgbClr val="A0FFA0"/>
    <a:srgbClr val="FFA0A0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7T23:14:54.7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2016 1188 66,'36'0'35,"0"-4"-2,13 0-1,0 0-31,11 1 0,-60 3 1,89-3-1,-43 2-1,23 1 0,-3 0 0,26 1 1,73-3-1,25 4 1,10 1 0,30-1 0,8-2 1,15 1 0,-127-1 1,22-1-1,-2 0-1,48 2 1,-12-3-1,24 1 1,10-2-1,-43 4-1,326-2 0,62 4 1,-25 4-1,48 2 1,-23-2-1,-27 0 1,-35-2 0,-80-5 0,47-1 1,-264-1 0,29-2-1,49-1 1,12-3-1,-10-2 1,44 1-1,11-2 2,30 0-2,20-3 0,13-3 0,5 0-1,47-2-1,-19-3 0,32 1-1,1-1 0,12-3 1,13 2 0,-4 1-1,-21 1 3,11-3-1,-11 5 1,-26 3 1,6-3 0,-9 4-1,-32 3 0,4 1 0,-17 1 0,-25 2 0,-5 1-1,-10-1 2,-43 2-2,4 0 0,-25-2 1,-16 1 0,-24 1-1,-17 0 0,-27-1-1,-15 0 1,-25 0 0,-17-1 0,-22-1 0,-16-1-1,-17 6 0,-19-1-2,-13 0-4,-60 5-26,72-8-7,-72 8 0,0 0 0</inkml:trace>
  <inkml:trace contextRef="#ctx0" brushRef="#br0" timeOffset="1991.1139">24484 715 90,'0'0'39,"0"0"0,43 55-5,-43-55-32,31 51-1,-18-14 1,11 55-1,-6 20 0,-11 14 0,2 26-1,-5 23 0,-3 21-1,-5 19 1,-2-5 1,-5 13-1,-2 16-1,-6 17 2,-6 16-1,-7 20 0,-5 7 2,-6 13-1,-1 9-1,-1 13 2,2 10 0,4 5-1,-2 4 1,8 7-1,4 8 0,3 2-2,1 3 1,1 0-1,0 0 0,-5 9 1,-3 4 0,-6 3 0,0-6 1,-2-8-2,0-2 2,3-4-3,3-9 2,14-16-2,5-8 1,11-17 0,6-7-1,11-14 1,3-5-1,1-10 1,5-6-1,-6-12 0,-1-13-1,-3-15 1,-4-12-1,-7-15 1,0-21 1,-1-19 0,2-22 0,2-20 0,1-19-2,4-18 2,-4-17-2,4-16 1,-3-15-2,2-6 0,-6-15-1,2-2 1,-4-20 0,0 11 1,0-11 1,0-11 1,0-3-1,3-4 1,0-2 0,5-6 0,-3-1 0,0 1 0,3 1 1,-7 1 1,-1 3 1,-9 1 0,-2 9 3,-13-3-1,-2 10 2,-17-1-1,-7 4 0,-14-4-4,-12 0 3,-14 1-3,-12-3-1,-17-1-1,-16-5 0,-19-2 1,-19-6-1,-18 1 2,-20-4-2,-17 3 2,-23-4-1,-26 6 1,-19 0 0,-22 5 0,-23 4-1,-18 0 1,-16 0 0,-21 1 0,-5-6-1,-10-4 0,-6-4 0,-4-10 0,1-5 0,-4-2 0,0-6 0,-4 3 0,-7-1 0,-3 7 1,-8 2-1,-8 8 1,-11 6 0,-6 6 0,-7 5 0,-5 3 1,-1 4-1,-6-1 0,0 2 0,-5 1 0,8 0-1,1-3 0,7 4 0,5-2-1,8 4 2,10 2-3,11-1 1,18 3-1,15-2 2,21 1-1,16-5 0,19-5 2,28-4-2,17-5 3,28-2-1,19-2 0,19-3 0,14 4 0,21 4 1,13 4-2,14 4 0,14 5 0,8 5 0,14 1 0,16 2 0,10-1 0,12-1 1,10-1-1,10-4 0,12-4 1,13-2-1,4-3 1,12-1-1,4 0 0,5-3 0,7 3 1,4 0-1,5 2-1,3 1 1,5 1 0,1 2 0,4-3 0,10 6 0,-18-10 0,18 10 0,-13-23 0,7 5-1,1-7 1,1-5 0,-1-5 0,0-6 0,-2-5 0,-3-10 0,-4-7 0,1-10 1,-3-12 0,-3-13-1,1-17 0,1-18 0,4-16 1,2-16 0,3-19-1,7-16 0,2-15 1,6-16-1,1-12 1,2-13 0,-2-9 0,-1-13 1,-3-12 0,-1-12 0,-3-13 0,-4-8 0,0-10 0,-3-4 1,0-7-1,1-1-1,1-6 0,5 0 1,-3-2 0,7 2-1,2-2 1,1-1-1,0 6 0,-1 2-2,1 12 0,-3 4 0,0 9 0,-1 9 0,-1 12 0,-1 4 0,2 9 1,3 10 2,0 6-2,2 11 0,2 11 1,4 17-2,1 19 1,1 15 1,-2 16-2,4 17 2,-4 18-2,1 15 3,-4 15-2,-6 69 2,-5-3 0,0 51-1,-2-89 1,2 89-2,-12-77 3,12 77-3,-14-59 2,14 59-2,-24-52 0,24 52 0,0 0-2,-30-54-2,30 54-3,0 0-28,0 0-8,-47-44 3,47 44-1</inkml:trace>
  <inkml:trace contextRef="#ctx0" brushRef="#br0" timeOffset="2863.1638">1579 7962 64,'11'13'40,"-2"-12"0,15 3-1,2-10-13,15 5-25,17-1 0,22 2-1,23-2 2,29 1-2,30-2 1,27-3 0,29-3-2,24-3 2,31-4-2,21-1 1,26-4-1,60-4 2,-16-2-2,17 0 1,16 2 0,23 2 0,49 1 1,-14 5 0,16 1 0,-5 7 1,31 1 0,13 5 0,14 2-1,36 2 0,1-2 0,-9 1-1,16-1-1,-19 2 0,60-1 0,-24 0 0,0 1 0,-24 2 1,-3 0-1,68 3 2,-53-2 0,-6 2 0,-10 0 1,0 0 0,-4-2-1,-4 0 1,9-4 0,-73-1 0,31-2-1,-11 1 0,-47-1 0,8 0 0,-28 3-1,-26 3 1,-73 5-1,13 0 0,-29 4 0,-28 3 0,-27 4 0,-21-4-1,-27-1-1,-24-12-6,-11 0-30,-41-14-3,-33-9 0,-53-23-1</inkml:trace>
  <inkml:trace contextRef="#ctx0" brushRef="#br0" timeOffset="3975.2274">12556 961 82,'0'0'39,"0"0"-1,0 0 1,44 55-36,-49-44-2,15 28 1,0 9-2,-1 12 1,0 10-1,-4 17-1,4 15 1,0 17-2,0 1 2,4 14-1,4 18 1,2 16 0,0 18 0,4 18 1,-7 18-1,4 19 0,-10 19 0,0 18 1,-8 15 0,-4 16-1,-6 20 1,2 5 0,-5 9 1,2 6-1,3 5 1,3 1 0,2 3-2,4-3 2,8-6-2,0 5 1,0 3-1,1 1 1,4 7 0,-3 2 1,-2-1-1,-2-3 0,0-5-1,2-12 2,-2-13-3,4-10 1,-3-20-2,-1-11 2,4-19-1,-3-5-1,-3-10 2,-1-1-2,-5-8 1,-3-8 1,-8-8 0,3-10-2,-4-22 1,3-19 0,7-26-3,4-39-5,23-21-29,-3-43-2,20-25-1,-2-32-1</inkml:trace>
  <inkml:trace contextRef="#ctx0" brushRef="#br0" timeOffset="15192.869">4441 1530 43,'-7'21'32,"0"3"0,7 13-9,-9 0-8,13 10-5,-4-2-3,7 11-4,-3-3 0,4 2-1,-3-7 1,-1-1 0,0-11 1,-3-7-1,-2-9 1,1-20-2,0 0 2,1-23-1,2-9-1,4-10 1,-1-9-3,5-8 3,-1-7-2,0-5 1,7 1-1,-2 5 2,-1 3-2,2 8 0,2 12-1,2 10 0,4 15 0,4 9 0,1 13 0,4 8 0,-2 8-1,-1 7 1,-3 6 0,-8 9-1,-6 0 2,-14 5-1,-12-3 1,-9-1 0,-11-3 0,-5-7-2,5-4 0,-3-13-3,13-3-6,-4-21-25,27 7-2,18-38 0,15 6-1</inkml:trace>
  <inkml:trace contextRef="#ctx0" brushRef="#br0" timeOffset="15365.8789">5116 1364 85,'0'0'34,"0"0"0,-7 29 0,-9-4-31,-2 11-1,-2 13-1,3 9-1,2 6-1,3 0-4,17 11-28,-1-10-2,12-1-1,10-16 0</inkml:trace>
  <inkml:trace contextRef="#ctx0" brushRef="#br0" timeOffset="16064.9189">5485 1747 93,'-36'-3'37,"-13"3"1,5 15 0,-7 0-34,7 8 1,1 3-2,9 1 0,6 0-2,14 3 0,9-7 0,13-2-1,10-12 0,8-4 1,14-7 0,4-8 0,7-9 0,1-7 0,0-8 0,-1-1 0,-7 2-1,-7 1 0,-8 5 0,-10 5 0,-9 12 0,-10 10 0,0 0-1,-16 26 1,0 1 0,0 2-1,6 6-1,1 2-1,12 0-3,3-15-3,21 5-1,-6-26-9,33 8-8,-15-23-2,23 3 4,-17-23 4,13 6 13,-14 0 8,-12-6 5,4 15 10,-29-11 8,7 19 4,-24-3-1,10 14-4,-32 11-9,13 7-5,-7-2-3,5 11-1,-3-5-1,9 3-1,2-4 0,7-5 1,6-16-2,17 9 1,5-18 0,10-8-1,6-9 1,10-4 0,-1-5-1,4 0 1,-4 0-1,-5 7 1,-8 7-2,-5 9 1,-9 12 0,-9 13-1,-8 9 1,-5 10-2,-5 4-1,-2 8-1,2 5-5,-10-9-31,20 6 0,-7-13-2,13-1 0</inkml:trace>
  <inkml:trace contextRef="#ctx0" brushRef="#br0" timeOffset="16627.9511">3534 3873 93,'28'-55'38,"-12"17"2,-28 8-2,-15 21-35,-24 18-1,-10 21 1,-21 20-2,-12 14 1,-3 13-1,3 6 0,6 3 1,19-4-2,19-9 1,23-11-1,28-14 0,32-17 0,21-10 0,23-10 0,6-2 0,4-4 0,-6 7 1,-11 6-1,-17 12 1,-22 12-1,-27 11 0,-22 7 0,-20 4 1,-6-1-2,-4-7-1,3-19-5,19-5-25,7-32-7,33-12 1,13-36-2</inkml:trace>
  <inkml:trace contextRef="#ctx0" brushRef="#br0" timeOffset="16845.9636">4180 3461 102,'-32'33'40,"9"27"2,-13 9-3,0 25-36,-1 16-1,7 10-1,0 12-1,3 3-1,8 1-2,-1-16-3,21 0-20,-2-33-14,24-13 1,0-34-1,20-15 0</inkml:trace>
  <inkml:trace contextRef="#ctx0" brushRef="#br0" timeOffset="17123.9795">4490 4019 111,'-72'44'40,"2"22"1,-10-3 0,12 7-39,8-1 0,18-2-1,13-9 0,20-7-1,18-12 0,19-8 1,15-7-2,4-11 1,12-7 0,0-5-1,2-5-1,-5-5-1,2 6-7,-17-23-13,20 18-9,-22-17-9,10 7 0,-12-13-1</inkml:trace>
  <inkml:trace contextRef="#ctx0" brushRef="#br0" timeOffset="17476.9996">4757 4449 105,'-14'23'39,"5"-18"2,18 7-4,9-16-35,12-8 0,9-5-1,6-9 0,6 0 0,-3-6-1,-8 2 1,-7-3-1,-12 6 0,-12 1 1,-17 7-1,-15 9 1,-16 9-1,-5 11 1,-10 10 0,-5 14-1,4 10 1,3 6 0,12 3-1,14 2 1,22-5-1,13-11 0,27-10-1,18-21-3,23-9-4,3-31-12,32 4-5,-11-36-4,20 0-10,-13-21-2,10 2 2</inkml:trace>
  <inkml:trace contextRef="#ctx0" brushRef="#br0" timeOffset="17671.0107">5926 3499 111,'-54'42'41,"-1"38"0,-19 6-2,-5 20-35,10 6-3,9 12 0,11-3-2,9-5-3,16 2-3,-2-30-13,31 5-7,-10-34-11,21-3-2,-12-29-1,10-8 1</inkml:trace>
  <inkml:trace contextRef="#ctx0" brushRef="#br0" timeOffset="17871.0222">5333 4244 110,'0'0'41,"0"0"0,20 1-2,13 5-36,9-3-3,14-1-1,7-3-4,14 3-5,-5-17-12,23 17-8,-20-19-9,6 13-1,-19-13 0,1 10 1</inkml:trace>
  <inkml:trace contextRef="#ctx0" brushRef="#br0" timeOffset="18105.0356">6113 4174 112,'-37'20'40,"-19"-5"2,10 21-1,-16-5-37,9 10-2,5 3 0,14 3 0,6-4-1,16-2 0,18-9-1,17-10 1,21-13-2,21-14 1,17-10-2,12-13-1,16-6-2,-3-21-9,17 10-7,-21-27-5,15 16-4,-31-26-8,3 5-2,-21-14 2</inkml:trace>
  <inkml:trace contextRef="#ctx0" brushRef="#br0" timeOffset="18424.0538">7015 3705 118,'-31'52'41,"-27"9"2,2 26-2,-21-9-35,6 11-4,5-2 0,9 0 0,10-12-2,11-12 0,15-11 0,16-17-2,14-17 2,15-11 0,7-14 0,5-11 0,9-10 0,-2-4 0,3-3 0,-5 4 0,-4 6 0,-1 7 2,-11 16-2,-6 16 0,-5 9 0,-5 10-2,-4 8 0,-4 4-1,5 6-6,-9-16-7,18 14-5,-16-32-5,24 13-3,-23-30-3,28 8-7,-13-16-2,6-7 6</inkml:trace>
  <inkml:trace contextRef="#ctx0" brushRef="#br0" timeOffset="20801.1898">15083 1280 83,'1'-16'37,"-1"16"-1,0 0 1,0 0-35,-13 0 1,13 22 2,-7 5-1,4 14 0,1 12-2,0 14 0,-1 13 0,0 14-1,-5 5 1,1 4-2,-6-4 1,6 2-1,-6-14 2,6-12-2,0-16 1,2-18 0,6-21 0,-1-20-1,17-21 1,-3-17 0,1-20-1,0-13 1,4-18-1,-3-22 1,3-4 0,-4-11 1,-6 63-2,5-4 2,-5 2-1,6 1 0,2 8 0,5 2-1,-2 6 1,-20 48-1,53-75 0,-34 52-1,38-5 0,11 34 1,-16 20 0,0 29 0,-20 10 0,-17 17 1,-27-5-1,-26-10 1,-14-9 0,-10-8-2,-5-9 1,1-9-2,7-9-1,10-19-6,31-4-28,-1-16-2,31 3 0,6-10-2</inkml:trace>
  <inkml:trace contextRef="#ctx0" brushRef="#br0" timeOffset="21145.2095">15949 1604 101,'9'15'38,"-20"-7"1,0 11-2,-17-1-34,4 6-1,-5 8 1,0 5-1,-4 8 0,4 10 0,2 0 0,7 0-1,6-3 1,11-5-1,11-9 0,13-10 0,11-14 0,14-17-1,6-15 1,10-13 1,-5-7-1,-2-12 1,-8-3-2,-13-8 1,-13-2-2,-16-1 1,-17 11-2,-6 7 0,-10 13-2,-9 3-3,14 17-27,-9 7-6,20 14 2,-1 3-2</inkml:trace>
  <inkml:trace contextRef="#ctx0" brushRef="#br0" timeOffset="21528.2314">16601 1701 104,'-18'5'38,"18"-5"1,0 0-1,19-2-36,27-7-1,17-6 1,10-6-1,7-2 0,5-1 0,-3-6 1,-12 0 0,-13 0-1,-25-2 0,-17 2 1,-19 9-1,-23 4 1,-20 9-1,-16 10 0,-16 11 1,-9 13-2,-3 17 1,5 7-1,14 4 1,14 6-1,22-2 0,31-2-1,30-7 1,33-11-4,30-9-3,16-21-19,30 2-14,-4-20 0,19-2-1,-21-18-1</inkml:trace>
  <inkml:trace contextRef="#ctx0" brushRef="#br0" timeOffset="22062.2619">17852 1380 105,'-23'19'42,"-12"4"-1,7 15 0,-9 5-38,2 8-1,-5 2 1,5 5-2,-6-1 1,8-4-1,5-5 0,7-9-2,6-13 2,8-10-1,7-16-1,32-17 1,-2-11 0,8-14 1,4-8-1,4-10 1,-2-6-1,-2-2 1,-9 6-1,-5 7 1,-8 13-1,-11 13 0,-4 19 1,-5 10-1,-5 18-1,0 5 1,1 7 0,8 7 0,6-4 0,13-3 0,10-11 0,13-10 0,11-9 0,9-7 1,2-7-1,5-9 1,-5-3 1,-3-1-2,-12 3 2,-10 2-1,-9 6 0,-14 7 1,-20 9-2,7 17 0,-17 10 0,-4 11 0,-7 10 0,2 11-2,-2 3 1,2 4-2,5-6-2,0-8-9,24 3-26,-15-17-4,19-3 1,-5-25-2</inkml:trace>
  <inkml:trace contextRef="#ctx0" brushRef="#br0" timeOffset="25760.4734">3402 8530 85,'1'24'35,"0"16"2,-8 9-1,-2 12-36,-1 10 2,0 10-1,-1 3-1,-1-3-2,9 2-7,-3-19-26,12-13 1,3-24-2,11-19 1</inkml:trace>
  <inkml:trace contextRef="#ctx0" brushRef="#br0" timeOffset="25948.4842">3482 8405 93,'-12'-15'38,"5"3"1,20 9-3,8-2-33,17-1-2,15 3-2,6-5-6,20 11-28,-10-3-2,1 9 0,-15 0-2</inkml:trace>
  <inkml:trace contextRef="#ctx0" brushRef="#br0" timeOffset="26143.4953">3422 8808 102,'-26'17'39,"25"-1"1,11-17-1,25-16-38,15-1-2,18 0 0,17-2-6,2-11-11,15 12-21,-5-3 1,10 9-2,-16 3 1</inkml:trace>
  <inkml:trace contextRef="#ctx0" brushRef="#br0" timeOffset="26537.5179">4520 8683 94,'-27'-10'37,"-11"-2"2,2 11 0,-14-3-34,4 15-1,-6 8 1,1 10-1,-5 8 0,7 8-1,3 0 1,13 3-2,9-6 0,19-4-2,10-10 1,17-8 0,17-13-1,8-11 0,13-9 0,2-5 1,-1-11-1,-3-1 0,-7-3 1,-3 3-1,-15 2 1,-5 7 0,-13 4-1,-2 11 1,-13 6-1,0 0 0,-8 29-1,-5-4-1,6 8 0,-5 0-2,12 6-2,-2-9-4,25 4-28,-2-17-2,21 4 1,-1-19-2</inkml:trace>
  <inkml:trace contextRef="#ctx0" brushRef="#br0" timeOffset="27068.5483">5130 8733 81,'5'-15'39,"-14"1"0,9 14 0,-28 14-26,6 9-6,-8 6-2,1 8-2,-1 4 1,1 2-2,3-2 0,6-3-1,8-10 0,9-11 0,3-17 0,21-3-1,5-18 0,4-11 0,3-6 1,3-12-1,-3 1-1,-2-1 1,-4 3-1,-4 6 1,-7 10-1,-7 8 1,-4 9-2,-5 14 2,0 0 0,0 16 1,0 1 0,2 1 1,5 1-1,8-2 0,11-6 1,10-6-1,10-7-1,6-5 0,5-6-1,2-4 0,-1-4 0,-7 4 0,-8 1 0,-11 3 1,-9 6 0,-9 7 1,-14 0 1,0 28-2,-10-1 1,-6 8-1,1 3 0,1 1-3,3 2 1,3-6-4,9-2-1,3-21-4,19 8-19,-5-28-9,18-3 1,-3-16 0,10-6 1</inkml:trace>
  <inkml:trace contextRef="#ctx0" brushRef="#br0" timeOffset="27248.5585">5999 8583 98,'0'17'40,"-14"9"1,0 23-6,-7-7-26,4 8-4,-2-1-1,7-2-2,2-5 0,6-10-4,7-11-1,-3-21-3,37 7-24,-17-29-9,14-6 0,-5-18-2,8-7 0</inkml:trace>
  <inkml:trace contextRef="#ctx0" brushRef="#br0" timeOffset="27372.5656">6012 8073 95,'-13'-11'3,"13"11"-2,-6-12-6,17 1-34</inkml:trace>
  <inkml:trace contextRef="#ctx0" brushRef="#br0" timeOffset="27570.577">6532 7937 99,'-15'31'40,"1"18"2,-12 0-3,10 15-35,-10 11 0,4 8-1,1 1-2,-1 1-1,12 2-3,0-14-5,20 1-30,-6-22-2,18-8 0,1-20-1</inkml:trace>
  <inkml:trace contextRef="#ctx0" brushRef="#br0" timeOffset="28051.6045">6761 8555 99,'-15'17'41,"-9"2"1,5 7-1,-13 1-36,23-4-1,8-6 0,11-2-2,12-9-1,10-7 0,9-9-2,10-4 1,3-7 0,2-4-1,-3-3 0,-4 3 1,-7 3 0,-7 1 0,-10 9 0,-11 9 0,-12 14 0,-9 16 1,-16 19 0,-13 19-2,-13 20 2,-9 25-1,-6 19 1,-6 9-1,3 4 1,5-4 0,14-11-2,7-17 2,13-23 0,10-26 0,9-29 0,9-32-1,7-13 1,0-23-1,2-17 0,5-15 0,3-14 0,4-11-1,3-5 0,4 2 0,0 5 1,3 8-1,3 9-2,-1 3-7,17 19-29,-9 2-1,15 12-2,1-2-2</inkml:trace>
  <inkml:trace contextRef="#ctx0" brushRef="#br0" timeOffset="28473.6286">8595 8235 82,'16'-11'39,"-16"11"0,0 0 1,0 0-31,-10 23-3,-9 6-1,-2 12-1,-5 10-1,-2 8-1,-3 7 1,1 8-2,5-5 0,3 0-3,11-7-1,4-19-8,23 1-26,-2-27-2,15-2-1,-4-31 0</inkml:trace>
  <inkml:trace contextRef="#ctx0" brushRef="#br0" timeOffset="28675.6402">8251 8141 110,'-36'-11'42,"8"5"0,28 6-1,-2 21-38,27-18-2,24-1-2,15-2 0,12 5-2,9-4-3,13 12-10,-3-11-22,5 17-3,-16-6 1,-4 12-1</inkml:trace>
  <inkml:trace contextRef="#ctx0" brushRef="#br0" timeOffset="29042.6612">9012 8476 99,'-8'17'41,"-7"-7"0,13 13-1,-1-1-36,-3 9 0,-5 5 1,2 8-2,-5 0 1,1 2-3,0-6 2,2-2-2,3-8 1,8-11-2,0-19 1,19-1-1,4-19-2,1-9 2,7-10-1,-1-6 1,1-7 0,-5-2 0,-2 0-1,-5 4 2,-6 9-1,-2 5 0,-3 7 0,1 8 0,4 5 0,6 8-1,6 7-1,3 0-2,11 8-3,-3-15-18,17 19-15,-11-10-1,8 9 1,-14-8-2</inkml:trace>
  <inkml:trace contextRef="#ctx0" brushRef="#br0" timeOffset="29395.6814">9510 8541 103,'-7'13'40,"17"1"2,3-13-2,16 0-37,12-4 1,16-3-1,5-7-1,4 1 0,3-7-1,-2 1 0,-8-4 0,-12 0 0,-12-1-1,-16-3 0,-18 5 0,-15 2 0,-14 4 0,-14 10 0,-10 9 0,-9 10 1,-1 11-1,0 10 0,4 10 1,9 3 0,12 4 0,16 1 0,16-6 0,17-7-2,20-10 0,17-12-3,19-2-6,-5-23-30,22-1-2,-5-20 1,7 4-3</inkml:trace>
  <inkml:trace contextRef="#ctx0" brushRef="#br0" timeOffset="29771.7029">10394 8481 103,'-25'19'41,"14"5"2,2-12-2,23 0-37,7-6-1,17 0-1,9-6 1,12-6-1,6-3-1,-1-7 0,-3-3-1,-4-2 1,-12-4-1,-12-1 0,-15-1 0,-13-1 0,-17 4 0,-12 3 0,-13 12 1,-15 8-1,-11 9 1,-2 14-1,-2 13 1,4 7 0,8 9 0,16 6 0,17-3 0,22-2 0,24-10 1,18-9-4,20-12-1,18-12-3,19 1-20,-7-29-15,14 0-3,-3-15 1,2-5-2</inkml:trace>
  <inkml:trace contextRef="#ctx0" brushRef="#br0" timeOffset="36873.109">15061 7954 75,'-3'-11'38,"-8"7"-1,-15-13-5,-7 17-25,-15-6-1,0 9-1,-13-2 0,-3 8-1,-3 6-1,2 7-1,-2 9 1,8 6-1,10 8 0,12 8-1,13 6 0,19 5-1,21-2 0,18-5 1,24-3-2,15-12-1,19-4-4,7-22-31,17 0-2,-11-22 1,4 0-3</inkml:trace>
  <inkml:trace contextRef="#ctx0" brushRef="#br0" timeOffset="37424.1406">15523 8133 95,'-32'1'40,"5"11"-1,-6-3-4,4 13-32,1 11-2,5 9 1,4 5 0,7 5-1,5-3 0,14-2 0,8-9 0,12-12 1,15-14-2,9-14 1,8-13-1,6-13 1,2-9-1,-1-4 0,-4-3 0,-10-5 0,-6 3 0,-11 3 0,-7 7 0,-11 6-1,-11 9 1,-6 10 0,0 11 0,-21 32 0,0 15 0,-7 22 1,-9 24 0,-4 19-1,-5 16 1,-3 11 0,-4 1 0,1-4 0,5-13 1,3-17-2,10-24 1,6-20 0,9-25 0,9-26 0,13-24 0,12-23-1,8-20 0,6-16 0,7-12 1,7-17-1,4-4-1,2 3 0,-2 8 0,-3 7 0,0 13-3,-4 6 0,4 17-6,-13 0-27,15 13-3,-5-6 1,12 5-2</inkml:trace>
  <inkml:trace contextRef="#ctx0" brushRef="#br0" timeOffset="37892.1673">16587 8167 81,'-35'-20'40,"8"23"-2,-13 3 3,4 16-32,-17 7-3,8 15 1,-9 3-3,13 7 0,9-2-2,16-2 0,14-5-1,19-14 0,25-13-2,17-15-1,23-13-1,6-15-2,21-5-6,-12-21-27,13-1-2,-10-12 0,-1 2 0</inkml:trace>
  <inkml:trace contextRef="#ctx0" brushRef="#br0" timeOffset="38075.1778">17272 7708 101,'-19'19'39,"-8"11"1,3 26 0,-11 7-36,3 13-2,-2 6 0,4 10-2,-1 2-1,3-6-3,9 2-5,0-19-30,19-7 0,6-21-1,18-13 0</inkml:trace>
  <inkml:trace contextRef="#ctx0" brushRef="#br0" timeOffset="38409.1969">17408 8253 98,'-8'14'39,"15"7"1,8-13-2,19 1-36,13-6 0,12-1-1,4-8 1,-2-3-1,-4-4 1,-10-7-1,-11 1 0,-15-1 0,-17-2 0,-15 3-1,-17 4 1,-9 5 0,-14 10 0,-2 11 0,-7 7 0,8 14 1,7 2-1,12 7 0,17-1-1,19-2-1,23-7-3,14-21-15,28 8-20,2-21-2,18-1 0,-1-16-2</inkml:trace>
  <inkml:trace contextRef="#ctx0" brushRef="#br0" timeOffset="38777.218">18635 8174 91,'-26'9'39,"-12"-3"2,3 12-1,-12-2-32,11 12-2,-2 1-1,9 5-1,6 2-1,12 1-1,14-3 0,14-6-1,14-8-1,9-10 0,8-5 0,4-15 0,2-9 0,-7-6 0,-5-12 0,-12 0 0,-13-4-1,-7 1 0,-14 3-1,-12 8-1,-6 10 0,-3 3-5,8 19-27,-5-3-5,21 12 0,1-12-1</inkml:trace>
  <inkml:trace contextRef="#ctx0" brushRef="#br0" timeOffset="39014.2315">19577 7814 106,'-62'16'39,"-4"23"1,-9 1-7,8 25-27,-2 3-2,15 12-1,8-1-3,9 2-1,16-8-4,5-20-25,18 2-10,-6-19 0,14-6-1</inkml:trace>
  <inkml:trace contextRef="#ctx0" brushRef="#br0" timeOffset="39187.2414">18948 8295 83,'-10'-30'44,"2"-5"-1,21 15 0,3-13-14,20 17-24,9 4-3,9 4-2,11 2-2,-1-3-6,21 13-32,-10-8-1,11 10-1,-8-6-2</inkml:trace>
  <inkml:trace contextRef="#ctx0" brushRef="#br0" timeOffset="39569.2633">20595 7987 103,'13'-15'41,"-13"0"1,0 15-1,-14 10-37,-8 11-1,-9 12 0,-10 12-2,-5 14 0,-2 10 0,2 7-1,5-3-1,12 1 0,8-10-2,16-2-1,0-23-29,22 1-6,-4-18-1,8-7-1</inkml:trace>
  <inkml:trace contextRef="#ctx0" brushRef="#br0" timeOffset="39779.2753">20119 8273 104,'-15'-16'42,"15"16"0,10-3-1,23 6-33,10 3-7,12 1 0,12 5-2,6-3 0,8 4-3,-2-6-1,3 9-6,-19-13-28,8 4-1,-17-9 0,1 3 0</inkml:trace>
  <inkml:trace contextRef="#ctx0" brushRef="#br0" timeOffset="39939.2844">21003 8304 93,'-15'2'39,"-2"17"1,-8-1-1,2 13-29,-12 3-6,4 6 0,0 4-3,2-3-1,8 4-2,2-15-8,19 3-27,4-20-4,18-3 1,4-16-2</inkml:trace>
  <inkml:trace contextRef="#ctx0" brushRef="#br0" timeOffset="40531.3183">21282 8119 94,'0'0'40,"0"0"1,0 0-3,0 0-26,17 15-12,0-1 0,6 0-1,2 8 0,-5 4 1,0 3-1,-3 7 0,-11 0 1,-6 3 1,-10 0 0,-5 3 1,-7-8-1,-1-1 2,-1-7-2,4-4 1,2-7 0,18-15-1,-10 10 0,10-10 0,24-18-1,1-1 0,6-7 1,6-6-1,0-8 0,2-1 1,-3 2-1,-5 3 1,-7 6-1,-10 9 1,-14 21-1,0 0 1,-1 16 0,-12 10-1,3 5 1,1 3-1,5 0 0,12-3 1,13-9-1,10-6 1,12-7-1,12-8 1,4-7-1,2-5 1,-1-8-1,-3-2 0,-5-2 1,-9 2-1,-11 5 0,-7 7-1,-12 9 1,-13 0 0,-9 26 0,-10 2 0,-9 5 0,-1 4-1,0 5-2,0-4 0,12 3-5,-2-18-26,28 2-6,1-14-1,20-3-1</inkml:trace>
  <inkml:trace contextRef="#ctx0" brushRef="#br0" timeOffset="40899.3393">22358 8421 104,'0'0'41,"-5"15"0,18 0-1,3-5-37,17 0-1,10-5 0,8 0 0,8-5 0,-1-4-1,0-8 0,-3-5 0,-12-5 0,-9-7-1,-15-5 0,-9-7 0,-16 3 1,-9 2 0,-13 9-1,-11 5 1,-7 12 0,-2 14 0,-1 20 1,3 13-1,4 12 0,12 11 1,13-2-2,14 5 1,18-3-1,12-7-2,20-5-3,0-24-19,26 4-17,-4-20-1,13-1 1,-2-14-3</inkml:trace>
  <inkml:trace contextRef="#ctx0" brushRef="#br0" timeOffset="41051.348">23499 8675 124,'-14'16'44,"-1"-16"-3,15 0 0,-16 5-45,2-17-15,14 12-22,-29 0-1,9 4 0,-13-6-1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927871"/>
              </p:ext>
            </p:extLst>
          </p:nvPr>
        </p:nvGraphicFramePr>
        <p:xfrm>
          <a:off x="214283" y="731520"/>
          <a:ext cx="8750332" cy="55168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the weather is okay, set out our scale model on Lupton Avenue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9 stools, 8 planets, 1 sun, 8 beakers, 1 lump of steel, measure wheel, info sheet and backup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prepare well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words and ideas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Raumati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Hotoke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Pipiri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the year’s subsistence activities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people alive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for a tetrahedron: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plan. One or some of these could be switched IF MR H. APPROVES 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1" y="152399"/>
            <a:ext cx="8925813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77" y="1143000"/>
            <a:ext cx="8463023" cy="419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2360" y="239400"/>
              <a:ext cx="8600760" cy="541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320" y="228240"/>
                <a:ext cx="8620920" cy="54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786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6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687</TotalTime>
  <Words>228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106</cp:revision>
  <dcterms:created xsi:type="dcterms:W3CDTF">2006-08-16T00:00:00Z</dcterms:created>
  <dcterms:modified xsi:type="dcterms:W3CDTF">2013-06-17T23:44:45Z</dcterms:modified>
</cp:coreProperties>
</file>