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99" r:id="rId3"/>
    <p:sldId id="30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A0A0FF"/>
    <a:srgbClr val="A0FFA0"/>
    <a:srgbClr val="FFA0A0"/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1393298"/>
              </p:ext>
            </p:extLst>
          </p:nvPr>
        </p:nvGraphicFramePr>
        <p:xfrm>
          <a:off x="214283" y="685800"/>
          <a:ext cx="8750332" cy="515112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 teams, make the models of the planets and then store them in a cupboard for Tuesday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prepare well to use time well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words and ideas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Raumati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Hotoke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Pipiri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how these were used to plan the year’s subsistence activities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people alive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Plan for a tetrahedron: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Family tree, poem, sketch of the star cluster, annual cycle plan. One or some of these could be switched IF MR H. APPROVES FIRST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have a chance to “break out” of the listen, copy, learn and test cycle to try a display of things that Science bumps into elsewhere (poetry, whakapapa, horticulture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astronomy…)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9909636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36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268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650</TotalTime>
  <Words>214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104</cp:revision>
  <dcterms:created xsi:type="dcterms:W3CDTF">2006-08-16T00:00:00Z</dcterms:created>
  <dcterms:modified xsi:type="dcterms:W3CDTF">2013-06-12T05:10:56Z</dcterms:modified>
</cp:coreProperties>
</file>