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0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A0A0FF"/>
    <a:srgbClr val="A0FFA0"/>
    <a:srgbClr val="FFA0A0"/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0647109"/>
              </p:ext>
            </p:extLst>
          </p:nvPr>
        </p:nvGraphicFramePr>
        <p:xfrm>
          <a:off x="214283" y="685800"/>
          <a:ext cx="8750332" cy="4303776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about what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and why it is celebrated in NZ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key date in NZ’s calendar and how we know when to celebrate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start planning for an outside practical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Fill in the Safety Action Plan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Fill in the scale worksheets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making the models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true picture of the solar system’s scale.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9096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641</TotalTime>
  <Words>150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102</cp:revision>
  <dcterms:created xsi:type="dcterms:W3CDTF">2006-08-16T00:00:00Z</dcterms:created>
  <dcterms:modified xsi:type="dcterms:W3CDTF">2013-06-11T03:14:37Z</dcterms:modified>
</cp:coreProperties>
</file>