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6" r:id="rId4"/>
    <p:sldId id="305" r:id="rId5"/>
    <p:sldId id="307" r:id="rId6"/>
    <p:sldId id="308" r:id="rId7"/>
    <p:sldId id="3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A0A0FF"/>
    <a:srgbClr val="A0FFA0"/>
    <a:srgbClr val="FFA0A0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2:18:07.975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13057 1923 32,'-107'-10'24,"1"4"0,-10 1-1,-3 0-20,2 1-2,-4 3 0,2 4 1,-4 2 1,-5 2 1,-4 5 0,-3 3 1,-2 4 0,-4 7 1,-10 4-1,-1 4-1,-7 4-1,1 12-1,-3 3-1,0 9 0,-1 4 0,4 3 0,2 11-1,5 4 2,0 5-2,9 5 1,-3 4 0,5 8 0,-1 6 1,3 8-2,2 5 0,-1 9 1,-1 5-1,6 6 0,-2 3 0,5 3-1,4 4 0,8 5 0,4 0 1,10 5-1,3 2 1,1 3-2,8 7 3,2 3-1,5 8 2,3 0-2,3 7 1,1 0 1,5 6-1,6-4 1,3 0-2,7-1 2,2-3-2,6 0 3,6-2-3,5 1 0,3 0-1,6 2 1,5 0 1,7 6-2,4 0 2,9 2-1,6-1 1,12 3 0,10-6 0,5 1-1,7-5-1,9-2 2,2-8-2,5-1 2,4-5-3,-2-4 1,5 1 0,0-1 3,5-5-2,3 2-1,1-3 0,11-2 1,3 0-2,7-5 2,6-3-1,9 0-1,7-6 2,3 1 0,8-6-1,6 1 0,6-6 2,6-2-1,3-8 1,11-6-1,7-11 1,9-5-1,11-12 1,3-7-1,10-9 3,9-5-3,4-4 1,6-9-1,2-1 1,3-7 0,3 1-1,2-10 0,2-3 1,6-4-1,-5-9 0,6-8 0,5-4 0,3-9 1,4-10 0,3-9 0,6-10 0,1-12 0,4-10 0,5-13 0,4-12-1,-1-9 0,-1-12 1,0-5-1,-5-14 1,0-8-1,-6-5 2,-2-7-2,-10-5 1,-2-6 0,-4-9 0,-6-7-1,-6-3 0,-7-5 1,-10-7 0,-6-11-1,-8-4 1,-11-5-1,-13-10 1,-13-2 1,-13-8 0,-13-2 1,-10-9-1,-13-5 0,-10-11 2,-6-7-2,-11-6 1,-7-7-2,-2-5-2,-12-1 0,-5-2 0,-7 1 1,-7 8-1,-12-6 0,-9 5 1,-12 5 2,-14-3 1,-11 1-2,-10 5 2,-16 3-2,-8-2-1,-6 4 0,-12 0-1,-7 1-2,-10 3-1,-9 3 1,-7-1-1,-10 6 2,-11 4 0,-11 7 0,-11 10 1,-8 10 1,-14 3 1,-4 11 1,-12 6 0,-7 11-1,-7 3 0,-2 11 0,-10 0 0,-3 7 0,-1 12 0,-7 10-1,1 8 2,2 8-1,-3 12 1,2 10-1,-3 11 0,3 8 2,4 9-3,-5 7 3,-4 15-3,-5 12 1,-8 17-1,-8 11 0,-5 17-1,-4 12-2,-5 8 0,4 3-5,17 11-21,7-11-10,29 1 1,15-12-1</inkml:trace>
  <inkml:trace contextRef="#ctx0" brushRef="#br0" timeOffset="1541.0881">13728 1392 72,'0'0'34,"2"-11"-1,-2 11 1,-2 26-31,-3-5-3,0 12 1,0 9 0,-1 8 0,-4 8 1,3 3-1,0-1 1,0-1-1,1-5 1,5-8-1,-1-11 2,2-5-1,2-14 0,-2-16 1,9 2-1,-1-14 0,0-17 0,5-7 0,-4-14 0,2-6 0,-1-6-2,-1-3 2,-2 2-1,-1 5 1,-5 7-1,-1 12 0,-3 11 1,-1 10-1,4 18 0,-11 4 0,4 18-1,1 12 0,-1 10 0,3 9-1,2 5 1,2 4-1,4-1 1,1-6-1,3-7 2,3-9-1,2-16 1,-1-13 1,1-16-1,1-11 0,-6-15-1,2-9 2,-3-8-2,-7-8 0,0 0-3,-7-3-2,7 7-6,-14-2-21,14 15-7,-1 5 0,8 10-1</inkml:trace>
  <inkml:trace contextRef="#ctx0" brushRef="#br0" timeOffset="2319.1326">15150 991 77,'0'0'38,"0"0"-1,-44-25 1,44 25-36,0 0 1,0 0-1,-40 0 2,40 0-3,-29 37 2,9 14-3,-4 10 3,1 7-2,4 2 1,-2 0-1,8-9 1,3-15 0,10-20 1,0-26-1,0 0 1,19-31 0,-19 31-1,0 0 1,23-74-2,-23 74 0,21-69-1,-21 69 0,24-77 0,-24 77 0,22-80-2,-22 80 2,21-71-1,-21 71 1,20-55 1,-20 55 0,0 0-1,0 0 0,68-33 2,-46 66-2,7 27 0,-4 11 0,14 6 1,0 3-1,9-11 0,-6-17 1,4-17 1,-4-18-1,-3-18 1,-5-14 0,-6-16 0,-28 31 0,24-48-1,-24 48 0,16-64-2,-16 64 1,12-78-3,-12 78 1,4-83-2,-4 83-1,8-77-4,-8 77-3,2-76-24,-2 76-4,14-64 2,-14 64-2</inkml:trace>
  <inkml:trace contextRef="#ctx0" brushRef="#br0" timeOffset="2870.1641">15871 828 82,'41'13'38,"-41"-13"0,0 0-1,0 0-31,0 0-4,33 61 2,-37-27 0,-5 27-1,-5 9-2,5 9 1,-4 5 0,0 10 0,0-9-2,3-5 2,0-23-2,2-9 1,3-13 0,2-14 0,3-21 0,0 0 0,5-23 0,-1-12 0,4-14 0,-8 49 0,7-70 1,-7 70-3,9-95 2,-4 43-2,-1-8 2,3 5-1,-1-3 0,2-1 0,4-1-1,-3 7 3,7-1-2,0 7 1,2-3-1,-18 50 0,47-76 0,-47 76-2,55-48 3,-55 48-3,58-18 2,-58 18-1,52 18 1,-52-18 2,0 0-1,49 65 2,-49-65-2,4 62 1,-4-62-1,-21 63 0,21-63-3,-44 58-2,44-58-3,-58 43-21,58-43-13,-63 29 2,63-29-3,-58 15 0</inkml:trace>
  <inkml:trace contextRef="#ctx0" brushRef="#br0" timeOffset="4012.2295">13090 14484 46,'-10'-10'36,"10"10"2,0 0 0,0 0-26,0 0-6,1 21-1,-5-5-1,3 12-2,-7 8 0,0 6-2,-2 4 0,-1 7 0,3-2 0,1-4-1,3-6 1,3-8 0,3-12 0,3-11 1,-5-10 0,20-12 0,-11-11 0,-1-10 0,-2-7 0,-1-1 1,-1-8-1,-5 2 0,-2 3 0,-2 6 0,-4 9 0,-1 8 0,1 11-1,-3 10 1,2 13-1,2 10 0,-2 9 0,3 6-1,5 4 1,3-1-1,4-2 1,1-6-1,4-7 2,0-11-1,0-7 1,2-8 0,-6-13 1,0-7-1,-4-6 0,-2-4 1,0-3-2,-4-2 0,4 4-1,-1 2-1,6 11-4,-3-5-8,14 23-25,-2-2-1,12 14-2,-4 1 1</inkml:trace>
  <inkml:trace contextRef="#ctx0" brushRef="#br0" timeOffset="4584.2622">14453 14716 49,'-11'0'38,"-18"2"-1,-2 14-1,-14-2-28,1 13-1,-5 0-3,3 9-2,6-5 0,9 6 0,8-5 0,14 0-1,14-4 0,12 0-1,10-3 1,7-2 0,4 1-1,-2-1 1,-1 0 0,-3 4-1,-11 2 1,-6 2 0,-14 3-1,-6 6 2,-14-2-2,-4-4-1,-8 0 0,1-9-3,3-4-1,3-27-11,24 6-22,-7-33-2,26 1 1,5-21 0</inkml:trace>
  <inkml:trace contextRef="#ctx0" brushRef="#br0" timeOffset="5176.296">14910 14674 61,'-8'2'38,"4"7"0,-5 1 1,6 9-36,-5 3 1,4 13-2,0 8 0,1 12-2,-6 8 1,5 11-1,-2 2 1,-1 6 1,0-1-1,2-4-1,0-8 0,1-9 0,2-14 0,3-12-1,3-16 2,-4-18-3,8-9 3,-2-17 0,3-12 0,-2-11 0,-4-13 0,3-9 1,-4-10-2,2-4 1,1 0 0,-1 1-1,1 8 1,3 4 1,4 14-1,0 10 0,7 12 0,1 17 1,0 7-2,4 11 2,0 6-3,0 8 1,-1 6 0,1 7-2,-6 3 1,-2 5-1,-7 5 2,-8 5-2,-8 2 2,-8-1-1,-9 1 1,-5-3 0,-6-5 0,-2-6 0,-1-11 0,1-10-2,7-11 1,4-11-2,7-4 0,9-13-1,10 5-4,-3-16-19,15 19-9,-4-5-3,10 13 1</inkml:trace>
  <inkml:trace contextRef="#ctx0" brushRef="#br1" timeOffset="13810.7899">15114 10496 13,'0'0'21,"0"0"-7,0 0-5,-4-10 0,4 10 2,0 0 2,0 0-1,0 0-2,9 15-2,-9-15-1,7 30-1,-3-9-1,4 12-1,1 1-3,1 7 1,6 4-2,1 2 0,4 6 0,-1 3-1,4 0 1,0 3-1,1 1 1,-2 0-1,-4-4 0,-3-2 0,1-5-2,-3-16-10,0-3-17,1-10-1,-1-14 1,2-10-1</inkml:trace>
  <inkml:trace contextRef="#ctx0" brushRef="#br1" timeOffset="14328.8195">15476 10975 8,'0'0'5,"9"0"-6,-9 0-10</inkml:trace>
  <inkml:trace contextRef="#ctx0" brushRef="#br1" timeOffset="14727.8424">15542 10971 29,'0'0'17,"0"0"0,0 0-1,0 0-2,0 0-3,-11 2-3,11-2-1,-7 11-3,7-11-2,-12 19-1,2-6 0,1 5-1,-4 6 1,-4 1-1,-5 6 1,-5 4 0,-1 5 2,-7 2 0,0 4 1,-5 0-1,4 4 0,0-3 0,3 3 0,0-5-1,3-1 0,3-1-2,2-7-2,9-2-1,-5-13-6,15 3-9,-2-13-14,8-11-1,0 0-1</inkml:trace>
  <inkml:trace contextRef="#ctx0" brushRef="#br1" timeOffset="16868.9648">14726 11966 1,'0'0'14,"0"0"2,0 0-2,0 0-3,0 0-4,-2-11 1,2 11-1,0 0-2,0 0 1,0 0-4,10-4 1,-10 4 2,0 0-1,0 0 1,0 0 0,0 0-1,0 0 1,0 0 0,0 0 0,0 0-2,0 0 0,-10 13-1,6-3 1,-4 2-1,2 3-1,-3 4 0,-1 7 0,-5 1-1,-1 9 0,-4 1 0,-5 5 0,-3 1 1,-3 5 1,-1-1 0,2-2 0,-4-2 0,7-3-1,2-7 1,3-1-2,6-6-1,4-3-2,4-3 0,-1-5-1,8 0 0,-6-3 0,4 0 0,3-12 1,-12 18-1,12-18 0,-14 7-2,5-10-15,9 3-9,-10-12 1,5-2 0</inkml:trace>
  <inkml:trace contextRef="#ctx0" brushRef="#br1" timeOffset="17701.0124">13987 12873 5,'0'0'21,"5"-12"-4,-5 12-3,0 0-2,0 0-2,3-14 0,-3 14 0,0 0-1,0 0 0,-13-3-1,13 3-1,-11 7-1,8 3-1,-6-3-2,5 6 0,4-13-1,-11 23 0,6-13-1,4 0 0,1-10 0,3 17-1,-3-17 1,13 4-1,-5-6 1,0-3-1,4-5 1,0 0-1,-3-4 1,-1-1-1,0 0 1,-5-1-1,-1 2 1,-4 2 0,2 12-1,-9-8 1,-1 9-1,-4 5 1,0 1-1,5 2-1,-1 4-2,0-13-10,10 0-20,0 0-1,11-1 0,3-12 0</inkml:trace>
  <inkml:trace contextRef="#ctx0" brushRef="#br1" timeOffset="19782.1313">15515 11227 40,'0'0'31,"0"0"1,0 0-2,0 0-25,-8 17-2,0 3 0,4 9 1,-9 5-2,2 9 1,-2 3-1,-1 0 1,0-2 0,-1 3 0,2-9-1,2-5 2,3-10-1,3-6 0,5-17 0,0 0-1,0 0-1,4-16 0,1-9 1,3-10-2,-1-5 2,4-9-3,-3-6 2,1 1 0,1-1 0,-2 4 0,1 7 0,-3 5-1,-1 10 1,2 9-1,-7 20 0,14-9 0,-5 19 0,0 9 1,8 7-1,-1 11 0,4 9 0,2 6 1,2 2-2,0 3 3,0 4-1,1-2 1,-3-5-2,-1-9-1,-2-7 2,-1-7-2,-1-7 2,-3-11-3,-5-8 3,3-10 0,-3-10 0,-1-9 1,-2-10-1,0-6 1,-3-12-2,1-4 1,1-3-1,-1-2-2,-2 5 3,-2 3-2,0 8 0,-2 7-2,4 18-7,-12 1-26,10 19-1,-5-11-2,5 11 1</inkml:trace>
  <inkml:trace contextRef="#ctx0" brushRef="#br1" timeOffset="20520.1737">16023 11154 60,'0'0'38,"-16"-8"-1,16 8 0,0 0-24,0 0-10,0 0-1,14-10 0,4 5 0,5 0-1,7-2 0,4 0 0,3 1 0,-2 1 0,-1 4 0,-4 2-1,-7 4 1,-4 2-1,-10 7 0,-8 2 1,-7 2-1,-3 4 1,-11 2-1,0 2 1,-7 0-1,-2 2 0,-2 2 1,-3-1-1,-2 2 1,4-2-1,-4 0 1,5-2 0,6 0-1,3-4 1,7-4-1,6 0 0,9-5 1,7-3 0,8-3 0,7-2 0,6-5 0,5-2 1,3-2-1,3-2 0,3-2 0,-2-2 0,-1 3-1,-2-1 0,-3 3 1,-3 0-1,-8 2 0,-2 1 0,-5 0 0,-2 2 0,-5 0 0,-9-1 0,14 2 0,-14-2 0,0 0 0,0 0 0,0 0 0,0 0-1,3 11 0,-3-11-1,0 0-3,-10 1-6,10-1-27,0 0-1,0 0 1,0 0-3</inkml:trace>
  <inkml:trace contextRef="#ctx0" brushRef="#br1" timeOffset="23139.3235">15993 11792 68,'0'0'40,"0"0"-1,0 0 2,0 0-32,0 0-3,0 0-1,0 0-2,0 0-1,0 0-2,0 0-1,0 0-2,0 0-2,5 12-6,-5-12-22,0 0-5,0 0-2,14 4 2</inkml:trace>
  <inkml:trace contextRef="#ctx0" brushRef="#br1" timeOffset="24358.3932">16628 11755 37,'0'0'37,"0"0"0,0 0 1,13 9-17,-13-9-8,0 0-3,0 0-2,0 0-3,0 0-2,0 0-1,0 0-2,0 0-2,0 0-1,0 0-4,0 0-12,0 0-20,0 0 1,8-2-1,-8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2:21:35.56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10335 8297 57,'11'-8'32,"1"-3"-1,8 3-1,5 4-27,6-4-3,7-2 0,15-1 0,8-4 0,9-6 2,14 4 0,11-7 0,12 2 0,6-5 1,10 9 0,5-5 1,9 4-3,6-1 1,10 3-1,3-2 0,2 0-1,5 0 1,15-5-1,5-1 0,5 1 1,1 0-1,7 3 2,0 3-2,3 4 1,-2 1-1,-8 11 1,0 1-1,-4 3 0,-3 7 1,-8 3-2,-2 0 2,2 5-2,-2-2 3,-4 1-2,-2 0 1,2 0-1,0-4 2,-4 1-1,-1-1 0,-10 4 1,-8-3-1,-5 5-1,-7 1 1,-13 0-1,-8 3 0,-12 2 0,-15-2 0,-6-1 1,-12 2-2,-10-6 2,-9 0-2,-12-2 2,-8-6-1,-6 0 0,-6-4 0,-16-5 1,14 5-1,-14-5 0,0 0 1,-13-11-1,1 3 1,-2 0-1,-4-5 0,-2-1 0,-1-2 1,-3-4-2,-2 2 2,0-4-1,-2-3 0,-2-3 0,-2 0 0,-3-3 0,-1-5 0,-2 1 0,-4-3 0,-1 0 1,-4 0-2,0-2 2,-5 3-2,2 3 2,-5 0-1,2 3 0,-5 4 0,3 0 0,1 3 1,-2 4-2,3 1 2,6 4-1,6 2 0,5 4 1,7 3-1,7 2 0,10 1 0,12 3 0,0 0 0,20 7 0,10-1 0,6-1 0,13 7-1,6-2 2,9 4-1,8 4 0,6-1 0,0 4 0,2 5 0,1 1 1,-2-1-1,-2 4 0,-1 0 0,-3 4 1,-6-2 0,-3 0-1,-8-2 1,-7-2-2,-4 1 2,-8-3-1,-7-3 1,-6-2-2,-8-1 1,-9-4 0,-5 2 1,-10 2-1,-10-1 0,-9 6 1,-9-4-1,-8 7 0,-13 1 0,-6 4 1,-15 4-1,-3 1 1,-11 0-1,-3 2 1,-4 0 0,0-2 1,4-3-1,7-4 0,10-4 0,12-7-1,11-1-1,12-8-3,20 11-12,-2-17-21,25-5-1,0 0-2,0 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2:22:02.32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2590 1147 77,'10'-19'35,"-10"19"0,14-15-2,-14 15-33,-7 23-1,2 8 0,-4 15 3,-7 16-1,-3 17 1,1 17 1,-5 4 1,3 6 0,4-9-1,1-3 1,10-12-1,9-13-1,6-24 0,15-23 0,8-21-1,9-16-1,6-19 0,8-16 0,-3-12 1,-3-8-2,-3-5 2,-11 8-2,-1 5 1,-14 7 0,-3 14 0,-8 9-1,-2 17 1,-8 15 0,5 23-1,-6 12 1,1 15 0,4 11 1,1 12 0,6 6 1,3-1-1,10-8 1,4-12 0,11-15 1,3-21-1,10-21 0,-1-19 0,3-24-1,-1-16 0,-7-14 0,-7-12-1,-8-4-3,-7 4 0,-10-2-4,-1 10-1,-12-10-9,14 23-21,-8-1 2,15 17-2,-1-2 4</inkml:trace>
  <inkml:trace contextRef="#ctx0" brushRef="#br0" timeOffset="390.0223">3981 952 83,'8'-13'38,"-8"13"-1,0 0 1,0 0-24,-22 0-10,11 20 1,-6 12-2,1 16 0,-2 11-1,-1 18-2,0 14 1,-2 11 0,-2 0-1,8 2 2,-2-9-2,5-10 2,3-14-2,7-14 2,4-18-1,12-20 1,7-22-1,10-12-2,1-15 2,5-5-2,1-13 2,2 2-2,-4-1 2,-9 8-2,-3 6 1,-8 13 0,-5 10 0,-11 10 0,13 20-1,-10 5 1,-2 12-2,-1 1 1,5 11-4,0-9-1,20 12-31,-14-23-1,19 1-1,-4-22 2</inkml:trace>
  <inkml:trace contextRef="#ctx0" brushRef="#br0" timeOffset="590.0337">4634 1539 106,'-3'-24'38,"3"24"2,-14 9-3,12 21-33,-11 11-1,1 11 0,2 8-4,-2 4 1,6 5-3,1-14-4,18 2-30,-8-35-1,23-9 1,-1-34-4</inkml:trace>
  <inkml:trace contextRef="#ctx0" brushRef="#br0" timeOffset="723.0413">4765 1017 100,'-47'-46'34,"9"17"-1,18 4-30,11 2-36,22 4-2,15-5-2</inkml:trace>
  <inkml:trace contextRef="#ctx0" brushRef="#br0" timeOffset="932.0533">5366 850 83,'-13'52'41,"-14"1"-2,12 18 2,-12-8-13,13 15-25,-2 5 0,3 14-1,2-1-1,-1 3-2,3-2-2,-2-11-2,13 2-32,-8-26-1,12-5-2,-1-36 1</inkml:trace>
  <inkml:trace contextRef="#ctx0" brushRef="#br0" timeOffset="1284.0734">5494 1441 107,'0'18'40,"18"7"1,5-13-3,22 0-35,6-6 0,13-9 0,2-8-1,3-6-1,-6-6 0,-5-5-1,-11-1 1,-13-2 0,-14-1 0,-16 3 0,-14 3-1,-16 9 1,-12 12 0,-9 8 0,-9 12-1,-2 14 1,-3 15 0,10 8-1,11 9 1,15-1-1,19-5 0,23-6 0,25-10-4,16-30-30,35 9-4,6-33-4,27-2 2</inkml:trace>
  <inkml:trace contextRef="#ctx0" brushRef="#br0" timeOffset="3178.1817">7724 1212 63,'0'0'35,"-31"-7"-2,7 21 0,-15-5-23,7 22-1,-14-3-2,5 18 0,-6 5-2,9 11-2,6-3 1,12 0-1,14-4-2,16-5 1,18-15-1,14-12-1,10-18 1,11-20 0,4-15 0,4-15-1,-6-8 1,-5-10-1,-12 0 1,-11-5-1,-11 7 1,-17 5-1,-11 12 0,-9 7 1,-12 9-1,-3 9 1,-5 11-1,4 9 1,4 6-1,5 10 1,11 4-1,13-2 0,14 0 0,17-2 0,14-5 0,8-3 0,8-2 0,4-8 0,-4-6 1,-3 3 0,-9-2-1,-16 5 1,-15-6 0,-7 12 0,-17-5 0,-1 16-1,-13 4 1,-10 1-1,5 3 0,-4 5 0,2 6-1,5 0 1,5-5-1,7 3 1,13-10 1,8-5-1,10-13 0,9-8 1,7-12 0,6-8-1,1-7 1,-1-8 0,-3-1 0,-5 1 0,-11 0 0,-3 10 0,-12 3-1,-3 7 2,-12 18-2,0 0-1,0 0 1,-18 26-1,9 1 1,-1 3-2,7 8 0,3-1-2,12 2-1,6-10-3,19 14-17,0-28-14,20 9 0,-7-23 0,13 6 1</inkml:trace>
  <inkml:trace contextRef="#ctx0" brushRef="#br0" timeOffset="3462.198">9104 1497 94,'-14'41'36,"-7"-7"-1,19 12 1,-6-8-34,12-1 1,0-7 0,11-11 0,-4-7 0,5-11 0,0-16 0,-3-5 0,-6-13-1,7-5 1,-6-7-2,4-5 1,-2 0-1,8-3-1,3 7 1,4 2-2,8 5-3,8-4-2,30 19-31,-8-10-3,31 10 0,0-7 0</inkml:trace>
  <inkml:trace contextRef="#ctx0" brushRef="#br0" timeOffset="3862.2209">11039 908 96,'22'-36'38,"-10"1"1,6 14-1,-11 11-36,-7 10-1,1 23 2,-7 14-2,-11 16 1,-2 14-2,-2 6 2,0 10-3,1-3 1,4 3 0,7-11-2,6-9-2,14 0-11,-1-39-23,21-5 1,-4-28 0,15-6-2</inkml:trace>
  <inkml:trace contextRef="#ctx0" brushRef="#br0" timeOffset="4046.2314">11160 836 108,'-9'-14'40,"23"13"1,1-10-2,34-1-37,4-4-1,11-1-1,12 3-3,3-5-6,8 5-27,-16 2-4,2 12 2,-25 1-2</inkml:trace>
  <inkml:trace contextRef="#ctx0" brushRef="#br0" timeOffset="4244.2427">11215 1202 98,'-32'16'39,"25"2"0,7-18 0,49-14-36,7-2-1,14-3-1,8-3-3,3-3-1,4 9-10,-16-7-24,-2 20 0,-24-3 0,-13 21-3</inkml:trace>
  <inkml:trace contextRef="#ctx0" brushRef="#br0" timeOffset="4424.253">11278 1470 97,'-48'23'38,"27"0"1,21-23-2,27 2-34,25-12-1,23-10-2,14-6-1,11-7-3,19 4-3,-5-14-23,11 13-7,-14-7 0,-6 11-2</inkml:trace>
  <inkml:trace contextRef="#ctx0" brushRef="#br0" timeOffset="5049.2888">12305 1180 94,'-64'9'38,"1"16"1,-13-6-1,10 15-30,-5 0-3,11 6-2,8-3 1,10 9-2,16-3 0,15-1 0,13-8 0,15-3-1,13-14 0,13-11 0,11-12 0,7-16-1,6-5 1,2-14-1,-6-1 0,-1-6-1,-9 0 1,-8 2 0,-10 7 0,-12 6 0,-6 6-1,-11 13 1,-6 14 0,0 0 0,-17 18 0,2 3-1,3 13 0,2-3 1,5 6 0,5-5-1,10-4 1,16-4 1,6-12-1,8-5 0,9-7 0,1-5 0,0-5 0,2-3 1,-9-1-1,-6 0-1,-10 3 1,-7 6-1,-20 5 1,10 12-1,-16 6 1,-9 12 0,-5 3-1,0 6 1,2-1 0,1 2 0,4-8 0,12-9 1,1-23-1,26 2 1,1-24 0,9-12 0,5-9 0,1-10-1,1 0 1,-5-6-1,-4 4 1,-8 4-1,-7 10-1,-5 4 0,-1 7-4,-3-3-3,22 10-30,-11-7-1,21 12-1,2-12 0</inkml:trace>
  <inkml:trace contextRef="#ctx0" brushRef="#br0" timeOffset="5248.3001">13888 560 107,'-32'15'39,"1"22"2,-19 13-1,6 16-37,-7 14 0,6 13 0,1 5-2,8 3-3,13 3 0,2-23-17,17 11-18,-2-24-4,11-2 3,-4-31-4</inkml:trace>
  <inkml:trace contextRef="#ctx0" brushRef="#br0" timeOffset="5432.3107">13392 1259 111,'0'0'41,"0"0"-1,30-19-1,14-2-41,19-10-5,29-2-30,-7-10-1,23-2-1,-9-15 0</inkml:trace>
  <inkml:trace contextRef="#ctx0" brushRef="#br0" timeOffset="5749.3288">14415 564 118,'-22'36'40,"-21"9"2,6 33-7,-11-5-31,-3 17-1,0 2 0,2 5-2,6-2 1,11-3-3,5-16 2,11-5-1,13-19 0,10-15 0,13-21 0,7-14 0,9-13 1,5-17 0,1-6-1,1-11 1,2-3 0,-4 7 0,-4 4-1,-12 10 2,-5 16-4,-7 11 1,-6 10-1,-9 13-2,5 21-7,-15-12-29,27 26-1,-8-13-1,24 7-1</inkml:trace>
  <inkml:trace contextRef="#ctx0" brushRef="#br0" timeOffset="6183.3536">15786 514 95,'0'0'38,"15"3"0,-24 19-1,-1 16-32,-13 12-1,2 20-1,-9 7 0,-1 15-2,1 4 0,4 2-2,4-4 0,12-7-4,11 0-8,-1-24-24,18-6 0,-4-24-2,13-10 0</inkml:trace>
  <inkml:trace contextRef="#ctx0" brushRef="#br0" timeOffset="6708.3837">15387 1117 106,'-43'-12'41,"25"20"1,18-8-2,13 1-32,27-1-6,19-1-1,18-3-1,13-1-1,13-1-1,2-2 0,-1 2-2,-11 1-1,-9 4 0,-22-2-1,-15 6 2,-20-2 1,-27-1 1,0 0 2,-17 14 0,-11-6 2,-12 0 2,-2 11 1,-3 2-1,6 6-1,2 3 1,5 8-2,8-2 1,6 7-2,9-6 1,14-2-1,10-7 0,14-8 0,13-9-1,11-10 1,7-10 0,7-9-1,3-8 1,-2-12-1,-6-1 1,-4-5 0,-12 3-1,-9 0 1,-13 10-1,-5 5 0,-9 7-1,-10 19 2,0 0-3,-16 14 1,-2 14-1,-1 3-2,4 8 0,0-2-3,12 9-7,-5-17-24,24 5 0,3-22-1,24 4 0</inkml:trace>
  <inkml:trace contextRef="#ctx0" brushRef="#br0" timeOffset="7046.403">16975 1199 85,'0'0'38,"-22"5"-1,9 17 1,-11-5-26,2 13-9,0 6 1,4 5-3,0 4 1,4-1-1,1-5-1,5-3 1,2-11 0,3-8 0,3-17-1,16-7 1,-2-12 0,2-10-1,6-8 1,3-7-1,-3-4 1,3-1 0,-3-1 0,3 5 0,-3 5-1,-2 3 1,-1 8 0,2 4-1,4 12-4,-2-4-5,17 16-28,-11-8-1,15 13 0,-8-8-2</inkml:trace>
  <inkml:trace contextRef="#ctx0" brushRef="#br0" timeOffset="7419.4243">17588 1122 101,'-20'27'39,"-15"-7"2,15 14-4,-3-4-32,1 7-2,0-4 0,4 0-2,5 0 1,4-7-2,5-5 0,4-5 1,0-16-1,16 8 1,-1-18-1,6-6 0,3-7 0,8-11 1,4-4-1,3-4 1,2 0-1,2 3 2,-7 5-2,-2 7 1,-1 8-1,-9 10 1,-2 14-1,-10 13 0,-5 7-2,-8 8-2,6 7-1,-9-5-7,18 14-26,-10-15-3,19 7 2,-1-25-3</inkml:trace>
  <inkml:trace contextRef="#ctx0" brushRef="#br0" timeOffset="7729.4421">18548 962 105,'-13'-7'39,"-22"3"2,8 23-3,-8-4-34,6 8 0,0 1-2,13 5 0,7-4-1,16 5 0,11-8-1,9 0 0,7-2 0,4-3-1,-3-2 1,-1 1-1,-10-1 2,-10 0-2,-7 6 2,-14 1-2,-8 2 1,-10 1 0,-3 4-1,-5 1-1,0 2-5,-8-13-31,19 14-2,-5-21 0,17 6-1</inkml:trace>
  <inkml:trace contextRef="#ctx0" brushRef="#br0" timeOffset="8293.4743">19195 1348 88,'4'12'38,"-5"8"0,-13 1 1,-3 10-37,-4 10-4,-2-6-3,17 18-31,-7-13-1,15 2 0,9-16-3</inkml:trace>
  <inkml:trace contextRef="#ctx0" brushRef="#br0" timeOffset="14301.818">19823 761 67,'13'-30'35,"-8"5"0,6 7 1,-9 1-31,-2 17 0,0 0 1,0 0-1,0 0-1,-15 27 0,-1-5-2,3 6 0,-3 9 0,0 9-1,-2 9 1,0 6-2,-1 0 1,6 1-1,0-5 1,11-3-1,5-15 0,12-12 0,8-21 0,14-21 1,8-11 0,5-14 1,4-9-1,-1-7 1,-5-2-2,-4 1 2,-7 9-2,-9 9 0,-10 12-1,-8 15 0,-10 12 1,0 16-1,-6 13 2,-4 8-2,-1 6 1,5 8 0,2 2 1,7-6-2,7-4 2,13-13-1,13-13 1,12-11 0,6-9 0,5-13 0,-1-13 0,0-5 2,-9-7-2,-11-4 0,-10 1-1,-18-4-1,-6-1-2,-13-2 1,-3 8-4,-7-6-3,19 11-28,-13-3-2,18 12 1,1-2-1</inkml:trace>
  <inkml:trace contextRef="#ctx0" brushRef="#br0" timeOffset="14714.8416">21034 392 89,'0'0'37,"-12"16"0,8 12 1,-12 9-32,5 3-3,-5 13 0,1 13 0,-5 3 0,4 6-1,-5-1 1,1 4-2,3-15 2,0 1-2,3-14 1,7-11-2,4-17 1,8-5 0,8-17 0,6-11-1,3-7 1,6-9 0,0-5 0,3-3 0,-2 5 0,-1 1-1,-9 7 0,-1 7 0,-18 15 0,16 1 0,-16 14-1,-4 6-1,3 7-1,-5 3-2,14 9-5,-8-13-20,26 8-10,-4-13 1,19-1-1</inkml:trace>
  <inkml:trace contextRef="#ctx0" brushRef="#br0" timeOffset="15120.8648">21632 869 77,'-21'-4'37,"-10"0"1,4 18 1,-14-5-17,5 20-18,-7 1 2,10 8-2,-2-1-1,8 8 0,7-4-1,9-5-1,16-7 0,7-4-1,18-13 0,2-5-1,15-12 2,0-9-1,2-7 0,0-6 1,0-7-1,-11 1 1,-2 0 0,-10 3 0,-8 6-2,-6 5 1,-12 19 0,2-14 0,-2 14-1,-21 25 1,6-1-1,0 6-1,4 6-1,5-2-2,6 4-1,2-15-8,27 10-13,-11-20-12,22 2 1,-4-22-1,13 4 2</inkml:trace>
  <inkml:trace contextRef="#ctx0" brushRef="#br0" timeOffset="15495.8863">22179 936 94,'-21'13'38,"9"8"0,-12-3-1,5 11-29,-4-1-3,3 5 1,2-7-3,4 4 0,2-7 0,10-5-2,2-18 0,13 9 0,5-17 0,5-9 0,8-4 0,1-11 0,3-4-1,0-3 2,-1 1-3,-5 0 1,-4 8 0,-7-1 0,-2 11-2,-6 9 2,-10 11 0,16 5 0,-11 14 0,-4 7-1,7 5-1,-2 4 0,10 5-3,-1-4-3,16 9-13,-16-24-11,23 9-7,-7-21 1,14 6 0</inkml:trace>
  <inkml:trace contextRef="#ctx0" brushRef="#br0" timeOffset="16021.9164">22790 916 100,'-26'-25'37,"7"16"2,-13-1 0,6 18-30,-6-1-5,1 11 0,0 4 1,5 5-3,6 4 1,6 0-1,6-3-1,8 2 0,5-10-1,9 2 1,7-14 0,5-5-1,2-10 1,8-7-1,1-7 1,3-11-1,-1 0-1,-3-8 1,-3 9-2,-2 1 2,-10 6-2,-3 10 2,-18 14-1,0 17 1,-16 19 0,-9 20 0,-11 15 0,-7 21-2,-5 14 3,-8 12-1,4-3 0,-2 4 0,4-13 0,2-10 0,9-19 1,5-19 0,8-26-1,7-18 1,6-20-2,8-18 0,6-12 0,3-20-1,3-18 2,3-14-3,5 1 2,5-7-2,2 3 1,1 1-1,11 12-4,-1-2-8,23 33-10,-13-4-7,21 22-6,-3-3 1,13 16 0</inkml:trace>
  <inkml:trace contextRef="#ctx0" brushRef="#br0" timeOffset="16464.9417">23395 844 104,'0'0'37,"-31"-24"2,11 20 0,-18-1-33,7 9-2,-14 3 2,0 13-3,-8 4 2,2 7-2,2 3 0,8 5 0,2-1 0,15-1-3,11-7 0,13-4 0,15-8 0,15-7 0,10-12 0,10-7 0,5-6 0,2-11 0,2-3 0,-6-7 0,-5 5 0,-7-1 0,-12 7 0,-7 2 0,-9 6 0,-13 16 0,0 0 0,-2 13 0,-9 5 0,1 7 0,0 4 0,2 4 0,2-3 0,6 4 0,9-11-3,3 3 0,12-13-2,-1-8-3,19 5-11,-16-25-6,27 10-8,-13-21-5,10 11-1,-12-12 2</inkml:trace>
  <inkml:trace contextRef="#ctx0" brushRef="#br0" timeOffset="16764.9589">23842 1008 95,'0'0'36,"-11"19"1,-7-7 2,9 16-24,-11-6-10,4 4-1,1-3-1,3-2-1,3-3 0,9-5-2,0-13 2,14-6-1,2-5 0,4-11 0,2-7 0,4-6 0,1-8-2,-1-2 3,-3 0-3,-1 0 2,-4 2-2,-8 5 2,0 7-2,-1 10 1,-1 7-1,-8 14-1,27 5-1,-11 4-5,16 11-10,-10-11-13,20 13-8,-2-8 0,8 4-1,-6-13 1</inkml:trace>
  <inkml:trace contextRef="#ctx0" brushRef="#br0" timeOffset="17140.9804">24403 872 104,'-10'15'39,"-14"-5"1,18 12-2,-8-6-29,21 1-3,4-4-2,11 0 0,12-9-2,11-4 0,7-4-1,5-7 0,0-6-2,-2-2 1,-5-6-2,-8-2 2,-12 4-2,-15-3 1,-13 7 0,-17 4 0,-12 9 1,-13 7 0,-8 8 1,-5 9 0,1 7 1,6 5 0,9 3 0,11 1-1,19-4 3,18-1-4,20-9 0,11-5-2,17-5-2,10-12-2,16 1-11,-17-23-8,22 6-14,-21-15 0,5 2-2,-19-10 1</inkml:trace>
  <inkml:trace contextRef="#ctx0" brushRef="#br0" timeOffset="17307.9899">25260 756 118,'-21'3'39,"5"20"3,-19 5-2,8 11-35,-5 5 0,5 4-3,0 3 2,6-2-6,12-1 1,5-13-6,25 2-11,-21-37-8,46 19-9,-24-31-6,18-1-1,-12-22 2</inkml:trace>
  <inkml:trace contextRef="#ctx0" brushRef="#br0" timeOffset="17457.9985">25187 550 122,'-12'-13'42,"-7"3"0,19 10-3,-17 7-45,17-7-15,36-13-12,-19 7-9,20 5 0,-2-1-3</inkml:trace>
  <inkml:trace contextRef="#ctx0" brushRef="#br0" timeOffset="25176.44">1433 2517 90,'5'-30'35,"1"12"1,-7-4 0,1 22-33,0 0-1,0 0 0,0 38 0,-5 9 1,-5 12 0,1 16-3,-4 9 2,-1 15-1,-3 5 0,-1 5 0,0-4 0,-1-2 0,3-14-1,3-12 1,4-14 0,9-18 1,4-22-1,14-22 1,5-21 0,10-16 0,6-12 0,3-10-1,3-6 1,0-5-1,-2 2 0,-1 8 0,-10 11-1,0 13 0,-8 12 0,-6 21 0,-5 12 0,-1 19-1,-8 13 0,-3 13-1,6 6-1,-4 0-2,14 10-7,-8-18-25,23 2-1,0-23-1,17-8 0</inkml:trace>
  <inkml:trace contextRef="#ctx0" brushRef="#br0" timeOffset="25529.4602">2445 3006 82,'-11'-25'39,"-20"5"-1,0 24 1,-19 4-18,5 21-17,-4 9-1,6 9 0,3 5-1,10 2 0,15 1 0,9-6-1,17-9 0,12-10 0,14-15 0,8-10 0,7-16 0,2-9 0,-1-10-1,-3-6 1,-5-1-1,-10-1 0,-10 5 0,-7 4 0,-7 11 0,-11 18 0,0 0-1,0 0 0,-16 38-1,5-4 0,6 13-4,-1-9-4,23 14-27,-5-17-3,24 2 1,6-21-2</inkml:trace>
  <inkml:trace contextRef="#ctx0" brushRef="#br0" timeOffset="25837.4778">3291 2999 100,'-21'-12'38,"-19"-2"2,4 23-2,-13 3-33,5 7-2,9 3 0,10 6-1,9-1-1,15 0 0,18-5 0,11-7-1,14-4 0,8-4 1,1-1-1,-2-1 0,-8 0 0,-9 6 0,-13 5 1,-8 8-1,-17 6-1,-9 1 1,-2 4-2,-8-4-2,9 7-5,-11-17-28,22 4-2,5-25-1,0 12 0</inkml:trace>
  <inkml:trace contextRef="#ctx0" brushRef="#br0" timeOffset="26227.5001">4880 2512 100,'15'-11'38,"-15"11"1,22 26-1,-28 17-36,-1 12-1,-2 10 1,-2 16-1,-9 10 0,0 5-2,0 1 0,-1-4-3,9-4-3,-12-25-25,21 1-5,-5-26-1,15-8 0</inkml:trace>
  <inkml:trace contextRef="#ctx0" brushRef="#br0" timeOffset="26657.5247">4637 3002 99,'-20'-15'38,"0"-3"1,20 18-2,0 0-31,49-11-3,5 2-1,19-2 1,13-4-1,12 1 0,8-4-1,2 1 0,-10-1 0,-6 5 0,-21 1-1,-14 6 1,-20 5-1,-16 3 0,-21 9 1,-21 8-1,-11 9 1,-12 9 0,-2 8 0,-5 6-1,5 5 1,9 2-1,10-3 1,16-2 0,18-9 0,21-14-1,19-16 1,17-16-1,9-13 1,10-19-1,-5-11 1,-3-10-2,-12-4 1,-21-4-2,-16 5 0,-25 4-1,-12 12-4,-23-1-7,5 26-24,-20-2-2,14 19 1,-6-2-1</inkml:trace>
  <inkml:trace contextRef="#ctx0" brushRef="#br0" timeOffset="27139.5523">7365 2717 103,'-18'0'38,"-17"-2"0,2 15 0,-12 1-34,1 13-1,-3 5 1,2 7-3,3 7 1,11 2-2,20-3 0,12-5-1,26-5-3,16-18-4,38 1-28,-1-20-2,16 0 0,-3-24-1</inkml:trace>
  <inkml:trace contextRef="#ctx0" brushRef="#br0" timeOffset="27767.5882">7811 2735 105,'-34'6'39,"-8"-3"0,4 21-1,-3-1-34,9 5-1,4 7 0,6 2-2,6 2 1,14 0-1,3-3 0,14-6 0,11-9 0,5-6-1,12-13 1,-1-9-1,10-8 0,-10-10-1,4-10 1,-8-4-1,-9-4 0,-6 1 1,-12 1-1,-9 6 1,-3 2-1,-8 10 2,-3 8-1,-3 5 1,2 9-1,13 1 0,-13 9 0,13-9 1,12 20-1,11-12 0,9-3 0,7-1 1,10-3-1,1-4 1,0-4-1,0 0 1,-6-2 0,-7 2-1,-7-1 1,-9 2-1,-9 2 1,-12 4-1,0 0 1,9 21-2,-12-1 2,-4 7-2,1 4 2,-2 5-2,4 3 2,0-3-2,4 0 2,9-10-1,2-7 1,9-16-1,6-8 1,5-12 0,2-14 0,8-7 0,2-11-1,-4-6 1,-1 1-2,-3 1 0,-4 7-1,-9 5-2,0 14-5,-12-5-15,16 31-14,-26 1-3,37 1 1,-16 2-1</inkml:trace>
  <inkml:trace contextRef="#ctx0" brushRef="#br0" timeOffset="28408.6248">9087 2655 77,'-5'17'40,"5"-17"-1,11 25 1,5-27-15,15 9-22,1-5 0,11-2 0,-6-4-1,3-7-1,-4-5 0,-5-1 0,-8-9 0,-11 1-1,-8-5 1,-8 3-1,-8 6-1,-7 4 1,-12 8 0,-4 13-1,-5 9 1,0 11 0,3 8 0,2 6 0,12 5 1,8-1-1,16-4 1,20-5 0,11-8 0,18-8-1,12-6 0,12-11 1,9-6-2,0-3 2,0-5-2,-11 1 2,-6 4-2,-14-3 1,-12 7 0,-14 5 0,-26 0 0,4 20-1,-18 5 2,-7 2-2,-1 7 1,-2 1-1,1 6 1,5-7 0,7-3 0,6-7 0,9-12 0,-4-12 1,26-8 0,-4-14-1,5-9 1,-2-6 0,6-9-1,-1-3 1,2-2 0,0 5 0,3 0-2,-3 6 1,4 10-3,-1 3-4,23 23-17,-12-12-14,30 21-2,-4-9-1,26 13-1</inkml:trace>
  <inkml:trace contextRef="#ctx0" brushRef="#br0" timeOffset="29093.664">11905 2536 89,'0'0'37,"-31"-19"0,5 24 1,-16 0-30,-1 13-2,-7 5-2,1 12 0,2-1-1,5 9-1,12-2 1,8 0-1,14-7 0,18-4-1,17-10 1,9-9-1,14-9 0,6-8 0,3-9-1,4-5 1,-5-3 0,-10-2-1,-10-3 1,-6 5-1,-11 2 0,-6 8 1,-15 13-1,11-17-1,-11 17 1,-3 15-1,1 4 0,-1 9-1,13 4-1,1-3-5,25 18-21,-8-21-9,27 9-2,-1-20-1,21 1 0</inkml:trace>
  <inkml:trace contextRef="#ctx0" brushRef="#br0" timeOffset="29494.687">13757 2073 101,'17'3'37,"-17"-3"2,-12 39-2,-6-2-32,-5 17-1,-8 6-2,0 6 0,4 3-1,1 2-1,15-4-1,4-2-1,14-9-2,8-15-3,27 5-21,-6-31-10,16-1 2,0-20-3,8-2 3</inkml:trace>
  <inkml:trace contextRef="#ctx0" brushRef="#br0" timeOffset="29811.7051">14070 2432 94,'-35'12'37,"12"21"3,-13-4-3,13 11-24,1 4-8,15 2-2,4-4 1,14-2-2,12-10 1,16-5-2,7-9 1,4-7-2,6-11 1,-1-7 1,-5-7-1,-9-8-1,-7-3 0,-12-4 0,-12-2-1,-10 2 1,-5 3-1,-8 4-1,-2 2-1,-1 7 0,16 15-2,-18-12-2,32 25-17,-3-20-14,27 13 1,-2-20-1,24 10 0</inkml:trace>
  <inkml:trace contextRef="#ctx0" brushRef="#br0" timeOffset="30020.717">14970 1932 97,'0'-24'37,"-12"8"2,6 30-2,-18 13-31,8 20-1,-8 12 0,3 16-2,-5 12-1,1 9 0,0 1-3,4-3 0,7-7-4,-2-22-7,16 5-25,-1-29-2,13-9 1,-12-32-2</inkml:trace>
  <inkml:trace contextRef="#ctx0" brushRef="#br0" timeOffset="30179.7261">14734 2316 118,'-24'-22'39,"24"22"2,-8-15-3,8 15-38,55 0-8,-9-11-23,33 16-8,3-13-1,30 10-1</inkml:trace>
  <inkml:trace contextRef="#ctx0" brushRef="#br0" timeOffset="30719.757">16266 2419 89,'-4'-20'35,"4"20"0,-31-24 2,21 20-32,-21 4 0,2 15 0,-7 2 0,3 11-1,-3 6-1,9 9 0,0 0 0,13 5-1,5 1 0,12-7-1,16-4 1,10-11-2,12-10 2,15-10-2,7-15 1,2-12 0,-2-11 0,2-11-1,-12-9-1,-12-6 1,-12 3-1,-17 0-1,-13 8 0,-12 4 0,-7 15-1,-7 7-1,7 15 0,-3 4-3,23 22-12,0-21-17,31 24-1,5-17 0,27 6-2</inkml:trace>
  <inkml:trace contextRef="#ctx0" brushRef="#br0" timeOffset="30966.7712">17577 1923 91,'-5'-64'38,"0"15"-1,-25 0 3,2 30-34,-16 15-2,-7 25 1,-15 26-1,-3 19-1,-10 22-1,4 13 1,7 12-2,8 1 1,15-6-3,11-9-2,26-13-2,7-29-15,27 1-17,-3-31-4,14-8 2,-7-25-2</inkml:trace>
  <inkml:trace contextRef="#ctx0" brushRef="#br0" timeOffset="31116.7797">16894 2295 115,'-12'-18'40,"7"-2"1,27 16-4,19-4-38,14-3-4,39 12-30,-1-14-4,29 13-2,10-9-1</inkml:trace>
  <inkml:trace contextRef="#ctx0" brushRef="#br0" timeOffset="31732.815">18576 2405 82,'-19'-8'37,"6"14"0,-14-23-4,5 19-26,-12-5 0,4 11-1,-12 1-1,5 8-1,-3 10-1,3 4 0,1 9-1,10 2 0,8 2 0,10-2-1,20-7 0,15-11 1,15-11-1,18-18 1,13-20-1,15-16 0,5-13 0,3-11 0,-9-10 0,-1-3 0,-12-5-1,-12 6 1,-17 7 0,-11 10 0,-18 10-2,-10 10 2,-6 17-1,-11 20 0,-7 20-1,-9 17 0,2 17 0,-4 12-1,8 12 0,4 7-1,10 3-2,5-11-4,22 4-4,-10-25-24,28 0-2,-5-26 0,17-4 0</inkml:trace>
  <inkml:trace contextRef="#ctx0" brushRef="#br0" timeOffset="31948.8273">19531 2232 102,'0'0'39,"-1"40"2,-24-5-2,7 21-34,-2 3-2,-1 6-1,4 3-2,7-5-1,6-6-2,7-13-4,20 1-19,-2-33-14,20-4 2,-4-24-3,15-3 2</inkml:trace>
  <inkml:trace contextRef="#ctx0" brushRef="#br0" timeOffset="32082.835">19727 1979 98,'-23'-39'37,"11"20"-2,12 19-5,-9-15-44,30 34-23,4-6 0,23 14-1,3-5 1</inkml:trace>
  <inkml:trace contextRef="#ctx0" brushRef="#br0" timeOffset="32399.8531">20221 2183 100,'-33'1'39,"0"12"1,-9-13-2,1 11-32,3-3-2,9 10 0,9-2-2,10 2 0,14 2 0,11-2-1,16 0-1,11-1 1,4-2 0,5 1-1,0-1 0,-6 5 1,-11-3-1,-12 6 0,-11 4 0,-11 0 0,-16 3 0,-3-2 0,-6 3-2,1-7 0,5 3-2,1-12-3,21 3-6,-3-18-26,36-2 0,-1-19-1,23-2 0</inkml:trace>
  <inkml:trace contextRef="#ctx0" brushRef="#br0" timeOffset="32604.8649">21061 1641 103,'17'-22'40,"-17"22"0,-18 30 0,-9 20-35,-4 21-1,-5 16-2,-1 14 1,-2 11-3,3 3 2,1-1-3,6-9-2,6-6-2,-3-26-6,21-5-28,-12-27-2,17-11 2,0-30-2</inkml:trace>
  <inkml:trace contextRef="#ctx0" brushRef="#br0" timeOffset="33131.895">20736 2198 107,'-10'15'40,"20"11"0,5-9-2,8 2-37,31-2-1,15-3-1,11-2-1,6-5-1,1-4 0,-2-5 1,-6-4 0,-11-4 0,-11 1 2,-19-6 0,-13 1 1,-15 2 2,-19 1-1,-7 6 1,-11 6-1,-9 7 1,-7 7-1,-2 14 1,-4 3-1,2 9 0,6 0 0,10 5 1,12-5-2,14-1 0,13-9 0,15-10 0,11-12-1,9-9 0,10-11 0,2-12 0,4-11 0,-2-4 0,-6-6 0,-8-3-1,-6 1 2,-7 6-1,-11 8 0,-10 8 0,-9 14 0,0 10 0,-22 9 0,4 11-1,-1 10 1,0 4-2,8 5-1,5-2-2,16 8-8,-5-25-11,30 12-15,-8-20 0,25 4-1,-2-20 1</inkml:trace>
  <inkml:trace contextRef="#ctx0" brushRef="#br0" timeOffset="33476.9147">22163 2327 99,'-13'5'39,"-15"0"1,6 17-2,-15-2-31,7 6-3,1-2-1,7 0 0,5-1 0,7-2-1,6-5-1,4-16 1,20 5-1,1-13 0,6-11 0,5-4 0,3-6-1,1-2 1,3-3 0,-3 0-1,-2 0 1,0 3-1,-7 7 0,-4 4 0,-5 7 1,-5 7-2,-13 6 1,14 19-1,-13 2-1,-6 6-1,4 13-3,-8-10-8,23 16-24,-11-15-2,17 8 1,2-18-3</inkml:trace>
  <inkml:trace contextRef="#ctx0" brushRef="#br0" timeOffset="33709.9281">22903 2295 102,'-52'4'40,"3"18"1,-7-6-2,19 17-30,2-4-4,17 4-1,13-3-2,14-1-2,21-6-1,15-6-2,18 6-17,-5-27-18,25 5-2,-8-21 0,9 7-1</inkml:trace>
  <inkml:trace contextRef="#ctx0" brushRef="#br0" timeOffset="34076.9491">23186 2395 107,'-2'15'39,"2"-15"2,19 13-2,7-17-34,11 3-2,4-3 1,6-8-3,4 0 1,-2-6-2,-6 0 0,-5-3 0,-4-3 1,-10-2-1,-8 2 1,-11 3-1,-13 2 1,-11 7 0,-10 6 0,-9 12 1,-7 9-1,-3 10 0,2 7 0,3 8 0,9 1-1,18 6 1,14-4-2,14-5-1,18-1-3,9-19-12,31 7-20,-8-23-4,22 4 0,-9-21-2</inkml:trace>
  <inkml:trace contextRef="#ctx0" brushRef="#br0" timeOffset="34791.9899">1716 4556 96,'0'0'38,"0"0"1,12 14-3,-25 1-31,9 11-3,-4 9-1,3 11 1,-9 7-2,2 4 1,3-1-2,-1-4-2,6 6-9,-6-22-25,14-3 0,-4-22-1,18-9-2</inkml:trace>
  <inkml:trace contextRef="#ctx0" brushRef="#br0" timeOffset="34963.9998">1761 4327 81,'-24'-37'37,"-6"8"-2,8 15 1,2 7-33,20 7-3,-4 16-4,4-16-11,43 23-20,-6-11 0,17 6-1,5-5 1</inkml:trace>
  <inkml:trace contextRef="#ctx0" brushRef="#br0" timeOffset="35322.0203">2370 4533 72,'-7'30'37,"-9"-9"0,3 8 1,-8-7-24,8 6-8,1-7-1,6 7 1,-4-6-3,10 2 0,0-7-1,7 2 1,7-10-1,1-7 0,8-9-1,4-9 1,6-8-1,4-8 0,3-6-1,-2-4 1,2-2-2,-2 3 1,-2 5-1,-5 8 1,-2 11-1,-6 12 2,-3 10 0,-4 12-1,-5 14 0,-4 7-1,1 9 0,-4-5-5,11 16-16,-6-21-17,17 1 0,5-20-2,17-5-1</inkml:trace>
  <inkml:trace contextRef="#ctx0" brushRef="#br0" timeOffset="35909.0538">4383 4261 92,'0'0'39,"15"-21"1,20 5-2,14-15-34,13 0-1,6 0-1,5 4 1,-4 5-2,-6 12 0,-10 12 0,-16 18 0,-22 15 0,-19 15-1,-19 8 1,-15 12 0,-13 5 2,0 0-2,-7-2 1,10-7-1,6-9 1,16-9-1,25-16 1,21-15-1,23-15-1,21-12 0,20-11-1,10-12-1,10-7-1,7-9-1,9 4-6,-16-20-16,8 18-14,-22-10 2,1 11-4,-20-9 3</inkml:trace>
  <inkml:trace contextRef="#ctx0" brushRef="#br0" timeOffset="36174.069">5872 4056 94,'-29'7'38,"7"16"2,-14-5-1,2 14-33,1 6 0,4 5-1,2 2-1,11 5-1,9-5-1,15-5 0,19-11 0,30-11-1,17-11 0,25-16 0,22-12-1,11-11-1,13-10-1,-1-11 0,-5 1-5,-20-13-8,-2 16-11,-45-16-14,-13 14 0,-33-7 0,-22 15 0</inkml:trace>
  <inkml:trace contextRef="#ctx0" brushRef="#br0" timeOffset="36323.0775">6517 3940 102,'-82'48'39,"20"16"1,0-6 0,22 6-35,8-1-3,19 0 0,11-2-1,12-4-3,21 0-6,-4-19-28,31 10-2,-8-19-3,21-2 0</inkml:trace>
  <inkml:trace contextRef="#ctx0" brushRef="#br0" timeOffset="36760.1025">7488 3700 99,'-26'37'41,"-17"5"0,11 19-1,-19 6-36,12 4-1,-1 4-1,4 4 1,4-7-1,7 1 0,6-11-2,8-9 1,8-9-1,4-12 1,11-11-1,5-10 0,3-14 1,8-8-1,5-7 0,1-6 1,1 0-1,-1-3 1,-1 1-1,-8 8 0,0 5 0,-9 9 0,-1 10-1,-8 9 0,-1 7-1,-3 6-1,2 5 0,-1-1-3,11 8-3,-11-18-11,28 12-7,-10-26-12,19 5 1,-2-19 0,11-3 1</inkml:trace>
  <inkml:trace contextRef="#ctx0" brushRef="#br0" timeOffset="38037.1756">7975 4280 102,'-5'-26'38,"5"26"2,-26-25-9,6 34-24,-7 7-2,1 13-1,-4 9-1,2 7-1,4 6 1,1 0-2,7-1 1,10-3-2,10-9 1,6-11-1,10-11 2,10-14-3,7-14 0,6-15 2,8-9-2,1-10 0,1-10-2,-6-4 2,1 0-3,-11 3 3,-5 8-1,-7 5-1,-10 10 1,-2 9 1,-4 14 1,-9 11-1,0 0 2,14 11-1,-7 5 1,8 3 0,1-5 0,4-2 0,3-1 0,3-6 0,1-3 0,0-5-1,-1-1 1,-4-2 0,-6 2 0,-16 4 0,15-1-1,-15 1 1,-16 22 0,-1 0 0,-3 3-1,-2 7 1,0 4-1,2 3 0,4 3 2,10-5-2,0-5 1,13-6-1,11-8 1,5-12-1,8-11 1,6-11 0,7-8-2,2-8 2,2-8-2,0-3 1,-2 1-1,-6 2 1,-8 7 0,-6 7-2,-15 11 2,-11 15 0,0 0 0,-1 20 0,-12 1-1,-1 8 1,9 1 0,1 1 0,12-5 0,6-3 0,16-9 0,2-4 0,15-9 0,4-2 0,1-5 0,1-4 0,-5 0 0,-5-3 0,-6 4 0,-10 2 0,-12 4 0,-15 3 0,10 10 0,-15 5 0,-3 2 0,1 3 0,-4 4 1,2 0-1,2-2 1,3-3-1,1-6 1,3-13-1,12 0 0,-2-11 1,7-11-2,-2-8 1,6-9-1,5-6 1,-4-4-1,7 1 1,-1-2 0,1 7-2,-1 5 2,2 5 0,4 10 0,-1 6 0,3 6 0,1 7 0,3 4 0,-2 0 0,5 2 0,-3-2 0,-3 0-1,-5 0 1,-2-2 0,-6-1 0,-4-1 0,-4-2 0,-16 6 1,21-6-1,-21 6 1,0 0-1,0 0 1,-14 15 0,1-2-1,-2 0 0,0 5 1,1-1-2,7 3 1,4 1 0,8-3 0,7-1 0,7-2 0,5-1 0,1-1 0,2-3 0,-3 1 0,0 0 0,-4 1 0,-8 3 0,-3 3 0,-7 1-1,1 0 0,-8 4-1,2 5-2,-10-12-6,18 14-5,-5-30-5,9 30-7,-9-30-12,46 1-1,-5-12 0,24 0 2</inkml:trace>
  <inkml:trace contextRef="#ctx0" brushRef="#br0" timeOffset="38195.1846">10822 4430 106,'-19'13'41,"-8"-16"-1,27 3-6,-19 11-49,7-33-8,29 18-11,-7-15-6,16 4 0,-7-10-1</inkml:trace>
  <inkml:trace contextRef="#ctx0" brushRef="#br0" timeOffset="279292.9746">2160 5891 57,'19'-19'32,"-19"19"0,0 0-1,0 0-21,6 31-5,-18-2-2,-2 15 0,-8 8 1,3 18 1,-7 6-2,4 7 2,1 1-2,14-1 1,0-8-2,10-10 1,11-16-1,14-16 0,8-21 0,9-17 0,4-19 1,3-15-1,1-10 1,-3-9-1,-4-5-1,-7-3 0,-7 4-1,-10 7-1,-2 10 1,-9 10-2,-5 8 1,-2 12 0,-4 15 0,8 15 2,-6 14 0,3 9 0,2 12-1,2 6 2,1 9-2,4-2 2,3-2-2,6-7 1,3-16-1,7-11 2,6-25-1,9-18 0,4-23 1,6-16-1,5-16 0,-2-11-2,-4-5 0,-6-8-2,-7 10-1,-15 3-3,-2 21-3,-23 2-26,5 23-2,-13 5 1,4 31-1</inkml:trace>
  <inkml:trace contextRef="#ctx0" brushRef="#br0" timeOffset="279666.996">3505 6195 77,'7'11'36,"3"-6"-3,16-2 3,3-6-27,20-8-6,-1-8 0,15 0 0,-1-11 0,-4 2-2,-4-4 2,-12 1-1,-16 3 0,-17 7-1,-22 10 1,-19 11 0,-16 14 0,-14 19-1,-7 11 2,-1 14 0,3 9 0,8 3 0,22-2-1,19-6 0,31-13-2,29-20-1,37-1-15,17-38-21,37-7-3,14-21 2,25-8-3</inkml:trace>
  <inkml:trace contextRef="#ctx0" brushRef="#br0" timeOffset="280029.0167">5359 5524 81,'24'-47'38,"-1"27"-3,-23 20 2,16 11-32,-23 31-2,2 20 1,-9 13-2,4 16 0,-3 7-1,-3 6 1,9-2-3,-2-8-2,16 0-18,-4-27-14,12-9-1,1-23 0,8-16-1</inkml:trace>
  <inkml:trace contextRef="#ctx0" brushRef="#br0" timeOffset="280811.0614">5236 5979 99,'0'0'39,"17"-13"0,18 15-1,-3-9-35,12 4-1,9 2 1,3 3-2,-6 8 0,-2 5 0,-7 5-1,-6 8 0,-7 9 1,-10 3 0,-7 8-1,-9 2 2,-4-1-2,-4 2 1,0-10 0,-2-6 0,2-10-1,3-12 0,3-13 1,11-22-1,1-7 0,5-14 0,4-7 0,4-9-1,1-3 1,4 0-1,-2 8 1,-1 8-1,-2 8 2,-2 8-2,0 13 2,5 9-1,1 8 0,1 3 0,10 7 0,4-1 0,9 1 0,6 0 0,2 0-1,-1-5 1,-3-1 0,-8-1 0,-7-3-1,-14-1 1,-12 0 0,-16 1 0,-13-2 0,-11 4 0,-15 4 0,-1 4 0,-14 5 0,1 8 1,-5 7-1,11 4 2,0 1-1,13 3 0,13-5 0,12-2 1,19-8-1,20-12 1,16-11-2,13-9 0,7-10 1,5-10-2,1-7 1,-5-3 0,-10-2 0,-12 4-1,-15 3 2,-13 9-2,-12 11 1,-5 14 0,-19 9 0,-3 15 0,-1 11 0,-5 6 0,4 10-1,8-4 1,8 3-3,11-13-1,26-2-6,2-26-21,28-1-8,4-20 0,21-5 0</inkml:trace>
  <inkml:trace contextRef="#ctx0" brushRef="#br0" timeOffset="281111.0786">7251 5882 97,'-21'26'38,"-5"-2"1,11 22-2,-10-5-31,14 14 1,-3-5-3,9 5 1,5-6-2,9-4 0,5-10-1,13-16 1,4-12-2,6-14 0,9-12 0,2-16-1,-2-12 1,2-10-2,-4-4 2,-4-3-3,-7 3 1,-9 3-2,-2 9-1,-11 9-4,7 24-14,-21-4-15,3 20-3,0 0 1,19 22-1</inkml:trace>
  <inkml:trace contextRef="#ctx0" brushRef="#br0" timeOffset="281457.0984">7831 6044 101,'19'9'40,"-19"-9"-1,37-2 0,-12-9-34,7 1-1,4-5-1,-3-2-2,-2-3 1,-1 0-2,-8 2 0,-9-2 0,-12 6 0,-1 14 0,-30-11 0,-3 14 0,-5 10 0,-6 7 1,-2 5 0,-3 7 1,6 3-1,9-1 1,10-1-1,15-3 2,22-7-3,17-10 0,21-5-4,18-18-4,27 5-14,-6-27-12,25 2-5,-10-15-2,15-5 0</inkml:trace>
  <inkml:trace contextRef="#ctx0" brushRef="#br0" timeOffset="281652.1095">8968 5391 125,'-40'17'41,"5"32"0,-16 10-5,3 18-33,4 7 1,6 8-3,5 5-1,13-8-1,17 2-10,-3-31-9,29 2-8,-11-28-10,24-7-2,-2-23-1,19-9 1</inkml:trace>
  <inkml:trace contextRef="#ctx0" brushRef="#br0" timeOffset="282239.1431">10373 5853 99,'0'-20'38,"0"20"1,-24-22-1,-7 22-33,-5 2 0,-5 14-2,-11 7 1,1 7-1,-2 7 0,5 7-1,12-5 0,11 1 0,13-5 0,16-7 0,16-13-1,18-8-1,13-15 1,11-11 0,9-5-1,1-11 1,-4-2-1,-6-2-1,-8 2 1,-14 9 0,-12 7 0,-12 8-1,-16 13 1,-3 14 0,-10 8-1,0 9 1,-1 4 0,5 5-1,10-4 0,10-4-1,16-11-2,13-14-2,24-7-7,-1-29-9,30 2-10,-10-29-6,15 0 0,-14-28 0,-1 0 1</inkml:trace>
  <inkml:trace contextRef="#ctx0" brushRef="#br0" timeOffset="282410.1529">11306 5212 99,'-41'48'41,"0"29"2,-8 10-2,14 14-34,-2 9-3,10-5-1,9 0-3,1-10-3,16 1-15,-9-35-8,15-2-12,-9-27 1,9-8-2,-5-24 1</inkml:trace>
  <inkml:trace contextRef="#ctx0" brushRef="#br0" timeOffset="282568.1619">10911 5768 119,'-10'-37'40,"18"16"2,-1 1-3,20 12-37,24 8-10,13-19-13,39 19-8,5-15-11,34 7 0,8-7-1,24 9 1</inkml:trace>
  <inkml:trace contextRef="#ctx0" brushRef="#br0" timeOffset="283079.1912">12767 5849 96,'-20'-21'38,"3"15"1,-19 0-2,-3 15-30,-11 1-1,6 13-2,-8 5-1,7 4 0,-3 1 0,14 3-1,9-5 0,11 5-1,14-6 0,16-7 2,13-8-2,9-6-1,9-10 1,10-7-1,0-12 1,7-10 0,-7-6-1,-3-6-2,-6-2 2,-3-4 0,-10 5-1,-7 6 1,-8 8-1,-4 12 0,-16 17 0,0 0 1,1 35-1,-7 0 1,-1 13-2,3 4 1,12 2-4,6-16-4,30 6-16,-7-26-12,33-10-1,-1-22 0,28-9-1</inkml:trace>
  <inkml:trace contextRef="#ctx0" brushRef="#br0" timeOffset="283545.2178">13848 4965 103,'-23'0'37,"-13"18"4,14 32-2,-14 14-30,14 14-4,2 16-1,8 13 0,2 3-1,4 0-1,0-3 1,5-9-2,0-11-1,1-13 0,-3-19 0,2-13 1,0-17-1,1-13 0,0-12 0,4-19 0,2-4 0,7-16-1,5-3 1,4-8 0,5-2 0,6 6-1,-1 6 1,7 8 0,-3 14 0,0 8-1,-4 13 1,-5 12 0,-4 9 0,-7 6 1,-8 2-1,-8 0 0,-11 1 0,-5-3 0,-15-4 0,-7-5-1,-2-4 0,-3-5-2,8-4-4,0-18-11,35 10-8,-4-20-13,34 6 0,6-14-1,30 9 2</inkml:trace>
  <inkml:trace contextRef="#ctx0" brushRef="#br0" timeOffset="284273.2595">14462 5825 119,'-21'8'39,"-16"-12"2,7 12-2,-6-5-35,0 3-1,1 5-1,6 6 0,2 4-1,9 4 0,8 2 0,6-1-1,12 1 1,9-8-1,10-2 0,9-8 0,4-9-1,7-9 0,1-9 1,0-8-1,-5-7 0,-2-7-1,-8-3 1,-6-2 0,-8 3 1,-6 3-1,-8 9 1,-5 5 0,-5 13 0,5 12 0,-18 4 1,9 11 0,8 4-1,2 0 1,12 2 0,5-5 0,9-1-1,8-4 1,4-9-1,1-2 1,4-8-1,-4-5 1,-7-2-1,1-2 1,-8 0-1,-7 2 2,-7 1-2,-12 14 0,0 0 0,0 0 0,-7 26 0,-8 1 0,-3 9 0,1-1 0,3 5 0,3-1 0,8-4 0,10-9 0,9-8 0,11-12 0,13-8 0,6-10 0,9-10 0,3-7 0,1-5 0,-1-1 0,-4-2 0,-7 7 0,-14 0 0,-6 13 0,-11 6 0,-16 11 0,0 0 0,-5 23 0,-10 0 0,5 3 0,0 5 0,5-3-4,12 6-3,4-16-7,25 12-8,-14-27-7,32 8-10,-4-19-1,19 1 1,0-20 2</inkml:trace>
  <inkml:trace contextRef="#ctx0" brushRef="#br0" timeOffset="284461.2702">16266 5301 104,'-39'40'37,"-16"9"4,2 23-3,-11 7-30,16 4-4,8-1-3,3-8-8,26 9-21,-5-23-10,14-2 0,0-22-1,12-7 1</inkml:trace>
  <inkml:trace contextRef="#ctx0" brushRef="#br0" timeOffset="284643.2806">15874 5683 126,'-1'-21'41,"-4"-3"1,18 18-1,5-3-38,11 2-4,20 9-8,2-17-12,36 19-5,-8-22-12,33 11-3,-2-12-1,22 4 0</inkml:trace>
  <inkml:trace contextRef="#ctx0" brushRef="#br0" timeOffset="285400.3239">17600 5330 94,'0'0'41,"-15"-13"-2,28 5 0,4-12-24,21 0-16,20-2 3,13 6-4,4-2 3,3 10-3,-1 7 2,-9 10 0,-11 10 1,-18 7 1,-26 9 0,-19 8 0,-17 3 1,-13 0-1,-6-1 1,-1-4-3,1-3 2,7-8-2,18-5 1,17-9-1,21-6 0,14-5 0,12-2 0,5 1 0,3-1 1,-6 2-1,-6 5 0,-14 3 1,-19 6-1,-15 8 0,-17-3 0,-15 5 0,-9 1 0,-4-1-1,-1 1-3,0-14-4,23 9-14,-6-27-7,34 2-10,5-14-1,27-2-1,7-17 2</inkml:trace>
  <inkml:trace contextRef="#ctx0" brushRef="#br0" timeOffset="285778.3455">18670 5141 93,'41'-13'39,"21"6"2,-5-12-2,22 7-32,-9-2-3,2 0 0,-10 6-1,-8 5-1,-10-2-1,-8 10 0,-9 2 0,-12 4 0,-8 10-1,-9 10 1,-8 8-1,-6 10 2,-7 10 0,-2 10 0,-6 8 0,0 4-1,1 3 0,3-7-3,12 0-4,-3-19-12,33 8-8,-12-29-14,25-2 1,4-20-2,21-8 2</inkml:trace>
  <inkml:trace contextRef="#ctx0" brushRef="#br0" timeOffset="286144.3665">19813 5221 105,'-30'4'39,"11"24"1,-17-7-1,9 29-36,-3 5 3,7 12-1,-1 5 0,13-1-2,15-2 0,13-4-2,17-12 0,13-10 0,15-18-1,10-16 1,7-16-1,0-16 1,-1-12-1,-8-16 0,-13-9 0,-12-9-1,-17-11-3,-12-6 0,-21 5-1,-12 4 1,-14 16-1,-13 13 1,-7 22-3,-11 15-2,8 40-15,-16 4-11,16 18 0,-1 1-3,19 9 1</inkml:trace>
  <inkml:trace contextRef="#ctx0" brushRef="#br0" timeOffset="286940.412">20629 5378 93,'-4'-15'34,"4"15"2,-15 1 2,-1 17-33,-4 5 2,3 17-3,-6-1 2,2 11-3,3-3 2,4 1-3,6-6 0,3-7 0,8-14-1,-3-21 0,19 4 0,-4-18 0,6-13 0,2-8 0,2-6 0,0-4-1,-1 0-2,-3-2 2,-3 9-2,-3 4 2,-5 11-2,-5 5 3,-5 18-4,0 0 4,0 0 2,5 14-3,-4 4 3,6 2-2,7 1 2,7-1-2,8-8 2,9-4-2,5-6-1,9-9 1,1-5-3,1-2 3,-4-4-3,-5-1 3,-8 4-3,-7 3 2,-13 4-2,-6 7 2,-11 1 3,-5 21-3,-4 2 2,-5 10-3,4 4 2,-5 6-4,13 6-1,-2-10-7,28 15-13,-16-26-8,24 8-9,-2-25 2,7 3-1</inkml:trace>
  <inkml:trace contextRef="#ctx0" brushRef="#br0" timeOffset="287314.4334">21481 5469 113,'-10'17'39,"10"-17"1,15 27-1,-3-13-35,19-1-1,5-8 0,10-2-1,2-6 0,4-6-1,1-5-1,-8-6 1,-7-5-3,-9-3 2,-12-5-2,-12 1 3,-13-5-3,-7 8 0,-10 3 0,-8 8 0,-3 12 3,-4 8-1,0 14 3,2 9-3,5 10 3,13 4 0,9 5 0,15-1-1,22-9-1,15-5-3,29-8-2,8-19-4,27 5-13,-14-30-15,21 1-3,-12-21 0,-1 1-1</inkml:trace>
  <inkml:trace contextRef="#ctx0" brushRef="#br0" timeOffset="287515.4449">22556 4819 109,'-29'17'39,"-16"17"0,9 29 0,-6 9-36,6 11 1,-1 5-1,6 10-1,11-2-2,2-9-1,11 1-6,-11-29-20,18 6-10,-7-25-1,8-4-1,-1-36-1</inkml:trace>
  <inkml:trace contextRef="#ctx0" brushRef="#br0" timeOffset="287949.4697">22134 5336 98,'0'0'40,"14"-7"1,6 11-2,2-11-21,19 4-16,6-4 0,6 4 0,-5-2-1,1 4-1,-5 0 1,-7 5-1,-11 3 1,-12 5-1,-11 5 3,-4 7-3,-10 6 2,-3 7-2,-3 3 3,1 4-3,-1 0 2,3 0-2,5-7 0,2-4 0,7-12 0,6-8 0,-6-13 0,20-18 0,1-8 0,-1-13 0,2-9 0,4-5 0,0-1 0,1 0 0,-5 4 0,-4 12-2,-2 9 0,0 10 1,-3 11-1,1 7-2,3 16-3,-17-15-11,42 32-12,-16-19-7,14 6-1,-6-10-2,13 2 4</inkml:trace>
  <inkml:trace contextRef="#ctx0" brushRef="#br0" timeOffset="288300.4898">23004 5336 106,'-26'19'39,"-4"-6"3,14 11-3,3-4-25,18-1-10,9-4 1,13 0-2,10-8-2,7-4 1,8-5-2,-3-7 0,-2-4 0,-3-5 0,-8-3 0,-9-2 0,-10 0-2,-8 1 2,-9 4-3,-7 6 3,-12 5-1,-4 11 0,-8 7 3,-8 12-4,-2 10 4,-1 6-3,3 7 3,4 1-4,15-3 2,9-7-4,24 5-7,4-31-12,38 7-13,-2-23-2,24-3-1,-1-22 0</inkml:trace>
  <inkml:trace contextRef="#ctx0" brushRef="#br0" timeOffset="288577.5057">23763 5217 108,'-28'4'39,"-15"-1"1,10 18-1,-7-3-31,16 6-4,5 0 0,16-3-1,12-1 0,11 1-2,10-2 1,3 0-3,1 0 3,-1 1-1,-10 4-1,-7 4 0,-15 2 0,-14 1 0,-14 2 0,-10-2-1,-7 5-4,-11-14-10,11 15-10,-19-20-14,14 6 0,-9-12-1,8 2-1</inkml:trace>
  <inkml:trace contextRef="#ctx0" brushRef="#br0" timeOffset="289629.5658">18123 6616 100,'14'-14'37,"0"18"0,-14-4 0,21 14-32,-13 6-2,1 12 0,-7 12 0,-2 11-2,-5 6 1,-4 7-1,-3-2 0,2 0-1,-4-11 1,5-3-1,0-15 1,4-9 0,1-13 0,4-15 0,0 0 0,14-28 0,-4-3 0,3-7 0,1-13 1,-1-5-1,3-9 0,2-1 0,0 1 0,0 0 0,-1 6-1,2 6 1,-1 9-1,2 12 0,2 9 0,0 11 0,5 10 0,-5 6 0,3 8 0,-1 8 0,-1 4-1,-3 6 1,-9 6 0,2 2 0,-10 2 0,-9 3 0,-4 1 0,-8-5-2,-9 4 2,-6-8-1,-7 1 0,-5-5 0,1 3 0,1-6 0,2 7 0,6 1 1,8 3-1,2 8 1,8 10 0,-4 3 0,10 6-2,-5 0 1,6 1-4,-7-13-8,19 11-12,-17-27-14,24-9 1,-9-29-2,26 3 2</inkml:trace>
  <inkml:trace contextRef="#ctx0" brushRef="#br0" timeOffset="290287.6035">18921 6701 113,'15'-10'37,"18"4"1,-1-9-3,14-1-33,8 2 0,7-1 1,-1 1-1,1-2-1,-11 1 1,-9 2-1,-13-2 0,-10 1 0,-16-2 0,-16 5-1,-8 1 0,-9 4 1,-7 3-1,-4 10 1,-3 6-1,-3 9 1,7 9 0,5 2 1,9 5-1,12 5 0,12-3 0,17-3 0,14-8 0,18-6 0,10-9-1,10-7 1,6-8-1,0-7 1,-3-5 1,-7-3-2,-8-1 0,-9 2 0,-12 2 0,-13 5 0,-20 8 0,0 0 0,0 25 0,-15 2 0,-6 6 0,0 2-3,0 3 2,8-4 0,2-4 1,8-7-1,8-9 2,10-14-2,7-14 2,4-6 1,6-13 1,-1-7-3,4-7 0,-2-5 0,-1-3 0,4-3 0,2 9 0,-5-2-3,11 18-11,-17-13-9,26 29-8,-11-6-9,16 17-1,-3 5 0,20 10 2</inkml:trace>
  <inkml:trace contextRef="#ctx0" brushRef="#br0" timeOffset="290808.6333">21261 6510 92,'1'-20'35,"-3"8"0,-19-7 1,-2 16-29,-13-2 0,1 13 0,-7 2-1,0 14 0,0 1-2,6 7 1,8-1-3,7-1 1,12-1-2,14-4 1,11-4-1,16-5-1,9-6 1,7 0-1,1-2 0,1-1 0,-8 4 1,-8 5-1,-16 3 0,-14 10 0,-17 2 0,-13 2-1,-8 4 0,-8-3 0,2-1-2,1-10-5,18 6-5,-4-28-16,25-1-11,27-6 1,16-8 0,3-18-1</inkml:trace>
  <inkml:trace contextRef="#ctx0" brushRef="#br0" timeOffset="291172.6541">21597 6687 116,'-12'9'39,"17"2"1,-5-11-2,40-4-34,5-4 0,15-3-1,4-7-1,4 2 0,-7-7-1,-5 0 0,-9-1 1,-20 0-2,-21 3 1,-14 1 1,-16 6-2,-12 5 0,-12 8 0,-4 9 0,-10 9 0,3 10 0,3 9 0,12 6 0,11 2 0,16 1 0,17 0 0,20-7-2,27-4-5,16-21-7,34 13-11,-11-27-15,29 0 2,-10-18-1,7-1 0</inkml:trace>
  <inkml:trace contextRef="#ctx0" brushRef="#br0" timeOffset="291364.6651">22642 6492 110,'-30'5'39,"-17"2"1,4 15-1,-7 4-23,6 5-13,3 5-1,6 4 0,11 1-2,12-5-1,21-3 0,17-12-3,24 2-7,2-27-14,34 9-13,-1-20-1,19 3 1,-8-16-2</inkml:trace>
  <inkml:trace contextRef="#ctx0" brushRef="#br0" timeOffset="292078.7059">23139 6565 120,'-53'13'39,"5"14"2,-13 1-2,13 6-32,0 5-2,11 0-1,9-2-4,11-2 0,16-8 0,16-3 0,10-12 0,8-8 0,8-8 0,2-9 0,-1-9 0,1-8 0,-2 0-3,-9-9 1,-6 1 1,-11-4 0,1 3 0,-11 5 0,1 4 1,-6 4 0,0 7 1,4 7-1,-4 12 1,16-9 0,-3 12 0,1 1 0,5 2 1,2-1 0,-1 1-2,-1-1 0,-2-3 0,-17-2 0,20 6 0,-20-6 0,0 0 0,6 18 0,-11-3 0,-3 0 0,-5 7 0,0 6 0,-7 1 0,-1 3 0,-3-1 0,1 0 0,2-5 0,2-5 0,10-10 0,9-11 0,0 0 0,28-18 0,3-6 0,7-10 0,7-10 0,4-6 0,3-2 0,-6 4 0,-7 2 0,-8 9 0,-9 9 0,-11 10 0,-11 18 0,0 0 0,-24 31 0,7 1 0,-5 7 0,8 6 0,0 3 0,5-2 0,11-2 0,13-4 0,5-5 0,12-10 0,11-9 0,1-12-5,19 4-11,-14-27-6,23 13-6,-26-20-14,14 4 2,-20-11-2,-2 4 5</inkml:trace>
  <inkml:trace contextRef="#ctx0" brushRef="#br0" timeOffset="292754.7446">24167 6538 113,'0'0'39,"-32"-19"1,12 22-2,-24 2-31,4 11-2,-8 5-2,1 8 0,-5 4 0,11 4-1,5 0 0,10-4-2,18-5 0,16-8 0,17-12 0,13-11 0,14-11 0,7-10 0,7-12 0,2-10 0,4-8 0,-3-7 0,-3-7 0,-6-6 0,-3 0 0,-8 6 0,-10 10 0,-7 13 0,-21 17 0,-11 28 0,-14 2 0,-14 33 0,-11 18 0,-6 9 0,3 14 0,-5-2 0,18 3 0,4-12 0,23 4-11,1-23-7,34 14-8,-16-34-10,33 5-5,0-18-1,14 2 3</inkml:trace>
  <inkml:trace contextRef="#ctx0" brushRef="#br0" timeOffset="292889.7523">24799 6855 124,'0'0'41,"-28"-12"-1,28 12-2,-25-16-34,11-12-23,19 16-7,-24-23-10,15 5-5,-16-14-2,-6-3 2</inkml:trace>
  <inkml:trace contextRef="#ctx0" brushRef="#br0" timeOffset="361847.6965">12263 7340 82,'-48'8'38,"-10"17"-1,-10 13 1,-16 25-35,-5 16 0,6 20-1,-2 13 1,11 13-2,15 5-1,21 0 0,25-2 0,22-10-4,35-5-12,10-25-21,28-16 1,3-23-3,14-19 2</inkml:trace>
  <inkml:trace contextRef="#ctx0" brushRef="#br0" timeOffset="362223.718">12507 8184 76,'-47'22'37,"0"16"0,-11 3 1,4 16-32,-1 1-1,14 5 0,3-7 0,18 0-3,16-18 2,18-15-2,25-21 0,16-18-2,18-19 0,11-13 0,1-11 0,-1-2 0,-11-2-1,-10 9 1,-14 7 0,-17 16 0,-16 14 1,-16 17-1,-11 21 0,-9 11 0,-3 13 0,2 5 0,10 1-2,5-7-1,28-6-5,7-32-24,36-11-6,9-30-1,25-16 0</inkml:trace>
  <inkml:trace contextRef="#ctx0" brushRef="#br0" timeOffset="362657.7428">13635 7348 91,'-25'26'38,"-8"14"-1,3 28 1,-3 8-33,7 18-1,-1 7-1,9 6 0,3 0-1,3-4-1,7-12 0,5-8-1,0-17 1,5-13-1,4-16 1,0-18-1,-9-19 0,24-15 0,-7-13 1,4-12-1,-1-6 0,7-6 0,2-1 0,4 5 0,5 3 0,-5 12 0,2 11 0,-3 12-1,-5 14 1,-3 11 0,-9 11 0,-10 6 0,-12 10 0,-9 3-1,-9 3 1,-7-3 0,-7-2-2,-2-10-1,5-3-3,-3-24-7,25 2-26,-1-23 1,24-3-2,10-20 1</inkml:trace>
  <inkml:trace contextRef="#ctx0" brushRef="#br0" timeOffset="363364.7832">14251 7983 86,'0'0'39,"0"0"-1,0-12 2,0 12-33,-19 0-2,5 9-1,-7 3-2,-1 12 0,-1 6 0,0 9-1,1 1 0,5 5 0,7 0-1,13-3 1,8-9-1,15-9 1,6-12-1,13-11-1,3-11 1,3-14 0,3-9-1,-6-6 1,-7-5 0,-7-3-1,-5 3 0,-11 4 1,-5 5 0,-4 5 0,-5 10-1,-4 8 1,0 12 1,0 0-2,17-5 2,-3 11-1,9-2 0,2 2 1,9-2-1,4 0 1,0-3 0,3-2-1,-1 0 1,-7 0-1,-4-1 1,-6-1-1,-7 2 0,-16 1 0,10 8 0,-11 6 1,-8 3-1,-3 8 0,-2 2 1,-1 6-1,4 0 0,2 0 0,5-5 1,10-5-1,12-9 1,6-12-1,8-12 0,6-8 1,4-9 0,-1-5-1,0-3 1,-3-2-1,-7 3 0,-4 4 0,-7 5 1,-7 6-1,-3 6 0,-10 13 0,13-6-1,-13 6 1,7 25 0,-11-2-1,3 4 0,-2 8-1,6 8-3,-5-9-2,22 15-18,-9-29-13,30 1-1,1-27-2,26-7 1</inkml:trace>
  <inkml:trace contextRef="#ctx0" brushRef="#br0" timeOffset="363559.7944">16140 7369 103,'-47'46'39,"9"23"1,-15 4-2,6 11-36,11 3-2,3-4-7,16 5-25,-6-15-8,13-2 1,-2-17-2</inkml:trace>
  <inkml:trace contextRef="#ctx0" brushRef="#br0" timeOffset="363711.8031">15816 7862 105,'-3'-37'40,"9"13"2,2-5-3,20 11-36,4 9-7,4-10-25,32 17-10,3-9 0,25 9-2</inkml:trace>
  <inkml:trace contextRef="#ctx0" brushRef="#br0" timeOffset="364076.824">17168 7776 95,'22'1'39,"-22"-1"2,15 34-3,-19-1-33,-1 19-2,-5 2 1,-2 14-3,6 4 1,1 0-4,5-1-1,5-14-7,18 1-28,2-21-2,16-7 1,2-21-3</inkml:trace>
  <inkml:trace contextRef="#ctx0" brushRef="#br0" timeOffset="364529.8499">17616 7738 102,'0'0'39,"23"-4"2,-1-10-2,26 3-35,-7-2-1,10 4-1,-3 3 1,-6 3-2,-7 5 0,-7 4-1,-11 6 1,-12 8 0,-12 3-1,-10 0 0,-4 4 1,-3-2-2,-1-2 2,3-1-2,7-4 2,10-6-3,5-12 3,20 18-1,5-11 0,6 0 0,2 5 0,-2 2 1,-4 3-1,-9 7 1,-10 6 0,-12 5 0,-10 3 0,-9 0 0,-3-2-2,0-5 0,7-2-3,6-20-6,30 3-25,-2-24-6,29-1 1,4-19-2</inkml:trace>
  <inkml:trace contextRef="#ctx0" brushRef="#br0" timeOffset="365211.8889">18749 7739 112,'-39'6'40,"3"17"2,-12-4-4,3 17-34,-1 2 1,2 10-2,7 2-1,6 3 0,10-2-1,16-6-1,14-8 1,17-11 0,15-11-1,13-12 0,8-16 0,6-11 0,-1-9 0,-6-12-1,-7 0 1,-14-7 0,-15 2-1,-13-3 1,-12 9-1,-7 6 1,-7 6 0,-1 7-1,2 11 1,0 6 0,13 8-1,-6 21 1,15-1 0,3-1-1,13 2 1,2-2-1,14-11 1,2 0 1,4-12 0,5-7-1,2-8 1,-1-5 1,-2-1-1,-3-3 1,-12 4-1,-2 2-1,-10 6 2,-10 7-2,-14 9 0,-3 11 0,-11 14 0,-10 11 0,-1 8 0,-4 7 0,2 4 0,2 4 0,12-4 0,11-3 0,9-13 0,15-10 0,10-13 0,10-11 0,0-14 0,7-12 0,-1-7 0,-8-7 0,-7-5 0,-9-2 0,-8 0-3,-11-3 1,-4 8-2,-12 3-2,0 20-11,-21-14-12,12 25-10,-15-9 1,8 21-3,-8-7-1</inkml:trace>
  <inkml:trace contextRef="#ctx0" brushRef="#br0" timeOffset="365640.9134">20077 7517 98,'8'-17'38,"-7"-3"0,-1 20-5,0 0-26,-8 27-1,-2 3-1,6 20-2,-1 5-1,5 12-1,5 5-1,1 2-1,9 2-3,0-19-9,15 1-25,-1-18-3,11-10 2,1-21-2</inkml:trace>
  <inkml:trace contextRef="#ctx0" brushRef="#br0" timeOffset="365896.9281">20431 7728 104,'-62'17'39,"9"8"1,-6-2-1,18 8-32,5-8-3,19 0-1,18-9-1,20-4 1,20-5-2,14-3 0,11-2 0,7-2-2,5-1 0,0-4-3,2 2-4,-17-10-17,5 8-16,-20-4 2,5 3-3,-15-12 2</inkml:trace>
  <inkml:trace contextRef="#ctx0" brushRef="#br0" timeOffset="366399.9568">21011 7708 108,'-15'17'40,"-12"0"0,6 13-2,-11-3-31,5 12-2,-5-1-2,-2 2-1,5 1 0,2-7-2,7-5 1,11-7 0,9-12 0,0-10-1,35-10 0,1-14 0,7-10 1,6-6-1,2-11 0,-3 2 1,-5 1 0,-7 8 0,-8 7-1,-13 8 0,-11 10 0,-4 15 1,0 0-2,-16 32 0,7-7 0,2 3 0,7 0 0,6 1 1,10-8 0,12-4-1,9-13 1,7-7 1,7-10 0,2 0 1,-5-10 0,-2 0 0,-6 1-2,-9 2 0,-12 5 0,-5 12 0,-14 3 0,-3 18 0,-9 7 0,-3 7 0,-1 6-2,-2 3-2,5 8-3,-4-17-8,23 12-15,-12-22-9,23 0-1,-1-21-2,15-6 1</inkml:trace>
  <inkml:trace contextRef="#ctx0" brushRef="#br0" timeOffset="366865.9835">22567 7079 101,'0'0'38,"-50"45"1,1 16-1,-23 11-34,-6 15 0,-6 14-2,-4 7-1,-2 1 0,11-2-1,13-7-2,11-13-3,22-3-3,6-25-24,36-11-7,13-21 1,26-15-1</inkml:trace>
  <inkml:trace contextRef="#ctx0" brushRef="#br0" timeOffset="367601.0255">22751 7197 107,'-19'40'39,"-21"11"1,5 23-1,-16 10-34,7 6-1,-2 4-2,7 2 0,3-6-1,9-7 0,7-13 0,5-8-1,10-20 1,9-10-1,8-15 1,7-15 0,8-12 0,4-15-1,2-7 0,1-9 0,3-2 1,-5-2-1,-1 6 0,-5 4 0,-5 11 0,-5 8 0,-16 16 0,17 0 0,-12 14 0,-5 9 0,-5 7 0,3 5 0,-1 6 0,-2-2 0,5 0 0,-1-4 1,4-5-2,3-5 1,5-12 0,7-10 0,8-7 0,5-14 0,5-5 0,2-4 0,2-5 0,0-3 0,-1 5-1,-7 2 1,-6 8 0,-7 8 0,-5 7 0,-14 5 0,8 21-1,-13 2 1,-5 7 0,-1 6 0,-3 2 0,2 1 1,1-3-1,2-4 1,5-8 0,5-8 0,-1-16 0,20-2 0,-4-15 0,5-10 0,2-9 0,4-2 1,-1-5-2,-2 2 0,1 3 0,-1 2 0,1 9 0,-2 5 0,6 9-3,2-3-3,18 18-7,-13-17-15,31 19-11,-10-12 0,16 4-3,-3-12-1</inkml:trace>
  <inkml:trace contextRef="#ctx0" brushRef="#br0" timeOffset="367934.0446">23880 7152 113,'0'16'40,"-1"-5"2,20 18-2,-1-1-37,13 8 1,0 3-2,4 6 1,2 3-2,-3 5 0,-3 12-1,-2 0 0,-10 6 0,-11 3-1,-12 3 1,-10 4 0,-10-3-1,-11 0 0,-4-9 1,-3-8-1,2-6-3,-1-20-9,24 5-23,-5-21-6,23-3 1,-1-16-2</inkml:trace>
  <inkml:trace contextRef="#ctx0" brushRef="#br0" timeOffset="368083.0531">24326 8223 117,'-36'-7'43,"12"5"0,-5-13-3,12 5-40,17 10-15,-22-25-24,22 25-4,-5-24 1,5 24-3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2:28:26.572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0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09T22:32:02.988"/>
    </inkml:context>
  </inkml:definitions>
  <inkml:trace contextRef="#ctx0" brushRef="#br0">11433 7139 22,'0'0'25,"0"0"2,0 0-6,-3-17-9,3 17 0,-18-19-1,6 10 0,-16-13-3,1 6-2,-14-8 0,2 3 0,-15-4-1,5 11 0,-11 2-2,-1 9 1,-8 5 0,1 10-1,-8 5 1,-2 11-1,-10 2 0,0 9-1,-5 2 0,7 10 1,0 9-1,5 6 0,5 9-2,8 8 0,5 8 0,5 8-1,9 4 1,1 4-1,4 4 0,11 2 0,3-3 1,5 1 0,10-6 1,13 0 0,6-9 1,10-5-1,10-8 1,10-4-1,13-1 1,10-5-1,11 1-1,13-5 1,13-3-1,9-2 0,14-8 0,9-6 0,7-11 0,15-7 0,9-10 0,1-8 1,5-12-2,-1-8 1,9-11 0,1-7-1,0-13 0,-5-9 1,-6-13-1,-2-7 0,1-11 2,-11-6-2,-12-10 2,-7-8-2,-14 0 0,-12-12 1,-15-1-1,-19-6 1,-14-2-1,-18-5 1,-14 3-1,-21 2 2,-12 3 0,-20 7 0,-19 10 0,-24 12 0,-26 10-1,-21 18 1,-24 14-1,-22 12 0,-18 15-1,-10 8-3,3 19-5,-10-10-24,33 14-4,3-10-1,31 3-1</inkml:trace>
  <inkml:trace contextRef="#ctx0" brushRef="#br0" timeOffset="539.0308">11194 7931 71,'-25'-11'37,"-11"20"-2,-25 5 2,-2 20-31,-12 2-2,3 14 0,2-1-1,8 7 0,10-6-2,19-1 1,13-4-1,20-7 0,16-8-1,14-2 1,9-6 0,4-3-1,2 1 1,-3 0 0,-6 4 0,-7 3-1,-14 7 2,-11 1-1,-10 2 1,-8-3-3,-1 0 0,-3-9-4,11 0-2,7-25-14,0 0-17,18-27 1,19 2-2,9-15 2</inkml:trace>
  <inkml:trace contextRef="#ctx0" brushRef="#br0" timeOffset="925.0529">11501 8229 83,'-5'-12'37,"5"12"-1,-24 3-3,13 12-28,-2 2-1,1 12 1,-2 4-1,9 5-1,-1 1-1,6 3 1,5-4-1,8-5 0,5-7-1,10-10 1,3-13-1,6-6 0,4-13 1,6-7-2,-5-10 1,1-6 0,-6-3-1,-4-3 1,0 3-1,-13 4 0,-3 9-1,-4 8 1,-13 21 0,0 0 0,9 21-1,-17 12 0,4 8-1,-1 4 0,5 5-3,-1-4-1,18 1-2,-8-25-14,28 3-16,-1-18 0,18-3-1,-1-22 3</inkml:trace>
  <inkml:trace contextRef="#ctx0" brushRef="#br0" timeOffset="1257.0719">12430 8160 75,'1'-21'37,"-11"7"-1,0 26-3,-15-1-23,7 20-2,-7 4-2,4 12-1,-4 2-2,9 2 0,3-4 0,6-5-1,6-9 0,10-8 0,7-17 0,9-11-1,8-18 1,9-10-1,4-13 1,2-8-1,3-5 0,1 0 0,-4 4 0,-6 9-1,-6 9 1,-8 18-1,-6 14 0,-4 13-1,-4 15 0,-5 10-3,6 16-5,-10-13-21,24 19-11,-2-9 0,20 2-1</inkml:trace>
  <inkml:trace contextRef="#ctx0" brushRef="#br0" timeOffset="1391.0795">13484 8563 105,'0'0'40,"-29"-2"-2,13-14-7,11 1-68,-8-11-3,11 8 0,-5-6-3</inkml:trace>
  <inkml:trace contextRef="#ctx0" brushRef="#br1" timeOffset="6226.3561">11797 510 64,'-5'-14'33,"-8"-5"0,-1 12-10,-11-9-12,8 7-1,-13-2-2,6 4-2,-9 3-1,3 8 0,-11 5-1,6 7-1,-5 9-1,-2 9 0,-4 6 0,-2 10-1,2 5-1,3 4 0,7 7 1,8-1-1,11 3 1,12 6-1,15-2 1,16 4-2,15-4 2,11 7-1,8-3 0,11-2-1,5-11 1,1-12 0,11-18 1,2-18-1,6-24 1,6-24 0,2-26 1,-1-16 0,-2-15-1,-9-11 1,-12-8-1,-16 2 1,-22-1-1,-24-3 1,-21 2-2,3 109 1,-33-100-1,33 100 1,-72-86-1,-11 18 0,-34 25-1,-9 22 0,0 26-3,-3 13-6,22 26-27,5 8-3,45 8 1,35-6-2</inkml:trace>
  <inkml:trace contextRef="#ctx0" brushRef="#br1" timeOffset="6707.3836">13340 617 91,'0'0'37,"15"-8"0,-15 8 0,-1 11-34,-7 12-1,-1 14-1,-3 12 2,-1 13-1,-1 5-1,-2 10-1,2-1 1,4-2-4,10-9 0,-2-20-7,27-8-27,-5-31 1,18-8-1,-5-23 0</inkml:trace>
  <inkml:trace contextRef="#ctx0" brushRef="#br1" timeOffset="6902.3948">13404 434 106,'-32'-26'38,"8"12"1,24 14-1,0 0-35,33-8-2,23 3 0,12-8-2,14 1-3,-82 12-5,94-18-26,-94 18-4,94-13 2,-8 9-2</inkml:trace>
  <inkml:trace contextRef="#ctx0" brushRef="#br1" timeOffset="7105.4064">13416 838 99,'-55'34'38,"15"-13"1,31-3-1,10-5-34,34-24-1,19-7-2,18-8 1,17-2-4,3-7-2,14 5-10,-17-6-24,7 16 1,-19-3-2,-7 14 0</inkml:trace>
  <inkml:trace contextRef="#ctx0" brushRef="#br1" timeOffset="7301.4176">13686 1018 106,'-77'30'38,"17"0"1,8-13-2,29 1-33,23-18-2,26 4-1,24-12-2,15-6-3,23-2-3,-2-12-10,25 4-22,-7-6 2,12 5-2,-17-5 1</inkml:trace>
  <inkml:trace contextRef="#ctx0" brushRef="#br1" timeOffset="8002.4577">14587 819 107,'-25'7'39,"-13"-5"0,7 19-5,-10-11-30,0 9-1,-8 5 1,-1 8-3,-3 5 2,5 3-1,5 2 0,10 3 0,12-11 0,14 0-1,21-17 0,16-9-1,12-12 1,12-10 0,12-8-1,1-10 1,1-4 0,-3-6-1,-13 5 0,-9 0 1,-7 3-2,-14 9 2,-12 7-1,-10 18-1,0 0 1,-24 15 0,6 9-1,2 5 0,1 6 1,10-1-1,5-1 1,12-4 0,15-11-1,11-9 1,11-8-1,9-9 1,5-7-1,-2-4 1,-1-7-1,-8 3 1,-7-2 0,-12 5 0,-13 4 0,-20 16 0,0 0 1,0 0-1,-20 24 0,-1 1 0,-1 6 1,2 6-1,2 0 0,7-3 0,4-3 0,8-7 0,-1-24 0,20 19 1,0-28 0,0-11 0,5-9 0,-2-8 1,0-6-2,-2-4 2,-2 4-2,-1-5 1,-3 7-2,5-1 1,0 3-2,7 3 1,9 4-3,10 0-1,13 3-3,-3-15-17,24 8-14,-6-9 0,10 2 1,-13-1-1</inkml:trace>
  <inkml:trace contextRef="#ctx0" brushRef="#br1" timeOffset="8164.4669">15995 392 103,'-15'44'36,"-20"10"3,4 18-3,-6 0-29,6 10-2,-1-2-1,6 2-2,6-8 0,5-2-3,12-11-2,1-23-13,19 1-21,-11-24-3,14 3 1,-7-26-1</inkml:trace>
  <inkml:trace contextRef="#ctx0" brushRef="#br1" timeOffset="8323.476">15719 894 109,'0'0'39,"-16"-26"0,28 15 0,10-16-37,16-3-4,20-1-6,1-15-27,29-4-3,-4-4 0,12 4-1</inkml:trace>
  <inkml:trace contextRef="#ctx0" brushRef="#br1" timeOffset="8660.4953">16562 298 114,'14'0'40,"-23"12"1,-5 19 0,-22 15-37,0 19 0,-12 10-2,2 13 1,7-13-1,9-3-1,5-7 0,11-8-1,8-10 0,9-14 0,10-9 0,7-16 2,10-8-2,1-7 0,5-10 0,1-4 0,1-3 0,-1-4 0,-6 5 0,2 3 0,-8 5 0,0 7 0,0 11 0,-6 7 0,-1 11 0,-5 6-4,3 11-6,-16-7-18,19 17-12,-15-7-2,14 6 0,-3-8-3</inkml:trace>
  <inkml:trace contextRef="#ctx0" brushRef="#br1" timeOffset="11609.664">13936 1710 32,'94'22'24,"2"-1"1,11 4 1,7 9-19,-1-8-2,8 16 2,0-1-1,9 12 0,0-4 0,11 12 0,-5-4-2,9 10-1,3 2-1,8 8 0,2-4 0,6 13-1,-1-2 1,3 12 0,0 3 1,8 11-1,-6 1-1,2 9 0,-5 0 1,2 8-2,3 1 0,-1 4 1,-7 3-2,4-2 1,0-2 2,1 5-3,-3 2 3,-3 3-1,-5 0 0,-2 4 0,3-1 2,-5 4-1,-5 4 0,-1 0 0,1 1 0,0-3-1,1 1 1,-1 1 1,-6 1-3,1 2 2,-3-2-3,0 3 1,-5 2 0,-4 5 1,-8 1-2,-2 6 0,-10-5 0,-4 2-1,-7 3 2,-8-3 0,-1 0 1,-6-2-1,-8 1 2,-4-1-2,-4 4 2,-7 1-1,-7 1 1,-8 5 0,-8 2-2,-8 7 1,-10-1-3,-9 2 3,-7-1-2,-8-2 3,-6-5-5,-7-4 1,-10-3 0,-1-3 1,-9-5 0,-7-6 1,-6 3 0,-6 1-3,-8-1 3,-4 5 0,-6 0 1,-7-5-2,-6 1 2,-3 4-3,-9-8 2,0 0 0,-7-5 0,-1-3-1,-2-6 1,-5 1 0,-3-1-1,-5-3-1,-5 0 1,-6 1-1,-10-4 1,-11 6 0,-12-1 0,-8 2 0,-10-4 0,-4 1 0,-8-4 1,-3 3 0,-3-6-1,1-4 0,-4-5 1,-1-6-1,2 0 0,-5-5 0,-3-2 0,-1-5 0,-5-5 0,-9 2 0,-2-4-1,-5-3 1,-6-3 1,-6-4 0,3-6 0,-1-2 0,-3-7 1,-2-11-1,5-5 1,-7-8 0,5-10 0,1-4 0,-7-8 0,0-13 0,5-4 1,-2-6-1,-2-5 0,4-4 0,4-5 1,-3-6-1,3-1 1,-2-4-1,2-8 1,-4-2-1,3-9 1,2-2-1,-2-8 0,1-2 2,3-4-4,2-4 3,-1-5-3,1-3 1,-4 1-1,-3-3 0,0-1-1,0-2 0,-5-2 1,2-5-2,3 7 2,2-3-1,1 0 1,5-2 2,8-5-3,6-3 3,6-6-1,7-7 0,8-8 0,9-8 1,7-8 0,10-10 0,4-8 0,11-11 0,6-6 2,5-7-1,5-13 1,4-5-1,6-7-1,3-2 1,9-1 0,6-8-1,10 0 0,3-3-1,14 2 2,2-4-2,15-4 1,3-1-1,11-3 1,5-1-1,6-2 2,7-1 0,10-1-1,3-3 2,9-1-1,3-5 0,7-5 1,3-2-1,6-4-1,9-5-1,4 7 1,5-4-1,7 4-1,11 3 0,6 7 0,6 0 1,4 9 0,5 0 0,3 4 0,4 0 0,-2 1 1,4 8 0,2-4 0,3 2-1,6-1 1,3 0-2,9 2 1,5 2 1,11-1-3,7 4 0,9 0 1,9 7 0,8 1-1,6 4 1,4 3-1,8 2 0,7 0 3,7 2 0,8 0 0,-1 1-1,7 3 2,6 2-2,5 7 2,2 4-1,-2 4 0,-1 7 0,2 3 0,-1 8 0,-3 4-1,-2 9-1,-3 3 2,-2 10-3,-7 5 2,-4 10-1,-3 15 0,-4 8 0,-8 10 1,-5 11 0,-8 12 0,-1 9 0,0 7 0,-4 5 0,-4 0 0,-4 7 1,-7-1 0,-2 5 0,-6-1-1,-7 1 1,-12 0-1,-14 3 1,-9 6-1,-17-6 0,-9 8 0,-14-5 0,-9 5 0,-7 0 0,-9 0 0,-11 0 0,12 0 0,-12 0 0,0 0 1,0 0-1,0 0 0,0 0 0,-7-15 0,7 15 0,-15-13 0,2 4 0,-2-1-1,-1-3 1,-3 0 0,1-2 0,-4 0 0,3-3 0,1 1 0,-4 1 0,-1-5 0,1 3 0,-8 0-1,-1 2 2,-4 0-2,-6 3 3,0 3-3,-1 3 3,-1 2-2,3 1 2,9 2-2,3 2 0,7 0 0,21 0 0,0 0 0,0 0-1,31-7 1,7 7 0,13 3-1,11 0 0,7 3 2,5 7-2,-1 4 2,-3 7-2,-12 10 3,-13 12-3,-17 7 2,-18 15-1,-21 9 0,-15 10-1,-15 4 1,-8 0-1,-9-7-1,1-13-3,16 0-23,-5-37-11,23-9 1,5-37-2,25-9 0</inkml:trace>
  <inkml:trace contextRef="#ctx0" brushRef="#br2" timeOffset="16249.9294">2621 2606 69,'-8'-37'35,"3"10"-1,-18 1 2,-2 24-31,-12 0 0,-5 14-1,-14 10 0,2 20 0,-5 8-1,4 12-1,3 7 1,11 7-1,11 2 0,19 4-1,16-9 1,18-4-1,17-16 0,10-14 0,8-19 1,10-23-1,3-23 1,1-21-1,-4-23 0,-4-16 0,-14-11-1,-7-11 1,-12 3-1,-13 2 0,-11 13 0,-17 10-1,-11 18 1,-13 17-2,-3 26 1,-5 15-2,8 16-2,-3 6-4,24 27-23,0-10-4,22 17 0,5-15-2</inkml:trace>
  <inkml:trace contextRef="#ctx0" brushRef="#br2" timeOffset="16919.9677">3209 2848 82,'-5'14'37,"-3"7"-2,-6-11 2,6 12-31,-3-6-2,6 5 1,-3-5-1,12 6-1,-4-2 0,10-1-1,0-4 0,7-1-1,4-3 0,2-8 0,3-8 0,1-6-1,6-11 0,-2-7 0,2-10 0,0-6 1,0-5-2,-5 3 2,-2 4-2,-7 6 2,-6 12-2,-4 11 2,-9 14-1,-2 21 0,-3 10 0,-3 7 0,1 6 0,2 3-1,4 1 1,7-8-1,9-7 0,10-14-2,11-11 1,7-14 0,12-5-1,-1-12 1,3-5 0,-3-2 1,-6-1-1,-6 5 3,-12 4 0,-7 8 1,-13 3-1,-10 11 1,0 0-1,0 30 0,-11-5 0,-1 5-1,0 4 1,2 3-1,-1 0 1,2-6-1,3-6 2,6-5-1,0-20 2,13 4-1,0-19 1,3-10-1,0-11 1,7-5-1,2-5-1,1-5 1,-3 1-3,5 0-1,7 10-5,-9-10-19,28 24-12,-9-8 0,24 16-1,5-6-2</inkml:trace>
  <inkml:trace contextRef="#ctx0" brushRef="#br2" timeOffset="17316.9904">5709 2305 100,'1'-34'37,"8"20"1,-9 14-2,0 0-32,-23 23-1,14 18-1,-7 16 0,1 11-1,-2 14 0,4 9-1,0 6 0,6-3-1,4-4 0,6-15-1,6-8-2,1-28-6,17-8-26,-9-31-1,10-9 0,-6-28 0</inkml:trace>
  <inkml:trace contextRef="#ctx0" brushRef="#br2" timeOffset="17506.0012">5761 2342 107,'-6'-18'37,"-8"-4"2,14 22-2,0 0-33,26-10-1,7 4-2,12-6-1,14 3-2,10-4-2,14 8-8,-6-8-24,8 11-2,-16-4 1,-6 16-2</inkml:trace>
  <inkml:trace contextRef="#ctx0" brushRef="#br2" timeOffset="17715.0132">5696 2776 86,'-45'24'38,"29"-1"1,16-23-1,27-13-13,22-10-23,22-6 0,10-6-1,9-5-1,3 2-2,-4-1-2,-2 16-4,-22-8-22,-6 27-8,-28-1 0,-11 20 1</inkml:trace>
  <inkml:trace contextRef="#ctx0" brushRef="#br2" timeOffset="17895.0235">5882 2907 107,'-34'27'37,"4"-22"1,30-5-1,0 0-33,39-18-1,3-4-2,16-5-1,12 2-4,9-8 0,13 12-7,-14-14-23,15 21-4,-16-9 2,9 19-1</inkml:trace>
  <inkml:trace contextRef="#ctx0" brushRef="#br2" timeOffset="18579.0626">6881 2658 94,'-22'5'37,"-20"-8"0,5 19 2,-26-3-30,8 15-2,-9-2-1,2 11-2,-1-1 0,10 5-2,6-2 0,19-5-1,13-6 0,18-7-1,19-10 1,15-9-1,13-10 1,10-5-1,8-13 0,0-6 2,-1-3-2,-10-3 1,-10 1-1,-8 2 1,-13 5-1,-11 5 0,-10 7 0,-5 18 0,0 0 0,-24 5-1,7 18 1,2 8-1,-2 4 1,5 2-1,7 3 2,6-7-2,12-6 2,13-14-1,14-9 0,7-12 0,11-14 0,5-5 1,2-7-1,-3-3 1,-3-1-1,-13 5 1,-7 5-1,-11 7 1,-10 7-2,-18 14 1,0 0 0,-2 22 0,-11 2 0,-3 6-1,-1 6 1,-1 0 0,6 1 0,-1-4 0,8-6 0,3-9 0,2-18 1,13 2 0,5-14-1,0-13 1,8-8 0,0-6 1,2-9-2,3-2 0,-4 1 0,3 8 0,-6 4-3,0 7 0,2 7-2,0 1-2,9 21-11,-10-22-13,28 18-7,-12-19-1,22 10 0,-7-19 1</inkml:trace>
  <inkml:trace contextRef="#ctx0" brushRef="#br2" timeOffset="18759.0729">8198 2181 100,'-14'19'36,"-14"9"2,7 28-3,-13 9-31,4 12 0,-5 11-2,5 5 0,3 0-2,9-8-2,12-1-4,-6-27-18,25-2-13,-9-24-1,16-9 0,-3-24 0</inkml:trace>
  <inkml:trace contextRef="#ctx0" brushRef="#br2" timeOffset="19224.0995">7938 2715 113,'-18'-10'39,"18"10"1,0 0-2,27-24-37,17 0-1,7-11-2,16-4-2,5-17-3,11 1-1,-4-10-1,5 6 0,-14-7 2,-7 14 4,-11 5 2,-17 9 5,-10 16 1,-19 8 2,-6 14 2,-21 29 0,-3 14-1,-11 12-3,-2 18-1,-6 7-1,10 8 0,-3-5 0,12 1-2,3-12 1,12-14-1,11-16 0,9-18-1,12-19 1,8-13 0,10-15-1,4-10 1,1-4-1,-3-1 1,-3 5-1,-5 3 0,-8 13 0,-11 11 0,-3 11-1,-8 6-1,0 13-3,-5-8-9,21 26-13,-16-19-12,25 10-1,-7-12-3,19 6 2</inkml:trace>
  <inkml:trace contextRef="#ctx0" brushRef="#br2" timeOffset="19676.1254">10230 2006 87,'16'-36'39,"4"14"-1,-16 3 2,3 30-30,-14 14-6,-2 19 0,-5 16-1,-4 18 1,-1 17-2,-2 7-2,6 4 1,3-3-1,8-4-1,3-11-1,13-10-3,-3-24-6,24-5-24,-14-27-4,12-6-1,-10-29 1</inkml:trace>
  <inkml:trace contextRef="#ctx0" brushRef="#br2" timeOffset="20179.1541">10075 2562 106,'-26'1'39,"4"-7"1,22 6-1,0 0-35,31 8-2,17-14 0,18-2-1,14-1 0,15-2-1,6 0 0,4 3-1,-4-1 1,-11 5-1,-13 3 1,-18 1-1,-16 3 1,-17-1 0,-26-2 0,0 0 1,-18 18-1,-9-7 1,-10 7-1,-5 2 1,-7 9 0,0 3 0,0 5 0,6 3 0,6 0 0,12-4-1,12-2 1,10-8 0,20-11 0,13-8 0,12-14 0,11-12 0,5-11 0,5-6 0,-1-10-1,-4-4 1,-4-1 0,-12 4-1,-7 9 0,-9 5 0,-11 12 0,-15 21 0,0 0-1,0 0 0,-8 37-1,3-8 0,6 10-2,6-6-3,15 13-11,-4-29-15,31 6-6,-4-25-1,19 0 0</inkml:trace>
  <inkml:trace contextRef="#ctx0" brushRef="#br2" timeOffset="20410.1674">11734 1843 107,'0'0'39,"-36"32"1,23 20 0,-8 6-35,10 15 0,-4 13-2,8 11 0,3 1-2,5 3-2,9-6 0,-1-7-3,8-7-2,-3-23-9,15-2-21,-11-29-4,10-8 0,-5-28-1</inkml:trace>
  <inkml:trace contextRef="#ctx0" brushRef="#br2" timeOffset="20677.1826">11927 2360 115,'-41'2'40,"7"22"1,-16-11-4,16 11-33,1 1 0,15 2-1,3-3-1,12 2 0,11-5 0,8 0-1,11-5 0,3 1-1,11-1 0,0-6-1,2 2-1,8-5-1,2 3-4,-7-19-14,15 18-13,-19-20-8,10 8 2,-15-18-2</inkml:trace>
  <inkml:trace contextRef="#ctx0" brushRef="#br2" timeOffset="21011.2017">12260 2472 76,'-13'11'38,"-3"-11"0,16 16 2,0-16-16,10 6-20,12-4 1,9 0-2,6-5 0,8-3 0,3-8-2,1-2 0,-4-5 0,-7-4-1,-4-2 1,-10-5-1,-8 3 0,-10 0 0,-11 10 0,-8 2 0,-10 13-1,-7 6 1,-7 17 0,-2 12-1,1 12 1,4 6-1,6 4 1,7 1-1,20-4-1,11-10-3,28-2-7,-2-32-21,33 0-5,6-28-1,25 0-1</inkml:trace>
  <inkml:trace contextRef="#ctx0" brushRef="#br2" timeOffset="21282.2172">13278 2185 107,'-53'12'39,"3"20"2,-15-8-1,17 13-31,4-5-7,11 2 1,11-6-1,22-7-1,15-8-1,18-6 1,8-6-1,4 0 1,1 2-1,-5 4 0,-12 8 0,-11 8 1,-18 14-1,-20 3-1,-11 11 1,-7 2-3,-6 3-2,-10-20-16,23 11-16,-10-23-4,23 0 0,-3-24-1</inkml:trace>
  <inkml:trace contextRef="#ctx0" brushRef="#br2" timeOffset="22244.2723">14419 2188 94,'-18'6'36,"-16"3"0,3 19 0,-14 0-29,10 17-2,-7 0 0,10 9-1,5-1-1,13 0 0,14-8-1,11-4 0,21-16-1,13-12 0,16-15 0,7-13 0,8-12-1,0-11 1,-5-6-1,-8-6 0,-10 1 0,-19-2 0,-14 6 0,-15 5-1,-14 10 1,-10 7 0,-2 4 0,0 7 0,5 7 1,16 5 0,0 0 0,11 0 0,21 0 1,10 0-1,10 0 0,4 1 1,0-1-2,-3 5 1,-5 3 0,-12 8-1,-9 6 1,-14 9-1,-15 7 0,-10 10 0,-12 4 0,-3 4 1,-7 1-1,1-8 0,8-4 0,4-11 0,11-12 0,10-22 1,29-10-1,7-21 1,8-10-1,11-9 2,5-9-2,-1 1 0,-2 3 0,-6 9 0,-14 12 0,-4 15 0,-18 14 0,-15 5 0,0 37 0,-12-2 0,-3 11 0,1 8-3,9 5-2,3-5-3,19 9-12,-1-28-10,27 11-7,-3-31-2,18 2-1,-8-21 1</inkml:trace>
  <inkml:trace contextRef="#ctx0" brushRef="#br2" timeOffset="22575.2912">15719 2380 110,'0'0'39,"0"0"0,9 14-1,11-15-34,20-4-1,4 1 0,11-7 0,3-5-1,0-4 0,-5-4-1,-9-2 0,-12-3 1,-12 1-2,-13 1 1,-12 2-1,-12 8 1,-9 5-1,-9 12 0,-1 12 0,-2 9 0,3 10 0,4 7 0,9 7 0,12 3-2,15-3-2,18 6-5,7-26-16,43 16-11,1-26-5,32 6 1,8-25-2</inkml:trace>
  <inkml:trace contextRef="#ctx0" brushRef="#br2" timeOffset="23191.3264">17216 2197 96,'10'-9'38,"-10"-10"1,0 19-1,0 0-33,-26 7-1,4 8-1,-1 12 1,-5 8-2,1 10 1,1-1-1,8 8 0,4-4-1,15-3 1,13-9-2,13-14 1,14-14 0,12-15 0,5-10-1,10-12 0,-1-10 1,-4-8-2,-3-2 1,-8-2-1,-8 6 1,-9 4-1,-9 7 0,-11 11 0,-15 23 0,0 0 0,-8 41 0,-10 19 0,-9 19 1,-2 19 0,-5 14 0,-1 15 0,6 1 0,2-2 0,4-5 0,-1-14 0,4-17 1,-2-19 0,-2-18-1,-6-24 0,2-23-3,-3-30-2,9-6-13,-9-40-11,23-1-9,-3-28-2,24-5-2,-1-20 2</inkml:trace>
  <inkml:trace contextRef="#ctx0" brushRef="#br2" timeOffset="23597.3497">18079 2357 88,'0'0'38,"0"0"1,0 0 0,25-5-31,-5-10-5,11-1 0,3-7-1,7-3 0,1-4-1,3 0 0,-3-1 0,-9-1 0,-9 2 0,-8 4 1,-11-1-1,-15 10 0,-11 2 0,-11 12 1,-12 7-1,-5 9 0,-6 11-1,-2 7 1,2 10 0,6 4-1,12 4 1,14-1-2,19-2 1,15-6 0,32-7-3,15-9-1,28-5-5,7-21-14,31 9-12,-10-28-5,12 6 1,-17-23 0</inkml:trace>
  <inkml:trace contextRef="#ctx0" brushRef="#br2" timeOffset="24220.3853">18993 2113 101,'-63'6'40,"4"20"1,-15-3-2,22 3-34,-8 9-2,12 5 0,6-2 0,10 2-1,19-8 0,16-4-1,15-13-1,15-8 1,11-13-1,8-5 0,4-11 0,3-8-1,-1-4 1,-6-9 0,-8 4-1,-7-2 1,-7 2 0,-9 6 0,-6 8-1,-4 5 1,-11 20 0,0 0 0,0 0 0,0 29-1,-4-1 1,3 6 0,6 0 1,0 0-1,11-5 1,7-6 0,4-4 0,8-10-1,2-10 1,4-5-1,2-10 1,-3 0-1,-3-3 0,-6-2 0,-5 2 0,-8 3 0,-3 5 0,-15 11 0,0 0 0,0 16 0,-12 9-1,-3 7 1,0 5 0,-3 7-1,2 1 1,6-4 0,2-5 0,7-5 1,6-15-1,-5-16 1,27 4-1,-10-19 1,-1-10-1,4-5 1,-2-5-1,0-6 0,4 1-1,3-4-1,1 8-2,-4-10-12,26 27-10,-15-21-9,33 22-5,-4-10-1,30 18 0</inkml:trace>
  <inkml:trace contextRef="#ctx0" brushRef="#br2" timeOffset="24626.4085">21155 1437 103,'-5'-34'37,"5"34"2,-15-18-11,1 43-25,-4 16 0,-2 19 0,-5 11 0,0 18 1,-4 7-2,2 7 0,5-1-1,1-8 0,6-6-2,0-16-1,14-3-9,-9-30-24,25-1-4,-15-38 1,34 17-2</inkml:trace>
  <inkml:trace contextRef="#ctx0" brushRef="#br2" timeOffset="25068.4338">20781 2038 112,'-37'-20'40,"17"21"1,5-15-1,15 14-36,38-1-2,11 0 0,18 0-1,19-1 1,10 2-1,8 1-1,-2-1 1,-3 2-1,-10 0 0,-20 3 0,-11-2 0,-22 3 1,-21 3-1,-15-9-1,-9 22 2,-18-7-1,-9 11 1,-2 0-1,-3 6 0,-2 5 1,8 4-1,12-1 1,13 2-1,16-5 1,19-8 0,19-4 0,8-15 1,11-8-2,4-10 0,2-10 0,-9-9 0,-10-8 0,-15-8 0,-20 1 0,-13 3 0,-15-2-4,-9 4 0,-13-2-4,6 25-13,-20-17-7,24 29-9,-4-9-1,29 11-4,0 0 2</inkml:trace>
  <inkml:trace contextRef="#ctx0" brushRef="#br2" timeOffset="25858.479">23184 2001 95,'0'0'35,"-26"-26"1,-2 42-5,-18-11-23,0 18 0,-10 4-3,3 15 0,-1 2-1,5 6 0,5-3-1,17 0 0,12-4-1,15-6 0,13-13-1,18-11 1,11-14-1,12-9 0,4-12 0,3-6-1,-6-10 1,2-4 0,-11 3-1,-8 1 1,-7 4-1,-10 7 0,-7 8 0,-14 19-1,16-2 1,-15 22-1,-2 15 0,-5 21 1,0 14-1,-4 13 0,-1 12 2,-3 3-2,-1 2 1,-2-7 0,-5-6 0,-2-16 0,-2-12 1,-5-15-1,-1-15-1,1-19 0,-1-10-3,-3-19-3,25 0-14,-12-34-11,31 7-6,-1-24-1,24 0-1</inkml:trace>
  <inkml:trace contextRef="#ctx0" brushRef="#br2" timeOffset="26218.4996">23875 2043 110,'22'-22'39,"-1"12"1,-24-7-1,3 17-33,-28 0-1,7 12-1,-9 9-1,1 9-1,-3 8 0,7 8-1,6 4 1,14 0 0,11-3-2,17-3 0,10-10 0,21-8 0,4-13 0,5-15 0,4-12 0,-8-9 0,-8-8 0,-8-9 0,-16-4 0,-17-3 0,-15-3 0,-16 5 0,-16 5 0,-11 5 0,-6 14-3,-15-2-12,11 35-13,-19-11-5,19 29-7,-7-6-1,16 20-1</inkml:trace>
  <inkml:trace contextRef="#ctx0" brushRef="#br2" timeOffset="27037.5464">20408 6694 77,'19'-8'33,"2"4"1,-9-2 0,8 8-27,-20-2 0,23 13-1,-23-13 1,15 33-1,-11-10 0,8 11-2,-2 1 0,8 2-3,4-1 1,8-4-1,3-8 1,13-6-1,1-16 1,7-9 0,-3-17 0,5-11 1,-8-13-1,-1-9 0,-10-8 0,-9-8-1,-8-2-1,-11-7-1,-7 7-1,-7 5-3,5 14-4,-18 1-22,16 26-8,-9 6 1,11 23-2,0 0 2</inkml:trace>
  <inkml:trace contextRef="#ctx0" brushRef="#br2" timeOffset="27773.5885">19844 14430 51,'-1'-15'34,"7"4"0,-6-7-1,3 6-27,-1-5-2,-2 17 2,5-16-1,-5 16 1,-5 26-2,1 8 0,-5 9-1,2 17 0,-5 3-1,0 9 0,3-5 1,4-7 0,5-13 0,9-18 0,14-27-1,21-23 1,22-27-1,24-21-1,19-12-1,12-13-3,18 7-8,-11-13-22,9 26-7,-18 7 1,-10 29-2</inkml:trace>
  <inkml:trace contextRef="#ctx0" brushRef="#br2" timeOffset="28711.6422">4743 14767 27,'18'-1'30,"-3"-4"4,5 11-17,-20-6-3,13-4-1,-13 4-4,0 0-1,-19-17-1,6 12-1,-12-13-1,-2 0-3,-10-10 0,-2-2 1,-6-4-1,-5 0 0,1-2 0,-1 8 2,2 1-2,5 14 1,-1 10-2,5 15 0,-2 9 0,6 17-1,-1 16 0,0 9-1,2 15 1,-1 7-2,1 3 0,5-3 0,7-1-5,0-27-21,22-4-11,1-31-3,17-22 3</inkml:trace>
  <inkml:trace contextRef="#ctx0" brushRef="#br2" timeOffset="29448.6843">4608 4312 70,'29'7'37,"4"-22"-2,20 1 0,10-20-27,26 2-2,11-11-1,20 4-2,1 1-1,-3 6 0,-6 12-2,-13 16 1,-19 14-1,-19 16-1,-27 18 0,-26 10-1,-21 17-1,-25 3-2,-5 17-5,-23-11-25,15 12 0,-3-16-2,15 1 2</inkml:trace>
  <inkml:trace contextRef="#ctx0" brushRef="#br2" timeOffset="30259.7307">2479 4114 73,'-1'-25'36,"-2"9"-1,-15-8 1,-3 16-29,-18-3-1,-6 19 0,-13 8-2,-6 11 0,-7 9-1,1 6 0,2 10-1,9 2 0,14 1 0,13-6-1,15-4 2,21-8-2,16-13 0,20-12 0,14-17 1,18-14-1,4-16 0,8-12 0,1-14-1,0-4 1,-12-3-1,-8 6 0,-14 5 1,-12 10-1,-12 12 0,-10 16 0,-17 19 0,0 0 0,-11 33 0,-6 6 0,1 9-1,3 4 0,8 5-1,5-2-2,14-7-3,8-16-2,31-1-9,-6-31-18,32-2-2,-6-23 0,13-5 2</inkml:trace>
  <inkml:trace contextRef="#ctx0" brushRef="#br2" timeOffset="31212.7852">3311 3983 69,'-5'-22'35,"5"22"0,-39 4 1,16 23-19,-12 2-11,6 14 0,-2 2-2,2 7-1,4-4 0,7-1 0,1-6-1,8-9 0,9-9 0,5-13-1,7-10 1,8-11-1,5-15 0,7-9 0,3-9 1,-1-6-2,4-6 1,-2 0 0,-7 2-1,2 7 0,-4 7-1,-1 5 0,-3 10-1,4 9 0,5 5 0,4 4-2,11 7 0,2 0 0,12 3-1,2-3 1,7 1 0,-3-6 1,-4 0 0,-6 1 1,-12-2 2,-12 1 0,-14 2 2,-19 3 0,0 0 1,-20 22 0,-14-2 1,-2 12-1,-14 4 0,1 10 0,2 1 0,3 4-1,9-4 0,11-2 0,16-9 0,14-10-1,16-13 0,15-15 0,14-17 0,5-10 0,9-13-1,-2-13 0,-1-1 1,-8-6-2,-9 3 1,-16 4 0,-11 10-1,-5 4 1,-9 15 0,-8 5-1,-2 8 1,6 13-1,0 0 1,0 0 0,16-3 0,5 4 0,11 0 0,9-1 0,2-2 1,10-2-1,-2 1 1,-2-1-1,-8 1 0,-3-2 1,-14 5 0,-6 3-1,-18-3 1,-3 17 0,-9-1-1,-6 7 1,-2 6-1,2 2 0,-1 3 1,5 0-1,10-2 0,10-5 0,11-9 1,14-13-1,11-10 0,5-10 0,8-9 0,0-9 0,5-2 0,-9-3-1,-1 2 1,-12 4 0,-10 6 0,-9 8 2,-19 18-2,13-11 0,-13 11-1,-11 20 1,0 0-1,-2 8-1,4 9-2,-2-7-4,19 17-10,-16-23-11,30 14-8,-8-19-1,17 4-2,-2-21 2</inkml:trace>
  <inkml:trace contextRef="#ctx0" brushRef="#br2" timeOffset="31613.8082">5604 3574 110,'-16'0'37,"11"16"3,-12-5-4,8 15-32,-7 0-1,5 11-2,-6 1 1,2 6-2,4-4 0,0 4-1,3-9 2,3-6-1,5-10 0,0-19 1,26 6-1,-5-20 1,13-11-1,-1-10 1,10-3 0,-2-3 1,0-1-1,-2 9 0,-7 1 0,-1 14 0,-9 5-1,2 13 1,-7 10-2,4 2-2,0 11-1,-1-1-1,12 9-2,-4-8-3,22 14-8,-12-23-15,30 12-3,-16-20 0,16 6-1</inkml:trace>
  <inkml:trace contextRef="#ctx0" brushRef="#br2" timeOffset="31981.8292">6547 3718 93,'1'-18'37,"-20"-7"1,3 20 1,-24 0-30,3 16-1,-9 8-3,-5 13-1,0 8-2,2 5-1,9 1 0,9-2 0,14-6 1,16-7-1,15-16 0,15-15 0,12-18 0,12-14 0,8-17 0,4-11 0,3-12 1,1-13-1,-4-6 0,-6 6 0,-10 8 0,-12 9 1,-7 18-2,-15 20 0,-15 30 0,-15 19 0,-11 30 0,-5 19-2,0 14-1,2 8-1,13 13-5,6-15-11,41 13-9,-1-31-8,34 3-2,8-26-3,26-4 3</inkml:trace>
  <inkml:trace contextRef="#ctx0" brushRef="#br2" timeOffset="32365.8512">8573 3227 86,'-17'34'37,"-12"12"-1,2 28 2,-15 8-33,6 14-1,-1 2-2,10 10-1,3-2-1,6-9-4,18-1-5,-5-24-25,23-1-2,0-25-1,11-14-1</inkml:trace>
  <inkml:trace contextRef="#ctx0" brushRef="#br2" timeOffset="32896.8816">8238 3809 100,'-21'3'40,"21"15"0,0-18-1,45-7-36,8-5-2,20-6 0,21-12-2,13-12 0,14-9-3,0-12-3,13 9-14,-19-27-17,3 12 1,-27-16 1,-12 14 0,-24 1 32,-19 10 4,-18 18 4,-24-1 15,6 43 18,-43-10-1,11 46 2,-17 7 0,6 27-30,-5 9-3,6 14 0,0 4-2,5 4-1,6-3 0,11-7-1,7-12 0,6-13-1,10-13 1,7-20-1,7-10 0,9-17 1,-1-15-1,7-14 1,6-6-1,-2-4 0,0-3 1,-8 4-1,1 6 0,-11 9 0,-3 10 0,-15 7 0,15 15-1,-13 5 0,5 9-2,0 2-2,15 10-8,-7-18-13,30 16-8,-10-23-4,22 3-3,-5-19 1</inkml:trace>
  <inkml:trace contextRef="#ctx0" brushRef="#br2" timeOffset="33249.9017">9905 3739 98,'-16'8'38,"21"16"2,-5-24-2,26 23-31,-3-15-3,13-6 0,6-10-2,6-6 0,-1-9 0,-1-10 0,-7-5-1,-3-6 1,-13-3-2,-6 1 1,-11 3 0,-12 12 0,-14 11-1,-12 19 0,-5 19 1,-8 17 0,-5 20-1,1 11 0,6 10 0,11 3-1,13-4 0,17-10-2,28-7-3,14-33-12,44 11-10,2-39-8,40-4-4,5-26-2,29-3 2</inkml:trace>
  <inkml:trace contextRef="#ctx0" brushRef="#br2" timeOffset="33820.9344">12206 3101 95,'-23'4'37,"-22"1"2,0 20-2,-13 5-32,-1 15 0,-4 3-1,9 10 0,1-1-1,15-1-1,14-4-1,15-3 1,14-11-2,20-7 1,12-11 0,13-3-1,5-3 1,6-3-2,-1 0 2,-5-3-2,-12 8 1,-11 2 0,-17 7 0,-18 4 0,-10 4-1,-13 4 1,-6-2-1,-3-1-1,8-2-3,0-13-6,33 8-16,-6-27-10,33 1-2,2-21-1,28 0 1</inkml:trace>
  <inkml:trace contextRef="#ctx0" brushRef="#br2" timeOffset="34235.9581">12696 3504 109,'-11'5'38,"-17"-5"1,10 20 0,-8-2-36,5 12 1,-5 2-1,10 8-1,-4 3 0,13 1-1,4 2 0,7-2 0,10-3 0,3-10-1,15-7 0,3-10 1,7-10 0,7-12-1,5-11 0,3-10 1,1-10-1,-2-8 1,-8-1 0,-2 0-1,-8 0 0,-7 8 1,-9 5-2,-10 13 2,-12 22-2,0 0 0,0 0-1,-22 30 0,11 8 0,-1 3-1,3 10-1,5-3-2,11 6-1,1-15-4,28 13-13,-14-30-7,24 9-4,-5-26-3,11-4 2</inkml:trace>
  <inkml:trace contextRef="#ctx0" brushRef="#br2" timeOffset="34619.9801">13605 3625 105,'-2'-35'38,"3"17"1,-18 0-1,-3 20-31,-5 8-2,-1 14-1,-1 5-1,0 6-1,4 3 0,6 2-1,3-5 0,10-5-1,6-7 1,8-11-1,7-11 0,6-11 1,5-9 0,6-8 0,0-10 0,1-5 1,1-3-1,-2 0 1,-1-2-2,-5 10 0,-6 5 0,1 11 0,-3 8 0,0 13 0,0 12 0,-4 10 0,4 11 0,-5 5 0,7 7-2,3 2 0,4 2-1,5-12-7,16 14-9,-18-32-9,30 17-5,-20-34-3,21 9-5,-9-23 1</inkml:trace>
  <inkml:trace contextRef="#ctx0" brushRef="#br2" timeOffset="34751.9877">14634 3824 117,'-16'7'40,"8"7"-3,8-14-15,-30-2-55,41 6-7,-11-4-1,31-9-1</inkml:trace>
  <inkml:trace contextRef="#ctx0" brushRef="#br3" timeOffset="40138.2957">2741 5374 37,'2'-18'33,"1"1"-1,3 4 1,-8-7-11,2 20-11,5-15-1,-5 15-1,0 0-1,0 0-3,0 12 2,2 9-3,-6 11 0,6 16-2,-6 19 1,5 12-2,-5 17 1,0 0-1,3 3-1,-5-7 1,3-8-4,1-16 0,5-15-5,-5-30-27,13-16-3,-3-22 0,9-12 0</inkml:trace>
  <inkml:trace contextRef="#ctx0" brushRef="#br3" timeOffset="40371.3091">2284 5452 112,'-23'-10'39,"7"-13"-2,16 23-1,34-28-35,8 8 1,20-2-2,7 3 0,14 4-2,7 3 1,10 8-1,2 3-2,7 13-2,-11-12-21,10 22-10,-13-8 1,7 11-2,-18-11 1</inkml:trace>
  <inkml:trace contextRef="#ctx0" brushRef="#br3" timeOffset="40717.3289">3595 5527 90,'-18'14'36,"-6"-5"1,8 21 1,-6 2-32,3 16-1,-5 2 1,8 15-1,-2 1-2,12 2 0,6-9-1,10-6-1,13-18 0,17-15 0,12-22 0,12-19-1,7-18 1,1-16 0,-8-9 0,-5-10-1,-21 0 1,-11 2-1,-22 6 0,-24 7-1,-16 14 0,-17 9-1,0 16-1,-5 3-4,15 29-24,-10-7-8,25 17 0,12-4 0</inkml:trace>
  <inkml:trace contextRef="#ctx0" brushRef="#br3" timeOffset="42234.4156">5691 5588 51,'-16'-10'32,"1"1"2,-3 6-1,-14-9-21,5 13-1,-12-9-2,4 16-1,-11 0-2,7 13-1,-5 5 0,10 13-1,-1 7-1,14 7 0,7-2-1,17-2 0,11-11 0,17-14-1,15-24 1,15-17-1,12-32 0,11-19 0,6-21-1,2-16 0,-1-8-1,-8-2 1,-8-1-1,-11 10 0,-12 14 0,-14 17 1,-14 21 0,-19 27 0,-5 27 0,-33 28 0,-9 36-1,-7 19 2,-2 23 0,-1 10 0,8 8-1,15-8-1,18-11-1,18-23-2,34-15-4,11-37-10,35-6-20,1-30 1,16-6-1,-9-25 1</inkml:trace>
  <inkml:trace contextRef="#ctx0" brushRef="#br3" timeOffset="42497.4307">6666 5408 99,'-45'6'38,"5"22"0,-6 1-2,9 17-31,5 3 1,15 7-3,9-7 0,16 0-1,14-12 0,14-11 0,11-16-1,5-12 1,8-17-1,-4-13 0,-6-10-1,-12-6 1,-5-1-2,-22-3 0,-7 6-5,-19-5 0,4 25-21,-20-12-11,8 23-2,-8-7 1,19 16-1</inkml:trace>
  <inkml:trace contextRef="#ctx0" brushRef="#br3" timeOffset="42888.453">8242 4918 82,'2'-18'38,"-2"18"-1,11 15 0,-9 17-33,-8 16-3,-1 17 2,-4 11 0,-5 15 0,-3 6-1,1 0-1,-3-2-1,5-9-4,8-4-10,-4-21-23,14-9 0,-2-22 0,10-8 0</inkml:trace>
  <inkml:trace contextRef="#ctx0" brushRef="#br3" timeOffset="43061.4629">8059 5442 102,'-10'-18'35,"10"18"3,22-23-4,10 8-31,10-8-7,11-16-9,19 3-25,3-16 1,20 4 0,-4-17-1</inkml:trace>
  <inkml:trace contextRef="#ctx0" brushRef="#br3" timeOffset="43436.4844">8899 4683 94,'-39'55'38,"-10"4"1,6 26-2,-1 1-33,7 6 2,1 6 0,5 0-2,5-2 0,7-5 0,8-13-1,11-11-1,1-13 1,13-13-2,7-16 0,3-16-1,4-18 1,10-12-1,-2-11 0,5-9 0,-5-6-1,-1-1 1,-7 6-1,-4 7 1,-4 6-2,-5 13 2,-15 16-1,16 4 1,-10 15 0,1 4-3,7 7 0,1-5-5,15 12-6,-6-21-23,20 4-3,-3-21 2,8 0-2</inkml:trace>
  <inkml:trace contextRef="#ctx0" brushRef="#br3" timeOffset="43616.4947">9423 5281 98,'0'0'38,"-20"-8"0,12 24-1,-10 4-29,5 10-6,-2 5 4,1 7-5,3 2 3,2 1-4,9-2 0,4-14-8,17-1-28,-5-19-3,17-6 0,-4-21-1</inkml:trace>
  <inkml:trace contextRef="#ctx0" brushRef="#br3" timeOffset="43759.5029">9428 4826 90,'-28'-34'33,"8"23"-10,7 7-22,11 21-36,2-17-2,35 27 1</inkml:trace>
  <inkml:trace contextRef="#ctx0" brushRef="#br3" timeOffset="44104.5226">10037 5061 70,'-37'16'40,"-16"-3"-1,2 17 1,-12-2-23,9 6-7,2-3-5,15 3 2,7-4-5,21-4 2,19-7-3,16-9 2,15-6-3,8-2 0,4-2 1,-1 0-1,-5 1 0,-7 4 0,-17 7 3,-14 5-4,-14 8 3,-6 5-3,-8 1 3,-5 1-5,1 5 1,1-13-8,23 6-28,-3-17-3,22 1 1,5-18-1</inkml:trace>
  <inkml:trace contextRef="#ctx0" brushRef="#br3" timeOffset="44247.5308">10308 5554 109,'-27'26'37,"7"11"1,-9-7-4,2-2-43,18 7-26,-2-8-1,13 2-1,1-13-2</inkml:trace>
  <inkml:trace contextRef="#ctx0" brushRef="#br3" timeOffset="45189.5847">11359 5127 63,'17'-15'34,"-17"-2"2,0 17 2,-28-19-27,4 27-3,-14-4-1,-2 19 0,-8 1-2,6 12 3,1 4-5,6 5 1,8 0 0,11 1-1,9-3 0,12-7-1,12-9 1,8-6-4,10-11 4,9-10-3,5-11-3,0-10 4,5-8-4,-7-9 4,-3-9-4,-5-5 1,-8-1-1,-10 1 1,-9 1 2,-7 8-3,-5 3 3,0 10-2,-6 7 2,1 9 0,5 14 0,0 0 0,0 0 0,9 14 1,3-2-1,9 0 1,5-1-1,6 0 2,-1-4-2,6-2 2,-3-2-1,-3-3 0,-4 0 0,-6 0 0,-6 0-1,-15 0 1,12 13-1,-15 8 1,-5 3 0,-5 8 2,0 8-3,-1 2 2,0 4 0,5 0 0,6-5 1,7-9-2,8-11 2,15-13-4,9-14 1,11-13 2,5-16-4,1-5 1,2-11-1,-2-3 1,-9-1 0,-7 7 0,-11 5 2,-11 11-3,-10 12 3,-5 20-1,-11-4 0,-1 19 0,-5 8 0,6 12 0,4 4-2,6 1 3,11 3-4,7-5 1,14-2-3,1-12-4,25 3-24,-12-22-5,14 2 0,-14-19-1</inkml:trace>
  <inkml:trace contextRef="#ctx0" brushRef="#br3" timeOffset="45456.5999">12636 5134 110,'-5'15'36,"-14"3"2,6 24-9,-9-3-22,6 8-2,-3 2 0,7 0-1,1-4 0,10-8-1,2-9 0,3-11-1,7-13 0,1-11-1,3-12-1,1-8 3,-1-6-4,1-8 5,-1-5-6,-1-3 1,2 2-1,0 1-1,2 5-1,2 2-2,11 15-4,-3-13-24,27 24-7,1-4 1,23 17-1</inkml:trace>
  <inkml:trace contextRef="#ctx0" brushRef="#br3" timeOffset="45974.6296">13982 4620 83,'0'0'37,"-13"-14"0,8 30 1,-11 5-29,9 19-3,-7 7-2,8 13 0,-6 7-2,3 7-1,2 0 0,1-3 1,2-6-3,2-12 1,4-2-6,-3-20-1,16 1-21,-15-32-8,22 7-1,-8-28-1,10-3 2</inkml:trace>
  <inkml:trace contextRef="#ctx0" brushRef="#br3" timeOffset="46148.6395">13978 4764 79,'-7'-21'36,"-1"2"1,8 19 0,18-15-25,13 9-7,6-6-1,10 2-2,5-5-1,5-5-4,11 19-18,-11-15-15,-4 15-1,-17-4 0,-7 17-1</inkml:trace>
  <inkml:trace contextRef="#ctx0" brushRef="#br3" timeOffset="46342.6506">13899 5126 99,'-12'9'38,"12"-9"1,28 0-2,7-14-33,17-5-3,8-2 0,4-1-3,-2-2-5,13 14-27,-24-3-4,0 14 1,-23-1-3</inkml:trace>
  <inkml:trace contextRef="#ctx0" brushRef="#br3" timeOffset="46525.6611">14029 5328 88,'0'0'39,"15"5"-1,20-8 1,6-11-19,17-6-18,10-3-2,12-4-5,9 11-3,-12-10-28,12 13-2,-11-7-2,2 12 2</inkml:trace>
  <inkml:trace contextRef="#ctx0" brushRef="#br3" timeOffset="47226.7012">15053 5063 93,'-28'5'37,"-12"-5"1,4 16-1,-17-3-30,4 18-1,-13 2-1,10 11 1,-2 1-1,6 1-1,9 2 0,12-4-1,14-5-1,16-12 0,14-9 0,15-13-2,14-11-1,7-12 2,8-7-3,2-11 3,-3-8-2,-2-3 0,-5-1-1,-11 0 2,-10 7 0,-3 6-2,-14 6 3,-8 11-3,-7 18 2,0 0 0,-16 24 0,3 5 2,-1 7-2,3 1 1,4 4-1,7-4 1,7-4-1,9-13 1,10-12 0,11-7-1,5-6 0,7-12 2,6-9-2,-2-4-1,-6 1 2,-4 1-2,-11 4 1,-4 6-2,-11 7 2,-17 11-2,0 19 2,-12 5 1,-6 8 0,2 5 0,-5 7 0,9-1 0,-2-3 0,9-8 0,5-9 1,7-8-2,7-12 0,6-13 0,6-10 0,1-9 0,0-13 0,0-3 0,-2-4 0,-5 2 0,0 2 0,-8 5-3,-3 7 2,2 4-3,2 8 1,-1 2-1,14 3-2,1-12-8,21 15-23,-7-19-3,21 9 1,-7-18-1</inkml:trace>
  <inkml:trace contextRef="#ctx0" brushRef="#br3" timeOffset="47427.7127">16360 4492 98,'-22'0'38,"-3"34"-1,-17 4 1,10 30-33,-10 8-1,4 19-3,-2 10 3,3 7-2,8 0 0,6-8-3,12-7-2,-2-23-11,15-4-22,0-27-1,14-9 0,-4-31-2</inkml:trace>
  <inkml:trace contextRef="#ctx0" brushRef="#br3" timeOffset="47598.7225">15975 5137 114,'0'0'37,"0"0"3,19-12-2,20-5-38,8-3-2,19-6-3,1-14-6,19 4-26,-9-17-2,8 7 0,-16-16 0</inkml:trace>
  <inkml:trace contextRef="#ctx0" brushRef="#br3" timeOffset="47877.7384">16753 4540 97,'-7'17'38,"-25"16"2,5 30-1,-20 7-30,7 21-4,-5 5-1,5 6 1,0-6 0,17-3-1,3-16-1,12-12-1,12-18 2,7-20-4,11-14 0,8-13 0,-3-8 0,8-8 0,-4-1 0,-3-3 0,-4 3 0,-3 5 0,-4 5 0,-17 7 0,20 12-2,-20-12-5,21 34-14,-21-34-19,26 30-1,-11-25 1,16 5-2</inkml:trace>
  <inkml:trace contextRef="#ctx0" brushRef="#br3" timeOffset="48311.7632">18039 4429 87,'8'-14'36,"-8"14"1,0 0 4,-6 40-38,-9-1 2,0 20-1,-9 11 0,0 12-2,-1 5 2,5 11-3,1-5-1,6-6 3,11-7-4,0-17-2,23 1-25,-7-28-9,17-4 0,-10-22-1,9-5-1</inkml:trace>
  <inkml:trace contextRef="#ctx0" brushRef="#br3" timeOffset="49266.8179">17756 5001 102,'-28'-12'39,"28"12"2,-16-12-2,29 6-37,14-2 0,11 4 0,5-3 0,2 3-1,3 3 0,0 2 0,-7 6 0,-5 6-1,-8 2 1,-10 4 0,-1 4-1,-9 5 0,-6 2 1,-2 5-1,-1 0 0,-2-3 2,1 1-2,-3-4 3,5-6-4,0-4 4,0-19-3,0 0 2,20-6-1,-7-17-4,4-10 3,3-7-2,-2-6 2,7-4-3,-2-6 3,3 3-2,-2 5 2,-1 8-1,2 8 1,-3 7 0,2 9 0,-2 13 0,4 6 0,1 8 0,3 1 0,4 7 0,7-4 0,2 2 0,7-3-1,-2-4 1,-3-3 0,-4-1 0,-10-4 0,-4-3 0,-17-2 0,-10 3 0,-15-7 0,-15 8 0,-8 5 0,-8 3 0,-6 6 0,-4 8 1,4 4-1,4 4 1,9 1-1,11 3 1,14-8-1,13 1 1,17-14-1,18-9 0,8-8 1,15-9-1,1-11 1,5-9-1,-3-1 0,-3-11 1,-11 5-1,-8-2 1,-11 7-1,-11 4 0,-5 7 1,-6 8-1,-5 15 0,0 0 0,-18 25 0,4 4 0,-2 10 0,6 1 0,0 5-1,8 2 2,4-5-1,8-6 0,11-13 0,12-11 1,7-14 0,8-9 0,6-16 0,1-14 0,0-5 0,1-15 0,-5 1-1,-6-6 1,-9 5-1,-2 5 0,-11 11 0,-8 11-1,-6 15 1,-9 19-2,0 0-1,-7 32-1,5 4-3,-9-2-8,22 19-17,-13-17-9,17 6 0,-3-15 0</inkml:trace>
  <inkml:trace contextRef="#ctx0" brushRef="#br3" timeOffset="49867.8522">19559 4730 80,'6'-23'39,"-6"23"0,9-22 0,5 19-30,-14 3-1,0 0-2,0 0-2,1 12-1,-7 12-1,-1 12 1,-2 9-2,1 6 1,2 7-1,5 1 1,2-4-1,9-1 0,11-13 0,2-13 1,9-12-1,6-14 0,1-16 0,4-13 0,-1-10 0,1-15 0,-6-2-1,-3-3-1,-6-1 0,-6 4-1,-3 12-1,-11 5-3,2 24-5,-21-8-19,11 21-11,-6 14 2,8 10-2,-9-7 1</inkml:trace>
  <inkml:trace contextRef="#ctx0" brushRef="#br3" timeOffset="50265.875">20090 4908 105,'0'0'40,"10"14"1,-10-14-4,0 0-33,26 13-1,-4-2 1,5-4-2,13 0 0,7-6 0,1-3-1,3-5 0,-2-5-1,-1-8 1,-12-3 0,-4-4-1,-14-2 0,-9-6 1,-13 3-1,-6 3 0,-8 3 0,-13 8 0,-6 15 0,-7 10 0,-4 11 0,-2 16 0,2 5 0,6 8 0,7 4 1,13 0-1,17-9 0,15-4-1,21-9-1,21-11-1,15-12-2,22 0-8,-4-32-22,27 4-5,-8-27 0,12 2-2</inkml:trace>
  <inkml:trace contextRef="#ctx0" brushRef="#br3" timeOffset="50465.8864">21294 4274 102,'-30'8'40,"-18"11"0,2 32-4,-11 9-28,4 13-3,3 7 0,9 10-3,11 0 1,11-4-4,15-5 0,7-13-7,26 6-20,-6-30-12,22-8 0,-3-24-2,19-7 1</inkml:trace>
  <inkml:trace contextRef="#ctx0" brushRef="#br3" timeOffset="50749.9027">21497 4782 96,'-16'-13'40,"6"18"1,-15-3-2,12 12-30,-2 7-7,1 4 1,6 1 0,4 1-1,8 1-1,3-3 1,8 1-1,0-4 0,1 2 1,1-1-1,-6 3 0,-1 6 0,-4-5-1,-8 8 1,-3-4-1,-1 0 1,-5-3-3,-4-6-1,5 5-11,-17-22-23,16 7-5,-13-21 3,12-1-3</inkml:trace>
  <inkml:trace contextRef="#ctx0" brushRef="#br3" timeOffset="52147.9827">2618 7088 72,'0'0'37,"5"-27"-1,-5 27 2,-6-27-19,6 27-11,-31-2-2,7 13-2,-10 10 0,-2 13-2,-8 4 0,3 8 1,6 0-2,3 1 0,12-5 0,13-8 1,14-12-1,12-11 0,24-19-1,7-10 1,9-11 0,4-6 0,-1-5 0,-2 0 0,-13 7 0,-10 4 0,-10 10 0,-12 15 0,-15 4 0,0 29 0,-7-2-1,-1 9 0,2 2-2,3-1-1,13 3-4,7-25-12,29 10-7,2-35-14,19 0 0,5-20 0,13-6-1</inkml:trace>
  <inkml:trace contextRef="#ctx0" brushRef="#br3" timeOffset="52606.0089">4329 6583 95,'5'-14'35,"-5"14"1,1 20-4,1 16-25,-13 2-1,4 18-1,-4 8-3,1 6 0,-4 0 0,7 1-1,1-5 0,5-4-1,3-7-3,5-17-6,17-2-26,-6-23-3,18-6 1,2-18-1</inkml:trace>
  <inkml:trace contextRef="#ctx0" brushRef="#br3" timeOffset="52804.0202">4758 6909 106,'-25'-2'36,"11"22"2,-14-2-2,7 17-33,-5 2-1,6 10 0,2 3-2,3-3-3,12 0-3,1-22-14,23 2-17,0-23 0,16-10-2,0-23 2</inkml:trace>
  <inkml:trace contextRef="#ctx0" brushRef="#br3" timeOffset="52959.029">4853 6435 90,'-26'-12'33,"11"12"-3,15 0-8,0 0-53,20 3-2,6-14-1,16-1 0</inkml:trace>
  <inkml:trace contextRef="#ctx0" brushRef="#br3" timeOffset="53184.0419">5455 6252 96,'-17'22'38,"3"14"2,-10 2-2,11 14-32,-9 6-2,7 10-1,-3 7 0,1 9-2,1 0-1,5-2 0,2-5-1,2-9-3,13 0-13,-6-23-20,11-8-2,-2-24 2,12-6-4</inkml:trace>
  <inkml:trace contextRef="#ctx0" brushRef="#br3" timeOffset="53365.0523">5267 6830 89,'-20'1'38,"-2"-2"0,22 1 1,0 0-20,10 8-17,26-16-4,13-10-2,18 5-12,2-17-22,14 2 1,-5-13-1,10 2-1</inkml:trace>
  <inkml:trace contextRef="#ctx0" brushRef="#br3" timeOffset="53622.067">6082 6234 90,'-17'-17'38,"17"17"0,-20 12 2,9 13-28,-4 2-5,-1 16-2,0 9-1,-5 12-1,1 7-1,-4 4-1,1 1-1,4 1-1,-2-4-1,6-10-3,14 2-23,-8-23-11,18-5 0,-4-16-1,13-5-1</inkml:trace>
  <inkml:trace contextRef="#ctx0" brushRef="#br3" timeOffset="53823.0785">5778 6834 110,'0'0'40,"-20"-27"1,20 27-1,10-21-36,12 5-1,13-3 0,8-7-2,8 1-2,9-10-1,11 5-4,-3-14-13,17 19-19,-18-14-2,4 13 0,-13-7-1</inkml:trace>
  <inkml:trace contextRef="#ctx0" brushRef="#br3" timeOffset="54056.0918">6590 6277 104,'-9'-13'40,"9"13"0,-14 6-1,12 11-34,-14 8 0,3 16 0,-5 11-2,-6 11 0,-1 12-2,0 3 1,-4 5-2,9-2-2,3-5-1,5-15-4,27 3-15,-13-31-16,26-4-3,0-19 0,14-10-1</inkml:trace>
  <inkml:trace contextRef="#ctx0" brushRef="#br3" timeOffset="54407.1119">6648 6782 103,'2'15'40,"-2"-15"-1,16 16 1,5-16-36,9-1 1,0-7-1,8-3 0,0-5-2,2-4 1,-2-6-2,-11-1 1,-3 0-1,-8 0 0,-13 1-1,-12 6 0,-7 6 0,-10 11 1,-10 12-1,2 9 0,-4 12-1,3 11 2,4 6-1,7 5 0,13 1-1,13-7 0,22-3-3,8-24-9,42 8-7,-4-33-12,41-1-8,8-19-1,30-7 0</inkml:trace>
  <inkml:trace contextRef="#ctx0" brushRef="#br3" timeOffset="55145.1541">8316 6491 95,'0'0'36,"0"0"1,-3 19-3,6 7-23,-13-1-6,5 12-1,-4 3-1,3 7 0,3-2-1,6-3 0,3-7 0,16-10 0,6-14 0,8-12-1,8-19 1,13-10 0,1-15-1,5-7 1,-3-4-1,-5-5 0,-4 5 0,-13 7 0,-7 8 0,-10 12-1,-15 17 0,-6 12 0,-15 17 0,-2 15 0,-5 13 0,0 11-1,2 5-1,3 1 0,16 0-3,2-14-6,34-2-26,-3-24-3,21-5 1,3-24-2</inkml:trace>
  <inkml:trace contextRef="#ctx0" brushRef="#br3" timeOffset="55513.1751">9373 6444 108,'-13'4'38,"-10"0"2,9 15-2,-14 0-33,11 10 0,0 3-2,4 5 0,0 2-1,7-1 0,0-2-1,7-4 0,0-6 0,4-7 0,9-12 0,-2-7-1,9-11 1,-1-8 0,2-10 0,4-3 0,0-4-1,1-2 2,-4 1-2,-3 8 0,0 4 0,-5 9 0,-15 16 0,18-7 0,-10 19-2,-2 8 0,5 9-3,0-2-1,20 13-8,-6-12-23,21 9-3,-2-19 0,17 3 0</inkml:trace>
  <inkml:trace contextRef="#ctx0" brushRef="#br3" timeOffset="55910.1978">10130 6394 112,'-24'-11'39,"-18"1"0,10 22 0,-4 3-34,3 15 1,-2 3-2,13 9 0,7-2-1,12-2-1,11-9 0,15-8-2,10-15 0,10-16 0,7-10 0,8-17 0,1-9 0,0-10 0,-1-5 0,-11-6 0,0-1 0,-6 5 0,-12 4 0,-5 12 0,-11 12 0,-8 12 0,-5 23 0,-20 17 0,-1 17 0,-2 17 0,-3 13 0,4 9 0,3 5 0,7-1 0,20-2-5,1-19-7,36 3-24,-11-26-5,17-2 0,1-24-1</inkml:trace>
  <inkml:trace contextRef="#ctx0" brushRef="#br3" timeOffset="56528.2332">10748 6394 117,'-7'24'39,"-3"-10"2,16 8-3,7-13-35,13 2 1,2-12-1,14-7-1,5-7-1,6-9 1,-2-3-2,-3-2 1,-12-3-1,-6-3 1,-16 4-1,-10 3-1,-9 5 1,-16 5 0,-3 9 0,-6 7 0,-2 12 0,-3 9 0,5 8 1,10 10 2,7 1-3,8 4 0,11-2 0,15-6 0,12-3 0,10-12 0,8-8 0,10-10 0,1-7 0,1-9 0,0-5 0,-5-2 0,-11-2 0,-7 3 0,-10 4 0,-10 8 0,-20 9 0,11 10 0,-19 15 0,-5 8 0,-2 10 0,-2 6 0,1 2 0,5-2 0,1-5 0,4-7 0,6-14 0,0-23 0,17 3 0,-7-20 0,6-12 0,-1-6 0,6-9 0,1-5 0,1-1 0,3 1 0,7 3 0,-3 0 0,11 16-15,-14-11-16,18 18-10,-8-2 0,21 11 0,3-3-1</inkml:trace>
  <inkml:trace contextRef="#ctx0" brushRef="#br3" timeOffset="57399.283">13637 6126 112,'0'0'40,"52"-15"1,3-14-2,38 1-36,3-12-1,19 5-1,10 4 0,1 6 0,-10 10-1,-16 11 0,-20 12 1,-26 11-1,-24 11 0,-28 10-1,-21 5 1,-20 6 2,-13 2-1,-6 0 1,0-8-2,9-6 2,9-8-1,19-9 2,21-22-2,29 9 0,18-16-1,14-4 0,11-1 0,-3 3 2,0 2-2,-9 7 0,-15 8 0,-19 14 0,-24 7 0,-20 8 0,-22 7 0,-15 8 0,-12-1 0,-1 0 0,0-2 0,7-10-3,19-2-3,7-26-10,47 7-22,12-23-3,33-5 1,10-19-3</inkml:trace>
  <inkml:trace contextRef="#ctx0" brushRef="#br3" timeOffset="57744.3027">15626 6056 111,'-17'1'39,"-25"8"1,-5 23 0,-5 9-35,-6 17 0,-1 9-1,8 10 1,14 5-2,20-4 0,25-6-3,24-9 0,29-18 0,24-15 0,14-22 0,11-19 0,5-24 0,3-13 0,-10-13 0,-19-14 0,-20-5 0,-27-4 0,-23 3 0,-26 5 0,-24 13 0,-22 14 0,-20 21 0,-12 17-6,-7 26-1,-8 2-11,28 26-21,4-4 0,30 10-2,19-10 0</inkml:trace>
  <inkml:trace contextRef="#ctx0" brushRef="#br3" timeOffset="84943.8585">17140 6068 72,'7'-21'35,"-2"-8"-1,12 4 2,-8-14-27,14 13-3,-8-4 0,3 12 0,-6 6-2,1 15 0,-8 8-2,3 18 0,-9 11 0,2 12 1,-1 12-2,-2 6 1,-1 6-2,0 4 0,5 2-3,-4-12-3,15 5-18,-9-20-13,12-7 0,-6-23-1,16-12 2</inkml:trace>
  <inkml:trace contextRef="#ctx0" brushRef="#br3" timeOffset="85251.8761">17702 5994 91,'-32'10'35,"-3"23"1,-14-1 1,0 12-29,0-1-3,7 3 1,5-5-2,6-2 1,8-8-3,15-5 3,12-11-3,16-7-1,9-7 0,13-4 0,8-4 0,11 0 0,-1-2-1,3 0-1,0 5 0,-10 2-2,-4 7-1,-10-2-7,1 15-26,-16-9-1,3 9-1,-11-10 0</inkml:trace>
  <inkml:trace contextRef="#ctx0" brushRef="#br3" timeOffset="85776.9061">18183 6220 101,'0'0'36,"-24"4"2,12 11-1,-17 1-32,8 8-1,-1 2-1,2 7 0,4-3-1,6 2 0,1-6-1,6-1 0,9-7 0,5-9-1,10-9 1,-1-8 0,7-9-1,-1-5 1,0-6-1,-2-5 1,-2 0-1,-3-2 1,-7 6-1,-2 3 0,-4 5 1,-4 10 0,-2 11-1,0 0 1,-10 15 0,5 5-1,5 2 1,5-1 0,5-4 0,11-2-1,7-10 1,14-13 0,9-6-1,8-8 1,3-5 0,-1-2-2,-3 1 2,-5 5-2,-12 5 1,-7 10 1,-16 11 0,-13 9-1,-11 9 0,-7 10 2,-5 7-2,-3 1 2,4 6-4,4-5-1,11-1-2,6-21-9,23 4-25,2-15-1,19-5 0,-2-20-2</inkml:trace>
  <inkml:trace contextRef="#ctx0" brushRef="#br3" timeOffset="86150.9275">19875 5466 104,'6'-22'39,"-6"22"0,10-28 0,-10 28-33,0 0-3,13 0 0,-13 18 0,-2 16 0,-9 17-2,-8 17 1,-16 21-1,-12 20 0,-20 17 0,-12 8 2,-12 5-3,0-7 3,2-12-3,9-13 2,14-22-3,20-24 1,27-18-9,19-43-29,15-2-3,11-32 0,20-5-2</inkml:trace>
  <inkml:trace contextRef="#ctx0" brushRef="#br3" timeOffset="88421.0574">20158 5766 91,'27'-28'36,"-12"0"1,-3 8 0,-18 0-33,6 20 0,-4-20-1,4 20 1,-22 14 0,2 6 0,-1 6-2,-1 3 0,-4 5 0,0-1 0,4-1-1,4-2 0,4-7-1,9-2 1,6-8-1,13-7-1,13-3 1,10-6 0,5 0 1,7 0-1,1 1 0,0 2 0,-10 5 0,-5 11 1,-21 6-1,-14 11-1,-15 5 2,-15 4 0,-11 5 0,-3-3 0,-1-2-1,3-9 0,9-4-2,4-19-2,29-10-29,0 0-7,35-27 2,-3-11-4</inkml:trace>
  <inkml:trace contextRef="#ctx0" brushRef="#br3" timeOffset="88839.0813">20594 5883 90,'0'15'37,"12"-19"0,14 7 2,-2-11-31,17 5-3,0-7 0,8 4-1,-1-7-2,2 4 0,-5-8-1,-4 2 0,-8 0 0,-8-3-1,-9-5 1,-10 0-1,-11-1 1,-10 1 0,-7-3-1,-10 7 1,-7 1-1,-4 11 1,-2 10-1,2 11 1,-2 12 0,6 6-1,7 12 0,9 3 0,12 1 0,10-3 0,20-4-2,10-13-3,21 2-11,8-24-21,20-1-2,-1-14 0,17 1-1</inkml:trace>
  <inkml:trace contextRef="#ctx0" brushRef="#br3" timeOffset="89123.0975">21612 5677 113,'-25'-8'40,"1"15"0,-10-7-1,2 14-36,-5 3 0,0 8 0,1 5-1,6 6 0,2 0-1,15 1-1,7-3 0,14-5 0,13-6-2,16-9-2,15-2-4,1-22-9,22 8-21,-7-16-2,9 0 2,-7-12-2</inkml:trace>
  <inkml:trace contextRef="#ctx0" brushRef="#br3" timeOffset="89706.1309">21947 5687 111,'-36'3'38,"8"14"1,-10-11-3,14 20-31,-1-2-1,10 10 0,1-1-2,9 1 1,7-5-2,9-1 0,5-5 0,7-5-1,6-7 0,4-7-1,1-7 0,0-7 0,1-4 0,-7-9 0,1-2 0,-9-5 1,-3-5-1,-5 3 1,-2-1 1,-4 3-1,-2 6 1,0 3 0,-3 4 0,5 5 0,-6 12 0,20-11 0,-4 4 1,4 6-1,3-1 0,3 2 1,0 1-1,-2 4 0,0 3 1,-5 6-2,-8 6 0,0 3 0,-11 5 0,-2 3 0,-7-1 0,3-1 0,1-2 0,-3-9 0,6-2 0,2-16 0,0 0 0,25-6 0,-5-12 0,4-5 0,2-9 0,2-1 0,2 0 0,-5 3 0,-3 5 0,-10 8 0,1 10 0,-13 7 0,11 18 0,-5 1 0,1 9 0,1 0-4,15 14-14,-5-15-21,21 9-2,-4-18 0,16 5 0</inkml:trace>
  <inkml:trace contextRef="#ctx0" brushRef="#br3" timeOffset="90119.1545">23073 5552 123,'-29'7'39,"-18"3"3,11 30-5,-6-2-32,8 8-1,2 3 1,12 0-5,12-2 0,14-9 0,15-8 0,14-16 0,8-16 0,9-15 0,1-17 0,5-12 0,-4-16 0,-7-6 0,-6-12 0,-5 1 0,-7-4 0,-6 8 0,-6 12 0,-10 14 0,-3 21 0,-4 28 0,0 0 0,-24 51 0,7 12 0,-2 19 0,-1 8 0,8 8 0,8-3 0,6-10 0,15-3 0,4-27-9,28 1-28,-3-33-5,21-6 1,-8-22-2</inkml:trace>
  <inkml:trace contextRef="#ctx0" brushRef="#br3" timeOffset="90293.1644">23791 5895 140,'-18'18'44,"-11"-12"-1,17 7-15,-1-10-28,13-3 0,0 0 0,-4-11-9,23 15-21,-19-4-12,10-11-2,-10 11 1,0 0-1</inkml:trace>
  <inkml:trace contextRef="#ctx0" brushRef="#br4">15750 7520 61,'12'-7'33,"-12"7"0,9 22-1,-16 11-28,-11 11-1,7 11-1,-5 1 2,4 7-1,-2-2 0,7 0-1,5-5 2,10-2-2,4-14 0,12-5 1,4-8-1,8-8-1,3-12 1,1-9-1,-1-16 0,3-7 0,-3-11 0,-8-2 0,-2-8-1,-9 2 1,-3 7-1,-3 6 1,-7 14-1,-7 17-1,0 0 1,6 18 0,-7 13 1,6 10-2,0 1 2,5 6-1,11-10 2,11-3-1,5-14 1,11-10 0,6-17 1,3-13-1,2-12 0,-1-13 1,-8-7-2,-7-12 0,-11 4-3,-10-4-2,-4 12-6,-18-4-28,7 17 1,-12 1-2,5 20 0</inkml:trace>
  <inkml:trace contextRef="#ctx1" brushRef="#br4">20243 17985</inkml:trace>
  <inkml:trace contextRef="#ctx0" brushRef="#br4" timeOffset="217589.4454">17105 7700 78,'0'15'37,"-21"-5"-2,2 6 2,-18 0-31,3 8-2,-2 4 0,9 7-1,1-2 0,12 8-2,12-9 2,8 1-3,15-11 2,11-7-1,13-11 0,4-8 0,4-12 0,-1-13 0,1-9-2,-9-7 2,-4-2-2,-14-4 1,-11 0-1,-10 4 1,-9 4 0,-9 11 0,-9 10 0,-5 10 1,-3 7 0,3 10 0,3 1 0,13 7 0,11-1 0,14-1 0,16-5 0,15-5 0,13-7 0,7 1-1,5-5 1,-2 3 0,-8 2-1,-8 2 1,-15 7-1,-11 5 1,-20 8-1,-11 5 1,-17 6-1,-3 5 1,-8 7-1,3-3-1,4-4 2,6-4-2,13-8 2,7-21-1,31 5 0,10-23 0,13-11 1,8-2 0,2-9 0,4 0 0,-6 3-1,-13 6 2,-8 11-2,-14 10 0,-11 10 1,-16 0-1,-4 31 0,-7 1 1,2 2-1,0 3-1,2 1 1,7-1 0,7-8 0,9-4-1,6-7 2,6-15-2,6-10 2,3-8 0,-1-10-1,-1-6 1,-4-9-2,-3-8-1,-1-4-4,-7-18-9,15 17-15,-18-26-4,16 9-5,-6-11 0,16 7 1</inkml:trace>
  <inkml:trace contextRef="#ctx0" brushRef="#br4" timeOffset="217762.4553">18831 6899 111,'0'38'38,"-17"-7"1,3 17-5,-8 0-31,2 12-1,-1 4-1,4 7 0,0 5-3,-1-3-8,15 9-26,-13-7-2,16 0-2,-2-17-1</inkml:trace>
  <inkml:trace contextRef="#ctx0" brushRef="#br4" timeOffset="217912.4638">18935 7896 109,'-46'9'38,"3"-7"-13,11 5-18,-5-7-44,12-3-4,0-8 0</inkml:trace>
  <inkml:trace contextRef="#ctx0" brushRef="#br4" timeOffset="218303.4862">15205 8839 96,'19'-5'39,"-19"5"1,9 27-2,-23 7-34,5 17-3,-4 13 0,0 9-1,-2 10 0,-2-2-2,7 3-1,-3-20-8,16 0-27,-1-26 1,12-9-1,-2-25-1</inkml:trace>
  <inkml:trace contextRef="#ctx0" brushRef="#br4" timeOffset="218819.5157">14897 8937 101,'-30'-8'41,"18"14"0,12-6-2,10-12-36,26-8-2,22-11 0,14 1-1,13-12-1,7 0-1,0 1 0,0 3-1,-11 5 1,-12 11-2,-15 5 2,-10 10 1,-19 12-1,-14 7 3,-8 12-1,-8 9 1,-6 8 0,-3 9 2,1 11-1,-2 8 0,-1 6 1,1 0-1,5 4 1,-2-7-1,2-1 0,5-14 0,5-8 0,-2-16-1,9-10 0,-7-23 0,27 1 1,-8-21-1,4-10 0,2-8 0,0-7 0,-1-1 0,0 1-1,-5 8 1,-1 9-1,-7 15 0,-11 13-1,20 15 0,-15 10-1,6 15-3,-5-7-1,20 22-12,-13-25-4,34 14-8,-9-22-8,25-3-2,0-20 1,14-5 3</inkml:trace>
  <inkml:trace contextRef="#ctx0" brushRef="#br4" timeOffset="219166.5356">16481 9094 97,'-21'-30'38,"2"12"2,-15 2-2,8 19-32,-16 6-1,2 17-1,0 5 0,0 9-1,2 4-1,11 4 1,6 0-1,8-5-1,12-10 1,14-8-1,13-13 0,10-10 0,10-14 0,3-10-1,4-9 1,2-9-1,-6-3 0,-4 0 0,-10 8 0,-11 7-1,-12 12 1,-12 16-1,0 0-1,-4 26 0,-3 3-2,1 0 0,12 3-3,0-19-10,26 9-13,-3-27-10,23-5 1,6-27-1,19-6 2</inkml:trace>
  <inkml:trace contextRef="#ctx0" brushRef="#br4" timeOffset="219352.5462">17286 8439 102,'-34'46'38,"-20"17"2,5 28-3,0 2-32,6 8-3,10 4-1,7-8-3,17 2-8,4-27-27,20-3-3,1-22 1,4-7-1</inkml:trace>
  <inkml:trace contextRef="#ctx0" brushRef="#br4" timeOffset="219752.5691">17031 8991 95,'0'0'37,"38"17"1,-2-18-2,22-3-33,22-11-2,15-3 0,9-5 0,0-3 0,-5 3 0,-10 4 0,-21 2 1,-21 9 0,-30 8 1,-17 0-1,-26 23 1,-8 0 0,-12 1-1,2 6 0,3 0-1,10 1 0,11-1 0,16-5 0,14-7 0,18-4-1,8-3 1,7-4-1,-1 1 1,-3 2-1,-8 3 0,-13 6 0,-9 4-1,-16 3-2,-5 7-2,-15-17-11,15 17-7,-23-27-8,22 7-9,-2-25-1,19-4 2</inkml:trace>
  <inkml:trace contextRef="#ctx0" brushRef="#br4" timeOffset="219903.5777">17737 8499 102,'-44'45'35,"-4"17"-27,5-1-8,4 2-36,12-13-3</inkml:trace>
  <inkml:trace contextRef="#ctx0" brushRef="#br4" timeOffset="220361.6039">19420 8103 92,'-12'-48'38,"-17"12"-2,-2 29 2,-15 16-35,-8 37-1,-8 20 1,-2 25 1,-3 14-1,8 19 0,5 5 0,11 7 0,12-2-1,16-15-2,11-9-3,8-33-18,16-1-17,-2-27-1,13-15 0,-6-25-2</inkml:trace>
  <inkml:trace contextRef="#ctx0" brushRef="#br4" timeOffset="220563.6155">18666 8725 115,'-9'20'40,"9"-7"1,28 2-3,21-10-38,20-11-1,18-2-2,12-8-3,20 7-4,-6-19-19,13 15-11,-13-10 3,-5 13-2</inkml:trace>
  <inkml:trace contextRef="#ctx0" brushRef="#br4" timeOffset="220902.6349">19777 8666 96,'-34'21'37,"-22"-5"2,2 14-1,-18-5-28,9 16-2,-2-1-3,9 8 0,8 1-2,12 0 0,14-3-1,13-4 0,15-11-1,15-9 1,9-15-1,15-13 0,8-12 1,6-13-2,1-10 0,1-5 0,-5-7 0,-2-1 0,-5 7 0,-10 4 0,-11 13 0,-10 7 0,-18 23 0,0 0 0,-6 28 0,-15 7 0,-2 10 0,1 7 0,7 2-3,4-2-1,20-3-5,4-32-21,36 1-9,8-23-2,21-8 1,9-25 0</inkml:trace>
  <inkml:trace contextRef="#ctx0" brushRef="#br4" timeOffset="221456.6666">21166 8047 105,'-40'76'39,"-9"13"3,6 18-3,-2 6-34,11 4-3,1-1 0,8-7-4,9-1-3,-7-24-32,24-7-3,-7-26 1,12-10-2</inkml:trace>
  <inkml:trace contextRef="#ctx0" brushRef="#br4" timeOffset="221609.6753">20826 8719 114,'0'-28'41,"2"-3"-3,24 10 0,6 4-40,17-21-20,27 6-18,9-16 1,22 1-2,-1-16-1</inkml:trace>
  <inkml:trace contextRef="#ctx0" brushRef="#br4" timeOffset="221781.6851">21812 8056 112,'-59'85'41,"-15"4"3,11 19-2,-6 3-38,17 6-3,15 1-3,1-18-17,32 8-11,-4-26-10,28-4-1,-1-26-3,16-1 2</inkml:trace>
  <inkml:trace contextRef="#ctx0" brushRef="#br4" timeOffset="221931.6937">21566 9241 133,'-27'8'43,"-5"-16"-2,16 4-3,16 4-45,-19-39-13,40 26-8,-20-25-8,18 10-6,-3-9-2,0 3 1</inkml:trace>
  <inkml:trace contextRef="#ctx0" brushRef="#br4" timeOffset="224725.8535">20579 8496 86,'-23'13'36,"-7"4"3,-20 4 0,1 15-33,-13-5 0,5 6-1,3-4 0,11 2-2,16-7 1,24-8-3,25-10 0,24-5 0,16-3 0,9-2-1,0-3 1,-4 6 0,-12 2 1,-15 9-1,-30 8 0,-24 7 0,-25 4 0,-12 5 0,-12-2-1,0 0-2,5 0-8,6-24-27,33-2-3,19-10 0,28-29-2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0533679"/>
              </p:ext>
            </p:extLst>
          </p:nvPr>
        </p:nvGraphicFramePr>
        <p:xfrm>
          <a:off x="214283" y="685800"/>
          <a:ext cx="8750332" cy="39014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End Of Topic Test on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 and 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covered the work in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in the new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1066800"/>
            <a:ext cx="6248400" cy="3048000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0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4680" y="247680"/>
              <a:ext cx="4792320" cy="535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2800" y="232200"/>
                <a:ext cx="4818240" cy="537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720600" y="2680920"/>
              <a:ext cx="2634120" cy="408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15200" y="2667240"/>
                <a:ext cx="2653560" cy="43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1520" y="141120"/>
              <a:ext cx="8633880" cy="300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6760" y="131760"/>
                <a:ext cx="8656200" cy="30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73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2480" y="107280"/>
              <a:ext cx="8047080" cy="636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720" y="96120"/>
                <a:ext cx="8078400" cy="638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681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49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696</TotalTime>
  <Words>153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101</cp:revision>
  <dcterms:created xsi:type="dcterms:W3CDTF">2006-08-16T00:00:00Z</dcterms:created>
  <dcterms:modified xsi:type="dcterms:W3CDTF">2013-06-09T23:16:42Z</dcterms:modified>
</cp:coreProperties>
</file>