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ink/ink1.xml" ContentType="application/inkml+xml"/>
  <Override PartName="/ppt/ink/ink2.xml" ContentType="application/inkml+xml"/>
  <Override PartName="/ppt/ink/ink3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1" r:id="rId2"/>
    <p:sldId id="299" r:id="rId3"/>
    <p:sldId id="306" r:id="rId4"/>
    <p:sldId id="305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00"/>
    <a:srgbClr val="FF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51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</inkml:channelProperties>
      </inkml:inkSource>
      <inkml:timestamp xml:id="ts0" timeString="2013-06-04T21:01:53.519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10962 6533 62,'9'-27'30,"-1"3"3,-1 11-1,-7 13-27,1 16 3,-5 15-1,4 25 2,-8 13-3,3 19 2,-4 0-3,7 1 1,4-20 0,20-25-1,20-55-1,35-53-1,49-70 0,47-59-1,51-55-4,30-46-33,42-22-5,-1-22 0,-2 19-3</inkml:trace>
  <inkml:trace contextRef="#ctx0" brushRef="#br0" timeOffset="1052.0602">11564 8774 30,'0'0'29,"5"-11"2,-7 0-8,2 11-5,-2-11-5,2 11-2,0 0-4,0 0-2,0-12 1,0 12-3,0 0-1,0 0-1,0 0 1,4 19 0,-1 2 2,2 11-2,-2 8 2,2 10-1,-2 1 2,4-1 0,2-16 1,15-17-2,12-40-1,29-45 1,35-57-2,41-46-1,50-36-17,31-49-20,36-17-3,4-22 1,-3 4-2</inkml:trace>
  <inkml:trace contextRef="#ctx0" brushRef="#br0" timeOffset="4998.2859">10438 10315 53,'-44'-12'34,"-5"-4"-5,-2-1 3,0 2-26,-6-7-2,5 4 1,-8-3 0,3 2 0,-6-4-3,-2 5 2,-2-3-3,-3 3 1,-3-1-2,-5 4 1,-5 1-1,-6 4 0,-5 1 1,-3 3-1,-5-3 2,-3 4-1,-6-4 1,-3 3 0,-1-4 0,2 2-1,-1-4 1,-3 4-1,-2 0 0,-3 0-1,0 2 0,0 3 0,-9 2 0,-2-1 0,-3 0 0,0 1 1,-6-2-1,-3-2 0,-2 3 1,-5-3-1,-1 2 1,3-1 0,-6 2-1,3 1 1,-2 1-1,0 2 1,2 0-1,-1 1 0,4-1 0,0-3 1,2 1-1,2-5 0,4-1 0,2-1 0,0-1 0,0-4 0,4 4 1,3-3-1,-1 0 0,-2 1-1,5 1 2,3 1-1,-2 1 0,2 3 0,-2-1-1,3 3 2,3 1 0,0-1-1,-4 4 0,4-2 0,5 2 2,6 0 0,7 3 0,5-2-1,5 2-1,5 1 1,9 4 0,6-1 0,3 3-2,1 2 0,72-14 3,-71 18 0,71-18 0,-76 23 0,76-23 0,-68 29-1,68-29 1,-68 32 0,68-32-3,-63 45 1,63-45-1,-58 57 1,58-57-1,-55 72 1,55-72 0,-53 86 0,29-39-1,2 5 1,-15 3 0,13 2-1,2 1 0,5 4 1,-5 0-1,1 1 0,2 2 1,2 1-1,-4-1 0,4 2 1,1 1-1,0-1 0,1 2 1,-1 2 0,2-2-1,-2 1 0,3 2 0,-2-1 0,0 4 0,0-1 0,1 4 0,1 0 0,-1 1 0,-2 2 1,2 1 2,0-2 0,1 1 0,-2 0 0,2 1 0,-2 3-1,2-1 1,-2 1 0,4-1-3,-1 3 1,1 0-1,-1-2 1,1 3-1,1-1 1,-1 2-1,3-1 1,3-1-1,-4 2 2,3 0-1,4-2-1,1-2 1,5 1 0,1-1-1,-1 0 1,2-1-1,1-2 1,2 0-1,7-3 1,0-1 0,1-3-1,5-4 1,2-1 0,2 0 0,3-3-1,1-4 0,1 2-1,2-4 0,3-6 1,4-1-1,8-3 1,1-3-1,-4-28-2,85 64 2,11-10 1,-57-5 1,32-11-1,4-17 1,1-5 0,2-13-2,-16-13 1,1-1 2,4-4-1,3-1-2,1 0 0,2-2-1,9-5 0,3 1 2,5-3 1,-1-2-3,4-2 1,6-4 0,3 1 2,4-2-2,3 1 2,0 1-1,2 1 1,2 2-1,0 2 2,6 2-2,-1 1 1,6 3 0,2-2 0,5 0 0,4-4 0,7 0 0,0 0 1,1-3-1,5-1 0,1-1 1,-4 0-1,0 2 0,5 2 1,-5 0 0,0 2-1,2 1 1,-3 2 0,-4-5 0,2 3 0,0-3 0,-2 1 0,0-1 0,1 0 0,-3 0 1,-2 2-2,4 0 1,-7 4 0,-2 2 0,-3 1-1,-3 0 1,-5 2 0,-5 0-1,-4-2 0,-5 2 0,-5-2 0,-4-1 0,-6-3 0,-5 3 0,-5 2 0,-7-2 0,-4 0 0,-6 1-1,-7-1 1,-4 1 0,-3-2 0,-6-2-1,-4 0 1,-4-5 0,-5 0 0,-3-5 0,-1-1 0,-7-5 1,-1-3-1,-4 0 0,-2-3 0,-6-5 0,0 0 1,0-5-1,-3 0 0,-5-1 1,1-5-1,-4-3 1,-2-2 0,5-5 0,-7-3 1,1-5-2,-6-5 1,2-4 0,-2-6 0,0-2-1,-4-5-1,2-3 2,-4 0 0,1-6 0,1-1-1,-4 0 1,-1 0-1,-3 0 1,-2-1 0,-6 4-1,0 1 1,-6 3-1,-5 1 0,0 0 0,-2-4 1,1 2-1,-2-4 0,2 2 0,0-4 0,0-2 0,2-2 0,-2 0 0,-1 0 0,-1 0 1,-4-2-1,-4 2 0,-2 0 2,-8 4-2,0 1 1,-7 1-2,-3 3 2,-3 1-1,-1 0 0,-7 4 0,-2-1-1,-1 5 2,-4 0 0,-5 4 0,-6 4 1,-7 4-1,-2 3 1,-4 2-1,-5 5 1,-7-2-2,-5 5 0,-2 2 1,-5 1-1,-5 3 0,-2 4 1,-3 3-1,-4 2 1,-3 5 1,-2 2-3,0 5 2,1 1-1,-1 0 2,-3 5-2,5 0 1,2 0 0,5-1-1,0-3 2,1 0-1,3 1-1,6-4 1,5 1-1,-2 0 1,5 3-1,-2 6 0,0 6-1,3 6 0,-3 5-2,8 9-3,-4-12-30,18 6-2,3-23 0,18-14-3</inkml:trace>
  <inkml:trace contextRef="#ctx0" brushRef="#br0" timeOffset="9525.5448">4436 11496 22,'0'0'27,"-14"-5"0,14 5 0,-11-21-16,11 21-1,-4-26-1,8 12-2,-7-4 0,7 7-2,-5-4-1,1 15-1,2-13-1,-2 13 0,0 0-1,0 0 0,0 0 0,0 0 0,0 0 2,0 0-2,0 0 0,0 0 0,13-5 1,-13 5-1,16-4 0,-1 4 0,0 1 0,5 1-1,1-1 0,3 1 0,3-2 0,5 0 0,5-3 0,3-2 0,3-1 0,6-1 0,0 2 0,4-1 0,0 2 1,-1 0-1,1 5 0,-5 3 0,-1 0 0,0-1 0,1 2 0,4-2 0,3-1 0,2-5 0,2-1 0,2-3 0,-1-2 0,4-3 1,-2 0-1,-2 1 0,-3-1 0,-3 4 0,-1 3 1,-2 1-1,-6 1 0,0-1 0,-6 5 0,-3-1 0,-8-1 0,-4 0 0,-5-1 0,-5-2 0,-4-2 0,-10 6 0,8-9 0,-8 9 0,0 0-5,-14-12-20,14 12-8,-20 5-1,8 2-2</inkml:trace>
  <inkml:trace contextRef="#ctx0" brushRef="#br0" timeOffset="13195.7548">1408 13568 34,'0'0'29,"-8"1"1,8-1-1,0 0-17,0 0-4,8 10-1,0-14-1,8 3 0,-2-6-2,3 4 1,-1-2-2,4 2 0,-1 0-2,-3 5 0,5 1 0,-2 5-1,0 1 1,2 0-1,3 0 0,3-1 0,3 2 1,4-5-1,2-1 1,3-4-1,3 0 1,1-1-3,3 0 1,-2 1 0,2 1 0,3 2-1,4 3 1,2 2 0,6 0-1,-2 0 3,1-2-1,2-2 1,5-2-1,-4-4-1,0-1 1,3-2-1,0 0 1,3-2-1,1 3 1,2 2-1,-3 1 2,3 2-2,-2 1 2,1 2-2,-4 0 1,2 0 0,0 2-2,2-4 2,-1-1 0,2 0 0,1-4 0,-2-3 2,5 3-2,-2-2 1,-1-2-1,4 4 1,-2 1-1,-3 1 1,1 4-1,1 3 0,-2 3 0,-3 0 0,0 6 0,0-1 0,2 2 0,-1 2 0,-1-2 0,2-3 0,-1 1 1,2-1-1,-2-2 0,5 1 0,0-4 0,-1 2 0,2 0 0,1 2 1,-1-2-1,-2 2 0,0 1 0,-2-1 1,1 0-1,-1 0 0,-1-2 0,0 0 0,-1-3 0,2 0 1,-3-3-1,2-1 1,-3-2 0,4-1 0,-4 0-1,-1 0 1,0-1-1,-1 1 1,-4-1-1,-2 1 0,-4-2 0,-1 2 0,-2 0 1,-2 0-1,0 0 0,-4 0 0,-2 0 0,1-1 0,-1 1 0,-6 0 1,0-1-1,1 2 0,-3-1 1,1 0-1,-3 0 0,3 0 0,-6-1 1,3 0-1,-6 0 0,-2 0 0,-4 0 0,-4 1 0,-4-2 0,-6 2 0,-9 0 0,13 2 0,-13-2 0,0 0 0,0 0 0,0 0-1,0 0 1,0 0 0,0 0 0,10 2 0,-10-2-1,0 0-3,3 13-16,-3-13-16,0 0 1,-15 4-3,4-3 2</inkml:trace>
  <inkml:trace contextRef="#ctx0" brushRef="#br0" timeOffset="17103.9783">1358 12371 49,'0'0'32,"0"0"2,0 0-2,0 0-22,0 0-2,-34-22-3,34 22-2,0 0-3,8 2-1,0 4 0,5 1-2,0 0 2,2 2-1,5-4 3,-1-1 1,5 0 1,0-4-1,4 2 0,-1-2 0,2 2 1,2 1-2,1 1 1,4 2-1,-2 1 0,3 2-1,0 1 1,2 0-1,3-1 1,-2 0-1,4-3-1,3-2 0,1-2 0,2-4 0,6-1 0,5-2 0,4-2 1,4 0-1,-2-1 2,3 2-1,0 1 0,0 3-1,-4 1 1,2 2-1,0 1 0,-1 1 1,4 1-1,-1-2 1,1 2 0,3-3 0,-4-2 0,3 0 0,1 0 0,1-2 0,3 1 0,-3 0 0,2 2 0,-1 0 0,2 1 0,-3 1 1,0 2-1,-1 0 0,-1 1 0,0 2 0,2-1 1,-5-2 0,2 1-1,2 1 1,-3-3 0,3 0-1,0 1 0,0-1 1,0 2 0,-2 0-1,3 1 0,-1 4 1,-3-1-1,3 0 0,0-1-1,0 1 1,1 0 0,1-5 0,1 1-1,0-5 2,0 0-1,-1-3 0,1 2 1,-3 0 0,2-1-1,-3 2 0,-1 2 1,0 2-1,-3-1 0,0 1 0,-2-1 0,2-1 0,-2-1 1,-2 1-1,1-4 0,0 0 0,-2 0 0,-2 1 0,-4-3 0,1 3 0,-3 0 0,0 1 0,-1 0 0,-3 2 0,-1 1 0,-4-2 0,1 2 0,-1-1 0,-3 0 0,-1-2 0,-1-2 1,0 0-1,2-1 1,-2-2 0,3 0-1,-2-1 1,0 2 0,-3-2-1,2 1 1,-5-2-1,-2 2 1,0-2-1,-5-1 1,-4 3-1,0-5 0,-2 2 0,2-2 0,-3 0 1,-1 1-1,-1 0 0,1-3 0,1 2 1,-3 1-1,-2-2 1,0 4-1,2 1 0,-5 0 1,3 0-1,-4 0 0,2-1 0,-2 3 0,-2-1 0,-3 1 0,0-2 1,-9 6-1,15-6 0,-15 6 0,12-6 0,-12 6 0,14-3 0,-5 3 0,-9 0 0,18-1 0,-8 2 0,3 0 0,-1 1 0,2-1 0,-2 2 0,4-1 0,-3 0 0,2 1 0,1-1 0,0-1 0,2 0 0,0-1 0,2-1 0,0 0 0,4-3 0,1 0 0,1-1 0,2-3 0,1 5 0,0-3 0,-1 0 0,4 0 0,-1 2 0,-3 0 0,2 1 0,1-1 0,-1 3 0,-1-1 1,-1 1-1,0 0 0,-2-2 1,-2 1-1,-1 0 1,-3-1-1,-4 1 0,-4 0 0,-1-1 1,-11 3-1,12-1 0,-12 1 1,0 0-1,0 0 0,0 0 1,0 0-1,-10 12-1,10-12-2,-9 17-6,-7-13-25,12 8-2,-11-5-3,7 4 1</inkml:trace>
  <inkml:trace contextRef="#ctx0" brushRef="#br0" timeOffset="26855.5361">5457 14428 19,'-8'20'28,"1"7"2,-9 1-13,8 15-4,-12-7-2,11 12-1,-11-5-5,9 6-2,-5-6-1,7-5-1,-1-6 0,6-8-1,2-12 1,2-12-1,13-20 3,-1-11 0,2-14 0,3-4 1,-1-9-2,1 0 2,-2 3-2,-2 3 1,-4 12-3,-2 11 1,-3 10 0,-4 19 0,0 0-1,-1 29 2,-3 1-1,2 6 0,0-1-1,6-1 2,4-8-1,5-9 0,6-16 0,4-14 1,5-13-1,4-10 0,2-7 0,0 0 0,-4-2 0,-2 8-1,-4 9 0,-5 13 0,-5 15 0,-6 17 0,-3 16-1,-9 12 0,0 7 0,-1 1-2,1 5-5,-3-18-14,11 8-15,-3-23-1,9-5 1,2-19 2</inkml:trace>
  <inkml:trace contextRef="#ctx0" brushRef="#br0" timeOffset="27141.5524">5940 14570 24,'9'-14'31,"-9"14"3,0 0-1,4 14-15,-13-1-8,6 13-3,-6 2-5,5 5 2,-3 2-3,6 1 0,-1-5-1,3-5 0,1-5 0,3-5-1,-5-16 3,9 3-3,-2-18 3,2-6 2,-1-7-1,0-8-1,0-1 1,2-4-2,-1-1 0,-1 2-1,5 7-6,-7-5-14,16 17-15,-6-5-2,9 16 1,-6-4-1</inkml:trace>
  <inkml:trace contextRef="#ctx0" brushRef="#br0" timeOffset="27381.5661">6567 14211 42,'0'0'35,"0"0"1,-2 33-2,-11 5-21,0 9-11,2 13 0,-2 6-1,1 8-1,6-3-1,3-3-3,2-14-2,10-5-6,-8-30-15,13-6-10,-3-20 1,5-11 3</inkml:trace>
  <inkml:trace contextRef="#ctx0" brushRef="#br0" timeOffset="27532.5748">6511 14550 63,'-8'20'38,"-4"-7"-3,14 7 3,-2-20-33,15 12-3,8-18-2,5-13-4,16 2-25,-5-21-7,12 0-1,-8-15 1</inkml:trace>
  <inkml:trace contextRef="#ctx0" brushRef="#br0" timeOffset="27714.5852">6910 14207 58,'-18'41'37,"6"18"-1,-6-1-1,6 4-30,3-2-4,6-5-1,9-4-5,-1-17-7,18-6-21,0-21-3,12-4 0,0-18 0</inkml:trace>
  <inkml:trace contextRef="#ctx0" brushRef="#br0" timeOffset="28004.6018">7215 14383 58,'-10'6'38,"-9"-3"-1,5 15 2,-12 0-31,14 10-2,-3 0-2,9 4-1,4-2 0,5 0-2,5-8 0,5-4 0,5-6 0,2-7-1,0-2 0,1-2 1,-1-1-1,-2 0 0,-7 5 0,-11-5 0,9 23-1,-9-5 0,-3 4-1,-3-4-3,2 4-3,-11-16-30,15-6 0,-8-3-2,10-15 3</inkml:trace>
  <inkml:trace contextRef="#ctx0" brushRef="#br0" timeOffset="28155.6104">7184 14162 74,'-11'46'37,"0"2"-6,1-2-30,14-2-38,4-17-2,14-5 1</inkml:trace>
  <inkml:trace contextRef="#ctx0" brushRef="#br0" timeOffset="28530.6319">7997 14221 66,'0'0'39,"-2"20"-2,2 22 1,-7 5-36,0 12 0,-1 8-3,1 7 1,0 1-3,3-11-3,10 8-17,-7-28-14,12-5-1,-4-21 0,8-7 1</inkml:trace>
  <inkml:trace contextRef="#ctx0" brushRef="#br0" timeOffset="28711.6422">8016 14595 70,'0'0'39,"-13"-5"-1,13 5 2,0 0-33,0 0-3,24-19-1,0-4-2,7-5-1,5-7-3,6-2-3,-6-14-30,12 8-2,-11-6-2,2 13 0</inkml:trace>
  <inkml:trace contextRef="#ctx0" brushRef="#br0" timeOffset="28921.6542">8327 14094 75,'-9'31'41,"-7"0"-1,8 19 0,0-2-36,1 12-1,0 3 0,3 5-1,5-1-3,1-3 0,6-5-4,0-19-2,16-2-17,-6-28-16,11-6 1,-3-21-2,12-7 3</inkml:trace>
  <inkml:trace contextRef="#ctx0" brushRef="#br0" timeOffset="29115.6653">8594 14200 73,'0'0'41,"0"0"-2,-17 29 1,20 9-36,-13 9-2,3 12 1,-2 5-3,2 6 0,2-2-2,1-8-3,8-5-2,-8-18-31,16-5-2,-3-20-1,6-9 3</inkml:trace>
  <inkml:trace contextRef="#ctx0" brushRef="#br0" timeOffset="29481.6863">8623 14248 74,'0'0'40,"0"0"-1,10 18 2,-10-18-37,26 1-1,-1-13 1,9-3-1,7-7 0,5-1-1,-1-1 0,1 6-1,-6 7 0,-4 14-1,-8 14 1,-14 15-1,-12 13 0,-8 14-1,-13 9 1,-12 6-1,-3 2 0,-7 0 0,-2-7 0,1-7 0,1-9-1,2-11 1,3-9-1,8-13-1,8-8 0,4-17-4,16 5-28,0-24-3,16 4-3,0-13 1</inkml:trace>
  <inkml:trace contextRef="#ctx0" brushRef="#br0" timeOffset="30070.72">9657 14248 60,'-20'-4'39,"-4"12"-1,-12 2 1,3 17-31,-7-9-4,4 9 1,0-4-2,8 3-1,4-4 0,10-2-1,14-20 0,6 11 0,11-15 0,11-4-1,8-2 0,6 1 1,2 3 0,-3 8-1,-2 9 1,-9 11 0,-11 14 0,-11 8 0,-12 6 0,-9 8-1,-9 1 1,-8-2 0,-4-7-1,1-6-1,1-10 0,7-12-3,10-11-1,1-23-18,14 12-18,9-38 1,12 10-1,0-12 0</inkml:trace>
  <inkml:trace contextRef="#ctx0" brushRef="#br0" timeOffset="30401.7389">9956 14358 64,'0'0'40,"-8"11"-2,8-11 1,4 18-32,0-8-2,3 10-1,1 7-1,3 9 0,-4 9-2,0 12 0,-1 3-1,-2-1-2,1 1-1,-5-13-5,13 0-31,-12-19 0,9-7-2,-10-21 1</inkml:trace>
  <inkml:trace contextRef="#ctx0" brushRef="#br0" timeOffset="30747.7587">10029 14264 77,'0'0'39,"0"0"0,15 11 1,-1-4-37,5 1 0,4-5-1,6 2 0,6-4-1,3 1 1,-2 1-2,2 2 1,-6 3 0,-3 9-1,-9 8 1,-9 10-1,-11 8 0,-7 8 0,-9 8-1,-11 4 0,-4 3 1,-3-1-1,-2-5 0,-2-6-1,5-8 0,1-14-1,7-9-2,2-19-6,12-3-28,-1-18 0,12-2-2,1-13 2</inkml:trace>
  <inkml:trace contextRef="#ctx0" brushRef="#br0" timeOffset="31647.8102">10836 14469 27,'0'0'34,"-8"-19"2,8 19-2,-17-3-19,15 21-1,-11-8-2,10 18-3,-6 2-4,4 9-1,-2 4-2,2 3 0,-1 5-1,3-2 0,-3-2 0,2-2-1,0-7 1,0-6 0,-1-10 0,1-8 0,4-14-1,-11-4 1,7-14-1,0-10 0,1-11 1,1-10 0,-2-8 0,3-7 0,3-4 0,3 0 0,0 0 0,6 4 0,4 6-1,3 7 0,2 12 0,3 10 0,4 10 0,-1 14 0,2 10-1,-2 8 1,-1 8 0,-3 9 0,-4 5-1,-5 5 1,-6-1 0,-7 1 0,-6-4-1,-3 0 1,-5-4 0,-2-7 0,-2-7 0,-2-3 1,1-4-1,4-6 0,2-4 0,2-3 1,11 2-1,-1-16 1,9 2-1,6 3 1,5-2 0,8 4 0,1 4 0,3 5-1,-1 5 1,0 9 0,-2 7-2,-4 7-1,-1 4-1,-4 0-2,2 6-3,-11-13-30,11 6-2,-6-15-1,8 3 1</inkml:trace>
  <inkml:trace contextRef="#ctx0" brushRef="#br0" timeOffset="32301.8476">11418 14372 67,'13'-14'40,"-6"-5"-1,2 17 0,-9 2-33,-1 12-1,-1 11-1,-1 12-1,-5 9-1,1 13 0,-1-1-1,-1 2 0,1-4 0,2-8-1,0-10 1,5-8-2,4-18 2,-3-10-1,14-29 1,-2-7 0,3-12 0,1-10 0,1-10 1,0-3-1,-5-1 0,4 9-1,-6 9 0,-2 9 0,-3 15 1,2 18-1,-7 12 0,9 18 0,-2 8 0,2 6 0,1 4 0,8-2 1,5-10-1,6-7 0,5-13 0,2-10 1,5-13-1,2-4 1,-3-4-1,-1 2 0,-11 2 1,-2 7-1,-8 10 1,-4 12-1,-8 10 0,-4 11 1,-4 7-1,-2 9 0,0 8 0,1 2 0,-4 7-1,5-3 0,-1 0-1,2-4-1,6 0-1,-1-7-4,7 8-18,-6-22-15,11-1 0,-7-21 0,13-4 0</inkml:trace>
</inkml:ink>
</file>

<file path=ppt/ink/ink2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</inkml:channelProperties>
      </inkml:inkSource>
      <inkml:timestamp xml:id="ts0" timeString="2013-06-04T20:59:18.480"/>
    </inkml:context>
    <inkml:brush xml:id="br0">
      <inkml:brushProperty name="width" value="0.05292" units="cm"/>
      <inkml:brushProperty name="height" value="0.05292" units="cm"/>
      <inkml:brushProperty name="color" value="#7030A0"/>
    </inkml:brush>
    <inkml:brush xml:id="br1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2258 15819 37,'4'-25'32,"1"5"2,-6-4-4,1 24-21,0-18-2,0 18-1,3 26-2,-2 4 0,-5 10-2,4 14 1,-4 12-1,-1 9-1,-4 6 1,2 1-1,0-6 0,-1-5-2,3-7-2,1-22-7,18-11-23,-4-24-1,11-10-2,-1-24 1</inkml:trace>
  <inkml:trace contextRef="#ctx0" brushRef="#br0" timeOffset="434.0248">2136 15810 36,'-20'-8'35,"7"6"1,-4-8 0,9 9-17,0-7-11,8 8-3,0 0-1,20-4 0,1 1-1,13-1-1,9-4-1,9-1 0,6-4-1,1-2-2,8 5-3,-11-15-16,7 20-16,-16-2 0,-4 14-2,-11 0 1</inkml:trace>
  <inkml:trace contextRef="#ctx0" brushRef="#br0" timeOffset="781.0447">2577 16111 62,'5'11'37,"-5"-11"-2,24 0-1,-8-10-31,12-4-2,3-6 1,5-2-1,0-4 0,-1-2-1,-2-3 0,-7 5 0,-7 1 1,-8 5-1,-8 6 1,-3 14-1,-20-3 1,0 17-1,-4 9 0,-3 6 1,-6 7 1,6 10 0,1 0 0,7 3 1,4-6-1,11-2-2,10-8-1,7-7 0,14-6-6,4-24-9,21-2-21,-1-16-1,17-3 0,-6-15 1</inkml:trace>
  <inkml:trace contextRef="#ctx0" brushRef="#br0" timeOffset="1100.0629">3198 15960 57,'-39'26'38,"6"11"-3,-7-12-6,11 11-23,3-7 1,15 6-3,5-15-2,14-6 0,12-10-1,9-8-1,6-6 1,4-2-1,1-2 1,-5 2-1,-2 6-1,-11 15 1,-6 8 1,-9 13-1,-10 10 1,-8 3 0,-4 6-1,-2-3 0,3-2-1,2-18-4,8-4-9,0-32-22,20-9-1,3-31-2,17-7 0</inkml:trace>
  <inkml:trace contextRef="#ctx0" brushRef="#br0" timeOffset="1269.0726">3637 15630 58,'6'-23'40,"-6"23"-3,-8 12 2,-2 22-34,-7 8-2,1 14-1,-3 11-2,2 7 0,1 7-3,1 0-2,9 3-4,-7-18-26,13-1-3,-4-22-1,10-6 2</inkml:trace>
  <inkml:trace contextRef="#ctx0" brushRef="#br0" timeOffset="1474.0843">3457 16001 67,'0'0'41,"-20"-24"-2,20 24 1,11 4-35,7-4-3,10-2-1,12-4-2,17-5-3,10-9-1,17 2-4,6-20-7,20 11-21,-7-13-3,11 16 0,-12-9 2</inkml:trace>
  <inkml:trace contextRef="#ctx0" brushRef="#br0" timeOffset="2203.126">4359 16210 22,'4'-37'33,"0"-9"1,4 5 1,-7-6-27,5 15-1,-9-2 0,1 15-1,-8 3-1,1 14 0,-6 8-1,0 13 0,-2 7-2,2 9 0,-2 5-1,5 5 0,4 0 0,6-1-1,6-5 1,5-10-1,6-8 0,4-12 0,6-14 1,-2-11-2,4-9 1,-3-5 1,-5-6-1,-2 2 0,-5-2 0,-4 2 1,-4 9-1,-4 4 0,-4 9 1,4 12-1,-10-15 1,10 15-1,0 0 1,0 0 0,0 0 0,15 8 0,3-13 0,2-1 0,5-4 0,4 1 0,-2-1 0,0 3-1,-3 7 1,-7 9-1,-6 10 1,-7 10-1,-6 8 0,-7 11 0,-2 4 1,-2 1-2,-3-3 1,2-6-1,5-11 1,6-13-1,3-20 1,20-21 0,-2-14 0,7-7 1,3-10-1,6-7 2,-5 5-1,3 5 1,-8 10-1,-3 10 0,-6 14 0,-4 12-1,-11 3-1,6 26-1,-4 2-2,-4-3-5,11 26-15,-9-22-13,16 18-3,-5-16 0,14 6-1</inkml:trace>
  <inkml:trace contextRef="#ctx0" brushRef="#br0" timeOffset="2704.1547">5520 15676 40,'0'0'38,"16"0"1,-16 0-1,-1 24-31,-6-2-4,-3 7 0,-2 4 1,0 8-2,-5 5 0,2 3 1,-2 6-1,1 6 0,-2-3-1,5 1 0,2-3 2,0-9-3,10-9 1,12-13 1,5-12-1,12-16 0,4-15-1,9-6 1,4-5-2,4-4 1,-2 2-2,-3 2-2,-3 8-2,-10-1-3,6 23-26,-17-12-3,6 15-2,-12-8 1</inkml:trace>
  <inkml:trace contextRef="#ctx0" brushRef="#br0" timeOffset="2917.1668">5939 16028 47,'-8'16'38,"-3"-4"-2,7 23-1,-5-2-32,2 9-2,1 2 2,-1 4-4,6 0 2,2-7-4,4-3-1,-3-26-26,14-2-6,-5-22 0,10-4-1</inkml:trace>
  <inkml:trace contextRef="#ctx0" brushRef="#br0" timeOffset="3051.1745">5953 15787 31,'-23'-23'36,"6"21"0,-2 5-3,10 9-28,7 11-39,4-6-2,15 7 1,6-7-1</inkml:trace>
  <inkml:trace contextRef="#ctx0" brushRef="#br0" timeOffset="3651.2088">6463 15985 35,'-38'7'36,"11"8"1,-7-6-1,11 15-28,-4 0-2,6 13-1,1 3-2,5 3-1,6-3 2,3-1-2,4-8 0,10-8-1,0-11 1,10-16 0,1-19 0,7-6 0,4-11-1,-4-3 1,2-4-1,-3 2 0,-4 5-1,-3 7-1,-5 16 1,-13 17 0,12 10-1,-17 26 0,-3 18 2,-6 24-3,-3 17 2,-3 10-1,1 12 2,-4 3-2,2-5 1,2-10 0,2-13 0,3-22 1,6-18 0,4-22 0,3-18 0,4-23 0,2-20 0,4-14-1,2-15 1,-1-10-1,-2-15 1,1-4-2,-3-1 1,0 6 1,-6 10-1,4 9 1,-3 10-2,2 14 2,4 11-2,2 8 1,9 3-1,3 1-3,11-1-2,0-20-19,20 14-13,-6-23-1,11 9-1,-5-16 1</inkml:trace>
  <inkml:trace contextRef="#ctx0" brushRef="#br0" timeOffset="4050.2317">6940 15617 55,'-7'-13'41,"4"30"-2,-10 0 1,7 22-35,-6 11-1,-1 14 0,-4 10-2,-1 14 1,1 0 0,0 1-2,4-8 1,1-8-1,7-16 1,4-13-2,6-14 1,8-20-2,2-13 0,3-13 2,4-13-2,2-7 1,-2-5 0,2-4 1,-3 3-2,-2 5 2,-4 10 0,1 5-1,-5 11 1,0 13-1,-1 8 0,-3 11 0,-1 5 0,0 6-1,3 1 1,-6 0-3,5 0 1,1-8-3,1 1 0,-2-21-7,20 5-27,-12-22 1,13-1-2,-2-27 1</inkml:trace>
  <inkml:trace contextRef="#ctx0" brushRef="#br0" timeOffset="4215.2411">7471 15725 48,'-11'-9'39,"2"29"-1,-14 16 0,3 21-30,-10 11-6,1 16 1,3 9-3,4-4-2,4 0-2,-3-21-32,17-2 0,-2-24-3,13-11 2</inkml:trace>
  <inkml:trace contextRef="#ctx0" brushRef="#br0" timeOffset="4418.2527">7237 15987 62,'-9'-11'44,"-4"-5"-1,13 16 1,0 0-32,18 3-9,6-5 0,9-3-1,10-3-2,4-6-3,6 3-2,-2-22-22,12 23-14,-16-19 0,11 13-3,-13-10 1</inkml:trace>
  <inkml:trace contextRef="#ctx0" brushRef="#br0" timeOffset="4554.2605">7816 15927 75,'-25'23'44,"8"5"-2,-5-19 0,8-3-40,14-6-30,-6-16-14,14 0 0,0-13-2</inkml:trace>
  <inkml:trace contextRef="#ctx0" brushRef="#br1" timeOffset="70162.013">2452 17033 12,'-5'-15'31,"5"15"1,-12-11-2,12 11-14,-13-8-4,13 8-3,-13 15-3,9 8-1,-7 7-3,1 12 2,-4 9-2,-3 10 2,-4 5-2,1 0 2,-2-3-2,5-8 1,1-10 0,6-10-2,8-21 0,11-12 0,6-15 0,5-17 0,5-9-1,2-10-2,0-10 2,1 0-2,-4 0 1,-5 4-1,-2 1 1,-6 11-1,-2 12 2,-2 12 0,-7 19 1,0 0-1,8 3 0,-6 11 0,0 9 0,5 1 0,1-6 0,2 1 1,6-7-1,3-4 1,4-4-1,9-10 0,3-8-1,4-5 0,-1-8 0,5-3 1,-4 1-1,0 4 0,-6 3 0,-6 14 2,-11 11-1,-6 12 0,-10 20 0,-9 12 1,-3 14 0,-8 5 1,1 5-2,1-6 0,5-5-1,3-10-1,16-13-3,4-18-5,24-6-14,-5-23-8,18-8-4,-2-12 1</inkml:trace>
</inkml:ink>
</file>

<file path=ppt/ink/ink3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</inkml:channelProperties>
      </inkml:inkSource>
      <inkml:timestamp xml:id="ts0" timeString="2013-06-04T21:00:50.466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3297 17443 18,'0'0'26,"0"-11"1,0 11-15,-10-9-1,10 9-2,-11-8 0,11 8-2,-12-11 0,12 11-3,-14-6 0,14 6-1,-9 10-1,5 0 0,-1 10 0,2 8 0,-1 2-1,1 2 2,2 0-1,-1 6-1,4-9 1,3-6-1,6-9 0,4-12-1,4-5 0,5-12-1,2-12 1,4-2-1,-1-7 0,-7 2 0,-2-3 1,-8-1-1,-6 1 0,-7 4 0,-10 6-1,-5 9 2,-5 7 0,-1 6 0,-3 14 1,2 5-1,2 12 1,0 3-1,8 7-1,1-6-5,16 4-18,-2-15-7,11-5-3,3-13 2</inkml:trace>
  <inkml:trace contextRef="#ctx0" brushRef="#br0" timeOffset="469.0269">3648 17359 24,'0'0'28,"0"0"0,0 0 1,0 0-27,0 0 0,0 0 1,8 13 0,-12 0 1,3 6 0,-7 3 0,7 6 0,-6 2 0,2 0-1,-1-3 0,6-4-1,0-1 0,3-9 0,-3-13-1,19-9 0,-1-9 0,4-7-1,-1-5 1,4-5-1,-2-7 0,2 3-1,-3 3-1,-2 5 2,-2 8-1,-2 10 0,-4 9 1,0 15 1,-8 14 0,2 4 0,-5 13 1,2 2-1,2 2 0,-1-5-3,6 3-4,-6-3-24,15-14-3,-5-14-2,11-11 1</inkml:trace>
  <inkml:trace contextRef="#ctx0" brushRef="#br0" timeOffset="1841.1054">4379 17443 18,'-31'13'31,"-2"9"-1,-6 0 2,9 10-26,-6 1 0,9 9 0,-1-5-1,11-2 0,6-4-2,15-11 1,6-13 0,12-14-1,9-15-1,11-17 0,3-13-1,6-11-1,1-7-1,-5 0 0,-2 2-1,-4 0 1,-10 8 0,-7 10 0,-8 10-1,-8 10 2,-8 10 1,0 20-1,-19-6 0,2 19 0,-1 15 0,-1 10 1,-1 15 1,2 9-1,-1 8 1,7 3-1,5 3 0,4-5 0,6-9-1,8-17-3,11-8-9,0-24-22,16-13-1,0-13 0,11-17 0</inkml:trace>
  <inkml:trace contextRef="#ctx0" brushRef="#br0" timeOffset="2697.1543">4877 17328 23,'-16'14'36,"-5"-2"0,3 8-1,-8-1-18,4 4-14,2 1-1,8 8 1,-1-3-2,8-1 2,5 0-2,8-2 1,4-6-1,8-10 0,6-9-1,4-8 0,4-11 0,0-7 0,-2-2 0,-3-5-1,-4 4 1,-7 4 0,-5 2 0,-5 6 0,-8 16-1,0 0 2,0 0-1,-12 17 0,4 6 0,-3 4 0,2 3 0,1 1 0,4-2-1,3-5-1,7-3 0,3-14-3,12-4-2,-4-12-2,16-7-1,-4-12-1,7 3 1,-9-5 1,6 2 1,-10-1 4,-4 4 5,-2 1 3,-10 7 3,-7 17 0,2-11 2,-2 11 0,-9 9-1,6 6-1,-5 0-2,4 8-1,3-1-1,2-4-1,1-3 0,3-1 0,-5-14-1,20 1 0,-5-14 1,2-4-2,1-3 1,3-2 0,-1 1-1,2 8 0,-4 4 1,0 8-1,-3 13 0,-2 9-1,0 15 1,-4 8 0,-9-44 0,4 58 0,-4-58 0,-3 68-1,3-68 1,-4 69 3,4-69 1,-7 64-4,7-64 4,-7 54-3,7-54-1,0 0 3,0 0 0,-20 50-5,8-51-1,6-14 3,1-18-2,3-11 2,3-5 0,4 2-3,2 1 1,7 11 1,10 1-1,0 5-1,15 4-4,-6-1-20,18 5-8,-1-7-1,13 2 0</inkml:trace>
  <inkml:trace contextRef="#ctx0" brushRef="#br0" timeOffset="11347.6491">6804 17192 24,'0'0'32,"-13"3"3,2 4-2,2 5-27,-6 4 1,5 7-2,-4 3-1,2 8-1,-3 4 0,2 4 0,1-1-1,2 4 0,0-2-3,6-3 1,6 2-2,5-10-2,9 3-4,1-17-8,16 1-13,-3-17-4,12-7 0,-8-10 2</inkml:trace>
  <inkml:trace contextRef="#ctx0" brushRef="#br0" timeOffset="11693.6689">7085 17401 16,'7'-24'26,"-5"-4"-3,3 14-6,-12-4 0,7 18-3,-9-8-2,7 20-2,-8 1-2,9 8-1,-4 5-3,7 4-1,0-3 0,7 2 0,5-6-1,5-5-1,3-7 3,5-10-3,1-9 1,1-8-1,-3-10 0,-3-4 0,-6-7-2,-10-3 2,-10 3-2,-8 1-1,-10 2 1,-7 4 0,-6 7-2,-2 4 1,3 5 1,3 10-1,9 6-2,8 3-3,18 15-26,1-2-1,15 8-3,3 0 2</inkml:trace>
  <inkml:trace contextRef="#ctx0" brushRef="#br0" timeOffset="12443.7118">8146 17177 20,'10'0'33,"-10"0"0,0 0 0,5 13-27,3-1-1,-3 2 1,5 10-1,-1 2 1,2 4-1,-3 2-1,4 3 1,-8 1-2,-1-2 0,-5 2 1,-3 1 0,-7-4-2,0 3 0,-11-1-1,2-8-1,-1-7-1,-1-11-1,4-8-4,-7-18-11,12-5-19,-4-18-2,9-4 1,-3-14 0</inkml:trace>
  <inkml:trace contextRef="#ctx0" brushRef="#br0" timeOffset="12701.7265">8039 17074 55,'4'16'40,"-4"-16"-3,8 11 1,6-6-37,-2-2 0,5 0-1,7 0 0,2-1 0,3-2 0,6-4-2,4-2-1,7 0-1,0-8-3,14 13-20,-10-7-11,5 10 1,-8 2 0</inkml:trace>
  <inkml:trace contextRef="#ctx0" brushRef="#br0" timeOffset="13185.7542">8618 17344 37,'-15'-2'35,"-2"-5"3,5 11-2,-3-5-26,10 10-3,-3 2-2,8 7 0,3 1-2,3 3-2,5-1 0,7-4 1,2-2-1,3-7-1,5-3 1,0-6-1,2-6 1,-2-5-2,-2-5 2,-3-4-1,0-1 1,-6 4-1,-5-3 1,-3 4 0,-3 2-1,-6 15 1,8-16 0,-8 16-1,-4 16 0,4 0 0,-4 7-1,4 6 2,-2 1-2,2 1 1,4-3-2,-1-4-2,8-3-1,-11-21-6,29 15-20,-17-22-7,8-5 0,-2-6 1</inkml:trace>
  <inkml:trace contextRef="#ctx0" brushRef="#br0" timeOffset="13495.772">9046 17385 32,'0'0'34,"0"0"2,0 0-1,0 0-21,-4 17-6,-3-2-2,7 5-1,-5 3-3,4-2 1,-1-4-2,4-2 1,2-5-1,4-6 1,3-9-1,4-9-1,4-1 1,2-3-1,-2-3 0,2-1 0,-2 3 0,-4 5 0,0 3 0,-4 7-1,-11 4 1,15 0 0,-15 0 0,8 15-1,-6-3-1,-2 3-2,6 7-3,-6-4-1,13 13-12,-10-6-15,9 2-2,1-8 0</inkml:trace>
  <inkml:trace contextRef="#ctx0" brushRef="#br0" timeOffset="13969.7991">9504 17371 57,'4'14'37,"-4"-14"0,13 11 0,-13-11-32,22-2-1,-2-3-1,7-1 1,-3-3-1,2-1-1,-2-1 0,-2-1-1,-4-4 0,-6 2-1,-1-1 1,-7-3-1,-8 1 0,-4 4 0,-5-4 0,-6 4 0,-2 3 0,-3 6 0,-3 8 1,1 14 0,0 12 0,6 4 1,4 14-1,4 3 1,8 1-1,6 0 1,7-7-1,11-12-1,7-9-1,9-16-1,12-4-10,1-20-28,11-6 0,-3-6-2,6-4 1</inkml:trace>
  <inkml:trace contextRef="#ctx0" brushRef="#br0" timeOffset="14401.8238">10639 17157 64,'0'0'39,"8"-3"1,-9 14-1,2 11-35,-2 9-3,-3 10 2,3 6-3,0 9 1,-2 4-3,-1 0-5,15 3-24,-7-13-7,9-15-1,0-11 0</inkml:trace>
  <inkml:trace contextRef="#ctx0" brushRef="#br0" timeOffset="14885.8515">10881 17122 67,'-5'13'40,"5"-13"-2,0 0 1,28-11-38,-2-4-1,9-3 0,8-2 1,5 4-1,-3 1 0,0 6 0,-9 4 0,-5 12 0,-11 6 1,-14 8-1,-8 7 2,-9 7-1,-5 4 1,-7-1 0,1 1 0,3-9 0,4-3 0,8-11-1,7-16 0,15 7-1,5-15 0,7-5 0,7 2 0,0 0 0,-3 6 0,-5 8 0,-5 11 0,-13 8 0,-7 7 1,-10 10 0,-10 1 0,-7 10-1,-3-5 0,-1 1-3,-4-8-6,14-9-31,-1-12-1,21-17-1,-12-18 1</inkml:trace>
  <inkml:trace contextRef="#ctx0" brushRef="#br0" timeOffset="17234.9858">13502 15996 6,'0'0'28,"0"0"1,0 0-6,0 24-7,-11-19-4,7 18-1,-13-8-2,8 19 0,-16-5-2,9 12-1,-10-4-1,7 7-1,-5-3 1,8 2-4,4-4 1,5-5-1,11-4 0,3-7 0,9-8-1,5-7 1,9-6-1,5-8 0,2-3 0,6-1 0,0-1-1,0 3-1,0 8-4,-6-5-5,6 18-13,-12-9-12,5 8-2,-11-10 3</inkml:trace>
  <inkml:trace contextRef="#ctx0" brushRef="#br0" timeOffset="17445.9979">14001 16329 13,'0'0'26,"-8"11"2,0 13-5,-6-2-15,9 12-3,-7-3 0,8 8-1,-1-6 0,5 4 0,0-10-2,3-8-3,7 2-20,-10-21-10,19-1 1,-10-17-1</inkml:trace>
  <inkml:trace contextRef="#ctx0" brushRef="#br0" timeOffset="17611.0073">13974 16029 51,'-17'10'35,"6"10"-2,3-1-2,11-6-36,9 16-11,2-20-18,14 4 0,4-10 0</inkml:trace>
  <inkml:trace contextRef="#ctx0" brushRef="#br0" timeOffset="18186.0402">14512 16244 28,'-4'23'35,"-11"-12"0,2 10-1,-10-12-23,8 12-5,-4-3 1,3 5-3,0 4 0,4 4-2,3 0-1,4 5 0,5-4 1,5-2-1,3-9 0,4-6-1,7-12 1,2-9 0,3-11-1,3-7 1,-3-10 0,2-3-1,-3 2-1,-3 1 1,-5 5 0,-5 6 0,-2 11 0,-8 12-1,0 0 1,-8 22 0,-2 12 0,-4 16 0,-2 16 0,-4 14 1,-3 16-2,-2 3 2,-1 7-1,1-2 2,-2-3-2,4-15 2,3-14-1,4-20 1,1-17-1,7-18 0,8-17-1,-6-27 1,10-17-1,2-8 0,2-14 0,4-8 0,3-8 1,1 6-2,4 6 1,-4 9-1,2 11 2,-1 10-2,-2 15 1,-2 8-2,6 11-2,-6-7-3,14 6-29,-8-20 1,14 2-4,5-22 3</inkml:trace>
  <inkml:trace contextRef="#ctx0" brushRef="#br0" timeOffset="18572.0623">15162 15958 63,'-26'34'39,"4"13"-1,-6-7 0,11 7-35,-4 6-1,4 2-1,2 5 1,3 3-3,5 1 2,5-9-2,4-5 2,1-11-1,6-10-1,6-12 1,0-17 0,1-16 0,4-11 1,0-8-1,1-7 0,-1 1 0,-2 3 0,-3 3 1,-3 15-1,0 13 1,-5 18-1,-3 19 1,-3 13-1,-4 4 0,2 6-1,1-4-1,8-1-2,-3-22-6,16 1-27,-4-39-1,21-5-1,-3-29 2</inkml:trace>
  <inkml:trace contextRef="#ctx0" brushRef="#br0" timeOffset="18745.0722">15783 16001 64,'-12'29'38,"-4"26"-3,-11 1 2,0 17-37,2 8 0,3 4-1,6 3-5,-4-14-28,16-3-1,0-18-2,8-6 0</inkml:trace>
  <inkml:trace contextRef="#ctx0" brushRef="#br0" timeOffset="18969.085">15556 16154 70,'-25'-3'40,"15"19"0,0-8-1,12 6-37,16-9-2,10-8 0,15 0 0,9-6-1,11 1-3,1-9-5,15 13-27,-13-9-3,6 14 1,-14-3 0</inkml:trace>
  <inkml:trace contextRef="#ctx0" brushRef="#br0" timeOffset="19121.0937">16253 16306 72,'-12'-2'40,"12"2"-1,-8-11-3,8-2-35,11-3-9,-4-16-30,11 7 1,-3-16-2,11 6-1</inkml:trace>
  <inkml:trace contextRef="#ctx0" brushRef="#br0" timeOffset="321008.3607">23673 17035 3,'-8'4'16,"8"-4"-3,0 0-3,-11 3-2,11-3-3,0 0 0,0 0-2,-9 11-1,9-11 1,-1 9-1,1-9 0,-3 13 1,3-13 1,0 0 0,-1 12 2,1-12-1,0 0 0,0 11 0,0-11-1,0 0 0,-10 1-1,10-1 0,0 0-1,-8 0-1,8 0 0,0 0-1,0 0 0,0 0-1,0 0-3,-7 14-5,7-14-12,15 15-11,-15-15 2</inkml:trace>
</inkml:ink>
</file>

<file path=ppt/media/image1.jpeg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ustomXml" Target="../ink/ink1.xml"/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customXml" Target="../ink/ink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5.emf"/><Relationship Id="rId4" Type="http://schemas.openxmlformats.org/officeDocument/2006/relationships/customXml" Target="../ink/ink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Rectangle 97"/>
          <p:cNvSpPr>
            <a:spLocks noRot="1" noChangeArrowheads="1"/>
          </p:cNvSpPr>
          <p:nvPr/>
        </p:nvSpPr>
        <p:spPr bwMode="auto">
          <a:xfrm>
            <a:off x="990600" y="152400"/>
            <a:ext cx="7386637" cy="608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808080"/>
            </a:outerShdw>
          </a:effectLst>
        </p:spPr>
        <p:txBody>
          <a:bodyPr anchor="ctr"/>
          <a:lstStyle/>
          <a:p>
            <a:pPr algn="ctr"/>
            <a:r>
              <a:rPr lang="en-NZ" sz="3200" smtClean="0">
                <a:solidFill>
                  <a:srgbClr val="FFFF00"/>
                </a:solidFill>
                <a:latin typeface="TheSansBold-Plain"/>
              </a:rPr>
              <a:t>9Kea 05 </a:t>
            </a:r>
            <a:r>
              <a:rPr lang="en-NZ" sz="3200" dirty="0" err="1" smtClean="0">
                <a:solidFill>
                  <a:srgbClr val="FFFF00"/>
                </a:solidFill>
                <a:latin typeface="TheSansBold-Plain"/>
              </a:rPr>
              <a:t>Pipiri</a:t>
            </a:r>
            <a:r>
              <a:rPr lang="en-NZ" sz="3200" dirty="0" smtClean="0">
                <a:solidFill>
                  <a:srgbClr val="FFFF00"/>
                </a:solidFill>
                <a:latin typeface="TheSansBold-Plain"/>
              </a:rPr>
              <a:t> 2013</a:t>
            </a:r>
            <a:endParaRPr lang="en-AU" sz="4000" dirty="0">
              <a:solidFill>
                <a:srgbClr val="FFFF00"/>
              </a:solidFill>
              <a:latin typeface="TheSansBold-Plain"/>
            </a:endParaRPr>
          </a:p>
        </p:txBody>
      </p:sp>
      <p:graphicFrame>
        <p:nvGraphicFramePr>
          <p:cNvPr id="5" name="Group 247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7988012"/>
              </p:ext>
            </p:extLst>
          </p:nvPr>
        </p:nvGraphicFramePr>
        <p:xfrm>
          <a:off x="214283" y="685800"/>
          <a:ext cx="8750332" cy="4724400"/>
        </p:xfrm>
        <a:graphic>
          <a:graphicData uri="http://schemas.openxmlformats.org/drawingml/2006/table">
            <a:tbl>
              <a:tblPr/>
              <a:tblGrid>
                <a:gridCol w="4510117"/>
                <a:gridCol w="4240215"/>
              </a:tblGrid>
              <a:tr h="47768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C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we will do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C0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C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we will learn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C0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561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Preliminaries and roll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How to start well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Set a due date for the End Of Topic Test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That we can influence our </a:t>
                      </a:r>
                      <a:r>
                        <a:rPr kumimoji="0" lang="en-US" sz="2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workstream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Revisit the objectives of the unit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What it is we have learned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If time, HRT and more bookmarking PLUS, if time, </a:t>
                      </a:r>
                      <a:r>
                        <a:rPr kumimoji="0" lang="en-US" sz="2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Scipad</a:t>
                      </a: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 marking from the projector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How to make good use of time and learning opportunities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mc:AlternateContent xmlns:mc="http://schemas.openxmlformats.org/markup-compatibility/2006">
        <mc:Choice xmlns:p14="http://schemas.microsoft.com/office/powerpoint/2010/main" Requires="p14">
          <p:contentPart p14:bwMode="auto" r:id="rId3">
            <p14:nvContentPartPr>
              <p14:cNvPr id="2" name="Ink 1"/>
              <p14:cNvContentPartPr/>
              <p14:nvPr/>
            </p14:nvContentPartPr>
            <p14:xfrm>
              <a:off x="147240" y="1836720"/>
              <a:ext cx="4722120" cy="378180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132480" y="1830240"/>
                <a:ext cx="4750920" cy="38012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26535429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Group 13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549976695"/>
              </p:ext>
            </p:extLst>
          </p:nvPr>
        </p:nvGraphicFramePr>
        <p:xfrm>
          <a:off x="533400" y="533400"/>
          <a:ext cx="8094663" cy="5943601"/>
        </p:xfrm>
        <a:graphic>
          <a:graphicData uri="http://schemas.openxmlformats.org/drawingml/2006/table">
            <a:tbl>
              <a:tblPr/>
              <a:tblGrid>
                <a:gridCol w="4048181"/>
                <a:gridCol w="4046482"/>
              </a:tblGrid>
              <a:tr h="64431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HW item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3C00F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Skills practiced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9698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Scipad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 Pages 31 and 37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heSansBold-Plain" pitchFamily="34" charset="0"/>
                        </a:rPr>
                        <a:t>Mon 18th Mar 13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Dissolving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9698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Scipad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 Pages 110 - 119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/>
                          <a:latin typeface="TheSansBold-Plain" pitchFamily="34" charset="0"/>
                        </a:rPr>
                        <a:t>Mon 25th Mar 13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Living things, cells and microscopes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9698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Scipad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 Pages 132 - 143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Fri 19th of April 13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Plants and reproduction, including microscopes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0392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Scipad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 Pages 85 – 87, 91, 96, 99 - 103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Fri 31</a:t>
                      </a:r>
                      <a:r>
                        <a:rPr kumimoji="0" lang="en-US" sz="24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st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 of May 2013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Light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0439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mc:AlternateContent xmlns:mc="http://schemas.openxmlformats.org/markup-compatibility/2006">
        <mc:Choice xmlns:p14="http://schemas.microsoft.com/office/powerpoint/2010/main" Requires="p14">
          <p:contentPart p14:bwMode="auto" r:id="rId2">
            <p14:nvContentPartPr>
              <p14:cNvPr id="2" name="Ink 1"/>
              <p14:cNvContentPartPr/>
              <p14:nvPr/>
            </p14:nvContentPartPr>
            <p14:xfrm>
              <a:off x="745200" y="5617440"/>
              <a:ext cx="2068920" cy="70704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732960" y="5608440"/>
                <a:ext cx="2087640" cy="72864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4" name="Ink 3"/>
              <p14:cNvContentPartPr/>
              <p14:nvPr/>
            </p14:nvContentPartPr>
            <p14:xfrm>
              <a:off x="1158840" y="5744880"/>
              <a:ext cx="7363800" cy="691200"/>
            </p14:xfrm>
          </p:contentPart>
        </mc:Choice>
        <mc:Fallback>
          <p:pic>
            <p:nvPicPr>
              <p:cNvPr id="4" name="Ink 3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1148040" y="5739120"/>
                <a:ext cx="7377120" cy="70920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23893606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Rectangle 1"/>
          <p:cNvSpPr/>
          <p:nvPr/>
        </p:nvSpPr>
        <p:spPr>
          <a:xfrm>
            <a:off x="1295400" y="1066800"/>
            <a:ext cx="6248400" cy="30480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7601872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72683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aveform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715</TotalTime>
  <Words>142</Words>
  <Application>Microsoft Office PowerPoint</Application>
  <PresentationFormat>On-screen Show (4:3)</PresentationFormat>
  <Paragraphs>25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Candara</vt:lpstr>
      <vt:lpstr>Symbol</vt:lpstr>
      <vt:lpstr>TheSansBold-Plain</vt:lpstr>
      <vt:lpstr>Wingdings</vt:lpstr>
      <vt:lpstr>Waveform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Haggis.Henderson</dc:creator>
  <cp:lastModifiedBy>Haggis.Henderson</cp:lastModifiedBy>
  <cp:revision>98</cp:revision>
  <dcterms:created xsi:type="dcterms:W3CDTF">2006-08-16T00:00:00Z</dcterms:created>
  <dcterms:modified xsi:type="dcterms:W3CDTF">2013-06-04T21:46:47Z</dcterms:modified>
</cp:coreProperties>
</file>

<file path=docProps/thumbnail.jpeg>
</file>