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260" r:id="rId4"/>
    <p:sldId id="30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655481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dissection of a mammal eye to find the main parts of the eyeball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 dissection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thoroughly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leave the lab as good as it was when we started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75539"/>
            <a:ext cx="6781800" cy="669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49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617</TotalTime>
  <Words>135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91</cp:revision>
  <dcterms:created xsi:type="dcterms:W3CDTF">2006-08-16T00:00:00Z</dcterms:created>
  <dcterms:modified xsi:type="dcterms:W3CDTF">2013-05-29T04:52:49Z</dcterms:modified>
</cp:coreProperties>
</file>