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9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0323966"/>
              </p:ext>
            </p:extLst>
          </p:nvPr>
        </p:nvGraphicFramePr>
        <p:xfrm>
          <a:off x="214283" y="685800"/>
          <a:ext cx="8750332" cy="46329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look ahead at Thursday’s practical task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dissection is and what we hope to learn from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end of chapter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wordfind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crossword and chapter revision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the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9909636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616</TotalTime>
  <Words>144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90</cp:revision>
  <dcterms:created xsi:type="dcterms:W3CDTF">2006-08-16T00:00:00Z</dcterms:created>
  <dcterms:modified xsi:type="dcterms:W3CDTF">2013-05-26T21:49:28Z</dcterms:modified>
</cp:coreProperties>
</file>