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337" r:id="rId3"/>
    <p:sldId id="299" r:id="rId4"/>
    <p:sldId id="260" r:id="rId5"/>
    <p:sldId id="300" r:id="rId6"/>
    <p:sldId id="30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66" y="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24T00:33:54.59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3533 16035 47,'0'0'36,"2"-25"-1,18 21 1,-20 4-27,42-14-2,-2 7-2,22 7-2,10-5 0,21 1-1,9 0-1,14-3 0,9 0 0,-1-5-1,-6-2 0,-4 3 0,-12 2-1,-22 0-1,-6 11-4,-31-16-18,0 19-10,-27-5-3,-16 0 1,0 0-1</inkml:trace>
  <inkml:trace contextRef="#ctx0" brushRef="#br0" timeOffset="520.0007">3882 15077 20,'0'0'31,"0"0"0,0 0 3,21 16-22,-21-16-2,-7 35-2,-5-10-3,4 16 0,-6 4-2,0 8-1,-4-1-2,2 1 1,3-3-3,1-9-2,10 4-7,-7-24-20,9-21-2,20 14 0,-2-19 0</inkml:trace>
  <inkml:trace contextRef="#ctx0" brushRef="#br0" timeOffset="730.001">3950 15089 54,'0'0'35,"-11"-23"-1,11 23-1,4-18-28,15 9-1,10-3-4,3-8-3,20 13-10,-9-11-20,12 11-2,-8-9 1,-3 13 0</inkml:trace>
  <inkml:trace contextRef="#ctx0" brushRef="#br0" timeOffset="920.0013">3810 15331 50,'0'0'33,"0"0"2,47-3-3,-13-17-30,16-1-5,16-1-25,-9-2-2,11 4-4,-14-5 1</inkml:trace>
  <inkml:trace contextRef="#ctx0" brushRef="#br0" timeOffset="1270.0018">4318 15265 41,'-11'27'31,"11"-27"1,-7 36-2,7-36-24,-5 37-2,3-19 0,4 5 0,-2-23-1,3 29 1,-3-29 0,0 0-1,0 0 1,17-11-1,-12-7-1,2-5 0,-2-2 0,3-5-1,-1 0 0,2 1 0,-2 4-1,4 4 1,-4 5-1,-7 16 0,23-20-3,-23 20-1,32 5-8,-32-5-13,32 13-10,-14-8 0,11 10 0</inkml:trace>
  <inkml:trace contextRef="#ctx0" brushRef="#br0" timeOffset="1470.0021">4694 15249 32,'0'0'32,"14"-7"1,-14 7-1,0 0-16,-18 4-7,18-4-3,-18 32-2,11-4-1,-2 4-2,-3 11 1,3-2-1,1-2-2,8 1-4,-5-19-12,19 2-16,-14-23-1,42-14 0,-7-22-1</inkml:trace>
  <inkml:trace contextRef="#ctx0" brushRef="#br0" timeOffset="1610.0023">4905 14940 61,'-36'-31'37,"0"22"-2,-3-3-1,12 15-30,7 13-18,4-8-19,16-8-2,7 17-2,20-8 0</inkml:trace>
  <inkml:trace contextRef="#ctx0" brushRef="#br0" timeOffset="5270.0074">5402 16022 17,'0'0'32,"0"0"-1,0 0 4,14-1-21,22 4-3,-4-17-2,27 9-2,-2-20-1,22 3-3,-2-6-2,5-8-6,9 9-27,-21-1-2,-11 10-1,-21 2 0</inkml:trace>
  <inkml:trace contextRef="#ctx0" brushRef="#br0" timeOffset="10060.0141">5983 15258 44,'32'-3'33,"2"-4"1,4-8-2,5 7-29,1-5 0,6 4-1,-5 0-1,-9 6 0,-8 4-1,-10 1 0,-18-2 1,4 18 0,-4-18 0,-34 20 1,11-8 0,1 2 0,-1 1 0,3 1 0,20-16 0,-18 33 0,20-13-1,5 0 0,0-1 0,6 3-1,-2-1 0,-6 2 0,-3-2 0,-4 1 0,-10-1 0,1-3-1,11-18-1,-34 20-4,27-3-8,-9-24-17,16 7-3,1-16-1,14 0 0</inkml:trace>
  <inkml:trace contextRef="#ctx0" brushRef="#br0" timeOffset="10290.0144">6791 15009 32,'20'-23'34,"-20"23"1,9-27-1,-9 27-15,-29 22-14,9 1-2,-6 5 0,-1 11-2,-7 4 0,9 7 0,0 2-3,3-3-2,15 8-4,-11-19-16,25 3-9,2-14-2,15-3 0</inkml:trace>
  <inkml:trace contextRef="#ctx0" brushRef="#br0" timeOffset="10610.0149">7172 15141 46,'-34'-13'34,"7"29"1,-14-5-1,5 14-29,-3-5-1,10 3-1,6-4 0,11 4-1,6-7-1,6-16 2,38 20-3,-10-15 1,10 3-1,0-7 1,-4 6-1,-2 2 1,-13 6-1,-11 4 1,-14 4-1,-10 8 0,-13-3 0,1 1 0,-1-3-3,-3-17-5,32 9-12,0-18-14,14-27-2,11-7 2,33-10-1</inkml:trace>
  <inkml:trace contextRef="#ctx0" brushRef="#br0" timeOffset="10830.0152">7818 14785 62,'0'0'37,"-25"-6"-3,1 28 1,-8 3-30,-4 17-3,-5 12 0,4 10-2,-3 9 0,1 3-2,14 1-2,-4-16-4,20 6-4,-12-22-20,17-10-4,4-35 2,0 0-1</inkml:trace>
  <inkml:trace contextRef="#ctx0" brushRef="#br0" timeOffset="11000.0154">7485 15029 65,'-32'-27'39,"12"18"-2,-8 0 3,28 9-31,0 0-3,41 21-3,18-17-2,16-13-8,28 4-30,8-9 0,18-6-4,0-12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24T00:34:21.705"/>
    </inkml:context>
    <inkml:brush xml:id="br0">
      <inkml:brushProperty name="width" value="0.05292" units="cm"/>
      <inkml:brushProperty name="height" value="0.05292" units="cm"/>
      <inkml:brushProperty name="color" value="#FFFFFF"/>
    </inkml:brush>
    <inkml:context xml:id="ctx1">
      <inkml:inkSource xml:id="inkSrc2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5-24T00:34:54.168"/>
    </inkml:context>
    <inkml:brush xml:id="br1">
      <inkml:brushProperty name="width" value="0.05292" units="cm"/>
      <inkml:brushProperty name="height" value="0.05292" units="cm"/>
      <inkml:brushProperty name="color" value="#FFFF00"/>
    </inkml:brush>
    <inkml:brush xml:id="br2">
      <inkml:brushProperty name="width" value="0.05292" units="cm"/>
      <inkml:brushProperty name="height" value="0.05292" units="cm"/>
      <inkml:brushProperty name="color" value="#92D05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11069 11399 4,'0'0'26,"0"0"1,0 0-8,-4-14-3,4 14-1,0 0-1,0 0-2,-8-10-3,8 10-1,0 0-2,0 0-1,0 0-1,-6 13-2,6-13 1,1 20-1,0-8-1,5 0-1,-4 1 1,4 0 0,-6-13 0,13 16-1,-13-16 1,17-1-1,-9-11 1,3-1 0,-3-5-1,-1 0 1,-2-3-1,-3 3 1,-4 4-1,-4 3 1,-4 5-1,-3 6 0,-2 7 1,-5 5-1,1 3 1,3 2-1,0 4 1,5-2 0,5 0 0,3-2 0,4-3-1,5-2 1,3-6 0,5-1 0,1-4-1,3-2 1,-1-4 0,1-3-1,-2-2 1,-4-3 0,-3-2 0,-2 0-1,-7-1 1,-3 1-1,-5 3 1,-2 3 0,-4 0-1,-1 6 1,-2 0-1,1 5 1,2 1-1,4 4 1,10-7-1,-12 13 1,12-13-1,6 20 0,4-10 1,-1-3-1,6-2 0,-3 2 0,1-3 1,-2-2-1,-3-3 1,-8 1 0,11-9 0,-11 9 0,-7-15 1,7 15-1,-16-16 0,5 9-1,-2 1 0,2 1-3,11 5-7,-15 12-28,14-2 0,1-10-3,-3 13 1</inkml:trace>
  <inkml:trace contextRef="#ctx0" brushRef="#br0" timeOffset="32323.2568">11150 11409 4,'0'0'26,"0"0"0,0 0-1,0 0-11,-6 15-5,6-15 0,0 0-1,0 0-1,0 0 1,0 0-1,3 9-1,-3-9 1,0 0-2,0 0 0,0 0-1,0 0-1,-7-13-1,7 0 0,3-3-1,0-6 0,2-6-1,-1-8 1,0-3-1,2-5 1,0-3-1,-2-1 1,-4-6-2,-2-2 2,1-3 1,-2-3-1,-1-5 1,-2-8-1,1-8 0,1-7 1,0-8-1,0-7 0,-2-8-1,4-5 2,-3-8-3,1-1 2,-1-4-2,-2-4 1,0-3 0,0-1-1,0-6 0,-2-1-1,-2-1 1,6-6 0,-4-2 1,2-3-1,2-1 2,3-6-1,1 1 0,0-3 1,4-2 1,-2 0-1,3-2 2,2 2-2,0-4-1,1 2 1,0-1-1,5-2 1,-1-2-2,0-1 0,2 0-2,2-7 2,-1-1 0,-2-4-1,2 1 1,-3-4-2,-1 1 2,1-4 0,-2 4 3,3-1-2,-1 2-1,-2-2 2,2 1 1,-1 2-2,-1 4 1,2 2-1,-7 3 0,-1 8 0,0 9 0,-3 9 0,-3 13-2,0 10 1,-6 6-6,12 18-23,-12 10-3,6 19-2,-1 8 1</inkml:trace>
  <inkml:trace contextRef="#ctx1" brushRef="#br0">17549 13936,'0'0</inkml:trace>
  <inkml:trace contextRef="#ctx0" brushRef="#br0" timeOffset="32931.6578">10961 3587 65,'-2'-26'34,"0"1"-1,2 12 0,-2 0-26,2 13-4,0 0 1,15 19-1,-6 7-1,6 10 1,3 11-1,5 15 1,1 13-2,4 12 0,2 5 0,2 6 0,1-2 0,-2-2-1,1-9 1,0-17-1,-2-20 1,3-21 0,-2-27 1,1-27-1,-3-29 2,5-26 0,-2-24-1,4-18 1,-3-14-1,-3-7 0,-2-2-2,-2 2 1,-3 17-4,-8 9-4,8 29-28,-14 6-1,4 30-2,-9 5-1</inkml:trace>
  <inkml:trace contextRef="#ctx0" brushRef="#br0" timeOffset="33711.6592">12273 2241 65,'0'0'35,"-8"3"-1,1 18 0,-6 2-28,6 18-1,-5 5-2,1 10 1,-1 10-3,3 2 0,2-2-3,3-10-3,11-2-19,-3-29-8,15-8-2,-2-28-1,10-10 1</inkml:trace>
  <inkml:trace contextRef="#ctx0" brushRef="#br0" timeOffset="34054.8598">12301 2001 62,'-38'-26'35,"-9"15"-1,7 20-1,-5 14-25,12 31-1,0 20-3,13 23 0,7 17-1,11 13 0,11-4-2,9-5 2,12-17-1,13-26 1,6-38-1,10-41 1,5-48 0,6-38-1,-3-30 1,-1-18-2,-11-11 2,-16-2-3,-14 3 1,-15 13 0,-21 26-2,-16 18 1,-17 29-2,-11 29 0,-4 27-3,-3 19-5,13 41-26,-1 13-3,22 25 3,8 17-5</inkml:trace>
  <inkml:trace contextRef="#ctx0" brushRef="#br0" timeOffset="40294.8708">11222 11435 42,'-11'7'29,"7"6"0,-4-2-5,-4-3-21,12-8 0,-12 13 1,12-13 1,0 0 0,-8 12 0,8-12 1,0 0 0,0 0-1,0 0 0,3-11-2,-3 11-1,13-21-1,-1 6 1,3-8-1,5-7 0,0-8 0,7-12-1,3-11 1,7-10-1,0-12 2,12-13 0,1-17-1,6-11 0,5-10 1,1-12 0,5-9 0,3-11 0,6-6-1,0-12-3,7-2 3,2-10-1,5-9-1,0-4-1,7-9 1,5-4 0,5-6 1,-1-2 0,2-3 0,-1-3 1,2-3 1,3 4 0,1-2 0,-3-3-1,-2-1-1,1-1 1,3-3-1,3-3-1,0 4 0,-2 4 0,-2-1-1,3 11 1,0 8-1,-7 10 0,-2 25-4,-14 12-3,0 30-9,-21 10-14,-2 29-2,-18 14-1,-10 28 2</inkml:trace>
  <inkml:trace contextRef="#ctx0" brushRef="#br0" timeOffset="41308.8726">14127 4932 69,'-4'-16'35,"4"5"-2,0 11-4,-7-11-24,7 11-2,-6-12 1,6 12-1,0 0-1,0 0 1,-11-3-1,11 3 0,0 0-1,-12 7 1,12-7-1,-9 2 0,9-2 0,-14 2 0,14-2-1,-14 2 1,4-2-1,2 0 0,-1 0 1,1 2-1,8-2 0,-17 5 1,17-5-1,-7 2 0,7-2 0,0 0 1,0 0-1,0 0 0,4-16 1,-4 16-1,14-21 0,-6 7 1,1-1-1,-1 1 1,0 0-1,1 2 1,-3 0-1,-6 12 1,9-14 0,-9 14-1,0 0 1,0 0-1,-1 12 1,-5 5 0,0 11-1,-3 7 1,-3 8 1,-3 15-2,-2 8 2,-1 6-1,-3 4 1,2-2-2,0-5 2,5-9-1,-1-9-1,7-10 0,5-15 1,3-10 0,0-16-1,21-8 1,-3-10-1,1-7 1,6-6 0,5-3-1,3-9 1,2-1-1,1 0 1,-1 1-1,5-1 1,1 0-1,-1 2-2,0 0 1,0 8-6,-6-12-16,9 20-16,-15-7 1,5 14-4,-11-1 2</inkml:trace>
  <inkml:trace contextRef="#ctx0" brushRef="#br0" timeOffset="41886.0736">14934 4312 76,'18'-23'37,"10"2"-2,1-15 0,10 8-30,0-9-1,10 11 0,-9 3 0,0 11-1,-13 14 0,-7 15-1,-15 14-1,-10 19 0,-15 13 0,-8 10 0,-9 5 0,-1 0-1,4-1 1,3-8-1,9-14 0,17-15 1,10-17-1,15-20-1,21-19-1,11-18-2,16-5-3,-4-23-24,18 2-7,-6-16 0,4 5 0</inkml:trace>
  <inkml:trace contextRef="#ctx0" brushRef="#br0" timeOffset="42213.6741">15465 3659 90,'-79'25'37,"-4"11"0,4 29 1,-2 15-36,14 17 0,15 15 0,15 14 0,14 10-1,15 0 1,17-7 0,24-17-1,22-23-1,20-35 0,14-36 1,13-41-1,5-38 1,2-32 1,-6-25-2,-13-10 1,-23-6 1,-22 4-3,-27 10 1,-23 12-1,-22 21-2,-28 16-4,-13 30-4,-27 10-23,3 39-3,-11 21-1,1 40-1</inkml:trace>
  <inkml:trace contextRef="#ctx0" brushRef="#br0" timeOffset="43570.8765">11294 11626 42,'-13'10'33,"3"-4"0,10-6-6,-11 1-18,11-1-4,0 0-2,0 0-1,-10-9-1,10 9 0,0 0 1,0 0 1,9-13 0,-9 13 0,10-9 2,0 2-2,-1-7 0,3 5-1,0-6 0,2 0-1,0-3 0,2 3-1,0-3 1,0 5-1,0-1 0,2 0 1,-3 1-1,2-1 1,-1-4 0,7-3 0,5-5 0,4-7 0,8-5 0,4-9 0,11-4 0,5-5-1,7-6 2,6-6 0,5-2-1,4-3 0,2-2 0,3-6 1,-1-2-1,3-2 1,-1-3-1,6-1-1,1-8 2,1 0-2,4-1 1,1 0-1,3 1 1,5 3 0,-1 3-2,-2 1 0,-3 3 1,-1 7-1,-2-1 1,-1 0-1,1 2 1,-8 0 0,-1-4 1,1 0 0,0-2 0,0-3 0,7-2-1,-3-1 1,0-1-1,0 1 1,1-4-2,3 6 3,2 1-2,-2-2 1,0 1 0,-1 1 0,2-4-1,2-3 1,3 6 0,5-12 0,-1 1 0,0-4 1,5-2-1,6-2 1,2 0-1,3-2 0,-3-2 0,2 5-2,3-4 2,0 2-2,0 2 1,-7 2-1,3 3-1,-1 4 2,1-3-2,-6 4 1,-7 6-2,-5 6 1,-10 10-2,-11 5-1,-11 13 0,-21 3-10,-7 32-18,-26 3-4,-20 19-1,-8 17 0</inkml:trace>
  <inkml:trace contextRef="#ctx0" brushRef="#br0" timeOffset="44070.0774">15785 7213 47,'6'-23'32,"-6"9"1,0 14 0,-10 6-23,-3-2-3,3 19 2,-6-3-3,5 12-2,-3 2 1,1 10-1,-2-2 0,3 9 0,1 3 0,-1 4-1,1-3 0,6-4-1,3-6 0,8-10 0,12-22 0,16-17-1,18-26 0,16-16-2,22-13-2,7-25-26,22 5-7,3-4-1,4 12-1</inkml:trace>
  <inkml:trace contextRef="#ctx0" brushRef="#br0" timeOffset="44678.4785">17130 7050 96,'-13'4'37,"13"-4"0,13-6-1,15-5-33,8-6-2,11 0 0,4-1 0,3 4 0,-7 2 0,-3 9 0,-11 5 0,-6 7 0,-16 9 0,-6 7 1,-12 8-1,-6 3 0,-6 0 1,-4 0-2,5-5 1,3-6-1,7-4 0,8-10-1,8-6 2,13-10-1,4-1-1,5-4 3,0 5-2,-3 3 1,-5 5-1,-8 9 0,-14 10 0,-13 8-1,-11 11 1,-10 7-1,-7 3 1,-6-4-2,5-2 0,1-20-8,22-6-25,5-25-3,19-13-1,12-24-1</inkml:trace>
  <inkml:trace contextRef="#ctx0" brushRef="#br0" timeOffset="45037.2791">17545 6400 88,'-76'29'38,"-7"7"-1,6 21 2,0 9-34,12 19 1,6 12-3,14 21 0,13 5-1,20 13-2,21-1 1,22-13-1,23-17 0,17-23-1,19-31 2,17-37 1,14-40 0,5-35 0,1-30 0,-13-18 1,-14-14-1,-19-7 0,-24 1-2,-25 4-2,-31 14-3,-29 4-9,-19 30-19,-31 10-8,-14 36 3,-20 18-2</inkml:trace>
  <inkml:trace contextRef="#ctx0" brushRef="#br0" timeOffset="46176.0811">11323 11544 20,'-4'-16'30,"4"16"0,-7-14 1,7 14-18,-10-17-5,10 17-4,-7-15-1,7 15-1,-5-16 1,5 16 0,0 0 1,0 0 0,-2-13 1,2 13 0,0 0 1,0 0-2,8 4 0,-8-4-2,9 1 0,-9-1 0,18-3-1,-4 1 0,1-3 0,6 0-1,4-5 1,3 1-1,5-5 1,6-2-1,8-1 0,1 0 1,7-3-1,4-1 0,4 2 1,7-1-1,5-1 0,5 1 0,6-2 0,7-5 0,6 1 0,7-4-1,9-4 1,6-3 0,8-3 0,2-3 2,12-2-1,1-2 1,11-3-2,5 2 2,2-4-1,5 0 2,1-4-2,7-1-1,4-2 1,-3-5-3,10-3 4,1-1-2,3-6 2,4-3-2,7-3 2,-2 0-2,5-1 2,7-1 0,0 0-1,5-1 0,1-2 0,2-2-1,3 0 1,4-2 0,-3-1 0,2 2-1,-4-1 1,-5 6-1,-4 4-1,-7 6 1,-16 6-1,-10 8 0,-15 5-1,-16 4 1,-19 10-3,-19 0-2,-15 19-22,-28-5-9,-16 15 1,-21 3-3</inkml:trace>
  <inkml:trace contextRef="#ctx0" brushRef="#br0" timeOffset="47268.083">16855 9249 54,'14'-27'34,"-5"0"-1,-1 8 1,-9-7-25,6 16-1,-10-6 0,5 16-1,-7-19-2,7 19 0,-14-1-1,4 14-1,-6 8-1,0 9 0,-4 6-1,-6 8 1,-5 7-1,-3 9 0,-5 0 0,1-1 0,2-6 1,4-6-1,7-8 1,8-2-1,11-11 0,14-9 1,13-9 0,11-8-1,10-2-1,9-4 1,2-2 0,2 0-1,1 4 0,-7 2 0,-2 4 0,-1 5 0,-5 8-1,-1 5-1,-1 4 0,2-1-3,4 12-4,-5-17-21,11 10-7,-4-13-1,12-4 0</inkml:trace>
  <inkml:trace contextRef="#ctx0" brushRef="#br0" timeOffset="47751.6839">18237 9505 46,'1'-37'30,"6"-2"2,3-2 2,4 12-21,-5-10-3,8 17 0,-7-4 0,5 21-1,-15 5-1,0 0-2,-2 26-1,-7 8-2,-7 5 0,-5 7 1,2 1-1,0 2 0,6-3-1,9-5 1,12-12-1,15-14 0,14-15-1,18-11 0,11-18-2,10-8-1,6-10 0,0-11-4,2 5-6,-17-13-24,0 9-3,-19-1 0,-9 14-1</inkml:trace>
  <inkml:trace contextRef="#ctx0" brushRef="#br0" timeOffset="47938.8842">18610 9259 94,'-51'61'38,"13"9"2,0-5-2,16 2-29,9-3-6,13-5 0,11-6-2,6-7-2,10-1-6,-4-14-25,14-1-6,-5-16 0,9-2-1</inkml:trace>
  <inkml:trace contextRef="#ctx0" brushRef="#br0" timeOffset="48375.685">18563 8921 87,'-63'17'36,"-2"3"1,0 13 0,-1 5-32,12 21 1,5 7-3,15 16 0,11 10 0,14 13 0,13 1-1,19 2 0,15-12-1,18-14 1,17-21-1,11-21 1,10-29-1,6-27 0,6-29 0,0-22 1,-7-18-1,-16-9-1,-18-9 1,-19 1-2,-26 1 1,-30 7-1,-27 10 1,-27 10-2,-22 15 1,-16 12 0,-14 23-1,-5 14-2,15 31-15,8-1-17,22 11-3,17 1 0,32 7-2</inkml:trace>
  <inkml:trace contextRef="#ctx0" brushRef="#br0" timeOffset="871292.3812">11083 11740 25,'0'0'15,"0"0"0,0 0-1,0 0 0,0 0-3,0 0-3,0 0-2,0 0 0,4 14-2,-4-14 0,6 22-1,-5-2-1,1 10 0,-1 5-1,0 11-1,0 11 1,0 9 0,0 7 0,2 12 3,1 7-2,4 12 1,-1 10-1,2 15 1,-2 9 0,3 17-1,-6 14 0,2 19-1,-6 15 2,0 16-1,-4 9 1,2 15-2,-6 4 2,7 11 0,-5 3-1,6 10-1,0-4 1,6 8-1,1-10 0,1-1-1,5-4 1,-2-8 1,-7-129-1,2 11-1,-1-8-1,-1 6 1,0-4-4,-3 4-8,-1-10-24,-2-1-4,-1-16 2,-2-4 0</inkml:trace>
  <inkml:trace contextRef="#ctx0" brushRef="#br0" timeOffset="871869.5822">11032 14779 7,'-6'-16'31,"-2"-4"1,5 6 1,3 14-22,-9-18-2,9 18-1,9 15-1,6 16-2,-3 9 0,6 25-1,-2 9 1,5 16-1,-2 3 0,3 5-1,-3-14 1,6-11-1,-1-33-1,4-36 1,4-51 0,9-39-1,7-43-1,8-35-1,9-11-7,-8-24-29,6 15 0,-8 11-3,-3 33 1</inkml:trace>
  <inkml:trace contextRef="#ctx0" brushRef="#br0" timeOffset="872415.5831">12202 14750 47,'0'0'35,"-14"36"2,11 11-1,-7 14-34,-1 8-2,4 10-1,0 3 0,5 2-3,-6-19-10,15 0-19,-2-26-3,9-13 2</inkml:trace>
  <inkml:trace contextRef="#ctx0" brushRef="#br0" timeOffset="872727.5837">12222 14262 32,'-53'29'35,"0"31"0,0 32 0,2 20-28,12 30-1,7 7 0,25 14-1,7-5 0,25-3-3,12-27 1,23-25-1,13-45 0,11-43 0,5-50 0,4-44 0,-5-43 0,-5-34 0,-15-19 0,-17-8 1,-22 5-3,-24 7 0,-15 18-3,-27 8-5,-6 29-26,-24 13-2,1 26-1,-11 8 0</inkml:trace>
  <inkml:trace contextRef="#ctx0" brushRef="#br0" timeOffset="874771.1873">11138 11528 15,'0'0'20,"-11"6"-9,11-6-3,0 0-3,0 0 0,0 0 0,-7 7-1,7-7 1,0 0-1,-8 15 2,8-15-3,-11 15 0,11-15 0,-13 19 1,1-9 1,5 2 0,-5-4 0,3 5 1,-4-8 0,1 3 0,-5-4-1,0 4-2,-3-2-2,-6 3 2,-4 2-3,-3 1-1,-6 6 1,-6 0-1,-5 6 0,-7 4 0,-6 2 1,-3 5-2,-9-1 2,-2 8 1,-6 0 0,-3 4 0,-1 5 0,-6 5 1,-4-2-2,3 6 2,-5 4-2,1 3-1,-4 0 1,0 3-1,-7 0 1,3 1-1,-1 2 0,0 1 0,-1-4 1,-1 0 0,-2 4 0,2-5 0,4-1-1,1 0 1,-5-2 0,2 0-1,-3 1 1,2 1 0,-1-1-1,0-2 1,-5 0 0,2-2 0,-2 2-1,1-1 0,-1-4 0,1 0 0,-5-1 0,1 1 0,-1 4 0,1 0 0,-1 2 0,-1 3 2,-5 0-2,5-1 2,2 0-3,-1 2 0,-3-6 1,5-2 0,-6-1 0,8 1 1,0-7 0,0 6 0,-4-4 1,4 1 0,6-1-2,2-3-2,10 6-23,-3-8-6,8 7 1,2-4-2</inkml:trace>
  <inkml:trace contextRef="#ctx0" brushRef="#br0" timeOffset="875535.5886">7744 13336 22,'1'-11'33,"-1"11"0,1-13 0,-1 13-22,0 0-5,-11 1 0,0 1-2,2 11 0,-9 1-2,-1 7 1,-7 5-1,-2 9 0,-4 3 0,-3 7 1,-1 4-1,-1 4 1,2-1-1,0 0 0,7-9 0,11-2 0,5-9 0,9-6-1,7-14 1,12-7-1,7-6 0,6-3-1,7-4 1,6-1-1,1 1 1,8 5-1,1 4 0,7 3 0,4 5-1,-2 0-3,8 13-18,-2-12-17,3 1 3,-3-10-3,7-3 2</inkml:trace>
  <inkml:trace contextRef="#ctx0" brushRef="#br0" timeOffset="876455.9902">8014 14362 31,'0'0'36,"-19"5"0,19-5 0,-16 1-25,16-1-3,0 0-3,10-9-1,4-6 0,7 2-2,6-9 0,4 4-1,4-4 1,-2 5-1,0 4 0,-4 10-1,-6 10 1,-4 11-1,-12 11 0,-6 12 1,-7 10-1,-8 6 0,-7 5-1,-6 4 1,-1-3-1,0-3 0,2-8 0,4-6-1,3-10 2,11-7-2,11-11 2,10-11-1,10-12 2,10-5-1,8-10-1,5-11-1,14 0-8,-11-19-23,12 5-2,-9-14-1,0 1-1</inkml:trace>
  <inkml:trace contextRef="#ctx0" brushRef="#br0" timeOffset="876892.791">8190 13773 49,'-59'24'34,"2"13"1,-8 6-2,7 13-31,-3 11 0,6 12 0,4 7 0,11 11 1,9 7-2,19 5 0,13 2 0,22 1 0,22-9-1,14-4 0,16-21 1,12-20-2,13-25 3,10-28-2,3-33 3,1-29 0,-8-30 1,-3-26-2,-16-14 1,-17-6-1,-21 0 0,-22 5 0,-28 10-2,-24 14-2,-23 15-1,-25 12-2,-13 26-3,-17 9 0,4 31-4,-3 7-24,14 20 0,9 5-1,24 9 0</inkml:trace>
  <inkml:trace contextRef="#ctx0" brushRef="#br0" timeOffset="880433.9972">11076 11465 17,'0'0'9,"0"0"0,-11 10 1,11-10 1,-10 7 1,10-7-3,-12 3 1,12-3-2,-12 2 0,2-4-3,10 2 0,-15 3-2,7-1-1,-3 0 0,-1 2 0,-3-2 0,2 4 0,-4-4 0,2 3 1,-4-5-1,2 3 1,-5-4-1,3 2 0,-4-1 0,0 4-1,-3-2 0,-1 4-1,-2-1 1,0 2-1,-1 0 0,-1 1 1,-1-1-1,-2-1 0,1-4 1,0 2 0,0-4 0,-2 1 0,-1-2 0,1 1 0,-2-1 1,3 1-1,-3-1-1,2 2 1,1-1-1,-2 0 0,1 0 0,2 0 0,-2-1 0,1-1 1,-1 1-1,-1 0 0,0 1 1,-3 1-1,-1 0 0,-2 4 0,0-2 0,-4 3 0,3 1 0,-3 1 0,1 0 0,-1 0 0,2-1 0,-2-1 0,1 0 0,-2-3 0,1 1 0,-4-1 0,-1 1 0,-1-2 0,-2 4 0,0-2 1,-2 2-1,0 2 1,-1 1-1,2 1 1,-2 1-1,0-2-1,-4 3 1,-1-1-2,0 1 2,2 1-2,-2-4 2,1 2-2,-1-3 2,5 4 0,-2-6 0,-1 2 0,1 1 1,-2 0-1,-2-2 0,3 0 0,0 1 0,-2-2 0,1 1 0,3-2-1,0 0 1,-1 0 0,0 1 0,-1-1 0,-5 1 0,4 0 1,-4 1-1,-2-1 0,0 2 0,-1 2-1,1-2 1,-5-1 0,2 0-1,-2-1 0,-1 1 1,-2-4-1,-2-1 1,2-2-1,-1 3 1,-2-3 0,-1-1 0,1 1-1,-1-2 1,3 1 0,-1 1-1,-2 0 1,0 1-1,0-1 1,0 4-1,0-3 0,1 1 1,-3-3 0,-1 1 0,3-1 1,-1-1 0,3 1-1,-2-3 1,1 3-1,-1-1 1,0-2 0,0 4-1,-3 0 0,1 0 0,-2 0 0,-2 0-1,3 1 1,-5 1 0,2 0 0,-4-2 1,-1 1-1,-2-1 0,0 1 0,0-3 0,0 2 2,-5-1-2,-4 1 0,-1 0 0,0 2 1,0 0 0,-1 1 0,-1 0 1,0 1-2,-6 0 1,6 0 0,3-3-1,5 0 2,5 0-4,0-7-15,11 7-12,5-5-2,14 0 1,5-3-1</inkml:trace>
  <inkml:trace contextRef="#ctx0" brushRef="#br0" timeOffset="881369.9989">4088 12837 50,'0'0'31,"-1"-17"2,7 3-3,6-2-28,7-2 0,3-1 0,5-2-1,4 2 1,-1 2-1,0 4 0,-4 2 0,-2 9 0,-5 5 1,-3 9-1,-7 7 0,-5 10 1,-7-1 0,0 5 0,-3-4-1,-3 1 1,1-6-1,2-7 0,2-6 0,4-11-1,0 0 1,13-4-1,-2-6 1,3 0-1,2-3 1,0 3-1,-2 2 1,0 6-1,-14 2 1,11 19 0,-14 4-1,-4 10 0,-6 7 0,-1 3 0,-4 5-2,-3-9-3,10 2-15,-3-22-14,14-19-1,0 0 0,0-35 1</inkml:trace>
  <inkml:trace contextRef="#ctx0" brushRef="#br0" timeOffset="881775.5996">4120 12349 47,'-52'52'32,"-5"7"0,6 16 0,4 7-26,14 11-1,9 3-1,14 11 0,12-2-1,15 2 2,13-8-4,17-10 0,15-16-1,12-21 0,5-30 1,5-29 1,-2-35 1,-2-27 0,-6-31 0,-10-21 0,-17-13 1,-17-2-2,-20 2 1,-19 13-3,-18 15-1,-20 18-2,-16 29-2,-13 17-2,0 29-1,-8 5-18,16 30-8,5 1-1,25 10-2,16-5 3</inkml:trace>
  <inkml:trace contextRef="#ctx0" brushRef="#br0" timeOffset="883710.003">4937 11284 23,'8'-9'27,"-8"9"1,0 0 1,-3-15-19,3 15-3,-9 10-1,3 2 1,-5-1-2,4 11 0,-4-2-1,5 6 0,0-1-1,5 3-1,4-6 0,6-3 0,3-4-1,7-8 0,4-10 1,2-9 1,0-12-2,4-6 1,-4-9-1,-4-5 1,-3-1-1,-6 0 0,-7 7 0,-5 5-1,-7 7 0,-6 9 0,-2 10 1,-3 12-1,0 7 0,3 8 1,2 3-1,4 7 0,5-3 1,7-2-1,6-4 1,7-8 0,5-8 0,3-10 0,3-7 0,2-7 0,1-3 0,-6-2 0,-1-1-1,-8 2 1,-5 1 0,-7 5-1,-7-1 1,-3 6 0,-9-2 0,1 2 0,-2 1 0,-2-1 0,3-1 0,5 2 2,5-5-2,5 3 2,6-2-2,4 2 1,8 2-3,2-2-2,16 13-29,-8-9-3,13 7 0,-4-10-4</inkml:trace>
  <inkml:trace contextRef="#ctx0" brushRef="#br0" timeOffset="885894.0068">11177 11560 2,'0'0'25,"0"0"0,0 0 0,0 0-14,-2-14-5,2 14-3,0-12 0,0 12 2,2-12 0,-2 12 0,0 0 1,-6-11 0,6 11 0,0 0 0,0 0-1,0 0-2,0 0 0,0 0-1,0 0 0,0 0 1,0 0-1,0 0 0,0 0-1,0 0 1,-8-12-2,8 12 0,0 0-1,0 0 1,0 0-1,0 0 0,0 0 1,0 0 0,0 0 1,0 0 0,0 0 0,0 0 0,0 0 1,0 0-1,0 0 1,0 0-2,0 0 0,0 0 0,0 0 0,-9 4-2,9-4 2,0 0 0,0 0 0,-10-5 2,10 5-2,0 0 0,-12-3 0,12 3 0,-8-3 0,8 3-2,-9-2 1,9 2 0,-11-2 1,11 2-1,-11-4 0,11 4 1,-8-4 1,8 4 0,0 0 0,-13-7-1,13 7 1,0 0 1,0 0-2,0 0 0,0 0 0,0 0 0,0 0 0,0 0 0,0 0 0,0 0 1,0 0-1,0 0 0,0 0 1,0 0-1,-5-12 0,5 12 0,0 0 1,0 0-1,0 0 0,-10-10 0,10 10 0,-9-11 0,9 11 0,-9-12 0,9 12 0,-15-19 1,5 7-1,1 1 0,-4-3 0,-3 4 1,1 0-1,-3-1 0,-3-3 0,-2 4 0,0-4 0,-5 0 0,4 2 0,-3-9 1,0 1-1,-2 0 0,-2-4 0,1 1 1,-2-1-1,-1-1 0,-5-1 0,2 1 1,-6-1-2,-1-2 1,-2 0 2,-5-2-1,-1 0 0,0-3 0,-4-1 1,3-3-2,-4-2 3,2-3-3,-2-3 0,-1-3 1,-1-2-1,-3-1 0,-5-5-1,0 3 1,-2-2-2,-4 0 3,-4-1-2,-1 1 2,-6-3-1,-1-6 1,-1 3-2,-3-7 2,1-3 0,-4 0 0,-1-3-2,-2-3 1,3 2-1,0-1 0,-1-5 0,-2 5 0,-1-4-1,-2 1 0,0-3 0,2 1 2,-2-4-1,1-3-1,-1 3 2,-4-6-1,0-3 2,4 4-1,0-2 2,-1 2-3,0 1 2,0 2 1,-4 3-1,6 1 0,-1 1-1,2 1 1,1-3 0,-3 0-1,-2-2 0,0 2 1,1-5-2,2 0 1,-3 1 1,-2-3-1,-5 0 1,1-1 0,2-1 0,2-2 0,-5 0 0,2-1 0,-3-4-2,-1-2 2,4-3-2,0 2 2,-1-4-1,3 0 0,-3 2-2,0 3 2,3 0-1,0 4 1,0 1 0,-1 3-1,-2 3-1,-1-1 2,5 3 0,1 0 1,1 2 0,1 1-2,-3-1 2,2 2-2,5 0 2,6 0-1,0 1 1,3 1-2,2 1 0,7 6-2,1-3-4,14 15-15,-7-4-10,7 13-2,2 1 0,11 11-1</inkml:trace>
  <inkml:trace contextRef="#ctx0" brushRef="#br0" timeOffset="886705.2082">3412 6778 89,'4'-17'35,"7"-8"-1,6 0 0,6-1-34,4-2 0,2 4 0,3 4 0,-3 8 0,-4 12 0,-6 11 1,-7 10-1,-5 7 1,-5 10 0,-7 5 0,0 5 0,-2-2 0,-1-2 0,0-7-1,4-7 1,4-9-1,8-8 1,4-12 0,3-2-1,6-7 1,3-1-1,1 1 1,-1 2 0,-3 7-1,-6 8 0,-5 11 1,-6 11 0,-9 9-1,-4 9 0,-9 2 0,0-1-1,-3 1-3,0-17-3,11-4-27,-4-30-2,8-18 2,4-22-2</inkml:trace>
  <inkml:trace contextRef="#ctx0" brushRef="#br0" timeOffset="887048.4088">3289 6259 73,'-72'66'33,"12"22"0,-2 10 1,17 18-28,7 5-2,24 12 1,15-3-1,22 5-1,18-9-1,17-11 0,24-19-1,13-21-1,10-33 1,-2-31 0,-1-37 1,-3-32 0,-9-34 0,-11-23 0,-21-24 1,-18-9-1,-20-3-1,-20 6-2,-23 9 0,-18 8-2,-14 20-4,-29 9-25,-5 30-4,-8 14 0,9 30-1</inkml:trace>
  <inkml:trace contextRef="#ctx0" brushRef="#br0" timeOffset="889279.2128">11222 11450 7,'-11'-29'21,"9"14"-8,-4 3-1,-6-4-1,12 16 0,-19-19 3,19 19 0,-21-17 0,21 17-2,-21-16-4,21 16-1,-21-16-3,12 10 0,0-3-2,-1 1-1,-1 0 0,-1 1 0,-2 0 0,-2 1 0,-5-1 1,1 3 0,-4-2-1,-2 1 1,-3-3-1,1 0 2,-5-2-2,0 1 0,0-4-1,-6 3 0,1-2 1,-3 2-1,-3-1 0,-4 1-1,-5 2 2,-2-4-1,-5 3 0,2-4 0,-1 3 0,-6-3 0,0 3 0,2-3 0,0-2 0,-4 1-1,2 1 1,-5-1 2,-1 0-2,1-2 2,-2 1-2,-3-1 2,-2-2-2,0-1 2,-4 1-2,-2-1 0,-2-3 0,-2 1 0,-4 4 0,-3-4 0,-3 3 1,-1-1-1,1 1 0,-1-3 0,2 3 0,0-3 0,-3 1 0,3-3 0,-2-1 0,5 1 0,2-5 0,-1 3 0,-4 1 0,-2-1 0,0 0 0,2 1 0,-3 2-1,-4-1 0,1-1 2,-5-5-3,-1 0 3,2-3-1,1-4 1,0-4-1,3-3 1,-5-2 1,2-2-2,4 2 2,1 3-2,1 1 0,-2 3 0,-3 2-1,0 4 1,3 3-1,0 2 0,-2 0 0,0 1 0,-4-1 0,-1 1 0,6 1 0,1-1 0,-2 2 0,0 0 1,-3 2-1,0-1 1,6 0 0,0-2 0,2-2 1,-1-1-1,0 0 0,0-4 0,5 0 1,0-2-1,3-1-1,-1 1 1,0 2 0,-5 1 0,4 1 0,0 0 0,-2 1 0,1 0 1,-1 4-1,-2-3 1,-2 0-1,4-1 1,3-4-1,-3 0 3,7-2-1,1 1-1,1 0 1,0 0-1,6 0 0,1 7-1,-2-3 1,2 8-6,39 9-2,-11 3-23,8-2-1,0 3 0,2-3-3</inkml:trace>
  <inkml:trace contextRef="#ctx0" brushRef="#br0" timeOffset="890121.6142">4018 8858 62,'0'0'31,"0"0"-2,-6 17 0,2 1-24,-6 4-2,6 6 0,-3-1 0,6 2 3,1-5-2,8 1 1,3-10-1,10-3-1,9-13 0,5-8-1,3-7-1,4-6-2,3-1-2,-6-12-3,7 6-15,-13-11-13,-1 3 0,-8-4-1,-3 7 0</inkml:trace>
  <inkml:trace contextRef="#ctx0" brushRef="#br0" timeOffset="890324.4146">4219 8847 63,'-8'50'32,"5"0"-2,5 1-1,6-11-25,7-2-2,2-5-4,4-18-12,5-7-15,-2-9-1,3-11-1,-1-10 0</inkml:trace>
  <inkml:trace contextRef="#ctx0" brushRef="#br0" timeOffset="890714.4153">4136 8488 73,'-56'14'35,"-2"8"-1,6 18 1,-2 9-29,17 11-2,1 3 0,17 10-2,9 2 1,15 6-1,9 0 0,21-1-1,12-7-1,16-13 0,8-15 0,7-21 1,1-30 0,4-23 1,-6-27 0,-4-18-1,-13-23 1,-8-10-1,-21-6 0,-10 7 0,-20 5-1,-14 8 0,-18 15-1,-12 12 0,-19 16 1,-10 16-2,-5 16 0,-1 17 0,7 17-5,-1 5-27,24 14-2,10-3 0,25 4-1</inkml:trace>
  <inkml:trace contextRef="#ctx0" brushRef="#br1" timeOffset="913552.8554">11118 11551 36,'0'0'30,"0"0"1,15-5-1,-8-11-26,7 2-2,-1-4-1,2 0 0,-2-3 0,1 1 0,-4-1 0,6 0 0,-5-1 1,4 2 0,-3-5 0,4 4 1,-4-7 0,8 4 0,-4-6 0,6 0-1,0-5 0,5 2-1,1-4 0,4 0-2,3-2 2,4 0 1,0-3-2,4-7 2,3-3-2,3-8 3,5-8-2,8-9 2,3-9-2,7-7 0,4-6 0,8-7-1,3-6 2,1-2-2,7-5 0,1-1-1,6-5 1,0-4-2,4-3 2,3-3-1,3-3-1,10-3 1,-1-6 0,1 0 1,1-2-1,6 1 2,1 3-2,2-3 2,0-2-1,-2 3 1,6-2 0,4-1 2,1-4-2,0-7 1,4-1 1,6-1-2,-2-5 2,2-4-1,-2-2-1,5-3 1,-2-5-1,-2 0-3,0-3 0,2-1 1,2-3-1,-1-1 0,4-2 1,-1 5-1,4-1 1,0 4 2,2 4 1,-2 6-1,-4 4 0,-1 7 1,-8 7-1,-5 8-2,-8 21-5,-19 0-25,-7 24-3,-22 8-2,-13 26 1</inkml:trace>
  <inkml:trace contextRef="#ctx0" brushRef="#br1" timeOffset="916017.6597">11148 11337 16,'-6'16'27,"6"-16"1,0 0 1,-8 9-18,8-9-3,0 0-2,-8-6 0,8 6 0,0 0-1,0 0-1,0 0-1,0 0 0,-9-2 0,9 2-2,0 0 0,0 0 0,-10 2 0,10-2 0,0 0 0,-8 3-1,8-3 1,-10 0-1,10 0 0,-13 1 0,13-1 1,-17 2-1,6 0 0,0 1 0,-3-1 1,1 0 0,-2-2-1,1 1 1,-3-1 0,4-1 0,1 0-1,-2 0 0,0-1 2,3 0-1,-4-1-1,3 0 1,-2 0 0,0 2 0,-3 1-1,0 1 1,-2 0-1,1 2 1,-2 2-1,-1 0 0,-5 0 0,2 0 0,-2-1 0,-1-3 1,-2-1-1,0-1 0,-1-1 0,-2-1 0,-2-1 0,-3 1 0,-1 1 0,-3 3 0,-2-2 0,-1 2 0,0 0-1,-5 5 1,4-1 0,-2-1 0,0 3 0,0-1-1,1-1 1,-4-2 0,-1-1 0,2 0 0,-2-1 0,0-1 0,-2 1 0,0 0 0,-1 2 0,1 3 0,-1-1 0,2 2 0,-4 0-1,-1 0 1,-2-3 0,-1 2 0,0-3 0,-2 0 0,2 0 0,2 1 1,-1-1-1,3 1 0,-2 3 0,2-3 0,-4 4 0,3-1 0,-3-1 0,1 0 0,4-1 0,-3 0 0,3 0 0,3-2 0,-2 2 0,2 3 0,0-2 0,-3-1-1,-3 2 2,1 0-1,0-2 0,2-3 0,0 2 0,0-4 0,3 0 0,3-2 0,2 0 1,2 0-1,-3-1 0,1 1 0,-1 1 0,-3 0 0,3 1 1,-2 0-1,-1 0 0,2 2 1,-1-2-2,3 1 1,-4 0 0,4 2 0,-4-4 0,0 3 0,2-1-1,-5 0 1,0 0 1,2 2-1,-3-1 0,0 0 0,0 1-1,2-1 1,0 0 0,1 1 0,0-2 0,-3-1 0,-1-1 0,1-2 0,0 1 0,0-2 0,1 0 1,-1-2-1,4 0-1,3 1 1,-3 1 0,2-1 0,-3 3 0,-1 0 0,-3-2 0,0 3 0,-1-1 0,0 0 0,2-1 0,0 0 1,4-1-1,0 1 0,1-1 0,3 2 0,-6 0 1,2-2-2,-3 2 2,1 2-1,-2-1 0,0-1 0,2-2 0,1 0 0,1-1 0,4-1 0,0 2 1,-1-1-1,0-2 0,-2 1 0,1 2 0,-2 0 0,-3 1 0,1 2 0,2-3-1,-3 5 2,3-2-1,3 1 0,-2-1 1,1 1-1,-2-1 0,-1 0 0,-2 0 0,3-1 0,-4 0 0,2 0 0,0-1 0,-3 1 1,7 1-1,0 0 1,-2 0 0,0 1-1,-4-1 1,0 1-1,-4-2 1,1 1-1,1-2 0,1-1-1,-2-1 2,3-1 1,3-1-1,1 0 1,2-1-1,-1-1 0,-1 2 0,-4-3 0,0 4-1,3-2-1,-2 2 1,0 0-1,-4 0 3,2 3-1,0-1 1,3 2-1,-4-1 0,-1 1 1,-7 1-1,-3 1 0,-1-1-1,31 2 2,-6-2 0,-3 2 0,-2-2 0,-1 1 0,-4 1-2,6-2-1,-5 1-5,2-1-27,0 0-3,3-4 0,4 3-1</inkml:trace>
  <inkml:trace contextRef="#ctx0" brushRef="#br1" timeOffset="917296.862">5922 11337 7,'20'-17'25,"-5"4"0,1-5-2,2 9-7,-9-6-4,4 9-1,-9-4-1,4 10-1,-8 0-1,0 0-1,-18 2-1,9 6 0,-12 0-1,2 3-2,-2 0-1,-5 2 1,1-1-1,-1 4 0,1-2 0,1 3-1,2-2 1,1 2-1,4 2 0,0-1-1,2-1 0,3 1 1,1-3-1,4-4 0,7-11 0,-12 15 1,12-15-1,0 0 1,0 0 0,1 12-1,-1-12 1,11 9 0,-11-9 0,16 14 0,-4-4-1,-1 4 1,4 1-1,2 1 2,0 4-2,2 0 1,5-1-1,5-2 1,3-1-1,4-1 1,4-4-1,0-2-1,-2 4-1,-2 2-2,-1 5 0,-8-1-3,-1 12-1,-13-6-9,6 17-17,-13-11-3,8 5 2,-6-11 0</inkml:trace>
  <inkml:trace contextRef="#ctx0" brushRef="#br1" timeOffset="919106.4652">19147 2222 65,'-11'-8'35,"11"8"0,-27 13 0,18 6-27,-13-3-3,5 11-1,-3-3 0,6 4-1,4-2-2,11-3 1,11-1-1,8-4-1,10-3 1,7-3-1,5 2 1,2-1-1,-1 4 1,-7 0-1,-9 5 0,-7 4 2,-12 3-1,-9 1 0,-10 2 0,-6 1 0,-5 1 0,-5-8-2,6-2-4,-4-21-18,15 1-14,-2-22 0,19-3 0,1-28-2</inkml:trace>
  <inkml:trace contextRef="#ctx0" brushRef="#br1" timeOffset="919293.6655">19283 2159 86,'-28'2'36,"11"8"0,1-8 0,16-2-32,0 0-3,32-12-1,4-1-3,7-13-4,17 3-26,-5-10-1,11 3-1,-5-5-1</inkml:trace>
  <inkml:trace contextRef="#ctx0" brushRef="#br1" timeOffset="919652.4661">19396 1716 78,'-69'11'37,"-9"7"0,4 15 1,-10 17-34,6 12-2,5 14 2,4 26-2,8 12 2,14 16-1,18 4-2,19 7 1,20-8-2,25-7 2,24-22-1,20-35 1,23-34-1,19-34 0,14-36 0,7-34 0,-3-34 1,-7-17-1,-22-9 1,-25 0-1,-30 1 0,-28 7-1,-39 16-1,-33 14 0,-28 28-3,-27 13 0,-20 25-4,-22 7-22,1 32-9,-13 8 0,3 25-1</inkml:trace>
  <inkml:trace contextRef="#ctx0" brushRef="#br1" timeOffset="920666.4679">2569 10988 63,'0'0'36,"1"-16"-2,-1 16 3,-14 9-28,7 12-2,-8 1-1,3 7-3,0 1-1,2 1-1,4-2 1,6-7 0,11-10-1,10-3 0,6-11-1,14-5 0,1-3 0,9 0 0,-3-3-1,-1 4 1,-5 6-1,-11 6 2,-9 7-1,-7 7 0,-15 7 0,-8 3 1,-4 1-2,-7 2 0,-2-4-2,-2-8-5,13-4-27,-8-18 1,18 4-2,-12-38-1</inkml:trace>
  <inkml:trace contextRef="#ctx0" brushRef="#br1" timeOffset="920869.2682">2662 10853 92,'-13'19'36,"-3"-16"-2,16-3-2,0 0-28,22-22-3,1-5-1,8-8-3,13 5-13,-4-17-18,12 9 0,-7-11-2,3 13 1</inkml:trace>
  <inkml:trace contextRef="#ctx0" brushRef="#br1" timeOffset="921228.0689">2746 10490 81,'-66'24'36,"2"14"-3,-6 7 3,9 19-33,0 12 1,14 16-1,9 10 0,19 13 0,16 3-1,20-8 1,23-12-2,23-16-1,21-23 1,18-28 0,12-32 0,4-30 0,-1-29-1,-5-22 0,-9-18 2,-18-9 1,-27-6-1,-23 3 0,-26 8-2,-27 13 1,-25 14-2,-25 15-1,-17 20-3,-18 19-2,-3 29 1,-1 10-19,11 27-10,8 1-2,25 9 1,15 0-1</inkml:trace>
  <inkml:trace contextRef="#ctx0" brushRef="#br2" timeOffset="1.05624E6">11445 3877 49,'2'-13'31,"-2"13"1,15-15-3,-2 9-25,-1-3 0,7 5 0,2-7 0,5 9-1,1-6 0,5 6 0,-1-8-1,5 8 2,-1-5-2,2 6 0,1 0-1,-2 1 1,1 1-1,2 0-1,-2 4 1,5 2 0,1-3 0,5 5 0,0-2-1,1-1 1,5 2-1,0 0 1,3-1 0,1 2-1,-2 1 1,2 1 0,0 2-1,1 2 0,2 2 1,2-1-1,-1 2 0,1 2 0,3-1 0,0-1 0,-1 3 1,-2-1 0,0-1-1,-2 3 1,3 4 0,-1-3-2,-4 7 2,-1 0-2,0 2 1,-2 4 0,1-2 0,-3 7-1,-1-2 1,1-2 1,-1 0-1,2 1 1,3 1-1,-2 0 0,0-1 1,-2 0-1,1 4 0,-1 0 1,-4 1-1,-2 1 0,-1 0 1,1 1-1,-3 2 2,2 0-2,3 2 1,-4-1-1,3 0 2,-2 1-2,1-3 0,-2 0 0,-3-1 0,-3-1 0,-1-5 0,-4 4 0,0 1 0,-4-2 2,0 0-2,-2-1 1,1 0 0,-4-1 0,2 0 0,2-4 0,0-4 0,-2 1-2,1-4 2,-1-2-1,-3 0 0,1-2 0,-6-1 0,-1-2 0,-2 0 0,-3 0 0,-2 2 0,-2-3 0,-1 3 0,-3-5 1,1-2-1,-2-2-1,-1-1 0,-4-14 0,8 11-3,-8-11-1,0 0-4,2-24-11,-2 24-15,4-25-1,-2 13 0,-5-3 1</inkml:trace>
  <inkml:trace contextRef="#ctx0" brushRef="#br2" timeOffset="1.0575E6">15443 6446 48,'8'-21'31,"-4"10"1,-2 0 0,-8-6-22,6 17-4,-5-21-1,5 21-1,-9-15 2,9 15-3,-13-12 0,13 12 0,-14-18-2,9 5 1,-1-2-1,2-4 0,-1-2 0,3-1-1,-1-1 1,-1 0 0,-3-1-1,-1 2 1,-2-1 0,-2 1-1,-3-1 1,-3-1-1,-2-4 1,-2 2 0,-1-4 0,-1-4-1,1 1 1,-3-3 1,2-1-3,-5 3 2,-1-1-1,2-2 1,-5 3-2,1 0 1,-4 3-1,-4 0-1,0 2 3,-2-1-3,-1-1 2,-2 3-2,-1-2 3,3-2-1,0 0 1,3-3-1,0-2 0,1 0 0,1-2 1,2 2-1,0-1 0,1 2 0,-2-1-1,-1 3 2,1-1-2,-1 3 1,-1 0-1,0-1 1,-1 2-1,1 0 1,-3 1 1,3 2-2,3 0 2,-1 2-1,-1 1 0,0 3 0,0-1 1,2 1-1,-4 5 0,-3-3 0,1 5 0,-2 0 1,-2-2-1,2 4 0,-3-3 0,2 0 0,-1 1 0,2 1 0,1-3 0,-1 2 0,1 1 0,-1 1 0,0 2 0,-1 1 0,-3 1-1,0-1 1,2 0 0,-2-1 1,2 0-1,0 0 0,3-3 0,3 2 0,-1-3 0,2 0 0,2 0 1,0 2-2,4 0 2,-2 1-2,1-1 2,-2 4-2,1-2 1,-1 3 1,3-1-1,-1 0 2,1 0-2,-1-1 1,2 3-1,0-1 2,2 3-2,3-1 1,-1 2-1,0 2 0,0 0 0,0 1 0,0 0 0,1 1 0,0 0 0,-1 0 1,1-2-1,0-1 0,0 1 1,3-2-1,-1 3 1,-1-1-1,2-2 1,-2 4-1,4 0-1,-1 3 1,7 1-2,-4 2-1,11 8-9,-7-12-26,16-2 2,0 0-3,0 0 2</inkml:trace>
  <inkml:trace contextRef="#ctx0" brushRef="#br2" timeOffset="1.0629E6">13248 2480 28,'4'-11'29,"-4"11"0,0 0 0,0 0-21,-6 17-1,0-4 1,3 16 0,-8-6 0,2 21-2,-10-3 0,7 14 1,-10-5-2,7 4 0,-4-5-2,6-2 0,0-10-2,6-7 1,4-13 0,3-17 0,10 1 0,2-18 0,3-16 0,3-11 0,1-12 0,1-6-1,1-11 1,-1-4-2,-4-4 2,3 3-3,-3 7 2,1 5-1,-3 10 1,1 9 0,-2 10-1,0 12 0,-2 11 1,1 12-1,1 9 1,3 15-1,-1 10 0,4 19 0,0 6 0,-2 15 2,3 4-3,-5 10 2,-3 0-2,-2-4 0,-2-7-3,-6-18-2,7 4-18,-10-27-13,6-8 0,-5-26-1,0 0 1</inkml:trace>
  <inkml:trace contextRef="#ctx0" brushRef="#br2" timeOffset="1.06339E6">13374 2583 93,'4'12'39,"-4"-12"-1,18 8-2,0-12-34,9 0 0,3-8 0,6-2-1,-1-2 1,0 0-2,-1-1 1,-5 3 0,-4 2-1,-7 5 1,-4 8-1,-5 9 0,-5 4 1,-4 9 0,0 3-1,-4 6 2,-1 2-2,-1 5 2,0-8-2,3 0 1,2-5-1,0-9 1,1-17-1,12 2 0,2-17 0,0-11 0,3-4 0,0-8 0,1-5 1,0 0-1,-2 4 0,-2 7-1,-7 5 2,1 7-1,-8 20 0,12-8 0,-6 20-1,0 7 0,0 10-1,3-1 0,3 10-2,0-4-2,12 13-10,-6-25-20,16 10-1,-8-22 2,14 0-3</inkml:trace>
  <inkml:trace contextRef="#ctx0" brushRef="#br2" timeOffset="1.06392E6">14246 2469 74,'-5'-22'37,"-14"-3"-2,5 17 2,-12-4-27,6 18-3,-8 4-2,4 12-1,3 6-1,4 4 0,3 0-1,7 2 1,4-4-2,10-6 1,5-6-1,7-6 1,2-11-1,7-8-2,0-9 2,1-7-1,-2-7 0,-3-6-1,-4-3 2,-5 1-2,-2 2 1,-4 6 1,-6 8-1,-3 22-1,0 0 1,-3 22 0,-3 21 0,-4 16 0,0 18 0,-4 9 1,0 12-1,-3 5 1,3-5-1,0-7 1,3-9-1,1-16 0,4-17 0,1-12 1,3-17-1,2-20 0,0 0 1,0-36-1,3 0 1,-2-12-1,2-6 1,1-12-1,2-5 0,0-6-1,7 4 0,1-3-2,5 2 0,1-6-5,16 11-28,-9-12-3,14 13 1,-5-10-2</inkml:trace>
  <inkml:trace contextRef="#ctx0" brushRef="#br2" timeOffset="1.06415E6">14760 1729 100,'-13'41'39,"-14"9"0,4 19-1,-12 2-36,8 16-1,-1 3 1,4 3-1,4-4-1,5-7 0,7-5-2,5-12-1,10-8-3,-1-27-16,13 0-16,-3-19 3,11-3-4,-5-17 0</inkml:trace>
  <inkml:trace contextRef="#ctx0" brushRef="#br2" timeOffset="1.06448E6">14756 2462 93,'4'21'38,"0"-10"1,11 8-1,2-16-35,9-2 0,3-12 0,5-2-1,-2-13 0,3-4 0,-3-7-1,-4 0 0,-9-2-1,-7-1 0,-9 6 1,-12 3 0,-6 12-1,-7 7 1,-6 13 0,-3 14 0,0 12 1,2 15-1,3 5 0,9 7 0,10-3-1,9-6 0,15-5-3,7-17-4,20-2-31,-1-25-2,18 4 1,-3-20-2</inkml:trace>
  <inkml:trace contextRef="#ctx0" brushRef="#br2" timeOffset="1.06546E6">15807 2208 63,'3'-15'35,"-5"-2"-2,2 17 1,-13-5-29,13 5-1,-14 14 0,9 5 1,-4 3-2,1 5 1,1 4-1,5 7 0,0-1 0,5 1-1,4-4-1,5-3 1,5-6-1,3-7 0,2-10-1,2-9 1,3-12-1,0-9 1,-2-10-1,0-8 0,-2 1 1,-3-3-1,-5 1 1,-2 4-1,-3 9 0,-5 6 0,-5 22 1,0 0-1,0 0 0,-7 32 1,5 1-1,-1 11 0,3 2 0,4 3 1,5-3-1,5-5 1,5-11 0,4-15 0,2-15 0,2-12 0,0-18 0,1-13 0,-3-7 0,-6-6 0,-1-1-2,-7-5 0,-1 4-1,-8 1 0,3 12-4,-9-2-5,11 15-27,-6-4 2,12 11-2,-2-4 2</inkml:trace>
  <inkml:trace contextRef="#ctx0" brushRef="#br2" timeOffset="1.06585E6">16712 1584 72,'0'0'40,"-10"7"-3,0 19 2,-14 11-20,1 8-15,-4 12 0,3 14-1,-4 8 0,1 9-3,3-1 2,6 2-2,0-7 1,11-5-2,1-11 2,7-13-2,7-15 1,6-14 0,4-18 1,7-13-1,0-15 0,3-8 1,1-9 0,-2-4-1,-2 1 1,-4 1-1,-5 14 0,-3 5 0,-13 22 1,11 0-2,-11 17 1,-1 13-1,1 9-1,1 2-1,6 3-2,-2-9-3,18 7-27,-8-27-5,16 3 2,-4-25-2</inkml:trace>
  <inkml:trace contextRef="#ctx0" brushRef="#br2" timeOffset="1.06646E6">16954 2242 93,'-22'23'39,"10"13"2,-1-17-3,11 5-35,8-10-1,10-2 1,7-15-2,8-5 1,4-8-1,2-9-1,-2-2 1,0-5 0,-10 1-1,-5-1 0,-11 4 1,-7 3-1,-10 7 0,-6 8 0,-7 6 1,-6 15-1,-1 10 0,-1 10 1,1 7-1,5 7 0,6 1 0,9-3 1,10-5-2,13-11 2,11-12-1,11-14 0,8-10 0,4-14 0,3-1 1,-1-6-1,-6-2 1,-7 0-1,-4 6 1,-11 7-1,-8 6 0,-15 13 0,0 0 0,3 19 1,-16 3-2,2 6 1,-1 2 0,0 2 0,6-3 0,3-8 0,3-21 0,16 2 0,4-16 0,6-12 1,4-5 0,1-5-1,0-1 1,-2 5 0,-6 10 0,-5 8-1,-5 12 1,-7 13-1,-2 6-1,-4 10-1,4 9-3,-4-10-8,13 18-27,-6-16-1,14 5 0,-1-17-2</inkml:trace>
  <inkml:trace contextRef="#ctx0" brushRef="#br2" timeOffset="1.06727E6">13828 2950 85,'0'0'37,"-4"-19"-1,4 19 1,-6 11-34,5 11 0,0 11-1,-3 18 1,-3 11-1,-3 15-2,-2 9 1,-1 1-1,-1 1-1,0-9-3,6-4-5,-8-24-27,19-5 1,0-27-1,11-10-2</inkml:trace>
  <inkml:trace contextRef="#ctx0" brushRef="#br2" timeOffset="1.06747E6">13733 3391 97,'-18'11'37,"-4"-7"1,13 14-3,9-18-31,3 10-2,13-16-1,12-9-1,12-9-3,7-15-1,15-4-3,-2-19-3,14 16-13,-12-21-12,3 12 1,-14-9-1,-2 16 2</inkml:trace>
  <inkml:trace contextRef="#ctx0" brushRef="#br2" timeOffset="1.06778E6">14314 2800 87,'-7'13'34,"-9"0"2,5 27 0,-10-7-27,8 22-2,-6 4-1,4 9-2,-3 4-1,3 6 0,-1-5 0,4-6-2,1-7 1,5-11-2,5-14 2,4-14-2,7-18 1,6-16 0,8-10-1,-1-9 1,3-10-1,1 0 1,-1-3 0,-3 3-1,-5 10 1,-4 8-1,-6 13 0,-8 11 0,6 18-1,-8 6-1,0 9-1,-2 3-2,10 7-4,-9-11-28,17 5-2,-1-20 1,11 3-2</inkml:trace>
  <inkml:trace contextRef="#ctx0" brushRef="#br2" timeOffset="1.06816E6">14608 3237 100,'-7'28'39,"-2"-15"0,13 9-1,-4-22-34,18 10-1,4-17-1,5-5 0,1-8 0,3-6-1,0-6 0,-4-2 0,-5-2 0,-8 0-1,-6 6 1,-8 3 0,-9 11 0,-9 11 0,-9 13-1,-2 19 1,-4 13 0,-2 11-1,6 4 1,5 3-2,12-5 2,15-8-1,17-16-2,14-20-1,23-4-22,1-33-14,22 2-1,-2-25 1,10 5-3</inkml:trace>
  <inkml:trace contextRef="#ctx0" brushRef="#br2" timeOffset="1.07119E6">15787 2973 57,'6'-17'36,"-6"17"-2,-12-4 1,3 17-19,-11-7-11,4 8 0,-6 3-1,2 3-1,3-1 0,3 4-1,4-5-1,7 3 0,4-5 0,7-3-1,7-4 0,5-2 0,2-1 0,0 1 0,1-1 0,-6 3 1,-3 3-1,-3 6 0,-9 4 0,-7 3 1,-3 5-2,-4-5 0,1 2-1,-2-7-2,9-1-5,4-19-26,0 0 0,17-24-2,10 4 1</inkml:trace>
  <inkml:trace contextRef="#ctx0" brushRef="#br2" timeOffset="1.07168E6">16084 3052 66,'0'0'35,"0"0"-1,-12-1 2,-4-1-25,16 2-5,-19 7-1,19-7-1,-20 21-1,12-3 0,-1 4-1,3 6 0,0 0-1,2 4 1,1-2-1,6 1 0,2-7-1,6-6 1,5-8-1,4-9 0,3-9 0,7-10 0,-1-7 1,3-4-1,0-3 0,-3-3 0,-3 5 0,-5 3 0,-5 6 0,-6 7 0,-10 14-1,0 0 1,4 13 0,-10 7 0,-1 8 0,-1 0 0,3 4 1,2 2-1,2-3 0,3-9 1,8-7 0,3-8-1,3-11 1,3-6 0,1-10 0,0-6-1,0-8 1,0 1-1,-2-1-2,-5 0-1,3 7-1,-10 1-4,10 20-11,-10-9-19,7 16 2,-13-1-2,24 8 2</inkml:trace>
  <inkml:trace contextRef="#ctx0" brushRef="#br2" timeOffset="1.07207E6">16781 3043 58,'0'0'36,"-10"2"-1,-13 5 0,2 21-21,-14-8-4,4 18-2,-6-5-1,7 8-2,2-5-1,8 4-1,5-12-1,14-3-1,10-11 0,8-11 0,8-8-1,4-6 1,6-11-1,0-2 0,1-7 1,-6-4-1,-5 3 0,-6 1 0,-5 5 0,-8 4 0,-5 8-1,-1 14 1,-11 5 0,0 9-1,1 9 0,-1 1 0,6 8-2,1-4 0,8 1-3,4-11 0,16 4-5,-5-21-26,17 8 1,-1-21-1,12 6 3</inkml:trace>
  <inkml:trace contextRef="#ctx0" brushRef="#br2" timeOffset="1.07262E6">17180 3097 63,'5'-10'34,"-13"-5"0,8 15 1,-24-6-21,16 21-6,-9-2-2,6 16-1,-5 1-1,4 8-1,-3 1-1,7 1 0,1-4-1,3-1 0,3-9 0,1-5 0,4-10-1,-4-11 0,12-1 0,0-13 0,-1-7 1,2-9-1,-2-8 0,3-9 0,-3-6 0,3 1 0,-1-1 1,-1 4-2,0 5 2,1 5-1,1 9 0,-2 7-1,4 10 1,-1 6 1,0 7-2,-2 5 2,1 4-2,-2 5 1,0 3 0,-4 4 0,-3 4 0,-2 2 0,-7-2 0,-3 4 0,-5 1 0,-4-4 1,-4-2-1,0-1 0,-4-5 0,2 3 0,-2-2 0,2 2 0,0 3 1,3 9-2,0 4 2,0 5-1,2 7 0,3 0 0,2 2 1,2-1-2,2-4 0,5-11-4,8 4-28,-6-22-5,13-2 0,-12-15-2</inkml:trace>
  <inkml:trace contextRef="#ctx0" brushRef="#br2" timeOffset="1.07402E6">16716 3709 63,'7'-21'36,"-7"21"-2,7-21-1,-7 21-29,-6 15-1,4 10 1,-6 4-1,2 15 1,-5 6-2,1 5 1,-1 5-1,4-2 0,1-5 0,2-4 0,5-13-1,3-10 1,4-9-1,5-13 0,4-11 0,3-7 0,0-5 0,3-8 1,-2 0-2,1-2 1,-4 3 0,-3 6-1,-2 4 0,-3 4 0,-10 12 0,12 4 0,-11 8 0,-1 9-1,0 5-1,-2 4-1,5 7-1,-1-4-2,10 6-3,-8-18-14,19 7-13,-3-14-1,15 0 1,-3-21 2</inkml:trace>
  <inkml:trace contextRef="#ctx0" brushRef="#br2" timeOffset="1.07441E6">17287 3991 67,'-11'-25'36,"-3"11"0,-13-2-1,4 16-28,-10 1-1,4 15-1,-4 6 0,3 9-2,2 8 0,3 6-1,3 0 0,9 1-1,5-5 0,8-4-1,8-12 0,7-7 0,8-11 0,7-12 0,3-9 0,6-6 1,-3-8-1,3-3 1,-6-2-1,-2-1 1,-8 2 0,-1 4-1,-8 9 0,-5 3 0,-9 16-1,0 0 0,0 0-1,5 14 0,-6 7-1,-2-1-1,6 9-2,-1-10-2,13 11-5,-15-30-15,33 24-8,-10-27 0,12 1 3</inkml:trace>
  <inkml:trace contextRef="#ctx0" brushRef="#br2" timeOffset="1.07498E6">17722 3993 52,'0'0'36,"-6"-9"-2,6 9 1,-20 8-19,13 11-7,-9-3-2,8 13-2,-5-1-1,5 9-2,-1-1 0,1 4-1,1-4 0,3-1-1,0-8 1,4-3-1,1-9 0,-1-15 0,11 0 0,-2-15 0,1-9 0,2-4 1,-1-10 0,-1-5 0,1-8-1,-2-3 1,-1-1-1,1 4 2,2 1-2,-3 5 0,3 10 0,1 5 0,3 11 0,-1 13 0,2 6 0,-2 7 0,0 7 0,-1 9 0,-2 6 0,-4 4 0,-2 4 0,-7 4 0,-4 0-1,-4 1 1,-3-1-1,-4-2 1,-3-5-1,-4-5 0,0-5 1,-1-3-1,1-4 1,0-3-1,3-3 1,3 1 0,1 4 0,4 1 0,2 8 0,4 3 0,0 7 0,3 3 0,-1 4-1,3-3-2,4-2-2,0-15-9,10 2-23,-3-21 1,13 0-2,0-25 1</inkml:trace>
  <inkml:trace contextRef="#ctx0" brushRef="#br2" timeOffset="1.07557E6">18074 3873 75,'15'-18'38,"-15"5"-2,0 27 2,-16 6-31,7 12-3,-6 4 1,2 10-3,-1 5 0,1 3-1,2-1 1,3-2-2,1-6 0,2-6 0,5-9 0,-1-7 0,2-10 0,-1-13 0,8-7 1,0-10-1,0-11 0,-1-8 1,3-11 0,2-8 0,0-7-1,6-1 2,-3 4-2,2 4 1,-1 5 0,2 10-1,-2 10 1,-2 10-1,1 13 1,-5 8-1,1 7 0,-1 4 0,1 4 0,0 5 0,-3 3 0,2 1 0,-2 4 0,-3-2 0,-5 2 0,-4-2 0,-3 1 0,-9-3 0,-2 2-1,-5-2 1,-3 3-1,-2 1 0,-1 2 1,1 1-1,2 4 0,3 2 0,4 0 1,5 2-1,0 4 1,8-7 0,2 3-1,0 0 0,5-1-1,-1-9-3,8 7-7,-8-21-26,11 3 0,-11-19 0,20-1 0</inkml:trace>
  <inkml:trace contextRef="#ctx0" brushRef="#br2" timeOffset="1.07627E6">18349 3952 89,'0'0'38,"-8"23"0,8-23 0,0 0-35,0 0 0,26-2 0,2-13-1,8-5-1,5-4 1,2-3-1,3-2-1,-6-2 0,-4 1 0,-8 3-1,-10 4 1,-8 1 0,-8 6 0,-9 5 0,-8 8 0,-7 7 1,-7 11 0,-2 8 0,-3 7 0,0 11 0,2 3 0,7 2 0,8-1 0,10-3 0,13-8 0,11-9-1,13-9 1,10-11 0,5-12 0,6-8-1,0-9 1,-3-4-1,-1-4 1,-8-1-1,-8 2 1,-6 5-1,-8 3 0,-8 5 0,-9 18 0,0 0 0,-10 0 0,-5 22 0,-2 6 0,-3 7 0,-2 2 0,5 1-1,1-3 1,5-4 0,6-9 0,7-10 0,-2-12 1,22-15-1,-1-8 1,3-9-1,2-5 1,0-6 0,-1-2-1,0 5 0,-5 3 1,-2 9-2,-8 14 1,-10 14-1,0 0 1,4 24-1,-9 10-1,-5 4-2,6 7-1,-2-5-1,11 8-5,-3-25-23,23 7-4,-3-27-1,19 1 1</inkml:trace>
  <inkml:trace contextRef="#ctx0" brushRef="#br2" timeOffset="1.07657E6">19407 3660 95,'2'-21'38,"-15"1"0,2 17-1,-11 2-30,5 11-3,-1 2 0,5 8-2,4-2-1,6 5 0,6-1-1,6-1 1,4 0-1,3-3 0,3 3 1,-2 1-1,-3 3 1,-6 3-1,-5 5 1,-10 3-1,-4 3 1,-8 1-1,-4 2-1,-4-5-2,3 4-11,-7-19-25,16 1-1,-5-15-1,20-8 0</inkml:trace>
  <inkml:trace contextRef="#ctx0" brushRef="#br3" timeOffset="1.08805E6">13386 11854 39,'12'-11'31,"-12"11"3,0 0-2,-1 23-26,-1 6-2,-6 5-1,5 18 2,-5 5-1,3 12 1,-6 4-2,7 3 2,0-4-3,5-4 0,1-8-3,6-16-3,11 1-16,-2-23-15,8-9-1,-1-12 0,4-8 0</inkml:trace>
  <inkml:trace contextRef="#ctx0" brushRef="#br3" timeOffset="1.08914E6">13395 12278 22,'-3'16'30,"-2"-2"3,4-5-3,5 13-17,-7-12-3,15 12-1,-5-8-2,8 10-1,-3-6-1,5 6-2,-1-6 1,2 2-2,-3-9 1,3-3-1,-4-10 0,6-4 1,-3-15 0,4-4 0,2-13-1,4-6 0,1-9-1,6-2 0,-2-3-1,-3 2 0,-2 0 1,-4 5-2,-4 7 2,-4 7-1,-7 8 0,-6 7 0,-3 8 0,1 14 0,-12-1 0,0 15 0,-1 6 0,0 10 0,0 11 0,-1 7 1,6 6-1,0 5 0,3 0 0,7-1 1,5-5-1,4-9 1,5-12-1,2-11 1,6-20-1,7-15 1,4-18 0,3-17 0,4-14 0,1-9-1,0-3 2,-4-1-2,-3 2 1,-8 11 1,-8 10-2,-9 15 0,-5 16-3,-10 12-2,4 10-5,-24 18-27,18 7-1,-9-3-2,11 12 3</inkml:trace>
  <inkml:trace contextRef="#ctx0" brushRef="#br3" timeOffset="1.08956E6">14465 11679 54,'0'0'37,"-8"12"-3,-5 10-2,-10 3-23,8 21-2,-6 5-1,0 16-3,-1 3 2,4 8-3,-3-4 2,9 0 0,3-9-2,6-10 1,6-15-1,7-13 0,8-18-1,3-14-1,6-14 1,0-9-1,5-10 1,-1-3-1,-3-1 0,0 4 0,-8 7 0,-4 8 0,-4 10 1,-12 13-1,7 16 0,-10 10 0,-3 13-1,-2 5 2,-2 5-3,2 4 0,5 1-2,-1-13-4,13 6-21,-3-22-8,12 0-1,-2-22 0</inkml:trace>
  <inkml:trace contextRef="#ctx0" brushRef="#br3" timeOffset="1.0902E6">14756 12272 69,'-8'15'37,"11"6"0,-3-21 0,14 18-32,0-20-1,13-3-1,0-11 0,4-1-1,-1-8 0,1-2-2,-3-2 1,-6 0 0,-8 0-1,-6 7 0,-8 4 0,-8 5 0,-7 10 1,-4 9-1,-6 11 0,-3 8 1,0 7-1,1 5 1,6 1 0,6-1 0,7-4 0,13-11 1,13-11-1,11-12 0,9-14 0,10-7 0,7-11 0,1-3 0,1-5 0,-4 5-1,-9 4 1,-6 7-1,-13 10 1,-9 14-1,-13 16 0,-11 15 0,-8 9 0,-7 5 1,1 7-1,-1 1 0,2-5 0,8-10 1,8-17-1,5-20 0,21-8 0,10-19 0,4-15 1,4-6-2,3-2 3,-1 2-3,-6 4 3,-6 10-2,-7 15 1,-10 15 0,-8 19-1,-7 10 0,-4 12-1,-1 1-2,6 9-4,-4-13-15,16 16-19,-2-21 3,16 0-3,0-17 2</inkml:trace>
  <inkml:trace contextRef="#ctx0" brushRef="#br3" timeOffset="1.09059E6">16395 11741 78,'1'-12'39,"-1"12"1,0 15-2,-3 11-33,-1 6-2,1 16-2,-6 7 1,1 11-3,0 2 1,0 1-1,1-2 1,2-5-1,4-6-2,3-18-2,14 1-19,-3-29-13,13-6 1,-1-23-3,14-3 3</inkml:trace>
  <inkml:trace contextRef="#ctx0" brushRef="#br3" timeOffset="1.09079E6">16735 11999 56,'0'0'38,"0"0"0,-19 20 1,8 19-14,-7-2-22,3 12 0,-2 3-1,3 0-1,5-1-2,4-6-2,11-7-3,-1-19-6,13-4-26,-2-22 1,13-5 0,-2-20-2</inkml:trace>
  <inkml:trace contextRef="#ctx0" brushRef="#br3" timeOffset="1.09097E6">16852 11754 86,'-14'-21'39,"14"21"3,-16-14-2,16 14-29,-9-2-8,9 2-2,0 0-6,0 0-30,9 4-4,1-4-2,4 15 1</inkml:trace>
  <inkml:trace contextRef="#ctx0" brushRef="#br3" timeOffset="1.0915E6">17106 11987 79,'-4'-13'38,"4"13"0,-14-24 1,0 17-35,-1-2 0,-2 10-1,-6 4 0,3 12-1,-4 4 1,4 6-1,0 5-1,5 1 1,7 0-1,6-1-1,8-9 1,8-7-1,9-14 0,6-7 0,6-7 0,2-4 0,-2-7 0,0-2 0,-6 3 0,-6 2-1,-5 7 0,-10 10 0,-8 3 0,-7 31 0,-8 11-1,-7 14 2,-3 19-2,-3 9 1,-3 12 1,-1 2-1,5-4 1,4-4 0,6-16 1,4-13-1,5-24 1,6-18 0,2-19 0,10-25 0,2-12-1,1-14 1,-1-12 0,4-11 0,3-6 0,3-1 0,0-2 0,-1 7 0,1 4-3,-2 3-4,11 17-31,-11-3-2,10 16 0,-6-5-2</inkml:trace>
  <inkml:trace contextRef="#ctx0" brushRef="#br3" timeOffset="1.09189E6">17681 11475 92,'-19'30'41,"-13"2"0,3 21 1,-7-4-36,5 12-5,1 6 1,4 5-1,-1-1 1,4 0-2,8-7 0,6-11-2,6-13 2,9-12 1,6-20-1,5-13 0,6-17 0,5-9 0,1-12 0,1-4 1,-2 1-1,3-1 1,-3 6-1,-3 7 0,-2 13 1,-3 11-1,-3 15 0,-6 16 1,-6 16-1,-7 8 0,-2 8 0,-1-1-1,1-4-2,4-12-2,13-9-5,2-30-29,21-10-1,3-25 1,20-6-1</inkml:trace>
  <inkml:trace contextRef="#ctx0" brushRef="#br3" timeOffset="1.09207E6">18328 11386 103,'-7'13'41,"-4"28"2,-17 6-2,7 18-34,-1 0-4,2 2-3,2 1-1,0-8-4,10 7-18,-5-21-18,11 0 1,-6-24-3,8-4 2</inkml:trace>
  <inkml:trace contextRef="#ctx0" brushRef="#br3" timeOffset="1.09225E6">18120 11783 88,'-9'-29'42,"14"12"3,-3-6-4,16 12-10,5-8-27,12-2-4,10-4-1,10-9-4,17 10-9,-6-16-27,18 11-1,-6-6 0,7 11-2</inkml:trace>
  <inkml:trace contextRef="#ctx0" brushRef="#br3" timeOffset="1.11582E6">19262 11737 85,'10'1'38,"-12"9"-2,0 17-5,-7 3-29,0 15-2,-4 7 1,-2 11-1,-4 4 2,3-4-4,4-4 1,3-15-4,15-9-27,-6-35-3,29-5 0,-4-33-2</inkml:trace>
  <inkml:trace contextRef="#ctx0" brushRef="#br3" timeOffset="1.11599E6">19340 11497 83,'-33'15'37,"3"2"-1,7 9-1,7-1-36,16-25-8,20 16-24,4-17-2,14-1-1,5-8 1</inkml:trace>
  <inkml:trace contextRef="#ctx0" brushRef="#br3" timeOffset="1.11633E6">19711 11603 68,'0'0'34,"-11"23"2,-2-17-1,4 10-24,-7-5-4,4 9 1,-6 1-2,3 9-3,-4 0 1,6 2-2,0-1 1,6-2-4,8-5 2,12-5-2,11-12 1,8-5 1,5-3-1,5-4 0,-2 3 1,-4 3-1,-9 6 1,-10 9 0,-15 7 0,-14 8 0,-14 0 0,-3 5 0,-4-5 0,0 0 0,2-8-2,7-13-2,12 2-17,2-24-18,20-1-1,4-16-1,12-3-2</inkml:trace>
  <inkml:trace contextRef="#ctx0" brushRef="#br3" timeOffset="1.13248E6">20781 11662 55,'7'-15'34,"-1"4"-1,-7-2-8,1 13-10,-10-10-9,1 14 0,-7-3-1,1 6-1,-3 2-1,1 1 2,-1 1-2,4 4 1,0-1-1,3 2 0,4-3-1,3 5 1,2-2-1,5-1-4,2-1 3,6-3-2,3 0 2,4-2-3,4 1 3,2 0-3,2 0 2,-2 3 1,-4 2-1,-3 5 1,-7 5 0,-7 1-1,-7 4 1,-7 0-1,-3-1 1,-4-2-1,2-4-2,3-14-4,13-9-26,0 0-6,17-32 0,2-16-1</inkml:trace>
  <inkml:trace contextRef="#ctx0" brushRef="#br3" timeOffset="1.13293E6">21281 11214 89,'-17'21'38,"-7"-1"0,1 12 1,-7 1-37,7 9 0,3 3 0,4 5 1,0 3 0,4 2 1,1 3-1,4-5-2,3-6 1,3-2-2,2-8 2,3-5-2,3-8 0,1-4-2,2-11 2,2-2 0,0-5 0,1-4-1,1-7 1,2-2-1,2-6 1,1-2 2,1-3-2,-1 1 3,-1 1-3,2 4 2,-4 5-1,-4 8 1,-2 11-2,-5 10-3,-5 7 2,-5 10-2,-1 3 2,-2 3-4,3 1 2,-2-11-5,11 0-5,-4-31-18,19 15-6,5-31 0,9 0-1</inkml:trace>
  <inkml:trace contextRef="#ctx0" brushRef="#br3" timeOffset="1.1331E6">21717 11646 88,'-7'31'40,"-14"3"-3,1 16 1,-10-3-31,6 5-5,1-3 1,6-8-5,10-4 1,7-21-6,19 0-20,0-27-10,18-3-1,-4-21-1</inkml:trace>
  <inkml:trace contextRef="#ctx0" brushRef="#br3" timeOffset="1.13376E6">21767 11422 92,'-10'15'38,"14"9"2,0-10-4,15 6-31,4-4-1,8 1 0,-2 1-1,0 2 0,-4 0-1,-8 6 2,-6 3-2,-11 9 1,-12 2-2,-7 5 0,-4-1 0,-5 2-1,1-3 1,5-6-3,3-7 3,9-13-4,10-17 4,19-1-1,6-16 0,9-12 1,9-7-1,3-8 3,3-2-3,-2 2 1,-7 4-1,-5 8 0,-10 6 0,-10 14 2,-15 12-2,3 15 1,-15 10-1,-4 7-1,-3 6 1,2 4-1,6 1 0,4-2-3,15-7 1,8-9-5,15-3 1,7-16-3,11 3-2,-4-17-4,15 5-4,-13-16-16,7 4 9,-18-13 16,0 2 8,-8-7 6,-13-4 4,2 13 6,-22-14 5,10 20 19,-18-8-8,13 26-12,-25-7-8,12 29-1,-6 7-4,2 12-3,-2 4 0,6 6-2,0 2 0,3 1-3,6-4 0,1-14-5,14 2-9,-4-28-20,14-5-1,-5-23 0,11-5 1</inkml:trace>
  <inkml:trace contextRef="#ctx0" brushRef="#br3" timeOffset="1.13468E6">22664 11452 98,'10'20'40,"-12"-9"1,12 10-1,-8-7-35,8 4-2,3-3 1,-1 1-2,0 2 0,-2 2 1,-3 2-2,-5 8 1,-6 5-1,-4 2 0,-8 2-1,-3 2 1,-4 1-1,0 1-1,2-8 2,2-4-3,6-7 2,6-9 0,7-15 1,11 2-1,6-13 0,8-8 0,1-5 0,5-6 0,2-6 0,-1-1 2,-1 4-2,-5 4 2,-4 4-3,-6 8 3,-6 7-2,-10 10 2,-1 21-2,-7 0-2,-4 7 1,3 2-2,5 4 1,4-3-2,9-4 1,10-10-3,12-2 2,5-9 0,13-3 0,-5-10 0,6-2-1,-7-9 0,-3 2 2,-10-6 1,-5 0 1,-12-6-1,-7-2 2,-4 2 2,-5 1 0,-1 3 2,-2 3-2,-1 8 3,2 3-2,5 10 3,-12 18-2,4 4-1,-6 4 1,1 9-1,-10 0 0,1 2-3,1-2 1,1-5-1,4-7 0,9-6 1,7-17 0,0 0-1,27-7 1,-3-13 1,5-4-1,5-8 0,0-5-1,-1-2 1,-4 3-2,-2 3 2,-7 8-2,-6 8 2,-14 17-1,0 0 2,-5 35-2,-13 8-1,-6 14 2,-5 12-2,-7 11 1,-5 8-1,-2 4 0,-1-1 1,-4-3-1,2-6 1,0-6-1,2-12 1,5-10 0,4-16-2,4-10 0,4-20-3,9-5-1,-5-23-12,17 4-10,-14-29-11,12-4-1,-8-16-2,1-5 1</inkml:trace>
  <inkml:trace contextRef="#ctx0" brushRef="#br3" timeOffset="1.1361E6">12656 13268 34,'0'-22'35,"2"4"1,-5-4-1,5 10-22,-13-8-5,11 20-1,-15-24-2,5 19-1,-4 1-1,2 9 0,-9 2 0,5 14 1,-2 3-1,-1 12-2,3 5 2,3 6-2,1 2 0,6-1 0,7-4 0,7-9-1,6-10 1,8-14 0,6-13-1,6-14 1,3-7-1,3-13 0,-4-5 1,-1-3-1,-7 2 0,-8 3 1,-5 7-1,-10 3 1,-8 12-1,-6 4 0,-6 8 1,-1 7-1,1 0 0,1 1 0,4 4 1,10-7-1,0 0 0,24-5 1,2-8 0,9-2-1,5 1 1,4 0-1,-2 6 1,-3 8-1,-9 12 1,-7 14-1,-15 12 1,-10 13-2,-11 11 2,-11 6-2,-8 1 2,2-3-1,0-9 0,9-18 0,6-22 0,15-17 0,20-32 1,9-15-1,13-16 1,8-8 0,3-2 0,1 3 0,-6 15 0,-9 15 1,-11 21-2,-8 21 2,-13 23-2,-11 16-1,-10 15 0,-3 9 0,1 3-2,4-6-2,13 4-13,-1-36-20,27-1-2,5-28-1,20-7 1</inkml:trace>
  <inkml:trace contextRef="#ctx0" brushRef="#br3" timeOffset="1.13649E6">14120 12651 72,'18'-15'38,"-4"7"0,2 18 0,-12 16-34,3 19-2,-3 14-1,-5 16 0,-7 11 0,-7 11-1,-2 0 0,-1-1-1,0-9 0,6-14-2,7-10-6,-5-30-18,19-8-9,0-23-2,10-9 1</inkml:trace>
  <inkml:trace contextRef="#ctx0" brushRef="#br3" timeOffset="1.13692E6">14072 13072 70,'-29'-10'38,"10"14"0,0 0 1,18 11-30,1-15-3,14 10-2,12-12-1,13-3-1,8-5 0,5 1-1,7-2 0,0 3 0,-4 2-1,-5 6 0,-9 5-1,-9 7 1,-9 3 0,-11 5 1,-7 5-1,-9 4 0,-5 4 1,-3 3-2,-4 2 2,5 1-2,3-5 2,5 0-2,6-6 2,11-10-2,10-10 2,7-9-1,8-11 1,2-7-1,-2-11 1,2-5-1,-13-3 0,-10 0 0,-11 3-1,-19 4 0,-11 7-3,-16 3 0,0 18-5,-15-10-11,14 22-20,-1-4 2,18 8-2,7-9 2</inkml:trace>
  <inkml:trace contextRef="#ctx0" brushRef="#br3" timeOffset="1.13894E6">17572 13142 55,'-3'-11'21,"3"11"-21,-16 18-1,3-6-31,-1-1 0</inkml:trace>
  <inkml:trace contextRef="#ctx0" brushRef="#br3" timeOffset="1.14262E6">15945 12685 56,'7'-17'36,"-7"17"0,0 0 0,-11 11-30,2 22-3,-6 13 0,3 13 1,-4 7-2,1 9 1,2 2-1,6 3-2,3-3 0,0-7-3,4-2-2,-5-16-4,15 6-20,-11-22-7,6-3-2,-5-17 2</inkml:trace>
  <inkml:trace contextRef="#ctx0" brushRef="#br3" timeOffset="1.1428E6">15676 13297 69,'-8'2'38,"8"-2"0,0 0 0,11-4-35,10-10-1,12-5-5,4-13-3,16 3-29,-5-11-1,10 2-2,-7-7 2</inkml:trace>
  <inkml:trace contextRef="#ctx0" brushRef="#br3" timeOffset="1.14323E6">16276 12732 71,'-1'9'39,"-10"2"-1,7 14 1,-8 4-34,1 11-2,-1 4 0,-1 12 0,-4 7-1,-1 7 0,-2 0-1,3 0 0,2-12 0,6-2-1,6-12 0,7-11 0,9-15 0,9-15-1,4-14 1,7-7 0,1-11 0,-1-1 1,-2-5-1,-4 3 1,-6 7-1,-8 5 1,-13 20-1,10-6 1,-14 20-1,-2 6-1,-1 4 1,2 3-2,3 3 1,3-5-2,7-4-1,7-12-3,14 5-16,-1-22-15,13 1 1,-4-15-2,6 3 2</inkml:trace>
  <inkml:trace contextRef="#ctx0" brushRef="#br3" timeOffset="1.14354E6">16682 13190 66,'0'0'39,"-2"20"-1,2-20 1,21 11-30,-1-12-6,11-2 0,0-2 0,3-6-1,-1-1-1,-4-3 0,-7-2-1,-4 2 1,-11-1-1,-9 4 0,-8 1 0,-9 5 1,-5 4-1,-2 4 1,-4 8-1,1 2 1,1 10 0,6 5 1,6 5-1,9 0-1,7 0 1,11-4-2,14 0-1,6-10-5,15 7-12,1-23-20,22 0 1,0-17-2,11 3 0</inkml:trace>
  <inkml:trace contextRef="#ctx0" brushRef="#br3" timeOffset="1.14404E6">17618 13183 85,'22'12'38,"-3"-10"0,12 8-8,6-13-28,4-2-1,3-3 1,0 0-1,-5-4 0,-4 2 0,-8-5-1,-6 2 1,-11-1-1,-6 2 1,-9-4-1,-4 4 1,-7 0-1,-6 7 0,-6 4 1,-1 9 0,-2 7 1,0 8-1,2 8 0,3 7-1,6 3 1,8 0 0,13-3-2,9-7 0,14-6-2,8-13-4,17-2-5,-5-17-25,21 3 0,-6-15-1,11 7 2</inkml:trace>
  <inkml:trace contextRef="#ctx0" brushRef="#br3" timeOffset="1.14446E6">18392 13235 61,'3'-26'35,"-3"17"0,-11-16 1,6 7-25,-9-9-4,2 8-1,-5-3-2,-2 9 1,-8 6-2,3 12 0,-8 9-1,1 15 1,-2 9-1,4 8 0,1 5-1,9-3 0,9-5 0,12-7-1,13-12 0,10-18 0,12-15 0,6-16 1,9-12-1,3-14 1,0-9-1,-3-6 1,-9-3-1,-6 2 1,-10 8-1,-8 11 1,-11 13-1,-12 22 0,-12 23-1,-8 17 2,-4 20-2,-2 20 1,1 5-1,1 9 0,9-3-2,8-10-2,14-5-3,1-28-18,28 3-12,-4-25 0,17-4-1,-6-19 1</inkml:trace>
  <inkml:trace contextRef="#ctx0" brushRef="#br3" timeOffset="1.14489E6">18744 13240 75,'0'-12'37,"-14"-4"0,14 16 1,-24-13-29,11 16-5,0 4-1,1 11 0,-4 2 0,2 7-1,0 3 0,1 0-1,3-2 1,4-4-1,4-6-1,2-18 1,15 7-1,0-15 0,4-12 1,4 0-1,-1-8 0,2 3 0,-1-1 0,-3 8 1,-4 6-2,-4 13 2,-6 17-2,-5 6 0,-2 17 1,-6 13-1,-4 11 0,-1 7 1,-5 4-1,2-4 0,-4 0 0,3-5 2,-1-11-2,-2-7 1,0-18-1,-2-10 1,1-13 0,2-12 0,4-11-1,0-18-4,12-3-11,-3-28-21,13 5-1,0-20-1,11 11 0</inkml:trace>
  <inkml:trace contextRef="#ctx0" brushRef="#br3" timeOffset="1.14538E6">19043 13284 72,'-7'13'39,"8"9"-2,-4-11 3,14 2-33,-1-5-3,8-4 0,5-8 0,5-4-1,2-7-1,3-2 0,-1-6 0,-1-3-1,-3 0-1,-7 2 1,-5 1 0,-9 2-1,-8 6 0,-6 1 1,-9 7-1,-5 8 0,-9 10 0,-4 7 1,-4 6 0,1 11-1,3 3 1,5 3 0,9 1-1,10-3 1,17-4-1,12-10-1,19-8-2,15-15-3,21 0-24,5-23-9,21 1-1,-3-16-1</inkml:trace>
  <inkml:trace contextRef="#ctx0" brushRef="#br3" timeOffset="1.14591E6">20220 13224 80,'-14'0'39,"-7"-5"-1,5 14 0,-3-3-35,0 9-1,0 3 0,7 7 0,0 3 0,6 3-1,5 0 1,8-3-1,7-5 1,9-6-1,5-9 0,10-8 0,1-11 0,0-6-1,1-13 1,-5-4 0,-11-3-1,-7-1 1,-11 4 0,-10 1-1,-9 7 1,-5 11-1,-6 9-1,-1 9 0,-1 9-1,6 2-3,8 7-1,4-8-6,25 7-26,1-20 0,21 1-1,1-17 1</inkml:trace>
  <inkml:trace contextRef="#ctx0" brushRef="#br3" timeOffset="1.14614E6">20877 12642 75,'-13'-30'38,"-10"3"-1,4 22 0,-10 10-30,7 25-2,-4 15 0,1 22 0,-3 12-3,4 12 1,2 2-2,4 1-1,7-6-3,1-14-4,15 0-14,-5-30-17,12-7 0,-5-26-2,8-2 3</inkml:trace>
  <inkml:trace contextRef="#ctx0" brushRef="#br3" timeOffset="1.14631E6">20581 13126 90,'-9'-10'39,"-2"-6"2,11 16-2,0 0-31,19-3-5,4 5-4,6-5-3,15 8-10,1-14-24,18 5 0,-2-10-1,11 4-1</inkml:trace>
  <inkml:trace contextRef="#ctx0" brushRef="#br3" timeOffset="1.14699E6">21907 13072 39,'3'-13'29,"-3"13"-4,3-19-1,-3 19-2,-9-20-5,9 20-1,-26-16-4,13 14-3,-13-4-3,3 13 0,-9 0-2,3 10-1,-3 5 0,1 9 0,1 5-1,6 5-1,5 0 0,8-1 0,9-3-1,12-5 0,9-9 0,9-9-1,11-14 1,3-11 0,6-14 1,-4-9 0,2-8 0,-6-4 0,-7-6 0,-6 3 0,-8 4 0,-9 10-1,-8 11 1,-2 24-1,-9-1-1,-2 22 1,1 14-1,-3 13-1,8 8-4,-1-6-7,14 14-27,1-16 1,15 2 0,1-16-3</inkml:trace>
  <inkml:trace contextRef="#ctx0" brushRef="#br3" timeOffset="1.14886E6">13419 14277 34,'0'0'35,"0"0"2,-16-10-2,5 17-23,-4-12-5,5 6-1,-7-4 1,5 5-1,-2-4-2,1 6-1,1 2 0,1 2-1,1 7 0,1 4-1,1 3 0,3 1-1,1 0 0,4-3 0,3-2 1,6-7-1,4-8 0,9-7 1,6-5 0,7-3-1,5 1 1,1 2 0,-3 2 0,-4 10-1,-10 12 1,-9 9-1,-16 11 0,-12 2 1,-8 9-2,-9 1 2,-2-1-2,-2-5-1,6-9 0,2-15-4,16 1-9,3-29-27,16-8 5,6-25-4,17-9 2</inkml:trace>
  <inkml:trace contextRef="#ctx0" brushRef="#br3" timeOffset="1.14926E6">13900 13861 72,'0'13'40,"-16"8"-2,3 16 1,-11 5-36,5 10 0,-6 4 0,6 11 0,-1 3 0,4 3-2,1-8 1,4-4 0,6-7-1,3-12 0,5-10 0,6-14-1,5-13 0,3-12 0,5-13 0,1-4 0,4-6 0,-2-1 0,-1 3-1,-4 3 2,-3 5-1,-3 15 0,-5 9 0,-4 14 0,-4 6-1,-1 6 0,-1 4-1,-2 1 0,5 4-1,2-14-2,10 0-1,1-20-3,17 1-13,-1-24-16,9-2 1,0-18 0,3 4 3,-8-15 19</inkml:trace>
  <inkml:trace contextRef="#ctx0" brushRef="#br3" timeOffset="1.14942E6">14284 14345 5,'16'-23'32,"-13"1"1,-3 22 3,0 0-2,-7 16-17,-10 0-6,10 21-2,-7 3-3,5 7-2,0 1-1,2 2-1,3-2-4,3-12-5,12-5-30,-6-17-1,8-8 0,2-20 0</inkml:trace>
  <inkml:trace contextRef="#ctx0" brushRef="#br3" timeOffset="1.14984E6">14512 14147 72,'0'0'41,"7"11"0,1 3-1,-8-14-34,9 22-3,-5-6 0,2 8 0,-6 9-2,-4 6 0,-2 6 0,-6 5-1,0-2 1,-3 0-1,4-6 0,2-11 1,4-7-1,5-24 0,0 0 0,13-12 0,-1-18 0,11-7 0,-3-3 1,4-2-1,0 1 0,-2 7 1,-1 6-1,-5 12 0,-3 13 0,-2 12 1,-6 13-2,-1 8 1,-1 9-1,1 2 0,0 6-1,-1-5-1,8 3-4,-5-17-5,14 4-28,-6-20 0,9-1 1,-4-17-1</inkml:trace>
  <inkml:trace contextRef="#ctx0" brushRef="#br3" timeOffset="1.15025E6">14982 14428 64,'4'-18'39,"-8"-4"0,4 22 2,-11-21-28,11 21-8,-11 4-2,6 9 0,-2 7-1,2 6 0,2 3-1,0 1 0,2 1 0,3-4-1,2-10 1,3-5-1,2-12 0,5-11 0,4-13 0,3-10-1,3-6 2,0-3-2,1-2 1,0 4 0,-4 9 0,-6 9-1,-3 19 1,-7 19-1,-7 19 0,-8 15 0,-6 22-1,-5 15-1,-6 15 2,-2 2 0,-2 1 0,-1-5 0,2-11 0,4-14-1,3-22 0,7-20-1,9-14-11,-2-31-25,12-5 0,-4-27-1,7-4 0</inkml:trace>
  <inkml:trace contextRef="#ctx0" brushRef="#br3" timeOffset="1.1504E6">14436 13864 74,'-17'27'28,"3"-8"-23,6-7-3,5 2-32,10-23-11</inkml:trace>
  <inkml:trace contextRef="#ctx0" brushRef="#br3" timeOffset="1.1509E6">15748 14130 61,'-12'25'38,"-2"1"-1,-8-4 0,8 7-32,-6-2-3,8-5 0,7-5 0,9-3 1,9-9-1,13-3 0,6-4 0,8 2 0,2 0 0,0 6 0,-5 6-1,-9 5 0,-12 10 0,-11 4-1,-10 6 1,-10-3-1,-6 1-1,-2-4 0,4-9-1,2-13-2,17-9-7,-5-15-27,25-6 0,1-19-2,19-3 2</inkml:trace>
  <inkml:trace contextRef="#ctx0" brushRef="#br3" timeOffset="1.15154E6">16250 14125 67,'0'0'38,"-10"3"0,2 16 1,-14-3-33,7 9-3,-1 2 1,4 6-1,0 6 0,3 2 0,3-1-1,5-2 0,7-9-1,5-5 0,5-11-1,8-12 1,3-15-1,7-5 0,-2-10 0,-2 0 0,-1-4 1,-4 0-1,-5 2 0,-7 6 0,-2 4 0,-8 7 0,-1 3 1,-2 11-2,0 0 1,0 11 0,0 7-1,-2 5-1,2 5 0,1 1-2,4 1 0,0-3 0,9-2-1,-5-12 0,11-6-1,2-11 2,3-4 0,2-10 1,1-4 1,-5 0 2,-3-3 0,-2 1 1,-8 5 3,-1 9-2,-9 10 0,0 0 1,0 0-1,-6 12 0,0 10 0,3 9 0,-1 2 0,1 2 0,1 1-1,2-4 1,-2-5 0,5-8 0,-3-19 0,9 7 0,0-18-1,1-8 0,1-7 1,1-3-1,2-4-1,-1-5 0,1-1 0,0-2-1,2 3-2,-4-5-4,11 18-23,-10-11-7,10 19-2,-6-3-1</inkml:trace>
  <inkml:trace contextRef="#ctx0" brushRef="#br3" timeOffset="1.15202E6">17542 13957 31,'15'-20'34,"-10"-9"2,4 6 0,-16-14-25,6 12 0,-12-10-2,-1 14 0,-9 2-3,1 14-1,-8 10-1,-2 18-1,-4 17-1,1 16 0,-4 12 0,6 7-1,1 1 0,9 2-1,12-4-1,3-8-2,15-11-1,3-16-5,20 2-29,-7-23 0,5 4-1,-8-19 1</inkml:trace>
  <inkml:trace contextRef="#ctx0" brushRef="#br3" timeOffset="1.15251E6">17210 14253 83,'-11'-23'40,"19"10"-2,4-11-4,16 15-30,6-1-2,11 1-1,6 0-1,7 3 0,-2 2 0,-1 1-1,0 1 1,-7 1-1,-4-3 1,-6 1 0,-9-2 0,-8 0 0,-10 0 1,-11 5-1,-4-15 1,-7 12-1,-7 3 1,-5 5 0,-5 8 0,0 8 1,-3 6-1,0 11 1,3-1-1,9 4 1,8-6-1,6-3 0,10-12 0,10-8-1,12-16 1,9-13-1,11-8 0,-2-5 0,1-4 0,-1 1 0,-5 1 0,-8 4 0,-9 11 1,-9 6-2,-14 11 1,0 0 0,-1 27-2,-9-2-1,-3 13-3,-8-8-11,17 16-22,-8-13-1,19 4 0,-2-19 1</inkml:trace>
  <inkml:trace contextRef="#ctx0" brushRef="#br3" timeOffset="1.15274E6">18362 14119 35,'0'-13'37,"-14"-3"2,3 16-1,-12-4-14,9 20-6,-9-2-13,1 12-1,0 6-1,2 7 0,2 2-1,4-3-2,7 0-1,6-7-3,10 6-17,1-25-18,13-2 1,-1-18-3,13 0 2</inkml:trace>
  <inkml:trace contextRef="#ctx0" brushRef="#br3" timeOffset="1.15323E6">18585 14199 49,'-13'1'40,"9"9"-1,4-10-1,2 27-13,10-17-22,7-1-1,8-3 0,9-2 0,2-3-1,2-4 0,6-6-1,-1-5 0,-7-3 0,-5-4-1,-11 2 1,-9 0 0,-10 3 0,-11 5 1,-10 4 0,-8 7 1,-7 7 0,-4 10 0,-1 7 0,2 11 0,3 6 0,7 3 0,11-4-1,7-2-1,17-3-3,5-20-7,23-1-30,-4-22 1,15-3-2,-1-15-1</inkml:trace>
  <inkml:trace contextRef="#ctx0" brushRef="#br2" timeOffset="1.15736E6">19583 14003 37,'0'0'34,"8"-21"1,-8 21-1,7-24-25,-7 24-3,11-20-1,-2 18 1,-9 2-1,12 17-1,-8 8-2,2 15 0,-4 10-1,-2 14 0,-1 5-1,0 5 0,-1-2-1,1-8-1,2-6-4,-1-22-11,10-2-17,-6-23-1,13-5-1,-6-20 0</inkml:trace>
  <inkml:trace contextRef="#ctx0" brushRef="#br2" timeOffset="1.15756E6">19668 14072 58,'-9'-19'36,"11"9"-1,2-6 1,12 3-30,2-1-4,5-2-2,4 1-1,2 1-3,6 10-7,-8-8-22,3 13-2,-7-1 0,-2 8 0</inkml:trace>
  <inkml:trace contextRef="#ctx0" brushRef="#br2" timeOffset="1.15776E6">19672 14185 73,'0'0'37,"0"0"0,23 4-8,2-12-27,7-1-2,5 2-2,1-7-4,10 12-28,-9-6-1,0 8-2,-9-5 1</inkml:trace>
  <inkml:trace contextRef="#ctx0" brushRef="#br2" timeOffset="1.15836E6">20201 13992 38,'0'0'34,"-11"-7"1,7 20 0,-7-4-20,4 12-8,-3 4 0,3 10-3,-1 1 0,3 6-2,0-1 0,2 1 0,3-4-1,0 2 0,1-10-1,3-6 1,0-8-1,-4-16 0,15 8-1,-8-18 1,2-5 0,-1-6 0,1-6 0,-1-5-1,0-4 1,1-3 0,1-5 0,-1 1 1,3-4 0,4 1 0,4 4-1,2 5 1,3 6 0,-1 8 0,0 12-1,0 7 0,-1 12-1,-8 7 0,-4 4 0,-4 7 0,-7 0 0,-4 3 0,-4-3 0,-4-1 1,-5-1 0,-5-6-1,-1 2 1,-2-3 0,-1-4 0,1 1 1,4-4-1,7 2 1,2-2 0,8 3 1,8-3-1,9 4 1,4-1 0,8 1 0,2-1-1,3 5-1,0-2-1,-3 0-1,1 4-3,-6-16-9,3 13-23,-9-14 1,9 4-2,-3-17 2</inkml:trace>
  <inkml:trace contextRef="#ctx0" brushRef="#br2" timeOffset="1.15918E6">20805 14104 65,'-11'5'37,"-11"4"0,3 11 1,-12-1-31,12 9-2,-5 0-1,11 7-1,-2-2-1,13 2 0,3-1-1,6-4 0,7-6 0,5-8-1,5-9 0,1-7 0,1-8 0,-2-9 0,-1-8 0,-3-6 0,-1-3 0,-6-4 0,-2 0-1,-7-4 0,2-1 1,-3 5 0,-4 7-1,-2 2 1,-1 10 0,-1 8 0,5 11 0,0 0 0,-7 7 1,7 4-2,6 5 2,7 0-1,5-1 1,7-6-1,4-2 1,4-1 0,0-5-1,-2 1 1,-3-2 0,-9 3-1,-5 1 1,-14-4-1,3 20 0,-11-3 1,-5 3-1,-5 6 0,3 2 0,-2 0 0,2-3 0,7-1 0,2-6 0,6-18 0,10 8 0,1-16 0,7-10 0,-1-6 0,3-5 0,-4-4 0,-1-1 1,0 2-1,-5 1 0,-4 7 1,-2 4-1,-3 9 0,-1 11 0,0 0 0,0 0 0,2 16 1,0 0-1,3 1 0,1-2 0,1 0 1,3-5-1,4-5 1,2-5 0,2-7-1,3-5 1,2-6 0,0-6 0,1-3 1,-1 3-1,-3 1 0,-2 2 0,-6 6 0,-3 9-1,-9 6 2,2 15-2,-6 4-1,-4 8 0,1 6 0,-1 4-1,0 1-1,4 4-3,-1-18-20,11 13-13,-5-17 0,10 9-1,-4-16 0</inkml:trace>
  <inkml:trace contextRef="#ctx0" brushRef="#br2" timeOffset="1.15964E6">22122 13939 55,'8'-6'38,"-8"6"-1,14 2-1,-14-2-23,10 30-5,-10-4-2,4 10-3,-5 4 0,-2 5-3,-3 4 1,-4 1-2,2 0-1,-3-11-2,4 4-4,-7-17-29,11 2 1,3-28-1,-4 15 0</inkml:trace>
  <inkml:trace contextRef="#ctx0" brushRef="#br2" timeOffset="1.16E6">22055 13955 78,'-17'-24'39,"6"20"0,0-2 1,11 6-33,12 3-3,7-2-1,12-5-1,11-2 0,7-5-1,6-2 0,0 1-1,1 0 1,-6 1-1,-5 3 1,-13 6-1,-9 5 1,-12 9-1,-7 4 1,-8 5-2,-8 12 1,-7 4-1,-1 6 0,1 4 0,-1 0-1,6 3 1,3-5 0,5-2 0,6-9-3,3-2-1,-3-15-9,15 3-24,-15-20 0,13 12-1,-13-12 1</inkml:trace>
  <inkml:trace contextRef="#ctx0" brushRef="#br2" timeOffset="1.16017E6">22406 14147 72,'0'0'39,"11"-7"-2,2 10 1,-3-1-30,10-1-5,1-2-2,2-2-3,1 1-3,-2-12-30,7 8-1,-7-12-1,6 6 0</inkml:trace>
  <inkml:trace contextRef="#ctx0" brushRef="#br2" timeOffset="1.16039E6">22824 13823 79,'-28'16'39,"12"7"-1,-11-2 1,12 17-32,-11 0-3,4 6-2,3 1 0,5 3-2,0-2 0,10-3-2,8-4-1,3-12-3,13 5-10,-6-23-22,12 5 0,-4-19 0,10 1 0</inkml:trace>
  <inkml:trace contextRef="#ctx0" brushRef="#br2" timeOffset="1.1606E6">22945 13982 54,'10'-22'38,"-8"-2"-2,-2 24-1,0 0-24,2 12-2,-10 12-4,3 10-2,-4 2-1,2 5-1,-3 0 0,0-1-1,2-3 0,0-9-3,4-3-1,-4-13-4,13-2-28,-5-10 0,0 0-1,11-25 0</inkml:trace>
  <inkml:trace contextRef="#ctx0" brushRef="#br2" timeOffset="1.16082E6">23023 13924 73,'0'0'37,"0"0"0,0 0 1,15-22-34,4 10-1,3-6-2,5 0 1,2 2-3,-3-7-8,2 12-26,-12-3-1,-1 11-2,-15 3 1</inkml:trace>
  <inkml:trace contextRef="#ctx0" brushRef="#br2" timeOffset="1.16103E6">22942 14146 72,'15'-4'39,"-3"-10"0,15 5 0,-5-5-34,5 3-3,-3 2-4,-8-4-9,2 16-26,-18-3 0,8 11-1,-18-3 0</inkml:trace>
  <inkml:trace contextRef="#ctx0" brushRef="#br2" timeOffset="1.16118E6">22835 14384 74,'4'22'40,"8"-18"-1,16-3 1,11-10-34,12-14-7,14 5-35,-10-15-1,6 7 0,-10-7-3</inkml:trace>
  <inkml:trace contextRef="#ctx0" brushRef="#br2" timeOffset="1.16195E6">13311 15328 49,'6'-13'39,"-6"-1"-2,0 14-8,0 0-19,0 21-2,-6-5-3,-1 15 0,-2 6-2,-2 9-2,-2 8 0,2 9 0,-1-1-1,6 1-1,2-2 0,3-11-5,10 1-13,3-32-18,16-7 0,-3-26-2,14-9 1</inkml:trace>
  <inkml:trace contextRef="#ctx0" brushRef="#br2" timeOffset="1.16257E6">13644 15363 34,'0'0'33,"0"0"2,-1-12-11,1 12-7,0 0-5,9 0-3,-9 0-2,0 0-2,0 0-1,4 15-1,-4-1-1,-1 9 0,-6 2-1,1 8 0,-5 3-1,-1 5 0,-3-5 1,-1 0-2,4-8 2,1-7-2,11-21 1,0 0 1,0 0-1,19-37 0,4-1 1,1-6 0,0-3 0,4-3 0,-4 5 0,-1 6 0,-8 9 0,1 9 0,-8 11-1,-8 10 0,10 13 0,-9 9 0,0 10 0,0 8 1,5 3-2,0 0 0,5 5 1,4-6-1,3-5 0,1-7 0,8-7 1,-3-9-2,1-9 3,-3-6-1,-1-9 1,-4-5-1,-6-9 1,-1-2-1,-6-6 0,-1-2 1,-3-2-2,0-2 0,4 6-4,-3-6-6,13 18-27,-5-5 1,12 17-2,-3-6 1</inkml:trace>
  <inkml:trace contextRef="#ctx0" brushRef="#br2" timeOffset="1.16296E6">14445 15362 31,'0'0'35,"0"0"2,-4-12-1,4 12-24,-24-2-1,12 9-1,-10-2-4,2 9 0,-2-3-2,4 9 1,2-4-3,5 6 2,3-4-3,8 0 1,5-3-1,8-3-2,3-5 1,5 0 0,2-1 0,-4 0-3,0 0 3,-6 2-3,-2 3 3,-5 4 0,-6 4 0,-4 2-2,-2 3 2,-1 2 0,-1-2-1,0-3 0,-1 1-1,3-8-1,6 0-2,0-14-3,0 0-9,0 0-21,20-20-1,-10-8 2,10 4 1</inkml:trace>
  <inkml:trace contextRef="#ctx0" brushRef="#br2" timeOffset="1.16318E6">14685 15363 49,'4'-13'37,"-4"13"1,0 0-1,11 11-25,-18 2-5,4 12-1,-6 7-3,3 6-1,-4 6-1,3 2-1,-2 1 0,4-6-2,4-3-2,-1-19-11,11 1-23,-9-20 0,23 1-1,-10-19 1</inkml:trace>
  <inkml:trace contextRef="#ctx0" brushRef="#br2" timeOffset="1.1634E6">14944 15299 66,'-8'15'40,"2"17"-1,-7 0 0,6 12-36,-4 2 0,4 5-3,1-1-1,2-4-3,6 1-2,-6-23-11,10 9-20,-6-33 0,11 17-2,-6-31 2</inkml:trace>
  <inkml:trace contextRef="#ctx0" brushRef="#br2" timeOffset="1.16369E6">14948 15301 62,'0'0'40,"5"-21"-1,11 21 1,0-9-33,13 3-3,5-1 0,4-1-1,6 3-1,4 3-1,-5 7 0,-3 7 0,-12 11-1,-9 10 1,-11 7-1,-12 8-1,-11 7 0,-13 5 0,-6 0 1,-5 0-1,4-9 1,-1-5-2,3-12 0,5-10 0,12-5-5,-5-32-21,21 13-10,-7-34-2,14 5 0</inkml:trace>
  <inkml:trace contextRef="#ctx0" brushRef="#br2" timeOffset="1.16416E6">15555 15395 35,'-2'-18'36,"2"18"2,4-15-2,-4 15-23,10 7-7,-2 7 1,-3 6-2,-1 11-3,-4 6 1,0 6-2,-3 6 1,-3 0-3,-2 2 0,-3-8-4,8-2-6,-6-21-25,10 3-1,-1-23-1,14-15 1</inkml:trace>
  <inkml:trace contextRef="#ctx0" brushRef="#br2" timeOffset="1.16436E6">15700 15249 61,'-17'-14'38,"17"14"1,0 0-1,9-10-34,5 1-2,9-2-1,6 0-1,2-2-2,6 5-1,-5-2-4,7 16-24,-15-8-6,0 16 0,-18-5 0</inkml:trace>
  <inkml:trace contextRef="#ctx0" brushRef="#br2" timeOffset="1.16455E6">15692 15448 65,'0'0'38,"11"6"1,4-14 0,9-1-36,8-5-1,1 5-2,3-1-1,-2-2-2,-1 12-5,-17-8-30,4 16 1,-20-8-1,3 21 0</inkml:trace>
  <inkml:trace contextRef="#ctx0" brushRef="#br2" timeOffset="1.16471E6">15678 15724 64,'-1'21'40,"1"-21"-1,23 0 1,6-17-35,10-3-3,0-2-2,3-3-4,6 6-33,-8-7 0,5 14-3,-12-6 1</inkml:trace>
  <inkml:trace contextRef="#ctx0" brushRef="#br2" timeOffset="1.16549E6">16149 15913 60,'-17'22'38,"-2"0"-25,4-2-12,-6-4-39,10-1 0</inkml:trace>
  <inkml:trace contextRef="#ctx0" brushRef="#br1" timeOffset="1.16982E6">16657 15378 38,'0'-17'35,"10"3"3,-8-4-2,11 6-27,-9-3-3,7 7-1,-11 8 0,10 6-2,-13 12-2,-4 15 1,-6 12-1,-6 10-2,-3 6 1,0 5-2,3-3-2,2-15-4,17 0-22,0-25-8,18-8 0,0-25 1</inkml:trace>
  <inkml:trace contextRef="#ctx0" brushRef="#br1" timeOffset="1.17001E6">16768 15103 56,'-28'-30'38,"7"15"-1,-1-1-2,11 0-35,11 16-4,-6-12-7,21 13-23,-2-9-2,12 7 0,-2-9 0</inkml:trace>
  <inkml:trace contextRef="#ctx0" brushRef="#br1" timeOffset="1.17023E6">17102 14840 51,'0'0'36,"8"28"-1,-12-4 0,4 16-30,-5 10-2,3 13 0,-7 5 1,4 12-1,-5-3-1,1 0-1,0-2-3,-2-15-6,11 1-26,-7-23-3,11-7-1,-3-20 0</inkml:trace>
  <inkml:trace contextRef="#ctx0" brushRef="#br1" timeOffset="1.1704E6">17027 15271 64,'-15'0'40,"3"-6"-2,12 6 2,17 3-35,13-10-4,13-4-2,8-9-7,14 5-29,-4-10 0,12 9-3,-5-7 1</inkml:trace>
  <inkml:trace contextRef="#ctx0" brushRef="#br1" timeOffset="1.17084E6">18061 15323 50,'0'-16'37,"0"16"0,0-28-2,0 28-30,-17-14-1,3 14 1,-10 4-1,-4 9 0,-6 4-1,-2 7 0,0 5-1,2 5 1,6 2-1,6 0-2,10-4 0,12-4-1,14-6 1,11-11-4,13-1-1,3-21-6,20 7-27,-6-15 0,9 5-1,-6-12 2</inkml:trace>
  <inkml:trace contextRef="#ctx0" brushRef="#br1" timeOffset="1.17154E6">18429 15301 51,'0'-13'39,"-8"-4"-2,8 17 0,-21-13-24,7 16-9,-4 5-1,-4 9-1,-2 7 0,0 10 1,-3 5-1,4 1-1,3 1 1,3-4-1,9-6 0,11-8-1,5-11 1,9-13-2,10-10 0,5-10 1,7-5-1,0-7 1,-2 0-1,1-2 2,-7 5-2,-7 4 1,-8 7 0,-7 7 0,-9 12 0,0 0 1,0 0-1,-6 24 0,-1-2 0,3 5 1,1 3-1,3 3 0,4-5 0,3 0-1,5-6 1,0-6 0,5-7 0,1-7-2,2-10 2,1-5 2,-2-3-3,-3-5 2,0-1-1,-2-2 0,-3 2 0,-1 2 1,-3 3-2,-1 5 0,-6 12 1,0 0 0,0 0 1,3 24-1,-10 3 1,-1 7-2,-4 4 2,0-1-2,4-4 2,2-9-2,4-10 2,2-14-2,20-13 0,2-12 2,4-10 0,4-6 0,2-4-1,0 1 1,-2 6-1,-4 6 2,-6 10-1,-7 11-1,-13 11 0,10 13-1,-13 9 0,-4 7-3,6 14-14,-12-13-21,11 10 1,-6-17-3,9 4 2</inkml:trace>
  <inkml:trace contextRef="#ctx0" brushRef="#br1" timeOffset="1.17254E6">19479 15005 39,'11'-14'35,"-11"14"2,7-17-18,-7 17 6,0 0-19,3 13-1,-6 0 0,2 13-1,-1 3-1,2 15 0,-2 2-2,4 10 1,-2-2-1,0 4 1,0-5-1,2-5-1,-2-5 1,2-9-1,0-7 1,4-10-2,-6-17 2,15 13-3,-6-18 2,2-5 1,1-5-1,3-4 1,-2-4-2,2-1 2,1-3-2,0 2 2,4 3-2,-3 4 1,1 5 0,2 6 0,-1 11 0,-1 6 0,-2 6 0,-6 9 1,-2 5-1,-8 2 0,-6 2 0,-4 0 0,-6-3 0,-4-3 0,-3-6 1,-5-7-3,1-6 2,0-10-1,6-4-1,0-13-2,11 1-4,-2-14-29,16 7-1,4-9 0,12 10 0</inkml:trace>
  <inkml:trace contextRef="#ctx0" brushRef="#br1" timeOffset="1.17301E6">19982 15370 60,'-9'7'38,"9"-7"0,9 1-1,3 1-32,4-5-2,7 2 0,0-5-2,3 2 1,2-3-2,0-2 1,-3-4-1,-1 0 0,-5-2 1,-5-3-1,-4 2 0,-8-2 0,-6 3 1,-8 5-1,-4 1 0,-7 9 0,-4 10 0,-3 6 1,-1 10 0,0 10 0,6 7 1,3 2-2,9 2 1,13-5-1,11-6 0,9-11-2,15-3-5,-2-22-32,22 1 1,-1-19-2,9 0 0</inkml:trace>
  <inkml:trace contextRef="#ctx0" brushRef="#br1" timeOffset="1.17377E6">21015 15110 33,'2'-35'33,"6"9"2,-6-3 0,7 13-25,-9-4-3,0 20 1,0 0-1,0 0-1,-3 16-1,-1 10-1,-5 3-1,2 12-1,-5 3 0,4 9 0,-3 1-1,1 6 0,-1-2 0,4-1-1,1-7 1,3-5-2,3-9 2,2-9-2,4-8 1,-6-19-1,17 5 1,-4-15 0,-1-7-1,2-7 2,2-5-1,3-2 1,1-2-1,4 1 1,3 3-2,-3 6 2,3 7-1,1 8 1,-4 8-1,-5 7 0,-3 9 0,-5 4 0,-6 4 0,-5 3-1,-5 3 1,-6 0-1,-5-2 1,-3-1-2,-5-1 2,-3-7-3,3-1 1,-1-9-3,8 9-10,0-24-21,17 6-1,-8-19-1,23 4 0</inkml:trace>
  <inkml:trace contextRef="#ctx0" brushRef="#br1" timeOffset="1.17458E6">21521 15313 41,'12'-12'32,"-12"12"3,0 0-2,9-8-27,-9 8 0,0 0-1,-13 12 1,5 3 1,-7-4-1,1 10-1,-4 0-1,4 4-1,-1 0 0,4 2-2,3-2 1,6-5-2,6-4 0,6-6-1,6-7 1,2-8 0,2-8-1,1-6 1,-2-5 0,-2-4 0,1-3 0,-6 1 0,-4-3 0,-2 2-1,-1 3 1,-6 4 0,-3 5 0,-3 5 0,-2 8 1,0 6-1,9 0 0,-11 13 0,13 0 0,6 0 1,5-2-2,6-1 1,7-4 1,4-1-1,2-3 0,0-2 1,-2-2-1,-5-2 1,-5 2 0,-4 0-1,-6-1 1,-10 3-1,0 0 0,0 0 0,-14 6 1,2 6-1,2 4 0,-4 6 1,3 6-1,1 4-1,1 0 1,5-2-1,4-4 1,3-4-1,5-10 1,4-8-1,3-12 0,2-9 2,-2-7-1,2-5 1,-1-4-1,-2-3 2,0-1-2,-3 5 2,1 3-2,-4 7 1,-2 8-1,-6 14 1,0 0-1,0 0 0,1 18-1,-4 4 1,-2 6-2,0-3 0,-1 5-2,0-9-5,8 10-29,-7-16-1,11 4 1,-6-19-1</inkml:trace>
  <inkml:trace contextRef="#ctx0" brushRef="#br1" timeOffset="1.1751E6">22220 15233 36,'-22'8'35,"12"3"2,-2-9-1,7 13-23,-10-12-4,9 12-1,-7-2-2,4 7-1,-2-1-2,2 8 0,-2-3 0,4 2-2,1-4 1,4-1-1,2-8 0,0-13-1,15 4 1,-3-13-1,5-9 0,2-5 0,1-5 1,4-3 0,-1-3 0,2 3 0,-6 0 1,1 7-2,-1 7 1,-4 3 0,-3 10-1,-3 8 0,-1 8-1,-4 9 0,-2 7-2,-2 1-2,4 12-5,-10-12-29,12 10 0,-5-12-1,9 3 1</inkml:trace>
  <inkml:trace contextRef="#ctx0" brushRef="#br1" timeOffset="1.17555E6">22654 15285 60,'-4'-16'37,"4"16"-1,-8-16-10,8 16-17,-9 5-2,2 8-2,-9 2-1,4 10 0,-5 2-1,3 3-1,1-3 0,3 0 0,6-5-1,4-5-1,7-6-1,6-10-3,13 5-9,-1-19-26,10 4 1,-3-9-3,7 4 3</inkml:trace>
  <inkml:trace contextRef="#ctx0" brushRef="#br1" timeOffset="1.176E6">22834 15300 41,'0'0'36,"-3"13"3,3-13-3,15 12-21,-7-16-7,10 3-4,0-6 0,5-4-2,-2-1-1,2-2 0,-4-4-1,-3 5 1,-4-2-1,-5 2 0,-7 3 0,0 10 1,-19-12-1,3 11 1,-4 5 0,-5 6 0,-1 1 0,-3 9 1,3 8-1,0 0 1,5 6 0,6 4 0,7-2-1,8-2-1,12-4 0,9-7-2,9-2 0,8-15-5,15 6-5,-2-23-28,11 6 2,-6-15-1,16 6 1</inkml:trace>
  <inkml:trace contextRef="#ctx0" brushRef="#br1" timeOffset="1.17645E6">23535 15353 57,'0'0'39,"-4"-14"-1,4 14 0,-8-19-30,8 19-2,-15-18-2,3 16 0,-10 2-1,-1 6 0,-3 8 0,-1 6 0,-3 3-1,5 10 0,3 0 0,4-1-1,11 0 0,7-6-1,7-7 1,11-8-2,12-12 0,8-13 0,10-14 0,12-6 2,6-11-1,2-7 1,1-5-1,-1-4 0,-10 5 1,-8 2-1,-11 7 1,-16 15-1,-11 11-1,-12 21 1,-15 5 0,-8 25 0,-7 14-1,-5 13-1,-1 14 0,1 4-2,8 4-5,-2-11-32,22 6 2,-4-20-4,17-2 4</inkml:trace>
  <inkml:trace contextRef="#ctx0" brushRef="#br1" timeOffset="1.17767E6">13244 16480 45,'1'-29'37,"3"9"0,-5-13-14,1 33-16,1-20-1,-1 20 0,0 0-2,-3 29 1,0-2-2,3 7 0,-4 8-1,3 10-1,3 4 0,-1 5 1,1 6-2,0-2 0,1-4 0,2-6 0,-1-8 1,0-12-1,0-9 0,3-13 0,-7-13 1,20-26 0,-8-6 0,4-7 1,-2-7-1,4-2 0,-3-3-1,-2 5 1,2 5-1,2 10 1,1 7-1,1 11 0,-2 11 0,3 8 0,2 9 0,-1 8 0,1 7 1,-5 8-1,-1 8-1,-1-2 1,-4 1 0,-3-5 0,-4-1-1,-4-9 1,-7-6 0,-5-15-1,-14-8 1,-3-7 0,-8-10 1,-7 4-1,-3-12 0,-2 0 0,-6 2 1,4 6-1,13 2-1,4 1-3,22 20-15,-5-20-17,29 13-3,10-9-2,24 4 0</inkml:trace>
  <inkml:trace contextRef="#ctx0" brushRef="#br1" timeOffset="1.17842E6">14183 16850 47,'10'-19'28,"-17"-13"1,3 19 0,-19-7-18,4 13-3,-11-4-1,-1 12-2,-4 2-1,-2 11 1,0 3-2,4 9 0,-3 6 1,7 6-1,2 0-1,7 0 1,4-1-1,12-4-1,7-5 0,12-13 0,10-7-1,11-14 0,12-12 0,5-12 0,7-8 0,-2-7 0,-2-3 1,-7 3-1,-10 0 0,-10 8 1,-14 12-1,-12 9 0,-3 16 0,-24 11-1,0 10 1,-2 16 0,0 7-1,5 1 0,7-1-1,10-6 0,13-8-2,10-15-5,23-3-13,-7-30-16,22 0-2,-8-18 1,7 5 1</inkml:trace>
  <inkml:trace contextRef="#ctx0" brushRef="#br1" timeOffset="1.17882E6">14565 16692 58,'-13'-4'39,"-12"-6"0,6 16 0,-5-5-34,4 9-1,-2-1-1,5 13 0,2 1-1,5 10 1,2 4-2,5 0 0,8-3 0,7-6-1,6-3-2,2-11-1,9-6 0,6-17-2,9-7-2,-1-19-7,14 5-18,-13-23-5,8 10 5,-13-25 18,5 11 8,-13-4 3,-7 1 5,-7 10 6,-19-6 21,7 23 7,-19-5-5,14 38-16,-19-11-6,7 26-3,-3 10-2,3 20-1,3 9 0,-1 11-1,4 5-2,3 2-1,7-4-3,-3-18-6,15 9-18,-9-35-10,14-3-2,-6-23 1</inkml:trace>
  <inkml:trace contextRef="#ctx0" brushRef="#br1" timeOffset="1.17911E6">14991 16452 56,'-20'14'40,"6"20"-1,-9-1 2,10 9-36,-3 0-1,1 2 0,5-5-1,4-5 0,4-9-1,8-8 1,6-10-2,8-5 0,0-8 0,7 1 0,2-6-2,-2 1 0,0 4-2,-7 0-1,4 13-8,-24-7-28,27 6 0,-27-6-1,26 12 1</inkml:trace>
  <inkml:trace contextRef="#ctx0" brushRef="#br1" timeOffset="1.17931E6">15262 16770 76,'-18'21'45,"4"15"-1,-7-19-1,13 5-40,-2-11-4,10-11-2,-2 20-11,2-20-27,9-7 0,-1-9-3,14 6 2</inkml:trace>
  <inkml:trace contextRef="#ctx0" brushRef="#br1" timeOffset="1.18335E6">15833 16436 22,'0'-16'34,"0"16"1,-6-13-7,6 13-14,0 0-5,0 0-1,0 0-3,-4 13-1,4-13-1,4 31 0,0-4-1,-2 13 1,-1 7-2,0 7 1,-2 6-2,0 6 0,-1 1-1,-3-12 0,3-3-4,-1-17-4,15-1-27,-10-17-2,9-2 2,-11-15-2</inkml:trace>
  <inkml:trace contextRef="#ctx0" brushRef="#br1" timeOffset="1.1839E6">15645 16395 51,'-21'-9'39,"10"15"-2,0-5 0,11-1-33,12 11 0,10-11-3,8-6 1,8-2-1,8-4-1,7-6 1,5-4-1,-2 1 2,3 0-2,-4 5 2,-7 5-2,-6 7 0,-8 4 2,-7 11-1,-7 7 0,-5 7-2,-9 9 2,-4 7-1,-2 5 0,-2 5 1,-3 2-1,1 3 0,-3-1 1,2-4-1,-1-4 1,6-4-1,0-10 0,3-5 1,2-14-1,4-10 0,5-10 0,3-7 1,3-11-1,3-8 0,0 0 1,2-4-1,-2 5 0,-3 7 0,-2 9 0,-4 10 0,-4 13 0,-4 8 0,-3 11-2,-6 1 0,1 7-1,-2-5-1,4 7-3,-2-17-5,17 4-24,-6-16-1,15-1-1,-2-13 1</inkml:trace>
  <inkml:trace contextRef="#ctx0" brushRef="#br1" timeOffset="1.1841E6">16723 16703 47,'0'0'36,"-11"5"2,5 10-1,-9-1-30,8 8-2,-2 2-2,5 9-1,0 2-1,2-4-2,3 1-1,2-10-5,11 5-10,-14-27-20,23 9-1,-9-30 1,5 1 0</inkml:trace>
  <inkml:trace contextRef="#ctx0" brushRef="#br1" timeOffset="1.18452E6">16798 16369 29,'-13'0'35,"13"13"-1,0-3 1,8 13-20,2-9-14,5-4-2,6-2 1,4-1 0,0-1-1,4-4 1,-3 1 1,-1-3-1,-4-3 2,-2 7-1,-6-2 1,-4 5 0,-9-7 0,-1 23 1,-7-9 0,-1 8 0,-2-4 2,0 5-2,2-4 0,2-2 0,6-2-1,2-2-1,6-1 0,4-3 0,2-1 0,5 0-1,0 4 0,-2 3 1,-5 1-1,-5 5 1,-3 1-1,-8 6 0,0-3 0,-5 1-1,2-1-2,-4-16-8,14 6-27,-2-15 0,0 0-2,19-19 1</inkml:trace>
  <inkml:trace contextRef="#ctx0" brushRef="#br1" timeOffset="1.18496E6">17666 16612 67,'7'18'38,"-7"-18"0,3 28-10,-6-8-26,3 5 0,-3 5 0,-1 11 0,-4 0-1,-1 3 0,4-5-2,1-8-2,7-4-6,-3-27-26,16 2-3,1-29-1,13-6 2</inkml:trace>
  <inkml:trace contextRef="#ctx0" brushRef="#br1" timeOffset="1.1851E6">17729 16307 44,'-24'8'33,"3"2"-1,9 3-9,16 2-51,6-8-3,14 1-3,7-9 2</inkml:trace>
  <inkml:trace contextRef="#ctx0" brushRef="#br1" timeOffset="1.18541E6">18110 16442 47,'13'18'35,"-12"-8"2,0 10-1,-14-13-28,4 7-3,-5-5-1,3 8 0,0 1-2,2 5 1,2-1-1,2 1 0,5-1-1,5-3 1,5-3-2,9-6 1,3-5-1,4-2 1,0-2-1,-1-1 1,-2 0-1,-6 4 1,-7 7-1,-9 5 1,-5 5-1,-8 9 0,-3 2 0,-5-1 0,3 1-3,0-14-8,13 7-27,-6-18 0,10-7-3,4-14 1</inkml:trace>
  <inkml:trace contextRef="#ctx0" brushRef="#br4" timeOffset="1.1966E6">18758 16254 39,'16'-26'34,"-1"-5"1,3 8-2,-9-3-28,5 9-2,-6 4 1,-8 13-2,8 18 1,-5 7-2,-6 12 3,2 13-2,-2 10 1,3 11-1,-2 7 1,-1 2-3,3-1 2,-1 5-1,0-7-1,-1-8 1,4-11-4,-1-18-3,7-2-13,-8-38-16,15 19-3,-9-36 2,3-3-1</inkml:trace>
  <inkml:trace contextRef="#ctx0" brushRef="#br4" timeOffset="1.19688E6">18550 16273 58,'-12'-2'37,"12"2"1,0 0-3,0 0-29,22-14-2,2 4-1,7-12 0,8-1-2,9-8 1,6 1-2,4-6 0,5 2-2,6 4-1,-5 2-4,5 22-9,-14-5-21,2 21 1,-15-1-3,0 17 2</inkml:trace>
  <inkml:trace contextRef="#ctx0" brushRef="#br4" timeOffset="1.19744E6">19482 16309 19,'0'0'32,"0"0"3,0 0-2,-12 0-22,12 0-4,-20 6 1,7 5 0,-8-4-2,3 12 0,-5 1 0,-2 14-2,2 2 0,2 11-1,2 2-1,4 8 1,3-2-2,9 1 1,4-7-2,8-7 1,13-12-1,8-12 0,8-14 1,9-14-1,7-11 0,4-15-1,1-13 1,-1-6 0,-10-6 1,-7-1-2,-9-1 1,-17 3 1,-15 6-2,-16 9 2,-12 16-2,-11 12 0,-8 17 0,-6 10-1,0 11 1,3 5-3,13 9-1,2-16-11,26 12-20,9-31 1,21 19-3,11-31 2</inkml:trace>
  <inkml:trace contextRef="#ctx0" brushRef="#br4" timeOffset="1.19778E6">20028 16337 35,'6'-13'33,"-6"13"4,0 0-4,-9-14-27,9 14 0,-5 10 0,5 7 1,-7 0-2,5 12-1,-3 4-1,3 9-1,0 4-1,-2 6 1,3 3-2,-5 3 0,2-1-2,1 0 1,1-5-3,-2-15-3,11 1-17,-9-24-12,2-14-2,13-5 1</inkml:trace>
  <inkml:trace contextRef="#ctx0" brushRef="#br4" timeOffset="1.19839E6">19797 16303 65,'0'0'40,"0"0"-1,23-15 0,1-4-35,11-2 0,7-5-1,2 6-1,1-1-1,0 9 1,-4 8-2,0 5 0,-7 8-1,-6 6 0,-5 8 1,-6 4-1,-3 6 1,-6 0-1,-4 5 1,-3 2-1,-2 1 1,-2 6 0,0-1 0,-2 2 0,-3-2 0,0-1 1,4-3-2,-4-8 1,4-3 0,0-9 0,2-11 0,2-11 0,0 0 0,9-26-1,0-7 2,-1-5-2,4-13 2,4-8-1,1-4 0,5-5 2,2 2-2,3 5 2,1 5-1,0 8 0,1 9 0,-2 17 0,-4 15 0,-5 13-2,-4 14 1,-7 11-1,-2 14 1,-4 7-1,-1 10 2,0-2-2,-1 4 1,0-1 0,3-5-1,-1-7-1,6 0-2,-2-16-1,7-1-4,-9-21-20,12 5-9,-15-18-2,13 5 2</inkml:trace>
  <inkml:trace contextRef="#ctx0" brushRef="#br4" timeOffset="1.19888E6">20348 16648 55,'-17'-3'38,"17"3"0,0 0-1,29-6-30,-3-8-5,8-3-1,5-6 0,3 1-1,1-8 0,1-1-1,-5-1 0,-2-3-1,0 1 1,-3-2 1,0 2-1,-4-1 2,-2 6-1,-5 4 1,-2 5 0,-6 7 2,-3 5-1,-12 8-2,11 12 2,-12 4-2,-4 9 2,-2 7-1,-7 7 1,1 11 0,-6 2 0,3-1 0,-2 1 0,2-3 1,5-2-1,3-9 0,5-6 0,7-10-1,6-6 0,5-5 0,7-11 0,8-4 0,1-8-1,5-6 1,1-3-2,2-7 0,0 0-2,1-2-3,4 17-12,-16-13-23,13 18 0,-11-7-1,7 21 1</inkml:trace>
  <inkml:trace contextRef="#ctx0" brushRef="#br4" timeOffset="1.20165E6">13981 17613 31,'4'-19'37,"-1"0"1,3 4-1,-10 1-30,4 14-1,4-15-1,-4 15 0,0 0-1,6 29 0,-6-29-2,0 0 0,-1 74 0,1-74-2,-3 79 2,3-79-2,-5 93 1,5-93-3,-2 94-2,2-94-7,4 94-19,-4-94-7,5 77-3,-5-77-1</inkml:trace>
  <inkml:trace contextRef="#ctx0" brushRef="#br4" timeOffset="1.20225E6">14398 17597 29,'0'0'35,"-12"-6"2,12 6-1,-11 4-28,11-4-1,-7 22-1,7-2-2,0-20-1,0 0-1,0 0-1,-11 72 1,11-72 1,-7 51-3,7-51 3,-11 52-2,11-52 1,0 0-1,-9 54-1,9-54 1,-10 16 0,10-16 1,9-28-3,2-9 1,4-24-1,2-1 2,-3 3 0,-1 14-1,-6 14-2,-1 14 2,-6 17 1,0 0-1,9 10 0,-5 12 1,2 9-2,-6-31 3,0 0-2,15 59 0,-15-59 1,0 0-1,34 61 3,-34-61-2,0 0 1,56 47-1,-56-47-1,64 25 1,-26-23-1,8-9 2,-12-6-4,-3-12 1,-13-10-1,-5-2 0,-11 3 0,-2-2-2,6 5-2,-4-1-8,11 9-24,-7-3 1,12 15-2,-6-1 2</inkml:trace>
  <inkml:trace contextRef="#ctx0" brushRef="#br4" timeOffset="1.20262E6">15206 17492 34,'-13'-10'36,"1"6"1,0-2-1,12 6-28,-16 10-1,13 4-1,-2 4-2,5 6 1,0 7-2,0-31 0,0 0-2,5 66 0,-5-66 1,4 52-3,-4-52-1,6 53-1,-6-53-4,5 52-23,-5-52-7,0 0 0,12 54-2</inkml:trace>
  <inkml:trace contextRef="#ctx0" brushRef="#br4" timeOffset="1.20287E6">15015 17479 55,'-16'-3'40,"16"3"-1,-11-5 1,26 2-35,2-7-2,10-1 0,5-3-1,11 5 0,4 0-2,3 0-2,4 10-1,-3-1-4,5 11-6,-16-4-8,11 9-15,-14-2-3,3 5 1</inkml:trace>
  <inkml:trace contextRef="#ctx0" brushRef="#br4" timeOffset="1.20317E6">15681 17558 50,'-8'-17'38,"1"5"-1,7 12-2,-5-13-29,5 13 0,0 0-2,0 0-1,-8 20-1,4 5 0,4-25-1,0 0-1,-8 64 1,8-64 0,-6 60-1,6-60-2,-5 64 2,5-64-3,5 57-1,-5-57-10,0 0-23,15 53 0,1-38-2,2-18 2</inkml:trace>
  <inkml:trace contextRef="#ctx0" brushRef="#br4" timeOffset="1.20339E6">15697 17467 62,'0'0'40,"13"11"-1,-2-20-1,7 3-35,6-2-1,7-2 0,-2 3-2,1 3-2,1 4-2,-9 2-8,9 7-24,-20 0-1,3 7-2,-14-1 0</inkml:trace>
  <inkml:trace contextRef="#ctx0" brushRef="#br4" timeOffset="1.2036E6">15768 17628 58,'0'0'39,"0"0"0,0 0-2,16 4-33,-5-2-2,6-1 0,2 0-2,1-4-1,5 2 0,-1-6-2,5 8-5,-11-2-21,7 5-8,-12 6-2,-13-10 1</inkml:trace>
  <inkml:trace contextRef="#ctx0" brushRef="#br4" timeOffset="1.20381E6">15894 17823 50,'-51'43'40,"51"-43"-1,0 0 6,0 0-30,0 0-13,0 0 0,0 0 1,0 0-1,0 0-2,40 0-3,-40 0-18,63-21-17,-63 21 0,102-31-1,-11 4-3</inkml:trace>
  <inkml:trace contextRef="#ctx0" brushRef="#br4" timeOffset="1.20459E6">16300 17576 48,'0'0'39,"9"-5"-2,-9 5 0,0 0-32,0 0 0,10 13-1,-9 5-1,-1-18 0,0 0 0,2 50-1,-2-50 1,-4 51 0,4-51-1,-4 61-1,4-61 2,-4 61-2,4-61 1,1 51-1,-1-51-1,0 0-1,0 0 2,30 42-1,-28-54-1,8-17 1,-5-21-1,1-12 1,-5-3 0,2 1 0,-8 12-2,5 13 2,2 7 0,2 4 0,4 6 0,6 5 0,6 2-1,5 9 1,2 4 0,5 3 0,1 1 0,-1 5 0,-3 6 0,-5 8 0,-4-1-1,-12 5 1,-11 5-1,-9 1 1,-8 1 0,-7-2 0,-6-2 0,0-11 0,2 0 1,4-2 0,8-9 0,6-4 0,13-2 1,0 0-1,14 5 0,-14-5 0,0 0 0,38 6 0,-38-6 0,0 0-1,54 16 0,-54-16 0,45 22-2,-45-22-2,46 22-5,-46-22-26,53 26-4,-53-26 0,54 18-1</inkml:trace>
  <inkml:trace contextRef="#ctx0" brushRef="#br4" timeOffset="1.20531E6">16993 17546 52,'0'0'38,"12"-24"-1,-12 24 1,0 0-33,12-10-2,-12 10 0,0 0-1,-2 17 0,-4-1 0,0 8 0,6-24 0,0 0 0,-20 58-1,20-58 1,-16 50-2,16-50 1,-20 54-1,20-54 1,0 0 0,-21 66 0,21-66 0,8 15 2,-8-15-1,12-5-2,-1-23 2,7-16-2,4-10 0,-1-7 0,-3 7 0,-6 20-1,-4 15 1,-8 19 0,0 0 0,0 0 0,4 30 1,-2 6 0,-2-36-1,0 0 1,16 69-1,-16-69 0,24 52 1,-24-52-1,0 0 0,61 68 1,-61-68-1,47 31 1,-47-31 0,53 17 1,-2-19-1,-5-10-1,-5-15 1,-13-14-1,-9-7 0,-18-8-1,-2 1 0,-8 6-4,5 12 2,5 3-3,-2 3-5,17 18-29,-12 1 1,9 13-2,-13-1 1</inkml:trace>
  <inkml:trace contextRef="#ctx0" brushRef="#br4" timeOffset="1.20588E6">17718 17599 44,'-15'-8'37,"4"-3"1,11 11-1,-8-19-29,8 19-2,0 0-1,15 0-1,-9 12 0,0 12 0,-6-24-1,0 0-1,0 54 0,0-54-1,-4 57 1,4-57 0,-4 57 0,4-57 0,-7 52-1,7-52-1,0 0 0,-1 56 2,1-56-2,0 0 0,-8 12 0,20-26 0,1-24 0,10-13 2,-3-13-1,5 5 0,-8 11-1,-1 13 0,-3 10 0,-1 16 1,-1 6-1,0 15 0,0 11 0,-11-23 0,0 0 0,22 58 0,-22-58 0,16 49-1,-16-49-1,22 61-2,-22-61-6,20 65-30,-20-65 0,24 56-3,-24-56 2</inkml:trace>
  <inkml:trace contextRef="#ctx0" brushRef="#br4" timeOffset="1.20605E6">17902 17905 79,'0'0'41,"0"0"-2,-43-29 1,43 29-39,0 0-1,0 0 0,0 0-4,0 0-27,0 0-7,0 0 0,46-41-2</inkml:trace>
  <inkml:trace contextRef="#ctx0" brushRef="#br4" timeOffset="1.20662E6">18357 17462 60,'11'-9'40,"-4"-6"-1,8 6-1,-7-5-32,6 2-1,-5 1 0,0 6-2,-9 5-1,8 5 0,-8 11 0,-4 6 0,-4 8-1,-2 8 1,10-38-1,-14 52 0,14-52 0,-22 64 0,22-64 0,-18 67 1,18-67 0,-18 65-1,18-65 0,-5 56 1,5-56-2,0 0 1,9 58-1,-9-58 0,0 0-1,38 36 1,-38-36 1,39 8-1,-39-8 0,53-8-3,-53 8-10,57-1-27,-57 1 1,64-6 0,-64 6-4</inkml:trace>
  <inkml:trace contextRef="#ctx0" brushRef="#br4" timeOffset="1.20766E6">19463 17445 55,'0'0'37,"4"-20"1,-4 20-5,0 0-29,0 0 2,0 24-2,0 1 1,-3 6-2,3-31 1,0 0-2,-2 76 0,2-76 0,-8 69 0,8-69 1,-8 75-2,8-75 1,-11 72-3,11-72 2,-4 61 0,4-61 0,0 0-2,-1 56 0,1-56 0,0 0 0,21-1 5,-17-42-5,9-17 0,-2-17 0,5-2 1,-5-2 0,0 14 0,-5 14 0,6 18-2,2 3 2,1 9-1,4 4 2,0 8-1,5 5 0,1 5 0,0 5 0,0 1 0,1 7 1,-3-1-1,-4 8-1,-4 3 2,-8 0-2,-4-3 1,-7 2 0,-6-1 0,-7-3 0,-3-1 0,-6 0 0,0-3 0,1-3 1,1 1-1,4-1 1,6 0 0,2 3 0,9 2 0,5-1 0,-2-14 1,0 0 2,0 0-1,23 52-2,-23-52 1,0 0-2,34 49 0,-34-49 1,0 0-1,49 56-3,-49-56 1,47 33 1,-47-33-4,51 23-18,-51-23-16,59 24 0,-59-24-1,55 11 1</inkml:trace>
  <inkml:trace contextRef="#ctx0" brushRef="#br4" timeOffset="1.20814E6">20092 17385 71,'11'-16'40,"-2"13"-2,-9 3-11,0 0-22,11 3-2,-5 15 1,-4 8-2,0 4 1,-4 9-1,2-39 1,-3 53-2,3-53 0,-2 69 0,2-69 0,-4 73 0,4-73-2,4 70 0,-4-70-2,4 53 0,-4-53-5,0 0-29,24 51 0,-14-52-1,10-2-2</inkml:trace>
  <inkml:trace contextRef="#ctx0" brushRef="#br4" timeOffset="1.20838E6">20244 17295 67,'-1'-16'41,"12"11"-2,-4-12 0,8 9-36,4-5-1,5 4-1,3-2-1,2 3 0,-1 4-2,2 0 1,-1 4-1,-5 0-2,0 13-4,-16 0-29,7 9 0,-15-5-2,0 13 1</inkml:trace>
  <inkml:trace contextRef="#ctx0" brushRef="#br4" timeOffset="1.20861E6">20251 17573 68,'0'0'42,"17"-6"-2,0-14 1,14 4-37,-2-2-2,5-2-1,0 3-1,-4 4-2,0 5 0,-10 6-1,-1 7 0,-10 3-2,3 10-2,-12-3-9,4 14-20,-10-1-1,2 4-2,4-32 2</inkml:trace>
  <inkml:trace contextRef="#ctx0" brushRef="#br4" timeOffset="1.20882E6">20411 17733 78,'0'0'39,"0"0"-1,0 0 0,0 0-33,-43 27-5,43-27 3,0 0-5,0 0 3,0 0 2,0 0-2,47-13-1,-11-1-4,7-4-3,7-1-4,-3-2-28,10-4 0,-1-1-5,3-4 2</inkml:trace>
  <inkml:trace contextRef="#ctx0" brushRef="#br4" timeOffset="1.20924E6">20917 17404 57,'6'-16'40,"-6"16"-1,0-14 0,0 14-35,0 0-2,-7 14 1,4 5 0,-2 4 0,-2 10 0,2 10-1,5-43 1,-7 55-2,7-55 1,-9 63-1,9-63 0,-6 65-2,6-65 0,0 58-1,0-58-3,0 0-25,13 63-7,-13-63 0,19 22-2</inkml:trace>
  <inkml:trace contextRef="#ctx0" brushRef="#br4" timeOffset="1.20945E6">20974 17364 59,'-3'-17'40,"16"11"-1,-6-9 1,13 1-33,-1 2-4,7 0-1,4 0-2,0 0 0,0 6-2,-1-2-1,0 8 0,-7-1-3,2 15-7,-14-7-24,3 9 0,-13-5 0,-1 7-1</inkml:trace>
  <inkml:trace contextRef="#ctx0" brushRef="#br4" timeOffset="1.20966E6">20956 17581 60,'0'0'40,"18"1"-1,-1-14 0,19-4-34,0 0-3,4-3-2,3 1-1,-7-2-5,7 7-17,-12-8-14,5 8-2,-10-4 1,5 5-1</inkml:trace>
  <inkml:trace contextRef="#ctx0" brushRef="#br4" timeOffset="1.21022E6">21457 17193 48,'0'0'39,"18"-1"0,-18 1-2,22-1-29,-10 0-6,3 2 2,-3 0 0,0 4-1,-8 6-1,-4 7 0,-5 7 2,-6 4-2,-6 8 1,-4 2-1,-1 9 0,0-1 0,2 2 0,4-6-1,7-6 0,3-3 1,10-7-1,5-5 0,7-8-1,4-7 0,1-9 1,4 6-1,3-6 0,1-10 0,1 3-1,3-5-1,2-1-1,0 1-1,11 4-4,-12-5-28,18 4-4,-9 0-1,7 3 1</inkml:trace>
  <inkml:trace contextRef="#ctx0" brushRef="#br4" timeOffset="1.21062E6">21982 17185 36,'-13'0'38,"13"0"2,-4 12-2,7 5-18,-6 2-15,3 4-2,-3 7 1,1 7-2,-4 4 0,-1 8 1,-3-2-3,4-1 2,1 2-3,2-10 0,3-3-4,2-13-16,-2-22-16,8 22 0,0-15-2,2-11 0</inkml:trace>
  <inkml:trace contextRef="#ctx0" brushRef="#br4" timeOffset="1.21086E6">22009 17260 64,'5'-11'39,"-5"0"0,9 13-1,-9-2-34,16-4-2,-1 1 0,3-2-2,8-4-3,1-2 1,6 3-4,-6-10-9,6 14-22,-11-5-2,1 13-1,-23-4 3</inkml:trace>
  <inkml:trace contextRef="#ctx0" brushRef="#br4" timeOffset="1.21108E6">22028 17461 62,'0'0'41,"19"-15"-2,-6-2 1,6 2-34,0-3-3,2 2-1,0 2-1,-5 5-2,0 2-1,-5 6-1,1 7-3,-12-6-3,19 23-22,-22-9-7,7 5-1,-11-4 1</inkml:trace>
  <inkml:trace contextRef="#ctx0" brushRef="#br4" timeOffset="1.2113E6">22019 17636 64,'-7'13'41,"11"0"-2,-4-13 1,16 10-33,-4-9-4,4-4 0,0 0-3,4-5 0,5-2-2,1-7-2,9 2-5,-6-10-3,19 10-24,-11-1-3,10 1-1,-5-2 1</inkml:trace>
  <inkml:trace contextRef="#ctx0" brushRef="#br4" timeOffset="1.21181E6">22692 17371 43,'0'0'36,"0"0"2,2-14-1,-14 4-27,12 10-2,-13-20-2,13 20-1,-21-21 0,7 17-1,-6 0 0,3 7-1,-7 4-1,-1 9 0,-2 9-1,0 9 1,-1 2-1,2 8 0,5-1 0,5 2 0,6-5-1,13-7 1,10-7-1,10-10 0,10-5-1,13-9-2,10 1-3,-1-8-10,12 5-24,-8-7-1,5 4 0,-10-6-1</inkml:trace>
  <inkml:trace contextRef="#ctx0" brushRef="#br4" timeOffset="1.21214E6">23023 17300 51,'0'-12'41,"0"12"-3,4-17 3,-4 17-32,0 0-4,13 0 0,-11 14-1,2 6-1,-4 8 0,1 7-1,-4 7-1,-2 3 0,-2 0-1,7-45-1,0 0 2,-8 68-2,8-68-3,0 0-27,-3 56-7,3-32-2,2-8 0</inkml:trace>
  <inkml:trace contextRef="#ctx0" brushRef="#br4" timeOffset="1.21239E6">22877 17301 65,'-15'12'40,"4"-4"1,11-8-1,11 5-32,13-13-4,15-12-2,8 0 0,8-3-1,6-5-1,5 4-4,-6 1-5,6 13-32,-19 1 0,-4 16 0,-15 2 2</inkml:trace>
  <inkml:trace contextRef="#ctx0" brushRef="#br4" timeOffset="1.21273E6">23500 17318 31,'2'-12'37,"-4"0"4,2 12-2,10-26-14,0 17-15,-10 9-2,11-10-1,-11 10-2,2 21-1,-4 3-1,-4 8 0,-3 6-1,-3 7-1,-6 5-1,0 0 0,18-50-2,-10 51-1,10-51-4,-12 52-22,12-52-12,0 0 0,9 58 0</inkml:trace>
  <inkml:trace contextRef="#ctx0" brushRef="#br4" timeOffset="1.21321E6">23805 17344 57,'5'-16'36,"-5"4"0,0 12-1,-5-27-26,4 16-4,-3-2 0,4 13 1,-14-15-1,2 17-1,-7 3 0,4 6-2,-7 9 0,1 5-1,-4 9-1,3 5 0,3 3 2,4 2-1,7 1 0,8-45 0,0 0 0,11 85-1,10-57 2,13-6 0,2-20-1,8-11 1,0-12-1,7-11 0,-8-13 0,-8 3 1,-9-4-3,-9 0 0,-8-1 1,-9 11 0,-10 0-2,-6 8 2,-8 11-1,-4 5 0,-3 12-1,-2 7-3,4 9-2,0-1-10,17 7-23,2-4 1,12-3-3,-2-15 2</inkml:trace>
  <inkml:trace contextRef="#ctx0" brushRef="#br4" timeOffset="1.21385E6">24129 17278 51,'0'0'40,"0"0"-2,-10-15-1,10 15-26,-10-18-3,10 18-2,-10-1 0,4 12-1,0-1-2,0 11 0,-1 4 0,-2 6-1,-3 6-1,2 0 1,-2-5-2,4-2 1,1-4-1,3-7 1,4-19-1,0 0 1,9-4-1,2-19 0,4-6 0,-2-4 0,3-5 1,-2-2 0,1-1-3,-2 1 0,2 6 1,-3 4-1,-4 8 1,0 5-1,-8 17 0,0 0 2,8 17 3,-8 6 0,-1 11-1,0 6 1,-1 6-1,2 0 2,2 2-3,3-5 0,4-1-1,4-6 0,5-6 0,4-8 0,3-17 0,-25-5 2,0 0-1,51-7 1,-51 7-1,39-22 1,-39 22 0,40-37 0,-40 37-2,37-55-3,-37 55 2,38-66-2,-38 66 2,31-66-3,-31 66 3,29-63-3,-29 63 3,26-59-1,-26 59-2,13-49-2,-13 49-11,0 0-23,0 0-2,18-48-3,-18 48 3</inkml:trace>
  <inkml:trace contextRef="#ctx0" brushRef="#br4" timeOffset="1.21404E6">24712 17534 114,'0'0'43,"49"31"-2,-49-31-19,49 22-65,-49-22-1,38 3 0,-38-3-2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24T00:58:50.761"/>
    </inkml:context>
    <inkml:brush xml:id="br0">
      <inkml:brushProperty name="width" value="0.05292" units="cm"/>
      <inkml:brushProperty name="height" value="0.05292" units="cm"/>
      <inkml:brushProperty name="color" value="#FFFF00"/>
    </inkml:brush>
    <inkml:brush xml:id="br1">
      <inkml:brushProperty name="width" value="0.05292" units="cm"/>
      <inkml:brushProperty name="height" value="0.05292" units="cm"/>
      <inkml:brushProperty name="color" value="#92D05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1741 4880 39,'18'-22'32,"4"-2"2,3-6-2,2 2-17,1-10-9,9 5-2,1-11 0,9 5 1,4-5-2,12 1-1,-2-2 2,5-1-1,6-2 0,4 2-1,4-4 0,5 1 1,1-5-1,7 5 1,0-5-1,8 2 0,6-2-1,2 3 1,7-1-1,2 1-1,0 2 1,4 1-1,0 2 0,4 5 0,-3-1 0,-1 5-1,-1 2 1,-4 3-1,4 5 1,-4 0 0,-2 3-2,-1 3 2,-1 3-1,3-1 2,-2 7-2,0 4 2,-4 2-2,1 4 2,0 6-1,1 3-1,-3 5 2,-1 4-1,-7 4 1,1 4-1,1 2 0,1 3 0,-4 2 1,-2 2-2,0 4 1,0 1 1,-3 4-1,4 5 0,-2 3 0,-2 3 1,-4 3-1,2 4 0,-5-1 0,3 5 0,-3 1-1,0-2 0,-2-1 1,-2 0-2,2 3 2,-1 2-1,-2 1 1,-3 1-1,1 0 1,1 0 0,-6 0 1,3 2-2,-2-4 2,-1-1-2,2 2 2,0-3-2,0 3 2,0-4-2,3 0 1,-1-2 0,0-4-1,-2 1 1,6-2 0,0-1 1,5-2 1,1-4-1,4-3 1,4 1-1,0 0 2,8-2-2,3-2 1,0-4-2,2 3 0,4-4 0,4 0 0,4-4 0,3-2-1,-1-3 2,3-1-2,4-3 1,1-1 0,2-1 1,-5-3-1,0-3 0,4-2 0,0-2 0,-1-5 0,0-2 1,1-3-1,1-8 0,6 0 1,2-8-1,-1-3 1,4-3-1,2-7 1,-2-2-1,0-7 0,0-4 0,-2-5 1,-1-4-1,-4-5 0,-1-3 0,-3-4-1,3-2 3,-5-6-3,0-2 0,1-3 0,2 1 0,0-6 0,-2-1-1,1-3 3,2 0-4,-1 1 1,2 3 1,-1 0 0,2 3 0,1 0-1,0 4 2,1 2-2,1 2 1,0 3 2,1 3-1,-1 2 1,-1 3-1,3 4 1,-3 3-1,4 0 1,1 6 1,0 1-1,0 2 0,3 4-1,0 4 2,-3 2-2,2 4 2,-5 7-2,-1 0 1,-5 6-1,-1 5 0,-3 3 1,0 5-1,-6 5 1,1 3-1,0 3 0,2 4 1,3 3-1,-3 1 1,2 3 0,3 4-1,1 3 0,1 1 1,-3 5-1,-3-1 1,0 7-1,-7 4 0,-1-2 0,-5 4 0,-5 3 0,0 2 0,-6 0 0,-1 3 0,1-6 0,-1 1 0,7 0-1,2-10-2,6 4-1,-7-17-20,10 9-15,-8-12 0,-2 1-2,-15-10-1</inkml:trace>
  <inkml:trace contextRef="#ctx0" brushRef="#br0" timeOffset="3151.2055">1678 6489 58,'22'-20'32,"1"-3"0,0 0-1,1 1-26,4-6-3,5 3-1,1-8 1,5 0-2,1-8 2,7-1-2,8-5 2,2-4-2,2-4 4,3 2-3,1 0 1,1 1 0,3 0-2,-2 2 0,-3 2-1,-2 4 1,6-1-1,2 1 1,2 2 0,4-3-1,-2 0 2,6 0 0,0 0 0,3-4 0,1 3 1,4 0 0,-4-2-1,6 7 0,-5 1 0,4 2 0,-2 2-2,0 5 3,-1 1-3,-2 4 1,1-2-1,0 4 1,3-2-1,0 1 2,4 0-1,-1 2-1,-3-2 2,4 3-2,-4 5 1,0 0 0,-2 4 0,-3 5 0,-1 2 0,-4 4 0,1 3-1,-5 3 1,1 0 0,-2 2 1,-1 2-1,2-1-1,-1 3 1,1 0 0,2 0 0,-2 3 0,3 0 0,-2 4 1,-1 2-1,-3 2 0,-1 2 1,-2 6-1,2 0 1,-2 3-1,-4 0 1,1 4-2,3-3 2,-2 3-1,-1-1-1,-1 1 1,1 0 0,4 5 0,-2-1-1,2 2 1,-3 0-1,-1 3 1,0 0 0,-1 1 0,-3 3-1,1-1 3,-1-3 0,0 0-1,3 0 1,1-1-1,3 2 1,-2-1-1,0-2 1,0 3-3,-1 0 0,0 0 1,-3 3 0,-1-2 0,-2 0 0,2 0 0,-1 0 0,-3-2 1,1 3-1,-1-5 1,0 2-1,-3-2 2,-2 1-2,0 1 1,-2-2 0,-1 0-1,2-1 0,-3 0 0,2 4 0,0-2 0,1-2 0,-2 1 0,0-4 0,2 3 0,-4-4 0,2 1-1,1-2 1,2-1 0,0-1 1,4-2-2,-1 0 2,2 2-2,0-3 2,-1 1 0,0-1-1,-2 0 0,1 1 0,-2 0 0,-2 1 0,2-3 0,1-2-1,7-1 1,-4-4 0,4 0 1,2-3-2,1-1 2,-1-3-2,2-1 2,-3 0-1,-1 0 0,0-2 0,4 1 0,2-2-1,-4-4 1,6 0 0,0-1 0,0-1 0,3-2 0,2-3 0,2-1 0,-1-1 0,3 0 0,-2-2 0,2-1-1,0 0 1,2-2 0,-1 0 0,2-1 0,0-3 0,4 1 0,-3-4-1,2 0 1,4-3 0,0-1-1,-2-1 1,3-1 0,1-2 0,-2-2-1,3 4 1,-2-5 0,0 1 0,0-1 0,2-1-1,-2 2 1,-1-1 0,-1 1 0,-1-2 0,1-1 0,-3 0 0,3-1 0,-2 0 0,-1-4 0,4-1 1,-5-2 1,2-1-2,1-2 2,0-1-1,2-1 1,-1-3-1,0-2 1,3 1-2,0-2 0,3-1 0,-1 0 0,2-2 0,-3 0 0,3 1 0,0 2 0,-2 1 1,3 1-2,3-2 1,0 2-1,-1-1 1,2 3-1,2-1 1,-1 1-1,5 0 2,2 0-2,-5 2 2,3-1-1,-2 1 0,1 1 0,2 0 1,1 1-1,-5-2 0,1 5 0,0 0 1,-2-1-1,3 5-2,0-1 3,0 4-3,-2 2 3,1 0-3,-1 5 3,2-2-3,-1 4 0,-1 2 3,0 3-3,1 0 2,1 2-2,-1 2 2,5 4-2,1 0 3,-4 2-1,5 2 0,-4 3 0,2 0 1,1 4-1,-3 2 0,-1 2 3,-3 2-3,-2 1 3,2 2-3,0 3 2,-1-1 0,0-1 0,-1 2 1,0 0-3,-1 3 2,3 2-2,-2 2 3,1 0-3,-2 3 0,2 3 1,0 1-1,-1 4 0,5 1 0,-5 1 0,1 2 0,1 1 0,0 1 0,0 2 0,2 2-1,2 0 2,-1-2-1,5 2 0,1 1 0,3 1 0,0 2 0,2 1 1,0 2-2,1 4 0,-5 3-2,-1 0-2,-2 15-21,-14-10-13,1 3 1,-10-7-1,-5-5-1</inkml:trace>
  <inkml:trace contextRef="#ctx0" brushRef="#br1" timeOffset="11240.4202">1184 5608 28,'0'0'25,"-27"-34"-2,42 29 1,9-12-15,7 7-1,4-8-3,3 12 0,4-6 0,-2 5 1,-6-3 2,6-8-1,3 4-1,-2-8-1,3 2-1,-3-2 1,2 2-3,-2-5 0,0 3-1,-5 0 0,1-1-2,-6-1 1,3 1-1,-2-6 1,-1 2 0,5-3 0,3-5 0,5-2-1,3-2 3,2 0-1,2-4 0,2 2 0,-2 3 0,1-5-1,-6 6 1,0 0 0,-4 2-2,0-1 1,0-3 0,-1 6-1,2-2 1,1 2-1,2 0 1,-6 3 0,-1 1 1,-2 3-1,-5 3 1,-2 3 0,-5-1-1,1 0 1,2 1 0,0-3 0,4 0-2,1-1 2,7-1-1,0-1 0,4 1 1,-1 1-2,0 0 2,-1 1-1,-2 1 1,-1-1 0,1-2-1,0 2 1,0-2-1,1-2 0,3-1 0,-1 0 0,1 0-1,-5 2 1,1 4 0,-1-2 0,-1 3-1,-1 0 1,-7 4 0,0 1 1,-3 2-1,-1 0 0,-5 1 0,-1 2 1,-4 1-1,-2 2 0,-1 1 1,-3 1 0,1 0-1,0-1 0,-1 1 1,3-3 0,-2 2-1,-1 1 0,0-1-2,-10 7-4,5-11-9,-5 11-18,0 0 0,-11 1-2,-1-3 1</inkml:trace>
  <inkml:trace contextRef="#ctx0" brushRef="#br1" timeOffset="12270.022">2451 4433 61,'0'0'33,"-8"-7"1,8 7-1,8 0-24,4-6-2,16 6-1,3-8-1,16-1 0,6-7-1,11-2-1,1-2 0,5-2-1,-8 0 0,-6 4 0,-11 5-1,-10 7 0,-14 9 0,-13 11 0,-17 13-1,-10 12 1,-13 12-1,-8 4 0,-3 6 0,-2-1 0,6-1-2,-1-12-2,17 2-28,4-23-6,19-5 0,0-21-2</inkml:trace>
  <inkml:trace contextRef="#ctx0" brushRef="#br1" timeOffset="23205.6412">4270 3548 24,'0'0'22,"0"0"-2,0 0 0,-8 11-10,8-11-1,0 0 0,-3 18 0,3-18-1,0 0 1,8-1 1,2 2-4,-10-1-3,12-1 0,-12 1-1,10 5-1,-10-5-1,6 16 0,-2-6 0,1 2 0,5-1 0,4-1 0,7 2-1,4-2 1,5-3 0,7 0-1,3-1 1,4 2-1,2 1 1,-1 1 0,0 0 0,2 4 0,-4 1-1,4 3 1,-3-1-1,5 2 1,0-2-1,5 1 1,4-3 0,6 1-1,2-4 1,3-1 0,1-1 0,0 0 0,2-1 0,-1 1 0,-3 0 0,2 1 0,-1 1 0,2-1 0,0-1 0,0-1 0,-1 3 0,0-3 0,-3 0 0,-3 2 0,-1-2 1,-5 0-1,-3 0 0,-3 2 0,-2-1 0,-4 1 0,-1-1 0,-6 1 0,-1-1 0,-2 1 0,-3-3 0,-2 0 0,-1-2 0,-1 1 1,2-4-1,-3 2 0,2-3 0,-2 1 1,-1-2-1,-1 0 0,-3 1 0,-1 1 1,-5 0-1,-1-1 0,-1 4-1,-2-1 0,-2 2 1,1 1-2,2-1 1,3 0-1,1 2 1,3 0-1,7-2 2,-1 0 0,1-3 0,2 0 0,-6-1-3,-5-5-9,-3 6-18,-16-4 0,13 1-1,-13-1 0</inkml:trace>
  <inkml:trace contextRef="#ctx0" brushRef="#br1" timeOffset="23970.0426">6721 3758 41,'-10'-11'29,"10"11"2,0 0-2,9-5-22,3 13-2,0-7-1,4 11-1,-1-4-1,3 8 0,1 0-1,2 3 0,2 0 0,0 3 0,-3 2-1,-2 3 0,-7-2 0,-7 4 1,-5-2-1,-9 0 0,-13 0 0,-9-2 0,-5 2 0,-7-5 0,-3 3 0,2 0-2,8-1-3,-1-4-23,15 2-2,9-2-3,14-4 2</inkml:trace>
  <inkml:trace contextRef="#ctx0" brushRef="#br1" timeOffset="25810.8458">7631 4285 15,'-4'-18'21,"4"18"-2,-2-11-7,2 11-11,0 0-3,2-11 0,-2 11 2,0 0 3,0 0 2,0 0 3,0 0 3,6-13-1,-6 13-1,0 0-2,0 0-2,0 0-3,10 14-1,-10-14 0,11 15 0,-11-15 1,21 18 0,-10-7 0,4-1 1,1 4 0,3 1 0,-1-1-1,2 2-1,0 4 0,0 0-1,3 4 0,-2 3 0,0 1 0,1 1 0,1 3 0,2-1 0,1 2-1,1 2 2,5-2-1,1 0 0,1-1 1,6 0-1,-1 1 1,5-2-1,0-1 2,-2 3-2,-2-2 2,3 3-3,-3-2 2,3 5-1,-4-3 1,-1 3-2,0-1 1,0 1 0,1 0-1,-2 1 1,1 2 0,-1-2 0,0-1 0,-2 0 0,2 0 0,0-3 0,-4-1 0,0-3 0,0 1-1,0-3 1,-1 2 0,0 2 2,0-4-2,-1-1 1,0 3 2,0-4-2,-2 0 1,-1 3-1,1-6 2,-2-1-4,-3 1 3,0 0-2,-2 0 0,1-1 0,-1 2 0,-2-3 0,-3 1 0,2-2 0,-2 2 0,1-3 0,-2-2-1,-1 2 1,-1-1 0,1-1 0,2-1 0,-2-1 0,0 1 0,1-1 0,2-1 0,-1-2 0,2 2 0,-2-1 0,2 1 0,-3-1 0,3 1 0,-3 0 0,0 0 0,0 0 0,-1 0 0,2-2 0,1 3 0,0-2 0,1 3 0,3-1 2,-2-1-1,1 2 0,1-2 2,1 2-1,-3 1-1,3 0 0,-2-2 1,-2 0-2,1 2 0,0 1 0,4 0 0,-5-3 0,4 3 0,0 0 0,3 0 0,0 0 0,2 0 0,-1 0 0,0-2 0,2 1 0,-2 2 0,0-1 0,-4 2 0,0-2 0,0 2 0,1 2 0,-1-1 0,0-1 0,2 1 0,-4-2 0,3-1 0,-1-1 0,0 2 0,-1-4 0,0 0 0,0 1 0,0 0 0,2 1 0,1-3 0,-1 4 0,2-1 0,-2 0 0,1-1 1,0 3-2,-1-1 1,0-1-1,-2 1 1,3-2-1,-2 1 1,1 3-1,-3-6 1,5 1 0,-1 1-1,-1 1 1,0 0 0,0 2 0,-1-2 0,1 3 0,-2-2 0,-1 2 0,3-2 0,-2 2 0,4 1-1,-1 0 1,3 0 0,2 1 0,-1 1-1,-1-2-3,2 7-11,-9-9-16,0 0 0,-8-5-2,-3-3 1</inkml:trace>
  <inkml:trace contextRef="#ctx0" brushRef="#br1" timeOffset="29196.0518">11679 7805 2,'20'2'21,"-5"-9"0,5 5 1,-1-3-13,-5-3-4,4 1-2,-2-1 1,0 1-2,-4-3-1,3 0 1,-2 1 0,3-2 1,-3-2 0,5 3 1,-4-5 0,5 3 0,-2-6 1,4 3 0,-1-4-1,3 4 0,0-7-1,5 5-1,0-5 0,4 6 0,2-4-1,3 1 0,2-1-1,3 2 0,-2-3 1,1 1-1,1 0 0,-1-1 1,0 0 0,-3 1 1,2 0-1,-2-2 1,2-2-1,2 3 1,-1-2-1,4 1 1,3 0-1,3-1 0,1 1-1,0 3 1,3 1-1,0-3 0,-4 3 0,2-2 0,-3-1 0,0 1 1,-2 0-1,-1-2 0,-3 1 1,-1 0-1,1 0 1,-1-1-1,0 1 1,0 1-1,-3 0 0,1 0 0,-2 2 1,-1-2-1,1 3 0,-3-2 0,-1 0 1,-3 3 0,4-3 0,-1 2-1,1-2 1,-1 3-1,2-3 1,0 1-2,-1-1 1,1-1-1,1 1 1,-2 0-1,-1 1 1,2-2 0,-2 2 0,0 0-1,-1 1 2,1-1-1,-3-2 0,-1 1 0,1-1 0,1-2 0,-1 0 1,1-5-2,1 1 2,1-2-1,1-2 0,1 0 0,2 1 0,1-3 0,-2 2 1,1-1-1,2 2 0,-3-1 0,2 0 0,-2 3 3,-1-2-6,-3 2 6,3 1-6,-3-3 6,1-1-6,0 1 2,-1-1-1,0 1 0,2 0 2,0-1-3,3 2 3,-4 1-3,1 0 3,0 0 0,-3 0 0,2-2 0,-2 2 0,-1-1 0,-1 0 1,-2 1-1,-1 0 0,2 0 0,-3 0 0,-2 4 0,-1-1 1,-1 1-1,0 2 0,-2 0 0,-1 2 0,-1 0 0,-2 2 1,2 1 0,-4 1-3,4 2 4,-2 0-4,1 2 3,0-2-3,-2 4 2,0 1-3,-1 0 1,-1 0 2,-2 2-1,-4 1 1,-8 5-2,12-8 2,-12 8 0,0 0 0,11-4 0,-11 4 0,0 0 0,0 0-1,11-3 1,-11 3 0,0 0 0,9-4 0,-9 4 0,0 0 1,12-5-1,-12 5 0,0 0 0,9-5-1,-9 5 0,11 0 0,-11 0-1,14-2 1,-14 2-1,17-1 1,-9 0-1,1-3 2,2 2 0,-1 1 1,0-3 0,2-2 0,0 1 0,3-2 0,-2 0 0,3 0-1,2-2 1,1 2-1,3-2 0,-2 2 1,3 0-2,1 0 2,1-1-1,0 2 0,2-1 0,1-1 0,-1 4 1,2-6-1,0 3 1,-1-1 0,4 1-1,-1-3 1,2 2-1,-1 0 0,2 1 0,-2 0 1,2 0-1,2 0 0,0 2 0,-1 0 0,0-1 0,2 0 0,-3 1 0,-1-1 0,3-1 0,1 0 1,-1 0-1,-1 0 0,3-1 0,-1 1 1,0 0-1,3 0 0,-3 2 0,0-1 0,5 1 1,-3-2-1,3 4 0,-2-4 0,1 2 0,1 0 0,0-1 0,1 0 0,-1 1 0,1-2 1,2 1-1,-2 0 0,4-2 1,-1 1-1,-1 0 0,1 0 0,2-1 0,-3 2 0,0 0 0,-1 3 0,-1-3 0,1 2 1,-3-1-1,0 1 0,0-1 0,1 0 0,0 2 0,1-3 1,-3 0-1,4 1 0,-3-3 0,1 4 0,-1 0 0,0-1 0,-3-2 1,3 1-1,-1 1 0,-1-1 0,0 1 1,0-1-1,0 0 0,0-1 0,0 2 1,-3-1-1,1 1 0,-1 2 0,-2-1 0,2 0 0,-2 0 0,-2 3 0,0-2 0,-1 0 0,-1 0 0,1-1 1,1 3-1,-3-2 0,1 0 1,-1 1-1,-1-1 0,0-1 1,1 3-1,-3-1 0,2 1 0,-3-2 0,1 1 0,1 0 0,1-2 1,1 1-1,0-2 0,1 2 0,0-3 1,1 1-1,-1 1 1,-1 0-1,-2 0 1,0-2-2,-2 2 2,-2 2-1,-3 0 0,-1 1 0,0-1 2,-6 1-2,1 0 0,-3 0 1,-2 1-1,-9 0 0,15-1 0,-15 1 0,10-2 0,-10 2 0,0 0 0,10 0 0,-10 0 0,0 0 0,0 0 0,0 0 0,-8 10 0,8-10 1,0 0-2,0 0 2,-10 9-2,10-9 1,0 0 0,0 0 0,0 0 0,0 0 0,0 0 0,0 0 0,10 9-1,-10-9 1,0 0-2,9 13 2,-9-13-1,11 15 0,-2-5 1,5 0-1,4 2 1,2 1 0,7 1 0,9 3 0,0 0-1,7 3 1,3 1 0,5 3-1,3 1 1,1 2 0,2-1 0,-1 2 0,3 2 0,-2-1 0,1 1 1,-3-1-2,-1-2 1,1 2 0,-3-1 0,3 0 0,-7-3 0,3 0 0,-3 1 1,0-3-1,-2 0 0,-2 0 0,0-1 0,-2-1 2,0-1-3,-3 2 3,1-1-2,-2 0 3,-1 2-3,4 0 1,0-2 0,-1 3-1,0 1 0,3 1 0,0-1 0,2 1 0,1 2 0,1 0 0,1 1 0,-1-2-1,0 1 1,1 1 0,1-2 1,1-1-1,-1 2 1,-2-2 0,5 3 0,-1-3-1,0 2 1,6 1-1,-2 1 1,1 0-1,0 0 0,0-1 1,7-1 0,-3 2 0,1 0 0,-3-3 0,1 1-2,-2 2 0,2-6-3,2 9-28,-16-6-1,-3 0-1,-13-7 0</inkml:trace>
  <inkml:trace contextRef="#ctx0" brushRef="#br1" timeOffset="29757.6528">22996 5081 45,'11'-19'30,"-11"19"2,12-9-2,-12 9-15,21 0-12,-21 0 0,23 15-1,-12-3 1,11 4-1,-1 0 1,9 6 0,1 0-1,8 1 1,4 0-1,1 1 0,2-2-1,-2 1 0,-4-2 0,-6-2-1,-6 1 1,-11-3-1,-13 1 0,-12-1 0,-12 2 0,-16 0 0,-15-2 1,-10 4 0,-16 1-1,-6 0 1,-8 0-1,-4 3 1,2-2-2,2-2-2,9 10-9,-3-11-21,16 4 0,4-9-1,12 2 0</inkml:trace>
  <inkml:trace contextRef="#ctx0" brushRef="#br1" timeOffset="30428.4539">18558 4345 16,'-16'2'29,"16"-2"2,0 0 1,0 0-15,14-1-4,-1-5-4,15 9 0,1-8-2,15 5-2,1-3-1,8 4-1,0-2-2,4 4 0,-4 4 0,-4 2-1,-9 4 0,-7 2-1,-9 6 1,-12 1 0,-11 4 0,-9 2-1,-12 3 1,-8 6 0,-10 4-1,-9 6 1,-8 6 0,-4 1-1,-6 10 2,-5 2-4,9 11-29,-6-8 0,12 0-2,6-8 0</inkml:trace>
  <inkml:trace contextRef="#ctx0" brushRef="#br1" timeOffset="31083.6551">14429 5911 80,'0'17'36,"0"-17"0,28-1-1,-1-8-32,18 0 0,9-5 0,13 0-1,4-3-2,8 4 1,-3 0-2,-5 4 1,-10 5 1,-13 7-1,-17 10 0,-15 6 0,-16 14 1,-20 12-1,-10 8 2,-12 10-2,-8 6 0,-3 0 0,1-2-1,2-6-2,14 3-3,3-17-28,20-4-1,11-17 1,18-5-3</inkml:trace>
  <inkml:trace contextRef="#ctx0" brushRef="#br1" timeOffset="32066.4568">9365 5785 53,'0'0'33,"0"0"-4,9-15 3,-9 15-28,7-11 1,-7 11-2,0 0 1,12-15-1,-12 15-1,0 0 1,12-2-1,-12 2-1,11 6 1,-11-6 1,12 18-3,-4-3 4,1 1-4,1 3 3,3 6-3,3 1 3,2 2-4,-1 2 1,3 3 0,-1 2 0,-3 2 0,-2 1 0,-4-4 0,-6 3 0,-7-4-1,-9-1 1,-9-4 0,-11-2 0,-6-5 0,-7-4 0,-6-3 0,1-6-1,1-2 0,7-2-3,1-9-11,15 5-18,7-5-1,19 5-1,-7-10 0</inkml:trace>
  <inkml:trace contextRef="#ctx0" brushRef="#br2" timeOffset="157982.507">2156 6944 50,'6'-22'33,"1"-3"1,-2 2-1,1 10-21,-6-5-2,0 18-5,8 3 0,1 20-1,-6 10-1,2 21 0,-2 9 0,3 13-1,-5 8-1,4 8 0,1-2-1,-1-5 0,6-6-3,-7-15-7,15-9-25,-8-18 1,7-14-3,-8-16 1</inkml:trace>
  <inkml:trace contextRef="#ctx0" brushRef="#br2" timeOffset="158528.5079">1831 6853 96,'-25'-16'40,"15"13"-1,10 3 0,13-13-37,10-1-1,16-1 0,13-8 0,16 0-1,7-2 1,4-1-1,0 3 0,-8 5 1,-2 5 0,-8 10-1,-14 9 0,-9 13 0,-17 9 1,-7 14-1,-10 11 1,-6 8 0,-5 13 0,-3 1 0,0 4 0,-4-1 1,4-5-2,5-6 1,2-10-1,5-6 1,2-14-1,7-6 0,0-14 1,4-8-1,2-13 0,2-11 0,0-9 0,2-12-1,-2-4 1,-3-4 0,5 1 0,-8 5 0,1 6 1,-4 13-1,1 11 0,-3 16 1,-1 14-1,-4 10 1,-1 17-2,4 3 1,-3 7-2,3-2 0,5 2-3,-1-9-1,16-3-21,-6-21-11,15-7 0,-5-20-1,7-4 1</inkml:trace>
  <inkml:trace contextRef="#ctx0" brushRef="#br2" timeOffset="158887.3086">3027 7283 97,'-11'19'38,"13"-4"0,-2-15-3,7 22-32,10-15-1,7-4-1,4-5 1,6-4-1,-2-7 0,0-1-1,-2-5 1,-6-3-2,-7-3 2,-10-2 0,-8 4-1,-12 2 1,-5 6 1,-8 12 0,-3 7 0,-3 11 0,-3 14 0,4 8 0,3 9 0,11 4-1,6-2 0,15-6-2,16-5-2,12-17-4,26 5-12,2-24-18,27 2-2,3-15 1,9 3-2</inkml:trace>
  <inkml:trace contextRef="#ctx0" brushRef="#br2" timeOffset="159136.909">3995 7284 91,'-15'-8'37,"15"8"0,-16-1 2,10 13-34,2 6-2,2 12 0,0 12 0,-1 7-2,0 5 0,1 3-2,2-2-2,1-14-8,14-4-24,-1-25-4,13-11 1,2-21-1</inkml:trace>
  <inkml:trace contextRef="#ctx0" brushRef="#br2" timeOffset="159589.3098">4151 6968 107,'-3'17'41,"3"-17"-1,5 26-1,7-17-37,8 3 0,4-2 0,1 9-1,1 3 1,-7 8-2,-2 4 1,-3 7 0,-8 5-1,-6 7 1,-8 2 0,-1-1-1,-5-9 1,3-3 0,0-9-1,4-14 1,7-19-1,6-12 1,9-18-1,7-10 0,6-12 0,4-12 1,5-1-1,3 0 1,-5 9-1,-3 10 0,-7 12 0,-2 16 1,-9 19-1,-5 21 0,-11 16 0,-2 10 0,-3 8 0,0 5-1,5 0-1,3-5 0,14-10-4,5-27-7,26-3-25,-3-26-1,17-7 0,-4-24-1</inkml:trace>
  <inkml:trace contextRef="#ctx0" brushRef="#br2" timeOffset="159776.5101">5119 6627 107,'0'0'38,"-22"20"2,8 27-1,-9 18-35,5 6 0,3 12-2,1 5-1,1 4-1,1-1-3,4 1-3,-2-16-9,7 5-23,-6-17-1,5-4 0,-3-22 0</inkml:trace>
  <inkml:trace contextRef="#ctx0" brushRef="#br2" timeOffset="159979.3105">4888 7251 103,'1'-12'38,"-3"1"2,2 11-2,16 0-33,3 0-3,8 0-1,8 0-1,9 0-2,6-5-3,10 5-4,-5-12-29,9 5 0,-10-7 0,-1 5-1</inkml:trace>
  <inkml:trace contextRef="#ctx0" brushRef="#br2" timeOffset="160977.7122">5344 7239 80,'-25'22'39,"15"7"-1,3-15 2,18-5-21,8-10-15,15-7-1,7-14 0,9-2-1,4-10 0,1-1-1,-7-1 0,-6-1 0,-12 2-1,-9 5 1,-15 6-1,-12 4 0,-15 10 1,-7 7-1,-11 11 1,-6 9 0,-4 12 0,3 9 0,5 7 1,9 3-1,14 2 0,12-4 0,18-7-1,14-5 0,15-15-1,9-7-1,10-11 0,5-10-1,3-7-2,-4-10-1,-3-1 1,-7-7 1,-9 3 0,-9-1 1,-11 8 1,-11 3 2,-13 9 2,-1 12 0,-19 11 1,-1 8-1,-3 9 2,-1 9-2,1 3 1,5 5-1,4 0-1,6-2 1,4-7-1,6-8 0,5-9 0,3-10-1,2-11 1,-1-13 0,1-8 0,1-10 0,-4-6 0,1-3-1,-2-5 1,0 4 1,-1 0-2,0 4 1,3 5 0,1 7 0,2 6-1,2 4 1,4 9-1,1 3-1,1 5 0,4 1-3,0 5 0,-1-4-1,3 9-1,-3-7 0,-2 5 0,-5-1 2,-4 2 1,-2-1 2,-7 4 1,-1 0 1,-6 1 2,-1 2-1,-4 3 2,3 3-1,-5 1 0,1 6 0,0-2 0,1 3 0,-2 0-1,2 0 1,2-7-1,4-2-1,3-11 1,-1-10-1,21-5-1,-3-13 1,5-6-1,1-7 0,6-8 0,0-3 1,1 0-1,0 1 1,-4 7-1,-3 5 0,-1 8 0,-6 11 1,-3 10-1,-7 12 0,-6 12 0,-4 5 0,2 6-1,-5 4 0,5 4-2,-2-4-2,9 7-4,-2-17-22,18 9-9,0-15 1,10 4-1</inkml:trace>
  <inkml:trace contextRef="#ctx0" brushRef="#br2" timeOffset="161476.9131">6782 7355 93,'0'0'38,"0"0"2,8-9-2,-8 9-34,20 0-1,1-4 0,3 3 0,-1-1-1,9-2 0,-3-4-1,5-2 0,-3-3 0,-2-4-1,-2-5 0,-2 1 0,-8-4 0,-4-1 0,-10 0-1,-6 4 1,-7 1 0,-7 6 0,-7 11 1,-5 6-1,-5 11 1,2 12 0,0 7 0,5 7 1,8 5-1,11 0 0,11-5 1,12-2-2,15-13-1,12-14-3,18-6-2,4-19-18,17-1-16,-3-20 0,8 3 0,-11-18 0</inkml:trace>
  <inkml:trace contextRef="#ctx0" brushRef="#br2" timeOffset="161664.1134">7701 6801 116,'-26'34'41,"2"18"0,-11-7-10,3 20-30,3 2 1,5 2-1,4-4-1,5-6-3,11 0-4,-4-16-32,17-2-1,-5-22 2,5-3-2</inkml:trace>
  <inkml:trace contextRef="#ctx0" brushRef="#br2" timeOffset="161835.7137">7378 7197 114,'-8'-21'42,"8"21"1,20-21-2,8 16-37,8 0-5,10-3-5,24 6-33,1-10-2,17 9 0,0-7-1</inkml:trace>
  <inkml:trace contextRef="#ctx0" brushRef="#br2" timeOffset="162865.3155">1988 8616 60,'13'-18'37,"6"4"-3,-10-2 2,3 12-16,-12 4-16,0 0-1,0 0 1,3 33 0,-9 1 0,2 11-1,-5 7 0,3 7-1,-2 0 1,7-4-2,2-4 2,7-10-2,3-13 1,12-13-1,10-17 1,12-20-1,5-16 1,6-9 0,1-13-2,0-4 2,-4-4-1,-8 1 0,-11 12 0,-7 9 0,-16 12-1,-4 17 0,-7 17 1,-11 14-1,-3 16 0,-2 14 0,0 6-1,4 5-1,8 2-1,4-7-4,20 2-22,3-23-10,20-4 0,1-23-1,17-3 2</inkml:trace>
  <inkml:trace contextRef="#ctx0" brushRef="#br2" timeOffset="163177.3161">3073 8491 94,'-18'-4'39,"-12"2"0,7 15-1,-5 0-32,5 7-2,5 2-1,5 0 0,8-1-2,9 0 1,8 0-2,8-2 2,6-3-2,1 0 1,2 2 1,-1 3-1,-5 1 0,-4 3-1,-12 3 1,-5 0-1,-12 4 1,-6 2-2,-8-2 0,-1-9-1,-2-1-1,3-12-3,9 4-13,3-28-20,18 0 1,3-20 0,16-4-2</inkml:trace>
  <inkml:trace contextRef="#ctx0" brushRef="#br2" timeOffset="163551.7167">3293 8647 82,'-8'29'38,"-3"-7"0,10 7 1,-4-16-32,21 1-1,6-14-1,16-4 0,8-11-2,10-7 0,5-7-2,1-6 1,-4-3-2,-3-1 1,-15 3 0,-9 0 0,-17 6 0,-10 9-1,-14 8 1,-12 16 0,-11 9-1,-10 13 1,-1 12 0,-3 6 0,1 9 0,9 4-1,7-5 1,12-3-1,20-7-1,19-12-2,18-5-2,11-17-5,25-1-27,-3-23-3,15 2 1,-2-20-1</inkml:trace>
  <inkml:trace contextRef="#ctx0" brushRef="#br2" timeOffset="163848.1173">4242 8436 103,'-27'-11'38,"0"16"3,-10 3-2,6 13-34,-1-3-2,7 7-1,6-1-1,8 2 0,11-6 0,16 0-1,8-7 1,7 1-1,8-2 0,4-1 0,-3 0 0,-3 4 1,-7 3 0,-11 5 0,-10 3 0,-10 4-1,-12 1 1,-9-1 0,-7 1 0,-3-4-2,0-3-2,1-8-3,11 5-19,-3-21-14,23 0 0,-9-13-1,20-1-2</inkml:trace>
  <inkml:trace contextRef="#ctx0" brushRef="#br2" timeOffset="165033.7193">5965 7967 71,'-14'-46'37,"-12"1"-1,-2 9-1,-12-1-28,6 21-1,-9 5-1,8 16-1,-2 21-1,3 14-1,2 19 0,4 21 0,5 15-1,3 13-1,5 9 2,3 2-1,5-5-1,6-4-1,5-12 0,1-17-3,9-9-2,-8-28-10,10-4-21,-8-24-1,4-6 1,-12-10 0</inkml:trace>
  <inkml:trace contextRef="#ctx0" brushRef="#br2" timeOffset="165376.92">5386 8600 69,'-16'-15'40,"6"5"-3,10 10 2,14-6-19,8 5-16,13-3-1,11-2-2,8-1 0,3-1-2,6-2-1,-3-1 0,3 3-2,-5-3 1,-3 6-2,-12-4 1,-2 6 1,-10-3 0,-8 3 1,-6 3 1,-17 0 1,10 8 1,-10-8 1,-10 23 1,-2-6 0,3 11 0,-4 2 1,2 6-1,0-1 0,7 5-1,-1-2-1,5-6-2,12-4-3,-8-18-32,16-4-1,-1-14 0,9-6-3</inkml:trace>
  <inkml:trace contextRef="#ctx0" brushRef="#br2" timeOffset="165532.9202">6069 8063 82,'-25'-26'36,"10"11"-5,15 15-5,-17-12-59,32 8-2,2-7-1,15 2 2</inkml:trace>
  <inkml:trace contextRef="#ctx0" brushRef="#br2" timeOffset="166000.921">6501 7815 80,'-9'29'38,"-9"5"-2,5 15 3,-7 1-32,8 17-2,-2 6 0,6 10-1,-2 0-1,3 0 0,0-3-1,4-4 0,1-12 1,3-7-2,2-14 1,3-11-1,1-15 1,4-11-2,1-11 0,1-9-1,-1-8 0,2-10 0,-2-7 0,1-7-1,4-4 1,1 2 0,-1 4 1,2 3-1,1 8 1,1 10 0,-1 13-1,-1 13 1,-7 13 0,-2 12 0,-8 10 0,-7 7 0,-6 8 2,-8 2-1,-6 4 0,-5-3-1,-5-6 2,3-8-3,1-10-1,1-11-3,12-5-5,-5-24-27,23-5-2,-1-17 0,17-3-1</inkml:trace>
  <inkml:trace contextRef="#ctx0" brushRef="#br2" timeOffset="166359.7217">6863 8383 80,'9'22'39,"-10"-2"0,3 11 0,-10-3-32,3 10-1,-5-4-2,1 6 1,1-4-2,4 3 0,0-5 0,3-2-1,5-12 0,3 0-1,-7-20 1,16 7-2,-7-17 0,4-10 0,-4-5-1,2-9 0,0-3 0,0-12 1,1 3-2,0-3 1,1 1 1,-2 6-1,3 6 1,1 4-2,3 9-1,-1 4-3,11 22-9,-6-7-24,10 12 0,-3-8 0,10 13-1</inkml:trace>
  <inkml:trace contextRef="#ctx0" brushRef="#br2" timeOffset="166702.9223">7263 8522 85,'-14'18'39,"0"-10"0,15 6 1,8-12-34,13 0-2,7-8-1,12-3 0,3-6-1,6-3-1,-2-7 0,-3-2-1,-8 1 0,-9-2-1,-11 1 1,-15 5 0,-12 7-1,-11 5 1,-12 13 0,-5 11 0,-8 9 1,-1 10 0,2 7 0,7 5 1,11 0-1,12 0 0,14-5 0,16-10-3,16-7-3,6-20-26,22 5-8,0-17-1,12 0 0</inkml:trace>
  <inkml:trace contextRef="#ctx0" brushRef="#br2" timeOffset="166905.7226">7866 8486 95,'-13'25'40,"1"-10"1,18 3-2,9-15-36,13-2-2,10-5-3,6-10-3,18 2-32,-5-11-2,13 4 0,-7-6-1</inkml:trace>
  <inkml:trace contextRef="#ctx0" brushRef="#br2" timeOffset="167436.1236">8613 8474 77,'-21'-16'38,"3"4"-1,-1-3 0,3 3-33,-4 9 0,1 13-1,-1 4 1,-1 14 0,-4 5 0,6 7 0,-2 4 1,11 3-2,8-8 0,13-1 0,10-12-1,14-11-1,10-11 0,11-14 0,1-8-2,5-14 1,-3-4-1,-10-14 1,-4 1-2,-15-3 2,-10 3 0,-15 6-1,-9 3 0,-8 7 0,-8 9 0,-6 10-1,1 9 0,1 4-3,7 10-1,0-6-15,20 15-18,1-5 1,20 7-1,3-9 1</inkml:trace>
  <inkml:trace contextRef="#ctx0" brushRef="#br2" timeOffset="167966.5245">9145 8424 81,'-4'16'39,"-12"-7"-1,9 10 1,-14-3-32,10 9-2,-3-3 0,5 10-1,-2-4-1,3 4 0,3-5-2,4-3 0,-1-3 0,4-5-1,-2-16 0,4 10 1,-4-10-1,12-17 0,-4-3 0,0-4-1,1-8 1,4-7 0,3-5 0,0-1-1,5-1 1,0 2 0,2 7 0,0 2 0,0 11 0,0 7 0,-3 11-1,-1 5 1,-4 7 0,-4 8 0,-4 3 0,-4 8 0,-7 4-1,-6 6 1,-7 4 0,-4 4 1,-6-2-1,-5 4 0,-1-2 2,-1-2-2,1-3 2,5-1-2,1-3 2,5-1-2,4-2 1,2 6-1,3 6 0,0 6 0,0 7-2,-4 4 1,7-2-4,1-7-5,14 2-27,-1-19-3,18-10 1,3-31-2</inkml:trace>
  <inkml:trace contextRef="#ctx0" brushRef="#br2" timeOffset="168200.5249">9848 8046 97,'-32'27'40,"1"18"1,-5 7-1,8 11-37,-1 10-2,2 4 0,6 2-1,4 0-1,11-1-3,-3-20-12,12 1-22,-3-20 0,7-3-1,-5-21 0</inkml:trace>
  <inkml:trace contextRef="#ctx0" brushRef="#br2" timeOffset="168543.7255">9633 8450 98,'-9'4'41,"9"10"1,0-14-2,1 23-36,13-14-1,9-5-2,7-4 0,5-4-1,8-7-1,1-4 0,0-2-1,1-6-1,-3 4 1,-5-3-1,-7 7 1,-7 0 0,-7 10 1,-16 5 1,8 17-1,-16 8 2,-5 8 0,-3 12 0,-3 6 0,-1 7 0,2 0 1,5-1-1,8-8-2,6-10-3,16-3-26,1-21-8,10-8 1,0-23-3</inkml:trace>
  <inkml:trace contextRef="#ctx0" brushRef="#br2" timeOffset="168699.7258">10212 8032 96,'-13'-21'39,"-11"11"0,7 12-4,-2 14-42,3-3-29,12 10-2,1-5 0,10 9-2</inkml:trace>
  <inkml:trace contextRef="#ctx0" brushRef="#br2" timeOffset="169105.3265">10621 8370 88,'-11'-4'40,"-18"-1"2,-2 15-2,-17 0-33,-3 15-1,-5 8-2,4 8-1,2 7-1,15 1 0,14-3-1,23-3-1,27-13-3,16-26-22,34 5-15,9-24 0,26-7-1,2-23-2</inkml:trace>
  <inkml:trace contextRef="#ctx0" brushRef="#br2" timeOffset="169635.7274">12090 8283 74,'-21'-6'38,"-3"9"-1,-8-5 0,0 19-30,-8 3 0,5 13-1,-5 1-1,5 9-1,4-4 0,9 5-1,11-7-1,11-4-1,16-9-1,14-11-3,19-4-3,4-19-31,24 4-3,0-12 0,7 3-1</inkml:trace>
  <inkml:trace contextRef="#ctx0" brushRef="#br2" timeOffset="170025.7281">12560 8358 82,'-18'-8'40,"1"9"-1,-7-12-1,1 21-32,-9 1 0,0 11-1,-7 4 0,1 9-1,-3-1-1,9 4-1,4-1 0,5-6-1,13-6 0,12-4-1,13-12 1,10-9-1,14-12 0,4-8 0,7-6 0,-1-7 0,-2-1 0,-3-3-1,-9 4 2,-10 7-2,-8 5 1,-17 21 0,0 0 0,0 0 0,-12 29-1,0-2 0,3 4-1,2-1-1,11 1-3,2-14-6,21 3-27,0-20-1,15-4 0,4-18-1</inkml:trace>
  <inkml:trace contextRef="#ctx0" brushRef="#br2" timeOffset="170478.1289">13124 7950 72,'-10'0'42,"-11"12"-1,4 17 0,-10 5-19,3 15-18,3 9 0,3 10-2,1 2 1,5 0-2,5-5 0,3-2 0,3-9-1,5-9 0,0-13 0,4-15 0,2-13 0,2-9 0,0-13 0,0-9 0,2-9 0,1-2 0,3-5 0,3 0-1,0 6 1,1 5 0,-1 8 0,2 9 0,1 8 0,-4 7-1,-1 9 1,-2 8 0,-10 7-1,1 6 1,-8 5 0,-8 2-1,-4 3 1,-8 1-1,-2-1 0,-2-8 0,0-3-1,-1-13-2,10-5-2,3-22-2,12 11-17,11-40-15,10 4 2,0-22-2,13-2 3</inkml:trace>
  <inkml:trace contextRef="#ctx0" brushRef="#br2" timeOffset="170680.9293">13596 7922 94,'-13'30'39,"-2"17"2,-13 4-2,1 13-34,-5 2-1,4 8-2,1-1-1,7-4-1,8-4-1,8-12-3,12 0-6,-1-24-29,17-4 0,-3-20-2,13-7 1</inkml:trace>
  <inkml:trace contextRef="#ctx0" brushRef="#br2" timeOffset="171024.1299">13638 8391 81,'-4'15'41,"-1"-2"-2,10 3 2,-5-16-31,30 18-6,-5-17-1,10-4-1,2-5 0,2-5-1,2-7 0,-3-2 0,-4-5 0,-9-6-1,-4 2 0,-11-4 0,-10 9 0,-12 3 1,-10 9-1,-9 10 1,-7 15 0,-4 11 0,2 10 0,1 11 1,8 5-1,11-1 0,12 1-2,14-7-1,18-2-6,1-19-21,30 5-12,5-17 0,23 2-1,3-15 1</inkml:trace>
  <inkml:trace contextRef="#ctx0" brushRef="#br2" timeOffset="171882.1314">14767 8208 63,'2'-11'36,"-2"-1"0,0 12 1,0 0-31,0 0-1,-13 17 0,8 10 1,-6-2-1,3 13-1,-4-2-1,9 4 0,-2-3-1,7-2-1,8-7 1,7-5-2,7-12 1,4-7-1,6-8 0,0-7 0,0-9 0,2-5 0,-5-3 0,-5-4-1,-5 2 1,-5-1 0,-3 5 0,-5 7 0,-4 6-1,-4 13 2,0 0-1,-15 22 0,7 1 0,4 6 1,0 3-1,5-1 1,4-1 0,9-7 0,7-10 0,9-11 0,6-12 0,4-6 0,4-13 0,0-6 0,-4-5 0,-9 0-1,-8-2 0,-11 5 0,-8 4-1,-9 2-2,-5 10 0,-5-2-3,15 23-6,-17-25-27,17 25 1,14-23 0,7 17-2</inkml:trace>
  <inkml:trace contextRef="#ctx0" brushRef="#br2" timeOffset="172303.3321">15772 7748 86,'0'0'38,"-9"8"0,0 17 1,-14 5-33,10 15-1,-4 5-1,3 10-1,-4 3 0,1 7-1,1-1 0,-2 1-1,3-5 0,3-5-1,2-10 1,5-8 0,5-11-1,7-11 0,7-16 1,5-10-1,3-10 0,1-8 0,1-6 1,1 0-1,-3 0 0,-4 4 0,-2 4 0,-5 8 0,-11 14 0,12-1 0,-10 12-1,-2 7 0,0 6-1,2-1-1,6 6-3,-2-10-2,20 12-21,-8-21-10,15 0 0,-1-17 0,8-3 2</inkml:trace>
  <inkml:trace contextRef="#ctx0" brushRef="#br2" timeOffset="172506.1325">16176 8195 66,'-7'14'39,"-5"4"0,3 13 1,-3-7-12,0 21-23,1 3-2,2 5 0,1-1-2,4-2 0,3-4-4,2-11-2,13-2-21,-14-33-13,28 13 1,-13-29-3,11-8 2</inkml:trace>
  <inkml:trace contextRef="#ctx0" brushRef="#br2" timeOffset="172662.1327">16209 7911 88,'-15'-18'37,"15"18"-1,-10-8-2,10 8-52,11 1-17,6 4-1,10 2-1,1 0 0</inkml:trace>
  <inkml:trace contextRef="#ctx0" brushRef="#br2" timeOffset="172927.3332">16816 8073 85,'-17'7'39,"-6"-8"1,2 7 1,-14 1-30,-1 6-6,-7 5-1,-1 12 1,-4 3-2,4 10 0,6 2-1,9 3 0,13-2-2,13-5 1,20-8-2,15-12-1,17-7-2,10-19-3,16 4-10,-4-26-22,7 0-2,-7-16 1,2-1 0</inkml:trace>
  <inkml:trace contextRef="#ctx0" brushRef="#br2" timeOffset="173286.1338">17202 7694 97,'-22'0'40,"5"27"1,-13 10-1,7 31-31,-9-3-3,2 12-2,2 3-1,3 2 0,5-2-1,5-5-1,5-10 0,7-13-2,7-13 1,5-14 0,6-17 0,5-12 0,3-13 0,1-10 0,1-5 0,1-4 0,-3 4 1,1 3-1,-6 9 0,-6 12 0,-12 8 0,10 21 0,-9 7-1,-5 4 0,3 7-3,-1-2-3,15 10-16,-9-13-17,14-4-2,-1-13 1,11-1-1</inkml:trace>
  <inkml:trace contextRef="#ctx0" brushRef="#br2" timeOffset="173676.1345">17841 8239 77,'22'-22'38,"4"6"-1,-8-1 1,-1 7-31,-17 10-2,15 3-1,-20 13 1,-3 14-1,-8 5-1,0 9 0,0 3-3,3-1-1,7 5-3,1-19-14,18 4-21,3-18 1,16-5-2,-1-17 0</inkml:trace>
  <inkml:trace contextRef="#ctx0" brushRef="#br2" timeOffset="174144.1353">18129 7897 94,'-12'1'38,"-1"5"-2,5 8 1,0 3-35,13 4-3,7-1 0,7 2-1,9 2 0,7-5-1,5 3 1,3-5-1,4-3 1,-3-4 1,-5 0 2,-5-1 0,-11-5 1,-9 3 1,-14-7 1,-12 8 0,-12-1 1,-3 4-1,-9 1 0,1 3-1,-1 0 0,4 6 0,6-2-2,12 0 1,10 1-1,10-4-1,14 1 0,11 0 0,2 2 0,7 1 0,-3 1 0,-6 5 0,-10 1 0,-11 3 1,-13 2-1,-13-1 0,-8-1-1,-9-4 0,-1-2-4,-4-12-6,14 0-26,0-12-3,24 0 1,-7-21-3</inkml:trace>
  <inkml:trace contextRef="#ctx0" brushRef="#br2" timeOffset="174768.1364">19548 8258 71,'-23'-13'38,"-1"5"-1,-11-1 2,4 18-28,-8-7-5,4 14 0,-4 9-2,4 9 0,1 3-1,7 6 0,6-2-1,14 0 0,10-8 0,15-10 0,12-10-1,10-12 0,8-9-1,9-9 1,-1-9-1,-4-4 1,-4 0-1,-8-1-1,-9 5 2,-7 4-2,-10 10 1,-14 12 0,0 0 0,1 20-1,-2 5-1,-3 2-1,12 11-6,-4-11-29,23 6-1,2-15-1,22 1 0</inkml:trace>
  <inkml:trace contextRef="#ctx0" brushRef="#br2" timeOffset="175158.1371">20773 7935 81,'0'0'39,"13"-12"-3,-5 24 2,-6 0-32,3 15-3,-8 6 2,-2 15-2,-7 8 0,-6 13-1,-3 5 0,-1-1-1,0 1-2,1-6 0,7-4-2,3-15-2,18-4-11,-1-25-22,12-5 1,-1-17-3,9-6 3</inkml:trace>
  <inkml:trace contextRef="#ctx0" brushRef="#br2" timeOffset="175329.7374">20629 8331 85,'-28'-12'38,"1"3"0,14 9 2,4 2-29,20 0-7,12-5-3,16-5-2,18 1-4,7-15-9,18 7-24,-2-9 2,11 1-2,-10-9-1</inkml:trace>
  <inkml:trace contextRef="#ctx0" brushRef="#br2" timeOffset="175704.1381">21386 7878 75,'-20'19'40,"-9"4"-1,6 17 1,-7-3-14,7 16-22,-3 6 0,5 8-2,-1 2 1,2 0-2,1-4 1,5-5-1,4-6 0,6-9 0,6-11-1,7-9 0,8-15 1,5-10-1,3-9 0,6-7 0,0-6 0,-1-5 0,-1-4 0,-2 0 0,-4 7 0,-6 3-1,-6 7 1,-11 14 0,0 0 0,0 0-1,3 27 0,-8-4-2,7 7-1,0-6-2,11 6-4,-5-13-25,20 5-4,-1-14-1,13-1 1</inkml:trace>
  <inkml:trace contextRef="#ctx0" brushRef="#br2" timeOffset="175922.5385">21857 8313 74,'0'0'39,"-15"15"-1,-5 6 2,5 13-21,-10 1-14,3 10 0,-2-2-3,4-2 0,5 1-3,3-11-3,14 0-5,-4-20-29,22-1-1,-4-17-1,15-5 0</inkml:trace>
  <inkml:trace contextRef="#ctx0" brushRef="#br2" timeOffset="176374.9393">21921 8082 98,'-16'-2'38,"0"4"0,8 10-2,8-2-39,7 3-1,14 7-2,-2-7-3,14 14 1,-3-9 1,4 11 1,-6-1 4,-4-2 2,-4 6 2,-10-7 4,1 11 2,-17-11 0,2 11 1,-10-12-2,4 6-1,-4-5-1,5 1-1,-1-5-1,6-4-1,6-5 0,-2-12-1,19 4 0,-1-10-1,4-8 1,3-3 0,2-6 0,1-4-1,4-3 2,-1 2-2,1 0 1,-4 5 0,-4 3-1,-1 8 1,-4 7-1,-6 11 0,-5 9 0,-5 7-1,-4 9 0,-5 1-2,2 7-3,-7-11-15,10 13-19,-5-12 0,8 4 0,-4-17-2</inkml:trace>
  <inkml:trace contextRef="#ctx0" brushRef="#br2" timeOffset="177404.5411">1827 9870 83,'4'22'35,"-9"-2"-1,3 16 0,-6-2-28,2 14 0,-7 2-1,6 4-1,-4-6 0,4 1-2,1-12 0,3-6 0,2-10 0,1-21 0,0 0-1,16-9 0,-8-15 1,3-8-1,-2-10 1,3-7-1,-1-7 1,-1-3-1,0-1 0,2 4 0,-1 7 0,0 8-1,1 9 0,4 10-2,0 12-1,7 6-1,4 11-2,2-1-2,16 15-7,-6-13-22,19 11 0,-9-9 2,10 2-1</inkml:trace>
  <inkml:trace contextRef="#ctx0" brushRef="#br2" timeOffset="177700.9416">2497 9856 73,'-11'-7'35,"-12"5"-1,1 19 2,-15-5-23,2 16-5,-8 5-2,5 12 0,0-2-2,7 5 0,9-6-1,14 0 0,14-14 0,16-5-2,12-13 1,13-10-1,0-9 0,8-10-1,-1-6 1,-7-7-2,-8-4 1,-12-2 0,-11 2-1,-12-1-1,-7 4 0,-9 2 0,-4 5-1,-6 4-2,6 15-5,-9-4-25,25 11-2,-10-1 1,21 10-3</inkml:trace>
  <inkml:trace contextRef="#ctx0" brushRef="#br2" timeOffset="178059.7422">2966 9866 92,'11'-5'37,"-29"-1"-1,-3 13 2,-16 2-31,2 7-1,-5 3-2,3 12 0,2 3 0,7 4-2,8 2 0,9-6 0,13-6-1,15-11 0,9-11 0,11-15 0,9-17 1,6-14-1,4-14 0,3-10-1,-4-5 1,-8-6-1,-6 0 0,-8 7-1,-7 10 1,-10 12-1,-8 18 1,-8 28 0,-9-2 0,-5 32 1,-5 22-2,-3 11 0,2 11-3,-2-1-4,17 12-27,-3-19-4,17 3 0,5-25-4</inkml:trace>
  <inkml:trace contextRef="#ctx0" brushRef="#br2" timeOffset="178512.143">3972 9944 74,'-14'-7'37,"-2"-11"0,13 5 1,-4-8-25,10 9-6,-7-2-1,4 14-1,0 0-1,-7 22-1,0 6 0,1 10 0,-2 1-1,1 7 0,6 1-1,5-6 1,7-6-1,7-12 0,9-15 0,10-11-1,2-12 1,7-10-1,-8-10 1,2-7-1,-9-3 1,-8-5-2,-11 3 1,-12 4-1,-7 4 0,-10 10-1,-4 10-1,-3 3-2,5 14-2,-2-3-8,22 20-22,-1-15-2,16 23 1,4-19-1</inkml:trace>
  <inkml:trace contextRef="#ctx0" brushRef="#br2" timeOffset="178761.7435">4832 9433 95,'-12'-29'38,"-11"-3"1,-4 15-1,-6 5-34,-2 14 0,0 13 0,3 17 0,1 15-1,4 16 0,5 11-2,7 8 0,7 5-2,2-3-2,10 1-2,-2-23-14,15 7-19,-10-25-2,10-6 3,-9-23-3</inkml:trace>
  <inkml:trace contextRef="#ctx0" brushRef="#br2" timeOffset="178917.7437">4511 9951 107,'-16'-27'40,"1"-8"-1,8 11 1,3-3-35,15 1-3,10 4-4,10-11-18,16 19-17,1-9-3,15 13 1,0-11-1</inkml:trace>
  <inkml:trace contextRef="#ctx0" brushRef="#br2" timeOffset="179541.7448">5838 9683 90,'-16'-15'38,"-11"3"1,0 14 1,-12 3-32,7 16-1,-3 3-3,7 14 1,-2 6-2,9 7 0,7-1-2,7-2 1,13-4-1,10-10 0,6-9 0,12-17-1,4-13 1,7-13-1,2-10 1,-1-9-1,-3-7 0,-5-2-1,-6 0 1,-6 2 0,-8 12-1,-7 9 1,-8 10-1,-3 13 1,-10 31-1,0 14 1,-4 17 0,1 16-1,-2 14 0,-1 8 2,4 6-2,2-3 2,1-4-2,0-9 2,-1-15-2,1-10 2,-5-15-1,1-15 1,-5-17-2,-3-14 0,1-17-1,-1-12-2,5-12-3,-3-23-9,16-1-23,-5-23-3,13-2 5,3-17-4</inkml:trace>
  <inkml:trace contextRef="#ctx0" brushRef="#br2" timeOffset="179791.3453">6392 9261 87,'11'2'40,"-18"9"-1,-2 21 2,-15 13-31,2 13-4,-4 8-2,0 14 0,2 4-2,4 1 1,6-3-3,7-8-2,9-9-2,6-17-5,17-4-28,-3-26-3,12-4 2,-3-19-3</inkml:trace>
  <inkml:trace contextRef="#ctx0" brushRef="#br2" timeOffset="180134.5459">6629 9681 96,'-2'-19'40,"-10"1"1,0 20-1,-16 3-33,5 18-1,-5 7-2,1 5 0,2 8-1,4 0-1,6-2-1,8-5 1,11-9-2,10-14 1,12-10-1,9-12 1,5-12-1,3-8 0,5-7 0,-2-4 0,-6-1 0,-4 1 0,-9 10-1,-10 5 1,-8 13-1,-9 12 1,0 0-1,-15 24-1,4 4 0,0 3-3,5 10-2,-1-10-7,23 10-21,-5-18-5,17 0 1,2-19-1</inkml:trace>
  <inkml:trace contextRef="#ctx0" brushRef="#br2" timeOffset="180477.7465">7217 9571 87,'-25'-11'39,"1"16"0,-16 0 2,10 17-26,-8 0-9,6 9-1,1-1-1,11 3-1,12-5-2,12-7 1,11-7-2,13-6 0,14-9 0,6-5 0,3-3 0,0-4-1,-5 6 1,-8 3 0,-8 7 0,-13 6 0,-14 9 0,-9 10 1,-14 4-1,-5 8 0,-6 0 0,3-1 0,1-3-2,7-6-1,16-6-5,4-24-18,19-1-15,13-21 2,16-2-2,-1-21 2</inkml:trace>
  <inkml:trace contextRef="#ctx0" brushRef="#br2" timeOffset="180774.147">7728 9452 99,'0'0'38,"-25"-7"3,1 28 0,-15 6-34,9 6-2,1 2-2,6 4 0,5-2 0,12-7-1,9-5-2,11-4 0,6-7 0,7-3 0,3-3 1,0-2-1,-3-1 1,0 5-1,-8 2 1,-6 4 0,-8 6-1,-9 3 1,-5 5 0,-5 1-1,0 0 0,-1-3-2,4 2-5,-4-18-18,22 9-15,-7-21-2,27 11 1,-6-16-1</inkml:trace>
  <inkml:trace contextRef="#ctx0" brushRef="#br2" timeOffset="180914.5472">7921 10079 119,'-12'8'42,"8"1"0,-7-11-4,14-10-44,-3 12-31,8-22-5,0 13 0,0-8-2</inkml:trace>
  <inkml:trace contextRef="#ctx0" brushRef="#br3" timeOffset="185563.3554">8507 9436 71,'5'-19'36,"6"1"-1,-1-2 2,4 8-32,-6-4 0,3 14-1,-1 4 0,-1 14-1,-7 12 1,-2 16-1,-2 13 0,-4 12 0,-4 11-2,2 3 1,-1 0-1,-2-2 0,6-7-3,3-17-2,7-4-6,-2-24-30,11-8 3,-3-20-1,6-7-1</inkml:trace>
  <inkml:trace contextRef="#ctx0" brushRef="#br3" timeOffset="186140.5564">8301 9496 88,'-16'-28'38,"14"10"-1,5-4 2,12 11-36,12-3 1,12 5-2,6-1 1,3 8-1,4 0-1,2 2 0,0 0-1,-1 0 0,-2-1 0,-5-3 1,-1-1-1,-5-3 1,2 1-1,-10-2 0,4 1 1,-9 2-1,-7 4 0,0 6 0,-9 5 1,-5 9-1,-9 9 2,-5 11-1,-7 10 1,-7 9-1,-3 4 1,-3 7 0,-2 1 0,3-3 0,4-10-1,9-7 0,5-12-1,10-15 1,10-13-1,9-15 1,5-10-1,7-11 0,1-4 0,4-5 0,-3-2 0,-1 5 0,-4 2 0,-5 8 0,-7 8 1,-6 8-1,-11 7 0,11 17 0,-14 4 0,-1 4 0,1 8-1,-1 1 0,4 4-2,0-9-1,7 3-3,0-17-9,16 8-20,-7-17-4,10 0 1,-3-14 0</inkml:trace>
  <inkml:trace contextRef="#ctx0" brushRef="#br3" timeOffset="186514.9571">9369 9733 94,'0'0'37,"-16"-9"0,16 9 1,0 0-33,19 4-2,-3-8-1,8 2 1,7-5-1,5-3 0,2-3-1,-1-2 1,-1-3-1,-4-3-1,-9-1 1,-4-1 0,-10 0-1,-9 3-1,-9 1 1,-10 6 0,-5 8 0,-4 8 1,-7 7 0,0 12 0,-1 8 1,4 10 0,4 5-1,9 0 1,9-1-1,12-6-1,14-7-1,12-11-3,23 1-12,0-32-14,24 9-9,-1-16-1,16 3-1,0-12 1</inkml:trace>
  <inkml:trace contextRef="#ctx0" brushRef="#br3" timeOffset="187045.358">10699 9549 66,'0'-11'38,"0"11"0,-19 2 1,3 15-17,-7-2-16,3 13-2,-4-3 0,1 6 0,4-1-2,9-2 1,4-4-2,9-5 1,4-8-1,10-1 0,5-9-1,4-2 1,3-2-1,-3 0 0,1-1 0,-5 5 1,-4 6-1,-7 3 0,-6 8 1,-8 4-1,-7 7 0,-5 4 0,-2 0 0,-3-2-1,1-5-1,6-6-2,10-5-2,3-15-4,19-15-25,-3-11-4,20-1 1,4-17-1</inkml:trace>
  <inkml:trace contextRef="#ctx0" brushRef="#br3" timeOffset="187248.1584">11054 9567 81,'21'-24'37,"-17"5"1,-4 19 1,-19 2-26,5 20-5,-10 6-2,2 11-2,-3 6 0,3 5-2,2 0 0,8 1-1,8-6-3,4-9 0,13-6-5,-2-29-15,18 3-17,-1-21 0,9-6-2,-6-20 2</inkml:trace>
  <inkml:trace contextRef="#ctx0" brushRef="#br3" timeOffset="187404.1586">11152 9244 95,'-8'-14'38,"0"5"1,8 9-1,0 0-36,16 10-3,5 3-5,-3-8-22,13 14-10,-1-4 0,4 7-1</inkml:trace>
  <inkml:trace contextRef="#ctx0" brushRef="#br3" timeOffset="187934.5596">11489 9470 79,'1'12'39,"-16"-13"-1,1 7 2,-12-10-29,3 21-5,-7 0 0,1 14 0,-1 4-1,1 8 0,2-3-1,8-1-1,8-8-1,12-9 0,11-15-1,10-14-1,15-13 0,7-13 0,5-7-1,5-8 0,-4 2-1,-6 1 1,-4 7-1,-13 10 0,-10 13 1,-17 15-1,-3 18 2,-12 14 1,-9 20 0,-7 15 0,-3 15-1,-3 11 2,2 6-2,-1 3 1,2-1-2,5-5 2,2-7-2,6-13 1,2-14-1,2-13 2,3-18-1,3-13 0,11-18 0,-12-16 0,11-13 0,6-16-1,5-13 2,7-15-1,6-14 1,4-10-2,6-2 0,1-5-1,6 12 0,-3 7 0,5 17-4,-4 1-9,9 35-12,-15-1-13,6 24 2,-10 1-2,7 7 3</inkml:trace>
  <inkml:trace contextRef="#ctx0" brushRef="#br3" timeOffset="188293.3602">11876 9477 101,'11'1'38,"-7"-12"1,-4 11-4,0 0-28,0 15-2,-7 1 0,-2 9-1,-4 8 0,-1 10-1,-6 5 0,2 4 0,1-1-1,1-6 0,5-6-1,5-7-1,6-17 1,0-15-1,21-9 0,-1-14 0,7-9 0,1-11 0,4-4 0,0-4 0,1 4-1,-5 4 0,-4 9 1,-5 12-1,-4 9 1,-4 13-1,-2 9 0,-1 10-1,-1 8 0,3 3-1,2 7-1,5-9-4,13 11-7,-7-24-10,19 10-14,-8-19 0,13 0-1,-7-16 2</inkml:trace>
  <inkml:trace contextRef="#ctx0" brushRef="#br3" timeOffset="188652.1608">12513 9533 101,'-12'-3'37,"-12"-2"4,4 13-2,-10 4-34,5 11 0,0 2 0,3 10-1,4-1-1,5 1 0,6-3-1,9-5 0,6-12-2,10-12 1,7-11 0,5-9-1,2-10 0,0-6 0,-1-6 0,-3-4-1,-4 4 0,-8 5 0,-3 5 0,-6 12 0,-7 17 0,0 0 0,-8 17 2,-3 15 0,3 7-1,0 7 0,4 0-2,4-2 0,8-5-3,2-24-7,23 3-10,-6-36-12,21-3-7,3-25 1,9-3-1</inkml:trace>
  <inkml:trace contextRef="#ctx0" brushRef="#br3" timeOffset="188823.7611">13119 9029 103,'-15'24'40,"-15"18"2,-3 29-1,-6 10-34,2 11-2,7-1-3,8-1-1,11-3-7,0-24-8,26 5-12,-11-34-11,16-2-5,-4-25-1,3-6 0</inkml:trace>
  <inkml:trace contextRef="#ctx0" brushRef="#br3" timeOffset="189728.5627">14071 9056 65,'0'0'38,"10"-7"-1,-10 7 1,2 33-30,-9 1-2,6 19 0,-9 3 0,3 18-2,-3 1-1,2 6 1,-3-3-1,4-4 0,-1-11-1,2-9 0,2-11-2,4-14 2,3-12-1,-3-17-1,16-7 1,-4-11-1,2-11 0,2-6 1,2-7-2,2-1 0,0-1 1,0 3-1,2 4 0,-1 8 0,1 7 1,-1 7-1,-2 14 1,-1 8 0,-3 9 0,-4 7 2,-6 9-2,-4 5 1,-9 5 0,-7 1 0,-7 0 0,-5-3 0,-9-6-1,1-5 0,0-8 0,2-10-1,5-7-2,7-17-1,15 0-4,0-21-16,28 10-16,-1-14 2,15 3-3,1-7 3</inkml:trace>
  <inkml:trace contextRef="#ctx0" brushRef="#br3" timeOffset="190477.364">14662 9362 81,'0'0'39,"0"0"0,-16 10 0,-1 12-32,-14-1-2,-1 12 0,-6 4 0,5 6 0,-3 5-1,9 0-1,8-4 0,8-2 0,12-11-1,13-9-1,11-10-1,14-14 1,6-10-1,7-8 0,2-9 0,-3-7-1,-3-3 1,-9-2-2,-9 1 1,-11 2 0,-8 3 0,-14 6 0,-9 4 0,-5 10 0,-6 4 1,2 5 0,2 6 1,7 2-1,12-2 0,0 0 1,17 14-1,10-12 1,6-2-1,8-1 0,4-3 1,-5 1-1,-1 2 0,-8 2 0,-6 4 0,-9 3 0,-9 6 1,-9 2-1,-7 7 1,-4 5 0,-5 3 0,1 2 1,0 2-2,2-2 2,7-4-2,6-5 2,10-9-2,8-6 0,9-11 1,5-8-1,8-7 0,2-9 1,1-7-1,2-4-1,-4-3 1,-4-1-1,-6 2 2,-3 3-2,-7 6 1,-5 6-1,-5 9 1,-9 15 0,0 0 0,-7 22 0,-3 7 1,3 8-1,-1 4 0,2 3 0,8 0-2,6-5 0,8-3-2,5-14-1,14 1-5,-6-21-6,22 5-12,-11-21-12,8 2 2,-9-15-1,3 3 3</inkml:trace>
  <inkml:trace contextRef="#ctx0" brushRef="#br3" timeOffset="190836.1647">15761 9457 96,'0'0'36,"-2"-21"3,2 21-2,-14 16-30,4 7-1,-4 3-1,-3 10-1,-1 0-1,2 7 0,-1-1 0,3-4-1,4-7-1,4-8 0,8-9 0,-2-14-1,20-10 0,0-9 0,4-10 1,3-7-1,5-4 0,-3-4 0,0 1 0,-2 4 0,-3 7 0,-7 5 0,-2 11 0,-15 16-1,8 1 1,-11 17 0,-2 9-1,-1 6-1,2 5-1,0 0 0,10 4-5,0-13-4,20 14-11,-6-25-14,15 5-2,0-18 0,8 1 1</inkml:trace>
  <inkml:trace contextRef="#ctx0" brushRef="#br3" timeOffset="191085.7651">16358 9482 99,'7'-24'38,"-10"-1"3,3 25-3,-27-21-27,6 26-7,-10 10 1,-1 8-1,-1 8-1,0 5 0,5 3-1,7-1 0,8-2-1,10-4 0,13-4-2,9-10-2,11-1-3,3-16-5,14 11-6,-11-25-11,15 6-14,-7-11 2,7 2-1,-13-11 2</inkml:trace>
  <inkml:trace contextRef="#ctx0" brushRef="#br3" timeOffset="191600.566">16579 9539 90,'-13'4'39,"5"7"-1,-4-4 2,13 5-31,-1-12-4,6 14-1,9-10-2,9-4 0,4-4 0,9-4-1,1-2 0,2-4-2,0-4 1,-5-1 0,-6-4 0,-5 2-1,-9-2 1,-7 1 0,-8 3 1,-9 3 0,-9 5 1,-6 8-1,-8 6 0,-2 12 1,-6 8 0,3 7 0,2 5-1,7 5 1,12 1-2,12-5 1,11-3-2,11-13-2,20-1-6,1-21-7,24 4-11,-11-22-12,15 1-2,-4-16 0,12 2 2</inkml:trace>
  <inkml:trace contextRef="#ctx0" brushRef="#br3" timeOffset="191912.5666">17389 9319 113,'-15'-5'39,"-5"20"3,-12-7-2,5 7-36,-8 5-2,3 2 0,4-2-1,8 2 0,9-6 0,8-2 0,13-7-1,6-5 0,8-2 0,7-2 1,1 0-1,-2-3 0,-1 5 0,-4 5 0,-7 4 0,-6 6 1,-10 3-1,-5 6 1,-8 2-1,-5 4 0,-4 1-2,-4-3-2,7 8-10,-12-20-5,19 14-11,-9-25-10,19-5-1,-11 0 0,15-10 1</inkml:trace>
  <inkml:trace contextRef="#ctx0" brushRef="#br3" timeOffset="192754.968">18461 9454 79,'-10'-7'37,"-10"-4"0,-3 10 1,-10 0-30,2 12-3,-7 3 2,4 14-2,-4 3 1,7 12-1,0 1-1,11 5-1,7-5 0,13-6 0,9-9-1,16-12 0,13-18-1,13-17 0,16-18 0,2-15-1,10-11 0,0-7 0,-7-11 0,-2-2 0,-13 3 0,-11 7-1,-14 9 1,-15 11 1,-11 16-1,-14 15 0,-10 22 0,-5 25 0,-10 16 0,-2 17 0,0 12 0,5 4 1,4 5-2,12-1-1,15-3-1,11-15-2,18-2-4,8-27-10,24 4-16,-3-24-4,12-1 1,-6-20-1</inkml:trace>
  <inkml:trace contextRef="#ctx0" brushRef="#br3" timeOffset="193612.9695">19207 9462 108,'-15'-25'37,"-15"1"3,2 17-3,-8 3-30,2 13-2,-1 8-1,2 12-1,1 3-1,6 9 1,11 0-1,10 2 0,9-5 0,9-2-1,15-10 1,10-7-2,8-13 0,2-8 0,4-8 0,-3-11 0,-8-5-2,-2-9 1,-10-2 0,-9-4-1,-12 1 1,-5 2 0,-8 1 0,-8 6 0,1 5 0,-5 8-1,4 8 1,-2 4-1,15 6 0,0 0-2,8 19-3,7-18-5,17 18-14,-4-15-13,15 6 2,-4-9-2,5 6 3,-6-10 25,-4 4 10,-2 6 9,-16-15 15,4 10 13,-20-2 0,11-2 1,-11 2 1,-11 5-23,-2-3-8,3 11-2,-5 2 0,2 11-1,-1 5 0,3 6 0,1 1-2,4 6 1,4-6 0,6-5-3,6-6 0,5-13 0,7-12 0,8-11 0,7-12 0,2-9 0,0-8 0,0-6 0,-1-1 0,-6 0 0,-4 5 0,-5 8-2,-12 6 2,-7 12-2,-4 14 2,0 0 1,-17 28-1,3-1 1,2 12-1,0 1 2,4 4-2,4 0 0,6-4 0,8-4 0,6-7 0,9-10 0,4-6 0,3-9 0,2-11 0,-1-8 0,-3-7 0,-2-7 0,-5-6 0,-5-2 0,-6 2 0,-4-5 0,-1 7 0,-4 1-3,0 5 0,-3 6-2,2 9-2,-6-3-6,13 22-5,-9-7-13,0 0-8,13-4 0,5 15 0,-4-10 1</inkml:trace>
  <inkml:trace contextRef="#ctx0" brushRef="#br3" timeOffset="193987.3702">20374 9419 101,'9'3'38,"-9"-3"1,0 0 0,-13 20-31,7 0-3,-6 1 1,-1 12 0,-4 3-2,0 4 0,1-4 1,2 2-5,3-9 0,5-6 0,6-10 0,0-13 0,15-2 0,4-13 0,5-10 0,2-5 0,3-5 0,1-5 0,2 3 0,-5 1 0,-2 7 0,-5 10 0,-4 6 0,-5 13 0,-11 0 0,10 27 0,-9-1 0,-2 4 0,3 7 0,1-6-7,11 12-6,-10-20-6,19 14-10,-8-20-12,12 5 0,-2-15 0,10-3 2</inkml:trace>
  <inkml:trace contextRef="#ctx0" brushRef="#br3" timeOffset="194548.9712">21647 9170 79,'0'0'38,"-13"-2"0,-2 10 0,8 19-30,-8 2-2,3 18 1,-5 5-2,2 11 1,-1 5-3,1 5 0,3-1-2,-4-3-1,7 0-2,-3-12-4,13 4-15,-5-25-18,11-4 0,-2-19 1,7-5-2</inkml:trace>
  <inkml:trace contextRef="#ctx0" brushRef="#br3" timeOffset="194751.7715">21355 9560 99,'0'0'39,"0"0"2,12 9-2,12-14-24,15 2-14,14-3-3,3-6-3,14 9-14,-7-15-19,8 3-2,-6-10 0,0 3-1</inkml:trace>
  <inkml:trace contextRef="#ctx0" brushRef="#br3" timeOffset="195141.7722">22287 9001 99,'-18'27'40,"-11"8"2,3 16-1,-13 3-35,3 10 0,0 3-1,4 8 0,1-4-1,7 3 0,5-8-1,7-8-3,8-6 0,4-12 0,8-9 0,10-10 0,3-11 0,5-14 0,4-7 0,2-8 0,0-6 0,0-1 0,-4-3 0,-3 4 0,-6 5 0,-2 10 0,-7 7 0,-10 3 0,8 19 0,-6 0-2,0 9-1,-2-1-2,4 5-1,-1-10-5,15 16-10,-12-27-12,22 9-7,-6-17 1,11 0-1</inkml:trace>
  <inkml:trace contextRef="#ctx0" brushRef="#br3" timeOffset="195531.7729">22616 9610 115,'-4'13'41,"-5"-7"1,14 9-2,9-11-36,5 3-2,8-6 0,9-2 0,7-4-1,6-4-1,2-4 0,3-4 1,-3-2-2,-7-6 1,-9-1-1,-12-2 0,-12 1-1,-12 4 1,-13 4 0,-16 10 1,-12 14 1,-9 10 0,-9 11 1,2 12 1,5 7 0,10 8-1,14-2-2,18-6 0,22-4 0,20-9 0,29-7 0,13-16-10,24 7-7,-2-26-7,19 15-10,-20-15-10,3 1-1,-17-8 2</inkml:trace>
  <inkml:trace contextRef="#ctx0" brushRef="#br3" timeOffset="196920.1754">2062 11094 66,'3'-41'37,"-2"4"0,-5-7-1,-1 11-29,-9-6-2,0 10-1,-8 1 1,3 18 1,-8 5-1,-5 13-1,0 15 1,-1 15-1,-2 13 0,0 14-1,7 11-2,3 11 0,3 8-1,10 4 1,5-2-2,7-1-1,13-8-2,1-14-4,11 0-12,-7-30-19,9-5 1,-9-19-3,2-10 2</inkml:trace>
  <inkml:trace contextRef="#ctx0" brushRef="#br3" timeOffset="197263.376">1566 11587 95,'-13'-1'39,"13"1"-1,0 0 0,28-7-33,3 4-1,9-2-2,4-3 1,11-4-3,4-4-1,1 2 1,2 0-2,-3-2 1,-3 3-1,-7 2 1,-5 2-1,-10 3 2,-6 4 0,-7 3 0,-6 3 1,-15-4-1,2 25 0,-10-7 1,-5 5-1,1 7 0,0 4 1,1 0-1,-1 0 1,8 1-3,4-8-2,13-3-2,-6-22-23,22 1-9,-4-19-1,10-4 1</inkml:trace>
  <inkml:trace contextRef="#ctx0" brushRef="#br3" timeOffset="197450.5763">2356 11028 93,'-24'-28'39,"-8"0"0,11 17-1,-4-2-34,12 7-3,13 6-4,0 0-8,13-9-26,1 1 0,16 4 1,-5-11-3</inkml:trace>
  <inkml:trace contextRef="#ctx0" brushRef="#br3" timeOffset="197902.9771">2573 10769 87,'0'0'37,"0"0"2,3 27-1,-10-3-30,4 16-2,-6 6 0,5 18-1,-1 5-2,-1 12-1,2 2 0,0 1-1,-2-4 0,1-8 0,3-6-1,1-11 1,3-12-1,-1-10 1,6-14 0,2-11-2,0-14 1,5-9-2,2-9 1,2-5-1,0-8 1,2-3-1,5 1 1,-5 2 1,3 6-1,-3 5 1,1 14 0,2 5 0,-4 14 0,0 4 0,-2 14 0,-2 7 0,-4 3 0,-5 7 1,-4 2-2,-7 0 2,-8 0-2,-5-7-1,-3-4-1,-6-10-1,2-9-1,1-18-4,13 3-20,-7-27-11,16 4 3,-1-17-2</inkml:trace>
  <inkml:trace contextRef="#ctx0" brushRef="#br3" timeOffset="201350.5831">3218 11386 31,'0'0'33,"3"-14"2,-3 14-1,-2-16-18,2 16-6,0 0-3,0 0 0,-8 7-1,4 9-3,-1 4 0,2 10-1,-1 6 1,-3 12 0,2 6-1,0 4-1,-2-2 0,0 1 1,3-6-2,-1-9 1,2-9 0,3-14-2,0-19 2,0 0 0,13-22 0,-2-7 1,0-7 0,-3-5 0,1-4-1,0-1 0,-4 1-1,-1 2 2,-3 7-2,-1 6-1,3 0 1,3 2 0,4 5 0,5-1 0,5 2 0,8 0-2,4 5-1,2-4-3,10 16-31,-8-3 1,4 20-1,-9-7-2</inkml:trace>
  <inkml:trace contextRef="#ctx0" brushRef="#br3" timeOffset="201756.1838">3694 11507 75,'0'16'38,"0"-16"-2,10 12 2,-1-12-35,8 0-1,6-8 1,5 0-1,3-8 0,5-3-1,-1-4 0,-1-3 0,-1-1-1,-5-2 1,-5 3-1,-10 2 1,-8 3-1,-10 6 1,-10 4-1,-9 8 0,-9 8 1,-4 7 0,-7 8 0,0 13 1,1 3-1,4 7 1,9 2-1,8-2 1,17 0-1,10-7 0,14-6-5,10-16-5,18 4-29,-2-17 0,12 4 0,-3-14-4</inkml:trace>
  <inkml:trace contextRef="#ctx0" brushRef="#br3" timeOffset="202411.385">5119 11371 48,'14'-36'32,"-5"3"2,4 6 0,-10 1-27,2 10-2,-5 3 1,0 13 1,0 0-1,-7 20 0,-3 0-1,6 15 0,-3 4-2,0 6 1,3 1-2,6-1 1,2-3-1,6-10-1,9-9 0,4-11 0,5-13 0,6-10-1,1-10 1,4-6-1,1-5 1,-4-5-1,-2 0 1,-6 0-2,-3 2 2,-6 5-2,-6 8 1,-5 6 0,-8 16 0,0 0-1,0 0 1,-4 30-2,-1 0 0,-2 5 0,6 3-3,-2-2-2,14 9-13,-5-21-18,13 2 2,0-17-2,11-4 2</inkml:trace>
  <inkml:trace contextRef="#ctx0" brushRef="#br3" timeOffset="202770.1856">6020 11089 77,'-10'0'39,"-14"3"-1,-1 18 0,-6 2-33,-1 8-1,-3 1 0,7 5-1,1-2 0,9-3-1,7-5-1,11-7 0,7-7 0,10-9-1,8-7 0,7 2 0,3-3 0,4-5 0,-7 8 0,0 2 0,-10 8-1,-8 5 1,-7 7 0,-8 2 0,-6 6 0,-2 0-1,-3 0-1,3-7-1,7 0-2,2-22-5,11 12-28,3-22 0,12-2-1,-1-11 2</inkml:trace>
  <inkml:trace contextRef="#ctx0" brushRef="#br3" timeOffset="202957.386">6406 11190 75,'0'0'38,"0"0"-1,0 0 2,-7 35-33,-8-4-1,3 13-2,-4 3-1,3 5-1,-2-3-1,6 0 0,5-6-4,0-15-6,10-1-27,-6-27 0,26 7-1,-10-24 0</inkml:trace>
  <inkml:trace contextRef="#ctx0" brushRef="#br3" timeOffset="203378.5867">6560 10998 88,'0'0'39,"1"11"1,7 10 0,-2-3-37,6 8 0,-3-2 0,6 6 0,-5 3-1,0 5 0,-3 0-1,-6 7 1,-5-3-1,-3 2 0,-3-6 0,-1-6 0,2-9-1,1-10 1,8-13-1,9-14 0,7-11 0,3-7-1,8-8 1,1 0 0,1 1 0,-2-1-1,-3 14 1,-6 6-1,-4 11 1,-14 9 0,11 18 0,-8 4-1,-2 9 0,0 5 0,5 5-1,3-3-1,7-1-2,5-12-4,15 7-15,-6-20-15,12 0 1,-4-18-1,7-1 2</inkml:trace>
  <inkml:trace contextRef="#ctx0" brushRef="#br3" timeOffset="203799.7874">7219 11235 81,'-7'-18'38,"-12"-1"0,1 19 1,-13 3-30,6 16-2,-4 4-3,6 14 0,0 0-1,10 5-1,5-7 0,9-1-1,10-12 0,9-10 0,5-11-1,4-9 0,5-10 0,-2-9 0,0-6 0,1 1 0,-7-3-1,-3 5 1,-5 6 0,-6 4-1,-3 12 1,-9 8 0,6 23-1,-10 8 1,-3 17 0,-3 10 1,-2 15-1,-6 9 0,-2 4 0,0-1 0,-2-3 0,-1-6 1,-2-13-1,1-11-2,2-19 1,0-8 0,5-16-2,-1-13-1,7-5-4,-9-24-20,16 4-12,-6-22 0,9 0 0,-7-14 1</inkml:trace>
  <inkml:trace contextRef="#ctx0" brushRef="#br4" timeOffset="208666.996">8219 10804 69,'8'-9'38,"-5"-5"-1,-3 14 1,4-13-24,-4 13-9,3 10-2,-1 9 0,-1 6-1,0 13-2,-2 6 1,1 10-1,-3 6 1,1 5-2,-1 2 0,-1-4-2,0-1 0,0-14-5,12 2-23,-6-23-6,5-9-1,-7-18-2</inkml:trace>
  <inkml:trace contextRef="#ctx0" brushRef="#br4" timeOffset="208900.9964">7990 10772 95,'-11'6'40,"11"-6"0,0 0-2,22-6-35,16-4-1,12 0 0,10 0 0,3 3-2,7 3-1,-2 5-2,-2-2-5,5 15-29,-18-6-3,1 8 1,-14-2-1</inkml:trace>
  <inkml:trace contextRef="#ctx0" brushRef="#br4" timeOffset="209228.597">8781 10885 77,'-7'9'38,"-8"0"-2,1 8 3,-6 2-34,4 8-2,-4-1 1,4 8 0,-2 1 0,4 3-2,4-3 1,8-3-2,6-8 1,8-5-1,7-11 0,7-11-1,4-6 0,3-8 1,1-6-1,-4-6 0,-4 0 0,-5-3 0,-8 0 0,-11 3 1,-4 0-2,-6 5 2,-8 4-3,3 2 1,-2 8-3,0-1-3,15 11-26,0 0-7,11 1 3,3-2-2</inkml:trace>
  <inkml:trace contextRef="#ctx0" brushRef="#br4" timeOffset="209509.3975">9352 10521 68,'1'-34'39,"2"14"-1,-7 4 1,4 16-28,-10 15-2,6 22-1,-9 9-3,3 17 0,-5 9-2,2 9-2,-2 3 0,4-3-1,3-4-1,1-10-1,6-7-1,1-18-5,13 3-6,-11-27-26,13-6 1,-7-16-1,8-7 1</inkml:trace>
  <inkml:trace contextRef="#ctx0" brushRef="#br4" timeOffset="209680.9978">9184 10890 82,'-19'-16'41,"0"3"-3,19 13 2,-10-3-30,22 8-5,9-1-3,11-1-3,9 2-2,9-2-2,11 5-5,-6-11-26,12 11-2,-9-6 0,4 7 0</inkml:trace>
  <inkml:trace contextRef="#ctx0" brushRef="#br4" timeOffset="210055.3984">9765 10920 94,'-18'5'39,"-11"-4"1,3 15-3,-10-5-31,5 11-2,-1 2 0,5 3-2,0 2 1,9 1-2,7-4 1,10-5-2,7-8 1,13-7 0,7-10 0,7-5-1,2-8 0,5-6 0,-1-2 1,-4-2 0,-7-1 0,-7 6 0,-3 5 0,-11 4 0,-7 13-1,0 0 2,-17 10-3,8 5-1,-3 5 1,4 2-2,6 4 0,4-6-2,10 0-1,1-11-5,21 6-14,-12-22-13,19-2-2,-3-13-1,9-5 3</inkml:trace>
  <inkml:trace contextRef="#ctx0" brushRef="#br4" timeOffset="210242.5988">10239 10603 95,'17'-44'39,"-17"6"1,1 28-1,-14 13-33,0 24 1,-11 17-2,2 16-1,-3 7-1,3 6-3,5 2 1,5-7-3,8-4 0,5-15-4,15 1-11,-8-27-8,24 5-12,-11-23-4,12-3-2,-7-15 2</inkml:trace>
  <inkml:trace contextRef="#ctx0" brushRef="#br4" timeOffset="210975.8">11254 10682 80,'14'-22'40,"-6"1"-1,3 7-1,-8 0-30,-3 14-2,8 9-1,-5 13 0,-6 7-2,1 12 0,-3 2-1,-1 15-1,-3 2 0,-1-1-2,2-3 1,1-1-2,5-5-1,2-11-4,10 2-3,-3-28-25,17 4-6,0-19 2,13-3-3</inkml:trace>
  <inkml:trace contextRef="#ctx0" brushRef="#br4" timeOffset="211397.0008">11639 10902 89,'-11'-9'38,"11"9"2,-13 0 0,13 0-35,-20 22-1,11 1-1,-4 1 1,3 8-3,-4 2 1,5 0-2,0-2 1,5-3-1,4-5 1,6-7 0,3-10-1,6-10 0,6-7 0,5-9 1,1-7-1,5-4 0,-4-7 1,1 2 2,-2 0-2,-4 6 1,-5 6-1,-5 5 1,-2 13-1,-11 5 1,9 14-2,-7 6-1,0 5 0,-1 6-1,4 1 0,6-3-3,4 1-1,2-18-7,18 11-10,-10-25-11,17 1-7,-4-17 1,8-3-1</inkml:trace>
  <inkml:trace contextRef="#ctx0" brushRef="#br4" timeOffset="211615.4012">12331 10546 83,'-1'-25'40,"1"25"0,-10 3 0,2 25-29,-7 9-6,3 16-1,-8 6-2,2 12-1,1 1-1,-1 1-2,3 1 1,3-9-3,4-4-1,-1-12-5,19-2-27,-9-21-2,8-5-1,-9-21 0</inkml:trace>
  <inkml:trace contextRef="#ctx0" brushRef="#br4" timeOffset="211833.8015">12135 10865 89,'-15'-14'42,"15"14"1,-13-6-2,13 6-26,17 0-12,2 2-1,7-4-1,3 2-3,10 4-2,-4-11-8,17 20-15,-17-17-14,13 9 1,-13-8-2,5 6 2</inkml:trace>
  <inkml:trace contextRef="#ctx0" brushRef="#br4" timeOffset="212535.8028">12492 10966 83,'-2'15'40,"2"-15"0,7 18 0,9-18-36,7 0 0,4-6-1,4-3 0,0-3-1,-1-4 1,-2-1-2,-4-2 1,-9 1-1,-3-1 1,-12 1-2,-8 3 3,-4 1-2,-8 8-1,-6 5 1,-3 6 1,0 6-1,1 10 0,2 3 0,7 6-1,5 0 0,8 1-1,8-1 1,9-5-2,8-5 0,9-9-2,10-7 0,2-7-2,10-2-2,-10-14-6,15 9-9,-19-18 3,9 13 6,-17-10 6,-2 7 4,-7 3 6,-9 3 2,-10 12 7,0 0 9,1 19-1,-18-6-6,9 15-4,-7 2-3,3 6-2,0-1-1,3-2-1,1-3 0,5-2 0,1-9-1,4-6 0,-2-13 0,10-3 0,-1-11-1,2-6 0,0-7 1,1-6-1,-1-4 1,4-3 1,-5 0-1,5 0 1,-1 2-1,0 5 1,0 5-1,4 4 1,-3 8-2,4 6-1,1 7 0,-1 4-2,5 6-2,-5-4-5,14 13-10,-16-19-8,17 15-11,-13-11-1,9 7 0,-11-8 2</inkml:trace>
  <inkml:trace contextRef="#ctx0" brushRef="#br4" timeOffset="212847.8033">13380 10887 92,'-9'11'37,"5"12"1,-10-5 1,4 8-32,-6-3 0,5 3-4,-1-2 1,4-3-2,0-4 0,4-4 1,4-13-2,9 3 0,4-12-1,8-6 1,2-8 0,7-5 0,3-3 0,7-4 0,-2 1 0,-1 3 1,-1 4-2,-8 6 2,-3 11-2,-8 5 0,-8 14 0,-6 9 0,-6 7-2,-4 4-2,2 8 0,-2-7-5,11 12-7,-9-23-8,26 16-8,-5-23-8,17 2-2,7-11 2</inkml:trace>
  <inkml:trace contextRef="#ctx0" brushRef="#br4" timeOffset="213300.2041">14340 10943 71,'-26'-23'39,"1"3"0,-5-2 1,4 11-32,-4 1-2,-1 11 1,-7 6-2,3 11 0,-6 3-1,5 8-2,0-2 0,7 4-1,6-6 0,11-2-1,12-6 1,9-9-2,14-6 1,8-8 1,7-7-1,5-6 0,4-6 0,-2-5 1,-2-1 0,-1 2 0,-9 3 0,-6 7 1,-11 6-1,-16 13 0,9 6-1,-15 11-2,-4 6 2,-2 7-2,5-1 1,0-2-3,10 1 0,6-13-4,15 2-8,-5-24-7,23 7-9,-9-22-9,15 0 1,-7-13 3</inkml:trace>
  <inkml:trace contextRef="#ctx0" brushRef="#br4" timeOffset="213503.0045">14745 10569 95,'0'-29'40,"0"29"2,-21 8-1,5 26-31,-15 14-3,0 12-2,-5 8-3,6 2-1,3-1-1,7-5-1,11-6-3,4-15-5,16 0-9,-8-29-7,19 6-5,-11-23-8,12-2-6,-4-15 3</inkml:trace>
  <inkml:trace contextRef="#ctx0" brushRef="#br4" timeOffset="214485.8062">15555 10554 78,'0'0'39,"0"0"-1,9 9 2,-14 8-33,9 15-1,-8 6 0,8 12-2,-4 3-1,4 6-2,-4-1 1,4-2-2,-4-6 0,2-7-1,-2-8 1,1-8 0,0-11 0,-1-16 1,0 0 0,0 0-1,1-24 1,0-9 1,-1-1-1,2-14 0,-3-9 0,4-7 1,-1-7-1,7-4 0,3 2-1,5 5 0,3 5 0,5 7 0,5 15 0,3 13-1,1 14 1,-2 13 0,-2 10 0,-3 11 0,-5 8-1,-10 5 1,-5 6-1,-10 3 1,-4 3-1,-10-1 1,-3-2-1,-8-6 1,-3-4 0,3-7 1,0-6-1,4-5 1,4-5-1,5-3 1,7-1 0,8-5 1,0 13-1,9 0 0,1 6 1,3 5-1,3 1-1,3 3-1,1 1 0,4-3-2,0 0 0,4-10-4,10 2-6,-7-21-9,18 10-6,-14-21-8,13 5-3,-11-16-3,4 5 5</inkml:trace>
  <inkml:trace contextRef="#ctx0" brushRef="#br4" timeOffset="214844.6068">16141 10812 104,'-10'15'40,"-3"-7"1,12 10 0,1-18-36,13 20-2,10-13 0,9 0-1,3-6 0,4-1-2,2-5 1,-3-3-1,-5 0 1,-6-3-1,-8-4 0,-9-3 0,-10-2 0,-7-1 0,-4-1 0,-7-1 0,-5 6 0,-2 2-1,0 8 1,-3 8 1,1 12-1,3 5 0,2 12 1,5 6-1,9 3 0,4 0-3,11 2 1,9-7-2,13-4 0,6-11-4,16-1-4,-2-25-12,23 13-5,-12-23-8,16-1-2,-5-12 2,0 1 1</inkml:trace>
  <inkml:trace contextRef="#ctx0" brushRef="#br4" timeOffset="215172.2074">17158 10465 95,'3'-29'39,"-8"-13"2,3 11-2,-12-4-31,0 12-4,-9 6 0,-6 17 0,-7 12-1,-5 19 0,-7 11-1,2 16 0,2 7-1,2 8 1,6-2-1,10 2-1,9-8-1,10-6-1,9-3-1,5-15-3,8-5-1,-1-15-9,10 6-7,-24-27-9,25 10-6,-25-10-2,10-12 0,-16-3 2</inkml:trace>
  <inkml:trace contextRef="#ctx0" brushRef="#br4" timeOffset="215343.8077">16721 10897 100,'-19'-18'42,"19"18"4,-10-24-6,26 17-29,1-6-6,14 5-2,6 0 0,6-1-3,2-1 0,2-1-3,3 3-4,-11-12-9,10 16-6,-22-20-8,11 15-8,-12-11-4,4 6 0,-6-6 2</inkml:trace>
  <inkml:trace contextRef="#ctx0" brushRef="#br4" timeOffset="215827.4086">17574 10299 90,'-15'-8'39,"4"19"-1,-9 4 3,2 15-34,-9 8-3,-1 18 0,-3 6-1,-3 12 1,1 1-1,2 6-1,11-1-2,7-10-3,13-3 0,6-16-5,26-1-13,-7-25-15,19 0-5,-2-18-1,8-3 2</inkml:trace>
  <inkml:trace contextRef="#ctx0" brushRef="#br4" timeOffset="216233.0093">17602 10882 98,'-14'-2'38,"14"2"2,0 0-2,7 13-32,9-10-4,9 2 0,8-6-1,8-4 1,4-2-1,3-2 0,0-7 0,-4 0-1,-5-5 1,-7 0-1,-11 0 0,-10-1 1,-12 3-1,-9 3 1,-10 3-1,-8 4 1,-6 4 0,-4 10 1,-4 4-1,3 7 1,0 6 0,7 4 0,8 2-1,8 6 0,12-2-1,13-1-3,15-3 1,13-6-4,9 0 0,5-12-5,14 5-3,-9-22-16,11 8-9,-9-16-1,-1 5 3,-10-11 3</inkml:trace>
  <inkml:trace contextRef="#ctx0" brushRef="#br4" timeOffset="216467.0097">18353 10780 85,'0'-12'37,"-10"1"1,1 15 1,-13-2-27,3 18-3,-8-1-1,4 9-2,1-1-1,4 4-2,8-4-1,7-3-2,10-10 1,9-5 0,11-10-1,9-10-2,5-4 0,5-11-2,5-2-3,-2-10-2,10 12-16,-16-23-11,9 12-3,-10-15-1,2 5 3</inkml:trace>
  <inkml:trace contextRef="#ctx0" brushRef="#br4" timeOffset="216669.81">18855 10328 115,'0'0'39,"-14"9"1,-9 15 0,3 18-35,-5 9-3,0 12 0,-7 2 0,3 7 0,-2-2-2,3-2 0,8-7-3,-1-10-2,7-4-4,-1-21-12,17 4-6,-2-30-10,0 14-5,3-27-1,7 3 6</inkml:trace>
  <inkml:trace contextRef="#ctx0" brushRef="#br4" timeOffset="216981.8106">18530 10758 112,'0'0'41,"-13"-8"0,13 8 0,13 11-36,7-5-2,5-1-1,9 0 0,3-1 0,5-1-1,0-2-1,-1-2 0,1 1 0,-7 0 0,-2 0 0,-5 3-1,-5 0 1,-3 4-1,-9 6 1,-6 3 0,-9 6-1,-5 8 1,-4 2-2,-4 1 0,2 2 0,1-3-2,6-3 0,6-9-4,15-2-7,-2-22-9,25 7-6,-10-21-8,17-3-1,-6-12 3</inkml:trace>
  <inkml:trace contextRef="#ctx0" brushRef="#br4" timeOffset="217137.8109">19228 10620 119,'-11'-44'40,"4"12"0,-8 0-3,3 17-34,3 9-4,-3 3-6,12 18-12,-15-15-8,17 16-14,-5-6 0,4 10-1,-1-7 2</inkml:trace>
  <inkml:trace contextRef="#ctx0" brushRef="#br4" timeOffset="217995.8124">19458 10752 76,'11'-4'40,"-11"4"0,0 0 0,-21-9-21,10 15-11,-8-3-2,-1 10-1,-4 4-1,2 7-2,-1 6 1,3 4-4,4 3 2,9 1-2,7-3 1,8-3-2,11-8 2,6-8-2,10-10 1,7-9 0,2-10 1,1-8 2,-3-4-2,-5-10 1,-7-1 0,-6-4 0,-10-3 0,-8 3 0,-6 4-1,-6 3 0,-5 8 0,-3 6 0,1 8 1,1 9-1,12 2 1,-8 17-1,11-1 1,6 1-1,8 1 1,9 0-1,1-2 1,4-2 0,1-3-1,-5 0 1,-3-2 0,-4 0 0,-9 1 0,-6 2-1,-9 2 2,-4 5-2,-10 2-2,1 2 0,-2 0 1,2 0-1,4-3 2,6-4-2,8-6 1,8-7-1,11-10 4,6-7 0,7-8-1,4-3 2,2-5-2,0-7 2,-4 1-3,-2 3 0,-8 4 0,-5 7 0,-7 13 0,-13 9 0,2 9 0,-8 13 0,-4 9 0,1 6 0,3 3 0,2-1-2,10 2-7,-1-12-8,19 6-5,-11-21-5,27 8-5,-14-24-4,18 3-5,-7-10 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9Kea 24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6575768"/>
              </p:ext>
            </p:extLst>
          </p:nvPr>
        </p:nvGraphicFramePr>
        <p:xfrm>
          <a:off x="214283" y="685800"/>
          <a:ext cx="8750332" cy="509016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90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Possible and impossible jobs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 new phenomenon – T.I.R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look at some uses of T.I.R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Where people use T.I.R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end of chapter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wordfind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, crossword and chapter revision questions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practise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for the test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 more of our books and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marked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our bookwork stacks up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354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Today is </a:t>
            </a:r>
            <a:r>
              <a:rPr lang="en-NZ" sz="10800" dirty="0" smtClean="0">
                <a:solidFill>
                  <a:srgbClr val="FFFF00"/>
                </a:solidFill>
              </a:rPr>
              <a:t>Faye</a:t>
            </a:r>
            <a:r>
              <a:rPr lang="en-NZ" sz="10800" dirty="0" smtClean="0">
                <a:solidFill>
                  <a:srgbClr val="FFFF00"/>
                </a:solidFill>
              </a:rPr>
              <a:t>’s </a:t>
            </a:r>
            <a:r>
              <a:rPr lang="en-NZ" sz="10800" dirty="0" smtClean="0">
                <a:solidFill>
                  <a:srgbClr val="FFFF00"/>
                </a:solidFill>
              </a:rPr>
              <a:t>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1363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35654666"/>
              </p:ext>
            </p:extLst>
          </p:nvPr>
        </p:nvGraphicFramePr>
        <p:xfrm>
          <a:off x="533400" y="533400"/>
          <a:ext cx="8094663" cy="542544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31 and 37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heSansBold-Plain" pitchFamily="34" charset="0"/>
                        </a:rPr>
                        <a:t>Mon 18th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Dissolving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110 - 119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heSansBold-Plain" pitchFamily="34" charset="0"/>
                        </a:rPr>
                        <a:t>Mon 25th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Living things, 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Topic Test: Plants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Tues 16 April 2013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 the skills and knowledge pertaining to (about) plants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132 - 143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19th of April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Plants and reproduction, including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85 – 87, 91, 96, 99 - 103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Xxx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XX</a:t>
                      </a:r>
                      <a:r>
                        <a:rPr kumimoji="0" lang="en-US" sz="2400" b="0" i="0" u="none" strike="noStrike" cap="none" normalizeH="0" baseline="3000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of May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1271880" y="5320440"/>
              <a:ext cx="1627200" cy="4525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263600" y="5310720"/>
                <a:ext cx="1639800" cy="469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89360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Block Arc 1"/>
          <p:cNvSpPr/>
          <p:nvPr/>
        </p:nvSpPr>
        <p:spPr>
          <a:xfrm>
            <a:off x="2209800" y="2362200"/>
            <a:ext cx="3505200" cy="3505200"/>
          </a:xfrm>
          <a:prstGeom prst="blockArc">
            <a:avLst>
              <a:gd name="adj1" fmla="val 10800000"/>
              <a:gd name="adj2" fmla="val 11"/>
              <a:gd name="adj3" fmla="val 4074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>
              <a:solidFill>
                <a:schemeClr val="tx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352800" y="3352800"/>
            <a:ext cx="1295400" cy="762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4" name="Ink 3"/>
              <p14:cNvContentPartPr/>
              <p14:nvPr/>
            </p14:nvContentPartPr>
            <p14:xfrm>
              <a:off x="372600" y="570240"/>
              <a:ext cx="8573040" cy="593568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66480" y="561600"/>
                <a:ext cx="8586360" cy="5950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26058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16520" y="1202400"/>
              <a:ext cx="8240760" cy="31374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10040" y="1188360"/>
                <a:ext cx="8251920" cy="3166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46701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2024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580</TotalTime>
  <Words>172</Words>
  <Application>Microsoft Office PowerPoint</Application>
  <PresentationFormat>On-screen Show (4:3)</PresentationFormat>
  <Paragraphs>34</Paragraphs>
  <Slides>6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90</cp:revision>
  <dcterms:created xsi:type="dcterms:W3CDTF">2006-08-16T00:00:00Z</dcterms:created>
  <dcterms:modified xsi:type="dcterms:W3CDTF">2013-05-24T01:15:33Z</dcterms:modified>
</cp:coreProperties>
</file>