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260" r:id="rId3"/>
    <p:sldId id="298" r:id="rId4"/>
    <p:sldId id="29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16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22T23:34:00.469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8323 3623 67,'0'0'36,"5"-15"-1,1 29 1,-11 15-33,3 12 0,-3 7 0,2 9 0,-1 2 0,5-2 0,5-18 0,16-26 0,20-49 0,31-39-1,38-50 0,38-38 1,38-30-4,17-26-10,20 6-26,-13-2-2,-5 36-1,-34 26 0</inkml:trace>
  <inkml:trace contextRef="#ctx0" brushRef="#br0" timeOffset="608.4011">11941 4648 58,'0'0'36,"-10"-15"0,10 29 1,-10 8-26,8 17-5,-10 7 2,7 9-3,0-9 1,14-2-2,15-28-1,25-36 1,30-44-3,35-44 1,43-37-3,31-36-2,35-12-32,-15-18-2,-1 16-1,-34 14-5</inkml:trace>
  <inkml:trace contextRef="#ctx0" brushRef="#br0" timeOffset="5226.0092">6289 14127 19,'0'0'33,"18"0"0,-18 0 0,23-7-16,-6 7-14,3-3-1,5 3 1,9-2 1,5 3-1,7-4 1,12 6-1,1-6 0,13 7 1,-1-3-2,10 2 0,1 2 1,4 0-2,3 0 0,0 6 0,9-5 0,2-3 0,7-3 0,2 0 0,8-7 1,6-1-1,5-5 1,8-2-1,-11 2 0,8 0 0,-5 0 0,-2 3-1,-6-1 0,-10 1 0,-8 4-1,-16-4-2,-6 8-3,-25-16-13,-6 13-18,-16-5-2,-16 6 2,-17 4-2</inkml:trace>
  <inkml:trace contextRef="#ctx0" brushRef="#br0" timeOffset="5834.4102">6969 13814 23,'16'-14'31,"-2"8"2,-14 6-2,0 0-27,3 17 1,-14-5-1,2 9 0,-12-3 0,1 9 0,-13-7-1,-1 10 2,-8-6-1,-2 6 0,-5-5 0,-1 8 0,-3-6 0,2 5-1,8-6-1,7 1-1,7-5 1,8-1-2,13-5 1,16-1 0,12-4 1,16-4-2,13 0 2,13 2 0,10-1-1,13 3 1,3-1-1,5 6 0,7 2-1,-4 6 1,-1 2-1,-1 8 0,-3 2 0,-7 3 0,-6 2 0,-2-2-2,-6-2-1,-10-14-4,10-2-31,-20-18-1,10-8-2,-9-23 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22T23:50:13.710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9769 12381 59,'-58'-3'37,"-4"3"0,-9-6-2,-7 5-32,-4-1-2,-7 3 0,-5-1 0,-5-1 0,-4 0-1,-5-2 0,0-1 0,-6-1 0,-5-1 0,-6 2 0,-5-1 1,-7 4 0,-11 0-1,-5 4 2,-11 1-1,-6 3 0,-3-3 1,-3 5-1,-7-3 0,-1 1 0,1-4 1,2 1-2,-4-4 1,1 0 0,-2-2 0,0 0-1,-5 0 0,1 4 0,-7 1 0,-3 1 0,-3 3 0,-1 1 0,-4 5 0,1 2-1,3 1 2,6 2-1,0 0 0,8 3 1,7 2-1,8-2 1,8 4-1,12 3 1,10 0-1,5 5 0,4 1 0,15 6-1,6 4 1,6 4-1,5 6 0,8 7 1,6 5 0,8 2 0,6 6-1,11 1 1,5 2-1,8 0 1,8 0-1,9-2 1,10 3 0,11-2-1,11 1 1,15-3 0,11-5 0,15 0 1,15-5-2,7-4 1,12-5-1,9-6 0,12-4 1,6-1-2,3 1 2,3-1-2,1 2 2,4-2-1,-1 1 1,4 2 0,7-3 0,0-2 1,4-4-1,10-3 1,6-6-1,11-2 1,8-7 0,5-2-1,3-3 0,6-4 1,5 2-1,3-3 0,-1 0 0,5 0 1,4 0-1,-2 1 0,0-2 0,2-3 1,4-1-1,4-3 0,6-4 1,3-1-1,5-6 1,8-2 0,5-2-1,5-5 1,5-1 0,3-1-1,7-4 1,-1 0-1,1-1 1,7 1-1,-2-2 1,-1 0-1,3 0 0,-9 0 0,4 2 1,-3 0-1,-10 0 0,-2 2 0,-9-3 1,-6 3-2,-7 0 1,-12 1 0,-8-1 0,-8-1 0,-8 1 0,-5 1 0,-6 2 0,-10-2 0,-2-1 0,-4-2 0,-8-4 0,-5 4 1,-11-6-1,-5-1 1,-12-5 0,-8-1 0,-17 0-1,-6-3 1,-15-5-1,-6-2 0,-11-2 0,-5-3 0,-10-3 1,-1 1-1,-8-4 0,-1-1 0,-10 0 0,-7 2 1,-5-2-1,-6 0 1,-9-4-1,-9 1 0,-5-5 1,-12 2-1,-6-1 0,-9-1 0,-9 1 0,-9 0 0,-12 1 0,-6 3 1,-13 2-1,-7 1 0,-12 3 1,-8-1-1,-18 4 1,-9 5 0,-10 2-1,-12 2 0,-14 3 1,0 3-1,-10 6 0,3-1 1,8 0-1,9 2 0,9 2-1,17 1-3,18 14-21,-3-9-14,24 12-1,0 1-2,10 10 0</inkml:trace>
  <inkml:trace contextRef="#ctx0" brushRef="#br1" timeOffset="577292.9275">4243 15541 21,'-17'5'27,"13"6"-8,-8-15-4,12 4-1,12-7-4,7 4-2,-5-13-1,15 8-1,-5-8-2,14 6-1,-4-8 0,8 8-1,5-6 0,11 1-1,0-3 1,9-2-1,12-7 1,8-2-1,8-2 1,5-1-1,2-2 0,0 3-1,-1 4 1,0 4 0,-5 4-1,-8 5 1,-3 7-1,-2 5 0,-1 3 1,-5 4-1,-1 3 0,-3 0 1,-2 0 0,-5 1 0,-3-2 1,-3-1-1,-7-1 0,-7-2 0,-5-2 0,-6 1 0,-8 2-1,-3-2 1,-7 2-1,-5 0 0,-1 2 0,-11-6 1,19 12-1,-7-9 0,-1-2 0,1-2 0,0-1 0,1-5 0,1-1 0,-2 1 0,-3 0 0,-9 7 0,22-10 0,-11 8 0,1 5 0,0 1 0,1 4 0,2 0 0,1 2 0,0-3 0,-2 1 0,-1-3 0,1 0-1,-14-5 1,16 5-2,-16-5-3,0 0-12,0 0-19,0 0-3,-16-6 2</inkml:trace>
  <inkml:trace contextRef="#ctx0" brushRef="#br1" timeOffset="578572.1297">13916 13898 23,'6'-15'31,"-6"15"1,0 0-1,0 0-26,6 30 0,-13-6 0,8 17 1,-6 6-2,5 13-1,-5 2 0,5 6-1,-4 0-2,4-2-3,4 2-22,-5-16-8,2-13-2,4-16 2</inkml:trace>
  <inkml:trace contextRef="#ctx0" brushRef="#br1" timeOffset="578790.5301">13982 13913 62,'0'0'38,"0"0"-1,12-6 0,14-10-36,9-3-1,9 0-2,1-11-8,18 8-25,-10-2-1,0 8-2,-14 2 2</inkml:trace>
  <inkml:trace contextRef="#ctx0" brushRef="#br1" timeOffset="578977.7305">13949 14198 63,'-4'20'38,"4"-20"1,27-1-1,10-17-37,6-9-2,12 2-3,-3-16-14,12 14-17,-5-4-3,5 11 2,-16 2-2</inkml:trace>
  <inkml:trace contextRef="#ctx0" brushRef="#br1" timeOffset="579367.7311">14601 14096 56,'0'29'40,"-6"-3"-4,5 10 3,-10-8-31,6 13-4,-8-3-2,4 6 0,-5-5-1,2-5-1,3-6 1,1-9-1,8-19 1,0 0-1,0 0 0,18-28 0,-2-3 0,3-7 0,3-7 1,1-4 0,-5 4 0,-1 2-1,-4 10 1,-4 7 0,-1 7 0,-2 8 0,-6 11 0,21 5 0,-6 2-1,8 3 0,9-2-2,2-3-1,9 3-3,-2-13-3,13 15-15,-8-17-17,2 6 3,-10-8 0,0 8 2</inkml:trace>
  <inkml:trace contextRef="#ctx0" brushRef="#br1" timeOffset="579508.1314">15132 14155 58,'-19'17'36,"7"11"-1,-6-3-4,14 14-21,-9 2-6,9 5-2,1-2-1,8-3-1,3-3-3,-1-16-10,16-2-22,-7-25-2,18-11-1,-4-22 1</inkml:trace>
  <inkml:trace contextRef="#ctx0" brushRef="#br1" timeOffset="579664.1317">15357 13682 71,'-26'-32'40,"-10"6"-2,10 21 1,-8 9-38,13-3-13,21 19-25,10-5-1,18 8-1,6-2 0</inkml:trace>
  <inkml:trace contextRef="#ctx0" brushRef="#br1" timeOffset="580178.9326">16244 14093 54,'-50'-12'38,"6"10"-1,-10-4-1,7 11-28,-6 2-4,6 16 2,1 2-2,2 12-1,6 2 1,7 7-1,8-3-1,9-2-1,11-5 0,18-12-1,6-10 1,20-15 0,12-14 0,17-15 0,10-14-1,6-11 0,-1-14 1,0-7-2,-5-9 1,-15-2 0,-9 3 0,-19 1 0,-13 8 0,-13 7 0,-9 10 0,-8 19 0,-10 16 1,-4 18 0,-6 21-1,-4 22 1,1 21 0,-1 18-1,2 11 0,4 9 0,9 3-3,5-10-4,24 3-15,-5-30-15,23-8-3,5-32-1,16-8 1</inkml:trace>
  <inkml:trace contextRef="#ctx0" brushRef="#br1" timeOffset="580584.5333">16795 13943 69,'-29'15'39,"4"14"1,-9-2-1,16 14-32,-7 1-4,4 8 0,4-1-1,4 0 0,9-2-1,4-9-1,10-7 1,14-15-2,6-10 0,6-12 1,5-11 0,4-13-1,-1-8 2,-5-5-1,-1-4 0,-10 0 0,-6 1 1,-8 3-1,-6 8 1,-3 11-1,-5 13 0,0 11 0,-10 10 0,3 14 1,1 11-1,-2 4-1,4 7 0,4-4-1,5-3-2,3-9-1,16 2-10,-9-28-13,18 4-10,-8-16-1,12 0 1,-9-17 3</inkml:trace>
  <inkml:trace contextRef="#ctx0" brushRef="#br1" timeOffset="581052.5341">17232 14168 16,'8'-29'34,"4"8"3,-12-2 0,0 23-1,-2-27-23,2 27-5,0 0-4,6 12 0,-7 8-1,1 6-1,-3 5 0,1 3-1,0-3 0,0-2-1,1-3 0,8-12 0,-7-14 0,20-2 0,-2-19 1,5-9-1,2-6 0,8-7 1,1-3 0,0 1-1,-5 6 1,4 8-1,-11 17 1,-8 17-1,-7 18 0,-9 24 0,-12 22 0,-8 22-1,-5 17 1,-9 13 0,-2 3-1,-1 2-2,1-10 2,6-12 0,8-19-1,2-21 0,10-26 1,5-18-2,7-18 3,2-33 0,9-10 0,-6-22 2,3-17 0,3-10 0,2-7-1,2 0 1,-1 3-2,2 4-1,5 26-19,-13-4-18,17 25 0,-11 2-1,6 20 0</inkml:trace>
  <inkml:trace contextRef="#ctx0" brushRef="#br1" timeOffset="581380.1347">17071 14042 49,'-10'-15'38,"10"15"0,-17-21 0,17 21-24,-17-31-7,8 14-2,-3-4-2,4 6 0,-2 2-3,10 13-2,-13 5-7,-4 3-28,17 13-1,-11-4-3,11 8 3</inkml:trace>
  <inkml:trace contextRef="#ctx0" brushRef="#br1" timeOffset="588462.5471">18616 13887 49,'0'0'37,"1"-12"-2,10 2 1,0-6-30,18 5-3,5-8 2,7 5-2,3-3-1,9 3 0,-2 3-1,0 0 0,-5 6 0,-11 2-1,-5 3 1,-11 8-1,-9 7 0,-10 6 1,-10 6-1,-7 4 1,-6-1-1,2 2 0,-1-3 0,5-1 0,7-6 0,7-6 0,12-4 0,7-5 0,13-6 0,6-2 1,6-4-1,2 1 1,-3 2 0,-6 5 0,-9 6 0,-10 13 1,-21 6-2,-12 12 0,-18 8 1,-7 5-1,-5-1 0,0-7-2,9-5-2,8-23-6,31-4-26,5-26-1,34-8-1,9-24-1</inkml:trace>
  <inkml:trace contextRef="#ctx0" brushRef="#br1" timeOffset="588774.5477">19551 13910 46,'0'0'32,"-3"-20"1,10 1-1,10-3-28,-3-2 0,7 7 0,-9-4 2,3 13 0,-15 8 2,14-1-2,-14 13 0,-4 17 0,-4 9-1,-2 15-2,-3 11-1,-1 5-1,-2 6-1,5-1-1,-1-2-1,4-9-2,11-6-8,-3-23-26,22-7 1,-6-22-2,22-10-1</inkml:trace>
  <inkml:trace contextRef="#ctx0" brushRef="#br1" timeOffset="589398.5488">20531 13317 64,'-34'57'36,"0"29"1,-15 18-3,-11 31-29,-16 12-2,1 20 0,-17 1-2,8-3-2,4-15-4,8-33-9,27-20-20,14-40-3,33-27 0,17-37 0</inkml:trace>
  <inkml:trace contextRef="#ctx0" brushRef="#br1" timeOffset="589960.1497">20695 13904 49,'-13'14'36,"-19"3"-2,6 10 1,-13 0-28,7 13-3,-2-6 1,9 4-2,5-7 0,19-5-1,12-10-1,18-5 0,14-11-1,15-8 1,5-1 0,1 0 0,-1 3 0,-9 6-1,-14 9 1,-11 9-1,-24 11 1,-15 9-2,-14 7 1,-14 2 0,-1 0-1,-8-9-3,9 2-5,-8-26-26,27-6-1,0-27-2,28-11 1</inkml:trace>
  <inkml:trace contextRef="#ctx0" brushRef="#br1" timeOffset="590147.3501">20806 13905 85,'-22'12'40,"-3"-7"-2,19 10 2,6-15-37,13-2-2,20-12 0,13-7-3,18-5-2,1-14-4,25 7-29,-10-14 0,13 5-1,-13-8 0</inkml:trace>
  <inkml:trace contextRef="#ctx0" brushRef="#br1" timeOffset="590381.3505">21590 13375 80,'-20'34'39,"3"26"0,-9 8-1,-7 29-33,-4 13-2,-6 18-1,0 7-1,-8 7 0,3-5-2,12-11-1,8-19-3,9-31-7,27-12-25,10-38-1,28-19-2,8-36 0</inkml:trace>
  <inkml:trace contextRef="#ctx0" brushRef="#br1" timeOffset="592081.7535">21738 13808 41,'7'-14'36,"-7"1"1,0 13-1,12 7-16,-6 19-15,-4 8-1,1 15-1,-3 9-2,-3 8-1,-3 4-1,0 2-2,0-1-3,-3-18-20,11 5-9,0-17-3,9-8 2</inkml:trace>
  <inkml:trace contextRef="#ctx0" brushRef="#br1" timeOffset="592534.1543">22031 13905 65,'-17'2'37,"17"-2"-2,0 0 1,37-13-33,2-2-2,13-2 1,9-1-1,5 1 1,-2 0-1,-5 7 1,-7 4 0,-14 8 0,-15 6 0,-13 10 1,-17 1-1,-8 8 1,-9-1-1,0 2-1,1-3 0,4-4-1,13-6 0,7-1 1,12-4-2,10 1 1,5-2 0,4 2 0,-2 6 0,-9 8 0,-10 4 0,-11 8-1,-16 6 1,-13 6-1,-14 3 0,-8-3-1,-2-2-3,-5-18-24,13 5-8,-3-23-1,20-5-2</inkml:trace>
  <inkml:trace contextRef="#ctx0" brushRef="#br1" timeOffset="593392.1558">15856 15185 33,'18'-8'35,"-8"-4"2,6 18-2,-16-6-28,9 22-2,-12 2-2,2 15 1,-8 11-2,3 9 0,-2 7 0,-2 8 0,0 2 1,3-1-3,2-7 1,4-10-1,2-12 1,8-16-1,2-20 1,6-16-2,1-21 1,1-14 2,3-14-2,-1-8 2,-5-11-1,-1-1 1,-7-6-1,-6 0 1,-4 6-1,2 5-1,-2 6 1,4 8 0,5 7-1,10 4 2,8 11 0,10 9 0,9 4-1,7 8 1,4 2-2,1 10 2,-3 7-1,-10 8-3,-9 9 2,-14 8-1,-16 9 1,-16 9-1,-19 5 1,-18 8-1,-11 0 0,-9 1 2,-3-8-2,7-4-1,10-11-1,9-15-3,32 4-10,14-29-21,21 4 0,18-23-1,29 7 1</inkml:trace>
  <inkml:trace contextRef="#ctx0" brushRef="#br1" timeOffset="593860.1566">16895 15468 45,'-23'-5'35,"4"2"2,-10-13-1,7 5-31,-11 0-1,5 10 0,-7 3 2,-1 14-2,-2 6-1,7 11 1,-2 5-1,9 8 0,6-3-1,10-3-2,12-10 2,15-14-3,9-16 2,16-18-2,14-20 2,7-21-2,4-16 2,4-11 1,-6-6-2,-3-2 2,-10-4-1,-14 5 1,-12 10-1,-15 14 1,-8 16 0,-9 16 0,-7 20-1,-7 25 1,-1 24-1,2 22-2,0 19 1,0 15-1,5 7 0,5 6-1,8-4-2,6-14-4,16 0-31,-10-25 0,15-2-1,0-27 0</inkml:trace>
  <inkml:trace contextRef="#ctx0" brushRef="#br1" timeOffset="595061.3587">18393 15026 57,'0'0'38,"13"-17"0,10 2 1,-5-9-36,23-4-1,10-1 0,8-1 0,5 5-1,-5 7 1,-8 11-1,-7 10 0,-18 14 0,-12 10-1,-20 9 1,-16 9-1,-14 3 1,0 4-1,-5-7 1,10-3-2,4-11 2,15-9-1,19-10 1,22-9-1,13-8 0,9-4 0,8 2 1,3 2 0,-3 5 0,-10 7 1,-14 11-1,-18 9 1,-22 10-1,-14 9 0,-23 9 0,-5 1 0,-11-1-1,-2-3-1,8-7-3,3-26-21,29-3-14,10-28 1,34-6-2,11-28-1</inkml:trace>
  <inkml:trace contextRef="#ctx0" brushRef="#br1" timeOffset="595201.759">19481 15516 80,'-34'49'42,"-8"-27"-4,11-10 0,19-17-53,0-35-24,26-1 0,1-22-2,16-2-1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22T23:34:11.108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5573 905 85,'0'0'35,"-22"12"0,19 13 0,-8 2-32,10 6 1,-3 12-1,6 7-2,1 8 2,0 10-2,2 6 0,0 5 0,-4-1 1,-1 2-2,-1-11 1,-1-8-1,-4-14 1,1-8-1,1-12 0,2-17 0,2-12 1,1-22-1,1-14 1,4-13 1,-1-16-1,-2-16 2,0-15-2,-4-14 1,7 49 0,-6-3 1,0 0-1,6-2-1,-1 7 0,7-1-1,-5 6 0,8-3 0,-15 57 0,35-89 0,-35 89 0,42-70 1,-42 70 0,27-24 0,9 21 0,0 28 0,-17 25 0,-9 20-1,-23 5-1,-14 9 2,-18-8-2,-6-14-1,6-13-1,2-17-6,21-12-25,1-18-5,21-2 1,6-22-3</inkml:trace>
  <inkml:trace contextRef="#ctx0" brushRef="#br0" timeOffset="468.0008">5982 1380 85,'-13'11'37,"12"4"-2,1-15 2,19 12-31,1-14-2,12-1-1,8-10 0,7-4 1,-1-6-2,2-4 1,-4-6-2,-4-2 1,-7 4-1,-9 3 1,-14 2-1,-10 5-1,-12 8 2,-16 6-1,-7 14 0,-12 9 0,-7 12 1,-4 7-2,2 11 2,3 2-2,8 3 1,20 4-1,12-9 1,18-6-3,19-9 1,20-12-1,19-8-3,11-14-1,16-5-1,-1-17-6,22 1-23,-20-11 0,7 2-1,-21-4 1</inkml:trace>
  <inkml:trace contextRef="#ctx0" brushRef="#br0" timeOffset="936.0016">6885 1304 85,'-30'5'35,"9"19"-1,-13 1 3,14 16-28,-14-5-2,13 10-2,-3-4 0,10 0-3,3-8 0,6-5-1,5-9 1,0-20-2,21 6 2,-3-23-1,2-8 1,2-9 0,1-7-1,2-5 1,-5-6-2,-1 4 2,-3 2-1,2 2 0,-6 6-1,1 2 1,3 14-2,2 2 1,7 8-1,4 3-1,6 5-2,10-5-2,9 4-3,-4-7-7,22 1-21,-18-4 0,10 5 1,-14-8 15,2 8 13,-16 7 7,-11 2 4,-6 10 8,-19 1 23,0 10 1,-14 3 2,9 21-18,-19 1-9,8 10-4,-8 0-1,8 5-2,2-1-1,4 2-2,10-7-1,5-16-4,17-4-18,-4-32-13,18-8-2,-3-19-1,10-8 0</inkml:trace>
  <inkml:trace contextRef="#ctx0" brushRef="#br0" timeOffset="1076.4019">7670 854 108,'-19'-18'36,"19"18"-1,-15-1-7,30 3-63,5 2-3,20 1-1,3 1 0</inkml:trace>
  <inkml:trace contextRef="#ctx0" brushRef="#br0" timeOffset="1435.2025">8172 926 101,'-14'20'40,"-18"-2"1,5 11-1,-18 9-34,10-10-2,-4-2 0,9 1-1,6-2-2,8 0 0,13-2-1,8-3 1,14-5-2,6-2 1,9-1 0,6 1 0,1 0-1,-4 2 1,-4 2 0,-8 5-1,-15 4 2,-9 7-1,-12 3 0,-14 0 0,-8 2 1,-3 3 0,-3-13-2,3-1-1,7-8-1,8-15-2,21-4-14,7-24-8,28 4-9,0-20-2,20 8-3,2-18 1</inkml:trace>
  <inkml:trace contextRef="#ctx0" brushRef="#br0" timeOffset="1700.403">8720 1104 100,'0'0'40,"-14"-12"1,14 12 0,-43 18-35,20-6-2,-8 8 0,2 6-2,-5 9 0,3 2-1,3 5 1,6 2-1,4-5 0,12 1-1,15-9 0,10-12-1,18-6-1,6-12-2,17-7-4,-1-21-11,26 4-10,-17-20-9,12 4-1,-12-7-1,0 5 2</inkml:trace>
  <inkml:trace contextRef="#ctx0" brushRef="#br0" timeOffset="2589.6045">9182 1114 118,'-32'5'39,"3"16"4,-18-1-8,3 17-32,-3 2 1,9 8-2,0 0 0,12 2-1,12-3 1,14-4-2,16-11 0,11-10 1,10-10-2,10-11 1,1-12 0,3-12-1,0-9 0,-3-12 1,-8-5-2,-7-4 2,-8 0-1,-10 0 2,-7 7-2,-8 5 2,-4 12-1,-12 11 0,1 8 0,-5 12 0,3 7 0,3 7 0,3 5 0,4 0 1,10-2-1,8-3 0,9-2 0,6-9 0,8-3 0,6-5 1,2-4-1,-3-1 0,-1 3 1,-5-2-1,-8 0 1,-2 9-1,-10 5 1,-8 7-1,-5 14 0,-6 9-1,-1 6 2,-3 8-2,-1 5 1,-1-1 0,1 3 0,7-5-1,-1-9 1,0-9-1,5-13 1,0-21 0,0 0-1,22-12 1,-14-15 1,4-17-1,0-12 0,3-8 2,4-2-2,0-6 1,-1 6 0,5-1 0,4 9 0,3 8 1,4 10-2,2 8 0,4 12 0,0 7 0,2 3 0,-2 10 0,-5 6 0,0 6 0,-11 8 0,-4 8 0,-9 4 0,-10 6 0,-8 2-2,-6 5 2,-6 3-1,-9 2 0,-6-3 1,-7 0-1,-2-2 1,-2 2-1,0-4 1,2 4-1,-1-4 1,6 1 0,2 2-1,3 9 1,2 5-1,3 12 0,-2-2 1,1 4 1,3-4-3,2-3 2,7-6-4,-1-18-1,23-3-12,-5-40-7,19 6-7,-4-37-10,25-8 0,0-25-1,21-5 3</inkml:trace>
  <inkml:trace contextRef="#ctx0" brushRef="#br0" timeOffset="3042.0053">10055 1303 101,'19'-1'40,"12"7"2,2-7-4,8 1-32,7-3-2,8-5-1,0-5-1,5-7 0,-3-5 0,-4-5-1,-5-4 0,-12-6 0,-11-4 0,-9-1 0,-16 6 0,-14 4 1,-17 12-1,-11 11 1,-13 19 0,-8 15 0,-3 16-2,2 18 0,4 8 0,12 8 0,18-1 0,12-3 0,23-10 0,22-7 0,26-13 0,17-12 0,17-12 0,17-13-8,18-3-6,-9-22-6,21 5-9,-26-20-5,6 11-5,-26-9-4,-7 12 4</inkml:trace>
  <inkml:trace contextRef="#ctx0" brushRef="#br0" timeOffset="3166.8055">11395 1327 98,'-13'15'42,"-15"-10"1,15 8-3,-10-17-14,6 2-29,17 2-11,-14-11-10,14 11-5,0 0-6,12 11-5,-10 3-3,3 5 0</inkml:trace>
  <inkml:trace contextRef="#ctx0" brushRef="#br1" timeOffset="7831.2137">10715 1771 16,'0'0'29,"0"0"1,-20-8 2,8 14-13,-15-10-9,7 11 0,-15-9-1,5 8-2,-13-8 1,5 3-3,-11-5 0,2 3-1,-9-5-1,0 2-1,-10-2 0,-4-1-1,-13 2 0,-7 4 0,-9 0 0,-6 0 0,-10 2 1,-3 1-1,-9 1 0,-4-2 1,-3-1-1,2 1 0,-2-4 1,-1 3-1,-7-3 0,-1 2 0,2 1 0,-4 1 0,-3 2 0,-4 1 0,-4 0 0,-3-2 0,1 1 0,1-1 1,0-2-1,-1 0 0,6-2 0,1 2 1,6 0-2,3 4 2,4 2-2,10 1 1,13-1-1,11 3 0,18-1-2,15-6-5,30 3-29,2-11-3,28-1 0,8-10-2</inkml:trace>
  <inkml:trace contextRef="#ctx0" brushRef="#br2" timeOffset="139039.6994">23086 3343 26,'4'29'23,"-8"2"0,4 15-5,2 13-10,-4 5 0,4 18 2,-9 5-1,12 20 0,-10 5-1,13 17 0,-5 3-3,9 16 0,-5 6 1,10 14 0,-5 2-1,6 11 0,-4 4 1,5 7 0,-7 6-1,1 5 0,-4 5-1,1 0 0,-4 0-1,-3 4-1,-1-8-2,2-7 2,-1-16-2,7-19-1,3-17-5,0-28-27,13-23-5,-1-32-1,8-28 1</inkml:trace>
  <inkml:trace contextRef="#ctx0" brushRef="#br2" timeOffset="139538.9002">23147 5581 41,'1'-17'32,"0"4"3,-1 13-2,0 0-14,-13 0-2,6 28-5,-18 5-1,2 26-5,-21 9-1,0 18-2,-11 10 0,-6 2-1,3-1-3,-1-8-1,15-7-8,1-27-23,24-17-5,19-38 1,0 0 0</inkml:trace>
  <inkml:trace contextRef="#ctx0" brushRef="#br2" timeOffset="139866.5008">23276 5363 54,'-22'-4'31,"2"0"1,2 0-1,18 4-24,-19-7 1,19 7 1,0 0-1,21 4-1,-4 2-1,15 10 0,-4 4 0,12 17 0,1 4-1,3 15-1,5 4-1,1 8 0,4 4-2,5 0-2,1-3-3,-2-18-16,9 3-19,-8-15 1,1-10 0,-10-15-1</inkml:trace>
  <inkml:trace contextRef="#ctx0" brushRef="#br2" timeOffset="140272.1015">23125 4480 79,'0'0'37,"-13"0"-1,-1 8 0,-2 16-31,-17 17 0,-10 23-1,-23 25 0,-21 26-2,-29 31 3,-21 16-1,-16 16 0,-5 3-1,0-6-2,10-17-1,21-20-6,16-36-29,52-34-4,27-39 0,32-29-2</inkml:trace>
  <inkml:trace contextRef="#ctx0" brushRef="#br2" timeOffset="140615.3021">23224 4713 73,'-14'-5'36,"14"5"-1,-11-15 1,11 15-31,13-25 0,8 12-1,2-4 1,13 7-2,4 0 1,14 9-1,6 8 0,5 8-1,9 10 1,3 9-2,7 4 1,0 5-1,3 3-1,2-2-2,-1-1-2,0-13-8,7 4-26,-11-15 0,3-2 0,-16-15-1</inkml:trace>
  <inkml:trace contextRef="#ctx0" brushRef="#br2" timeOffset="140942.9027">23299 3896 74,'-36'7'33,"-9"16"0,-14 9 0,0 16-31,-15 10 0,1 13-1,-4 8 0,2-2-3,16 7-20,4-16-11,20-8-1,9-16-1,16-14 1</inkml:trace>
  <inkml:trace contextRef="#ctx0" brushRef="#br2" timeOffset="141192.5031">23321 3763 90,'30'-4'38,"-8"3"-1,5 17 0,-5-2-31,12 10-1,-1-2-2,12 5-2,9-4 0,5-2-1,6-4-3,-2-11-6,7 7-27,-15-14-3,-3 11 1,-18-16-1</inkml:trace>
  <inkml:trace contextRef="#ctx0" brushRef="#br2" timeOffset="141457.7036">23300 3443 70,'-47'-7'34,"1"-1"-1,3 15 1,0-2-27,3 18-3,-10 8-1,2 14-1,-11 13-1,2 3-2,-1 5-3,-3-13-29,22-6 1,12-24-4,27-23 2</inkml:trace>
  <inkml:trace contextRef="#ctx0" brushRef="#br2" timeOffset="141629.3039">23724 3202 114,'26'34'42,"-11"-9"-1,1 12-3,-10-7-41,9-7-5,25 15-29,-12-10-3,9 13 0,-8-3-2</inkml:trace>
  <inkml:trace contextRef="#ctx0" brushRef="#br2" timeOffset="142487.3054">20860 8276 64,'41'-30'35,"10"-1"-1,20-12 0,29-5-31,7-9-1,17 2 2,6-1-1,9 8 0,3 7-1,-2 10 0,-2 8-2,-10 10 2,-4 16-2,-6 9-1,-7 4 2,2 7-1,-2-1 1,6 0-1,1-4 1,10 0 0,8-14 0,14 0 1,7-11-1,4-9-1,8-2-3,1-14-12,9 6-21,-12-7 2,-1 3-2,-20-3 0</inkml:trace>
  <inkml:trace contextRef="#ctx0" brushRef="#br2" timeOffset="145763.3112">12256 7425 55,'-64'7'32,"-12"-6"-2,-11-2-1,-13 4-27,-14 4-1,-15-1 0,-12 6 0,-17 5 0,-16 3 2,-13 8 0,-14 1 0,-6 10 1,-11 0 1,5 4 0,-3-8-1,14 4 0,3-9-2,18-2 0,13-13 0,21-4-1,16-10-1,15-4 1,16-6-2,16-4 1,11-2-1,9-3 0,14-2 1,0 2-1,8-3 1,8 2 1,7 1 1,4 4-1,6 3 1,5 5 0,12 6-1,0 0 1,0 0-1,3 17 0,6 4-1,8 18 0,0 8 0,3 16-1,5 16 2,-3 18-1,2 18-1,0 17 2,-1 15 0,1 17 1,-7 17 0,7 16-1,-4 16 1,-3 13-1,-3 9 0,-1 14 1,1 8-3,-6 4 2,-8 5-2,1 4 3,-8-7-3,5 0 1,-1-8 0,9-9-1,3-10 1,0-13 0,16-17 0,2-16-2,6-13 2,3-13 0,3-14 0,-6-9-2,-2-17 3,-2-13-1,-5-14 0,-7-14 0,-4-16 0,-5-15 0,-5-13 0,-1-14 0,-2-9 0,0-16 0,0 0-1,-13 10 1,13-10 0,0 0-1,-16-8 1,16 8 0,-12-6 0,12 6 0,-14-8 0,3 4 0,-1 0 0,-5-2-1,-4 1 1,-10 0 0,-8 1 0,-15 2 0,-16 2 0,-23 4-1,-18 1 1,-23 2 0,-29 1 0,-25-2 0,-21 1 0,-25-3 0,-20-3 0,-12-3 0,-16-5 0,-8-1 0,-4 1-1,-4 4 0,1 6-1,1 6-3,13 21-8,-2 0-27,24 19-1,9-2-1,30 7 1</inkml:trace>
  <inkml:trace contextRef="#ctx0" brushRef="#br3" timeOffset="155060.9275">7326 3653 22,'0'0'27,"0"0"1,0 0 2,0 0-18,0 0-2,-19 13 0,11 3-2,-12-4-2,3 7-1,-6-2-2,2 9 0,-6-2 0,-3 7 0,-1 5-2,-9 5-1,-8 9 1,-7 9-1,-13 10 0,-16 14 0,-16 15 0,-15 14 0,-16 11 2,-16 19-1,-13 9 0,-6 5 0,1 5 2,2-4-2,6-5 2,10-6-3,9-13 1,23-16-1,15-20 0,16-14-1,19-19-4,8-21-6,32-12-19,3-22-3,22-9-2,13-31 0</inkml:trace>
  <inkml:trace contextRef="#ctx0" brushRef="#br3" timeOffset="156355.7298">7080 10961 3,'24'-14'9,"-7"2"-4,-3 3 0,-2 0 3,0 2-1,-12 7 1,17-14 1,-17 14 2,13-15 1,-13 15 1,8-15-1,-8 15-2,7-11-1,-7 11-1,0 0-1,0 0-1,0 0-1,0 0-1,-16 18 1,2 4-1,-15 1-1,4 14-2,-12 2 2,-4 15 0,-8 9-1,-12 14-1,-14 12 1,-7 14-1,-17 17 0,-8 14 1,-23 19-1,-11 14 1,-14 3-1,-7 8 1,-5-9-1,12-4 0,1-20 1,19-19-2,22-24-3,19-32-3,38-16-21,14-35-10,29-16-1,7-24 0</inkml:trace>
  <inkml:trace contextRef="#ctx0" brushRef="#br1" timeOffset="161191.7383">22941 3232 50,'0'0'31,"-8"-11"1,8 11 0,-9-13-21,9 13-5,-13-10-3,13 10 0,-19-6-4,3 2 2,-1 1-2,-7 3 1,-3-1 1,-2 3 1,-8 0 0,-4 2-3,-6-1 3,-5 3-2,-5 1 1,-9-3-1,-6 1-1,-8 1 0,-6 1 0,-7-1 1,-5-1 0,-6 4-1,-8-5-1,-2 4 2,-7-4 0,-5 0 2,-1 0-2,-4-1 2,-8 1-1,-1-1 0,-1-2 0,-5 2 0,-5-1-1,-2 3-1,-11 0 0,-6 3-1,-4 0 0,-7 3-1,-6 2 2,-2-3-1,-4 4 1,0-3 1,-3 1 0,-2-2 1,-2-2 0,2 3-1,-4-4 1,1 1 0,-4-4 0,-2 2 1,0 0-2,2 0 1,-9-2-1,4 3 0,-2 0 1,2 1-1,-4-2 0,3 0 1,0 2 0,-3-3 0,1 3-1,-2 1 1,-5-3 0,0 5-1,-1 0 1,-4 3-1,-4 1 0,-3 4 0,4-2-1,5 3 1,-5 1-1,2 0 1,8 1-1,1-2 1,3 1 0,5-1 0,1-1-1,-1 0 1,0-1 0,2 5 0,0-4 0,0 2 1,3 1 0,6-2-2,5-3 2,6 0-1,8-2 1,5-2-1,9 0 1,9-3-2,6-2 2,0 0 0,5 1-1,4-2 1,6 0 0,5 2 0,4-4 1,4 1-1,4-4 0,8 0 0,9-6 0,7-1-2,12 0-3,3-13-12,18 12-19,-1-6 1,15 5-2,6-4 1</inkml:trace>
  <inkml:trace contextRef="#ctx0" brushRef="#br1" timeOffset="162299.3402">6903 4061 13,'0'0'28,"11"-4"-1,-11 4 2,6 11-13,-6-11-6,3 13-5,-3-13-2,4 25-3,0-6 0,-3 4 0,1 7 0,3 1 0,-5 8 0,5 3 1,-5 3 0,1 4 0,3 1 0,-1 5 0,1 3 1,-2 4-1,-3 3 1,4 3-1,-3 3 2,1 6-2,-1 5 2,1 4-1,-1 4-1,2 5 2,-3 1 1,4 6-1,-3 1-1,2 5 1,-3-1 1,6 2-2,-5 1 1,3 3-1,-2-1-2,-1 3 2,0 2-2,0 1 2,-2 5-1,-2-1 0,0 1 0,-2 3 0,1 2-1,2 0 1,-2-2 0,5-1-1,0-2-1,0 2 1,4 1 0,0-3 0,1 1 1,-4 1-2,2 1 3,-1-1-2,-1 0 1,-2 4 0,1-1 0,-4 0 0,0-4 0,3-2 1,0 0-1,1-5 1,0-3-1,0-7 0,1-1 0,4-9 1,-4 0-3,3-5 2,-3-4-2,1-2 2,-2-5-2,2-1 2,-6-7-2,0-3 2,-2-8-1,3-6 0,-3-6-2,1-10-2,6-2-3,-7-12-4,10 6-5,-8-19-9,12 8-9,-6-9-3,11 7 9,-13-19 3</inkml:trace>
  <inkml:trace contextRef="#ctx0" brushRef="#br1" timeOffset="163235.3419">6999 11061 35,'0'0'28,"0"0"2,0 0-3,0 0-24,0 0 0,-9 1 0,9-1 1,0 0 0,0 0-1,0 0 1,0 0 0,1-11 1,-1 11-1,0 0-1,0 0 0,0 0 0,0 0-1,-12 1 0,12-1 0,-17 7-1,7-4 0,-3-2 0,-4 3 0,0-5 1,-2 1-1,-6-4 0,-3 2 0,-8-3 1,-3 4-2,-8 0 1,-6 1-1,-5 3 1,-2 3-1,-10 1 0,1 3 0,-7 0 0,-3 2 1,-1 3-1,-7 0 1,-4 0-1,-1 1 1,-2 1 0,-1 0-1,-4-3 1,0 2-1,-5-5 1,7 0-1,-4-3 0,4-4 1,-2-2-1,3-4 0,2 0 0,1-4 1,0-2-1,2 1 1,-2 1-1,0 2 0,1 1 1,2 1-1,2 5-1,2-1 1,6 2 0,8 1 0,0 0-1,10 1 0,8-2-4,1-10-7,19 8-24,2-8 0,17 2-1,3-7 0</inkml:trace>
  <inkml:trace contextRef="#ctx0" brushRef="#br1" timeOffset="163952.9431">4327 10927 30,'0'0'31,"-11"6"1,-1 4 0,-21-2-14,11 18-8,-20-12-1,8 11-3,-12-4 0,4 5-3,-8-6 0,4 3-2,-4-3 2,2-2 0,-2-3-1,1 3 0,-3-3 0,-1 4-1,0-1 0,1 0 0,3 4 0,0-1 0,5 3-1,5-1 1,13-5-1,6-1 1,7-3-1,13-14 0,5 14 0,12-14 1,7-5-1,8 3 0,11 0 0,4-1 0,1 5 1,6 1-1,1 7 0,-6 5 1,0 6-1,0 3 0,-7 8 0,-5-5-1,4 6-2,-3-9-8,14 6-25,-3-11-1,21 0-1,3-10-1</inkml:trace>
  <inkml:trace contextRef="#ctx0" brushRef="#br2" timeOffset="168991.752">23245 5176 21,'0'0'28,"0"0"1,0 0 2,13-4-15,-13 4-3,0 0-2,0-13-1,0 13-3,0 0 0,0 0-2,0 0 0,0 0-2,-13 5 1,13-5-2,-16 6-1,5-4 0,-2 1 0,-6 2-1,-3 2 0,-3-1 0,-9-1 1,-5 5-1,-4-5 0,-10 2 0,-3 1 0,-8-2-1,-5 0 1,-3-3 0,-8 2-1,-8-2 1,-6 3-1,-7-2 1,-10 3-1,-4-2 1,-10 1-1,-9 3 1,-5-3-1,-7-2 1,2 0 0,-8 1-1,-5-2 1,-5-2 0,-4 2-1,-5-1 1,-5 1-1,-9 1 1,-3 3 0,-9 0-1,-4 2 1,-2 5-1,-6-1 1,-3 0 0,-1 1-1,0 5 1,2-2 0,1-2 3,0 0-3,1 0 2,3 0-1,2-4 2,3 2-3,1-7 3,0 0-2,1 2 0,4-1-1,-2-2 1,3 0-1,1 3 1,4-1 1,2-1-3,5 0 3,6 0-3,2-1 3,2 0-3,6 0 3,7-1-3,4-3 1,2 0 0,5 0 1,0 1-1,11-2 0,3 0 1,1 2-1,0-2 0,3 0 0,7 0 0,-1-1-2,8 0 2,0-1-2,3 1 2,-1-1-2,2 1 3,5 0-3,-2-1 3,2 1-1,0 0 1,-1 0 0,-3 0 0,3-1-1,2-1 0,0 3 0,-5 0 1,1 0-1,-1 1-2,1 2 5,-2 0-5,2 2 5,0 1-4,-2-2 3,4 1-3,-2 2 3,1-3-2,1-1 1,3 1-1,1-1 0,-1-1 0,2 0 0,1 3 0,0-2-1,-3 1 1,4-1 0,1 1 0,0-1 0,3 0 0,-1 0 0,6-2 0,0 0 0,3 1 0,3 0-1,-3-1 1,-1 0 0,3 1 0,-2 0 0,-3 1-1,3 1 1,-1 0 0,-4 0 0,2 0 0,3-2 0,-1-1 0,3-1 0,3-2 0,1-1-1,4-3 1,6 1 0,-3-2 0,1 2 1,1-1-1,-1 0 0,2 0 0,2 3 0,2-3 0,-5 0 0,5-2 0,7-1 0,0 2 0,5-2 0,3 2 0,0-1-2,4 1 3,0 3-3,3 0 3,2 0-3,4 2 3,0 0-3,8-1 3,1 2-1,4 0 0,5 0 1,8-1-1,0-2 0,5 3-1,10 1 1,-14-1-1,14 1 0,0 0 0,0 0-2,0 0-1,0 0-4,-5-15-16,5 15-10,0 0-1,17 0 1,-17 0-2</inkml:trace>
  <inkml:trace contextRef="#ctx0" brushRef="#br2" timeOffset="170317.7543">5680 5535 60,'0'0'33,"0"0"1,0-13-2,0 13-24,0 0-1,0 0-1,0 0-1,0 0-3,0 0 0,0 0-1,8 15 2,-8-15-4,7 23 3,-6-4-3,0-1 3,2 7-3,-2 0 3,-1 4-3,2 4 1,-2 1 0,3 3 0,0-4 0,2 6 0,1 0 0,-1 2-1,0-2 1,2 4 0,-2-5 0,0 2 0,0 4 0,-2-4 0,2 2 1,1-1-1,-1 0 1,1 1 0,0 1 0,-2 3-1,0 1 1,-2-3 0,3 5-1,-5 3 0,-2-2 0,2 3 1,0 0-1,-2-1 0,3-2 1,-1 4-1,-4-2 0,4-1 1,0-3-1,-3 4 0,4 1 0,1-1 0,-5 3 0,-1 1 0,4 2 0,-5 2 0,5 0 0,-3 3 0,-1-3 0,-1 4-1,5-2 1,-1 2-1,-1-3 0,4 1 1,-4 2-1,4 0 1,1 3 0,-1-1 0,2 3 0,-4 1 1,2 0 0,0 5 0,2 1-1,-3 0 1,-1 0-1,4 0 1,-1 2-1,-3 4 0,2 0 0,0-1 1,-1 2 0,3-1 0,0 1 0,-2 1-1,3-1 2,1 1-2,-1-1 1,-4 1-1,2 1 1,1-2-2,0 0 2,-3-4-2,0 2 1,3-2-1,-4-1 1,2-1 0,-2-3 0,3-3-1,-1 1 2,-2-3-1,1-2-1,-1-3 1,0 0-2,-1-2 1,1-3-1,2 1 1,-2 0-1,2-1 2,1-3-1,-3 1 1,3-2 1,-2 0-1,0 0 0,0-2 0,-1 2 2,-1 0-3,-1-2 1,0 2 0,0-2-1,2 1 2,-2-1-2,-2 1 2,2-3-2,2-3 1,-2 1 1,5-3-1,-3-2 0,0-3 1,2 1-2,-3-5 1,3 1-1,-2-3 1,-3 3-1,-1-4 1,-3 3-2,2-2 1,0 1 0,-1-1 0,-1-5-4,9 4-14,-6-19-18,13-2-1,-9-13 0,17-20-1</inkml:trace>
  <inkml:trace contextRef="#ctx0" brushRef="#br2" timeOffset="171300.556">5930 12523 3,'4'-11'22,"7"1"-5,-11 10-4,11-12-2,-11 12 2,0 0 0,16 0-1,-16 0-1,0 0-2,0 0 0,-4 10-2,4-10-1,0 0-1,-12 7-1,12-7 0,0 0 0,-14 5-1,3-7 1,11 2-2,-25-2 0,7 1-1,-4 1 0,-4 3-1,-6 0 1,-1 0-1,-6 2 1,0 2 0,-4 0-1,-2 0 1,-2 2 0,0 0 0,-5-1 0,3 3-1,-6-2 1,0 1-1,-3-1 1,-2 4-1,-2-7 0,1 1 1,-3-2-1,1 1 0,-1-3 0,4 0 1,-3 2-1,4-3 0,-4 0 0,1-1 1,-1 3-1,1-1 0,-1 1 1,-1-1-1,3 3 0,-1-1 1,6-2-1,-4 4 0,6-2 0,1 0 1,2-1-1,2-2 0,-1 0 1,2 0-1,0-1 0,-2-2 1,6-1-1,-2 1 0,-1 0 1,2 1-1,0 0 0,6-1 0,0 0 0,-1 0 0,4-2 1,-1 1-1,2 0 1,1-2 0,-1 2-1,1 0 1,-1-1-1,4 2 1,-2 0-1,1 1 1,3 1-1,0 0 0,7 2 1,1-1-2,5 4-1,1-7-3,15 11-21,0-10-10,0 0-2,1-14-1</inkml:trace>
  <inkml:trace contextRef="#ctx0" brushRef="#br2" timeOffset="171799.7569">3317 12408 38,'0'0'32,"-20"-4"2,1 7-2,-2 12-19,-12-8-6,3 13-1,-12-1-1,1 9 0,-6-3 0,-1 9-1,-7-4 0,4 4 0,0-5-1,5 1 1,7-6-2,6-3 0,9-7 0,11-4-1,13-10 1,0 0-1,19 10-1,4-9 1,5-1-1,5 4 1,5 0 0,2 6-1,2 4 1,2 4-1,-1 9 1,-2 3-1,0 1 1,-1 4-1,-2 0 0,3 2 1,-6-6-1,1-2-1,-2-4-1,-4-9-3,1 9-22,-12-20-12,3 8 1,-10-12-3</inkml:trace>
  <inkml:trace contextRef="#ctx0" brushRef="#br3" timeOffset="176713.7655">4944 6009 15,'0'0'24,"-14"4"1,14-4-3,-23 5-8,23-5-3,-22 12-2,14-1-1,-10-5-1,7 13-1,-11-4 0,4 10-1,-12 1-1,1 11 1,-12 3 1,-1 10 1,-9-1-2,0 6 0,-5-2-1,9 1 1,-1-9-3,10-3 1,4-9-2,9-6-1,9-10 0,6-3 0,10-14 0,0 0 0,16 2 0,-6-9 0,1-1-1,-11 8-1,23-14-2,-21-1-7,11 7-23,-12-4 1,-1 12-2,15-29 1</inkml:trace>
  <inkml:trace contextRef="#ctx0" brushRef="#br3" timeOffset="177930.5677">5306 13021 8,'0'0'30,"0"0"0,0 0 1,-16 0-16,7 14-6,-7-6-3,3 10-1,-6-2-2,-3 8 0,-7 2 0,0 12 0,-11-4 0,-3 11 0,-9 1 1,-2 7-1,-9-4 1,-1 7-1,1-5 1,3-4-2,1-3 0,11-4-1,2-10 0,11-6-1,11-4 0,7-8-1,17-12 0,0 0-2,0 0-4,8-20-15,10 8-13,-3-10-1,9 2 0,-7-7 1</inkml:trace>
  <inkml:trace contextRef="#ctx0" brushRef="#br4" timeOffset="183686.9778">23329 6143 48,'0'0'27,"0"0"2,0 0-2,0 0-19,0 0-3,-13 0-1,13 0-1,-10 6 1,10-6-1,-15 5 1,5-5 0,10 0 1,-23 5-2,6 1 0,-11-4-1,-3 4 0,-12-2 0,-7 3-1,-4 1 0,-9 2 0,-4-1 0,-5-1-1,-5 0 1,-4 0 0,-3-2 1,-6 1-1,-1-4 0,-1 1 1,-2-3-1,-1 1 0,-6-2 0,1 1-1,-6-1 0,0 3 1,-4-3-1,-3 3-1,-6-1 1,-2 1 0,-9-1 0,-2-1 0,-5 0 1,3 0-1,-4 1 0,-5-4 0,-4 2 1,0-1-1,-2-1 0,2 0 0,-4-1 0,-3 1 0,-2-1 0,2-1-1,2 3 1,-3-4 0,0 1 0,-6-1-1,4 2 1,2-2 0,-3 0 0,-4 2 0,-6-3 0,3 3 0,-2-1 0,-5 3 0,-4 0 0,-5 0 0,1 3 0,-2-1 0,-5 2 0,0 0 1,-1-1-1,3 0 1,-2 1-1,3-2 0,2 0 1,1 0-1,-1 1 0,0 0 0,-3 3 0,4-3 0,-1 2 0,-5 2 0,-2 1 0,4-2 0,1 2 0,0-3 0,1 0 0,4-2-1,4 3 1,2-3 0,1 0 0,1-1 0,7 1-1,0-2 1,1 2 0,-3-1 0,5 0 0,4-1 1,-2 0-1,3-1 0,2 1 1,1-2-1,8 1 0,1-3 0,0 4 1,-2-2-1,7 1 0,-2 4 0,4 3 0,0 0 1,-2-1-1,0 5 1,8-3-1,-2 3 1,9-4-1,4-5 0,-2 1 0,4-1 0,8-2 0,3 0 0,-1 0-1,6-1 1,-2 0 0,0 1 0,2 1 0,-1 0-1,3 1 1,1-1 0,0 2 0,3-4 0,5 1 0,1 0 0,4-4 0,1 0 0,2-1 0,1 1-1,4 0 1,0-1-1,1 3 1,1 2 0,3 0 0,4 0 0,-1 2 0,3-2 0,-1 4 0,0-3 1,2-4 0,2 5-2,1-3 1,4 1 0,0 1 0,2 0 0,3 1 1,1 0-1,1 6 0,0-5 1,-1 0-1,2 1 0,-1 2 0,4-2 2,-1-2-2,4-1 0,1-1 1,5 1 0,1-1-1,6-1 1,1 1 0,4 1 0,3 1-1,1 2 1,-1-1-1,1 3 0,6 0 0,-3-2-3,11 4-3,-7-11-30,16 4 0,-1-21-3,12 4 0</inkml:trace>
  <inkml:trace contextRef="#ctx0" brushRef="#br4" timeOffset="185137.7803">4695 6340 49,'0'0'28,"-4"-21"3,4 21-1,5-12-23,-5 1-2,0 11 1,0 0 0,16-3 0,-16 3 1,3 10-3,-3-10 0,5 27-2,-5-10 0,5 7-1,-2 2 0,2 6-1,2 5 1,-2 4-1,4 3 0,-3 3 0,2 8 0,-2 0 1,-1 1-1,0 4 0,0 5 0,-3-1 0,-2 5 1,0 2-1,-3 4 1,-2 2 0,-4 4-1,3 4 1,1 3 0,-3 4 0,1-1-1,-2 5 1,3-4-1,1 2 0,-1-2 1,4 2-1,-3 1 0,4-6 1,3 3 0,2 1 0,-4 2 0,0 2-1,0-1 2,0 0-2,0 1 2,1 0-1,-1 1-1,4-4 1,-1-4 0,-1 3 0,6-4 0,-3-3 0,5-4-1,-4 2 1,2-6-1,-1 2 0,-3-2-1,4-2 1,-3-3-1,1 2 1,-1-1-1,1 0 1,-2-1 0,0-3 0,-1 0 0,1-2 1,0 0-1,2-3-1,-2-2 1,6 1-2,-4-4 1,2 2-1,2-2 1,1-1 0,-2 0 0,7 2 0,-8 0 1,3-1 1,1-3-1,2-1 1,-2 0-1,-1-1 1,-1-5-1,0 1-1,0-4 1,3 1-1,-5-1 1,1 0-1,-3-2 1,1 0-1,0-1 1,-2 0 0,4-2 0,-4 1 1,-1 0-1,4-4 0,-6 0 1,4-3-1,-1 0-1,-2-4 1,-1-1 0,-2 0 0,0 1-1,0-2 0,-2 2 1,2-4-1,-2 2 1,0-1 0,2 0 0,0-1-1,0-3 2,1 3-1,2-4 0,-3 4 0,0-3 0,0 3 1,0-1-1,0 2 0,0 4 0,-4 0 0,4 2 1,1-1-1,-1 1 0,0-1 0,3-1 0,-1-2 0,0-5-1,2 2 1,1-5-1,-1 1 2,1-1-2,0 2 0,2-4 1,-3 0 0,-2-2 0,-1-2-1,2-6 0,-3-11-3,0 0-3,-9-18-25,18 3-5,-12-17-1,17 6 1</inkml:trace>
  <inkml:trace contextRef="#ctx0" brushRef="#br4" timeOffset="185980.1818">5142 13260 46,'0'0'32,"10"-6"0,-10 6-11,0 0-13,0 0-2,0 0-2,13 8-2,-13-8 0,0 0 0,0 0 0,11 6 0,-11-6 1,0 0-1,0 0 1,0 0 1,0 0-2,-14 12 1,0-9-1,3 2 0,-4-3 0,-5 4-1,1-3 1,-1 2-2,-4-4 1,-1 1 0,-4-1 1,-1 2-1,-4-4 0,2 1 0,-10 2-2,3 0 1,-8 2 0,-1 0 0,-4 4-1,-9 0 1,0 4 0,-5 0 0,2 3 0,-8-3 0,1 2 1,-1-1-1,-1-1 0,3-2 0,0 2 0,-3-4 0,-2 2 0,-2-1 0,0 0 0,-4 1 0,1 1 0,2-2 0,0 0 0,0-3 1,4 0-1,3-3 0,1 0 0,1-3 0,-1-2 1,2 0-1,-1 0 0,4-2 0,0 2 0,1-4 0,3 5 0,5 1 0,1 1 0,7-1-1,-3 3 1,7-1-1,1 2-1,5-2-1,8 2-3,-4-10-7,19 10-22,-3-10 0,18 6-2,0 0 2</inkml:trace>
  <inkml:trace contextRef="#ctx0" brushRef="#br4" timeOffset="186619.7829">2762 13333 49,'0'0'34,"-26"-1"1,14 4-2,-8-3-26,3 9-2,-11-1 2,3 6-4,-3 0 0,-8 6 0,-3 3 0,4 0 1,-6-1-2,2 1 1,2-6-1,4-2-1,3-5 1,3-6-1,6-3 0,3-2 0,2-4 0,5 1 0,11 4 0,-17-10 0,17 10-1,0 0 1,-12-3-1,12 3 1,0 0-1,2 14 0,-2-14 0,13 18 0,1-4 0,7 3 0,4 3 1,9 1-1,1 1 0,10 4 1,-3 3-1,3 4 0,-3 7 0,-4-1 0,-4 3-1,-4 1 0,-3 0-4,-10-18-15,14 7-13,-15-25-5,10-7-3,-4-23 1</inkml:trace>
  <inkml:trace contextRef="#ctx0" brushRef="#br0" timeOffset="191502.9916">1960 11751 48,'0'0'32,"0"0"2,-11-11-3,-3 20-24,-11 2-1,2 10-1,-12 10-1,-5 16-3,-11 12 3,-12 22-2,-21 14 1,-16 18 0,-15 6 0,-10 11-2,-9-7 3,0-1 0,0-13-1,16-13-1,11-18 1,21-18-2,20-17 0,18-11 0,17-15-1,13-9 1,18-8 0,0 0-1,8-15 1,7 5 0,-3 1-1,1 5 1,-2-1-1,-11 5 0,20 10 1,-9 6-1,7 7 0,4 6 1,12 6-1,9 3 2,10 3-3,10 6 2,11 0-2,5 4 1,11 2 0,1 9 0,1 9-1,-4 8 0,-3 7 2,-6 1-1,-8-1-1,-5 2 2,-13-10-2,-6-11-2,-4-13-2,-11-27-10,10-5-18,-17-30-7,5-9 0,-9-28-1</inkml:trace>
  <inkml:trace contextRef="#ctx0" brushRef="#br0" timeOffset="191924.1923">1116 12478 50,'0'0'35,"0"0"-1,21-3 0,-9-2-27,14 9-1,0-3 1,9 8-2,3 4-1,4 9 0,1 8 0,0 12-2,-5 10 1,-5 16-1,-10 8 0,-10 18 0,-15 6-1,-12 8 0,-11 0-1,-14-1 1,-10-5-2,-5-6 1,-1-12-2,1-14-1,6-9-6,-8-29-20,26-4-8,2-25 0,28-3-3</inkml:trace>
  <inkml:trace contextRef="#ctx0" brushRef="#br0" timeOffset="192906.994">1656 12927 49,'-6'-14'36,"6"14"0,-19-5 0,19 5-20,-28 13-10,14 3-2,-4 4-1,1 10-1,-1 0 0,3 2 0,7 0-1,4-1 1,8-6-1,10-7 0,7-12 0,5-10-1,3-9 1,7-8 0,-2-3-1,-5-2 1,-4-4-1,-11 5 1,-7 1-1,-8 8 1,-10 2-1,-6 8 0,-8 5 1,-1 7-1,-3 3 0,2 7 1,0 5 0,4 5-1,9 1 1,4 2 0,9-4-1,8-2 1,7-3-1,8-10 0,1-8 0,7-6 0,-1-8 1,0-4-1,-5-6 0,-3 0 1,-11-7-1,-3 5 0,-10 0 1,-5 1-1,-7 7 1,-9 3-1,-1 7 0,-4 6 0,-2 7 1,-1 7-1,4 4 1,4 3-1,7-1 0,7-2 1,12-3-1,12-6 0,11-10 0,11-4 0,4-7 0,1-2 0,1-4 0,-3 0 1,-7-1-1,-14 4 1,-12 3-1,-6 12 0,-15-9 1,-6 10-1,-9 3 1,-3 0 0,1 7-1,3-4 1,3 3-1,11-3 0,15-7 1,0 0-1,0 0 0,27 7-1,-2-14 1,0 2 0,3-2 0,-7 3 0,-1-2 0,-9 3 1,-11 3-1,0 0 0,0 0 0,-22 1 0,-1 7-1,-2 2-2,-3 10-2,-4-8-8,16 21-12,-15-16-12,18 10-3,0-14-2,18 2 0</inkml:trace>
  <inkml:trace contextRef="#ctx0" brushRef="#br0" timeOffset="461888.5334">4346 14346 20,'-19'12'34,"-4"7"-1,-9 3-1,3 11-24,-9-1-3,0 13-1,-5 9-3,-2 5 1,1 5-2,0 3 1,4-1-2,7-8-2,11-6-3,-1-21-7,28-6-21,-5-25 2,29 4 0</inkml:trace>
  <inkml:trace contextRef="#ctx0" brushRef="#br0" timeOffset="462169.3339">5828 14004 18,'19'26'34,"-17"11"-1,-14 9 0,-19 4-19,-5 13-8,-17 1-2,-3 14 0,-7-2-1,-2 7-2,0-5 0,6-8-1,11-4-5,4-21-20,24-7-9,10-20-1,22-12 1</inkml:trace>
  <inkml:trace contextRef="#ctx0" brushRef="#br0" timeOffset="462465.7344">7395 14049 36,'-28'55'34,"-17"5"0,-4 6 0,-21 2-29,5 14-2,-8 2-1,-1 5-1,-3-4-1,1-5 0,13-4-5,0-19-5,32-4-24,5-21-3,26-14 4</inkml:trace>
  <inkml:trace contextRef="#ctx0" brushRef="#br0" timeOffset="462762.1349">8689 14079 47,'-16'37'35,"-8"3"0,-10 4-2,-9 7-31,-6 6-1,-6 10 0,-9 6 0,-4 5 0,0 5-2,-1-2 0,7-1-3,8-22-16,19-9-15,23-22-1,25-21 1</inkml:trace>
  <inkml:trace contextRef="#ctx0" brushRef="#br0" timeOffset="463105.3355">10385 13564 19,'-59'60'31,"-12"11"2,-12 7 1,-19 8-25,1 20-1,-21-3-1,3 16-1,-9-5-2,3-1-3,12-13-4,15-28-14,30-15-17,23-35-1,30-30 0</inkml:trace>
  <inkml:trace contextRef="#ctx0" brushRef="#br0" timeOffset="463417.3361">10127 12293 55,'-83'70'35,"-4"7"-1,-6 10 0,-7 6-33,-3 4-1,3 4 0,1-3 0,6-5-1,15-11-3,9-23-3,27-11-24,12-26-5,30-22 2,2-42 0</inkml:trace>
  <inkml:trace contextRef="#ctx0" brushRef="#br0" timeOffset="463729.3366">10302 10917 52,'-92'45'33,"-8"15"0,-13 10 0,-3 13-29,-10 13-1,2 4 0,-3-1 0,4 2 3,9-11-6,12-19-5,31-9-10,14-37-21,28-22 2,20-28-1,27-27 0</inkml:trace>
  <inkml:trace contextRef="#ctx0" brushRef="#br0" timeOffset="464010.1371">10142 9556 71,'-97'62'34,"-4"16"1,-15 10-1,0 16-32,-10 5-3,5 5 3,-1-1-2,12-9 1,18-18-5,16-31-10,33-23-19,23-34 1,26-31-2,23-32-1</inkml:trace>
  <inkml:trace contextRef="#ctx0" brushRef="#br0" timeOffset="464290.9376">9828 8047 79,'-68'58'36,"-5"15"-2,-14-7-6,0 11-27,-1 3-2,1-3 0,12 1-3,-5-20-19,18-6-10,9-21-2,16-18 2,13-17-2</inkml:trace>
  <inkml:trace contextRef="#ctx0" brushRef="#br0" timeOffset="464883.7386">11091 7749 71,'-17'16'37,"-12"11"-4,-10 13 2,-21 13-34,-7 20-1,-15 13 0,-6 19 0,-8 3-1,1-4-3,18-1-29,4-18 1,19-17-3,19-23 0</inkml:trace>
  <inkml:trace contextRef="#ctx0" brushRef="#br0" timeOffset="465242.5393">12248 7607 53,'-19'29'33,"-16"13"1,-18 15-1,-13 15-26,-20 10-4,-8 17 0,-11 2 1,-1 4-3,9-2-9,5-18-23,30-21-2,23-23-2,29-29 0</inkml:trace>
  <inkml:trace contextRef="#ctx0" brushRef="#br0" timeOffset="465492.1397">13045 7742 67,'-32'41'38,"-18"6"-2,-6 9 0,-11 10-31,-6 7-5,8 16-21,-4-8-13,15-6-1,5-17-3,20-19 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emf"/><Relationship Id="rId4" Type="http://schemas.openxmlformats.org/officeDocument/2006/relationships/customXml" Target="../ink/ink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9Kea 23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81702857"/>
              </p:ext>
            </p:extLst>
          </p:nvPr>
        </p:nvGraphicFramePr>
        <p:xfrm>
          <a:off x="214283" y="685800"/>
          <a:ext cx="8750332" cy="454152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2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Go over the eye project in the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eyes work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some new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HW and a due date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influence our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workstream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and stay up-to-date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end of chapter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wordfind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, crossword and chapter revision questions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practise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for the test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 more of our books and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marked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our bookwork stacks up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90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Possible and impossible jobs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 new phenomenon – T.I.R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look at some uses of T.I.R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Where people use T.I.R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look at what a periscope is and how it works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light behaves in a periscope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64040" y="861840"/>
              <a:ext cx="2534400" cy="44150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258640" y="857160"/>
                <a:ext cx="2545560" cy="442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5354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tabl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4669" y="381000"/>
            <a:ext cx="8094663" cy="542544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415440" y="4307040"/>
              <a:ext cx="7705080" cy="14058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02480" y="4301280"/>
                <a:ext cx="7731720" cy="1423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26058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43280" y="245880"/>
              <a:ext cx="8753400" cy="51505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9240" y="230400"/>
                <a:ext cx="8771760" cy="5171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89601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4329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582</TotalTime>
  <Words>118</Words>
  <Application>Microsoft Office PowerPoint</Application>
  <PresentationFormat>On-screen Show (4:3)</PresentationFormat>
  <Paragraphs>19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86</cp:revision>
  <dcterms:created xsi:type="dcterms:W3CDTF">2006-08-16T00:00:00Z</dcterms:created>
  <dcterms:modified xsi:type="dcterms:W3CDTF">2013-05-23T00:12:57Z</dcterms:modified>
</cp:coreProperties>
</file>