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36" r:id="rId3"/>
    <p:sldId id="260" r:id="rId4"/>
    <p:sldId id="298" r:id="rId5"/>
    <p:sldId id="299" r:id="rId6"/>
    <p:sldId id="30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7" autoAdjust="0"/>
    <p:restoredTop sz="94660"/>
  </p:normalViewPr>
  <p:slideViewPr>
    <p:cSldViewPr>
      <p:cViewPr varScale="1">
        <p:scale>
          <a:sx n="60" d="100"/>
          <a:sy n="60" d="100"/>
        </p:scale>
        <p:origin x="84" y="3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21:19:38.17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7030A0"/>
    </inkml:brush>
    <inkml:brush xml:id="br8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2172 1059 68,'0'0'34,"0"0"-3,6-49 1,-6 49-27,0 0-2,-28 7 2,26 21-2,-4 14 3,1 18-2,0 11 1,2 9-2,-1 5-3,4-4 3,5-8-3,5-19 2,9-13-2,9-23 1,10-13 0,3-25 1,6-13 1,4-15-2,-2-10 2,0-7-3,-9-1 2,-40 66-1,36-58-1,-9 6 1,-6 11-2,-7 15 1,-6 15-1,-8 11 2,-5 33 0,-3 6-1,3 10 1,4 4-2,2 9 0,6-5 2,4-1-1,13-14 1,7-15 1,12-19-1,5-16 0,2-15 2,1-18 0,-1-14-1,-4-11 1,-46 66-2,41-72-4,-41 72 1,26-87-3,-26 87-2,19-87-5,-19 87-5,12-90-23,-12 90 1,15-87 2,-15 87 0</inkml:trace>
  <inkml:trace contextRef="#ctx0" brushRef="#br0" timeOffset="366.0209">3218 707 70,'46'-12'37,"-46"12"0,39 5 2,-39-5-29,0 0-2,40 40-2,-40-40 0,11 52-3,-6-26 1,-13 51-3,-12 9 2,-3 1-1,7 4 1,-3-9-3,12-8 0,1-20 1,12-30-1,5-16 1,10-16-1,3-12 1,7-11 0,-31 31 1,0 0-2,53-57 3,-53 57-3,0 0 1,55-65-1,-34 36 0,3 12-1,-8 11 0,-4 17-2,-6 7-2,-1 12-2,2 7-5,-3-6-9,17 2-20,-2-13 3,15-6-1,1-14 1</inkml:trace>
  <inkml:trace contextRef="#ctx0" brushRef="#br0" timeOffset="865.0495">3957 1165 89,'-3'-18'37,"3"18"0,-19-4 2,3 22-31,-8 10-3,4 13-1,1 2-2,10 4 1,10-7-1,7-7 0,10-12 0,9-12-1,6-12 1,7-14 0,4-11-1,1-9 1,-45 37-1,45-41 1,-45 41-1,42-44-1,-42 44 1,31-28-2,-13 13 0,-2 22 0,-18 18-1,-6 29 0,-13 23 0,-2 24 0,-8 20 1,1 7-1,-2-6 1,5-3 0,2-12 1,5-16-1,4-21 1,1-20-1,6-19 2,0-22-1,9-9 0,-15-38 0,10-3 1,1-19-1,3-12 1,4-9 0,7-9 0,7-3 1,8 2-2,12-1 0,9 4-5,0 1-30,21 11-6,-67 76 2,85-77-1</inkml:trace>
  <inkml:trace contextRef="#ctx0" brushRef="#br0" timeOffset="1232.0705">5635 1157 83,'0'0'39,"0"0"-3,-7-53 3,7 53-34,0 0 0,9-53-2,-9 53 0,0 0 0,0 0-1,11-20 2,-10 35-2,0 16 0,-5 14-2,-2 16 2,-4 8-4,3 4-1,9-6-12,6-36-25,17-16 1,-3-24 0,12-11-2</inkml:trace>
  <inkml:trace contextRef="#ctx0" brushRef="#br0" timeOffset="1382.0791">5783 842 98,'0'0'34,"-24"-71"-6,24 71-27,-18-58-40,18 58-1,0 0 0</inkml:trace>
  <inkml:trace contextRef="#ctx0" brushRef="#br0" timeOffset="1704.0975">6086 777 99,'0'0'42,"0"0"1,16 61-2,-16-61-35,0 0-3,-32 60 1,32-60-3,0 0 0,-43 67 0,43-67-1,-1 27 0,2 25 0,8-21 0,15 4 0,6-1 0,7-1 0,-6-4-1,-5 0 1,-20-11-1,-9 1 1,-11-1-1,-6-3 1,-7 0-2,-7 3 1,0-2-3,-3-9-4,18-2-29,-7-8-3,26 3 1,-8-22-2</inkml:trace>
  <inkml:trace contextRef="#ctx0" brushRef="#br0" timeOffset="2118.1212">7423 701 99,'-8'-53'40,"8"53"-1,0 0-1,0 0-35,0 0-3,0 0 1,0 0 1,0 0 0,-48 58-2,23 43 1,-3 10-1,3 11 0,-1 4-5,-2-13-30,20-22-4,4-25 1,21-44-1</inkml:trace>
  <inkml:trace contextRef="#ctx0" brushRef="#br0" timeOffset="2319.1327">7293 1162 96,'-53'-57'41,"53"57"1,0 0-2,-40-50-19,40 50-22,0 0-1,18-56-2,-18 56-4,48-38-10,-48 38-22,81-43 1,-33 18-1,5-4 1</inkml:trace>
  <inkml:trace contextRef="#ctx0" brushRef="#br0" timeOffset="2681.1534">7898 557 104,'0'0'39,"0"0"2,0 0-1,0 0-31,0 0-7,0 0 2,-25 81-1,0-10 0,-20 32-1,8 4 1,3-5-2,8-4 1,9-21-2,5-20 0,8-22 0,16-25 0,-12-10 2,0 0-2,0 0 0,52-46 0,-52 46 0,0 0 0,56-68 0,-56 68 0,37-47 0,-37 47 0,0 0 0,52-57 0,-52 57 0,15-13 0,7 10-3,4 21-1,-7 14-2,-5 6-11,8 10-22,-3-1-2,16-9 0,-3-26-1</inkml:trace>
  <inkml:trace contextRef="#ctx0" brushRef="#br0" timeOffset="3026.1731">8334 1091 111,'0'0'38,"0"0"3,26-51-5,-26 51-33,0 0-1,39-28 1,-39 28 0,0 0-3,61-16 1,-61 16-1,42-11 0,-42 11-1,0 0 1,51-33 0,-51 33-1,0 0 2,0 0-1,0 0 1,0 0 2,0 0-1,0 0 1,-40-6-2,-13 45 1,-1 3-1,12 14-1,17 5-2,31-16-16,35-2-21,26-19-3,37-30-1,-47-3 0</inkml:trace>
  <inkml:trace contextRef="#ctx0" brushRef="#br0" timeOffset="3665.2097">10007 650 88,'0'0'39,"0"0"0,-48-10 0,48 10-37,-53 18 1,53-18-1,-58 30 0,58-30-1,-52 40 1,52-40-1,0 0-1,-30 65 1,30-65 0,12 45 2,-12-45-2,30 46 1,-30-46-1,65 65 1,-19-13-1,-5 7 0,-22 0-1,-22 5 1,-30-4-2,-17 0 1,-7-10-1,7-19-2,12-10-4,4-27-30,30-14-3,4 20 1,0 0-2</inkml:trace>
  <inkml:trace contextRef="#ctx0" brushRef="#br0" timeOffset="3943.2256">10376 504 95,'0'0'41,"37"-61"0,-37 61-2,0 0-36,0 0 0,0 0-1,0 0 0,0 0 0,23 62 0,-23-62 0,-16 132-1,-9-8-1,3 13 0,2-1-4,6-12-1,19-23-29,4-35-5,18-28-2,10-37 0</inkml:trace>
  <inkml:trace contextRef="#ctx0" brushRef="#br0" timeOffset="4213.241">10750 874 80,'0'0'43,"-21"-49"-1,21 49 1,-44-33-17,44 33-24,-60-7 1,60 7 0,-68 18-1,68-18 0,-60 38 0,60-38-1,-41 56-1,41-56 1,-10 49-2,10-49 0,0 0-2,48 58-3,-48-58-5,75 25-25,-33-16-6,9-3 1,-2-3 0</inkml:trace>
  <inkml:trace contextRef="#ctx0" brushRef="#br1" timeOffset="10227.585">12443 547 30,'0'0'33,"31"-49"2,-31 49-3,0 0-17,0 0-2,0 0-3,16 54-2,-16-54-3,3 61-1,-3-61 1,-15 59-3,22 51 1,-2 1-2,-4 6 1,1-7-2,-1-13 2,1-18-3,-1-21 1,-1-35 0,0-23 0,14 0 1,-5-22 0,-9 22 0,0 0 0,15-55 2,-15 55-3,11-57 1,-11 57-2,14-62 1,-14 62-2,16-62 2,-16 62-2,19-59 1,-19 59 1,26-48-1,-26 48 1,0 0 0,54-48 2,-54 48-2,41-8 2,-41 8-1,40 10 0,-19 15 0,2 17 1,-11 10-1,-15 3 0,-16-1-2,-14-4 1,-11-5-3,-10-21-11,18-7-22,1-15-2,14-10 0,21 8 0</inkml:trace>
  <inkml:trace contextRef="#ctx0" brushRef="#br1" timeOffset="10499.6006">13083 583 82,'0'0'39,"44"-44"-1,-44 44 2,0 0-36,0 0 0,4 53 0,-4-53 0,-18 70-1,9-42-1,-13 75-2,-1 14-3,3-11-20,10 5-16,3-15 1,9-16-2,9-25-1</inkml:trace>
  <inkml:trace contextRef="#ctx0" brushRef="#br1" timeOffset="10915.6244">13369 1084 89,'9'-48'39,"-9"48"0,0 0 3,0 0-37,-8-49-1,8 49 1,0 0-1,-32 17 0,11 19-2,4 16 2,3-8-4,13 0 1,6-11-1,14-12 1,-19-21-1,0 0 0,47-4 1,-47 4 0,43-25 1,-43 25-2,46-36 0,-46 36 0,44-42 0,-44 42 0,39-42-1,-39 42 0,0 0 1,48-39 2,-48 39-2,0 0 1,13-2-3,-8 25 0,-5 12-3,-2 5-6,14 2-27,-4-1-4,16-15 1,3-14-1</inkml:trace>
  <inkml:trace contextRef="#ctx0" brushRef="#br1" timeOffset="11272.6448">13887 1102 100,'29'-47'41,"-29"47"1,0 0-4,0 0-34,0 0 0,0 0-2,53-7 0,-53 7 0,0 0-1,57-22 0,-57 22 0,44-31-1,-44 31 1,0 0-1,47-57 2,-47 57-1,0 0 0,0 0 2,0 0-1,0 0 0,-39-12 1,-14 50-1,6 13-2,6 4 0,24 0 0,17-55-2,0 0-17,56 44-8,-56-44-15,84-3-2,-30-8-2,10-6 1</inkml:trace>
  <inkml:trace contextRef="#ctx0" brushRef="#br0" timeOffset="16047.9179">2136 2420 69,'-4'-26'34,"-3"-1"-1,1 9 2,-9 2-31,1 12 1,-7 1 1,0 18 0,-11 4 0,3 17 1,-10 3-1,7 9-1,-3-1-1,7 7-1,8-7 0,5-4 0,14-9-2,12-14-1,10-17-1,14-13 1,8-10-1,8-17 0,7-8 1,1-8-2,-2-4 2,-7 5 0,-10 6 1,-5 10-1,-11 9 0,-9 12 1,-15 15-1,-3 15 0,-9 16 0,-3 12 1,-5 15-1,1 4 0,3 6-1,4-5-1,15-3-4,2-21-5,22-7-26,1-28-1,19-12 0,-3-23-1</inkml:trace>
  <inkml:trace contextRef="#ctx0" brushRef="#br0" timeOffset="16398.938">2718 2321 96,'-23'16'36,"10"13"3,-10-2-3,3 10-32,0 4 0,4 8 1,-2-2-2,3 0 1,2-5-1,4-7 0,5-3-2,-2-13 1,6-19-2,11 1 0,3-17 0,4-11-1,3-10 0,4-6 0,0-3 1,2-3-1,-3 8 0,-5 6 0,-2 5 1,-3 11 0,-4 13 0,-10 6 0,14 20-1,-11 1 0,5 9-2,-2-1-2,15 20-10,-6-19-22,18 9-2,-1-17 2,10 4-3</inkml:trace>
  <inkml:trace contextRef="#ctx0" brushRef="#br0" timeOffset="16775.9595">3311 2219 79,'-33'-30'39,"0"23"-1,-12 8 2,7 29-28,-7 6-5,10 18 0,1 0-2,11 5-1,11-6-2,13-7 1,14-21-2,16-17 0,12-23-1,8-19-1,6-19 1,3-14 0,1-15 0,-1-8 0,-6-2 1,-5 1 0,-11 10 0,-5 14 1,-11 14-2,-6 16 2,-11 27-2,-10 26 0,-12 22-1,-5 23-1,0 21-2,-5 7-5,16 25-17,-8-13-12,22 7-3,6-21 0,24-1 0</inkml:trace>
  <inkml:trace contextRef="#ctx0" brushRef="#br0" timeOffset="17505.0012">4655 2244 74,'0'-15'38,"-6"-2"-1,6 17 2,-11-3-33,7 18-1,-6 3-1,3 14 0,-3 4-2,1 6 0,0 3 0,4 5 1,4-7-2,6-4 2,8-11-2,5-8 1,6-12-1,7-9 0,5-10-1,3-11 0,1-8 0,1-6-1,-6-4 1,0-4-1,-7 3 1,-6 7 0,-5 5 0,-5 5-1,-5 9 1,-7 15 0,0 0 0,0 28 0,-6 2-1,2 3 1,0 6 0,3-1 1,1 3 0,2-5 0,6-6-1,5-10 2,3-8-2,2-10 1,3-12-1,2-7 0,-2-13 0,-2-8 0,0-8 1,-5-6-2,-3-1 1,-2-2-1,-4 5-1,-3 4-2,2 12-2,-6-6-19,10 22-15,-4-2 0,7 12-1,-1-3 2</inkml:trace>
  <inkml:trace contextRef="#ctx0" brushRef="#br0" timeOffset="17903.024">5582 1684 83,'0'0'40,"-13"24"-2,0 2 3,2 17-35,-6 7 0,4 16-1,-6 6-1,1 12-1,-2-1 0,4 3-2,0-6 0,5-11 1,5-10-2,3-14 0,8-14 1,7-18-1,7-22 1,4-17-1,3-10 0,5-11 0,0-2 1,-1-2-1,-3 4 1,-6 3-1,-4 16 0,-4 10 1,-13 18-2,9 11 1,-9 12-1,0 6-1,2 8-2,1 1-1,10 6-4,-6-20-21,18 10-9,3-19-1,13 1 0</inkml:trace>
  <inkml:trace contextRef="#ctx0" brushRef="#br0" timeOffset="21167.2107">6016 2133 33,'-4'-19'32,"0"-1"3,4 9 0,-9-9-15,9 20-11,0 0 0,0 0-1,-13 8-1,10 11-1,-7 0-3,2 6 0,-3 3 0,3 4-1,3 0 0,5 0 0,5-4 0,6-7 0,8-6-1,7-9 0,6-10-1,4-9 1,1-10 0,6-6-1,-4-7 1,-3-2 0,-2-3-1,-4 3 1,-6-2-1,-2 8 2,-6 3-2,-2 10 1,-5 7-1,-9 12 0,13 7-1,-8 17 2,-5 22-2,-1 17 0,-5 22 1,-4 14 1,-4 15-1,-7 10 1,-3 4-1,-2 0 1,-3-12-1,1-12 2,1-19-2,5-18 0,2-22 0,2-18-1,5-22-2,-2-19-1,7-12-3,-10-26-17,13 4-15,-5-19 0,7 4-2,-1-14 3</inkml:trace>
  <inkml:trace contextRef="#ctx0" brushRef="#br0" timeOffset="21915.2535">7669 2062 69,'-14'-14'36,"0"8"-1,-12-4 2,2 12-24,-9 2-8,4 9 0,-7 6-1,1 12 0,1 4-1,4 10 0,2-4-1,5 5 1,9-3-2,9-6 0,9-6 0,8-9-1,11-15 1,8-11-1,8-13 1,5-7-1,0-13 1,1-3 0,-1-4 0,-3-4-1,-4 6 1,-7 1-1,-8 10 1,-3 6 0,-8 10-1,-11 15 1,0 0-1,0 17 0,-10 13 0,-2 8 0,-1 8-1,0 4 0,3 3-1,6-3 0,8-8-3,7-15-1,18-2-9,-6-28-20,20 0-2,-3-22 0,11 1 0</inkml:trace>
  <inkml:trace contextRef="#ctx0" brushRef="#br0" timeOffset="22232.2716">8116 2160 58,'14'-16'35,"-13"-2"-1,-1 18 0,-13-8-15,8 24-7,-14-3-4,8 17-3,-4 2-2,1 11 0,-1-1-1,4 3 0,-1-4-1,5-3 0,4-6 0,-1-11 1,4-21-1,8 4 0,5-25 0,2-13 0,3-6 0,3-5 0,0-7 0,-1-1-1,-3 5 1,-2 4-1,-5 12 1,-2 7-1,0 9 0,-3 5 0,-5 11-1,20-8-3,-1 9-3,0-8-22,18 13-10,-2-10 1,11 9-2</inkml:trace>
  <inkml:trace contextRef="#ctx0" brushRef="#br0" timeOffset="22598.2926">8576 2260 82,'-8'24'37,"11"1"0,-3-25 0,27 10-32,2-26-1,8-6-1,2-12 0,3-2-1,-1-5 0,-3-1 0,-8 0 0,-3 2 0,-14 2-1,-7 6 2,-10 5-2,-11 6 1,-9 12 0,-7 15 1,-9 13-2,-4 17 0,-1 7 1,5 11-1,7 5 0,8 4-1,20-9-1,10-10-2,24-4-7,6-27-28,26 3-2,2-27-1,23 0-1</inkml:trace>
  <inkml:trace contextRef="#ctx0" brushRef="#br0" timeOffset="28011.6022">11143 838 56,'0'0'38,"0"0"0,0 0 3,0 0-22,0 0-13,0 0 0,0 0-2,0 0 0,0 0-1,0 0 0,0 0 0,-43 1 0,43-1 0,0 0 0,-11 50 0,11-50-1,0 0 0,0 55-1,0-55 0,0 0-1,0 0-1,36 50 1,-36-50-1,0 0 0,53-1 0,-53 1 0,44-27 0,-44 27 0,48-40 1,-48 40 0,47-45 0,-47 45 0,0 0-1,52-48 1,-52 48 1,0 0 0,10 20 1,-11 25-2,-7 27 2,-13 18-2,-6 17 2,-9 7-1,1 7-2,-8-20 1,11-30-1,0-19 0,3-15-2,8-13-6,-5-29-26,18-7-5,-4-19 0,8-4-3</inkml:trace>
  <inkml:trace contextRef="#ctx0" brushRef="#br0" timeOffset="28874.6516">9909 1911 69,'4'-16'38,"-4"16"-2,-9-3 2,-4 21-32,-20-1 0,-1 14 0,-12-1 0,-1 9-3,-1-3 0,5 1 0,7-6-1,8-6-1,15-6-1,14-5 1,11-7-1,15-5 0,8-2 0,5 1 0,4-1 0,-2 1 0,-3 3 0,-6 1 0,-8 8-1,-13 6 0,-9 6 0,-9-3-2,-5 8-3,-7-16-10,7 12-22,-4-14 0,11-1-1,4-11 1</inkml:trace>
  <inkml:trace contextRef="#ctx0" brushRef="#br0" timeOffset="29281.6748">10179 1963 88,'0'0'38,"-12"5"1,2 15 0,-4 1-35,-5 9-1,0 1 1,3 12-1,0-2-1,5 5 0,7-3-1,6-2 0,6-5 0,9-8-1,7-12 0,7-9 1,5-18-1,5-9 0,3-10 1,1-7-1,-3-2 1,-3-6 0,-5 2-1,-6 3 0,-2 2 1,-11 10 0,-3 3-1,-4 10 1,-8 15-1,0 0 0,-6 17-1,-4 8-1,1 9-1,-2-1-3,7 19-7,-7-20-26,21 10 0,-4-17-1,16-1 0</inkml:trace>
  <inkml:trace contextRef="#ctx0" brushRef="#br0" timeOffset="29681.6977">10856 2080 88,'-4'-15'39,"4"15"0,-15-11 1,15 11-35,-18 11 0,6 5-1,-3 4-1,1 8 0,1 1-1,4 2-1,1-4 0,5 2-1,0-6 1,6-4-1,-3-19 1,16 7-1,-3-15 1,5-11-1,5-5 1,0-10 0,3 1 0,0-9-1,2 4 1,-1 0 1,-6 8-1,0 7 0,-9 5 0,3 10 0,-7 4-1,-8 4 0,12 22 0,-8-2-2,0 6 1,1-1-2,5 7-2,2-9-6,18 15-19,-12-21-9,18 5-1,-3-15-1,12 2 0</inkml:trace>
  <inkml:trace contextRef="#ctx0" brushRef="#br0" timeOffset="30048.7187">11561 1943 95,'-5'-16'40,"-13"-4"1,5 13-1,-10 3-35,3 6 0,-3 6-1,-1 6 0,1 3-2,5 6-1,2 3 1,5-2-2,6 4 0,7-5 0,6-5 0,8-3-1,3-3 1,5-3 0,0-1 0,-1-1 0,-2 0 0,-3 1 0,-6 3 0,-8 4 1,-4 4-1,-8 0 0,-3 3 0,-2 1 0,-2 2-1,0-2 0,5-1-4,0-14-4,20 16-21,-10-24-9,20 1-1,-3-17-3,14 6 3</inkml:trace>
  <inkml:trace contextRef="#ctx0" brushRef="#br0" timeOffset="30464.7425">11813 2060 85,'-17'1'38,"10"9"0,-5-6 1,13 7-33,-1-11-1,2 21-1,6-11 0,8-1-1,4-2-1,8 0 0,2-4-1,1-5 0,2-2 0,-1-4 0,-2-4 0,-2-3-1,-5-8 1,-6 5 0,-5-8-1,-5 0 1,-10 5-1,-8 3 1,-5 7 0,-11 11 0,-5 13 0,-4 4-1,-3 14 1,0 5-1,5 6 1,4 3 0,11-4-1,13-4 0,14-12-1,13-7 0,15-10-2,9-19-4,23 8-19,-5-31-12,13 8-2,-6-23-2,4 7 1</inkml:trace>
  <inkml:trace contextRef="#ctx0" brushRef="#br0" timeOffset="30670.7543">12571 1565 101,'-16'-4'39,"3"22"2,-10 9 0,9 18-36,-11 7-1,6 16-1,-4 9 0,4 10-2,3 1 1,4 3-2,3-4-2,2-7-2,9-2-7,-10-27-21,17-1-8,-5-23-1,11-9-1</inkml:trace>
  <inkml:trace contextRef="#ctx0" brushRef="#br0" timeOffset="31121.7801">12290 2033 101,'-8'3'40,"8"-3"1,15 6-1,12-8-37,11-7-1,8-2 2,5-4-2,4 0 0,0-1-1,0 1 1,-7 1-1,-8 5 0,-11 2 0,-9 5 0,-20 2-1,2 11 1,-16-4 0,-10 11 0,-1 0 0,-1 3-1,0 2 1,6 3-2,7 0 1,9-7 0,11 2 0,10-7-1,6-4 1,9-4 0,2-2 0,-1-2 1,-5-2-1,-2 2 1,-12 5 0,-8 5 0,-13 3 0,-5 5-1,-5 2 0,-7 1 0,2 4-2,-3-4-3,13 10-17,-10-31-10,18 13-9,-6-21-2,10 6-1</inkml:trace>
  <inkml:trace contextRef="#ctx0" brushRef="#br2" timeOffset="54859.1378">13830 1881 71,'1'-13'35,"-1"13"-2,-7-7 2,-4 15-29,-8-1-1,0 12 0,-5 4-2,-1 7-2,-4 2 2,6 6-1,-1-1 0,9 1 0,4 0-1,9-1 0,7-11 0,9-5-1,9-8 1,7-10-1,6-8 1,3-13-1,-1-5 1,1-11 0,-5-6 0,-4 0 1,-13 0-1,-3 2 0,-9 4 0,-7 3 1,-6 7-1,-5 8 0,-2 8 0,-1 1-1,4 3 0,3 3-1,9 1 1,0 0 0,16-3 0,6-3 0,7 0 0,8 1 0,5-3 0,-1 7 0,-1 1 0,-4 6 0,-4 8 1,-8 5-1,-10 11 0,-8 7 0,-11 4 0,-5 3 0,-3-2 0,-4 3 0,2-8-1,0-3 1,5-11 0,4-6 1,6-17 0,0 0 0,10-7 0,2-11 1,2-6 0,1-6-1,1-3 0,-1-4 1,-2 1-1,-1 2 0,-1 3 0,-1 5 0,1 6-1,1 2 0,4 10-1,0 1-2,8 11-1,1-3-3,9 18-20,-6-9-12,10 14 1,-7-5-1,9 10 1</inkml:trace>
  <inkml:trace contextRef="#ctx0" brushRef="#br2" timeOffset="55280.1619">14902 1912 91,'-16'-9'38,"-12"1"-1,1 8 1,-8 3-33,-2 7-1,-3 10 1,-1 8-2,-1 4 0,5 7 0,3 2-1,9 2 0,9-2-1,9-5 0,13-11-1,11-10 1,18-12-1,8-8 0,8-13 1,4-8-1,2-8 1,-4-5 0,-5 0-1,-9 2 2,-11 5-2,-11 5 1,-11 9-1,-7 5 1,1 13-1,-18 15 0,2 5 0,0 4-1,4 6 0,1 2-2,7-1 0,5-2-2,14-1-4,-2-22-23,21 4-7,-3-14 1,10 2-2</inkml:trace>
  <inkml:trace contextRef="#ctx0" brushRef="#br2" timeOffset="55640.1825">15256 1956 97,'-18'-1'37,"7"16"1,-7-2-2,5 10-32,0 3 0,0 5-2,2-1 1,2 1-2,2-4 2,6-5-2,4-11 0,-3-11 1,20 5-1,-2-19 0,4-8 1,5-6 0,0-7-1,2-5 2,0 2-2,1-2 1,-5 8-1,-2 0 0,-3 11-1,-3 6 1,-3 9-1,-1 8-1,-4 7 1,-5 13 0,2 7-1,-4 7-2,4 5-1,-3 1-2,9 7-6,-10-14-26,20 9-1,-4-21-1,14 2 0</inkml:trace>
  <inkml:trace contextRef="#ctx0" brushRef="#br2" timeOffset="56136.2108">15919 1990 69,'3'-28'38,"-8"-6"-2,2 12 3,-9-7-29,4 14-2,-6 1 0,0 11 0,-6 3-2,1 8-1,-5 7-1,-1 10 0,-3 5-1,3 7-2,2 0 1,9-1-2,1 0 1,9-4-1,7-5 0,8-12-1,9-9 1,4-7-1,4-6 1,3-8 0,4-10 0,-3-5 2,0-3-2,-2-4 1,-2 6-1,-4-2 1,-5 9-1,-4 6 1,-2 12-1,-3 12-1,-7 13 1,-2 16-2,-3 10 2,-5 16-1,-5 13 0,-1 10 0,-3 6 1,-7 1 0,-1-6 0,-3 2 2,2-10-2,-2-15 1,3-16-1,0-13 1,5-16-3,3-17-1,7-9-5,-3-30-26,16 3-5,-3-28-2,16-2-2</inkml:trace>
  <inkml:trace contextRef="#ctx0" brushRef="#br2" timeOffset="56775.2474">16337 1839 57,'0'0'36,"0"0"-1,0 0 1,0 0-21,0 0-5,0 0-1,0 0-2,0 0-2,0 0 0,-4 13 0,4-13-2,-4 23 0,1-3-1,-5 7 1,3 7-3,-2-2 2,5 6-2,0-2 1,4-2-2,2-9 2,7-8-2,6-14 2,4-11-1,5-10 0,3-10 2,1-9-2,2-7 2,3-2-2,-3-1 1,-3 4-1,-6 5 1,-3 14-1,-8 10-1,-12 14 1,2 21 0,-12 14 0,-4 15-2,-4 16 2,-5 17 0,0 7-1,-3 9 2,1-1-1,0 4 1,1-9-1,-2-6 1,1-14-1,-1-11 1,-3-13 0,-1-18-2,-2-10 1,1-16-2,2-16-1,-3-16-3,14 0-27,-9-34-8,14-4 1,4-19-2</inkml:trace>
  <inkml:trace contextRef="#ctx0" brushRef="#br2" timeOffset="57346.28">17139 1985 93,'0'0'39,"-7"-15"0,7 15-8,0 0-26,0 0-1,12-10-1,5 10 0,6 0-1,12 6 0,8-4-1,7 2-4,20 3-34,-7-10-2,6 5-2,-9-9-1</inkml:trace>
  <inkml:trace contextRef="#ctx0" brushRef="#br3" timeOffset="61330.5079">17994 1920 64,'2'-9'38,"-2"9"-2,7-19 2,3 17-29,-10 2-3,0 0 0,0 0-2,7 13-1,-9 9-1,-2 11-1,-4 3 1,0 6-2,0 1 0,-2 2-1,2-3 1,0-7-1,2-6 1,2-8 0,4-10 0,0-11 0,0 0 1,14-6-1,-6-13 0,0-6 1,1-10 1,0-8 0,-2-1 0,2-8 1,-1-3-2,2 2 2,1 4-2,2 3 1,-1 6-1,4 9 1,0 8-1,2 6 0,1 9-2,0 2 1,4 7-2,1 3-2,10 1 0,-1-1-3,14 9-6,-7-13-23,14 9-3,-5-5 0,2 3 0</inkml:trace>
  <inkml:trace contextRef="#ctx0" brushRef="#br3" timeOffset="61764.5327">18447 1959 83,'0'0'38,"2"11"0,10 1 0,0-5-36,9 4 1,5-5 0,8 6 0,1-7-1,4-2 1,1-8-1,1-7 1,-1-3-1,-2-9-1,-4-4 1,-1-7-1,-9 2 0,-5-3 0,-9 4-1,-8 4 1,-8 6-1,-10 8 1,-11 14 0,-8 11 0,-9 8 0,-7 15 0,0 4 0,0 11 0,3 3 0,9 3-1,11-7 0,17-3 0,18-7-1,19-9-1,20-5-1,11-17-5,22 9-22,-5-22-10,15 3 0,-9-12-2</inkml:trace>
  <inkml:trace contextRef="#ctx0" brushRef="#br3" timeOffset="62281.5623">19398 1940 87,'0'0'39,"-18"-20"0,4 11 2,-13 2-34,1 1-1,-9 4-1,1 11-1,-4 3-1,0 19-1,4 3-1,4 11 0,9 4-1,9 1 1,11-3-1,17-7 0,14-15 0,15-14 1,8-18 0,7-19 0,8-15 0,1-18 1,1-11-2,-7-14 2,-7-5-1,-8-7 1,-5-3-1,-11-3 1,-32 102-1,23-93-1,-23 93 2,7-82-2,-13 24 2,-4 31-2,-9 29-2,-8 28 2,3 35 0,-3 19-1,6 13 0,10 15 0,11-10-1,4-14-4,20-3-12,-9-28-10,21-3-14,-13-20-2,10-6 0,-9-15-1</inkml:trace>
  <inkml:trace contextRef="#ctx0" brushRef="#br4" timeOffset="70034.0057">2750 1634 48,'-10'9'21,"1"-8"0,9-1-1,-10 3-5,10-3-3,0 0-5,0 0-2,0 0-1,3-13-2,-3 13 0,0 0 0,0-13 0,0 13 0,0 0 1,9-4-1,1-2 2,5-1-2,6-1 1,8-4-2,2 2 1,6-1 0,1-2-1,-1 2-1,-1 3 1,-1 4-1,-7 4 0,-2 1 0,-1 4 0,-2 0 0,-1 2-1,0 2 1,4-3 0,2 0 0,0-3 0,4 1 0,0-3 0,1-1 1,1-1-1,2 1 0,-2 0 1,2 1-1,-3 1 0,-1 2 0,-3-1 0,2 0 0,1 1 0,0 0 0,3-2 0,0-2-1,1-1 1,3-2 0,-1 0 0,3-2 0,0 1 0,-4-2 0,3 3 1,-1-2-1,1 0 0,-1 2 0,-1 3 1,-1-1-1,-1-2 0,1 2 0,0-2 0,1-2 0,0-1 0,1 1-1,2-6 1,1 3 0,-3 1 0,2 0 0,-1 2 1,0 2-1,0 1 0,-1 3 0,0 1 0,1 3 0,4 1 0,0-2 0,2 1 0,5-3 0,2 0 1,6-2-1,3-3 0,7-3 0,-1 3 0,3 0 1,2-2-1,1 1 1,-2 2-1,0-1 0,3 2 1,-2-2-1,2 1 1,0-3-1,-1 1 1,1 0-1,-1-3 1,1 0-1,0 2 1,1-3-1,-1 1 1,1 1 0,-3 1-1,0 1 1,-2 1-1,-1 1 0,-4 2 1,3-1-1,0 3 0,1-1 0,0-1 1,4 2-2,-1-4 1,4 4 0,1-5 0,0 3 0,-1-2 0,4 2 0,-2-1 0,0 2-1,-1-1 1,-2 2 0,-3 1-1,1 0 0,-5 2 1,2-2-1,-1-1 1,-3 2 0,2-2 0,0-2-1,-1 1 1,3-3 0,0 1 0,1-3 0,1 1 0,0-2 0,-1 1 0,1-1 0,0 0 0,-2 2-1,0 1 1,-1-1 0,0 1 0,0 1 0,0 0 0,0 1-1,0-1 1,-2 2 1,3-1-1,-2 0 0,0 1 0,4 1 0,-1-2 0,3 1 0,2-1 0,-1 0 0,5-1 0,-1 0 0,3-2 0,-1 1 0,1 0 0,-3 3 0,-2-1-1,0 5 1,-5-2 0,-1 2 0,-5 2 0,-3 0-1,1 1 1,-3 1 0,-3 0 0,0-1 0,1 3 0,-3-2 0,6 1 0,-1-2 0,2 1 0,7-4 0,3-1 0,2 0 0,6-4 0,1 0 0,2 0 1,-1-2-1,5 1 0,-1-1 1,-1-1-1,3 1 0,-3 1 1,0 0-1,2 1 0,0-1 0,-2 1 1,-3 0-1,-1 0 0,-4 2 1,-6 0-1,-5 2 0,-8 0 0,-9 0-1,-5 1-3,-15-3-6,-2 6-24,-15-3-1,-7 6-1,-7-11 0</inkml:trace>
  <inkml:trace contextRef="#ctx0" brushRef="#br4" timeOffset="72009.1187">2392 2780 3,'0'0'16,"-15"1"1,15-1-7,-14 10-1,14-10 1,-6 11 2,6-11 1,0 0 0,11 8-1,5-3-2,0-9-2,6 7-2,-1-6-1,6 5-3,1-2 0,4 2-1,-1 0 0,5 4 1,1-3 0,7 3 0,3-4 0,9 2 0,4-3 1,7-1-1,4-2 0,8 1-1,2-3 1,7 3-1,2-2-1,0 3 1,0 0-2,2 2 1,1 1 0,1 1-1,5-2 1,-3-1 0,6 0-2,4-1 2,0-3 0,6 1 0,4-4 0,0 0 0,3 0 0,3 2-1,2-3 2,0 3-1,0-3 0,-1 4 0,0-1 0,3 1 0,3 1 0,-1-4 2,2 2-2,4 1 1,3-2 0,4 0-1,1 2 1,-2-1 0,3 1 0,0 0-1,2 4 1,-3 0-1,-1 3 1,-2 3-1,6-5 0,-3 3 0,-1 0 0,1 1 0,0-4 0,0 0 0,-2-2 0,-1 1 0,-3 0 0,1-1-1,-4 1 1,-2 1 0,-1-1 0,0 3-1,-1 2 1,-2-2 0,-1 2-1,0 0 1,4 2 0,1 0 0,0 0 0,2-1 0,0-1 1,5-1-1,0 1 0,1-1 0,0-2 1,-1 0-1,-1 0 0,-2 2 0,-2-2 1,2-1-1,-3 3 0,-1-1 0,-3-2 1,3 1-1,3 0 0,0-1 1,3-1 0,-2-1-1,0 1 1,2-1 0,-4 3-1,-3-1 1,-4-1-1,1 1 1,-2 1-1,-6 0 0,0-2 0,1 0 0,0-2 0,0 0 0,-1-2 0,1 0 0,-2-1 0,0 0 0,2-2 0,-2 3 0,-1-3 0,0 3-1,-1-3 0,2 1 1,1-3-1,1 4 0,-1-3 1,1-1-1,-1-3 1,4 0-1,-1-2 1,-5 2 1,1-2-2,-1-1 2,-2 3-1,-4-2 1,-1 1-1,-3 5 1,-3-2-1,1 2 0,1 2 1,-2-2-2,0 0 1,2 1-1,-1 0 0,1 2 1,-2-1-1,0-1 1,-1 3-1,-3-2 2,-3-1 0,-3 2-1,-4 0 1,-4 0-1,-2-1 1,-5 2 0,-1-1 0,-2 2 0,-4-1-1,-2 1 1,-2 2 0,-7 0-1,-4 0 0,-6 1 1,-10 3-1,-6-3 0,-11-1 1,-4 0-1,-10 1-1,-10-1-1,9 6-5,-9-6-27,-9 2 1,9-2-4,0 0 2</inkml:trace>
  <inkml:trace contextRef="#ctx0" brushRef="#br4" timeOffset="122086.983">2044 14684 10,'8'-13'24,"10"2"-4,-4-2-16,5-2-2,2 3 0,3-5 6,1 2-7,5-2 2,1 3 1,-1-6 1,10-1 1,-4-6-1,9 2 1,2-7-2,8-1 0,1-6-1,9 5-2,6-6-1,6 5 0,4-1-1,5-1 0,2-3 1,3 2 0,6-5-1,2-1 2,0-1-2,4-3 1,0-2 0,1-3 0,5 2 1,-1 1-2,-2 2 1,0 2 0,0 3 0,1 2-1,6 3 0,-3 3 0,1 2 0,1-4 0,7 0 0,2-3 1,4-1 0,-1-2 1,4-4 0,4-3-1,2 0 1,1 0 0,1-1 0,1 1 0,2 4-1,-4-1 0,2 6 0,-1 0 0,-2 2 0,5 4 0,-4-2 0,1-1 0,1 1 0,1 0 1,2 0 0,-3 3 0,2 0 0,2 1 0,3 1 0,-2 2 0,5 3 0,3-1-1,4 3 1,-2-4-1,6 5 0,-2 0 0,1 1 0,1 1 0,-1 3 1,2 3-1,-2 1 0,-1 4 0,2 1 0,1 5 0,2-1 1,-1 4-1,4 2 0,2-2 0,1 6 0,3-1 0,4 2 0,0-2 0,0 5 0,3-2 0,0 0 0,-1 1 0,0 0 1,4-3 0,-1 2-1,2 0 1,3 0 0,3 3 0,1-1 0,3 6-1,1-3 1,-1 6-1,1-1 0,4 3 0,2 2-1,-3 2 1,1 0 0,4 3 1,-2-3-2,6 2 2,-2 5-1,-3 2-2,3 2 2,-1-1-2,1 9-1,0-2 0,2 6 1,-6 1-1,2 6 0,-3-2 2,0 5 0,-2 0 1,0 2 0,-5-3 1,-1 4-1,2 4 0,-3-4 1,-2 1-1,2 1 0,1 5 0,-2 2 0,2 3 0,-2 1 0,-3-1 2,0 4-2,-1 3 1,-3 0-1,-4 2 0,0-1 1,2 2-1,-4 3 0,0 3 0,-5-3 0,2 1 1,-4 2 0,-3 0 0,-6-3-1,-3 5 0,-9 2-1,-3-1 0,-4 5 2,-1-4-4,-2 10-2,-1-10-10,-70-41-14,10 1 0,3 4 0</inkml:trace>
  <inkml:trace contextRef="#ctx0" brushRef="#br4" timeOffset="123164.0446">10809 13887 28,'4'-24'35,"-3"8"1,-1 16-1,-4-15-29,4 29 0,-5 4-1,8 19 0,-6 6-2,6 18-1,-3 12-1,2 11 0,0 8 0,2 6-1,-2 1-1,-2-5-2,6-2-3,-8-24-19,11-9-11,1-19-1,4-17 0</inkml:trace>
  <inkml:trace contextRef="#ctx0" brushRef="#br4" timeOffset="123388.0574">10844 13894 65,'16'-14'38,"5"9"-1,8-10 0,5-4-38,16-5 1,11-3-1,6 1-1,-1-9-11,4 12-22,-4 1-2,-4 9 0,-10 3 0</inkml:trace>
  <inkml:trace contextRef="#ctx0" brushRef="#br4" timeOffset="123636.0716">10967 14301 54,'0'0'37,"20"6"-1,8-20-1,2-8-34,20-4-1,6-1-1,3-5-1,6 11-8,-10-5-24,3 7-3,-8 5 2,-6 8-1</inkml:trace>
  <inkml:trace contextRef="#ctx0" brushRef="#br4" timeOffset="123839.0832">11026 14695 48,'-20'30'35,"16"-13"1,19-16-2,17-10-33,18-11-5,12-14-3,22 5-3,0-14 1,12 12-2,-5-13-9,6 13-15,0 1 2</inkml:trace>
  <inkml:trace contextRef="#ctx0" brushRef="#br4" timeOffset="124606.1271">12223 14314 29,'-25'-2'36,"-6"-3"2,-1 11-1,-7-3-14,1 20-16,-5 3-2,5 13 0,-4 4-2,11 5 0,-2 2 0,11-2-2,6-4 1,9-8-2,14-11 1,12-10 0,7-16-1,12-8 2,7-14-2,4-9 2,1-7-1,1-2 0,-6-8-1,-6 2 1,-3 4-1,-12 4 0,-8 8 0,-4 6-1,-8 8 1,-4 17 0,0 0 0,-16 32 0,7-1 0,-2 9 0,3 2-1,3 3 2,5-3-2,4-7 0,12-7-1,4-13-1,10-9 0,2-14-1,12-5-1,-4-13-2,4 1-1,-9-12 1,2 7 1,-11-5 1,-5 9 2,-8 0 1,-10 10 2,-3 16 3,0 0 1,-12 15 1,-4 7 0,8 13 0,-7-2 0,10 13-1,-5-4-1,7 2-2,0-7 1,7-3-1,2-11 1,2-8-2,3-10 2,-1-11-2,2-10 2,4-8 1,-7-11-2,4-3 2,-3-6-2,-3-1 1,-2-3-1,0 5 1,-1 5-1,0 5-1,-1 4 0,9 1-1,4 6-1,4-1-1,16 7-2,0-13-9,18 12-25,1-11 1,19 5-2,-3-10 2</inkml:trace>
  <inkml:trace contextRef="#ctx0" brushRef="#br4" timeOffset="124890.1433">13431 13559 58,'0'0'39,"6"24"-2,1 15 1,-7 11-32,6 20 0,-7 6-3,1 19 0,-5 3-2,-1 6 0,0 2-2,-2-7-1,2 1-5,-5-25-17,9 3-13,-5-18-2,9-8 0,-8-19 0</inkml:trace>
  <inkml:trace contextRef="#ctx0" brushRef="#br4" timeOffset="125081.1542">13177 14478 73,'2'-23'41,"7"-6"-2,16 7 1,4-9-36,13 0-3,14-7-1,3-3-1,15 0-5,-4-15-29,13 6-2,-8-9-2,4 4 1</inkml:trace>
  <inkml:trace contextRef="#ctx0" brushRef="#br4" timeOffset="125446.1751">14087 13480 80,'-24'37'41,"5"17"0,-8 3 1,5 20-37,-1 8-2,2 14 0,-3 10-1,0 4 0,4-2-1,2-7 0,5-11-1,5-16 0,10-18 1,8-21-1,9-26 1,11-26 0,9-20-1,9-12 0,0-7 1,3-3-1,0 0 0,-6 6 1,-5 15-1,-5 15 0,-10 18 0,-5 16 0,-8 15 0,-2 6 0,0 13-1,-1 1-1,1 4-3,-2-13-9,9 14-28,-10-20 1,13 4-3,-12-13 1</inkml:trace>
  <inkml:trace contextRef="#ctx0" brushRef="#br0" timeOffset="135817.7683">23944 6952 23,'-43'-38'8,"2"6"-6,2 0-7,-7-8-15</inkml:trace>
  <inkml:trace contextRef="#ctx0" brushRef="#br0" timeOffset="137063.8396">21628 5799 11,'-96'-30'6,"3"0"-1,-6 1 1,-4-2 2,4 2-2,-1 1 1,-1 0-1,-3-2 1,-2-1-2,-1 3 1,4-4-2,-2 1-2,2-4-2,-1 2-1,-4-3 1,0 0-1,2 0 0,-2 0-1,0 0 0,-2-3-1,-3 4 1,0-2-2,0 2 3,-4 0-2,-2 1 2,-2 1 0,-6 2 2,1 1-1,-3 3 1,-4 1 0,-6 0-1,3 2-1,-2 0-2,2 3-1,-2-5 0,1 3 0,-1-4 0,4-1 3,1 2 0,1-3 3,-1 2 1,0-4 2,1 6 0,-1-4-1,-1 5 0,-2 0-4,-1 1-1,1 0-2,-2 1 0,-1 2-1,1-2 2,1 4 1,2 0 2,1-1 2,-2 0 2,4 1 1,0 3 0,-3-2 0,1 0-1,-3 1-2,3 4 0,-4 0-5,-3-1 0,-3 5 0,-1-2 0,-1 2 1,-3 2 1,-4 2 0,2 2 3,-5 1 0,5 5 3,-6-4-2,3 5 0,-1-2-1,2 4 0,-2-2-2,-2 2 0,1-1-1,-2 3-1,0-2 1,-3 1-1,0 3 2,0-1-2,-2 0 2,5 1-1,0 0 1,2 1-1,0-1 1,2 4-1,2 0 1,2 2-1,1 2 0,-2 3 0,1 6 0,-3-3 0,-2 7-1,-6 0 0,-3 6-1,-3-1 0,-1 5 1,-5 1-1,-4 4 1,1 0 0,-1 3 0,3 2 1,-4 0 1,5 4-1,1 0 0,-1 0 0,6 4 0,0-1-2,5 5 0,-2 0-3,7 5-2,-6-4 2,3 8 2,-2-2 1,3 1 1,-3 2 1,-1 0 2,0 0 2,2 4 3,2 3 0,0-6-2,4 2-1,2 0-1,3 1 0,6-3-3,1 0-2,3 1-5,2-4-5,0 5-6,4 2-3,0-2-1</inkml:trace>
  <inkml:trace contextRef="#ctx0" brushRef="#br0" timeOffset="137177.8461">1618 7455 31,'-91'54'21,"7"-5"-8,-2 10-20,2-11-7,-5 4-4,9-1-5</inkml:trace>
  <inkml:trace contextRef="#ctx0" brushRef="#br0" timeOffset="139566.9828">21040 8470 54,'-27'-20'35,"-1"2"0,-9-6 0,1 10-20,-14-8-3,5 15-4,-12 1-2,4 14-1,-7 10-2,1 12-1,-4 9 0,1 13 1,2 5 0,9 9-2,6 3 2,11-1-2,11-3 1,15-6-1,19-10 1,14-8-2,15-15 0,10-14 0,12-14 0,8-14 0,6-14 1,2-9-1,-2-9-1,-1-5 2,-7-5-2,-4 0 1,-11 2-1,-7 5 1,-13 7-1,-6 10 1,-14 11 1,-7 10-1,-6 13 0,-12 21 1,-3 11 1,-8 13-1,-2 13 1,-1 4-2,5 6 0,6-4-2,13-4-1,8-13-6,21-2-29,5-26-1,23-5 2,2-23-2</inkml:trace>
  <inkml:trace contextRef="#ctx0" brushRef="#br0" timeOffset="139780.995">21647 8561 88,'-12'-10'37,"1"15"1,-11 11 0,3 20-28,-13 6-3,5 12-3,-2 1-1,3 6-2,6 1 1,5-6-3,10-1-2,4-20-7,21-3-26,-5-19-3,14-7 1,-1-24-2</inkml:trace>
  <inkml:trace contextRef="#ctx0" brushRef="#br0" timeOffset="140205.0193">21686 8230 94,'-4'-16'39,"4"16"0,0 0-1,16 22-33,-4-5-2,5 10 1,4 1-2,1 10 0,1 4 0,0 8 0,-8 1-1,-5 8 1,-3 2 0,-7 4-1,-7-2 1,-6 0-1,2-6 1,-4-5-2,5-9 2,-1-10-2,5-10 0,3-5 0,3-18 1,0 0-1,16-20 0,-6-4 1,3-8-1,2-10 1,2-6-2,3-4 2,-1 2-2,1 3 1,0 3-1,-1 8 1,5 4-1,4 9 1,7 7 0,9 4-1,5 8-3,0-10-29,13 15-8,-6-4 0,4 7-2</inkml:trace>
  <inkml:trace contextRef="#ctx0" brushRef="#br0" timeOffset="141248.0789">20647 7230 72,'-23'-18'37,"-5"6"-1,-8 8 1,-6 12-27,-12 0-1,4 19-2,-10 5-2,5 10-2,2 2 0,7 7-1,9-5-1,13-2 1,14-5-1,14-7 0,14-11 0,11-9 0,13-15-1,5-11 1,7-10 0,1-7-1,-3-8 0,1-4 1,-8-1-1,-6 1 1,-8-1 0,-5 6 0,-8 8 0,-4 5 1,-6 12-1,-8 13-1,0 0 0,-6 26 0,-3 5-1,-2 7 0,0 6-2,2 0-2,9 3-5,0-14-26,19-10-3,4-21 2,18-8-2</inkml:trace>
  <inkml:trace contextRef="#ctx0" brushRef="#br0" timeOffset="141464.0913">21302 6587 107,'-23'31'38,"-2"25"1,-15 14-3,5 21-31,-9 6-1,7 10-4,3-2-2,3-4-1,10 0-8,-7-23-23,18-7-5,-1-22 1,9-11-1</inkml:trace>
  <inkml:trace contextRef="#ctx0" brushRef="#br0" timeOffset="142097.1275">20906 7108 115,'9'10'39,"3"-3"1,8 8-1,7-5-36,11-4-1,2-2 0,3 2-1,-1-4 1,-3 1-2,-5 1 1,-6 4 0,-7 2 1,-6 3-2,-9 5 0,-6 6 0,-10 0 0,-1 1 0,-5 2-1,-1-5 0,-2-2 1,3-2 0,4-7 0,3-7 0,9-4 0,0-10 0,9-5 0,10-7 0,0-5 1,6-2 0,1-2 0,0 2 1,-2 1-1,-3 9 0,-5 4 0,-6 6 1,-10 9-2,8 12 0,-12 2 0,-2 6 0,0 4 0,2-1 0,0 1-2,6-1 1,6-6 1,9-10-1,6-4 1,8-6 0,1-9 1,8 0 2,-3-7-3,-2-2 0,-4 2 0,-7 2 0,-6 3 0,-8 8 0,-10 6 0,-4 10 0,-8 8 0,-3 4 0,-2 8 0,0 3 0,1 7-3,1-6-2,12 8-2,3-15-8,19 8-25,1-14 0,12 0 0,1-17 0</inkml:trace>
  <inkml:trace contextRef="#ctx0" brushRef="#br0" timeOffset="142406.1452">21981 7242 87,'-4'-35'37,"0"17"1,-13 3 2,3 26-18,-12 2-16,3 12-1,-2 5-1,5 8-2,2 4 0,8 3-1,7-6 1,7-1-1,11-8 0,5-3-1,9-11 0,3-10 1,2-10-1,0-9 0,-3-9 0,2-8 0,-7-2-1,-6-8-1,-5-2-1,-8 1 0,-1 6-2,-12 3 1,2 9-3,-7 0-2,11 23-28,-3-20-1,12 22 3,1-3-3</inkml:trace>
  <inkml:trace contextRef="#ctx0" brushRef="#br0" timeOffset="142731.1638">22496 7177 108,'0'0'39,"-10"-8"-1,-5 12 1,-12-8-30,4 6-5,-3 2 0,6 5-2,2 0 0,8 7-1,4-2 0,8 5-2,5-1 1,8 1-1,2-1 1,10-3 0,-2 1 0,2-3 0,-2 0 1,-4 4-1,-5-3 0,-6 2 1,-8 1-1,-11 3-1,-8 3 0,-2-5-1,-3 4-2,-3-8-5,14 3-30,-7-11-1,18-6 0,0 0 0</inkml:trace>
  <inkml:trace contextRef="#ctx0" brushRef="#br0" timeOffset="143347.199">22824 7203 102,'-9'13'39,"-12"-2"1,4 13 0,-6-1-31,6 12-5,-4-1 0,2 10-2,0-1 0,2-2-1,3 1 0,4-6 0,2-5-1,4-8 1,2-12-1,2-11 0,7-3 0,5-16-1,0-8 1,3-4 0,1-10 0,3-4 0,2-6 0,4 2 0,1 4 0,-1 2 1,4 9-1,1 4 0,-1 8 0,2 7 0,-4 11 0,-4 8 0,-2 4 0,-3 6 0,-5 4 0,-5 3 0,-5 4 0,-6 3 0,-6 3 0,-4-1-1,-6 3 1,-6-1 0,-1-5 0,-1 2 1,-2-6-1,-1-1 0,2-5 1,3-4-1,2-4 0,4-4 0,2-2 0,6-1 0,-1 2 0,4 5 0,-1 7 0,-2 8 1,-4 9-1,-2 6 0,-2 7 0,-5 5 0,4 1-1,0-5-1,5-5-3,6-12-2,20-6-29,-1-22-6,18-6 3,0-22-2</inkml:trace>
  <inkml:trace contextRef="#ctx0" brushRef="#br0" timeOffset="143758.2225">23475 6729 114,'-11'-4'42,"1"20"0,-14 5-1,7 14-36,-10 7-2,3 10 1,-5 8-2,1 5 0,4 0-2,2 2 0,3-3 0,0-7 0,6-8 0,4-8 0,5-9 0,6-12 0,-2-20 0,17 7 0,0-16 0,0-7 0,4-6 0,1-1 0,-2-1 0,-1 5 0,-3 8 0,-8 7 0,-8 4 0,4 23 0,-7 4 0,-4 4 0,1 9 0,-2 4 0,6-1 0,4 1-3,10-3-4,-1-18-14,18 9-20,-3-18-1,10-2 1,-5-21-1</inkml:trace>
  <inkml:trace contextRef="#ctx0" brushRef="#br0" timeOffset="144147.2448">23641 7460 105,'-10'24'40,"-3"-11"1,11 5-1,2-18-36,-1 13-1,12-17 0,10-4 0,5-6-1,2-4 0,1-5-1,1-6 0,0-1 0,-4-2 0,-5-1 0,-9 2-1,-7 4 1,-5 5 0,-8 8 0,-8 12 0,-8 10-1,-4 9-1,-3 11 2,4 10-2,1 6 1,5-1-1,6 3-1,8-3 1,14-5 0,8-8-1,13-6-1,1-13-3,15 0-8,1-19-25,10-1-2,-5-15 2,2 2-1</inkml:trace>
  <inkml:trace contextRef="#ctx0" brushRef="#br0" timeOffset="144434.2612">24131 7431 97,'-20'13'38,"4"7"1,-8-2 0,-1 14-30,-1-3-3,5 5-2,2-4-1,4 0 0,5-4-2,2-7 1,6-7 0,2-12-1,0 0 0,18-7 1,-5-10-1,-1-9 0,0-4 0,4-4 0,-1-4-1,1 0 1,-4 3-1,2 1 0,-4 9 0,5 4-1,-4 6-1,3 6 0,2 11-3,-4-2-4,14 15-31,-11-8-2,6 11 1,-3-9-1</inkml:trace>
  <inkml:trace contextRef="#ctx0" brushRef="#br0" timeOffset="144831.2839">24299 7563 87,'0'0'38,"3"22"0,-3-22 1,0 0-31,0 0-3,40-1 0,-40 1-2,40-14-1,-40 14 1,47-23 0,-47 23-1,41-32 0,-41 32 0,0 0 1,43-66 0,-43 66 0,0 0 1,6-46-3,-16 31 1,-10 18 0,-18 7-2,-8 22 0,-3 12 0,11 22 0,13-2 0,25-64 0,7 48 0,-7-48 0,0 0 0,65 55-10,-65-55-30,82 22-3,-34-16-1,-6-11-2</inkml:trace>
  <inkml:trace contextRef="#ctx0" brushRef="#br0" timeOffset="145568.326">22854 7979 94,'35'17'37,"-1"15"0,-6 2 0,10 18-34,-17 11-2,4 7 0,-13 11-1,-7 8 0,-12 4 2,-9 4-1,-17 2 1,-10-2-2,-4-7 2,-5-7-3,5-8-3,0-20-32,16-10-2,5-20 0,14-16-2</inkml:trace>
  <inkml:trace contextRef="#ctx0" brushRef="#br0" timeOffset="146034.3527">20549 7801 83,'-57'9'38,"-8"28"0,-17 27 0,-2 43-32,-9 13 3,8 26-2,7 10-1,21 8-4,19-2 0,30-6-3,30-14-2,18-33-28,37-5-8,14-27 0,15-12-1</inkml:trace>
  <inkml:trace contextRef="#ctx0" brushRef="#br0" timeOffset="163230.3363">21996 1277 27,'0'0'29,"0"0"2,28-56-1,-28 56-13,0 0-4,0 0-3,0 0-4,0 0-1,0 0 0,0 0-2,0 0-1,3-31 0,-5 46 0,-2 5-1,-4 5 0,-4 10-1,-7 6 1,-4 4-2,-3 9 2,-4 0-1,-4 1 0,0 2 1,-6-1-1,-2 0 3,-1 1-2,-5 0 1,0 3-1,-2 0 1,0 1-2,0 2 1,-3 2-1,2 5-1,0 5 0,-1 3 0,-3 2 1,-2 5 0,-3 1 1,-4 2-1,1-2 0,-4 0 0,-1-2 1,-1 0-1,-2 0 0,1-4-1,-3 1 0,1-2 1,1-4 0,2 0 0,2-3 0,2-1 0,1-2 0,7 3 0,3-1-1,3-2 0,-1 3 1,2-2-1,2-1 0,0-3 1,1 0-1,0-4 1,3-2-2,1-1 2,0 1-2,3 2 0,-2-1 1,3 3-1,-2-2 1,3-1 2,3-4-2,4-3-3,0-18-21,19-10-8,12-26-2,0 0 1</inkml:trace>
  <inkml:trace contextRef="#ctx0" brushRef="#br0" timeOffset="163711.3638">19187 4721 49,'16'-37'34,"-3"7"1,-6 2-1,-3 12-26,-8-1-1,4 17-1,0 0-2,-11 9-1,6 13-1,1 13 0,-2 10-1,-2 15 1,-2 8 1,-1 14 0,-6-3 1,5-2-1,-1-11 2,11-11 0,12-26 0,21-23-1,19-31-3,25-23 1,24-24-2,12-15-2,14 0-8,-6-17-28,3 14-3,-19 0 1,-9 15-1</inkml:trace>
  <inkml:trace contextRef="#ctx0" brushRef="#br0" timeOffset="166333.5137">19368 3237 53,'9'-6'33,"-9"6"0,-6 12-1,5 4-22,-10 5-6,8 10 1,-6 4-2,4 13-2,1 4 1,1 8-1,0-2 0,2 0 0,0-5 0,3-4 0,0-11 0,1-8 1,-3-14-1,0-16 1,0 0 0,7-15 0,-7-15 0,2-4-1,-4-13 0,1-4 1,-1-10-2,-1-7 1,-2-3-1,5-1 1,0-2 0,4 3-1,5 4 1,7 5-1,3 9 0,5 9 0,6 12 0,1 11 0,3 10 0,0 11 0,-4 8 0,-4 11 0,-7 7 0,-5 9 0,-8 7 0,-8 4 0,-7 0-1,-3 0 2,-5-1-1,-4-4 0,2-4 0,0-4 1,3-6-1,4-5 1,4-2-1,3-3 1,5-1 0,4 0 0,5 1 0,3-4 0,4 2 0,6-1-1,1-1 0,3 0-2,5-1-3,-7-12-20,14 9-13,-9-11 2,6 2-3,-4-11 2</inkml:trace>
  <inkml:trace contextRef="#ctx0" brushRef="#br0" timeOffset="166663.5326">19992 2950 85,'-19'-8'36,"2"19"0,-6 7 0,9 13-32,-4 7-2,5 14 2,4 1-1,5 3 0,5-2-1,10-3 1,1-9-1,8-7 0,4-15-1,0-10 1,0-13 0,2-13-1,-4-10 0,-3-12-1,-3-2-1,-4-10-1,-2 0-2,-8-3-2,2 11-5,-12-10-18,8 20-9,-5-3 1,3 16-1</inkml:trace>
  <inkml:trace contextRef="#ctx0" brushRef="#br0" timeOffset="166986.5511">20401 2717 96,'0'0'38,"0"0"-1,-17-11 0,17 11-34,-14 14 0,9 5 0,0 4 0,5 6-1,3 1 0,5 2-1,3-2 2,7-5-1,3-7-1,7-15 1,3-11-1,2-13 1,2-10-2,-2-8-1,-1-4-2,-6-5-2,-1 3-3,-13-11-30,5 20-1,-12-4-1,1 21 0</inkml:trace>
  <inkml:trace contextRef="#ctx0" brushRef="#br0" timeOffset="167174.5619">20580 2802 101,'-3'42'38,"-5"-9"2,7 13-3,-6-4-34,5-3 1,1-2-3,2-4-4,12 1-28,-2-19-7,13-3 0,0-16-2</inkml:trace>
  <inkml:trace contextRef="#ctx0" brushRef="#br0" timeOffset="167830.5994">21389 2520 85,'-27'18'37,"-8"1"0,6 21 1,-8 3-31,10 15 0,-6 2 0,5 8-1,4-2-1,8 2-1,8-9-1,9-3-1,8-15-1,11-9 0,6-15 0,6-10 0,6-12 0,1-12 0,0-5 0,-2-6-1,-3-5 1,-8 0-1,-4 6 0,-5 2 0,-5 10-1,-5 5 1,-7 10-1,0 0 0,2 23-2,-3-6-1,4 8-4,-5-10-29,16 11-2,-3-19 0,12 3-2</inkml:trace>
  <inkml:trace contextRef="#ctx0" brushRef="#br0" timeOffset="168497.6375">21800 2606 98,'-12'19'39,"6"21"2,-5-8-5,6 18-30,1 1-1,2 7 0,-1 1-3,3 1-1,2-2 0,-1-7-1,0-7 0,2-7 0,-2-10 0,1-11 0,-2-16 0,0 0 0,10-26 0,-5-6 0,-3-8 0,2-12 0,0-11 0,0-13-2,1-5 2,0-2-2,2-4 2,0 3-2,3 3 2,3 8-1,3 16 1,1 11 1,1 14 0,2 12 0,0 11 0,0 8 0,2 5 0,-6 11-1,-3 5 0,-3 10 0,-9 3 0,-1 9 1,-7 1-2,-9 0 2,-3 5-1,-3-6 1,0-4-1,-1-6 1,6-6-1,9-9 1,7-3-1,10-8-1,12-5 1,7-1 0,10-1 0,1 1 0,1 3 0,-2 8 0,-7 6 0,-10 6 0,-12 11 1,-11 6-1,-15 6 0,-9 3 1,-7 2-1,-5-3 0,-1-4-2,2-9-4,18-1-30,-3-25-4,22-9 1,8-15-2</inkml:trace>
  <inkml:trace contextRef="#ctx0" brushRef="#br0" timeOffset="168722.6504">22509 2488 114,'-8'4'41,"-8"4"0,4 21-5,-5-1-33,1 6 1,-3 6-2,1 12 1,1 3-2,4-1 0,5 3-3,2-4-4,15 7-32,-3-22-2,12 4-1,-1-24-1</inkml:trace>
  <inkml:trace contextRef="#ctx0" brushRef="#br0" timeOffset="169134.674">22731 2457 103,'2'-12'41,"-6"-9"0,4 21 0,0 0-36,0 0-1,0 0 0,4 28-1,-8-5-1,2 3-1,-1 10 0,-2 2 1,-1 5-1,3 5 0,-1 1 0,2-1 0,3 0-1,3-2 1,4-3 1,7-7-2,2-7 0,2-14 0,4-10 0,-2-9 0,2-10 0,0-12 0,-2-11 0,-1-11 0,-1-8 0,0-11-2,6-6 0,2 0-1,3 0 0,-1 0-5,9 22-12,-12-10-21,9 22 0,-13 3-1,2 24 1</inkml:trace>
  <inkml:trace contextRef="#ctx0" brushRef="#br0" timeOffset="169747.709">20881 3533 81,'-26'9'37,"-1"18"-1,-10 9 0,-3 19-26,-4 17-9,1 11 2,0 9-1,3 7-1,10 0 1,11-5-3,13-6-2,8-21-32,26-8-2,7-24-1,17-10-1</inkml:trace>
  <inkml:trace contextRef="#ctx0" brushRef="#br0" timeOffset="170263.7385">21164 3703 97,'-14'14'37,"-8"2"2,10 16-2,-2 3-33,4 10 0,-1 1 0,10 4-1,2-2 0,10-4-1,1-8-1,7-8 1,5-8-1,5-13 0,2-12 0,0-10 0,1-11 0,-1-8 0,-4-3 1,-1-4-2,-6-1 1,-3 4-1,-5 6 1,-2 6-2,-4 11 1,-6 15-1,0 0 1,6 24-1,-8 6 1,1 6-1,2 8 1,1 1 0,3 0 0,3-4 0,5-9 1,3-9 0,6-13 0,5-11-1,2-16 2,2-10-2,2-10 1,-5-6-1,0-7 0,-5-5-1,-4 3-1,-9-4-2,0 9-1,-9-4-4,5 21-15,-9-9-15,6 16 0,-4-3 0,8 11 0</inkml:trace>
  <inkml:trace contextRef="#ctx0" brushRef="#br0" timeOffset="170665.7615">21978 3492 99,'11'9'39,"-11"-9"1,-1 23 0,-10-11-31,3 16-5,-3 5 1,1 9-2,-1 4 0,3 6-1,-1 0 0,2 2-1,2-5-1,5-2 1,-1-9 0,2-7-1,3-8 0,4-11 1,2-11-1,4-9 1,2-10-1,1-8 1,-1-5-1,3-1 1,0-2-1,-3 2 0,-1 7 2,-4 3-4,-5 11 4,-6 11-2,0 0-2,4 23 2,-5 3-1,-2 4 0,6 4-2,2-2 0,7-1-3,3-9-1,17-1-8,-8-23-24,20 2 0,-6-23 0,8 4-1</inkml:trace>
  <inkml:trace contextRef="#ctx0" brushRef="#br0" timeOffset="170855.7724">22512 3747 104,'0'0'38,"0"0"2,-14 28-4,-3-7-27,5 14-4,-4 1-1,7 4-1,1-3-2,6-4-1,2-6 0,6-9-3,7-5-2,-3-25-13,12 7-20,-9-21-3,7 3 2,-5-18-1</inkml:trace>
  <inkml:trace contextRef="#ctx0" brushRef="#br0" timeOffset="170975.7793">22508 3403 90,'0'-10'31,"9"3"-30,1 1-1,10 2-34,5-6-2</inkml:trace>
  <inkml:trace contextRef="#ctx0" brushRef="#br0" timeOffset="171177.7908">22988 3275 94,'-3'15'38,"1"15"2,-13-2-1,5 17-33,-8 1 0,6 10-1,-7 3-1,6 3-2,1-3 0,6-2-5,4 5-9,0-21-26,10 3-3,-4-21 1,10-2-2</inkml:trace>
  <inkml:trace contextRef="#ctx0" brushRef="#br0" timeOffset="171373.802">22777 3658 116,'0'0'41,"-9"3"2,25-2-4,7-9-39,10-3-3,7 5-4,-7-6-31,17 8-3,-5-5 0,2 10-1</inkml:trace>
  <inkml:trace contextRef="#ctx0" brushRef="#br0" timeOffset="171747.8234">23146 3755 101,'-12'5'40,"11"6"1,1-11-2,25-8-34,-9 0-2,14 0 0,-1-3-1,7-3-1,-3 3-1,2-4 0,-6 2 0,-5-2-1,-2 0 1,-9-2-1,-6 2 0,-9-1-1,-3 3 1,-7 6 1,-7 6 0,-2 8 0,-5 6 1,-2 14 0,1 4 1,0 9 0,5 1-1,6 2 1,9-3-2,8-4-1,15-6-5,4-23-15,21 4-19,2-18-2,10-1 1,-2-17-2</inkml:trace>
  <inkml:trace contextRef="#ctx0" brushRef="#br0" timeOffset="172063.8415">23705 2941 96,'0'0'42,"10"24"2,9 9-2,-6 2-36,8 20 0,0 5-2,0 13-1,-5 5 0,-7 7-2,-2 4 1,-6 0-1,-5-6 1,-4-3-1,-7-5-2,2-8 4,-3-8-3,-2-8-2,-4-8 1,3-10-1,0-5-4,-5-23-23,11 5-11,-10-15-4,8 0 1,-1-17-2</inkml:trace>
  <inkml:trace contextRef="#ctx0" brushRef="#br4" timeOffset="209693.9938">22426 12670 65,'0'0'34,"-9"-12"1,9 12-8,0 0-16,0 0-1,-8 21-4,8 9 0,-11 11-2,-2 17 0,-14 14-1,-4 15 0,-10 8-1,-4 2-1,1-7 0,5-13-2,11-11-5,5-26-29,28-14-3,10-26-1,16-10-1</inkml:trace>
  <inkml:trace contextRef="#ctx0" brushRef="#br4" timeOffset="210167.0209">22151 13358 51,'10'-16'31,"-1"0"1,4 3-2,-6-3-23,5 10-1,-12 6 0,11-9-2,-11 9 2,-7 15-2,-12 3-1,-3 15 1,-13 6 0,-5 15-1,-10 6-1,-1 9 0,-2-3-1,3-1 0,11-9-3,5-14-7,17-2-27,7-25 0,10-15-1,19-6-1</inkml:trace>
  <inkml:trace contextRef="#ctx0" brushRef="#br4" timeOffset="210464.0379">22197 13409 73,'-14'-9'37,"14"9"-2,-20-11 2,20 11-30,-5 19-1,10 7-1,-1 11-1,3 15-1,-3 7-1,1 9 1,-1 2-3,0 2 0,2-4-2,-4-14-6,13-6-29,-8-19-1,9-8 0,-3-22-2</inkml:trace>
  <inkml:trace contextRef="#ctx0" brushRef="#br4" timeOffset="210850.0599">22346 12755 39,'-4'-14'32,"4"14"2,-8-21 0,8 21-13,-9-16-8,9 16-3,0 0-3,-14 4-1,-4 7-2,-5 10 0,-9 2-3,-5 9 0,-5 4-2,-2-4-3,8 9-20,1-19-12,15 1 0,9-20-2,22-4 0</inkml:trace>
  <inkml:trace contextRef="#ctx0" brushRef="#br4" timeOffset="211204.0802">22468 12776 87,'13'-1'39,"-13"1"-1,19 6 2,-19-6-34,17 32 0,-6-5-2,4 10-2,-3 2 0,4 6-1,-2 3 0,0 0-1,1-4-2,1-3 0,4-6-4,-2-14-5,11 1-27,-6-18-1,6 0-1,-2-18 0</inkml:trace>
  <inkml:trace contextRef="#ctx0" brushRef="#br4" timeOffset="211354.0888">22952 13064 91,'-18'1'36,"2"-3"-7,2-6-27,5 0-38,5-6 0,0-7-3</inkml:trace>
  <inkml:trace contextRef="#ctx0" brushRef="#br0" timeOffset="223766.7987">19243 5095 32,'0'0'21,"0"0"-5,0 0 0,-9 4-9,9-4-3,-3 13-2,3-13-3,-8 22-1,2-10 1,-1 7 1,-1-2 2,-4 3 0,2 2 2,-2-3-2,-1 1-1,5 1-5,-5-5-4,7 1-6,-4-4-2,4 2-2,-3-4 2,2 4 0</inkml:trace>
  <inkml:trace contextRef="#ctx0" brushRef="#br0" timeOffset="224171.8219">19040 5453 13,'-10'12'8,"0"3"-1,-1-5-2,11-10-4,-15 19-2,15-19-3,-10 11 1,10-11-1,-9 13 0,9-13 1,-13 10 2,13-10 0,-13 15 2,13-15 1,-15 17-1,7-3-1,1-1 2,-3 1-2,3 0 2,1 1-3,-1-2 3,1 2 0,-1-1 2,0 1 2,1 0-3,-2 1 3,-2 2-3,2-3 3,-1 3-5,-2-2 0,4 3-5,-2-3-2,1-2-1,1 2 1,4-2 1,-2 2 2,2-2 2,0 2 4,-1 0 1,2 2 2,-5-3 0,4 5-1,-5-1-1,-2 1-3,0 1-5,-6-4-10,6 12-2,-13-12-1</inkml:trace>
  <inkml:trace contextRef="#ctx0" brushRef="#br0" timeOffset="224390.8344">18344 6594 5,'-14'20'0,"2"5"-4</inkml:trace>
  <inkml:trace contextRef="#ctx0" brushRef="#br0" timeOffset="224629.8481">18185 6906 11,'-19'27'11,"5"5"0,-4-3 0,1 0 0,1-2-2,-3 1-1,6 1-2,-5-1 1,4 2-3,-2-4-1,1 4-3,-4-1-2,2 0-3,0 1-1,-4-4 0,5 5-2,-5-5-2,2 3-2,0-1 0,-2-1-4,5 3 1</inkml:trace>
  <inkml:trace contextRef="#ctx0" brushRef="#br0" timeOffset="224720.8533">17701 7694 2,'-17'19'13,"4"6"-3,0-5-8,-4-3-12,9 7-3</inkml:trace>
  <inkml:trace contextRef="#ctx0" brushRef="#br0" timeOffset="225196.8805">17410 8109 8,'-17'16'18,"6"13"1,-8-5-11,1 6-5,0 0-1,-3 6 1,-4 1 1,-2 3 1,-1 6 2,-7-1 2,2 7-1,-6-2 2,6 6-2,-10-4 0,6 8-3,-6-5 1,4 4-4,0 2 1,-1 3-2,2-2-1,-5 1 1,1 4-2,1-2 2,0 3-1,-4 0 1,2-1-1,-2-1-2,2 0-1,-3-1-4,5 7-2,-4-7 1,2 8-2,-2-7 2,2 7-2,-5 0 6,-3 1 0,0 2 7,-7-1 1,0 8 4,-6-1-2,1 8 2,-8-5-2,2 6-3,-5-2-5,0 2-19,1-11-5,8 0-2,-1-14 0</inkml:trace>
  <inkml:trace contextRef="#ctx0" brushRef="#br0" timeOffset="225809.9156">16101 9616 33,'0'0'29,"3"-10"1,-3 10 0,0 0-19,0 0-2,-2 17-1,-2-1-1,4 16-1,-4 4-1,2 14 1,-7 6-2,4 8 1,-8-3-2,6 1 2,-1-10-2,9-7 1,9-23 0,17-15 0,16-30-1,19-16-1,18-18-1,12-16-3,22-3-20,0-19-15,8 1 0,-11-6-3,-3 11 2</inkml:trace>
  <inkml:trace contextRef="#ctx0" brushRef="#br3" timeOffset="234718.4251">14028 10759 54,'0'0'35,"-11"-6"-1,11 6-1,-11 10-23,15 11-3,-5 7-3,4 11-3,-4 10 0,-3 9-2,-3 8 2,-4 7-2,-2-3 2,-2-1 0,-2-12 0,3-8 0,0-15 1,6-13-1,8-21 0,-5-20-1,11-17 0,1-14 0,2-10 1,-1-10-2,2-11 3,0-2-1,-2-3 1,2 9 0,1 3-1,5 6 1,8 6-1,5 9 2,7 8-3,7 11 0,3 8 1,3 11-1,1 6 1,-3 16-1,-9 10 1,-6 13-1,-12 13 0,-11 10 0,-13 7 0,-12 7 0,-10 2 0,-6-2-2,-7-5 2,1-7 0,2-11 0,6-7 0,8-12 1,10-4 0,12-20 1,11 16 1,12-14 0,10 4 0,7 1 0,3 10 0,0 1-1,1 8 0,-8 4-1,-5 4-1,-4 8-4,-12-13-16,5 11-19,-12-11-1,4 0-3,-2-12 1</inkml:trace>
  <inkml:trace contextRef="#ctx0" brushRef="#br2" timeOffset="238883.6634">15059 10641 53,'5'-16'35,"-5"-4"0,-1 6 0,-10-4-25,0 10-1,-7 0-3,-3 12-2,-8 6 0,1 11-1,-7 5 0,0 13 1,2 4-1,2 12 0,8 2-1,9 5-1,8 0 0,13-3-1,10-6-1,13-10 0,9-11 1,12-13-1,6-19 1,5-18 1,4-13 1,-1-15 0,-7-14 0,-8-7 0,-16-5-1,-13-2 1,-20 2-2,-17 3 2,-18 8-3,-14 7 0,-9 15-1,-7 5-2,6 24-7,1-3-27,16 18-1,11 1 0,19 13-2</inkml:trace>
  <inkml:trace contextRef="#ctx0" brushRef="#br5" timeOffset="242498.8702">15622 10626 68,'4'-19'37,"0"-3"-2,3 1 2,-4 1-32,6 8-1,-5 0 0,-4 12 0,10 1-1,-7 13 0,-4 6 0,2 7-1,-4 7 1,2 4-1,1 3 0,3 1 0,1 4-2,4-3 0,2-3 0,2-5-1,6-6 1,4-9-1,2-12 3,9-15-1,5-16 2,6-12 0,3-20 0,1-1 0,-3-11-1,-3 0 1,-5 3-3,-9 5-1,-8 11-1,-10 12-1,-4 15-2,-10 4-2,8 27-15,-15-4-18,9 16 1,-7 1-1,3 14 1</inkml:trace>
  <inkml:trace contextRef="#ctx0" brushRef="#br5" timeOffset="242790.8869">15930 10930 68,'-13'-5'41,"13"5"0,0 0 1,0 20-32,-5-4-1,5 12-2,-8 8-2,-3 12 0,-3 7-3,-4 8-1,-4 1 1,1-1-1,0-3-1,3-8-1,9-10 0,7-14-2,11-9-4,-1-27-15,23 0-15,-5-19-4,11-4-2,-3-14 1</inkml:trace>
  <inkml:trace contextRef="#ctx0" brushRef="#br4" timeOffset="247563.1598">16856 10612 41,'-1'-17'30,"-4"2"2,-1-4 0,-4-2-22,10 21-1,-20-28-1,11 25 1,-12-4-3,5 14-1,-10 1 0,0 14 0,-11 3-2,-1 15-1,-5 4 0,0 8 0,-1 6-1,4 5-1,1 3 0,7 0 0,6-3 0,10-1 0,10-6 0,8-8 0,11-9 1,10-10 0,10-13 0,10-9 0,2-11-1,4-10 1,2-7 0,-5-2-1,-6-4 1,-5 5-1,-10 4 1,-7 3 0,-8 8 0,-10 7 0,4 12 0,-8 6 0,-1 4-1,0 1 1,1 4-2,0-7-1,8 7-9,-4-27-26,11 11-1,1-18-2,6-5-1</inkml:trace>
  <inkml:trace contextRef="#ctx0" brushRef="#br1" timeOffset="253536.5015">17133 7931 27,'0'0'29,"0"0"1,4-12-2,-4 12-13,0-15-4,0 15-3,4-14-2,-4 14-1,6-16 0,-6 16 2,5-11-2,-5 11 0,0 0 0,0 0-1,0 0 0,0 0-1,4 16-1,-5 4 0,1 4-1,-2 6-1,-2 6 0,1 4-1,-1 4 2,0 0-2,-2 0 2,3-7-2,0-2 0,1-7 2,3-5-1,2-8 1,-3-15-1,0 0 1,14-14 0,-10-9 0,-1-8 0,2-5-1,-3-7 1,0-9 0,1-2-1,-2-1 1,0-1 0,5-1 0,1 3-1,5 3 1,3 8 0,7 2-1,0 9 1,7 4-1,2 7 0,-2 11 1,0 5-1,-4 7 0,-7 8 1,-4 4-1,-8 10 0,-9 5 0,-6 4 0,-7 3 0,-3 1 0,-1-2 0,-1-3 0,3-3 0,5-10 0,10-3-1,3-16 1,12 14 0,6-15 0,3-1 1,0-3-1,1 3 1,-4 1 0,-8 5 1,-10 9-1,-11 8-1,-13 5 1,-12 4-1,-4 3 1,0-3-3,0 1-3,3-20-17,27 7-7,-2-23-2,27 0-7,7-9-2</inkml:trace>
  <inkml:trace contextRef="#ctx0" brushRef="#br1" timeOffset="254496.5564">17565 7930 82,'-4'-12'36,"4"12"1,-15-11-6,15 11-25,-19 8-2,9 7 0,-1 0-1,3 7-2,-2-1 2,5 5-2,1-3 1,8 2-2,4-6 2,2-8-2,3-4 0,4-9 1,2-5-1,2-6 1,1-9-1,-2-2 1,-4-3 0,-3-3 0,-3 5-1,-6-2 1,-6 6 0,-4 5 0,-7 10-1,-6 5 1,-3 8-1,-1 11 1,-2 5 0,1 3-1,2 4 1,5 0-1,6-3 1,5-3-1,12-6 1,7-11-2,8-7 2,7-7-1,3-9 0,2 0 2,-2-6-2,-4 1 2,-8 2-2,-7 3 2,-11 3-2,-1 13 2,-23 2-1,2 5-2,-4 6 2,-2-1-2,3 3 2,6-1-2,3-2 1,15-12-3,-3 13-3,3-13-15,22-3-9,-14-5-7,13 8-1,-11-8-3</inkml:trace>
  <inkml:trace contextRef="#ctx0" brushRef="#br6" timeOffset="259247.8281">17315 8370 60,'0'0'37,"7"-13"-3,-7 13 1,0 0-24,-4 18-5,-1 0-2,2 10-2,0 4-1,-1 8 0,-2 4 1,0 3-1,1 1 0,0-6-3,5 1-2,-6-19-14,8 0-16,0-14 0,7-7-3,-3-15 1</inkml:trace>
  <inkml:trace contextRef="#ctx0" brushRef="#br6" timeOffset="259479.8414">17114 8323 77,'-19'-8'39,"19"8"-1,-13-4 1,13 4-29,14-4-6,7 4-1,6-2-1,8-1-1,5 3-3,3-5-1,4 7-3,-7-10-6,11 16-17,-11-9-7,-1 7-2,-11 1 0</inkml:trace>
  <inkml:trace contextRef="#ctx0" brushRef="#br6" timeOffset="259674.8526">17187 8727 97,'0'0'38,"8"10"2,13-19-3,17-4-34,4-5-3,9-5-1,4 11-11,-5-12-25,2 13 0,-9-4-2,-5 11 0</inkml:trace>
  <inkml:trace contextRef="#ctx0" brushRef="#br7" timeOffset="264329.1188">17910 8458 59,'-6'-14'34,"-2"5"0,-3 5-1,-7-4-25,7 11-1,-7-1-1,5 9-2,-4-2-1,5 4 0,-1-3-1,7 2 1,6-12-1,-4 13-1,4-13 0,16-2 0,-3-5-1,2-2 1,2-3 0,-2 2-1,1-3 1,-5 2 0,-3 0 0,-8 11 0,4-18 0,-4 18-1,0 0 0,-16-3-2,16 3-4,-23 10-19,21 6-12,-8-2 0,5 5-1,-4 5 1</inkml:trace>
  <inkml:trace contextRef="#ctx0" brushRef="#br7" timeOffset="264677.1387">17773 9060 67,'-1'-19'36,"1"19"-1,-12-10 1,12 10-25,-22 10-4,13 6-1,-4-2-2,4 5-1,1 0 0,5-1-1,3-6 0,0-12 0,16 11-1,-3-14-1,1-6-1,0-3-1,0-1-4,-9-9-8,5 14-24,-14-4 2,4 12-3,-14-8 2</inkml:trace>
  <inkml:trace contextRef="#ctx0" brushRef="#br7" timeOffset="267610.3064">17152 9030 73,'0'0'36,"-19"3"0,19-3 0,-14-6-30,14 6-2,0 0 0,0 0-1,0 0-1,10 7 1,-10 11 0,0 12 0,-2 9-1,-2 8 0,-1 2 0,2 4-1,2-3 0,0-3 0,6-11 0,7-9-1,5-13 1,8-8 0,1-12 0,7-6 1,-1-13-1,5-8 0,-3-10 0,-1-4 1,-4-6-1,0-5 0,-4 1-1,-2 0 1,-5 5-1,-3 8 0,-4 11 0,-3 5-3,-1 10-1,-5-1-7,8 17-27,-10 2-2,20 4 1,-10-2-2</inkml:trace>
  <inkml:trace contextRef="#ctx0" brushRef="#br8" timeOffset="281843.1205">17256 7551 24,'2'-9'31,"-2"9"1,-2-18 0,2 18-12,-7-25-6,5 16-4,-12-17-2,7 8-3,-10-12-2,6-2-2,-5-11 1,0-9 0,-2-7 0,0-9 0,-3-13 0,0-5 1,-6-9-1,2 0 0,-8-6 0,0 2-2,-3-2 2,-2 4-2,0-1 1,2 1-1,0 2 0,5 3 1,5-1-2,6-1 0,5 7-1,5 0 1,5 10 0,1 8-1,3 12-1,-1 8-3,1 20 1,-6 8-3,7 21-8,-11 11-18,10 10-1,-3 5-1,8 14 2</inkml:trace>
  <inkml:trace contextRef="#ctx0" brushRef="#br8" timeOffset="282316.1476">16750 5737 74,'-15'-9'37,"-2"1"-3,-1 5 3,-2 0-33,3 9 0,-1 4 1,2 15-3,-1 10 1,1 10-3,0 10 3,3 4-3,2 2 3,2-5-1,4-7-1,2-10 0,1-14 0,5-14 1,-3-11-1,3-25 0,1-11 1,0-10 0,-3-11 0,5-5 1,-2-5-3,1 3 3,4-1-3,0 13 0,6 11 0,5 15 0,7 10 0,8 15 1,2 10-1,6 6-2,8 14 1,-1-2-4,13 19-30,-9-9-2,7 13-1,-3-2-4</inkml:trace>
  <inkml:trace contextRef="#ctx0" brushRef="#br8" timeOffset="282980.1856">16865 7935 28,'0'0'32,"0"0"1,-12 7 0,1-18-13,2 10-8,-14-14-5,3 7-2,-12-8-2,-6 4-2,-10-6 0,-5 0 0,-10-2 0,-10 0 0,-7-3 1,-11 1-1,-11-3 1,-2-2-1,-9-2 1,-5-3 0,-12-5 1,-5-1-1,-3-7 1,2 2-2,-4-4 2,-3 1-2,4 1 0,0 5 0,8 2 1,6 5-1,7-2 0,4 4 0,16 3-2,8 3-1,15 10-6,4-9-19,18 11-10,10 0 1,15 11-1</inkml:trace>
  <inkml:trace contextRef="#ctx0" brushRef="#br8" timeOffset="283479.2141">14149 7140 73,'-46'1'36,"2"5"0,2-5 0,6 12-31,2-13 0,14 5 0,4-15-1,16 10 1,1-24-2,17 5 1,6-7-1,13-4 0,8-1-1,6-2 1,7 5-1,6 5-1,0 4-1,2 7 0,0 8 0,-4 7 0,-3 5 0,0 4 0,-6 2-1,-1-2 1,-9-2-1,-2-4 1,-8-4-1,-6-3 1,-3-2-1,-9-3 1,-6 0-2,-9 6 0,7-13-2,-13 3-4,6 10-14,-14-1-16,0 5 1,-10 0-1,-4 5 2</inkml:trace>
  <inkml:trace contextRef="#ctx0" brushRef="#br8" timeOffset="283782.2314">14275 7075 74,'-21'5'36,"4"2"1,-3-4 0,7 1-28,-2-11 0,6 5-2,-5-8-1,14 10-2,-14-14 0,14 14-2,0 0 0,0 0 0,-5 23-2,11 6-2,1 12 1,-3 13 0,2 17-1,-3 6 1,1 8-1,-3-10-2,7-1-2,-5-23-27,13-10-6,0-23 0,13-21-1</inkml:trace>
  <inkml:trace contextRef="#ctx0" brushRef="#br8" timeOffset="284502.2726">16100 8651 72,'0'0'35,"-8"-13"1,8-4-1,0 17-32,0-22-2,0 22 0,-4-16-2,4 16 2,-24 1 0,0 6 0,-11 0 2,-10 6-3,-11-3 2,-10 3-1,-13-5 1,-12 1-1,-12-3 1,-14 1-2,-8 1 0,-17 7 1,-13 0-1,-13 8 1,-17 4-1,-12 13 0,-15 8 0,-15 10 1,-13 6-1,-11 10 2,-11 9-1,-9 7 1,-1 3 0,-6 5 1,1-1 0,7 2-1,6-4-1,11-10-4,15 8-15,12-17-21,22-8-1,16-15-1,25-12 3</inkml:trace>
  <inkml:trace contextRef="#ctx0" brushRef="#br8" timeOffset="285164.3105">10434 9693 64,'-12'13'32,"2"-4"-1,6 4 0,3-2-28,1-11-1,5 15 0,-5-15 0,14 6 2,-14-6-2,19-22 1,-5-3 0,2-5 0,3-14-2,5-3 2,1-6-2,7 0-1,-4 0 1,2 10-1,-4 4 0,-1 11 0,-6 11 1,-6 17-1,-9 16 3,-9 20 0,-13 17 1,-11 26 1,-14 14 1,-11 20-2,-11 7 0,-1 6 1,-4-6-3,8-5 2,4-20-4,14-19 2,16-25-3,18-26 2,10-25-1,37-16 1,8-21 1,15-16-2,14-7 1,13-3-1,6 4 1,9 6-3,5 17-4,-9 6-30,12 20-5,-2 8 0,6 14-1</inkml:trace>
  <inkml:trace contextRef="#ctx0" brushRef="#br8" timeOffset="286350.3783">17852 9688 60,'-2'-22'33,"5"1"-1,1 2 0,-3-2-25,6 7-3,-7-6 2,4 10-2,-2-5 1,-2 15 0,9-19 0,0 19 1,-2 0-2,11 11 0,1 4 0,7 12-1,2 13 0,7 11 0,4 11-2,3 10 1,0 9-3,10 2 2,3 1-1,6-3 0,7-8 0,7-7 1,6-10-2,7-9 1,9-11-2,1-5 0,6-2-1,-7-7-2,2 9 0,-10-7-1,2 14-5,-18-5-24,2 10-1,-16-2 0,-4 9 0</inkml:trace>
  <inkml:trace contextRef="#ctx0" brushRef="#br8" timeOffset="287005.4158">19008 10781 47,'-20'6'26,"20"-6"-1,-14 9-2,14-9-23,-9 9-1,9-9 3,0 0 1,0 0 2,14-2 3,-14 2 2,17-8 2,-15-3 1,13 14-1,-15-3-3,23 4-1,-7 5-3,5 8-2,1 0 0,9 5-2,-1-2 0,9-1 0,1-10 1,4-9 1,-1-10 0,3-13 0,-1-14 1,0-9 0,-4-13-1,-3-5-1,-9-2-6,-14-14-24,-2 13-13,-13-8-2,-3 5 4,-13-9-5</inkml:trace>
  <inkml:trace contextRef="#ctx0" brushRef="#br8" timeOffset="288579.5058">18640 8372 73,'0'0'24,"-7"-22"1,7 22 0,-1-10-17,1 10-2,13 9-2,-2 5-1,5 3 0,5 8-1,3 6-1,5 6 1,2 8 1,4 6-2,1 3 2,6 6-1,1 0 1,4 6-2,2-2 2,2 7-2,1-3 0,5 7 1,0 0-1,2 4 1,-2 4-1,1 5 1,0 8-1,2 3 1,0 2-1,-3 5-1,2 2 0,-2 1 1,-1 0-1,-1 0 2,-1-7-2,0-1 2,0-7-2,2-3 2,1-4-1,4-6-3,-2-3 2,4-4-2,-2 1 1,3-2-1,-2-1 2,0-1-1,-3-2 1,-1-1 2,-2-5-2,1 1 2,-2-5-2,-6-5-1,-1-2 1,-3-1-1,-1-2 1,-2 1-2,-1-1 2,-4-1-2,-1-2 2,0 2 0,0-2-1,-3-1 0,5-1-5,-9-17-15,6 3-15,-7-17-1,3-3-1,-6-17-1</inkml:trace>
  <inkml:trace contextRef="#ctx0" brushRef="#br8" timeOffset="289084.5347">21080 12002 58,'1'-16'34,"6"4"0,-3-3-1,7 8-26,-3-4 0,8 12-1,-1 2-2,6 11 0,1 0 0,7 8 1,-1 2-2,6 3 1,1-4-2,5 2 1,0-4-1,0-1-1,-2-4 0,2-2 0,-2-3 0,-4-4-1,-4-2 0,-7-5 1,-6-8-1,-3-9 1,-9-10-1,-4-14 0,-5-8-1,-4-13-1,-4-7-2,-9-11-2,10 8-26,-12-8-6,6 10 0,-9 6-1</inkml:trace>
  <inkml:trace contextRef="#ctx0" brushRef="#br8" timeOffset="291046.6469">18703 7536 18,'0'0'25,"-7"-14"1,7 14 2,0 0-18,-1-17 1,1 17 1,0 0-1,8 1-1,-8-1 0,12 8-1,-12-8-3,16 22-1,-5-7-1,5 6-2,1 3-1,3 3 1,4 3-2,3 0 1,3 0-1,3 3 1,5-2-1,1 7 0,6-1 0,2 2-1,1 5 1,2 2-1,3 7 1,0 6-1,-2 1 1,2 2 0,2 3 0,2-1 2,-2 3-2,5 2 2,-3-2 0,3 1-1,-1 3 1,1 1-2,-2 2 3,0 6-2,-2-2 1,3 2-1,0-2 0,3 1 1,-1-1-1,0-2 1,3-1-1,3 1 0,-3-6 0,1 1 0,-1-2 0,-2-1 0,0 1-1,2-2 0,-1 0-1,-4-6 1,-2 1-1,-1-1 1,-1-1-1,-2-2 1,-6-7 0,0-3 1,-2-4 0,0-5 0,-1-2-1,0-4 1,-4-4-1,3-1 1,-3-4-1,0-1 0,-2-1 0,-3 0 0,-1-4 0,-1 1 1,-3-4-1,0 1 0,-3-1 1,-1-1-1,-2-1 0,-2 3 0,-1 0 0,-2 1-2,-2 0 1,-1 1 0,-1 3 0,-1-2-1,-1 2 1,1-3 0,-1 0 1,1-1 0,-1-2 0,-1 2 0,0-2 0,1 5 0,-2-3 0,2 3 1,-1 3-2,2 3 2,0 2-1,0 0 0,0-1 0,1 2 1,-1-1-1,-1-3 0,0-2 0,-2-2 1,1-3-1,-3-3 0,1-1 0,-2-3 0,-8-11 0,12 14 0,-12-14 0,12 9 0,-12-9 0,0 0 0,6 15 0,-6-15 0,0 10 0,0-10 1,0 0-2,-4 13 1,4-13 0,0 0 0,0 0 0,-10 3 0,10-3 0,0 0 0,-11 0 0,11 0 1,-13 0-1,5 0 0,-3 0 0,-2 0 0,-2-1 0,-5-2 1,1-2-1,-1-1 0,1-2 0,-3-1 1,5-4-1,2 3 0,6-2 1,2 0-1,7 12 1,-6-14-1,6 14 0,10-1 0,-1 8 0,2 4 1,6 5-1,2 5 0,6 6 0,-1 0 1,6 2-1,1-2 2,2-8-2,-3-8 2,3-15-1,-2-9 0,-2-19 2,-2-16-3,-3-17 2,-4-5-2,-8-6 2,-3 1-3,-9 3 1,-9 8-1,-2 13-1,-3 8-1,0 18-1,-2 4-2,16 21-2,-15-26-19,23 28-13,3-2 3,11 9-4,2 3 3</inkml:trace>
  <inkml:trace contextRef="#ctx0" brushRef="#br8" timeOffset="299037.104">22770 11994 4,'0'0'27,"0"-17"2,1 6 3,-1 11-14,3-19-1,5 16-2,-12-11-2,4 14-3,0-10-1,0 10-3,0 0-2,-13-2-1,0 1-1,1 3-1,-3-3 1,-1 2-1,-2-1 1,1 1-1,-1 1 1,2 1-1,0 0 1,0 2-1,0 2 1,3 0-1,1 0-1,-3 3 1,3-1-1,0 3 0,-3-2-1,1 2 1,0-1 0,-2 2 0,1-1 0,1 2 0,2 1 1,-1 1 0,3 2-1,-1 2 1,1 4-1,0 1 1,-1 1-1,-2 1 0,2 1 0,2-2 1,-2 0-1,4-1 1,3-2 0,5-1 1,3-4-1,5 3 0,1-2 0,5 1-1,1-4 1,2 2-3,3 1 2,0-1-1,1-1 2,2-4-3,1 0 3,4-1-1,0-5 1,7-2-1,3-4 1,4-4-2,3-4 1,3-2 0,-1 0 0,0-3 0,-4-1-1,-4 1 3,-4-1-2,-2 1 2,-6-3-1,-3 0 1,-3-3-2,-2-1 1,0 0-1,0-9-1,-1-2 1,-4-6-1,-2-7 0,-1-5-1,-5-2 3,0-3-1,-8 1 0,-6-1 0,-9 4 0,-6 1-1,-9 0 1,-5 4 2,-3 4-3,-1 5 1,0 3-1,3 5 0,6 9-1,1 6 0,10 25-20,-5-1-18,12 9 3,-4 3-3,6 7 1</inkml:trace>
  <inkml:trace contextRef="#ctx0" brushRef="#br8" timeOffset="303098.3362">22711 11995 48,'0'0'34,"0"0"2,0 0-2,0-11-16,0 11-8,0 0-4,0 0-3,0 0-2,0 0-4,1 12-7,-1-12-25,0 0 0,0 0-1,0 0 1</inkml:trace>
  <inkml:trace contextRef="#ctx0" brushRef="#br8" timeOffset="304001.3879">22832 11881 50,'0'0'31,"0"0"1,-9 2-2,9-2-21,0 0-4,0 0-1,0 0-1,0 0 0,0 0 1,0 0-1,0 0 1,0 0-1,0 0 0,0 0 0,0 0-1,-9 11 0,9-11-1,0 0-1,0 0 1,0 0-1,0 12 0,0-12 0,0 0 0,11 14 0,-11-14 0,10 15 0,-5-5 0,0 2 0,0 1 0,-1 1 0,-1-3 1,2 2-1,-1-3 0,-4-10 0,11 17 0,-11-17 0,9 8 0,-9-8 0,0 0 0,9 7 0,-9-7 0,0 0 0,0 0 1,0 0-1,0 0 0,0 0 1,0 0-1,0 0 0,-13 4 1,13-4-1,-15-4 0,3 1 0,-1 3 0,-2-4 1,-4 2-1,-1 1 1,-4-1-1,0-1 1,2 0 0,1 2 0,2-3 0,0 1 0,7 2 0,0-2 0,4 1-1,8 2 0,-13-1 0,13 1-2,0 0 0,-11 6-1,11-6-2,0 10-6,0-10-25,0 0 1,0 0-2,0 0 1</inkml:trace>
  <inkml:trace contextRef="#ctx0" brushRef="#br8" timeOffset="305555.4768">23091 11973 15,'-13'-2'27,"13"2"0,-11 1 2,3-7-14,8 6-3,0 0-5,0 0-1,0 11-1,5-2 0,-5-9 1,13 23-1,-9-10 0,1 6-2,-8 0 1,2 4-2,-10-3-1,-1 5 0,-10-1-1,1 2 2,-8-3-2,1 1 1,0-6-1,3-5-3,7 0-4,-3-16-14,21 3-11,-15-12-3,16 2 2,-1-7-1</inkml:trace>
  <inkml:trace contextRef="#ctx0" brushRef="#br8" timeOffset="306749.5451">22429 12130 40,'0'0'31,"0"0"1,0 0 0,0 0-20,0 0-3,0 0-2,8 15-2,-8-15 0,10 14-1,-10-14-2,16 16 1,-6-9-1,2 1-1,-1-1 0,2-4-1,2 0-1,-2-3-2,6 7-13,-7-10-18,0 4 0,0-5-2,-1 0 1</inkml:trace>
  <inkml:trace contextRef="#ctx0" brushRef="#br8" timeOffset="308139.6246">22611 11904 20,'0'0'24,"11"-2"2,-11 2-9,0 0-4,9-6-3,-9 6-3,0 0 0,-4-13 0,4 13 1,-11-4-1,11 4 0,-13-5-1,13 5 0,-15-1 0,15 1-1,-17-1-1,6 4-1,-1-1-1,1 2-1,-4 5 0,1-1 0,-1 3-1,4 2-2,2 8-3,1-10-19,12 8-10,0-4 0,13 0-2,1-6 1</inkml:trace>
  <inkml:trace contextRef="#ctx0" brushRef="#br8" timeOffset="315619.0524">22171 10032 45,'12'-11'31,"-12"11"1,0 0 0,2-16-16,-2 16-2,0 0-4,8 11-3,-8-11-1,1 27-2,-2-4-1,2 9-1,-2 2-1,1 5 0,-3 1-3,-2-2 0,6 4-6,-8-16-19,11 0-8,-3-10 1,7-4-3</inkml:trace>
  <inkml:trace contextRef="#ctx0" brushRef="#br8" timeOffset="315979.073">22301 9877 91,'0'0'36,"0"0"-1,19-3 2,-7 3-34,7 5 0,3-2 0,3 8-2,-1-1 1,0 5-1,-1 5-1,-2 5 1,-2 5-1,-6 4 1,0 1-1,-5 3-1,-5-1 0,-6 1 1,-5-2-1,-7-2 1,-5-2-1,-5-3 0,-4-3 0,-2-6 1,6-1-3,-3-11-6,14 2-27,-1-15 1,15 5-1,-2-21-1</inkml:trace>
  <inkml:trace contextRef="#ctx0" brushRef="#br8" timeOffset="316432.0989">22677 10159 59,'8'-15'32,"-8"15"3,0 0-3,0 0-19,-13-9-4,6 19-1,-8 0-2,3 9-1,-7-4 0,1 8-1,1 1-1,3 2 0,0-5-1,6 1 0,5-6-1,6-1 0,6-8-1,6-4 0,3-5 0,8-5 0,-1-5 0,2-4 0,-2-6 1,0 1-2,-3-4 1,-2 0 1,-5 1-1,-3 4 1,-3 0-1,-2 5 0,-7 15 1,0 0 0,0 0-1,1 22 0,-5 2-1,-3 2-1,2 5-1,-3-7-4,15 11-20,-6-17-11,10 0 0,2-12 0,10-1 1</inkml:trace>
  <inkml:trace contextRef="#ctx0" brushRef="#br8" timeOffset="316815.1208">23055 10133 52,'0'0'38,"-15"-3"-5,10 15 3,-7-5-9,8 14-18,-3-3-4,3 6-1,0-3-1,4 2 0,-1-6 0,2-3 0,3-1-2,-4-13 1,11 6-1,2-11 0,-1-3 0,-1-6-1,2-1 1,2-2-1,-3-4 2,0 3-1,0 2 0,-1 3-1,-3 2 1,2 7 0,-10 4-2,13 4 1,-8 8 0,-2 2-1,-2 4 0,-2 4 0,0 5-2,-5-5-2,6 4-3,-4-13-5,12 4-25,-8-17 1,16 16-1,-5-20 2</inkml:trace>
  <inkml:trace contextRef="#ctx0" brushRef="#br8" timeOffset="317003.1316">23348 10225 69,'14'-21'33,"-9"2"1,2 6-6,-17-1-15,10 14-7,-9 1 0,5 14 0,-11 1-3,6 10 1,-1 0-3,1 3 0,4-2-2,-1-5-2,12 4-22,-5-16-10,10-2-1,-3-13-1,11 0 1</inkml:trace>
  <inkml:trace contextRef="#ctx0" brushRef="#br8" timeOffset="317146.1397">23428 9994 64,'-14'-26'34,"3"7"1,0 8-3,11 11-22,0 0-38,0 0-3,16 14-3,-2-6 0</inkml:trace>
  <inkml:trace contextRef="#ctx0" brushRef="#br8" timeOffset="317530.1617">23630 10166 88,'-2'14'38,"2"-14"-1,0 12 3,0-12-36,16 2-1,-3-4-1,6-1 0,1-4 0,2 2 0,-1-5-1,-4 1 2,-2-2-2,-5 0 1,-7 1-1,-3 10 0,-9-19-2,-1 14 1,-5 5 0,-1 4 0,-4 5 0,0 5-1,3 5 2,-1 1 0,5 5-1,4-1 1,6-1-1,6-6 0,8-3-3,7-9-2,16 0-33,-4-13-2,11 1 1,-1-13-3</inkml:trace>
  <inkml:trace contextRef="#ctx0" brushRef="#br8" timeOffset="317746.1741">24150 9730 87,'-12'14'39,"-4"2"1,2 19 1,-14 1-33,11 9-4,-3 2-1,4 7 0,0 0-4,3-4-1,5-1-5,2-12-32,14-6-1,0-14-1,12-6 0</inkml:trace>
  <inkml:trace contextRef="#ctx0" brushRef="#br8" timeOffset="317950.1857">24292 9826 80,'-17'20'41,"1"15"-1,-7 1 0,0 9-31,2 5-6,4-1-2,3 1-2,1-11-4,10 9-21,-4-14-13,7-3 0,0-11-1,7-2 1</inkml:trace>
  <inkml:trace contextRef="#ctx0" brushRef="#br8" timeOffset="318330.2075">24280 10197 63,'3'20'39,"-3"-7"-2,6 2 2,-6-15-27,0 0-5,0 0-3,0 0-1,46 0-2,-46 0 1,0 0-1,47-20 0,-47 20 1,0 0-1,45-33 1,-45 33 1,0 0-1,0 0 2,28-48-1,-28 48-1,-11-15-1,-2 15 0,-12 6-1,-2 11 0,3 4-1,8 7 0,16-28-1,0 0 1,0 0-6,22 49-31,-22-49-2,0 0 1,59 21-3</inkml:trace>
  <inkml:trace contextRef="#ctx0" brushRef="#br8" timeOffset="318631.2247">24843 10104 87,'0'0'42,"0"0"1,0 0-1,0 0-34,14-47-4,-14 47 0,0 0-2,0 0-1,-37 16 0,37-16-1,0 0 1,0 0-1,-33 40-1,33-40 1,0 0 0,0 0 0,0 0-1,0 58 1,0-58 0,0 0 0,0 0-1,0 0-2,15 52-4,-15-52-33,0 0-1,0 0 0,0 0-1</inkml:trace>
  <inkml:trace contextRef="#ctx0" brushRef="#br8" timeOffset="318829.236">24808 9879 86,'0'0'42,"-30"-51"0,30 51-1,-34-27-30,34 27-15,0 0-34,-47 17-3,47-17 1,-24 49-1</inkml:trace>
  <inkml:trace contextRef="#ctx0" brushRef="#br8" timeOffset="319549.2772">23264 10781 77,'-13'2'38,"13"-2"-1,-15 13 0,15 3-28,0-16-2,8 16-2,4-8-2,8-1-1,4-1 1,4-5-1,1-8-1,3 1 1,-2-6-1,-3-3-1,-3-4 1,-6 1-1,-8-3 1,-10 4-1,-7 4 1,-11 3 0,-9 7 0,-4 9 0,-4 6 0,-2 5 0,-2 2 1,5 7-1,8-1 0,9 2 0,11-2-1,12-1-1,15-2-3,7-15-13,21 10-23,0-10-3,10 1 3,-3-13-5</inkml:trace>
  <inkml:trace contextRef="#ctx0" brushRef="#br8" timeOffset="320213.3152">23743 10785 44,'12'6'35,"-12"-6"1,18-10 0,-16-4-15,9 13-9,-14-11-4,3 12 0,0 0-2,7-10-1,-7 10-2,-9 0 1,9 0-3,-10 10 1,2 1-1,4 2 1,-4 4-2,2 5 0,4-2 2,-1 3-1,5-4 0,1-1-1,8-6 2,1-3-2,11-12 1,2-3-1,5-6 1,2-7-1,0-1 1,0-8-2,-1 3 1,-5 1 0,-2 1 0,-8 3 0,-7 4 0,-9 16 1,3-9-1,-12 15 1,-6 8-1,-5 8 1,-3 14 0,-2 3-1,-2 9 1,0 4-1,0 1 1,-1 2-1,0-1-1,1-2-1,0-8 1,3-3 0,0-8 0,3-8 0,-2-9-1,5-9 1,4-9 1,2-7 0,9-9 0,1-7-1,4-3-1,5-8-1,9 5-3,3-10-8,13 14-24,-7-5-2,7 8 1,0-3-1</inkml:trace>
  <inkml:trace contextRef="#ctx0" brushRef="#br8" timeOffset="320637.3394">24188 10799 90,'-15'3'40,"0"8"2,2-6-2,9 7-31,4-12-5,4 19-1,8-13-1,7-1 0,5-5-2,8-1 1,-32 1 1,0 0 0,52-12 0,-52 12 0,0 0 1,47-19-1,-26-6-1,-8 13 0,-9-10-1,-4 22-1,-17-22 1,-1 22 0,-12 1-1,2 14 1,3 2 1,3 3 0,5 6-1,5 6 1,8-1-1,5-2 0,10 0 0,1-4-2,9 1 0,-1-10-4,-20-16-10,0 0-24,57 22-3,-57-22 1,47 0-1</inkml:trace>
  <inkml:trace contextRef="#ctx0" brushRef="#br8" timeOffset="749724.8818">1759 4780 59,'7'-14'32,"-7"14"1,1-15-1,-1 15-25,0 0 1,7 14-1,-4 0-1,1 17-3,-2 6 0,2 16-1,-4 7 0,0 11-1,-2 8 0,-3 1-1,0 1 0,0-8-1,1-5-3,-3-19-8,11-3-20,-3-24-3,9-12 0,-1-20 0</inkml:trace>
  <inkml:trace contextRef="#ctx0" brushRef="#br8" timeOffset="750109.9038">1700 4746 87,'2'-11'36,"0"-4"0,11 8 1,1 0-33,10-1-1,8-6-1,6 6 0,7-2-2,6 4 1,4 6-1,1 3 0,-1 11-1,-6 7 1,-12 11 0,-11 13-1,-15 13 2,-18 10-2,-15 9 1,-12 6-1,-14 2 3,-8 0-2,1-8 2,-1-9-1,10-13-1,5-19-1,10-12-1,9-19-4,22-5-6,-6-28-14,26 4-9,0-14-2,14 6 0,-1-5 2</inkml:trace>
  <inkml:trace contextRef="#ctx0" brushRef="#br8" timeOffset="750579.9307">2615 4971 72,'-11'-10'35,"-12"-1"0,2 15-6,-9-8-20,2 16-1,-8-2 0,4 18-2,-7 3-1,7 14-1,-2 0-1,6 9 0,5-3-1,11-1-1,8-9 0,12-7 0,12-17 0,12-16 0,6-14 0,13-18-1,3-8 0,1-12 0,-2-3 0,-3-4-1,-9 7 0,-6 3 1,-9 11-2,-11 11 2,-9 12 0,-6 14 0,-11 15 0,-6 10 0,-1 13 0,1 6 0,-2 5 0,4-1-1,9-1-2,4-10-1,13-3-1,4-23-5,21-2-26,-4-15 0,12-5-1,-1-15 0</inkml:trace>
  <inkml:trace contextRef="#ctx0" brushRef="#br8" timeOffset="750963.9527">3060 4949 76,'0'0'36,"-10"-4"-1,-2 12 2,6 16-27,-9 1-5,4 13 0,-3 3-1,2 4-1,-2-1-1,7 2 0,0-12 0,5 1 0,4-17-1,-2-18 1,18 4-1,-2-20 0,3-15 1,3-9 0,1-9-1,4-5 2,-3-3-3,3 4 1,-7 1-1,2 9 1,-5 9-2,-3 11 2,-2 14-2,-3 10 0,-1 15 2,-4 9-1,0 13 0,-3 7 0,2 7 0,0 3-2,1 3 0,0-5-3,9 0-3,-6-16-29,20 0-1,-6-24 0,14-2 0</inkml:trace>
  <inkml:trace contextRef="#ctx0" brushRef="#br8" timeOffset="751158.9638">3641 4909 86,'0'0'37,"-13"6"0,3 18 0,-11 2-29,8 15-5,-2 4 0,5 0-2,2 4-1,6-6-2,10 0-5,-5-21-28,17-3-2,-1-21 1,6-11-3</inkml:trace>
  <inkml:trace contextRef="#ctx0" brushRef="#br8" timeOffset="751309.9725">3609 4515 93,'-25'0'36,"3"10"-5,3 3-28,13 10-38,13-5-1,15 5-1</inkml:trace>
  <inkml:trace contextRef="#ctx0" brushRef="#br8" timeOffset="751683.9939">3958 4931 95,'-17'15'40,"11"2"0,6-17-2,0 0-33,15-13-3,9 1 2,5-11-3,4-3 1,2-4-1,-2-2 0,-1 1 0,-9 1-1,-7 3 0,-8 4 1,-11 5-1,-10 10 0,-10 10 1,-9 10-1,-7 11 1,-3 12-1,-2 8 2,1 6-1,7 2 0,8 3 0,12-5 0,11-5 0,15-9 0,12-10-2,18-7-2,6-13-3,18 3-18,-4-23-15,13-2-1,-7-21 0,7-3-3</inkml:trace>
  <inkml:trace contextRef="#ctx0" brushRef="#br8" timeOffset="751943.0087">4748 4182 96,'-18'-20'41,"8"20"0,-12 0-1,10 22-32,-7 5-5,5 16 0,0 12-1,1 12-1,-2 13-1,0 9 0,1 2 1,1 2-1,4-8-1,5-6-2,6-13-1,3-23-7,19-12-26,-3-29-3,14-13 0,0-23-1</inkml:trace>
  <inkml:trace contextRef="#ctx0" brushRef="#br8" timeOffset="752143.0201">5004 4118 107,'-7'30'41,"-14"15"1,1 24-2,-8 6-36,3 10-2,5 5 0,-1 0-1,3 0 0,6-5-2,5-5-2,2-19-4,17-2-30,-7-24-4,13-9 2,-4-22-3</inkml:trace>
  <inkml:trace contextRef="#ctx0" brushRef="#br8" timeOffset="752510.0411">5071 4697 85,'-5'21'39,"9"3"0,0-14 0,11-2-33,2-8-1,6-4-1,3-11-1,5-2-1,-1-8-1,-1-5 0,-4-2-1,-4-3 1,-6 3-1,-5 3 1,-10 5 0,-6 11-1,-12 13 2,-9 13-1,-5 16 1,-6 11-1,-2 10 1,3 7 0,0-1-1,11 1 0,13-6 1,14-13-4,20-8 0,16-21-12,28 3-25,2-24-2,24 4 0,3-21-2</inkml:trace>
  <inkml:trace contextRef="#ctx0" brushRef="#br8" timeOffset="753104.0751">6326 4474 79,'-26'5'38,"2"12"-2,-7-9 2,7 8-33,-2-2-2,5 7 0,6-4-1,6 3 0,6-4-1,10 0 0,5-3-1,7-1 1,1 1-1,4-5 1,2 3-1,-3 0 1,-5 1 0,-6 3-1,-6 4 0,-11 2 1,-8 4-1,-4 3 0,-5 1-1,-1-3 0,3 2-2,-2-11-7,15 5-27,7-22 0,0 0 0,15-4-2</inkml:trace>
  <inkml:trace contextRef="#ctx0" brushRef="#br8" timeOffset="753494.0974">6623 4652 78,'-9'21'38,"-2"-12"-1,16 5 1,-5-14-33,27 5-1,4-12 0,9-6-1,6-9 0,3-2-1,-1-8 0,-4 2 0,-9-4-1,-6 3 0,-10 1 1,-15 4-2,-8 6 1,-11 5 0,-9 8-1,-7 10 1,-10 7-1,-4 12 1,-3 11 0,2 8 0,4 4-1,9 5 1,9-2-1,15-4 0,17-5-1,15-12-2,22-4-4,5-22-26,21 6-5,0-20-2,12 3 0</inkml:trace>
  <inkml:trace contextRef="#ctx0" brushRef="#br8" timeOffset="753877.1193">7177 4640 83,'-10'12'38,"18"4"-1,6-13 1,14 1-34,8-9 0,10-2 0,4-10 0,6-1-2,-2-5 1,-7-4-1,-7-2 0,-8 0 0,-12-2-1,-10 4 0,-18 1 0,-6 3 0,-13 7 0,-7 8-1,-6 9 1,-3 11-1,-5 13 0,4 11 1,5 10-1,8 7 0,9 1 0,13 0 0,17-5-2,13-8 0,22-6-1,10-17-5,23 2-15,2-26-16,13 1 2,-7-18-4,4-1 3</inkml:trace>
  <inkml:trace contextRef="#ctx0" brushRef="#br8" timeOffset="754193.1374">8114 4420 103,'-23'5'40,"-13"-7"0,3 13-1,0-2-36,4 6-1,3 2 0,8 6-1,5 2 0,14-1 0,11 1-1,8-1 0,8-2 0,3-1 1,1-1-1,2-1 0,-7-1 1,-1 0-1,-13 4 0,-6 2 1,-9 2-1,-5 2 0,-6 0 0,-8-1-1,4-1-2,-6-10-3,17 7-30,-10-18-4,16-5 1,0 0-2</inkml:trace>
  <inkml:trace contextRef="#ctx0" brushRef="#br8" timeOffset="754937.18">9171 3970 64,'8'-11'38,"-9"-1"-3,1 12 2,-11 20-17,-2 11-16,-3 13-1,-1 13-1,-4 15 0,-1 11-1,-2 9 1,1 4-2,2 2 0,6-7-1,0-4 0,3-13-6,16-2-28,-8-24-1,12-5 0,-3-24-3</inkml:trace>
  <inkml:trace contextRef="#ctx0" brushRef="#br8" timeOffset="755133.1912">8966 4644 91,'-12'-8'37,"12"8"0,0 0 1,0 0-36,14 4-1,17-15-1,10-2-3,7-13-5,18 2-28,-2-16 1,11 0-2,-6-12-1</inkml:trace>
  <inkml:trace contextRef="#ctx0" brushRef="#br8" timeOffset="755515.213">9776 3809 100,'-31'17'38,"5"24"1,-9 1-2,3 19-33,1 7-1,2 17-1,3 2 1,0 8-2,3-1 1,1-4-2,5-8 1,7-8-2,3-12 2,5-15-1,6-13 1,8-17-1,3-16 0,6-13 1,3-13-1,0-3 1,3-12-1,-6 6 1,0-1-1,-3 9 0,-5 6 1,-13 20-1,8 4-1,-8 15 1,-7 13-1,1 9-2,2 4-1,1 1-2,9 6-2,-3-18-27,20 4-4,2-21 1,10-1 0</inkml:trace>
  <inkml:trace contextRef="#ctx0" brushRef="#br8" timeOffset="755860.2327">9982 4599 88,'-2'23'39,"-2"-7"-1,13 8 1,-2-8-35,15-8-1,8-5 0,10-6 0,0-9-1,8-4-1,-5-5 1,0-3-1,-11-2-1,-8 1 1,-13 3-1,-15 1 0,-8 9 1,-15 5-1,-7 9 1,-7 14-1,-7 11 1,0 11 0,6 7 0,6 8 0,11-3-1,13-1-1,21-1-6,12-22-29,32-3-3,14-24-1,27-5-2</inkml:trace>
  <inkml:trace contextRef="#ctx0" brushRef="#br8" timeOffset="757340.3174">1687 6076 70,'0'0'35,"-1"10"-2,-3 12 1,-7 6-29,1 10 0,-2 5 0,3 13-1,-2 4-1,6 7 1,-3 2-1,8 7 0,-1-3-1,3 2 1,2-8-1,0-11 1,0-10-2,3-10 1,-4-16-1,-3-20 0,18-4 1,-8-18-1,0-10 0,0-7-1,4-5 1,0-2-1,3-3 1,-5 3-1,4 5 1,-2 9-1,2 6 0,-1 9 1,1 10-1,3 10-1,-2 12 0,1 11 0,-6 7 0,-1 10 0,-5 2 1,-10 7 1,-8 1-1,-7-4 2,-10-1-1,-5-5 1,-5-8-2,-5-11 0,5-5-3,1-19-4,17-1-28,1-25-3,18-4 1,8-14-2</inkml:trace>
  <inkml:trace contextRef="#ctx0" brushRef="#br8" timeOffset="757626.3338">2305 6033 92,'0'-17'36,"-11"2"1,11 15-3,-24 13-29,12 14 1,-11 8-2,1 16-1,-5 14-1,1 10 0,-2 11-1,3 4 1,-1 1-3,8-5 1,8-3-3,6-16-2,16-2-9,2-33-22,21-5 0,-1-29-1,16-9 0</inkml:trace>
  <inkml:trace contextRef="#ctx0" brushRef="#br8" timeOffset="757995.3549">2462 6489 104,'0'0'37,"-23"-18"2,16 23-3,-9 0-30,9 10-2,-3 3 0,3 10-2,1 5 0,3 8 0,3 0 0,-2 5-1,3-3 0,2-4 1,4-4-1,2-12 0,6-16 0,8-12-1,3-13 1,3-14-1,5-8 1,-1-6-1,0-6 1,-3 5-1,-5 4 0,-6 7 1,-6 12-1,-4 14 0,-9 10 0,-2 19 0,-6 15 0,-2 7-2,0 12 0,-2 3-1,6 6-2,-3-8-2,16 6-18,-3-23-14,15-2 1,2-24 0,13-4 0</inkml:trace>
  <inkml:trace contextRef="#ctx0" brushRef="#br8" timeOffset="758347.375">2971 6624 102,'-14'18'38,"12"11"1,0-15-1,15-2-32,5-7-2,14-5 1,3-10-2,10-11-1,-1-8 0,6-3-1,-8-6 0,-4 1-1,-11-1 0,-13 2-1,-9 7 1,-14 9 0,-9 9 0,-12 15-2,-6 12 3,-3 13 0,-7 17 0,5 10 1,-3 11-1,13 2 1,7 0-1,10-7 0,16-12-3,14-15-5,31-11-30,2-26-2,29-5-1,9-24 0</inkml:trace>
  <inkml:trace contextRef="#ctx0" brushRef="#br8" timeOffset="758820.4021">4609 6008 66,'5'-13'38,"-8"2"-1,3 11 1,-4 14-10,1 19-23,-5 17-1,1 13-1,-2 12 0,0 8 0,-2 6-1,2 2 1,0-7-3,4-9 0,9-10-3,0-20-1,16-4-20,0-29-13,15-9-1,2-23 1,9-6-1</inkml:trace>
  <inkml:trace contextRef="#ctx0" brushRef="#br8" timeOffset="759009.4129">4990 6289 96,'0'0'37,"-20"18"1,7 16 1,-10 9-30,3 8-5,2 3-1,4 6-1,3-3-2,4-8 0,10-7-3,2-21-10,14-2-23,1-25-2,11-9 0,-2-22-2</inkml:trace>
  <inkml:trace contextRef="#ctx0" brushRef="#br8" timeOffset="759159.4214">5044 5996 83,'-18'-23'37,"-2"12"-1,11 15-1,5 14-27,8-6-26,14 16-17,6-5 0,13 12-2,3-10 1</inkml:trace>
  <inkml:trace contextRef="#ctx0" brushRef="#br8" timeOffset="759700.4524">5487 6281 89,'-19'6'36,"-15"-5"0,1 8 3,-11-1-33,4 11 0,-4 3 0,7 12 0,0 3 0,13 6-1,7 0-1,13-3 0,14-9-2,11-7 1,11-9-1,9-12-2,4-13 0,2-6-1,-3-7 1,-1-8 0,-10-2-1,-6-2-1,-11 3 1,-8 2-1,-3 3 2,-7 12-2,2 15 0,-20 5 0,3 20 2,-2 20 0,-4 21 0,-3 17 1,0 18-1,0 10 0,-1 6 0,4-2 2,2-9-3,3-8 1,5-20 0,0-14 1,5-23-1,1-20 2,7-21-1,-5-22-1,6-12 1,6-19-1,-1-11 1,5-13 0,3-12-1,3 0 1,5 2-1,1 2 1,2 9-1,-2 8 1,6 11-2,2 5-2,5 15-3,1 0-5,15 13-24,-7-10-6,13 7 1,-1-14-2</inkml:trace>
  <inkml:trace contextRef="#ctx0" brushRef="#br8" timeOffset="760083.4743">6142 5735 100,'-17'-17'39,"5"26"1,-14 6 0,8 21-37,-10 16 4,1 15-3,-2 15 1,2 6-1,-1 2-3,8 0 3,0-7-3,10-10 2,6-13-2,8-15 2,4-17-3,9-14 0,4-16 0,8-13 0,4-11 0,-1-5 0,0-6 0,0 1 0,-5 4 0,-6 6-2,-4 6 2,-5 17-1,-12 3 1,9 21 0,-7 3 0,-2 1 0,2 5-1,3-1-1,4-2-3,5-10-2,14 0-15,-5-22-16,14-3-2,-5-21-2,11 0 2</inkml:trace>
  <inkml:trace contextRef="#ctx0" brushRef="#br8" timeOffset="760278.4855">6590 5823 103,'-11'6'38,"-1"31"1,-7 9-2,-1 20-32,2 5-2,2 12 0,3-1-2,3-2-1,3-4-2,0-14-2,11 2-22,-10-29-11,10-1 0,-4-34 1,0 0-4</inkml:trace>
  <inkml:trace contextRef="#ctx0" brushRef="#br8" timeOffset="760429.4941">6398 6275 97,'-5'-30'40,"-6"0"1,11 11 0,-3-3-25,18 9-11,6-2-4,12 1-3,21 14-19,3-20-17,25 13-3,6-11 1,23 13-2</inkml:trace>
  <inkml:trace contextRef="#ctx0" brushRef="#br8" timeOffset="760939.5233">7681 6153 95,'0'0'38,"-8"-23"0,8 23-2,-22 2-32,5 12 0,-7 5-2,-3 10 1,-1 5-2,3 7 1,1 0-1,7 1 1,6-4-3,13-7 1,15-5-3,10-14-3,20 0-21,3-22-10,18 0 0,-3-16-3,9-1 4</inkml:trace>
  <inkml:trace contextRef="#ctx0" brushRef="#br8" timeOffset="761796.5723">8082 6126 99,'-19'5'38,"-12"1"1,6 16-1,-9 2-34,6 11 0,1-1-1,6 8 0,5-1-1,12-1 1,8-9-2,12-6 1,11-11-1,4-11 0,9-10-1,1-11-1,1-5 1,-3-10-3,-7-4 2,-6-3-2,-6-1 1,-10 3 0,-3-1 0,-11 9 1,-4 2 1,-4 12 0,-3 7 0,-1 7 1,1 7 0,2 4 1,4 5-1,10 3 0,8-3 0,9-1 1,7-5-1,6-6 0,5 1 0,3-5 0,0 0 0,-5 0 0,-7 1 0,-3 2-1,-9 5 1,-8 5-1,-7 6 0,-3 7 1,-10-1-1,-2 4 1,1 1-1,-1 1 0,0-6 0,6-1 0,5-13 0,4-9 0,8-1 0,5-10 0,2-7 0,5-10 0,0-4 1,4-5-1,-4-3 1,2-1-1,-3 5 0,-6 2 1,0 8-1,-3 5 0,-6 10 1,-4 11-1,0 0 0,6 28 1,-5-3-1,-1 8 0,6 0-1,4 2 1,4-2 0,4-5 0,7-7 0,4-8 0,5-9 0,2-8 0,2-8 1,-1-5-1,-3-10 0,-4-2 1,-3-4-1,-3 2 0,-7 2 1,-2 2-1,-6 9 0,-4 5 0,-5 13 0,0 0 0,-13 27 0,1-1 0,3 9 0,-1 2-1,3 6-1,3-4-2,7 2-2,4-14-6,17 7-19,-4-22-8,11 0 0,-1-17-1,9-3 2</inkml:trace>
  <inkml:trace contextRef="#ctx0" brushRef="#br8" timeOffset="761984.583">9241 6083 105,'0'0'38,"-13"-4"1,4 22 0,-5 6-35,1 9 0,-2 4-2,2 6 0,4 0-1,2-2-2,6-1-1,3-15-6,13-5-28,-5-17-2,13-6 0,0-18-3</inkml:trace>
  <inkml:trace contextRef="#ctx0" brushRef="#br8" timeOffset="762427.6084">9491 5901 109,'-11'13'42,"8"13"-1,-7-12 0,11 8-34,-1-5-4,4 4 1,0-5-2,4 5 0,-4 2-1,0 0 0,-5 2-1,0 3 2,-6 1-2,-3-2 0,-2 0 0,3-6 0,-3-3 0,6-8 0,6-10 0,0 0 0,12-15 0,3-5 0,5-7 0,1-6 0,3-4 0,0-5 0,0 6 0,-4 2 0,-2 9 0,-4 6 0,-3 14 0,-11 5 0,10 26 0,-11 1-2,1 12 1,-1 2 0,4 4-2,7-3-1,9-3-2,5-10-3,18 1-13,-8-22-18,19 0 2,-5-19-1,8-4 1</inkml:trace>
  <inkml:trace contextRef="#ctx0" brushRef="#br8" timeOffset="762900.6354">10093 5996 120,'-17'-17'39,"-18"-1"2,6 21-2,-12 4-34,7 10-1,-1 8-2,9 3-1,5 6 1,9-1 0,11-2-2,9-3 0,7-7 0,8-7 0,3-10 0,5-5 0,0-9 0,-1-8 0,-2-1 0,-2-8 0,-3 3 0,-3 0 0,-2 3 0,-5 5 0,0 10 0,-4 12 0,-3 15-2,-4 11 1,-2 13 0,-8 15-1,0 14 1,-9 6 2,-5 7-2,2-3 2,-3-1-2,0-8 2,-1-9-1,5-15 3,2-18-3,2-16 0,4-16 0,-1-11 1,6-15 1,2-14-2,4-11 0,9-8 0,4-3 0,6-1 0,6 2-3,4 1-3,13 13-10,-14-8-15,20 19-10,-4-5 1,14 11-1,2-10 0</inkml:trace>
  <inkml:trace contextRef="#ctx0" brushRef="#br8" timeOffset="763376.6627">11269 5484 71,'-7'-2'37,"-5"24"-1,-8 7 2,7 16-28,-9 7-1,4 17-1,-2 5-2,7 8-1,-2-1-2,7-4-1,3-3-3,5-10-4,8-3-8,-11-23-23,14-3-1,-4-22-1,6-8 0</inkml:trace>
  <inkml:trace contextRef="#ctx0" brushRef="#br8" timeOffset="763809.6874">11016 5994 107,'-22'-17'40,"-2"1"0,12 13-1,1 0-33,11 3-1,19 6-2,5-2-1,12 0-1,9-1 1,7-1-1,4 3 0,3-3-1,1 4 1,-3-5-1,-8 2 1,-6 0-1,-14-1 0,-5 2 1,-8-2-1,-16-2 0,0 0 0,-12 9 1,-2 1-1,-5 5 0,6 2 0,-3 6-1,2 2 1,8 6 0,5 2 0,7-3 0,6-3 0,8-6 1,7-7-1,3-7 0,-1-9 1,1-9-1,-1-5 0,-6-7 0,-6-5-1,-8 3 0,-11-2-2,-6 4-1,-7-2-6,3 18-17,-14-11-12,11 11 0,-3-6 0,18 13-2</inkml:trace>
  <inkml:trace contextRef="#ctx0" brushRef="#br8" timeOffset="764432.7231">12420 5545 83,'4'-15'36,"-4"15"0,-13-1 2,-2 15-32,2 15 1,-5 4-3,3 15 2,-10 7 0,8 11-1,-6 2 0,2 7-1,0-7 1,3-1-4,3-8 2,6-6-2,2-12 0,5-10 0,8-11 0,4-12 0,4-13-1,5-7 1,0-7 0,3-5-1,-1-1 1,-3 0-1,-1 2 0,-4 6 0,-3 8 0,-10 9 2,11 10-2,-8 9-2,-2 5 1,2 5 0,0 8-3,3-5 0,7 8-6,-4-20-14,19 6-15,-6-15-1,12-2 0,-5-16 0</inkml:trace>
  <inkml:trace contextRef="#ctx0" brushRef="#br8" timeOffset="765085.7604">12630 6062 117,'0'0'38,"-2"15"2,2-15-8,11 6-28,4 2 0,6 0-1,2-7 0,5-1-1,3-8-1,0-2 1,-3-10-2,-4-2 1,-4-2-1,-8-5 1,-9 4-1,-11-2 0,-8 5 0,-8 5 0,-4 10 0,-5 8-1,-2 11 1,-1 9 1,5 9-1,6 8 0,8 2 0,7 4 1,13-4-1,13-5 1,13-6-1,13-6 0,9-14 0,7-6 0,1-5 0,-1-10 0,-5-1 0,-4-2 0,-13-5 1,-8 4-1,-11 0 1,-8 3-1,-9 13 0,0 0 0,-10-3 0,-4 18 0,1 7 0,-2 5 0,3 7 0,1 4 0,3-1 0,2-3 0,4-4 0,3-9 1,3-6-1,-4-15 2,19-7-2,-4-14 0,3-9 0,3-8 0,3-9 0,0-6 0,1-2 0,1-1 0,-2 7 0,-3 4 0,-3 9 0,-1 8 0,1 13-2,-2 0-7,13 27-14,-10-11-15,20 13-4,-2-10 1,17 8-1</inkml:trace>
  <inkml:trace contextRef="#ctx0" brushRef="#br8" timeOffset="766126.82">1595 7976 97,'-27'5'38,"9"8"-1,1-6-2,10 4-32,7-11 1,20 20-1,4-13 0,8-2 0,6-3-1,4-2 2,2-10-1,2 1-2,-5-6 0,-5-1-1,-5-8 1,-11-1 0,-12-3 1,-2 0 0,-12 3-1,-9 0 2,-6 6-2,-9 7 2,-8 11-2,-5 13 0,-5 11-2,-1 9 0,1 11 0,2 3 0,4 5 1,9 0-1,13-3 1,13-3 0,18-8 0,13-10-1,15-9-2,13-13-1,14-1-5,3-22-9,13 7-20,-9-18-1,14 6 0,-16-10 0</inkml:trace>
  <inkml:trace contextRef="#ctx0" brushRef="#br8" timeOffset="766633.849">2239 7920 100,'-12'-8'38,"-9"-6"1,10 12-2,-5-8-31,5 14-2,-2 6 0,2 8-2,1 5 0,1 7-1,1 4 1,0 1-1,3 0 0,5-6 0,4-3 0,7-9 1,5-10-1,8-12 0,4-10-1,5-8 1,4-9 1,0-8-1,-4-2 1,-1-2-1,-5 4 0,-5 5 0,-7 11-1,-3 9 1,-12 15-1,6 27-2,-8 8 1,-7 18 0,-2 19-1,-1 14 1,-7 12 0,1 5 0,-3 0 1,-2-3 0,1-9 0,-1-11 0,-2-17 0,2-14 0,0-21 1,-2-14-2,1-21 1,4-13 1,2-13-2,0-8 1,10-10-2,1-8 1,8-2-2,9-5-1,8 9-1,7-2-3,16 20-14,-9-12-16,20 17 0,-10 0 1,17 14-2</inkml:trace>
  <inkml:trace contextRef="#ctx0" brushRef="#br8" timeOffset="767016.8709">2744 8089 99,'0'0'38,"-17"-8"1,17 8-2,16-14-32,11-1-2,2-2 1,8-4-1,6-2-1,1-4 1,-1 1-1,-4 0 1,-7-2-1,-8 2 1,-7-2-2,-9 0 1,-11 6-1,-9 3 0,-8 3 0,-8 6-1,-9 11 1,-8 11 0,-4 18-1,3 9 0,-1 7 0,6 9-1,8 1 1,10-1-1,14-5 0,17-7-2,18-13-4,7-23-11,24 5-20,0-21-2,22 1-1,4-19 0</inkml:trace>
  <inkml:trace contextRef="#ctx0" brushRef="#br8" timeOffset="767924.9228">4506 7254 74,'-8'-43'36,"-6"10"0,-9 0 2,0 14-24,-6 4-9,1 21 0,-7 10 0,2 21-2,-5 14 0,3 17-1,-3 12 0,5 10 0,3 3-1,6 6 0,7-3-1,6-5-1,12-6-2,2-17-3,14 2-18,-5-23-13,7-5-1,-7-22-1,3-8 1</inkml:trace>
  <inkml:trace contextRef="#ctx0" brushRef="#br8" timeOffset="769175.9944">3911 7860 103,'-10'0'40,"10"0"-2,0 0 1,9-14-36,18 4 1,9-8-1,9 1 0,6-3 0,8 2-1,-2 1 0,-3 2 0,-6 7-1,-6 5-1,-10 8 1,-8 5-1,-10 11 0,-7 8 1,-8 4-1,-5 7-1,-2-5 1,-7 5-1,2-6 2,-2-4-2,5-8 1,1-8-1,9-14 1,0 0 0,-5-19 0,10-4 1,5-9-1,4-4 1,1-8-1,2 3 1,2-1-1,-3 4 1,2 10-1,-4 2 0,0 8 0,0 6 0,0 3 0,1 6 0,1 3 1,6 0-1,2 1 0,1 2 0,2-1 0,4 1 0,-5 1 0,0 0 0,-5-1 0,-3 2 0,-9 2 0,-9-7 0,-3 19-1,-9-4 1,-6 6 0,-6 2 0,-2 11 0,-4 3-1,3 2 1,2 0-1,8 0 1,4-2-1,9-6 1,10-7-1,9-11 1,13-7 0,5-11 0,7-10 0,2-10-1,0-4 2,-2-9-1,-6-1 0,-7 0 0,-10 1 1,-7-3-1,-9 7 0,-4 4 1,-5 7-1,-2 4 1,-2 5-1,2 4 0,10 10 0,-11-6 0,11 6 0,15-3 0,2-1 0,10-3 0,4-4 1,9-2-1,3-2 0,1 1 0,-4 3 0,-5 4 1,-6 4-1,-8 10 0,-9 7 0,-10 9 1,-10 7-1,-5 5 0,-5 5 0,-4-1 0,2 3 0,0-7-1,6-3 1,5-13 0,9-19-1,0 0 1,15-1 0,3-17 0,4-11 0,4-3 1,-2-9-1,1 3 1,-1 1-1,-7 5 1,-4 6-1,-4 6 0,-5 7 1,-4 13-1,0 0 0,-15 21 0,10-2 0,-1 0 0,4 0 0,6-3 0,-4-16 0,21 11 0,1-14 1,3-9-1,5-6 1,3-5-1,-2-1 1,1-3-1,-2 2 2,-5 2-2,-6 4 0,-1 11 0,-7 8 0,-5 15 0,-4 6 0,-4 11 0,-3 6 0,0 8-3,0-1-1,4 12-11,-6-22-10,14 10-17,-7-16 1,11 0-1,-4-14-1</inkml:trace>
  <inkml:trace contextRef="#ctx0" brushRef="#br8" timeOffset="771284.1149">6587 7531 24,'0'0'28,"-4"-12"3,4 12 0,-23-15-14,15 17-2,-18-10-1,7 15-1,-13-8-2,4 14-3,-12 1-2,4 7 0,-2 4-2,3 4 0,2 3-1,5 5-1,7 0 0,6 1 0,10-3-1,6 1 0,12-9 0,9-7 0,10-12-1,7-8 1,6-15 0,8-14-1,1-9 1,-1-10 0,-1-3 0,-8 3 0,-6-1 0,-12 9-1,-5 7 0,-10 13 1,-11 20-1,0 0 0,0 0-1,-14 32 1,5-1-1,4 5 0,5 5-4,0-11-13,15 8-19,0-17-1,13-1-1,1-16-1</inkml:trace>
  <inkml:trace contextRef="#ctx0" brushRef="#br8" timeOffset="772976.2117">7425 7465 74,'0'0'34,"0"0"0,0 0 2,0 0-31,-4 15-2,-4 2 1,2 9-1,-4 3 0,3 7-1,-1-2 0,2 3 0,0-3 0,2-2-1,0-8 0,4-3 0,0-11 1,0-10-1,0 0 0,0 0 0,7-19 0,-2-2 0,-1-10 0,1-3 0,1-7 0,2-3-1,0-3 1,4-1-1,1 3 1,4 5-1,2 7 1,0 6-2,1 10 1,1 8 0,-2 9 0,-1 7 0,0 6-1,-4 9 1,-1 5 0,-2 2 0,-2 2-1,-3 2 1,-4 0 0,-5-1 0,-3-3 0,-2-6 0,-5-3 0,-4-7 0,-1-1 0,-3-5 0,-1-4 0,2-2 1,0 0-1,1 4 0,0 8 0,3 5 1,-1 12-1,-3 14 1,1 9-1,-2 12-1,-1 5 1,-2 5 0,3 1-2,1-7-1,10-1-5,0-24-28,18-8-1,2-22-1,16-11-1</inkml:trace>
  <inkml:trace contextRef="#ctx0" brushRef="#br8" timeOffset="773793.2585">8060 7445 88,'0'0'37,"-9"-26"1,9 26 1,-28-12-34,9 14 0,-9 7 0,1 14-1,-11 10 0,1 9 0,-1 4-2,2 3 1,5-2-2,9-2 1,7-8-1,12-15 0,13-12 0,14-14-1,16-15 1,3-11 0,7-8-1,0-8 1,2-4-1,-2 0 1,-7 2 0,-11 7-1,-11 10 0,-6 9 1,-9 11-1,-6 11 0,-11 17 0,-1 6-1,-5 10 1,2 6-1,3 3 1,4 3 0,4-6 0,9-4 0,10-11 0,5-12 0,11-12 1,3-8-1,5-12 1,5-7-1,-4-3 1,0-3-1,-5 3 1,-7 3-1,-5 5 0,-10 8 0,-13 14 0,0 0 0,-4 27 0,-10 0 0,-4 6-1,0 0 1,0 3 0,2 0 0,3-6 0,5-6 0,5-12 1,3-12-1,13-7 1,1-12-1,3-8 1,3-7-1,2-5 1,-1 0 0,-1 1-1,-4 5 0,-1 8 0,-4 7 0,2 8 0,-3 6 0,5 5 0,3 2-1,8-2 0,6-5-3,10 2 0,4-13-4,15 4-6,-10-22-14,16 7-11,-10-19-1,5 3 2,-14-14 2</inkml:trace>
  <inkml:trace contextRef="#ctx0" brushRef="#br8" timeOffset="773965.2683">9205 6906 113,'-9'6'38,"-14"11"0,2 28 0,-9 5-33,5 12-2,-2 8 0,4 8-3,3 4 1,3-4-2,7-3-1,3-12-3,6 3-12,-8-26-21,13-1-1,-5-27 1,1-12-2</inkml:trace>
  <inkml:trace contextRef="#ctx0" brushRef="#br8" timeOffset="774276.2861">8920 7326 116,'0'0'40,"0"0"1,15 2-3,7 1-34,9-5-1,10 2 0,1-2-1,6 1 0,-1 0-1,-3-2-1,-6 8 1,-6 3 0,-9 4-1,-9 7 1,-5 8-1,-9 7 2,-5 4-2,-4 7 0,-5-2-2,1 1 2,2-3-3,0-9-1,12-9-4,-1-23-12,15-2-18,-4-24-3,15-2 2,-7-22-2</inkml:trace>
  <inkml:trace contextRef="#ctx0" brushRef="#br8" timeOffset="774409.2937">9403 7083 117,'-8'-7'39,"-10"1"-1,18 6-1,-16 17-37,16-17-12,17 21-24,-1-11-3,16 11 0,-1-7 0</inkml:trace>
  <inkml:trace contextRef="#ctx0" brushRef="#br8" timeOffset="774633.3065">9743 7327 104,'-34'8'41,"4"8"0,-8-6 0,5 3-27,0 8-11,7 8 0,3 1 0,10 8-1,6-3-1,11-1-1,12-5-1,7-8 0,13-10-4,2-21-10,18-3-23,-5-21-3,9-3 0,-5-21 0</inkml:trace>
  <inkml:trace contextRef="#ctx0" brushRef="#br8" timeOffset="774843.3185">10121 6883 121,'-28'47'42,"-8"5"0,5 15-2,-9-1-36,16 3-1,1 1 0,7-3-3,9-1-2,3-8-2,11-5-3,-6-23-15,18 7-18,-2-24-1,6-2 0,-7-22-1</inkml:trace>
  <inkml:trace contextRef="#ctx0" brushRef="#br8" timeOffset="775204.3392">10131 7415 104,'3'16'39,"-3"-16"1,16 16-1,-16-16-33,26-2-2,-3-8-1,6-1-1,0-3-1,2-4 0,-1-3-1,-4-1 0,-6-1 0,-5-4 0,-6 2 0,-9 7 0,-10 0 1,-3 11-1,-11 7 2,-3 12 0,-3 12 0,0 14 0,0 8 1,6 6-1,7 7 0,9-6-2,9-3 0,13-13-4,19-5-4,3-28-17,24 2-15,3-22-2,18-2 1,2-20-1</inkml:trace>
  <inkml:trace contextRef="#ctx0" brushRef="#br8" timeOffset="775793.3729">11164 7322 97,'0'0'37,"0"0"1,-9-9-1,9 9-33,-19 18 1,8 1 0,-6 0-2,5 8 1,-3-1-1,6 4-1,6-6 0,8-2-1,8-6 0,7-9 0,8-8 0,4-6-1,0-9 0,-4-5 0,-2-6 0,-7-3-1,-9 2 0,-10-4 0,-8 7 1,-7 0-2,-6 7 0,-2 5 1,3 8-1,0 5-1,9 10-2,11-10-8,7 23-24,9-11 0,19 5 0,6-10-2</inkml:trace>
  <inkml:trace contextRef="#ctx0" brushRef="#br8" timeOffset="776046.3873">12067 6880 109,'-24'-40'38,"0"20"1,-11 4-2,0 27-32,-6 20 0,2 21-2,-1 15 0,5 9-1,3 7-1,8 4-1,3-2 0,10-9-4,9-6-2,-4-27-10,15 1-23,-8-21-1,5-8 1,-6-15-2</inkml:trace>
  <inkml:trace contextRef="#ctx0" brushRef="#br8" timeOffset="776196.3959">11630 7298 122,'8'-14'43,"16"10"-1,7-7-1,17 5-39,7 0-6,3-12-14,11 17-22,-7-6-1,2 7 0,-10-2-2</inkml:trace>
  <inkml:trace contextRef="#ctx0" brushRef="#br8" timeOffset="777093.4472">1390 9195 90,'-2'-26'37,"-1"8"-1,-7-4 1,-9 12-32,19 10 2,0 0 0,-50 2-2,50-2 0,-41 26 0,41-26-1,-46 42 0,46-42 1,-39 50-3,39-50-1,-28 53 1,28-53-2,7 46-2,15-12 2,12-14-2,21-15 1,7-27-1,9-8 1,-9-17-1,-16 5 2,-19 1 1,-10 9-1,-10 8 1,-7 11-2,0 13 1,-24 12 0,8 13 0,-1 8-1,2 13 1,1 4 0,8 5-1,4-3-1,11 0-1,6-14-1,12-1-4,0-26-21,16 2-9,-3-22 1,7-4-1,-8-18 0</inkml:trace>
  <inkml:trace contextRef="#ctx0" brushRef="#br8" timeOffset="777278.4578">1891 9189 112,'-18'-8'40,"9"23"0,-10 0-1,9 15-33,-1 3-4,5 6-1,4 1 0,0-2-1,6-3-1,3-7-2,2-5-1,-9-23-8,27 5-27,-19-24 2,7 1-2,-8-16 0</inkml:trace>
  <inkml:trace contextRef="#ctx0" brushRef="#br8" timeOffset="777426.4663">1714 8917 90,'-31'-34'37,"-6"0"-1,13 17 0,3 3-21,21 14-14,0 0-8,22-1-26,17 8-3,-2-6 0,18 11-3</inkml:trace>
  <inkml:trace contextRef="#ctx0" brushRef="#br8" timeOffset="777758.4853">2128 8970 87,'3'20'37,"2"9"0,-12-8 1,6 12-25,-7-1-10,5 7 1,-4 2-2,3 3 1,-1-2 0,-1 3-1,0-7 1,2-3-1,0-9 0,2-7-1,2-19 1,0 0-1,10-16 0,2-12 0,-2-9 0,4-5 0,-2-7 0,3-3 0,-3 4 0,0 4 0,-2 6-1,-4 8 1,5 6-1,-2 6-1,8 13 0,1-3-2,9 10-2,-1-8-8,22 18-19,-15-10-8,18 12 0,-12-7-1</inkml:trace>
  <inkml:trace contextRef="#ctx0" brushRef="#br8" timeOffset="777924.4948">2645 9391 118,'-25'14'42,"12"3"-1,-8-25-2,12 0-39,6-3-4,-1-22-15,13 20-19,-5-14-3,12 11-1,-7-5 0</inkml:trace>
  <inkml:trace contextRef="#ctx0" brushRef="#br8" timeOffset="779215.5686">3211 8765 50,'0'0'33,"5"-13"1,-5 13 0,0 0-20,0 0-2,0 0-3,3 13-2,0 8-2,-6 1-2,2 17 1,-2 1-2,-1 11-1,-4 6 1,0 3-1,-1-2 0,4-2-1,0-8-1,5-11-4,7-1-24,-3-25-7,8-5-1,-5-20 0</inkml:trace>
  <inkml:trace contextRef="#ctx0" brushRef="#br8" timeOffset="779764.6">3022 8725 99,'-12'-6'38,"12"6"1,0 0-1,23 7-34,-6-13 0,13 1-1,4-10 0,10-2-1,5-5 0,5-3-1,-1-2 0,1 4-1,-7 7 1,-4 2 0,-11 10-1,-5 10 1,-15 10-1,-6 11 1,-12 11 0,-5 10 0,-6 7-1,-2 6 1,0 1-1,-2 1 0,5-5 1,5-4-1,5-13 0,5-5 0,4-11 0,6-13 1,5-8-1,4-12 0,2-6 1,1-8-1,-1-8 1,2-2 0,-3-2-1,-4 1 1,-1 4 0,-5 4-1,-1 8 0,-1 4 0,-7 13 1,12 6-1,-7 11 0,0 7 0,1 9-1,1 5 0,2 6-1,3-6-1,4 3-3,-3-18-6,17 8-19,-12-25-8,11-1 0,-7-24-1,7 2 2</inkml:trace>
  <inkml:trace contextRef="#ctx0" brushRef="#br8" timeOffset="780102.6193">3859 8848 99,'0'0'37,"-1"15"1,10-2-1,2-5-33,7-2 0,7-6-1,8-4 0,3-5-1,1-5 0,0-2 0,-2-3 0,-6-1-1,-10-1 1,-7-2-2,-9 3 0,-11 3 0,-10 5 0,-6 6 0,-3 6 1,-5 9 0,1 9-1,-3 10 2,4 9-1,7 2 1,5 5-1,11-3 0,11-5-3,13-4-2,10-19-11,20 4-22,-1-18-3,14 2 0,-2-16-2</inkml:trace>
  <inkml:trace contextRef="#ctx0" brushRef="#br8" timeOffset="780650.6507">4949 8660 87,'0'0'35,"-13"-1"2,-7 2-1,-3 8-30,-8-1 0,-1 13-1,-5-1 0,6 3-2,1-1 1,9-3-2,7-1 1,14-4-2,10-9 0,10-5 0,9-2 0,3-3 0,1 0-1,-1 0 1,-2 4 0,-7 3 0,-10 9 0,-6 5 0,-10 8-1,-7 4 1,-5 6-1,-3 0-1,-2 1-1,-1-6-2,11 2-4,-4-19-24,21-2-6,2-21 0,17-5-3</inkml:trace>
  <inkml:trace contextRef="#ctx0" brushRef="#br8" timeOffset="780883.664">5336 8225 86,'0'0'38,"-24"-8"0,11 33 0,-9 11-25,3 14-10,1 8-1,3 9 1,0 8-1,6 3-1,2 0 0,7-7-3,3-3-2,3-22-10,13 2-21,0-20-4,13-12 1,-3-18-1</inkml:trace>
  <inkml:trace contextRef="#ctx0" brushRef="#br8" timeOffset="781146.679">5418 8589 104,'-35'7'37,"3"13"3,-1-8-4,7 9-31,5-6-2,6 1 1,8-2 0,6-1-2,4-1 1,9-3-1,1-2 0,6 3-1,6 1-1,2-4-3,8 1-1,-2-7-4,10 12-11,-4-20-20,9 8 0,-9-11 0,6 1-1</inkml:trace>
  <inkml:trace contextRef="#ctx0" brushRef="#br8" timeOffset="781552.7023">5756 8589 96,'-15'8'39,"-11"-3"1,9 17 0,-2-2-33,5 11-1,-2-2-1,9 2-2,4-4 1,6-5-2,7-10 1,7-1-2,4-15-1,6-10 1,2-5-2,2-6 0,-2-3 0,-1-3 1,-2 4-2,-4 0 1,-6 9-1,-4 6 0,-12 12 2,8 15 0,-9 15 1,-11 17-1,-1 11 1,-5 16 0,-1 10 0,-2 5 0,-2 0 0,2 0-1,-2-12 1,3-5-1,1-17 0,-1-12-1,2-11-3,-2-22-1,8 3-14,-13-29-19,12 1-1,-6-18 0,9-3-2</inkml:trace>
  <inkml:trace contextRef="#ctx0" brushRef="#br8" timeOffset="782009.7284">6624 8183 90,'0'0'36,"-6"29"1,-9-3-5,5 23-29,-4 7-1,-2 9 1,0 3 0,6 7 0,1-6-1,4-7-2,9-8-1,4-16-4,17-4-23,-1-24-9,14-9 0,-3-18-2</inkml:trace>
  <inkml:trace contextRef="#ctx0" brushRef="#br8" timeOffset="782648.765">6859 8461 93,'-19'11'38,"-8"5"1,8 13 0,-4 1-33,7 7-1,2 1 0,7 6-1,6-5-1,10-4-1,6-6 1,10-10-2,3-12 0,2-8-1,4-9-1,-2-16 0,-2-5-1,-5-5 2,-5-6-3,-7-3 1,-7 1-1,-6 0 0,-5 6 0,-5 4 1,-2 14 0,-4 5 0,0 14 1,4 4 1,4 11 0,5 5 0,6 3 1,9 0 0,8-2-1,9-6 1,7-7 0,6-5 0,0-4 0,2-4 0,-3-1 1,-6-2-1,-8-2 1,-8 4-1,-19 7 1,0 0-1,0 0 0,-22 10 0,1 8 0,-1 6 0,-1 6 1,0 6-1,8 4 0,6-3 0,8 1 0,10-5-1,9-10 2,6-7-2,6-11 0,4-12 0,-2-8-1,-2-7 1,-2-8-2,-11-5 2,-5 1-1,-11-5 1,-4 7-3,-6 1 1,-7 7 0,0 2-1,2 10-1,0 0-2,14 12-9,-10-8-17,24 11-6,-2-12 0,13 7 0</inkml:trace>
  <inkml:trace contextRef="#ctx0" brushRef="#br8" timeOffset="782874.7779">7716 7989 93,'-16'44'37,"-7"8"1,8 23 1,-1 5-35,9 10 0,-4 6 0,6 1-2,4-4-2,5-11-3,8-1-7,-6-27-26,13-11-1,-5-21-2,13-12-1</inkml:trace>
  <inkml:trace contextRef="#ctx0" brushRef="#br8" timeOffset="783122.7921">7839 8425 101,'-34'14'41,"-8"-2"0,10 16 0,-3-5-37,14 3 0,10-5-1,10 1-1,10-6-1,9-1 1,10-3-2,8-2-1,3-2 0,3 1-2,2-3-2,-3-8-12,7 11-21,-10-12-3,5 6 2,-6-15-2</inkml:trace>
  <inkml:trace contextRef="#ctx0" brushRef="#br8" timeOffset="783430.8097">8248 8393 101,'-34'-6'39,"4"15"3,-9-3-3,2 12-34,6 0-1,7 6-1,5-2 0,12 0-1,8-5-1,9-2 0,7-4-1,6 0 1,3 0 0,-1 1-1,-6 3 2,-1 4-1,-7 5 1,-7 4-1,-7 2 1,-5-1-2,-7 0 0,2-1-1,-1-5-3,-1-14-10,16 13-15,-12-27-12,11 5 0,6-19-1,6-1 1</inkml:trace>
  <inkml:trace contextRef="#ctx0" brushRef="#br8" timeOffset="784339.8617">9010 8005 85,'0'-18'37,"-3"-1"1,1 9 0,-8-1-34,10 11 0,-12 18-1,6 13 2,-3 8-2,-2 16 0,2 9-1,-3 10 1,1 6-2,1-2 1,-1-3-1,3-2 1,0-13 0,2-5-1,2-16 2,0-7-2,4-16 1,0-16-1,0 0-1,15-16 1,-9-4-2,4-9 1,-1-4-1,3-8 1,2 2-2,3 0 2,1 5 0,5 5 0,3 7 0,3 8 0,0 9 0,2 8 0,1 11-1,-7 5 1,-2 8 0,-9 3 0,-8 5 0,-10 0 1,-12 1 0,-9 2-1,-8-8 1,-6 0-1,-2-7-1,1-10-2,8-5-2,3-23-14,27 1-20,0-18-2,26-1 1,3-17 0</inkml:trace>
  <inkml:trace contextRef="#ctx0" brushRef="#br8" timeOffset="784578.8754">9518 7975 81,'0'0'39,"-15"21"0,6 10 0,-10-2-20,3 18-16,0 9-1,-2 10 1,-3 7-2,2 3 1,4 1-2,2-6-1,8-3-2,2-20-5,19 0-28,-5-25-2,17-7 0,-1-20-2</inkml:trace>
  <inkml:trace contextRef="#ctx0" brushRef="#br8" timeOffset="784962.8973">9756 8311 99,'-17'-12'40,"8"23"0,-10-1 0,9 11-35,-6 8-1,6 10-1,-1 2 0,4 8 0,2-5-2,5-4 1,3-3-1,9-10 1,1-9-1,11-10-1,3-13 1,1-7-1,5-12 1,0-6-1,-1-5 1,-5-4-1,-3 0 0,-5 5 0,-7 3 1,-4 8-1,-4 9 0,-4 14 0,0 0-1,-9 22 1,2 7-1,-4 6-1,3 6 0,1 1-2,7 1-1,2-8-3,15 7-11,-9-23-16,22 1-4,-5-20 0,15 0 0</inkml:trace>
  <inkml:trace contextRef="#ctx0" brushRef="#br8" timeOffset="785342.9191">10250 8341 100,'-7'16'39,"-1"-5"1,8 17-4,2-9-31,11-1-1,7-8 0,7 0-1,9-10-1,5-9-1,1-3 0,-2-7 0,-3-6 0,-5-2-1,-12-4 0,-10 4 0,-8 0 0,-12 2 0,-7 9-1,-7 6 1,-10 14 0,-2 11 0,-4 11 1,1 12 0,1 10-1,9 2 2,8 3-1,13-1 0,14-5-1,17-12 0,13-7-4,14-14-2,21 4-17,-6-19-16,14 3-2,-4-12 0,8 4 0</inkml:trace>
  <inkml:trace contextRef="#ctx0" brushRef="#br8" timeOffset="785458.9257">10998 8616 116,'-32'3'39,"5"4"0,-1-3-16,1-26-60,18 18-3,-2-13-1,18 7-2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21:38:00.83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002060"/>
    </inkml:brush>
    <inkml:brush xml:id="br9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14883 4069 41,'-31'-6'24,"-9"-9"0,3 4-11,-5 0-14,-1 4-1,-1 0 1,-2 3 1,-2 3 1,-4 3 1,1 8 2,-4-3 1,-3 8 0,-5-2 0,-1 8 0,-7-1-1,3 6-1,-4 0-1,-1 7-1,-3-1 0,-1 9-1,0-2 1,0 6 0,-5 0 0,4 3-1,-5 7 0,1 0 1,0 5-1,-2 1 0,2 4 1,0 1-1,0 6 2,-1 3-2,0 1 2,2 5-1,-3-1 1,3 6-1,-2-1 0,2 5 3,0-1-1,3 2-1,1 4 0,-2 1 0,2 2-1,2 3 0,-1-1 1,-3 4-2,2 2 0,0 2 3,0 2-5,2 3 5,4 1-3,3 4 0,3-1 0,4 7-1,2 1-1,3 3 2,3 2-1,1 2-1,2 0 1,1 4 1,5 4-1,4-2 0,-1 2 2,5 0-2,4 0 2,4 2 0,4 1 0,6 3-1,5-2 2,4 5-1,2-2-1,4 1 3,2 3-4,3-4 2,2 4-2,-1-3 2,2-4-4,2-2 3,5-9-2,0 2 0,5-9 1,4 1 0,3-6 0,7-2 2,5-1-1,6-3-2,6 3 2,4-1 0,4 3 0,3-1 0,6 2 0,2 1-3,1 2 3,4 0 0,2 1-1,3-6 1,5-1 0,2-4-2,3-6 2,5-5-1,7-4 1,5-5-1,2-4 1,2-2 0,2-5-1,6 0 1,1-4 0,3 1-1,2-8 1,-1 0 0,2-6-1,9-6 0,3-6 2,0-7-1,8-2 0,4-8 1,6-6-1,1-2 1,7-9 0,3-3 0,3-6-2,3-3 2,5-5-1,-1-6 0,4-2-1,0-7 1,3-2 0,-4-3 0,-1-1 0,2-4 0,-4-3 1,-2 0-1,-4-6 1,2 0 0,-5-7 0,0-3 0,1-9 0,3-5 1,-3-8 0,4-4-1,-6-9 1,3-6-1,-3-5 0,-3-5 0,-3-2 1,-3-9-1,-6-4-1,-1-4 1,-4-6 0,-6-2-1,-1-10 1,-6-6 0,-3-8 0,-9-5-1,-4-3 1,-6-3 0,-5-8-1,-10-4 1,-6 0-1,-9 0 0,-9-1 1,-7-6 1,-10-2 1,-7-9-3,-11 0 3,-5-8-1,-5-4 1,-8-4-1,-6-4 0,-4-2-3,-6 2 0,-6 4 1,-3 2-1,-10 1-1,-8 3 0,-4 5 2,-8 0-1,-10 0 0,-5-1 2,-7 2 1,-6 1-1,-3 1 1,-4 3-1,-6 2-1,-6 6 2,-5-1-3,-5 8 0,-5 0 0,-6 5 0,-10 5-2,-6 2 2,-6 4 0,-6 7-2,-6 4 1,-6 5 2,-4 5-2,-5 4 2,-2 7 0,-5 8-1,-1 5 2,-1 4 0,-4 9 0,-1 7 0,-1 6 0,-4 8 0,0 6 0,-3 7 0,-1 10-1,-7 9 1,3 8-1,-2 12 1,-6 6-1,-1 10 0,2 4 0,-1 8-1,-2 0-1,3 12-3,-1-3-3,7 25-12,-8 1-14,4 28-1,-10 20-1,-1 35 2</inkml:trace>
  <inkml:trace contextRef="#ctx0" brushRef="#br0" timeOffset="5554.3177">15527 9300 1,'5'-23'22,"6"10"-1,-10-9 3,-1 6-15,0 16 1,-1-19-1,1 19 0,-14-4 0,14 4 1,-17 14-1,8 7 0,-6-7-2,7 12 0,-3-4-3,6 8 0,-2-6 0,7 2-2,1-4 0,6-3-1,-1-7 0,7-4 0,0-7 0,4-4-1,0-7 0,-1-4 1,3-5-1,-2-4 0,-1-1 0,-7 1 0,-3-1 1,-4 5-1,-4 7 0,2 12 1,-23-8 0,5 16 0,-7 5 1,4 7-1,-5 3 1,5 2 0,2-2 0,6 1-1,5-5 0,8-3-1,0-16 2,21 15-2,-2-15 1,5-4-1,4-5-1,0-2 2,-2-4-1,-4-3 0,-4 1 0,-6-1 0,-8 1 1,-5 0-1,-8 7 1,-7 1-1,-2 5 2,-3 3-1,-4 6 0,0 4 0,5 1 0,5 2 1,3-1-2,4 0-1,11 1-6,-3-12-29,17 3 1,-2-13-3,10 0 0</inkml:trace>
  <inkml:trace contextRef="#ctx0" brushRef="#br0" timeOffset="6800.389">16046 9272 53,'0'0'34,"4"-11"-1,-4 11 2,-5-16-25,5 16-2,0 0-2,-12 3-2,1 5 0,0 8-1,-7 2 0,2 5-1,-2 1 0,3 3-1,3-1 1,3-1-1,7-5 0,10 0 0,6-8-1,7-2 0,2-4 1,4 3-1,0-4 0,-3 3 2,-4 3-1,-6 3 0,-10 6 0,-6 5 1,-11 5-1,-2 1 0,-6 0 0,-2-2-1,3-5-2,0-5-1,12 1-5,-4-21-22,12 1-7,10-7 0,7-3-1</inkml:trace>
  <inkml:trace contextRef="#ctx0" brushRef="#br0" timeOffset="7363.4212">16326 9410 74,'0'0'34,"0"0"0,-2-12-10,0 25-16,-6-2-2,5 11 0,-6 5-2,1 6 0,-2 5-1,1 7 0,-4 4 0,4 1 0,0-6-1,-1 0-1,4-4 0,1-7-1,3-10 0,1-6 0,1-17 0,0 0 0,0 0 0,8-29 0,-4 2 1,0-7-1,0-7 0,0-8 0,1-5 0,0-3-1,4 1 1,-1-2-1,2 4 1,4 3-1,0 8 0,3 5 1,2 10 0,1 8 0,1 9 0,2 8 0,0 7 0,-3 6 1,1 3-1,-5 5 0,-4 0 0,-6 2 1,-9 2-1,-5 3 0,-13-1 1,1-3-2,-11-3 2,0-4-3,0 4-4,-2-17-20,12 3-12,7-11 1,14 7-1,5-29 0</inkml:trace>
  <inkml:trace contextRef="#ctx0" brushRef="#br0" timeOffset="10128.5794">14886 9757 20,'-16'-1'25,"16"1"2,-15-2-3,4-8-14,11 10 0,-15-20 0,15 20-2,-17-26 0,12 13-2,-6-11-1,2 6-2,-2-8-1,0 0 0,-2-3-1,2-2-1,-2-3 0,2 1-1,1-4 1,1 2 0,2-3 1,3 0 0,2-1 0,2 0 1,-2 0 0,5 1 1,-3-2-1,4 2-1,-3 3 1,1-1-1,2 4 0,2 3-1,0 0 1,2 1 0,0 1 0,7-1 0,-2-2 1,5 1 0,0-2-2,0 1 1,4-2-1,0 3 2,-1 0-3,-1 2 2,0 6-2,1-2 1,-4 3 1,3 4-1,-1 1 0,2 1 1,0-1-1,1 0 0,4 1 1,-1 1-1,-1 2 0,-1 2 1,-1-3-1,-1 8 0,2-1 0,-8 4 0,1 2 0,0 2 0,-1 2 0,0-2 1,0 1-2,1 1 1,-3-1 0,4-3 1,-2-1-1,-3 0 0,-3 0 0,-9 0 0,11-1 0,-11 1 0,0 0 1,-13-8-2,4 3 1,-6 0 0,-3-6 0,0 1 0,-4-2 0,-3 0 0,-1-3 1,2 0-1,-4 2 1,1 2 0,-4 2-1,3 5 1,0-3 0,1 5 0,4 0 0,3 2 0,2 2-1,8 0 1,10-2-1,0 0 0,0 0 0,22 8 0,2-8 0,5 1 0,11-2 0,3 1 0,6 0 0,0 0 0,3 2 1,-4 4-1,-7 4 0,-6 10 0,-11 8 0,-11 4 1,-14 8-1,-13 4 1,-9 5 0,-10 2-1,-5-1 2,-4-7-2,-2-3 0,1-10-6,13 0-29,-1-15-1,10-1-2,8-16-1</inkml:trace>
  <inkml:trace contextRef="#ctx0" brushRef="#br1" timeOffset="14814.8474">3148 2693 34,'-16'-15'30,"1"2"-1,2-3 1,4 5-18,-10-8-2,19 19-3,-21-20-2,21 20-3,-15-9 0,15 9-1,-8-6-1,8 6 2,0 0-1,17 1 1,-2-2 1,12 2-1,6-3-1,14 4 2,10-4-2,15 2 1,8-1-1,14 1-1,12 1-1,8 1 2,13 0-1,7 0-1,11-1 1,8 2 0,10 0-1,6-2 1,11-1-1,5 1 2,7-1-1,9 0 1,8-2 0,2 4 1,5-1 0,6 4 0,-1-1 0,8 3 0,-2 0 0,5 2 0,-2 2 0,5-2-1,-4 1 0,-3-4-1,-2-1 0,-7-3-1,-9-1 1,-10-2-2,-15-2 1,-10-2-1,-13 4-1,-19-4-2,-8 9-4,-27-11-11,-4 14-14,-22-5 1,-16 8-3,-22-4 3</inkml:trace>
  <inkml:trace contextRef="#ctx0" brushRef="#br1" timeOffset="15242.8719">8786 1968 72,'16'-23'36,"24"6"-2,6 3 0,17 7-32,17 8-1,19 10 0,17 7 0,17 10-1,14 9 0,12 10 0,9 11 0,-2 11 0,-11 6-1,-18 0 1,-29 1 1,-33 2 2,-47-1-1,-44-1 1,-46-9 0,-35-2 1,-42-2-1,-23 0 1,-21-2-2,-7 2 0,2-4-1,9-1-2,21 1-5,6-15-29,38 5-1,14-13-1,27-5-1</inkml:trace>
  <inkml:trace contextRef="#ctx0" brushRef="#br1" timeOffset="15949.9123">3797 1029 31,'62'-4'30,"19"3"2,8 1 0,14 2-20,13-1-1,14 1 0,12 0-3,11 0 0,15-2-2,9 3 0,11-1 0,7 0-2,15 2 0,1-1 0,13 1-1,3-2-1,8-1-1,3 2 0,4-1-1,2 0 1,1-1 0,-3-2 0,-2 2 0,-4-2 1,-6-1-1,-9-1 0,-7 0 1,-11 1-1,-9-3 0,-13-2-1,-6 2 0,-13-3-1,-11 1 1,-13 2-1,-12-5-2,-8 5-6,-17-3-31,-7-1 0,-15 3-1,-11-4-1</inkml:trace>
  <inkml:trace contextRef="#ctx0" brushRef="#br1" timeOffset="16314.9332">9810 645 73,'-48'-4'40,"48"4"0,-58-3-1,58 3-24,0 0-16,0 0 1,0 0 0,66 17 1,-19-8-1,14 0-1,4 2 0,11 3 0,1 1 1,1 1-2,-2 2 2,-5 2 0,-7 3 2,-13 0 0,-51-23-2,63 58 3,-69-34-2,1 50 0,-36 5-5,-41-3-29,-20 6-6,-12-3 0,13-2-1</inkml:trace>
  <inkml:trace contextRef="#ctx0" brushRef="#br1" timeOffset="17064.9761">3801 4848 27,'-21'-11'29,"21"11"0,5-15 1,14 5-21,25 10-2,8-6-1,22 7-1,12-3-1,23 8 0,14-3-1,18 4-1,16-2-1,21 2 0,11 1 0,20 2 1,10-3 1,15 5 0,10-2 2,15 6-1,5-2 1,10 5-1,1-7 2,10 4-3,-1-5 2,-1-1-3,-8-2 1,-11-3-5,-18-4-1,-24-6-1,-22 8-13,-34-15-18,-26 4-3,-32-8 1,-25 0-1</inkml:trace>
  <inkml:trace contextRef="#ctx0" brushRef="#br1" timeOffset="17397.9952">8937 4541 67,'-25'-23'36,"16"8"-1,8-6 0,15 16-31,21 0-1,20 10 0,15 8-2,16 9 1,12 8 0,8 9-1,0 5-1,-9 4 1,-19-1 0,-21 6 1,-33-2 1,-26 2-1,-36-4 1,-26 4-2,-29 1 2,-16 5-1,-12 1-1,1 0-1,14 4-5,13-10-22,32 8-11,26-12-1,45-3-1</inkml:trace>
  <inkml:trace contextRef="#ctx0" brushRef="#br1" timeOffset="17969.0278">4013 7004 99,'-9'-2'37,"9"2"2,21 2-3,14 2-35,16 0-2,24 4 1,24 0 0,26-1 1,29 0-1,25-6 0,28-3 1,22-2-1,22-5 1,19 0 0,13-1 0,12-1 1,4 3-1,1 0 1,-4 3-1,-7 3 1,-11 2-1,-17 3-2,-23 2-2,-29-7-8,-24 7-26,-39-10-3,-35-2 1,-38-7-2</inkml:trace>
  <inkml:trace contextRef="#ctx0" brushRef="#br1" timeOffset="18307.0472">8035 6394 74,'10'-19'36,"10"5"-1,14 10 2,7 3-34,15 12-1,11 4 1,15 10 1,11 1-1,7 9 1,1 2-1,-1 2 0,-7 4-1,-13 4 1,-24 6-2,-21 8 1,-34 6-2,-33 6 2,-38 7-1,-25 5-1,-20 1 1,-13-1-3,5 7-7,8-16-28,32-5-2,28-15-1,42-13-1</inkml:trace>
  <inkml:trace contextRef="#ctx0" brushRef="#br1" timeOffset="18939.0833">4074 9158 86,'-34'5'36,"7"-7"-1,19 4 1,8-2-35,32 9 0,12 0-1,18 2 0,20-1 1,24-3 0,25-1 0,22-4 1,28-4 0,22-1 1,27-7-1,24 4 1,23-6 0,54 6-1,-21 1 1,14 8-1,6 2-1,8 6 1,-5 5-1,-4 0 0,-16 6-2,-59-4-1,6 7-6,-43-16-29,-31 4-2,-49-16 0,-43-3-2</inkml:trace>
  <inkml:trace contextRef="#ctx0" brushRef="#br1" timeOffset="19268.1021">8334 8775 92,'17'-16'39,"23"9"0,17-1-2,22 12-37,14 10 0,20 9 1,12 6 0,5 9 0,-5 3-1,-7 8 1,-19 2-1,-17 11 1,-31 3 0,-33 13 1,-36 1 0,-33 9 0,-32 3 0,-28 3 0,-17-3-1,-13-1 0,-1-3-4,4-21-30,30-1-6,21-21-1,38-12-1</inkml:trace>
  <inkml:trace contextRef="#ctx0" brushRef="#br1" timeOffset="19847.1352">4206 11635 58,'-15'8'36,"15"-8"-2,14 8 1,22-5-33,19 4 0,24-3 2,23 5-1,19 0 0,20 0 1,23-2-1,21 3 0,25-1 0,20 2 1,21-1-1,16 3-2,10-2 1,8 2-1,0 1 0,1 3-1,-15 5-2,-16-10-10,-19 8-26,-30-8 0,-24-3-3,-34-9 1</inkml:trace>
  <inkml:trace contextRef="#ctx0" brushRef="#br1" timeOffset="20181.1543">8065 11457 77,'41'0'40,"21"-3"-3,18 9 2,10 4-39,12 5 0,11 5 1,7 9 0,-7 4 0,-10 4 1,-20 2-1,-20 7-1,-32 2 1,-24 6 0,-38 1 0,-25 6 0,-32 7 0,-19 2-2,-12 5 0,-7-6-2,11 7-35,2-9-1,23-6-2,15-17 0</inkml:trace>
  <inkml:trace contextRef="#ctx0" brushRef="#br1" timeOffset="20823.1911">4383 14198 41,'-56'16'35,"13"-8"1,18 0-3,14-6-29,11-2-2,34 2 0,11-3 0,19-1 0,20 2 0,22-5 0,22 3 1,21-4-1,21 3 0,23-2 2,19 3-1,18-4-1,22 2 1,14-2 0,22 0 0,12 0 0,19 4-1,10-3 1,9 9-2,4 0 1,-1 8-2,-8 4 1,-16 4-3,-23 7-2,-29-6-3,-23 15-23,-45-10-9,-36 1-1,-43-10-1</inkml:trace>
  <inkml:trace contextRef="#ctx0" brushRef="#br1" timeOffset="21222.2139">9351 13662 59,'19'-5'38,"10"-1"-2,18 6-1,13 2-35,18 11 2,16 3-2,10 8 1,10 5 1,-3 9-1,-10 6 1,-15 11 0,-28 10 0,-28 12 1,-39 10-1,-36 7 1,-46 3-1,-29 0-1,-26 0 0,-18-8-3,0-5-5,-1-16-33,20-13 0,18-16-1,31-12-1</inkml:trace>
  <inkml:trace contextRef="#ctx0" brushRef="#br1" timeOffset="23285.3319">3722 3444 40,'-4'-26'32,"3"-3"1,-1 8-3,-6-12-15,12 12-1,-13-7-3,12 11-1,-8-5-3,5 22-1,-6-17-2,6 17-1,-11 9-1,0 11 1,-2 11-2,-3 9-1,-3 9 1,2 5-1,1 6 0,4 2 0,7-6 0,7-5 0,6-9 0,8-11 1,9-10-1,5-11 0,2-9 0,-1-12 0,0-8 0,-2-5 0,-5-6 0,-1-2 0,-5-3 0,-6 1 0,-3 3 0,-4 5 0,-2 7 1,-1 5-2,-2 14 1,0 0 0,1 14 1,2 6-1,2 7 0,1 4 1,4 1-1,6 2 1,6-7 0,-1-4 0,3-11 0,3-6 1,-3-13 0,-1-8 0,-2-9 0,-6-9-1,-3-6 0,-2-8 1,-3-2-2,0-4 0,0-2-2,-3 3 0,6 3-1,-2-1-1,9 14-4,-4-10-10,13 21-21,-4-5 1,10 16 0,-3-6 0</inkml:trace>
  <inkml:trace contextRef="#ctx0" brushRef="#br1" timeOffset="23881.366">4528 3071 86,'0'0'37,"0"0"-2,4 11 2,-4-11-33,-7 28 1,1-4-2,0 10 0,-3 8 0,-1 14-1,-5 8 0,-5 5 1,0 5 0,-3 0-1,-1-6 1,7-6-2,0-6 0,8-14 1,5-12-1,15-16-1,4-15 0,9-12 1,4-12-1,4-6 0,0-6 1,0-2-1,-3 3 0,-6 5 0,-6 8 0,-5 9 1,-12 14-2,0 0 1,6 21 0,-12 2 0,1 7-1,0 2-1,6 3 0,4-6-2,10-1-2,5-15-1,15 2-5,-2-28-10,17 8-16,-5-20 0,7 1 0,-8-14 4,7 7 19,-19-11 10,-4 2 8,-4 14 13,-17-8 16,-2 16 4,-13 2 0,0 17-2,-15-4-16,7 24-8,-8 2-3,8 14-3,-6 1-1,7 9-2,2 1 0,7-4-2,6-2-3,3-19-9,11 3-24,-1-24 0,14-2-2,-4-23 2</inkml:trace>
  <inkml:trace contextRef="#ctx0" brushRef="#br1" timeOffset="24047.3755">5072 3048 86,'-1'-35'36,"-1"1"0,11 16-1,-2 7-38,5-10-8,12 11-24,1-4 0,5 7-1,1-1 1</inkml:trace>
  <inkml:trace contextRef="#ctx0" brushRef="#br1" timeOffset="24239.3865">5417 2863 86,'0'0'37,"0"16"0,-8-2 1,1 19-32,-3 6-2,0 17-1,-4 10 0,-1 14-1,-2 4 0,0 7-1,-1 3-1,1-5-1,6-6-2,-5-14-5,15 4-13,-2-31-18,12-8 1,-9-34-2,26 9 2</inkml:trace>
  <inkml:trace contextRef="#ctx0" brushRef="#br1" timeOffset="24431.3974">5301 3412 91,'-23'-15'39,"8"17"1,1-3 0,15 12-31,8-3-6,12-1-1,10 0-1,9 0-4,12-1-2,-4-11-15,16 9-20,-7-12 0,3 7-1,-7-10 1</inkml:trace>
  <inkml:trace contextRef="#ctx0" brushRef="#br1" timeOffset="24750.4157">5697 3432 93,'-17'27'39,"3"-12"0,15 5-1,7-11-35,12-4 0,7-5 0,5-4-1,4-5 0,-1 0 0,-5-6-1,-2-1 1,-9-3-2,-8 1 1,-14 1-1,-10 6 1,-8 3-2,-8 10 2,-4 11-1,-5 13 0,-4 9 1,3 10-1,10 9 1,5 2-1,17 0 0,14-3-1,19-3-5,8-17-30,30 5-4,5-17 0,16 5-1</inkml:trace>
  <inkml:trace contextRef="#ctx0" brushRef="#br1" timeOffset="25314.448">4363 5482 81,'-25'-1'38,"-4"9"-1,-8 5 0,3 11-33,-10 1-1,4 16 1,-2-4 0,7 5 0,7-1 0,11-2-1,12-4 0,16-2-1,12-6 1,6-3-1,9-5-2,-3 3 1,-3 0 0,-1 1 0,-13 2 0,-13 7-1,-11 2 1,-15 5-1,-7 3 0,-3-2-1,0-2-2,0-8-2,11 7-9,-1-23-24,21-14-2,10 0 1,15-15-1</inkml:trace>
  <inkml:trace contextRef="#ctx0" brushRef="#br1" timeOffset="25704.4703">4663 5786 92,'-8'12'37,"-12"2"1,0 11 0,-13 1-33,5 11 0,-3 4-1,6 5 0,4 0-1,10 3 1,6-8-2,11-3 0,9-11 0,12-10-1,13-16 0,9-9 0,4-13 0,6-10-1,-3-9 1,-1-4-1,-9-2 1,-4 1-1,-13 6 1,-10 4-1,-10 13 0,-9 12-1,0 10 1,-20 20 0,4 7 0,-2 12-1,0 9-1,4 0 0,3 4-2,7-7-1,12-2-3,2-21-5,22-1-26,-5-21 0,12-3 1,-2-18-1</inkml:trace>
  <inkml:trace contextRef="#ctx0" brushRef="#br1" timeOffset="26064.4909">5178 5957 96,'-9'16'38,"-6"-2"1,5 13-2,0 0-32,0 8 0,1-4-1,3 5-2,1-6 0,2 0-1,2-8 0,5-7 1,-4-15-1,12 0-1,1-15 1,1-11 0,2-8 1,3-9-2,0-7 1,5-1 0,0 0-1,0 6 1,0 5-1,0 10 0,-2 11 0,-5 13 0,-5 14 0,-1 13 0,-6 9-1,-1 9 0,-1 6-3,0 0 0,11 3-3,-6-23-14,18 7-18,-4-25-1,15-1 0,-3-27 1</inkml:trace>
  <inkml:trace contextRef="#ctx0" brushRef="#br1" timeOffset="26281.5033">5890 5495 88,'-10'-7'37,"0"24"1,-9 10 2,-2 21-34,-2 10 0,2 14-2,3 3 0,7 7-2,4-2 0,6-6-2,4-8-4,7-16-3,14-3-28,-3-26-5,10-6 2,-3-24-3</inkml:trace>
  <inkml:trace contextRef="#ctx0" brushRef="#br1" timeOffset="26448.5128">6101 5866 104,'-16'23'38,"6"16"1,-6-1-2,5 11-35,3 3-2,4-3-2,7 4-6,-5-12-28,16-6-3,-3-16 1,6-4-2</inkml:trace>
  <inkml:trace contextRef="#ctx0" brushRef="#br1" timeOffset="26597.5213">6195 5567 33,'-1'-26'18,"1"26"-18,0 0 0,10 24-14,4 6-10</inkml:trace>
  <inkml:trace contextRef="#ctx0" brushRef="#br1" timeOffset="27164.5538">6496 5830 92,'-20'12'39,"-9"-6"2,3 11-2,-3-8-28,4 13-5,3 1-2,8 6-1,2 0-1,8 1-1,8-1 0,5-2 0,6-4-1,5-5 0,3-7 1,1-4-1,0-14 0,-2-3 1,0-13-1,-3-3 1,-3-9-1,-1-5 0,-5 1 1,0 1-1,-2 7 0,-1 7-1,-3 12 1,-4 12 0,-3 30-1,-2 14 1,-3 18-1,-6 20 1,-2 10 0,-4 12 2,1 2-1,-4 2 0,2-7 0,-2-8 1,2-18-1,5-9 1,-1-17-2,2-15 1,2-19-1,2-16 0,2-15 1,3-16-1,5-16 2,5-9-2,5-10 0,8-7-3,6 0 3,8 0-1,2 5 0,7-1-2,3 8 1,0-2-5,9 12-11,-12-18-12,16 12-11,-9-12 1,7 1-3,-6-7 1</inkml:trace>
  <inkml:trace contextRef="#ctx0" brushRef="#br1" timeOffset="27547.5757">7169 5274 101,'-24'12'42,"6"18"0,-8 0-1,4 15-37,-2 13 0,1 9 0,-5 9-1,2 5 0,2 3 0,7-1-2,-2-7 2,11-8-2,3-16 2,8-12-3,6-18 0,6-16 0,5-13 0,3-12 0,4-11 0,-2-2 0,-1-3 0,0 0 0,-4 7 0,-4 7 0,-5 11 0,-1 11 0,-10-1 0,9 24 0,-4-5-3,2-1 0,5 3-2,0-11-3,15 5-8,-8-30-11,17 5-12,-8-19 0,12-1-1,-8-18 2</inkml:trace>
  <inkml:trace contextRef="#ctx0" brushRef="#br1" timeOffset="27717.5854">7583 5447 85,'4'-18'37,"-4"18"1,-4 25 1,-8 19-28,-8 6-3,-1 14-3,-2 7 0,2 3-2,2-2-1,3-5-3,9-4-4,-2-23-17,13 0-17,-6-20-1,10-7 0,-8-13 0</inkml:trace>
  <inkml:trace contextRef="#ctx0" brushRef="#br1" timeOffset="27883.5949">7412 5694 114,'0'0'43,"12"1"0,12 11 0,2-16-40,15 1-2,10-4-3,4-13-14,22 17-17,-12-15-9,13 5 0,-10-8-4</inkml:trace>
  <inkml:trace contextRef="#ctx0" brushRef="#br1" timeOffset="34920.9974">15511 3857 43,'-4'11'29,"4"-11"-1,0 0-11,-11 15-37,14 0-6,-7 0-1,4 4-3</inkml:trace>
  <inkml:trace contextRef="#ctx0" brushRef="#br1" timeOffset="35095.0074">15476 4496 64,'0'39'34,"4"-2"-2,3-6-3,-2-3-33,10 4-13,-2-9-13,1-1-3,0-4 0,1 1 1</inkml:trace>
  <inkml:trace contextRef="#ctx0" brushRef="#br1" timeOffset="35267.0172">15614 4974 22,'-2'44'31,"-1"3"-1,-1 1 2,3 9-20,-7-11-2,10 7-1,-6-9-4,8 2-2,1-6-5,-1-8-6,8 6-16,-1-5-5,-3 1-3,-1 3 3</inkml:trace>
  <inkml:trace contextRef="#ctx0" brushRef="#br1" timeOffset="35403.025">15640 5894 30,'-4'49'27,"3"6"2,1-8-2,1-1-14,5 5-7,-1-8-8,-3 1-12,2 0-12,2 5-3,-4-6 1,3 5 1</inkml:trace>
  <inkml:trace contextRef="#ctx0" brushRef="#br1" timeOffset="35545.0331">15686 7120 58,'0'65'31,"-3"-7"-4,5 6-6,-2-7-42,-3-6-8,7 3-2,-2-3 1</inkml:trace>
  <inkml:trace contextRef="#ctx0" brushRef="#br1" timeOffset="35710.0425">15670 8348 50,'3'65'31,"2"-5"1,3 1-1,0-6-32,5-1-12,0-6-16,-5-3-1,4 3-1,-5-5 1</inkml:trace>
  <inkml:trace contextRef="#ctx0" brushRef="#br1" timeOffset="35861.0512">15723 9585 62,'0'67'31,"-4"-6"-3,6 2-15,-6-1-35,2-3-8,3 3 0,-2-2-2</inkml:trace>
  <inkml:trace contextRef="#ctx0" brushRef="#br1" timeOffset="36214.0714">15783 12830 9,'4'62'26,"5"9"-7,-9-7-15,3-7-22,4 8-5</inkml:trace>
  <inkml:trace contextRef="#ctx0" brushRef="#br1" timeOffset="36398.0819">15827 13914 47,'0'53'33,"0"5"2,-2-5-4,-1 3-31,1-2-11,-4-8-20,2 2-3,-2-3 1,1 2 0</inkml:trace>
  <inkml:trace contextRef="#ctx0" brushRef="#br1" timeOffset="36890.11">15660 9873 80,'0'0'36,"-7"15"-3,11 8-5,-2-9-49,5 18-13,1 2-1,2 11-2,1 4 3</inkml:trace>
  <inkml:trace contextRef="#ctx0" brushRef="#br1" timeOffset="37034.1183">15707 10909 75,'-14'91'37,"5"-6"-2,1-16 0,6-6-36,7-13-5,3-16-26,16-5-3,-1-13-2,6-5 0</inkml:trace>
  <inkml:trace contextRef="#ctx0" brushRef="#br1" timeOffset="37198.1277">15800 11915 83,'-5'66'36,"1"-10"1,8-8-2,7 0-41,-3-13-29,11 4-3,-3-2 1,-4 14-2</inkml:trace>
  <inkml:trace contextRef="#ctx0" brushRef="#br1" timeOffset="38083.1783">12050 10271 68,'4'-11'36,"-4"11"1,0 0-1,8 17-31,-2 15-1,-3 8-1,3 18 1,-4 7-2,2 14-1,-6 7-1,-2 0-2,2-3 0,-2-11-4,8-2-9,-4-24-23,7-10 1,2-20 0,5-16-1</inkml:trace>
  <inkml:trace contextRef="#ctx0" brushRef="#br1" timeOffset="38392.196">12073 10336 89,'-10'-26'39,"14"9"-2,7-5 3,21 6-37,12-9 1,16 2-1,7 3 0,7 7-1,2 11-1,-4 15 0,-13 18-1,-16 23 2,-19 21-3,-18 15 1,-22 14-2,-17 7 1,-16 8 0,-11-5 0,-7-8-1,1-14-2,6-16-2,0-30-13,23-14-20,9-26 0,28-6-1,3-38 1</inkml:trace>
  <inkml:trace contextRef="#ctx0" brushRef="#br1" timeOffset="38866.2231">12899 10680 85,'-12'-18'36,"0"16"1,-11-4-10,-4 19-20,-10-2 0,2 16 0,-5 3-2,0 9 0,2 2-2,8 5-1,5-3 0,9-2-1,12-7 0,9-4-2,11-10 1,12-9-1,14-11 1,6-8 0,3-9 0,3-6-1,-3-8 2,-3-3 1,-9-3-2,-8 4 2,-11 1-2,-8 4 1,-7 6-1,-6 10 2,1 12-3,-17 5 0,3 17-1,1 7 0,1 7 0,2 0-1,5 5 0,4-9-3,14-3 0,2-19-4,21 0-16,-5-28-10,20-4-1,-3-13 0,4-3 1</inkml:trace>
  <inkml:trace contextRef="#ctx0" brushRef="#br1" timeOffset="39361.2514">13367 10650 87,'-13'-9'37,"-3"17"2,-13 2-2,7 20-28,-4 5-4,5 8-3,4 0 1,9 0-2,7-5 0,9-6-1,7-12 0,11-12-1,4-16 3,10-11 0,2-11-1,1-9 1,-3-8-1,-4-2 1,-2-5-1,-7 5 1,-5 4-2,-8 10 0,-5 9 0,-5 13 0,-4 13 0,-10 34 0,-5 18-1,-2 19-1,-10 24 1,-5 24-1,-5 19 2,-3 15-1,-4 7 1,0 0-2,2-9 2,3-12 0,3-20 0,8-25 0,4-32 0,8-31-2,16-31 3,-8-38-1,16-27 0,9-25 1,3-21 0,15-24 0,5-14 0,6 1 0,4 9 1,2 12 1,-2 13-1,-4 16-1,0 19-2,-6 17-5,11 29-16,-16-10-11,12 18-8,-3-7 0,20 7-2</inkml:trace>
  <inkml:trace contextRef="#ctx0" brushRef="#br2" timeOffset="55318.1641">16698 10346 40,'0'0'31,"-9"-1"3,9 1-2,-9-14-22,9 14 0,-11-3-1,11 3-1,-20 13-2,8 9 0,-6 4-2,-2 8 0,-1 12-2,-1 6 0,-5 7 0,4 2 0,-1-1 0,2-2-1,7-7 0,2-11-1,5-11 1,8-14 1,0-15 0,20-26-1,0-15 0,2-13 0,6-14 0,-1-8 2,2-11-2,-4-3-1,-2 2 2,-4 5-2,-3 14 1,-4 10 0,-5 17 0,-2 15-1,-5 27 1,0 0-2,12 45 0,-7 8 2,0 15-2,0 12 2,7 6-2,3 4 2,5-7-2,5-5 3,6-16-1,1-14 1,6-13-1,2-18 0,-1-17 1,1-17-1,-2-18 1,-5-12-1,-5-16 0,-3-11-1,-5-10 1,-6-5-1,-3 1 1,-7 5-3,-2 9 2,-5 14-4,1 20-1,-8 7-7,10 33-23,-11-3-5,10 24 1,-1 4-1</inkml:trace>
  <inkml:trace contextRef="#ctx0" brushRef="#br2" timeOffset="55551.1774">17366 10386 80,'12'4'38,"-12"-4"0,19 2 0,-19-2-30,6 27-1,-8-3-2,1 13-2,-7 5-1,-3 9 0,-5 2-2,2 0 1,1-5-3,2-13-2,12-5-9,-1-30-25,14-1 1,1-25-1,13-9-1</inkml:trace>
  <inkml:trace contextRef="#ctx0" brushRef="#br2" timeOffset="55702.186">17430 10095 89,'-15'-34'38,"-4"5"-1,9 14 4,1 7-32,9 8-8,12 5-6,-4-4-27,20 16-6,0-3 1,14 13-1</inkml:trace>
  <inkml:trace contextRef="#ctx0" brushRef="#br2" timeOffset="56242.2169">17951 10322 74,'-7'18'38,"-14"-7"0,1 14 0,-12-2-23,6 12-6,-7-2-3,4 9-1,-1-7-1,6 3 0,8-6-2,6-9 1,7-7-2,3-16 1,21-3-2,3-13 1,1-6-1,5-8 0,1-4 1,-2-3-1,-1 0 0,-3 6 0,-3 4 0,-5 11-1,-4 14 1,-6 13-1,-4 21 1,-7 15-1,-6 17 1,-5 15-1,-7 13 0,-1 5-1,-2 4 0,-3 1 1,-1-8-1,0-5 0,4-10 1,3-12 0,5-14 1,0-13 0,6-16 0,3-12 0,8-12 0,-5-23 0,7-12 0,1-9 0,1-12 0,1-13 0,1-6 1,4-5 1,1 3-1,2 3 1,3 6-1,7 7 0,7 9-2,3 4-3,12 18-18,-8-12-16,19 9-1,-5-12-1,12 3-2</inkml:trace>
  <inkml:trace contextRef="#ctx0" brushRef="#br2" timeOffset="56664.2411">18559 9696 98,'-22'7'40,"8"27"1,-8 8-1,1 18-27,-8 12-10,3 14 2,-2 7-3,-1 6 1,3-2-3,5-7 2,5-12-2,5-11 1,11-14 0,4-15-1,11-18 1,7-19-1,4-14 0,5-15 0,3-9 1,-1-9-1,-2-4 0,-1-1 0,-5 6 2,-5 6-2,-6 10 0,-4 13 0,-10 16 0,4 19 0,-7 12 0,-4 14 0,1 8-2,-1 7 1,7 0-1,4-5-1,10-7-2,4-24-12,24 0-17,-3-31-7,16-10 0,0-25 1</inkml:trace>
  <inkml:trace contextRef="#ctx0" brushRef="#br2" timeOffset="56864.2525">19191 9809 117,'-28'60'39,"-15"12"1,8 24 0,-3 0-38,5 3 1,9-1-5,8-12 0,11-3-5,-1-27-8,17 5-11,-11-31-7,11-5-5,-11-25-3,0 0 2</inkml:trace>
  <inkml:trace contextRef="#ctx0" brushRef="#br2" timeOffset="57038.2625">18841 10238 124,'7'-13'41,"11"-4"5,23 17-2,11-8-44,19-2 0,11 0 0,11-6 0,8 3 0,-4-11-13,12 17-14,-23-16-12,2 11-5,-20-6-1,-5 8 0</inkml:trace>
  <inkml:trace contextRef="#ctx0" brushRef="#br3" timeOffset="76764.3907">14033 2186 9,'-38'4'7,"-3"-3"-1,-2 2 2,-1 0-1,-3 1 1,-2 2-1,-5 1 0,-2 3-2,-1 1-1,-6-1-1,-1 5-2,-3 0 0,-4 5 0,1 1 0,-3 3 0,0 3 1,-3 1-1,-2 7 1,1-3-1,0 7-1,-2-1-1,0 3 1,2 0-1,-2 4 0,0 1 0,0 1 1,0 1 0,1 4 2,-2 0-1,2 3 1,0 0 0,3 3-1,-4 1 0,3 4 0,0 2-2,0 3 0,0 0 0,-2 1-1,0 0 1,0 0 0,2 3 0,0-1 0,4 0 0,-3 0 1,8 0-1,-2 2-3,3 0-1,3 3-3,0 0-3,1 0-2,0 5 0,3 2-1</inkml:trace>
  <inkml:trace contextRef="#ctx0" brushRef="#br3" timeOffset="77023.4055">9208 7200 3,'-31'89'15,"8"13"-3,-8-7-13,5 2-6,3 3-2,-1-5-1</inkml:trace>
  <inkml:trace contextRef="#ctx0" brushRef="#br3" timeOffset="78572.4941">8909 8517 3,'-12'89'5,"4"1"-1,0 2-2,1 0 0,3 2-1,-2 3 1,2 0 1,2 1 0,-2-2 1,3 6-1,1-2 1,-1-2-1,2 3-3,3-2-5,0 2 1,0-2-2,1 1 1,2-2 1,-1 0 3,4-3 1,-3-1 3,5-1 3,-3-3-1,4 0 2,-3-2-2,5-1-2,-2 1-1,2 0-2,1 0-1,4 1 0,0 1-1,1-1 1,1 1 0,1-3 0,1 3 0,0 1 1,-1-1 0,2 3 1,-1-2 0,1 2-1,0-2 1,0 3-1,1-4-1,-1 2 1,1-4-1,3 0 1,-2-1 0,2-1 0,-1-3 2,2-1 0,0 0 1,3-4 0,2 1 0,-3-3 0,6 0 1,0-2-2,0-1-1,4-3-1,-3 1-3,2 0-1,1-3 0,0 1-1,-3 0 0,5 3 2,-2-1-1,2-1 3,-2-1 1,5-4 2,0 1 1,1-6 1,2-2-1,3-8 0,4 2-1,-1-4 0,2-2-1,4-1 0,-2-2-1,5 1 0,1-1 0,-2-2-1,4 1 1,-2-2 0,2 2 1,-1-4-1,4 0 1,-3-3 1,4 1 0,1-2-1,3-1 1,-1-2-1,3 2-1,-1-2 1,2 1-1,1-2 0,0 0-1,0 1 1,2 0-1,-1-2 0,0-1 1,2 0 0,1 0 0,1-1 0,-2-1 0,3 2-1,-2-1 1,2 1-1,-1 4 0,1-4-1,-2 2 0,2 5 0,-3-5 0,2 3-1,0-4 2,1 0 1,2-2 1,0-3 0,4 2 0,-4-6 0,4 2 1,0-7 0,5 3-3,2-3 2,3 3-2,0-6 1,-3 1-1,5 3 1,1-6-2,2 2 2,0-2 0,-2-2 0,-1-1 0,3-3 0,3-1 0,1-5 1,3 0 0,-1-5 1,0 0 0,-1-2 0,5-2 1,-2-3-1,-1 2 2,-3-6-2,3 1 1,1-2-3,1-7 0,3 2-3,-2-7 1,4-1-1,-1-5-1,1 2 0,-2-4 2,-1 0 2,-3-3 1,-4-3 2,3 4 0,-5-6 1,0 0-1,0-4 0,-2 2-1,-1-4 0,2 4-1,1-5-3,-2 1 2,1 0-1,1 0 0,-5 1-1,3-5 2,-2-2-2,-3 0 2,-1-1 0,-3 0 0,-4-3 1,1 0-1,-1-4 2,-1 2-1,-3-2 1,-4-4-1,4-5 0,-5 0 1,1-2-1,-2-4 0,-2 0-1,-3-2-2,1-3-1,-3-5-3,4 3-3,-4-4 0,-1 2 2,-2-8 1,-2 3 3,-1-2 2,-1-1 2,-2-3 4,-2-3 1,0-1-4,-2-6-10,3 6-9,-8-16-1</inkml:trace>
  <inkml:trace contextRef="#ctx0" brushRef="#br3" timeOffset="79464.5452">22371 11361 15,'35'-113'27,"-7"-5"2,3 4-3,-4-6-18,-3 0-4,-2 0-3,-5-2-1,-4-4 1,-4 1-3,-4-10-2,-1 3 2,-3-7-1,-2 4 0,-2-8 1,-2 3 0,-2 0 0,-3 5 1,-4 3 0,-2 3-1,-7 2 1,-1-2 0,-8 9 1,-2 0-2,-6-4 2,2-2-1,-3-3 2,-2-4-1,-1 1-1,2 0-2,-3-3-6,-1-2-4,3 4-2,-7-3 0,-2 8 3,0 3 5,-8 0 5,-3 3 5,-1 1 6,-4 1 5,-2 1 2,1 4-2,-3-5-1,0-1-8,0 2-3,0-2-4,-4 1-3,0 1 0,-7 2-1,0 1 1,-1-1 2,-5-1 3,-3 5 3,-6-2 3,5 9 4,-10-5 1,6 7 0,-9-4 0,5 11-2,-9-7-2,8 8-4,-3 2-3,-1-2-2,4 7-2,-8-2 0,4 7-1,-1-5 0,0 8-1,-4-3 2,1 5 1,-6 0 1,-2 8 2,-1-4 0,-3 5 1,-4 7-1,-3 2 1,-1 5 0,-3-3 0,4 0 1,-3 3 0,-1 4 0,0-1 1,3 2 1,-4-1 0,3 10 0,-3-4 1,2 14-2,-4-5 1,1 12-2,-2-4 1,3 6-1,0 3 0,6 1 0,-5 3 1,5-2-1,0 2 0,2 2 0,0 4 0,-2 5 0,-3 3-2,-1 10 1,-1-1-1,-5 7-1,-2 7-3,-1-5-19,5 6-7,6-6-2,5-8 0</inkml:trace>
  <inkml:trace contextRef="#ctx0" brushRef="#br3" timeOffset="123582.0685">10045 10228 20,'0'0'22,"-6"-12"0,6 12-12,0 0-4,-2-13 0,2 13-2,0 0 0,3-11 1,-3 11 1,0 0 2,0-12 1,0 12-1,0 0 0,0 0-1,0 0 0,0 0-1,0 0 0,8 7-3,-8-7 0,0 0-1,13 10-1,-5-4 3,4-4-2,3 3 1,3 0-1,4 3 1,2-1-1,1 3 1,1 0-2,3 3 0,-1 1 0,-1-1-1,-1-1 0,0-1-1,-2-2-1,0-9-2,1 3-6,-5-19-6,7 6-18,-10-5 0,2 1-2,-7 2 2</inkml:trace>
  <inkml:trace contextRef="#ctx0" brushRef="#br3" timeOffset="124030.0942">10065 10195 14,'0'0'28,"8"-10"1,-8 10 2,0 0-16,0 0-6,0 0 0,0 0 1,8 10-3,-8-10 0,0 0-1,0 0 2,0 0-3,12-20 1,1 4 1,2-9-3,12-4 1,2-11-1,10-2-1,3-2-3,0 4-1,5 13-16,-9-4-19,-1 16 0,-13 4-2,-4 12 1</inkml:trace>
  <inkml:trace contextRef="#ctx0" brushRef="#br3" timeOffset="124630.1285">10096 10230 9,'0'-12'23,"0"12"5,8-11-5,-10 1-7,2 10-2,0 0 0,0 0-3,0 0-1,0 0-2,-14-2-2,14 2 2,-19 10-4,7-3 1,-5-3-3,1 0 2,-2-2-2,1-1 1,-3-4 0,0 1-4,-1-4 2,2 1-2,2 1 2,-2 3-2,2 1 0,3 1-2,6 9-7,-2-3-22,10 5-4,0-12 2,9 16-3</inkml:trace>
  <inkml:trace contextRef="#ctx0" brushRef="#br3" timeOffset="125480.1771">9687 10100 41,'-6'-12'29,"6"12"0,-9-1-9,-2-7-9,11 8-1,-15-6-1,15 6-2,-18 2-2,18-2-1,-17 15-1,9 0-1,-5 2-2,1 8 2,-2 3-2,-3 8 2,-3 1 0,4 3 0,-4-2 0,7-1 3,2-6-2,10-2 1,4-9-1,11-6 0,6-12-1,11-5 0,1-14-1,11-3 1,-2-11-1,0-8-2,-3-3 3,-5-7-1,-12-2 0,-7 0-1,-14 2 1,-14 7-2,-10 7 1,-10 9 0,-8 13-3,-5 6 0,6 15-2,-2-1-4,20 14-25,5-9-1,13 7 1,14-9-2</inkml:trace>
  <inkml:trace contextRef="#ctx0" brushRef="#br3" timeOffset="125857.1987">9895 10030 54,'-4'23'33,"-1"-11"0,2 3 2,-6-7-22,7 9-3,-7-12-1,9-5-1,0 0-2,0 0-1,4-28-1,5 1-2,8-11 0,-1-2-2,4-1-2,-3-8-2,6 14-6,-11-6-26,4 16 0,-8-1-1,-1 16-1</inkml:trace>
  <inkml:trace contextRef="#ctx0" brushRef="#br3" timeOffset="126225.2197">9868 10257 54,'8'-15'35,"-8"15"-1,0 0 1,4 15-22,-4-15-4,-2 24-1,1-9-1,7 9-2,-1-5-1,7 6-1,1-5-1,7 0-2,2-2-1,-1-5-4,7 5-26,-4-12-6,2 4 1,-8-5-3</inkml:trace>
  <inkml:trace contextRef="#ctx0" brushRef="#br4" timeOffset="134119.6713">8842 10318 27,'0'0'30,"3"-12"4,-3 12-9,0 0-4,9-3-5,-9 3-2,0 0-4,0 0-3,0 0-2,0 0-1,0 0-2,0 0 0,0 0 0,0 0-1,0 0 1,12 3 0,1-1-1,4-2 1,4 0-1,5-1 0,7-1 1,4-1-2,5 0 1,1-1-1,2 1 0,0-1 0,-1 0 0,-1 0 0,-5 2 0,-3-4 0,-5 4 0,-4-2 1,-2 1-2,-7 1-1,-9-2-4,-8 4-1,0 0-9,0 0-18,-9-1-2,-3 6-3,-5-5 3</inkml:trace>
  <inkml:trace contextRef="#ctx0" brushRef="#br4" timeOffset="138822.9403">5004 10686 55,'0'0'32,"-12"-6"0,-2 2-5,2 13-20,-9-3 0,5 11 0,-8-1 0,5 8-2,-4 0 0,7 4-1,1-1 0,7 2-1,4-6-1,12-2 0,8-10 0,7-3 0,7-15 0,8-7 0,1-11 0,6-11 0,-2-11 0,0-3-2,-8-4 2,-1 0-2,-11 2 1,-5 7 0,-9 7-1,-7 12 0,-5 13 1,-8 14-1,-3 15 0,-5 16 1,2 13-1,-5 11 0,4 6 0,3 5 0,2 1-2,6-7-2,11-3-2,4-20-4,20 0-21,0-22-8,11-3 0,3-21-2</inkml:trace>
  <inkml:trace contextRef="#ctx0" brushRef="#br4" timeOffset="139010.951">5513 10737 79,'-12'-13'36,"0"16"0,-7 5 1,2 12-30,-6 7-3,4 8-2,1 1-1,2 6-2,5-3 0,6-3-2,11-5-4,-4-14-30,18-3 0,0-20-3,9-7 5</inkml:trace>
  <inkml:trace contextRef="#ctx0" brushRef="#br4" timeOffset="139460.9768">5524 10492 80,'-9'13'33,"8"3"-4,6-2-6,15 8-41,3-14-13,12 7-3,6-9 2,4 5 7,-3-11 17,1 3 11,-3 5 5,-17-12 12,-3 12 13,-20-8 4,5 17-1,-21-15-6,2 15-17,-13-5-6,3 5-1,-5 0-2,6 3-1,0 1-1,9-2 0,3-1-1,10-2 0,8-2 0,8-6 0,6-4-1,7 0 1,1-4-1,2 0 1,-3 2-1,-5 4 0,-6 5 0,-9 8 0,-13 5-1,-5 8-1,-4-1 1,-6 1-3,1-3 1,2-10-5,10 1-5,7-20-20,15-20-4,11-10 0,15-7-2</inkml:trace>
  <inkml:trace contextRef="#ctx0" brushRef="#br4" timeOffset="139655.9879">6325 10261 88,'0'0'39,"-14"11"-1,-5 19-1,0 22-25,-9 14-8,2 10-1,-3 6-3,0 3 0,7 3-3,-1-10-4,12-1-8,-6-23-25,17-10 0,-1-20-1,9-11 1</inkml:trace>
  <inkml:trace contextRef="#ctx0" brushRef="#br4" timeOffset="140498.0361">6052 10647 98,'2'16'39,"3"-5"1,18 5-2,4-7-35,14 2 0,8-7-1,8 1-1,6-5-1,6-4-1,-4 2 1,-2-4-1,-10 3 0,-10-4 1,-13 1-1,-13 1 2,-17 5-1,-13-3 1,-11 5 1,-10 6 0,-6 5 0,-6 8 1,-3 2-1,9 7 1,1 0-1,10 3-1,10-1 0,11-3-2,14-8 2,12-5-1,16-10 1,8-8-1,10-8 1,2-10 0,1-4 0,0-6 1,-8-3-2,-6 0 1,-9-1-1,-8 6 0,-11 3 1,-6 8-1,-7 17 0,0 0 0,-18 7 0,2 16-1,-2 8 1,-2 6-2,4 2 0,4 0-3,7 0 1,5-11-4,15 0 0,2-24-7,18 8-13,-2-24-12,9 1 3,-8-19 13,7 5 14,-9-8 9,-5-1 4,-6 8 8,-13-9 15,2 16 12,-13-3 0,3 22-13,-15-8-12,15 8-6,-21 23-2,9-3-1,0 4-2,4 3 0,-2-1-1,5-2 1,6-3-2,5-6 1,4-8 0,3-7-1,5-9 0,1-6 1,5-8-1,3-5 0,-3-5 0,1-1 0,-3 2 1,-3 3-1,-5 7 0,-1 7 0,-13 15 0,9 1-1,-11 18 0,-2 6-2,-1 10-1,-1-1-3,14 15-13,-11-17-12,19 7-10,-1-16 0,15 0 1</inkml:trace>
  <inkml:trace contextRef="#ctx0" brushRef="#br4" timeOffset="140747.0503">7607 10599 98,'-20'8'41,"-15"0"1,4 18-2,-8 2-30,9 4-5,0 3-2,8-1-1,10 2 0,8-5-1,12-3-2,8-8-1,15-8-3,7-8-1,17 3-18,-5-22-14,14 2-3,-2-15-1,1 4 0</inkml:trace>
  <inkml:trace contextRef="#ctx0" brushRef="#br4" timeOffset="141061.0683">7736 10798 100,'-20'25'40,"5"-12"1,18 0-1,14-14-35,14-3-2,4-11 0,12-4-2,-2-4 0,1-4-1,-5-4 1,-8 3-2,-13-1 2,-8 4-1,-12 5 0,-12 7 0,-11 8 1,-5 10 1,-5 12-1,-4 8 1,4 10-1,3 4 1,7 5-1,10-1-1,14 0-2,13-5-4,24 2-8,4-23-13,34 5-12,9-15-4,25-4-2,11-17 1</inkml:trace>
  <inkml:trace contextRef="#ctx0" brushRef="#br4" timeOffset="141730.1065">8755 10516 90,'11'-7'39,"-11"7"-1,12-8 1,-12 8-34,-8 27-1,-3 4-2,-4 11 1,-3 7-2,-3 7 1,0 6-2,2-3-1,2-3 0,6-7-2,6-6 1,6-14-4,11-2-4,-5-20-25,23-4-3,0-14-2,10-5 2</inkml:trace>
  <inkml:trace contextRef="#ctx0" brushRef="#br4" timeOffset="141911.1169">8958 10775 82,'0'0'39,"-23"-12"-1,8 24 2,-13 3-30,7 13-4,-1 1-3,7 6-2,3 0 1,5-3-3,7-2 0,8-8-4,8-1-1,-6-19-25,15-1-9,-1-11 0,4-7 1</inkml:trace>
  <inkml:trace contextRef="#ctx0" brushRef="#br4" timeOffset="142064.1257">8930 10589 85,'-20'-18'36,"3"4"-1,17 14 1,-13 8-34,22 3-6,19 12-29,1-4-2,12 7-1,2-5-1</inkml:trace>
  <inkml:trace contextRef="#ctx0" brushRef="#br4" timeOffset="142533.1525">9291 10790 88,'-15'2'39,"-10"-2"0,4 8 1,-9 0-34,0 10 0,-3 3 0,4 6-2,3 1-1,8 1-2,7-3 1,12-3-2,11-8 1,10-6-1,6-10 0,5-6 1,3-6 0,-1-4 0,0-2 0,-7-3 0,-5 3-1,-4 2 1,-7 9-1,-12 8-1,0 0 0,-3 24-1,-12 6 1,-7 13-1,-6 11 2,-4 8-2,0 5 2,0 1-1,3-4 1,4-7 0,5-10 1,9-12 0,5-15 0,6-20 0,12-10-1,5-17 1,5-10-1,3-11 0,2-4 0,3-7-1,1 2 0,-5 0-2,1 8 0,-5 3 0,2 15-13,-10-8-12,8 16-12,-4-3 1,6 8-2,0-3 3</inkml:trace>
  <inkml:trace contextRef="#ctx0" brushRef="#br4" timeOffset="142980.178">9842 10550 103,'0'0'42,"-14"1"1,0 5-2,2 14-35,-5 5-2,-2 13-1,-5 5-1,-2 9 0,0 1-2,1 3 0,4-5 0,2-4-1,4-8 1,10-9-1,8-10 1,6-13-2,8-13 3,9-8 0,2-10 0,4-8 0,5-7 0,-3-4 0,2-3 0,-3 3 0,-5 6 0,-4 8-1,-5 6 0,-4 14 0,-6 11 0,-5 9 0,-2 11 1,-4 5-1,0 8-1,-5 3 1,0 2-2,0-3-2,2 0 0,-2-8-7,12 9-11,-14-21-9,14 6-11,-5-23 0,15 12-2,-6-20 4</inkml:trace>
  <inkml:trace contextRef="#ctx0" brushRef="#br4" timeOffset="143247.1933">10096 10679 99,'-15'28'40,"-1"-4"1,8 8 0,-4-7-36,12 0-1,4-2-2,4-2 0,-1-2-1,-1 1 0,-1-1-1,-4 0-2,-7 0 2,-3-2-2,-4 2 2,-3-1-3,0-1 0,-1-8-3,6 10-10,-5-17-22,16-2-3,0 0 1,14-11-2</inkml:trace>
  <inkml:trace contextRef="#ctx0" brushRef="#br4" timeOffset="143442.2045">10024 10776 102,'-10'-3'42,"10"3"1,19-12-3,14 4-34,10-10-3,13-3-1,8 0-2,-5-4-6,13 17-18,-19-13-17,-2 14 0,-16-1-2,-8 10 1</inkml:trace>
  <inkml:trace contextRef="#ctx0" brushRef="#br4" timeOffset="144283.2526">4857 12204 66,'11'-20'37,"-6"2"0,-5 18-7,0 0-24,2 24 0,-9-3-1,2 12-1,-2 6-2,0 9 1,0 3-2,-1 3 0,2 0-2,1-4-1,7 5-9,-7-17-26,10 0-1,-6-16-1,6-6 1</inkml:trace>
  <inkml:trace contextRef="#ctx0" brushRef="#br4" timeOffset="145125.3007">4684 12499 82,'-19'-7'40,"9"14"-1,10-7 0,0 0-36,13-9-1,13 4-2,5-1 0,9-3-2,4 0-1,4-6-2,4 7-1,-6-8-1,1 11-1,-9-5 0,-2 7 3,-10 1 3,-9 3 2,-5 6 2,-12-7 2,-2 24 4,-8-11-2,-1 11 1,-6-5-1,6 8-2,-6-4-1,8 4 1,-3-3-2,6-3 1,0-4-1,4-3 0,2-14 0,0 0-1,17-5 0,-6-8 0,4-13 0,-1-4 0,0-4 0,0-4 0,0 1-1,-5 1 1,-2 7-1,1 7 0,-3 6 1,-5 16-2,18-11 1,-2 14 0,1 3 0,9 2 0,4 0 0,6 0 0,3-1 0,3-5 0,-3 2-1,-2-4 0,-2-1 1,-10-3-1,-9 1 1,-16 3-1,0 0 1,-10-2 0,-13 9 0,-12 6 1,-2 7 0,-1 4 0,-2 4 0,4 2 0,6-2 0,11 0 0,10-5 0,17-6 0,11-10-1,11-8 1,9-8-1,4-9 1,7-9-1,-2-3 1,-4-5 0,-5 0 0,-11 0 0,-7 4 0,-6 2 1,-9 8-1,-5 8 0,-1 13-2,0 0 1,-15 9 0,7 9-1,-1 12 1,2 2-1,3 4-1,-1 2 0,5-5-1,8-1-3,-1-16-6,19 9-9,-11-29-13,21 4-6,-6-19-1,11-1 0</inkml:trace>
  <inkml:trace contextRef="#ctx0" brushRef="#br4" timeOffset="145440.3188">5994 12271 62,'0'0'41,"-13"-8"-1,13 8 2,-13 6-15,9 11-23,-2 2 0,1 11-1,1 5-1,0 4-1,-3 7 0,1-2 0,-5 0 0,8-5 0,-1-6 0,4-10 0,4-9-1,4-11 1,8-15 0,7-10-1,3-10 0,2-8 1,3-8-1,-2-1-1,-2 1 0,-4 3-1,-5 10-3,-5 0-3,2 25-11,-17-11-13,15 21-8,-13 0-1,15 8 0</inkml:trace>
  <inkml:trace contextRef="#ctx0" brushRef="#br4" timeOffset="145786.3386">6253 12433 81,'0'19'41,"0"-19"0,0 16 0,0-16-34,25-8-2,-1-3-1,6-2-2,2-5 0,-1-1 0,-1-2-1,-2-1 0,-9 6-1,-7 0 1,-8 2-1,-4 14 1,-19-9-1,-1 12 0,-4 9-1,-5 10 1,-2 4 0,1 6 0,3 3-1,5 2 1,10-4 0,9-2-1,12-6 0,11-15-2,15-5-2,7-17-2,21 2-13,-6-33-17,18 3-3,-6-20 0,3 0 0</inkml:trace>
  <inkml:trace contextRef="#ctx0" brushRef="#br4" timeOffset="145966.3488">6925 11922 90,'-16'10'40,"-11"8"1,1 27-2,-8 9-32,3 12-3,-4 7-2,8 2-1,7-2-1,8-9-2,12-5-3,2-20-3,24-2-19,-7-26-14,17-5 0,-8-19 0,10-3 0</inkml:trace>
  <inkml:trace contextRef="#ctx0" brushRef="#br4" timeOffset="146267.3661">7028 12238 85,'0'0'41,"-16"0"-1,8 15 1,-12 1-34,8 9-1,-3 0-3,5 2 0,3-2-1,4 0 0,7-6-1,5-8-1,4-4 1,6-3 0,2-4-1,-2 0 1,-2 0 0,-5 4-1,-3 8 1,-8 5-2,-4 3 1,-7 2-1,0 5 0,0-5-2,2 5-4,-4-23-11,16 11-9,-4-15-10,1-12-6,2-7 0,9-2 0</inkml:trace>
  <inkml:trace contextRef="#ctx0" brushRef="#br4" timeOffset="146650.388">7587 12324 77,'7'-13'41,"-7"13"-1,4 13 1,-4 6-35,-9 10-2,0 9-2,-3 3-1,3 2-1,-1 1-1,6-6-1,4-2-3,1-24-17,14 1-18,-2-18 1,11-7-3,-1-18 3</inkml:trace>
  <inkml:trace contextRef="#ctx0" brushRef="#br4" timeOffset="147047.4107">7677 12115 91,'0'0'41,"-16"1"0,22 15 0,3-1-36,9 4-1,3 1-1,5 4-1,-1 2 1,3 4-1,-6 1-2,-6 5 2,-7 1-2,-6-1 0,-7-1 0,-3-2-1,-4-7 1,1-4 0,1-6 0,9-16 0,0 0 0,6-16 1,7-7 0,5-4 0,3-6 0,3 0 0,4-2 0,-3 5 0,-3 8 0,-2 6-1,0 11 1,-7 10-1,-3 9-1,-2 9 0,-2 6-2,0 2-2,2 7-3,-6-10-10,18 13-11,-10-16-9,19 5-4,2-11-1,14 2 2</inkml:trace>
  <inkml:trace contextRef="#ctx0" brushRef="#br4" timeOffset="147633.4442">8908 12368 60,'0'0'38,"-8"-25"1,3 14-1,-10-8-23,5 10-8,-7-1-2,2 11 0,-8 5-1,-2 12 0,-2 10-1,-2 9 0,-2 2-1,4 7 0,4-5 0,4 1-2,11-9 2,11-9-2,9-14 1,13-11 0,12-13-1,5-10 1,7-10 0,0-5 0,2-2 0,-5 0 0,-4 4 0,-11 6 0,-10 10-1,-10 14 2,-11 7-2,-7 25 0,-8 5-1,-2 5 0,-3 7 0,3 2-1,8-3 0,7-7-2,18-7-2,6-21-5,23 5-11,-5-32-11,20 0-8,-7-15 2,7 2-2</inkml:trace>
  <inkml:trace contextRef="#ctx0" brushRef="#br4" timeOffset="147822.455">9424 12287 85,'0'-12'38,"-16"3"2,5 18 3,-17 6-35,7 15-2,-2 7-3,2 7-1,0 4 0,1 0-2,8 0 0,3-8-1,6-6-1,5-19-3,15 1-6,-10-33-15,22 4-15,-5-22 1,10-4-1,-7-17 0</inkml:trace>
  <inkml:trace contextRef="#ctx0" brushRef="#br4" timeOffset="148227.4782">9511 12053 93,'0'0'42,"8"32"2,-8-16-1,8 7-37,1 0-2,1 5 0,2-2-1,-1 4 1,-3 0-3,-4 2 2,-7 2-2,-4 4 0,-5 3 0,-5 0-2,0-3 1,0-1-1,2-7 1,4-6-1,6-10 1,5-14-1,18-15 1,1-9 1,4-8 0,3-9 0,-1-3-1,2-1 1,-5-1 0,-3 7 0,-2 7-1,-6 6 0,1 10 0,0 7 1,4 7-1,3 5 0,4 6-1,5-2 0,7 6-5,1-14-5,15 10-7,-11-28-5,21 10-10,-11-26-5,14 1-6,0-15 0</inkml:trace>
  <inkml:trace contextRef="#ctx0" brushRef="#br5" timeOffset="168209.6211">18789 3464 100,'-15'1'39,"-1"-10"-1,2 0-4,2 0-46,-2-13-26,12 5 1,-6-3-4,8 5 3</inkml:trace>
  <inkml:trace contextRef="#ctx0" brushRef="#br5" timeOffset="172707.8784">18748 4418 5,'11'0'22,"-11"0"1,0 0-9,11-7-5,-11 7-2,0 0-2,0 0-2,4 11 0,-4-11-2,0 0-1,10 8 1,-10-8-1,10 0 1,-10 0 0,11-2 2,-11 2 2,9-5 0,-9 5 0,0 0 2,12 0-1,-12 0 0,0 0 0,0 0-1,0 0 0,9-12-1,-9 12 0,0 0 0,9-12 0,-9 12 2,0 0-3,2-10 0,-2 10 0,-13 8-1,-2 5 0,-8 0 0,-4 8-1,-5 5 0,-3 0 0,0-2-1,0 2-1,7 0-3,2-17-16,15 6-15,11-15 0,0 0-2,12-4 1</inkml:trace>
  <inkml:trace contextRef="#ctx0" brushRef="#br5" timeOffset="173052.8981">18878 4414 54,'0'0'34,"-6"-15"0,6 15-1,0 0-25,0 0-1,-3-10-2,3 10-1,0 0-1,9 19 1,-6-8-1,2 11 0,1 0-1,-1 5 0,-1 3-1,-1 7 0,-2-1 0,-3 2-1,-1-1-2,0-6 1,1 1-3,-4-17-10,12 5-23,-6-20 0,15 0 0,-3-17-1</inkml:trace>
  <inkml:trace contextRef="#ctx0" brushRef="#br5" timeOffset="173466.9218">18907 4329 21,'0'0'31,"-13"10"3,13-10 0,0 0-12,-10-4-8,19 4-3,-5-16-2,11 3-1,-3-7-3,7-3 0,2-4-2,2 1 0,-2-4-1,3 2 0,-5 7-3,-5-1-1,2 11-6,-16 1-28,9 10 1,-9 0-2,0 0-1</inkml:trace>
  <inkml:trace contextRef="#ctx0" brushRef="#br5" timeOffset="173948.9494">19163 4039 39,'12'-9'30,"-12"9"1,0 0-2,-12-8-18,12 8-2,-29 8-2,10 3-2,-11-6 0,-2 7 1,-4-4-1,4 5-1,-2-5-1,7-2-3,7 5-7,2-9-26,18-2 0,0 0-3,26 5 1</inkml:trace>
  <inkml:trace contextRef="#ctx0" brushRef="#br5" timeOffset="174196.9635">19152 4128 53,'0'0'33,"0"0"-1,0 0 1,-1-10-26,9 13-1,-8-3 1,16 10-2,-16-10-1,18 17-1,-10-7 0,2 6-2,-2 1-3,-8-17-29,13 20-4,-13-20-1,17 8 1</inkml:trace>
  <inkml:trace contextRef="#ctx0" brushRef="#br5" timeOffset="174832.9999">19307 3766 64,'-16'-4'35,"5"-2"0,2 9-1,-10-5-25,5 11-2,-5 0-2,3 10-2,-6 2 0,4 11 0,2-1-1,5 8 0,7-5-1,11-1 1,6-8-1,11-7 0,10-10 1,6-12-1,3-8 0,-1-9 0,-3-7 1,-6-3-2,-9-6 1,-8 3 0,-16 1-1,-8 3 0,-10 8-1,-8 6 0,-6 9-2,-4 4-2,5 18-8,-2-6-24,14 17 0,2-7-1,17 10 0</inkml:trace>
  <inkml:trace contextRef="#ctx0" brushRef="#br4" timeOffset="182685.4491">11125 3673 1,'0'0'12,"0"0"-11,0 0-6</inkml:trace>
  <inkml:trace contextRef="#ctx0" brushRef="#br4" timeOffset="184564.5565">11102 3670 7,'12'-2'20,"-12"2"-3,0 0-5,0 0 0,8-15-1,-8 15 1,0 0-1,0 0-1,7-14 0,-7 14-2,10-5-1,-1 2-2,-9 3-1,18-9-1,-6 6-2,0 1 0,1 1 0,0 1-1,2 1 0,-1 1 0,2 0 1,-1 0-1,3-1 0,2 2 0,-2-2 0,4-2 1,1 1-1,2-2 0,0 1 0,1 0 0,-2 0 0,-1-1 0,1 2 0,-4 2 0,1 0 0,-1 2 0,-1-2 0,1-1 0,-1 3 0,2-4 0,-1 0 0,3 0 0,-4-3 1,1 1 0,-2-1-1,-1-2 1,-2 2 0,-1 1 0,-1 0-1,-2 1 0,1 1 1,0 0-1,2 0 1,-2 0-1,3-1 1,0 0-1,-2 0 1,5-3-1,-3 1 0,-1-1 0,1 1 1,-1-1-1,1 0 0,-4 2 0,3 1 0,-3 0 0,0 1 0,-1 2 0,3 0 0,-2-2 0,0 0 0,2 1 0,-1-2 0,4-1 0,4 0 1,3-1-1,5-3 0,6 0 0,3-1 0,5-4 1,3-2-1,6 1 0,-1 1 1,-2-2 0,-1 4-1,5 1 0,-7 0 2,1 3-1,-2 2-1,-1 1 0,-3 0 0,-2 2 0,0 0 0,-1 0 1,-1 0-1,3-1 0,3-1-1,1 1 3,3-4-3,2 1 1,4-1 0,4-2 0,3 0-1,-2-1 1,1 2 0,-1 0 0,-2 2 0,-1 2 0,-5-1 0,-8 6 0,-1-2 0,-3 2 0,-3 2 0,0 1 0,0-3 0,1 3 1,2-3-1,6 1 0,3-3 0,1 0 1,5-1-1,3 0 0,1-1 0,0-1 1,2-1-1,-1 2 0,2 0 1,2 1-1,-1-1 0,-4 1 0,0 0 0,-1 1 0,0 0 0,-4 0 0,0-1-1,-1 0 1,-1 3 0,0-3 0,3 0-1,0 0 1,-1-2 0,4 2 0,-1-1 0,0-1 0,0 0 0,-2 0 0,-2 2-1,-4 0 1,0 3-1,-3-1 1,0 0-1,-4 2 1,1-1-2,-1 2 2,4 0 0,-4 0 0,5 1 2,-3-1-4,4 0 4,-1 2-4,0 0 2,1 0-1,-1 2 2,3-1-3,2-2 2,0 5-1,4-4 1,0-2-1,2 2 1,0-3 0,2 0 0,0 0 0,-1-1 0,-4 1 0,1 0 0,-4 0 0,-1 2 0,-1-2 0,1 2 0,1 0 0,-1-3 0,2 3 0,0-3 0,1 0 0,-1-1 0,1-2 1,-2 0-1,1-1 1,0 2-1,-1-2 0,1 0 1,-1 2-1,-1-1 0,-1 0 0,-1 1-1,-2 2 1,-2 0 0,2-2 1,-3 1-1,0-1 0,-2-1 1,2 1-1,0-1 0,1-1 2,0 0-2,1 1 1,-2-1-1,1 0 1,-2 1-1,-3 1 0,-4 0 0,-1 1 1,-4-2-2,-2 3 1,-3 1 1,3-1-1,-1 0 0,-2 1 0,2 1 0,0 1 0,-2-1 0,-1 1 0,-4-2 0,-5-2-1,-2 5-4,-11-7-3,17 10-7,-17-10-3,0 0-3,9 5-1,6 5 2,-15-10 1,21 7 5,-11-4 5,8-1 5,-2 5-7</inkml:trace>
  <inkml:trace contextRef="#ctx0" brushRef="#br4" timeOffset="185833.6291">14854 2829 41,'-27'19'24,"-2"-8"-1,9-8-6,1-1-12,1-6 1,8 5 3,-2-11 0,12 10 2,-7-13 2,7 13 0,6-17-2,7 7-1,-1-13-3,16-4-1,7-17-1,17-18-2,15-21 0,23-18-1,17-11 0,16-11 0,8-13-1,9 0 1,2 7-3,-9 8-1,-7 18-17,-29 10-19,-13 21-1,-26 13-1,-15 23-1</inkml:trace>
  <inkml:trace contextRef="#ctx0" brushRef="#br4" timeOffset="192204.9935">4745 13368 38,'-15'-18'34,"6"11"0,-5-1 1,14 8-26,-25-6-2,11 11-2,-7 1 0,1 9-1,-2 7-1,2 6 0,-1 6 0,5 7-1,0 1 0,8 2 0,5-5 0,7-7 0,9-11 0,9-13-1,9-14 1,9-13-1,7-16 0,1-8 0,4-9 0,-3-2-1,-5 0 0,-5 9 1,-11 6-1,-8 13 0,-10 17 0,-10 9 0,-6 22 0,-4 9 0,-3 11 0,0 2-1,1 1 0,6-5-1,8-7-2,4-21-3,21-6-28,1-28-1,15-10-3,3-24 0</inkml:trace>
  <inkml:trace contextRef="#ctx0" brushRef="#br4" timeOffset="192378.0034">5473 12760 66,'0'0'36,"-22"31"-1,-5 16-9,0 31-17,-8 11-6,3 12-1,2 0-3,3-5-4,13 2-8,4-28-22,12-11 1,4-26-2,8-14 0</inkml:trace>
  <inkml:trace contextRef="#ctx0" brushRef="#br4" timeOffset="192536.0125">5206 13264 70,'-32'-9'39,"14"14"-1,4-3 0,14-2-34,14 15-3,17-10-4,18 6-26,5-11-7,21 2-1,3-9-2</inkml:trace>
  <inkml:trace contextRef="#ctx0" brushRef="#br4" timeOffset="192930.035">6239 12943 68,'0'0'37,"-4"33"0,-10-6-2,-2 18-34,-3 6 0,-1 12 0,0 4-1,1 4-1,5 1-1,5-10-1,12-1-6,-2-25-16,18-3-10,4-19-1,12-11 0</inkml:trace>
  <inkml:trace contextRef="#ctx0" brushRef="#br4" timeOffset="193263.0541">6504 13213 48,'0'0'37,"-16"1"0,-2 10 0,1 24-24,-2-5-7,3 10 0,-3 1-2,9 0 0,4-5-1,8-5 0,10-12-1,8-11 0,7-12-1,8-11 0,3-9 0,4-8 0,1-7-1,-5-2 1,-5 1-1,-7 4 0,-6 7 1,-10 6-1,-6 9 0,-4 14 1,-14 13-1,4 1-2,-1 12-1,0 2-1,5 8-4,-2-14-12,17 9-19,-1-16 1,19-1-1,-3-16 1</inkml:trace>
  <inkml:trace contextRef="#ctx0" brushRef="#br4" timeOffset="193610.0739">7015 13129 66,'-14'12'38,"1"14"0,-6 1-1,6 10-32,-8-1-1,7 7-1,-1-10 0,5 3-1,7-12 0,3-9-1,0-15 0,21 3 0,-6-15 0,5-3 0,3-8 0,0-5 0,-2-2 0,1 2 1,-5 1-2,1 3 2,-3 6-1,-2 6 0,-3 6-2,-10 6 2,16 18-3,-10 0-2,3 9 0,-1 3-1,4 7-2,-1-9-4,13 13-11,-3-21-16,11 1 0,-1-18 2,6-3 1</inkml:trace>
  <inkml:trace contextRef="#ctx0" brushRef="#br4" timeOffset="193821.086">7497 13208 74,'-20'4'41,"0"15"-2,-4-3 1,3 12-33,-1 2-2,9 1-2,3-1-1,8-4-1,7-10 0,11-8-1,10-9-2,7-13-3,14-7-2,-4-21-33,18-3 2,-1-17-2,8 1 2</inkml:trace>
  <inkml:trace contextRef="#ctx0" brushRef="#br4" timeOffset="194143.1044">7959 12858 76,'-32'35'39,"-1"20"0,-9-2 1,2 10-35,3-5-1,4 3-1,7-12 0,10-4-2,5-9 0,13-9 0,4-11 0,6-9-1,6-8 1,2-8 0,2-6-1,1-2 1,1-5 0,-3 1 0,-4 0 0,-1 3 0,0 6 0,-5 5 0,-1 8-1,-10-1 0,10 30-1,-6-8-1,-1 11-1,-5-1-3,4 11-1,-2-18-10,10 12-24,-2-15 2,18-1-2,-3-15 1</inkml:trace>
  <inkml:trace contextRef="#ctx0" brushRef="#br4" timeOffset="194511.1254">8557 12735 65,'0'0'39,"-23"28"-1,6 9 1,-13 6-35,9 13 1,-5 9-1,0 6-2,0 3 1,5 1-2,2-2-2,5-10-1,10-3-6,-4-14-30,15-11-1,-2-18 0,6-7-1</inkml:trace>
  <inkml:trace contextRef="#ctx0" brushRef="#br4" timeOffset="194811.1426">8231 13214 77,'-9'1'42,"9"8"-2,0-9 0,29-7-34,-2-3-2,13-2 0,4-5-1,6-1-1,2-4 0,-1 2-1,-6 5 0,-7 4-1,-6 7 1,-12 11 0,-9 12-1,-11 9 0,-7 8 0,-2 8 0,-7 1-1,3 5 0,-2 0-1,7-7-2,6-4-3,-3-22-30,16-3-5,1-21 2,11-5-2</inkml:trace>
  <inkml:trace contextRef="#ctx0" brushRef="#br4" timeOffset="195420.1774">8780 12928 75,'-18'10'39,"17"4"0,1-14-1,10 15-35,6-8-2,10 2 1,2 3-1,4-1 0,0 3-1,-4 3 1,-5 5 1,-7 6 0,-9 1 0,-8 5 0,-9 0 1,-6 3-1,-4-5 1,-1 0-2,-1-5 1,6-7-2,4-5 1,12-15-1,0 0 1,0 0-1,20-27 0,3-2 1,5-9 0,4-5-1,0-2 0,2 1 1,-6 4-1,-4 7 0,-5 12 0,-7 12 0,-12 9 0,4 18 0,-12 7 0,-1 7 0,-1 4 0,1-1 0,2 0 1,6-9-1,8-7 1,9-11-2,9-16 2,5-9 1,6-11-1,3-3 1,1-8-1,-3 2 0,-2-1 0,-8 10 0,-7 10-1,-7 9 1,-13 9-1,4 30 1,-11 0-1,-1 10-1,-3 3 0,4 5-1,-1-2-1,8-6-1,8-2-2,3-19-6,19 5-17,-8-24-12,17-2 0,-3-19 0</inkml:trace>
  <inkml:trace contextRef="#ctx0" brushRef="#br4" timeOffset="195758.1968">9662 13087 67,'0'0'42,"-14"-8"-3,14 8 2,-9 14-22,10 5-12,2-7-3,5 10-1,4-8-1,7 1-1,3-11 1,4-4-1,5-8-1,-2-9 1,4-7-1,-7-9 0,1-7-1,-9-3 1,-5-2-1,-11 5-1,-5 9 1,-10 10 0,-9 19 1,-5 12 0,-7 17 0,2 15 1,1 10 0,4 5-1,7-1 2,11-4-2,10-9 0,13-13-3,18-1-10,0-30-27,28-9-1,12-22 0,27-16-2</inkml:trace>
  <inkml:trace contextRef="#ctx0" brushRef="#br4" timeOffset="197895.319">16852 1084 47,'0'0'36,"0"0"2,0 0-1,0 0-18,0 0-7,0 0-3,0 0-3,0 0-2,0 0-1,-53-39 0,53 39-1,-38 17 0,-2 18 1,-9 7-3,4 6 1,4 3-1,11 1 2,9-7-2,21-8 2,22-29-2,8-22 1,-30 14 1,48-36-1,-48 36 0,62-62-1,-62 62 1,76-80-2,-76 80 2,77-91-1,-77 91 0,73-89-1,-73 89 2,59-77-2,-59 77 1,48-49-1,-48 49 2,0 0 0,40-10-2,-47 22 1,12 38-2,-10 20 0,1 15-3,1-2-4,21-3-24,3-24-7,23-24 2,-3-39-1</inkml:trace>
  <inkml:trace contextRef="#ctx0" brushRef="#br4" timeOffset="198083.3298">17377 1159 87,'23'-54'36,"-23"54"3,0 0 2,22-50-33,-22 50-3,0 0-1,-3 16-2,-16 21-2,0 22 2,8-1-5,10-1-2,6-8-4,5-26-28,14-28-3,-24 5 2,0 0 1</inkml:trace>
  <inkml:trace contextRef="#ctx0" brushRef="#br4" timeOffset="198511.3542">17570 850 87,'0'0'38,"6"-61"-1,-6 61 2,0 0-40,27-57-2,-27 57 1,0 0-1,49-10 1,-49 10-2,48 17 3,-48-17 1,51 29 2,-51-29 2,48 22 1,-48-22-1,39 24 0,-39-24 1,0 0 0,0 0-2,28 51 0,-28-51 1,0 0-1,0 0-1,-40 60 1,40-60 0,0 0-2,0 0 1,-28 55-2,28-55 1,0 0-1,0 0 0,30 56 0,-30-56 0,28 27 0,1 15-1,-7-2 1,-1-1-1,-14 0 0,-15 2-1,-13-8-3,-1-11-4,22-22-30,0 0-1,0 0 1,0 0-2</inkml:trace>
  <inkml:trace contextRef="#ctx0" brushRef="#br4" timeOffset="198730.3668">18249 782 103,'0'0'41,"49"-65"3,-49 65-4,0 0-38,0 0-1,42-34 1,-42 34-1,0 0 1,-30 95-3,2-1 1,-1 5-4,4-2-3,14-12-31,-2-18-3,12-22-1,1-45 0</inkml:trace>
  <inkml:trace contextRef="#ctx0" brushRef="#br4" timeOffset="199240.3959">18243 963 98,'0'0'42,"-3"-46"1,3 46-1,0 0-40,16-50-1,-16 50 0,0 0-2,54-19 1,-54 19 0,58 8-1,-58-8 0,70 8 0,-30-6-1,-2 3 2,-38-5 1,74 4-1,-74-4 0,57 4 1,-57-4-1,0 0 1,41 17 3,-41-17-1,0 0 0,0 0 0,-49 62-1,50-47 0,-45 38 1,2-3-1,12 4-1,13-8-2,21-7 1,-4-39 0,0 0 1,47 22 0,-47-22 0,51-16 0,-51 16-2,51-40 1,-51 40 0,48-50-1,-48 50-1,38-49 1,-38 49-1,0 0 0,39-61 3,-39 61 0,0 0-1,0 0-1,0 0-1,0 0-2,0 0-2,0 0-6,0 0-21,0 0-8,38 53 1,-38-53-1</inkml:trace>
  <inkml:trace contextRef="#ctx0" brushRef="#br4" timeOffset="199578.4153">19058 1064 96,'0'0'38,"0"0"5,0 0 0,0 0-36,38-39-1,-38 39-1,0 0-1,0 0-1,0 0 0,0 0-2,-37 52 1,37-52-1,0 0 0,0 0 1,0 0-2,0 0 0,0 0 0,0 0 0,45 15-2,-45-15 1,0 0-1,54-37 1,-54 37-2,0 0 4,51-33-1,-51 33 0,0 0-2,40-1-1,-40 1-2,18 35-5,-3-7-18,11 13-15,3 2 2,10-3-1,-39-40 2</inkml:trace>
  <inkml:trace contextRef="#ctx0" brushRef="#br4" timeOffset="200063.443">19810 966 45,'0'0'38,"-3"-49"2,3 49 0,0 0-10,0 0-17,0 0-1,-50 11-4,50-11-1,-43 26-1,43-26-1,-43 34-2,38-22 0,-21 33-1,1-4-3,12 3-1,13-44-3,0 0-5,26 47-24,-26-47-7,49 13-1,-49-13 0</inkml:trace>
  <inkml:trace contextRef="#ctx0" brushRef="#br4" timeOffset="200397.4621">19973 1084 110,'0'0'42,"0"0"1,43-25-9,-43 25-31,0 0 2,0 0-2,0 0 0,0 0-2,45 7-1,-45-7 0,0 0-1,53-14 0,-53 14 0,45-27 0,-45 27 0,41-33 1,-41 33 2,0 0-1,0 0-2,32-48 4,-32 48 0,0 0-1,0 0 1,-71 29 0,37 14-3,-6 8 0,12 16 0,9-1 0,33-13-9,36-21-23,17-21-9,-23-13-4,10 0 3,7-11 0</inkml:trace>
  <inkml:trace contextRef="#ctx0" brushRef="#br4" timeOffset="200878.4896">21592 753 105,'0'0'41,"0"0"1,-40-32-4,40 32-34,0 0 1,-35 52-2,35-52 1,-31 88-3,14-2 0,8 3-3,6-1-1,11-4-10,10-24-26,15-16-2,8-26 0,-41-18-1</inkml:trace>
  <inkml:trace contextRef="#ctx0" brushRef="#br4" timeOffset="201081.5013">21804 1150 103,'35'-55'41,"-35"55"2,0 0-1,12-17-38,-12 17-1,-21 36 1,0 7-3,4 15 1,5 0-4,8-6 0,5-11-5,-1-41-13,26 6-19,-26-6-1,0 0 1,0 0-1</inkml:trace>
  <inkml:trace contextRef="#ctx0" brushRef="#br4" timeOffset="201216.509">21901 994 96,'9'-67'38,"-9"67"0,5-60-2,-5 60-44,0 0-30,22-55 1,-22 55-1,0 0-1</inkml:trace>
  <inkml:trace contextRef="#ctx0" brushRef="#br4" timeOffset="201756.5399">22282 991 106,'40'26'40,"-40"-26"3,0 0-2,0 0-37,0 0 2,-52 30-1,52-30-1,-47 16-1,47-16 0,-16 17-3,-13 13 0,2-4 0,17 4 0,10-30 0,0 0 0,0 0 0,0 0 0,56 32 0,-56-32 0,52-17 0,-52 17 0,54-26 0,-54 26-2,48-32 0,-48 32 1,0 0 0,31-6 2,-21 19-1,-5 26 1,-23 18-2,-11 30 2,-16 18 0,-2 15-1,-8-1 0,9-21 0,7-15 1,5-11 1,6-20-2,8-19 0,7-22 0,13-11 0,-7-18 0,11-13 0,5-13 0,6-18 0,1-2 0,3-8 0,2 3 0,4 2 0,0 6 0,2 4 0,3 13 0,1 11-6,8 12-11,-9-3-15,21 7-10,-51 17 0,53-22 0,-53 22 0</inkml:trace>
  <inkml:trace contextRef="#ctx0" brushRef="#br4" timeOffset="205879.7757">22672 754 52,'25'-54'37,"-25"54"0,24-53-1,-24 53-10,0 0-23,35-64 1,-35 64 1,0 0 0,0 0 1,34-50-1,-34 50-1,0 0 0,0 0-1,0 0-1,0 0 0,0 0-1,-12 61 0,12-61-2,-20 55 2,20-55-2,-23 66 2,23-66 0,-25 73 1,25-73-1,-23 71 0,23-71 2,-15 66-2,15-66 1,0 0-2,0 60 0,0-60 0,0 0 0,0 0 0,0 0-2,54-3 2,-54 3 0,0 0 1,54-38-2,-54 38 1,39-26 0,-39 26 0,0 0 1,57-30-1,-57 30 0,0 0 1,41 5 0,-41-5 0,0 0 1,0 0-1,32 57-1,-32-57-1,0 0 0,12 67-3,-12-67 0,0 0-5,12 63-22,-12-63-11,0 0 3,45 26-3,-45-26 1</inkml:trace>
  <inkml:trace contextRef="#ctx0" brushRef="#br4" timeOffset="206187.7933">23498 581 92,'0'0'40,"0"0"2,0 0-2,0 0-36,0 0 0,0 0 1,0 0 0,0 0-3,0 0 0,0 0 0,0 0-1,0 0-1,16 68 0,-16-68 1,-22 56-1,22-56 0,-22 63 0,22-63-1,-21 67-3,21-67-5,-14 61-31,14-61 0,-17 54 0,17-54-1</inkml:trace>
  <inkml:trace contextRef="#ctx0" brushRef="#br4" timeOffset="206578.8157">23379 783 101,'0'0'44,"0"0"0,0 0-1,0 0-38,-34-51 0,34 51-1,0 0-1,0 0-1,47-17-1,-47 17-1,53-6 1,-53 6 1,67-7-2,-28 4 0,2 2 0,1 1 0,3-1 0,-2-3 0,-1 4 0,-2-1 0,-40 1 0,66-1 0,-66 1 0,47 1-4,-47-1 0,0 0-2,0 0-13,44 2-23,-44-2-1,0 0 0,0 0 0</inkml:trace>
  <inkml:trace contextRef="#ctx0" brushRef="#br4" timeOffset="207870.8896">17251 1671 77,'12'-24'39,"-5"1"-1,4 9 1,-5 0-32,-6 14-1,14 0-1,-9 14-2,-2 10 0,0 13-1,-6 4 0,0 11-1,-5 8 0,-1 5-3,-2-1 2,-3-6-4,6-3-1,-4-13-10,13 2-24,-4-18 0,12-7-1,-9-19 1</inkml:trace>
  <inkml:trace contextRef="#ctx0" brushRef="#br4" timeOffset="208727.9386">17150 2009 86,'-39'-16'40,"8"13"0,0-8 0,17 11-31,14 0-5,5-12-2,20 4 0,13-3-1,11-3-1,7-2 0,7 1 0,3-1-2,-3 1 2,-4 3-2,-8 3 1,-7 2 0,-10 7-1,-9 1 1,-5 2 1,-9 6 0,-5 3 0,-4 6 0,-6-1 1,-3 8 0,-2 2 0,-1 2-1,1-2 1,-2 0 0,2-5-1,2-3 1,1-3-1,6-16 0,0 0 1,4-12 1,5-9-1,3-3 1,0-7-1,5-5 1,1-3-2,1 1 1,1 4-1,-1 4 0,-1 8 0,1 3 0,2 7 0,-1 8 0,2 8 0,2 2 0,1 5 0,-1 4 0,1 2 0,3-1-1,1-1 0,-2-1 0,1-2 0,-4-3 0,-3-3 1,0-3 0,-8-5 0,-4-3 0,-9 5 1,-3-15-1,-8 7 1,-4 1-1,-7 2 1,-6 7 0,-5 8 0,-2 6 0,-3 3 0,6 9 0,-1 0 0,6 4-1,9-4 1,11-4-1,10-8 1,12-6-2,13-11 2,6-8 0,8-11-1,7-4 2,0-8-1,-3-3 1,-2-3-1,-9 0 1,-7 7-2,-6 2 1,-8 6-1,-8 7 1,-6 16-1,0 0 1,-10 5-1,1 13 0,-5 5 0,4 6-1,-2 2 0,2 7 0,2-2-3,5-5-3,9 2-6,-4-22-11,20 10-12,-10-14-6,15 2 0,-8-22 0</inkml:trace>
  <inkml:trace contextRef="#ctx0" brushRef="#br4" timeOffset="209073.9584">18434 1791 97,'0'0'40,"0"-15"1,0 15-1,0 0-35,-1 15-2,-1-2 1,1 10 0,-3 1-1,1 13-1,-5 0 0,3 5-2,-3-3 1,4 0-1,1-7 0,3-3 0,4-11 0,8-12 0,6-12 1,4-11 0,5-10 0,0-7 1,1-7-1,1-4 0,-6-2-3,-3-1 2,-5 13-4,-7 0 0,0 12-4,-11-2-10,3 25-23,0 0 0,7 12 1,-11-2-2</inkml:trace>
  <inkml:trace contextRef="#ctx0" brushRef="#br4" timeOffset="209448.9798">18727 1920 102,'-16'8'41,"16"-8"0,0 0 0,14-5-38,3 0 0,8-1-1,0-2-1,2-3 1,2 2-1,-2-3 0,-5 1 0,-7-3-1,-3 2 1,-9 0-1,-3-3 0,-7 4 1,-6 1-1,-4 5 0,-8 6 1,-1 7-1,-4 9 1,-1 4-1,3 3 2,5 7-2,6-2 1,9 3-1,11-6 0,12-6-1,15-9-2,7-10-2,20-1-11,-5-22-14,20 3-11,-6-22 0,3 5-2,-9-19 2</inkml:trace>
  <inkml:trace contextRef="#ctx0" brushRef="#br4" timeOffset="209629.9902">19348 1475 111,'-11'10'42,"-11"9"1,4 26-2,-3 0-38,-1 7-2,-2 8 2,-1 6-2,2-1-1,4-2-4,7-1-1,1-21-15,20 5-20,-7-22-2,19-2 0,-2-27-1</inkml:trace>
  <inkml:trace contextRef="#ctx0" brushRef="#br4" timeOffset="209945.0082">19498 1738 104,'-8'11'41,"-11"2"1,7 10-2,-4-4-36,4 4-1,0-3 1,2 1-1,4-1-1,6-8 1,0-12-2,16 15 1,0-12-1,3-3 1,1-1-1,0 1-1,-3-3 2,0 7-2,-6 1 0,-7 7 0,-7 4-2,-9 6 0,-4 3-1,-8 1-4,8 7-9,-19-17-15,17 11-10,-5-14-2,17 0 0,6-13 0</inkml:trace>
  <inkml:trace contextRef="#ctx0" brushRef="#br4" timeOffset="210351.0314">20221 1859 82,'17'-9'42,"3"7"-2,-20 2 2,10 11-15,-17 3-23,-5 15-1,-6 1-2,-1 5-1,-3 4 0,3 4-1,5-2-2,3-8-5,19 2-28,-3-24-5,14-3 1,2-18-2</inkml:trace>
  <inkml:trace contextRef="#ctx0" brushRef="#br4" timeOffset="210756.0546">20337 1680 115,'-12'1'43,"0"-1"-1,16 14 0,-4-14-40,20 19 0,3-3 1,4 8-1,-3 5 2,0 4-4,-6 2 0,-9 9 0,-7-1 0,-8 0 0,-6-3 0,2-5 0,-3-10 0,3-3 0,4-11 0,6-11 0,13-18 0,4-7 0,5-3 0,4-5 0,4-2 0,-1 0 0,2 6 0,-7 5 0,-4 10 0,-5 13 0,-5 7 0,0 9 0,-6 10 0,1 8 0,3 4 0,0-4-7,20 10-10,-15-20-11,28 12-8,-7-18-7,21 6 0,1-18 0</inkml:trace>
  <inkml:trace contextRef="#ctx0" brushRef="#br4" timeOffset="211330.0874">21743 1895 83,'12'-6'39,"-14"-9"0,2 15 1,-28-23-11,5 15-26,-10 3 1,-6 11 0,-8 5 0,0 14 0,-3 5-1,4 8 0,7 2-3,5 4 0,15-4 0,7-2 0,14-9 0,15-4 0,11-13 0,12-10 0,11-6 0,7-11 0,2-10 0,-1-5 0,-2-3 0,-6-2 0,-10 4 0,-9 2 0,-13 6 0,-5 5 0,-14 18 0,0 0 0,-14 16 0,-1 8 0,2 4 0,0 8 0,5 0 0,2 2 0,13-5-7,5-8-4,17 9-9,-5-27-15,18 8-7,-2-20 1,11 1 0</inkml:trace>
  <inkml:trace contextRef="#ctx0" brushRef="#br4" timeOffset="211508.0976">22271 1952 122,'0'0'41,"0"0"1,-11 13-8,-4 7-31,3 11-1,-4 6 0,1 4-1,1 3-2,2 1-1,6 0-3,0-21-15,20 13-19,-4-24-3,14 1 1,0-18-2</inkml:trace>
  <inkml:trace contextRef="#ctx0" brushRef="#br4" timeOffset="211713.1093">22597 1746 109,'-10'-14'40,"-5"-2"0,4 6-3,11 10-44,-17-13-29,17 13-3,0 0 0,-6 21-1</inkml:trace>
  <inkml:trace contextRef="#ctx0" brushRef="#br4" timeOffset="212213.1379">22726 1807 71,'0'0'38,"-4"-13"1,4 13-1,0 0-23,0 19-6,-6-2 0,3 11-2,-4 1 0,2 10-1,-6-1-2,2 6-1,-5-3 0,4 1-1,-1-8 0,0-1-2,5-7 2,4-12-2,2-14 0,11 1 0,6-16 0,6-5 0,-2-6 0,4-9 0,1-3 0,4-4 0,-3 2 0,-3 2 0,-4 13 0,-8 0 0,3 7 0,-4 8 0,2 6 0,0 6-3,9 6-5,-2-8-8,25 7-15,-10-13-8,20 7-5,3-7 0,10 2 0</inkml:trace>
  <inkml:trace contextRef="#ctx0" brushRef="#br4" timeOffset="212732.1676">23820 1898 109,'-25'-20'41,"1"17"1,-9 0-4,1 5-34,-6 5 0,1 5-1,-2 8-1,7 9 1,4 3-1,8 0 0,5 2-1,13 1 0,6-6-1,8-1 0,6-8 0,1-8-1,9-7 1,5-8 1,-5-11-1,5-6 0,-1-3 1,-2-7 1,-2 0-2,-4 0 0,-1 4 0,-10 5 0,3 11 0,-16 10 0,0 0 0,0 32 0,-6-6 0,0 10 0,2-1 0,2 2-5,7-3-1,3-15-9,22 6-9,-6-32-11,16 4-7,-1-23-3,8-4 1</inkml:trace>
  <inkml:trace contextRef="#ctx0" brushRef="#br4" timeOffset="212919.1783">24306 1604 106,'-24'27'41,"-7"22"1,-10 15-7,-4 17-31,11-6-1,6 0-3,4-5-1,8-19-5,13 2-24,-3-19-12,7-11 1,-1-23-3</inkml:trace>
  <inkml:trace contextRef="#ctx0" brushRef="#br4" timeOffset="213048.1857">24067 1888 93,'12'-31'40,"7"9"-1,1 8-5,11 6-66,2 5-9,-2 5 1,-6 9-3</inkml:trace>
  <inkml:trace contextRef="#ctx0" brushRef="#br4" timeOffset="213678.2217">19671 2778 100,'2'-14'39,"-6"-14"-5,4 28-2,-4-24-23,4 24-2,-16-1-1,-1 21-2,-9 3 0,-4 10-1,-9 4-1,3 9-1,-5 1 1,7 1-2,7-6 1,11-8-1,10-9 0,13-6 0,12-11 0,8-5 0,5-4 0,2-4 1,-3 0-1,-3 1 0,-9 4 1,-8 8-1,-12 10 0,-13 7 0,-7 7 0,-6 3 0,0 1-2,2-2 0,5-3-2,5-15-2,23 4-14,0-28-19,25-2-3,7-19 1,18-4 0</inkml:trace>
  <inkml:trace contextRef="#ctx0" brushRef="#br4" timeOffset="214069.2441">19994 2875 104,'-16'-4'40,"9"17"2,-9-6-2,6 9-36,-2 8 0,1 9 0,-3 3-1,0 11 0,-3-2 0,8 0-1,5-6 0,4-3-1,8-12 0,8-9 1,11-18-2,6-9 0,6-15 0,8-9 0,-3-6 0,-2-7 0,-5 2 0,-7-1 0,-7 10 0,-7 4 0,-9 16 0,-7 18 0,-10-3 0,-3 21 0,-3 13 0,-2 7 0,3 9-3,2 4-1,5 5-1,3-9-3,19 7-13,-5-28-19,19 3-2,2-24 2,13-3-1</inkml:trace>
  <inkml:trace contextRef="#ctx0" brushRef="#br4" timeOffset="214413.2638">20565 2935 104,'3'-13'40,"-15"3"1,2 21-2,-9 2-32,4 13-1,-7 3-2,6 9 0,-2-2-2,4 4 0,5-7 0,5-4 0,4-10 0,0-19-2,24 4 0,-5-17 0,5-14 0,5-6 0,0-5 0,0-7 0,0 2 0,-6 4 0,-5 6 0,-3 6 0,-5 12 0,-10 15 0,10-3 0,-9 18 0,2 9 0,2 6 0,7 4-4,6 0-6,15 13-8,-2-21-15,22 7-9,0-17 1,16-1 0</inkml:trace>
  <inkml:trace contextRef="#ctx0" brushRef="#br4" timeOffset="214729.2819">21244 2875 117,'-30'-3'40,"-6"-5"1,6 16-2,1 2-35,0 5 0,6 3-1,6 4-1,7 0 0,9 1-1,7 2 1,8-4-2,6-1 0,4 1 0,-1-5 0,0 3 0,-5 0 0,-5 4 0,-8-2 0,-5 2-2,-7-4 1,-7 0 0,-2 1-1,-5-8-1,5 2-2,-3-14-5,15 9-15,-5-24-15,9 15 0,15-32-1,10 13 0</inkml:trace>
  <inkml:trace contextRef="#ctx0" brushRef="#br4" timeOffset="215099.303">21429 3096 118,'0'0'40,"11"3"1,3-18-8,18 2-27,2-3-3,6-2 1,0-2-2,2-1-1,-6 0 1,-4-1-1,-10 1 0,-11 1 0,-14-2 1,-8 8-2,-12-3 0,-9 10 0,-6 3 0,-3 13 0,-3 6 0,2 11 0,5 10 0,6 4 0,12 7 0,13-1 0,12-1 0,17-3 0,16-9 0,10-8 0,16-10 0,3-25-13,18 5-6,-11-34-8,20 8-10,-17-26-4,7-2-1,-14-18 0</inkml:trace>
  <inkml:trace contextRef="#ctx0" brushRef="#br4" timeOffset="215286.3137">22446 2453 112,'-20'9'41,"-7"42"3,-17 9-2,9 24-35,-13 2-2,5 10-1,5 3-4,8-5 0,7-8 0,11-16 0,9-3-9,-3-26-8,16-1-8,-10-40-9,1 12-9,-6-32 1,3-5 0</inkml:trace>
  <inkml:trace contextRef="#ctx0" brushRef="#br4" timeOffset="215466.324">21979 2891 119,'0'0'45,"9"5"-1,8 4 0,18 17-41,12-15-3,8-2 0,12-3 0,4-7 0,15 1-2,-10-20-16,14 15-7,-22-27-9,13 16-9,-14-20-2,1 4-2</inkml:trace>
  <inkml:trace contextRef="#ctx0" brushRef="#br1" timeOffset="258269.7722">4108 7922 64,'2'-24'35,"2"5"0,-3 1 1,-1 18-28,4-21 0,-4 21-2,0 0-1,11 24-2,-11 3 0,0 12-2,-4 5 1,1 10-1,-6 6-1,3 7 0,-6-1 0,4-7 0,0-6 0,0-8 0,2-12 0,3-8 1,3-25-1,0 0 0,9-23 0,-5-11 1,3-14 0,-2-9-1,3-12 1,-2-10 0,0-1 1,4 2-1,3 2 0,1 8 0,4 5 0,7 7 0,4 13 0,3 9-1,3 11 0,1 9 0,0 7 0,-4 12 0,-2 8 0,-7 8 0,-8 9-1,-6 6 2,-13 5-1,-10 7 1,-5-2-1,-8 1 0,-6-6 1,1-4-1,2-7 1,4-6-2,5-8 2,9-6-2,12-10 2,-1 11 0,13-7-1,6 6 0,4 1 1,4 4-1,4 5 0,0 0-1,0 6-2,-1-8-4,11 10-21,-7-18-9,12 3 0,-5-15-1</inkml:trace>
  <inkml:trace contextRef="#ctx0" brushRef="#br1" timeOffset="258600.7912">4873 7716 97,'-19'-29'36,"0"20"2,-8 8-3,-1 22-28,-1 9-2,5 20-1,-1 5-1,7 8-1,6 1 1,13 0-2,12-9 0,15-8 0,10-13-1,11-19 0,5-15 1,4-14-1,-1-18 1,-4-15 0,-8-8-1,-10-10 1,-14-4-2,-14 1 0,-11 3-2,-12 5 1,-6 13-2,-10 9-2,0 18-1,-6-2-8,13 22-22,1 0 2,17 11 0,7-11-1</inkml:trace>
  <inkml:trace contextRef="#ctx0" brushRef="#br1" timeOffset="258863.8062">5472 7478 103,'0'0'38,"12"2"0,-23 3-1,2 16-31,-8 5-2,4 10 0,-4 3-2,5 3 0,3 0 0,11-2 0,7-11 0,14-14-1,10-15 0,10-17 1,12-16-1,3-12-1,1-8 0,-4-6-3,-2 5-4,-20-5-31,1 20-2,-24 0 1,-3 24-2</inkml:trace>
  <inkml:trace contextRef="#ctx0" brushRef="#br1" timeOffset="259043.8165">5605 7771 110,'-14'40'39,"7"15"1,-5-13-2,3 7-36,5 3-2,1-7-4,7 6-12,0-21-21,15-5-3,0-17 1,16-5-1</inkml:trace>
  <inkml:trace contextRef="#ctx0" brushRef="#br1" timeOffset="259479.8414">6189 7562 111,'-16'-22'40,"1"16"1,-9-6-1,3 19-36,-12 11 0,-3 16-2,-2 13 0,-2 14-1,0 8 0,7 5-1,3 0 0,9-5 1,13-8-1,7-9 0,13-16 0,11-14 0,11-13 0,6-12 0,4-11 1,0-10-1,-2-11 0,-1 4 1,-8-4-1,-10 4 1,-6 5-1,-6 11 1,-11 15-2,0 0 1,-1 15-1,-5 4-1,-1 11 0,1 0-3,7 6-3,-1-18-14,19 10-17,0-18-2,14-2 1,-1-16-1</inkml:trace>
  <inkml:trace contextRef="#ctx0" brushRef="#br1" timeOffset="260129.8786">6688 7590 108,'-13'9'39,"-10"3"1,10 19-1,-7 6-35,7 7 0,-2 8-1,10 6-1,-2 2-1,7 3 0,5-7 0,0-1-2,2-6 1,1-8 0,0-9 0,-2-9 0,-1-12 0,-5-11 0,0 0 0,11-29 0,-7 0 0,-2-11 0,0-12 0,3-11 0,2-10 1,3-6-1,0-2 1,5 2-1,-2 4 1,2 9-1,0 10 0,2 14 0,2 14 1,-4 13-1,6 10 0,-2 3-1,5 5 1,-1 4 0,0 4 0,-2 1 0,-6 3 0,-3 5-1,-4 1 1,-10 6 0,-13 7 0,-5 0 0,-10 3 0,-3-1 1,-5 0-1,1-4 0,4-3 0,7-8 0,10-6-1,16-15 1,6 12 0,15-13 0,13-7-1,5 4 1,4-3 0,2 3 0,-7 3 1,-5 9-1,-13 6 1,-12 11-1,-17 10 0,-11 2 0,-13 7 0,-6 3-1,-4-3 0,4-5-3,11 0-5,-5-22-22,25 0-9,8-17 0,17-8-2</inkml:trace>
  <inkml:trace contextRef="#ctx0" brushRef="#br1" timeOffset="260335.8904">7311 7562 113,'-13'-7'40,"0"28"1,-12 1-2,-1 15-35,9 8-2,0 6 0,2 6-2,3-1-1,9 3-2,3-12-3,12 7-21,0-23-13,13-2 0,0-19-2,14-6 2</inkml:trace>
  <inkml:trace contextRef="#ctx0" brushRef="#br1" timeOffset="260665.9093">7655 7426 105,'-13'-10'39,"5"25"2,-9 2-1,8 17-35,-3 6 0,5 10-1,0 5-1,4 5-1,1 2-1,7 2 0,2-3-1,4-9 0,6-11 0,5-9-1,2-13 1,4-17 0,3-13 1,3-18-1,-3-10 1,0-14 0,1-16-1,-6-7 0,0-2-2,-4 4-2,0 18-11,-15-7-24,8 22-2,-7 4 0,3 21-1</inkml:trace>
  <inkml:trace contextRef="#ctx0" brushRef="#br6" timeOffset="279214.9702">20641 3728 78,'-4'-18'36,"4"18"0,-1-14 0,1 14-30,0 0-2,0 18 1,-3 2-2,3 13 0,-1 12-2,0 14 1,-3 11-1,-3 12 0,-1 8-1,-4 12 0,-3 6 0,-2 2 0,0-5 0,-1-6-1,3-6 1,3-13 0,5-13 1,2-13 0,5-20 0,4-15 1,-4-19-1,14-14 0,-5-19 1,0-15-1,-2-16-2,0-12 2,-1-19 0,-1-10-1,2-11 0,-1-8 1,7 2 0,4 6 0,5 6 0,7 11 0,8 12 1,4 11-2,8 16 0,3 17 1,1 6-1,-3 11 0,-5 7 0,-3 11 0,-9 6 0,-8 12 1,-13 10-1,-14 8 0,-12 12 1,-10 5-1,-8 12 0,-5 4 0,-4 5-1,-1-2 1,2-1-1,4-3 1,8-7-1,5-10 0,10-7 1,5-9 0,5-8 1,11-7-1,3-3 1,9 0 0,1 1 1,9 7-1,-1 6 1,7 9-1,-2 10 0,0 8 0,-4 12 0,-3 4 0,-7 6-1,-4-2 0,-5-3 0,0-7 0,-2-8 0,-5-12-1,3-9-4,-7-31-15,24 9-18,-12-26-3,10-5 0,-5-16-1</inkml:trace>
  <inkml:trace contextRef="#ctx0" brushRef="#br7" timeOffset="283397.2094">21720 3744 77,'11'-15'34,"-6"1"-1,-5 14 2,-2-19-31,2 19 1,-13-19 1,2 12-1,-11-4 1,-5 4 0,-9-2-1,-5 5 0,-8 3-1,1 10-1,-7 11-1,4 13-1,2 17-2,4 17 1,5 18 0,7 17-1,10 8 0,14 10 0,13 3 1,17-6 0,11-10 0,20-13 0,16-20 0,14-20 1,13-26 0,1-22 0,1-24 1,-3-18-1,-6-19 0,-10-15 0,-17-12 0,-15-11 0,-20-10 0,-14-10 0,-14-3 0,-17 1 0,-19 9 0,-12 9-1,-14 19 0,-10 15-1,-6 26 0,1 21-3,12 31-11,7 1-22,29 19-3,16-7 0,30 12-2</inkml:trace>
  <inkml:trace contextRef="#ctx0" brushRef="#br4" timeOffset="288327.4914">22445 3704 54,'-1'-13'34,"1"13"-1,-3-22 1,3 22-18,-4-19-6,4 19-3,7-16-2,-7 16-2,5-13 0,-5 13 0,0 0-1,0 0 1,7 16 0,-10 4-1,3 3 0,-1 9 1,-2 6-2,-1 12 1,3 5-1,-2 3-1,3-1 1,3 0-1,3-8 1,6-6-1,7-16 1,8-15 0,9-18 1,8-14-1,6-22 1,5-6-1,0-13 1,-4-7-2,-1-6 1,-9 2-1,-6 5 0,-11 7-1,-8 13-2,-8 7 0,-2 17-4,-16 1-13,10 22-19,-21 16 1,7 12 0,-9 1-2</inkml:trace>
  <inkml:trace contextRef="#ctx0" brushRef="#br4" timeOffset="288665.5108">22638 4204 91,'0'0'39,"-8"-17"-1,8 17 2,-4-17-31,4 17-3,0 0 0,0 0-2,-13 21-1,4 10 0,-5 11-1,-3 11 0,-1 10-1,0 9-1,-2 4 1,4 2-1,5-10 0,4-4 1,7-10-2,4-9 0,8-9-2,1-16-2,11 2-17,-9-23-17,10-2-2,-9-13-1,5 0-1</inkml:trace>
  <inkml:trace contextRef="#ctx0" brushRef="#br0" timeOffset="292955.7562">23721 3928 15,'24'-32'27,"-1"-3"-12,4 13 7,-19-10 2,9 14 1,-14-12-2,6 16 0,-15-11-7,4 12-5,-7-6-3,-4 7-4,-6 3-2,-3 6 0,-7 7-1,-7 11 0,-12 9 0,-9 14 0,-6 14 0,0 13 1,-2 10 0,-1 11 0,-1 10-2,5 7 1,11 4-1,15-2 0,15-3 0,17-8 1,15-13 0,19-15 0,22-16 0,15-18 0,6-18 0,4-16-1,-4-14 1,-6-8-1,-8-9 0,-11-6 1,-13 2 0,-11 0 0,-12 3 0,-5 6-1,-10 10 0,3 18 1,-16-3-1,-5 21-1,5 6 1,-2 7-1,6 7 0,7-2-3,18 4-29,-2-17-8,20-2 1,-3-19-3</inkml:trace>
  <inkml:trace contextRef="#ctx0" brushRef="#br3" timeOffset="297993.0443">22116 5090 64,'0'0'34,"0"0"-1,0 0 2,0 0-22,0 0-6,0 0 0,0 0-2,0 0 0,0 0-1,0 0-1,0 10-1,0-10 0,-1 22-1,-2-2 1,-1 6-2,0 7 2,-3 7-2,-2 4 1,0 2 0,-2 1-1,0-1 1,1-5-1,3-7 1,1-3-1,2-7 0,3-8 1,1-16-1,7 11 1,-7-11 0,17-10-1,-5-5 1,0-4-1,3 1 1,-3-4-1,0 2 0,-1 3 0,0 3 0,-1 4 0,-1 5 0,0 4 0,-9 1 0,16 8 0,-7 0 0,-9-8 0,12 18 0,-12-18 0,7 15 0,-7-15 1,-5 18-1,5-18 0,-20 16 1,9-7-1,-5 3 0,1-5 1,-1 2-1,3-3 0,1-4-1,12-2 0,-11-1-1,11 1-1,2-14-2,0 0-2,9 9-9,-5-12-22,6 9 1,-8-5-1,8 3 1</inkml:trace>
  <inkml:trace contextRef="#ctx0" brushRef="#br3" timeOffset="298677.0834">22134 5529 74,'0'0'36,"6"-10"0,4-3 1,10 5-28,-3-13-2,8 9 0,-2-10-1,4 7-2,-3-4-2,2 6 0,-4 1-1,-4 5 0,-3 7-1,-5 5 0,-4 7 0,-4 7 0,-4 7 0,-3 4 0,-2 4 0,-5 2 0,0 3 0,-3 0 2,0-6-2,-2-3 3,1-7-2,-2-6 2,-2-12-1,3-5 0,-2-10-1,2-6-1,0-6 1,2-6-2,1-3 2,3 0-3,3 4 1,5 3-2,3 10-4,-4-7-16,18 21-10,-14 0-5,28 2-2,-8 4 0</inkml:trace>
  <inkml:trace contextRef="#ctx0" brushRef="#br8" timeOffset="303271.3462">22763 5555 21,'0'0'26,"10"-14"1,-10 14-1,10-17-11,3 15 0,-11-11 0,11 13-1,-13-12 0,11 12-4,-11-11 0,8 8-3,-8 3-1,8-14-2,-8 14-1,13-17-1,-13 17-1,11-15 1,-11 15-1,11-10 0,-11 10 0,0 0 0,0 0 0,-11 19 0,-1-3 1,-7 5-1,-1 3 1,-4 6 0,-2 2-1,-1 4 1,4 3-1,2-4 0,7 1 1,5-3-1,13-3 0,9-4-1,13-7-1,7-9-4,19 2-18,-7-17-16,16-1-2,-10-12 1,1 2-2</inkml:trace>
  <inkml:trace contextRef="#ctx0" brushRef="#br8" timeOffset="303679.3695">23009 5265 104,'-16'-8'42,"16"8"0,-20-7-1,20 7-36,-16-10-2,16 10-2,-8-15 0,8 15-2,-8-14-2,8 14-2,0 0-3,-12-5-10,16 22-21,-5-6-1,5 9 0,1-6 0</inkml:trace>
  <inkml:trace contextRef="#ctx0" brushRef="#br2" timeOffset="309509.703">22913 5443 24,'0'0'22,"12"-14"-4,-12 14 0,1-14 0,-1 14-3,0 0-1,0 0-1,3-15-1,-3 15-1,0 0-2,0 0-4,0 0 0,0 0-2,0 0 0,0 0 0,0 0-1,0 0 0,0 0 1,0 0 0,0 0-1,0 0 1,-8 12-1,8-12 0,-19 19-1,6-6 0,-3 2 0,-3 3 0,0 4 0,1 0 0,-4 1 0,5 4 0,1 1-1,1 3 1,3 0 0,6 0 0,0 1 1,6-3-1,2-4 1,3 1-1,3-4 0,1-5 0,0-4 0,3-4-1,4-1-2,-2-11-5,15 4-28,-8-12-4,8 0 0,-2-10-1</inkml:trace>
  <inkml:trace contextRef="#ctx0" brushRef="#br2" timeOffset="310362.7518">22989 5231 31,'0'0'29,"0"0"1,0 0 0,-9 0-17,9 0-3,0 0 0,-7-10-2,7 10-2,0 0 1,0 0-2,-11 5 1,11-5-1,-9 8-1,9-8-1,-9 6 1,9-6-1,0 0-1,0 0 0,0 0 0,9 7-1,-9-7 0,19-4 0,-7-1-1,0-2 1,1 0-1,1-5 0,-4 3 1,1 0 0,-11 9 1,13-16-1,-13 16 0,0 0 1,-9-7-1,0 11 0,-5 2 0,1 3-1,-1 2 0,2-2-2,6 6-4,-3-13-26,14 10-7,-5-12 0,16 6-2</inkml:trace>
  <inkml:trace contextRef="#ctx0" brushRef="#br9" timeOffset="314901.0114">23021 5642 83,'0'0'37,"0"0"-1,12-12 2,3-2-33,11 2-2,2-3 0,5 3-1,-1-5 0,2 6-1,-5 1 1,-7 4-1,-6 2 0,-9 8 0,-7-4 0,0 19 0,-7-1 0,-5 2 1,0 8-1,0 2 1,4 2-1,4 1 1,4-2-1,5-2 0,6-4 1,7-3-1,5-8 0,6-5-1,3-8 0,7-8 1,-1-4-1,0-8 1,-3-7-1,-3-7 0,-3-2 0,-11-2 1,-3 0 0,-9 1 0,-3 5 1,-3 4-2,-2 7 1,2 5 0,6 3 0,9 3-1,13 3 0,11-3-1,12 10-9,4-19-16,16 6-17,-4-2 0,0 3-2,-8-2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4182239"/>
              </p:ext>
            </p:extLst>
          </p:nvPr>
        </p:nvGraphicFramePr>
        <p:xfrm>
          <a:off x="214283" y="762000"/>
          <a:ext cx="8750332" cy="460565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eye project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eyes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why things are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things are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Explain the link between blue skies and orange sunsets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skies are blue and why sunsets are orange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Danielle’s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97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7440" y="159480"/>
              <a:ext cx="8551440" cy="542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920" y="144360"/>
                <a:ext cx="8569440" cy="544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1520" y="191880"/>
              <a:ext cx="7659000" cy="571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80000" y="176400"/>
                <a:ext cx="7678800" cy="573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56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7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618</TotalTime>
  <Words>148</Words>
  <Application>Microsoft Office PowerPoint</Application>
  <PresentationFormat>On-screen Show (4:3)</PresentationFormat>
  <Paragraphs>28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2013-05-16T22:13:55Z</dcterms:modified>
</cp:coreProperties>
</file>