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  <p:sldId id="3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0:47:00.76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2600 7427 60,'0'0'35,"0"0"-2,-9-10 0,9 10-24,0 0-2,4-11-1,-4 11-3,5-13 0,-5 13-1,10-9-1,-10 9 0,17-7-1,-6 4 1,3 3-1,4 0 0,0 3 0,6-1 1,6 0-1,2-2 1,11 0 0,1-2 0,9-3 0,6 2 0,1-4-1,8 0 1,4 0-1,6 0 0,3 0 0,6 3 0,4-1 0,2 2 0,2-1 0,10 1 1,2-1-1,-4 2 0,4-2 0,3 3 0,3-1 0,4 1 1,-2 1-1,3 1 0,-4-1 1,7 0-1,2 0 0,0 1 0,0-2 0,2 0 0,9-5 0,2 0 0,4 1 0,2-5-1,6 1 1,4-7 0,7 0 0,2 0-1,3 1 1,1 1 0,2 2 1,4 1-1,1 2 0,1 3 0,0 4 0,1 0 1,0 2-1,-1 0 1,-2 0 0,-1 0 0,-6 0 0,-2-1 0,-4-1 0,-1 0 1,-6-3-1,2-1 0,-7 0 0,-5 1 0,-1-2 0,-7 2-1,-9-1-1,-12 5-4,-16-10-14,-12 11-18,-21-4 0,-16 2-2,-27-4 1</inkml:trace>
  <inkml:trace contextRef="#ctx0" brushRef="#br0" timeOffset="577.201">7211 6557 62,'-19'-16'34,"8"-3"-2,11 19-5,12-21-21,15 18-1,4-3 1,9 10-2,13-3 1,11 7-1,7 1 1,13 3-2,7-1 1,11 8-1,3-6 0,8 5 0,2-2-2,2 6 0,-5-1 0,-8 3 0,-13 1-1,-10 6 1,-18 5-1,-21 6 0,-23 4 0,-20 8 1,-28 5-1,-22 9 0,-22 7 2,-18 8-1,-19 7 0,-11 3 0,-7-3 0,3-2-1,10-8 1,17-13-1,19-10-4,17-26-15,37-6-19,25-25 0,18-12-3,22-23 0</inkml:trace>
  <inkml:trace contextRef="#ctx0" brushRef="#br1" timeOffset="39226.8694">12088 2352 20,'9'-9'27,"-9"9"1,0 0-1,0 0-15,0 0-4,-2 17-2,2-17-1,-8 28-2,0-11-1,1 12 1,-2-1-1,-1 10 1,-1-1-1,0 8 1,-2 3-1,1 9 1,-2 0-2,0 8 1,-1 4-1,-2 9 1,0 3-3,-4 7 1,1-1 1,-2 2-1,0 4 0,-1 2 0,1 2 0,-2 4 1,-1-2-1,-1 3 1,-1 1 0,-2 4-1,-4-1 1,2 5-1,-3-3 1,1 7-1,-1-1 3,-3 6-3,4 4 1,0 2 0,-5 5-1,3 2 3,-1-2 0,-2 4-2,-2 0 1,-1 0-1,-2-4 0,-2-1 0,-1-3 2,-2 2-2,3-1-1,-2-1 3,2-6-3,4 6 1,1-4-1,5 2 3,2 0-3,4-1-1,1 0 0,2 2 0,-1 1 0,2 0 1,-2 1-1,-1 1 1,0 0 0,-2 1 0,-5 4 1,0-3-1,-4 7 1,0 0-1,-1 3 2,2 2-1,-4 3-1,3 3 2,-1 1-2,0 0 1,3-4-2,-2 3 2,-1-1-3,-1-3 3,-2-3-3,-2-4 1,-1 0 0,-3-2 1,-1 2-1,0-7 2,4-2-1,2-3-2,3-6-1,3-11-4,14-6-29,-2-14-1,10-11-1,-1-15-1</inkml:trace>
  <inkml:trace contextRef="#ctx0" brushRef="#br1" timeOffset="40646.4719">9434 12001 21,'2'-11'24,"-7"-9"-1,5 20-5,0-25-29,0 25 1,-3-16 0,3 16 4,0 0 4,0 0 3,-12 6 3,12-6 5,0 0 3,-12 9 2,12-9-2,0 0-1,-4 12-2,4-12-2,0 0-1,0 0 0,0 0-2,0 0 1,0 0-1,0 0 0,12 7 0,-12-7-1,16 3-1,-16-3 0,18 6-1,-7-3 0,5 2 1,-2 0-2,3-1 1,1 1 0,3 1-1,0-2 1,3 2 0,3 1-1,3-2 1,1 3-1,2 0 1,2 3-1,0 1 0,3 2 0,-3-1 0,4 2 0,3-1 1,2-1-1,1-4 0,4 2 0,4-3 0,4-1 0,4-2 0,3 5 1,-2-2-1,2 2 0,3 2 0,0 1 0,-1 4 0,1-3 0,-1 3 0,3 0 0,1 1 1,-2 0-1,2-1 0,0 0 0,-3 5 1,-1-2-1,-2 2-1,3 1 1,-4 0-1,0 2 1,1 1-1,-2-2 0,3-1 1,-4-1 0,1 0 0,-2-3 1,0 1-1,1-3 1,-1 2 0,4-2-1,-3-1 1,-2 4-1,2-4 1,-3 1-1,-1 4 0,-1 1 0,-3-3 1,1 4-1,0-2 0,2 0 0,-3 0 1,4-1-1,-2-3 0,1 0 1,-1-1-1,0-2 1,-2 1-1,0-2 1,0 2-1,-1 0 1,2 0-1,2 0 0,-2 2 1,0-2-1,1 3 0,-2-2 0,-1 3 0,-1-2 0,-4 2-1,-3-1 1,1-3-1,-2 2 1,1-1 0,1-1 0,-3-5 0,3 0 0,-4-1 0,1-1 0,0 2 1,-4-2-1,-3 2 0,-2-2 0,-4 0 0,-3 1 0,0 2 0,-3-2-1,-4 1 1,-3 2-1,-3-4-1,0 5-3,-13-13-9,14 10-22,-14-10 0,0 0-2,0 0 1</inkml:trace>
  <inkml:trace contextRef="#ctx0" brushRef="#br1" timeOffset="42222.0747">14469 13420 10,'0'0'25,"0"0"0,-9 11-10,9-11-4,0 0-4,-4 9-2,4-9 0,0 0-1,0 0 0,0 0 1,0 0 0,0 0 0,-9-13 0,9 13-1,-2-14 0,2 14-1,-3-12 0,3 12-1,-4-13-1,4 13 0,-9-14 1,9 14-1,-11-21 0,6 9-1,-1-8 1,1-1 0,-2-6 0,0-4 0,2-2 0,-4-2 0,1-3 0,4-2 0,-7-1 1,3 4-1,-4-6 0,4 2 0,-7-3 0,3-1-1,-1-2 1,-2-3 1,0-1-1,2-4 0,0 1 0,0-4-1,-2-2 1,0-2 0,3-2 0,-3-1 0,-2-4 0,3-1-1,-4 0 1,1-1-1,0-4 1,-2 0 0,5-3-1,-3-2 1,3-5-1,-1 2 1,3-7-1,-2 2 0,0-3 1,-1-1-2,1 1 2,-2 0 0,-1 2 1,-1-3-1,-1-3 1,-2-1-1,-1-5 1,1 1 0,0-8 0,-1-3-2,1-4 1,0-2-1,1-3 1,-1 2-2,3-5 2,-3 1-2,-2 1 1,-1-2-1,-2 3 0,-2 0 0,1-2 0,-1 0 1,0 1-1,-1 0 1,0-1-1,2 1 2,4 3 0,-2-3 0,2-2-1,-1 4 1,3 2 0,-3-6 1,2 6 1,1-2-2,-2-6 1,0 3 0,-1 1 0,0-1 0,3-4-1,-2 6-1,2-4 1,-2-3-2,-1 2 0,1 4 0,-1-2 0,-1 3 0,-2-2 0,0 3 1,0-1-1,2 2 1,-2 3-1,2-4 0,1 0 0,4 3 1,-3-2 0,6 3 0,-3 2-1,4 1 1,-3 3 1,-1 1 0,1 7 0,3-3 0,-3 5-1,2 1 1,-1 5-1,1 0 1,0 1-1,2 3 1,-3 3-1,3 3 1,-2 0 0,4 3 0,-2-3-1,3 6 0,0 0 0,1 4-1,3 0 1,1 1-1,2 0 1,1 2-1,-1 6 1,2 2 0,-1 4 0,0 4 0,0 7 1,-3 4-1,2 9 0,-2 1 0,1 9 1,-1 2-2,-1 0 2,2 6-1,1-1 1,5 17-1,-12-19 0,12 19 1,-8-11-1,8 11 1,0 0-2,0 0 1,0 0 0,0 0 0,0 0-1,0 0 1,0 0 0,0 0 0,0 0-1,-7-2 0,7 2-2,0 0-3,0 0-28,0 0-2,7 22 0,-7-22-2</inkml:trace>
  <inkml:trace contextRef="#ctx0" brushRef="#br1" timeOffset="43735.2773">9624 11446 16,'0'0'27,"-10"-6"1,10 6-6,0 0-12,-17-4-1,17 4 0,0 0-1,0 0-1,-10-7-1,10 7 0,0 0-1,12-7 0,-12 7-2,18 0 1,-7 2-2,6 5 1,2 0-2,3 6 1,1-3-2,3 2 1,2-3-1,1-2 1,3-3-1,-1 1 0,-3-2 0,2 0 0,-3 1 0,-1 1 0,-5 0 0,-3 0 0,-6 1 0,-1 0 0,-11-6 0,12 10 0,-12-10 1,0 0-1,0 0 1,-11 0 0,11 0 0,-13-5 0,13 5 0,-14 5 0,14-5 0,-17 25 1,9 1-1,-2 11-1,-1 6 0,0 6 0,-2 2 0,2-6-3,6 2-8,-4-20-26,10-13 2,-1-14-2,19-14 1</inkml:trace>
  <inkml:trace contextRef="#ctx0" brushRef="#br1" timeOffset="43875.6776">10152 11745 66,'-10'30'34,"-8"-8"-18,0 4-15,1-4-36,-1-17 1,9-11-1</inkml:trace>
  <inkml:trace contextRef="#ctx0" brushRef="#br0" timeOffset="680091.2208">10981 7110 15,'0'0'14,"-9"-3"-5,9 3-3,0 0-3,-12-6-3,12 6-2,-11-5 0,11 5 1,-16 2 3,7 1 4,-6-1 3,6 5 2,-6-6 1,6 6 1,-3-7-2,12 0-2,-15 2-2,15-2-2,0 0-2,0 0 0,-1-13-2,1 13 0,0 0 0,8-12 1,-8 12 0,0 0 0,0 0 0,0 0 0,0 0 0,10 0 0,-10 0 0,0 0 0,10 1-1,-10-1 1,9 0 0,-9 0-1,16 0 0,-6 0 0,-1 2 0,2 0-1,-1 1 1,2 2-1,-1 1 0,2-2 0,1 0 0,2-1 1,1 0-1,1-2 0,-1 0 0,3-1 0,1 0 1,-1 2-1,0-2 0,-1 1 0,1 1 0,0-1 0,1 0 0,0 0 0,2-1 1,-1 1-1,0 0 0,1 2 0,1-1 0,0 3 0,1 1 0,2 1 0,-1 1 0,3-1-1,1 3 1,4-6 0,3 2 0,1-3-1,1-3 1,2 0 0,-1 0 0,4 2 0,-4-4 0,0 5 0,1-2 0,-2 5-1,2-3 1,-2 3-1,1 0 1,-1 1-1,0 1 1,-1-1-1,-1 2 1,1-1 0,-2 0 0,-4 0 1,3-2-1,-2 1 1,-1-2-1,2 1 1,-2-1-1,-1-1 1,0 0 0,2-1-1,-3 2 0,2-3 1,-4 2-1,-1-1 0,-4 2 0,-3-1 0,0 0 0,-4 0 0,-4 0 0,-1-2 0,-11-2 0,14 5 0,-14-5 0,10 1 0,-10-1 0,10 0 0,-10 0 0,8-1 0,-8 1 0,0 0 1,11-1-2,-11 1 1,0 0 1,13-3-1,-13 3 0,11-2 0,-11 2 0,18-1 0,-6 0 0,2 0 0,1-1 0,1 0 2,0 0-2,0 1 0,-1 1 0,-2-1 0,-2-1 1,-1 2-2,-2 2 1,-8-2 0,13 3 0,-13-3-2,10 6 2,-10-6-1,11 7 1,-11-7-1,16 7 0,-16-7 1,16 7-2,-16-7 1,17 3-2,-17-3-1,16 5-8,-16-5-15,0 0-7,10 5 3,-10-5-1</inkml:trace>
  <inkml:trace contextRef="#ctx0" brushRef="#br0" timeOffset="680964.8223">12033 6990 52,'0'0'29,"-12"5"2,12-5-3,0 0-21,0 0-3,0 0 1,-1-14-2,1 14 1,0 0 0,0 0 0,0 0-1,9-2 0,-9 2-1,0 0 0,9 14 0,-9-14 0,16 19 0,-1-6 0,1-4-1,6 3 1,3-5-1,7 2 1,2-3-1,4 1 0,-1-1 0,0 3-1,0-3 1,-5 6-1,-6 1 0,-4 3 0,-6 3 0,-5 1-1,-5 1 0,-6 1 0,-6 0 1,-5 0-2,-5 1 2,-7-2-1,-5 1 1,-8 0 1,-4 1-1,-3-2 1,2-1-1,1-2 1,6-3-1,5-8-2,15 1-2,14-8-15,2-11-17,19-1 1,12-2-2,5-5 1</inkml:trace>
  <inkml:trace contextRef="#ctx0" brushRef="#br0" timeOffset="682618.4252">13260 7376 14,'-8'-4'13,"8"4"-8,0 0 0,-11-1 1,11 1 1,0 0 2,-9-4 2,9 4 0,0 0 2,-12-15-2,12 15-1,0 0-2,0 0-1,0 0-2,0 0-1,-7-8-1,7 8-1,0 0 0,0 0 0,0 0 0,0 0 1,0 0-1,11 5 0,-11-5 1,9 0-1,-9 0 0,8 1-1,-8-1 1,11 4-1,-11-4-1,13 9 2,-13-9-2,14 10 1,-5-4-1,2 0 0,1 0 0,0-1 0,4 2 0,-2 0 0,5 4 0,0-2 1,2 3-1,2 2 0,1 4 0,1 1 0,-1 3 0,5 1 0,-1 2 0,2 2 0,1 0 0,4-2 0,1 3 0,4-1 0,2 1 0,2-2 0,6 2 0,2 1 1,5 0-1,0 2 1,4-1 0,1 6 0,0-3 0,5 4-2,-1-1 2,2 3-1,3 0 1,3 3-1,2-1 0,2 3 0,3 2 1,0 1 0,3 4 0,1 2 0,-1 1 0,2 1-1,0 1 2,2 2-2,-2-2 2,5 0-2,2-1 2,1-3-1,1 4 0,-1 3 0,4-2 0,1 4 0,3 1-1,1 1 1,-1 3 0,1 3 1,2-1-2,-1 5 2,6-4-2,3 6 1,-4 1 0,3 3 1,2 1-2,6 2 0,1 0 0,5 2 1,-3 4-2,2 0 3,4-2-3,1 1 2,-1 0-1,-1 2 1,-1-4-1,5 0-1,2-2 0,2-2 0,1 1 0,3 1 0,4-1 0,1-1 0,2 2 2,1 1 2,0-1-2,2 0-1,1-1 1,0 1-1,2 1 0,0 3 0,0-1 0,-2 2-1,1-2 1,-1 1-1,0-3 1,-4-2 0,-1 1 0,0-3-1,-4 3 1,-4-5-2,-6 0 1,-3-6-2,-3 4-4,-15-17-13,-3 3-16,-14-13 0,-7-8-3,-17-14 1</inkml:trace>
  <inkml:trace contextRef="#ctx0" brushRef="#br0" timeOffset="684178.4279">20513 11557 51,'0'0'34,"-11"-20"-1,11 20-1,-1-16-28,-3 6 1,4 10-1,4-14-2,-4 14 0,0 0-1,10-8 2,-10 8-2,0 0 1,0 0-1,0 0 1,0 0 0,2 11 1,-2-11-1,0 0 0,-8 7 0,8-7 0,-12 4-1,12-4 0,-11 0 0,11 0-1,-17-5 0,17 5 1,-18-5-1,9 0 0,-1 0 0,0 2 1,0-1-1,1 0 1,9 4-1,-13-8 0,13 8 1,0 0-1,0 0 0,0 0 0,13 1 0,4 3 0,4 4 0,6 2 0,6 1 0,3 6 0,3 0 0,3 6 1,-2 0-1,3 3 3,-3 4-3,0 2 3,-5 3-3,-2 0 0,-3-2 0,-2 1 0,-1-1-1,-5-4-1,-4-2 2,-2-5-3,-7-2 3,-3 0 0,-8-5 0,-7 1 0,-4-4 0,-9 1 1,-5-4-1,-10 3 0,-6-1 0,-6 0 0,-5-1 0,-7-1 0,-3 2-1,-4-1 1,-1-3 0,1 1 0,4-3 0,6-3 0,8-2 0,7-1-1,11 1-1,10-6-4,22 6-13,-15 6-18,15-6 1,12 6-2,4-2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1:15:41.899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2600 7427 60,'0'0'35,"0"0"-2,-9-10 0,9 10-24,0 0-2,4-11-1,-4 11-3,5-13 0,-5 13-1,10-9-1,-10 9 0,17-7-1,-6 4 1,3 3-1,4 0 0,0 3 0,6-1 1,6 0-1,2-2 1,11 0 0,1-2 0,9-3 0,6 2 0,1-4-1,8 0 1,4 0-1,6 0 0,3 0 0,6 3 0,4-1 0,2 2 0,2-1 0,10 1 1,2-1-1,-4 2 0,4-2 0,3 3 0,3-1 0,4 1 1,-2 1-1,3 1 0,-4-1 1,7 0-1,2 0 0,0 1 0,0-2 0,2 0 0,9-5 0,2 0 0,4 1 0,2-5-1,6 1 1,4-7 0,7 0 0,2 0-1,3 1 1,1 1 0,2 2 1,4 1-1,1 2 0,1 3 0,0 4 0,1 0 1,0 2-1,-1 0 1,-2 0 0,-1 0 0,-6 0 0,-2-1 0,-4-1 0,-1 0 1,-6-3-1,2-1 0,-7 0 0,-5 1 0,-1-2 0,-7 2-1,-9-1-1,-12 5-4,-16-10-14,-12 11-18,-21-4 0,-16 2-2,-27-4 1</inkml:trace>
  <inkml:trace contextRef="#ctx0" brushRef="#br0" timeOffset="1">7211 6557 62,'-19'-16'34,"8"-3"-2,11 19-5,12-21-21,15 18-1,4-3 1,9 10-2,13-3 1,11 7-1,7 1 1,13 3-2,7-1 1,11 8-1,3-6 0,8 5 0,2-2-2,2 6 0,-5-1 0,-8 3 0,-13 1-1,-10 6 1,-18 5-1,-21 6 0,-23 4 0,-20 8 1,-28 5-1,-22 9 0,-22 7 2,-18 8-1,-19 7 0,-11 3 0,-7-3 0,3-2-1,10-8 1,17-13-1,19-10-4,17-26-15,37-6-19,25-25 0,18-12-3,22-23 0</inkml:trace>
  <inkml:trace contextRef="#ctx0" brushRef="#br1" timeOffset="2">12088 2352 20,'9'-9'27,"-9"9"1,0 0-1,0 0-15,0 0-4,-2 17-2,2-17-1,-8 28-2,0-11-1,1 12 1,-2-1-1,-1 10 1,-1-1-1,0 8 1,-2 3-1,1 9 1,-2 0-2,0 8 1,-1 4-1,-2 9 1,0 3-3,-4 7 1,1-1 1,-2 2-1,0 4 0,-1 2 0,1 2 0,-2 4 1,-1-2-1,-1 3 1,-1 1 0,-2 4-1,-4-1 1,2 5-1,-3-3 1,1 7-1,-1-1 3,-3 6-3,4 4 1,0 2 0,-5 5-1,3 2 3,-1-2 0,-2 4-2,-2 0 1,-1 0-1,-2-4 0,-2-1 0,-1-3 2,-2 2-2,3-1-1,-2-1 3,2-6-3,4 6 1,1-4-1,5 2 3,2 0-3,4-1-1,1 0 0,2 2 0,-1 1 0,2 0 1,-2 1-1,-1 1 1,0 0 0,-2 1 0,-5 4 1,0-3-1,-4 7 1,0 0-1,-1 3 2,2 2-1,-4 3-1,3 3 2,-1 1-2,0 0 1,3-4-2,-2 3 2,-1-1-3,-1-3 3,-2-3-3,-2-4 1,-1 0 0,-3-2 1,-1 2-1,0-7 2,4-2-1,2-3-2,3-6-1,3-11-4,14-6-29,-2-14-1,10-11-1,-1-15-1</inkml:trace>
  <inkml:trace contextRef="#ctx0" brushRef="#br1" timeOffset="3">9434 12001 21,'2'-11'24,"-7"-9"-1,5 20-5,0-25-29,0 25 1,-3-16 0,3 16 4,0 0 4,0 0 3,-12 6 3,12-6 5,0 0 3,-12 9 2,12-9-2,0 0-1,-4 12-2,4-12-2,0 0-1,0 0 0,0 0-2,0 0 1,0 0-1,0 0 0,12 7 0,-12-7-1,16 3-1,-16-3 0,18 6-1,-7-3 0,5 2 1,-2 0-2,3-1 1,1 1 0,3 1-1,0-2 1,3 2 0,3 1-1,3-2 1,1 3-1,2 0 1,2 3-1,0 1 0,3 2 0,-3-1 0,4 2 0,3-1 1,2-1-1,1-4 0,4 2 0,4-3 0,4-1 0,4-2 0,3 5 1,-2-2-1,2 2 0,3 2 0,0 1 0,-1 4 0,1-3 0,-1 3 0,3 0 0,1 1 1,-2 0-1,2-1 0,0 0 0,-3 5 1,-1-2-1,-2 2-1,3 1 1,-4 0-1,0 2 1,1 1-1,-2-2 0,3-1 1,-4-1 0,1 0 0,-2-3 1,0 1-1,1-3 1,-1 2 0,4-2-1,-3-1 1,-2 4-1,2-4 1,-3 1-1,-1 4 0,-1 1 0,-3-3 1,1 4-1,0-2 0,2 0 0,-3 0 1,4-1-1,-2-3 0,1 0 1,-1-1-1,0-2 1,-2 1-1,0-2 1,0 2-1,-1 0 1,2 0-1,2 0 0,-2 2 1,0-2-1,1 3 0,-2-2 0,-1 3 0,-1-2 0,-4 2-1,-3-1 1,1-3-1,-2 2 1,1-1 0,1-1 0,-3-5 0,3 0 0,-4-1 0,1-1 0,0 2 1,-4-2-1,-3 2 0,-2-2 0,-4 0 0,-3 1 0,0 2 0,-3-2-1,-4 1 1,-3 2-1,-3-4-1,0 5-3,-13-13-9,14 10-22,-14-10 0,0 0-2,0 0 1</inkml:trace>
  <inkml:trace contextRef="#ctx0" brushRef="#br1" timeOffset="4">14469 13420 10,'0'0'25,"0"0"0,-9 11-10,9-11-4,0 0-4,-4 9-2,4-9 0,0 0-1,0 0 0,0 0 1,0 0 0,0 0 0,-9-13 0,9 13-1,-2-14 0,2 14-1,-3-12 0,3 12-1,-4-13-1,4 13 0,-9-14 1,9 14-1,-11-21 0,6 9-1,-1-8 1,1-1 0,-2-6 0,0-4 0,2-2 0,-4-2 0,1-3 0,4-2 0,-7-1 1,3 4-1,-4-6 0,4 2 0,-7-3 0,3-1-1,-1-2 1,-2-3 1,0-1-1,2-4 0,0 1 0,0-4-1,-2-2 1,0-2 0,3-2 0,-3-1 0,-2-4 0,3-1-1,-4 0 1,1-1-1,0-4 1,-2 0 0,5-3-1,-3-2 1,3-5-1,-1 2 1,3-7-1,-2 2 0,0-3 1,-1-1-2,1 1 2,-2 0 0,-1 2 1,-1-3-1,-1-3 1,-2-1-1,-1-5 1,1 1 0,0-8 0,-1-3-2,1-4 1,0-2-1,1-3 1,-1 2-2,3-5 2,-3 1-2,-2 1 1,-1-2-1,-2 3 0,-2 0 0,1-2 0,-1 0 1,0 1-1,-1 0 1,0-1-1,2 1 2,4 3 0,-2-3 0,2-2-1,-1 4 1,3 2 0,-3-6 1,2 6 1,1-2-2,-2-6 1,0 3 0,-1 1 0,0-1 0,3-4-1,-2 6-1,2-4 1,-2-3-2,-1 2 0,1 4 0,-1-2 0,-1 3 0,-2-2 0,0 3 1,0-1-1,2 2 1,-2 3-1,2-4 0,1 0 0,4 3 1,-3-2 0,6 3 0,-3 2-1,4 1 1,-3 3 1,-1 1 0,1 7 0,3-3 0,-3 5-1,2 1 1,-1 5-1,1 0 1,0 1-1,2 3 1,-3 3-1,3 3 1,-2 0 0,4 3 0,-2-3-1,3 6 0,0 0 0,1 4-1,3 0 1,1 1-1,2 0 1,1 2-1,-1 6 1,2 2 0,-1 4 0,0 4 0,0 7 1,-3 4-1,2 9 0,-2 1 0,1 9 1,-1 2-2,-1 0 2,2 6-1,1-1 1,5 17-1,-12-19 0,12 19 1,-8-11-1,8 11 1,0 0-2,0 0 1,0 0 0,0 0 0,0 0-1,0 0 1,0 0 0,0 0 0,0 0-1,-7-2 0,7 2-2,0 0-3,0 0-28,0 0-2,7 22 0,-7-22-2</inkml:trace>
  <inkml:trace contextRef="#ctx0" brushRef="#br1" timeOffset="5">9624 11446 16,'0'0'27,"-10"-6"1,10 6-6,0 0-12,-17-4-1,17 4 0,0 0-1,0 0-1,-10-7-1,10 7 0,0 0-1,12-7 0,-12 7-2,18 0 1,-7 2-2,6 5 1,2 0-2,3 6 1,1-3-2,3 2 1,2-3-1,1-2 1,3-3-1,-1 1 0,-3-2 0,2 0 0,-3 1 0,-1 1 0,-5 0 0,-3 0 0,-6 1 0,-1 0 0,-11-6 0,12 10 0,-12-10 1,0 0-1,0 0 1,-11 0 0,11 0 0,-13-5 0,13 5 0,-14 5 0,14-5 0,-17 25 1,9 1-1,-2 11-1,-1 6 0,0 6 0,-2 2 0,2-6-3,6 2-8,-4-20-26,10-13 2,-1-14-2,19-14 1</inkml:trace>
  <inkml:trace contextRef="#ctx0" brushRef="#br1" timeOffset="6">10152 11745 66,'-10'30'34,"-8"-8"-18,0 4-15,1-4-36,-1-17 1,9-11-1</inkml:trace>
  <inkml:trace contextRef="#ctx0" brushRef="#br0" timeOffset="7">10981 7110 15,'0'0'14,"-9"-3"-5,9 3-3,0 0-3,-12-6-3,12 6-2,-11-5 0,11 5 1,-16 2 3,7 1 4,-6-1 3,6 5 2,-6-6 1,6 6 1,-3-7-2,12 0-2,-15 2-2,15-2-2,0 0-2,0 0 0,-1-13-2,1 13 0,0 0 0,8-12 1,-8 12 0,0 0 0,0 0 0,0 0 0,0 0 0,10 0 0,-10 0 0,0 0 0,10 1-1,-10-1 1,9 0 0,-9 0-1,16 0 0,-6 0 0,-1 2 0,2 0-1,-1 1 1,2 2-1,-1 1 0,2-2 0,1 0 0,2-1 1,1 0-1,1-2 0,-1 0 0,3-1 0,1 0 1,-1 2-1,0-2 0,-1 1 0,1 1 0,0-1 0,1 0 0,0 0 0,2-1 1,-1 1-1,0 0 0,1 2 0,1-1 0,0 3 0,1 1 0,2 1 0,-1 1 0,3-1-1,1 3 1,4-6 0,3 2 0,1-3-1,1-3 1,2 0 0,-1 0 0,4 2 0,-4-4 0,0 5 0,1-2 0,-2 5-1,2-3 1,-2 3-1,1 0 1,-1 1-1,0 1 1,-1-1-1,-1 2 1,1-1 0,-2 0 0,-4 0 1,3-2-1,-2 1 1,-1-2-1,2 1 1,-2-1-1,-1-1 1,0 0 0,2-1-1,-3 2 0,2-3 1,-4 2-1,-1-1 0,-4 2 0,-3-1 0,0 0 0,-4 0 0,-4 0 0,-1-2 0,-11-2 0,14 5 0,-14-5 0,10 1 0,-10-1 0,10 0 0,-10 0 0,8-1 0,-8 1 0,0 0 1,11-1-2,-11 1 1,0 0 1,13-3-1,-13 3 0,11-2 0,-11 2 0,18-1 0,-6 0 0,2 0 0,1-1 0,1 0 2,0 0-2,0 1 0,-1 1 0,-2-1 0,-2-1 1,-1 2-2,-2 2 1,-8-2 0,13 3 0,-13-3-2,10 6 2,-10-6-1,11 7 1,-11-7-1,16 7 0,-16-7 1,16 7-2,-16-7 1,17 3-2,-17-3-1,16 5-8,-16-5-15,0 0-7,10 5 3,-10-5-1</inkml:trace>
  <inkml:trace contextRef="#ctx0" brushRef="#br0" timeOffset="8">12033 6990 52,'0'0'29,"-12"5"2,12-5-3,0 0-21,0 0-3,0 0 1,-1-14-2,1 14 1,0 0 0,0 0 0,0 0-1,9-2 0,-9 2-1,0 0 0,9 14 0,-9-14 0,16 19 0,-1-6 0,1-4-1,6 3 1,3-5-1,7 2 1,2-3-1,4 1 0,-1-1 0,0 3-1,0-3 1,-5 6-1,-6 1 0,-4 3 0,-6 3 0,-5 1-1,-5 1 0,-6 1 0,-6 0 1,-5 0-2,-5 1 2,-7-2-1,-5 1 1,-8 0 1,-4 1-1,-3-2 1,2-1-1,1-2 1,6-3-1,5-8-2,15 1-2,14-8-15,2-11-17,19-1 1,12-2-2,5-5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1:16:16.3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13334 7424 2,'0'0'10,"0"0"0,0 0 2,0 0-1,3-12 0,-3 12 0,11-9-2,-3 8 0,-8 1-2,15-8-2,-15 8-3,11-1 0,-11 1 0,0 0-2,7 4 0,-7-4 0,0 0 0,0 0 0,0 0 1,5 11 0,-5-11 1,9 0 0,-9 0 1,17-2-1,-6-1 0,4 2 1,2-4-1,1 4-1,0 0 0,4 2-1,0 3 0,-1-2 0,2 3 0,1-1-1,-1 2 1,4 1 0,2 0 0,3 2 0,3-1 0,3 3 1,1 1-1,9 1 0,4 2 1,3 1 0,4 3-1,3 2 1,6 2-1,6 3 1,2 0-1,5 7 1,4-6-1,4 7 1,4-2-1,4 5 2,0-5-1,6 4 2,5 1 0,2 6-1,0-4 1,3 7-1,2-2 1,8 5-1,1 1 0,1 5-1,2-3 0,6 5 0,3-1-1,3 2 1,-1 1-1,4-3 1,4 2 1,6-1-2,-1-2 3,3 0-2,4-1 1,5 3 0,-1-1 2,7 4-3,1-1 0,1 2 1,3 1-2,-1 1 2,1-1-1,-3 5 0,1-5 0,-4 3 0,1-3 0,0 2 0,-3 3 0,-2 1 1,1-2-2,0 1 1,1 2-1,2-1 2,-1-2-2,3-3 1,-1-2-1,2 2 2,-2-7-3,5 4 2,-2-1-2,0 1 2,-1-1-1,0 1-1,-4 0 2,-1-3-1,-2 2-1,-5-3 0,-8-2 0,-1-1 1,-11-2 0,-1 2-1,-11-5 1,-3 0-2,-7 2 1,-58-27 2,7 4 0,4-1-1,10 0-1,3 0 0,10 2 0,-9 1-1,1 4-1,-5-4-2,3 3-4,-4-4-3,2 5-11,-5-4-16,-1-5-1,-8-2 3</inkml:trace>
  <inkml:trace contextRef="#ctx0" brushRef="#br1" timeOffset="6162.0108">13455 7407 0,'0'0'21,"16"-4"0,-7 2-11,0 1-4,-9 1-2,14 6-3,-14-6-1,13 8 0,-13-8-1,9 12 2,-9-12 0,14 9 2,-5-4 0,2-4 2,5 0 0,-4-2 1,6 2-2,-1-1 1,2 3-2,-2-1 0,0 4-2,1-2 0,1 6-1,0-2 0,1 0 0,2 2 0,2-2 1,1 1 0,3 1 0,1-3 1,2 3 0,3-2 0,2 2 0,0 1 0,2 4-1,-1-3 0,3 6 0,-2-1 0,-2 2-1,4 0 0,-1 1 1,-3-1-1,2 2 2,0-4-1,2 3 1,0-4-1,4 4 1,-2-4-1,2 5 1,0-2-1,3 1 0,1-1 0,0 2 0,-3 5 0,3 0-1,-1-1 1,0 3-1,1-2 1,3 1-1,0-1 0,8 1 0,-2-3 1,4 0 1,-2-1-1,5 4 0,-2 0 0,3 3 1,-2 1-2,4 1 1,-3-1-1,6 4 1,0-3-1,0 3 1,3-3-1,-1 0 0,0 1 0,1-3 1,0 1 1,0 1-2,4-1 3,3-1-3,-1 1 2,4-1-2,3-1 2,3 1-2,1-5 1,-1 2-1,2 2 0,-1 0 0,1-1 0,0 2 1,1 5-1,-1-3 0,-3 5 0,0 1 1,1-1-2,-1-2 2,-2 3-1,1-2 1,1-3-1,0-3 1,1 1 0,3-1 0,-2-1 0,3 0 1,3 0-1,-2-1 1,-2 5-1,-3-1 0,2 3-1,-4 0 1,-3 0-1,-1 3 0,-1 1 0,-1 2 1,-2-2-1,-1 0 0,3-3 0,2-1 1,0 1-1,1-3 0,3-2 1,2-1-1,3-2 1,-1 5-1,0-4-1,2 3 1,-3-1 0,0 0-1,-3 1 0,-1 0 1,-3 0 0,-1-1 0,2 1-1,-3-1 2,2 3-1,1-2 0,-1-1 0,2 0 0,1-1 0,1-2 1,-2 2-1,3 0 0,-1-2 0,-2-1 0,4 1 0,1-4 1,1 4-2,5 0 0,3-2 1,-3 1-2,5-3 3,-2 1-1,2-1 0,1 0-1,2-3 1,-6 0 0,-3 0 0,4 1 1,-7-1 0,0 1-1,0-1 1,-6 4-1,-4-2 0,-3 1 0,-1 1 0,-78-25 1,76 29-1,-37-16 1,6 4-1,-1-2 1,7 5-1,-2-4 1,6 5-1,-3-1-1,-1 3-1,4 1 1,1 1-2,1-1 2,7 3-1,-4-3 0,6 5-2,-4-5 1,-2 4 2,0-4-3,-6-1 1,-6-2 0,1 0 0,-9-3-2,-3 0 0,-37-18-3,62 34-4,-62-34-5,19 23-14,-19-23-2,0 0 2</inkml:trace>
  <inkml:trace contextRef="#ctx0" brushRef="#br2" timeOffset="13837.2243">13579 7520 18,'0'0'8,"10"-13"1,-10 13 0,0 0-1,0 0 1,0 0-2,0 0 0,0 0 0,0 0 1,-11-1 0,11 1 1,0 0-1,0 0-1,0 0-1,13-1 0,-13 1-1,0 0-1,12-6-1,-12 6-1,7 2 0,-7-2-2,12 5 1,-12-5 0,14 6 0,-4-1 1,3-1-1,0-1 1,1 3 0,1-1-1,2 0 1,2 1-1,-1 1 0,5 1-1,2 0 1,3 1-1,3 2 0,3-1 1,3-1-1,-1 4 0,5-1 0,0 0 0,-2 1 0,0 1 0,-3 0 0,-2 1 0,-2 0 0,-3 0 0,-1-3 0,0 5 1,-1-5-1,0 3 0,1-2 0,0 0 2,3 0-2,0 0 1,-1 1-1,0 1 1,2-1-1,2 2 1,-2-1-1,6 1 0,-3 2 1,1 2-2,1-3 2,1 2-1,2-1 1,-1 0-2,1-2 2,0 1-2,-2-4 2,5-2-1,-3 1 0,1 0 1,1 0-1,-6 2 1,4-1-1,-2-1 1,-2 2-1,0 0 0,-4 0 0,4 1 0,-3-4 0,1 4 1,0 0-1,1-2 0,-4 1-1,2-2 2,-1 5-1,0-1 0,-1 0 0,-1 0 0,-3 2 0,-3 1 0,3-1 0,-2-2 0,3 1 0,-1 0 0,1-3 0,3 2 0,-2-3 0,6-1 1,-4 1-1,5-3 0,-2 3 0,0-1 0,0-1 0,-4 2 0,1-4 0,-1 4 0,-2-2 0,3 1 0,-3-1 0,0 1 0,-1-1 2,1 1-2,1 2 2,1 1-3,-2-3 3,2 3-3,-2 2 3,1-4-3,2 5 1,-1-2 0,4-2 0,1 2 0,2 0 0,2-1 0,3 2 0,0 2 0,2-1 0,3-1 0,-3 5 0,-1-2 0,2 0 0,-3 0 0,4 3 0,-6 0 0,3 2 0,-2 0 0,2-2 0,0 4 0,-1-2 0,3 0 0,1 0 0,-2-1 0,2-3 0,0 0 1,0 0-1,-1-1 0,1-1 0,0 1 0,-1 1 1,0-2-1,0 2 1,-4 0-1,2-2 1,-2 2-1,1 0 1,0 0 0,-1-6-1,1 4 0,3-3 0,-2 2 1,1-3-1,0 0 0,-1 1 0,2 2 0,0-3 0,-2 3 1,0 0-1,0-2 0,-3-1 0,4 0 0,-5 3 0,1-3 0,-3 1 0,1 0 0,0 0 0,-2 1 0,2 2 0,-1-1 1,2 1-1,1 0 0,-4 0 0,3 1 0,-3 1 0,1-1 0,0 1 0,2-1 0,-3 1 0,1 0 1,5 0-2,-2 0 0,4 1 1,-3-3 0,4 2-2,0-1 2,0-1-1,1 0 1,-2-1-1,1 0 3,-1-1-3,3 3 1,-1-4 0,-1 4 0,2-4 0,0 2 0,-2 0 0,1 0 0,2-1 0,-1-2 1,4 4-1,-3-3 0,2 1 0,3 2 0,-1-1 0,0-1 1,2 2-1,-3 2 0,3-2-1,-1 1 1,1 1 0,0-1 0,0 0 0,-1 0 0,1 2 0,-1-3 1,0 1-1,-1-2 0,-1 2-1,2-2 1,0 3-1,-1 0-1,1 2 2,0-2-2,1-1 2,0 1-2,-1-1 2,3-1-2,-3 0 3,2-3-1,0-1-1,-1 1 1,-2 1 0,2-3 0,-2 3 1,-1 0-1,0-1 0,-2 2 1,5-2-1,-1 3 0,-2 0 1,4 2-1,-2 0-1,1 0 1,-1 2 0,3-3 0,-5 2 1,-2 1-1,1-4 1,-3-1-1,2 2 1,-1-2 0,2 0-1,-1 0 0,3 1-1,0 0 1,1 0-1,-2-2 1,-2 3 0,5-2 1,-4 0 1,0 4 0,-1-2-1,2 1 0,1 0 0,4 0-1,0 2 2,-1 1-4,2 0 1,2-2-1,-59-22 3,63 25 0,-63-25 0,67 28 1,-67-28-1,75 32 0,-75-32 0,79 33 0,-40-16-2,6 3 1,-7 3-1,6 2 1,-2 0-1,7 3 0,0-2 1,4 3-1,0 0-1,3 0 1,-2 1 1,1-3 0,-3 0-1,-1-1 1,0 0 0,-3-2 0,-4-2 1,-4-4 0,-3 2-2,-37-20 0,62 30-2,-62-30-2,36 22-8,-36-22-18,0 0-7,0 19 0,0-19 1</inkml:trace>
  <inkml:trace contextRef="#ctx0" brushRef="#br3" timeOffset="21184.8372">13576 7529 7,'10'2'23,"-10"-2"0,4-11-12,-4 11-5,0 0-2,0 0-2,0 0 0,0 0-1,0-13 2,0 13 1,0 0 1,0 0 1,-12-12 1,12 12 0,0 0 1,0 0-1,-1-12 0,1 12-2,0 0-1,0 0-1,0 0-1,0 0-1,0 0 0,11-5-1,-11 5 1,10 0-1,-10 0 0,12 0 0,-12 0 0,11 0 0,-11 0 0,9 2 0,-9-2 0,0 0 0,0 0 0,9 14 0,-9-14 0,4 12 0,-4-12 0,7 15 0,-7-15 0,9 14 0,-9-14 0,10 16 0,-10-16 0,14 16 0,-5-8 0,0 1 0,3 0-1,-12-9 1,17 17-1,-7-8 1,-1-1 0,1 1-1,-10-9 0,16 16 1,-16-16 0,17 11 0,-17-11-1,14 8 1,-14-8 0,15 6-1,-15-6 1,9 3-1,-9-3 1,0 0-1,8 5 1,-8-5-1,0 0 1,0 0-1,0 0 1,0 0 0,12 0-1,-12 0 2,0 0-1,12-3 0,-12 3 0,0 0 0,12-5 1,-12 5-1,0 0 0,0 0 0,0 0 0,0 0-2,0 0-1,0 0-3,15-2-7,-15 2-7,0 0-2,9-13 0,-9 13 1</inkml:trace>
  <inkml:trace contextRef="#ctx0" brushRef="#br3" timeOffset="23880.6504">13855 7566 3,'13'-5'25,"-13"5"0,10-8-6,-10 8-10,10-2-3,-10 2-3,0 0-3,9 8 0,-9-8-1,0 0 0,7 14 2,-7-14 0,0 0 1,14 16 0,-14-16 0,20 10 1,-9-5-1,1 2-1,0 0 0,0 0-3,-1 2 0,-1-1-1,-1 2 0,-9-10 1,11 18-1,-11-18 0,10 16 1,-10-16 1,11 12 2,-11-12-1,12 11 2,-2-4-1,0-4 0,0 2-1,1-3 1,-1 3-1,1-3 1,2 0-1,-2 1 0,1-1-1,0 0 1,-1-1 0,-1-1 0,0 0 1,-1-1-1,-1 1 2,-8 0-1,15-2 0,-15 2 1,11-1-1,-11 1 0,0 0 0,12 0-1,-12 0 0,0 0 0,13 2 0,-13-2 0,12 0 1,-12 0 0,14 2 0,-5 0 0,3 1-1,-3 0 1,2 4 0,1-1-1,-2 2 1,1 1-1,4 3 0,-2-2 0,1 2 0,1 2 0,1 0 0,4-2 0,0 2 0,3 0 1,0 2-1,2 1 1,2 1 0,4 1 0,1 1-1,-1 2 1,2 0-1,0-2 0,-2 1 0,-1-2 0,-3 0-1,1-1 1,-5-2 1,1 2-1,-1-5 0,-1 4 0,1-2 1,-1 0-1,1-1 1,-3-1 0,3-1 1,-2-4 0,-1 5 0,-1-4 0,0 3 0,1-3-1,-4 1 1,4 0-1,0-2 0,-3 3-1,1 0 1,2-1-1,-1-2 1,1 2 0,4 0 0,-4-1 0,5 2 0,-3-2 0,4 2 1,-4-2-2,3 3 1,0-2-1,2 2 1,1-3-1,1 2 0,2-1 1,2 0 0,1-1 0,5 2 0,-5-3 0,3 2 0,-2 1 0,0-1 0,-2 1-1,-1 1 1,-1-1-1,-1 2 0,-3 1 0,-1-1 0,1-2 2,1 0-2,-1 0 2,1 2-1,2-1 1,3-1-2,-2 2 2,5 0-1,-4-1-1,3 3 0,2 0 1,-1-1-1,-1-3 0,3 2 0,0-2 0,0 1 1,0-2-1,-1 0 0,-1-1 0,2 1 0,-4 2 0,-1-1 1,-3 0-1,-1 1 0,-1 0 0,-1 2 1,0-3-1,-1 4 0,0-1 0,0 1 1,4-5-1,-2 5 0,2 2 0,1-6 1,1 4-1,2 1 0,-2 0 0,0 3 1,-1 2-1,1-4 0,-4 5 0,0-1 0,3-1 0,-1 0 0,-1 1 0,-1-2 0,3 0 0,0-1 1,-2-1-1,6 1 0,-4-2 1,1 1-1,3 1 1,2-2 1,0-1-1,2 0 0,0 3 0,0-1 0,-1-2 0,3 3 0,0 0-1,-3 1 1,1-4-1,0 4 1,1-2-1,-2 1 0,2-1 0,-1-2 0,0 2 0,-1 0 0,3 0 0,0 1 1,-1-2-1,1 1 0,-3 0 0,3 2 1,-3 2-1,0 0 0,-1-3 0,2 4 0,-4 0 0,5-1 0,-1 1 0,-3-1 1,2-2-1,2 0 0,2-1 0,-1 1 1,-1-2-1,1 1 0,1 1 0,3-1 0,-3 2 0,0-1-1,0 2 1,-1-1-2,1 1 1,0-3 1,0 2-1,1-1 0,-1 1 0,3-2 3,-2 1-4,1-1 4,-2 3-2,1-1 0,-2-1 0,0 1 0,-1 2 1,3-2-1,-3-1 0,3 0 1,-1-1-1,-1 1 0,0-2 1,0 2-1,-2-4 0,1 2 1,-3 0-2,0 0 2,-1-2-1,3 2 0,-3-3 0,3 2 0,-2-1 1,2-1-1,2 0 1,1-2-1,3 2 1,-1-1-1,2 1 1,0 0-1,2-2 1,-1 3-1,2 0 0,-3 1 1,3 3-1,-1-2-2,2 3 1,0-2-1,2 1 2,0 0-2,3 1 2,0 1-2,2-2 2,1 2 0,0 0 0,1 2 1,-3-1-1,1 2 1,1-1-1,0 2 0,0 0 0,1 2 1,3-2-2,-2-1 1,6 3 0,-2-1 1,3-1-1,0-1 0,0 4 1,0-5-1,-3 0 1,2 1-1,-5-2 0,0 1 0,-1-1 1,-4 0 0,0-2 0,-1-1 0,-3 1 0,8 1 1,-2 1-1,0 1-1,1-4 0,-1 3 0,-1 0-1,0 1 1,-1-1 1,0-1-1,-5 0 0,2 2 1,2 0 0,5 2-1,3 2 1,0 3-2,5 0 0,-68-30 2,82 37 0,-38-17 1,8 3-1,-1 2 0,8 0 0,-1 0 0,8 5 0,-7 1-1,5 3-2,1 2 0,4 1 0,3-1-1,2 1 0,-3 0-2,2 1-5,-7-5-18,-7-2-12,-1-2 0,-10-3 1</inkml:trace>
  <inkml:trace contextRef="#ctx0" brushRef="#br4" timeOffset="32242.2651">13692 7558 12,'9'-8'26,"-9"8"1,-2-16-12,2 16 0,0 0-2,0 0-1,-2-13-2,2 13-1,0 0-1,0 0-2,0 0-1,0 0-1,0 0-1,0 0-2,0 0 0,0 0 0,0 0-1,9 2 2,-9-2-2,0 0 1,0 0 0,10 12-1,-10-12 1,0 0 0,0 0 0,0 0 0,0 0-1,0 0 1,0 0 0,0 0 0,0 0 0,9 9 0,-9-9-1,9 3 1,-9-3 0,11 5-1,-11-5 1,13 6-1,-13-6 0,15 9 0,-15-9 1,16 9-1,-5-3 0,2 0 0,2-2 0,0 2 0,0-1 0,2-1 0,0 1 0,-1 3 0,-2-1 0,2 1 0,-1 0 0,1 1 0,1 1 0,1-2 0,1 1 0,3 0 0,-1 0 0,3 0 0,-2 1 0,0-1 0,2 0 0,-2-1 0,-1 3 0,-2-2 0,1 1 0,-3 1 0,1 1 0,0-2 0,2 0 0,2 3 0,0-2 0,5-2 0,1 4 0,1-4 1,6 2-1,1 1 0,0 0 0,-1 1 0,4 0 1,0 5-1,-3-1 1,4 4-2,-3-1 1,0 0 0,-1-1 0,3 1-1,-4 1 1,5-5-1,-3 0 1,3 2 0,0-3 0,0 1 1,2 1-1,0-1 0,0 3 0,-2-1 0,4 2 0,-5 0 0,3 2 0,-4 0 0,2 1 0,-2 2 0,-1-4 0,-1 4 0,-1-1 0,0-2 0,1 0 0,3-2 0,-3 0 0,4 0 1,2-3-1,6 1 0,-3-1 1,2 0-1,3 1 1,-3-2-1,1-1 2,-1 6-2,-3-1 2,1-2-3,-2 1 3,0 0-2,2 1 1,-2-3-1,3 1 0,0-2 0,0 0 0,1 1 0,-4-2 1,1 2-1,-1 1 0,-4 0 0,-1 3 0,-1 0 0,-3-2 0,1 1 0,0-1 0,1 2 0,-2 0 0,4 0 0,0 2 0,2-4 1,0 3-1,-1 4 0,4-3 0,-3-1 0,4 2 0,-4-1 0,1-1 0,0 2 1,-1-2-2,3-1 1,-1 3 0,0-3 0,0-2 1,3 3-1,0 0 1,0-1-1,0 1 1,-1 1 0,-2-1-1,4 2 1,-3 0-1,3 2 1,-1-2-1,2 5 0,4-3 0,2 1 1,0 0-1,0 1 0,2 1 1,0 0-1,2 2 0,-1 1 1,2-2-1,1 2 1,-1-2-1,1 1 0,0-3 0,4 2 1,-4-2-1,4-1-2,-4 2 1,1-3 1,-2 2-1,1 1 1,-2-3-1,0 3 1,-1-2-2,0 0 4,1 0-2,-2 2 0,1-3 0,0 1 0,-3 2 0,3 0 1,-3-1-1,0 2 0,1-3 0,0 0 0,3 2 0,-3-5 1,2 1-1,-1 2 0,5-3 0,-2 0 1,-1-1-1,1 3 1,-1 1-2,2-1-1,-2-1 2,1 3-2,-1-2 1,1 1-1,-1-1 1,3 1-1,0-3 2,-2 1 0,2 3 0,3-1 1,-3 0-1,0 4 0,2-3 1,-3 3-1,3 0 0,-1 3 0,1-1 0,-2-2 0,3 2 0,1-2 0,0 1 0,5-2 1,-1-1-2,2 0 3,2-3-1,3 4 0,-2-1 0,3 1-1,0-2 1,-1 2-2,-1-3 2,1 3-3,1 1 2,-1-2-1,0 0 1,-2 1 1,2 1-1,2 1 0,2 3 0,-2 0 1,-2-1-2,3 2 2,-1 0-1,-2-2 1,-3 1-1,2-3 1,0 2 0,-1-3 0,3 0 0,-76-31 1,77 32-1,-36-12 0,8 1 0,-4-1-1,6 2 1,2 2-2,9 1 1,-1 1-2,-4 5 0,2 4 1,4 0-1,0-1 0,2 2 0,1 0 0,-2 1 0,2-4 2,-9 0 0,0-1 0,-7-4 0,0-1 2,-7-2-1,-5-4 1,-38-21 1,61 35-3,-61-35-1,42 26-1,-42-26-7,0 0-30,0 0 1,0 0-2,0 0 1</inkml:trace>
  <inkml:trace contextRef="#ctx0" brushRef="#br5" timeOffset="39608.6786">13733 7662 29,'11'0'30,"-2"-3"1,-9 3-3,19 0-18,-19 0-4,0 0-3,0 0-1,0 0 0,0 0-1,2 14-1,-2-14 0,-1 14 0,1-14 0,4 16 1,-4-16-1,10 18 1,1-13-1,1 3 1,1-1 0,4 0 0,1 1 0,2 0 0,0 1 0,0 2-1,2-1 1,-1 2-1,0 1 0,0 2 0,2-1 1,3 1 0,1 0 0,3 0 1,2 0 0,4 0 0,0-1 1,5 3-1,0-2 1,3 5-3,-1-3 3,4 3-3,0 1 1,2 3-2,1-2 1,5 1-1,1 0 1,2 1 1,3 3-1,3-1 0,2 2 0,4-2 0,6 3 0,0 1 1,1 0-1,2-1 0,-1 3 0,0-3 0,-4 2 1,-3 2-1,-3-3 0,-2 2 0,0-2 2,-5 0-2,-2 1 1,2 0-1,0-3 1,-3 2-1,4-1 2,-2-3-3,3 3 2,-2-4-1,3 1 0,4-1 1,-3-2-1,2 4 1,1-2-1,-3 1 1,0 4-1,-2-1 1,-1 1-2,-3 3 2,1-2-1,-3 1 0,1-1 0,0 3 0,-3-6 1,3 5-1,-2-5 0,3 1 0,0-1 1,1 2 0,6 0 0,1 0 0,4 2 0,0 2 0,1 0 0,3 2 0,0 1 0,0-1-1,1 3 0,1-1 0,-1 3 0,0 0 1,1 1-1,0 0 0,-3-2 0,0 3 1,-2 0-1,-4-1 0,2 0-1,-4 1 1,0-2-1,-1-1 1,1 3-1,-3 0 1,0-4-1,0 1 2,1 2-1,2-1 0,0 2 0,0-3 1,1 2 0,2-3-1,0 3 0,-2-3 1,3-1-1,-3 2-1,2-3 1,0 0-2,0 0 1,0-3-1,3 1 2,0 0-2,1-2 2,1 1-1,0-1 1,4 0 1,-4 2-1,3 1 1,-2 0 0,2-1-1,-2 1 0,0 1 1,-1-1-1,2-3 0,-1 1 0,-1-1 0,4-4 0,0 1 2,1 2-2,3 0 0,1 0 0,2-1 0,4 1 1,1 0-2,0 2 1,3 0-2,0-1 2,1 2 0,-2 0 0,2 4 1,-4 3-1,2-2 0,-4 1 1,3 0-1,-2-1 0,-2 1 1,-3-3 0,5-1 1,-5-3-1,2 5 1,1-2-1,-3 0 0,1 1 1,3 0-1,-44-18 1,7 4-2,1-1 0,4 5 0,3 1 0,6 3 0,4 0 0,6 2 0,-13 5-2,5 4 0,3-4-1,1 2 1,-1 2-1,3 1 0,-2-2 1,-1 0 0,-2-1 0,-8-3 0,-6-3 2,-4-5-1,-5-2 1,-7-6 1,-5 0-1,-33-22 0,14 32 0,-14-32 0,0 0 2,0 31-1,0-31 0,0 0 0,0 0-1,0 0-2,0 0-8,0 0-18,0 0-9,0 0-1,0 0 1</inkml:trace>
  <inkml:trace contextRef="#ctx0" brushRef="#br6" timeOffset="54366.7046">13810 7794 3,'0'0'23,"0"0"-1,0 0-7,0 0-1,0 0-1,0 0-1,0 0-1,0 0-1,0 0-2,10-7-2,-10 7-1,0 0-1,0 0 0,0 0-2,0 0 0,0 0-1,2 11 0,-2-11 0,2 11-1,-2-11 1,5 19-1,-5-19 1,16 18-1,-3-9 1,5 2-1,2-3 1,2 1 0,3 1-1,1 1 1,0 0-1,2 1 1,-1-2-1,0 6 1,1-3-2,-3 3 2,-3 0-2,4-1 2,-1 3-2,-3-3 2,1 2-2,0-3 1,0 1 0,4-2 1,2 1-1,1 1 1,3 0-1,4 0 1,5 3-1,1 1 1,4 2-1,5-4 0,-2 7 0,1-2 0,0 1 2,1 2-2,0-1 0,-4 0 0,4-2 1,0 3-1,0-2 1,2 2-1,5 0 1,-2-3-1,2 3 1,0-1-1,0 2 0,0-1 2,0-1-2,-4 3 2,0 1-3,-2-2 3,1 2-2,1-2 1,0 1-1,0 1 0,3-1 0,-1-3 1,0 4-1,-1-2 0,3 2 1,-1-3-1,-2 2 0,3 2 0,0 0 0,-2 0 1,1-2-1,0 1 0,0 0 0,-1-1 0,0 2 1,-2-2-1,1-2 0,-1 2 0,0-3 0,0-1 0,0 2 0,0 0 1,-3-1 0,-2-1 0,-1 1 0,0 0-1,-3 0 1,-1 1 0,0-2 0,2 2-1,0-2 0,1 3 0,2-1 1,1 0-1,0 1 0,1 2 1,-2 0-1,2 2 0,-2 1 1,-3 2-1,1-2 1,0 2-1,2-1 0,0 1 0,1-1 1,3-1-1,0 0 0,2 2-1,3 0 1,-1-1-1,0 1 2,-2 0-2,2 3 1,-2-2-1,1 1 1,-1 1 0,-1-1 0,-1 2 0,0 3 0,1-2 0,2 1 0,-1 0 0,1-2 1,2 1-2,1 0 2,4-2-1,3 1 0,1 0 0,0-1-2,5 1 1,1-2-1,0 1 2,2-1-2,2 4 1,1-5-1,-2 3 2,5 1 1,-3 0-1,-1 4 1,5-2-1,-3 2 0,-1-1 0,-1 1 0,-3-3 0,1-1 1,-3-1-1,-2-3 2,0 0-1,0 0 1,-3-1-1,-2-1-2,0-1 2,0 0-2,-3-1 0,1 0-2,-1 0 3,1-1-2,-1 0 2,0-2 0,2 2 0,0 1 0,2 1 1,2 2-1,-1-1 1,4 3 0,2-1-1,-1 2 1,6-2-1,0 3 2,1-2-1,-2 1 0,6 1 0,-2-2 0,2 1-1,0 0 0,2-2 1,-1 1-2,-1-1 1,-2 1-1,-1-2 1,-2-1 1,1 0 0,-5 2 0,0-2 0,-4 4-1,3-2 1,-3 2 0,-3-3-2,-68-33 2,74 36 0,-34-15 0,5 1 0,0-1 1,6 2-1,5 1-1,5 1 1,-3 4-3,3 1 0,2 5 0,4-1 0,1 2-2,2 1 1,-2 2 2,2 0-2,-4-1-3,-4 4-7,-3-5-29,-5 0 4,-4-6-1,-9-1 2</inkml:trace>
  <inkml:trace contextRef="#ctx0" brushRef="#br7" timeOffset="68157.1288">14635 2261 51,'0'0'35,"0"-16"0,0 16-1,0 0-23,-8 17-2,2 4-3,4 15-2,-3 8-2,1 15 1,-1 11-2,-2 8 0,-1 8-3,-1-6 1,7 3-4,-8-18-14,10 0-16,-2-18 0,7-17-1,-5-30 1</inkml:trace>
  <inkml:trace contextRef="#ctx0" brushRef="#br7" timeOffset="68656.3297">14303 2364 81,'-18'-2'39,"7"-11"-2,11 13 1,22-30-35,10 3-1,11-3 0,12-4 0,13-1 0,6 2-1,1 4 1,2 6-2,-5 8 1,-5 7-1,-7 9 1,-9 8-1,-14 14 0,-9 10 0,-10 13 0,-8 10 0,-9 10 0,-4 4 1,-5 3 0,-3 2 0,-2-5 0,3-5 1,-1-12-1,5-12 1,6-13-1,4-12 0,6-15-1,3-11 1,6-10-1,-1-4 1,2-3-1,0-2 0,-2 1 0,-5 7-1,0 6 2,-3 8-1,-10 7 1,9 13-1,-5 4-1,-3 10 1,2 4-2,-2-2-1,6 8-3,-7-17-11,14 9-21,-6-17 1,13 0-2,-7-16 1</inkml:trace>
  <inkml:trace contextRef="#ctx0" brushRef="#br7" timeOffset="68983.9302">15336 2678 81,'-13'15'37,"17"-6"0,-4-9-1,22 1-32,3-7-1,10-4 0,2-11 0,9-1-1,-3-10-1,1 0-1,-9-5 1,-6 2-1,-12 1 1,-11 6 0,-10 8-1,-12 12 1,-12 12 0,-3 12 0,-8 10 0,-2 11 1,6 6-1,7 4 1,9-2-1,12-2 1,15-3-5,10-27-11,25 11-23,1-22-1,15 1-2,-1-11-1</inkml:trace>
  <inkml:trace contextRef="#ctx0" brushRef="#br7" timeOffset="69545.5312">16602 2622 54,'-10'-24'37,"4"6"-2,-6-8 1,1 11-18,-9-2-13,0 13-1,-3 2-1,-4 14-1,-1 6 1,0 13 1,-3 5-1,7 8 0,5-3-1,8 0 1,9-9-1,12-8 1,12-19-2,13-14 0,12-19 0,8-17-2,4-21 2,5-11-1,0-11 1,-2-2-1,-10 2 0,-7-2 0,-9 10 1,-10 12 1,-10 18-1,-7 12 0,-9 18-1,0 20 2,-19 18-2,3 20-1,-1 15 0,1 20 0,0 9 0,4 8-1,6 2 0,4-4-2,10-3-2,0-18-26,17 0-7,-5-29 1,11-4-2</inkml:trace>
  <inkml:trace contextRef="#ctx0" brushRef="#br7" timeOffset="69748.3316">17134 2444 78,'-16'18'38,"5"22"1,-9-4-1,14 13-35,-5 0-1,3-2-1,7 0-4,-1-19-17,14 6-17,0-22-1,9-2-1,0-23 1</inkml:trace>
  <inkml:trace contextRef="#ctx0" brushRef="#br7" timeOffset="69888.7318">17161 2154 80,'-25'-29'37,"10"15"-7,15 14-31,0 0-35,13 0-2,16 0 1</inkml:trace>
  <inkml:trace contextRef="#ctx0" brushRef="#br7" timeOffset="70169.5323">17967 1913 82,'-22'-26'41,"-8"-10"-2,3 13 2,-9-4-38,4 10-1,-1 10 1,1 16-1,-2 15 0,1 23 0,-3 16-1,4 19-2,1 15 1,5 9 0,5 3-1,7 3 0,9-5-3,5-20-9,11 2-26,2-28 2,10-12-4,-6-21 2</inkml:trace>
  <inkml:trace contextRef="#ctx0" brushRef="#br7" timeOffset="70372.3327">17473 2467 88,'-12'-12'39,"12"12"2,7-13-1,14 11-38,13-11-2,8-5-2,16 1-2,1-15-10,15 14-24,-6-13-1,9 7-1,-7-9 0</inkml:trace>
  <inkml:trace contextRef="#ctx0" brushRef="#br7" timeOffset="70606.3331">18321 1709 82,'-21'-36'40,"-1"18"0,-13 7-1,4 32-34,-9 9-1,3 24 0,-7 14-1,5 15-2,1 11 0,6 11-2,9 2 2,6-1-1,11-4-2,6-10-4,16-1-31,-5-21-2,10-10 0,-6-25-1</inkml:trace>
  <inkml:trace contextRef="#ctx0" brushRef="#br7" timeOffset="70809.1335">17801 2395 91,'-11'6'41,"11"-6"1,12 3-2,16-6-39,13-5-1,16 0-1,4-7-3,13 15-11,-2-21-24,3 15 1,-12-9-3,-3 11 1</inkml:trace>
  <inkml:trace contextRef="#ctx0" brushRef="#br7" timeOffset="71152.3341">18203 2528 85,'-6'22'40,"6"-22"-2,18 7 2,10-21-37,11-5-1,4-13 1,8 0-1,-1-11 0,2 1 0,-9-1-1,-6 1 0,-14 5 0,-8 3-1,-14 7 1,-10 9-1,-14 5 1,-4 13-1,-9 8 1,-3 15 0,-1 7-1,4 15 0,2 5 1,11 3-1,10 0 0,12-4 0,16-1-3,11-14 0,15 0-6,1-26-6,14 4-24,-2-16 0,7 4-1,-11-19 0</inkml:trace>
  <inkml:trace contextRef="#ctx0" brushRef="#br7" timeOffset="71448.7346">18782 2508 80,'-22'19'38,"5"14"2,-6-4-1,12 4-32,-4-2-2,4 5 1,4-9-2,5-2 0,4-16 0,-2-9-1,16-7-2,-2-10 0,1-13 1,0-9-2,2-5 1,-4-8-1,2 4 1,-1-1-2,-1 5 2,-2 8-1,2 3 0,2 7-1,4 6 0,3 5-2,6 12-4,-3-10-33,16 18 0,-3-12-1,7 10-1</inkml:trace>
  <inkml:trace contextRef="#ctx0" brushRef="#br7" timeOffset="72103.9357">19135 2465 90,'-3'21'41,"3"-21"0,15 19 0,0-18-36,15-9-2,4-5 1,3-1-1,1-10 0,-1-5-2,-5 0 0,-4-4 0,-8 2-1,-9-3 0,-9 5 0,-8 3-1,-10 8 1,-5 5 0,-6 7-1,-4 13 1,-2 9 0,1 15 1,1 11-1,7 4 0,9 6 0,6 1 1,10-5-1,14-5 0,10-11 1,14-13-1,10-12 1,6-14 0,6-12-1,1-7 1,-4-7 0,-5-2-1,-10-3 1,-10 4-1,-9 9 1,-12 7-1,-12 18 0,0 0 0,-16 15 0,-1 12 0,-1 5 0,1 4 0,1 3 0,6-4 0,6-4 0,4-13 0,6-6 1,10-13-1,5-13 1,3-6-1,2-12 1,1-5 0,1-2 0,-3 1-1,-3 4 1,-5 7-1,-5 10 0,-12 17 0,0 0 0,3 27 0,-8 5-1,1 3-1,4 5-1,3-3-2,9 8-12,1-26-24,22-3 0,4-22-1,16-4 0</inkml:trace>
  <inkml:trace contextRef="#ctx0" brushRef="#br7" timeOffset="72291.1361">20455 1884 119,'-28'11'42,"1"26"-1,-11 1-7,4 18-32,7 5 0,3 12-2,8-4-2,6-2-4,13 8-25,-4-30-11,8 3 2,-6-24-2</inkml:trace>
  <inkml:trace contextRef="#ctx0" brushRef="#br7" timeOffset="72462.7364">20190 2100 125,'16'0'46,"-4"-1"-2,24 21-4,2-13-40,10 0 0,10 4 0,7-4-5,23 16-31,-8-14-7,16 7-1,-5-3-2</inkml:trace>
  <inkml:trace contextRef="#ctx0" brushRef="#br7" timeOffset="114941.611">14593 3530 78,'0'0'36,"-14"-8"-2,-2 19 1,-8 8-34,-2 7 1,-3 8 0,0 5 0,2 5 0,6 3 1,6-2-2,11-1 0,12-5-4,8-14-5,21 5-19,-1-20-8,16-2 0,-1-19-2</inkml:trace>
  <inkml:trace contextRef="#ctx0" brushRef="#br7" timeOffset="115253.6115">14970 3599 77,'-29'10'37,"2"16"-1,-9-2 1,6 13-31,-1-3-2,10 10 1,4-6-2,13 3-1,10-10 0,13-7-1,12-10-1,9-11 0,9-12 0,1-5 0,-1-9 0,-3-6-1,-6-4 1,-11-1-1,-9 1 0,-13 3 0,-11 6-1,-10 0 0,-7 10-1,-4 2 0,2 13-6,-6-3-26,17 9 0,12-7-2,0 0 1</inkml:trace>
  <inkml:trace contextRef="#ctx0" brushRef="#br7" timeOffset="115472.0119">15694 3190 87,'-13'9'37,"-13"9"-2,3 28-3,-6 3-30,0 13-1,2 7 1,2 6-2,6 4-2,4-12-5,20 3-26,1-18-2,19-6-3,3-20 2</inkml:trace>
  <inkml:trace contextRef="#ctx0" brushRef="#br7" timeOffset="116751.2141">15957 3534 83,'-23'4'39,"-13"5"-1,3 18 1,-11 4-35,10 9 0,6 3-1,9 5 0,7-1-1,12 1-1,11-12 0,12-4-1,7-15 1,10-9-1,2-12 0,2-14-1,0-9 1,-3-8-1,-5-9 1,-7-3-1,-7 0 1,-7-1-1,-7 5 1,-10 8 0,-3 4 1,-4 11 0,-3 6-1,1 12 2,-1 3-1,12-1-1,-6 19 1,6-19-1,23 16 0,0-9 0,11-2 0,2-3 0,5-4 0,0 1 0,-2-2 0,-5 2 0,-3-2 1,-8 1-1,-10 1 1,-2 1 0,-11 0 0,-4 16 0,-7 1 0,-2 5 0,-2 8-1,-2 3 1,3 3-1,4 4 0,7-7 0,9-3 0,10-9-1,11-11 1,10-12 0,7-12 0,6-9 0,3-9 0,-2-9 0,-4-1 0,-4-2 0,-11 4 0,-8 1 0,-9 9 1,-9 10-1,-7 9 0,1 11 0,-17 10 0,5 6 1,2 6-2,5 8 1,3-3-1,9 3 0,7-8-1,15-5 0,6-10-2,12-4 0,1-13-1,7-2 0,0-10-2,3 0 2,-10-5 0,-5 3 3,-9 3 1,-11 1 2,-9 9 2,-14 11 0,0 0 1,-14 5 0,-1 11 0,-5 9-2,2 4 0,1 6-1,2-1 0,5 0 0,4-2 0,3-6 0,3-6 1,3-9-1,-3-11 1,14-8 0,-3-10-1,3-7 0,-1-7 1,0-5-1,3-1-1,-2 0 0,0 3 0,-2 4 0,-1 6 0,0 5-1,1 8 1,2 3-1,1 6 1,6 2-1,3 2 1,5-1-1,4-3 1,6 0-1,-4 0 2,2-1-2,-6-1 1,-6 1 1,-3 0 0,-9 1 0,-13 3-1,0 0 1,0 0 1,-21 6-1,6 3-1,-2 0 1,3 3-1,2 4 1,4 0-1,5 0 0,10-2 0,5 0 0,6-6 1,5 6-1,-1-7 0,3 3 1,-2 2-1,-6-1 0,-2 5 1,-10 1-1,-5 7 0,-9-1 1,-4 4-1,-7 2-1,-3-5 0,3 4-3,-7-14-10,13 9-25,-8-16-2,14 0 0,0-21 0</inkml:trace>
  <inkml:trace contextRef="#ctx0" brushRef="#br7" timeOffset="117765.2159">18949 3563 92,'-23'-9'37,"9"12"-4,-24-7-4,8 19-20,-6-2-4,2 12 0,-4 4-2,4 6 0,4 1-1,6 1 0,10-2-1,7-3 0,12-5 0,11-10 0,10-9 0,6-9 0,11-13 0,4-8 0,1-8-1,4-8 1,-3-5 0,-6-1-1,-6 2 0,-5 3 1,-10 6-2,-7 10 1,-9 9 0,-6 14 0,-9 10 0,-5 12 0,-2 12 0,-2 4 0,2 9 0,3 0 1,8-1-2,10-7 1,14-9-1,8-10 0,12-14-1,6-10-2,6-8 0,2-13-1,2 1-2,-8-12-2,1 8 2,-17-5 0,-3 10 2,-8 3 2,-11 7 3,-9 13 1,0 0 3,0 0 2,-17 17 0,6 6 0,-1 0-1,3 2-1,-2-1 0,6 4-1,-1-7-1,5-3 0,2-7 0,-1-11 0,11 0 0,-1-14-1,4-8 0,1-7 0,-1-6 1,1-7-2,1-4 0,-1-2 1,-3 6-1,3 1 0,-5 7 0,0 8 1,-1 4-2,3 11 0,0 5-1,3 5-2,5 10-3,-8-11-27,19 15-5,-7-12 0,11 8 0</inkml:trace>
  <inkml:trace contextRef="#ctx0" brushRef="#br7" timeOffset="118124.0166">19947 3533 96,'-8'28'39,"-1"-13"1,14 5-1,7-11-35,12-7-1,10-7 0,6-3-1,3-7-1,0 2 0,-5-6-1,-4 2 1,-17-1-2,-9 6 1,-8 12 1,-25-8-1,-7 15 1,-8 6 1,-7 9-1,-2 7 0,0 7 1,10 5-1,7 2 0,13-2-2,19-2-2,8-14-4,31 3-32,4-19-1,28-3-1,6-24-1</inkml:trace>
  <inkml:trace contextRef="#ctx0" brushRef="#br7" timeOffset="118779.2177">21178 2980 99,'14'-31'37,"-9"1"0,4 19-9,-11 0-22,2 11-1,0 0-2,-15 31 0,5 0 0,1 20-1,-3 8 0,3 13 0,-2 7 1,2 2-1,2 1-1,4-3 1,2-8-1,1-12 0,1-14 0,1-10 0,-1-11-1,2-11 1,-3-13 0,0 0-1,14-27 1,-7 0 0,1-9-1,4-7 0,4-6 0,3 1 0,0 2 0,3 7 1,1 6-2,1 13 1,-2 10 1,-2 13-1,-1 13 0,-6 10-1,-5 7 2,-3 7-1,-4 3 1,-8 1-2,-5-1 2,-4-1-1,-8-5-1,-3-7-1,2-4-2,-4-13-3,13 1-28,-6-21-5,22 7 0,-15-36-1</inkml:trace>
  <inkml:trace contextRef="#ctx0" brushRef="#br7" timeOffset="119465.6189">21458 3549 93,'-8'20'38,"14"2"1,-6-22-1,30 7-30,-1-15-5,12-5-2,2-7 1,4-3-1,-4-4 0,1-1 0,-9 0 0,-8 1 0,-14 2 0,-7 8 2,-13 4-1,-6 8-1,-10 6 1,-4 8-1,-3 8 0,-2 8 0,1 5 1,5 4-2,7 2 2,11 0-2,10-3 1,13-5-1,12-5 1,13-9-1,9-7 0,4-10-1,5-6 1,2-9-1,-2-7 0,-4-3 0,-5-5-1,-9 0 1,-3 2 0,-10 2 0,-9 5 0,-6 10 2,-12 14-1,0 0 0,-16 10 2,-3 14-2,-1 5 2,1 6-2,-2 2 1,8 1 0,3-5 1,10-4-1,8-8-1,7-8 1,10-11-1,3-6 0,6-11 1,3-8-1,1-5 0,-3-2 0,-3-6 0,-1 5 0,-8 2 0,-4 6 1,-7 5-2,-12 18 1,0 0 0,0 0-1,3 22 0,-5-3-2,4 4 0,2-5-3,14 12-23,1-23-11,13 1 0,4-17-1,13-2 1</inkml:trace>
  <inkml:trace contextRef="#ctx0" brushRef="#br7" timeOffset="119668.4193">22947 2939 105,'-25'42'41,"-11"6"1,8 25-4,-6-6-34,8 7-2,2-4 1,6-3-4,10-1-2,3-16-3,14 1-32,-11-22-2,10-1 0,-8-28 0</inkml:trace>
  <inkml:trace contextRef="#ctx0" brushRef="#br7" timeOffset="119824.4195">22677 3300 114,'-1'-11'40,"-1"-1"1,16 20-2,10-5-37,8 0-3,16 4-6,-2-6-31,25 7-2,3-15-1,14 8-1</inkml:trace>
  <inkml:trace contextRef="#ctx0" brushRef="#br7" timeOffset="123584.0261">13905 4453 60,'0'-21'36,"1"6"-1,-5-2 0,5 7-29,-3-1-2,2 11 0,1-13 1,-1 13 0,0 0-2,3 22 0,-4 1-1,1 10 1,-2 13-2,0 14 2,-1 13-2,-4 11 0,2 7 2,-1 5-2,-2-5 1,2-4-2,2-10 2,1-14-2,4-12 2,3-14-2,4-20 0,2-16 1,1-17-1,4-10 1,-1-11 0,2-9-1,-3-9 0,4-2 0,1-3-1,0 2 1,2 7-1,1 9 1,0 8-2,4 11 2,0 11 0,-1 12 0,1 9 0,-3 12 0,-6 9 1,-4 8 0,-5 5 0,-7 5 0,-8 1 0,-8 1-1,-7-6 2,-5-5-1,-4-9-2,-3-9 0,5-12-2,1-17-4,14 2-14,1-24-17,15 3 0,2-13-1,19 6-1</inkml:trace>
  <inkml:trace contextRef="#ctx0" brushRef="#br7" timeOffset="124114.4271">14563 4882 80,'0'0'38,"0"0"1,-11-11 0,11 11-32,-22 6-4,7 11 0,-4 6 2,0 14-2,-3 7 2,1 8-3,3 0 2,6 1-2,6-7 1,9-5-2,8-17 0,9-12-1,11-24 1,8-12-1,7-18-2,5-12 4,4-9-4,-1-8 2,0 0-1,-7 4 1,-6 13-2,-9 8 2,-6 18-1,-11 19 0,-8 22 0,-8 27 1,-7 28 1,-6 26-2,-7 20 2,0 17-1,-6 13 3,-2 6-2,-2-3 2,3-11-2,-1-15 1,2-17-1,-2-21 1,2-20 0,1-20-1,1-22-1,1-21 0,1-18-1,5-19-1,0-17-2,6-10-6,-8-24-27,17 0-3,-4-12 0,14 10-2</inkml:trace>
  <inkml:trace contextRef="#ctx0" brushRef="#br7" timeOffset="124800.8283">16196 4880 51,'0'0'37,"-1"-9"-1,-9 2 0,-3 15-26,-7-11-2,-2 12-2,-11 1 0,0 9-2,-7 5 1,3 12-1,-3 1 1,8 7-2,4 4 1,11-1-2,10-3 1,14-7-2,12-14 0,13-14 0,14-19 0,9-19 0,8-21-2,5-14 1,2-19-1,-2-10 1,-4-5-1,-10-1 1,-9 4-1,-11 10 1,-11 10 0,-7 18 1,-12 15-1,-8 24 0,-9 24 0,-5 25 1,-4 21-2,-4 21 2,2 14-1,2 10 0,6 4 2,5-2-2,9-8 0,10-13-2,13-14 0,5-21-5,17-7-3,-7-28-30,16-6 1,-2-25 0,6-2 0</inkml:trace>
  <inkml:trace contextRef="#ctx0" brushRef="#br7" timeOffset="124988.0286">16889 4816 77,'-16'-14'38,"7"29"0,-9 5 2,6 17-34,-7 1 0,7 10-4,0-1 1,3 1-2,4-1-2,1-13-6,13 2-30,-5-19 0,12-3-2,-4-24 0</inkml:trace>
  <inkml:trace contextRef="#ctx0" brushRef="#br7" timeOffset="125112.8288">16885 4465 82,'-5'-22'37,"5"22"-5,-4-10-30,22 13-39,4-1-1,17 7 0</inkml:trace>
  <inkml:trace contextRef="#ctx0" brushRef="#br7" timeOffset="125424.8294">17711 4284 72,'-32'-25'41,"-9"0"-1,-3 21 0,-11-1-31,7 27-5,-7 14 0,4 18-2,1 17 1,6 14-2,7 8 0,9 5 0,9 1 1,10-2-2,12-6-1,5-14-4,14 2-17,-7-33-17,11-7 1,-9-23-3,4-9 0</inkml:trace>
  <inkml:trace contextRef="#ctx0" brushRef="#br7" timeOffset="125596.4297">17086 4863 104,'-18'3'40,"1"-3"2,21 13-11,7-12-30,18-5-1,17-6-1,9-4-3,18 4-7,-3-14-29,19 8 1,-4-11-2,12 10 0</inkml:trace>
  <inkml:trace contextRef="#ctx0" brushRef="#br7" timeOffset="125939.6303">18301 4463 83,'-22'-29'40,"-10"-12"0,4 9 1,-7-7-37,2 9-1,-5 5 0,-1 13 0,-5 13-1,-3 18 0,4 18 0,-3 15-1,1 13 0,2 14-1,5 6 1,7 3-1,10-2 2,11-3-2,10-4 0,5-14-4,15 1-4,-8-23-30,18-2-2,-11-21 0,7-3-2</inkml:trace>
  <inkml:trace contextRef="#ctx0" brushRef="#br7" timeOffset="126111.2306">17592 4946 94,'-17'0'40,"1"-7"1,16 7-1,11-5-39,11-2-1,13 0-1,9-5-3,14 8-5,-4-15-30,17 12 1,-9-7-2,6 7 0</inkml:trace>
  <inkml:trace contextRef="#ctx0" brushRef="#br7" timeOffset="126470.0312">18170 4869 79,'-24'19'40,"7"7"-1,1-14 0,15 4-34,1-16-3,20 12 1,4-16-1,7-5-1,9-6 1,2-7-2,2-2 1,-2-4-2,-6-2 1,-8-3 0,-9 4 0,-11 0 1,-11 9 0,-9 5 0,-11 7 0,-9 11 0,-4 12 1,-3 10-1,0 9 0,6 7 1,4 1-2,9 3 2,12-4 0,11-6-2,15-5 0,11-11-5,19 0-3,-5-20-30,23 4-1,-6-18-1,8 4-3</inkml:trace>
  <inkml:trace contextRef="#ctx0" brushRef="#br7" timeOffset="126828.8318">18789 4847 91,'-14'11'40,"-11"-2"0,9 16 0,1-2-36,-3 2-2,0 4 1,5 1-2,3 2 2,5-4-1,4-5 0,1-6-2,2-5 1,-2-12-1,0 0 1,15-11-1,-9-8-1,0-8 2,4-9-3,2-5 2,4-7-1,1 0 1,3-1-1,-1 5 1,0 5 1,-2 5-2,4 10 2,-6 9 0,1 7 0,-1 6-1,1 6-1,1 2-1,6 7-4,-4-16-15,14 17-19,-7-10-1,10 11-1,-8-14 1</inkml:trace>
  <inkml:trace contextRef="#ctx0" brushRef="#br7" timeOffset="127484.033">19161 4848 79,'-14'16'40,"0"-6"-1,13 6 1,1-16-37,12 13 0,7-14-1,8-2 0,6-7-1,7-5 0,0-5 0,-1-5-1,-4-2 1,-3-4-1,-9-1 1,-7 5 0,-9 0 0,-10 10 1,-14 2-1,-5 13 1,-11 10 0,-3 9 0,-1 8-1,1 8 0,5 2 0,7 5-1,14-5 1,7-3-1,19-5-2,8-10 0,11-6 0,7-10-2,9-3-2,1-17-2,5 7-3,-6-17 1,8 9 0,-11-6 4,-8 4 5,-3 3 2,-12 5 3,-7 17 3,-18-3 2,-4 20 1,-18 1 0,1 14-3,-8-2-2,2 6-2,3-2 1,3-2-3,7-7 2,11-6-1,3-22 0,21 8-1,1-19-2,3-7 1,6-11-2,3-6 2,2-3-1,-3-4 0,-4 2 0,-2 9 0,-7 7 2,-6 9-1,-14 15 1,11 8-1,-11 12 0,-4 9 0,1 3-1,0 0-1,7 0-3,4-15-3,20 3-23,-5-22-9,16-4 1,-1-19-2</inkml:trace>
  <inkml:trace contextRef="#ctx0" brushRef="#br7" timeOffset="127671.2333">20534 4302 97,'-33'53'40,"-14"10"-1,3 17-1,-10 1-37,10 2-1,9 3-4,0-16-28,21-2-6,-2-21 0,16-9-2</inkml:trace>
  <inkml:trace contextRef="#ctx0" brushRef="#br7" timeOffset="127842.8336">20154 4629 110,'-15'-21'42,"15"21"2,0 0-3,0 0-39,22-1-3,11 1-2,13 4-3,-3-9-29,21 9-7,-1-9 2,8 5-3</inkml:trace>
  <inkml:trace contextRef="#ctx0" brushRef="#br7" timeOffset="128607.235">21434 4792 86,'-15'-33'38,"-5"-4"-1,-1 7 0,-9-3-31,2 9-3,-4 5 1,-2 18 0,-7 12 0,-1 14-1,-2 6 0,0 14 0,2 2 0,5 4-1,9 0 1,10-4-1,14-7 1,15-8-2,20-9 1,14-10-1,13-11 0,11-12 1,4-8-3,1-10 1,-6-7-1,-5-3 1,-12-4-1,-12 4 0,-14 3 1,-11 6-1,-10 12 0,-4 17 1,-21-5 0,-3 23-1,-3 8 1,0 6 0,6 9-2,0-2 0,14 4-1,8-16-5,26 11-13,0-23-19,20-2 2,-1-16-2,13-1 1</inkml:trace>
  <inkml:trace contextRef="#ctx0" brushRef="#br7" timeOffset="129137.6359">21884 4742 89,'-11'-5'38,"-13"3"-1,4 15 2,-8-3-30,7 13-5,-2 2 0,6 6-1,0-1 0,5-1 0,4-5-1,7-4 0,5-7-1,-4-13 1,19 3-1,-3-13-1,5-9 0,-1-6 1,1-7-1,-1-5-1,-2-7 2,-1 0-2,-4 6 2,-5 2-1,-1 8 0,-3 5 0,-1 10 0,-3 13 1,-1 14-1,-3 9 0,4 3 0,0 5 1,0 2-1,7 2 1,3-3-1,7-12 1,4-6-1,5-8 1,6-11-1,2-5 1,0-9 0,1-5-1,0-3 0,-6-3 0,-4 2 0,-4 3 0,-4 4 0,-7 4 0,-10 17 0,0 0 0,-5 12-1,-6 10 1,-3 6-1,-2 5 0,4 5-2,-3-4-2,15 5-5,-1-21-15,21 10-15,4-16 0,15-2-1,2-14 2</inkml:trace>
  <inkml:trace contextRef="#ctx0" brushRef="#br7" timeOffset="129839.6371">22654 4751 101,'-25'-18'40,"5"21"0,-17-2 0,6 13-35,-5 2-1,2 11 0,3 4-2,7 2 0,9 1-1,8 3 0,11-5 1,9-2-2,7-7 2,5-8-2,5-6 1,1-9-1,2-7-1,-1-9 0,-4-8-1,-4-6 0,-3-5 0,-4-5 0,-5 0 0,-3-1 0,-6 4 2,-2 6 0,-5 5 0,0 6 1,-3 6 0,7 14 0,-9-2 1,9 2-1,5 19 0,6-9 0,6 2-1,9 0 1,6-4-1,4-1 0,3-2 1,-1-2-1,-6-3 0,-1 2 1,-8-2-1,-6 1 1,-8 1-1,-9-2 1,-4 17-1,-6-4 1,-4 6-1,-4 5 1,2 6-1,0 1 0,5 2 1,4-3 0,7-4 0,7-4-1,8-9 0,6-11 1,10-9-1,2-8 1,4-7-1,0-5 1,-2-4-2,-3-3 2,-5 3-1,-5 2 0,-9 10 0,-7 4 0,-6 15 0,0 0-1,-11 5 1,-1 11 0,2 5 0,-2 1-1,5 4-2,-2-6-2,10 6-4,-1-26-13,16 20-16,-5-20-4,14 4 1,-2-13-2</inkml:trace>
  <inkml:trace contextRef="#ctx0" brushRef="#br7" timeOffset="130182.8377">23487 4805 96,'0'0'39,"0"0"1,-24 16-1,13 2-36,-7 1 1,0 8-1,-2 0 1,4 2-2,-2-1 2,9-3-2,3-4 0,5-6-1,1-15 1,12 8-1,4-15 0,5-9 0,4-6-2,2-3 1,3-6-1,0-4 2,1 2-3,-10 1 2,-2 8 0,-4 5 0,-5 9 0,-10 10 0,0 0 1,0 27-1,-4-4-1,-4 4 0,4 2-2,2-3-1,11 5-8,-9-31-20,28 20-8,-5-25-1,14 3 1</inkml:trace>
  <inkml:trace contextRef="#ctx0" brushRef="#br7" timeOffset="130385.6381">24062 4389 82,'-3'-19'39,"-13"17"0,-3 24 1,-9 9-31,4 20-3,-3 5-2,2 9 0,0 1-2,4-1-1,5-2-2,5-9-4,9-1-28,-5-18-7,7-4 2,-4-20-3</inkml:trace>
  <inkml:trace contextRef="#ctx0" brushRef="#br7" timeOffset="130822.4389">23809 4625 111,'-13'-17'42,"13"17"1,0 0-2,15-2-39,13 4-1,11-2 0,3-1-1,3-1 0,7-1-1,-1 1 0,-5 1 1,-9 2-1,-8-2 1,-9 3 0,-12 3 1,-8-5 0,-10 17 0,-3-3 0,-6-3 1,3 5-1,-3-1 0,5 0 0,3 0-1,9-2 0,5 0 0,8 0 0,2-3-1,1 4 1,2-2 0,-1 2 0,-3 2 0,-2 4 1,-8 2 0,-5 2-1,-6 1 0,-3 0 1,-3 0-1,-5-4-2,2 5-4,-3-19-15,13 13-16,-5-18-6,13-2 0,-9-1-1</inkml:trace>
  <inkml:trace contextRef="#ctx0" brushRef="#br0" timeOffset="135720.8475">13940 6150 53,'5'-13'34,"0"-3"-1,-1-3 1,-8-9-23,10 8-2,-9-6-2,7 8-1,-8 0-1,4 18-1,-7-19 0,7 19-1,-11 16 0,6 8-1,-3 7 0,4 12 0,-1 8-1,0 9 0,1 7-1,2 0 1,-1 1-1,3-3 1,1-7-2,0-7 3,0-12-3,2-11 3,0-12-2,-3-16 0,2-14 1,1-11-2,-3-14 2,1-10-2,2-12 2,-1-13-2,5-9 1,2-5-1,4-5 0,4 2 2,7 5-2,3 8 2,4 12-2,1 10 2,4 19-2,-1 17 2,-3 15-1,-5 13-1,-4 14 3,-9 9-3,-7 11 3,-5 7-3,-9 4 2,-2 4-2,-9-2 3,-1-3-2,-5-6 0,-1-7 0,2-8 0,2-9 0,2-6 0,5-7 0,4-5 1,10-4-1,0 0 1,12 13 0,2-2-1,2 7 1,5 5 0,1 9 1,-1 5-2,0 6 2,-1 2-2,-4-2 1,3 0-3,-3-8-2,8 3-8,-8-22-24,15 0-2,-4-16 0,8-5-2</inkml:trace>
  <inkml:trace contextRef="#ctx0" brushRef="#br0" timeOffset="136095.2481">14503 6326 95,'-19'-2'36,"10"9"0,2-7 2,7 0-34,16 2-1,7-5 0,5-3 0,12-1-1,-1-3 1,8-1-2,-1-6 0,-2 1 0,-7-3 0,-7 2-1,-10-1 1,-11 0-1,-13 3 1,-8 4 0,-12 4-1,-8 8 1,-6 9-1,-6 9 1,1 8 0,0 7-1,4 4 1,6 6-2,13 1 2,8-6 0,17-3-2,13-11 0,19-5-4,10-17-6,21 4-26,1-17-1,11 0 0,-1-10-3</inkml:trace>
  <inkml:trace contextRef="#ctx0" brushRef="#br0" timeOffset="136469.6488">15328 6228 100,'-37'-11'37,"2"9"2,-8-2-1,4 8-33,-1 9-2,6 10 0,4 6 1,7 9-1,7 0-1,14-1 1,9-7-2,12-9 0,10-15 0,12-16 0,10-17 0,5-19-1,7-14 1,-2-11-1,-2-7 0,-7-5 0,-4 3-1,-9 5 2,-11 12-2,-13 13 3,-9 17-4,-10 21 2,-7 24 0,-7 26 0,-9 23 2,-5 14-3,1 11 2,1 3-4,13 5-2,-1-21-23,18 0-12,3-27 0,18-10 0,0-23-3</inkml:trace>
  <inkml:trace contextRef="#ctx0" brushRef="#br7" timeOffset="140650.4561">16172 6260 62,'6'-20'35,"1"0"-1,-2 4 0,-5 16-25,6-13-3,-6 13-2,0 19 0,-2 5 0,-5 6-2,-2 9 0,-1 3-1,2 3 1,0-2-2,1-2 0,5-1-3,-1-12-4,12 1-27,-4-13 1,6-8-3,-2-10-3</inkml:trace>
  <inkml:trace contextRef="#ctx0" brushRef="#br7" timeOffset="140837.6564">16193 5931 86,'-17'-5'36,"2"5"0,3 7-1,4 1-37,8-8-4,22 16-21,0-15-8,12 6 0,2-4-1</inkml:trace>
  <inkml:trace contextRef="#ctx0" brushRef="#br7" timeOffset="141165.257">16594 6063 55,'0'0'36,"0"18"-1,-9-15 0,0 10-17,-9-10-10,7 11-2,-6-4-1,4 10-1,-4 0 0,2 4-1,2-1-1,1 3 0,7-4 0,9-4-1,7-5-1,11-6 1,9-4-2,4-3 1,3-2 0,1 2 1,-6 2-1,-5 3 0,-12 6 0,-12 6 1,-10 7-1,-12 5-1,-8 1 1,-3 4 2,0-2-3,2-8 1,7-1-4,5-21-20,15-2-14,21-10 2,9-11-3,4-9-2</inkml:trace>
  <inkml:trace contextRef="#ctx0" brushRef="#br7" timeOffset="141929.6584">17723 5752 54,'0'-22'33,"0"6"2,-5 3-2,5 13-21,-17-4-2,12 15-2,-7 2 0,5 12-5,-2 5 3,5 8-3,-3 6 1,3 9-2,1 4 3,1 4-4,-2-1 0,3-2 0,1-2-1,0-7 1,0-8-1,0-9 1,1-8-1,1-9 0,-2-15 1,0 0 0,14-9-1,-6-9 1,3-10 0,1-3-1,3-10 1,1 0-1,4-4 1,4 6-1,0 3 0,-1 7 0,2 10 1,-4 8-1,-1 15 0,-3 11 0,-4 9-1,-5 9 1,-5 3 0,-6 7 0,-8-1 0,-3 0 0,-10-3 0,-2-4 0,-4-9-1,1-6 1,-2-4-1,2-13-3,9-4-3,1-18-16,19 4-15,1-13 0,13 1-1,5-7 0</inkml:trace>
  <inkml:trace contextRef="#ctx0" brushRef="#br7" timeOffset="142631.6596">18085 6262 86,'8'13'36,"1"-8"0,9-1 1,5-13-33,4-2-1,2-11 0,2-1 0,-1-6 0,-2 1-1,-6-2 0,-5 4 0,-9 3 0,-7 6-1,-10 3 1,-5 8-1,-6 6 0,-7 8 0,-5 5 0,-1 9 0,0 4 0,4 3 0,5 2 0,7-1 0,9-3 0,15-2 0,11-9 0,10-8-1,10-7 1,9-4 0,7-9 0,1-5-1,0-1 1,-2-5-1,-7-3 1,-4 4-1,-10-1 1,-8 6-1,-10 2 0,-14 15 1,6-12-1,-6 12 0,-19 20 0,3 0 1,-2 3-1,0 4 0,2 1-1,4-1 1,9-3 0,3-8 0,9-10 1,9-6-1,5-8 0,2-7 0,6-10 1,-1-2 0,0-3-1,-1-4 1,-2 3 0,-5 3 0,-5 4 0,-3 7 0,-5 8-1,-9 9 1,0 0-1,6 23 0,-10 2 0,1 6 0,-2 5-1,5 1-1,1 2 0,3-7-3,11 2-5,-7-21-25,20 0-5,-1-18 1,15-5-1</inkml:trace>
  <inkml:trace contextRef="#ctx0" brushRef="#br7" timeOffset="142834.46">19271 5710 81,'10'-39'35,"-16"9"-1,6 30 2,-17 4-23,3 28-8,-4 12 1,0 13-2,-3 9 0,3 4-2,4 3 0,4-8-3,9-4-2,-3-15-7,12-3-27,-7-20-1,10-5 1,-11-18-2</inkml:trace>
  <inkml:trace contextRef="#ctx0" brushRef="#br7" timeOffset="142974.8602">19092 6033 107,'-23'-29'40,"10"11"0,-1-5 0,24 10-33,-2 2-4,14-1-1,13 5-6,2-9-32,22 9-4,2-11 1,13 4-2</inkml:trace>
  <inkml:trace contextRef="#ctx0" brushRef="#br7" timeOffset="143411.661">20325 5706 90,'27'-31'36,"-7"-2"2,0 13 0,-9-2-31,2 8-4,-13 14 2,10 9-3,-13 13 0,-5 14 1,-4 9 1,-2 14-1,-2 5 0,-1 9-1,1-1 0,1-5-1,7-3-2,0-12-5,16-3-28,-4-21-5,14-4 0,-5-20 0</inkml:trace>
  <inkml:trace contextRef="#ctx0" brushRef="#br7" timeOffset="143598.8613">20277 5979 109,'-24'-11'39,"11"14"1,-1-5-1,14 2-30,16-1-7,12-6-1,15-5-2,8-8-4,15 4-5,-1-22-9,14 11-20,-3-14 0,1 7-1,-12-9 0</inkml:trace>
  <inkml:trace contextRef="#ctx0" brushRef="#br7" timeOffset="143973.262">20978 5472 105,'-23'12'39,"6"15"0,-10-1-1,7 15-35,-2 5 2,3 7-1,-1 6 1,1 4-1,-1-1-1,0 0 1,5-5-1,1-6 0,6-8-3,1-8 0,6-12 0,5-10 0,3-12 0,11-11 0,1-9 0,4-8 0,4-7 0,-1-3 0,-1 3 0,0 0 0,-8 11 0,-1 8 0,-16 15 0,10 7 0,-12 14 0,-6 8 0,3 8 0,-2 3-2,5 5-2,2-7-2,12 5-9,-2-20-24,16 0-1,-3-17 0,10-3 0</inkml:trace>
  <inkml:trace contextRef="#ctx0" brushRef="#br7" timeOffset="144332.0626">21189 5933 113,'0'0'39,"-15"3"1,15 11-2,0-14-34,11 21 0,5-14-1,9 2 0,6-8-1,8-3-1,0-6 0,0-4 0,-4-1-1,-6-5 0,-8 1 0,-12-3 0,-13 4 1,-11 2-1,-8 9 1,-12 3 0,-4 14 2,-1 10-3,-4 11 0,7 10 0,7 4 0,10 5 0,13-6 0,19-5 0,18-11 0,16-14 0,21-9-3,7-21-11,19 6-12,-10-24-15,6 0-2,-17-8 1,-2 1-2</inkml:trace>
  <inkml:trace contextRef="#ctx0" brushRef="#br7" timeOffset="189827.3809">22327 5570 57,'5'-15'33,"2"2"1,-5-4-6,7 13-16,-8-12-1,-1 16-3,9-14-2,-9 14 0,8-14-2,-8 14-1,5-10 0,-5 10-1,0 0 0,0 0 0,-1 23-1,-4 0 1,-4 8-1,-2 11 0,-5 4 2,-2 6-1,-6 2 0,1-1 0,-2-4 1,1-3-1,4-6 0,-2-9 0,9-5-1,4-6 0,6-6-1,3-3 1,0-11 0,16 6-1,0-6 1,7-1-1,3-1 0,1-1-1,5 1-1,-1-1-1,4 5-2,-5-10-5,11 13-27,-11-12-1,5 5-1,-7-5-1</inkml:trace>
  <inkml:trace contextRef="#ctx0" brushRef="#br7" timeOffset="190139.3814">22665 5785 70,'1'-27'35,"7"2"0,-3-1 0,3 3-18,-3 1-13,4 8-2,-5 1 2,-4 13-1,0 0 0,5 23-1,-11 2 2,-1 9-2,-3 4 1,2 7-1,-4 3-1,2 1 0,4-2-1,2-8-2,9-4-4,-5-17-24,18 0-8,-2-16 0,10-5-1</inkml:trace>
  <inkml:trace contextRef="#ctx0" brushRef="#br7" timeOffset="190357.7818">22815 5533 99,'0'0'37,"7"-16"0,7 17-11,4-12-23,10 1-2,5-3-1,2 3-2,7 2-2,-8-7-10,7 15-22,-12-2 0,-2 5-1,-13 4 0</inkml:trace>
  <inkml:trace contextRef="#ctx0" brushRef="#br7" timeOffset="190544.9821">22833 5748 94,'-15'12'37,"14"1"3,1-13-4,20-5-34,5-2-1,2 1 0,6 2-3,-2-10-2,7 15-7,-18-6-24,6 9 0,-13-2-2,-3 9 0</inkml:trace>
  <inkml:trace contextRef="#ctx0" brushRef="#br7" timeOffset="190732.1825">22778 5965 94,'-22'19'36,"3"-10"1,13 4-2,6-13-31,12 8-2,8-9-2,9-2-2,12 6-12,-4-18-15,18 6-7,-3-9 0,5 2-2</inkml:trace>
  <inkml:trace contextRef="#ctx0" brushRef="#br7" timeOffset="191215.7833">23340 5690 70,'0'0'36,"-14"-15"0,14 15 1,-21 7-25,14 12-4,-8-4 0,3 13-2,-5 2-1,3 8-1,-2 2 0,2 3-1,1-4-1,2-1-1,3-4 0,4-4 0,3-10-1,5-8 0,-4-12 0,20-5-1,-6-11 1,1-7 0,1-6 1,-1-8-1,-1-8 0,2-2-1,-4-4 1,0 2 0,0 0 0,5 8 0,-2 3 0,3 4 0,0 14 1,2 9 0,2 9 0,-4 10-1,-1 8 1,-1 9-1,-1 9 2,-2 5-2,-5 7 1,-1 1 0,-1 4 0,-2 2-1,-2-2-1,0-7-1,0-1-2,0-12-5,9 6-19,-9-20-12,9-2-1,-11-15 0,13-2 2</inkml:trace>
  <inkml:trace contextRef="#ctx0" brushRef="#br7" timeOffset="191387.3836">23429 5886 103,'-16'0'38,"3"-4"2,13 4-4,11-2-36,11-7-5,13 9-17,1-12-16,10 5-1,3-10 1,8 7-1</inkml:trace>
  <inkml:trace contextRef="#ctx0" brushRef="#br7" timeOffset="191746.1842">24072 5637 99,'-18'1'40,"-9"-2"1,0 16-9,-5-7-26,2 10 0,1-2-2,2 5 0,3 1-1,12 3-1,5-3 0,11-1-1,11-4-1,6-2 0,6-2 1,4-2-2,0 0 1,-1-2-1,-2-2 1,-6 6-1,-7 0 1,-7 4 1,-8 2-1,-5 4 0,-7 3 0,-2-1 1,-2 2-2,0-4-1,2 1-1,1-10-4,13 9-22,0-23-11,0 0 0,8 3-2,6-7 0</inkml:trace>
  <inkml:trace contextRef="#ctx0" brushRef="#br7" timeOffset="192292.1852">24328 5615 65,'0'0'40,"0"0"-2,0 0 1,7-11-30,-7 11-1,0 0-1,3 16-1,-6-4-2,3 9-1,-7 2 0,2 7 0,-3 1-1,-1 7-1,0 1 0,0 4 0,-1-3-1,3-5-2,1 2-1,2-10-4,12 7-29,-6-18-4,3 2-1,-5-18-1</inkml:trace>
  <inkml:trace contextRef="#ctx0" brushRef="#br7" timeOffset="192557.3857">24227 5611 95,'0'0'43,"-17"-11"0,17 11-1,15 2-37,-15-2 0,0 0-1,47 3 0,-47-3-2,48-1 0,-48 1-2,65-3-1,-65 3-2,74-7-5,-38 7-18,-2-2-15,-2 0-1,-32 2-2,61-10 1</inkml:trace>
  <inkml:trace contextRef="#ctx0" brushRef="#br6" timeOffset="198001.7952">14181 7033 37,'8'-13'29,"-4"-3"2,1 2-1,-5 14-19,2-18-3,-2 18-1,3-10 0,-3 10-1,0 0 1,0 0-2,0 0-1,2 18-1,-2-5 0,4 9 0,-2 9-1,4 9-2,-2 4 0,4 8-1,0 3 1,0-1-1,-3-4 0,3-4 0,0-11 1,2-10 2,-2-15 0,4-11-1,0-15 1,5-9 0,1-16 1,-1-6 0,2-9-1,-1-4 0,-2-3-1,-1 6 1,-2 1-1,-3 10 1,-3 10-3,-1 9 0,-1 11-4,-4 2-5,10 20-25,-11-6-1,15 16 0,-7-7-2</inkml:trace>
  <inkml:trace contextRef="#ctx0" brushRef="#br6" timeOffset="198282.5957">14748 6937 68,'5'-18'35,"-5"18"0,4-16 1,-4 16-27,0 0-2,2 14-1,-8 2-2,0 14 0,-8 3-2,0 11-2,0 3 1,-2 4-1,-1-5-1,4-1-1,6-7-1,4-14-4,19-1-9,4-20-20,9-6 0,4-16-1,8-3 2</inkml:trace>
  <inkml:trace contextRef="#ctx0" brushRef="#br6" timeOffset="198688.1964">15042 6980 71,'-2'-10'36,"2"10"-1,-5-23 0,5 23-27,-4-17-2,4 17-1,-9 2-1,1 7 0,-6 8-1,3 7-1,-5 6 1,4 9-1,-3 3-1,7 2 0,3 0-1,5-4-1,6-4 1,8-5-1,7-8 1,5-14-2,5-8 2,3-8 0,0-12 1,1-8 1,-3-5-1,-5-8 1,-6-1-2,-8-3 2,-8 3-2,-9 3 1,-9 9-2,-9 5 0,-1 11-1,-6 6-1,6 12-3,-3-5-5,15 14-26,0-6 1,13 6 1,-2-14-2</inkml:trace>
  <inkml:trace contextRef="#ctx0" brushRef="#br6" timeOffset="199078.1971">15481 6864 78,'3'-15'38,"2"3"-1,-2-3 1,-3 15-29,8-14-3,-8 14 0,9 5-3,-6 11 1,-8 7-2,-3 12 1,-3 1-1,-2 15 0,-7 3 0,0 4-2,-3-4 1,0 3-2,1-6 2,6-5-2,1-9 1,9-7-1,6-11 1,7-8 1,10-6-1,4-8 1,7-6-1,2-4 0,5-3 0,-4 0-1,5 1-1,-3 1-1,3 2-3,-8-5-7,9 10-27,-8-7 2,9 5 1,-6-8-3</inkml:trace>
  <inkml:trace contextRef="#ctx0" brushRef="#br6" timeOffset="199358.9976">15992 6918 88,'-8'-20'38,"8"20"-1,-10-4 2,10 4-28,-10 19-7,4 5 1,-5 6-3,1 12 1,-4 5-2,-1 4-1,-3 2 1,3-1-2,1-1 0,2-7-2,2-3 0,5-16-6,15-1-29,-10-24 0,22 7 0,-6-19-1</inkml:trace>
  <inkml:trace contextRef="#ctx0" brushRef="#br6" timeOffset="199561.798">15952 6914 106,'0'0'40,"-8"-2"-1,16 1-1,8-10-36,8 2 0,5-3-2,5-5-1,5 6-2,-4-3-4,4 14-29,-13-7-3,0 17 2,-16-4-2</inkml:trace>
  <inkml:trace contextRef="#ctx0" brushRef="#br6" timeOffset="199795.7984">15927 7154 94,'-9'15'39,"0"-10"-1,9-5 1,0 0-34,13 4-1,4-9 0,6-1-2,3-3-1,5-5-1,5 5-1,-1-4-3,9 8-5,-12-7-29,6 10 0,-12-1 0,-3 8 0</inkml:trace>
  <inkml:trace contextRef="#ctx0" brushRef="#br6" timeOffset="199982.9987">15947 7351 90,'-20'15'37,"8"-11"0,22-3 0,12-14-33,16-2-2,11-10 0,10-2-1,10 1-8,-2-10-26,14 5-3,-8-4 0,2 3-1</inkml:trace>
  <inkml:trace contextRef="#ctx0" brushRef="#br6" timeOffset="200216.9991">16779 6875 71,'-12'17'39,"4"12"0,-3 1 0,4 14-11,-6 0-22,7 5-3,-3 2 1,3 1-4,-1 0 1,2-5-3,2-2-2,-1-13-5,14 1-29,-9-19-1,8-1 0,-9-13 0</inkml:trace>
  <inkml:trace contextRef="#ctx0" brushRef="#br6" timeOffset="200466.5995">16583 6947 103,'-12'6'42,"12"-6"1,13 5-1,10-6-28,20-11-11,11-6 0,7-2-1,4 1-1,-2 0 1,-3 5-4,-6 5 1,-5 7-2,-12 2-2,-1 11-6,-16-8-28,4 11-2,-12-12 1,2 5-1</inkml:trace>
  <inkml:trace contextRef="#ctx0" brushRef="#br7" timeOffset="205474.2083">17569 7273 8,'-14'-9'26,"14"9"2,-9-22 2,9 1-15,9 7 0,-8-12-2,11 11-1,-7-13-2,9 13 1,-8-8-2,5 11-1,-7-5-2,-4 17-1,8-10 0,-8 10-2,-1 18 0,-3 6 0,-2 4-1,-1 7-2,1 3 0,2 2-1,0 0 1,4-6-4,3 0-1,-2-19-14,13 2-18,-2-14 1,6-6-2,-2-12 0</inkml:trace>
  <inkml:trace contextRef="#ctx0" brushRef="#br7" timeOffset="205630.2086">17696 6789 96,'-24'-12'36,"3"5"0,6 8-2,3 0-32,12-1-6,9 13-16,6-13-15,9 6-1,6-4-1,7 5 1</inkml:trace>
  <inkml:trace contextRef="#ctx0" brushRef="#br7" timeOffset="205973.4092">18152 6917 77,'9'1'36,"-9"-1"-2,0 0 3,-15 14-28,-9-9-2,0 11-1,-10 1-2,0 8 0,-4 0 0,9 4-1,9-3-1,9-1 0,14-8-1,13-2 0,14-8-1,12-5 0,5-2 0,4-1 0,-3 1 0,-7 1 1,-8 5-1,-10 7 0,-13 3 0,-16 4-1,-9 2 1,-7 2-1,-7 0 2,0-4-3,3-3-1,5-11-4,21-6-30,0 0-1,9-11 2,11-9-4</inkml:trace>
  <inkml:trace contextRef="#ctx0" brushRef="#br7" timeOffset="206737.8106">19353 6658 76,'-5'-20'35,"-6"2"-1,3 7 1,-6-4-27,14 15-1,-18-11-2,18 11-1,-11 14 0,7 7 0,0 9-2,0 13 2,0 8-2,0 11 0,-1 7 0,2 7 0,-5-2-1,3-2-1,-4-8 1,4-7-1,1-9 0,2-10 0,2-13 0,1-9-1,-1-16 1,12 3 0,-4-16 0,4-7 0,0-9 0,0-3 1,3-6 0,3-1 0,2-1-1,0 3 1,1 4 0,0 7 0,0 10 0,-1 3-1,0 12 0,-3 8 0,-3 9-1,-1 6 2,-6 4-2,-6 10 2,-5 0-2,-5 2 1,-9 0-1,-8 1 0,-2-3 1,-2-5-3,-1-2 1,4-12-4,9 5-10,0-17-21,18-5-1,-8-12 1,22-1-2</inkml:trace>
  <inkml:trace contextRef="#ctx0" brushRef="#br7" timeOffset="207486.6119">19605 7185 97,'3'14'35,"-3"-14"1,15 10 1,2-13-32,13 0-1,4-9-2,9-4 0,0-4 0,1-2 1,-5 3-2,-5 0 0,-7 0 0,-9 3 0,-9 1 1,-9 3-1,-9 2 0,-7 4 0,-7 6 1,-5 6-1,-7 3 0,1 7 1,0 5-1,4 4 0,8 3 0,8 3-1,10-2 1,11-4-2,12-4 0,8-5-2,11-7 0,5-6-1,7-8-1,-3-9 1,4 0-3,-5-9 0,4 4-2,-14-15-7,9 11-14,-13-7-3,-2 12 9,-14-9 10,1 11 9,-8 2 5,-7 3 4,-2 11 10,-12 3 13,2 11 7,-8-1-7,7 14-11,-12-6-6,7 16-3,-5-6-3,6 5-1,2-6 0,1 0-2,5-7 1,6-7-2,1-16 1,16 5-2,3-20 2,9-10 1,6-9-1,6-4 2,2-7-2,1-2 1,-2-2 0,-3 8 0,-8 7 0,-6 10-1,-9 9 0,-15 15 0,9 13 0,-13 10-1,-5 10 0,0 5 0,2 6 0,4-2-3,9-2 1,6-11-5,17 0-8,3-25-24,19-3 0,3-18 0,13-6 0</inkml:trace>
  <inkml:trace contextRef="#ctx0" brushRef="#br7" timeOffset="207689.4122">21163 6670 105,'-25'25'38,"0"19"0,-9 6 0,1 14-33,2 0-4,2 2 1,5 1-4,4-9-5,13 0-30,2-16-1,9-4-1,0-15-1</inkml:trace>
  <inkml:trace contextRef="#ctx0" brushRef="#br7" timeOffset="207845.4125">20863 6983 122,'0'0'41,"0"-20"0,21 16-1,4-5-37,21 1-5,19 4-8,9-14-28,14 7-2,2-9-1,13 7 0</inkml:trace>
  <inkml:trace contextRef="#ctx0" brushRef="#br7" timeOffset="208251.0132">22079 6677 98,'20'-22'39,"-1"14"-1,-9 2 0,0 18-31,-10-2-2,0 14-1,-8 7-2,0 12 0,-8 6 0,1 10-1,-5 5 0,1 1 0,3 2-2,-2-6-3,11 1-2,-7-19-31,16 0-2,-2-16 1,9-7-2</inkml:trace>
  <inkml:trace contextRef="#ctx0" brushRef="#br7" timeOffset="208438.2136">21970 7031 113,'-15'-16'39,"0"-2"0,15 18-4,0-12-29,17 6-4,11 0-1,13-4-3,12 6-7,5-10-28,13 9-1,-2-12-1,5 8-1</inkml:trace>
  <inkml:trace contextRef="#ctx0" brushRef="#br7" timeOffset="208828.2142">22808 6556 102,'-20'-3'40,"2"14"0,-8 3 0,7 14-33,-11 5-1,5 13-1,-5 2-1,0 9 0,0 0-3,5 1 1,2-5-1,8-4 0,7-9-1,7-3 2,6-14-2,9-10 0,7-8 0,3-8 0,5-5 0,4-8 0,-4-5 0,3 1 0,-6 1 0,-2 5 0,-5 1 0,-7 10 0,-12 3 0,9 17 0,-13 3 0,-1 4 0,0 6-2,-1 2-2,7 5-2,-2-17-11,17 11-23,-1-21-2,16 6 2,-3-18-3</inkml:trace>
  <inkml:trace contextRef="#ctx0" brushRef="#br7" timeOffset="209171.4148">23066 7041 107,'-12'7'39,"-1"-6"1,13-1-1,-1 11-34,19-8-1,8-6 0,10-3-2,5-3 1,10-2-2,-3-5 1,-1-1-2,-8-2 1,-7 0-1,-13-3 0,-12 6 0,-14 2 1,-19 9 0,-7 8-1,-10 8 2,-5 11-2,0 8 0,7 8 0,9 0 1,14 2-1,15-4 0,18-6-1,17-8-2,22-5-2,7-19-15,10 7-19,-6-13-4,0 4 2,-11-10-2</inkml:trace>
  <inkml:trace contextRef="#ctx0" brushRef="#br7" timeOffset="210060.6164">18039 7866 82,'12'-6'37,"-3"1"-2,-1 8 1,-8-3-32,2 24 0,-11 1 0,-1 11-2,-7 2 1,-2 6-1,-1 1 1,2-3-1,1-4 0,8-11-1,6-9 1,3-18-1,11 4 0,5-17-1,4-8 0,-1-6 1,2-9-1,3-4 2,-4-1-2,-1 2 1,-4 4 0,-4 8 1,-4 4-2,-1 8 2,-6 15-2,0 0 1,-2 10-1,1 7 1,1 5-1,4-2-1,5-2 2,6-3-2,11-8 2,7-1-1,4-11 1,7-7 0,3-6 0,-1 0 1,0-6-1,-6-2 0,-5 6 0,-8-5-1,-7 9 1,-7 6-1,-13 10 0,0 0 0,0 0 0,-22 28 0,2 2-2,-4 3 0,3 5-1,3-2-1,9 2-2,7-12-2,21 7-13,1-24-19,19-1 2,3-13-1,14 2 2</inkml:trace>
  <inkml:trace contextRef="#ctx0" brushRef="#br7" timeOffset="210372.6169">18928 7942 89,'-11'-19'38,"-2"29"1,-11-4-1,7 16-28,-9-6-3,10 9-3,-1-1 0,7 4-2,4-1 0,10-5-1,4 0 0,5-2 0,5-9-1,1-2 1,3-5-1,2-5 0,-3-6 0,2-6 0,-4-8 0,-3-3 0,-1-7 0,-3-5-1,0 2-1,-8-2-2,4 8-1,-8-3-3,8 17-9,-10-3-22,2 17 1,0 0 0,13 1 0</inkml:trace>
  <inkml:trace contextRef="#ctx0" brushRef="#br7" timeOffset="210715.8176">19374 7891 89,'17'-6'37,"-17"6"1,6-11 1,-20 3-29,4 10-3,-10-2 0,0 9-2,-5-1-2,0 12 0,3-2-1,6 4-3,6-2 2,10-3-2,12-1 1,8-5-1,11-2 1,3-6-2,1 0 2,-1 0 1,-3 1-1,-9 2 0,-7 5 0,-11 4 0,-8 4 0,-7 3 0,-5 1 0,-4 0-1,0 1-1,3-6-1,9 0-4,8-18-21,0 0-12,21-18 1,14 1-1,2-17 1</inkml:trace>
  <inkml:trace contextRef="#ctx0" brushRef="#br7" timeOffset="210918.6179">19951 7550 102,'-1'-10'38,"-15"12"2,-2 23-1,-11 7-32,6 14-2,-4 7-1,3 12-2,3 1-1,4 2-1,3-4-2,6-4-2,3 1-8,-6-16-27,14-4-2,-7-20 1,7-4-1</inkml:trace>
  <inkml:trace contextRef="#ctx0" brushRef="#br7" timeOffset="211059.0182">19692 7929 114,'7'-32'40,"16"10"2,1-8-2,7 11-37,15 6-6,-2-12-27,9 14-10,-6-5 0,2 9 0</inkml:trace>
  <inkml:trace contextRef="#ctx0" brushRef="#br7" timeOffset="217533.0295">14374 9380 67,'0'0'35,"0"0"1,1 20 0,-5 8-34,0 8 0,7 12 1,-4 7-1,0 9 0,2 4-2,0 2 0,3-3-5,-4-15-7,11-2-21,-6-13-2,4-14-1,0-14 1</inkml:trace>
  <inkml:trace contextRef="#ctx0" brushRef="#br7" timeOffset="218094.6305">14173 9534 80,'-17'-12'37,"7"-5"0,16 5-1,7-8-33,19 1-1,10-5-1,7 4-1,6 0-1,3 2-1,-1 5 0,-1 0 0,-2 6 0,-8 0 0,-1 2-1,-7-2 2,-4 1 0,-7-1 1,-5 0 1,-4 3 1,-7-2 0,-11 6 0,9-1 0,-9 1 1,-4 24-1,0 0 0,-5 4 1,-2 7 1,-1 7-1,-1 8 1,-5 0-1,5 3 0,-3-4 0,7-2 0,0-8-2,6-3 0,6-11-1,6-7 1,5-9-1,6-14 0,5-7 0,1-7 0,2-4 0,-3-6 0,1 2 1,-8 1-1,-1 3 0,-6 7 0,-11 16 0,0 0 0,0 0 0,1 30 0,-7-1-1,2 3-1,1 6-1,2-4-2,9 6-8,-4-18-25,17-3 0,-3-17 0,11-4-1</inkml:trace>
  <inkml:trace contextRef="#ctx0" brushRef="#br7" timeOffset="218437.8311">15142 9683 78,'-8'12'38,"11"0"-2,-3-12 2,32-2-32,-6-14-1,10-4-2,2-5 0,1-4-1,-1-6 0,-4 4-2,-9 1 1,-10 8-1,-14 7 1,-12 10-1,-11 8 2,-7 13 1,-11 11-1,-1 12 1,-1 7-1,6 5 2,8-2-3,12-4 2,16-12-3,17-10-2,23-8-6,3-30-20,24 1-12,-2-13 0,12 2-2,-11-7 1</inkml:trace>
  <inkml:trace contextRef="#ctx0" brushRef="#br7" timeOffset="219529.833">14605 10656 38,'5'-12'34,"-5"12"2,-1-17 0,1 17-20,-6-18-3,6 18-3,-16-18-2,16 18-2,-21-12-1,7 15-2,-3 7 0,-3 9 0,0 9-2,0 5 1,3 3-2,2 4 1,8 0-2,5-6-1,10-3-1,8-13-4,14 0-2,2-20-9,21 8-4,-9-24-1,16 11 3,-10-21 2,7 13 5,-10-13 6,-2 4 6,-7 4 11,-15-6 6,-2 15 2,-14-12-1,0 20-1,-17-10-3,10 13-1,-25 5-2,5 10-3,-6 1-1,3 9 0,-6 3-2,8 5 0,1 0-1,7 0-1,10-5 0,9-4-2,9-9 1,9-8-1,7-10 1,5-6-1,3-7 1,-3-4 1,-3-5-1,-4 0 0,-7-1-1,-9 0 1,-6 5-3,-8-1-1,-6 8 0,-5-2 0,1 10-2,-3-7-2,14 13-12,-4-18-19,12 6 1,4-13-2,12-2 2</inkml:trace>
  <inkml:trace contextRef="#ctx0" brushRef="#br7" timeOffset="219732.6334">15443 10193 83,'11'3'41,"-21"16"-2,2 20 2,-12 8-39,-4 14 1,-2 8-2,1 6 1,-1 1-2,2-3-1,12-3-4,4-20-8,22-3-25,3-19-3,15-10 2,4-16 1</inkml:trace>
  <inkml:trace contextRef="#ctx0" brushRef="#br7" timeOffset="220980.6356">15690 10630 79,'-22'0'39,"-1"14"-1,-4-3 2,2 18-31,-1-7-4,6 4 0,4 4-2,9-2 0,4-4 0,9-3-1,7-6-1,9-6 0,4-8 0,2-6-1,1-8-1,1-6 1,-5-5-1,-4-3-1,-4-2 2,-7-4-1,-6 2 0,-3 0 0,-2 6 1,-2 3 0,-2 6 0,0 3 0,5 13 1,0 0-1,0-10 1,0 10-1,18 1 1,1 2 0,0-3 0,5 3 0,-1-3 0,1 0 0,-3 0 0,-3 1 0,-5 2 0,-4 3 0,-9-6-1,0 23 0,-5-6 1,-3 9-1,-4 5 0,-1 2 0,2 4 0,3 0 1,1-5-1,7-4 0,3-6 1,13-12-1,7-11 1,8-12 0,6-11-1,5-8 1,2-7 0,3-6-1,-5 1 0,-5 6 0,-9 4 1,-7 8-1,-10 10 0,-11 16 0,0 0 0,-15 26 0,3 1 0,-3 1 1,6 3-1,2-2 0,11-3-1,8-9 0,13-10-2,7-10 0,12-8-2,2-8 0,9-3-2,-4-6 0,2 4 0,-13-1 1,-4 6 3,-11 3 0,-13 9 3,-12 7 2,0 0 1,-17 24 1,-4-5 0,3 7 1,-1 2-1,5 5 0,0-4 0,7-1-2,3-4 1,4-4-1,3-10 0,-3-10-1,15-1 0,-3-13 0,1-8 0,0-4 0,-1-9-1,0-1 0,-2-2 0,2 4 0,-2 3 1,-1 3-1,-1 8-1,0 5 1,4 7 0,3 5-2,3 2 1,5 1-2,5 1 0,2-2 0,7-1-1,-5-3 1,3 1 0,-6-3 1,-5 0 1,-5 2 1,-7-2 1,-12 7 0,-1-11 1,1 11 0,-15-2 1,4 7-1,1 0 0,4 9 0,-1-1 0,6 8 0,4-6-1,5 4 1,3-4-1,6 0 0,4-3-1,1 0 1,2-5 0,-3 6 0,-1-1-1,-7 6 1,-4 4 0,-8 2 0,-7 5-1,-7 1 0,-2 2-1,-5 1 0,1-2-3,-2-9-5,12 6-8,-10-24-9,20 12-7,-1-16-9,0 0 1,7-22 2</inkml:trace>
  <inkml:trace contextRef="#ctx0" brushRef="#br7" timeOffset="221635.8367">17928 10584 64,'-21'-6'38,"-1"9"0,-12-2 0,2 18-14,-11-3-18,3 11 0,0 3-2,4 5 0,2 3 0,9 4-1,9-5 0,8-5-3,9-5 1,13-10-2,8-11 2,12-10 0,6-7-1,6-11 1,3-9 0,-2-4 1,-2-5-1,-4 0 2,-8 1-3,-8 8 0,-8 2 0,-7 8 0,-7 11 0,-3 10 0,-10 10 1,0 12-1,-2 8 0,1 4 0,2 5 0,5-1-1,7 1 0,9-9-2,12-6-3,3-19-9,18 7-9,-8-24-11,12 4-4,-5-16-1,5 3 2</inkml:trace>
  <inkml:trace contextRef="#ctx0" brushRef="#br7" timeOffset="221932.2373">18360 10713 69,'-12'17'38,"-7"-1"-2,3 10 3,-3-5-16,7 12-16,-1-4-4,6-1-1,1-2 0,6-4-2,1-6 1,5-7-2,-6-9 2,17-7 0,-8-7 1,2-3 0,-3-11-1,0 1 2,1-8-2,0-2 1,-3-2-2,6-1 0,0 0 0,3 2-1,2 4 2,5 5-2,2 8-1,-4 5-3,11 21-17,-14-9-16,10 15 0,-9-3 0,5 9-3</inkml:trace>
  <inkml:trace contextRef="#ctx0" brushRef="#br7" timeOffset="222306.6379">18597 10727 100,'-11'11'40,"11"8"1,0-19-2,15 21-32,4-19-3,12-7 0,4-7-2,6-6 0,-6-7-1,1-6 0,-9-2 0,-6 0-1,-11 2 0,-14 8 0,-12 8 0,-7 12 0,-11 15 1,-3 14 0,-4 12 0,-1 15-1,4 7 1,9 3-2,10-3 1,13-10-1,14-7 0,14-15-2,16-14-3,7-23-11,21 3-2,-9-23-11,24 5-4,-9-17-6,9 3-2,-3-7 3</inkml:trace>
  <inkml:trace contextRef="#ctx0" brushRef="#br0" timeOffset="227641.8473">14924 11249 25,'5'-14'20,"-5"14"0,4-11 0,-4 11-1,4-17-2,-4 17-3,5-17-3,-5 17-3,7-16-3,-7 16 0,4-12-1,-4 12 0,0 0-1,0 0-1,0 0 0,0 0 1,4 15-1,-4-1 0,-1 2 0,1 9-1,-2 5 0,0 8 0,0 4 0,0 6 1,-1 1-2,0 4 3,1-4-1,-1 1 0,1-5 0,0-5-2,0-6 1,0-5-2,2-6 2,-1-7-3,2-3 2,-1-13-2,0 0 2,0-22 2,4 2-1,-4-4 0,1-6-2,-1-2 2,0-7-1,-1 0 1,3-2-2,0-3 0,1-4 0,0-1 1,5-2 0,5-2-1,3 3 1,5-1 0,3 6 0,1 7 0,2 8-1,-2 5 1,-1 9 0,-5 8 0,-1 8 0,-5 7 0,-4 5 0,-3 7 0,-4 6 0,-2 3 0,0 4-1,-5 4 1,-3 0 0,-3 2 0,-1-2-1,-2 0 1,0-5 0,-2-5 0,3-4 0,-1-9 0,4-1 0,0-7 0,10-5 0,-11-2 0,11 2 0,-3-10 0,3 10 1,0 0 0,12-8 0,0 11 0,1 6 0,7 4 1,0 6 0,3 3-1,1 3 1,0 5 1,-1 2-1,0 2 1,-4-2-2,-3 0-1,0-3 1,-3-1-2,-1-6 2,-1-5-4,1-5 2,-2-8-2,1-4 0,-11 0-2,22-12-29,-18-7-4,6 5-1,-9-5 3</inkml:trace>
  <inkml:trace contextRef="#ctx0" brushRef="#br0" timeOffset="232165.8552">15637 11545 59,'0'0'37,"0"0"-1,1 15 0,-1-15-32,0 0-1,13-1-1,2 1 1,3-7-1,2 0 1,1-3-1,4 1 0,-1-4-1,-1 0 0,-1 0 0,-3-1-1,-4-2 1,-5-3-1,-4 1 0,-4-2 0,-7 3 1,-2 2-1,-7 2 1,-3 8 0,-5 9 0,-5 6 1,-2 9 0,3 6 0,-4 3 0,6 2 0,4-1 0,8-2-1,5-3 0,11-5 0,10-2-2,7-5 2,11-2-5,5-2-3,11 6-26,-5-11-3,6 8-2,-7-7 0</inkml:trace>
  <inkml:trace contextRef="#ctx0" brushRef="#br0" timeOffset="232633.856">16282 11348 77,'-17'-4'39,"-8"-3"-1,2 18-7,-9-9-25,7 10-1,-5 4 0,6 7-2,-2 9 0,5 4 0,5 1-1,10 1 2,6-8-2,10-4 1,10-13-2,12-13 0,8-15 0,6-13 0,2-14-1,4-12-1,-2-10 1,-7-4-2,-4 3 2,-10 1 0,-8 10 1,-9 9-1,-9 16 0,-8 17 0,-8 22 0,-6 23 0,-6 24 0,1 11 1,2 8-4,5-1-2,13 10-33,0-14-2,17-14-1,6-22 1</inkml:trace>
  <inkml:trace contextRef="#ctx0" brushRef="#br1" timeOffset="237204.6641">15220 11980 49,'-10'-11'37,"1"-1"-1,-6-1-1,5 5-26,-9-4-2,3 8-2,-3-1-1,0 14-1,-2 3-1,0 17 1,0 6-1,1 14 1,0 7-1,6 7 2,4 3-2,6 1 0,11-5-1,7-8 0,10-14 0,11-13 0,9-18-1,9-15 1,6-17 0,3-12-1,-5-13 1,-2-8 0,-12-3-1,-10 0 0,-15 5 0,-21 8-2,-15 9 0,-16 12 1,-7 14-2,-11 11 1,2 14-2,-3 7-1,17 15-11,5-16-22,21 6 0,10-15-1,21-4 1</inkml:trace>
  <inkml:trace contextRef="#ctx0" brushRef="#br1" timeOffset="237766.2651">15725 12226 63,'0'0'37,"0"0"-1,-7 15-5,7-15-24,-11 24-2,4-7 0,2 10-1,-1 2-1,0 2 1,0 2-2,2-2 0,-1-2-1,3-6 1,2-8-1,0-15-1,0 0 1,12-8-1,-2-15 1,0-6 0,-1-9 0,1-5 1,-5-4-1,3-1 0,-3 2 0,-2 4-1,-1 4 1,-1 10-1,1 6 1,2 10-1,-4 12 0,16-4-2,4 12 0,2-1-4,13 12-6,-5-13-26,17 6 0,-4-8-2,7 7 1</inkml:trace>
  <inkml:trace contextRef="#ctx0" brushRef="#br1" timeOffset="238187.4658">16239 12155 60,'-10'-4'37,"-7"-9"0,1 8 1,-11-8-27,8 14-4,-12-4-1,3 15 0,-6 2-2,1 10 0,1 4-1,4 3 1,5 3-2,6-1 0,11-2-1,8-5 1,10-5-2,8-5 1,7-5-1,4-6 0,4-6 1,-1-5-1,1-5 0,-4-5-2,0-6 3,-3-2-3,-7-2 2,-1 0-2,-5 3 2,-4 2-2,-4 9 2,-7 12-1,0 0 1,0 0-1,-7 26 0,1-8 0,4 6-2,1-2-1,10 3-3,-5-15-4,20 6-28,-9-15 1,12 4-1,-3-14 1</inkml:trace>
  <inkml:trace contextRef="#ctx0" brushRef="#br1" timeOffset="238530.6664">16569 12180 54,'0'0'37,"0"0"-1,-9 5 1,-7 2-23,10 16-5,-7-3-3,6 6-1,-4-3-1,6 3 0,0-8-1,4-2 0,1-16-1,8 12 0,3-20-1,7-6 0,3-8 0,2-6-2,1-5 2,3 0-2,-2-3 1,-2 2 0,-2 7 1,-6 5-1,-3 6 0,-4 9 0,-8 7-1,12 12-1,-8 8 0,0 2-1,3 9-3,1-7-3,11 16-13,-2-17-17,10 3 0,0-11 0,6 1 3</inkml:trace>
  <inkml:trace contextRef="#ctx0" brushRef="#br1" timeOffset="238983.0672">17092 12180 59,'-8'-26'38,"0"11"0,-12-3 1,2 18-20,-9-4-12,3 13-2,-4 6-1,4 10 0,-2 4-1,6 4 0,6-1-2,7-1 2,7-3-3,5-4 2,8-9-2,5-10 1,5-7 0,2-9-2,2-7 2,2-6-2,-2-5 1,-3-1-1,3 0 1,-9 3-1,0 5 1,-6 10-1,-12 12 0,9 4 1,-9 16 0,-2 10 0,-5 14-1,-3 10 1,-1 8-1,-3 6 1,-1 2 0,-3 1-1,2-5 1,-2-5-1,1-8 2,-3-8-1,2-14 1,1-14-1,3-12-1,0-14 0,5-11-2,2-16-3,10-2-11,-6-26-13,16 2-10,0-9 0,12 5 1</inkml:trace>
  <inkml:trace contextRef="#ctx0" brushRef="#br1" timeOffset="239388.6679">17350 12220 77,'0'0'40,"-4"15"0,4-15 1,15-4-32,-2-2-5,9-1-1,5-5-1,3-3 0,2-6-1,0-3-1,-3-5 1,-5-2-1,-1-2 1,-8-1-1,-10 2 0,-7 4 1,-11 5-1,-3 9 2,-11 11-1,-3 11 1,-5 12 0,-2 15 0,1 8-1,3 10 2,9 0-2,5 2 1,12-6-2,10-9 1,11-7-2,15-17-1,14-7-3,6-19-11,25 7-7,-6-28-7,25 8-10,2-14-4,13 1 2</inkml:trace>
  <inkml:trace contextRef="#ctx0" brushRef="#br2" timeOffset="243507.0751">15070 12716 47,'-3'-12'36,"3"12"1,-7-17-2,7 17-27,0 0-3,0 0 0,-8-7-2,8 7 1,0 18-2,0 3 2,1 5-1,0 9 0,1 1-1,4 6 1,-1-7 0,8-1-1,2-11 0,7-9-1,6-13 0,4-10 0,1-13 0,5-6-1,-2-1 0,-3-7-1,1 4-3,-12-6-4,5 12-30,-16-7 1,3 15-2,-11-5 0</inkml:trace>
  <inkml:trace contextRef="#ctx0" brushRef="#br2" timeOffset="243772.2756">15292 12840 57,'0'0'36,"-6"12"0,6-12-1,-4 30-29,-2-6-2,-1 15-1,-2 4 0,0 10 1,-3 0-2,2 0 0,1-8-1,5-7-3,8-6-5,0-17-30,20-4 0,0-19-1,8-3-1</inkml:trace>
  <inkml:trace contextRef="#ctx0" brushRef="#br2" timeOffset="244240.2764">15583 13104 64,'0'19'38,"0"-19"-2,14 15 2,0-15-34,8-1-1,2-9 1,3 1-2,5-9-1,-4-1 0,3-5 0,-3-2 0,-8-1-1,-5 3 1,-8 1-1,-7 5 0,-7 7 1,-8 7-1,-5 9 0,-5 9 1,-2 8-1,-2 7 1,3 4 0,5 3 1,6-2-1,6 0 0,10-4 0,10-9 0,10-8-3,10-9-2,13 5-13,3-22-22,10 5 2,-1-15-2,5 4 1</inkml:trace>
  <inkml:trace contextRef="#ctx0" brushRef="#br2" timeOffset="244489.8769">16299 12643 69,'0'0'39,"-20"17"-1,7 12 1,-6 8-34,3 12-1,-2 5-1,1 10-1,2 2-1,1 4 1,5-5-2,4-7-2,8-9-1,2-18-7,16-8-28,-2-20 0,15-8-1,-3-21 0</inkml:trace>
  <inkml:trace contextRef="#ctx0" brushRef="#br2" timeOffset="244661.4772">16594 12606 78,'-11'-1'39,"-2"24"-2,-10 4-4,-1 25-28,-5 6-2,4 12-1,1 0-1,3 0-1,10-3-2,2-13-5,18 2-25,0-26-5,15-6-2,1-17 0</inkml:trace>
  <inkml:trace contextRef="#ctx0" brushRef="#br2" timeOffset="244989.0777">16776 12971 72,'-17'-4'38,"3"20"1,-7-1-2,1 15-31,-4 1-1,9 9-1,-1-5 0,8 2-2,8-8 0,10-2 0,7-14-1,8-6 0,4-10-1,4-9 0,1-8 0,-1-6 0,-5-5 0,-5-7 0,-4-1-2,-8-10-1,-5 8-1,-6-3 0,-4 7 0,-5 4-2,3 14-3,-10-5-6,16 24-21,-14 0 0,16 13 0,-2-13 1</inkml:trace>
  <inkml:trace contextRef="#ctx0" brushRef="#br2" timeOffset="245441.4785">17130 12873 69,'0'0'40,"0"0"-1,-16 19 1,-1-6-32,3 12-2,-3 3-2,7 4 0,1 2-1,7-3 0,5-4-2,7-3 1,6-12-1,5-7-1,6-10 0,2-5 0,3-7 1,0-7-1,-4-1 0,-3-3 0,-1 3 0,-6 3 0,-3 7 0,-6 6 0,-9 9 0,0 0 0,3 24 0,-3 0 0,-3 6 0,2 7 0,2 1-1,1 3 2,4-3-2,7-7 1,1-8 0,4-5 0,2-13 0,5-11 0,-2-12 1,1-13-2,3-10 1,-3-7-2,-1-6-3,-5-16-7,6 14-27,-9-12 0,8 11-2,-10-1 1</inkml:trace>
  <inkml:trace contextRef="#ctx0" brushRef="#br3" timeOffset="249934.2864">15433 13599 27,'2'-18'34,"-2"18"2,-11-22-1,2 19-21,-13-15-3,7 13-3,-9-8-1,1 9-1,-4 1-2,-1 6 0,-2 6 0,1 13-1,0 8-1,1 12-1,1 8 1,0 12 0,0 6 0,3 7-1,4-2 0,5 1 0,8-5 0,7-5 0,11-10-1,9-11-1,8-15 1,9-11 0,7-13 0,4-13 0,2-12 1,-1-5-1,-3-4 0,-4-4 0,-10 4 0,-4 4 0,-7 3 1,-11 8-1,-10 15 0,0 0 0,4 11 0,-11 13 0,3 5-1,-2 4-2,9 3-2,-1-15-8,15 5-26,-2-19 0,15-4-1,1-19 1</inkml:trace>
  <inkml:trace contextRef="#ctx0" brushRef="#br3" timeOffset="250464.6874">15850 14011 37,'0'0'34,"-7"-13"1,7 13 0,-5-10-26,5 10-3,0-11 0,0 11-1,0 0 1,-4 15-2,4 4 1,-4 3-2,-3 9 0,3 2-1,-5 6 0,4-1-1,-1-1 0,2-5 0,1-4 0,3-10-1,3-8 0,-3-10 1,9-10-1,-3-10 0,5-9 1,-3-3 0,0-5-1,-3-3 1,2-2 0,-2 1 0,-2 1-1,-1 7 1,-1 4 0,2 8-1,0 4 0,6 7 1,5 3-1,6 5-2,4-2-2,11 11-9,-3-14-26,9 12 2,-1-12-3,6 10 0</inkml:trace>
  <inkml:trace contextRef="#ctx0" brushRef="#br3" timeOffset="250839.088">16218 14050 69,'-12'6'40,"12"-6"-3,0 0 2,21-8-36,2-9 0,6 0-1,6-2 0,5-6 0,-2 0-1,-1 1 0,-6 2 0,-7 2 0,-7 3-1,-10 2 1,-9 2-1,-8 4 0,-10 6 1,-4 3-1,-3 4 1,-1 10 0,-5 6 0,-1 7 0,5 9-1,2 3 1,6 4 0,7 0-1,8-3 0,9-3-1,11-7-1,9-8-1,11-4-4,-3-15-32,20 2 1,-5-13-2,10 2 0</inkml:trace>
  <inkml:trace contextRef="#ctx0" brushRef="#br3" timeOffset="251213.4887">16783 13992 65,'-10'26'40,"6"6"-2,0-14 1,11-5-33,2-6-3,11-7-1,6-9 0,5-10 0,3-7-1,5-6 1,-3-9-1,0 3 0,-8-3 0,-6 4 0,-11 1-1,-9 11 1,-9 4-1,-13 15 0,-8 8 0,-6 16 1,-5 8 0,-2 11-1,2 7 1,5 4-1,6 0 1,9-5-1,13-6 1,13-10-3,14-10 1,11-17-3,14-3-4,-2-20-30,18 3-1,-7-17-2,8 5 2</inkml:trace>
  <inkml:trace contextRef="#ctx0" brushRef="#br3" timeOffset="251509.8892">17298 13863 80,'-22'31'38,"9"11"1,-7-12-6,8 6-30,1-10 1,10 1-3,1-15 1,8-9 0,7-15 0,6-10-1,6-9 1,1-1 0,-1-5 0,2 1 1,-4 6-1,-5 7 0,-5 11 1,-3 17-1,-8 10-2,0 9 1,-4 11-2,3-2-1,1 10-2,-1-15-11,10 11-26,-3-22 0,9 0 0,2-17-1</inkml:trace>
  <inkml:trace contextRef="#ctx0" brushRef="#br4" timeOffset="257687.5001">15061 14819 5,'3'-23'29,"-4"10"3,1 13-17,-4-24-1,4 24-1,0-29 0,0 29-1,4-23-4,-4 23 0,2-21-4,-2 21 1,0 0-2,0 0 2,4 12-3,-4 9 0,2 9 1,1 8-2,-1 9 1,2 8-2,-2 7 1,2 3-1,0 4 0,0 5 2,-3-3-1,0-2-1,-1-7 0,-3-4 0,3-11 1,0-10-1,0-14 1,0-23-2,0 0 1,11-18 2,-6-16-2,1-11 1,0-11-1,-1-11 1,-1-6-1,0-1 1,-4-3 0,3 2-2,-3 5 2,1 3-1,4 11 0,2 3 2,5 10-1,8 5 1,5 5-2,8 8 2,3 2-1,3 7 0,2 5 0,-4 4-2,-1 7 1,-8 8 0,-9 6-1,-8 9 1,-14 7 0,-6 5-2,-14 4 1,-6 7-1,-8-1 1,-5 6-1,2-6 2,0-7-1,6-3 1,11-11 0,12-6 0,11-18 0,17 10 0,14-19 0,9-3 1,5 3-1,2-1 0,0 6 0,-7 4 0,-5 8 0,-15 9 0,-11 13 0,-14 6 0,-15 9 0,-10 4 0,-5 3 1,-9-2 0,1-3 0,2-9-3,8-11-1,12-8-7,6-22-28,23-5 1,8-22-3,15 0 1</inkml:trace>
  <inkml:trace contextRef="#ctx0" brushRef="#br4" timeOffset="258139.9008">15888 14616 48,'0'0'39,"0"0"-3,-8 19 0,0-1-33,0 14-1,-4 6 0,2 17-1,0 3 2,1 15-3,-3 0 1,8 0-1,3 0-4,1-14-4,17-4-26,-7-18-2,13-6-1,0-21 0</inkml:trace>
  <inkml:trace contextRef="#ctx0" brushRef="#br4" timeOffset="258483.1014">16155 15006 44,'-21'15'35,"9"8"3,-6-3-2,8 12-29,-7-3-2,8 5 1,0-3-2,8-1 0,5-8-1,6-6 0,8-11-1,5-7-1,3-11 0,6-7 0,0-4 1,-5-5-1,2-2 0,-8 5 0,-4 3 0,-4 1 0,-5 9 0,-8 13-1,0 0 0,0 0 1,-9 24-1,5 3 0,-3 6-2,2 5 0,2 5-4,0-7-2,15 4-30,-8-17 0,12 0-1,0-19 0</inkml:trace>
  <inkml:trace contextRef="#ctx0" brushRef="#br4" timeOffset="258841.9021">16535 15158 66,'-11'17'38,"14"6"0,-3-23-7,24 4-27,0-9 0,11-6-2,4-11 0,0-3 0,-1-4-1,-3-1-1,-9 1 1,-7 2-1,-13 9 0,-10 4 0,-11 13 1,-8 9 0,-9 9 0,-4 13 1,-1 9 0,2 11 0,3 4-1,11-1 2,10-7-2,15-3 0,16-16-4,11-25-7,21 0-28,4-24-1,18-8-2,0-22-1</inkml:trace>
  <inkml:trace contextRef="#ctx0" brushRef="#br5" timeOffset="262929.1093">15145 15949 12,'-1'-15'34,"2"4"1,0-9 1,6 6-19,-6-11-10,10 6-2,-6-5 1,6 7-1,-5 3-1,3 11 0,-9 3-1,10 32 1,-10 4-2,-2 21 1,-5 12-1,-1 21 0,-5 11-1,-2 5 0,-4 0 0,2-2 0,1-9 0,5-7-1,2-13-1,5-20 0,6-11-2,2-16-2,10-4-8,-6-24-23,13 0-2,-9-20-2,11 2 2</inkml:trace>
  <inkml:trace contextRef="#ctx0" brushRef="#br5" timeOffset="263724.7107">15596 16389 20,'2'-12'34,"-2"12"0,0 0 0,0 0-24,0 0-6,-8 20 1,1 0-1,4 13 1,-5 1-1,2 8 0,-5-2 0,7 4-1,-4-4-1,2 0 2,0-8-3,2-1 0,1-9 0,2-1-1,2-8 1,-1-13-1,0 0 0,11 5 1,1-18-1,-1-10 1,4-4 0,2-9-1,3-6 1,-3 2 0,5-5 0,-3 6-1,-2 2 1,1 3-1,-2 10 1,-5 8-1,3 7 0,-6 7 0,1 9 0,0 4 1,-1 6-1,1 8 0,-2 2 1,3 3-1,-3 4 0,1 0 1,1 0-2,-3-5-1,5-3-3,-2-11-3,17-1-30,-10-19 1,16-1-2,-4-14 1</inkml:trace>
  <inkml:trace contextRef="#ctx0" brushRef="#br5" timeOffset="264364.3118">16365 16372 23,'-14'-7'33,"2"5"2,-3-14-6,6 15-19,-8-13-1,5 14-1,-8-5-2,6 10 0,-6 2-1,0 10-1,-3 5 0,1 13-1,-1 4 0,2 8-1,4 4 0,3 2 1,5 0-2,6-2 1,9-10-1,6-13 0,10-15 0,11-13-1,7-21 1,7-21-1,4-21 1,4-18-1,1-10 0,-2-7 1,-4-2-1,-9 2 1,-10 8-1,-7 11 1,-13 17-1,-8 14 1,-9 22-1,-8 17 0,-3 21 0,-2 18 1,-2 19-1,3 16-1,1 11 1,4 8-1,5 4 1,7-8-2,10-6 0,3-16-3,14-7-3,0-24-5,13 2-24,-8-31-1,13 4 0,-10-23 1</inkml:trace>
  <inkml:trace contextRef="#ctx0" brushRef="#br5" timeOffset="264567.1121">16861 16330 34,'-4'-23'33,"4"23"1,-13-16 0,10 31-23,-8-2-5,6 20 0,-4 2-2,5 14 0,-1 0-2,5 3 1,-1-3-2,2-5-2,5-5-6,-5-24-11,13 2-18,-14-17 0,25-13-1,-14-18 1</inkml:trace>
  <inkml:trace contextRef="#ctx0" brushRef="#br5" timeOffset="264707.5124">16941 16002 67,'-5'-27'39,"-7"0"-2,12 27-3,-11-10-35,11 10-7,0 0-28,0 0-1,20-4-2,-8 5 0</inkml:trace>
  <inkml:trace contextRef="#ctx0" brushRef="#br5" timeOffset="265279.5148">17465 16295 38,'-16'-8'32,"0"-3"3,0-3 0,-10 2-33,0 1 1,-7 0 0,2 9 2,-8 2 1,5 13 0,-2-2 1,5 16-3,-1 3 1,12 11-1,0 3-1,13 4-1,3-3-1,11-1 0,3-10-1,12-11 1,7-14 0,9-18-1,2-12 0,2-11 0,1-6 1,-3-6-2,-4-1 1,-6 4 0,-7 8-1,-6 5 1,-7 11 0,-10 17 0,0 0 0,4 19 0,-10 16 0,-3 14 0,-2 13 0,-3 15 1,-3 9-1,-2 3 0,-5 7 0,-2-4 1,-5 2 0,0-13 0,-3-8-1,-1-14 1,0-12-1,2-12 0,7-23-1,5-18-2,10-17-6,-1-16-30,20-13 1,-3-21-3,20 0 1</inkml:trace>
  <inkml:trace contextRef="#ctx0" brushRef="#br5" timeOffset="265731.9156">17922 16174 62,'-20'5'37,"-8"0"1,7 28-12,-6-8-17,8 20-5,-1 3 1,8 11-2,4 0 1,8 2-1,8-8-1,9-8 1,8-14-2,7-16 0,10-17 0,-1-15-1,3-18 1,0-7-1,-9-9 0,-5-2 0,-11-3 1,-10 6-1,-11 5 0,-8 10 0,-9 15-1,-9 10 1,-4 17-2,-5 5-1,7 20-8,-6-14-27,17 16-1,1-17-1,17 1-2</inkml:trace>
  <inkml:trace contextRef="#ctx0" brushRef="#br6" timeOffset="269928.323">15123 17323 36,'2'-32'35,"7"7"1,-7-4-1,-1 6-31,1-1-1,4 6 0,-6 18 0,0 0 0,0 0-1,4 28 1,-5 2-1,2 12 1,-1 9 1,6 10-1,-6-61-1,10 71 0,-10-71-1,12 80 0,-12-80 0,24 83-1,-24-83 2,30 77-1,-30-77 1,35 63 0,-35-63-1,38 47 1,-38-47-1,29 15 1,11-22-2,5-16 0,-6-30 0,0-14 0,-10-14 0,1 0 0,-8 4-1,-4 25-1,2 11-2,-6 6-4,8 25-19,-13 2-11,9 13-2,-18-5 1</inkml:trace>
  <inkml:trace contextRef="#ctx0" brushRef="#br6" timeOffset="270193.5235">15879 17476 40,'-9'16'37,"5"1"2,-3 1-2,6 7-28,1-25-4,0 0 0,-7 52-2,7-52 0,0 0-2,2 60-1,-2-60 1,0 0-2,8 54-6,-8-54-26,0 0-3,15 19-3,7-32 1</inkml:trace>
  <inkml:trace contextRef="#ctx0" brushRef="#br6" timeOffset="270349.5237">15946 17116 51,'-17'-1'37,"-3"1"0,9 7-2,-1 2-38,12-9-29,8 6-3,11-11-3,11 4 0</inkml:trace>
  <inkml:trace contextRef="#ctx0" brushRef="#br6" timeOffset="270770.7245">16405 17333 55,'-8'16'38,"-8"-7"0,6 7-6,-7-5-27,4 3 0,-2 0-2,5 3 1,-3 6 0,5 3-1,-2 8 0,10-34 0,0 0-1,-4 55 0,4-55-1,0 0 0,14 51 0,12-29-1,-5-13 1,13-7-1,-5-21 0,8-5 0,-9-14 0,-1-7-1,-13-6 1,-6 8 0,-8 5-1,-8 8 0,-5 8 0,-9 4-1,-1 14 0,-6 7-1,3 6-1,0 3-2,11 13-13,-5-8-18,18-2-2,2-15-1,18 12 1</inkml:trace>
  <inkml:trace contextRef="#ctx0" brushRef="#br6" timeOffset="271207.5252">16980 17050 45,'-3'-20'38,"3"20"0,0 0-1,0 0-32,-10 19 0,2 10 1,-6 11-3,2 10 0,-6 11 0,-1 13 0,19-74-1,-15 80-1,15-80-1,-14 83 0,14-83-1,-7 85-4,7-85-7,4 73-25,-4-73 1,18 53-3,5-28 1</inkml:trace>
  <inkml:trace contextRef="#ctx0" brushRef="#br6" timeOffset="271613.126">17090 17476 56,'-16'11'38,"16"-11"1,0 0-1,8 18-32,2-14-1,11 1-2,3-5 0,7-1-1,2-7 0,2-3-1,2-1-1,-4-6 0,-2-1 1,-7-2-1,-1 1 0,-10-1 0,-5 1 0,-5 1 0,-10 5 0,-5 1 0,-5 4 0,-6 1 0,-4 10 0,-6 6 1,0 8 0,-2 9 0,2 9 1,3 3-1,5 5 1,25-42-1,-19 48 2,19-3-2,7-16-2,20-3-1,8-14-2,15-12-2,11-3-10,3-12-13,10-4-11,-7-8 0,6 5 0</inkml:trace>
  <inkml:trace contextRef="#ctx0" brushRef="#br6" timeOffset="271971.9266">17874 17040 52,'4'-14'39,"-4"14"-1,-2 14 1,-7 16-31,6 16-3,-5 13-1,0 10-1,-2 10 0,10-79-1,-8 83-1,8-83 0,-4 86 0,4-86-3,-1 77-5,1-77-17,6 67-5,-6-67-8,0 30-2,7-18 0</inkml:trace>
  <inkml:trace contextRef="#ctx0" brushRef="#br6" timeOffset="272143.5269">17728 17334 76,'-25'-3'43,"25"3"-2,0 0 2,12-16-38,21-8-1,15-6-3,17-8-2,6-3-1,10 1-2,-1 0-4,12 23-13,-19-3-10,9 23-10,-15 5-1,5 11 0</inkml:trace>
  <inkml:trace contextRef="#ctx0" brushRef="#br7" timeOffset="281378.7431">18825 15353 27,'-12'6'27,"-5"4"2,-3 4-18,6 16-2,-6 2 0,5 22-3,-8 8 2,8 18-2,-10 8 0,7 17-1,-5-3 0,9 7-1,-3-5-1,9-7-1,6-13-1,10-14-2,12-9-2,6-29-14,17 2-17,5-23-1,11 1-1</inkml:trace>
  <inkml:trace contextRef="#ctx0" brushRef="#br7" timeOffset="282158.7445">19170 15660 26,'5'-19'31,"-5"19"1,11-17 0,-2 29-26,-11 0-1,4 22 1,-9 5-1,3 15 0,-7 5 0,3 15-1,-6 3-1,4 1-1,-3-2 0,4-3-1,3-7-2,3-17-6,12 3-7,-3-33-21,14-8-1,0-21 1,9-6-1</inkml:trace>
  <inkml:trace contextRef="#ctx0" brushRef="#br7" timeOffset="282517.5451">19428 16039 36,'-8'13'32,"3"2"3,-7-4-2,8 11-26,-7-3-2,3 10-2,-1-4 2,2 7-3,-1-9 2,4 4-2,-1-8 0,3 0-2,2-19 2,3 14 0,-3-14-2,16-21 2,-4-4-2,7-9 3,0-7-3,2-1 2,3 1-2,-1 1 1,-4 9 0,-3 9-1,-4 13 1,-2 18-2,-6 11 1,-5 6-1,1 9-2,-4 2-2,8 7-4,-8-17-15,14 13-12,-4-18-1,12 5 1</inkml:trace>
  <inkml:trace contextRef="#ctx0" brushRef="#br7" timeOffset="282985.5459">19894 16098 29,'-4'-14'32,"-4"-6"2,1 8-1,-4-11-21,11 23-4,-22-15-1,8 24-2,-7 4 0,2 11 2,-3 4-3,5 6-2,0 1 0,5 2-1,4-3 0,11-11-1,8-8 1,5-9-3,8-12 3,6-9 0,2-16-1,4-7 1,-1-8 0,1-7 0,-5-5-1,-3 2 1,-5-3 0,-6 4-2,-6 7 1,-6 8 0,-4 9 0,-7 7 0,-3 16 0,-1 11-1,-2 17 1,4 12 0,-3 15 0,3 10-1,3 6-1,1-1-1,9 4-5,-5-21-9,15 4-19,-3-22-1,9 0-1,-4-25 2</inkml:trace>
  <inkml:trace contextRef="#ctx0" brushRef="#br7" timeOffset="283188.3463">20190 16036 45,'-8'23'35,"-3"1"-1,4 9-2,-2-3-27,6 3-3,2-6 0,2-7-3,7-6-1,-8-14-11,22-4-19,-5-18-2,3-6 0,-4-9 1</inkml:trace>
  <inkml:trace contextRef="#ctx0" brushRef="#br7" timeOffset="283313.1465">20320 15707 52,'-13'-21'36,"13"21"-3,-18-12-5,3 14-56,12 12-4,3-14-3,6 18 0</inkml:trace>
  <inkml:trace contextRef="#ctx0" brushRef="#br7" timeOffset="283937.1476">20878 15866 26,'-20'-6'29,"4"4"-10,-8-16-1,13 14-3,-11-15-4,12 12-1,-7-8-3,6 11 0,-6-4 0,1 14-1,-4 0-1,0 11 0,-6 5-2,2 10 2,-1 0-1,2 11-1,-1-1-1,9 0 1,1-4-1,8-7 0,5-6 0,9-8-1,5-15 0,7-12-1,6-10 1,2-5-1,3-7 0,-3-3-1,-3-3 2,0 0-2,-4 1 1,-5 7-1,-4 4 1,-3 5 0,-2 6 0,-7 15 0,0 0 0,7 12-1,-7 15 1,-2 12 0,1 14 0,-3 11-1,-2 11 0,-2 8 1,-2 8-1,-5 2 1,-1-3-1,-4-7 1,0-9 0,0-12 1,-4-15-1,2-15 0,-1-19 0,2-14-1,3-10 0,-2-12-1,1-11-2,1-15-4,12 1-29,-6-20 1,14 12-2,-2-8 1</inkml:trace>
  <inkml:trace contextRef="#ctx0" brushRef="#br7" timeOffset="284373.9484">21375 15908 43,'0'0'33,"-18"-10"2,-7 0-4,1 16-22,-12-7-3,1 5-2,-3 0 0,0 4 1,0 1 0,7 3-1,-1 4 0,9 4-1,2 8 0,10 3-1,8 0-1,9 3-1,6-4 0,10 0 0,8-11 0,5-9 1,9-10-1,-3-10 0,1-8 0,-5-9 2,-5-4-2,-7-2 2,-7-1-2,-9 1-1,-9 2 0,-7-1-2,-8 9 1,-4 1-3,1 10 0,-6-4-3,12 12-29,-10-8 0,22 12 0,-16-11 0</inkml:trace>
  <inkml:trace contextRef="#ctx0" brushRef="#br7" timeOffset="284779.5491">21547 15234 54,'0'0'38,"0"0"0,9 13-1,14 2-27,-4 3-4,9 16-1,0 3-1,4 13-3,-5 7 1,-3 12-1,-7 5 0,-6 8-1,-7 9 0,-6 0-2,-9-1 2,-6-2 0,-6-8 0,-6-7-1,-3-8 0,-1-10-1,-1-17-2,2-25-8,13 0-27,-3-22 2,14-2-4,0-23 2</inkml:trace>
  <inkml:trace contextRef="#ctx0" brushRef="#br7" timeOffset="391454.9547">19057 16751 10,'12'-8'26,"-12"8"0,6-19-16,-6 19-1,2-13 0,-2 13-1,-12-9 0,12 9 0,-13 0-1,13 0-2,-24 9-1,9 8 0,-8 3-1,0 21 1,-6 6-1,-5 16 2,-2 11-1,3 7 2,1 0-3,7-1 1,8-5 0,12-7-2,7-2-4,10-14-11,-12-52-21,29 50-1,-29-50-3,42 40 2</inkml:trace>
  <inkml:trace contextRef="#ctx0" brushRef="#br7" timeOffset="391985.3557">19341 16964 35,'0'-12'33,"0"12"1,-2-10-2,2 10-30,-6 18 0,2 9 1,-4 8 1,4 18 0,-4 2-1,4 8 1,1 5-1,3-3 0,3 0-2,5-9 1,0-9-2,9-11 1,-1-17 0,7-14 0,-1-18 2,4-12-3,0-16 2,3-9-1,0-5-1,-2-9 1,-5 2-2,0 1 0,-5 5-1,-2 7-3,-4 16-4,-10 3-26,5 16-1,-6 14-2,0 0 2</inkml:trace>
  <inkml:trace contextRef="#ctx0" brushRef="#br7" timeOffset="392219.3561">19805 17280 42,'-4'29'35,"2"3"-1,-1-4-2,4 2-30,2-1-1,2-3-1,6-2-6,-3-13-9,8-6-17,-4-15-3,8-12 1</inkml:trace>
  <inkml:trace contextRef="#ctx0" brushRef="#br7" timeOffset="392359.7563">19919 16818 42,'-11'-14'33,"11"14"-1,0 0-5,-14 12-46,19 7-13,-1-7-1,8 8 0</inkml:trace>
  <inkml:trace contextRef="#ctx0" brushRef="#br7" timeOffset="392765.357">20348 17059 14,'-16'12'32,"-10"-1"1,1 2 2,-10-2-22,11 7-5,-9 4 0,11 5-2,-2 0 0,8 4-1,5 4-2,10-1 0,8-3 1,7-7-2,10-9-1,6-8 0,10-12 0,3-6 0,1-14 0,0-8-1,-4-2-1,-7-3 0,-5-2 0,-12 5 0,-10 3-1,-12 3-1,-9 11-1,-9 1 1,-2 6 0,-8 7-1,7 6-1,-1-2-6,17 11-21,-1-3-5,16 6 3</inkml:trace>
  <inkml:trace contextRef="#ctx0" brushRef="#br7" timeOffset="393155.3577">20843 16565 49,'0'0'37,"9"1"-2,-6 11-9,3 23-23,-7 15-1,1 17 1,-4 10-1,-5 10 0,-2 3-1,-2 0 0,1-3 0,0-10-2,7-4-7,-1-18-26,12-10-2,3-22 0,12-9-1</inkml:trace>
  <inkml:trace contextRef="#ctx0" brushRef="#br7" timeOffset="393545.3584">21017 17219 47,'5'14'36,"-5"-14"2,28-4-2,-2-7-31,8-4-2,6-7-2,0-5 0,4 3-1,-6 0 1,-6 0-3,-5 4 2,-7 0-2,-10 4 2,-8 5-1,-2 11 0,-24-14 1,3 13-1,-6 2 1,-5 8 0,-3 4 1,-2 11 1,0 6 1,2 5 1,2 4 0,13 7-1,6-6 1,15 2-2,11-8 1,15-6-3,14-12-3,11-11-4,25-4-31,-7-17 0,15-4-2,-8-16-1</inkml:trace>
  <inkml:trace contextRef="#ctx0" brushRef="#br7" timeOffset="393794.9589">21812 16670 45,'-17'3'38,"14"7"0,3-10-1,-4 33-31,0-6-3,4 11 1,-4 5-3,0 12 2,-1 3-2,-1 7 0,0 3-3,-4-8-8,10 3-26,-4-13-1,6-6-1,-4-13-1</inkml:trace>
  <inkml:trace contextRef="#ctx0" brushRef="#br7" timeOffset="393997.7592">21666 17077 55,'-12'-1'41,"-6"1"-2,18 0 1,-8 10-35,20-9-3,9-3-2,10-9-4,17-3-2,4-16-22,18 4-8,-2-12-4,16 0 2</inkml:trace>
  <inkml:trace contextRef="#ctx0" brushRef="#br7" timeOffset="394372.1599">21944 16323 59,'0'0'39,"0"0"0,23 29-1,7-4-36,13 10 1,9 11-2,7 7 0,1 10 0,1 8 0,-6 1-1,-7 5 2,-11 5 0,-12-1-1,-9 1 1,-12-5-1,-12 0 0,-4-10 0,-8-2-2,-5-16-5,10 2-33,-13-15 1,9-11-3,-1-17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6055057"/>
              </p:ext>
            </p:extLst>
          </p:nvPr>
        </p:nvGraphicFramePr>
        <p:xfrm>
          <a:off x="214283" y="762000"/>
          <a:ext cx="8750332" cy="402653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path of light through a triangular prism/block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investigation by peering down the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as it goes through a prism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test-level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2760" y="712080"/>
              <a:ext cx="7378920" cy="413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0520" y="698040"/>
                <a:ext cx="7394760" cy="415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32760" y="712080"/>
              <a:ext cx="4276440" cy="4132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0520" y="698040"/>
                <a:ext cx="4294440" cy="41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800240" y="591840"/>
              <a:ext cx="4344120" cy="582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95200" y="578160"/>
                <a:ext cx="4362120" cy="585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98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60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574</TotalTime>
  <Words>128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2013-05-16T01:45:22Z</dcterms:modified>
</cp:coreProperties>
</file>