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301" r:id="rId4"/>
    <p:sldId id="298" r:id="rId5"/>
    <p:sldId id="299" r:id="rId6"/>
    <p:sldId id="300" r:id="rId7"/>
    <p:sldId id="303" r:id="rId8"/>
    <p:sldId id="30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4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23:49:13.83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14T23:49:14.828"/>
    </inkml:context>
  </inkml:definitions>
  <inkml:trace contextRef="#ctx0" brushRef="#br0">9555 3959 42,'23'-23'35,"-11"5"0,-12 18 0,0 0-32,-11 7 1,-4 14 2,5 26 0,-9 2 3,0 15-3,1-3 0,11 10 0,8-19 0,33-15-1,33-39-1,94-40 0,5-50-2,97-41-2,13-30-6,27-38-31,35-13-2,-13-16 0,-7 13-2</inkml:trace>
  <inkml:trace contextRef="#ctx0" brushRef="#br0">20454 3969 55,'0'0'37,"3"21"-1,-5 3 0,-5-1-27,7 9-3,-4-5 1,20 3-1,21-17 0,32-18-1,41-35 0,56-25-2,56-18-6,26-22-32,43-9-4,-4-19 0,-16 5-2</inkml:trace>
  <inkml:trace contextRef="#ctx1" brushRef="#br0">15117 9537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0:39:49.43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10868 5572 67,'14'-2'38,"-14"2"-2,15-6 1,-15 6-32,0 0 0,-19 17-1,3 10-2,-9 9 3,-10 19-5,-16 19 3,-12 11-3,-13 14 3,-10 12-2,-4 1 2,-2 1-1,5-11-2,7-15-1,22-13-7,6-31-27,30-16-1,22-27 0,4-18-3</inkml:trace>
  <inkml:trace contextRef="#ctx0" brushRef="#br0" timeOffset="218.4004">10248 5714 94,'0'0'40,"-5"19"0,11 8-1,18 12-35,12 7 1,20 6-2,14-1-1,13 0 0,11-4-2,4-3 1,8-2-3,-1-8-1,6 6-5,-18-14-30,4 8-1,-18-8 1,-6 1-2</inkml:trace>
  <inkml:trace contextRef="#ctx0" brushRef="#br0" timeOffset="11544.0203">10074 7376 44,'14'-12'30,"-9"2"2,-5 10-1,0 0-25,-2 22 0,3 13 2,-8 8 0,7 17 1,-7 2-2,8 15 0,-6-12 0,22-5 0,6-31 0,33-34 0,33-49-2,43-41 0,51-48 0,46-34-2,42-26-3,16-29-17,24 0-20,-13-3-4,-12 23 1,-28 14-3</inkml:trace>
  <inkml:trace contextRef="#ctx0" brushRef="#br0" timeOffset="16395.6288">7734 8724 60,'0'-12'33,"0"12"1,-1-20-2,1 20-26,0 0 0,-2 18-1,-4 1 0,0 19 1,-4 0 0,5 12-1,-2-5 0,9 0-1,9-17 1,22-21 0,25-35-3,35-30 2,38-40-2,42-29 1,37-27-2,22-30-6,25-6-33,-4-12-1,-10 11-1,-19 5-2</inkml:trace>
  <inkml:trace contextRef="#ctx0" brushRef="#br0" timeOffset="17971.2316">8832 11567 64,'6'-12'37,"-6"12"0,0-18-1,0 18-31,-17 21-1,3 9 1,-9 13-2,-5 17-1,-7 11 0,-7 14-2,-6 10 0,-3-2-2,3 0-3,-8-21-8,21-6-24,-1-22 0,13-18-2,9-23 2</inkml:trace>
  <inkml:trace contextRef="#ctx0" brushRef="#br0" timeOffset="18142.8319">8410 11942 68,'2'-21'40,"-2"7"0,11 20 1,3 3-32,14 14-2,7 3-2,14 4 0,7 2-3,8 2-2,11 6-5,-10-6-33,11 13-3,-15 0 0,-2 11-2</inkml:trace>
  <inkml:trace contextRef="#ctx0" brushRef="#br0" timeOffset="18517.2326">8625 13494 51,'15'-8'39,"-1"21"-1,-14 8 0,-5 19-30,-11 8-4,-4 18 0,-9 7-2,-6 11 0,-4 0-3,-4-2 0,9-7-5,-10-26-16,20-7-16,10-24-1,14-18 1,-3-25 0</inkml:trace>
  <inkml:trace contextRef="#ctx0" brushRef="#br0" timeOffset="18704.4329">8456 13656 79,'-5'19'43,"13"9"-1,19 18-1,3-8-36,20-1-1,15-4-1,17-3-3,14-2-1,9-14-7,15 8-33,-7-6 0,8 12-3,-10-2 1</inkml:trace>
  <inkml:trace contextRef="#ctx0" brushRef="#br0" timeOffset="19250.4338">9404 14756 54,'-35'30'37,"-13"9"-1,-12 24-7,-12-2-27,0 13 0,-3 3-1,4 6-1,6-2-2,6-19-6,19 0-27,9-24-2,17-19 0,14-19 0</inkml:trace>
  <inkml:trace contextRef="#ctx0" brushRef="#br0" timeOffset="19422.0341">8935 15009 64,'-9'14'43,"14"17"-1,4 4 2,20 2-36,9 3-4,25-4-1,18-7-1,20-11-2,16 0-6,0-20-35,20 4 0,-9-6-3,3 8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23:49:31.037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6552 9833 45,'0'0'29,"0"0"1,0 0-1,-12 2-26,12-2 0,3 21-1,2-1 0,-4 4 0,8 9 1,-2 6-1,-1 10 0,2 3-1,1 11 1,-1 3-2,2 10 1,-2-1-1,1 7 1,-2 1-1,0 2 1,1 3-1,0 2-1,-3-1 2,2 4-2,-1 3 2,3 3-1,-7 2 1,4 7 0,-6 1 0,5 4 0,-6 5 0,1 2 0,-4 1 0,3 1-1,-4 3 0,3 1-1,-2-1 1,0-1 1,2 2-2,-3 0 1,-1-4 0,2 1-1,0 0 1,-5 0 1,4-2-2,-3-3 1,1-3 0,-1-2 0,1-6 0,4-1-1,-1-1 1,2-2-1,-2 0 1,3 0-1,-2 4 0,0 0 0,-1 2 0,-2 4 1,-2 0-2,-1 0 1,-2-3 0,2-9-2,6 1-7,-3-23-26,6-6-1,1-21-1</inkml:trace>
  <inkml:trace contextRef="#ctx0" brushRef="#br0" timeOffset="1107.6019">6593 15645 8,'0'0'17,"0"0"-1,0 0-1,0 0-3,0 0-1,0 0-1,11-8-1,-11 8-4,12-8 1,-12 8-3,21-8 0,-5 2-2,5 1 0,0 1 0,2 0-1,3-1 0,3 3 1,2 0-1,1 0 1,5-3 0,4 3 1,2-6-1,7 1 1,4-3 0,4-1-1,6-1 1,8 1-1,2-2 0,7 0-1,1 3 1,5-1-1,2 1 1,1 1-1,4 0 1,4 2-1,-1-2 1,3 1 0,1-2 0,3 4 0,1-5 0,0 4 0,2-2 0,1 2 0,-2 0 0,3 3-1,-4 0 1,0 2-1,2 2 1,-2 0-1,-1 0 1,-2-1 0,-2 1 0,-1-2 0,0 0 0,-3-1 0,0-1 0,-4 2 0,-4-2 0,-1 3-1,-5-1 1,-4 3-1,-6 3-1,-5-1 0,-4 5-1,-12-6-4,0 13-19,-13-9-10,-6 2-1,-7-4 0</inkml:trace>
  <inkml:trace contextRef="#ctx0" brushRef="#br0" timeOffset="2012.4035">10961 15519 9,'0'0'30,"0"0"-10,0 0-3,5-21-4,-5 21-3,0-22-3,5 9-3,-5-12 0,3-1-1,-2-9 1,3 1-1,-5-7 1,3 2-1,-4-8 0,2 4 0,-6-8 0,5 5 0,-4-7-1,2-3 1,-2-7-2,3 1 1,-2-9 0,4-3-1,0-6 1,0-4-2,-2-4 1,2 0 0,2-6 0,0-3 0,0-1-1,0-3 1,1 1 0,-2-2-1,3-3 1,-4 0 0,3 0-1,-3-4 1,3 2-1,0-5 0,0 3 1,-2-4-1,0 5 1,3-2-1,-2 1 0,-2 3 0,0 0 1,0 4-1,0 1 2,0 1-1,-2 1-1,1 2 1,2-1-1,1 3 0,2 0 1,-2 1-1,3-1 0,0 6 1,2 0 0,-3 3 0,-2 2 0,1 1 0,-1 3 0,-2-3 1,1-1-1,-2 0 0,1 0 1,-1-3-4,-2 2 4,1 2-2,-3 1 1,2 5-1,-1 2 1,-1 3-1,0 6-1,-1 3 0,6 13-5,-14 2-27,9 9-1,-1 9-2,-3 9 1</inkml:trace>
  <inkml:trace contextRef="#ctx0" brushRef="#br0" timeOffset="3666.0064">10999 11162 11,'0'0'27,"14"-24"-7,-9 3-2,7 7-1,-8-12-3,6 10-4,-5-11-3,6 9 1,-5-5-3,2 3 1,-5-2-2,8 2 1,-3-5-2,6 4 2,1-6-1,5 2-1,2-4 1,8 0-2,3-1 0,3 2 0,-1 2-1,4 3 0,-1 3 0,1 3-1,-3 3 0,2 2 0,-1 2 0,2 1 0,-1 2 1,2 0-1,0 0 0,3 3 0,2 0 1,2 2-1,-1 1 0,5 1 0,2 0 1,1 1-1,0 0 0,3 4 1,-3-1-1,-1 5 0,-1-1 0,-1 5 1,-4 1-1,-2 4 0,-2 3 0,-1 2 0,-2 1 0,2 4 1,-4 2-2,-2 0 2,0 2-2,2 0 1,-1 1-1,-1 0 0,-2 3 0,-3 1-1,2 0 2,-3 4-2,-5 0 2,-2 6-1,-2 0 1,-2 5 1,-2 5-1,-4 2 0,2 3 0,-4 2 1,-2 7 0,0-4-1,-3 3 0,-1 1-1,-2 2 2,-3 0-2,0 5 2,-5 2-3,2-1 2,-7 1 0,1 4 0,-4-3 0,0-3 0,-5-3 0,1-3 0,-5-4 0,-2-1-1,-1-1 1,-5 0 0,-3 0 0,1 0 0,-6-3 0,0 3 1,-1-2-1,-3 0 0,2-3 0,-2-3 0,3-4-1,-3-2 1,-2-3 0,2 0 0,0-5-1,0-4 1,-3-2 0,0 0 0,0-2 0,-5-5-1,2-1 2,-2-4-1,1-3 0,-2-4 0,-2-6 0,2-4 0,1-5 0,-1-2 0,-3-4 0,1-1 0,0-3 0,-2-1 0,2 1 0,1-2 0,3-1 0,4-3 0,5-7-2,9 1-2,0-16-8,19 5-23,0-10-2,9 0 0,3-6 0</inkml:trace>
  <inkml:trace contextRef="#ctx0" brushRef="#br1" timeOffset="9110.416">9617 14854 1,'-4'-15'19,"4"15"0,-4-19-4,4 19-1,-1-16-2,1 16 1,0-14-4,0 14 0,0-11-1,0 11-1,-1-12 0,1 12-2,0-14 0,0 14-1,0 0 0,0 0 0,0 0-1,0 0-1,5 25 0,-4 2-1,-5 7 0,3 5-1,-1 7 1,-1 2-2,-1 2 1,0-3-2,4-4-1,-6-19-10,13 2-23,-7-26-1,24 10 0</inkml:trace>
  <inkml:trace contextRef="#ctx0" brushRef="#br1" timeOffset="9796.8172">9649 14848 28,'0'0'31,"-14"-5"2,14 5-21,0 0-3,3-10-1,-3 10-1,12-2-2,-12 2-2,17-3 0,-1 4 0,-6-4-1,8 3 0,-3-1 0,5 2-1,1-1 1,5 3-1,-1-1-1,2-1 1,2 0 0,1-1-1,1 0 0,-1-2 0,5-4 0,0 1 1,4-1-1,-3-2 0,3 0 1,4 3-1,-2-2 0,3 1 1,-3 2-1,1 3 0,-2 0 0,2 0 1,-2-1-1,-2-1 0,0 0 0,-1 1 0,-3-3 0,-5-1 1,-1 0-1,-4 2 0,-5 0 0,-1 1 0,-6 3-1,-12 0 0,18 8-1,-18-8 1,8 14-1,-8-14-1,0 18-1,0-18-2,-2 21-9,2-21-19,0 0 0,-1 10 0</inkml:trace>
  <inkml:trace contextRef="#ctx0" brushRef="#br1" timeOffset="10124.4178">10799 14742 29,'0'0'32,"-11"-4"2,11 4-18,0 0-5,0 0-1,0 0-3,0 0-2,0 0-1,-5 13 0,5-3-2,5 12 0,-1 4-1,1 11-1,-3 5 1,4 8-1,-2 5 0,-2 2-1,1-2 1,-3-5 0,1-8-1,0-9 0,8-7-4,-9-26-7,14 11-21,-14-11-4,13-17 1</inkml:trace>
  <inkml:trace contextRef="#ctx0" brushRef="#br1" timeOffset="10888.8191">10805 15172 17,'-22'2'24,"22"-2"-11,0 0-2,-14-5-3,14 5-3,0 0-2,0 0 2,-14-9-2,14 9 1,-13-8-1,13 8 0,-19-9 1,19 9-1,-23-7-1,9 6 0,-6-1 1,5 4-1,-7-3 1,5 6 0,-8-4 0,1 2 0,-2-2 0,7 4 0,-5-9-1,3 4 1,0-2-1,1 0 0,2-4-1,1 3 1,-2-1-1,1 3 0,1-1 0,0 3-1,-2-1 1,2 2 0,-2-1 0,3 2 0,-1-2 0,3 0 0,-3-1 0,3 1 0,0-3 1,2 2-2,-1-1 1,-2 2 0,-2 0-1,0 1 0,-1 3 1,-1 1-1,-3 1 0,-1 1 0,-1 1 0,0-1 0,-3 0 0,2-1 1,-5-3-1,2 0 0,-3-2 0,-1-2 1,1-1 0,-1 0-1,-3-1 1,2-1 0,-1 1-1,3 2 1,-1 0-3,2-7-4,15 9-28,-6-7-3,9 0-1,2-6 0</inkml:trace>
  <inkml:trace contextRef="#ctx0" brushRef="#br2" timeOffset="20950.8368">136 6580 10,'0'0'24,"0"0"2,0 0 0,-16 9-11,11 6-2,-8-13-1,11 11-1,-8-12-1,11 17-1,0-6-2,17 17 1,7 1-3,10 21 0,8 6-2,15 20 0,5 11 0,7 17-1,-2 8 0,2 6-1,-2 7-1,-2-1-1,2 1 1,-8-1-1,3-5 0,-5-10 0,-1-6 0,-4-9 0,-4-11 0,-7-8 1,-7-6-1,-3-10 0,-6-9 1,-8-7-2,-3-7 2,-7-7-2,-2-7 2,-7-11-5,1-12-10,-12 3-17,1-10-2,-8-11-1,-3-2-1</inkml:trace>
  <inkml:trace contextRef="#ctx0" brushRef="#br2" timeOffset="21964.8386">243 6927 0,'-15'0'18,"-11"-9"2,12 1 0,-6-3-10,0-9 1,9 1-1,-6-6 0,9 5-1,-6-6 0,10 8 1,-7-4-1,8 10-3,-5-2-1,8 14 0,-13-13 0,13 13 0,0 0-1,-11-2 1,11 2-2,0 0-1,0 0 0,0 0-1,0 0 1,0 0-2,13-7 1,1 7 0,5 2 0,5 3 0,1 3 1,6 3-1,7 2 0,4 2 0,4 0 0,0 1 0,4-2 0,4 0 0,-4-1 0,5-5-1,0 0 0,-1 1 1,1-2-1,-1 1 0,5 1 0,1 2 0,4-1 0,6 0 0,0 0 0,0 1 1,0-2 0,4 1-1,-3-2 1,0-3-1,-2 2 1,1-1-1,-2-1 1,5 3-1,-2 2 0,1 1 0,-1 2 0,-1 1 0,-4 3 0,-2 2-1,-4 1 1,-4-2-1,-5-2 1,-2 0 0,-7-2-1,-2-5 0,0-1-2,-12-9-3,6 5-7,-15-13-22,3 3 0,-9-7-1,-2 6 0</inkml:trace>
  <inkml:trace contextRef="#ctx0" brushRef="#br2" timeOffset="22822.8401">985 7811 15,'-13'8'23,"-1"-9"2,3 2 0,11-1-15,-22 4-2,22-4 1,-15 9-1,15-9-1,-8 12-1,8-1-1,0-11 1,6 14-2,-6-14 1,15 7-2,-2-7 1,10 0-2,1-2 3,10-2-2,4-3-1,6-4 0,3-4 0,0 0 0,0-5 0,-1-2 0,-3-3-1,-4-5 1,-5-6-1,-5-3 0,-2-9 0,-1-8-1,-8-4 1,1-1-1,-4 2 0,-5 5 0,-2 3 0,-2 11 0,-6 10 0,-5 8 0,-2 7 1,2 4-1,5 11 0,-17-14 0,17 14 1,-11-16-1,11 16-1,4-17 0,-4 17-2,13-17-2,0 16-5,-13 1-19,16-9-4,-16 9-2,19 1 2</inkml:trace>
  <inkml:trace contextRef="#ctx0" brushRef="#br2" timeOffset="23696.4416">1473 7657 54,'-12'-22'28,"12"22"1,-15-14-2,3 7-22,12 7-1,-17-4 1,17 4-2,-18 5 2,15 6-1,3-11 0,-14 25 1,11-11-2,3 3 0,-3 1-1,7 0 0,-2-1 0,4-1-1,3-4 0,0-2 0,-9-10-1,21 12 0,-10-12 1,0-6-1,1-2 1,-3-3-1,-3-7 0,2 0 0,-5-2 1,-3 1-1,0-1 0,-3 0 0,-3 7 0,6 13 1,-18-14-1,5 11 0,0 7 0,0 6 1,-3 2-1,7 6 0,-2 4 1,5 6-1,1 2 0,7 0-1,1-1 1,6-2-1,3-7 2,4-2-3,1-10 3,0-12-1,0-9 1,-6-5 1,3-5-1,-8-3 1,-2 1-1,-4 2 1,-5 2-1,-2 7-1,7 14-1,-22-11-2,22 11-4,-27 4-24,27-4-4,0 0 0,0 0-2</inkml:trace>
  <inkml:trace contextRef="#ctx0" brushRef="#br3" timeOffset="37165.3132">10891 14728 10,'-11'-9'22,"11"9"-7,-4-13-2,4 13-4,-3-18-2,-3 5-2,6 13 0,-5-23-2,5 23 1,-9-22-1,9 22 1,-12-20-1,12 20 1,-14-15 0,14 15-1,-13-13 0,13 13-1,-16-18 0,16 18 1,-12-21-1,12 21 0,-10-24 0,5 13-1,-1-4 0,0 3 0,-1-4 0,0 2 0,-4-3-1,3 0 0,-6-2 1,2-3-1,-2-1 1,-2-1-1,-2-3 0,0 1 0,-1-3 1,-4 0-1,-2-1 0,0-2 1,-3-1 0,-1-1 0,-3 3-1,-1-2 2,-1-1-2,-1 0 2,-1-2-2,-1-2 1,-1 0-1,2-3 0,-6-2 0,2-4 0,0 0 0,-1-2 0,3-1 0,-8 3 0,-2-2 0,3 1 0,-3-2 1,-1 3 0,-4-2-1,3 0 2,-2-4-2,-1-2 1,3-4-1,1-2 1,-3-5-1,4 0-1,-1-2 1,1 1 0,-6-1 0,3 4 1,-6 1-1,-1 5 1,1-1-1,-5 1 1,3 2 0,0-2 0,-3-1-1,2-2-1,4-2 1,0-1 0,-1-3 0,0 0 2,-2-2-2,2 0 1,-2 0 0,0-3 0,1 3-1,-5 1 1,4 1 0,-2 3-2,0-1 1,2 5 0,0-1 0,5 3 2,-6-2-1,3-1 1,0-2-1,0 1 2,2-9-2,1 0 1,-2-2-1,2-1-1,1-1 1,2 0-2,-1 4 2,3-2-2,-1 3 2,1-1-2,0 3 2,0-5-1,-2-1 0,1-1 1,-1-2-1,-2-4 1,1-1-1,-2 1-1,-2-3 1,4 3 0,-1 3 0,3-3-1,-4 4 0,5 3 0,-1-3 2,1 3-1,-2 0-1,-1 1 2,-1-2-2,-1 1 2,0-5-1,-1 3 1,0 1-1,1-2 0,-1 0 2,2 0-1,0-3 0,4 4 0,-1-3 0,1 2 0,2-4 0,-4-4 0,2-1 0,-7 4 0,2-4-1,-5-1 0,-2-1 0,2 1 0,-4-2 1,2 1-1,-3-2 1,4-1-1,-2-4 0,3 3 1,0-3-1,-3-1-2,-3 0 3,-1-4-3,-1 1 2,-1 1-1,-1 1-1,-2-4 2,1 3-1,0 2 1,2 1-1,4 3 0,-6 1 0,2 0 1,0-1 1,-1 6-2,1-3 0,3 0 1,-2 2 0,4-3 0,0 2-1,4 0 2,1 2-2,3 0 1,0 1 1,-1 2-1,1 0 1,-3 6 0,3 0-1,-3 1 1,1 3-1,0 2 0,0-3 0,1 2 0,2 2 0,3-3 0,-2 4 0,4 0 1,0 2 0,3 1 0,-1 2-1,1 4 1,-2 0-1,4 2 1,-1 3-1,1 1 0,1 3 0,0 1 0,2 3 0,1-3 0,0 2 0,4 3 0,-2 0 0,0-1-1,-1 3 2,3-2-2,2 3 1,-3 0 0,3-3 0,0 4 0,-2-3 0,5 2-1,-1 1 0,-2-1-1,3 5 0,-3 0-2,8 11-12,-8-4-17,11 7-2,-1 0 0,6 4 0</inkml:trace>
  <inkml:trace contextRef="#ctx0" brushRef="#br3" timeOffset="38007.7147">2407 3590 48,'-6'-19'30,"6"19"0,0 0-2,0 0-28,1 20-1,-1 6 1,4 10 1,-3 8 1,1 12 0,-2 8 1,1 9 0,-4-3 0,5 4 0,-5-13 0,4-5-1,-1-15 0,2-15-1,-2-26 1,0 0-1,7-29 0,-2-9 1,-5-12-1,4-1 3,-5-13-1,1 3 0,-6-3 1,4 5-1,-6 2 1,4 15-1,-2-1 0,5 11 0,1 2-1,5 9 0,7 4 0,6 5 0,11 2-1,12 5 0,11 6 0,8 5 0,8 7 0,5 8-1,2 5-1,-1 6 0,2 8-4,-11-6-3,9 7-29,-15-11-1,6-2 0,-5-13-1</inkml:trace>
  <inkml:trace contextRef="#ctx0" brushRef="#br3" timeOffset="39115.3166">3698 2630 65,'-12'-1'36,"-3"-6"0,15 7 0,-15-23-31,21 0 0,9-13-1,13-11-2,16-22 1,16-13-1,20-11 0,17-8-1,12-4 1,13 0-1,2 2-1,3 6-2,1 16-7,-16 5-24,-2 13-2,-15-1 0,-7 16-3</inkml:trace>
  <inkml:trace contextRef="#ctx0" brushRef="#br0" timeOffset="85478.598">5720 801 45,'0'0'30,"0"0"2,0 0-1,0 0-19,0 0 0,0 0-1,0 0-2,0 0-1,0 0-2,0 0-1,0 0 0,0 0-3,15-56 0,-15 56 1,0 0-1,0 0 0,0 0 0,12-5 0,-17 31-2,1 18 3,-5 11-3,-3 19 1,-10 10-3,3 10 1,-8 0 1,5-16-1,8-9 1,4-12-1,5-11 1,10-8-1,6-13 2,11-11-1,6-8 1,9-8-1,9-10 1,3-5 0,6-4-2,0-5 0,3-1-5,-10-10-19,11 13-11,-13-5-1,3 10-1,-16-1-1</inkml:trace>
  <inkml:trace contextRef="#ctx0" brushRef="#br0" timeOffset="85712.5984">6398 1130 97,'-6'-13'37,"6"13"1,-15 0-2,15 12-32,-10 9-2,4 13 0,-4 11 0,3 9-2,0 6-1,4 2-1,6-4-1,-1-13-6,15-4-27,-4-25 0,14-13-1,-3-26-1</inkml:trace>
  <inkml:trace contextRef="#ctx0" brushRef="#br0" timeOffset="85868.5987">6548 991 100,'0'0'37,"-42"-62"0,42 62-3,-46-46-36,46 46-6,0 0-26,-54-46-1,54 46-1,-24-4-1</inkml:trace>
  <inkml:trace contextRef="#ctx0" brushRef="#br0" timeOffset="86445.7997">7162 1061 92,'-30'1'38,"-23"0"0,2 7 1,-20 13-34,5-3-1,-7 6 1,6 11 0,3 10-2,5 6-1,13 3 0,16 2-1,12-7-1,19-5 0,21-11 1,14-15-2,11-18 2,13-15 0,6-13-1,3-10 0,-1-6 1,-9-7 0,-7-2-1,-10 1 1,-9 11-1,-12 3 0,-7 13 0,-8 10 0,-6 15-1,-11 16 0,-1 21 0,-5 23 0,2 20 0,-3 24-1,1 13 2,-2 15-2,0 3 2,3 1-1,0-11 1,2-11 1,-3-20-1,1-14 1,1-24 0,-5-24 1,5-24-2,-8-21 0,2-19 1,2-21-2,-2-17 1,3-16-1,9-7 2,5-7-2,8 5 2,5 2-1,13 9 0,6 6-2,14 14-2,-2 1-1,20 10-26,-3-5-7,18 8-1,-4-9 0</inkml:trace>
  <inkml:trace contextRef="#ctx0" brushRef="#br0" timeOffset="86882.6005">7822 524 76,'0'0'42,"3"-50"-1,-3 50 0,0 0-17,0 0-20,0 0 0,-80 47 0,44 29-1,-6 15-1,15 13 0,-2 1-1,12 1 0,3-19-1,11-15 0,7-24-1,7-22 1,3-19 1,10-16-1,3-15 1,6-13-1,-1-7 1,-32 44 0,34-54 0,-34 54 0,37-56 0,-37 56-1,31-52 1,8 23-2,-28 15 1,9 25 0,-16 10-2,6 22 0,-9 4 0,4 7-2,0-1-1,11-14-3,20-16-14,-2-25-18,23-15 1,-3-24-1,-54 41 1</inkml:trace>
  <inkml:trace contextRef="#ctx0" brushRef="#br0" timeOffset="87085.4009">8496 617 99,'0'0'38,"20"-58"3,-20 58-2,0 0-33,7-12-3,-24 57-1,-11 34-1,-1 28 0,4 6-3,7-2-1,15-9-9,-2-29-27,19-21 0,-8-23 0,9-15-1</inkml:trace>
  <inkml:trace contextRef="#ctx0" brushRef="#br0" timeOffset="87257.0012">8368 936 116,'0'0'41,"0"0"2,-26-65-2,26 65-38,0 0-2,10-49-3,-10 49-3,0 0-31,71-33-5,-71 33 1,90-3-1</inkml:trace>
  <inkml:trace contextRef="#ctx0" brushRef="#br0" timeOffset="87756.202">10269 630 76,'0'0'39,"0"0"0,66-68-9,-66 68-20,29-68-2,-29 68-2,13-70-1,-13 70-1,-15-56-1,15 56 0,0 0-1,-79-32-1,79 32 2,-81 28-2,68 4 0,-68 60 0,1 23-1,21 29 1,8 20-2,24 5 0,14-14-3,21-17-1,13-52-4,-10-26-29,23-14-2,-15-24 1,7-14-1</inkml:trace>
  <inkml:trace contextRef="#ctx0" brushRef="#br0" timeOffset="89066.6043">9588 1072 109,'-18'2'41,"18"-2"1,20-10-3,15-9-38,-35 19 1,64-28 0,-64 28 1,82-37-2,-82 37 1,99-39-1,-51 19 1,4 2-2,-2 3 1,-2 5-1,9-3 0,19 21 0,-24 10-1,-8 20 1,-34 10-2,-11 12 2,-16-4 0,0 3-1,-4-17 0,3-8 1,10-14 0,8-20 0,0 0 0,13-4 0,2-17 0,6-13 1,2-11 0,-23 45-1,29-57 2,-29 57-2,35-60 2,-35 60-2,34-62 1,-34 62-1,36-55 1,-36 55-1,34-51-1,-34 51 1,0 0 0,58-45 0,-58 45 0,0 0 0,72-17 0,-72 17 0,53 3 0,-53-3 0,50 12 0,-50-12 0,0 0 0,64 27 0,-47-23 0,9 17 0,-22-3-1,-4 5 1,-21 0 0,-12 11 0,-11 3-1,2 8 0,13 1 0,1 6 1,12-3-1,12-4 1,12-2-1,14-11 1,13-10 0,13-14-1,9-13 2,12-13-1,1-15 1,1-17 0,-2-9-1,-69 59 1,61-67 1,-61 67-2,47-76 1,-47 76-1,28-77 1,-28 77-2,12-66 2,-12 66-1,-12-53-1,12 53 1,0 0 0,0 0-1,-39-48 1,39 48 0,0 0 0,0 0 1,0 0-1,0 0 0,53 10 1,-53-10-1,66 14 0,-66-14 1,79 12-1,-79-12 0,89 8 1,-89-8-1,76 15 0,-1 6 0,-26 1-1,-28 16 2,-28 10-2,-17 11 0,-11-1 0,1 6 1,10-22-2,9-7 2,12-13 0,3-22 0,28-1 0,-2-22 0,8-14 1,5-13 0,-39 50-1,47-60 1,-47 60 1,42-68-1,-42 68 0,42-59-1,-42 59 2,24-46-2,-19 16 0,2 19 0,-7 11-2,8 21 1,-13 7 0,6 8 1,3-1-1,12-11 1,12-22 0,10-11 1,-38 9 0,51-23 0,-51 23 1,55-32-2,-55 32 0,59-35 0,-59 35 0,51-31 0,-25 12 0,7 17 0,-13 13 0,-9 16 0,-8 11 0,-12 18 0,-5 2-6,3 0-2,11-6-8,-9-19-5,29 1-9,-6-20-13,21-3 2,5-13-1,17-10 2</inkml:trace>
  <inkml:trace contextRef="#ctx0" brushRef="#br0" timeOffset="89519.0051">13381 641 86,'0'0'40,"13"-67"1,-13 67 0,14-49-36,-14 49 1,0 0-2,0 0 0,0 0-2,22 22 0,-32 40-2,2 19 2,-6 13-3,2 10 1,-3 0-3,9-12-2,3-16-7,-3-29-27,17-7-1,-12-22 1,9-6-1</inkml:trace>
  <inkml:trace contextRef="#ctx0" brushRef="#br0" timeOffset="89721.8055">13173 1008 106,'-22'0'40,"22"0"1,0 0-2,27-12-37,-27 12-2,0 0-2,84-42-4,-84 42-8,89-46-26,-37 19 0,5-4 0,3-4-2</inkml:trace>
  <inkml:trace contextRef="#ctx0" brushRef="#br0" timeOffset="90096.2061">14016 402 97,'34'-51'39,"-34"51"3,0 0-2,0 0-35,0 0-2,0 0 2,-51 38-1,13 23-2,-1 43 2,-4 5-3,12 18 2,-1-5-2,11-13 2,3-22-4,9-15 1,5-30 0,9-17 0,8-19 0,11-15 1,4-15 0,7-11-1,-1-7 1,3-10 0,-37 52 0,39-50-1,-39 50 2,0 0-2,52-85 0,-33 60-2,-5 15 0,-14 10-1,19 21-2,-18 7-3,11 12-9,-6-5-24,14 5-1,-9-5 2,16-4-1</inkml:trace>
  <inkml:trace contextRef="#ctx0" brushRef="#br0" timeOffset="90486.2068">14521 891 104,'1'-11'40,"-1"11"1,0 0 0,15 6-38,0 7 0,4-2-1,-19-11 0,0 0-1,58-5 1,-58 5-1,0 0 0,60-29 0,-60 29 0,0 0-1,0 0 0,46-57 1,-46 57-1,0 0 1,0 0 0,0 0 1,0 0-1,-42-31 0,-7 49 0,-12 12-1,9 13 1,5 6-1,24 11-1,20-3-2,32-10-1,30-18-5,1-20-17,28 6-15,0-10-1,19 0 1,-7-7-1</inkml:trace>
  <inkml:trace contextRef="#ctx0" brushRef="#br0" timeOffset="90938.6076">16053 825 65,'4'-48'39,"-4"48"0,0 0 1,0 0-16,0 0-16,-49-23-2,-1 47-1,-8 16-1,-5 10-1,5 9-1,6 3-1,22 4 0,23-8-2,35-17 0,23-14-2,17-19-3,29-13-26,-2-17-7,18-8 1,-3-17-2</inkml:trace>
  <inkml:trace contextRef="#ctx0" brushRef="#br0" timeOffset="91281.8082">16643 808 88,'0'0'42,"0"0"0,-42-16 0,-10 39-19,-17 18-21,6 14 1,7 6-2,23 1 0,16-2-1,18-3 1,14-18-2,8-4 1,14-16 0,9-8 0,6-17 0,7-11 0,3-15 0,-7-10 0,-55 42 0,56-54 0,-56 54-1,40-68-1,-40 68 1,21-69-3,-21 69 1,-3-62-1,3 62-1,0 0-2,-34-64-8,34 64-25,0 0 2,0 0 1,-47-50-1</inkml:trace>
  <inkml:trace contextRef="#ctx0" brushRef="#br0" timeOffset="91484.6086">17093 726 101,'0'0'41,"54"-8"2,-54 8-2,34 15-34,-43 18-4,-24 14-2,-6 12 1,-5 4-2,21 4-1,6-6-2,17-10-3,22-19-34,-10-19 0,18-10 0,-2-19-1</inkml:trace>
  <inkml:trace contextRef="#ctx0" brushRef="#br0" timeOffset="91937.0094">17298 652 99,'0'0'40,"2"-57"3,-2 57-3,0 0-40,7-58 0,-7 58 2,0 0 0,0 0 0,0 0 1,0 0-1,52 58 0,-17-15 3,-17 17-3,-1 12 1,-16 0-3,-6 3 2,-17-7-3,2-6 2,-8-15-1,17-16 0,16-19 0,12-19 1,13-18-1,-30 25 0,0 0 2,75-66-2,-75 66 2,65-61-1,-65 61 1,70-65-2,-70 65 0,66-57 0,-66 57 0,57-38 0,-32 36 0,10 2 0,-10 22-3,-11 15-1,-14 22-6,-12 11-4,17 11-13,-5-9-15,32-18 0,11-16-1,23-7 2</inkml:trace>
  <inkml:trace contextRef="#ctx0" brushRef="#br0" timeOffset="92748.2108">19047 844 89,'0'0'42,"17"-52"-1,-17 52 0,0 0-35,11-55-2,-11 55 0,0 0-2,-16 23 0,-5 20-2,-4 15 1,-12 14-2,0 6 2,2-2-2,6-1 2,15-30-3,4-14 2,10-12 0,0-19 1,16-6-1,1-13 0,1-14 1,5-13 0,-23 46 0,26-55 0,-26 55 1,27-71-2,-27 71 2,29-71-2,-29 71 2,20-69-2,-20 69 1,20-51-1,-20 51-1,0 0 1,0 0 0,25-48 0,-10 44-1,14 15 1,0 12 0,12 4 0,-41-27 0,51 20 1,-51-20 1,68 3-1,-68-3 2,75-15-2,-75 15 0,70-33-2,-70 33 2,69-38-2,-69 38 0,58-38 1,-58 38 0,47-21 0,-47 21 1,4 13 0,13 9-2,-6 23 2,-19 16-2,3 14-1,1 1-2,13 1 1,8-11-4,13-34-2,22-11-11,-6-22-21,19-10 2,-9-16-2,12-7 3</inkml:trace>
  <inkml:trace contextRef="#ctx0" brushRef="#br0" timeOffset="92935.4111">20169 880 79,'23'-52'40,"-23"52"-2,0 0 2,0-38-20,-21 48-16,5 26-1,-6 16-1,2 24-1,-1-1-2,10-4-1,11-14-3,8-30-14,21-9-20,-2-20 0,14-13-1,-9-16 1</inkml:trace>
  <inkml:trace contextRef="#ctx0" brushRef="#br0" timeOffset="93434.612">20362 617 98,'-16'-68'38,"16"68"0,-15-55-5,15 55-37,0 0 1,0 0-1,18-51 1,-18 51-1,0 0 1,65 15 0,-65-15 1,61 16 2,-61-16 1,73 15 1,-73-15 2,67 15 0,-67-15 1,51 14 1,-51-14 0,0 0 1,0 0-1,0 0 0,11 54 0,-11-54-2,0 0-1,-54 47 0,54-47 0,0 0-3,-49 52 0,49-52 0,0 0 0,0 50 0,0-50-1,0 0 1,0 0 1,91 63-2,-46-37 1,2 5 0,-12-4-1,-14 9 1,-30 1 0,-13 2 0,-15-1-2,0-1 1,2-6-1,2-9-3,11-5-5,0-20-17,22 3-14,11-20 0,18-2 0,-29 22 0</inkml:trace>
  <inkml:trace contextRef="#ctx0" brushRef="#br0" timeOffset="93777.8126">21215 631 100,'0'0'43,"0"0"-1,56-62 0,-56 62-38,0 0 1,0 0-1,0 0-1,-59 13 0,59-13-1,-51 34 0,51-34 0,0 0-2,-34 53 0,34-53 0,0 0 0,18 53 0,-18-53 0,0 0 0,62 47 0,-42-38 1,24 27-1,-12-1-1,-6-1 1,-28 6-1,-17 4 0,-28-1-1,4 2 0,12-14-4,6-12-5,29-4-10,-4-15-15,21-14-7,7-8 2,18-6-1</inkml:trace>
  <inkml:trace contextRef="#ctx0" brushRef="#br0" timeOffset="94167.8133">21528 796 97,'0'0'40,"0"0"2,0 0-2,8 16-30,-8-16-7,0 0 0,0 0-1,0 0 1,74 25-1,-74-25-1,65-12 1,-65 12-1,75-28-1,-75 28-2,69-38 2,-69 38-1,56-44 0,-56 44-1,0 0 1,35-57 0,-35 57 2,0 0 3,0 0-2,-64-13 0,-12 33 0,4 22 1,-7 10-3,17 16 3,16 1-5,36-1 1,28-13-2,39-20-1,29-23-8,5-24-6,32-9-8,-69 5-15,13-2 1,-2-3-1,5-7 1</inkml:trace>
  <inkml:trace contextRef="#ctx0" brushRef="#br0" timeOffset="94511.0139">22658 563 98,'0'0'40,"0"0"2,0 0-1,-64-33-33,64 33-1,-56 9-1,56-9-2,-62 18-2,62-18 1,-51 26-1,51-26 0,0 0-2,0 0 0,-49 66 0,49-66 0,0 0 0,13 54 0,27-25 0,-15 7 0,7 6 0,-13-3 0,-9 2 0,-24 1 0,-19 2 0,-10-6-5,-1-7 0,9-6-7,-15-17-5,24 1-11,-14-13-14,11-7 0,-2-12-1,2-5 2</inkml:trace>
  <inkml:trace contextRef="#ctx0" brushRef="#br0" timeOffset="95369.0154">7688 1957 78,'5'-16'38,"-13"-7"0,8 23 0,-15-25-31,15 25-1,-14-13 0,14 13-1,-9 13-2,7 15 0,-3 11-2,4 18 0,-2 9 0,1 20 1,0 7-1,-1 7 0,2 2-2,-5-7-1,7-2-3,-3-30-14,10 6-20,-7-32 2,15-9-1,-16-28-1</inkml:trace>
  <inkml:trace contextRef="#ctx0" brushRef="#br0" timeOffset="95571.8158">7482 2602 107,'-33'-3'39,"19"12"1,1-13-1,13 4-36,29-21-1,12-2-2,12-8-1,10-12-3,17-6-2,2-26-13,20 12-19,-6-15-1,4 12-1,-14-9 1</inkml:trace>
  <inkml:trace contextRef="#ctx0" brushRef="#br0" timeOffset="95961.8164">8389 1688 98,'-20'16'40,"-13"3"0,12 18-2,-11 4-35,9 17-1,0 9 1,3 16 1,-1 9-1,1 6-1,-1 5 0,4-1 1,3-3-1,3-12 0,0-11-1,8-15-1,3-14 1,8-20-1,9-19 0,8-21 0,4-14 1,5-15-1,5-14 0,-2-5-1,-1-10 1,-3 4-1,-5 6 1,-7 12-1,-5 9 1,-5 15-2,-11 25 2,0 0 0,11 28-1,-14 12 1,3 9-2,-1 5 0,6 8-3,1-8 0,12 8-10,-6-23-23,18 0-3,-3-29 2,14 0-1</inkml:trace>
  <inkml:trace contextRef="#ctx0" brushRef="#br0" timeOffset="96336.2171">8765 2351 98,'-1'23'41,"1"-23"-2,4 28 0,14-21-36,10-4 1,7-6-2,7-6-2,5-11 2,3-4-3,-5-8 2,-3-4-1,-10-2 1,-12-3-2,-11 2 2,-12 3-1,-19 10 1,-9 8 0,-10 12-1,-8 15 1,-5 15-1,1 14 2,1 14-1,7 12 1,9 5-1,8-2 0,20-3-1,13-7-1,19-11-2,17-17-5,28-2-8,-3-32-10,34 2-15,8-24 1,22 2-2,0-17 1</inkml:trace>
  <inkml:trace contextRef="#ctx0" brushRef="#br0" timeOffset="97053.8184">10196 2366 81,'-11'7'37,"15"6"1,-4-13 0,36-1-35,-5-5-1,17-2 1,2-6 0,7 1-1,1-9 0,-2-1 0,-6-7 0,-4 5 0,-16-6 0,-11 2-1,-13 3 1,-12 2-1,-16 8-1,-11 11 1,-15 9 0,-8 11 0,-6 11-1,1 7 2,2 12-1,5 2 1,13 5-1,12 3 0,20 0 0,17-8 0,18-3-2,18-11 0,21-7-3,11-15 0,23-4-6,2-31-4,23 3-25,-16-20 0,14 4 1,-22-16 0</inkml:trace>
  <inkml:trace contextRef="#ctx0" brushRef="#br0" timeOffset="97568.6193">11296 2094 99,'-41'-1'37,"11"24"2,-12-3-2,6 15-32,8 7-1,9 6 0,3 3-2,9 3 1,8-10-2,12-5 1,10-14-1,11-12 0,11-16 0,3-12-2,6-12 2,3-13-2,-3-4 1,-2-4 0,-12-2 0,-4 6-1,-12 5 2,-1 8-2,-13 13 1,-10 18-1,1 12 1,-12 21 0,0 20-1,-12 20 2,4 23-2,-10 17 2,0 13-1,-3 8 1,3-3-1,0-6-1,3-10 2,2-17-1,4-20 0,3-19 0,0-24 1,6-23-1,-2-20 1,3-19-1,3-17 1,2-16-1,5-15 1,4-17 0,5-8-1,8-4 0,5-3 0,6 9 1,1 11-2,2 8 0,3 16-1,2 13-3,6 17-2,-2-3-9,17 24-22,-9-8-4,13 8 4,2-10-4</inkml:trace>
  <inkml:trace contextRef="#ctx0" brushRef="#br0" timeOffset="98021.0201">12018 2145 98,'-24'24'39,"21"5"1,3-29-2,22 20-35,14-18 0,9-8-1,7-10 0,11-7 0,2-9 0,-4-3-1,-4-4 0,-9 2 0,-12-4 0,-9 5 1,-15 2-1,-16 5 0,-12 7-1,-13 7 1,-12 10 0,-9 10-1,-7 14 0,-7 19 1,-1 13-1,1 12 1,10 6 0,8 5 0,14-4 0,20-3 0,19-13 0,22-14-1,21-17 0,23-15 0,14-12-2,13-14-4,18 1-4,-8-24-7,13 19-8,-25-20-18,5 11 3,-23-10-4,-6 17 5</inkml:trace>
  <inkml:trace contextRef="#ctx0" brushRef="#br0" timeOffset="98177.0203">13075 2306 117,'-29'21'42,"16"6"3,-13-23-5,26-4-37,-20 5-3,20-5-3,0 0-5,-10-22-10,22 31-6,-20-23-8,8 14-10,0 0-1,12 19 0</inkml:trace>
  <inkml:trace contextRef="#ctx0" brushRef="#br4" timeOffset="114934.6612">6678 10649 13,'14'1'17,"-14"-1"0,0 0-5,8-12-14,-8 12 1,0 0 1,0 0 4,0 0 2,0 0 2,0 0 0,0 0 3,11 4-2,-11-4-1,0 0-1,13-3-2,-2 4-1,-11-1-1,23-6-1,-11 4-1,3-1 0,0 0-1,-1 2 0,-1 1 0,1 1 1,0-1 0,-1 3 0,0-5 1,3 4-1,-2-5 0,2 2 1,2-4-1,1 1 0,-2-1 0,4 2 0,-3-1-1,-1 0 0,-2 4 1,2 0-1,-3 1 0,-2 0 0,2 2 0,1-3 0,2-1 1,-4-2-1,9-1 2,0-1-1,9-5 1,-4-1-1,6-1 1,3 1-1,-1 2 0,0 1 0,0-1 0,-1 4-1,-3 1 0,2 3 0,-4 0 0,-4 2 0,-1 1 0,0 2 0,-3 0 0,-2 1 0,2 0 0,2 0 1,-3 1-1,2-1 0,1-3 0,1 2 0,3-3 0,2 0 0,1-1 0,3-1 0,0-2 0,6 0 0,-2 0 0,5 0 0,1 0 0,-1 2 0,-2-1 0,-1 1 0,1 1 0,0 1 0,-3 1 0,-2-1 0,0-1 0,2-1 0,0 1 0,-1-2 0,2 1 1,1 0-1,0 1 0,2 0 0,-3 1 0,0 2 1,2 0-1,0 1 0,-2 1 0,5 0 0,-2-2 0,-3 1 0,4 0 0,1 0 0,-2-3 1,0 0-1,0-1 0,3 1 1,-3-1-1,2 2 0,1 0 0,-1-1 0,1 2 1,1 0-1,0-2 0,-3 1 0,2-1 0,2 1 0,0-1 1,-1-2-1,-1-1 0,0 1 0,2-2 0,-2 0 0,0 0 0,-3 0 0,1 0 1,-1 1-1,-2 0 0,2-2 0,-1 3 0,-1 0 2,1 0-2,0 0 0,2 1 0,-2-3 0,-3 3 0,3-1 0,-5 1 0,-1-1 0,-1 0 0,0-2 1,-5 1-1,0 0 0,1-2 1,-4 1-1,1-1 0,-2 1 1,-3 0-1,0 0 0,-3 0 0,-2 2 0,-3-2 0,-1 3 0,-12 0 0,11-1 1,-11 1-1,14 0 0,-14 0 0,15 0 1,-15 0-1,19 1 0,-19-1 0,20 0 1,-20 0-2,0 0-1,12 1-3,-12-1-3,0 0-18,0 0-7,-15-1-1,15 1 0</inkml:trace>
  <inkml:trace contextRef="#ctx0" brushRef="#br4" timeOffset="119365.069">10873 14705 6,'14'7'15,"-14"-7"1,0 0 0,0 0-12,0 0-1,0 0 2,0 0 1,0 0 2,0 0 1,15 7 1,-15-7-1,0 0 0,0 0-2,0 0 0,0 0-3,0 0 0,1-11-2,-1 11 0,0 0-1,0 0 0,0 0-1,-6-13 0,6 13 1,0 0-1,-5-15 0,5 15 0,-4-15 0,4 15 0,-6-14 1,6 14-1,-9-13 0,9 13 1,-16-14-1,16 14 0,-16-12 0,16 12 0,-13-15 0,13 15 0,-12-20 0,10 8 1,-4 1-1,6 11 1,-8-24 0,5 13-1,-3 0 1,1-1 0,-1 1 0,1-3-1,-1-1 1,0-4-1,-1 4 1,2-4-1,-6-1 0,3 1 0,-2-3 1,3 0-1,-3 0 0,0 1 1,0-3 0,0 1 0,-5-3 0,6-1 0,-6-1 0,3 0 1,0 0-1,-4-1 1,2-2-2,-1 1 1,1-4 1,-4 4-2,2-4 1,2 0-2,-1 1 2,-4-3-1,4-1 0,-1-1 0,-1-2 0,0 1-1,0-2 2,-1 1-2,1 1 1,-1-3 0,1 3 1,-1-2 0,1 1-2,0 2 3,-2-2-2,4 1 1,-4-2-2,3 0 2,-3 1-1,3 1 0,-1-3 0,-2 0 0,1-2 0,0-1-1,-1 1 2,0-1-2,3 2 2,-1-1-1,0-1 0,1 3 1,0 1 0,1 2 0,-3-1-1,0 2 1,-2-1-1,2-1 1,0 3-1,-4-5 0,4 2 0,-1-3 0,0 1 0,0-1 0,0 1 0,1 2 0,0 1 0,1 2 0,-2-2 1,3 4-1,-3-2 0,3 3 3,-1 0-3,2 1 1,-5 1-1,6-1 1,-6 2-1,6-2 1,-1 4-1,3-3-1,-2-2 1,3 1 0,0-2 0,-1 2 0,2-2 1,1 2-1,-1-2 0,1 3 1,-1-1-1,1 2 0,-3 0 1,3 1-1,-3 1 0,-2 1 0,2 2 0,-1-3 0,1 3 1,-1-2 1,2 2-2,-1-1 2,3-1-2,2 2 2,-3-3-1,3 3 1,-1-1-2,-2 1 0,2-1 0,-2-1 0,-2 3 0,1-2 0,0 2 0,-1 2 0,-1 0 0,1 0 0,-3 2 0,4-1 0,-2 1 0,1 3 0,-1-2 0,2 2 0,1-3 0,1 4 0,-1 0 0,0-1 0,2 0-1,1 1 1,-1 2 0,2-2 0,-1 5 0,2 1 0,5 11 0,-9-12-1,9 12-1,-11 2-2,13 9-5,-2-11-26,-11 18-1,11-18 0,0 18 0</inkml:trace>
  <inkml:trace contextRef="#ctx0" brushRef="#br4" timeOffset="123904.6769">9141 10608 2,'0'0'21,"0"0"0,0 0-3,0 0-11,-6-14 0,6 14-5,0 0-2,-2-14 1,2 14-1,0 0-1,3-10-3,-3 10-3,0 0-2,0 0 0,0 0 1,0 0 1,0 0 2,0 0 2,0 0 4,0 0 5,0 0 3,0 0 0,0 0 1,0 0-3,0 0 0,0 0-2,0 0-2,0 0 0,0 0-3,0 0-3,0 0-4,0 0-4,0 0-8,0 0-3,0 0 0</inkml:trace>
  <inkml:trace contextRef="#ctx0" brushRef="#br4" timeOffset="124169.8774">9121 10534 13,'0'0'12,"0"0"-7,0 0-14,0 0-5</inkml:trace>
  <inkml:trace contextRef="#ctx0" brushRef="#br4" timeOffset="127508.2833">9033 10511 20,'0'0'26,"0"0"0,0 0-4,0 0-7,0 0-4,6-19-2,-6 19-3,9-10-2,-9 10-1,10-10 1,-10 10-2,0 0 1,12-6-1,-12 6 1,0 0-1,0 0 1,0 0 0,0 0-1,0 0 0,-8 9 1,8-9-2,0 0 0,0 0 0,0 0 0,0 0 0,-15-6-1,15 6 1,-11-6-1,11 6 0,-17-9 1,3 5-1,1-4 0,-2 2 0,-2-3 0,2 0 0,-5-3 0,1 2 0,-2-1 0,-4-1 0,1 0 0,-1-1 0,-2 1 0,-4 0 0,-2 1 0,0-2 0,1-1 1,-3 3-3,1-3 3,-3 1-2,-1-4 2,3 1-1,-4-2 1,-1 2-1,-4-2 1,1-1 1,-3 1-2,-2 0 2,-2 1-2,-3 0 0,4-2 0,-4 1 0,2-2 1,1-3-1,1 0 1,1-2-1,2 1 1,-4-2-1,0 1 1,-1 0-1,-3 0 0,-1 1 0,-1 0 1,-2 4-1,-4-4 0,3 3 0,0-2 0,0 0 0,0-1 0,3-1 0,-1-2 0,3 1-1,-3-2 1,0 1-1,-5-1 0,-1 0 1,-2 1-1,0 1 1,-3 0-1,-2 0 0,0-2 0,2 1 1,-1 0 0,-2-4 0,-1 0 0,-1 0 0,-3 0 0,0-3 0,-1 2 1,-4 0-1,2 0 0,-2 2 0,4 3 0,-6 0 0,0 2 0,-3 2 0,2 0 0,-3 1 0,0 2 0,-3-3 0,5 0 1,3 1 0,-2-1-2,1-1 1,0 2-1,1-1 2,1 0-3,-2 3 3,0 2-2,0 0 1,3 2 0,1 0 0,0-1 1,-2 0-1,1 0 0,0-1 0,2-2 1,3-1-1,0-1 0,2-1 1,4-1-1,3 0 0,0 0 0,-1-1 0,1 2 1,-1 0-1,-2 2 0,4 0 0,-2 1 0,0 2 0,3 2 0,2-1 0,2-1 0,1 3 0,5-2 0,-5 1 0,2-1 0,0 2 0,1 0 0,0-2 0,0 1 0,0 1 1,3-1-1,3 1 0,3-6 1,0 4 0,3-3-1,3 3 2,2 0-2,0 3 1,6 0-2,1 0 1,3 9-5,-1-9-14,11 8-14,0 0-1,9 2-1,10 4 0</inkml:trace>
  <inkml:trace contextRef="#ctx0" brushRef="#br4" timeOffset="128865.4857">9413 11661 19,'1'-19'15,"5"1"-1,1 5 1,-6-4 0,-1 17 1,4-19-1,-4 19-1,0-10-1,0 10-1,0 0-2,0 0-4,1-15-2,-1 15 1,6-12-3,-6 12 1,0 0 0,11-10-1,-11 10 0,0 0 1,1 12-1,-2 1-1,-5 2 1,1 8 0,-3 4-1,-1 2 1,1 2-1,1 5 1,-1-3-2,2 1 0,3-8 0,3-3-1,0-4 2,3-7-3,-3-12 2,0 0-1,14-15 2,-5-5 2,1-10-2,3-3 2,-1-7-2,2-3 1,-4-2-1,3 5 1,-3 3-1,-1 7-1,-4 5 1,-1 10 0,-2 3 0,-2 12-1,0 0 1,19-1 0,-6 9-1,8-1 1,7 2-1,10-1 1,8-1-1,5 0 0,5-1-1,-1-5-2,6 6-6,-15-13-23,6 11-7,-17-9-1,-4 7-1</inkml:trace>
  <inkml:trace contextRef="#ctx0" brushRef="#br4" timeOffset="129879.4874">7822 9556 10,'14'-9'28,"-14"9"2,0 0 0,0 0-9,0 0-3,0 0-3,0 0-2,-27 5-3,27-5-3,-28 8-1,14-3-1,-9-1-1,4 5-1,-9-1-1,1 7 0,-4 1-1,-3 6 0,-1 4 0,-2 1 0,-1 0 0,3-1 0,2-4 0,7-2 0,3-6 0,8-5 0,15-9 0,0 0 0,0 0 0,4-22 0,6 10 0,6-1 0,-2-1 0,2 3-1,-4 1 1,1 3-1,-13 7 1,14-3-1,-14 3 0,0 0 1,0 15-1,-4-5 0,1 1 0,1 2 1,2 6-1,5 6 0,2 2 1,6 7-1,4 4 1,5 1-1,1 3 0,2 2-1,2-3-2,-7-10-6,14 3-23,-17-18-8,7 0 2,-11-16-3</inkml:trace>
  <inkml:trace contextRef="#ctx0" brushRef="#br4" timeOffset="130565.8886">7628 9161 40,'-22'18'30,"11"-13"3,11-5-1,16-26-21,13-22-2,35-16-1,22-29-3,31-15 2,24-30-3,32-9 0,21-20-1,22-8-1,12-6-2,5 3-2,-2 8 0,-12 4-6,-1 24-9,-34 6-11,-18 22-4,-26 10-1,-24 21 2</inkml:trace>
  <inkml:trace contextRef="#ctx0" brushRef="#br4" timeOffset="132547.0921">11629 5286 52,'12'-25'34,"-3"5"1,-6 2-2,-3 18-25,2-26-3,-2 26 1,3-12-1,-3 12-1,0 0-1,-5 19-1,-3 3 0,0 10 0,-4 13-1,-5 12 3,-3 9-1,-6 9-1,-4 8 1,-5 3 0,1-4 1,0-4-1,3-12 1,9-7-3,7-14 0,17-13 0,15-15 0,18-12 0,9-15-1,13-8-1,7-2 0,1-7-1,9 2-2,-13-8-5,13 15-21,-17-7-8,-1 11 0,-10-6 0</inkml:trace>
  <inkml:trace contextRef="#ctx0" brushRef="#br4" timeOffset="132781.0925">12248 5632 88,'-3'-12'35,"3"12"1,0 0 1,-11 26-35,2 0 2,2 14-4,-5 9 3,0 8-3,-1 7 1,-2 1-2,4-3-3,-3-16-12,10-5-20,4-20 0,0-21-1,23-13 1</inkml:trace>
  <inkml:trace contextRef="#ctx0" brushRef="#br4" timeOffset="132937.0928">12320 5212 80,'-21'-15'37,"-2"6"-1,10 14-1,7 5-36,6-10-9,16 20-25,6-13 1,16 5-3,2-1 2</inkml:trace>
  <inkml:trace contextRef="#ctx0" brushRef="#br4" timeOffset="133514.2938">12655 5556 89,'-29'4'36,"3"5"2,-9-7 0,4 9-30,-5-3-4,7 10 0,1 6 1,6 6-3,2 6 3,11 5-4,6-2 2,10-3-3,14-7 3,4-13-2,10-10 0,7-14-1,6-14 1,0-9-1,0-8-1,-4-6 2,-5 0-3,-5 1 3,-9 2-3,-5 10 0,-11 14 0,-9 18 2,-8 11 1,-10 27-3,-7 26 3,-9 19-2,-6 25 2,-8 13-1,-2 13 2,1 3-1,0-3-2,7-12 3,10-19-2,6-18 2,11-26-1,10-23 2,5-36-3,15-6 0,2-31 1,1-13-1,3-14 1,-4-10-2,0-6 1,-5 1-2,1 2 2,-3 7-1,4 12 1,-3 5-1,7 6 2,6 8-1,6 6 0,10-1-1,10 2-2,4-9-3,18 5-10,-9-18-19,23 2-5,-4-19 2,8 2-4</inkml:trace>
  <inkml:trace contextRef="#ctx0" brushRef="#br4" timeOffset="137367.5006">13427 4896 66,'16'-54'33,"2"10"1,-1 7-2,2 12-27,-10 4-2,3 15-1,-12 6 2,7 26-1,-12 5 3,-3 21-3,-9 10 2,-1 17-2,-4 12 0,-1 11-1,-5 4 2,1 4-1,0-6-1,4-7 0,3-17 1,9-12-1,8-19 1,7-20-1,12-24 0,13-15-1,10-21-2,6-10 3,6-9-2,1-6 0,0 1-1,-4 7 0,-5 6 0,-9 16 0,-7 16 2,-13 17-2,-8 17 1,-6 16 2,-8 9 0,-3 10 0,-2 3-1,2-2-2,3-1-1,5-16-4,20-4-30,-5-23-2,19-7-1,4-22-1</inkml:trace>
  <inkml:trace contextRef="#ctx0" brushRef="#br4" timeOffset="137679.5011">14346 4749 80,'10'-25'37,"5"12"-1,-8 0 2,9 15-35,-14 12 2,2 21 0,-11 14 0,-3 23-2,-12 14 2,-2 17-3,-5 8 1,-2-1-2,3 3 0,0-10-1,9-6-3,3-22-3,19-6-30,-9-29-1,19-7 0,-3-22-3</inkml:trace>
  <inkml:trace contextRef="#ctx0" brushRef="#br4" timeOffset="137882.3015">14037 5414 105,'-27'-13'39,"-1"-3"2,28 16-2,-14-10-33,32 2-3,13-5 0,19-3-2,13-3-1,11-4-3,17 8-7,-7-11-28,17 11-3,-9-9 1,9 12-1</inkml:trace>
  <inkml:trace contextRef="#ctx0" brushRef="#br4" timeOffset="138974.3034">16060 4816 57,'-17'-24'34,"-3"-2"-2,-2 3 1,-4-2-26,4 1-5,-2 0 1,7 6 0,1 2 0,7 4-1,9 12 0,-14-9 0,14 9 0,0 0-1,7 18-1,-7-18-1,16 21 1,-6-11-1,2 2 1,-1-4 0,1-2 0,-12-6 0,18 7 1,-18-7 0,10-1 1,-10 1-1,0 0 1,0 0-1,6-14 0,-6 14 0,0 0 0,-6-12 0,6 12-1,0 0 1,0 0 0,0 0-1,0 0 1,-11-11 0,11 11 0,-21-10 0,7 6 0,-3 0 0,-2 0 0,-6 2 0,0 4 0,-4 7 0,3 9 0,-5 14 0,-1 14 2,-2 16-1,0 15 1,-3 14-2,3 9 2,4 10-2,3 2 3,8-2-3,7-3-1,7-10-1,14-7-3,-7-21-11,21 2-22,-12-19 0,12-4-1,-12-20-2</inkml:trace>
  <inkml:trace contextRef="#ctx0" brushRef="#br4" timeOffset="140284.7057">15230 5615 101,'-23'-10'40,"6"-3"-1,17 13 0,26-22-34,10 8-5,17-7 2,12-3-4,12-5 2,5 0-3,3 4 1,-7 1-3,1 9 1,-14 0 0,-6 12 0,-13 2 0,-6 8 0,-13 0 1,-1 5 0,-13-1 1,-5 1 1,-4-1 0,-4-11 2,-1 24 0,-4-11 1,3 4 3,-6 2-2,4 4 2,-6 1 0,4 8-1,-6 1 1,3 1-1,-5 0 0,2 1-2,-1-5 1,2-2-2,2-7 0,7-6 0,2-15 0,12-5-1,4-13 0,6-9 2,4-7-4,0-7 4,2-6-3,-3-4 0,3 2-1,-5-2 1,-2 6 0,0 6-1,0 2 2,-2 6-3,5 9 3,4 6-1,0 4 1,3 8 0,-3 2 0,1 2-1,0 5 1,-7 1 0,-3 4 0,-6 1 0,-4 4 0,-11 2 0,-5 5-1,-10 7 2,-3 3-2,-9 6 3,-3 2-1,0 3 1,2 0-1,7-2 1,6-2-1,12-9 1,10-7-1,14-6 0,10-12-2,12-8 1,9-11-1,3-7 2,3-6-3,0-9 3,-8-6-3,-4 0 1,-13-2-1,-12 1 1,-9 4 1,-12 3-3,-8 5 3,-7 6-3,-1 12 3,-4 4 0,5 9 0,4 6 0,13-6 0,0 18 1,10-6-1,13-3 1,8-1 0,9-2 0,4-5 0,2 0-1,1 0 1,-7 0 0,-5 3-1,-5 4 1,-12 2-1,-8 9 1,-9 5-1,-8 5 2,-5 4-2,-6 3 1,1-3 1,0 1 0,4-5-1,2-12 0,11-17-1,0 0 1,29-9-1,0-14 1,5-10-2,3-7 0,2-3-1,-2-2 1,-2 1 1,-5 8-2,-7 4 2,-6 10-2,-7 12 2,-10 10 1,0 0-1,-4 23 0,-2-1 1,1 6-1,2-5 0,3 3 0,8-8 1,9-9-1,13-8 0,12-7 1,5-8-1,10-8 1,0 1-1,1-8 1,-5 3-1,-6 3 1,-12 4-1,-7 6 1,-11 8-1,-17 5 1,4 19-2,-12 6 1,-8 10-1,2 1 2,-5 7-5,0-2-1,12 9-11,-8-16-21,21 2-3,-2-17 3,23 1-3</inkml:trace>
  <inkml:trace contextRef="#ctx0" brushRef="#br4" timeOffset="140721.5065">19059 4652 76,'-4'-11'39,"4"11"0,-14 17-1,4 11-34,-3 16 0,-4 20-1,-5 19 0,-3 14-2,-9 17 1,-2 6 1,-3 3 1,1-4-2,5-11-2,3-17-1,14-12-4,1-31-29,22-13-2,-7-35-2,35 5-2</inkml:trace>
  <inkml:trace contextRef="#ctx0" brushRef="#br4" timeOffset="140939.9069">18704 5389 90,'-25'4'40,"-4"-1"0,18 10 0,11-13-33,2 14-3,26-18-1,18-8-2,14-9-2,19-11 0,12-5-4,0-11-1,16 6-4,-16-19-20,13 10-9,-19-10 1,2 9-2</inkml:trace>
  <inkml:trace contextRef="#ctx0" brushRef="#br4" timeOffset="141314.3075">19750 4551 72,'-21'-3'38,"4"23"1,-12 8 0,8 30-29,-8 1-2,4 17-2,-2 9-1,0 10-1,-6 5 0,2 9-1,-4-4 0,1-5 1,1-8-1,6-13 0,5-14-1,7-13 1,10-16-1,13-19 1,6-17-3,13-11 0,4-10-1,5-9 1,1-8-2,-4-5 1,5 1-2,-7 2 2,-3 8 1,-11 8-2,-3 11 2,-14 13-3,11 8 1,-12 13 2,1 7-3,-4 1-1,9 9-1,-5-14-6,23 8-26,-7-16-2,19 0 2,-4-14-2</inkml:trace>
  <inkml:trace contextRef="#ctx0" brushRef="#br4" timeOffset="141673.1082">20022 5426 95,'11'5'39,"3"-6"1,7 7 0,11-10-36,3 1-1,4-5-1,7-2-1,-3-3 0,3-2 0,-5-5 0,-4 0 0,-11-5-1,-12-1 1,-8-3-1,-9-1 0,-13 0 1,-8 6-2,-10 3 2,-6 9-1,-2 14 0,-4 13 1,1 13-1,2 15 1,7 8 0,8 7 0,12-2 0,13-4 1,21-6-4,13-14-1,28-2-12,11-25-23,29-3-2,6-19-1,24 2 0</inkml:trace>
  <inkml:trace contextRef="#ctx0" brushRef="#br4" timeOffset="142125.5089">21809 5266 85,'-7'-18'38,"-13"-4"0,0 12 1,-16 9-33,1 10-1,-11 6 0,-1 16-2,-3 9 0,3 10-1,4 3 0,8 2 1,17-3-2,15-8 0,24-7-3,19-15-2,32-1-15,4-25-19,24-2 1,3-19-1,13-2-1</inkml:trace>
  <inkml:trace contextRef="#ctx0" brushRef="#br4" timeOffset="142453.1095">22403 5278 97,'-40'-13'39,"-5"16"1,-15-1-2,1 15-31,-3 4-1,4 10-2,7 8-1,8 5 2,13 1-3,11 0 1,13-5-2,15-4 2,15-8-3,10-7 2,11-14-2,8-9 0,2-8-1,2-12 1,-1-7 0,-8-5-3,-5-7 3,-14 0-2,-7-2 1,-14 2-2,-8 1 2,-10 12-3,-7 7 2,-11 7 0,1 12-2,-2 0 0,11 14-4,0-13-20,24 14-11,-6-13 2,41 4-2,-7-15 2</inkml:trace>
  <inkml:trace contextRef="#ctx0" brushRef="#br4" timeOffset="142655.9099">22796 5181 108,'-15'37'38,"-10"-12"1,3 20-1,-8 3-34,2 8 2,1 3-3,1 1 0,7-4-2,6-6-2,13-5-5,-1-17-30,20-11-2,4-21-2,15-7-1</inkml:trace>
  <inkml:trace contextRef="#ctx0" brushRef="#br4" timeOffset="143077.1106">22950 4995 107,'0'0'40,"-21"-4"0,25 15-1,-4-11-36,23 20-2,4-3 0,4 5 1,-3 8-1,1 5 0,-6 9 0,-9 4 0,-9 5 0,-10 7 1,-13 1-1,-3-2 2,-10-3 0,3-7-1,0-5 1,7-12 0,9-10-3,12-22 0,23-7 0,11-16 0,14-14 0,12-9 0,8-9 0,6-4 0,2-2 0,-8 9-2,-4 8 4,-12 14-2,-14 16 0,-17 18 0,-15 17 0,-14 21 0,-11 13-2,-13 9 1,5 11-4,-8-10-12,20 17-22,-2-14-2,21 4 1,4-19-2</inkml:trace>
  <inkml:trace contextRef="#ctx0" brushRef="#br4" timeOffset="143716.7117">11650 6982 97,'14'-20'39,"7"10"1,-21 10-2,13 14-27,-14 15-10,-4 16-1,-6 11 0,-6 13-1,-3 5 1,-2 5-2,4-3-1,1-14-3,14 1-7,3-29-26,16-11 1,4-25-1,13-17 0</inkml:trace>
  <inkml:trace contextRef="#ctx0" brushRef="#br4" timeOffset="143903.9121">11824 6642 103,'-38'12'36,"0"5"0,13 13-3,11-4-34,10-5-4,27 3-7,4-19-14,28 10-9,9-10-1,15 2 1,2-4 0</inkml:trace>
  <inkml:trace contextRef="#ctx0" brushRef="#br4" timeOffset="144215.9126">12419 6947 99,'-29'30'39,"-17"-7"1,-1 9-3,-8-9-27,11 3-6,3-7 1,14-2-3,9-4 0,18-13-3,21 7 2,12-8-1,16-2 1,4 2-1,6 2-1,-5 5 1,-3 6 0,-13 7 0,-12 8-1,-11 4 2,-21 4-1,-13 5 0,-10-2 0,-5 3 0,-7-5 0,3-5-1,2-5-3,2-14-3,23 1-31,-5-18-2,16 5 1,16-31-2</inkml:trace>
  <inkml:trace contextRef="#ctx0" brushRef="#br4" timeOffset="144949.1139">13651 6470 92,'-13'-17'37,"13"17"0,-21-5 2,12 20-34,-4 8 0,8 18 0,-3 12-3,5 14 1,-4 10 0,3 12-3,4 4 1,4 4-1,-3-6 0,8-4-1,-3-12 1,2-10-2,4-10 1,-2-17 2,3-11-1,1-14 0,0-13 0,0-10 0,3-13 0,-1-9 0,3-6 1,4-4-1,1-8 1,3 0 1,3 4-1,4 4 1,1 8-1,4 9 1,-4 12-1,-3 12-1,-2 15-1,-8 10-1,-3 10 1,-15 5-1,-10 8 1,-11 4-1,-13 2 1,-10-5 1,-12 2 0,-3-6 0,-6-7-1,7-10-1,4-9-3,12-25-6,21-4-26,5-21-3,26-4 1,9-17-1</inkml:trace>
  <inkml:trace contextRef="#ctx0" brushRef="#br4" timeOffset="145635.5151">14315 7189 90,'5'19'37,"-5"-19"2,33 3-1,-7-16-33,14-3-2,6-10 0,4-1 1,-1-4-2,-4-2 1,-9 1-1,-8 4 1,-15 2-2,-8 5 1,-16 11-1,-10 7 0,-15 8 0,-7 15 1,-10 6-1,-1 11-2,-1 5 1,7 5-1,8 0 1,13-1-1,15-4 1,23-10-1,17-9 0,17-11 2,14-11-1,11-10 0,4-10 1,4-5-1,-2-4 2,-9-3-1,-9-2 0,-10 3 1,-11 1 0,-11 8 0,-10 7-1,-16 14-1,0 0-1,-10 22 1,-7 7-1,-4 9-1,-2 7 0,1 6 0,1-2 1,7-4 2,8-8-1,8-9 0,13-15 1,9-15-1,10-13 1,9-13-1,7-9 1,4-9 0,2-5 0,-3-2 2,-6 8-2,-6 6 1,-12 10 0,-12 15 0,-17 14-2,7 13-1,-17 13 0,-3 12-1,1 3 0,0 4-2,7-2 1,10-8-4,14-4 0,2-24-9,27 0-24,1-23 0,21-8 0,3-26 0</inkml:trace>
  <inkml:trace contextRef="#ctx0" brushRef="#br4" timeOffset="145838.3155">16279 6330 102,'-29'38'40,"-16"19"-1,-1 28 1,-12 0-36,8 16-1,5 5-3,8-5-1,5-3-3,7-16-4,18-2-30,-3-21-2,10-8 2,-5-20-4</inkml:trace>
  <inkml:trace contextRef="#ctx0" brushRef="#br4" timeOffset="146025.5158">15769 6948 121,'4'-14'43,"-2"-5"-1,23 15-1,4-7-37,13 3-3,13-1 0,7 0-3,15 3-2,3-5-4,19 12-31,-8-6-2,14 13 0,-1-7 0</inkml:trace>
  <inkml:trace contextRef="#ctx0" brushRef="#br4" timeOffset="146415.5165">17935 6311 82,'8'-15'41,"-8"15"-2,0 0 0,13 36-21,-19-3-14,-3 22 1,-6 11-2,-3 17 0,-6 9-3,-2 9 3,1 1-3,0-2-1,5-4-2,3-17-2,15 1-9,1-30-24,14-7-2,0-24 0,10-11-1</inkml:trace>
  <inkml:trace contextRef="#ctx0" brushRef="#br4" timeOffset="146914.7174">17636 6807 109,'-30'-1'40,"5"0"0,20 13 0,5-12-35,23 10-2,24-10 0,13-4-1,15-3-1,9-1 0,2-1 1,2 2-2,-3-1 1,-7 3-1,-12 4 0,-10 2 0,-14 3 1,-15 0-1,-13 6 0,-14-10 0,-9 26 0,-10-5 1,-7 4-1,-3 6 0,-5 7 1,2 3-1,7 2 0,11-5 0,10-3 0,18-8 0,12-11 0,14-9 1,10-14-1,9-11 0,-5-11 1,5-7 0,-8-6-1,-14-3 2,-12 0-2,-11-3-3,-11 5 2,-11 3-2,-8 9-1,-12 4 0,3 14-1,-6 1-2,11 20-3,-4-9-15,21 17-14,-1-1 2,17 7 0,3-8 1</inkml:trace>
  <inkml:trace contextRef="#ctx0" brushRef="#br4" timeOffset="147429.5183">19044 6757 89,'28'-12'37,"-18"-8"1,-10 20 2,0-18-21,0 18-13,-24 8-1,4 11-1,-5 10-1,-2 9 0,0 7 0,3 8-1,2 1 0,6 2-1,8-5 0,8-8-1,11-8 0,9-12 0,15-15 0,13-14 0,9-12 0,6-9 2,4-11-2,5-5 0,-6-7 0,-3-2 0,-8 5 0,-14 4 0,-8 7 0,-10 12 0,-12 11 0,-11 13 0,-3 17 0,-4 9 0,-3 12 0,-1 5 0,2 5 0,2 3 0,5-4 0,8-5 0,9-9 0,4-9 0,5-14 0,5-6 0,4-13 0,1-11 0,-5-8 0,2-7 0,-6-8 0,1 0 0,-6-4 0,-2-3 0,2 4 0,-5-5-3,7 8-7,-15-12-16,15 18-14,-14-3-1,9 13 0,-12 2 0</inkml:trace>
  <inkml:trace contextRef="#ctx0" brushRef="#br4" timeOffset="148037.9193">20702 6658 88,'14'-10'37,"-14"10"0,0-13 1,-17 22-31,-21-3-1,0 16 0,-21 5-1,-2 13-1,-10 5 0,1 6 1,0 2-2,10 0 1,10-7-1,18-3 0,17-13-2,20-14 0,24-14 0,23-11 1,14-12-2,18-10 0,4-7 0,1-7 0,-8-2 0,-9 2 0,-10 3 0,-19 8 0,-14 6 0,-17 5 0,-12 23 0,-12-9 0,-7 20 0,-5 11 0,-4 8 0,1 7 0,4 6 0,9 0 0,8-1 0,11-8-3,14-1-1,10-17-3,23-2-5,-9-21-25,25 2-3,-9-18 1,11 2 0</inkml:trace>
  <inkml:trace contextRef="#ctx0" brushRef="#br4" timeOffset="148755.5206">21283 6778 92,'0'0'35,"-20"0"2,-2 9-5,6 28-15,-13-3-7,7 20-1,-3-1-4,6 5-2,3-3 0,6-5-2,5-9 1,8-7-2,3-15 1,8-17-1,8-14 1,6-14 1,4-10-1,1-7 0,-4-9 0,2-2 1,-3-6-2,-4 2 0,-2 7 0,-9 8 0,-3 7 0,1 9 0,-3 11 0,4 7 0,1 11 0,7 11 0,4 2 0,7 5 0,11 0 0,9 1 0,8-1 0,8-3 0,5-1 0,8-6 0,-4-3 0,0-3 0,-7-3 0,-13-2 0,-14-5 0,-15 0 0,-27 6 0,-2-14 0,-25 12 0,-13 3 0,-10 7 0,-4 7 0,-3 10 0,5 7 0,5 6 0,7 6 0,12 0 0,11-5 0,13-3 0,17-10 0,9-13 0,21-16 0,12-13 0,12-17 0,6-11 0,3-11 0,4-8 0,-4-10 0,-5-4 0,-8-3 0,-13-2 0,-6 0 0,-11 8 0,-12 11 0,-5 14 0,-18 24 0,-13 22 0,-13 22 0,-7 26 0,-7 16 0,0 14 0,0 6 0,10 4-3,6-16-8,30 6-16,1-26-13,32-5-1,2-24 0,26-7 0</inkml:trace>
  <inkml:trace contextRef="#ctx0" brushRef="#br4" timeOffset="149067.5211">23079 6542 126,'-48'9'40,"-1"18"1,-14-1-1,6 12-35,5 1-2,13 1-3,13-5 0,18-4 0,16-10 0,19-5 0,14-6 0,7-9 0,4-4 0,-1 2 0,-3 0 0,-8 3 0,-14 8 0,-12 6 0,-17 6 0,-13 7 0,-10 3 0,-7 5 0,-3 1 0,-7-5 0,9 4-9,-8-18-14,21 6-18,-5-17-3,15 0 4,0-21-4</inkml:trace>
  <inkml:trace contextRef="#ctx0" brushRef="#br4" timeOffset="155167.1319">11965 7904 73,'0'0'37,"-6"12"0,5 16-1,-13 8-31,12 19-1,-4 12 0,6 18 0,-11 10-1,3 13 0,-3-2 0,0 3-1,-2-5-1,0-11-3,5-9-2,-3-24-14,11-3-18,0-25-2,10-7-1,-10-25 1</inkml:trace>
  <inkml:trace contextRef="#ctx0" brushRef="#br4" timeOffset="155369.9322">11596 8706 91,'-26'6'38,"7"-9"1,19 3 1,17-10-36,20-6 0,14-7-3,16-8 0,13-6-2,8-11-4,12 8-10,-10-15-24,10 3 0,-12-3-1,-1 4 0</inkml:trace>
  <inkml:trace contextRef="#ctx0" brushRef="#br4" timeOffset="155791.1329">12596 7931 86,'-16'-4'40,"-2"-4"-1,6 17 2,-7 1-37,9 8 0,3 5 0,0 15-1,-1 9 0,0 18-1,-7 13 0,-1 7-1,-7 11 2,1 2-2,-1-5 1,5-5-1,2-13 1,7-15-1,9-17 0,9-23 0,9-18 0,8-17-1,6-17-1,3-6 1,3-11-1,0-2 1,-3-2-1,-2 5 1,-8 8-1,-1 13 0,-9 14 2,-15 13-1,15 20 0,-18 12 0,-2 9 0,-1 8-1,-1 6 0,-1-2-2,10 4-2,0-17-6,23 7-14,-11-27-16,22-3 1,-2-17 0,13-3 0</inkml:trace>
  <inkml:trace contextRef="#ctx0" brushRef="#br4" timeOffset="156165.5336">13062 8628 85,'-4'14'40,"4"-14"-1,10 20 2,3-16-36,21-6-1,8-12-1,15-2 0,-2-11-1,7-2 0,-3-6-1,-4-1-1,-11-3 1,-15 1-1,-15 6 1,-17 4-1,-17 8 0,-13 10 0,-16 14 0,-5 11 1,-6 14-1,-1 11 1,2 8 0,12 7 0,10 0 1,14-2-1,18-8 1,19-9-2,20-9 0,11-14-4,24 0-2,-2-22-23,31 9-12,-3-16 1,16 7-3,-4-8 2</inkml:trace>
  <inkml:trace contextRef="#ctx0" brushRef="#br4" timeOffset="156633.5344">14629 8692 73,'0'0'40,"0"0"-2,16-13 1,13 3-23,6-13-15,12 0 2,6-10-2,5-2 0,1-5 0,-2 2 0,-13-3 1,-6 5 0,-14-1-1,-12 4-1,-17 7 1,-14 5 0,-13 6 0,-10 8 0,-8 8 0,-6 11 0,-3 12 0,3 9 1,5 9-1,7 6 1,10 5-1,16-2 1,15-1 0,19-6-2,18-11 1,18-14-3,21-8-1,11-13-2,20-4-3,-3-22-12,23 12-18,-13-20-2,5 9-1,-13-12 2</inkml:trace>
  <inkml:trace contextRef="#ctx0" brushRef="#br4" timeOffset="157132.7353">15821 8318 92,'-35'-5'39,"0"19"2,-10-4-2,5 17-33,0 3-1,7 9-1,4 0-1,9 6 0,7-1 0,7-3-1,14-5 0,3-7-1,12-12 0,6-10-1,7-15 0,6-11 1,6-13-2,5-14 1,-1-7-1,5-9 1,-4-4 0,-1-1-1,-4 3 1,-5 6-1,-10 12 1,-10 13-1,-7 19 1,-16 14-1,-8 44 1,-11 13 0,-14 29 0,-8 19 0,-6 16 2,-4 16-2,-2 9 1,2-2-1,3-5 1,3-8 0,11-15 0,4-16 0,5-19 0,2-20 0,5-23 0,1-19 0,-4-21-1,3-15-1,0-17 1,0-14-2,2-14 0,2-14-2,8-3-2,-1-11-8,21 20-9,-7-12-14,16 15-4,2 0 0,18 18 0</inkml:trace>
  <inkml:trace contextRef="#ctx0" brushRef="#br4" timeOffset="157585.1361">16446 8436 98,'-8'15'40,"20"3"1,5-19-1,20-3-36,10-7-1,15-7 0,6-8-1,0-5-1,0-4 1,-7-3-1,-6-1 0,-15 0 0,-13 1-1,-16 1 1,-13 5-1,-15 9 0,-17 10 1,-12 11-1,-13 16 1,-7 17 0,-7 14 0,2 13 0,4 8 1,7 3 0,16 0-1,17-1 1,20-12-1,24-16 0,20-11-1,24-15-1,18-12-1,14-13-4,19 3-10,-5-29-7,20 19-9,-18-17-11,6 11 1,-19-7-1</inkml:trace>
  <inkml:trace contextRef="#ctx0" brushRef="#br4" timeOffset="157756.7364">17653 8638 123,'-14'24'44,"-9"-18"-1,23-6-2,-17 0-41,11-16-3,6 16-8,0-33-10,11 28-9,-14-12-13,3 17 1,1-22-1,-1 22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4T23:57:53.90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1881 7227 11,'0'0'16,"21"-11"1,-10 7 0,0-3-3,4 5 0,-15 2-4,20-9-3,-20 9-2,21-3-3,-21 3 0,19 2-1,-9 2 0,4-2 0,2-2 1,7 1 0,0-2 1,6 1-1,1-6 1,7 5-1,2-3 0,8 0 0,-3 1-1,7-2 0,1 3 0,4-2-1,5 3 0,8-3 0,3 1 1,4 1-1,4-2 1,6-1 0,6-2 0,4 0 0,6-4 0,2 5 1,4-5-1,3 4-1,0 0 1,6 2-1,1 1 0,3 1 0,-4 1 0,-3-1 0,2 2-1,0 0 1,1 0 0,-1-1 0,0 1 0,-1 0 0,-1 0 0,3 1-1,-2-1 1,3 0 0,2-1 0,-2 2 0,-3-1-1,4 0 1,0 1 0,1-1 0,1-1 0,5-1 0,-4 1 0,-3 0 0,3-2 1,-1 3-1,-1 0 0,0 0 1,-3 2-1,-4 1 0,0 1 1,-5 1-1,2 0 1,-4 1 0,-1-1 0,-3 1 0,-2-2 0,1 2 0,-3-3 1,2 3-1,0-5 0,1 0 0,7-3 0,-1 2 0,3-1 0,2-1-1,2 1 0,0-1 1,2 0-1,1 2 0,-7 0 0,0-1 0,2 1 0,-5-2 1,4 1-1,-1-4 0,4 2 0,-1-3 0,2 0-1,2-1-3,6 4-21,-7 0-6,-3-2 0,-3 2-1</inkml:trace>
  <inkml:trace contextRef="#ctx0" brushRef="#br0" timeOffset="2371.2042">11125 7060 14,'84'6'19,"0"-8"1,11 8-11,8-3-4,6 0-8,10 1-14,-7-11-2,5 6-1</inkml:trace>
  <inkml:trace contextRef="#ctx0" brushRef="#br0" timeOffset="5772.0101">11972 7095 4,'0'0'19,"0"0"-3,12-7-1,-12 7-3,0 0 0,15-12-4,-15 12-2,9-7-2,-9 7-2,12-1-5,-12 1-2,0 0-2,0 0-2,10 12 2,-10-12-3,0 0 3,-1 13 0,1-13 4,0 0 0,0 0 2,0 0-1,0 0 0,0 0 0,14 2 0,-14-2-1,0 0 0,6-11-3,-6 11 0,0 0 2,-5-14 2,5 14 4,0 0 0,0 0 3,-10-4 1,10 4 4,0 0 0,0 0 1,0 0-1,15-5-2,-15 5-2,18-3-1,-8 1-1,5 2 0,-5-1-3,7 2 1,-3 0-2,0 0 0,2 2 0,-3 0 1,1 3-1,2-1 0,2 1 1,3-1-1,-1 2 2,8-2-2,-1 0 2,5 0-2,2-3 2,6 2-1,0-1 0,5 2 0,4 2 0,3-1 0,3-1 0,4 6 0,5-4-1,1 3 0,8-4 1,2 5-2,1-5 2,4 3-1,4-2 1,5 0 0,4-1 0,2 2 0,2-2 1,2 3 0,1-3 0,4 2-1,-2 0 1,2 1-1,0 0-1,0 1 1,-2 1-1,2 1 0,1-1 0,1-1 0,0 4 0,4-3 1,0 1-1,1 1 1,1-1-1,5-1 1,4 2-1,4-1 1,-2 2 0,0 0-1,2 1 1,-2 1-1,4 0 0,0 1 1,-2-1-1,-3-2 0,4 1 1,1-2-1,1-2 0,1 1 1,3-3 1,-1 0-1,-1-2 0,4 2 1,-1-3-1,6 2 1,-8-4 0,2 2-1,-1-2 0,-1 1 0,3 0 0,1 1-1,-2-1 1,-2 2 0,2-1-1,-2 1 1,-1 1-1,-2-2 1,-4 1-1,-2-1 1,-3-2-1,-2 2 1,-3-4 1,-1 3-1,-3-3 1,0 2-1,-4-2 1,1 3 0,-8-2-1,-2 1 0,-4 1 0,-9 0-1,-10 0 1,-8 0-1,-9-1 0,-10-1 0,-7 0 0,-5-1 0,-5-1 0,-3 0 0,0 0 0,1 0 0,1-1 0,1 2 0,2 1-1,-3-3-1,-4 3-1,-7-3-3,-2 5 0,-16-5-1,0 0-1,0 0-2,5 12 0,-5-12-1,0 0-1,0 0-8,0 0-3,0 0-1,19 5 2</inkml:trace>
  <inkml:trace contextRef="#ctx0" brushRef="#br0" timeOffset="7987.214">2089 7769 24,'0'0'24,"0"0"1,0 0-3,21-6-13,-21 6-2,14-6-2,-14 6-2,22-6-2,-11 3 0,3 0 0,0 0-1,-1 1 0,4-2 1,0 3 0,-3-1 0,6 2 0,-4-1 0,4 2 0,0-1 0,3 1 0,0-2 0,6 1 0,0-2 0,6 1 0,5-2 0,0 1-1,8 0 1,3-2-1,1 3 0,2 1 0,1 0 0,2 1 0,-1 3 0,1-3 0,-2 1 0,-1 0 0,2 1-1,2-2 1,-1 0 0,6 0 0,0 0 0,3 2 1,1-2-2,-1 0 2,2 1-1,2-1 0,-3 2 0,3-1 0,0-2 0,0 1 0,4 0-1,4-1 1,-2 1 0,0-1 0,4 2 0,-1-2 0,0 1 0,1 0-1,-2-1 1,2 1 0,4 0 0,2 2 0,-1-2 0,-1-1-1,5 1 1,0-1 0,1 0 0,3-1 0,1 0 0,2-2 1,1 1 0,-1 0-1,3-1 1,3 0 0,-2-1 0,3 3-1,0 0 1,1 1-1,0 0 1,1 1-1,-2 2 0,4 0 0,0-1 1,2 2-1,-1-1 1,-2 0-1,3-1 1,-3 0-1,1 0 1,-2 1-1,-3-1 0,-1 0 1,-3 1-1,-3 0 1,-1-1-1,-2 1 0,-3-1 0,-1 0 0,-2 1 0,-4-3 0,5 1 1,1-1-1,-2 0 0,2 0 1,2 0-1,-4 0 1,1 0-1,-1 1 0,-3-1 0,0 1 1,-2 1-1,2 2 0,-3-2 0,-3 1 0,2 0 0,-3-1 1,1 1-1,2-2 1,1-2 1,6 1-1,1-3 0,4 0 1,0-2-1,3 3 0,-2-3 0,1 2 0,-5-2-1,-1 3 0,-3-2 1,-3 2-1,-4-1 0,-3 0 0,-3-1 0,-4 1 0,-1-1 0,-7 0 0,1 1 0,-4-2-1,-2 4-1,-3-2-5,8 4-20,-10-1-4,2-1-1,-5 0-1</inkml:trace>
  <inkml:trace contextRef="#ctx0" brushRef="#br0" timeOffset="8554.0222">12143 7822 8,'-31'-13'10,"15"6"-10,-5 1-9</inkml:trace>
  <inkml:trace contextRef="#ctx0" brushRef="#br0" timeOffset="13405.6307">12058 7859 24,'29'-1'19,"1"1"-3,1 1-1,2-4-2,3 5-4,-1-6-4,8 3-1,2-3-1,7 1-1,2-2-1,8-2 1,4 3 0,4-3 0,4 0-1,1 4 1,1-4 0,-4 4 0,3 1-1,0 1 1,-2 0-1,1 1 0,2-1 0,5-1 0,3-1 0,4 1 0,2-2 0,0 3 0,2-1 0,2 1-1,1-2 1,1 4-1,3-1 0,-2 0 1,3-1-1,2 1 0,2-2 1,1 0-1,-1-1 1,1 1 0,-1 0 1,1 2-1,-2-1 0,-2 3 0,-1 0 0,0 3 0,-2-2-1,-1 2 0,-1 1 1,-2-2-1,3 1 0,-2 0 1,-1-1-1,1 2 0,0-2 1,0 1-1,3-1 1,-2-2 0,3 0-1,-1 0 0,2 0 1,-2 0-1,1 0 0,-3 1 0,0 0 1,-2 0-1,0 3 0,1 1 0,-3-1 0,-1 1 0,-1-4 0,3 2 1,-4-2-1,3 1 0,-1-2 1,0 2-1,0-2 1,2 1-1,-4 0 0,-1 0 1,4-2-1,-1 2 0,2-2 0,0-1 1,3-1-1,-2-2 0,2 0 1,0 1 0,-2-2-1,1 1 1,-2-2-1,1 0 0,1 2 1,-2 1-1,0-1 0,-1 0 0,1 1 1,-1 0-1,-2 1 0,-1 0 0,-1 0 0,-2 1 0,-3-1 1,-2 1-1,-6 0 1,-1-1-1,-4 1 1,-2 0 1,-1-2-2,-2 1 1,-5 0-1,-2 0 1,-6-2 0,4 0 0,-11 1 0,2 1 0,-3-2 0,-5 2-1,-3-2 1,-4 2 0,0 1-1,-9-1 0,-4-1 0,-5 2 0,-14 0 0,16 0 0,-16 0 0,0 0 1,0 0-1,0 0 0,0 0 0,-14 6 0,14-6 0,0 0 1,0 0-2,0 0 1,0 0-1,-14 1-3,14-1-11,0 0-16,0 0-1,0 0-1,0 0 1</inkml:trace>
  <inkml:trace contextRef="#ctx0" brushRef="#br1" timeOffset="182915.9553">22924 9365 32,'0'0'30,"0"0"0,0 0 0,0 0-18,0 0 0,-11-1-4,11 1-1,0 0-2,0 0 1,-16-15-2,16 15-1,-3-19 0,3 5-1,-2-3-1,2-3 1,0-7-1,0-4 0,-2-3 0,0-3-1,0-5 1,0-5-1,-3-2 1,-1-2-1,1-3-1,-2-3 1,1-7-1,1-1 0,-3-6 0,1-5 1,2-6-2,0-5 2,2 2 1,0-10-1,0 1 0,1-2 1,-2-3 0,1-3 0,-1 1 0,-2-3 0,0 0 0,0-2 0,0 0 0,1-4 0,2 0 1,-2-3 0,2 1 0,5-1 0,-1-3-1,4-1 1,-1 1-1,5-4-1,-2 0 2,-1 5-2,3-4-1,-2 2-1,0 0 2,-1 1-1,1 1 1,-2 3-1,1 2 0,-2 0 1,2 3 0,-1 2 0,-1 4-2,0 0 0,-3 13-4,-9-6-13,4 18-18,-10-2 0,2 12 0,-12 1 1</inkml:trace>
  <inkml:trace contextRef="#ctx0" brushRef="#br1" timeOffset="183695.9567">22334 2386 70,'-5'-34'34,"-13"-4"0,0 5 0,-16-1-31,1 14 1,-10 2 0,-2 18 0,-4 9-1,-1 17 1,-5 11-1,5 19 1,1 9-2,8 10 1,7 5-2,14 5 1,12-1-1,14-3 0,14-9-1,15-13 0,18-14 1,14-16 1,7-17-1,6-21 1,3-18 0,-4-16-1,-4-12 1,-8-10-1,-14-9 0,-19-4 0,-15-2-1,-16-3-1,-17 0 1,-14 5-1,-9 4 0,-14 10-1,-1 11 0,5 10-2,7 23-3,-1 6-26,28 34-4,-1 0-1,23 22-1</inkml:trace>
  <inkml:trace contextRef="#ctx0" brushRef="#br1" timeOffset="184351.1578">22698 2709 79,'-12'-1'34,"-1"9"0,-3-1-1,4 11-28,-5 2-1,8 12 0,-6 3-1,5 6 0,-2-1-1,6 3 0,-1-7 0,6-3-1,-3-6 0,4-6 1,0-21-1,0 0 1,0 0 0,12-30-1,-4-3 1,-2-7-1,3-7 0,-2-9-1,6-1 1,-4-3 0,6 2-1,2 1 1,3 8-1,4 5 0,4 8 0,2 11 1,3 8-1,1 6 0,-3 12 0,-1 11-1,-5 3 1,-4 8-1,-7 5 0,-9 1 0,-8 5 0,-8 3 0,-9 0 1,-3-5-1,-4-1 0,-5-3 1,-1-7 0,2-2 1,1-5-1,1-2 0,5-4 1,1 2-1,5 5 1,0 7 0,4 8-1,1 9 1,-1 4-1,1 11 0,-3 5 1,2 1-1,-2 0 0,-1-4-1,2-3 0,0-11-4,10 6-8,-5-23-24,20-3 1,-10-22-2,35-10-1</inkml:trace>
  <inkml:trace contextRef="#ctx0" brushRef="#br1" timeOffset="184616.3583">23456 1828 97,'0'0'38,"0"0"0,-11 25-2,0 19-35,-3 19 1,-4 16-1,1 20 1,-5 9-1,-3 8-1,-1 4-3,-4-4 0,11-2-4,-9-27-17,17 0-14,-6-24 1,14-7-1,-2-25 2</inkml:trace>
  <inkml:trace contextRef="#ctx0" brushRef="#br1" timeOffset="184959.5589">23058 2533 101,'-18'-1'39,"15"14"-1,3-13 0,12 8-35,16-3-1,16-2 1,4-10 1,7 7-1,-2-8 0,3 5-1,-5-4 0,-9 4-1,-8 0 0,-8 9 0,-13 8 0,-7 2-1,-7 10 0,-7 3-1,-3 11 0,-2-1 1,-2 7-2,1-6 0,3 2-1,5-11-2,12 8-15,-6-39-17,36 15-1,-11-28-1,15-2-1</inkml:trace>
  <inkml:trace contextRef="#ctx0" brushRef="#br1" timeOffset="185099.9591">23684 2167 101,'-30'-42'37,"9"23"2,-4 4-5,12 12-35,13 3-6,0 0-24,17 28-6,8-15 0,18 13-1</inkml:trace>
  <inkml:trace contextRef="#ctx0" brushRef="#br1" timeOffset="185349.5596">24004 2432 102,'-34'3'39,"4"11"1,-16-7-1,11 14-34,-13 1 0,7 10 0,-3 0-3,13 8 0,7 0-1,10 3 0,19-5-1,15-9-1,13-2 0,14-6-2,16-4-2,-7-21-20,19 6-14,-15-20 1,5 3-2,-18-12-1</inkml:trace>
  <inkml:trace contextRef="#ctx0" brushRef="#br1" timeOffset="186191.9611">21998 3635 78,'0'0'37,"0"0"-2,0 20 1,-7 2-32,0 12-1,-4 4 0,-2 10 1,-3 5-2,0 4 1,-2-8 0,4-4-2,3-9 2,4-7-1,4-15 0,3-14 0,20-12-1,-5-11 0,5-13 0,5-3 1,-6-10-1,4-3 0,-5-2-1,-2 1 0,-6 9 1,-3 5-1,-4 12 0,-1 10 0,-2 17 0,0 0 0,0 30 0,4 8 0,2 3 0,8 9 0,3 3 0,6 0 0,9-5 0,7-4 0,5-10 0,3-10 0,3-9 1,-2-11 0,-3-9 0,1-14 1,-17-12-1,1-7 1,-12-12-2,-4-5 2,-8-6-2,-1-5 1,-5 4-2,-1 2 0,0 10-1,-3 3-3,9 23-5,-15 0-27,10 24-2,0 0 1,20 15-2</inkml:trace>
  <inkml:trace contextRef="#ctx0" brushRef="#br1" timeOffset="186581.9617">22773 3831 94,'-13'10'39,"-2"-10"0,15 0 0,0 0-32,0 0-5,34-23 1,0 10-1,3-3-1,7-3 0,0-4 0,-5 1 0,-9-1 0,-6 1-1,-18 3 0,-14 4 1,-10 5-1,-10 5 1,-12 11-1,-6 8 0,-4 10 0,-2 7 1,2 5-1,6 4 0,10 3 1,10-4-1,13-3 0,17-8-1,17-10-2,13-12-2,23 1-5,-5-21-27,25 4-1,-9-18-1,11 4 1</inkml:trace>
  <inkml:trace contextRef="#ctx0" brushRef="#br1" timeOffset="186909.5623">23270 3726 98,'-17'25'37,"-6"-1"0,6 16-1,-2-6-33,3 9 1,1-5-1,3 3-1,2-7 1,5-5-2,2-7 1,4-9-2,-1-13 2,17-8-1,0-11 0,-1-12 0,7-10 0,0-7 1,0-9 0,1-4 0,-3 5 0,-4 4 0,-8 6 0,1 7-1,-3 9 0,-4 9-1,-3 21-1,11-11 0,-1 15-1,5 0-2,9 9-3,1-12-5,20 13-26,-9-14-1,15 8 0,-9-10 0</inkml:trace>
  <inkml:trace contextRef="#ctx0" brushRef="#br1" timeOffset="187221.5629">23721 3581 95,'-12'16'38,"-7"-5"1,11 20 0,-10-2-31,10 12-2,-1-1-1,6 7-1,0 0-1,-1 0-1,4-5 0,4-4 0,0-12 0,7-10-1,9-15 0,7-11 0,8-17 1,6-10-1,3-14 0,0-9 0,4-6-1,-5-7 0,-8 5 0,-5 6-2,-8 10-1,-6 6-2,-4 23-5,-21-2-27,9 25-4,0 0 1,-11 29-2</inkml:trace>
  <inkml:trace contextRef="#ctx0" brushRef="#br1" timeOffset="187627.1636">24157 3774 110,'4'20'40,"-4"-20"0,21 21 0,-3-18-38,9 1 0,4-7 0,4-3-1,4-5 0,3-3 0,-4-6-1,-5-1 0,-7-4 1,-8-2-1,-13-1 0,-14 4 0,-5 3 1,-14 3 0,-6 11-1,-9 9 1,-2 12 0,-4 13 1,2 9-1,9 10 1,0 7-1,12 5 1,14-5-2,13-1 1,18-12-1,17-9-1,19-11-3,10-20-9,25 1-26,-7-20-4,13-1 2,-4-20-3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0:20:53.28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2168 7116 27,'16'4'21,"-2"-4"-3,8-6-2,8 2 0,-1-4-9,8 4-2,1-4-2,1 4-1,0-2-1,5 4 0,-7 2 0,-1 1 0,8 0 1,0 2 0,2-3 1,7 2 0,0-3 0,8 2 0,1-3-1,11 2 0,-1-4-1,10 3 0,-1-4 0,8 3-1,2-4 0,3 3 1,1-1-1,-2 2 1,3-4 0,1 3-1,1-2 2,3 3-1,-2-3 0,8 1 0,-4 0 0,7 1 0,-3-1-1,7 2 1,-3-3-2,2 4 1,1-2 0,4 1 0,2-2 0,5-1 0,4 0 0,0 0 1,2-1-1,4-1 1,1 0 0,5-1 0,3 3 0,-4 0 0,1 0 0,-2 2-1,3-1 1,1 3-1,-5 1 0,0 1 0,-3 1 1,4-1-1,-3-1 1,3 0-1,-5-1 0,2-1 1,1-1-1,1-2 1,7 2-1,0-2 1,2 1-1,-2 1 0,5 0 0,2 2 0,3 2 0,-3 0 0,-1 1-1,-1-2-3,9 7-15,-5-6-12,-3-2-1,-8-1 1,-7-4-1</inkml:trace>
  <inkml:trace contextRef="#ctx0" brushRef="#br0" timeOffset="1544.4028">2229 8089 22,'21'11'23,"-10"-10"-2,7 1-6,4 2-5,-1-4-3,7 3-3,2-3-1,5 1 1,0-1-1,7 1 0,-2-2 1,9 2-1,-1-3 1,9 1-1,-2-1 0,5-1-1,2 0 0,4-2-1,-1 1 0,4 0-1,0 1 1,3-1-1,4 1 0,2 0 0,1 1 0,1 2 0,3-1 0,3 1 1,-3-1 0,6 1 1,-1-4 0,3 1 0,4-2-1,5 1 1,1 0 0,4-1-1,1 0-1,6-1 1,3 2-1,0-1 0,1 0 0,4 2 0,-1-1 0,3 2 0,6-3 0,-2 4 1,-2-1 0,1 1 0,0-3 0,2 3 0,3-2 0,2 0 0,-6 1 0,-1 2 0,2-1 0,-1 0-1,4 1 0,0-5 1,-2 4-1,1 0 1,2-1-1,1-4 1,5-3 0,-1-1 1,0-1-2,-2 4 1,6-6-1,0-1 1,6 3 0,-3 3-1,0 0 0,0 1 0,0 1 1,7 0-1,-1 2 0,-1-2 0,-1 4 0,1-3-1,6 3 0,-5-5-4,6 10-3,-15-9-20,3 6-3,-3-1-3,-2 1 3</inkml:trace>
  <inkml:trace contextRef="#ctx0" brushRef="#br0" timeOffset="3416.406">11154 7847 10,'0'0'7,"0"0"1,0 0 0,0 0-1,0 0-1,0 0-1,0-11-2,0 11-1,0 0 0,0 0-2,0 0 0,17-3 2,-17 3 0,0 0 2,14-2-1,-14 2 2,20-2-2,-8 2 1,1-3 1,4 2-2,1 0-2,2 0 0,2-1 0,2-1 0,2 0 0,4 1 0,-5-2 1,5 2 1,3-3-1,-1-1 1,2 1-1,6-1 1,-1-2-1,5 1-1,1-2 1,2 1 0,4-2 0,2 2 0,2-3 0,2 0 0,3 2 0,1 0 0,1 0-1,1 1-1,4-2 0,1 2 0,2 0 0,3-2 0,5 0 1,4-1-1,4 1 0,3-3 0,8 3 1,-1-5-1,6 2 0,5-2 0,2 2 0,3 0 0,2 0 0,2 1 0,-1 0 0,0 1 0,0 1 0,2 1 0,-2 1 0,-3-2 0,2 1 1,-1 2-1,5-3 1,4 2 1,1-4-1,3 1 1,3-4 0,10 1-1,3-1 1,8 0-1,2 0 0,1 0 0,6 0-1,5 1 0,1 0 0,0 2 1,-1-1-1,3-1 0,3 2 0,2-3 0,2 2 0,0-2 3,6-3-2,2 2 2,0-3-1,1 1 2,4-2-2,3 2 2,3-1-1,-1 1-2,0 0 1,3-1-2,1 2 1,-2 0-1,-1 2 0,-4-1-1,0 4-1,-11-4-3,1 9-2,-15-12-5,0 12-11,-17-7-8,-8 0-1,-14-1 2</inkml:trace>
  <inkml:trace contextRef="#ctx0" brushRef="#br0" timeOffset="4883.6623">10805 6895 1,'0'0'5,"0"0"1,0 0 1,0 0 2,13-1 1,-13 1 1,17-4 1,-1 2 0,1-3-2,5 3-1,-1-2-4,6 2 0,1 0-3,5 1 1,1-3-1,5 5 0,2-2 1,6 2 0,1-2 1,10 5 0,-4-6 0,7 7 0,0-5 0,6 4-1,-5-2 0,8 5-1,-1-4-1,10 5 0,0-3-1,7 2 0,7-1 0,2 0 1,8 0-1,5 0 0,9 0 1,6 1 0,2-4 0,6 5 0,2-4 0,6 3 0,4-3 0,3 3 0,-2-2-1,1 1 1,0-2-1,2 3 0,0 0 0,-5-1 0,2 1 0,-2-2 0,6 2 0,0-1 1,0-2-1,2 0 0,1 0 0,8-2 0,0 0 0,2-1 1,1 1-1,-1-1 0,6 0 1,2-1-1,1 2 0,-1-1 0,1 2 0,3-1 0,0 1 0,-4 2 0,-1 0 0,2-2 0,-2 2 0,-3 0 0,-1 0 0,-3 1 0,4 4 0,-2-2-1,4 4 1,-8-1-1,1 3 1,0 0-3,-1 3 2,-5-1-3,-2 1 1,-8-2-4,8 4-3,-14-7-4,8 9-2,-16-10-2,5 7 2,-11-6 1,4 4 2,-12-4 3,-4 3 2,-6-1-4</inkml:trace>
  <inkml:trace contextRef="#ctx0" brushRef="#br0" timeOffset="10468.4721">21628 5241 35,'-1'-33'32,"-1"3"1,2 2-2,-7-7-17,12 19-4,-9-7-2,4 23-1,2-18-2,-2 18-1,4 22-1,0 8 0,-2 10-2,0 16 1,-4 17-1,-1 14 2,-2 11-1,-7 10 1,-1 6-1,-7-1 0,1-3-1,-1-9-1,3-7-3,-4-23-11,14-3-22,-3-19 0,8-9-1,-1-16 1</inkml:trace>
  <inkml:trace contextRef="#ctx0" brushRef="#br0" timeOffset="10796.0727">21394 5891 73,'-10'-26'37,"-3"7"-1,13 19 0,-22-9-21,19 22-9,-4 0-3,14 15-1,-4 6-1,8 9 0,3 5-1,1 4 2,7 1-1,3-5 1,2-6-1,3-11 2,4-13-1,5-14 0,2-19 0,6-15 0,3-16 0,1-11-2,-4-11 0,-2-11-2,0-2-4,-11-11-4,7 10-27,-13 2-4,1 13 2,-10 6-2</inkml:trace>
  <inkml:trace contextRef="#ctx0" brushRef="#br0" timeOffset="11966.0747">22024 3304 71,'-8'-48'35,"6"5"0,-12-8 0,4 6-29,-8 2-3,1 11 0,-11 3-1,-2 13 0,-6 8 0,-3 16 0,-4 12 0,-4 15 0,-4 17 0,1 19-1,0 14 0,0 16 0,4 11-2,5 5 0,10 2-1,7-12-3,18-2-4,-5-29-16,22-4-12,-1-31 0,11-11 0,-5-24 1</inkml:trace>
  <inkml:trace contextRef="#ctx0" brushRef="#br0" timeOffset="12496.4757">21263 3765 78,'-22'-1'37,"-3"-3"-1,25 4 0,-14 12-32,27-5-2,13-1-2,10-4-1,12 3-1,4-3 0,7-1 1,-2-4-1,2 0 1,-5-4 0,-8-3 1,-4 0 1,-10-5 2,-3 1 0,-11-2 0,-4 2 0,-5-2 1,-5 4-1,-8 2-1,4 10 0,-16-1-1,4 11 0,-3 8 0,-2 8 0,-2 7-1,2 6 1,2 6-1,4 0 1,2-2 0,7-3 0,5-7 0,8-7-1,7-12 1,9-11 0,4-14 0,7-8 0,4-9 0,0-10 0,2-3 0,-5 0 0,-7 0 0,-3 8-1,-7 9 0,-8 6 1,-14 18-1,0 0 0,-7 27-1,-8-1 0,-2 13-1,-1-4-1,9 10-5,-11-12-28,24 8-3,3-19 0,13-2-2</inkml:trace>
  <inkml:trace contextRef="#ctx0" brushRef="#br0" timeOffset="12886.4763">22335 3653 92,'-1'-10'38,"14"9"2,3-13-3,13 14-34,6-12-1,6 3 1,-3 1-1,1 1 0,-3 7-1,-11 7 1,-8 5-1,-12 7 0,-18 8-1,-8 6 0,-14 3 1,-3 8-1,-7-2 1,-4 0-1,4-4 0,6-5 0,9-8 0,11-4 0,12-7-1,7-14 1,21 8-1,8-15 0,11-1-1,5-7-2,9 6-5,-10-13-28,15 8-1,-15-10 0,7 10-1</inkml:trace>
  <inkml:trace contextRef="#ctx0" brushRef="#br0" timeOffset="13260.877">22731 3677 86,'2'-19'36,"15"13"1,-4-9-1,13 8-29,-3-2-1,9 7 0,-6-4-2,1 7-1,-6 1-1,-1 4 0,-20-6-1,15 17 0,-20-6 0,-5 5-1,-9 3 0,-3 3 1,-4 3-1,-3 1 0,-4 2 0,3-1 0,1 2 0,3-3 0,5-3 0,5-3 0,8-2 0,8-4 0,11-7 0,13-6-2,8-2-1,7-11-3,20 6-30,-13-16-3,14 7 1,-10-12-2</inkml:trace>
  <inkml:trace contextRef="#ctx0" brushRef="#br0" timeOffset="13947.2782">23139 3620 79,'0'0'38,"0"-14"-1,0 14 1,-2-12-29,2 24-3,-7 1 0,1 13-2,-7 3-1,1 8 0,-1 0-1,0 7 0,5-8-1,7-2 1,6-12-1,12-8 1,8-14-1,11-12 1,11-11-1,4-10 1,4-9 0,1-4-1,-2-2 1,-3 0-2,-8 8 1,-11 6-1,-9 11 0,-8 13 0,-15 10 0,-5 30-1,-10 13 1,-14 18-1,-1 18 1,-13 16-1,-1 10 0,-1 12 0,-1 5 0,2-7 0,5-8 0,4-10 0,5-17 0,8-16 3,3-15-3,5-19 3,0-18-2,14-12 0,-14-25 1,7-7-1,5-15 0,2-7-1,2-9 2,7-8-3,8 2 3,3 0-2,13 6 1,8 3-1,10 11-2,3 0-4,23 20-30,-13-7-2,18 16 1,-8-5-3</inkml:trace>
  <inkml:trace contextRef="#ctx0" brushRef="#br0" timeOffset="14134.4785">24114 3873 125,'-16'-4'41,"-11"-16"0,12 12-5,-2-14-37,4 0-4,13 22-19,-26-24-15,15 24-2,-16-2 0,-1 17-1</inkml:trace>
  <inkml:trace contextRef="#ctx0" brushRef="#br0" timeOffset="14462.0791">21674 4391 88,'-11'-10'40,"25"8"0,6-11 1,21 9-34,18-8-2,25-2-1,20-6 0,22-1-1,16-3-1,12 0-1,12 1-2,-2-2 0,-4 7 0,-15 1-1,-12 9-2,-27-7-8,-11 17-26,-39-8-2,-16 12 1,-29-8 0</inkml:trace>
  <inkml:trace contextRef="#ctx0" brushRef="#br0" timeOffset="14555.6793">23373 4152 91,'0'0'28,"2"-20"-26,3 4-4,1-5-32,-4-5-3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0:22:45.48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2077 7619 39,'0'0'30,"-19"7"2,19-7 0,-16 11-14,4-12-7,12 1 0,0 0-4,-8 15-2,8-15 0,1 11-2,-1-11-1,16 13 0,-4-6-1,5-1 0,-3 0-1,5-3 1,-2-4 0,1-1-1,-2-5 1,-3-2 0,-5-3-1,-4 1 1,-5-2 0,1 13-1,-12-19 1,0 16 0,-7 3-1,-3 6 1,-7 3 0,3 7 0,-2-1 1,1 4-1,7-3 0,5 1 1,8-7 0,7-10 0,27 2-1,4-11 1,9-8-1,0 0 1,2-3-1,-5 1 1,-7 1-1,-10 7 1,-20 11-1,0 0-1,-39 13 1,4 6 0,-9-2-1,4 3 0,3-2 0,11-3 0,26-15 0,0 0-1,26-8-3,11-20-15,17 10-17,-6-12-5,7 4 0,-13-8-1</inkml:trace>
  <inkml:trace contextRef="#ctx0" brushRef="#br0" timeOffset="5943.6104">21652 7520 33,'0'0'2,"0"0"-2,11-18 0,-11-2-22</inkml:trace>
  <inkml:trace contextRef="#ctx0" brushRef="#br1" timeOffset="67107.5332">8470 3909 22,'-11'0'27,"11"0"0,-13 1-8,-3-11-5,16 10-2,-20-9-2,20 9-2,-23-6-1,23 6-2,-25-4 0,14 7-1,-4-4 0,15 1-2,-20 5 0,20-5 1,-16 11-2,16-11-1,-12 11 1,12-11-1,0 0 1,-16 13-1,16-13 1,0 0 0,-15 5-1,15-5 1,-11 0 0,11 0 0,-15-4 0,15 4-1,-19-3 1,7 2-1,-2 1 1,-3 1-1,0-1 0,-3 2 1,0-1-1,1 1 0,-3-2 1,0 0-1,0-1 0,2-2 1,1-1 0,-4-1-1,0-2 0,0 2 0,-2 0 1,-1 1-1,-4 0 0,1 3 1,-5 0-1,-2 1 0,0 0 1,-2-1-1,-1-1 0,1-2 1,-2 0-1,2-2 0,-4-3 1,-2-1-1,1 1 0,-3-2 0,-1-1 1,-3 4-1,1 1 0,-2 1 0,-2 4 0,-1 1 1,-4 1-1,2 2 0,-3 2-1,4-1 2,-4-1-1,2 1 0,0-1 0,5-1-1,5 0 0,3-3-2,13 10-11,1-14-21,17 7 0,1-7-1,12 6 1</inkml:trace>
  <inkml:trace contextRef="#ctx0" brushRef="#br1" timeOffset="68885.9363">8569 3817 36,'0'0'31,"0"0"0,0 0-1,-18-7-18,18 7-5,0 0-2,-11 16-1,11-16-2,-13 19 0,5-8 0,0 5 0,-1 4-1,1 6 1,-5 2 1,2 7-3,0-1 1,-1 7 0,-2-1 0,2 5-1,-3-1 2,2 0-2,2-4 0,-1 1 1,1-1-1,3 0 0,1 0 1,-3 1-1,4 0 0,0 0 0,-1 2 0,-3 0 1,2 0 0,-1-1-1,-2 3 1,0 2-2,1 0 2,-3 4-1,1 2 1,2-2-2,-5 3 1,1-3 0,0 1 0,2-3 0,-2-3 0,-1-3 0,3 0-1,3-1 4,-4-1-4,3 2 4,-1 2-2,-3 2 1,0 3-1,2 4 1,-1-3 0,-4 2-3,2 0 3,1-2-3,2-2 1,1 0 0,0-4 0,0-2 0,0 1 0,2 2 0,-1 4 0,0 0 1,1 3-1,1 2 1,1 3-1,0 0 1,5 1 0,0-1 0,0 1-1,0 0 0,0-1-1,1 1 2,-5 3-1,5 0 0,-2 3 0,-3 2 0,2 4 0,-2 2 0,1 0 1,1 0-1,0-5-1,4-4 2,0-3-1,0-3 0,4-2 0,1-5-1,1 0 0,0-4 0,-1 3 1,0 1-1,-2-1 0,-2 6 1,4-3-1,-3 1 2,-1 0-2,2 1 2,-3 1-1,3-1 0,3-1 0,-3-2-1,2 1 2,4 0-1,-1 0 1,1 0-1,-3-3 2,2 3-3,-1 0 3,2 0-2,-1-4 0,-1-1 0,2 2 0,-1-5 1,1 3-2,-1-2 2,1 0-1,-3 5 1,5 0-1,-3 3 1,2 0-1,1 1 1,-1 1-1,2 1 1,1-2-2,0-3 2,0-3-1,-1-2 0,3 1 0,-2-4 0,-2 1 0,1-4 1,1 1-2,-2-2 1,1-3-1,-2-1 1,1-4-1,-2-1 0,2-3 0,0-4 1,-3-1-1,4 1 1,-1-1 0,-1 3 0,-3 2 0,3 1 0,-1 4 0,-1-2 0,-1 0 1,-2-4-2,-2-3 0,-3-13-3,0-11-29,0 0-1,-8-16-1,-7-11-2</inkml:trace>
  <inkml:trace contextRef="#ctx0" brushRef="#br1" timeOffset="69665.9377">8334 10458 35,'0'0'27,"0"17"4,0-17-2,0 0-18,0 15-5,0-15 1,0 0-1,0 0-1,0 0 0,0 0 0,-13-3 0,13 3 0,-16 0-2,2 1 0,-2 5-1,-2-2 0,1 3-1,-7-2 1,0-3-1,-2-3 0,1-1 1,-4-6-1,0-3 0,1 0 0,3 0 0,-2-1 0,2 4 0,-4 2-1,2 5 1,-1 1-1,-1 2 0,-3 1 0,0 2 0,-2 0 0,-4-2 0,-1 1 1,-1-3-1,-5 1 0,0 0 0,-4 1 1,3 1-1,-1 0 0,-1 1 1,1 3-1,5 1 0,-1-3 1,5 4-1,1-2 0,-2-2 0,4 0 0,0-2 0,0-3 0,-3-1 0,4-2 0,-2-4 0,0-1 1,3-1-1,1 0 0,-2-1 0,4-2 1,0 4-1,-4 0 0,7 3 0,0 0 0,5 1-1,0 2-1,3-7-3,19 8-31,-13-12 1,13 1-2,-4-12 0</inkml:trace>
  <inkml:trace contextRef="#ctx0" brushRef="#br1" timeOffset="71428.7408">6543 3747 6,'0'0'25,"-9"11"2,9-11 2,0 0-14,0 0-1,0 0-1,0 0-2,0 0-3,3 20-2,-3-20-2,12 20-1,-1-9-1,0 3-1,1 1-1,3 2 1,-1 1-1,3 8 0,-1 1 1,0 7-1,-1 4 1,1 7-1,-1 1 1,0 7-1,-2-1 2,2 0-1,-3 1-1,1-2 2,-1-2-2,1-1 1,1-5-1,-1 0 1,0-3-1,3 1 1,-3-3 1,3 1-3,-3 3 3,3-1-2,1 4 1,-1 3-1,-1 2 2,-2 2-1,0 1-1,2-1 2,-2 2-2,2 0 1,-7-3-1,-1-1 1,1 3-1,-4-3 2,1 1 0,-2-1-1,0 0 0,-1 2 0,2-1 1,-2 3-1,1-3 0,2 1-2,0 1 1,0 0 1,1-2-2,0 1 2,-3-4-2,2-1 2,-1 2-2,1 0 3,-1-1-2,0 0 1,-1 2-1,3-1 2,-6 4-2,3 3 1,-2-5-1,3 0 1,-4 1-2,0-1 1,-2-3 0,-1 1 0,1-3 0,-2-2 0,1 3 1,-2 1-2,-1 1 2,1 2-2,1 0 1,-2 6 0,4-1 0,-4 7 0,1-4 0,1 2 0,1-1 0,-1 1 0,-1-1-1,0 3 1,1-2-1,-1 2 0,0-2 1,-4 2-1,2 2 0,-1 0 1,-1 1-1,1-2 1,-2 0-1,-1 0 1,0-1 0,3-2 0,-3 2 0,0 0 0,2-1 1,0 0-1,0-1 1,-3 3-1,2-2 1,0 3-1,-1-1 0,3 2 0,-4 0 0,0 2 0,0-1 1,0-2 0,-3 5-1,-2-4 1,0-1 0,0 2 0,-3-1 0,4-2 0,-5-2-1,2 2 0,0-2 0,1-1 1,-2-3-2,0-4 1,3-2-1,-1-4 1,3-3-1,-2-5 1,2-7 0,2-6 0,1-6 0,3-3 0,1-6-1,8-12 0,-15 13-1,15-13 0,0 0 0,0 0 1,0 0-1,0 0 1,-8 14 0,8-14 2,-4 15-1,2-2 2,-3-3-1,2 5-1,-5 0 0,2-1-1,3 7-7,-8-10-26,11 4-1,0-15 0,-4 17-1</inkml:trace>
  <inkml:trace contextRef="#ctx0" brushRef="#br1" timeOffset="73737.5448">7095 9548 40,'0'0'26,"0"0"3,-16-6-1,16 6-21,0 0-3,-2-10 1,2 10 2,0 0 1,14-8-1,-14 8 0,0 0 2,10-11-3,-10 11-1,0 0-2,-9 15 1,-9-2-2,-10 10 0,-10 6 0,-12 8 0,-14 6 1,-8 10-1,-15 3 0,-6 10 0,-9 2 0,-12 6-1,-10 0-1,-6-1 1,-7 3-3,1-9-2,6 1-5,-3-17-26,22-2-2,12-21 0,28-3-3</inkml:trace>
  <inkml:trace contextRef="#ctx0" brushRef="#br1" timeOffset="74501.9462">1878 10685 63,'-20'14'36,"-14"1"-1,3 7 2,-6-3-24,6 4-9,0-6-1,10 1-1,4-3 0,9-1 0,8-14-1,12 16 0,7-9 0,10-2 0,7 0 0,-1 6 0,0-1 0,0 4-1,-9 7 1,-9 6-1,-14 6 0,-11 1-1,-9 3 0,-4-2 0,-4-3-1,-2-7-2,12-3-2,-3-22-18,18 0-12,14-16 0,15-5-2,5-13 2</inkml:trace>
  <inkml:trace contextRef="#ctx0" brushRef="#br1" timeOffset="75079.1472">2241 10815 76,'0'0'35,"-13"4"0,0 3 0,0 9-29,-2 0-2,7 9-1,-3 8 0,1 4-3,2 4 2,2 5-2,-3-2 1,4 2-1,2-7 1,-2-3-2,4-10 2,1-8 0,0-18 0,0 0-1,0 0 0,15-22 0,-10-7 0,3-4 2,-1-9-1,-2-2 2,-1-3-2,0 0 1,-3-2 0,4 6 0,-1 3 0,3 5-2,3 5 1,2 5-1,5 7 0,8 8 0,1 3-1,2 8 1,-1 5 0,-1 3 0,0 6 0,-8 6-1,-7 4 1,-8 2 0,-6 4 0,-8-1 0,-7 0-1,-3 1 1,-4-4-1,1 0 1,0-3-1,2 2-1,4-2 2,2 6-2,2 3 2,1 8-1,1 7 0,-2 7 0,-4 8 0,2 0-1,-2 3-2,0-14-6,14 1-25,-5-21-2,16-9-2,-7-23 1</inkml:trace>
  <inkml:trace contextRef="#ctx0" brushRef="#br1" timeOffset="75469.1479">2526 10980 85,'0'16'37,"0"-16"0,9 17 1,-9-17-34,35-3-1,-4-9 2,9-3-2,2-8 0,5-4-1,-3-3 1,-2-1-2,-8 0 0,-11 2-1,-9 2 1,-9 3-1,-14 8 1,-11 7-1,-7 8 0,-6 9 1,-8 10-1,-4 10 1,-2 8 0,6 6-1,1 1 0,7 2 0,14-5 0,12-7-2,14-7 0,17-12-3,22-8-1,4-17-4,24 8-15,-7-20-12,18 4 0,-10-8 0,8 4 0</inkml:trace>
  <inkml:trace contextRef="#ctx0" brushRef="#br1" timeOffset="75687.5483">3260 10830 89,'-16'-1'37,"-9"-6"0,0 14 1,-6-7-30,5 14-2,-1 2-1,3 8-2,1 2-1,6 7 0,8-2-1,1-3-2,11-8 0,11-10-1,13-10-2,8-18-2,23-2-9,-5-28-22,31-6 0,-3-16 1,11 1-3</inkml:trace>
  <inkml:trace contextRef="#ctx0" brushRef="#br1" timeOffset="75843.5485">3761 10328 70,'-38'47'35,"7"17"3,-8 4-2,12 13-16,-5-2-17,10-3-2,8 2-7,-5-13-30,19-3-1,-2-17-1,8-6-1</inkml:trace>
  <inkml:trace contextRef="#ctx0" brushRef="#br1" timeOffset="76046.3489">3390 10770 83,'0'0'37,"0"0"-1,0 0 0,28-1-33,7-2-4,11 4-6,-2-10-28,14 4 0,-2-9-1,8 6 0</inkml:trace>
  <inkml:trace contextRef="#ctx0" brushRef="#br1" timeOffset="76405.1495">3983 10738 89,'-26'1'37,"3"12"1,-10-12-2,4 16-27,-10 1-2,5 8-2,-1 3 0,8 4-2,-2 2-1,9 1 0,9-3-1,14-7-2,8-9 1,12-10-1,10-8 2,8-10 0,4-9 0,0-9-1,-2-4 2,-4-1 0,-8 0-1,-7 3 0,-8 6-1,-8 5-1,-4 10 1,-4 10-1,0 0-1,-13 20 0,8 5-1,-2 0-1,8 10-3,-5-7-3,19 13-19,-8-19-13,16 2 2,0-16-1</inkml:trace>
  <inkml:trace contextRef="#ctx0" brushRef="#br1" timeOffset="76654.75">4442 10768 102,'-37'7'40,"3"16"2,-10-4-1,15 7-36,-5 4-1,11 2-2,6-1-2,10-1 0,19-7-1,11-6-2,15-12 0,9-13-4,19-2-7,-5-32-10,26 4-13,-12-24-2,8-1 0,-12-17 1</inkml:trace>
  <inkml:trace contextRef="#ctx0" brushRef="#br1" timeOffset="76826.3503">5001 10202 80,'-26'-1'39,"0"31"0,-14 11 0,9 32-25,-12 4-9,9 13 0,-1 1-3,9-1-1,10-1-7,-1-21-14,24 0-16,-7-22-4,20-12-2,3-23-1</inkml:trace>
  <inkml:trace contextRef="#ctx0" brushRef="#br1" timeOffset="77169.5509">4970 10793 88,'6'21'40,"6"-21"-2,18 0 1,4-15-32,9-1-2,-1-12-2,-1 2-2,-3-3-1,-9 1 0,-10 4 0,-13 2-1,-11 10 2,-10 5 0,-14 11 0,-7 11 2,-7 8 0,0 11-1,-1 6 1,8 4 0,10 0-1,11-2-1,18-6-1,15-9-1,19-9-4,10-21-20,27 3-13,-1-18-3,18 1 0,-5-12-2</inkml:trace>
  <inkml:trace contextRef="#ctx0" brushRef="#br1" timeOffset="77621.9517">2052 11709 75,'0'0'39,"0"31"0,-12-3-1,5 10-34,-9 10-1,2 12-2,-1 5 1,1 5-3,4 2-1,4-9-3,12 2-4,-5-19-27,22-5-1,-2-21-1,12-6 1</inkml:trace>
  <inkml:trace contextRef="#ctx0" brushRef="#br1" timeOffset="78308.3529">2219 12053 51,'-13'17'37,"15"0"-2,-2-5 2,13 5-26,1-12-4,17 3 0,-1-12-1,12 1-2,0-9 0,4-1-2,-1-6 0,-1-1 0,-11 2-1,-8-4-1,-9 4 1,-11-1-1,-10 3 0,-3 2 0,-13 7 0,-1 5 0,-2 7-1,-5 10 1,3 7 0,0 11 0,3 2 1,9 7 0,-1 1 1,13 1-1,3-7 1,11-7 0,12-11 0,10-13-1,8-10 1,5-12-1,3-8 0,5-8 0,-4-5 0,-1-3 0,-12 2-1,-5 3 1,-8 6-1,-13 6 0,-5 7 1,-7 16-1,0 0 0,-16 2 0,1 17 0,-2 6 0,3 6-1,0 0 1,2 0 0,6-2 1,5-6-1,6-7 0,7-10 1,6-9-1,6-10 1,2-7-1,1-5 0,2-6 0,-1 0 0,-1-1 0,-6 4-1,-3 5 1,-3 10-1,-4 10 0,-11 3 0,14 26 0,-9 0-1,1 5 0,4 7-2,5-5-1,11 6-4,-6-20-19,27 3-11,-1-20 0,18-4 0,0-18 1</inkml:trace>
  <inkml:trace contextRef="#ctx0" brushRef="#br1" timeOffset="78635.9534">3740 11775 85,'-20'-4'40,"-14"0"0,1 18 2,-11 2-37,9 7-2,0 3 1,7 1-3,5 2 1,12-3-2,7-5 2,15-5-2,10-8 1,8-4-1,3-3 1,5-2 0,-1-1-1,-5 2 0,-6 5 1,-6 9-1,-17 8 0,-12 9 1,-10 7-1,-9 5 0,-5 0 1,0 0-2,1-4-1,6-13-3,16-1-12,11-25-24,0 0 1,23-39-2,10 9 0</inkml:trace>
  <inkml:trace contextRef="#ctx0" brushRef="#br1" timeOffset="79462.7549">4907 11390 56,'8'26'35,"-10"10"0,-10 9-2,-1 21-27,-3 4-1,3 16-2,-4 3 0,2 2-2,4-4-2,3-12-5,16-6-26,-3-21-3,7-10 0,-2-24 0</inkml:trace>
  <inkml:trace contextRef="#ctx0" brushRef="#br1" timeOffset="79899.5557">4667 11851 67,'-22'0'39,"22"0"-2,-12 9 1,33-4-32,-1-6-1,18-1-1,4-6 0,13 1 1,2-8-1,7 0 0,0-2-2,-1 1 0,-8 1-1,-9 1 1,-12 3-1,-8 4 0,-15 9-1,-11-2 1,-18 30-1,-7-3 0,-4 6 1,-6 9-2,1 2 2,4 5-2,8-2 1,16-8-1,16-5 2,19-12 0,14-15 0,16-15 0,8-13 0,0-10 0,0-9 0,-13-3 0,-12-6-1,-23 0 0,-16 9-3,-25 6-1,-14 13-5,-23-8-23,7 20-9,-16-2 0,14 14 0</inkml:trace>
  <inkml:trace contextRef="#ctx0" brushRef="#br1" timeOffset="80461.1566">2502 12801 62,'-16'-13'37,"-3"21"0,-15-1 0,2 13-29,-9-6-3,7 7-1,1-3-2,8 3 0,6-5 0,10-2 0,4-2-1,5-12 1,20 17-1,-1-12 0,-3 1 0,4 2 0,-2 3 0,-6 4 1,-3 4-1,-4 5 0,-10 2 0,-4 6 0,2-1 0,-6 3-1,3-6 0,-1-2-2,7-4-1,4-22-2,9 22-10,2-34-23,13 5 0,-3-19-1,12 0 1</inkml:trace>
  <inkml:trace contextRef="#ctx0" brushRef="#br1" timeOffset="81053.9577">2739 12823 61,'0'0'37,"0"0"0,-6 12 1,9 6-31,-16-1-1,6 12-1,-4 6-2,2 7 0,1 3-1,6 3 0,-2-1 0,0-4-1,3-4 0,1-6 0,0-10-1,1-8 1,-1-15 0,0 0-1,0 0 1,5-29-1,-5 1 1,3-9 0,-2-7-1,4-7 0,1-4 1,4-2-2,5 2 1,7 2 0,1 8 0,2 5-1,6 11 1,-3 9 0,0 12 0,-2 13-1,-3 9 1,-5 9 0,-6 7 0,-3 5 1,-8 5-1,-2 1 0,-9-1 0,1-3 1,-10-2-1,-1-5 0,-3-5 0,-2-4 0,-2-5 0,-1-2 0,-1 3 0,2 1 0,-2 8 0,1 8-1,-3 8 1,2 12-1,3 9 1,2 9-1,4 2 0,0-1-1,12-4-3,3-22-7,22-1-26,-1-31 1,19-13-2,6-32 0</inkml:trace>
  <inkml:trace contextRef="#ctx0" brushRef="#br1" timeOffset="81428.3583">3235 12785 79,'0'0'40,"-17"15"-1,9 14 1,-1-4-37,2 11 1,-3 2-1,4 3 0,-3 4-2,3-2 1,-1-1-1,1-9 1,1-3-2,2-12 1,3-18 0,0 0-1,2-12 1,4-18-1,6-9 0,1-10 0,3-6 1,1-5-1,-1 1 0,-2 4 0,-2 10 0,-2 6 0,1 11 0,-3 7 0,2 11 0,4 5 0,4 5-1,7-1-1,10 2-1,9-4-2,12 4-6,-9-12-26,18 7-2,-12-11-1,10 9 1</inkml:trace>
  <inkml:trace contextRef="#ctx0" brushRef="#br1" timeOffset="81771.5589">3646 12811 74,'-13'25'39,"3"-13"0,19 3 0,0-13-34,19-4 1,6-10-3,9-2 0,2-3 0,3-5-1,-4-3 0,-6 4 0,-6-3-1,-10 0 0,-7 5-1,-14 4 1,-6 1-1,-7 3 0,-7 9-1,-4 4 1,-6 11 0,1 7-1,-3 6 1,1 10 0,7 2-1,2 5 1,10-3-2,9-3-1,18-2-2,5-23-8,28 4-26,-2-18 1,19-1-2,2-18 1</inkml:trace>
  <inkml:trace contextRef="#ctx0" brushRef="#br1" timeOffset="82114.7595">4389 12685 79,'-30'7'39,"-16"-2"0,4 23-5,-7-5-27,5 13-1,1-2-1,8 4-1,9-1 0,12-3-1,8-7-1,13-9 0,14-12-1,11-12 0,8-10 0,9-10-1,5-6 1,-1-3-1,-3-2 0,-9 5-1,-7 2 1,-8 11 0,-13 7 0,-13 12 0,0 0-1,-13 27 1,3-2-2,-2 4-1,7 4-3,-2-7-6,24 10-21,-8-18-7,20 1 0,1-16-1</inkml:trace>
  <inkml:trace contextRef="#ctx0" brushRef="#br1" timeOffset="82473.5602">4921 12680 73,'-20'-3'40,"-15"-1"-1,5 18-3,-10-5-27,7 15-2,-4 3-3,10 3 1,6 0-2,12-4 0,6-6 0,16-7-2,11-13 1,11-14-1,15-12-1,4-9 0,6-13 1,2-7-1,-7-4 0,0-1 1,-12 3-1,-8 6 1,-11 12 0,-14 13 0,-10 26-1,-10 8 1,-8 22-2,-3 14 1,-7 12-1,5 4-2,2 3-3,2-13-9,27 8-18,-5-21-9,21-6 1,2-18-2</inkml:trace>
  <inkml:trace contextRef="#ctx0" brushRef="#br1" timeOffset="82863.5609">6033 12248 74,'0'0'40,"-18"17"-2,13 14 1,-11 5-36,8 16-2,-4 4 0,3 11 0,1 3-2,-2 3 0,7-1-3,-6-14-4,19-5-29,-10-15-1,8-6-1,-5-20 1</inkml:trace>
  <inkml:trace contextRef="#ctx0" brushRef="#br1" timeOffset="83050.7612">5820 12670 79,'-19'-4'40,"19"4"-1,0 0 2,0 0-38,33-17-1,3-2-3,13 0-7,0-15-30,19 2 1,-2-12-2,7 2 0</inkml:trace>
  <inkml:trace contextRef="#ctx0" brushRef="#br1" timeOffset="83393.9618">6415 12068 82,'-33'35'41,"8"17"-1,-6 3 0,7 9-35,-4 9-2,12 4 0,-4 1 0,7-3-1,1-5-1,9-8 0,1-11 0,7-9-1,5-19 1,4-10-1,6-15 1,2-12-1,3-14 0,-2-5 0,4-8 1,-2-1 0,-3 0-1,-3 8 1,-3 5-1,-5 10 0,-11 19 0,13-2 0,-8 20-2,-5 4-2,5 11-1,-2-5-5,19 17-20,-10-19-11,15 3 0,-2-19-1</inkml:trace>
  <inkml:trace contextRef="#ctx0" brushRef="#br1" timeOffset="83752.7624">6738 12553 69,'-3'12'40,"12"5"-2,-9-17 3,33 24-35,-9-17 0,14-1-2,4-13 0,2-5 0,-1-7-2,-1-4 0,-7-4 0,-5-3-1,-9 3-2,-15 0 2,-11 6-2,-12 9 0,-8 9 1,-9 11-1,-6 12 1,-1 10 0,-1 8 0,7 5 0,6 2 0,15-4-2,11-3-2,7-20-22,25 3-14,6-19-1,20-4-1,12-16 0</inkml:trace>
  <inkml:trace contextRef="#ctx0" brushRef="#br1" timeOffset="84501.5637">3306 13509 56,'17'7'37,"-19"16"0,1 21-2,-12 8-29,3 15-1,-4 8-3,1 5 0,-2 2-1,4-6-3,8-8-1,3-15-5,14-5-15,1-25-14,15-13-1,0-23-1</inkml:trace>
  <inkml:trace contextRef="#ctx0" brushRef="#br1" timeOffset="84704.3641">3629 13872 65,'-28'26'38,"4"15"-1,-2-4 0,9 9-32,0-4-2,13 0-2,4-5-2,10-9-4,14-1-7,-6-18-25,15-6-1,-7-19-3,9-6 5</inkml:trace>
  <inkml:trace contextRef="#ctx0" brushRef="#br1" timeOffset="84860.3644">3621 13626 64,'-23'-13'35,"2"0"-2,21 13-14,0 0-26,0 0-24,35-4-3,-3 1 0,10 3 0</inkml:trace>
  <inkml:trace contextRef="#ctx0" brushRef="#br1" timeOffset="85390.7653">4154 13758 50,'-8'22'36,"-8"-16"0,0 11 0,-10-8-29,4 17 0,-7-8 0,4 13-1,-3-1-1,7-1 0,4 0-2,7-2 0,5-10 0,12-7-2,4-11 1,9-7-1,8-13 0,4-5-1,4-9 1,1-2-1,-2 0 0,-3 4 0,-7 4-1,-3 9 1,-10 15-1,-12 5 1,2 28 0,-8 7-1,-2 15 0,-8 13 1,1 13-1,-3 13 0,-1 4 0,2 3 0,0-1 0,0-7 0,6-8 1,2-15-1,0-16 1,6-17 1,2-21 0,1-11 0,4-38-1,1-4 1,-1-15 1,1-8-2,-2-12 1,2-3 0,1 5 1,1 4-1,1 11 0,0 7-1,5 11-2,1 6 0,13 17-5,-9-9-21,23 14-11,-7-12 0,21 4-1,-5-16 1</inkml:trace>
  <inkml:trace contextRef="#ctx0" brushRef="#br1" timeOffset="85749.5659">4816 13365 73,'-28'7'41,"3"24"-2,-10 5 0,4 20-33,-2 7-2,4 12 0,4-2-1,6 5 0,4-6-1,6-3-1,6-14 1,4-10-1,7-18-1,9-13 1,0-15 0,2-13 0,4-9 0,0-7-1,0-6 1,-2-1-1,0 3 1,-7 5-2,-3 9 1,-11 20 1,15-9-2,-15 9 1,8 28-1,-5-9-1,5 9-2,-2-8-1,13 4-3,-7-23-15,23 8-17,-7-21 0,12-2 0,-1-20 1</inkml:trace>
  <inkml:trace contextRef="#ctx0" brushRef="#br1" timeOffset="85952.3663">5211 13443 54,'-12'7'39,"7"22"0,-7 6 1,7 24-23,-7 2-12,7 9 0,-3 4-3,4-2-2,1-1-3,1-14-3,16-1-34,-14-23 1,9-7-2,-9-26 1</inkml:trace>
  <inkml:trace contextRef="#ctx0" brushRef="#br1" timeOffset="86123.9666">5061 13686 91,'-8'-17'43,"2"-2"0,20 18-1,7-10-37,9 2-3,15 0-2,5-5-5,22 14-23,-13-15-14,12 8-1,-6-6-1</inkml:trace>
  <inkml:trace contextRef="#ctx0" brushRef="#br2" timeOffset="100288.7915">1764 7110 25,'0'0'18,"0"0"1,0 0-1,-6-10-1,6 10-1,0 0-5,0 0-1,-14-14-2,14 14 0,0 0-2,0 0-2,10-11 0,-10 11-2,16-5 2,-6 4-3,3-2 1,-1 2-1,2 0 0,4 1 1,3-3-1,2 3 1,1-3-1,4 1 1,2-1-1,1-1 0,0 1 0,2-2 0,0-1 0,-3 4-1,-4-1 0,3 1 1,-5 1-1,-1 0 0,-1 1 0,3 0 0,-2 0 0,0 0 0,1-1 0,3 0 1,-1 0-1,2-3 0,-1 2 1,1 1-1,-1-2 1,0 1-1,-1 0 0,-1 1 0,-3 0 0,3 1 0,-5 0 1,-1 0-1,2 1 0,-2-1 0,2 0 0,-1 0 0,2 0 0,-2 0 1,6-1-1,-3-2 1,2 1-1,3-2 0,0 1 0,1 1 0,-3-1 1,4 1-2,-3 0 1,-3 1 0,1 1 0,-2-2 0,0 4 0,0-2-1,-2 0 1,2 0 0,1 0 0,1-2 0,0 1 1,2-1-1,1-1 0,-3 0 0,0 0 1,1-1-1,0 1 0,0 1 1,-1 0-1,-2 0 0,2 2 0,-1 2 0,0 1 0,2-2 0,-1 0 0,-2 2 0,1-1 0,-3-1 0,4-2 1,-4 1-1,1-2 1,0 1-1,1-1 1,1 2-1,2-1 0,-2 1 0,3-1 0,0 0 0,1-1 0,-2 1 0,2 0 0,-1 0 0,-2-1 0,0-1 0,-2 1 0,0-1 0,-2-1 1,3 1-1,-3 1 0,4 0 0,2 0 0,0 1 0,4 1 0,3 1 0,0-1 0,0 1 0,-2 1 0,0-1 0,-1 1 0,0-1 0,1-2 0,-3 1 0,2-2 0,0 0 0,3 0 0,-1-2 0,1 1 0,1-2 0,-5 2 0,0-1 0,0 1 0,-1 0 1,-1-1-1,-3 1 0,0-1 0,0 2 0,-1 0 1,-1-1-2,0 2 1,-3 1 0,-1 0 0,2 1 0,-2 2 0,1 0 0,-1 0 0,1 1 0,2 2 0,2-3 0,0 1 0,5-3 0,-2 0 0,3 0 0,1-1 0,0-1 0,0 0 0,0-2 0,-1-1 0,1 0 0,-2 1 0,3-1 0,-3 0 0,1-2 0,2 3 0,3-1-1,-2 2 1,1 1 0,1-2 0,1 2 0,3 0 0,-3-1-1,0 1 1,1-1 0,-2 0 0,1 0 1,-2 1-1,-4-2 0,4 1 0,-4-1 0,0-1 0,-4 0 1,2 0-1,-4 1 0,2 0 0,-1 1 1,-1 2-1,2 0 0,-5 2 1,7 2-1,-1-1 0,2 2 0,-3 1 0,2-3 0,-2 2 0,2-2 0,0-1 0,1 1 0,0 0 0,1 0 1,4-2-1,1 0 0,3 0 0,-3 1 0,-2 1 1,-3-1-1,-6-1 0,-6-1-1,-2 0-1,-16 0-2,11 5-14,-11-5-18,0 0 2,-13-10-2,13 10 0</inkml:trace>
  <inkml:trace contextRef="#ctx0" brushRef="#br2" timeOffset="101240.3931">7066 6862 32,'0'0'27,"0"0"2,0 0-2,13-3-18,-13 3-2,0 0 0,0 0-1,0 0 0,11-12-1,3 12 0,1-5-1,15 3 0,4-7 0,7 3-3,14 5-10,-5-9-22,10 4-1,-6-4-1,3-1 0</inkml:trace>
  <inkml:trace contextRef="#ctx0" brushRef="#br2" timeOffset="102160.7948">7729 6831 8,'0'0'15,"0"0"-2,0 0-3,0 0-4,0 0-2,0 0-4,12-1-4,-12 1-4,0 0-2,11 5-3,-11-5 0</inkml:trace>
  <inkml:trace contextRef="#ctx0" brushRef="#br2" timeOffset="102394.7952">7813 6832 3,'0'0'9,"17"-3"-1,-17 3-3,16-5-1,-16 5-2,17-4-1,-17 4 0,14-3 0,-14 3 1,14-2 0,-14 2 0,12 1 0,-12-1 0,0 0 0,0 0 0,0 0-1,0 0-1,0 0 0,0 0-9,0 0-7,0 0 0</inkml:trace>
  <inkml:trace contextRef="#ctx0" brushRef="#br2" timeOffset="102971.9962">7822 6830 7,'0'0'19,"26"-6"1,-8 2-12,6-1-5,1 2 0,3-3 1,2 5 1,-1-5 0,5 4 1,-5-4 2,8 4 0,-3-5 1,7 4 0,-2-7 0,8 5-3,-5-5-2,6 4-2,-2-3-1,2 4 0,-3-2-1,1 3 0,-4-2 1,2 5-1,-2-6 2,4 4 0,-5-2 0,8 1 1,-1-2 0,8 1-1,-2-3 1,5 1 0,2 0-2,0 2 1,0 0-2,0 0 1,-7 2-1,3-1 2,-1 1-1,0-1 0,1-3 1,1 3 0,0-3 0,0-1 0,0-3 0,-3 4 0,-2-3 0,-1 1 0,-5-2 0,3 3-1,-3-1 0,5 2 0,1-1 0,6 4-1,4-1 0,-3 1-1,5 0 1,-6 3-1,-4 0-2,-13-6-5,-6 7-25,-17-4 1,-8 3-2,-11 1 2</inkml:trace>
  <inkml:trace contextRef="#ctx0" brushRef="#br2" timeOffset="104906.3996">2023 8236 22,'-20'1'24,"20"-1"0,-11-2 1,11 2-16,0 0-4,1-12-2,-1 12-1,0 0-1,14 0 1,-14 0-1,0 0 2,11 6 1,-11-6 0,15 2 0,-1 0 1,-1-5 0,13 3-1,-2-7 1,10 5-2,3-4 0,5 1-1,1-2 0,2 4-1,-1 0 1,2 0-1,-4 2-1,0 1 1,-4-1-1,-1 0 0,2 0 1,3 1 1,-1-5-1,2 3 0,3-2 1,0 1-1,4-2 1,-3 2-1,0-2 0,-2 3-1,0-2 1,0 3-1,-3 1 0,3 0 0,-1 3 0,1-2 0,0 0 0,2 1 0,5-1 0,1 0 0,2-1 0,3-1 0,6-1 0,4 0 0,-2-2 0,4-2 0,-1 2 0,2-1 0,1-1-1,-2 1 1,-1 1 0,-3 1 0,-3-1 1,-2 2-1,-6 0 0,1-1 0,-7 1-1,-1 0 1,-1-1 0,2 0 0,-2 0 1,2-1-1,2-3 0,0 3 1,3 0-1,-1 1 0,2 0 0,1 1 0,-1 0 0,3 1-1,-2 2 1,2 0-1,-3 0 1,-2-1 0,2 1 0,-5-1-1,-1 1 2,-4-1-1,0 0 0,-3 1 0,1-2 0,-1 1 0,1 0 0,-3 1 0,5 1 0,-2-1-1,1 1 1,-1 0 1,-2 3-1,0 0 0,-3 0 0,0 0 0,1 0 0,-3-1 0,-2-1 1,2-2-1,-2-1 1,-1 0 0,2-4 0,-1 2 0,-2-2 0,4 1 0,-6 1-1,3 1 1,-2-1 0,-1 2-1,-1 0 0,2-1 0,-4 1-1,-3-1 0,-2 1-2,-6-7-5,3 5-27,-19 2 1,14-9-2,-14 9 3</inkml:trace>
  <inkml:trace contextRef="#ctx0" brushRef="#br2" timeOffset="105655.2009">7044 8075 16,'0'0'19,"0"0"-4,0-11-2,0 11 1,0 0-1,0 0-2,0 0 0,0 0-2,0 0 0,0 0-1,23 1 0,-7-3-1,16 5-1,4-5-1,21 4-1,7-3-2,8 1-4,8 6-6,-9-4-23,7 5-2,-15-3 0,-7 2 0</inkml:trace>
  <inkml:trace contextRef="#ctx0" brushRef="#br2" timeOffset="106700.4027">7846 8140 12,'0'0'9,"0"0"0,0 0 3,0 0 2,0 0-1,11-8 0,-11 8-1,11-1-3,-11 1-3,0 0-2,13-2 0,-13 2-1,0 0 0,16 4-1,-16-4 1,18 5 0,-18-5 0,26 2 0,-14-2 0,8 4 1,-2-6-2,4 5 1,-3-1-1,5 0 0,-2-1-1,2 2-1,0-1 1,4 2-1,-1-1 1,2 0-1,2 1 0,3-1 1,1 0 0,3-1 0,2-1 0,5 1 0,0 0 1,3-1-1,4 1 0,2 0 0,0 1 0,3-1-1,-3 1 1,4 1-1,-1-3 0,0 1 2,-3 1-2,-2-1 0,0 0 1,-4 1-1,-2-1 0,-3 1 0,-3 2 0,-1 0 0,-1-2 1,2 0-1,0-1 0,0-2 0,1-2 0,1 0 0,3-2 1,-5 1-1,1 1 1,-4 1 0,0 1-1,1 2 1,-4 0 0,-1 4 0,2-1-1,3 1 0,3-2 0,0 2 0,2-3 1,8 2-1,4-2 1,2 1 0,-1-4 1,-2 1 0,-2-1 0,1 0-1,-8 0 1,-6-1-1,-8-1 0,-1 2 0,-7-2-1,-5 1-1,0 0 0,-6-3-2,0 0 0,-12 4-2,17-7-1,-13-3-6,11 10-19,-15 0-3,13-12 1,-13 12 1</inkml:trace>
  <inkml:trace contextRef="#ctx0" brushRef="#br2" timeOffset="108759.6063">11054 8338 31,'-1'-11'16,"1"11"-1,-10-24-3,4 13-5,-3-3-3,2 4-4,7 10-3,-17-21 1,17 21 0,-17-15 0,17 15 1,-9-8 1,9 8 1,0 0 1,-17-9-2,17 9 0,-19-1-1,6 1 1,0 2-1,-1 0 0,-1 1 1,-3-1 1,5-2 1,1 2 2,0-4 1,12 2 0,-18-6 1,18 6 0,-9-10-1,9 10 0,0 0-1,-7-10-1,7 10 0,0 0-1,0 0 1,0 0-1,0 0 0,0 0 1,0 0 0,0 0 0,0 0-1,16 5 0,-2-4-1,7 2 1,8-3-1,13 1 1,11-2-1,16 1 1,12-4 0,9 3-1,7 1-4,-3-6-8,9 8-18,-8-5-3,-5 2 1,-14-1-1</inkml:trace>
  <inkml:trace contextRef="#ctx0" brushRef="#br2" timeOffset="109446.0075">12171 8214 28,'-12'2'30,"12"-2"0,-13-2 0,13 2-16,11-4-3,12 6-2,0-14-1,21 6-2,8-10 1,23 5-3,13-10-1,21 0-2,8 0 0,6-1-3,0 2-1,-10-5-2,4 14-19,-25-10-10,-12 4-1,-22 1 0,-11 0 1</inkml:trace>
  <inkml:trace contextRef="#ctx0" brushRef="#br2" timeOffset="110132.4088">10839 6398 35,'0'0'32,"29"-4"0,10 8 0,15-8-14,27 10-7,8-11-3,29 7-2,10-8-2,23 2-2,6 1 1,9-1-2,-6 6-1,-8 0 0,-11 5-2,-22 0-6,-8 10-17,-31-6-6,-18 4-4,-26 0 3</inkml:trace>
  <inkml:trace contextRef="#ctx0" brushRef="#br2" timeOffset="110694.0097">12513 6458 10,'0'0'25,"0"0"2,0 0 1,11 0-10,5 5-3,-5-7-3,17 9-2,-4-7-2,18 6-2,2-5-1,14 5-1,6-2 0,4 0-6,16 4-29,-8-1 0,-3 0-2,-7 0 0</inkml:trace>
  <inkml:trace contextRef="#ctx0" brushRef="#br2" timeOffset="112316.4126">13285 8046 10,'0'0'23,"-11"1"-2,11-1 1,0 0-17,6-12-6,-6 12 0,10-10 2,-10 10 1,12-8 1,-12 8 1,11-1 0,-11 1-1,0 0-1,8 11-1,-8-11-1,0 0 0,0 0 0,0 13 0,0-13 0,0 0 2,0 0 1,13 2 1,-13-2 1,17-1 1,-17 1-1,23-2-1,-7-3 0,4 3-1,3-2-1,9-3-1,2 2 0,5-5 1,6 3 0,3-2 1,-2-4-1,5 3 2,-4 0-2,5 4 1,-9-4-1,4 5 0,-6-2-2,3 2 0,0 2 0,7-2 1,2 2-1,9-1 0,4 0 0,9-1 1,8-1 0,6 1-1,3-3 1,6 2-1,2-1 0,5 1 0,-2 2 1,5-3-1,-2 2 0,3 2 0,2-3 0,5 2 0,-2 0 1,2-1-1,3 0 0,1 0 0,-2-4 1,6 0-1,-3-1 2,2 0-1,1-4 0,-3 1 0,1-1 0,1 0-1,3 1 1,2-1 0,-6 2-1,2 1 1,-1-1-1,1 4 0,1-2 0,0-1 1,-3 1-1,-1-2 0,2 2 1,-1-4-1,-3-2 1,3-1-1,0-2 1,-4 0-1,2-3 1,-5 0 0,4 0 0,0 0-1,1 0 1,-6 4-1,-2-2 1,-1 2-1,-3 2 0,-2-1 0,-6 2 1,-6-1-1,-1 2 0,-7 1 1,-3-2-1,-7 0 1,-3-4 0,-6 2 1,-4-2 0,-3 4 0,-8-2-1,-2 2 2,-6 2-3,-3 2 2,-3 3-1,-6 2-1,1 3 0,-5-1 0,-3 3 0,0 1 0,-2 0 0,-2 1 0,-2-1 0,1 1 0,0-1 0,-1 0 0,-6 0 0,-1 0 0,-1 0-1,-11 0-1,18-1-1,-18 1-2,10 0-7,-10 0-22,0 0 0,0 0-2,0 0 2</inkml:trace>
  <inkml:trace contextRef="#ctx0" brushRef="#br2" timeOffset="113736.0151">13286 6566 28,'0'0'23,"-14"1"0,14-1 1,0 0-22,0 0-1,0 0 0,0 0 1,21 8 1,-21-8 1,20-1 1,-9-1-1,3 3 0,-2-2 0,-1 3 0,-11-2-2,20 4-1,-20-4 0,17 4 0,-17-4-1,22 4 1,-6-3 0,4 2 0,4-3 0,8 0 1,4-1-1,4 1 0,6-3 1,4 1-1,2 1 0,6 1 0,1 0 0,5 0 0,1 0 0,7 4 1,4-2-2,1 4 1,2 0-1,5 2 0,4-1 0,1 3 1,4-1-1,1 3 1,5-2 0,5 4 0,2-1 1,6 0-1,-1 1 1,8 2 0,1-2-1,3 4 1,3 0-1,0-2 0,2 3-1,-1-1 0,2-1 0,3-2 1,-3 0-1,2 2 0,1-4 1,1 0 0,2-1 0,0 1 0,0-3 0,1 1 0,-2-2 0,4 2 0,-1-1 0,6-1-1,-3 3 1,2-2-1,2 1 0,2 0 0,3 0 0,1 0 1,3-1-1,-3 1 0,3-2 0,-1 0 0,0 2 1,-4-1-2,-4-1 2,0-1-2,-7-1 2,1 3-1,-9-6 0,-2 3-1,-6-5 2,-4 1-1,-6-1 1,-8-2-1,-6-1 0,-9-3 0,-11-3 1,-7 3 0,-16-4-1,-9 0 2,-13 1-2,-12 0 1,-9 0-1,-11 7 1,0 0-2,0 0 0,-15-5 0,3 5-1,12 0 0,-17 7-4,17 5-10,0-12-19,0 0 3,0 0-4,0 0 4</inkml:trace>
  <inkml:trace contextRef="#ctx0" brushRef="#br3" timeOffset="279345.906">1706 1124 67,'-2'-10'36,"-10"-2"-1,-1 7 1,-13 0-32,-1 6 1,-9 3 0,-4 8 0,-8 6-2,1 4 1,-4 3-1,2 6-1,3 0 0,11 5 0,9-6-1,11 0-1,16-6 0,15-3 0,13-6 0,15-1-1,8-5 1,8 0-1,2 0 2,-3 3-2,-5 2 2,-10 6-3,-14 8 3,-19 4-1,-12 7 1,-19 4-1,-10 2 1,-8-1-2,-7-2 2,1-8-3,7-4-2,0-22-17,22-1-16,14-24-1,18-10-2,9-14 3</inkml:trace>
  <inkml:trace contextRef="#ctx0" brushRef="#br3" timeOffset="279767.1067">2260 875 60,'0'0'37,"37"-56"1,-37 56 1,0 0-15,23-38-20,-34 55-1,-8 26 2,-14 20-2,-9 19 1,-5 12-1,2 10-1,3 1 0,13-10-1,5-16 1,5-9-2,6-14 2,9-11-2,8-18 1,9-11 0,8-15 0,6-12 1,2-9-1,6-7-1,0-7 0,0-4 1,-1-3-1,-4 3 1,-3 7-2,-6 8 1,-4 10-2,-4 13 2,-6 15 1,-1 9-3,-3 11 1,-3 4-1,6 6-1,-1 4-1,12-4-1,2-17-5,16 7-10,1-26-20,21-3 2,-4-16 0,13-5 1</inkml:trace>
  <inkml:trace contextRef="#ctx0" brushRef="#br3" timeOffset="280422.3079">2946 1345 83,'-16'-32'38,"1"20"0,-14 4 0,3 23-30,-10 4-1,2 16-3,-3 6 0,3 9-2,2 4 1,9 4-2,10-3 0,11-4-2,13-11 2,12-7-1,14-21 0,8-8 1,6-12-1,8-17 0,-5-9 1,-1-8 0,-8-7-2,-9-4 3,-8 4-3,-14 1 2,-9 4-2,-12 8 1,-10 11 0,-3 8 1,-6 10-1,3 8 1,3 7-1,5 6 1,8 2-1,12-2 1,7-3-1,11 0 1,11-6 0,3 1-2,7-1 2,0 1-2,1 4 2,-9 3-1,-5 8 0,-5 5 0,-14 7 0,-10 8 0,-7-2 1,-9 2-2,-2-1 1,-2-6-1,-1-7 1,3-7-1,16-20 1,-14 2 1,16-20 0,7-6 0,5-10 0,3-8 1,2-4-2,4-6 2,-1 4-2,2 0 1,-6 9-1,0 2 1,-1 6-2,1 5 2,1 7-1,6 3-2,5 3 0,4-3-2,10 1-3,2-11-13,14 4-19,-4-9-1,13 1 1,-14-12 0</inkml:trace>
  <inkml:trace contextRef="#ctx0" brushRef="#br3" timeOffset="280609.5082">4068 875 74,'21'-55'39,"-21"55"0,0 0 2,13-52-15,-13 52-21,-8 20-1,-14 15 0,-14 26-4,6 27 2,-3 19-2,6 12-2,2 6-2,5-24-3,16-9-32,-7-21-1,12-11 0,-1-33-1</inkml:trace>
  <inkml:trace contextRef="#ctx0" brushRef="#br3" timeOffset="280812.3085">3825 1199 115,'-31'-29'42,"11"19"2,1 3-2,19 7-37,14-1-3,16-6 0,21-2-3,9-5-4,31-1-25,2-5-10,20 1-1,3-3-1,13 7-1</inkml:trace>
  <inkml:trace contextRef="#ctx0" brushRef="#br3" timeOffset="281498.7097">5560 868 102,'0'0'38,"-26"-57"1,26 57-3,-50-14-34,26 22-1,-52 9 2,-9 18-2,4 13 1,-6 8-1,25 6 0,12 2-2,31-6 2,38-26-1,14-6 1,13-8-1,9-6 1,4-4-1,-1-5 1,-7 1-1,-9 6 1,-11 4-1,-11 11-1,-19 6 1,-13 9-1,-16 5 1,-3 6-1,-9-1 1,0-5-3,3-3-1,1-18-5,27-2-27,9-22-2,0 0 0,29-29-1</inkml:trace>
  <inkml:trace contextRef="#ctx0" brushRef="#br3" timeOffset="281701.5101">5800 1168 98,'-25'34'37,"-1"12"1,-11 7-1,9 4-36,-3 3 2,7 1-2,-1-3 1,11 1-2,8-11-2,4-18-5,24-8-28,-7-22-2,20-9-1,1-23 0</inkml:trace>
  <inkml:trace contextRef="#ctx0" brushRef="#br3" timeOffset="281873.1104">5905 950 111,'-34'-72'37,"34"72"0,-29-58-6,29 58-42,0 0-23,-16-57-5,16 57 2,0 0-1</inkml:trace>
  <inkml:trace contextRef="#ctx0" brushRef="#br3" timeOffset="282419.1114">6378 1215 101,'-29'21'40,"-16"-1"-1,9 5 0,-18 3-35,16-3 0,2 2 0,7 5-2,1 0 0,12 2 0,11-3-1,8-3 0,9-9 0,11-4-1,9-9 0,5-10 0,3-6-1,6-11 1,-2-6-1,1-10 1,-3-1-1,-8-3 1,-5 7 0,-6 0 0,-5 10 0,-9 3 0,-9 21-1,0 0 1,-19 40 0,-1 3-1,-8 17 1,-3 19 0,-7 11 0,0 17-1,0 1 1,0 2 0,4-8-1,10-7 3,-1-15-2,9-18-1,3-16 2,8-16 0,5-30 0,0 0-1,-6-28 1,8-11-1,3-14 1,3-10-1,6-10 0,-1-12 0,6 0-1,2 2 1,3 7-2,1 0 0,8 9-6,-7-11-9,17 18-21,-10 3 0,18 8-1,-4-9 0</inkml:trace>
  <inkml:trace contextRef="#ctx0" brushRef="#br3" timeOffset="285757.5172">6754 823 71,'0'0'37,"8"-52"-1,-8 52 1,6-48-24,-6 48-9,0 0 0,0 0 0,8-51 0,-8 51-1,-5 18 0,-10 23-1,-2 19 1,-3 13-1,1 11 0,-10 6-1,5 8-1,-3-7 1,13-20-2,1-16 2,3-13-2,10-12 1,5-10-1,9-15 2,6-14 0,5-12 0,2-7 1,3-9-1,1-6 1,2-3-1,-1 2 1,-6 4 0,-3 9-1,-4 11 0,-3 10-1,-16 10 1,13 19-1,-13 8 0,-4 9 0,2 5 0,-1 5-2,1 0 0,4-5-3,8-8 0,2-17-5,23-7-24,-4-27-6,20-4 1,-6-17 0</inkml:trace>
  <inkml:trace contextRef="#ctx0" brushRef="#br3" timeOffset="285960.3176">7424 735 92,'0'0'40,"0"0"0,-5-44-2,-9 64-35,-9 35-2,1 28 1,-3 12-1,7 8 0,6-3-3,3-7-1,9-14-5,-14-21-25,16-9-5,-5-19 0,10-10 0</inkml:trace>
  <inkml:trace contextRef="#ctx0" brushRef="#br3" timeOffset="286163.1179">7198 951 106,'-35'-13'40,"13"14"1,-6 4-2,6 5-36,16 5-2,16-5-1,16-1-4,7-17-15,25 6-18,1-2-3,16 0 0,-2-3-1</inkml:trace>
  <inkml:trace contextRef="#ctx0" brushRef="#br3" timeOffset="287114.7196">7548 1168 81,'0'0'36,"12"6"0,-12-6 0,29-1-33,-7-7-1,7-4 0,1-2 1,2-1-1,-1-5 0,-4 3 0,-7-2 0,-4 3 1,-11-2-1,-5 18 0,-21-15 2,-1 15-2,-8 6 1,-7 7-1,-3 6 0,0 8 0,4 3-1,5-1 0,10 0-1,10 1 0,16-5-3,10-7 0,19-3-4,3-17-16,23 3-16,2-5-1,14-2 0,-5-7 0</inkml:trace>
  <inkml:trace contextRef="#ctx0" brushRef="#br3" timeOffset="287489.1203">8182 1037 99,'-41'4'41,"-13"3"-1,7 12-1,1-2-36,1 6 0,11 5 0,10-2-1,10 3 0,14-7-1,17-6 1,15-10-1,13-12 1,11-12-1,7-15 1,6-8-1,-69 41 0,72-57 1,-72 57 0,66-70-1,-66 70-1,54-73 0,-54 73 0,34-71-1,-34 71 2,25-49-1,-41 28-1,16 21 0,-40 36 1,13 14 0,-9 19-1,8 19-2,7 12-5,8-17-21,31-8-12,-1-22 1,18-8-3,-5-14 0</inkml:trace>
  <inkml:trace contextRef="#ctx0" brushRef="#br3" timeOffset="288534.3221">1889 2147 37,'16'-7'28,"1"-5"3,10 5-3,10-1-25,4-5-1,12 6 0,5-7 0,10 3-2,12-1 0,13 2 1,4-5 1,14 7 1,0-7 1,13 7-1,5-5 2,13 7 0,0-7-1,11 7 1,2-8-2,19 3 2,1-5-2,11 5 0,1-3 1,10 3-2,2-1 1,2 2-1,6 1 1,0 3-2,2 1 1,1 1-1,0-1 0,-1-4 0,1 3 0,3-5 0,0-6 0,-8-2 0,-1-3 0,-4-3 0,-8 1-1,-9 0 1,-16-2-1,-12 3 0,-22 7-3,-21 0-3,-10 9-25,-36-1-5,-14 9-1,-28-3-1</inkml:trace>
  <inkml:trace contextRef="#ctx0" brushRef="#br3" timeOffset="289205.1233">2225 2344 66,'-34'6'37,"-2"13"1,-11 1-1,-3 22-28,-8 3-1,9 17-2,-6 10-3,11 14 0,4 5-2,15 6-1,12-4-1,19-10-4,26-1-13,9-25-19,23-13 0,5-27-3,16-12 2</inkml:trace>
  <inkml:trace contextRef="#ctx0" brushRef="#br3" timeOffset="289829.1244">2669 2651 81,'-17'-7'37,"-11"-2"0,11 15 1,-3 3-33,1 13-1,-2 3-1,6 14-1,-4 9 0,2 7 0,1 0-1,7 3 0,-2-6 0,2-6-1,8-4 0,-2-15 1,3-11-1,0-16 1,12-3-1,-3-17 1,2-12-1,2-5 1,2-9 0,-2-6-1,2-2 1,-4-1-1,1 3 1,-4 6-1,-1 9 1,-2 8-1,-2 7 1,-1 8 0,-2 14-1,0 0 1,8 17-1,0 1 1,2 0-1,10-1 0,5 1 1,9-3-1,2-8 1,10-6 0,1-7 0,3-7 0,0-5 0,-3-3 0,-3-2 0,-6 1-1,-8 1 1,-4 4-1,-9 6 0,-6 6 1,-11 5-1,1 23-1,-7 5 1,-4 10 0,-1 8-1,0 7-1,-1 7-2,3-4 0,7 4-3,1-15-3,17 6-14,-4-26-15,15 1 1,-1-20-2,14-4 4</inkml:trace>
  <inkml:trace contextRef="#ctx0" brushRef="#br3" timeOffset="290359.5253">3457 2784 88,'-17'-11'37,"7"15"0,-14-3-4,8 24-27,-6 2-1,8 10 0,0-2-3,6 6 1,7-4-1,2-4 1,10-6-2,8-13 1,9-12-1,5-10 0,5-13 0,5-8 0,-2-5 0,0-7 0,-1-3 0,-4 3-1,-6 4 0,-5 7 0,-8 10 0,-6 15 0,-11 5 0,4 30-1,-14 13 1,-5 21-1,-9 21 0,-6 16 1,-7 14-1,-3 7 1,0 4 0,-3-7 0,-2-11 0,8-11 0,6-23 1,6-19-1,9-22 1,6-21 0,10-12-1,-6-37 0,14-8 1,2-15-1,3-10 1,4-17-1,1-3 0,1 0 0,7 4 0,-4 5-1,3 9-1,-2 7 0,5 15-2,0 5-2,7 20-5,-9-15-18,22 21-9,-8-7 0,13 7-1</inkml:trace>
  <inkml:trace contextRef="#ctx0" brushRef="#br3" timeOffset="291279.9269">4176 2748 66,'19'-12'38,"-19"-6"0,0 18 2,-19-25-18,3 23-14,-13 1-2,3 11-1,-5 5-1,2 9-1,-3 5-1,5 10 0,4 0-1,6 6 1,9-4-1,4 0 0,10-8-1,9-7 0,8-13 0,7-9 0,6-14 0,6-14 0,4-6 0,-1-9 0,-3-5 0,-4-4-1,-12-2 1,-8 4-1,-7 7 0,-16 5 1,-6 7-1,-4 6 0,-6 10 1,2 6 0,2 6-1,4 4 1,13-5-1,-1 19 1,15-8 0,5-3 0,9-2-1,5-1 1,6-1 1,0-3-1,-2 0 1,-2 2 0,-3 1 0,-6 5-1,-6 4 1,-5 6 0,-10 2-1,-4 9 1,-5 7-1,-2 6 0,-6 2 0,-1 2 1,-1 0-1,-1-2 0,3-3 0,3-7 0,0-10 0,6-7 0,3-18 0,0 0 0,0 0 0,12-32 0,-3-2 1,3-10-1,-1-9 0,1-7 1,2-5-1,-1 2 0,-1 2 0,4 4 0,-2 5 1,3 11 0,0 6-1,3 14 1,6 4-1,-1 9 1,1 0-1,0 8 0,2 7 0,-2 0 0,-2 8 0,-5-1-1,-9 7 1,-5 0-1,-11 7 1,-5 0 0,-8 0 0,-7 1 0,-1 0 0,-6 0 0,2-3-1,-3 3 1,4 2 0,0 3 0,2 5-1,4 5 1,-4 4 0,3 9 0,3 5 0,-1 0 0,4 1 0,2-3-1,4-5 0,4-8-1,14-10-3,4-17-2,24-3-18,-6-34-10,26-3-3,-10-24-3,21-5 1</inkml:trace>
  <inkml:trace contextRef="#ctx0" brushRef="#br3" timeOffset="291482.7273">5143 2583 107,'0'0'40,"-18"17"1,-9 10-1,-2 17-37,0 11-1,3 6-1,5 4 0,1-3-2,8-1-1,6-10-1,15-6-4,-4-27-11,20 3-21,-6-28 0,11-4 0,-4-27-1</inkml:trace>
  <inkml:trace contextRef="#ctx0" brushRef="#br3" timeOffset="291623.1275">5216 2349 106,'-12'-51'40,"8"25"-2,-5 3-2,9 23-33,0 0-5,0 11-5,33 18-27,-7-12-3,17 14-3,3-8 1</inkml:trace>
  <inkml:trace contextRef="#ctx0" brushRef="#br3" timeOffset="292028.7282">5880 2525 97,'-29'15'40,"-22"-10"3,0 16-2,-16-4-29,2 4-7,-2 0-1,7 5 0,4 2-2,14 2 0,11 2 0,16-1-1,18-4-1,11-4 2,19-6-2,14-10 0,9-5 0,10-5 0,7-14 0,-3-8 0,-1-4 0,-7-3 0,-12-1 0,-9 2 0,-12 2 0,-12 3 0,-13 11 0,-4 15-2,-21-1 2,3 14-1,-1 8 0,-2 8 0,6 5-1,4 2-2,12-2-2,5-10-6,30 10-13,-12-29-11,32 7-3,-4-24-2,18-3-1</inkml:trace>
  <inkml:trace contextRef="#ctx0" brushRef="#br3" timeOffset="292356.3288">6554 2012 94,'-20'13'40,"23"10"1,3-11-1,24-1-35,4 6 0,12 4 0,-1 0-1,4 5-1,-1 8-1,-5 7 1,-10 10-1,-7 13 0,-18 6 0,-8 5 0,-11 4-1,-9 3 1,-9-3-2,1-9-1,-1-7-3,1-27-8,26 7-9,-10-39-14,34 5-7,2-26-1,20-2-1</inkml:trace>
  <inkml:trace contextRef="#ctx0" brushRef="#br3" timeOffset="292512.3291">7288 2809 120,'-28'4'44,"7"6"-1,-10-18-1,15-4-42,16 12-5,-21-31-13,33 25-14,-11-14-11,16 8 0,-3-10-2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0:31:14.25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1727 7742 28,'-23'-17'28,"23"17"1,-14-10-8,3 3-6,11 7-3,-14-2-4,14 2-3,0 0-3,0 0-1,-6 13-1,6-13 1,15 6-1,0-4 1,4-1 1,3 2 0,2-1 0,1 0 1,5 1-1,7 4 0,1-2-1,8 2 0,8 0 0,6-1-1,12 0 0,10-4 0,12-3 1,14-1-1,7-7 0,11 1-1,4-2 1,13-2 0,5 1 0,9-3 0,0 1 0,3 1-1,4-2 1,6 0 0,4-1 0,0 1 0,3 0 0,4 3 1,-3-2 0,2 4 1,-2-1 0,7 4-1,-2 1 0,7 1 0,0 0 1,11 2-1,1-3 0,9 1 0,10-3 0,-2-1 0,2-2 1,4 1 0,0-1-1,-6-1 1,-3 1 0,1 0-1,-10-2 1,3 4-1,-9-2 0,2 0-1,0 1 1,1 1-1,-3 2 0,-2 1 0,-2 1 0,-3 1-1,-4 2-1,-12-8-4,7 9-29,-21-5 0,-12-6-3,-18-5 2</inkml:trace>
  <inkml:trace contextRef="#ctx0" brushRef="#br0" timeOffset="1404.0024">2226 9109 16,'23'11'22,"-23"-11"0,29 11-2,-8-7-18,6 0 1,10-1 2,7-5 0,11 2 1,10-8 1,16 3 0,3-9 0,10 7 0,7-6-2,9 7-1,6-5-2,6 6 0,-2-3-1,4 5 0,6 3 0,4 1 1,4-2 0,6 4 0,-3-3 1,9 3-1,2-3 1,11 2-1,0-3 0,7 2-1,-3-2 1,8 4-1,0-6 0,3 8 2,-3-4-2,1 1 0,-1-2-1,1-2 1,3 2 0,-3-5 1,7 0-1,2-6 1,-2 3 0,4-3-1,-1-1 1,2 2-1,-3 2 0,-3-2 0,-3 5 0,-4 0 0,-6 0-1,-3 2 0,-7 1 0,0-1 1,-1-1-1,-5-1 1,1-4 0,-2 1-1,6-3 1,-1 1 0,1-3-1,3 0 0,-2 4-2,-2-6-6,7 9-28,-17-3 1,-4 4-3,-21-7 1</inkml:trace>
  <inkml:trace contextRef="#ctx0" brushRef="#br0" timeOffset="3619.2063">10806 8834 42,'-18'-9'30,"18"9"2,0 0-3,-6-15-23,6 15-6,24-1-7,-2-1-15,11-4-9,16 0 2,7-3-2</inkml:trace>
  <inkml:trace contextRef="#ctx0" brushRef="#br0" timeOffset="4929.6086">13340 8914 15,'-26'11'18,"-5"-7"-15,9-1-2,7 1 2,15-4 1,0 0 0,0 0 1,15 1 0,3-3 0,10-1 0,3-1 0,10 0-1,5-2-2,8 1 0,5-2 2,8 2-2,4-3 1,4 5 0,2-5 0,6 4-1,2-3 1,8 0-1,2 1-1,6-3 0,5 1-1,7-5 1,0 1 1,10-1 1,0-1 0,6 0 1,-4 2-1,10 0 3,-10 1-2,8 5 0,0-1-3,-3 1 1,2 3-2,-1-1 2,3-3-3,5 2 0,2-5-1,1 1 2,2-2 1,7-1 0,0-4 1,4 6 0,1-7-1,1 6 2,-3-4 0,9 1-1,0-1-1,2-1-1,0 0 0,1-1 0,3 0 0,4 1 0,-2 0 1,3 0-1,-5-2 2,4 3 0,-1-5 0,-2 3 0,-1-2 0,0 2 0,2 1 0,-4 1 1,-8 1-3,0 2 0,-4 2-3,-5 0 1,-5 3 0,-12-6-2,-6 7-2,-14-11-3,1 10-7,-23-9-12,-11 1-5,-13 1 2,-15-3 1</inkml:trace>
  <inkml:trace contextRef="#ctx0" brushRef="#br0" timeOffset="5725.21">11839 7290 46,'0'0'30,"0"0"1,17 5-2,-1-4-26,6 4-5,4-2 0,15 6-1,1-4-1,14 8-1,4-5 2,14 3 0,9-3 1,10 0-1,7 0-20,4-9-5,9 4 2,-14-12-1</inkml:trace>
  <inkml:trace contextRef="#ctx0" brushRef="#br0" timeOffset="6895.2121">13063 7293 20,'16'-3'28,"8"6"0,-5-5 1,6 4-18,-1 1-8,-3 6-6,1-3-1,4 7-2,-3-6 0,10 6 0,-2-6 0,11 6 1,2-5 1,9-2 4,5-2 1,0 0 0,3-2 1,1-1 0,-2 2-1,-2-2 0,-2 1 0,-3 0-1,1 2 0,2-1 0,-2 1 0,3-1 1,2 1-1,1-2 1,3 2 1,-2-2-1,2 0 1,-1 3-1,2-2 0,-5 3 0,0-1 0,0 3-1,1 0 1,-1 2-1,5-2 0,1 4 1,4-3 0,4 1 0,1 1 0,2-3 0,5-1 1,0-2-1,5 2 0,-2 0 0,0 1 0,1-1 0,3 4-1,-2-3 1,0 3-1,-1-3 0,2 3 1,1-3-1,0 0 0,5-1 1,4 2 1,-1-4-1,7 0 1,-2 0 0,7 2 0,0-4 0,3 3 0,-1-2 0,2 0-1,-1 0-1,3-1 1,-3 1-1,1-2 0,-2-1 0,0 1 1,-1-2-1,-2 1 0,2-1 0,1 0 1,1-1 0,3 2 1,-6-1-1,3 3 1,-2-1-1,0 2 1,-6 1-1,5 1 0,-5 1-1,1 0 0,-1 0 0,-2 1 0,5-1 0,-1 1 0,0 1 0,-1 0 1,1-2-1,-4 3 1,-2-2 0,0 1 0,-5-2 0,1 0 0,-3 1 0,-1-1 0,-5-2 0,-1 1 0,-3-2 0,-1 0 0,-6 0 0,2-1 1,-6-1-1,-1 3 1,-6 0-2,-1-2-1,-9 4-3,-9-9-11,-4 6-14,-12-1-6,-11-1 4,-18-2-3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0:33:44.499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8678 4547 15,'0'-16'22,"0"16"-12,0 0 0,0 0-1,0 0 0,0 0 1,-6 14-1,6-14-2,-5 20-2,1-9-1,4 6 1,-1-4-2,2 1-1,3 1-2,2 1 1,1 0 0,4 0 0,-1 1-1,2 2 2,2 0-1,-2 3-1,3-1 2,-2 3-3,2 0 2,-7 2-2,3 4 2,0-3-3,-2 5 2,5-2 0,-2 2-1,1 0 1,3-1 0,1-1 0,2-1-1,-1 4 1,4-1 0,-5 1 0,0 2 0,-1-1 0,-1 7 0,1-2 2,-2 1-2,1 5 3,-3-2-1,5 2-1,-4 0 1,4 2-1,-2-1 2,1 4-4,1-2 3,-1 2-3,-1-1 0,0 4 2,0-2-1,1 1 0,-1-2 0,-2 0 0,1 2 0,0-2 2,1 1-1,-3-1 0,2 1 0,0 2 0,1-2 0,-1 3 0,2-1-1,-4 1 0,4 3 0,-2-1 0,1 1 0,-3 2 0,0 3 0,-1 1-1,-4-2 2,1 3-2,-2 0 2,-1 3-2,0 1 1,-5 3 0,4-3 0,-3 0 0,0 0 0,0-1-1,-1 1 1,3-1-1,-3-3 1,1 1-1,-2-1 1,1-1-1,0 3 1,0 1 0,-2 0 0,1-3 0,-4 3 0,2-2 0,-2 6 1,-4-1-1,3-1 2,-3 1-2,0 0 1,0 1 0,0 3 0,0 0-1,0-3 0,-1 1 1,1 3-1,-1 0 1,1-2 0,-1 2-1,-5 0 1,1 0 0,3 0 0,-7 4 0,2-4-2,1 0 2,-2-2-2,1 0 1,-1 0-2,1-4 2,-2-2-1,4-2 1,-4 1-1,0-2 1,0-1-1,-2-1 2,-5-3-1,1 1 0,-3-3 0,-2-3 1,0-3-1,0 2-1,0-6 1,3 1-1,2-3 1,0 3-1,-1-5 1,6 4-1,0-3 1,1-1 0,1 4 0,1-4 0,-2 1 0,0 0 0,1-6 0,-2-4-1,3-1-1,-1-11-6,10 1-12,-3-12-12,10-11 2,-14 0-2</inkml:trace>
  <inkml:trace contextRef="#ctx0" brushRef="#br0" timeOffset="2371.2042">8552 4591 14,'0'0'23,"0"0"-7,0 0-4,0 0 0,0 0 0,0 0-3,-12 10-2,9 0 0,-8 0-2,4 4-2,-6 0 0,7 7 0,-7 1 1,2 5-3,-1 3 1,0 2-2,0 5 1,0 1-1,0 6 1,-1 0-3,3 1 2,-4 1 0,3 0 0,-3-2 0,4 2-1,0-4 1,0 2 0,1-3 0,-1 1-1,2 2 3,-3-2-2,5-1 2,-3 1-1,4-2-1,2 0 0,-6 0-1,7-1 1,-7-2-4,3 4 3,-4-2-3,0 4 2,-2-3 1,-1 5-1,-2-3 2,4-1-1,-1 2 1,0-1 0,2-3 0,2 1-1,2 4 2,1-6-1,0 2 0,0 1 0,1-1 1,-2 5-2,1 0 2,-1 5-1,-5 1 1,4 8-1,-3 0 1,0 3 1,-1 1 0,-1-5 0,5 1 0,-4-1 0,3 0 0,-2-5 0,5 3-1,-4 1 1,3 4-1,-2 2 1,2 5 0,-1-4 0,2 1 0,-1-2 0,4-1-1,-3-2-1,5 0 1,-2-5-1,0-2-1,2-1 1,0 3-1,-4 4 1,2 0 0,0 2 0,0 1 1,-3 2-1,1-2 1,3-3-1,0-1 0,1-4 2,5 0-2,-2-7 1,2 2-1,3 0 1,-3 1-1,1 4 1,2 3-1,-2 1 0,-3 4 0,2 1 0,-3-1 1,3-1 0,-2-2 0,3-2-1,0-3 2,-3-3-1,6-1 0,-3 0 0,4 0 1,-3-1-2,1 4 3,1-2-3,-1 0 1,1 1-1,-2-2 1,0-1-1,1 0 0,-3-4 0,1-1-1,-1 0 0,1-4 1,0 2-3,1-3 3,2 5-1,1 1 1,2 1 0,0 6 1,0-3 1,2 2-1,1-1-1,-4-1 1,3-5-1,-5-1 1,1-6-1,0-3 0,1 0 0,0-3 0,-3-1 0,2-1-2,0-2 2,-1-1-3,1-3 3,-1-1-2,1-2 2,0 0-2,-1-3 2,2 2 0,-2 3 0,0 2 1,2 5-1,0 2 0,2 6 0,3 1 1,-4 3-1,4-1 1,1-2-1,0-3 1,-1-1-1,-1-3 0,-1-2 0,6-2 2,-5 0-2,2 1 0,-1-4 0,-1 1 1,-3-3-1,-2-6-1,4 0-6,-14-16-19,0 0-7,0 0-2,0 0 2</inkml:trace>
  <inkml:trace contextRef="#ctx0" brushRef="#br0" timeOffset="2496.0044">8662 11602 45,'0'0'2,"-7"14"-2,7-14 0,-18-3-31</inkml:trace>
  <inkml:trace contextRef="#ctx0" brushRef="#br0" timeOffset="3962.407">1711 1009 45,'0'0'32,"-8"-54"4,8 54-2,0 0-21,-3-59-1,3 59-2,0 0-3,3-50 0,-3 50-3,0 0 0,0 0-1,-5-20-1,15 36 0,-5 11-1,-5 21 0,-10 13-1,-4 13 1,-4 6 0,-4 10-2,1-14 2,2 1-1,1-12 2,2-8-2,4-11 2,5-8-2,6-14 1,7-8 0,8-11 0,14-7-1,8-4 1,9-5-1,4 0 0,8 2 0,5 1-2,-6 0-3,7 10-10,-12-3-24,0 8 0,-13-5 1,3 7-3</inkml:trace>
  <inkml:trace contextRef="#ctx0" brushRef="#br0" timeOffset="4695.6083">2488 1165 64,'-27'-7'38,"3"10"0,-12 6 0,6 17-21,-8 10-11,8 12-1,1 6 0,5 6-3,9 0 1,9 0-3,12-2 2,9-10-2,11-17 0,15-12 0,4-16 0,9-11 0,2-15 0,-1-12 1,-1-9-1,-6-16 1,-10 2-1,-7-2 2,-17 2-2,-7-1 1,-12 9-1,-7 5 1,-4 11 0,-9 10-1,1 6 1,3 8-1,0 8 1,7 8-1,14-6 0,-4 23 0,16-8 0,8-2 0,11-4 0,4 0 0,6 0 0,5-3 1,-7 2-1,5 3 0,-9 1 1,-10 11-1,-4 10 0,-9 8 0,-12 5 0,-9 7 0,-3-1 0,-5 0-1,0-5 2,-2-9-2,6-11 2,6-14-1,7-13 1,9-19-1,7-11 1,9-9 1,3-11-2,5 0 2,-3-1-1,0 1 0,-4 9 0,-4 6 0,-5 12-1,-6 9 0,-11 14 0,17 4 0,-12 11-2,-3 7 1,3 9-1,-1 2-2,4 9 0,0-2-3,8 5-2,-5-8-5,16 1-26,-6-10 1,13-4 0,-10-15 2</inkml:trace>
  <inkml:trace contextRef="#ctx0" brushRef="#br0" timeOffset="5210.4092">3454 1423 62,'15'-44'36,"-17"-3"1,4 9 2,-20 3-26,10 13-1,-13 6-3,6 10-3,-8 10-1,5 14-1,-2 10-1,0 11-2,7 3 0,5 3-1,4-3 1,9 3-1,6-10 1,7-12-1,7-14 1,5-10 0,3-14 0,-1-8 1,1-8-2,-4-6 2,-4-1-2,-8 1 1,-4 5-1,-4 8 0,-9 24-1,0 0-2,-9 36 2,-4 11-2,-3 19 1,-6 22-1,-3 15 2,-1 13-2,0 2 2,4-4 1,1-8-1,1-9 2,5-20-1,5-17 3,1-21-2,5-25 2,4-14-2,-2-31-1,3-14 1,3-15-1,-2-14 1,5-12-2,9-9 1,1 1 0,2 3 0,4 4 0,2 13-3,4 2-3,11 17-33,-7 2 1,8 20-2,-3-2 0</inkml:trace>
  <inkml:trace contextRef="#ctx0" brushRef="#br0" timeOffset="5803.2102">4759 797 98,'0'0'40,"0"0"0,3-52-1,-3 52-36,0 0 0,-55-19 1,-7 32-2,-16 17 0,-8 11-1,14 8 0,5 6 0,21 7-1,21-9-1,32-10 2,22-21-2,11-8 1,14-7 1,4-5-1,0 0 0,-2-2 1,-9 3 0,-6 6 0,-16 6-1,-8 7 1,-16 7-1,-9 4 1,-8 5-1,-1-1-2,-4-1 1,1-7-3,5-5-1,4-13-4,22-10-29,-5-17-3,19-4 3,-2-12-2</inkml:trace>
  <inkml:trace contextRef="#ctx0" brushRef="#br0" timeOffset="5990.4105">4981 1033 106,'7'13'38,"-12"12"1,-13 11-3,1 4-35,3 12-1,-1 5 1,3-1-1,7 0-2,4-11-1,13-7-4,-7-22-28,24-9-4,-9-23 2,14-10-1</inkml:trace>
  <inkml:trace contextRef="#ctx0" brushRef="#br0" timeOffset="6130.8108">5111 978 104,'-25'-66'38,"25"66"-1,-26-49-3,26 49-39,0 0-21,-25-48-12,25 48-1,0 0 0</inkml:trace>
  <inkml:trace contextRef="#ctx0" brushRef="#br0" timeOffset="6692.4118">5495 999 103,'-35'11'39,"2"11"1,-15-2-2,2 4-33,-2 1 0,5 6 0,1 1-1,8-2-1,10-3-1,11 1 0,11-2-1,9-4-1,12-3 1,8-2-1,5-10 0,11-2 0,-1-8 1,0-6-1,-3-5 0,-2-7 0,-6-3 0,-4-6 0,-7 5 0,-6 1 0,-6 3-1,-1 8 0,-7 13 1,0 0-1,-19 26-1,2 14 0,-6 19 1,-1 18-1,-5 11 0,3 9 0,-3 1 1,5 2-1,2-9 1,5-8 0,5-15 1,2-13-1,-1-20 2,7-10-1,4-25 1,0 0-1,-8-30 1,11-8 0,2-10 0,-1-19-1,7-6 1,6-10 0,4 1 0,3 3 2,2 2-3,3 5 2,3 13-3,4 11 0,4 13-7,-13 2-29,18 11-2,-6-3-1,16 6-1</inkml:trace>
  <inkml:trace contextRef="#ctx0" brushRef="#br0" timeOffset="7129.2125">6077 694 109,'14'-60'42,"-14"60"0,0 0 0,0 0-37,0 0-1,-22-19 0,-3 77-1,-8 19-1,13 12 0,-3 5-2,5-3 0,3-13 0,10-13 0,6-26 0,7-18 0,9-20 0,6-17 0,8-16 0,4-13 0,-35 45 0,45-52 0,-45 52 0,42-64 0,-42 64 0,47-57 0,-47 57 0,37-48 0,-21 24 0,9 18 0,-9 19 0,-8 17 0,-2 7 0,0 14 0,-2 0-4,7-9-1,13-20-4,-2-24-7,26-11-24,-48 13 0,51-35 1,-51 35-1</inkml:trace>
  <inkml:trace contextRef="#ctx0" brushRef="#br0" timeOffset="7285.2128">6678 793 110,'38'-68'39,"-38"68"1,0 0 1,0 0-34,14-39-4,-15 63 0,-15 21-2,-1 29-1,-4 15-4,0 5 1,13 0-32,-2-15-6,23-32 1,-7-23-2</inkml:trace>
  <inkml:trace contextRef="#ctx0" brushRef="#br0" timeOffset="7472.4131">6648 956 97,'-20'-46'43,"20"46"2,0 0-1,-33-59-18,33 59-26,0 0 0,0 0 0,35-55-32,-35 55-10,54-14 0,-54 14 0,76 4-1</inkml:trace>
  <inkml:trace contextRef="#ctx0" brushRef="#br0" timeOffset="7987.214">6944 962 107,'-5'19'39,"5"4"2,6 0-6,18-3-33,9-6 0,13-6 0,1-5 0,7-5 0,0-7-1,3-7 0,-6-4-1,-5-5 1,-46 25-1,0 0 1,0 0 0,50-61-1,-50 61 0,0 0 0,0 0 1,-34-45-1,-10 41 0,-8 13 0,-7 16 0,-2 9 0,-1 12 0,19 7 0,14 3-1,36-4 1,15-12-3,16-15-1,31-7-10,2-22-24,25-8-2,-3-14 0,15-11-1</inkml:trace>
  <inkml:trace contextRef="#ctx0" brushRef="#br0" timeOffset="8361.6147">7970 791 114,'-22'-8'43,"-17"29"0,-22 6-7,-3 22-33,0 12 1,12 10-1,20-17-1,28-11 0,19-22-2,14-17 1,11-15-1,8-14 0,-48 25 1,58-43-1,-58 43 1,62-67-1,-62 67 2,66-84-4,-39 33 2,3-1 0,-4 1 0,2 2-1,-28 49 1,39-89 0,-39 89 0,29-57 0,-29 57 1,0 0 1,0 0-2,-11-14-3,9 55-1,-5 27-3,14 23-30,-7 13-4,13-2-2,11-20-1</inkml:trace>
  <inkml:trace contextRef="#ctx0" brushRef="#br0" timeOffset="8517.615">8511 1003 120,'-29'-11'43,"12"11"1,-8-5-5,-3-9-46,18 5-33,-11 2-2,21 7 0,-12 7-2</inkml:trace>
  <inkml:trace contextRef="#ctx0" brushRef="#br1" timeOffset="14695.2258">1809 7617 10,'8'-15'21,"-8"15"1,0 0-4,15-5-4,-15 5-4,15-4-1,-3 7-2,-12-3 0,19 1-2,-19-1 0,23 6-2,-10-1 0,2 1-1,2-1 0,2 1 0,4-4 0,6 3 1,-1-7 1,7 2-1,-4-4 1,5 1 0,-3-2-1,-1 2 0,-3-1-1,0 3 0,-6-2-1,4 3 0,-10 0 0,3 0-1,2 0 0,-4-2 0,4 2 0,1-1 1,2-3 0,0 2-1,3-3 2,0 2-1,0-3 0,-1 4 0,4-2 0,-2 4 0,0-1-1,1 1 1,-1-2-1,2 1 0,4 0 0,1-3 0,0 1 0,1-1 1,-2 1-1,1-3 0,0 3 0,-3-1 0,3 3 0,-5-1 0,3 1 0,3-1-1,2 1 1,3-1 0,2-1 0,3-1 0,0-3 0,0 3 0,2-3 0,0 0 0,-2 0 0,-3 1 0,-3 1 0,2 1 0,-5 0 0,0 3 0,-3-1-1,0 4 1,-2-1 0,0 2-1,1 0 1,-4 2 0,4-1 0,2 0 0,2-2 0,2-1 0,6-3 0,2 1 0,3-3 0,2 1 0,-1-2 0,0 2 0,1-2 0,-1 1 0,-4 0 0,-1 1 0,0 0 0,0 1-1,3 0 1,-2-2 0,4 2 0,0 1 0,1-2 0,3-1 0,-3-1 0,2-1 0,1 1 0,-4-3 0,2-4 0,0 2 0,-1-3 1,1 3-2,0-4 2,1 1-2,2 3 1,-2 1 0,-2 2 0,2 1 0,-5 1 0,1 2 0,-1-1 0,-2 3 0,-2-1 0,1 1 0,-3 0 0,3 1 0,0-2 0,2 2 0,0 0 0,4 0 0,-2 0 0,3 0 0,-1-1 0,3 0 0,-2 1 0,-3-3 0,0 2 0,-3-1 0,1 1 1,-4 0-1,1 0 0,0 0 0,-4 1 1,4 1-1,0-1 0,1 1 0,-1 0 0,-1 0 0,2 1 1,-1-2-1,-1-2 0,-4 2 1,1-2-1,-2 1 0,-4-1 1,4-2-1,-1 1 1,-2 0-1,0 2 0,1 0 0,-6 1 1,-4 1-1,-4 2 0,-10-1-1,-14-2-1,13 8 0,-13-8-5,0 0-9,-9 15-17,9-15 0,0 0-1,-13 4 1</inkml:trace>
  <inkml:trace contextRef="#ctx0" brushRef="#br1" timeOffset="16380.0288">2138 9251 21,'0'0'27,"-10"10"1,10-10 2,0 0-12,0 0-6,0 0-4,0 0-2,11-4-1,-11 4-2,22-4 0,-9 2-1,5 0-1,0-2 1,6 0-1,2 0 0,3-2 1,2-1-1,0 0 0,5-1-1,-2 2 1,5 2-1,-1-1 1,1 4-1,5 1 0,-2 2 1,0-1-1,4 2 0,0-3 0,1 0 0,-1-4 1,4 0-1,-3-2 0,3-5 0,-1 2 1,1-2-1,-1-2 0,4 1 0,0 2 0,3 1 0,1 0 0,-1 4 0,2 3 0,-1-1 0,1 3 0,-4 2 0,4-2 0,-5 0 0,2-2 0,-4 1 0,3 2 0,0-3 0,5 1 0,1-3 0,3 4 0,1-1 0,-1 1 0,2 1-1,-2-1 1,1 4 0,-4-2 0,-2 5 0,-1-2-1,-2 3 1,2-1 0,-1 0 0,5 1 0,0-1 0,1-3 0,7 2 0,-4-4-1,4 1 2,1-2-2,-3-2 2,3 1-1,-2-3 0,2 3-1,1 0 2,3 0-1,-1 0 0,0 2-1,1-2 1,1 1 1,-1 0-1,1-1 0,-3-1 0,2 1 0,-1 0 1,2-1-1,0 2 0,-3-1 0,3 0 0,-6 1 0,1 0 0,-4 1 1,-2-2-1,0 0 1,-4-2 0,3 2-1,2-1 1,-1 1 0,0-4-1,1 3 0,-3 0 0,-4 1 0,-5 0 1,-6 0-1,-8 1 0,-8 0 0,-7 2 0,-3-3 0,-3 0 0,-3 0 1,1-3-1,0 1 0,-3 0 0,2-1 0,0 2 0,0-2-2,-1 7-4,-14-4-15,16-1-12,-16 1 0,13 5-1,-13-5 0</inkml:trace>
  <inkml:trace contextRef="#ctx0" brushRef="#br1" timeOffset="17596.8309">7955 9179 18,'0'0'18,"0"0"1,-14-2-14,14 2-4,0 0 0,0 0-1,0 0 0,0 0 0,0 0 2,0 0 1,0 0 2,0 0 1,0 0 2,0 0 0,-13 4 1,13-4-2,0 0 0,0 0-1,0 0-1,0 0-2,0 0-1,0 0 0,0 0-1,13-8 0,-13 8 1,0 0 0,14-3 1,1 1 1,0-7 0,11 5 0,1-9 1,17 4-1,-2-4-1,11 2 0,0-2-1,1 4 0,1 1-1,0 1-1,-3 0 1,-4 0-1,1-2 1,-2-2 0,5 0 0,1 0 0,3 0 0,2 2 0,-1-1 1,1 2-2,-7 3 1,-4 2-1,-9 3 1,-5 0-1,-8 1 0,-7-1 0,-3 2 0,-5-4-1,3 2 0,-13 0-1,22-5 0,-12 0-1,5 3 0,-15 2-4,25-4-4,-25 4-21,11-4 0,-11 4-1,0 0 1</inkml:trace>
  <inkml:trace contextRef="#ctx0" brushRef="#br1" timeOffset="18517.2325">7971 7102 26,'0'0'26,"24"1"-1,-6 4-6,-2-10-7,9 8-1,-1-6-3,14 7-2,-5-6-1,12 3-1,-4-4-1,8 5 0,-3-4 0,5 4-1,-4-2 0,1 2 1,-3 0-1,1 3 0,-2-2-1,-1 2 0,0-2 1,7 2-1,-1-2 2,8 3-2,4-1 1,0 2-2,6 0 2,1 1-2,-2-1 1,-3 1-1,-6 1 0,-10-2 0,-7-4 0,-10 1 0,-7-2 0,-8-1 0,-15-1 0,15 1-1,-15-1-2,0 0-3,-5 13-13,5-13-12,-11 7-3,11-7 2,-18 9-1</inkml:trace>
  <inkml:trace contextRef="#ctx0" brushRef="#br1" timeOffset="20701.2364">9298 7116 16,'0'0'20,"0"0"0,0 0-10,0 0-4,0 0 0,0 0-2,0 0 3,11-7-3,-11 7 2,0 0 0,20-6 1,-20 6-2,16-7 1,-16 7-2,18-2-1,-18 2-1,18 0-1,-18 0 0,21 2-1,-11 1 0,4-1 1,0-1-1,2 2 0,3-1 0,1-1 0,3 2 1,-3 0-1,3 1 0,2-1 0,-2 0 1,-1 2-1,2-1 1,-1 0-1,0-2 1,-1 0 0,0 2 0,0-2-1,1 3 1,2-3 0,-1-1-1,3 0 1,4-1-1,0 2 0,3-2 0,7 0 0,-4 0-1,2 1 1,-1 0 0,0 2 0,3 0 1,-4 2-1,-1-1 0,2 2-1,0-3 1,2 3-1,4-4 1,0 4-1,-1-4 1,4 1-1,-1-2 1,-1 0 0,1 0 0,1 0 0,-2 1 0,2 0 0,-4 0-1,0 0 1,3 1 0,-2-1 0,-2-1 1,3 2-1,0-3 2,2 5-1,-1-5 1,3 1 0,-3-2 0,3 3 0,-4-2 0,3 2-1,-3-1 0,0 0-1,-2 1-1,-2 2 1,0 0-1,-6-1 1,3 1-1,-2 1 1,-1-2 0,0 1 0,1-1 1,1-1-1,3 1 0,1-1 1,0 2-1,0-3 0,-2 1 0,1 1 0,-4 0 0,-4-1 0,1 0 0,-4 2 0,-1-2 0,4 0 0,-5 2 0,2-3 0,1-1-1,0 1 1,-1-1 0,1-1-1,-1 3-1,-5-4-1,5 5-2,-7-3-1,2 6 1,-7-6 0,6 5-1,-9-4 2,8 2 2,-4-1 2,0-1 1,5-1 1,0-1-2,-1-3-8,-2 0-19,6 4 1,-10-7-1,5 5 0</inkml:trace>
  <inkml:trace contextRef="#ctx0" brushRef="#br1" timeOffset="22027.2387">9481 8906 31,'0'0'21,"10"-11"0,3 8-2,-1-10-3,14 9-3,-3-11-3,15 8-3,-3-7-1,10 7-2,0-5-1,7 3-1,-4-1-1,5 1 1,-1-2 0,2 1 1,-1-3-3,3 4 3,-4-5-3,5 6 3,-2-6-3,3 5 1,-2 0-2,2 1 2,-2 1-1,1 0 0,-6 1 2,3 1-2,-3 2 0,1 1 0,-5-1 0,0 1 0,1 1 0,1 0 0,2-2 1,1 1-1,4 0 0,3 0 0,3-2 0,2 1 0,0 0 0,-1 2 0,-3 0 1,1 0-2,-1 0 2,-4 0-1,1-2 0,6 0 1,-3-1-1,8 1 0,-2-2 0,5 1 1,3-2-1,-1 1 0,2 1 0,-2 0 0,-1 3 0,-2-1 0,1 1 0,-2 2-1,1 1 1,-1-2 0,2 0 0,-1 1 0,-2-2 0,0-1 0,-3-1 0,1 0 0,-4-3 0,-7 0-1,-2 5-4,-13-8-3,5 9-17,-18-3-9,-3 0 0,-13 1-1</inkml:trace>
  <inkml:trace contextRef="#ctx0" brushRef="#br1" timeOffset="24117.6424">13210 8689 16,'0'0'27,"0"0"0,0 0-6,0 0-9,0 0-5,13-5-2,-13 5-4,0 0 2,0 0-4,15-5 3,-15 5-1,0 0 1,0 0-1,16 0 1,-16 0 1,14 1-1,-14-1 1,25-1-1,-8-3 1,4 2-1,3-4-1,5 3 1,-1-5-1,3 2 1,3-1-1,1 1 1,-4-1-1,8 1 1,-4-1 0,0 2-1,2-2 1,1 2-1,-1-2 0,-1 3-1,4-3 1,0 1-1,2-2 0,1 0 0,2-1 1,5-1-1,3-1 1,3 0-1,4-1 1,2 1 0,5-1-1,0-1 1,0-2 0,3 3-1,-2-1 0,-1 0 0,0-2 1,-4 3-1,1 0 0,2 0 0,2 2 0,-3-1 0,0 1 2,-1 2-2,0 1 0,-3 1 0,-1 1 1,-2 1-1,-2 0 1,1 1-1,-4 0 1,4 0-1,0 1 0,7-1 1,-4 0-1,4-2 0,-1 1 0,2 0 0,0 0 0,-1 2 0,-2 1 1,-3-1-1,-1 1 0,-3 0 0,1 1 0,1 1 0,1-1 0,2-1 1,-1 0-1,3-1 0,2-2 0,-3 1 0,5-4 0,0 1 0,1-1 1,-1 1-1,3-2 0,2 3 0,2-2 0,5 0 0,-4 1 1,-1 1-1,3 0 0,0 0 0,-1 2 0,-1-1 0,3 1 0,-1-1 0,2 1 0,3 2 0,-1-2 0,-1 2 0,5 0 0,-5 1 0,5-1 0,-4-2 0,1 2 0,4-1 0,2 1 0,-2-1 0,-1-2 0,0 1 0,2-3 0,-2 2 0,1-1 1,-2 0-1,1 0 0,0 0 0,-1 0 0,-3 2 0,-1 0 0,0 0 0,-2-1 0,-1 2 0,-1-1 1,-3-1-1,4-1 0,0 2 0,0 0 0,-2-2 0,2 3 1,0-1-1,-5 1 0,-2 1 0,-2 0 0,0 0 0,-5-1 1,2 1-1,-4-1 0,-5 0 1,1-2 0,-6 2 0,-1-3 1,-5 3-1,-2-3 0,-4 3 1,-4-1-1,1-2 0,-2 0 0,-2 1-1,-3 0 1,0 1-1,-6-1 0,-2 1 1,1-2-1,-8 2 0,-1 1 0,-1-2 0,-11 4 0,15-5 1,-15 5-1,0 0 0,12-3 0,-12 3 0,0 0 0,0 0 1,0 0-1,0 0 0,0 0 0,0 0 0,0 0 0,0 0 0,0 0 0,0 0 0,0 0 0,0 0 0,11-2-1,-11 2-1,0 0 0,0 0-1,-11 4 0,11-4-2,0 0 1,-15 4 0,15-4 0,0 0-1,0 0 2,0 0-3,-1 12-8,1-12-16,0 0-3,0 0 3,0 0-2</inkml:trace>
  <inkml:trace contextRef="#ctx0" brushRef="#br1" timeOffset="26442.0465">12999 7318 23,'0'0'16,"0"0"0,0 0 0,0 0-1,0 0-4,0 0-4,0 0-2,0 0-2,0 0-1,0 0 0,0 0 0,0 0 1,10-6 0,-10 6 0,0 0 0,15 1 1,-15-1-1,10 1 0,-10-1-1,17 2-1,-17-2 0,19 2-1,-8-1 0,0 0 0,0 0 1,-11-1-1,18 3 1,-18-3 0,18 2 0,-18-2 0,18 3 0,-7 1 0,2-1 0,5 0-1,2-1 0,4-1 0,3 0 0,5-1 0,3 0 1,5 0-1,3-1 1,4 1-1,6 1 0,-1-1 1,5 3-1,0-2 0,2 2 0,2 1 1,2-2-1,-3 3 0,4-3 0,1 1 1,4 1-1,5 0 1,2-1 0,1 1-1,1 1 1,3 1 0,1-1-1,2 1 0,-2 2 0,1 0 1,3 0-1,0 0 0,3 2 0,-4-1 0,5-1 1,-2-1-1,1 1 0,1 0 1,1-1-1,2 0 1,1 0-1,1 0 1,2-1 0,2 0-1,3 0 1,-1-1-1,2-1 0,2 0 2,0-1-2,4 1 0,-2-1 0,3 0 1,-3 0-1,6 0 0,-5 2 0,3-1 1,1 0-1,0 0 1,1 1 0,0 0-1,3 0 1,-1-1 0,-5 2-1,2-1 0,-4-1 0,1 3 1,-3-1-1,0 1 0,-2-1 0,0-1 1,-5 2-1,-3-1 1,1 1-1,-7 0 1,0-1 0,-5 1-1,-2-1 0,-4 3 1,-4-1-1,-3 0 0,-4 2 0,-2 0 0,-5-1 0,0-1 0,-4 0 1,-3 0-1,1 0 1,-2-2-1,2-1 1,3-1 0,-1-1-1,2 1 1,-4-1 0,6 0-1,-8 0 1,1 0-1,-6 0 0,-2-1 0,-2-1 1,-3 0-1,-5 0 0,-1 1 1,0-1-1,-1 1 0,-2 2 0,2 0 1,-3 2-2,-2 0 2,0 2-1,-1 0 0,-3-1 0,-2-1 0,-1-2 0,0 1 0,0-2 1,3 0-1,-2-1 0,2 0 0,2-1 0,-1 0 0,3 1 0,-3-1 0,-1 1 0,-2-1 0,-4 0 0,-3 1 1,-1-1-1,0 0 0,-4 0 0,3-1 0,-4 1 0,4 0 0,2 2 1,0 2-1,1 0 0,-2 2 0,0-1 0,-1-1-1,0 0 2,-14-5-2,16 10 1,-16-10-1,16 2 1,-16-2 0,15 1 0,-15-1 0,17 2 0,-17-2 0,20 5 1,-20-5-1,21 5 0,-11-2 0,-10-3 0,16 4 0,-16-4 0,0 0 0,11 0 0,-11 0 0,0 0 0,0 0 0,0 0-1,-4-10 1,4 10-1,0 0-1,0 0 0,0 0 0,0 0-1,0 0-2,0 0-2,0 0-4,0 0-10,0 0-7,0 0-4,-14 5 2,14-5-1</inkml:trace>
  <inkml:trace contextRef="#ctx0" brushRef="#br1" timeOffset="26613.6468">21905 7967 41,'0'0'19,"-10"2"-1,10-2-2,0 0-7,0 0-8,0 0-17,0 0-10,-14-9 1,14 9-2</inkml:trace>
  <inkml:trace contextRef="#ctx0" brushRef="#br1" timeOffset="29000.451">1487 2447 52,'0'0'30,"5"-21"4,-5 21-5,0-23-19,0 23-4,5-15-1,-5 15-3,6-11 2,-6 11 0,0 0-1,7 16 2,-10 0-3,3 16 2,-3 6-1,3 14 0,-7 8-1,0 14 0,-2 7-2,0 1 0,0-2-1,-1-13-3,13 3-8,-12-21-24,17-10 1,0-25-3,7-12 2</inkml:trace>
  <inkml:trace contextRef="#ctx0" brushRef="#br1" timeOffset="29577.652">1251 2423 82,'-11'-6'38,"0"-6"-2,11 12 0,12-19-31,13 8-2,14-7-1,12-2 1,10-6-2,10-2 0,7-6 1,5 1 0,-2-1-1,-4 5-1,-8 4 1,-9 10 0,-14 11 0,-12 14-1,-14 18 0,-14 14 2,-9 14-2,-13 13 2,-8 12-2,-6 4 2,1 2-1,-5-1 0,6-6 0,4-7-1,11-12 0,6-13 0,8-14 1,10-15 0,9-14 0,6-17 0,1-11 1,8-9 0,-5-10-1,4-4 1,0-1-1,-5 0 0,-2 9 1,-3 7-2,-4 9 0,-7 9 1,2 13-1,-4 10 0,-4 13-1,-5 12 1,2 8-1,-6 5 0,4 6-1,-3-1 0,6-2-3,3-14-4,17 4-17,-5-31-14,20-6 1,-3-23-2,15-4 2</inkml:trace>
  <inkml:trace contextRef="#ctx0" brushRef="#br1" timeOffset="29936.4526">2553 2671 82,'-20'14'37,"-1"-4"0,10 10 0,0-10-32,19 5-1,5-8 0,15-1-1,9-11 0,10 0-1,0-5 1,6-6-1,-5-1-1,-7-2 1,-6 2-1,-12-2 0,-13 3 0,-13 1 0,-10 4-1,-10 0 1,-8 7 0,-7 3-1,0 5 1,-2 9 0,-2 6 0,4 9 0,7 8 0,7 3 0,9 4-1,12 2 0,16-4-1,14-7-2,15-6-5,0-24-28,29-1-5,-2-18 1,15-2-2</inkml:trace>
  <inkml:trace contextRef="#ctx0" brushRef="#br1" timeOffset="31371.6551">4108 2431 51,'-9'-11'35,"9"11"0,-33-8-1,16 21-23,-16-8 0,9 22 0,-15-4-3,4 15-2,-2-2-2,6 7-1,3 0-1,10 0-1,7 0-1,11-7-1,15-6-2,5-12-2,22 3-5,1-24-16,21 0-11,2-14 1,12-4-2,-4-13 2</inkml:trace>
  <inkml:trace contextRef="#ctx0" brushRef="#br1" timeOffset="32026.8563">4581 2407 73,'-24'-10'37,"2"15"-2,-16 2 3,11 16-31,-16 6-3,8 9 2,-3 5-2,7 6 0,3-3-2,13 3 0,6-4-2,14-11 0,9-6 1,11-10-1,8-11 0,3-10 0,8-12 1,-2-5-1,2-9 1,-7-3-1,-4-2 1,-6-5-1,-7 1 0,-3 3 1,-4 4 0,-10 2 0,-1 4-1,-1 5 1,1 4 0,3 3 0,-5 13 0,17-13-1,-3 10 1,7 3 0,0 0 0,4 2 0,0 2 0,3 2 0,-5 4-1,-4 6 0,-3 2 1,-5 4-2,-5 6 2,-6 3-2,-4 4 1,-6-1 0,0 2 0,-1-8 0,-3-3 0,5-8 0,3-5 0,6-12 0,0-13 0,9-8 0,6-9 1,4-5 0,2-2-1,5-5 1,3 2 0,-2 4 0,-1 7 0,-4 6 0,-4 9-1,0 10 0,-6 8 0,-4 14 0,-4 7 0,0 5-1,0 7 0,0 3-2,3 3 0,0-5-3,12 5-4,-6-24-16,17 9-14,-7-21 2,17 3 0,-6-20 1</inkml:trace>
  <inkml:trace contextRef="#ctx0" brushRef="#br1" timeOffset="32338.8568">5520 2364 97,'6'-22'36,"-10"-2"2,4 24-8,0 0-24,0 0 0,-12 26-2,9 8 0,-2 4-2,4 6 0,-3 5-1,4 1 1,0-2-1,6-3 0,0-8-1,7-10 1,4-12 0,5-13-1,7-11 1,2-12 0,6-11 0,-2-10 0,0-5 0,-3-11-4,-1 2 0,-10-5-3,2 9-2,-15-13-17,10 32-13,-14-6-2,11 22 2,-15 2 0</inkml:trace>
  <inkml:trace contextRef="#ctx0" brushRef="#br1" timeOffset="32744.4575">6098 2471 98,'-7'15'38,"7"-15"2,-5 12-2,5-12-33,23-10-2,5-1 0,7-1-1,2-5 0,5-6-2,-3 1 1,-3-1-1,-7 1 0,-8 1 0,-15 3 0,-11 2 0,-10 3 1,-10 6-1,-8 6 1,-7 6-1,-3 9 1,0 5 0,3 9 0,4 8 1,7 2-2,12 3 1,13-3-1,17-3 0,15-6-3,13-11-1,24-1-8,3-28-26,27 2-2,-1-21 0,19 0 1</inkml:trace>
  <inkml:trace contextRef="#ctx0" brushRef="#br1" timeOffset="32947.2579">7080 2184 94,'-65'52'38,"2"22"3,-12-12-3,18 8-33,3-6-2,9-5-1,13-9-3,11-13-3,23-4-8,-2-33-25,25 1 0,-7-21 0,10-1-2</inkml:trace>
  <inkml:trace contextRef="#ctx0" brushRef="#br1" timeOffset="33087.6581">6719 2351 97,'-15'0'40,"-7"-2"1,18 19 1,1-4-30,21 5-6,14-3-3,18-1-1,10-1-3,8-10-7,24 4-30,-13-19-4,9 2 1,-13-10-4</inkml:trace>
  <inkml:trace contextRef="#ctx0" brushRef="#br1" timeOffset="33914.4596">7942 1897 74,'8'-42'37,"10"14"0,-13-12-8,11 25-17,-15 2-6,-1 13-1,0 0-1,-5 28-1,-3 8-1,-7 16-1,3 10-1,-3 10 0,2 6-1,1 4 1,8 5-4,-1-12-2,18 2-30,-3-22 0,14-6-1,-2-22-1</inkml:trace>
  <inkml:trace contextRef="#ctx0" brushRef="#br1" timeOffset="34288.8602">8054 2288 86,'-18'11'38,"15"10"0,-3-9 1,21 0-35,7-7-2,13 0 0,7-10 0,4-2-1,4-7 1,4-4-1,-6-9 0,-7 2 0,-10-7 0,-8-2 0,-12 1 0,-7-1 0,-10 5 0,-10 3 0,-7 6-1,-5 9 1,-4 11 0,-2 14-1,-2 10 1,2 12-1,2 7 0,10 5 2,8 2-2,9-2 0,15-4-2,12-11-1,19-7-3,3-26-18,24 9-16,-6-22 0,15 4 1,-8-20-1</inkml:trace>
  <inkml:trace contextRef="#ctx0" brushRef="#br1" timeOffset="34632.0608">8831 2124 90,'-18'21'39,"-11"-5"0,10 16-1,-4-2-34,3 5 1,1-3-2,5 3 0,4-5-1,5-5 1,6-4-1,8-10 0,3-7-1,6-9-2,6-10 2,3-6-2,0-10 2,5-3-2,-4-8 2,1 2-2,-4 1 2,-7 8-1,-2 4 1,-4 9-2,-12 18 1,13 0-1,-8 19-1,-3 7-1,6 12-3,-2-5-5,19 14-27,-11-12-1,19 4 0,-4-17 0</inkml:trace>
  <inkml:trace contextRef="#ctx0" brushRef="#br1" timeOffset="34944.0614">9571 1986 86,'-24'-29'40,"2"21"0,-13 0 0,4 15-28,-2 7-9,5 11 0,7 0-1,6 6-1,5 1 0,15-3 0,6-4-1,11-3 1,2-2-1,1-3 0,2-4 0,-3 1 1,-5 1-1,-4 0 1,-14 2-1,-6 4 2,-8 1-3,-9 0 2,2 2-3,-11-4-1,7 12-14,-12-21-20,17 6-4,-8-16 1,16 5-3</inkml:trace>
  <inkml:trace contextRef="#ctx0" brushRef="#br1" timeOffset="36488.4641">1606 3845 81,'-22'-5'37,"-12"-5"-8,7 19-1,-16-8-20,8 15-1,-6 1-1,5 13 0,-2 2-2,13 7-2,2 0 1,10 4-1,4-2 0,14 1-1,5-9 0,8-5 0,9-11 0,8-10 0,2-10 0,4-12 0,4-13-1,-2-8 1,2-8 0,-1-4 0,-5-2-1,-4 1 1,-6 4-1,-4 7 1,-5 8 0,-6 11-1,-14 19-1,10 8 1,-13 23 0,-4 18-1,-3 20 1,-2 16-1,-1 18 0,-1 8 1,-2 6-1,0-2 0,-1-7 2,3-10-1,-5-15 1,0-14-1,-2-19 3,-5-13-2,-3-18 1,0-15-1,-1-16 0,1-13-1,-1-14-3,6-14 0,7-6-5,0-17-5,21 9-26,-8-8 1,21 10-1,-5-3-1</inkml:trace>
  <inkml:trace contextRef="#ctx0" brushRef="#br1" timeOffset="36753.6646">2296 3895 92,'20'-14'39,"-2"11"0,-18 3-1,0 0-32,0 0-2,-13 5-1,-3 12-1,2 11-1,-2 5-1,1 10-1,1 3 0,1-2-3,13 6-6,-6-18-27,25-4-4,-2-23 2,17-8-3</inkml:trace>
  <inkml:trace contextRef="#ctx0" brushRef="#br1" timeOffset="37128.0652">2518 3500 98,'-17'-12'40,"-8"-2"1,25 14-1,-22 12-37,22-12-1,0 0-1,16 22 0,-2-6 0,3 9-1,0 7 0,0 10 0,1 8 0,-1 6 1,-4 2-2,-2 1 2,-2-3-1,2-6-1,-5-9 1,8-10 0,-5-11 0,6-11 0,-1-12 1,8-16 0,3-8 0,-2-8 1,3-9-1,-2-5 0,0-7 0,-6 1-1,-1 3-1,-5 4-2,-4 13-3,-4-6-10,6 29-22,-10-1-3,12 18 1,-12-5-1</inkml:trace>
  <inkml:trace contextRef="#ctx0" brushRef="#br1" timeOffset="37533.6659">3064 3878 93,'-8'16'40,"8"-16"-1,0 0 0,10-3-37,14-9 1,8-2-2,9-1 1,5-5-1,7-5 0,-3-1 0,0 0 0,-5 0 0,-8-1 0,-10 0 1,-12 3-1,-11 0 0,-10 3-1,-11 4 1,-6 8-1,-9 8 0,-4 10 0,-3 12 0,-1 14 1,0 11-2,7 5 2,1 6-1,13 4 0,12-3-1,15-13-1,18-7-1,19-23-3,25-7-7,0-25-27,24-1 2,-1-25-2,8-2 0</inkml:trace>
  <inkml:trace contextRef="#ctx0" brushRef="#br1" timeOffset="37814.4664">4035 3501 99,'-34'17'40,"-16"-1"2,13 18-3,-9-9-35,21 5-1,2-1-1,17-4-1,13-5 1,13-5-1,8-6-1,7-1 0,3 2 1,0-2-1,-5 1 0,-5 6 1,-14 3-1,-5 5 0,-18 6 0,-5 0 1,-12 1-1,-3 0 0,4-8-2,-5-8-3,12 2-8,-8-25-23,26 9-5,5-36-1,13 8 0</inkml:trace>
  <inkml:trace contextRef="#ctx0" brushRef="#br1" timeOffset="38407.2675">4842 3677 75,'-6'15'38,"6"-15"-1,6 25 0,-1-15-29,15 0-5,7-3 0,11 1 0,0-4 1,6-5-1,0-10 0,0-4-1,-5-5 1,-6-7-1,-6-5-1,-7-3 1,-14 1-1,-3 1 0,-12 3 0,-8 6-1,-11 6 0,-6 11 1,-8 12-1,-3 13 1,0 12-1,-1 11 0,7 8 1,10 3-1,13 3 0,16-6 0,21-5-1,18-11-1,20-14-1,14-19-3,25 3-17,-1-32-16,20 1 1,-10-18-1,6 2 0</inkml:trace>
  <inkml:trace contextRef="#ctx0" brushRef="#br1" timeOffset="38578.8678">5953 3374 87,'-37'23'37,"-14"6"1,-2 19 1,-7 2-26,3 9-12,6 3 0,3-1-2,12-2-1,7-12-1,12-3-3,0-22-4,25-2-25,-8-20-2,10-12 0,-3-14 0</inkml:trace>
  <inkml:trace contextRef="#ctx0" brushRef="#br1" timeOffset="38750.4681">5526 3630 88,'-2'-11'39,"-8"-1"-1,11 24 2,-1-12-28,9 24-5,12-9-4,16 2-1,14-5-2,13-9-2,17-5-3,6-27-19,23 10-15,-8-22 2,17 2-3,-16-17 1</inkml:trace>
  <inkml:trace contextRef="#ctx0" brushRef="#br1" timeOffset="38937.6684">6698 2961 107,'-37'-4'39,"6"29"2,-17 8-3,12 23-35,-10 11-1,4 15-1,2 5 0,7 2-2,15-1 0,5-11-3,15 0-2,-7-24-30,26 0-3,-8-25 0,11-7-2</inkml:trace>
  <inkml:trace contextRef="#ctx0" brushRef="#br1" timeOffset="39717.6698">6283 3435 97,'0'0'41,"4"18"0,13-21 0,15 2-36,8-5-1,10-1 0,0 3-1,3 1-1,-5 3-1,-5 3 0,-5 4 0,-9 7 0,-10 5-1,-10 5 0,-9 3 0,-4 6 0,-8 1 0,0 3 0,-1-5 0,0-2 0,3-7-1,4-5 1,6-18 0,0 0 0,12-16 0,1-10 0,5-9 0,3-9-1,3-1 2,1-4-2,0 3 1,-3 8 0,-5 6 0,-1 9 0,-3 10 0,4 8-1,-4 6 1,9 5 0,2 2 0,7 2 0,13-4 0,4-4 0,11-3-1,0-5 1,5-2 1,-8-1-2,-7-2 2,-5-1-1,-15 1 0,-12 4 1,-17 7-1,-14-4 1,-10 10-1,-8 9 1,-12 7-1,-4 10 1,-2 7 0,1 9 0,4 1-1,10 3 1,10-2-1,14-8 1,16-8-1,17-16 0,11-13 0,14-17 1,7-14-1,3-12 1,1-9 0,-5-7-1,-5-1 1,-13 6 0,-10 6-1,-13 11 1,-10 12-1,-2 20 0,-20 2 0,8 16 0,-3 8-2,4 8 0,7 5-4,4-8-6,15 10-5,-5-27-5,26 9-9,-8-23-11,15-4 0,2-18 1</inkml:trace>
  <inkml:trace contextRef="#ctx0" brushRef="#br1" timeOffset="41379.6784">2133 4598 71,'3'-18'35,"-3"18"0,-1-18-8,1 18-21,-3 11-1,1 9-1,-6 2 0,4 14 0,-2 4 0,5 10-2,-5 4 1,5 9 0,-2 1 0,3-1-2,0-4 2,0-5-3,4-7 1,-1-9 0,1-9-1,2-8 1,-6-21 1,10 10-1,-10-10 0,18-25 1,-8 1-1,-1-6 1,3-5-1,9-2-1,-2-1 0,4 2 0,3 3 0,0 5-1,2 9 1,0 5 0,-2 12 0,-3 6 1,-5 14-1,-5 8 0,-5 8 1,-8 5-1,-9 5 1,-4 1-1,-9 1 0,-2-4 1,-6-5-1,0-8-1,4-8-1,-2-12-2,11-6-4,-5-21-23,23-2-9,3-14 1,14 0-1</inkml:trace>
  <inkml:trace contextRef="#ctx0" brushRef="#br1" timeOffset="42110.7072">2730 5076 82,'0'0'39,"7"13"-1,-7-13 2,21-17-34,-1-3-2,9-4-1,-1-6-1,6-1 0,1-6-2,-4 3 1,-3 1-1,-7 3 1,-8 4-1,-12 7 0,-7 3 0,-8 10 1,-9 5 0,-3 7 0,-8 9 1,1 5-1,-4 8 1,6 7-1,3 0 1,8 3-2,14 0 2,7-3-2,11-6 0,15-8 1,9-5-1,12-12 0,5-6 0,5-8 0,0-5 0,0-5 0,-5-3 1,-7-1-1,-7 3 0,-9 0 1,-7 3 0,-10 6 0,-13 12-1,0 0 0,0 0 0,-22 25 1,3 2-2,0 4 1,-1 6 0,3 2 0,3-2-1,5-3 1,9-11 0,9-12 0,5-12 1,9-9-1,6-13 1,4-9 0,1-8 0,3-4 0,-3 0 0,-5 0 0,-3 3-2,-5 9 2,-8 6-2,-1 8 2,-2 8-3,-10 10 2,0 0 0,7 26-1,-3 2 0,-2 3-2,8 8 1,2-2-3,10 6-2,-3-15-7,23 11-16,-8-22-10,18-1 1,-9-17-1,14-2 2</inkml:trace>
  <inkml:trace contextRef="#ctx0" brushRef="#br1" timeOffset="42485.1078">4024 4827 90,'-16'-14'39,"-11"-2"-1,5 15 2,-7 4-35,1 11-1,-6 7 1,9 11-3,1 3 2,5 5-3,12-2 2,8-3-2,9-10 0,11-6 0,8-17 0,8-11-1,8-12 1,2-12-1,1-9 0,-1-6 0,-5-7 0,-2 0 0,-9 2 0,-4 5 1,-10 7-2,-7 12 1,-12 13 1,2 16-1,-18 16 0,1 14 0,3 14 0,-2 7-1,7 8 0,1-3-3,14 1 0,9-10-3,20 1-9,-6-29-17,21 1-7,-4-22 1,18-2-1</inkml:trace>
  <inkml:trace contextRef="#ctx0" brushRef="#br1" timeOffset="42672.3082">4684 4764 81,'-14'-14'38,"14"14"1,-28 14 1,15 19-29,-7 2-5,7 17-2,-2 1-1,8 4-2,6-1 1,1-4-4,9-5-3,-4-26-18,18-2-17,-2-29 1,10-6-3,-3-20 1</inkml:trace>
  <inkml:trace contextRef="#ctx0" brushRef="#br1" timeOffset="43124.709">5018 4624 101,'-17'8'41,"12"9"2,-7-15-3,12-2-37,0 0 0,21 8 0,-12-4-1,1 8 0,-4 6-1,-1 8 0,-9 7 0,-1 5 0,-5 5 0,-4 3-1,1-3 1,1-2-1,5-12 0,2-7 0,5-22 0,24-1 0,-1-18 0,6-10 0,5-6-1,3-9 1,-1-3-1,2 0 2,-7 7-2,-6 7 1,-4 7 0,-5 11 0,-16 15 0,17 0-1,-15 15 0,0 7-1,3 8 1,4 0-2,6 5-1,5-6-2,15 2-1,-2-21-10,30 12-11,-9-24-11,20-1 0,-9-17 1,5-2 1</inkml:trace>
  <inkml:trace contextRef="#ctx0" brushRef="#br1" timeOffset="43499.1096">5911 4654 89,'-17'-15'39,"-24"-1"-1,5 18 3,-17-4-30,9 17-6,-2 6-1,8 6 0,5 1-2,13 3-1,10-3 1,10-3-1,9-4 0,7-9-1,5-8 1,9-7 0,0-9-1,4-5 1,0-7-1,-4-2 1,3-3-2,-8 4 2,-1 4-1,-7 7-1,-1 12 1,-16 2 0,14 29 1,-14 10-1,-6 17 0,-2 15 0,-4 17 0,-9 7 0,1 0-1,-2 2 0,-6-4-1,0-12 1,-1-15-5,0-31-3,8-6-9,-12-37-1,21 1-11,-16-31-10,14-11-2,-8-22 1</inkml:trace>
  <inkml:trace contextRef="#ctx0" brushRef="#br1" timeOffset="43623.9098">5043 4392 95,'-73'3'42,"-1"8"-2,13 3-12,20 1-55,10-14-14,31-1 1,23-7-2</inkml:trace>
  <inkml:trace contextRef="#ctx0" brushRef="#br1" timeOffset="44123.1107">6947 4116 74,'-8'-20'38,"8"20"-1,-19 18 1,15 19-25,-15 8-10,2 16 1,0 10-3,3 11 1,-1 4 0,7 3-2,2-5 0,1-10-4,10-4-2,-8-24-29,15-3-2,-7-21-1,8-8-2</inkml:trace>
  <inkml:trace contextRef="#ctx0" brushRef="#br1" timeOffset="44559.9115">6631 4611 93,'-20'-3'40,"-2"-3"0,22 6 0,19 6-35,14-8-2,15-6 0,19-3-1,7-1 0,12-3-1,2-6 0,1 2-1,-8 2 1,-9 2-1,-18 2 1,-13 8-1,-21 3 0,-20 2 1,3 25-1,-23-1 0,-11 9 0,-5 10 1,-4 2 0,3 6-1,5-1 2,13-5-2,11-3 1,16-12-1,21-13 2,18-16-2,16-14 0,6-11 1,2-11-1,-4-11 1,-8-11-1,-18-1 1,-14 0-2,-25 3 0,-17 10-1,-18 9-1,-10 15-2,-7 6-4,7 31-8,-16-10-9,25 23-15,0-1-1,22 6 1,12-9 0</inkml:trace>
  <inkml:trace contextRef="#ctx0" brushRef="#br1" timeOffset="45636.3134">1001 5677 80,'12'-6'37,"-12"22"-1,-8 5 2,2 16-32,-14 8-2,7 14 1,-9 6-1,4 14-1,-6-3 0,7 1 0,4-6-1,3-9 1,5-13-2,8-10 2,6-20-1,8-12 0,5-17-1,7-15 1,2-11 0,7-5-2,-3-6 2,-1 3-2,-5 3 1,-3 7-1,-4 12 1,-9 13 0,-13 9-1,9 22 0,-11 6 0,-1 7-1,3 9-1,0-2 1,8 5-4,1-10-2,20 6-22,-8-24-11,19 2 1,-6-21-1,14-2 1</inkml:trace>
  <inkml:trace contextRef="#ctx0" brushRef="#br1" timeOffset="45995.114">1437 6150 96,'-23'8'38,"11"13"1,3-8-1,15 5-33,11-13 0,14 0-1,9-11-2,12-4 0,2-10 0,6-4 0,-6-8-1,-2-3-1,-9-3 2,-11 1-1,-13 2 0,-13 0-1,-15 7 1,-9 3 0,-7 11 0,-10 7 0,-6 15-1,-1 13 1,1 12-1,5 11 0,4 7 0,13 3 1,7 0-2,15-5 1,16-10-2,17-15 0,22-11-4,6-25-3,29-1-25,-9-27-6,17-2 1,-7-19-1</inkml:trace>
  <inkml:trace contextRef="#ctx0" brushRef="#br1" timeOffset="46197.9144">2442 5488 96,'-15'6'37,"-10"9"3,7 25-3,-8 7-31,6 19-1,-7 9-1,5 11-1,3 2 0,7-5-2,5-3-3,11-10-2,10-3-8,-4-28-25,22-8-3,0-22 1,12-9-1</inkml:trace>
  <inkml:trace contextRef="#ctx0" brushRef="#br1" timeOffset="46806.3154">2729 5853 105,'0'0'39,"-18"17"0,7 19-3,-3-2-32,-1 10 0,1 3-1,1 8 0,0 1-2,6-3 1,1-4-1,4-6 2,0-10-3,2-6 1,0-10-1,0-17 1,12-3-1,-2-17 0,2-10 0,3-6-2,-1-10 2,3-3-1,0-9 2,0-2-2,0 5 1,0 3 0,-5 7 1,2 6-1,5 8 0,-2 9 1,3 10-1,0 9 0,2 6 0,0 6 1,-3 4-1,0 5 0,-4 4 0,-8 5 0,-4 3 0,-5 2 0,-4 3-1,-6 1 1,-5-1 0,-3-2 0,-2-3-1,-2-5 1,-2-3 0,0-4-1,-1-3 1,0-3 0,1-2 0,1 3 0,1 3 1,4 4-1,1 5 1,3 10 1,2 6 0,4 13 0,-1 7-1,-2 6 1,3 1-1,1-1 0,0-1-3,2-13-3,11 0-10,-15-29-5,23 3-12,-12-27-10,13-6 1,-3-19-2</inkml:trace>
  <inkml:trace contextRef="#ctx0" brushRef="#br1" timeOffset="66446.7499">4278 5563 48,'-2'-43'34,"-8"-4"0,-1 2-1,-12-9-8,9 18-20,-11 2 0,1 16-1,-5 12-1,0 19-1,-4 15 0,0 21 1,2 17 1,-2 15-2,5 11 1,5 8-1,-3 6 0,12-2-2,7-5-2,2-16-4,18-2-26,-3-26-5,8-7 0,-3-29 0</inkml:trace>
  <inkml:trace contextRef="#ctx0" brushRef="#br1" timeOffset="66930.3508">3733 5983 87,'-28'-15'38,"4"-3"0,24 18 0,-7-15-31,27 9-3,12-4-2,17-1 0,10-3-1,12-1-2,10 0 0,3-1-2,2 2-1,-8-4-3,0 14-1,-18-12-4,3 15-2,-27-10 2,1 10 5,-23-5 3,-14 6 4,0 0 3,-10-4 4,-5 15 4,-21-7 2,9 19-1,-21-5-2,12 13-3,-9 3-2,10 5 0,1 0-2,11 4 0,10-5-1,14-6 0,14-8 0,11-5-1,12-12 1,4-10-1,10-9 0,-3-10-1,2-7 1,-8-4-2,-7-3 1,-8-3-2,-11 1-1,-12-2-1,-1 12-3,-18-5-2,14 33-11,-26-23-19,15 25 1,-8 2-1,10 10 2</inkml:trace>
  <inkml:trace contextRef="#ctx0" brushRef="#br1" timeOffset="67226.7513">5069 5808 82,'-15'-18'39,"-2"13"-1,-15-3 1,3 14-29,-9-4-5,1 11 0,-4 5-2,6 12 1,1 5-2,4 5 0,11 3-1,5 1 0,14-5 0,14-4-2,12-11-1,12-11-3,18-2-6,-1-24-25,19 2-4,-5-17 1,6 3-2</inkml:trace>
  <inkml:trace contextRef="#ctx0" brushRef="#br1" timeOffset="67585.5519">5306 5813 82,'-10'6'38,"-7"-4"-1,8 10 2,-4-9-33,7 13 0,-1 0-1,3 13 1,-3 0-2,7 6 0,-6-1-1,5 2-1,3-5 0,4-3-1,5-10 0,6-10 0,9-13 0,7-13-1,4-8 1,3-10-1,1-8 1,-1-3-1,-7 1 0,-3 5 0,-11 7 0,-6 7 0,-8 16 0,-5 11-1,-10 15-1,-2 7 0,3 13-2,-7 2-2,10 11-4,-6-15-13,17 10-17,0-16 2,16-4-3,2-16 2</inkml:trace>
  <inkml:trace contextRef="#ctx0" brushRef="#br1" timeOffset="67913.1525">5901 5716 93,'-12'1'38,"-16"4"1,9 15 0,-6 0-35,3 9 0,4 1 0,10 4-1,5-7-1,8-3 0,13-4-1,5-8 0,5-4 0,3-7-1,-3-2 1,-3-2 0,-2 3 0,-8 4 0,-15-4-1,4 19 1,-13 0-1,-8 3 1,-4 3-2,0 3-1,-2 1-3,-6-16-25,17 12-9,-5-20-2,17-5 0,0 0-1</inkml:trace>
  <inkml:trace contextRef="#ctx0" brushRef="#br1" timeOffset="68630.7538">6845 5377 65,'7'-15'37,"-9"2"-1,2 13 1,-11 14-33,1 11-1,-2 13 0,-2 13 2,-6 9 0,0 13-2,1 3 1,3 1-2,5-3 0,5-8-3,13-7-4,-1-23-29,21-9-3,2-22 1,19-7-2</inkml:trace>
  <inkml:trace contextRef="#ctx0" brushRef="#br1" timeOffset="68817.9541">7130 5678 82,'-26'-10'39,"12"20"-2,-7 5 1,8 12-33,-5 4 1,7 9-3,-5 2 0,9 1-2,5 0-3,2-9-3,11 2-8,-4-23-24,17-6-1,-5-20 0,16-7 1</inkml:trace>
  <inkml:trace contextRef="#ctx0" brushRef="#br1" timeOffset="68973.9544">7192 5457 65,'-18'-13'35,"5"14"-3,1 8 0,12 10-24,8 2-13,3-10-2,24 17-9,-9-12-15,13 2-2,6-6 1,2-3 0</inkml:trace>
  <inkml:trace contextRef="#ctx0" brushRef="#br1" timeOffset="69457.5552">7560 5594 65,'0'0'36,"0"0"-1,-9 10 1,-19-4-21,5 11-7,-11 2 1,3 12-4,-3-2 2,6 7-4,3-5 2,8 2-2,10-4-1,12-5-1,10-10 1,14-7-2,8-9 1,4-11-1,6-4 1,-3-10-1,-1-2-2,-6-3 2,-8 2-2,-10 0 3,-7 7-3,-7 6 1,-5 17 1,-12-2 0,-6 21 2,-3 13-2,-4 17 1,-7 13-2,-2 12 3,-4 5-2,-1 7 0,1-3 1,3-5-1,7-10 2,1-13-2,7-11 2,8-15-1,3-12 1,9-17-1,0 0-1,-3-30 0,7-1-1,3-7 2,4-7-3,6-7 2,2-4-2,8 1 0,3-2-2,6 4-2,-1-9-10,18 17-16,-12-12-8,11 10 0,-10-5 0</inkml:trace>
  <inkml:trace contextRef="#ctx0" brushRef="#br1" timeOffset="69894.356">7983 5302 91,'3'-22'39,"-3"22"2,0 0-3,-9 15-33,-3 7 0,-2 16-1,-4 8-2,-1 11 1,-4 3 0,0 6 0,1-3 0,2-2-1,7-10 0,3-10 0,10-14 0,7-11-2,9-16 0,4-13 1,9-11-3,8-8 3,-2-7-2,3-5 2,-4-5-2,-4 2 0,-2 7 0,-6 5 0,-12 12 1,-10 23-2,0 0 2,0 0-1,-6 40 3,-6 0-1,0 3 0,1 5-1,7-1 0,-1-9-2,12-5-2,9-16-7,15 1-9,-8-28-13,23-1-8,-7-16 2,11-6-2</inkml:trace>
  <inkml:trace contextRef="#ctx0" brushRef="#br1" timeOffset="70081.5563">8427 5289 90,'0'0'39,"-23"13"-1,12 23 0,-8 5-34,4 15 1,-6 3-1,2 5-2,4 1 0,-1-5-3,8-6-2,-1-17-4,18 0-25,-12-27-7,3-10 0,14-13 0</inkml:trace>
  <inkml:trace contextRef="#ctx0" brushRef="#br1" timeOffset="70221.9566">8283 5517 89,'-15'-31'37,"-10"2"3,13 13-1,-7 3-29,19 13-4,10-5-2,15 4-2,12 1-2,14-6-4,16 14-12,-7-17-24,18 10 0,-14-5-1,6 6-1</inkml:trace>
  <inkml:trace contextRef="#ctx0" brushRef="#br1" timeOffset="70393.5569">8803 5709 121,'-18'28'42,"-6"-14"3,11-2-5,2-10-39,11-2-5,0 0-12,6-29-6,12 23-17,-12-10-2,11 7-4,-5-4 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0:07:18.75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3516 8047 30,'0'0'27,"-18"-5"1,18 5-5,-19-1-14,0-3 0,19 4 0,-30 4-1,20 3 0,-14-7-1,9 9 0,-10-4-1,6 6-1,-5 1-2,2 5 1,-6-2-2,3 5 0,2-1 0,2 4 0,0-1-1,3 2 1,-1-1-1,4 4 0,4-3 1,0 2-1,-2 0 0,6 1 0,-2 0 0,1 4 0,2-3-1,-1 2 1,3-2-1,0-1 1,2 0-1,2-2 1,4 0-1,-1-5 1,5 1 0,1 1 0,2-4 1,4 2-1,-1-3 0,2 2-1,1-2 2,-3-2-3,3 0 1,-1-3 0,1 1 0,2-2 0,-1-3 0,2 0 0,2-2 1,4-1-1,-1 0 0,3 2 1,3-2-1,-1-1 0,2 2 0,1-3 0,-4 1 0,5-3 1,1-2-1,-1-3 0,2-4 0,-1-2 0,4-2 0,-1-3 0,-2-3 0,2-2 1,-3 2-1,-4 0 0,-2 0-1,-1 1 2,-5 1-3,-5-2 2,1 3-2,-3-3 1,1 0 0,-3-2 0,0-1 1,-2-1 0,-1-1 0,-2-1 0,1-2 0,-4 0 0,0 1 0,-4-3 0,1-1 0,-4-1 0,-1 1 0,-2-2 0,0 3 0,-2 0 0,1 0 1,-3-1-2,-1 4 2,1 0-1,-3-1 0,1 2 0,-2 1 1,-4 1-1,-2 1 0,-1 3 1,-3 1-1,-8 2 0,0 0 0,-4 4 0,-4 3 0,0 3 0,0 4-1,-3 5-2,7 8-2,-7-7-21,13 17-10,-3-6-1,10 6-2,3-7 2</inkml:trace>
  <inkml:trace contextRef="#ctx0" brushRef="#br0" timeOffset="4851.6085">3747 8090 32,'0'0'29,"-18"-13"3,18 13-1,-25-16-18,25 16-2,-33-10-1,15 14-1,-8-5-1,2 9-3,-10 2-1,4 8-1,-5 6-1,0 7 0,-5 7-1,4 6 0,-3 2 0,6 0 1,7-2-2,4-4 1,9-4 0,10-9 0,9-7 0,13-10 0,11-7-1,8-8 1,6-10 0,5-5-1,2-9 0,-2-6 0,-1-4-1,-6-4 1,-8 0-1,-9 1 1,-6 4 0,-14 4-1,-10 7 1,-7 6 0,-10 8 1,-11 7-1,-7 7 0,-4 10 0,-6 8 1,-3 10-1,2 6 1,3 8 0,4 2-1,10 4 1,11-2-1,8-2 1,11-7-1,13-3 1,12-11-1,9-9 0,9-9 1,6-8-1,3-11 0,1-7 0,1-8 0,-7-8 0,-6-7 0,-7 2-1,-11-4 1,-10 3 0,-14 5 0,-10 4-1,-13 9 1,-7 9-1,-12 9 1,-3 10 0,-3 8 0,-5 10 1,3 6-1,6 8 1,6 5 0,9 1 0,8 1-1,13-1 1,9-8-1,17-4 1,9-8 0,15-11 0,11-13-1,9-9 1,3-10 0,4-9-1,-1-9 1,-7-7-2,-4-3 2,-12 1-2,-13 1 1,-14 4 0,-14 6 0,-15 8-1,-11 8 1,-14 9 0,-6 12 0,-7 9 0,-3 11 0,-3 10 0,2 8 0,7 9 1,8 4 0,9 4-1,9-3 0,9-2 1,11-6-1,14-7 1,11-10-1,8-9 0,12-13 0,3-10 0,8-11 0,0-9 0,-2-9 1,-4-5-2,-3-2 1,-15-2 0,-8 3 0,-14 2 0,-12 8-1,-16 5 1,-5 12 0,-10 9-1,-5 9 1,-4 9 0,-1 10-1,4 10 1,2 8 0,8 5 0,6 3 0,7-2 1,9 1-2,8-6 2,9-7-1,12-7 0,8-13 0,11-9 0,10-14 1,12-8-1,1-13 1,0-5-1,2-7 0,-8-3 0,-7-2 0,-13 5 0,-15 4 0,-10 7-1,-19 8 1,-10 9-1,-12 9 1,-7 10-1,-7 12 1,-3 7 0,0 8 0,1 5 0,7 4 0,8 0 1,11-1-1,9-4 1,13-5-1,10-8 1,11-7-1,11-6 0,9-8 0,6-5 0,1-8 0,1-5-1,0-6 1,-6-6-1,-3-3 1,-9-2-1,-7-1 1,-10-1 0,-8 2 0,-11 6 0,-9 6-1,-7 8 1,-12 11 1,-6 8-1,-3 10-1,-3 13 2,-1 6-1,1 7 1,6 2 0,8 5 1,7-4-1,12-4 0,10-7 1,15-10-2,13-10 2,10-10-3,10-10 1,8-10-1,3-9 0,2-6 1,-1-5-2,-4-4 2,-5-2-2,-13 0 1,-8 6 0,-10 0 1,-12 7 0,-7 6 0,-12 7 0,-10 9 0,-5 9 0,-6 8 1,-1 9-1,-4 6 0,0 8 0,3 8 1,4 3 1,5 0-2,10-2 1,9-4-1,12-7 2,9-7-2,16-15 2,8-18-3,10-13 0,12-10 1,4-13-1,-1-7 1,2-5-1,-8-5 1,-5 0-1,-8 6 1,-11 7 0,-14 5 0,-11 12 0,-9 9-1,-11 16 1,-11 12 0,-7 14 0,-6 11 0,-3 9 0,-1 5 1,2 5-1,1-1 1,9-5 1,11-3-2,4-12 2,14-6-1,12-14-1,13-10 0,11-12 0,5-11 0,7-8-1,0-12 0,5-3 0,-5-5 0,-5-2 1,-11 4 0,-11 1 0,-11 7 0,-14 6-1,-7 9 1,-11 12 0,-11 8-1,-4 15 1,-4 12 0,-2 10 0,1 7 0,4 7 0,6 2 0,5-3 0,9 0 0,9-7 0,10-8 0,10-9 0,10-11 1,8-9-1,6-9 0,1-9 0,1-7 0,3-11 1,-4-5-1,-5-8 0,-7 1 0,-9-1 0,-9 2 0,-6 3 0,-10 5-1,-7 10 1,-7 7-1,-4 12 1,-9 9-1,2 11 1,-1 11 0,-3 10 0,2 8 0,2 6 0,9 1 0,1 1 0,9-6 0,9-4 0,10-8 0,14-13 0,10-11 0,9-14 0,8-7 0,4-13 0,0-4 0,-3-6 1,-5-4-1,-9-1 0,-10 5 0,-14 5 0,-12 2-1,-10 9 1,-9 7 0,-10 6 0,-5 6 0,-4 7 0,0 5 1,4 7-1,-1 4 0,7 4 0,9 4 1,9-1-1,8 2 0,12-4 0,7-3 0,12-7 0,9-6 0,3-9 0,6-7 0,-2-8 0,1-9 0,-2-1 0,-9-4 0,-5-4 1,-12 3-1,-10 3 0,-8 0 0,-10 5 0,-9 5 0,-7 6 0,-3 5 0,-10 8 0,1 7 0,-5 7 0,3 7 0,-2 6 0,8 4 0,6 3 0,9 0 0,12-2 0,11-5 0,13-6 0,13-7 0,8-10 0,8-9 0,8-9 0,1-8 0,1-6 0,-10-3 0,-4-1 0,-8-3 0,-13 4 0,-7 1 0,-18 6 0,-8 4 0,-12 5 1,-5 8-1,-11 4 0,-4 9 0,-4 8 0,-4 8 0,3 7-1,3 8 1,2 6 0,8 2 0,8 1-1,10-3 1,13-4 0,10-7 0,11-10 0,13-9 0,10-9 0,6-8-1,2-7 1,5-6 0,-4-4 1,-5-3-2,-8-1 1,-10 0 0,-11 1 0,-13 2-1,-13 4 1,-11 5-1,-12 7 1,-5 7 0,-6 8-1,-2 7 1,0 6 0,7 5 1,2 4-1,12 2 0,7 1-1,10 0 1,8-4 0,9-1 0,6-7-1,9-3 1,4-6 0,7-7 0,2-9 0,2-8 0,3-8 1,1-4-1,-2-9 0,-7-3 1,-7-2-1,-5 1 0,-9 1 1,-10 4-2,-9 9 1,-6 6 0,-10 7 0,-3 8-1,-3 12 1,0 5-1,0 7 1,3 6-1,3 6 1,5 1 0,8-2 0,7-1 0,5-5 0,11-6 0,11-7 0,10-9 1,8-11-1,7-9 0,10-8 0,1-8 0,1-6 0,-4-5 0,-6-2 0,-10-2 0,-9 1 0,-15 6 0,-16 5 0,-14 8 0,-13 8 0,-9 10 0,-10 9 0,-4 12 0,0 8 0,0 11 1,4 4-1,10 5 0,9 0 0,12 1 0,11-2 0,12-5 0,10-6 0,14-7 0,6-6-1,11-6 1,1-9 0,9-4 0,-3-7 0,-2-7 0,-7-6 0,-3-3 0,-9-2 0,-13-5 0,-11 1 0,-13 2 0,-9 4 0,-11 3 0,-12 8 0,-4 8 0,-2 8-1,-2 11 1,-3 9 0,6 6 0,5 8 0,11 4 0,8 2 1,11 2 0,11-3 1,11-5-2,15-8 2,10-9-2,14-14 2,8-10-3,10-11 0,3-9 1,-2-8-1,-3-8 1,-9-2-1,-8-1 1,-14 4 0,-13 2 0,-12 2 0,-13 7 0,-10 7 0,-11 6 0,-5 11 0,-9 9 0,-4 13-1,-5 9 1,1 9 0,4 6 0,4 3 1,10 1 0,9-5 1,17-3-1,13-14 0,18-9 0,12-15-1,11-9 0,11-10-2,4-12 2,3-2-2,-7-9 1,-5 4-1,-9-1 1,-14 3 1,-11 6-1,-14 7 1,-15 6 0,-9 8 0,-10 6 0,-8 9 0,-8 7 0,-2 5 0,0 8 1,-1 5-1,7 2 1,4 3-1,6-1 2,13-1-1,10 0 0,8-7 1,11-3-1,7-10 0,7-4 0,6-10-1,1-7-1,1-6 0,-5-9 0,-2 0 1,-8-6-1,-6 0 0,-8 1 0,-10 2 2,-5-2-1,-4 5 0,-11 4-1,1 6 1,-5 8 0,-3 8 0,0 8-1,0 9 1,-1 6 0,4 7 1,4 5 0,8-2 0,3-1-1,9-8 1,9-5 0,7-12 0,10-11-1,8-11-1,1-9 0,2-8 0,2-5 1,-7-3-1,-3-2 1,-10 4-1,-5 3 1,-9 6 0,-10 6 0,-5 11 0,-9 7 0,-1 8 0,-4 8-1,-1 9 1,0 4 0,1 5 0,3 1 1,3-2 0,7 0 0,3-6 0,11-8 0,7-7 0,7-9 0,8-9-1,3-5-1,6-7 0,-2-8 0,2-1 0,-6-6 1,-4 1-2,-10 2 2,-8 2 0,-8 2 0,-11 5 1,-8 7-1,-8 8 0,-6 7 0,-3 10-1,-2 2-2,8 17-13,-5-12-13,17 12-6,-2-13-2,16 2-2</inkml:trace>
  <inkml:trace contextRef="#ctx0" brushRef="#br1" timeOffset="21730.8468">16784 7462 39,'0'0'31,"0"0"1,0 0-2,0 0-18,-3 10-5,10 5 1,-7-15-3,6 30-1,-5-10 0,4 5-2,0 3 0,-4 3 0,-1 0 0,1-1 0,-3-1-1,-1 0 1,1-8 0,0-1 0,-1-5 0,3-2-1,0-13 1,1 13-1,-1-13 0,0 0 0,0 0 0,0 0-1,0 0 1,0 0-1,0 0 0,0 0 0,0 0 0,0 0 1,0 0-1,0 0 0,0 0 0,-11 7 0,11-7 0,-19 7 0,6-4 0,-4 2 0,0-2 0,-3 2-1,-2-2 1,-1 1 0,1-3 0,2-1 0,-2-1 0,0 0 1,3-1-1,2 2 0,-1-1 0,2 2 0,3 1 0,2-1 0,11-1 0,-17 3 1,17-3-1,0 0 1,-12 0 0,12 0 0,0 0 0,0 0 0,0 0 0,0 0 0,0 0 0,9-11 0,-9 11 0,0 0-1,0 0 0,0 0 1,9 3-1,-9-3 0,0 0 0,5 17 1,-6-4-1,-1 6 0,-3 2 1,0 5-2,1 1 1,-2 6 0,0 0 0,1 1-1,1-1 1,0-3-1,4-3 1,0 0 1,0-4-2,2-3 2,0-4-1,-1-3 0,-1-13 0,3 14 0,-3-14 0,0 0 0,0 0 0,0 0 0,0 0 1,0 0-1,0-11 0,0 11 0,0 0 0,3-11 0,-3 11 0,0 0 0,9-3 0,-9 3 0,26-2 0,-5-1 1,7-3-1,2-1 0,8-2 0,5-2 0,-1 3 1,3-2-1,-5 4 0,-5 0 0,-5 3 0,-6 1 0,-4 2 0,-10 0 0,-10 0 0,0 0-1,0 0 1,0 0 0,0 0 0,0 0 0,0 0-1,0 0 1,0 0 0,0 0 0,0 0 0,0 0 0,0 0 0,11-7-1,-11 7 1,0 11 0,0-11 0,-2 22 1,-2-8-1,-1 4 0,1 3 0,1 3 0,-2 4 0,2 2 0,-1 0 0,4 2 1,-4-2-1,4-1 0,3-1 0,-2-4 0,4-6 0,-1-1 0,-1-4 0,-3-13 0,7 15 0,-7-15 0,0 0 0,0 0 0,0 0 1,0 0-1,0 0 0,0 0 0,0 0 0,0 0 0,0 0 0,0 0 0,0 0 0,0 0 0,-3-12 0,3 12 0,13-9 0,-13 9 0,22-13 0,-8 6 0,6 1 0,-1 2 0,3 0 0,3 2 0,0 1 0,1 1 0,1-2 0,1 2 0,-1-2 0,-2-1 0,0 0 0,1 0 0,-8-1 0,0 1 0,-6 2-1,0 0 1,-12 1-1,12 1 1,-12-1 0,0 0-1,4 13 1,-4-13-1,0 0 1,-3 15 0,3-15 0,0 0 0,0 0 0,0 0 0,0 0 0,0 0 0,0 0 0,0 0 1,0 0-1,-7-15 0,5 4 0,0-4-1,4-3 0,-2-4 0,2-2 0,-1-4 0,3-2 0,-3-1 0,4 1 0,-5 2 1,4 3 0,-3 3 0,-1 3 1,-1 7-1,1 12 1,-7-12 0,7 12-1,0 0 1,-14 3-1,14-3 0,0 0-1,-8 11 1,8-11 0,0 0 0,-2 13 0,2-13 0,0 0 0,0 0 0,0 0 0,0 0 0,0 0 0,0 0 1,0 0-1,0 0 0,0 0 1,0-12-1,0 12 0,0 0 1,0 0-1,0 0 0,0 0 0,12 4 0,-12-4 0,26 5 0,-12-1 0,6-2 1,-2-1-1,7-1 0,0-1 0,5-2 0,-1-2 1,0-2-1,-2 1 0,0 1 0,-5-2 0,-2 1 0,-9 1 1,-11 5-1,14-5 0,-14 5 0,0 0 0,0 0 0,0 0 0,0 0 0,-13-4 0,13 4-1,0 0 1,-11 1 0,11-1 0,0 0 0,0 0 0,0 0 0,0 0 0,-1-12 0,1 12 0,3-18 0,-1 7 0,1-4 0,0-1 0,-1-4 0,-1 2 0,-1-2-1,0-3 1,-1-1 1,-1 3-2,-1-1 2,3-1-2,0 2 2,0 0-2,0 2 2,0 2-1,5 3 0,-4 0 0,3 1 0,-4 13 0,1-14 0,-1 14 1,0 0-1,0 0 0,-11-4 0,11 4 0,0 0 0,-14 6 0,14-6-1,0 0 1,0 0 0,0 0 0,0 0 1,0 0-1,0 0 0,0 0 0,0 0 0,-10-12 0,10 12 0,0 0 0,0 0-1,-16 5 1,16-5 0,-19 7 0,8-5 0,-2 0 0,-3 0 0,2 0 0,-1-4 0,0 1 0,-2 0 0,-1 0 0,-3 0 0,2 1 0,-3 1 0,-2 4 0,-1 0 0,3 2 0,-1-1 0,6 0 0,3 0 0,14-6 0,-12 2 0,12-2 0,0 0 0,20-11 0,-12 7 0,5-1 0,-1 0 0,-12 5 0,13-7 0,-13 7 0,0 0 0,0 0 0,-12 4 0,12-4 0,-16 4 0,16-4 0,-14 2 0,14-2 0,0 0 0,-4-13 0,4 2 0,4-3 0,-2-3 0,3-5 0,-3-3 0,3-3 1,-5 0-1,-1-2 0,-3 1 0,1 0 0,-1 4 0,-1 2 0,0 0 0,2 3 0,-1 2 0,4 2 0,3 1 0,-1 0 0,4 2 0,-6 13 0,8-16 0,-8 16 0,0 0 0,0 0 0,0 0 0,0 0 0,4 10 0,-4-10 0,-6 14 0,6-14 0,-5 14 0,5-14 0,0 0 0,-3 10 0,3-10 0,0 0 0,0 0 0,0 0 0,-11 4 0,11-4 0,-20 1 1,7 1-2,-6 0 1,-3 0 0,0-1 0,-2 0 0,1 0 1,0-1-2,4 2 1,-1 1 0,5 0 0,4 1-1,-1-2 0,12-2-1,-13 8-2,13-8-2,0 0-13,0 0-18,-11 5 2,11-5-2,0 0 2</inkml:trace>
  <inkml:trace contextRef="#ctx0" brushRef="#br1" timeOffset="28329.6584">16572 7893 32,'0'0'29,"-11"3"2,11-3 0,-19 8-18,15 10-4,-12-3 0,8 9-4,-8-5 2,7 8-2,-5-8 0,7 3-2,-1-12 0,8-10-1,2 13 0,-2-13-1,21-10 0,-4-2 0,4-4-1,1-4 1,2-1-1,-3 1 1,-5-1-1,-2 5 1,-8-1-1,-6 17 1,-5-14-1,-5 14 0,-7 4 0,-2 9 1,0 2 0,-2 5-1,2 0 1,2 3-1,4-1 1,3 1-1,7-4 1,3-3-1,8-3 1,3-4-1,8-5 1,0 1-1,7-6 0,-1-4 1,-1-2-1,0-3 0,-4-5 0,-2-2 0,-6-3 0,-5-2 0,-4 3 0,-3-2 0,-9 6-1,-1 1 2,-2 6-2,-7 8 2,0 9 0,-4 5-2,1 4 2,2 7-2,-3-1 2,7 1-2,6 2 2,6-8-2,4-1 2,9-7-1,8-6 0,7-3 1,5-5-1,3-4 0,1-4 0,1-2 0,-4-4 0,-6 0 0,-3 1 0,-7-5 0,-4 0 0,-9 2 0,-4 3 0,-7 3 0,-7 3-1,-2 7 2,-4 7-1,-2 8 0,-3 6 0,-1 6-1,3 3 2,1 1-2,11 2 2,-1-5-2,10-6 1,13-3 1,5-5-1,11-11 0,7-5 0,8-9 1,2-4-1,0-3 0,0-3 0,-7-5 0,-3 0 0,-8 4 1,-10 1-2,-8 3 2,-10 4-2,-3 3 2,-11 7-1,-4 7 0,-5 8 0,-5 6-1,3 4 1,-1 6 0,3 3 0,5 1 0,5-2 0,8-1 0,10-5 0,8-4 0,10-8 0,7-4 1,8-7-1,5-5 0,1-7 0,1-4 1,2-11-2,-7 1 2,-2-6-2,-9 0 2,-6-1-2,-6 2 2,-9 2-2,-4 7 2,-7 5-2,-7 6 1,0 7 0,-6 7 0,-2 7 0,0 6 0,0 4 0,3 4 0,2 3 0,3 2 1,8-3 0,5-3-2,9-8 1,6-3 1,8-9-1,5-7 0,6-4 0,0-11 0,-1-2-1,3-5 2,-8 1-1,-3-2 0,-9-1 0,-6 2 0,-5 3 0,-8 0-1,-5 8 1,-5 2 0,-3 8 0,-3 4-1,1 9 1,-1 4 0,1 6 0,3 2 0,2 6 0,7-1 0,4-3 0,7-1 1,5-3-1,8-6 0,3-4 0,4-6 0,3-4 0,1-6 0,0-4 0,-5-4 0,-3 0 0,-4-6-1,-5 1 1,-5 2-1,-6-2 1,-4 2 0,-4 3 0,-3 1-1,-1 4 0,-3 5 1,-1 7 0,3 4 0,2 7 0,1 5 0,1 5 0,3 0 0,3 2 0,2 0 1,4-2-1,4-4 0,3-3 1,3-4-1,2-6 0,3-6 0,1-4 0,2-6 0,-5-2 0,4-6 0,-5-4 0,-3 1-1,-5 0 1,-2-1 0,-11 6 0,-1 1 0,-6 6-1,-6 5 1,-5 7 0,0 6 0,-1 6 0,1 4 0,2 3 0,4 3 0,7 1 1,3-2-1,6-3 0,6-1 1,6-4-1,3-5 0,6-5 0,0-3 1,0-5-1,1-4 0,1-5 0,-4-4 0,-2-1 0,-5-5 0,-4 1 0,-2 1 0,-7 0 0,-4 5 0,-5 4 0,-3 6 0,-4 3 0,-1 6 0,-2 7-1,-1 4 1,3 5 0,-1 3 0,4 1 0,5-1 1,4 0-1,6-3 0,6-4 1,-3-13-1,20 13 0,-5-13 0,4-6 0,0-3 1,1-4-1,-3-2 0,-2-1 0,-3 1 0,-4-1 1,-4 1-1,-5 1 0,1 14-1,-14-19 1,2 15 0,-3 3-1,-5 2 1,1 3 0,-1 7 0,0 0 0,1 7 0,3-2 0,4 2 0,5-1 0,5 2 1,4-4-1,9-2 0,6-5 0,3-4 0,7-3 1,2-4-1,3-5 0,-3-2 0,-1-5 0,-3-2 0,-4 2 0,-7-2 0,-5 3 1,-4 2-2,-5 12 1,-14-18 0,2 17-1,-3 3 1,-2 7-1,0 6 1,-3 2-1,4 6 1,1 6-1,2 0 1,2 4 0,5-4 1,2-3-1,8-3 0,4-4 0,7-8 1,5-6-1,6-7 0,1-6 0,0-4 0,0-4 0,-2-3 0,-5 0 0,-3-3 0,-7 4 0,-8-1 0,-3 5 0,-4 3 0,5 11 0,-25-12-1,7 16 1,1 6 0,-2 5-1,-4 6 1,5 6 0,0 1 1,-2 4-1,9 0 1,2-2-1,8-5 1,3-2-1,6-7 0,4-3 0,7-5 0,0-7 1,1-3-2,1-6 1,-3-3 0,-2-3 0,-2-3 0,-1-2 0,-4-3-1,-4 1 1,-2 1 0,-3 2 0,-4 3 0,4 15 0,-19-14 0,5 20-1,-3 3 1,-2 7 0,-2 6 0,2 3 0,2 4 0,3-1 0,1 0 1,11-4-1,3-1 1,5-9-1,11-5 0,5-6 0,0-5 0,4-5 0,0-2-1,-4-4 1,-2-4-1,-3 3 1,-10-2 0,-3 3 0,-6 1-1,-5 0 1,-5 4 0,-1 3 0,-3 2-1,-2 6 1,1 4 0,1 4 0,1 5 0,1 1 0,10 7 1,-1-1 0,8-2-1,6 0 0,3-4 0,4-5 1,5-4-2,3-9 1,2-7-1,2-4 1,-3-4 0,0-5 0,-1 2 0,-3-6 0,-3 1 0,-6 6 0,-4 0 0,-5 5 0,-6 1 0,3 12 0,-20-7-1,3 13 1,-3 4 0,-2 5 0,1 4 0,0 5 1,4 2-2,2 0 2,9-1-2,4-2 2,9-6-1,3 0 0,8-7 0,6-8 0,2-4 0,1-8 0,1-2 1,-4-3-2,-1-2 2,-5-4-1,-6 1 1,-4 0-2,-5 0 2,-3 3-1,-4 3-1,-2 4 1,6 10 0,-22-12-1,13 14 1,-6 8-1,1 1 1,1 11 1,-3 3-2,3 2 2,2 2-1,2-3 0,8-2 0,3-4 1,8-5-1,6-11 0,6-6 1,5-9-2,5-3 2,0-7-2,0 0 2,-3-2-1,-6-1 0,-8 3 0,-4 3 1,-11 4-2,0 14 1,-16-15 0,-2 13 0,-2 4 0,0 6 0,-2 6 0,0 6 1,1 3-1,3 4 0,4 0 1,3 1-2,6-3 2,5-1-2,5-3 2,5-8-2,0-6 1,8-5 0,2-4 0,0-5 0,1-6 0,-1-2 0,-2-5 0,-2-3 0,-1-1 0,-6 2 1,-4 3-2,-5-1 2,-5 6-2,5 14 2,-17-13-1,3 18-1,-1 4 1,-3 4 0,0 8 0,0 2-1,-1 3 1,2 2-1,4 1 2,2-6-2,5-1 1,5-5 1,2-4-1,-1-13 0,18 8 0,-2-14 1,2-3-1,-2-6-1,4-2 2,-5-4-1,0 0-1,-3 0 1,-5 1 0,-7 1 0,-2 5 0,2 14 1,-18-15-1,2 15 0,0 6 1,-1 2-2,-1 6 1,0 4 0,0 4 0,3 0-2,0 1 2,2 0 0,4-2 0,6 0 1,5-6-1,-2-15 0,19 13 1,1-18-1,3-4 0,3-6 0,3-5 0,-5-2 0,-3-2 0,-4 2 0,-11 1-1,-6 4 1,-11 0-1,-7 7 2,-11 6-1,-6 4-1,-1 3 1,-7 5 0,1 5 0,1 4 1,-1 8 0,7-2-2,4 2 1,4 2 1,10-3 0,9-2 0,6-5-1,10-3 1,7-7-1,5-6 0,3-6 0,1-3 0,1-7 0,-3-2 0,-2-5 0,-4-1 0,-5 0 0,-5 0 0,-6 1 0,-9 2-1,-3 5 1,-5 4 0,-8 7 0,-4 5 0,-1 5-1,-4 7 1,0 5 0,3 3 0,-2 6 0,7 0 0,3 1 0,7-1 1,7-4-1,9-6 0,4-4 1,11-9-1,7-7 0,8-9 0,2-4 0,0-6 0,-2-3 0,-2-3 0,-7 2 0,-8-2-1,-12 7 0,-6 2 1,-12 1-1,-6 8 3,-8 5-2,-3 4 0,-6 6 0,1 5 0,1 4 1,5 2-1,9 5 1,6-4-2,13 0 1,9 1 0,5-4 0,8-3 1,8-4-1,5-1 0,0-5 0,2-6 1,-1 0-1,-7-6 0,-3-2 0,-5 0 0,-4-4 0,-7 0 0,-9 1 0,-3 3-1,-6 2 1,-3 3 0,-2 5 0,-2 5 0,-5 5-1,4 5 1,-2 4 0,2 5 0,8 3 0,1 4 0,4-1 0,8-2 1,8-2-1,4-3 0,6-7 0,7-5 0,6-5 0,-2-6 0,0-5 0,-3-3 0,-3-3 0,-6-1 0,-5-2 0,-7 2 0,-4 2 0,-5 2 0,4 11 0,-21-9 0,3 12 0,-2 7 0,-3 7 0,0 5 0,-2 5 0,2 6 0,3-2 0,6 2 1,7-3-2,6-5 2,6-5-1,8-6 0,5-6 0,6-7 0,2-4 0,-2-3 0,-3-7 0,-1-2 0,-5-1 0,-2-4 0,-6-1 0,-7-1 0,-1 3 0,-4 2 0,-4 5 0,9 12 0,-23-10 0,6 15-1,1 6 1,-1 7 0,0 5 0,0 2 1,4 1-2,3-1 2,6 0-2,8-5 2,3-5-1,9-7 0,6-5 0,2-6 0,1-1 0,0-7 0,-2-2 0,-1-4 1,-6 2-1,-7-2 0,-4 0 0,-5 0 0,-6 3 0,-3 2 0,-5 4 0,1 4-1,-5 7 1,-1 4 0,-1 9 0,0 5 0,0 4 0,0 3 0,5 1 0,3 0 0,9-5 0,4-6 0,-1-18 0,24 13 0,-2-20 0,3-6 0,2-5 0,0-4 0,-2-2 1,-6-1-1,-3 2 0,-10 3-1,-4 4 1,-7 4 0,5 12 0,-25-5 0,4 12 0,1 5-1,-2 4 1,-1 6 0,1 1 0,3 3 1,2 0-1,2-2 0,6-2 0,4-2 0,5-7 0,0-13 0,14 13 1,0-14-1,4-8 0,1-4 0,3-4 0,-1-5 0,-2-1 0,-2-3 0,-5 1 0,-8 1 0,-4 2 0,-4 3 0,-8 4 0,-5 5 0,-2 5 1,-4 7-1,-3 2 0,1 8 0,1 4 0,3 3 0,5 2 0,4 1 0,5 1 0,7-1 0,2-2 0,5-5 0,5-3 0,1-4 0,3-8 0,2-1 0,5-9 0,0-5 0,-3-5 0,2-2 0,-5-3 1,-1 1-2,-7 2 1,-5 2 0,-8 7 0,4 13 0,-25-12 0,5 15 0,-6 10 0,-2 3 0,1 4 0,0 5 0,5-1 0,6 1 0,6-2 0,7-4 0,11-5 1,7-7-1,11-7 0,4-5 0,6-6 0,0-5 0,2-4 0,-5-1-1,-5 0 1,-8 1-1,-11 5 1,-8 1 0,-1 14 1,-21-13-1,-3 16 0,-5 2 1,-2 5-1,2 1 0,5 2-1,5-5-2,24 10-19,-5-18-15,30-4 1,0-12-3,22-2 2</inkml:trace>
  <inkml:trace contextRef="#ctx0" brushRef="#br1" timeOffset="28938.0594">17601 8055 39,'-11'-1'31,"11"1"1,-23 5 1,13 8-19,-13-8-5,12 7-1,-7-4-1,6 5-1,-2-5-2,14-8-1,-14 13 0,14-13-1,11 1-1,1-4 0,5-4-1,2 0 0,-1-4 1,1 4-1,-3-1 0,-5 3 1,-11 5 0,0 0 0,0 0 0,0 0 0,0 0 1,-16-9 0,3 12-1,-4 1 1,-3 2-1,0 1-1,1 3-3,-9-10-16,15 12-17,-5-12 0,18 0-1,-15-6 0</inkml:trace>
  <inkml:trace contextRef="#ctx0" brushRef="#br1" timeOffset="29593.2606">17001 7753 52,'0'0'31,"-12"-15"2,12 15-1,-8-14-23,-2 2-3,10 12-1,-5-15 0,5 15-2,0 0 1,0 0-1,-16-8 0,16 8 0,-16 14 0,6-1 0,-4-2-1,0 4 0,-1-1-1,4 0 0,-2-5 0,13-9 0,-12 14 0,12-14-1,0 0 1,10-8 0,-10 8-1,20-20 1,-12 6 0,1 1-1,-3-5 1,-3 1-1,-3-1 1,-2 1-1,-4 1 0,-3 4 0,9 12 1,-20-17-1,20 17 0,-19 4 0,19-4 0,-17 22 0,12-7 1,4 2-1,3-1 0,3 2 1,3-2-2,2-5-1,6 3-4,-16-14-19,24 9-11,-24-9 0,19 5-1,-19-5 0</inkml:trace>
  <inkml:trace contextRef="#ctx0" brushRef="#br2" timeOffset="55177.3055">3498 11385 12,'14'-20'24,"-13"1"0,-1 19-1,4-12-21,-4 12-1,-10 21 0,4 4 3,6 17 0,-5 10 1,10 15 2,-5 17-1,10 23-1,-3 18 0,8 23-1,-3 12-1,7 19-1,-5 14-2,1 11-2,-4 12 0,-4 5 1,-6 5-2,-6 1 1,-2-4 0,-7-4 1,-2-15-1,4-9 0,2-25-3,-1-27-24,13-28-2,6-23 0</inkml:trace>
  <inkml:trace contextRef="#ctx0" brushRef="#br2" timeOffset="55957.3069">2988 13809 24,'17'-21'27,"11"10"-2,1-2 2,13 11-32,4-1 0,19 5 4,9 0 1,14 2 0,11 1 1,9-1 1,13-1 0,15-2-1,9 0 2,11-4 0,8 3 0,12-6 0,9 3 0,9-5-1,14 2 0,2-1 0,7 5 0,10-2-1,10 1-1,7 1 1,7 4-1,7-2 0,5 0 1,16-2 0,7 0-1,7-1 1,7-4 0,10 0 0,6-2 0,6-1 1,8 0-1,-3 1 1,2 0-1,3-1 1,-3 0 0,4-2 0,3 1-1,0-4 1,2 0 1,5-5-1,6 1 0,43-7 0,-33 3 0,46-6-1,-40 2 2,-5-4-3,7 1 2,-9-1-1,3 1 0,-53 1 0,39 1 0,-56 5-1,32 2 0,-8 7-3,-23-4-6,-7 10-24,-24 1-1,-21 5-1,-27-2 0</inkml:trace>
  <inkml:trace contextRef="#ctx0" brushRef="#br2" timeOffset="56440.9077">17665 12401 32,'1'61'30,"3"17"0,-6 19 0,-7 20-29,3 15 0,-4 16-1,-2 7 1,-6 1-1,-2-2-1,9-3-12,-2-22-17,5-21 0,14-12-1</inkml:trace>
  <inkml:trace contextRef="#ctx0" brushRef="#br2" timeOffset="56690.5082">17929 12866 47,'-93'84'36,"-9"20"2,-11 13-3,-1 9-21,-1 3-17,8-15-8,17-3-23,14-21-2,20-17-1,15-26-1</inkml:trace>
  <inkml:trace contextRef="#ctx0" brushRef="#br2" timeOffset="57423.7095">4051 13338 55,'-2'18'36,"-17"5"-1,-11 22-1,-24 17-32,-9 23-1,-18 15-1,-10 13 0,-3 7-2,0-3-2,11 2-9,9-30-21,28-21-2,18-36 0,28-32 0</inkml:trace>
  <inkml:trace contextRef="#ctx0" brushRef="#br2" timeOffset="57798.1101">5645 12968 56,'0'0'36,"14"25"-1,-24 19-3,-6 14-32,-10 23-2,-7 7-1,4 11-1,-6-7-6,18 4-18,1-24-6,12-15 1,15-25-1</inkml:trace>
  <inkml:trace contextRef="#ctx0" brushRef="#br2" timeOffset="58125.7107">6237 12966 47,'-16'-8'35,"-6"19"2,-14 14-3,1 21-24,-7 1-5,3 16 2,4 2-3,11 3-2,8-8 0,12-5 0,15-11-1,8-11 0,18-17 0,8-15-1,7-20 1,0-9 1,3-17-1,-2-8 0,-8-5 0,-6-1-1,-20 1-1,-12 3 0,-8 10-3,-14 0-3,0 19-4,-24-7-21,20 17-5,-3-1-2,14 5 2</inkml:trace>
  <inkml:trace contextRef="#ctx0" brushRef="#br2" timeOffset="58468.9113">6995 13021 42,'-15'-9'36,"-7"-4"2,1 12 0,-13-4-29,4 23 1,-14-3-3,13 15 0,-8 2-2,5 7-2,5 2 0,11 3 0,6-5-3,14-6 0,13-4-1,11-13-2,11-5-1,0-14-2,21 10-13,-9-26-20,8 2 1,-7-9-1,3 3 1</inkml:trace>
  <inkml:trace contextRef="#ctx0" brushRef="#br2" timeOffset="58968.1122">7306 13044 37,'-22'14'37,"11"6"2,-8-5-1,7 17-13,-12-8-18,8 12-1,-3-4-2,6 5-1,0-4-1,5-1-2,3-8 2,5-1-2,5-10 0,-5-13-1,22-2 1,-5-12 1,2-12-1,3-3 1,-2-6-1,2-2 1,-4-4-1,-2 5 1,-5 6-1,-1 8 0,-5 7 0,-5 15 1,0 0-1,0 17 1,-5 4-1,5 3 1,-2 0-1,8-2 1,0-7-1,12-9 0,6-14 1,8-12-1,6-8 0,4-8 0,1-2 1,0-1-1,-5 6 0,-5 5 0,-9 17 1,-7 14-1,-8 19 0,-10 14 0,-7 9 0,-1 9 0,0 3-3,-4-9-6,18 7-26,-11-23-4,15-5-2,-1-15 0</inkml:trace>
  <inkml:trace contextRef="#ctx0" brushRef="#br2" timeOffset="59482.9131">5864 14291 46,'12'-5'36,"-12"5"1,16 19-1,-19-1-34,-4 20-1,0 11-2,-7 6 1,2 11-3,-6-3-1,9 8-13,-3-18-17,12-10-2,3-16 1</inkml:trace>
  <inkml:trace contextRef="#ctx0" brushRef="#br2" timeOffset="60138.1142">6318 14252 39,'-14'1'36,"-7"15"2,4 15-2,-11 4-28,9 11-3,-1-1 0,8 9 1,5-7-3,12 3 0,9-10-1,7-9 1,8-11-2,3-8 0,8-17 0,-1-11-1,2-10 1,-5-14-1,-2-3-1,-5-6 1,-6-3-1,-9 0 1,-8 2-1,-9 4 0,-6 12 1,-7 10 0,-4 7 0,-4 12 0,2 6 0,-1 6 1,11 4-1,7 5 0,11-4 1,10-6-1,14-3 0,10-7 0,9-6 0,7-4 0,1-2 0,-2 0 0,-5 3 0,-7 3 1,-12 4-1,-10 9 1,-16 7-1,-5 10 1,-11 7-1,-5 11 2,-5 6-2,-1 8 1,1 3 0,4 1 0,8-6-1,8-6 1,10-8-1,7-11 1,13-15-1,6-10 0,6-15 1,-1-11-1,-3-6 0,-1-8 0,-10-3 0,-8-3-1,-6 2 0,-15-2-3,-4 7-2,-12-11-5,9 20-24,-13-4-3,8 17-2,-5-1 2</inkml:trace>
  <inkml:trace contextRef="#ctx0" brushRef="#br2" timeOffset="60824.5154">7413 14403 63,'0'0'39,"0"0"-2,0 0-11,0 0-19,-18 21-3,13 5 0,-7 4-1,4 4 0,-3-1-1,3 0 0,3-6-1,3-6 0,4-9 0,-2-12-1,19-4 1,-5-14 0,8-6-1,-4-6 0,2-5 1,0-2-1,-1-4 0,-3 7 0,-4 3 0,-6 9 0,0 3 0,-1 8 1,-5 11-1,0 0 0,0 0 1,0 18-1,4-6 1,2 3-1,3-2 0,6 0 1,3-7-1,4-4 1,3-5-1,4-3 1,0-3-1,1-3 1,-1 2 0,-6 1 0,-1 2 0,-5-1-1,-7 4 1,-10 4 0,15 0-1,-15 0 1,1 14-1,-1 1 0,3 1 0,-3 7-1,2 0 0,0 1-1,7 6-4,-4-13-4,19 9-24,-15-22-5,16 5-2,-7-20 2</inkml:trace>
  <inkml:trace contextRef="#ctx0" brushRef="#br2" timeOffset="61354.9164">8091 14361 53,'5'-18'39,"-5"18"-2,0 0 1,0 0-29,0 0-4,-3 18 0,-2 1-2,5 5 0,-5 0-1,1 4 0,2-2 0,1-1-1,0-7 0,4-2 0,-3-16 0,10 6-1,-10-6 0,21-22 0,-6 5 0,2-6 0,0-4 0,-3 1 0,1-2 1,-6 5-1,2 2 0,-2 6 0,-4 4 1,-5 11-1,0 0 1,0 0-1,10 13 1,-6 1-1,1 2 0,2 2 0,2-3 1,4-4-1,1-4 1,2-1 0,1-7 0,-1-2 0,-1-2-1,-2-2 2,0 0-2,-13 7 1,18-15 0,-18 15-1,15-12 0,-15 12 0,16-2 1,-16 2-1,16 17 0,-9-2 0,-1 7 0,-1 2 0,-2 5-1,-1-2-1,1 3-3,-6-18-8,17 12-22,-14-24-6,0 0 0,0 0 0</inkml:trace>
  <inkml:trace contextRef="#ctx0" brushRef="#br2" timeOffset="66939.7262">2608 1119 37,'0'0'29,"0"0"1,6 16 0,-3 0-21,-2 7-5,0 9-1,9 12 1,-5 11 1,9 9-1,-4 10 2,9 6-3,-2 3 1,3 7-2,-3 0 1,1 0-2,-4-2-1,-1-6 0,-6-10 0,-2-7 0,0-13 0,-3-13 0,1-16-1,-3-23 1,7-22-1,-2-18 1,-2-14 0,1-14-1,-3-15 2,-2-11-1,-5-8 2,-1-5 0,-5 0 0,1 7 1,0 0-1,4 6 2,6 6-1,5 12 1,-4 76-1,21-73 1,-21 73 0,46-71-1,-46 71 0,61-61-1,-61 61 1,75-47-3,-75 47 0,58-24-1,8 14-1,-7 21 1,-13 18-1,-18 18 1,-29 23-2,-24 17 1,-24 4 2,-4-6-1,4-10 1,6-9-2,15-12 2,13-11-1,15-13 1,18-14 1,15-9-2,13-6 2,9-5 0,5 0-1,1 0 1,-2 6 0,-12 6-1,-10 11 1,-20 13-1,-12 12 0,-21 12-1,-15 14 1,-15 10 0,-12 1-1,-2 1 0,-5-10-4,16 0-16,-5-27-16,25-15 1,10-31-4,23-17 2</inkml:trace>
  <inkml:trace contextRef="#ctx0" brushRef="#br2" timeOffset="67314.1268">3893 1021 87,'6'-33'37,"-1"15"-1,-5 18 1,-2 18-35,-5 19 1,-5 28-1,-1 12-1,1 14 0,2 17 0,-1 4-1,2-2-2,6-1-1,3-8-6,9 0-19,-2-25-10,14-5 1,3-27-2</inkml:trace>
  <inkml:trace contextRef="#ctx0" brushRef="#br2" timeOffset="67532.5272">4389 1586 88,'0'0'38,"-24"26"0,5 13-2,-10 5-34,1 13 0,0 4-1,5 8-2,3-1-1,3-9-5,23 0-29,-6-20-1,18-7 0,-1-25-2</inkml:trace>
  <inkml:trace contextRef="#ctx0" brushRef="#br2" timeOffset="68047.3281">4493 1195 98,'-16'-7'37,"16"7"1,0 0-4,0 0-38,21-1-6,-11-9-6,23 7-15,-7-1-3,11 10 10,-14-2 9,14 8 6,-11 8 8,-8 9 5,7 15 9,-21 1 17,7 5 2,-16 2-7,10 10-10,-16 0-4,7 4-5,-5-7 0,-1 5-3,-3-10 0,3-2-1,3-10 0,2-3-1,1-18 1,4-21-1,15 4 0,4-24 0,5-15 1,6-10 0,4-8-1,6-9 1,1 0 0,2 4 0,-4 10-1,-5 7 0,-4 13 0,-5 15-1,-3 15-1,-7 13 0,-2 12-1,-2 12 0,1 8-3,-1 1-2,14 12-14,-9-19-18,15 5 1,-2-15-2,16-1 1</inkml:trace>
  <inkml:trace contextRef="#ctx0" brushRef="#br2" timeOffset="68468.5289">5738 1512 97,'-41'-9'40,"3"15"0,-14 7 0,11 24-33,-10 1-3,8 9-1,5 5 0,9 0-1,11-6 0,16-4-2,11-15 1,14-14-1,11-16 2,8-23-1,15-12 0,7-19 0,6-15 0,0-16 2,1-6-2,0-13 1,-37 50-1,6-2 2,-9 6-3,3 0 0,-34 53 0,56-84 0,-41 29 0,2 37 0,-17 18 0,-25 54 0,-12 15 0,-2 31 0,-6 23-5,9 8-4,26-11-12,-4-32-9,44 1-9,2-31-3,35-10 0,7-20 0</inkml:trace>
  <inkml:trace contextRef="#ctx0" brushRef="#br2" timeOffset="69139.33">8354 965 81,'39'-62'38,"-39"62"0,0 0 0,0 0-33,-24-36 0,-30 34 0,-5 17-1,-15 2-1,-5 13 0,0 6-2,16 9 1,16 1-2,40-9 1,16 0-2,16-4 1,13 5-1,7-2 1,6 4-1,-1-4 0,0 0 2,-9-3-2,-10 2 2,-12 2-1,-14 0 1,-17-2-2,-12 1 2,-13 1 0,-8-3-1,-5 0 0,0-5-2,2-8-2,11-5-3,2-22-17,35 6-13,-1-21 0,29 6-4,3-16 2</inkml:trace>
  <inkml:trace contextRef="#ctx0" brushRef="#br2" timeOffset="69747.7311">8721 1292 87,'12'12'38,"-20"2"-2,4 11 2,-4 5-35,-3 7-1,-5 8 1,2 12 0,-7 3 0,2 4-2,1-1 2,0 0-1,2-8-1,5-4 0,3-11-1,3-11-1,5-13 2,0-16-1,14-3 0,-1-17 0,0-12 1,4-8 0,0-8-1,-2-9 2,-1-5-2,0-9 2,2-1-2,3 1 2,-1 10-2,3 6 1,2 4-1,3 12 1,4 11-1,-1 13 0,0 14 0,1 7-1,-3 5 1,-3 10-1,-3 7 0,-7 5 0,-9 5 0,-6 3 0,-9 0 1,-6 2-1,-7-5 1,-3-1-1,-8-5 2,3 0 0,-3-8-2,3 3 2,-1-2-1,3 4-1,4 3 1,-1 9-1,1 11 1,0 12-1,-4 17 1,-1 7 0,0 6 0,-2 8 1,7-3-2,1-8-1,13-7-7,-7-32-14,36-6-14,-5-32-2,21-11-2,3-31 1</inkml:trace>
  <inkml:trace contextRef="#ctx0" brushRef="#br2" timeOffset="70153.3318">9589 1347 99,'-25'-19'40,"5"26"1,-16 4-2,-1 11-37,-6 8 2,5 9-2,-1 6 1,7 10-2,3 0 1,11 2-2,5-5 1,17-6-1,11-10 0,10-6-1,10-15 2,8-12-2,7-17 2,5-10 0,3-10-1,-3-10 1,-5-5-1,-6-5 0,-12-2-1,-10-2 0,-12 8-1,-14 7 0,-10 10-1,-13 6 0,-4 12-4,-12-7-10,26 18-17,-9 0-5,26 4 1,0 0-2</inkml:trace>
  <inkml:trace contextRef="#ctx0" brushRef="#br2" timeOffset="70449.7324">10590 859 108,'0'0'42,"33"-61"1,-33 61-4,0 0-37,0 0 0,-36 14 0,-4 28-1,-13 25-1,5 24 0,-2 17-1,8 15 0,3 9-1,13-21-3,6-14 1,4-18-8,23 0-16,-16-34-11,15-8-1,-6-23-2,11-12 2</inkml:trace>
  <inkml:trace contextRef="#ctx0" brushRef="#br2" timeOffset="70668.1327">10101 1324 112,'-23'-1'43,"20"16"2,3-15-3,21 17-39,22-16-1,26-4 0,13-5-2,8-7-1,14 2-3,-5-8-10,19 7-11,-28-6-13,4 10-5,-24-2-1,-5 6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8.emf"/><Relationship Id="rId4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10.emf"/><Relationship Id="rId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7997554"/>
              </p:ext>
            </p:extLst>
          </p:nvPr>
        </p:nvGraphicFramePr>
        <p:xfrm>
          <a:off x="214283" y="762000"/>
          <a:ext cx="8750332" cy="500189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cup and the coin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refraction affects us at home and at the beach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how eyes work and how to correct vision defects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spectacles clear up vision problems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path of light through a triangular prism/block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light does as it goes through a prism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investigation by peering down the beam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light does as it goes through a prism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test-level work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16760" y="1091880"/>
              <a:ext cx="4561560" cy="2341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3440" y="1086480"/>
                <a:ext cx="4580280" cy="235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770920" y="2003040"/>
              <a:ext cx="1734480" cy="3557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57240" y="1990080"/>
                <a:ext cx="1753560" cy="357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456740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280" y="120960"/>
              <a:ext cx="8472240" cy="5511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80" y="105840"/>
                <a:ext cx="8501400" cy="553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897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0" y="75540"/>
            <a:ext cx="5327650" cy="52584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77160" y="658080"/>
              <a:ext cx="8196480" cy="2713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3200" y="645840"/>
                <a:ext cx="8206560" cy="273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75540"/>
            <a:ext cx="5791200" cy="49536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780480" y="1076040"/>
              <a:ext cx="7900920" cy="1844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6520" y="1062720"/>
                <a:ext cx="7914240" cy="186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43880" y="241920"/>
              <a:ext cx="7355160" cy="5060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9480" y="227520"/>
                <a:ext cx="7373880" cy="508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368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75540"/>
            <a:ext cx="5181600" cy="56394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97240" y="2624400"/>
              <a:ext cx="7349760" cy="667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6440" y="2616120"/>
                <a:ext cx="7363440" cy="68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08520" y="194760"/>
              <a:ext cx="7589520" cy="4005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3400" y="178200"/>
                <a:ext cx="7617960" cy="403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174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38880" y="287280"/>
              <a:ext cx="5759640" cy="5110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0960" y="271800"/>
                <a:ext cx="5770800" cy="512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908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99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667</TotalTime>
  <Words>160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81</cp:revision>
  <dcterms:created xsi:type="dcterms:W3CDTF">2006-08-16T00:00:00Z</dcterms:created>
  <dcterms:modified xsi:type="dcterms:W3CDTF">2013-05-15T00:56:59Z</dcterms:modified>
</cp:coreProperties>
</file>