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  <p:sldId id="299" r:id="rId5"/>
    <p:sldId id="300" r:id="rId6"/>
    <p:sldId id="301" r:id="rId7"/>
    <p:sldId id="302" r:id="rId8"/>
    <p:sldId id="303" r:id="rId9"/>
    <p:sldId id="30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3T23:21:51.42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9987 4018 0,'0'0'26,"0"0"-1,-8-11-8,8 11 4,-2-10 0,2 10-1,0-13-4,0 13-2,0 0-2,10-1-2,-10 1-3,9 30-2,-7-4-1,4 8-2,1-1 1,8 0-1,8-16 1,16-25-2,30-41 1,33-37 0,34-39-4,27-36-32,30-12-3,-6-24-1,0 7-3</inkml:trace>
  <inkml:trace contextRef="#ctx0" brushRef="#br0" timeOffset="1107.6019">11814 5060 61,'28'-28'37,"-5"10"-1,-14-3 0,-9 21-29,0 0-1,-18 24-2,-12 13-2,-11 22 0,-13 17-1,-13 16 1,-10 13 0,-4 10 0,-7-2-2,6-9-1,12-8-7,4-29-26,24-24-1,13-31-2,29-12 0</inkml:trace>
  <inkml:trace contextRef="#ctx0" brushRef="#br0" timeOffset="1294.8023">11331 5279 82,'0'0'40,"0"0"-1,9 21 0,11 9-34,9 0-2,15 7 1,11-8-1,8 2-2,8-1-2,-1-8-8,10 11-26,-16-2-1,2 10-1,-21-3-3</inkml:trace>
  <inkml:trace contextRef="#ctx0" brushRef="#br0" timeOffset="2293.204">11545 6659 70,'11'-16'36,"-11"16"-1,0 0 1,0 0-27,-22 39-3,-8 10-1,-24 12-1,-9 17-3,-14 15 0,-10 8 0,-3 3-1,4-4-1,8-7-1,7-23-8,30-9-25,7-26 1,25-22-3,9-23 0</inkml:trace>
  <inkml:trace contextRef="#ctx0" brushRef="#br0" timeOffset="2511.6044">10938 7000 77,'-9'-13'39,"18"23"0,7 3 0,19 18-14,4-6-21,18 8-2,12-2 1,7 4-2,6-7 0,9 0-2,-3-1-1,-4-8-1,8 4-5,-15-11-5,18 8-25,-15-10-1,1 6 0,-14-9 0</inkml:trace>
  <inkml:trace contextRef="#ctx0" brushRef="#br0" timeOffset="6162.0108">11349 9103 21,'0'0'27,"0"0"1,0 0 0,4-21-21,-4 21 0,7-14 0,-7 14 0,11-13 0,-11 13-1,0 0 0,13-9-1,-13 9 1,0 0-2,0 0 1,0 0-2,0 0 0,0 0 0,0 0-2,0 0 0,0 0 0,0 0 1,0 0-1,8 17 1,-2 6 1,2 16 0,1 4 0,7 12 0,-3-3 1,8 4 0,5-14 1,13-23-1,12-42 0,28-38-1,29-43-1,26-42-1,28-27-4,12-29-33,21 3-3,-8-9-2,-1 22-2</inkml:trace>
  <inkml:trace contextRef="#ctx0" brushRef="#br0" timeOffset="19016.4334">11293 11868 24,'0'0'28,"0"0"-2,0 0-13,0 0-1,0 0-1,0 0 0,0 0-1,12 17-1,-10 2-1,17 14-1,-10 2 0,8 12 1,-6 1-3,8 2 0,-2-12-1,11-12 2,3-29-2,18-27 1,20-32-2,25-34 1,21-27-3,12-22-5,19 2-23,-18-8-13,-3 16 1,-21 13-1</inkml:trace>
  <inkml:trace contextRef="#ctx0" brushRef="#br0" timeOffset="23992.8421">11019 14031 18,'8'-14'34,"-1"3"2,-7 11-2,16-8-22,-16 8-2,10 21-1,-13 0-2,13 18 0,-11-1 0,9 10-2,-5-4 0,9-1-1,7-19 0,15-21 0,14-37 1,23-37-1,28-40 0,27-35-1,23-30-2,13-19-2,11-3-5,-21-10-19,13 31-14,-25 15-1,-11 36-3,-29 20 2</inkml:trace>
  <inkml:trace contextRef="#ctx0" brushRef="#br0" timeOffset="27705.6487">11444 15100 13,'0'0'33,"9"-17"-1,-9 17 2,10-14-27,-13 4-1,3 10-1,0 0 1,0 0 0,0 0-2,14 20 1,-13 1 0,7 12 0,-3 1 0,5 11 0,-2-4-1,8 1 1,-2-14 0,15-12 0,6-31 0,20-24-1,17-36 0,27-31 0,22-29-2,15-21-4,12-4-7,-4-23-22,18 18-8,-21 5-1,-8 22-3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3T22:35:55.155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3T22:37:32.498"/>
    </inkml:context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9593 11184 2,'0'0'21,"10"-10"-4,-10 10-1,0 0-1,12-20 1,2 18-2,-12-12 0,13 12-2,-14-11-2,11 10-1,-9-8-2,-3 11-1,11-8-1,-11 8-2,0 0 0,0 0-1,0 0-1,0 0 1,-14 10-1,3-1 0,-5 5 0,-1 1 0,-2 4 0,1 3 0,-6 4 0,0 1 0,-4 5-1,-1 3 1,-5 8-2,-3 2 2,-3 4-1,-5 5 0,-5 5 0,-5 4 1,-7 3-1,-6 2-1,-1 4 1,-6 4-1,-2 4 1,-2 6-1,-3 4 0,-7 2 0,3 6 0,-7 3 0,-5 4 1,-2 6-1,-6 0 0,-2 4 1,-3 4 0,-5 6-2,-2 2 2,2 4 0,4 2 0,-5-3 0,2 1-1,1 2 0,-2-4 0,2 3 0,-3 0-1,-1-3 2,-3 2-3,-2 3 1,-3-2 0,-8 5 1,3 3-1,-4-4 1,1-5-1,4-3-2,0-5 1,-1-14-5,25-3-26,0-24-4,20-13 2</inkml:trace>
  <inkml:trace contextRef="#ctx0" brushRef="#br0" timeOffset="811.2014">7132 13321 34,'0'0'36,"0"0"1,0 0-1,22-21-29,12 4 0,10-20-2,20 0 1,5-13-1,20-3-2,5-10-1,11 0 0,2-1 0,-2 7-1,-10 7 1,-13 12-1,-16 16-1,-16 16 1,-21 19-1,-18 22 1,-21 17-1,-15 17 0,-14 18 1,-15 14-1,-4 7 1,-4 5-1,1 0 0,0-6 0,9-7-3,5-28-9,22-8-26,3-27-1,22-19-1,0-18 1</inkml:trace>
  <inkml:trace contextRef="#ctx0" brushRef="#br0" timeOffset="92538.8023">9770 11026 19,'0'0'14,"-7"12"1,7-12-1,0 0-2,0 0 0,0 0 0,0 0-5,0 0-2,0 0-2,-3 11 0,3-11-1,0 0-1,0 0 1,0 0 1,0 0 0,-3 13 1,3-13 0,0 0 0,0 0 0,0 0 0,-6-11-1,6 11 0,0 0-1,4-17-1,-4 17 1,5-18 2,0 5-3,2 1 3,1-6-1,2 0 0,2-5-2,3-1 3,-2-5-3,4-3 0,0-4 1,2-6-2,-3 3 2,3-2-2,1-4 1,-2 0 0,1-5 0,0 3-1,3-3 0,0-1-1,2-5 2,-1-1 0,1-4 0,0 1 0,-2-3 0,2-1 0,-5 2 0,1 1 1,0 1-1,-3 4-1,0-1 0,-1-2 0,2 3-1,2-4 1,2-2-1,1-3 0,5-5 0,1-2 1,2-2-1,4 2 0,-4 1 1,-1 2 0,2 1 0,-6 4 1,-3 5-3,-3 2 2,-4 4-1,0-1 1,-3-1-1,1 0 1,0-1-1,2-1 1,-2-4 1,6 0-1,1 0 0,2 2 0,1-4 0,-1 5 1,-1 3 0,2 1 0,-3 2-1,-2 2 1,-3-1 0,-2 0 1,2 2-1,-2 1-1,0-5 0,0 1 1,1 0-1,2 2 1,-2 1-1,2 0 0,0 4 0,-3-2 1,3 3-1,1 1 1,-1 2 0,1-2 0,1 1-1,1-2 2,-2 0-2,3 2 1,-3 0-1,-1 1 0,1 1 1,-4 0-1,1 1 0,-2-1 0,-1 2 0,3 0 0,-5 1 1,4-1-2,1-2 0,-4 1-1,4 2 2,-2 0-2,-1 1 1,1 0 0,-2 2 0,2 0 1,-3 6 0,0-4 1,-1 0-1,2 0 1,0-4-1,2 0 0,2-2 1,-1 0-1,2-1 1,1 2-1,0 0 1,-3 4-1,2 0 1,-4 4 0,-1 2-3,0 2 3,-3-1-3,-1 3 4,3-1-4,-3-3 3,2 0-2,0-1-1,0-3 2,3 0-2,-1 0 3,1 1-3,-1 0 2,1 2-2,-1 5 2,-2 0 0,0 6 1,-2 0-1,-1 4 0,-2 1 0,-4 12 0,2-15 0,-2 15 1,6-22-1,1 6 0,2-5 0,5-4 1,1-2-1,2 0 0,1 0 1,-4 3-1,2 7 1,-8 4-1,-8 13 0,0 0-1,-15 18-1,1 2-4,-11-4-22,12 8-7,-8-9-1,14 5-2</inkml:trace>
  <inkml:trace contextRef="#ctx0" brushRef="#br0" timeOffset="93334.4037">11392 6625 46,'8'-14'30,"-8"14"3,9-16-1,-12 3-18,3 13-2,0 0 0,0 0-4,0 0-2,-17 22-2,-6 5-1,-4 11-1,-11 11-1,-6 10 1,-6 7-2,1 4 0,-1 2 0,5-7 0,6-9 1,6-9-1,13-12 0,5-12 0,15-23 2,0 0 1,5-14-2,14-16 2,8-12-2,4-5 2,7-8-1,4-2 1,-1 0-2,2 6 0,-7 9 0,-3 13 0,-3 11-1,-5 11 1,-6 14-1,-4 11 0,1 10 1,-4 8-1,0 9-1,0 7-1,-3 5 1,-5 1-3,5 4-3,-10-14-17,10 3-14,-3-12-1,9-11-1,-1-20 3</inkml:trace>
  <inkml:trace contextRef="#ctx1" brushRef="#br0">23283 9361,'0'-35</inkml:trace>
  <inkml:trace contextRef="#ctx0" brushRef="#br0" timeOffset="98747.6132">12110 5024 39,'0'0'30,"0"0"0,-3-22-9,3 22-11,12-26-3,-2 13-2,-2-8-1,6 5-2,-2-2-1,1 3 0,0-2 0,3 0 1,-2 0-2,5-1 2,-3-4-2,7-5 2,3-3-2,4-4 1,1-4-1,5-5 0,1-3 2,2 1-3,2-4 3,4 3-2,-4 0 1,1 1-1,3 2 1,2 2-1,-1 2 1,0-2 0,2 3-1,-3 0 2,1 0 1,2 2-1,-5-4 0,3 0 1,4-5-1,-2 0 1,3-7 0,2 1-1,6-3 0,5-4-1,2-2 1,4 2-1,1-5 0,5 4 0,0 0-1,0-3 1,-1 0-1,1-1 1,-2-4-1,3 2 1,0 1-1,-1-2 0,3 1 1,-2 2-1,-1-2 1,-1 4 0,-3 5-1,2-3-1,-9 1 1,9 2 0,-3-4 0,4 1-1,-2-1 1,1-2-1,1 1 2,2 0-1,-4-1 1,2-3-1,-4 0 1,7 1 0,-4 0-1,5 0 1,1-2-1,-4-5 2,2 0-1,-3 3 1,0-2-2,-3-3 1,-2-1 0,-70 74 0,71-79 0,-71 79 0,86-82 0,-86 82-1,90-84 1,-90 84-3,98-86 2,-50 42-1,4-1 0,-2 5 1,2-3-1,-4 4-1,1-5 2,1 9 0,-2-6-1,-48 41 0,85-64-4,-85 64-19,60-52-12,-60 52-1,0 0-2,0 0 2</inkml:trace>
  <inkml:trace contextRef="#ctx0" brushRef="#br0" timeOffset="99480.8145">14517 2367 56,'-10'3'34,"-4"-4"-2,14 1 1,-21-4-25,21 4 2,-12-3-3,12 3-2,0 0 0,13-11-1,2-1 0,12 0-1,5-11 0,13-5 0,9-11-1,14-6 1,4-4-1,12-4-1,1-1 1,-2 6-1,-8 9 0,-6 8 0,-16 17 0,-14 22-1,-18 20 0,-17 21 1,-16 19-1,-15 16 1,-11 12 0,-8 6 0,-5 1-1,0-5 0,4-9-3,0-21-3,26-2-27,-4-33-5,25-10 0,0-23-2</inkml:trace>
  <inkml:trace contextRef="#ctx1" brushRef="#br0" timeOffset="10982.4193">22453 10602,'-12'-12</inkml:trace>
  <inkml:trace contextRef="#ctx0" brushRef="#br0" timeOffset="112522.4374">17377 2072 60,'1'-12'36,"-5"-3"-2,4 15 1,-13-7-25,7 17-8,1 10-1,4 11 1,-3 9-1,3 17 2,0 12-1,-1 13-1,-3 8 0,2 3 0,-2 2-1,3-2 0,2-8-2,-2-18-5,14-6-12,-3-31-14,12-15-1,-3-24-2,10-14 1</inkml:trace>
  <inkml:trace contextRef="#ctx0" brushRef="#br0" timeOffset="113037.2383">17085 2258 83,'-55'-35'38,"17"13"-1,5-11-1,24 5-31,21-3-3,21-1 0,18-5 0,17 1-2,7 4 1,13 4 0,2 9 0,-2 6-1,-9 9 1,-8 10 0,-16 14 0,-11 16 0,-19 11-1,-13 15 2,-13 10-1,-10 12 1,-8 5-1,-7 3 0,0-2 0,-1-7 0,6-11 0,4-7 0,6-12-1,11-14-1,8-13 1,12-16 1,4-16 0,6-10-1,1-12 2,6-10-1,-5-3 0,1-3 0,-4 3 1,-8 9-1,-5 9 0,-3 13 0,-13 10-1,9 17 0,-8 9 0,-2 8 0,1 9-1,3 1-1,6 4 0,3-3-2,12 1-3,-5-22-10,26 12-20,-11-25-1,13 1-2,-9-23 0</inkml:trace>
  <inkml:trace contextRef="#ctx0" brushRef="#br0" timeOffset="113396.0389">18206 2664 86,'-11'8'37,"12"8"1,-1-16 0,31 7-36,-2-9 1,14-3 0,4-9 0,5-2 0,1-9-1,-1 3 1,-9-5-2,-9 2 1,-15 1-1,-14 4 1,-16 5-2,-14 12 2,-14 9-2,-13 5 0,-3 11 0,-8 9 0,5 8 1,6 4-1,11 5 1,15 1-1,16-4 0,20-4-1,20-7-1,18-14-3,27 7-22,3-27-12,26-1 0,1-21-2,19 1 0</inkml:trace>
  <inkml:trace contextRef="#ctx0" brushRef="#br0" timeOffset="114098.0401">20232 1944 51,'14'-56'39,"-11"-13"-2,0 9 1,-14-13-12,5 20-19,-11 0-2,2 18 0,-9 14-2,-3 23 0,-5 20-2,-2 24 2,-2 23-1,2 27-2,0 15 2,5 12-1,4 9 0,7 1-1,8-4-1,10-10-1,5-17-2,2-27-3,20-4-15,-13-36-16,14-11 0,-13-27-1,7-6 1</inkml:trace>
  <inkml:trace contextRef="#ctx0" brushRef="#br0" timeOffset="114394.4406">19791 2439 89,'-36'-1'38,"-3"-3"1,19 15 0,5-8-27,15-3-8,26 8-2,14-9 0,12-4 0,8 1-1,6-8 1,5 1-1,-1 0 0,-7 1 1,-6 2-2,-15 3 1,-8 6 1,-11 6-2,-9 6 1,-11 11-1,-8 6 0,-5 4-1,-3 3 1,0 2-2,3 0-1,2-9-3,10 9-12,-2-39-18,21 14-4,-2-25 0,12-6-1</inkml:trace>
  <inkml:trace contextRef="#ctx0" brushRef="#br0" timeOffset="114846.8414">20332 2028 95,'-29'-4'39,"11"15"2,0-8-2,19 8-35,-1-11-1,29 17-1,2-10 1,12 6-1,-1 0 0,5 1 0,-3 5 0,0 5-1,-12 5-1,-6 6 2,-17 7-1,-7 5 1,-11 0-2,-6 4 2,-7-3-2,-1-5 2,1-8-2,3-6-1,6-6 1,13-23 0,0 0 0,0 0 0,33-31 0,-4 1-1,8-7 2,1-2-2,2-5 1,0 6 0,-5 6-1,-6 8 0,-5 10 1,-5 9 0,-6 13 0,-3 7 0,-1 8-1,-1 9-1,6 6-3,-1-6-5,19 15-24,-7-18-4,17 4-2,-4-18 0</inkml:trace>
  <inkml:trace contextRef="#ctx0" brushRef="#br0" timeOffset="115205.6421">21341 2290 95,'-32'7'39,"-11"-3"0,7 20 1,-7 0-35,8 14 2,3-2-3,8 4 0,8-3-1,15 0 0,7-12-1,16-4-1,7-13 0,8-10 0,6-15 0,7-9 0,-2-11 0,0-5-2,-5-7 2,-10 1-2,-4-2 2,-9 4-2,-5 11 0,-7 9 0,-8 13 1,0 13-1,-12 15 0,2 8 1,4 10-1,3 1 1,9 5-3,5-6 1,15-3-6,1-28-21,30 6-7,-4-31-4,21-2 0,1-33 0</inkml:trace>
  <inkml:trace contextRef="#ctx0" brushRef="#br0" timeOffset="115377.2424">22364 1486 110,'-44'35'41,"1"33"1,-18 10-2,16 24-38,-5 9 1,12 3-3,12 9-6,2-13-27,26 0-7,-1-18 1,20-4-4</inkml:trace>
  <inkml:trace contextRef="#ctx0" brushRef="#br0" timeOffset="116219.6439">16236 3670 75,'3'-27'36,"2"9"1,-5-2 0,0 20-29,0 0-2,5 12 0,-10 13-2,2 14-1,-5 12 0,-1 12 0,0 9-2,0 8 0,0 3-1,5-2 1,0-6-1,8-8 0,0-12 0,6-9 0,1-16 0,1-11 1,2-17 0,4-12-1,-3-13 1,1-12-1,-1-4 1,-4-11-1,2-3 1,-5-3-1,3 0 1,0 7-1,2 6 0,-1 8 1,5 11-1,0 9 1,2 14-2,1 14 1,-3 11 0,-4 13-1,-7 10 1,-11 11-1,-5 4 0,-9 7 0,-12 0 1,-8 0-1,-4-6 0,-7-9-1,9-10-4,-2-31-15,22 3-15,1-31-2,21-4-2,5-23 0</inkml:trace>
  <inkml:trace contextRef="#ctx0" brushRef="#br0" timeOffset="116578.4445">16672 4237 78,'0'20'38,"0"-20"-1,11 13 1,6-19-33,14-9-2,8-9 0,10-6-1,2-6 1,-2-2 0,-5-2-1,-4 4 1,-16 0-1,-8 7 1,-16 1-1,-9 9 0,-13 8-2,-9 10 1,-6 6-1,-8 14 0,3 9 0,-1 6 0,7 8 0,8 2-1,14 3 1,13-5-2,16-2 1,19-11-3,18-8-2,11-16-3,30 5-13,-10-29-11,27 3-4,-11-15-2,7-1 0</inkml:trace>
  <inkml:trace contextRef="#ctx0" brushRef="#br0" timeOffset="116952.8451">17648 3917 88,'-52'-6'38,"4"16"1,-11-3 0,9 16-33,0 4-2,6 8-2,9 4 1,10 2-2,7 2 1,13-1-1,5-5 0,15-6 0,4-12 0,12-8 0,8-13-1,7-12 1,0-10-1,3-10 1,1-9-1,-6-4 1,-2-4-1,-8 3 1,-7 4-1,-8 8 1,-6 6-1,-7 11 0,-6 19 0,0 0 0,-8 23-1,-2 9-1,2 11 0,1 2-2,2 9 0,1-6-2,15 4-4,-3-27-15,26 5-13,-1-26 0,15-5-1,0-21 2</inkml:trace>
  <inkml:trace contextRef="#ctx0" brushRef="#br0" timeOffset="117436.446">18198 3893 89,'0'0'39,"-34"6"-1,13 19 1,-15 1-32,10 7-4,5 2 1,5 1-2,6-2-1,9-3 0,8-10 0,8-12 0,3-9 0,7-9 0,3-12 0,2-9 1,-1-6-1,-2-6 0,1-3 0,-8-1 0,2 1-1,-9 5 1,2 7-1,-9 9 0,2 10-1,-8 14 1,0 0 0,10 23-1,-8 1 1,3 7 0,3 0-1,6 2 1,1-7 0,5-5 0,5-11 1,1-6-1,6-12 0,2-6 2,2-6-1,-7-4 0,1-2 0,-6 0 1,-5 3-1,1 6 0,-20 17-1,11-7 1,-14 18-2,0 13 0,-6 7-2,2 7-2,4 16-12,-11-15-16,22 16-7,-5-18-1,19 6-1</inkml:trace>
  <inkml:trace contextRef="#ctx0" brushRef="#br0" timeOffset="117920.0468">20031 3768 94,'0'0'39,"-30"-2"0,21 14-1,-9-4-34,3 11 0,-7 3-1,5 9-1,-3 3-1,4 6 1,3 1-1,8 0-1,5-5 2,11-3-2,12-7 0,3-10 0,13-9 1,3-11-1,7-11 0,-6-8 2,-2-8-1,-6-6 0,-6-4-1,-10-4 1,-9-4-2,-12 1 1,-6 4-2,-7 5-1,-2 8-1,-1 5-1,6 19-5,-9-8-17,28 27-10,-7-12-1,32 25 0,-2-13 0</inkml:trace>
  <inkml:trace contextRef="#ctx0" brushRef="#br0" timeOffset="118169.6473">21111 3241 86,'-41'-21'37,"5"19"0,-8 6 2,9 18-34,-5 18-1,8 22-1,-1 15 0,4 9-3,9 9 0,7-2-4,12 11-20,-4-19-15,13-3 1,-3-22-2,6-8 1</inkml:trace>
  <inkml:trace contextRef="#ctx0" brushRef="#br0" timeOffset="118356.8476">20642 3788 113,'-16'-2'43,"5"-12"0,24 9-3,15-6-39,15-10-4,23 13-10,-1-17-24,25 13-4,-8-11 0,7 20-2</inkml:trace>
  <inkml:trace contextRef="#ctx0" brushRef="#br0" timeOffset="118778.0483">19011 5063 98,'0'0'41,"-22"-12"-1,22 12-1,-5 25-37,0 2-1,4 12 0,0 14-1,-5 15 0,-1 9 1,-1 7 1,0 2-1,2-1 0,3-11-3,9-7-2,3-27-7,21-9-24,-1-26-4,16-10 0,-6-24-1</inkml:trace>
  <inkml:trace contextRef="#ctx0" brushRef="#br0" timeOffset="118965.2487">19313 5427 94,'-18'31'39,"6"14"2,-5-5 0,14 5-37,-2-3 0,6-3-1,6-5-2,4-14-3,11-5-4,-8-22-26,20-3-8,-2-23 2,4 0-3</inkml:trace>
  <inkml:trace contextRef="#ctx0" brushRef="#br0" timeOffset="119121.249">19406 5053 87,'-32'-28'36,"-1"5"1,16 21-1,2 3-32,15-1-10,33 22-27,-1-14-3,21 8-2,8-5 0</inkml:trace>
  <inkml:trace contextRef="#ctx0" brushRef="#br0" timeOffset="119636.0499">20048 5201 83,'-21'32'38,"-24"-2"1,5 15 1,-17 0-32,12 8 1,-5 0-2,13 1-1,5-7 0,18-3-2,14-11 0,13-12 0,15-16-3,12-12 0,12-16-2,1-9 0,2-9-1,-2-5 0,-7-4 0,-7-2 0,-10 4 1,-9 8-2,-10 12 2,-9 12-1,-1 16 0,-10 16 0,-2 22 0,-3 18 2,-5 26 0,-3 17 1,4 21 0,-9 9 1,3 5 0,1 2 1,2-8 0,2-7-1,-2-22-1,5-19 2,0-24-2,6-24 2,11-32-1,-13-13-1,14-31 2,6-21-5,6-24 4,2-19-2,6-17-3,3-1 2,2 1 0,-1 7-2,0 16 1,-7 13 0,4 22-1,-3 19-1,4 25-1,-4 0-11,22 23-16,-9-15-6,23 5-2,-1-13-1</inkml:trace>
  <inkml:trace contextRef="#ctx0" brushRef="#br0" timeOffset="120057.2506">20883 4578 96,'-25'25'40,"-11"5"0,9 26-1,-5 5-33,5 14-1,-1 9-1,5 7 0,1 0-1,9-3 0,3-9 0,4-5-2,4-16-1,7-11 1,6-18 0,6-18-1,5-15 1,4-13 0,3-13-1,3-11 0,0-5 1,-3-1-1,-2 4 1,-6 6-1,-4 13 0,-5 16 0,-12 8 0,8 31 0,-11 7-1,-2 9 1,5 6-1,5 2 1,5-3-2,5-13 0,14-8-5,-3-30-10,28 5-16,-12-35-6,15 0 1,-12-22-5</inkml:trace>
  <inkml:trace contextRef="#ctx0" brushRef="#br0" timeOffset="120228.8509">21438 4816 102,'-19'-3'39,"6"33"0,-14 14 0,3 18-36,1 13 1,8 7-2,2 6 0,5 1-3,9-2-5,-2-22-10,16 1-20,-11-23-2,10-8-2,-13-21 1</inkml:trace>
  <inkml:trace contextRef="#ctx0" brushRef="#br0" timeOffset="120384.8512">21215 5187 119,'-17'-14'43,"2"-1"0,15 15-1,14-2-41,19-10-4,31 13-18,2-25-17,34 8-4,6-12 0,32 6-2</inkml:trace>
  <inkml:trace contextRef="#ctx0" brushRef="#br0" timeOffset="121133.6525">19492 6815 109,'-2'-22'38,"-2"5"0,-7-6-9,4 10-23,-6 4-2,-3 15 0,-8 10-1,-8 16 0,-10 7-1,-2 16 0,-7 3 0,7 3-1,3 2 0,15-7-1,14-8 1,18-13-3,25-8 0,13-19-3,26-5-2,2-27-10,29 3-18,-11-17-3,7 3 1,-16-15-1</inkml:trace>
  <inkml:trace contextRef="#ctx0" brushRef="#br0" timeOffset="121976.054">19872 6819 93,'-51'-2'37,"3"21"0,-10-2 0,11 20-22,-7-5-7,17 13-1,4-2-3,12 1-2,13-3 1,14-5-3,13-5 1,14-8-1,13-10 0,12-12-1,4-9 1,2-9 1,0-9-2,-6-7 0,-6-4-1,-13-4 1,-11-2-1,-16 2 2,-8 3-1,-12 5 0,-3 8 1,-3 5 1,-6 6 0,5 8 0,1 4 1,14 2-1,0 0 0,0 0 0,27 7 0,-1-9 0,15-4 0,2-2 0,4-1 0,2-2-1,-3 2 1,-4 3 0,-10 4 0,-5 7-1,-11 5 0,-6 6 1,-14 7-1,-3 5 0,-8 3 0,-3 4 0,-2-1 1,-1-3-1,2-2-1,6-7 1,4-8 0,9-14 0,0 0 0,21-20 0,2-6 1,6-9-1,8-9 2,1-1-2,-1-1 0,0 4 0,-5 5 0,-6 6 0,-8 9 0,-6 8 0,-12 14 0,0 0 0,0 23 0,-7-4 0,-1 9 0,-1 1 0,8 3 0,-3 1 0,8-8 0,6-3 0,5-7 0,5-9 0,6-10 0,8-9 0,0-10 0,-2-7 0,7-4 0,-5-3 0,-3-3 0,-3 3 0,-5 4 0,-5 10 0,-5 8 0,-13 15 0,11 5 0,-16 17 0,-1 14 0,-7 6 0,-2 10 0,1 3 0,3 3 0,0-9-2,12 9-17,-5-31-14,29 5-4,-11-25-3,25-2 1,-4-18-2</inkml:trace>
  <inkml:trace contextRef="#ctx0" brushRef="#br0" timeOffset="122334.8546">21103 6831 103,'-13'22'37,"2"-10"2,16 2-2,-5-14-29,30 0-3,5-11 0,12-4-2,6-7 1,6-4-2,-3-7 0,-3-1 0,-7-1-1,-11-1 0,-15 4 1,-15 3-2,-14 4 1,-12 8-2,-12 9 1,-5 11 0,-10 13 0,-3 11-1,2 13 1,0 9 0,10 4-1,8 3 1,13-3-1,14-8-1,25-5-6,8-26-22,37-1-6,4-23-4,24-9 1,-2-19-1</inkml:trace>
  <inkml:trace contextRef="#ctx0" brushRef="#br0" timeOffset="122631.2551">21745 6553 121,'-48'34'39,"2"-8"2,20 9-3,11-12-35,21-2 0,20-9 0,14-4-1,14-5-1,6-1 1,-2-1 0,-7 4-2,-6 5 0,-15 9 0,-20 5 0,-16 7 0,-13 5 0,-13 1 0,-6 4 0,-6-6 0,7-2-3,-4-19-22,25 9-11,-3-17-5,19-6 1,0 0-3</inkml:trace>
  <inkml:trace contextRef="#ctx0" brushRef="#br0" timeOffset="123567.2568">23082 6541 79,'0'0'37,"-30"-5"0,6 15-1,-13-7-8,4 16-22,-5 1-2,2 10-1,2 5-1,2 3 1,4 3-1,10 2 0,6-3 0,12-2 0,11-7 0,10-4-1,12-11 0,12-8 0,3-11-1,4-9 0,1-11 0,-3-7-1,-2-5 1,-12-4-1,-6-3 0,-10-1 0,-10 2 0,-8 3-1,-4 8 2,-5 6-1,-2 5 1,-1 5-1,10 14 1,-11-7 1,11 7-1,0 0 1,25 9 0,0-9 0,7-2 0,6-1 1,3-2-1,6-2 1,-8 0 0,-2 2 0,-6 2 0,-12 6-2,-8 4 0,-11 8 0,-9 6 0,-9 4 0,-4 9 0,-2 2 0,1 4 0,3-2 0,5 1 0,9-8 0,9-5 0,8-8 0,13-13 0,11-10 0,3-10 0,11-7 0,3-9 0,1-5 0,-1-2 0,-3 0 0,-9 6 0,-8 5 0,-10 5 0,-7 12 0,-15 10 0,0 0 0,-17 25 0,0 2 0,-4 1 0,2 5 0,6 2 0,6-4 0,11-3 0,10-16-2,22 3-19,-5-26-11,32 4-6,-4-23 0,22-3-3,-6-15 1</inkml:trace>
  <inkml:trace contextRef="#ctx0" brushRef="#br0" timeOffset="123754.4571">24554 6077 105,'-36'57'37,"-11"3"1,7 18-1,-11 6-32,14-2-2,7-1-2,8-4-1,11 4-13,-5-25-21,15-3-4,-4-22 0,9-10-2</inkml:trace>
  <inkml:trace contextRef="#ctx0" brushRef="#br0" timeOffset="123910.4574">24157 6436 140,'6'-12'43,"22"10"-3,3-11-8,16 7-32,22 15-26,-7-14-14,10 8-2,-13-4 0,0 8-2</inkml:trace>
  <inkml:trace contextRef="#ctx0" brushRef="#br1" timeOffset="128808.866">18918 8125 87,'-10'-25'37,"5"4"-1,-6-4 0,8 10-33,-1 2 0,4 13-1,0 0 0,-4 13 0,2 12-1,2 14 1,-4 11-1,3 11 0,-2 12 0,0 1 0,0 3 1,-2 0-1,0-8 0,1-11-1,1-11 2,0-15-2,1-18 2,2-14-2,2-23-1,1-15 1,0-13-2,3-12 3,-2-12-2,-3-9 1,2-3-2,0-4 3,0 3-1,3 5 2,2 8-2,7 10 2,3 8-1,11 11 0,7 9 0,7 16 0,3 8-1,-1 10 1,-1 10-1,-3 9 0,-10 11 0,-13 12 0,-15 6 0,-12 6-1,-17 4 1,-10 3-1,-9-2 1,-4-4-2,-2-4 1,5-13-3,13-2-4,-1-21-27,30 0-2,4-12-1,33-15-2</inkml:trace>
  <inkml:trace contextRef="#ctx0" brushRef="#br1" timeOffset="129292.4668">19404 8069 85,'0'0'37,"-12"4"-1,12-4 2,-10 11-32,7 2-3,4 8 0,-1 8-1,1 11 0,-3 8 1,-2 9-1,-6 3 0,-1 5 1,-5-2 0,0-2-1,-1-12 1,5-9-1,1-14-1,6-14-1,5-12 1,11-30-1,4-7-1,3-16 0,3-8 1,5-10 0,-2-9 1,-2-3-1,2 0 2,-6 7 0,-1 10-1,-3 11 0,-3 11 0,0 15 1,-3 12-1,3 18 0,-1 15-1,1 8 0,4 12-1,4 8 1,-3 8-1,5 10 1,-2 7-1,-2 1 0,-2-1 0,-2-1 0,-1-4-3,-6-13-4,11 2-18,-15-28-14,10-4 2,-12-21-2,17-7 0</inkml:trace>
  <inkml:trace contextRef="#ctx0" brushRef="#br1" timeOffset="129495.2672">19564 8228 90,'-21'-1'37,"0"2"0,21-1 0,0 14-29,18-12-6,11-3-2,11-4-1,12-1-2,6-9-1,6 5-2,-5-17-12,7 10-19,-10-6 2,-2 5-2,-12-4 2</inkml:trace>
  <inkml:trace contextRef="#ctx0" brushRef="#br1" timeOffset="130056.8682">20135 8040 77,'-15'2'36,"8"11"-1,-6 1 3,11 16-28,-10 1-4,7 15-1,-1 8-2,1 8 1,0 3-1,0 4 0,1-2 1,0 0-2,0-12 1,1-10-1,-3-16 0,6-13 0,0-16-2,8-17-1,1-12 0,-1-15 0,3-11-1,-1-14 2,0-7-2,-2-8 1,-1 3 2,-2-1-1,0 4 0,-2 10 2,2 12-2,2 10 2,4 15-1,8 11 0,7 10 0,3 9 0,4 5-1,5 7 1,-1 5-1,2 1-1,-9 7 1,-6 2-2,-13 2 2,-10 5-1,-9-1 1,-11 0-1,-12-3 0,-2-2 2,-4-4-1,2-3 1,5-6 0,4-2-1,6-6 1,9-3 0,11-3-1,0 0 1,23 8 0,-3 0 0,0 6-1,2 6 1,2 5 0,0 4-1,0 3 0,-2 0 0,1 1-2,-2-9-2,11 4-10,-11-27-18,23 1-7,-4-20-1,14-3-1</inkml:trace>
  <inkml:trace contextRef="#ctx0" brushRef="#br1" timeOffset="130509.269">20938 7959 103,'-29'-1'41,"12"16"-1,-6-2 0,12 11-34,-8 8-3,7 12 1,-3 7-2,1 10 0,-2 6 0,4 1-1,0-5 0,2-5 0,3-8-1,2-11 1,5-16-1,0-23 0,12-5 0,1-23 0,4-14 1,1-11-1,2-13 0,1-8 0,0-7 1,2 2 0,-4 7 0,-2 9 0,-4 11 0,1 12 1,-1 14-2,3 20 0,-4 16 0,0 13 0,-1 10 0,1 8 0,7 9 0,-2 7 0,1 5-2,-1-1 0,2-1-1,-2-1-1,1 0-4,-11-18-8,15 11-8,-23-28-6,14 4-3,-13-28-6,0 0 0,0 0 1</inkml:trace>
  <inkml:trace contextRef="#ctx0" brushRef="#br1" timeOffset="130680.8693">21000 8308 111,'-19'-11'38,"19"11"2,-5-10-1,15-2-37,19-2-4,7-9-3,18 9-18,-2-16-14,15 3-1,-6-9-1,8 8-1</inkml:trace>
  <inkml:trace contextRef="#ctx0" brushRef="#br1" timeOffset="131008.4698">21606 7849 103,'-7'-15'40,"7"15"1,-17-2-2,11 22-31,-4-5-3,3 9-2,-3 4 1,2 10-2,-2 3 0,-1 8 0,-2 5-1,1 0 0,-5 0 1,3 2 0,2-8-2,1-3 0,4-9 0,7-9 0,9-12 0,9-10 0,8-13 0,5-2 0,-2-8 0,5 0 0,-3-1 0,-2 3 0,-1 6-4,-5 1-3,5 16-6,-15-14-7,17 22-6,-18-20-6,19 20-2,-12-15-6,11 6 1,-7-6 2</inkml:trace>
  <inkml:trace contextRef="#ctx0" brushRef="#br1" timeOffset="131554.4708">22147 7824 101,'0'0'40,"6"-14"-1,-6 14 0,-14-2-32,14 2-1,-22 7-3,22-7 0,-20 24-1,17-3 0,-6 5-1,6 6 1,-6 6 0,4 5-2,-1 6 2,-2 5-2,-3-3 1,1 3 1,1-7-1,-1-2 1,5-9-2,5-5 0,6-10 0,12-12 0,6-8 0,9-7 0,4-5 0,3-2 0,6-1-4,-1-3 0,1 9-4,-9-9-7,16 20-8,-22-18-6,20 16-7,-16-11-4,10 9 0,-8-7 2</inkml:trace>
  <inkml:trace contextRef="#ctx0" brushRef="#br1" timeOffset="131897.6714">22814 7921 93,'6'-14'39,"-6"14"0,-17 17 0,5 13-31,-11 0-2,4 11-4,-2 3 1,1 4-2,2 0 0,6 3 1,3-1-3,6-5 0,6 0-5,1-21-17,12 7-15,-6-19 0,12-3-2,-5-18-1</inkml:trace>
  <inkml:trace contextRef="#ctx0" brushRef="#br1" timeOffset="132084.8717">22732 7984 97,'-10'-12'38,"10"12"1,15-23-1,16 9-32,3-3-4,12-1 0,8 2-3,4-5-1,6 13-14,-11-8-20,-2 13-2,-16-1 0,-7 13-1</inkml:trace>
  <inkml:trace contextRef="#ctx0" brushRef="#br1" timeOffset="132287.6721">22742 8176 103,'-14'18'40,"24"-3"-1,8-16-1,21-4-35,10-5-1,10-7-1,4-2-2,-4-3-3,2 7-4,-25-3-26,5 10-6,-24 1 2,-17 7-3</inkml:trace>
  <inkml:trace contextRef="#ctx0" brushRef="#br1" timeOffset="132459.2724">22807 8367 104,'-27'35'40,"6"-16"2,21 1-2,3-8-35,22-19-2,17-8-2,8-11-1,9 1-3,0-15-7,17 11-23,-13-14-6,4 8-1,-11-6-1</inkml:trace>
  <inkml:trace contextRef="#ctx0" brushRef="#br1" timeOffset="132818.073">23607 7868 115,'-5'13'41,"-12"-10"0,10 21-7,-10-5-28,1 5-2,-2 2 0,-1 3-1,0 8-1,-1 2 0,2-1 1,-1 5-3,4-3 0,6 3 0,4-5 0,7-4 0,13-7 0,8-7 0,12-10 0,9-6 0,7-9 0,9-6 0,3-2 0,1-3 0,2 4-8,-15-11-7,13 20-7,-24-20-6,14 23-5,-24-16-4,10 10-6,-10-5 3</inkml:trace>
  <inkml:trace contextRef="#ctx0" brushRef="#br0" timeOffset="136530.8795">18982 9285 86,'7'-11'38,"-7"-3"-2,0 14 2,0 0-32,-5 15-2,0 10 0,3 14-3,-2 11 1,-2 10-1,1 11-1,-1 8 1,0 2-1,6-1-1,1 1-3,2-16-3,14-1-26,-10-15-4,10-14 1,-6-20-2</inkml:trace>
  <inkml:trace contextRef="#ctx0" brushRef="#br0" timeOffset="136998.8804">18831 9736 99,'-23'-1'38,"1"-5"1,22 6-3,0 0-30,0 0-2,32-13-1,5 4-1,8-2-1,5 0 1,6-3-1,2 3 0,-3 1-1,-4 3 1,-8 2-1,-6 2 1,-11 3-1,-7 2 0,-7 1 0,-12-3 0,10 12 0,-11-2 1,-3 8-1,-1 6 0,-2 3 0,0 8 1,7 4-1,0 2 0,8-2 0,4-6 1,13-6-1,4-13 1,3-12-1,7-12 1,-3-12 0,-1-11 0,-6-6 0,-6-5-2,-12 2 1,-13-1-2,-7 8 1,-15 2-1,-6 10-1,-5 2-1,1 14-3,-7-9-17,18 18-14,5-4 1,18 2-1,18 2-1</inkml:trace>
  <inkml:trace contextRef="#ctx0" brushRef="#br0" timeOffset="137420.0811">20566 9146 95,'0'0'37,"11"-2"2,-11 2-3,-4 21-30,-3 2-3,-1 7 0,-2 11-2,-1 8 0,-2 9 0,2 8 1,1 3-1,2 2 0,5 1-3,-3-13-8,15 5-25,-6-15-2,12-3 0,-4-19-2</inkml:trace>
  <inkml:trace contextRef="#ctx0" brushRef="#br0" timeOffset="137607.2814">20406 9707 105,'-22'-10'39,"0"-3"1,22 13-2,-20-7-33,20 7-1,29-11-3,4-3-2,12 2-6,4-21-18,21 9-13,-4-14 0,11 1 1,-7-9-3</inkml:trace>
  <inkml:trace contextRef="#ctx0" brushRef="#br0" timeOffset="137981.6821">21104 9140 66,'12'-41'34,"-14"5"0,-2 10 2,-13 1-21,6 25-5,-14 1-1,9 23 0,-8 9-3,4 17 0,-3 6-2,4 12-1,-1 4 0,6 7 0,-1-1-1,4-1 1,2-7-2,4-10 2,1-11-2,4-11 1,4-12-1,3-15 0,6-17-1,8-12 1,3-11 1,1-6-2,2-4 0,0 0 0,-5 1 0,-2 9 0,-3 8 0,-17 21 0,14 0 0,-10 18 0,-7 14 0,0 5-2,4 6-1,-1-4-1,8 9-4,-3-19-9,23 10-11,-9-27-8,21-2-3,-5-21 0,13-3 2</inkml:trace>
  <inkml:trace contextRef="#ctx0" brushRef="#br0" timeOffset="138356.0827">21342 9560 113,'-7'28'39,"-4"-10"1,20 6-3,7-15-33,12-2 0,6-10-1,9-8-1,1-8 0,4-4-1,-4-5-1,-9-1 1,-8 0-1,-10 2 0,-12 5 0,-14 8 0,-11 9 0,-7 10 1,-10 13 0,-4 11 1,-3 11-1,1 10 1,3 3 0,11 2-2,16-5 0,13-7 0,23-13 0,17-16-3,28-8-10,2-29-8,29 7-9,-8-22-8,15 4-3,-11-11 0,-4 8 0</inkml:trace>
  <inkml:trace contextRef="#ctx0" brushRef="#br0" timeOffset="139260.8843">19102 10923 83,'-11'-8'40,"-8"-3"-5,19 11-3,-34 0-23,19 13-2,-12 1-1,7 11-3,-6 4-1,1 9-1,1 3 0,6 7-1,2-1 0,10 0-1,7-4 1,11-5 1,14-11-1,9-11 1,10-15-1,7-13 0,3-10 1,-2-8-1,-4-12 0,-4-7-1,-14 1 2,-11-1 1,-12 4-1,-8 5 0,-11 6 0,-9 7 1,-2 6-1,-1 10 1,0 6-2,1 5 0,8 6 0,14-6 0,2 10 1,16-7-1,11-3 1,12-2 0,8-1-1,1 1 1,1 0-1,-3 4 1,-7 3-1,-8 13 0,-9 5 0,-13 7-2,-6 7 1,-11 2-1,-5 5 1,-4-2 0,1-1-1,-2-8 1,3-6 1,3-10 1,10-17-1,0 0 1,10-17-1,5-9 1,4-7 1,5-4-2,1-7 3,-2 1-1,-2 4 0,-2 6 1,-5 6-1,-2 9 0,0 6-3,0 5 2,3 9-4,-1-2-2,14 6-3,-2-14-14,22 12-14,-7-13-3,14 5 1,-4-13-1</inkml:trace>
  <inkml:trace contextRef="#ctx0" brushRef="#br0" timeOffset="139432.4846">20211 10822 102,'-17'30'35,"-7"-7"2,6 15-4,-7 2-29,9 7-3,0 0 0,7 2-2,4-2 0,5-6-2,5-7 0,2-19-7,16-5-27,-4-19 2,13-8-2,-5-16-2</inkml:trace>
  <inkml:trace contextRef="#ctx0" brushRef="#br0" timeOffset="139572.8849">20268 10650 80,'-25'-34'40,"9"18"-2,-5 3 0,21 13-11,-8 13-28,8-13-7,30 17-28,-6-7-3,23 13 2,-4-9-3</inkml:trace>
  <inkml:trace contextRef="#ctx0" brushRef="#br0" timeOffset="140134.4859">20766 10805 108,'-33'15'39,"-15"-1"1,4 12-2,-6 1-32,2 9-5,-1-1 2,9 7-2,7-2 1,8 1-2,14-8 0,10-3-1,13-15 1,11-7 0,12-13 0,6-7 1,5-11 0,2-6 1,-2-8 0,-3-3 0,-7-1-1,-5 4 1,-11 4-1,-5 5 0,-8 12-1,-7 16-1,0 0-1,-26 36 1,7 9-1,-1 18 0,-6 16 0,3 14 0,-2 10 1,3 3 1,4-2-1,4-3 2,4-9-1,3-17-1,2-15 2,4-18-2,-2-17 1,3-25-2,0 0 1,-10-37 0,8-4 1,-1-10 1,2-15-2,-3-11 2,8-8-1,4 5 1,0 2-1,7 4-1,4 7 1,5 8-1,4 14 0,2 12-1,8 11-1,-3-2-7,17 13-6,-10-16-17,19 6-3,-6-9-1,12 1-2</inkml:trace>
  <inkml:trace contextRef="#ctx0" brushRef="#br0" timeOffset="140337.2862">21349 10757 113,'-28'21'39,"10"9"1,-13-3-1,10 13-33,-5 4-3,5 6-2,1-2 1,7-1-3,5-3-1,10-9-3,11-4-1,-1-25-13,25 2-9,-10-22-11,19-3-2,-11-19 0,9 0 4</inkml:trace>
  <inkml:trace contextRef="#ctx0" brushRef="#br0" timeOffset="140758.487">21477 10608 112,'0'0'39,"0"0"2,-1 15-2,1 1-34,6 5-1,5 2-1,-2 7 0,0-1 0,2 2 0,-4 2 0,-1-1-3,-4 1 0,-2 0 0,-1-2 0,-4-3 0,1-4 0,-1-3-3,1-5 2,4-3-2,0-13 3,0 0 1,25-22-1,-5 0 3,4-9-2,8-3 1,0-5-2,5-2 0,-2 0 0,-3 7 0,-3 7 0,-8 9 0,-4 9 0,-17 9 0,16 18 0,-16 4 0,0 10 0,-1 0-3,2 9-3,0-14-4,16 13-8,-10-23-8,26 10-10,-3-22-6,18 0 3,0-14 1</inkml:trace>
  <inkml:trace contextRef="#ctx0" brushRef="#br0" timeOffset="141179.6877">22368 10797 115,'-14'-17'38,"3"7"1,-18-5-7,8 10-26,-18 3-2,1 11 0,-13 3-1,-1 10 0,-1 7 1,2 6-2,7 1 1,6 1-3,12-3 0,10-3-1,15-6 1,14-11-2,16-10 3,14-12-1,7-10 1,8-6 2,2-12-3,4-6 0,-4-9 0,-3-2 0,-11-3 0,-5 1 0,-10 6 0,-8 5 0,-11 7 0,-6 14 0,-6 23 0,0 0 0,-15 38 0,-3 6 0,1 11 0,3 1 0,4 3 0,5-8-3,10-5-3,2-25-4,21-3-6,-7-34-7,28 2-8,-13-27-8,14-3 0,-7-18 0,5-6 3</inkml:trace>
  <inkml:trace contextRef="#ctx0" brushRef="#br0" timeOffset="141351.288">22884 10141 125,'-29'36'40,"7"25"3,-17 6-3,11 12-35,-1 2-3,5-2-2,8 0-4,4-17-5,19 6-10,-8-31-6,25 6-10,-11-23-6,15 0-1,-3-15 1</inkml:trace>
  <inkml:trace contextRef="#ctx0" brushRef="#br0" timeOffset="142583.6902">23620 10695 92,'0'0'37,"-22"-11"-1,22 11-4,-25-9-21,13 11-4,-7-1-2,1 12-1,-4 6-1,-2 13 0,-3 3 0,2 10-1,2 3-1,4-1-1,4-3 1,9-4-2,7-7 1,9-9-1,10-14 1,12-15-2,8-12 3,9-11 1,7-12-1,5-8 1,-2-11-1,0-4 1,-6-3-1,-8 4 1,-13 6-2,-10 9 0,-12 6 0,-10 12 0,-11 11 0,-3 12 0,-6 11 0,6 9 0,-2 4 0,7 2 1,6 1-1,12-5 0,8-6 0,9-2 1,8-6-1,7-3 1,1-4-1,-1 2 1,-6 0 0,-6 4 0,-8 4-1,-10 6 1,-11 6 0,-10 6-1,-6 4 0,-2 1 0,-2 0-1,-1 0 1,4-7 0,5-4 0,12-17 0,0 0 1,22-13 1,3-10-2,7-8 0,6-1 0,2-4 0,2 0 0,-2 4 0,-6 9 0,-9 8 0,-4 12 0,-9 6 0,-5 12 0,-7 8 0,-5 6 0,1 4 0,4 3 0,5-1 0,9-4 0,11-6 0,11-9 0,12-4 0,9-10 0,6-7 0,4-8 0,-4-8 0,-4-3 0,-7-4 0,-13-3 0,-13-4 0,-9 0 0,-12 1 0,-10 1 0,-9 6 0,-8 8 0,-4 8 0,-3 14 0,-4 14 0,-1 11 0,2 14 0,4 4 0,7 7 0,6 2 0,13-6 0,7-7 0,16-7 0,7-14 0,20 0-14,-6-23-10,29 7-12,-8-15-8,21 2 2,-8-9-1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3T22:42:31.4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9504 2573 29,'-13'-7'28,"13"7"3,-12-12-1,4 0-18,8 12-2,0 0-2,0 0-1,-10-19-2,10 19 0,0 0-2,14 8 1,-14-8-2,21 12 0,-5-9-1,7 6 1,3-2-1,8 0 0,2-6 0,8-1 0,1-1 0,4-1 0,-1-3 0,3 3-1,-6-1 1,-1 0 0,-4 0-1,-3 2 1,-4-4-1,-4 0 1,-3 0-1,-3-2 1,-4 1-1,-3-3-1,-3 6-2,-4-9-2,5 17-9,-14-5-18,0 0-3,14-2 0,-14 2 0</inkml:trace>
  <inkml:trace contextRef="#ctx0" brushRef="#br0" timeOffset="2527.2045">9448 2535 2,'13'-4'10,"-12"-11"-2,-1 15-14,13-11 1,-13 11 0,0 0 3,15-5 4,-15 5 3,0 0 5,0 0 0,10-2 1,-10 2 1,0 0 0,0 0 0,0 0-1,0 0-2,0 0 0,0 0-2,0 0 0,0 0-2,-19 8 0,19-8-2,-12 10 0,12-10 0,-16 11-1,8 0 1,-1-5-1,-1 5 0,0-1-1,-1 6 1,-1-5-1,0 8 1,-1-5-1,2 4 0,0-3 0,0 3 0,-1 1 0,2-1-1,0 2 1,0 1 0,-1-3-1,1 3 1,-5 3-1,4 3 1,-2 0-1,-2 3 1,-3 1 0,5 1-1,-3 2 1,1-2-1,0 0 1,1-4-1,3-2 1,-2-1 0,3-2 1,0 0-2,1 2 0,1-4 0,-1 4 1,0 1-2,-2 1 2,2 2-2,-4 0 1,2 1 0,-1 2 0,-2-1 0,2 1 0,0-2 0,3 2 0,-4-3 0,5 2 0,0 0 0,2-1-2,-1 0 4,1 2-4,-2 1 2,0-2 0,2 3 0,-2-1 0,0-1 0,-2 2 0,1-1-1,-1 1 1,3-1-1,-3 0 1,-2 1-1,3 2 2,-3-1-2,3 3 1,-1-1 0,0 1-1,1 2 2,-3 0-2,2 0 1,-1 1 0,2-3 0,-2 0 0,1-1 0,0-2 0,1-2 0,3 0 0,-3-1-1,2 1 2,-1 1-1,3 3 1,-4 1-1,2 5 1,-1-2-2,-2 4 3,3-2-2,-2 1 0,0-3 0,-1 0 0,2-3 0,1-2 0,0-1 0,0-2 0,0 0 0,2-1 0,-4 4 0,5 0-1,-2-2 3,0 1-2,-2 0 3,2-1-1,0 1-1,1 1 1,1-3-1,-5 0 1,4 3-3,-1 2 3,-1 1-3,2 2 1,-1 0 0,1 2 0,-1-1 0,-1-3-1,4 1 2,-5-2-2,1 0 1,1 0 0,1 4 1,-3-4-1,2 3 1,-2 2 0,2 1 0,0 2-1,-2 2 1,2 1 0,1-2-1,0 3 0,0 0 1,2 1-1,-2 3 1,1-2-1,1 0 1,2 1-1,-5 1 0,1-1 1,1 0-1,2-3 2,-1 2-2,1-2 1,1 1-1,-1-3 1,2 1 0,0-1-1,3 0 1,-3 0-1,2-3 1,1 2-1,0-1-1,-2 0 0,3 3 1,0-1-1,1-1 0,-4 3 0,4-1 1,-1 1-1,-1 0 1,2 0 0,-1-2 1,1 2-1,0 0 0,0-1 0,-1 1 0,0-2 0,0 2 0,1 1 1,0 2-2,1-3 3,0 2-2,-3 1 1,5 0-1,-2 3 1,0-2 0,1-2-1,1 0 0,0 0 0,0 1 1,-1-2-1,1 1 0,1 0 0,1 2 1,-4 4-1,5-1 1,-3 1-1,1 2 1,0-2-1,1 1 1,1-7-1,-2-2 1,0-2-1,2-4 0,-3-3 0,3-2 1,-1 3-1,-2-3 0,1 4-1,0 2 0,2 1 0,-1 3 1,2 0-2,-4 2 2,3-2-1,-1 1 1,-1-3 0,-1-1 0,-1-4 0,0-3 0,-2-2 0,1-4 1,0-1-1,0-2 1,1 2-1,3-1 0,-2 1 0,2 3 0,2-2-1,-2 0-1,-1-3 1,1-2-1,-3-5 2,2-4-3,-4-4 3,-5-15-2,6 16 1,-6-16 1,0 0 0,7 10-1,-7-10 0,0 0 0,11 14 0,-11-14-1,14 15-4,-14-15-18,17 12-9,-17-12-1,18 9-1,-18-9 1</inkml:trace>
  <inkml:trace contextRef="#ctx0" brushRef="#br0" timeOffset="3447.6061">8975 11031 18,'0'0'29,"0"0"-1,0 0 2,0 0-19,-15 3-2,15-3 0,0 0 0,-5 20-1,5-20-3,-6 10 1,6-10-1,0 0 0,-14 10-1,14-10-1,0 0-1,0 0 0,-13 4-1,13-4 0,0 0 0,0 0-1,13 7 1,-13-7-1,13 7 0,-13-7 0,17 6 1,-17-6-1,21 6 0,-11-3 1,2 2-1,-1-2 0,3 1 0,-2-1 1,1 2-1,3-3 0,2-2 0,0 0 1,1-1-1,2 0 0,2-3 0,1 2 0,1 1 0,2 0 0,2 2 0,0 1 0,-2 0 0,1 3 0,1 0 0,1-3 0,-3 3 0,0-3 0,-1 0 0,3-1 0,-3 0 0,4-2 0,-2 0 0,5-1 0,-3 1 0,1 0 0,1 1 0,-3-2 0,-3 4 0,-2-1 0,-3 0 0,-4 2 0,-5-2 0,-12-1 0,18 5-1,-18-5-4,0 0-23,0 0-6,0 0-2,0 0-1</inkml:trace>
  <inkml:trace contextRef="#ctx0" brushRef="#br0" timeOffset="6162.0109">10156 2335 41,'0'0'30,"0"0"1,0 0 0,0 0-24,0 0-1,0 0-1,0 0-2,0 0-2,0 0-1,0 0 1,0 0-1,0 0 0,0 0 1,0 0 0,0 0 0,0 0 0,0 0 1,0 0 0,0 0 0,0 0 0,0 0 1,0 0-2,8 13 2,-8-13-2,6 11 2,-6-11-2,5 22 1,-1-10-1,0 4 0,0 2 0,1 5 0,0-2-1,2 0 1,-2 3-1,4-1 1,-3 3 0,2-1-1,-2-3 1,4 1-1,-5 0 1,1 0-1,-2 1 1,1-1-1,1-1 0,-1-2 1,0-1-1,1 1 0,-1 1 0,2-2 0,0 2 1,-1 0-1,2 0 0,-1 1 0,1 2 0,1-3 0,-1 0 0,-1 1 0,1-1 0,2 0 0,-1 0 0,-1-1-1,0 2 2,1 0-2,1 1 2,1-1-2,-2 1 1,-1 0 0,-1 0 0,0 2 0,0-1 0,2-1 0,-6 0 0,2 0 0,0 0 0,1 1 0,0-1 0,-1 0 0,1 2 0,-1-5 0,1 2 0,1-1 0,-1 2-1,1-1 1,1 0 0,-2 0 0,2 1 0,-1 2 0,2 1 0,-1-1 0,-2 2 0,2-1 0,0 1 0,0 0 0,1 1-1,-1 2 0,0-1 1,0 2-1,0-1 1,1 1-1,-3 1 1,0 1-1,1 0 1,-1 0 0,-1 4 0,1-3 0,0 2 0,-2-2 0,2 2 0,-1 1 0,-1-3 0,2 3 0,-1-3 0,3 4 0,-5-2-1,4 3 1,-1 0 0,2-1-1,-4 0 3,1 2-3,0 0 3,0 0-3,2 4 3,-4-3-3,0 4 3,0-1-2,0 0 0,-2 2 0,1-1 0,1 1 0,-1 0 0,0-4 0,2 5-1,-2-2 4,2-2-3,2 1 3,-2-2-1,1 0-1,4-2 1,-2 3 0,1-3 0,-2 3-3,-1 1 3,0-1-3,-1 5 1,-2-3 0,2 2 0,-1-2 0,0 0-1,-1-2 1,1-2 0,0-2 0,1 4 0,-3-4 1,5 2-1,-6-1 2,4 1-2,-2 2 2,1 2-2,-2 3 2,-1 0-2,1 2 0,-1 1 0,0 1 1,-1 0-2,0 0 2,1-1-2,0-4 1,0 4 0,-3-4-2,2 0 2,1-1-2,-1 2 2,-1 0-2,1 3 2,0 1-2,-3 0 2,2 2 0,0 1 0,-4 0 0,3 1 0,-3-1 1,-1 1-2,1-2 0,0 0 0,0-2 0,0 0 0,1-2 0,-1 2 0,1 0 0,4 2 1,-3-3 0,1 1-1,-1 1 2,2 0-1,-2 2 0,0 0 0,2 0 0,0 0 2,-4 2-2,3-3 1,-2 3-1,2-3 1,-1-1-1,0 1 1,1-1-1,-2-2 0,0 2 0,2 0 0,-4 0 1,1 0-2,-2 3 2,1 3-1,-3 0 1,0 3 0,-2 1 0,2 1-1,-1 2 1,-4-3 0,2 1 0,-4-3-2,4-1 2,-3-2-1,2-3 0,-3-1 0,0-1 0,-3 0-1,1-3 1,-1 2-2,-1 0 2,-2 3-1,2 3 1,-2-3-1,-2 0 1,0 3 0,1-2 1,1-4-1,-2-2 0,1-2 0,2-5 1,-1 0-2,4-5-1,-3-1 1,3-4-1,0-1 2,0-2-2,2-2 1,-1-3-1,1-5 2,2-2 1,1-1-1,1-4 0,1-1 0,0-2 1,12-10-1,-17 21 0,10-11 0,1 2 0,-3 1 0,1-2 0,1 0 0,2 0 0,5-11-1,-5 14 0,5-14-1,0 0-2,0 0-2,0 0-8,0 0-21,0 0 0,8-12-2,-8 12 1</inkml:trace>
  <inkml:trace contextRef="#ctx0" brushRef="#br1" timeOffset="11138.4196">1871 3639 49,'0'0'30,"0"0"0,0 0-1,0 0-27,14 8 0,1-3 0,-4-3 0,8 5 1,0-4 1,6 7 0,-5-4 0,9 6 0,-1-4 1,7 7-1,2-4-1,5 2-1,8-3-1,4 1-1,10-5 1,10 0-1,7-5 0,5-2 0,5-1 0,2-1 0,3 1 0,5 0 0,-5 2 0,3 2 0,4 1 0,-2 1 0,0-1 0,4 2 0,2-3 0,0-1 1,6-2-1,2 0 0,2-3 1,-2-2 0,2 1 0,2 1-1,1-2 1,-1 1 0,-2 2-1,-5 0 0,-1 2 1,-1 0-1,-2 0 0,0 1 1,-2 0-1,-2 0 0,0-1 0,-2 1 1,-1 0-1,0 1 1,-3 0-1,-1 0 1,-4 2-1,2-1 1,-6 1-1,3 0 1,-2-2-1,2-1 0,-2-3 0,0-1 1,-1-2-1,0-2 0,0-1 1,-3 1-1,-3 0 1,-3 0-1,-6 2 1,-6 2-1,-2 2 0,-7 3 0,-7 2 0,-2 1 0,-3 1 0,-1-1 0,-6 2 0,0-2 0,-3-1 0,2-1 0,-4-2 0,1 0 0,1 0 1,-2 0-1,0-1 0,5 1 0,-2 0 0,-3 0 0,0 0 0,-4 0 0,-4 1 0,-2-1-1,-6 0 2,-2 0-2,-17 0 2,18 0-2,-18 0 1,0 0 0,13-7 0,-13 7 0,14-12-1,-14 12 0,25-15 0,-7 4 0,5 2 0,-1 2-1,4 5-2,-8-5-5,9 16-26,-27-9 0,16 19-1,-24-8 0</inkml:trace>
  <inkml:trace contextRef="#ctx0" brushRef="#br1" timeOffset="12324.0217">2614 7085 61,'15'2'32,"4"3"-2,0-4 1,8 4-26,3-2-5,9-3 1,5 0 1,7-3-1,7 4 2,2-5-1,7 5 2,4-5-1,10 4 1,3-6-2,10 6 2,0-1-2,7 1-1,2-2 1,7 2-1,2-3 0,4 3 0,-1-2 0,3 1-1,-3-1 1,1 2 0,1-2-1,2 1 1,-5 0 0,-2 0-1,1-1 0,-3-1 1,-1 0-1,2 1 1,-3 0-1,-3 0 0,-1 1 0,-6 1 0,-3 0 0,-2 2 1,-4-1-1,-7 2 0,-2-1 0,-2-1 0,1 0 0,-3-1 1,1-1-1,0 0 1,-4-1-1,3-1 1,-4 0-1,-2-1 1,-4 2 0,-3 1-1,-1-1 0,-2 1 1,-2-2-1,0 1 0,-1 1 1,-2-1-1,2-1 0,-3 0 0,3-2 0,-3-1 1,2 1-1,-3-1 0,-5 0 0,-3-1 1,-8 4-2,-7 0 1,-3 3-2,-12 0 0,-1 6-3,-14-6-1,14 16-3,-14-16-5,22 16-18,-6-9-3,15 4-1,4-9 2</inkml:trace>
  <inkml:trace contextRef="#ctx0" brushRef="#br1" timeOffset="13603.2239">3459 10352 36,'0'0'31,"0"0"2,0 0-2,0 0-12,17-6-14,0 4 0,9 4-1,7-3-1,8 3 0,5-3 0,12 1-1,3-2-1,14-3 0,5-2 1,16 0-1,6-2 1,9-2-2,4 0 1,11 0 0,7 0 1,8 3 0,-2 0-1,-1 3 1,5-3-1,-1 5 1,2-1 0,3 0-1,-8 0 0,-3 2 0,0-1 0,-3-1 0,1 2 0,-4 1 0,-3 0 0,-1 1 0,-4-2 0,2 1 0,0 4-1,0-2 1,-4 0-1,-4-1 1,-3 1 0,-2 1 0,-3-2-1,-4-2 1,-5-1 0,-4-1-1,-3-2 0,-7-1 0,-4-1 0,-6 0 0,-3 1-2,-13-2-1,-2 6-1,-14-8-3,7 14-6,-21-11-24,6 6 1,-12-5-2,-2 5 3</inkml:trace>
  <inkml:trace contextRef="#ctx0" brushRef="#br1" timeOffset="14242.8251">6733 9683 69,'14'5'38,"10"5"-2,0-7 2,10 4-28,1-3-4,15 5-1,-1-3-2,15 2 0,-1-1-1,10 2 0,6 0-1,2 3 0,1 3-1,-4 1 1,-1 6-1,-5 2 1,-7 5-1,-8 0 0,-10 3 0,-6 1 1,-11 1-1,-5 0 1,-13 1-1,-6-2 1,-12-1-1,-8 0 1,-15-3 0,-10 2 0,-16-1-1,-13 1 0,-12 0 0,-9 0 1,-5 4-2,-5-2 2,4 4-2,-3 0 1,10-2 0,8-3-1,16-2-2,11-16-7,27 1-26,6-23-4,25-11 1,16-21-1</inkml:trace>
  <inkml:trace contextRef="#ctx0" brushRef="#br1" timeOffset="14944.8263">5801 6658 58,'-10'4'34,"10"-4"1,17 8 0,0-7-21,12 8-9,0-5 0,12 4 0,-1-3-2,11 6 0,-1-3-1,8 3 0,4 0-1,4 2 1,5-2-1,8 5 0,-2-1-1,4-1 0,-3 2 1,1 1-1,-6 0 0,-6-2 0,-8 3 1,-11-1-1,-13 2 0,-8-2 1,-14 3 0,-15-1 0,-13 2 0,-13 3 1,-15 0-1,-15 9 0,-13 0 1,-12 5-1,-10 3 0,-2 2 0,-3 1 0,2 1-1,11-3 0,10-10-1,20-5-4,12-21-12,31-1-23,9-21 2,26-8-3,11-19 1</inkml:trace>
  <inkml:trace contextRef="#ctx0" brushRef="#br1" timeOffset="15662.4276">6526 3096 86,'-29'0'36,"-2"-3"-1,12 10-3,-1-11-27,20 4-2,0 0 0,0 0-1,18 14-1,11-5 0,14 3 1,9 2-1,10 2 0,13 5 0,6-1 1,8 5-1,2-1 1,3 1-2,2-2 1,-1 1-1,-5 1 1,-5-1-1,-9 0 1,-11 3-1,-17 1 0,-19 10 1,-23 5-1,-21 12 2,-24 5-2,-18 8 2,-21 4-1,-12 5 1,-10-2-1,0-2-1,2-7-1,9-11-2,21-1-4,7-19-31,39-3-2,17-22-1,39-7-2</inkml:trace>
  <inkml:trace contextRef="#ctx0" brushRef="#br1" timeOffset="748293.3647">8825 10166 12,'-23'0'11,"13"1"1,-2 4 2,0-4 0,12-1 1,-17 5 1,17-5-2,0 0 1,11 2 0,-1-14-2,18 12-3,2-12 0,18 5-2,8-10-2,14 3 0,9-8-4,15-5 0,13-4 0,12-5-2,5 1 0,-3-9-4,7 10-29,-15-7-2,-11 6-1,-19-2-1</inkml:trace>
  <inkml:trace contextRef="#ctx0" brushRef="#br1" timeOffset="749447.7667">10727 9701 28,'0'0'17,"0"0"2,0 0-1,0 0 0,20-11-2,-14-8-2,14 6-4,-1-14-4,12-1-2,7-13-1,15-3-1,16-15 1,22-9-1,17-15 1,20-9-2,25-21 1,23-14 0,24-27 0,27-16 0,18-18-2,25-15 1,19-17 0,21-15 2,10-18 1,15-4-1,19-6 1,9-3-2,16-13 0,8 0-1,10-9 0,15 2 0,6 0-4,10 3 0,5 8-5,-6-7-25,50 15-2,-55 3 0,-5 18 0</inkml:trace>
  <inkml:trace contextRef="#ctx0" brushRef="#br1" timeOffset="750680.1689">7582 6940 38,'0'0'18,"21"4"1,-21-4 1,27 0-3,-10-7-3,15 7-5,-5-10-3,12 4-2,5-3-1,7-1-1,9-1-1,10 0 0,4 0-1,6 0 0,8 0 1,7 1-1,9-2 2,12 0 0,11-3 0,5 1 0,12-4 1,18 3 0,14-4 1,12 6-1,14-2-1,10 4 0,9 2-1,12 1-1,9 1 1,6 2 0,-1 0-1,14 1 0,7-3 0,5-1 0,15-4 0,10 0 0,13-7 0,9 0 0,20-7 0,5 1-1,17-3 0,3-3 1,10 0 0,1 0-1,9 0 1,4 2 0,2-2 2,59 3-1,-47-3 1,6 4-1,5 0 2,9 0-2,-4 2 2,6 1-2,-12 3 0,-54-2-3,33 12-4,-30-4-26,-14 5-1,-34-3-1,-33 6-1</inkml:trace>
  <inkml:trace contextRef="#ctx0" brushRef="#br1" timeOffset="751756.5708">8936 3556 17,'0'0'23,"0"0"0,0 0 2,0 0-17,0 0-3,18 6 1,-8-9 0,14 5 1,-1-8-1,13 7 1,-3-9-1,13 9-1,-3-6-2,6 8 0,-3 1-2,-1 2 0,-2 6-1,-2 1 0,-2 5 0,0 3-1,-1 0 1,4-1 0,6 0 0,7-2 0,8-3 1,7-3 0,7-4 0,6-2 0,7-3 0,2 0-1,3-1 1,-4 1-1,-1 7-4,-13-7-17,-1 11-9,-12-5-2,-9 5 1</inkml:trace>
  <inkml:trace contextRef="#ctx0" brushRef="#br1" timeOffset="753222.9733">10653 3815 19,'16'-6'26,"7"4"-1,0 0-1,0 0-15,8 10-2,-7-1-1,5 12-2,-6-2-1,2 10 0,2 5 0,3 5-3,6 2 2,8 3-3,10 7 1,14 2 0,9 4-1,10 4 1,7 5-1,10 4 1,5 8 0,5 2 0,4 7 2,-1 5-2,6 8 1,2 2-1,7 4 1,8 0 0,5 4 0,5 2 1,5-3 0,14 4 0,6-1 0,6 0 0,3 0 0,6-1 0,2 1 0,4 3 0,-3 3-2,5 3 1,-3 1-1,5 0 2,-1 3-3,7 5 1,1 4-1,8 4 0,11-1 1,0-3 1,62 2 0,-35 4-2,8 3 3,7 7 0,9-5-1,5 2 1,6-1 1,7 8-2,-50 6 1,51 3-1,-1-5 2,4 8-1,-4 6 0,4 1-1,-7 4-2,2-6 1,1 2-3,-5-7-6,9-1-21,-9-12-1,-8-10-4,-9-10 1</inkml:trace>
  <inkml:trace contextRef="#ctx0" brushRef="#br1" timeOffset="754158.975">18536 8140 77,'-10'0'38,"10"0"-1,10 5 1,6-2-35,3 4-3,12 5 1,2 4-1,8 6 1,6 4-1,0 9 1,3 3-1,-4 7 0,-3 6 0,-2 0 1,-6 1-1,-2 1 1,-4 2 0,-10-5 0,-7 0 1,-8-4-2,-13-2 2,-14-2-2,-16-2 1,-22 1-1,-17-6 0,-20-2 0,-15-2 0,-6-1 0,-2-3 0,10-5-1,15 0-3,17-19-23,33 2-9,25-14 1,42-11-3</inkml:trace>
  <inkml:trace contextRef="#ctx0" brushRef="#br1" timeOffset="754767.3761">18595 5775 82,'15'-6'35,"-15"6"1,19-9-1,-19 9-32,0 0 0,0 0-1,8 15 0,-8-15-1,13 20 1,2-11-1,14 2 0,15-1 0,21-1 0,15-1 0,15-1 1,14-1-2,3 2 1,-2 0 0,-7 3-1,-19 8 0,-24 6 0,-29 8-1,-33 11 1,-32 8-1,-37 7 2,-27 9-2,-21 7 3,-15-2-2,-4-3 1,6-8-3,11-13-4,27-7-29,20-17 1,34-19-3,21-17-1</inkml:trace>
  <inkml:trace contextRef="#ctx0" brushRef="#br1" timeOffset="755328.977">16518 4768 69,'6'-19'36,"-6"19"-1,-5-23-1,5 23-33,-5-17 0,5 17 0,10-10 0,0 10 0,6 1 0,10 4 0,7-1 1,14 2 0,12-3 0,19-2 0,10-6 1,12-2-2,10-2 0,4 2 0,-6 1 0,-13 10 0,-20 11-1,-23 17 1,-32 19 1,-33 19-1,-29 22 1,-27 10-2,-15 12 2,-11 2-2,5 2-5,5-20-29,34-8-2,17-24-1,31-17-2</inkml:trace>
  <inkml:trace contextRef="#ctx0" brushRef="#br1" timeOffset="756951.3799">14873 6421 27,'-1'-19'28,"1"19"0,-9-19 2,2 3-18,7 16-3,-6-21 0,6 21-2,-6-19 0,6 19-1,-4-14-1,4 14 1,0 0-1,0 0-1,-14 12-1,2 5 1,-8 2-1,-1 6 1,-9 5-2,-2 2 2,-3 2-2,3 0 1,1-2-1,13-2 0,9-5-1,12-2 0,13-9-1,14-5 0,11-9 1,6-7-1,5-9 1,2-7-1,-2-7 1,-2-6-2,-14-3 2,-11 0-2,-13 3 2,-12 4-2,-13 6 1,-12 7-1,-15 10 2,-8 9-1,-7 11 0,1 9 1,-1 5-1,5 8 2,7 2-2,11 5 2,14-3-2,13-1 1,17-7-1,16-4 0,17-5 0,3-9 0,11-6 0,4-8 0,-3-8 1,-3-6-1,-9-4 0,-11-5 1,-13-1-1,-12-2 1,-15 5-1,-11 2 1,-12 3-1,-10 6 1,-8 6-1,-1 6 0,-4 5 1,5 6-1,3 2 0,8 3 1,11 3-1,9-3 0,16-3 1,13-1-1,10-6 1,13-5-1,1-4 1,3-3-1,-3-3 1,-5 0 0,-9 1-1,-16 1 1,-10 8-2,-19 3 1,-9 11-1,-11 5-1,-4 10-1,-3 4-3,7 20-5,-9-5-25,19 15-2,-2-6 1,16 13 0</inkml:trace>
  <inkml:trace contextRef="#ctx0" brushRef="#br1" timeOffset="757294.5805">14747 7299 70,'5'-32'37,"-10"1"-2,5 16 0,-15 5-30,15 10 0,-23 25 1,12 12-2,-2 16-1,4 18-1,1 15-1,-1 16 1,1 10-1,-1 12-1,-3 7 0,2-1-1,-1-6-2,-1-13-1,7-9-5,-11-26-28,20-12 1,-3-30-2,12-19 1</inkml:trace>
  <inkml:trace contextRef="#ctx0" brushRef="#br1" timeOffset="757762.5813">14689 7363 87,'0'0'37,"-20"0"-1,14 14 1,0 2-35,-3 9-1,0 9 0,-4 8 1,-9 8-1,-6 11 0,-6 0 0,-4-1 1,-3-5-1,4-6 0,7-12 0,7-13 0,10-17 0,13-7 0,23-38 0,10-6 0,11-15 0,8-10-1,0-7 1,2-4 0,-2 3 0,-8 7 0,-7 7 1,-10 16-1,-7 16 0,-10 16-1,-10 15 1,0 29-1,-9 12 1,2 18-1,1 12-1,6 9 1,7 7-1,9 0 1,14 1-3,9-18-7,23 1-28,-2-23-1,19-5 0,-14-20-1</inkml:trace>
  <inkml:trace contextRef="#ctx0" brushRef="#br1" timeOffset="757871.7815">15341 8040 93,'-45'4'32,"2"-1"-30,4-4-2,9-2-35,10 2-5</inkml:trace>
  <inkml:trace contextRef="#ctx0" brushRef="#br1" timeOffset="758620.5828">12457 9750 80,'0'0'37,"0"0"0,9 19-1,-18 6-33,9 15-1,-8 10 0,2 12 1,-4 8-3,4 8 2,-2 5-3,1 0 2,7 0-2,-1-12-3,10 6-13,-2-21-20,6-9 1,-4-18-2,3-11 1</inkml:trace>
  <inkml:trace contextRef="#ctx0" brushRef="#br1" timeOffset="759150.9838">12098 9976 98,'-6'-23'39,"18"7"2,7-10-3,10 3-35,20-6-1,10-3 0,9 0 0,2 3 0,-2 5-1,-4 6 0,-5 10 0,-10 11-1,-14 13 0,-11 12 1,-9 11-1,-9 13 1,-12 8-1,-4 8 1,-2 4-1,-5 2 0,3 1-1,-2-5 1,10-7-1,-1-8 1,10-11 0,2-12 0,7-13 1,6-11 0,3-15 0,8-11 0,1-10 1,4-12-3,1-2 3,-3-2-2,1 0 2,-4 5-2,-4 7 1,-7 11-1,-3 10 0,-4 16 1,-7 10-1,-1 12 0,-6 8-2,-1 8 2,1 4-3,0-1 0,6 1-2,2-14-1,13 0-7,-6-21-25,26-4-2,-5-21 2,13-6-2</inkml:trace>
  <inkml:trace contextRef="#ctx0" brushRef="#br1" timeOffset="759322.5841">13390 10170 87,'1'-17'39,"-11"5"-3,10 12 4,-35 18-33,16 8-3,-1 8-3,3 11 1,-4 8-2,12 3 1,1-1-2,7-3-2,12 4-24,-1-25-10,15-3 0,-1-22-2,15-13 0</inkml:trace>
  <inkml:trace contextRef="#ctx0" brushRef="#br1" timeOffset="759478.5843">13503 9846 86,'-27'-4'32,"10"18"-8,-1 0-24,20 5-34,6-5-1,24 4 1</inkml:trace>
  <inkml:trace contextRef="#ctx0" brushRef="#br1" timeOffset="759759.3848">13967 10014 78,'11'26'37,"-27"-14"-1,-7 8 2,-11-8-30,3 10-2,-9-2-1,9 5-1,-2-1-1,8 3 0,10 1-2,9-2 0,12-2 0,9-2-1,14-2 0,3-4 1,2-1-1,5 1 0,-9-1 1,-5 2-1,-12 4 1,-8 6-1,-14 3 0,-11 0-1,-3 4-3,-8-10-6,12 10-28,-5-17-2,13 0 1,11-17-2</inkml:trace>
  <inkml:trace contextRef="#ctx0" brushRef="#br1" timeOffset="760570.5862">15016 10318 59,'11'-8'36,"-11"8"-1,0 0 0,0 0-27,-13 14-1,-1 2-2,2 11 1,-4 3-4,4 7 1,-3 0-1,6 9 0,-1-4-1,4 3 0,4-5 0,2-7 0,2-5-1,3-10 1,-5-18 0,17 9 0,-8-24-1,2-9 1,-1-9 0,1-8-1,-3-2 1,-3-9-1,2-1 1,-1-3-1,3 3 1,2 2-2,4 4 2,7 7 0,5 4-1,6 8 1,6 8-1,1 8 0,3 9 0,-2 6 0,-3 10 0,-7 4 0,-7 6-1,-9 7 1,-13 4-1,-8 0 1,-11 4-1,-11 0 1,-8 3-1,-7-4 1,-4-2-1,1-1 2,1 1-2,2 4 1,6 1 0,5 8 0,7 8 0,3 8-1,0 9 0,3 8 0,0 3 0,2-2-1,3-3-1,3-15-6,19-7-28,-5-20-1,21-16-1,8-26 2</inkml:trace>
  <inkml:trace contextRef="#ctx0" brushRef="#br1" timeOffset="760944.9869">15848 10240 92,'0'0'36,"-21"1"3,-3 20 2,-11 4-39,1 13 0,-2 5 0,4 8 0,2 1-1,8 3 3,9-4-3,8-6 1,12-11-1,12-11 0,11-15 0,10-12 0,10-15-1,0-13 1,3-7 0,-3-10-1,-11-4 1,-7-1-1,-10 2 1,-16-2-3,-12 10 2,-7 7-3,-9 13 1,-7 6-1,8 17-3,-9-1-3,22 23-30,-7-7 1,20 11 0,4-9 0</inkml:trace>
  <inkml:trace contextRef="#ctx0" brushRef="#br1" timeOffset="761163.3873">16466 10173 80,'13'-8'39,"-13"8"0,0 0-1,-23 36-18,1-9-18,-1 10 1,-2 7-2,1 6 0,3 4-1,7-4 0,7-3-2,4-10-1,15-2-9,2-24-26,17-7-1,-4-20 1,12-7-3</inkml:trace>
  <inkml:trace contextRef="#ctx0" brushRef="#br1" timeOffset="761584.588">16572 10028 89,'-11'-22'37,"11"22"0,6-12 1,9 10-28,1 5-7,15 6 0,2 1 1,7 3-1,0 2 0,-1 8 1,-8 2-1,-4 6-1,-11 6-1,-9 2 0,-12 6-1,-7 0 0,-9 0 0,-1 0 0,-2-8-1,5-3 1,6-14 0,7-7 0,6-13 0,19-12 0,5-11 2,6-10-2,5-7 2,5-8-2,0 0 2,-2 1-2,-3 5 2,-1 10-3,-12 10 2,1 14-1,-13 12 0,-6 15-1,-1 9-1,-1 5 1,4 5-2,-3-5-1,14 2-3,-1-20-4,36 3-28,-3-28-2,24-5 4,-5-22-2</inkml:trace>
  <inkml:trace contextRef="#ctx0" brushRef="#br1" timeOffset="761771.7884">17897 9669 88,'-35'34'37,"-3"24"-1,-7 12 2,6 13-31,-6 5-4,10 1-4,16 5-9,0-18-26,16-7-2,2-20 2,14-12-4</inkml:trace>
  <inkml:trace contextRef="#ctx0" brushRef="#br1" timeOffset="761958.9887">17593 10108 122,'0'0'41,"-21"-3"0,21 3-3,23 7-38,3-9-1,19 3-3,8-7-3,22 15-20,1-16-13,23 11 2,-5-8-4,16 8 3</inkml:trace>
  <inkml:trace contextRef="#ctx0" brushRef="#br1" timeOffset="762255.3892">18692 10037 101,'16'-20'39,"4"12"1,-20 8-1,15 4-33,-18 13-3,-3 15-1,-8 9-2,-2 7 1,-4 4-3,1 1 1,6 2-4,0-18-6,14 6-28,3-23 0,16-5 0,1-22 0</inkml:trace>
  <inkml:trace contextRef="#ctx0" brushRef="#br1" timeOffset="762395.7895">18984 9751 96,'-6'-22'35,"6"22"-5,-7-11-29,7 11-33,28 17-3,8 1-1</inkml:trace>
  <inkml:trace contextRef="#ctx0" brushRef="#br1" timeOffset="762707.79">19552 9880 104,'-20'22'37,"-15"-12"2,-1 16-1,-13-4-33,5 9-1,-8 3-1,6 3 0,5 0-1,12-2 1,15-4-2,15-6 0,23-7 0,11-3 0,14-7-1,4-1 0,1-3 1,-7 3-2,-8 4 0,-12 2 2,-15 10-2,-19 2 0,-13 6-1,-11 2-1,-6 8-4,-14-15-20,5 16-12,-9-12-1,0 2-2,-6-9 1</inkml:trace>
  <inkml:trace contextRef="#ctx0" brushRef="#br1" timeOffset="763284.991">10537 11639 56,'0'0'37,"-29"-5"-2,-3 19 2,-21 3-29,2 19 1,-12 0-2,2 12-3,2-1 0,7 4-2,11-6 1,19-2-3,16-6 0,20-14-7,29 4-16,7-20-16,28-3 2,10-17-2,12-2 0</inkml:trace>
  <inkml:trace contextRef="#ctx0" brushRef="#br1" timeOffset="763674.9917">10940 11771 71,'-39'12'40,"5"11"-2,-5-1 2,9 10-29,-4-1-6,12 10-3,1-3 2,9-1-3,6-6 2,12-6-1,11-12-1,9-16 1,13-13-1,9-14-1,8-12 1,4-9 0,-1-6-1,-4-1 1,-7 2-1,-11 8 1,-9 6-1,-10 12 1,-11 13-1,-7 17 0,-14 9-1,1 17 3,-2 14-2,-3 6-2,2 12 1,3-1-3,9 5 0,7-15-4,21 4-14,0-31-21,22-8 3,2-23 0,17-14 0</inkml:trace>
  <inkml:trace contextRef="#ctx0" brushRef="#br1" timeOffset="763877.7921">11953 11186 83,'-36'17'41,"8"29"0,-12 14 0,9 19-33,-13 9-4,8 8-2,5 1-1,8-4-2,9-8-2,8-18-5,21-3-24,-1-32-11,21-15 3,-1-22-1</inkml:trace>
  <inkml:trace contextRef="#ctx0" brushRef="#br1" timeOffset="764049.3924">12305 11165 82,'-20'39'41,"-8"27"-2,-7 6 1,6 13-35,-4 8-5,-3-12-21,17 11-18,-1-17 0,18-1-1,2-20 0</inkml:trace>
  <inkml:trace contextRef="#ctx0" brushRef="#br1" timeOffset="764454.9931">12559 11784 70,'34'0'38,"9"-10"-2,7-1 0,1-13-32,6 4 1,-11-6-1,0 2-2,-19-3 0,-7 6-1,-20 2 2,-14 6-1,-13 7 1,-11 9-1,-5 6-1,-7 9 2,0 8-1,2 6 1,7 4-2,12 2-1,9 0 1,14-6-2,19-1-2,8-11-8,31 4-27,4-16-3,20-1 1,9-13-1</inkml:trace>
  <inkml:trace contextRef="#ctx0" brushRef="#br1" timeOffset="764922.9939">13749 11590 62,'-21'-14'37,"0"11"1,-10 3 0,3 17-29,-12 3-1,5 18-1,-7 1-2,10 4-2,-2 1 0,14-4-1,10-8 1,12-11-2,16-20 1,16-16-2,14-19 1,9-11 1,6-19-1,3-6 1,-2-11-2,-3-3 1,-6 3-1,-15 7 0,-11 12 1,-10 13-2,-11 16 2,-11 19-1,-8 24 0,-10 21 0,-3 21 0,-4 13 0,3 13-2,-1 2-1,18 15-27,-5-18-10,19 2 0,0-19-2</inkml:trace>
  <inkml:trace contextRef="#ctx0" brushRef="#br1" timeOffset="765718.5953">15399 11730 71,'-5'16'41,"5"-16"-3,3 18 3,-3-18-36,27-4-3,2-9 1,9 0-1,4-7-1,1-2-1,0-4 1,-2 3-2,-14 0 1,-6 4 0,-15 4 1,-6 15-1,-28-11 1,-4 16-1,-11 5 0,-5 8 1,-6 5 0,-2 4 1,4 4 0,9 6 1,9 0-2,14 1-1,15-1 2,15-4-2,17-4 0,16-8-4,14 0 0,11-18-6,24 3-28,-5-13 0,12-1 0,-9-15-2</inkml:trace>
  <inkml:trace contextRef="#ctx0" brushRef="#br1" timeOffset="765921.3956">16279 11530 89,'-12'21'39,"-9"-4"0,8 17 2,-5-2-38,2 10 1,2 0-2,1 2-3,5-2 0,3-8-6,16 2-30,-1-20-4,14-6 1,-4-20-2</inkml:trace>
  <inkml:trace contextRef="#ctx0" brushRef="#br1" timeOffset="766077.3959">16376 11232 77,'-19'-19'38,"-1"9"-4,20 10-7,0 0-61,0 0-1,33-5-2,8-2 0</inkml:trace>
  <inkml:trace contextRef="#ctx0" brushRef="#br1" timeOffset="766295.7963">17001 11129 72,'-15'12'40,"-1"12"-2,-12 1 1,3 12-29,-4 10-6,3 11-1,-6 7-1,6 6 1,1 2-2,6 2 2,5-5-5,4-12-5,20-4-31,-6-17 0,12-8-1,-3-20-3</inkml:trace>
  <inkml:trace contextRef="#ctx0" brushRef="#br1" timeOffset="766482.9966">16784 11620 92,'0'0'40,"-6"-15"0,22 8-1,18-12-38,2-5-3,19-3-3,3-11-3,21 13-14,-9-19-16,8 7 0,-7-10-1,5 4 1</inkml:trace>
  <inkml:trace contextRef="#ctx0" brushRef="#br1" timeOffset="766810.5972">17595 11033 87,'-16'15'39,"-16"4"1,3 22 1,-15 3-36,7 13 1,-3 6-3,5 5 0,5 0-1,5-1-1,8-6 0,5-7 0,9-6-1,5-13 2,5-6-2,4-10 1,1-7-1,6-6 0,-2-8 0,0-5 0,3-6 0,-1-1-2,-3-3 2,5 0-1,-3 1 1,-3 3 0,5 6 0,-5 3-1,-1 9 1,0 3-2,2 7 0,-2 2 0,5 8-4,-4-10-9,17 10-24,-13-11 2,14 5-1,-8-13 0</inkml:trace>
  <inkml:trace contextRef="#ctx0" brushRef="#br1" timeOffset="767450.1983">17881 11593 94,'-19'7'40,"7"10"1,-5-9-1,17 3-35,0-11-2,13 6-1,8-9-1,8-7 0,4-2 0,5-7 0,3-4-1,-6 0 0,-4-7 0,-4 3 0,-10-3 0,-4 2-1,-8 4 1,-9 1-1,-6 6 0,-4 9 1,-5 11-1,-3 9 1,-1 10 0,-1 8 0,3 8 0,6 3 0,3 3 0,7-5 0,10-4 1,12-8-1,8-10 1,12-7 0,9-15 0,8-7 0,2-5 0,2-7 0,-4-5 0,-4 4 0,-7-1 0,-13 7-1,-6 7 0,-10 11-1,-14 1 1,0 31-1,-9-2 0,-2 4 1,-3 5 0,1 1 1,3-4-2,0-6 2,5-8 0,5-10 1,0-11-1,16-8-2,-3-8 2,-2-9-2,4-5 1,4-7-1,0-3 1,6-1-2,1 2 2,7 0-2,0 3-1,1-3-7,17 22-19,-11-16-12,9 15 1,-4-4-3</inkml:trace>
  <inkml:trace contextRef="#ctx0" brushRef="#br1" timeOffset="767746.5989">19181 11147 99,'0'0'41,"14"-6"-6,-14 6-32,0 0-43,0 0 0,12 17-1</inkml:trace>
  <inkml:trace contextRef="#ctx0" brushRef="#br1" timeOffset="767902.5991">19299 11555 107,'-24'13'43,"-11"-15"-1,10-1-2,-4-9-44,-11-11-33,20 9-3,-11-7-2,3 9-2</inkml:trace>
  <inkml:trace contextRef="#ctx0" brushRef="#br1" timeOffset="768370.5999">11160 13009 89,'41'12'42,"2"-14"0,18 1-1,17-15-39,2-4-2,10 2-5,-4-7-33,13 10-3,-11-3 0,5 15-1</inkml:trace>
  <inkml:trace contextRef="#ctx0" brushRef="#br1" timeOffset="768823.0007">13548 12479 74,'7'19'40,"-16"10"-3,-4 19 1,0 9-36,-7 14-2,0 12 1,5 7 0,0 1-1,1-2 0,10 0-5,-4-21-23,13 0-9,1-20 0,8-10-2</inkml:trace>
  <inkml:trace contextRef="#ctx0" brushRef="#br1" timeOffset="769025.8011">13260 13076 85,'-29'-5'41,"6"-3"-1,23 8 1,0 0-37,18-15-3,24 1-1,17-9-2,16-4-2,11-9-4,22 6-15,-8-18-16,13 7 0,-11-9-1,3 5 1</inkml:trace>
  <inkml:trace contextRef="#ctx0" brushRef="#br1" timeOffset="769400.2018">14237 12387 80,'-35'7'40,"-6"6"-1,4 20 3,-8 6-37,8 16-1,-6 8 0,5 11-1,-2 4 0,5 6 0,2-2-1,9-6 0,5-4-1,8-12 0,5-11-1,8-13 1,9-12-1,6-16 0,5-13 0,6-14 0,3-10 0,4-4 0,1-6 0,-3-4 0,-2 4 0,-3 3 0,-6 11 0,-4 11 0,-4 13 0,-14 1-1,10 31-1,-8-1 0,3 8-3,-5-1-2,17 11-16,-7-19-17,17 0 0,-1-19-1,18-6 2</inkml:trace>
  <inkml:trace contextRef="#ctx0" brushRef="#br1" timeOffset="769759.0024">14597 12897 83,'-2'16'40,"2"-16"0,8 26 1,6-19-35,11 0-2,4-8-2,9-5 1,4-5-2,5-8 0,-1-3 0,-1-3-1,-6-3 0,-12 1 0,-8 0-1,-14 4 1,-10 5 0,-12 7-1,-14 8 1,-9 10 0,-7 8 1,-1 10-1,1 10 1,3 9 0,9 3 0,9 5 0,15-5-1,15-5 0,18-6-1,18-9-2,27-10-2,9-24-14,36 5-21,3-19 0,22 1-2,4-14 1</inkml:trace>
  <inkml:trace contextRef="#ctx0" brushRef="#br1" timeOffset="770227.0032">17324 12267 43,'-17'-48'36,"-6"0"1,1 17 0,-13-1-23,7 31-3,-13 6-3,8 23-1,-12 14-2,0 17 0,2 11-2,5 11 0,3 8-2,9 7 1,3 2-1,8 3 0,11-6-2,6-7-1,10-11-3,1-16-3,18-5-30,-12-25 0,11-8-1,-12-26 0</inkml:trace>
  <inkml:trace contextRef="#ctx0" brushRef="#br1" timeOffset="770710.6041">16630 12784 89,'-16'-8'41,"16"8"0,30-8-1,11 0-37,17-3-3,12-3-2,15 2 0,2-4-2,12 4-2,-7-3 0,9 8-4,-18-11-4,11 14-3,-25-12 5,1 10 5,-22-4 3,-12 1 3,-14 3 5,-22 6 3,0 0 5,-24-4 3,4 21-1,-22-5-4,6 19-2,-7 2-2,-2 13-2,4 1 0,6 8-1,6 1-1,12-1 1,12-4-1,17-10-1,11-9 0,17-17 0,11-18 0,8-11-1,4-17 1,-1-8-1,-5-7 0,-7-6 0,-13 0-1,-12 0-1,-13 5-1,-12 0-1,-6 11-3,-15-2-4,11 25-16,-15-8-12,14 18 0,-7-2 0,18 5 1</inkml:trace>
  <inkml:trace contextRef="#ctx0" brushRef="#br1" timeOffset="771100.6047">18577 12487 71,'-23'3'38,"9"11"1,-11-2-2,2 14-28,-12-1-3,0 11-1,-8-1-1,5 8-1,-2-2-1,7 0-1,9-2 0,11-6-1,15-5 0,17-6 0,13-7-2,13-11-2,22 4-8,0-22-26,16 6 1,0-16-3,11-1 2</inkml:trace>
  <inkml:trace contextRef="#ctx0" brushRef="#br1" timeOffset="771459.4054">19154 12527 91,'-28'11'38,"-7"0"1,10 13-1,-14 1-34,11 13-1,0 5 0,5 9-2,4-3 1,9 0-2,7-5 2,14-8-1,12-10 0,15-15-1,8-15 0,10-16 0,7-12 1,5-10-1,-1-5 0,-4-7 1,-8 0 1,-6 3-1,-11 8 0,-8 10 0,-10 13-1,-20 20 2,0 0-2,-9 37-2,-11 5 1,-4 4-3,3 9-1,-1-8-6,22 8-24,-4-22-5,22-2 1,6-25-1</inkml:trace>
  <inkml:trace contextRef="#ctx0" brushRef="#br1" timeOffset="771771.4059">20081 12411 96,'-33'16'40,"-14"2"-1,6 13 0,-6 0-37,10 0-1,10-1 0,13 0-1,9-7 0,15-4 0,14-9 2,12-4-2,4-4 1,3-2 0,2-1 0,-7 0 0,-5 3 0,-9 5-1,-9 5 1,-12 5-1,-9 7 0,-11 4-2,-6 6-1,-13-5-12,8 12-24,-17-11 0,4 8 0,-15-11-3</inkml:trace>
  <inkml:trace contextRef="#ctx0" brushRef="#br1" timeOffset="773596.6091">21733 12462 69,'-29'-7'36,"2"7"0,-10-3 0,7 12-26,-12 1-6,2 11 1,-4 6-2,6 6-1,-1 3 1,11 2-1,3 0 0,20-4-1,15-2 0,19-8-1,9-10 0,14-9 0,9-8 1,4-10-1,1-7 0,-4-9 1,-10-5-1,-8 0 1,-11-4-1,-10 3 1,-14 0-1,-7 4 1,-8 7-1,-8 8 0,-5 3 0,0 7 0,1 5 1,3 2-1,15-1 0,-8 13 1,8-13-1,24 12 1,3-8 0,6 3 0,7 0 0,3 2 0,-6 4 0,-1 8 0,-7 4-1,-8 6 0,-13 5 0,-11 4-1,-10 1 1,-6-2-1,-1-4 1,-1-5-2,1-11 3,6-8-1,14-11 2,8-14-1,10-12 1,11-9 0,-1-10 0,7-4 1,-1-5-1,2 1 0,-1 1 0,-7 6-1,-2 2-1,5 11 1,4 6-3,1 5 0,14 11-3,-3-1-5,25 19-24,-13-7-7,13 16 1,-7-5-2</inkml:trace>
  <inkml:trace contextRef="#ctx0" brushRef="#br1" timeOffset="774220.6102">11215 14925 67,'26'-14'43,"22"1"-2,3-11 1,18 9-39,7-8-4,15-3-2,19 13-18,-3-9-19,13 13 2,-9-7-3,11 9 1</inkml:trace>
  <inkml:trace contextRef="#ctx0" brushRef="#br1" timeOffset="774563.8108">13313 14030 59,'6'-19'39,"-6"19"0,0 0-1,-11 31-34,-4 7 0,7 20-1,-9 11 0,6 15-2,-3 14 0,3 6-1,1 3-3,1-4-4,15 2-31,-8-19 0,13-10-3,-1-25 2</inkml:trace>
  <inkml:trace contextRef="#ctx0" brushRef="#br1" timeOffset="774797.8112">13083 14650 78,'-24'15'42,"6"-10"-1,18-5 1,0 0-40,42-25-1,13-8-1,10-8-2,18-3-1,8-10-4,18 13-12,-12-18-20,13 13-1,-16-7-1,0 5 3</inkml:trace>
  <inkml:trace contextRef="#ctx0" brushRef="#br1" timeOffset="775156.6119">14095 13894 74,'-27'8'39,"-8"4"0,5 20 0,-5 7-33,4 17-2,-7 8 0,3 14-2,0 9 0,5 5-1,1 0 0,6-1-1,7-14 1,7-7-1,6-13 0,8-13 1,10-17-1,2-15 1,8-17 0,3-12-1,5-12 1,2-8-1,0-6 1,-2 1-1,0 4 0,-6 7 0,-3 12 0,-7 19 0,-3 16-1,-12 17 1,3 13-1,-9 7 0,4 8-3,1-2-1,9 0-3,-1-21-10,22 1-23,-3-24 1,20-8 0,3-23-2</inkml:trace>
  <inkml:trace contextRef="#ctx0" brushRef="#br1" timeOffset="775531.0125">14454 14662 77,'-20'19'39,"18"5"0,2-13 0,16 1-35,14-7-1,13-5 0,7-10-1,11-5 0,1-8 0,2-5-1,-3-4-1,-8 0 1,-10 0-1,-10-2-1,-14 6 1,-14 2 0,-14 9 0,-11 8 0,-14 11 0,-12 9 0,-7 14 1,-4 9 0,-3 11 0,2 7 0,5 3 0,13 1 1,15-5-3,20-5 1,20-12-2,23-14-1,29-6-6,12-28-22,41 2-9,4-23-1,26-3 0</inkml:trace>
  <inkml:trace contextRef="#ctx0" brushRef="#br1" timeOffset="776014.6134">16742 14172 62,'7'-27'36,"-12"-9"0,1 7-10,-11-18-20,5-1 0,-8-7-2,-1 4-1,-3-1 1,1 9-1,-10 5 0,4 16 0,-5 16 0,-4 23 0,-2 24-1,-2 24 1,-3 18-1,4 21-1,-2 16 0,6 11 0,6 2-1,7-7 0,14-9-4,8-16-3,15-7-10,0-30-23,20-15 1,-10-28-2,11-6 2</inkml:trace>
  <inkml:trace contextRef="#ctx0" brushRef="#br1" timeOffset="776529.4143">16000 14532 86,'-9'11'41,"9"-11"-1,23-5 1,14-9-41,17-5 0,12-1 0,9-6-1,11 6-1,-3 0-1,4 5 0,-5 1-1,1 10-2,-14-6-1,-3 11 0,-17-4-1,-7 8 3,-18-4 1,-8 3 2,-16-4 2,0 0 2,-17 18 2,-7-11 2,2 10 2,-12-2-2,3 14-1,-7 1 0,6 10 0,0 2-2,10 5 1,1-1-2,14-1 0,9-6-1,16-8 0,9-12 0,13-15 0,4-13-1,8-9 1,0-17-1,-2-5 1,-5-10-1,-8-2 0,-11-1 0,-15-2-1,-7 6-1,-13 6 0,-8 11-1,-8 11-2,-4 14 0,-8 5-2,5 27-5,-14-5-25,22 22 0,-2-7 0,17 7 0</inkml:trace>
  <inkml:trace contextRef="#ctx0" brushRef="#br1" timeOffset="776935.015">17675 14414 55,'7'-15'36,"0"-7"-1,10 7 0,-8-3-30,5 6 1,-10 0-2,-4 12 0,-14-6 1,-1 15-1,-15 2 1,-5 11-2,-10 4 0,-2 12-1,-4 6 0,3 4 0,5 3 0,9 0-1,12-5-1,16-7 0,17-8-1,19-12 0,17-9-3,10-14-2,22 0-5,-9-18-27,20 6 1,-11-14-2,11 6 1</inkml:trace>
  <inkml:trace contextRef="#ctx0" brushRef="#br1" timeOffset="777340.6157">18217 14383 64,'-22'-1'37,"-8"-7"0,9 9 1,-14-3-33,11 6 0,-5 2-1,-1 10 0,-6 4 0,-3 11-1,-2 5 0,1 8 0,2-1 0,6 2-1,8-3-1,15-3 0,13-8 0,17-11-1,13-13 0,11-12 0,11-11 0,6-9 0,-3-10 1,0-5-1,-6-5 0,-11 2 0,-8 2 1,-11 3-1,-12 6 0,-5 10 0,-9 9 1,3 13-1,-18 7-1,4 13 1,0 8-1,4 9 0,4 2-3,1-2-1,13 1-5,-3-26-14,26 3-15,1-30 0,15-5-1,2-25 2</inkml:trace>
  <inkml:trace contextRef="#ctx0" brushRef="#br1" timeOffset="777527.816">18926 13785 90,'-18'31'40,"-17"12"1,7 29-2,-14 9-36,3 11-2,7 6-2,3-3-3,16 7-9,-4-22-26,20 1 0,0-24-2,18-7 1</inkml:trace>
  <inkml:trace contextRef="#ctx0" brushRef="#br1" timeOffset="778479.4177">19529 14462 48,'6'-14'35,"5"9"2,-11-6-1,0 11-27,0 0-1,3 13-1,-8-2-3,0 11 0,-5 4-2,3 9 0,0 4 0,-3 6-1,2 3 0,1-1 1,2-4-2,2-6 1,3-6 0,3-10 0,-3-21 0,0 0 0,15-7 0,-4-17-1,-1-8 1,3-10-1,1-5 1,-1-8-1,4-3 0,0 2 0,3 2 0,5 5 0,0 4 0,2 8 0,4 8-1,4 8 1,0 12-1,1 8 0,-2 8 1,-2 8-1,-2 6 0,-4 6 0,-5 5 0,-9 2 1,-8 2-1,-9 3 1,-11-4 0,-6-2 0,-10-5 0,-3-2 0,-6-4 0,-5-4 0,2-2 0,-1-4 0,4 1 1,2-1-1,3 1 0,5 7 1,3 5-1,6 9 1,-1 10-1,5 9-1,-2 10 1,0 9-1,-2 8 1,-1 7-3,-2 2 1,1-5-3,10-1-3,-10-23-25,23 1-4,-7-28-2,20-7 3</inkml:trace>
  <inkml:trace contextRef="#ctx0" brushRef="#br1" timeOffset="779072.2187">20560 14391 50,'17'-23'33,"-7"-3"3,2 14-3,-16-4-27,4 16 0,-27 1 2,4 15-2,-13 5 0,0 11-1,-5 6-1,2 11-1,0 0 0,10 7 0,5-4-1,11-3-1,13-5 1,11-9-1,15-11-1,7-14 1,16-12-1,5-12 1,6-16-1,-1-8 0,-3-10 1,-2-7-1,-13-3 0,-7 0 0,-12 1 0,-14 4 0,-14 11-1,-9 7 0,-10 16 1,-10 7-2,-2 16 1,-4 9-2,4 12 1,-2 5-2,15 4-2,2-10-7,34 7-24,-3-20 0,27 3 0,4-21 1</inkml:trace>
  <inkml:trace contextRef="#ctx0" brushRef="#br1" timeOffset="779259.4191">21110 14339 76,'-17'17'39,"4"14"-2,-9-3 0,7 9-33,-1 4-2,4 4 0,2 2-1,2 0-2,4 1-2,-1-16-10,14 7-23,-8-20-1,15-3-2,-5-21 0</inkml:trace>
  <inkml:trace contextRef="#ctx0" brushRef="#br1" timeOffset="779711.8199">21254 14125 79,'-17'-17'41,"17"17"-3,-11-12 2,22 11-35,1 2-4,7 8 1,5 4-1,4 4-1,0 7 1,-2 10 0,-6 5 0,-3 10 0,-10 4 1,-7 2-2,-5 3 1,-9-2 1,-2-5-2,4-7 1,-4-9-1,7-14 0,9-21 1,0 0-2,8-10 1,12-18 0,2-6 0,5-5 1,3-2-1,1-1 0,-1 7 1,-3 2-1,-2 9 0,-5 8 0,-6 11 0,-3 9 0,-4 10 0,-2 8 0,-4 9-1,-1 7 0,3 3-1,-3 1-1,8-1-2,-2-8-4,21 6-14,-8-24-17,22 2 2,-6-21-1,22-5 1</inkml:trace>
  <inkml:trace contextRef="#ctx0" brushRef="#br1" timeOffset="779945.8203">22442 13733 87,'-23'32'38,"14"17"1,-13 1-3,5 21-31,-7 5-3,4 9-1,-1 3-1,2-1 0,3-2-2,3-9-1,9-3-6,-9-22-30,19-4 2,-6-23-3,12-7 1</inkml:trace>
  <inkml:trace contextRef="#ctx0" brushRef="#br1" timeOffset="780148.6206">22194 14229 76,'-28'-14'41,"15"16"-1,-3-4 1,16 2-27,22 9-12,8-8-1,16-2-1,12-4-1,12 5-3,2-6-5,21 15-30,-18-9 1,8 14-3,-13-4 1</inkml:trace>
  <inkml:trace contextRef="#ctx0" brushRef="#br1" timeOffset="780304.6209">22909 14683 92,'-23'35'42,"-3"-22"-1,20 0-3,6-13-43,-1-28-33,27 11-2,-3-15-1,13 7-2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3T22:55:56.52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12993 2703 6,'0'0'24,"0"0"1,0 0-8,0 0 1,0 0 0,-9-14-4,9 14-2,0 0-4,0 0-2,0 0-1,0 0-2,0 0-1,0 0 0,0 0 0,13 1 0,-13-1 1,12 0 1,-12 0-2,24 0 1,-10-2-1,10 3 0,-1-1 0,9 1-1,-1-1-1,5 1 1,4-1-1,5 0 0,4 0 1,3 0-1,4-1 0,5 1 0,3-1 0,4-1 0,3 1 0,0-2 0,3 2 1,-1-1-1,1 0 0,2-1 0,5-1 1,3-2-1,-1 0 0,2-1 1,3-2-1,0 0 0,0 1 0,-3-2 0,3 1 1,-4 1-1,3 1 0,-5 2 0,-2 0 0,-3 4 1,0 0-1,-7 2 0,-6 0 0,-4 1 0,-5 1 0,-6 1 0,-2 0-1,-2-2 1,-3 0-1,-7-4-2,10 8-6,-17-10-24,11 4 0,-10-7-1,5 6 0</inkml:trace>
  <inkml:trace contextRef="#ctx0" brushRef="#br0" timeOffset="889.2016">13248 2641 34,'0'0'29,"0"0"1,0 0 0,0 0-14,-8-18-7,8 18 0,-8-13-2,8 13-1,-15-14-2,15 14 0,-20-9-2,8 7 0,-5 0 0,1 2-1,-3 0 0,0 1 0,-2 2-1,-1-1 1,-2 0-1,-1 2 1,-4-2 0,-5 3-1,-1-2 1,-3 2-1,-5-1 0,-3 3 1,1-2-1,-5 3 1,-1 1-1,0-2 1,0 2-1,-2-2 0,0-1 1,1 1 0,-1-5-1,0 0 1,-4-2 0,3 0 0,-3-1 0,1-1 0,-2-2 0,3 1 0,-2 2-1,5 0 1,-2 0-1,6 2 0,1 1 0,3 3-1,8 3-4,-4-12-14,16 13-17,2-10 0,22 1-2,-12-14 0</inkml:trace>
  <inkml:trace contextRef="#ctx0" brushRef="#br0" timeOffset="2776.8049">16160 2683 8,'0'0'23,"0"0"1,0 0 1,-4-12-7,4 12-5,0 0-2,0 0-1,0 0-2,0 0-1,-16 1-1,16-1-1,0 0-2,-16 18 0,16-18-1,-17 25-1,6-6 0,-1 4 1,-4 8-2,-5 10 0,-6 5 1,0 9 0,-7 2-1,0 5 0,-2 4 1,0 2-1,0-4 1,4 3-1,3-2 1,0 2-2,1 3 1,7 3 0,-3 2 0,4 0 0,-5 5-1,1 3 1,-1 4 0,-2-1-1,0-2 1,-3 3-1,-1 1 1,-2-2 0,4-2-1,0-2 1,3-2 2,0-3-2,2 2 1,3-2-1,1-1 2,1 0-2,-1 2 1,1 4 0,-4 1-1,-1 0 1,-1-2 0,-2 0 0,2-4 0,3 0 0,-2-5 0,6-6 0,1 0-1,3-2 0,2-3 0,0 6 0,1 3-1,-2 4 2,-3 6-2,1 5 2,-4 1-1,3 3 1,1-3-1,1-1 1,4 0-2,1-2-1,1-2 1,2-1-1,3 5 0,-5 3-1,3 6 1,-4 3 0,3 4-1,-2 3 1,2 3 1,-2-2-1,0 5-1,3-8 1,4 3-1,-2-3-1,3-1 3,0-3-1,0 0 0,1-2 0,6-3 2,-5 0-1,5-3 1,-3-3 0,5-4 0,-2-4-1,0-3 0,-1-6 1,-1-1-1,4-3 0,-5 3-1,4-2 1,0 3-1,1 1 2,0 1-1,2 0 1,0 2-1,3-1 1,-4 0-1,6-1 2,-3 0-1,-1 3 1,0-1 0,1 1 0,1-5 1,-1 2 1,-1-6-2,0-1 1,0-8-1,1 0-2,-1-5 1,2 0 0,0 2-1,6 2 0,-5 4 0,6 0 0,-2-2 2,3 4 0,-2-4 0,2 0 1,-1-4-1,-2-2 2,-1-5-2,1 3-1,-2-3 0,-4-2-1,3 1 0,0-1-2,2 3 0,-6-3-2,6 1 2,-3-6 1,3 3-1,-9-9-14,12 6-4,-1-5-8,-6-2 1,1 1 1</inkml:trace>
  <inkml:trace contextRef="#ctx0" brushRef="#br0" timeOffset="3962.407">15470 12351 14,'0'0'23,"-17"-12"1,17 12-12,-7-18-4,3 8-3,4-2-3,0 1-1,2-3-1,0 4 0,-1-2 1,-2 2 1,1 10 1,-2-15 0,2 15 2,0 0 0,0 0 0,-8-16 0,8 16 0,0 0-2,0 0 0,0 0 0,0 0 0,0-12 0,0 12 1,0 0-1,5 15 0,-5-15 1,6 24-1,-2-8-1,3 10 0,3-1-1,3 9 1,5 5-3,0 2 0,4 4-1,-4 1 0,3 3 0,-6-3-1,1 1 1,-3-6-2,-6-2 1,-2-15-7,0 0-20,-1-8-2,-4-16 1,0 0 1</inkml:trace>
  <inkml:trace contextRef="#ctx0" brushRef="#br0" timeOffset="5101.209">15708 12972 12,'0'0'4,"0"0"0,-5-11 1,5 11 2,0 0 2,-12-7 1,12 7 1,-13-5 0,2-2 1,11 7-1,-18-7-2,18 7-1,-20-4-2,20 4-2,-20-7 0,9 5-1,-3-2 0,0 0-1,-1-2 1,-1 2-1,-2-4 0,-3 4-1,0 1 1,0 3-1,-3 1 0,-1 2-1,-2 3 0,-5 3 1,-1-2-1,-2 1 0,-1-1 0,-4-1 0,0-3 1,0 0-1,-2-4 1,1 1 0,0-2-1,2 1 1,-4-1 0,1 4 0,-4 1 0,1-2-1,1 1 1,-5 2 0,0-2-1,-4 0 1,0-1-1,-3-2 0,-2-1 1,2-5-1,-2-2 0,-2-3 0,1-1 1,5 1-1,-4-1 1,4-1-1,0 2 0,-2 2 0,-2 3 0,-2-1 0,1 4 0,-4 0 0,-2 0 0,0-1 0,-2 0 1,-2-1-1,1 0 0,4-2 0,-3 2 0,2 0 0,-5 0 0,1 2 0,1-2 0,-1 3 1,0 0-1,3 2 0,3-1 1,-1 1-1,6 0 0,3-2 0,6 1 0,5-2 1,1 1-2,7-3 1,2-1 0,5 0 0,9 0-1,-2-3-5,22 10-27,-21-8 0,21 8-2,-16-5 1</inkml:trace>
  <inkml:trace contextRef="#ctx0" brushRef="#br0" timeOffset="7176.0126">11579 2690 33,'0'0'27,"0"0"2,5-12-2,-5 12-17,0 0-2,0 0-1,0 0 0,0 0-1,0 0-2,0 0 1,0 0-1,0 0 0,6 13-2,0-1 0,-3 3 0,4 5-1,-1 0 0,3 5-1,-1 3 1,4 2-1,-3 3 0,1 4 0,0-1 0,1 2 0,0 6 0,2 2-1,-1 2 1,-1 0 0,3 2 0,1 2-1,-3-3 1,8 4-1,-3-1 1,3 1 1,2 1-2,1 4 2,0 1-2,-2 3 1,5 0 0,-2 1-1,2 1 1,0 1-1,1-4 0,1 2 0,0 0 1,0-1-1,1 0 1,0 0 0,-5 3-1,2 0 2,-2 1 0,2 1-1,-2 4 1,-5 0-1,5 2 1,1 1 0,-5-1 0,1 2-1,0-3 0,0-1 1,-1 1-1,3-2 2,-2-4 0,-1 0-1,2-2 0,0 2 0,1 2 1,-2 1-1,0-2 0,2 2-2,-6 0 0,1 2 1,-5-2 0,0 0-1,1-1 1,-2-1 1,-4 0-1,1 1 1,0-1-1,2 2 2,0 1-3,0 0 4,-3 1-3,1 2 0,0-2-1,-1 1-1,-2-1 1,1 0-1,-2-2 1,-1 1-1,3 0 1,-4 0 0,2-1 0,-4-1 1,3 1 0,-1-2 0,1 3-1,-2 0 1,2-2-1,-3 0 0,3 0 1,-2 2-1,-2 0 1,0 2 0,0-3-1,-3 1 2,0 1 0,1 2-1,-1-1 2,0 2-2,0 0 1,-1-2-1,2 0 2,0 0-2,-3 2-1,4-1 2,-1-1-2,-3 1 1,1 2 1,-2 0 0,0 3-1,-1 2 1,-3-3-1,-1 3 1,0-2 0,1 1 0,-3-2-1,3 0 0,-2-1-1,-2-2 2,3 1-2,-3 1 1,3-1-1,-2 1 1,2-2-1,-4 0 2,1 1-2,-1-4 1,-1 1-1,-1-4-1,-1 0 1,-1-1 0,0 0 0,0-1 0,-2 1 1,2 0-1,0 0 1,-3-1 1,-1 2-1,4-1 2,-5-3-2,3 1-1,-3-4 1,5 0 0,-4-2 0,3-1-1,0-3 1,2-3-2,-3-1 2,4-2 1,-3-2-1,-2 0 0,5-4 0,-3 1 0,-1 0 0,2 1 1,-2 0-1,2 1 0,2-1 0,0 0 0,-2-5 0,2-2-1,4-3 2,0-5-2,-1-5 1,4 0 1,-3-5-1,3 3 1,-2-1-1,-2 0 1,5-1-1,-2 1 0,1-2-1,0-7-2,9 5-6,-11-15-24,12-3-2,0 0-2,0 0 2</inkml:trace>
  <inkml:trace contextRef="#ctx0" brushRef="#br0" timeOffset="7566.0133">11948 12930 37,'0'0'33,"-12"-9"2,12 9-2,0 0-25,-9-18-2,9 18 0,10-7-1,6 7 0,1-6 0,10 2-3,8-4 1,9-3-2,7 0-4,3-9-31,19 5-2,1-3-1,8 6 0</inkml:trace>
  <inkml:trace contextRef="#ctx0" brushRef="#br1" timeOffset="13478.4237">2829 5209 20,'12'-6'25,"-12"6"2,15 1-8,-15-1-7,21-7 0,-11 1-3,12 8-2,-7-8-1,7 8-2,1-4-1,5 4-1,2-2-1,4 2 0,4-5 0,3 2-1,9-3 1,4 2 0,8-4 0,4 3 0,4-4 0,1 3 0,7-1 0,0 4-1,2-2 0,5 3 1,6-2-1,4 1 0,5-2 0,12 0 0,6-2 1,8-1-1,13-1 0,2 1 1,9-1-1,2 0 0,2 1 0,10 0 0,0 3 0,4 2 0,-2 0 1,4 1-2,2 0 2,6 1-1,-3-1 0,1 1 0,4-2 1,-1 1-1,5-2 1,-4 0 0,2 1 0,0-1 0,3 2-1,-1 0 1,0 1-1,1 1 0,1 2 1,-1-1-1,-2 2 0,2 0 1,0-2-1,-4 3 2,-6-2-2,-1 0 1,-5-2 0,-4 3 0,-9-2-1,-4 2 1,-8-2-1,0 1 1,-9-2-1,-5 4 1,-6-4-1,-4 2 0,-7-3 0,-5 0 1,-8-1-1,-10 1 0,-10-1 0,-15 0 0,-12 0 0,-9 0 0,-17 1 0,-7-3-1,-8 2-1,-12 0 0,0 0-2,0 0 0,15-8 0,-15 8-2,19-3-2,-19 3-3,29-4-18,-16 4-3,1 2 1,-14-2 1</inkml:trace>
  <inkml:trace contextRef="#ctx0" brushRef="#br1" timeOffset="14102.4248">8743 4563 25,'16'-1'31,"-16"1"1,19 14 0,-19-14-17,29 25-3,-10-15-4,21 9-2,5-5-3,16 4 0,9-4 0,10 2-2,7 1 0,4 4 0,2 2 1,-7 6-2,-11 3 3,-11 6-3,-20 9 2,-15 4-1,-24 6 2,-17 3-2,-24 2 0,-17 2 0,-18-3 0,-14-1 0,-16-7-1,-7-4 1,-1-4-4,-1-9 1,18 2-18,3-17-12,21-2-3,18-16 0,27 1-1</inkml:trace>
  <inkml:trace contextRef="#ctx0" brushRef="#br1" timeOffset="15256.8268">4234 7781 18,'0'0'25,"12"-6"1,-12 6 2,21 3-16,-21-3-1,29 5-1,-12-4-2,16 6-1,-7-6-1,14 6-1,5-5-2,9 5 0,2-1-2,10 1 0,6 0 0,11-1-1,7 3 0,7 0 1,6 0-1,10 0 1,8 2 0,10-2-1,4 6 2,5-1-2,6 1 1,8 0-1,7 1 1,5-1 0,3 0 0,1 0 0,5-4 1,6-1-1,0-2 1,3-1 0,-2-1-1,6-1 0,-6-3 0,2 1 0,-6-3-1,5-1 1,-4-1-1,0 1 0,-3-2 1,3-2-1,1 2 0,-1-3 0,0 1 0,-4 0 0,5-2 0,-6 0 0,-2 1 0,-8 0 0,-1 3 0,-5-7 0,-6 4 0,-8-1 1,-7 1-2,-8 0 2,-7-1-1,-3-1 1,-12 1-1,-10 3 1,-6-2-1,-10-2 0,-7-3 0,-4 3 0,-5-1 0,-14-1 0,-4 2 0,-11-2-1,-6 3-1,-8-2-3,-2 13-7,-20-4-16,0 0-6,-8-12-2,8 12 3</inkml:trace>
  <inkml:trace contextRef="#ctx0" brushRef="#br1" timeOffset="15771.6277">11326 7555 29,'-39'-11'30,"11"-1"2,11 3 0,17 9-17,0 0-2,43-3-3,-4-1-1,18 12-3,6-2-2,15 9-1,2 0-1,6 9 0,-1 2-2,-2 2 1,-3 4 0,-10-2 0,-10 0-1,-9-2 1,-17 0 0,-11 1 0,-21-4 0,-21 6 0,-16-1 0,-20 3-1,-15 1 1,-14 3-2,-9 4 1,-1-2-1,2 6-2,9-12-6,24 9-26,12-10 0,30 0-2,20-10 1</inkml:trace>
  <inkml:trace contextRef="#ctx0" brushRef="#br1" timeOffset="16988.4299">5805 11556 23,'-33'-4'30,"10"0"3,5-4-2,18 8-15,-13-13-5,13 13-4,7-13-3,4 10-1,2-2-1,5 2-1,6 0-1,10 1 0,1 0 0,10 2 0,3-1 1,11 1 0,3-2 0,8 4 0,6-4 1,11 4 1,7-5-2,11 2 1,3-1-1,11 1 0,9-2 0,8 2-1,11-2 0,0 3 1,5 0-1,8 1 1,4-1-1,6 0 1,-4 0 0,2 0 0,0-2 0,2 0 0,0-1 0,-2 0 0,1-2 0,-1 1-1,4-1 0,-3-1 1,1-1-1,0-2 0,4 1 0,-3-3 0,-6 2 0,-3 0 0,-2-2 0,-5 5 0,-6-1 0,-7 3 0,-11 2 0,-8 2 0,-8 1-1,-10 0 1,-12 3-1,-9-1 0,-13 5-1,-10-6-1,-4 7-4,-17-12-6,8 15-11,-18-13-10,2 4-3,-6-5 2</inkml:trace>
  <inkml:trace contextRef="#ctx0" brushRef="#br1" timeOffset="17581.2309">10672 11063 56,'0'0'37,"28"7"-1,-1-6 0,17 5-28,3-2-3,16 5 0,6-2-2,13 3-1,3 2-1,5 3 1,-3-2-1,3 6 0,-4-1 0,-5 2 0,-10 0 0,-8 3 0,-9 1-1,-9-1 0,-11 3 0,-13 3 0,-15 1 0,-9 4 1,-17-2-1,-16 3 0,-12-2 1,-11 3-1,-15-3 1,-5-2-1,-5-1 1,2-5-1,3 0-1,6-5 0,13-1-3,3-10-8,26 11-26,4-10 0,19 3-1,8-13 0</inkml:trace>
  <inkml:trace contextRef="#ctx0" brushRef="#br2" timeOffset="576242.7398">13051 7755 21,'-10'10'26,"-4"-5"1,3 0-11,2 6-5,1-11-1,8 0 1,0 0-1,-6 12-1,6-12-1,0 0-2,0 0-1,0 0-1,0 0-1,0 0 1,0 0-3,0 0 0,14 0 0,-2 0-1,5-3 1,9 1 0,4-4-1,8 2 1,6-4-1,2 2 1,10-2-1,1 1 0,10 2 0,4-1 0,4 4 0,4 0-1,7 1 1,4-1 0,12 1 0,8-3 0,10-4 0,8-3 0,12-1 0,13-5 0,13-1 0,6-3 0,12 0 1,5 1-1,8 2 0,1 0 1,8 3-1,4 5 1,-2 0-1,6 2 0,2 4 1,3 1-1,-1 3 1,3 2-1,8-1 1,-2 0-1,5 0 1,9 0-1,6-2 1,2 0 0,12-3 0,5 1 0,8-1-1,9 0 1,3-2 0,0 3-1,1 0 1,-1 1 0,0 2-1,0-1 1,-3 1 0,2 0-1,2 1 1,2 1 0,4 1-1,1 1 1,1 4-1,-1 3 1,-1 1-1,-5 5 1,-7 2-1,-9 4 0,-11 1 0,-11 2 0,-21 1-1,-10-2-1,-19 3-5,-18-14-17,-17 6-12,-16-5-1,-80-10 0,4-1 1</inkml:trace>
  <inkml:trace contextRef="#ctx0" brushRef="#br2" timeOffset="576788.7407">23907 7045 64,'0'0'32,"0"0"1,11 6-2,5 5-23,7-3-2,20 6-1,11 1-1,20 4-1,15-2 0,16 4-1,12-1 1,11 4-2,0 2 1,-1 5-1,-14 0 0,-15 8 0,-27 7 0,-26 11 0,-34 7 0,-28 8 1,-34 7-2,-30 10 2,-31-2-1,-17 5 1,-16-3-1,3-6-1,5-5-1,11-16-6,35-11-30,23-20 0,39-12-1,29-19-2</inkml:trace>
  <inkml:trace contextRef="#ctx0" brushRef="#br2" timeOffset="577755.9424">12670 5142 27,'0'0'15,"0"0"-1,0 0 0,0 0-7,0 0-6,0 0-8,0 0-13,0 0-2,-17 7 0</inkml:trace>
  <inkml:trace contextRef="#ctx0" brushRef="#br2" timeOffset="578270.7433">12585 5158 20,'0'0'16,"0"0"0,15-13-1,-15 13-2,25-11-3,-15 3-3,14 3-2,-5-2-1,10 1-1,1 0-2,1 1 0,7-1 1,0 3-2,4-1 1,0 1 0,0-2-1,4-1 1,2 1 0,3-3 0,5-3 0,2 2 0,6-7 1,9 3 0,3-9 1,7 6 0,-2-5 0,6 4 0,1-4 0,0 5 0,-1-1-1,0 1 1,0 2-5,1 0 4,0 1-4,1 1 2,3-6-2,1 2 2,1-2-1,1-2 0,5-5 2,-2-2-5,3 3-23,-8-1-3,-11 0 0,-10 5-1</inkml:trace>
  <inkml:trace contextRef="#ctx0" brushRef="#br2" timeOffset="578957.1445">14603 4547 11,'14'-1'30,"3"-3"0,5 2 3,2-12-14,18 13-5,-8-17-2,17 12-4,-6-9-3,6 8-2,-7-1 0,-2 8-1,-12 10-4,-13 6 1,-11 13 0,-17 8 0,-12 10 0,-14 5 0,-9 7 2,-5 0-1,-1 1 1,5-7-5,15-1-20,5-14-7,17-12-1,10-26 0</inkml:trace>
  <inkml:trace contextRef="#ctx0" brushRef="#br2" timeOffset="579705.9459">15479 4577 9,'-12'10'26,"4"2"0,8-12 2,-25 12-17,19 0-3,-5-9-1,11-3 0,-12 11-2,12-11 1,0 0-2,0 0 1,0 0-1,22-16 0,-10 1 0,11 3-1,0-7 0,6-1-1,3-4-1,8-3 0,8-3 0,9-4-1,12-8 1,12-5 0,13-10 0,16-3 1,14-12-1,19-4 0,19-15 0,8-8 0,17-4 0,14-5 0,11-5 0,17-5 0,9-10 0,9-1 1,7-1-1,14-3 1,0-3-1,9-5 1,3-6 0,1 1-1,3 5 1,-2 5 0,-8 6 0,0 3-1,-9 7 0,-6 8 1,-10 12-2,-5 3 1,-16 7-2,-11-1-1,-113 48-4,4-4-5,-3 1-16,-5 0-8,-7 5-1,-3 1 0</inkml:trace>
  <inkml:trace contextRef="#ctx0" brushRef="#br2" timeOffset="580220.7468">19713 1688 67,'49'-15'37,"18"5"-1,4-10 0,21 8-31,2-6-2,17 2 0,3-1 0,5 4-2,-6 0 1,-8 8-1,-13 4 0,-11 5 0,-21 10 0,-19 9 1,-27 12-1,-15 12 0,-25 11 0,-15 17 0,-22 11 0,-12 10-1,-6 5 0,-6 5-2,9 7-12,-5-14-22,20 4-1,4-21-2,25-7 1</inkml:trace>
  <inkml:trace contextRef="#ctx0" brushRef="#br2" timeOffset="581655.9493">12612 11205 15,'0'0'32,"-12"-7"-1,12 7 2,0 0-19,0 0-6,0 0-3,0 0-2,0 0-2,0 0-1,0 0-1,0 0 1,0 0 0,0 0 0,15 0 0,-15 0 0,18 7 0,-8-5 0,3 2 1,3 2-1,0-3-1,5 3-2,-3-5-2,8 8-1,-7-8-1,6 9 1,-3-8 0,5 6 0,-7-5 1,6 6 3,-1-3 3,-2-2 2,6 2-1,-4-3 1,3 3 0,1-3 0,3 4-1,1-2 0,6 3-1,-1-1-1,3-1 1,8 1-1,2-3 1,10 0-1,6-3 1,4-1 0,4 0 0,6-1 0,2 2-1,-1-1 1,2 6-1,-5-2 1,1 7-1,-2 0 0,-2 4 0,-2 2 0,0 1 1,-3 1 0,-2 0 0,-2-1 0,1 2 0,-8-5-1,2 2 1,-3-4 0,4-2-1,-2-1 0,3-5 0,0 0 1,1-4-1,0 0-1,-3-5-6,-2-1-22,-3 6-2,-11-3 2,-8 2-2</inkml:trace>
  <inkml:trace contextRef="#ctx0" brushRef="#br2" timeOffset="582560.7509">15300 11496 4,'13'-3'25,"-13"3"2,15-9 0,-15 9-17,0 0-5,0 0 1,0 0 0,12 11 0,-12-11 0,0 0-1,-4 10-1,4-10 1,8 14-2,-8-14 1,10 17-1,1-2 0,0-2-1,4 6-1,3 1 0,1 3 0,6 2-1,5 3 2,5 2-1,5 1 1,6 3-2,7 0-1,9 3 2,8 1-2,5 3 1,4 1-2,8 5 2,5 4-3,1 2 3,4 4 0,7 2 0,5 5 0,3 1 0,5 3 2,5 3-2,6 1 0,8 2 1,5 5 0,2 5-1,5 3 2,8 3-1,8 2-1,7 3 2,7 3-1,4 1 0,10 8 0,4 1 0,6 5 0,4 5-1,4 4 0,3 3 0,9 7 0,5 3-1,2-2 0,9 0 0,4 3-1,5 0 1,8 6 1,4-1-1,5 1 1,5-3 0,0 5-1,1 0 0,-2-3-1,-4 6-3,-18-18-7,-1 6-21,-23-10-5,-14-2 2</inkml:trace>
  <inkml:trace contextRef="#ctx0" brushRef="#br2" timeOffset="583403.1523">20030 13662 12,'-17'-6'28,"5"2"0,-1 4 0,-1-3-18,14 3-3,-11 2-1,11-2 0,0 0 0,0 0 0,0 0 0,19 16-1,-19-16 0,14 12 0,-14-12-1,20 24-1,-12-3-1,7 6 1,-3 7-2,5 7 0,6 4 0,6 6 0,6 5-1,8 3 0,8 0 0,8 2 0,7-1 1,10 6-1,6 0 0,3 3 0,-1-1 0,-1 2 1,-4-2-1,-8-2 1,-13-3-2,-16-3 2,-12-4-2,-15-7 1,-20-6 0,-13-6-1,-16-7 1,-12-5-1,-13-6 1,-11-7-1,-11-7 2,-3-4 0,-5-4-1,-6-3 0,1-1 1,-1 0-1,6 0 1,4 0-1,12-1-1,11 1 0,15 1-2,13-12-12,34 18-21,-2-27-2,24 15 0,6-8 1</inkml:trace>
  <inkml:trace contextRef="#ctx0" brushRef="#br2" timeOffset="583559.1526">20612 15203 62,'-36'31'39,"-4"-1"-4,-8-7-8,-9-16-63,22 1-1,1-19-2,18-4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3T23:06:53.910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7223 2778 18,'0'0'19,"0"15"-1,0-15-1,-19 17-21,11-4 0,0 3 5,0 1 3,-6 4 0,5 4 2,-7 2 1,3 9-1,-8 1 0,4 8 0,-7 2-1,-4 13-3,-5-1 0,0 9-1,-7-1 1,-1 3-1,-3 3 1,1 4 0,-2-6-1,5 2 1,-1 2-1,3-1-1,0 1 0,2 2-1,1 0 1,1 5-1,-3 5 0,3 4 0,-6 1 1,2 2-1,0 5 2,1-3-2,-2-1 2,4 3-2,-1-2 2,5-3-1,-2 3 0,5 1 1,1-1 1,1 3-1,2 1 1,-2-1-1,5 1 1,-2-3-2,4-1 1,-2-4 0,2-2-1,-1-1 1,0 0-1,3-3 1,-2 2 0,1 3 1,-1-2-2,1 4 2,-4 3-1,5 0 0,-2-4 0,2 1 0,0-3 0,4-5 0,-2-3 0,7-4 0,0-6 0,5-3-1,-2 2 1,1 0-2,3 0 1,1 4 0,0 3-1,0 3 1,-1 3 0,1 2 1,0-5 0,1-1 1,-1-2 0,0-3-1,1-6 2,3-2-2,-3-2 2,3-1-2,-1-3 0,1 3 0,1-1-1,1 1 1,-2 1 0,0 1-1,2 0 1,0-2 0,-1-2 1,2 0-1,-3-2 0,5 2-1,-3-2 0,0-1 2,0 1-2,1 1 0,-1 0 0,0 2 1,2 0-2,1 1 2,-3 3-2,5 3 2,-3 4-1,2 0 1,1 2-1,1-2 2,1 0-1,0-2 1,2-1-2,3-2-1,-1-3 0,2-1 0,-2 3 1,2 3-2,-3-1 1,1 4 0,2-1 1,-3-2 1,2-2-1,-2-2 2,-1-3-2,0-6 0,-1-5 0,1-3 0,-2-4 0,-1 3-1,1-2 1,-2 6-1,1-2 1,-1 3 0,-1 1 0,3 3 0,-2-3 0,3 2-1,-3-5 1,1 0-1,2-3 0,0 0 0,-2-1 0,5 3-2,-5 2 3,4 4-1,1 5 1,2 0-1,2 1 1,1 1 1,1-2-1,3-6 0,-1-4 0,-1-10-1,2 2-1,0-12-2,5 4-1,-3-9-3,13 15-3,-12-10-4,19 23-4,-11-8-11,5 5-2,-2-1 2</inkml:trace>
  <inkml:trace contextRef="#ctx0" brushRef="#br0" timeOffset="889.2016">7422 2825 62,'-3'-14'32,"3"14"0,-1-13-1,1 13-26,1-15-1,-1 15 1,5-15-1,-5 15-1,15-15-1,0 9 1,7-2-1,9 2 0,3-1 0,11 2-2,5 3-1,2-4-3,11 17-8,-12-10-22,8 9 0,-13-3-1,-3 8 0</inkml:trace>
  <inkml:trace contextRef="#ctx0" brushRef="#br0" timeOffset="2527.2044">7936 2816 25,'-10'13'27,"10"-13"2,0 0 1,-14 0-17,14 0-1,0 0-2,0 0-3,0 0-3,12-4-1,-12 4-1,0 0 0,15 6-2,-15-6 1,12 22-1,-3-6 0,-3 6 0,5 3 0,-3 6-2,2 1 2,2 1-2,1-2 1,3 1-1,1-3 1,1 1 0,2-6-1,5 4 2,-3-1-1,4-1 1,-1 4-1,0-1 2,2 3-2,-3 4 1,0 1 0,-3 1 0,-1 1 0,1 4 0,-3 1 0,2 1 0,-1 0 0,5 1 0,0-1 0,-4 1 0,6-1 1,-2 0-1,4 0 0,-2-1 1,3 2-1,-4 0 1,3 2-1,-1 2 0,2 1 0,0 0 0,0 5 0,-4 2 0,0-2 0,1 3 0,-2-2 0,0 3 1,0 3-1,0-1 1,-3 3-1,2-1 1,-2 3-2,0 2 3,1-1-3,-3-1 1,0 1 0,-3 1-1,1 2 3,0-7 0,-3 3-1,-1 0 1,1 0-1,-2 2 1,0 3-1,-3 0 2,0 0-4,-2 3-1,-2 1 2,0-1 0,0 2 2,-2-3-2,0-3 1,3 3 0,0-5 0,1 2-1,3 1 1,0-1-2,-1 0 2,1 4-2,-3 1 1,-1 1-1,0 4 0,-4 2 1,-2 1 0,-6 2 0,4 0-1,-4-2-1,1 1 2,-1 1-1,1-1 0,0-4 1,0-1-1,3-2 0,0 3 0,0 0 0,-1-1 2,3 0-2,-1-2 1,-2 4 1,2 0-1,-1-2 2,-1 0-2,1-2 1,-2 1-1,2 4 1,-1 0 0,-2-1-2,1 0 2,-2 2-1,0 1 2,-2 4-2,-1-1 1,0-2 0,0 1 0,-1-2-1,-1-2 1,-2 1-2,0-2 1,-1-2-1,0-1 1,-3 1-2,-2-2 2,-1-2-2,-1 1 2,1-1 0,-5-4 0,0 0 0,0-3-2,2-2 2,-3-1-2,3-4 2,-5 1-2,5 0 2,-2-1-2,2 1 2,0 0 0,-2 1 0,1 1 0,2 0 0,0 3 1,-1-1-1,2 5-1,-4-2 1,3 1 0,-5 2-1,-1 5 1,0 0 0,1 0-2,-6 5 2,1 2 0,-2-2 0,2-3 0,0 1 0,-3-1 0,1-5 1,1-3-2,1-8 2,-1-2-1,6-7 0,-5-2 1,6-5-2,0-7 2,2 2-1,1-4-1,1-2 1,4-3-2,0 2-1,-2-10-24,10-1-6,-1-7-3,11-18 1</inkml:trace>
  <inkml:trace contextRef="#ctx0" brushRef="#br0" timeOffset="3010.8053">7155 13547 15,'0'0'31,"0"0"0,0 0 2,0 0-24,0 0 0,-1 11-1,1-11-2,0 0-1,0 0 0,-5 15 0,5-15-1,17-2 0,-4-1-2,12 2 2,4-3-2,9 1 0,7 1-2,4-2-1,8 4-3,-7-10-20,10 10-12,-9-7-1,6 6 1</inkml:trace>
  <inkml:trace contextRef="#ctx0" brushRef="#br0" timeOffset="3120.0055">7885 13609 41,'0'0'2,"-18"0"-2,6-5 1,-1-13-30</inkml:trace>
  <inkml:trace contextRef="#ctx0" brushRef="#br0" timeOffset="6630.0116">8380 2776 12,'0'0'18,"0"0"1,0 0-3,0 0-16,0 0 0,0 0 3,-6-14 1,6 14 3,0 0 2,0 0 0,-6-11 2,6 11 0,0 0-1,0 0-1,-20 0-2,20 0-2,0 0-1,-10 5-1,10-5-1,0 0-1,0 0 0,-14 2 0,14-2 0,0 0 0,0 0 0,0 0 1,0 0 1,0 0-2,0 0 0,11-5 0,-11 5 0,16 9 0,-16-9-1,23 16 0,-8-8 0,4-1 1,5-2-1,1-2 0,5-3 0,0-1 1,4-3-1,4 2 0,1 0 0,4 1 1,-4 1-1,4 3 0,0 3 0,3 0 0,1 1 0,0-1 0,0-1-1,4 1 2,-2-3-1,3 0 0,1-5 1,2 0 0,0 2-1,7-2 1,-1 3 0,4-2-1,4 1 1,1 2-1,0 0 0,2 3 0,0-1 0,-2-3 1,0-1-1,1 1 0,0 0 1,4-3-1,2 2 1,3-4 0,1 3-1,1-1 1,3 3 0,0-1-1,-4 0 1,2 6-1,0-3 0,-1 4 0,3 0 1,-6 3-1,0 2 0,-2 2 0,0 0 0,-2-2 0,-5 0 1,-1-1-1,-2-3 0,1-3-1,-2-4 1,-2-3-1,0-3 0,-6-7 0,-1-1-1,-8-4 1,-3 0-1,-10 2 0,-4 3 0,-12 1-2,0 12-4,-20-1-20,12 3-4,-12-3-2,-4 14 2</inkml:trace>
  <inkml:trace contextRef="#ctx0" brushRef="#br0" timeOffset="7488.0131">12210 3003 59,'-11'-6'33,"11"6"-2,-9-13 0,7 1-25,2 12-1,9-18 0,-9 18-2,12-11-2,-12 11 1,19-1-2,-7 4 1,-2-1 0,5 2 0,2-4 0,4 0 0,0-5 0,8-3 0,2-2 0,4-4 0,3 0 0,3 0-1,1 3 1,5 2-1,-1 3 0,3 3 0,0 2 0,5 1 0,2 3 0,2-5 0,1 1 1,4-1-1,1-5 0,3-1 0,2-1 1,3-3-1,0 3 0,-2 1 0,-2 0 0,-7 2-1,-6 6 0,-7 0 0,-9 6-1,-6 0 0,-12 4 0,-5-4 0,-3 8 0,-13-14-2,20 30-15,-20-30-13,10 23 1,-10-23-3,8 17 1</inkml:trace>
  <inkml:trace contextRef="#ctx0" brushRef="#br0" timeOffset="9609.6169">14037 2853 18,'13'-14'24,"-13"14"-1,14-8-6,-14 8 1,0 0-3,9-14-2,-9 14-2,0 0-2,0 0-2,0 0-1,0 0-3,0 0 0,0 0 0,0 0-1,0 0-1,0 0-1,0 0 0,-13 9 0,13-9 0,-16 7 0,5-1 1,-2 2-1,-3 4 1,-1 0 0,-2 2 0,-2 2-1,2 2 1,-1 0 0,-1-1-1,-1 2 0,2 0 1,-1 1-1,1 1 0,0 1 0,-2 2 0,0 0 0,-2 4-1,1-1 2,-3 2-2,2 1 1,-2 1 0,4-2 0,-1 1 0,-1 0 1,1-1-1,1 1 0,-2 0 1,0 0-1,1 2 0,-2-1 0,-1 3 1,1-1-1,0 3 1,-1 0-1,-1 3 0,0 0 0,-1 2 0,-1 2 0,-2 4 0,-2-1-1,-2 1 0,2 2 1,-2 2-1,0 1 1,-1 1 0,1 0 0,0 0-1,1 1 1,2 0 1,1-1-1,2 1 0,0 0 0,4 2 0,-2 1 2,4 1-2,-2 3 1,-2 2-1,2 3 2,0 0-2,-4 0 1,2-1-1,-1-2 0,4-3 0,-1-5-1,2 0 1,3-5-1,-1-3 4,3-3-4,2-2 2,3 1 1,-4 0-1,3 1 1,-6-2-1,2 3 1,-1 2-3,-4 3 3,-1 2-2,-2 3 0,-3 2 0,1 0 0,-4 6 1,1-1-1,1 1 2,-4 2-2,5 4 2,-3 1-1,4 1 1,0-1-2,2 1 3,1-3-3,1 0 1,1 1-1,3 0-1,-1 0 1,2 5-1,-1 3 0,2 7 0,-1 3 1,1 3-2,1-3 3,0 1-1,1-1-1,1-8 0,1-4 1,1-8-1,2-6 1,0 0-1,2 0 1,4 2 0,-3-1 0,3 4 0,-1 5 0,0 4 0,1 1 1,1-1-1,-1-1 1,1-3-1,1-4 2,0-1-2,-2-6 1,1-5-1,2 2 0,-1-2 0,2 1 0,1 1 1,0 3-1,1 1 1,4 4-1,-1 1 1,1 0 0,3 4 0,-1 0-1,2-1 1,-2-2-1,3 0 1,-2 0-1,2 0-1,-1-3 0,0 0 1,-1 0-2,3 0 2,0 1-1,0 2 1,-3-3-1,3-1 2,1 1-1,-3-4 0,-1-2 0,0-3 0,0-2-1,3-4-1,-1 0 2,1-1-2,1 2 1,2-1-1,0 4 1,-1 3-1,2-1 2,-1 1 0,1 4 0,-1-1 1,3 2-1,0-3 1,-2 3-1,0-2-1,3 1 2,-1-1-2,1-2 1,4 1-1,-5 0 2,0-3-3,0 3 2,3-2 0,1 1 0,1 0 1,0 0-2,3-1 2,-1 1-2,2-2 1,2-2-1,-1-2 0,-1 0 1,-1-3-1,0-1 1,-4 0-1,1-4 1,1 1 0,-6-3 0,0 2 0,0-2 0,3-1 0,-3-2 0,1-1 0,0-3 0,-1-2 0,0-3 0,0-3 1,-1-3-1,-6-1-1,3-2 2,-3-2-2,1 0 1,3 0 0,-6 3 0,4-1-1,-1-1 1,0 2-1,2-2 1,-2 1-1,-1-3 1,-2-4 0,-8-13-1,18 18 1,-18-18 0,10 12 0,-10-12-1,0 0-1,0 0-2,0 0-2,19 19-5,-19-19-5,12 11-3,-12-11 1,10 9 2,-10-9 1,0 0 0,0 0-13,0 0 2</inkml:trace>
  <inkml:trace contextRef="#ctx0" brushRef="#br0" timeOffset="10920.0192">12747 13614 3,'0'0'28,"-11"-18"2,11 18 0,0 0-16,-15-17-3,15 17 0,0 0-3,0 0-1,-16-3-2,16 3-1,-13-3-1,13 3-1,-15-9-1,15 9 1,-21-10-1,10 3 0,-3 0 0,-1 3 1,0-3-1,-1 3-1,-2 1 1,-1 2 0,-3-3-1,-1 3 0,-4-1 0,0 1 1,-3-2-1,-2-1 0,-2 0 0,-1 2 0,-4 0 0,-4 2 0,-3 1 0,2 5 0,-6-1 0,0 2 0,-1 4 2,-2-3-2,2 2 0,-1-3 0,-3-2 0,2-2 0,0-3 0,-2-1 0,-3-1 0,-1 0 0,-1 0 0,1 2 0,-2 1 0,-2 2 1,-1 2-1,0 1 0,0 0 0,1 2 0,-1-2 0,-2-3 0,-3 2 0,-4-1 0,-3 0 0,-2-1 0,0 0 0,-2 2 0,-1 1 0,1 1 0,-2 2 0,3 1 0,-1 0 0,2 3 0,-2-5 0,-3 2 0,3-4 0,-1 1 0,-2-2 0,3-1-1,1-2 1,-1-2 0,3 3 0,0-1 0,-1-1 0,4-2 0,-1 1 0,5-1 0,0-4 0,1 0 0,4 0 0,1-6 0,1 0 0,3-2 0,-3-2 0,0 0-2,1 2 2,4 1 0,0 1 0,5 3 0,3 3 0,4 1 0,8 2 0,4-1 0,4 0 0,3-2-1,4 1 1,4-1-1,4-1 1,3 2-2,12 4-2,-16-14-16,16 14-14,0 0-2,1 13 1,-1-13 0</inkml:trace>
  <inkml:trace contextRef="#ctx0" brushRef="#br1" timeOffset="18205.232">2918 4290 14,'0'0'25,"17"-4"1,-17 4 2,21-2-20,1 7 1,-6-8 1,12 11-3,-6-10 0,10 8-1,-4-7-1,6 5-1,1-3-1,1 4-1,-2 0 0,7 2 0,4-3-1,2 3 0,2-3 1,10 1 0,-3-7-1,7 1 1,5-4-1,2-3 1,5-1-1,1 1 0,4-4 0,3 4 0,0-1-1,3 3 1,-3 0-1,3 2 1,-3-1-1,3 2 0,-3-1 1,0 2-1,2-1 1,-2-1-1,-1 1 1,-2 0 0,2 1-1,-6 0 1,-2-1-1,-2 1 1,-3-2-1,-2 1 1,4-1-1,-1 1 0,3 0 0,-7 1 1,3-1-1,-3 6 0,-3-1 0,-1 4 0,-6 1 0,-5 3 0,-4-2 0,-3 0 1,-5 1-1,-1-3 0,-8 1-1,-6-6-2,1 9-8,-25-10-23,21-2 0,-21 2-2,0 0 1</inkml:trace>
  <inkml:trace contextRef="#ctx0" brushRef="#br1" timeOffset="18751.2329">5259 3811 59,'0'0'34,"0"-15"-2,17 8 1,3-1-28,11 7-1,4-1 2,6 9-3,1 0 0,9 6 0,-2 4-1,10 3 0,3 1-1,4 1 0,6-2 0,0 0 0,3 1-1,-3-1 1,-5-3-1,-12 5 1,-9 0 0,-20 4-2,-16 1 1,-17 5-1,-18 6 1,-21 6 0,-22 8 0,-12 6-1,-10 4 1,-4 1 0,2 1-1,3-7-2,15 4-8,5-18-25,36-7 0,10-17-2,23-5 2</inkml:trace>
  <inkml:trace contextRef="#ctx0" brushRef="#br1" timeOffset="19546.8343">3285 7994 36,'-17'4'29,"6"0"2,11-4-3,-21 1-17,21-1-2,0 0 0,0 0-2,15-6-1,6 3 1,-1-4-3,11 1 0,2-7-1,10 5 0,2-2-2,5 1 1,3 1-3,0-1 2,5 1-1,4 3 1,-1 2-1,4 1 0,2 0 0,6-1 0,2 2 0,4 1 0,-3 3 0,3 2 0,-2 3 1,4-4-2,-2-2 1,2 4 1,1-5-1,6 0 1,-5-3-1,6-5 0,-8 0 0,-5 4 0,-10 1-3,-15-3-3,-1 13-25,-31-8-5,-5 7 0,-14-7 0</inkml:trace>
  <inkml:trace contextRef="#ctx0" brushRef="#br1" timeOffset="20061.6352">4715 7709 56,'0'0'34,"-11"-12"-1,11 12 1,0 0-24,8-15-3,4 15-2,3-2-1,9 5 0,7 1-1,6 4-1,5 2-1,8 4 1,-1 1-2,3 4 1,-4 1 0,-7 2-1,-6 2 0,-14 5 1,-13 2 0,-14 3-1,-17 3 0,-15 1 0,-12 5 1,-10-1-1,-2 1-1,-3-11-3,15 3-30,1-19-1,19-8-1,17-17-2</inkml:trace>
  <inkml:trace contextRef="#ctx0" brushRef="#br1" timeOffset="20919.6367">3435 11785 46,'28'1'33,"-2"-3"2,16 5-6,-4-7-20,12 6-1,2-6-3,14 5-2,1-5 0,12 3-1,10-4-1,10 3 0,8-4 0,10-1 0,5-2 0,8 2 0,9-2-1,1-1 1,-2-2 0,0 0 0,-4-3 0,3 0 0,-3-2 0,-8 2 0,-10 0 0,-14 3-1,-14 4-1,-15-2-1,-14 12-4,-27-8-19,-12 13-10,-20-7-2,-17 16 1</inkml:trace>
  <inkml:trace contextRef="#ctx0" brushRef="#br1" timeOffset="21356.4375">5262 11262 47,'12'0'33,"4"7"1,-1-4-1,14 6-28,-1-2 0,11 6 0,3-6 0,11 4 0,1-1 0,10 3-2,-2-5 0,0 6-1,-5 2-1,-6 9 0,-13 2 0,-13 11 0,-19 6-1,-16 8 1,-20 9 0,-15 0-1,-10 3 1,-12-2-1,-5-4 1,-3-4-1,1-8 0,9-8-2,10-5-4,2-20-30,22-6 0,7-16-3,24-12 0</inkml:trace>
  <inkml:trace contextRef="#ctx0" brushRef="#br2" timeOffset="330594.6861">6594 4262 30,'0'0'16,"0"0"-1,0 0-2,0 0-1,0 0-4,0 0-4,0 0-1,0 0-2,11-3 0,-11 3-1,0 0 2,0 0 0,12 5 0,-12-5 1,12 5 1,1-3-1,-13-2 1,22 5-1,-22-5 0,25 2 0,-13-1-1,4 2 0,0-3 0,2 2 0,-3-2-1,5 1 1,-1-2-1,3 1 0,-2-1 0,1 1 0,1 0-1,2 0 1,-3 0-1,1 1 0,1-1 1,-1 1-1,3 0 0,-2-1 0,2 0 1,1-1-1,3 0 0,0-1 0,1-1 0,0 1 0,1-1 0,3 0 0,-2 3 0,0 1 0,-1 2 0,0-1 0,1 0 0,0 2 0,0 0 0,0-1 0,-2-1 0,5 0 0,-5-2 0,7 0 0,-4 0 0,3 0 0,-2 0 0,2-1-1,1 1 1,-2 1 0,4 0 0,-4 1 0,5 0 0,1-1 0,1 3 0,2-2 0,0 2 0,-2 0 0,1-2 0,0 2 0,-3 0 0,-4 0 0,4 2 0,-3-2 0,1 0-1,0-1 1,1 1 0,2-1 0,1-2-1,2 4 1,3-4 0,-1 2 0,3 1 0,1-2 0,-1 3-1,1 2 1,-5 1 0,4-3 0,-7 4 0,-2-1 0,0 0 0,-1 1 0,0-1-1,2-1 1,4 1 0,-3-2 0,5-2 0,2 0-1,2-1 1,3 1 0,4-2 0,-1 2 0,1-1 0,-3 0 0,3 1 0,0-1 0,-2 1 0,-2-1 0,-1 3 0,1-1 0,6-2 0,-1 2 0,1 0 0,3 0 0,0-1 0,1-1 0,-1-1 1,4 2-1,-4-2 1,1 0-1,-2 0 1,0-1-1,-1 0 1,2 1-1,-1 0 0,0 2 0,-2-1 0,-3 1 0,1 0 0,-3 1 0,-1 0 0,-3 0 0,-2 0 1,-3 0-1,3-1 0,-6 0 1,1-2-1,0 0 1,-2 0-1,1-1 1,2 0 0,-1-1-1,1 1 1,2 0-1,-2 0 1,-4 2-1,3-2 0,-5 0 0,0 0 0,-6 0 1,-2-1-1,-3 0 1,-1-1 0,-5 1 1,-3-2-1,-2 2 0,-5-1 1,-12 1-1,16-2 0,-16 2 0,0 0-1,15 0 0,-15 0 0,14 4 0,-14-4 0,17 6 0,-5-3 0,-12-3-1,19 8 0,-19-8-1,12 6-2,-12-6-1,0 0-3,0 0-7,0 0-14,-12-2-5,12 2 3,-11-4 0</inkml:trace>
  <inkml:trace contextRef="#ctx0" brushRef="#br2" timeOffset="332295.0891">12784 4624 0,'0'0'7,"0"0"-2,0 0 3,0 0 1,0 0 3,-12-6 0,12 6 1,0 0-1,0 0 0,0 0-1,0 0-2,0 0-2,0 0-1,13 5-2,3 0 0,-6-7-1,4 6 0,1-4 0,4 2-1,-3-3 0,4 2-1,-2-2 1,5 0 0,-1-1-1,2 0 0,1 0-1,1 0 1,3 0-1,6 0 1,-2-1-1,6 2 1,1 0-1,5-1 0,3 0 1,6 0-1,5-2 0,2 0 0,5-1 1,3-3-1,6 2 0,3-1 0,-2-2 0,6 2 1,4-2-1,1 1 0,4 1 0,5-1 0,-2 1 1,3 1-1,2 1 0,3 1 0,-3 2 0,0-1 0,0 2-1,1 1 1,5-1 0,-1 1 0,2 0 0,4 0-1,8 0 1,0-2 0,0 2 0,7 0-1,-4-1 1,4 1 0,6 0-1,0 0 1,-5 0 0,0-1-1,-2 1 1,3-3-1,2 0 1,1-1 0,2-1 0,0-2 0,6-3 0,6 0 0,6-4 0,1 3 0,4-2 0,4-1 0,5-2 1,6 2-1,3-2 1,1 1 0,2 0-1,5 0 1,-1 0 0,-1 3-1,-5 1 1,5 1 0,-4 2-1,0-1 1,-4 4-1,4-1 1,0-1-1,2 0 1,-1 0 0,3 1 0,4-3 0,5 1 0,1 1 1,2 0 0,3-1 0,5 2-1,3 1 1,4 1-1,-5-2 0,3 2-1,0 0 1,1 0-1,-2 0-1,-10-1 0,3 3-4,-18-9-7,-4 7-18,-21-3-3,-14 4-1,-29-4 1</inkml:trace>
  <inkml:trace contextRef="#ctx0" brushRef="#br2" timeOffset="332965.8903">22035 3871 15,'0'0'21,"0"0"-2,0 0-5,0 0-1,0 0-1,0 0-2,0 0-1,0 0 0,-4-13-2,4 13-1,0 0-1,0 0 0,0 0 0,0 0-2,12-10 1,2 15-1,8-1-1,14 3 0,11 1 0,15 5 0,13 0 1,12 4-1,6 0-1,4 2 0,-3 0 0,-8 2 0,-17 1 1,-24 3-2,-29 2 2,-26 3-2,-40 1 1,-25 4-1,-33 1 1,-23 4 0,-13 1-2,-8 2-1,8 6-6,-1-9-27,33 3 1,17-10-2,33-2 0</inkml:trace>
  <inkml:trace contextRef="#ctx0" brushRef="#br2" timeOffset="334635.0932">5457 7891 9,'0'0'21,"-14"3"2,14-3-13,0 0 0,-12 3 2,12-3 0,0 0-2,15 4-1,-15-4-2,27-1-1,-9-2-2,9 3 0,3-4-2,7 3 0,2-2-2,7 0 1,2 1-1,4 2 1,3-1 0,4 1 0,2-1 0,6 0 0,3-1 0,8 1 1,5-1-1,10 1 0,7-1-1,4 0 1,7 2-1,4 2 1,7 0-1,9 1 1,3 0-1,2 0 1,5 1-1,6-2 1,11-1-1,2-1 1,4-2-1,-2-1 0,5 2 1,6-1-1,-1-2 0,1 3 0,-2 0 1,7 0-1,-2 1 0,1 1 0,1 1 0,3 0-1,1-2 1,4 0 0,2 0 0,3-2 1,3 0-1,2-4 0,10 1 1,-4-2-1,5 0 0,1 0 0,2 1 0,0-1 0,3 3-1,1-2 1,4 0 0,0 0 0,4 1 0,13-2 0,-2-3 1,6 1 0,9-2-1,5-2 1,6 0 1,9-2-1,9 0 0,1-1 0,8 1 1,2-1-1,8 1 0,1 1 0,3 3-1,-1 1 1,-1 3 0,5 2-1,-4 4 1,3 4 0,-3 0-1,0 3 1,6 2 0,-2 2-1,4-4 1,-1 5 1,-3-4-1,4 0 1,-4-2 0,-5 2 0,-4-1 0,-3 1-1,-6 1 0,-8 2 0,-4 0 0,-9 2-1,-11 1 1,-2-1-1,-12 3 0,-8-2 1,-13 4-1,-10-5 0,-10 3-1,-17-8-3,-12 13-18,-29-13-14,-20 0 2,-28-6-3,-28-2 2</inkml:trace>
  <inkml:trace contextRef="#ctx0" brushRef="#br2" timeOffset="335118.6941">21892 7057 45,'28'3'31,"13"-1"1,12 2-1,6-1-17,15 11-4,-1-7-2,15 10-3,-3-1-1,3 5-2,-10-2 0,-4 7-1,-15-1 0,-9 4 0,-21 3-1,-16 3 0,-23 4-1,-21 6 1,-20 3 0,-18 4 0,-21 3-1,-14 1 1,-12 1-3,-12-8-3,0 10-27,-14-7-1,-8-3-1,-9-2 0</inkml:trace>
  <inkml:trace contextRef="#ctx0" brushRef="#br2" timeOffset="336741.0969">6223 11625 26,'-13'2'24,"13"-2"-5,0 0-1,-11-3-5,11 3-3,0 0-4,0 0-1,0 0-3,0 0-1,0 0 0,0 0-1,0 0 1,0 0 0,0 0 0,0 0 1,0 0 0,0 0 0,0 0 1,18 4-1,-18-4 0,17-1 1,-17 1-2,23 0 1,-9 0-1,-1 2-1,5 1 1,-2 0-1,3 0 0,1-1 1,7-2 0,2 0-1,3-4 2,8 0-1,7-4 1,5-1-1,4-4 0,8-1 0,1 1 0,5-2 0,-1 1-1,4 1 1,2 0-1,2 0 0,4 3 0,1-2 0,-1 4 0,0-2 0,1 3 0,-2-2 0,-1 3 0,-3 0 0,0 0 0,1 3 0,1 1 0,3-5 0,-1 0 0,7 1 0,1-3 0,0-3 1,7 1-1,0-4 0,3-2 0,2 0 0,1 2 1,1-2-1,-2 0 0,1 3 0,-2 0 0,-2 3 0,-2 0-1,-2 2 1,-3 2 0,-5 1 0,-2 1 0,-3-1 0,-4 2 0,-5-1 0,-2 2 0,-2-1 0,2 0 0,-1 0 0,-1 0 0,-3-2 0,0 2 0,-1-2 0,-9-1 1,0 2-1,-5 0 0,-1 0 0,-2-1 0,-3 0 0,4 2 0,0-3 0,6 2 0,-2 0 0,2 0 0,-2 0-1,-2 2 1,-5 2 0,-7 0-1,-7 1-1,-5 2 0,-12-3-1,-1 4-1,-12-3 1,12 4-1,-12-4 0,14 0 1,-2-4 0,7 2 0,-3-5 0,12 7-9,-6-5-16,0 0-4,-4 1 3</inkml:trace>
  <inkml:trace contextRef="#ctx0" brushRef="#br2" timeOffset="337833.0988">11655 11031 9,'0'0'22,"-14"8"-9,14-8-3,0 0 0,0 0 0,0 0 1,-12 6-1,12-6 0,0 0 0,17 8-1,-17-8-1,21 0-2,-21 0-1,25-1-2,-8 0-1,2 1 0,1-4-1,0 4 0,4 0-1,3 0 1,3 0-1,5 1 0,4-2 1,8 1-1,1-1 1,9-1-1,-1-1 0,10 0 1,1-2-1,4 2 0,3 1 0,4-2 0,3 3 0,4 2 0,4-1 0,0 4 0,5-2 0,2 2 0,4 0 0,0 1 0,6-1 0,8 0 0,-1-2 0,9 0 0,1 2 0,10-3 0,5-2 0,6 0 0,1-1 0,3 0 0,13-1 0,0-3 0,6 0 0,1 1-1,4 1 2,8-1 1,2 1-2,4-2 2,2 2-1,9 1 1,5-2-1,4 1 2,7 0-3,6-3 1,5 2-1,10-1 2,7-2-2,2 1 0,9-1 1,2 1-1,0-1 0,7 3 1,3 1-1,-1-1 1,4 1-1,2 1 1,-2 0-1,6-1 1,2-1 1,3 3 0,5-5 1,5 4-1,-1-4 1,2 3 0,-1-1-1,-1 2 0,-4 2-1,-9 1 0,-6 0-1,-8 4 0,-11 0 0,-10 3-2,-9 0 1,-17 0-1,-13 2-2,-19-4-3,-5 6-14,-34-8-14,-11 1 1,-28-5-3,-18 0 3</inkml:trace>
  <inkml:trace contextRef="#ctx0" brushRef="#br2" timeOffset="338410.2998">20875 10322 49,'23'2'34,"6"3"2,3-2-2,18 6-25,-2-2-1,18 7-2,9-1-2,13 4 0,9-2-2,9 5 1,5-1-1,9 4 0,1-1-1,-1 4 1,-4-2-1,-11 5 0,-6 0 0,-11-2 0,-16 4 0,-15 2-1,-20 1 1,-26 2-1,-25 7 1,-27-2 0,-28 10-1,-23 1-1,-16 1 2,-16 5-2,-7-2 1,1 1-2,8-4 0,13-11-12,32 2-22,20-13-1,35-5-1,20-14-1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3T23:07:31.13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5238 2424 27,'17'16'24,"-17"-16"-2,20 23-2,-20-23-5,24 19-4,-11-14-2,9 2-3,-1-10-1,4 5-1,0-9-1,7 6 0,-1-5-1,6 5 1,-2-3-2,4 4 1,7 1 0,2 0-1,5 0 0,5 0 1,0-2-1,5 1 0,1-5 1,5 0-1,-1-5 2,1 2-2,2-3 0,5 4 0,0-2 0,5 4 0,-1 0-1,-3 4 1,5 2-1,0 2 0,-2 0 0,-5 2 0,1-1 0,0 2 0,0-2 0,-3-1-1,1 1 2,-3-2-1,-2 1 0,1 1 0,-5-3 1,0 2-1,-2 0 1,-3 0-1,2 1 0,1-1 0,2-1 0,-1 2 1,1-3-1,0 0 0,-1-2 1,0 1 0,-1-2-1,-2 2 1,-3-4 0,1 4 0,4-3 0,0 2 0,2-4 0,3 2 0,0-6-1,4 3 1,-4-3-1,2-2 1,-2 2-2,-3-2 0,-1 2 1,-5 2-1,-2 1 1,-3 3-1,-1 1 0,-2 2 1,-2 1 1,-4 1 0,-2 0-1,-3 1 1,-2-1-1,-2-2 1,-5 1-3,-3-3-4,1 11-11,-13-11-19,3 11 1,-19-9 1,24 13-1</inkml:trace>
  <inkml:trace contextRef="#ctx0" brushRef="#br0" timeOffset="1638.0028">10103 2339 0,'0'0'21,"0"0"2,0 0 0,0 0-13,0 0 2,0 0 0,-12-5 0,12 5-1,0 0-2,0 0-2,0 0-2,-13 14-2,13-14-1,-12 18 0,3-3-1,-5 5 0,0 5-1,2 5 1,-2 1-2,-2 4 2,-2-2-1,2 3 0,1-2 0,0 2 0,-3-1 0,2-1 1,-4 6-1,1 3 0,-3 4 0,-5 5 0,2 1 0,-5 4 0,-2 0 1,5 3-1,-4-4 0,4 2 0,-3-4 1,1 3-2,3-3 2,2 1-1,2 3 1,-3 1-1,-3 4 0,2 5 1,-6 6-1,5 3 0,-5 11 0,0 2-1,-1 6 1,-1-2 0,-2 3 1,1-1-1,4-9 2,1-2-1,1-9 1,2-3-2,-1-1 2,3-4-2,1 2 1,3 3-1,-3 2-1,-2 7 1,-1 5 3,1 8-2,-1 3 0,0 6 1,2-2 0,-1 1-1,-1-1 1,5-9 0,-1-1-2,3-8 2,1-6-2,2-3 1,1-3 0,0 0 0,2 4-1,-1 3 1,3 2-1,-2 6-2,2 3 2,0 3-1,0 0 1,1 3 0,2 1 0,1-3 0,-1-2 0,2-6 1,0 3-2,0-2 0,2-2 0,-1 2 0,1 1 0,1 2 1,1 1-1,2 5 0,1-4 2,-4 4-1,4-1 1,0 0 0,0-2 0,0-3 0,0-1 0,1 0 0,3-1-1,-1-3 0,1-4 1,-2-2 0,4-3-1,-3-2 1,-1 1 0,3-1 0,0 1-1,1 0 2,0 0-2,1 4 0,2 0-1,-2 0 1,3 1-1,-1 2 2,2-3-2,2 2 2,-3-3-2,2-4 2,-5-1 0,4-4 0,-1-3-1,-1-2-1,1-3 1,0 2-1,1 1 1,3 4-1,1 4 0,1 3 0,3 0 2,0 3 0,0-1 0,3 3 1,-2-4-2,3-1 0,-1-2 0,-3-2-1,2 2 1,-1 2 0,-2 1 0,3-1-2,-2 2 2,2 0 0,-2-1 0,2-2-1,-2-5 1,-3-4-1,-1-11 1,-6-8-2,-1-6-1,-10-20-4,8-2-27,-6-18-1,-15-8-1,1-10 1</inkml:trace>
  <inkml:trace contextRef="#ctx0" brushRef="#br0" timeOffset="2667.6047">9117 12589 2,'0'0'28,"0"0"0,-13-1 3,13 1-16,-17-14-4,17 14-1,-17-8-1,17 8-2,-13 6 0,13-6-2,-12 16-1,12-16 0,-21 15-2,8-12 0,-10-4-1,-1-1 1,-5-9 0,-5-1-1,-3-2 0,-3-1-1,0 0 1,0 7 1,2 2-2,-3 6 0,1 2 0,-2 5 1,-1 2-1,1 3 0,-12 1 0,-2-3-2,-8-2 2,-1-1 1,-5-1-1,-1-2 0,-6-1 0,2 1 0,1 1 0,4 0 0,2 4 0,1-1 0,0 2 0,0 2 0,3-4 0,-2-2 0,2-2 0,-2-4 0,2 0 0,-3-4 0,3-2 0,4 0 0,-2 0 0,3 3 0,0 1 0,-1 3 0,1 1 0,2 4 1,-1-2-1,1 3 0,-1-2 0,4 0 0,0-1 0,0-2 0,0 1 0,4-2 0,-1-1 0,3 1 0,0-1 0,-1 1 0,1 2 0,-1-1 0,4 1 0,-2 0 0,2 0 0,2-1 0,1-2 0,3 0 1,4-2-1,2-1-1,3-4 1,4-5 0,1 1 0,1-3 0,5-2 0,0 1 0,3 0 0,0 1 0,2 2 0,4 2-1,10 10 1,-18-10-2,18 10-4,-14-6-12,14 6-15,0 0 0,0 0-2,2-20 2</inkml:trace>
  <inkml:trace contextRef="#ctx0" brushRef="#br0" timeOffset="4539.6079">5244 2396 46,'0'0'29,"0"0"-1,0-15 0,0 15-24,0 0 1,0 0-1,13-4 0,-13 4-1,14 13 0,-2 1 1,-2 5-2,2 5-1,4 4 0,-3 2 1,5 2-1,2 5-1,-4 1 1,6 1-1,0-2 1,3 1 0,-2 5 1,4 2-2,-1 3 1,1 2 0,1 0-1,-1 1 0,2 6 0,-2-3-1,2-1 1,-3 0 0,0-1 1,-1-1-2,-1-1 2,-3 3 0,-1 2-1,-1 1 2,0 2-2,-3 2 1,-2 1-1,3 2 0,-4 1 0,3-2-1,-2-1 1,2 0-1,-1-2 1,2 1-1,0-1 1,0-2-1,-4 2 1,3 1 0,0 0 0,-2 1 0,2 2 1,-3-2-2,2 1 3,4-2-3,-5 2 2,2-2-1,1 0 1,-1-1-1,1 1 0,1-1 1,-7 1-2,4-2 2,0 5-2,-6 1 2,3 1 0,-2 2 0,1 2 0,-1 2 0,-2 4 0,1 0 0,-1-2 0,0 1 0,3-2-2,-2 3 1,0-1 0,0-2 1,0-1-2,1 3 2,0 3-1,-1 1 1,0 2-2,-2-1 3,2 1-3,-2 0 0,-2-1 1,-2-2 0,1-1 0,-2-1 0,2-2 0,-4 5-1,1-1 2,0-1 0,-2 1-1,0 4-1,1-1 1,-1 0-1,-3 2 1,3-2 0,-3-1-1,4 2 1,-5 1-1,3-5 1,-2 2 1,0-1 0,-2 2 0,-2-1-1,2 2 1,-3 1-1,0-1 2,0 3-2,0 1 0,-2 0 0,2 1 1,-3-1 0,2 3 0,-1-3 0,-1 1 0,1-2 0,-3 0 0,0-4 0,0 0-1,-3 0 0,0-3-1,-2 1 2,-4-1-3,4 4 2,-7 2-1,2 1 1,1 3-1,-2-3 1,-1 3 0,1-3-1,0-1 1,1-4-2,-2-4 1,1-1 0,1-4 0,0 1 0,-3-3 0,3-2 0,-3-1 1,3-1 1,-1-2-1,2 1 1,-2-2-1,-2-1 0,3-1 0,0-3 0,3-1 0,-3-3-1,5 0 1,0-5-1,1-2 1,1-1 0,2 0 0,1-2 1,0 0-1,-1-3 0,0-1-1,2-3 1,-3-5-1,4-6 0,-1-5-2,-2-10-7,15-9-24,0 0 0,0 0-1,-9-19 0</inkml:trace>
  <inkml:trace contextRef="#ctx0" brushRef="#br0" timeOffset="5397.6095">10261 2390 40,'0'0'30,"-22"-15"3,22 15-2,-24-19-17,24 19-3,-14-13-2,14 13-4,0 0-2,0 0 0,0 0-1,0 0 0,14 16-1,1-5 0,5-2 0,9-3 0,10-5-1,4-3 0,11-8 0,4 1-1,-1-4 0,1 1-2,2 9-5,-15-3-26,2 12 1,-16 1 0,0 7-2</inkml:trace>
  <inkml:trace contextRef="#ctx0" brushRef="#br0" timeOffset="6349.2111">9426 12412 22,'-11'10'31,"11"-10"2,0 0-1,-12 10-19,12-10-4,0 0-3,-13-2 0,13 2-2,0 0 0,0 0-1,18 3 0,-4 0 1,1-7-1,9 3-1,5-6 1,6 0-1,7-4 0,9-2-1,0-1 0,6 1-1,3 1 1,-4 2-1,1 6 0,1 2 0,-6 3 0,-2 1 0,-4 0 1,0-1-1,-4-5 0,3-8 0,0-7 0,2-10-2,3 1-3,-10-12-31,9 5 2,-10-2-3,-2 9 0</inkml:trace>
  <inkml:trace contextRef="#ctx0" brushRef="#br0" timeOffset="8049.6141">10432 2530 39,'-1'-10'31,"1"10"0,0-19-2,0 19-16,-3-16-5,3 16-2,3-15-3,-3 15 0,0 0-2,13-13 1,-13 13 0,15-2 1,-15 2-1,23 10 0,-11 1 0,7 5 0,-1 2 0,6 5-1,-1 2 0,3 5 0,-3 1 0,4 7-1,0 0 1,1 8 0,-3 8-1,0 7 1,-2 9-1,1 4 0,-2 6 0,-3 4 0,1 5 1,-2-1-1,1 2 0,-1 3 0,0 0 0,4 5 1,-3 0-1,6 4-1,-6-1 1,5 4-1,-5 1 1,2-1-1,-1 4 3,-4 0-3,2 2 2,-2-1-1,1 3 1,0-6-1,3-1 1,-3 0-1,0-5-1,5-1 3,-2 0 0,1-3-1,-1 1 1,-3 1 0,-1-1-1,-1-2 1,-3-1 1,4 1-1,-4-2-2,-1-3 2,2-1-2,-1 1 2,3-2-2,-2-1 3,-1-4-4,-1 5-1,0-1 2,-3-2-1,0 4 0,-4 3 0,0 0 1,-4 2-1,-1 0 0,-2 3 2,-4 1-2,-1 1 0,-2-1 0,-4-2 0,0 1 1,-1 1-1,0-2 0,-3 1 1,1-3 1,3 1-1,-3-1 1,-1-5 0,3 2 0,1-2-1,0 0 1,-2-3-1,1 2 0,2 0 1,-2 0 0,3 2 0,-1-5 0,2 3 0,2-1-1,-2-1 2,1 1-4,0-3 3,-2 2-2,0-2 1,-3 2-1,-4-2 1,-1-1-2,-2-1 3,-2-1-2,-1-1 1,-2-4 0,2-2-2,-4-5 2,4 0-2,-3-5 2,0 1-2,-1-1 2,0-1-1,-5 3 1,1 1 1,-5 3-1,1 2 1,-4 1 0,-2-1-1,0 2 0,2-4 0,0-3 1,1-1-1,4-5 0,2-4-1,4-3 0,5-4 1,3-1 0,4-8 0,3-2-1,2-5 2,5-5-2,-1-8-1,6-3-4,-7-18-31,10-1 1,0-24-2,5-4 1</inkml:trace>
  <inkml:trace contextRef="#ctx0" brushRef="#br0" timeOffset="8174.4143">10368 12213 73,'-20'62'8,"-7"-9"-7,3-13-1,-1-22-33</inkml:trace>
  <inkml:trace contextRef="#ctx0" brushRef="#br1" timeOffset="12760.8224">2282 4847 55,'15'-11'31,"-4"6"-2,1 0-2,-1 0-25,3 1-1,7 4 1,-2-1 1,8 5 1,-1-4 0,12 7 0,1-6 0,16 3 1,4-8-3,11 0 0,7-6-2,6 0 0,7-3-2,5-1 2,5 2 0,0 0-1,2 3 1,-4 2-1,1 3 1,0-1 1,-1 0-1,0 3 1,2-1 0,3 0-1,-1-1 2,2-1-1,-3-2 0,2 2 0,-5 2 0,-2 1 0,-8-1-1,2 5 0,-8-1 1,-3 2-1,-3 1 0,-3-2 0,1 1 0,-2-1 0,-2-2 0,-2-3 0,2-1 0,2-4 0,-4 2-2,-13-5-4,3 8-27,-27-6-1,-7 9 0,-24 0-2</inkml:trace>
  <inkml:trace contextRef="#ctx0" brushRef="#br1" timeOffset="13182.0231">4848 4347 62,'-12'-7'35,"12"7"-2,6-17 0,8 13-30,13-2 1,11 8-1,5-1-1,9 8 1,-2 3 0,7 6-1,-4 3 0,5 6 0,-5-1 0,-5 4-1,-8 0 0,-6 4 0,-9 1 0,-8 5 0,-11-2-1,-15 3 0,-11 4 1,-12 4-2,-15 2 2,-10 5-2,-9-2 1,-3-3-2,0 2-3,-1-15-30,24-1-1,4-18 0,33-8 0</inkml:trace>
  <inkml:trace contextRef="#ctx0" brushRef="#br1" timeOffset="13852.8243">3082 7808 68,'15'-5'31,"8"0"-1,5-3-8,11 3-18,9-1 0,12 2 0,9-2 0,11 3 0,6-3 0,12 1-1,4-3 0,13 2-1,3-1 0,4 1 0,1 2-1,4 1 0,0 1 0,7 1-1,-2-4 1,4 4 0,-1-3 0,0-2-1,2-2 1,9-3 0,-1-1 0,-4 1 0,-9-4-1,-5 3-1,-12 6-4,-25-8-20,-8 15-9,-32-3-1,-16 8-1,-22-6 0</inkml:trace>
  <inkml:trace contextRef="#ctx0" brushRef="#br1" timeOffset="14242.825">5334 7234 64,'-16'-1'36,"16"1"-3,0 0 2,29 8-27,2-11-2,19 6-1,12-8 0,16 7-2,12-4 0,10 7-1,2-1-1,2 5 0,-6 5 0,-11 11-1,-19 9 0,-22 15 0,-22 6 0,-19 11 1,-26 5-1,-20 5 0,-19 8 0,-14-2 0,-12-1 0,-6-7-1,4-6-3,2-17-20,18-2-12,6-15-1,31-11 0,16-16-1</inkml:trace>
  <inkml:trace contextRef="#ctx0" brushRef="#br1" timeOffset="14835.626">2924 10765 72,'0'0'34,"15"-15"0,9 12 0,3-1-30,12 4-1,10-1 0,13 3-1,13-1 1,15 2-1,6-1 0,15 1 1,4 1-1,11 1 0,8 0-1,8 2 1,-2 1-1,7 1 0,0-2 0,11 0-1,4-4 0,-1-3 1,-5-3-1,-1-3 0,-7-2 1,-7-3-1,-14 0-1,-21 1-2,-17 8-4,-30-7-28,-7 12-1,-28-7 0,-24 4 0</inkml:trace>
  <inkml:trace contextRef="#ctx0" brushRef="#br1" timeOffset="15210.0267">5048 10354 76,'-13'-2'35,"13"2"0,13-9 0,16 5-29,21 4-3,14-2 1,15 4 0,13 0-1,14 6 1,5 3-2,6 3 2,-11 2-4,-7 8 2,-17 5-2,-18 8 1,-24 7-1,-25 8 1,-34 4 0,-23 6 0,-25 5-1,-21 1 1,-11 0-2,-10-3-1,-1-4 0,-1-11-3,15 3-11,6-22-23,35-4 1,19-16-3,36-11 1</inkml:trace>
  <inkml:trace contextRef="#ctx0" brushRef="#br2" timeOffset="305962.2428">6195 4685 12,'0'0'8,"0"0"1,-11-2-4,11 2-2,0 0-3,0 0-1,0 0 0,0 0-1,-9 14 2,9-14 0,0 0 1,-5 10 1,5-10 2,0 0 1,0 0 1,0 0 0,0 0-1,0 0 1,0 0-1,10 6-1,-10-6 0,0 0-2,13 0 2,-13 0-1,12 0 1,2 2 1,-14-2-1,26-2 1,-8-4 0,9 3-1,1-8 0,11 4-1,2-4 0,8 0-2,1-4 0,6 5 0,-2 1 0,0 0-1,-2 2 1,-2 2-1,-2 1 0,-1 0 0,-2 2 1,-1-4-1,-1 3 0,5-4 1,1 0 0,2-1-1,0-4 1,3 2 0,4-1 0,0 1 0,1-3 0,-1 2-1,4 0 1,-1 2-1,-3 1 0,1 1 0,-3 0 0,-1 3 0,1-1 0,-2 3 0,3 1 0,-4 1 0,2-2 0,1 1 1,-1 0-1,0-2 1,0-1-1,1 0 1,-2-2-1,0-3 1,0-1-1,3 2 0,-1-3 1,2 3-1,1-3 0,-3 3 0,4-1 0,-4 2 0,0-1 0,-3-2 0,0 2 0,-4-2 1,1 1-1,-2-1 0,-2 0 0,0 1 0,0 0 0,0 2 0,-3-1 0,2 0 0,-2 2 0,-1-2 0,3 2 0,-2-1 0,2-1 0,-1 1 0,0 1 0,0-1 0,-3 1 0,-3 1 0,1-2 1,-2 4-1,0-2 0,-2 3 0,-2-2 0,3 1 0,1 0 0,-1-2 0,0 3 0,3-2 1,-1 1-1,2-1-1,0-1 2,-1 1-1,-1-1 0,0 1 1,-2-3-1,-1 1 1,-5 0-1,-2 2 1,-3-1 0,-1 1-1,-1 0 0,-2 2 1,3 1-1,-3-2 0,2 2 0,0-1 1,1 0-1,-1-1 1,2 2-1,-5-1 1,-5 1-1,-2 1 1,-13 0-1,17-2 1,-17 2-1,0 0 0,0 0 0,0 0 0,0 0 0,0 0 0,13-6-3,-13 6-9,0 0-19,0 0-1,0 0 0,-12 6 0</inkml:trace>
  <inkml:trace contextRef="#ctx0" brushRef="#br2" timeOffset="307038.6447">6523 7553 16,'-11'-1'22,"11"1"0,0 0-14,0 0-1,0 0 0,0 0 1,0 0-3,0 0 1,0 0-2,11-6 0,-11 6 0,11-1 1,-11 1-1,14-1 0,-14 1-1,13 2-1,-13-2 0,12 3-1,-12-3 0,0 0-1,17 6 1,-17-6-1,0 0 0,15 10 1,-15-10 0,0 0 0,15 7 1,-15-7-1,0 0 1,0 0 0,13 5-1,-13-5 0,0 0-1,0 0-8,0 14-20,0-14-2,0 0 0,0 0 0</inkml:trace>
  <inkml:trace contextRef="#ctx0" brushRef="#br2" timeOffset="308598.6475">11152 4057 3,'-13'-12'10,"13"12"0,0 0 0,-10-7-1,10 7 1,0 0 0,-19-7 1,19 7-1,-10-3 0,10 3-3,-11-5 0,11 5-2,0 0-1,0 0-1,0 0-1,0 0 1,-3-11-2,3 11 2,0 0-1,14-1 0,-14 1 0,12 1 0,-12-1 0,18 3 1,-7 0-1,6 0-1,2 0 1,6 1-1,4-2 0,9 2 0,-1-3 0,9 0 0,1-1 0,5 1 0,-2-2-1,8 1 1,-2 0 0,5 1 0,2 0-1,10 0 1,3-1-1,3-1 1,8 0-1,5-1 0,12-3 1,4 1-1,12-3 1,4 1-1,6-1 1,8 1-1,5 1 0,8-1 0,7 0 1,3 3-1,1-2 0,8 1 1,6-1-1,6 0 0,6-1 0,8 2 0,5-3 0,7 2 0,5-2 0,9 1-1,3 2 1,7 2-1,6-2 0,1 3 1,5 1-1,10 1 0,-5 0 0,5 0 1,6 2-1,1-2 2,0 0-1,4 0 1,2-1 0,3 0 0,0 0 1,3 1-1,0-1 1,4 1-1,-2-2 1,5 2 0,2 1 0,-4 0-1,7 0-1,-3 3 1,3-1 0,1 3 0,-2 3 0,-4 1 0,1 2 0,-6 2-1,-5 1 2,2 0-3,-7 4 2,0-4-1,-2 0 1,-8-1-1,-1-1 1,-6 0-2,-8-4 2,-10-1 0,-18 3-1,-19-4-2,-19 5-2,-24-9-8,-18 8-21,-33-5 0,-30 1-3,-29-5 1</inkml:trace>
  <inkml:trace contextRef="#ctx0" brushRef="#br2" timeOffset="309066.6483">23394 3571 37,'0'0'30,"5"-12"1,16 10-1,10-7-9,20 13-13,6-5-2,17 9 1,10-4-3,13 10-1,6 1 0,6 7-1,-1 3-1,2 4 0,-4 3-1,-9 2 0,-13 3-1,-13-1 1,-18 0 0,-24 0 0,-23 2 0,-26 1 0,-25 1 1,-24 1-1,-19 2 0,-15 2-1,-11 3-3,-14-2-8,9 12-20,-3-7-2,10 5-1,-1-6 0</inkml:trace>
  <inkml:trace contextRef="#ctx0" brushRef="#br2" timeOffset="310517.4508">6474 7618 3,'0'0'24,"0"0"0,4-15 1,0 2-14,-4 13-2,18-18-1,-4 13-2,-2-4-1,5 6-1,0-1 0,6 5-1,1-2-1,9 4 0,-1 0 0,7 0 0,6 2-1,3-1-1,6 1 1,10 2 0,4-3 0,8 1 0,7 1 0,10 1-1,3-2 1,9 2 0,4 1 0,9-1-1,8 0 1,9 1-1,1-3 1,5 0 0,15 0-1,8-1 0,8-1 1,4 1-1,11-2 0,6 2 0,10-1 1,5 0-1,14 0 1,2-1 0,12-1-1,13-1 1,5 0 0,7-2-1,9 0 0,5 0 0,5 1 0,7 1-1,2 1 1,3 2-1,6 0 1,1 4 0,5-1-1,8 1 1,-1-3 0,4 3 0,14-3 1,3-1 1,11 0-1,4-2 1,9-1 0,7 0 1,6-1-1,6 3 0,-4-3 1,11 3 0,-1-1-1,9 3 0,6-2 0,7 0 0,9-2-1,6 1 1,9-1 0,10-1 0,2 2-1,6-1 0,-2 2 0,1 1 0,40 2 0,-50-1-1,-12 4 1,-13 0-1,-22-1 1,-21-1-1,-33 3-3,-30-8-3,-189 2-22,3-3-5,4 0 0,3-3-3</inkml:trace>
  <inkml:trace contextRef="#ctx0" brushRef="#br2" timeOffset="311016.6517">22427 7320 40,'0'0'30,"0"0"1,12 6 0,17-3-19,15 11-4,12-3-1,22 8 0,13 0-1,14 5-1,9 1-1,16 6-2,-3 3 0,6 2 0,-7 2-1,-13 1-1,-16 0 1,-20-1 0,-28 0 0,-23-1 0,-34 3 0,-25 0-1,-31 2 1,-23 0-1,-23 0 0,-14 2 0,-8 2-1,-3-3-4,12 7-11,7-13-19,20 4 1,16-10-3,27-1 1</inkml:trace>
  <inkml:trace contextRef="#ctx0" brushRef="#br2" timeOffset="312779.4548">6281 10518 6,'0'0'13,"-18"-11"0,18 11 2,-17-9-1,17 9 2,-10-9 0,10 9-2,0 0-3,-16-14-2,16 14-3,0 0-2,0 0-1,0 0 0,0 0-1,0 0 0,0 0-1,11-2 1,-11 2 0,15 2 0,-3 0 0,-12-2-1,25 6 1,-15-3-1,5 1-1,-2 0 1,2 1 0,2 0-1,1 2 1,0-2-1,4 0 1,2 0-1,1 1 0,4-2 1,2 1-1,3 0 1,5 0-1,-1 0 1,1 1-1,1 3 0,1 0 1,-3-1-1,1 0 0,0 4 0,2-2 0,0 2 0,1-1 2,5 1-2,1-2 0,7 3 0,2-3 1,7 2-1,0 0 1,6 0-1,3-2 0,0 2 0,5-1 1,-5 0-1,3 0 0,-1-1 0,1 1 0,4-1 0,-2 2 0,-1-2 0,-1 2 0,3-2 0,-2 2 0,-2-2 0,-2 1 1,-3-3-1,4 1 2,1-2-2,2 2 1,-2-2 0,-1 2 0,0-1-1,0 1 0,-2 2 0,0-2 1,-6 3-1,-1-1 0,-2 1 0,4-1-2,-1 0 3,-3 0-3,1-1 2,-1 1-2,1-2 3,-4 0-3,1-2 2,-3 1 0,-4-1 1,-1 0-1,-2 0 0,-3 1 0,2-2 0,-3 1 0,-2-1 0,0 0 0,-1 0 0,-5 0 0,-2 0 0,-10 0 0,-1-1 0,-7 0 0,-5-2-1,-14-3 1,15 5-1,-15-5 0,0 0 0,0 0-3,17-1-5,-17 1-24,0 0-1,3-16 0,-3 16-1</inkml:trace>
  <inkml:trace contextRef="#ctx0" brushRef="#br2" timeOffset="313450.256">10224 10894 35,'0'0'31,"-15"-1"1,15 1-2,0 0-16,0 0-6,15-3-1,-5 1-2,13 5-2,-1-1 0,8 5 0,4-2-1,5 5-1,-2 1 0,4 3 0,-6 1-1,-2 1 1,-10 5-1,-10 1-1,-11 2 1,-15 5-1,-14 0 1,-14 3-2,-9 0 3,-8 2-3,-4-3 2,2-4 0,9 1-2,8-14-6,26 1-24,17-15-2,0 0-1,40-14 1</inkml:trace>
  <inkml:trace contextRef="#ctx0" brushRef="#br2" timeOffset="314464.2578">10843 11074 22,'0'0'28,"-21"0"1,21 0-11,0 0-5,-20-4-3,20 4-2,0 0 0,0 0-1,13 0-2,-1 3-1,0-6-1,5 6 0,0-3-1,3 2-1,1-1 0,5 1 0,0 1-1,3-1 1,0 0-1,2 3 0,5-2 0,2 1 0,4 0 0,4 0 0,2 0 0,5 2 0,6-2 0,5 0 0,6 2 0,6-3 1,1-1-1,13 1 0,5-2 1,9 2-1,3-2 0,4 0 0,6-1 0,5 1 1,7 0-1,0 3 0,3-4 0,4 3 0,4-2 0,12-2 0,3 1 0,5 0 0,7-2 0,11-1 1,9 0-2,6-3 1,6 3 0,7-2 1,7 1-2,2-1 1,9 3 0,1 0 0,-1 2 0,10 0 0,3 2 0,2 0 1,8-1-1,7 3 0,1-3 2,13 0-1,10-2-1,8-3 1,8 1 0,9-3 0,7-1 1,8-2-1,10-3 0,6-1 3,6-2-3,3 0 2,5-2-2,5 4 2,1-1-2,5 1 2,-5 3-2,-2 3-1,-7 1 0,-1 0 0,-7 3 1,-10-1-1,-7 3 0,-16 1-1,-11 0 1,-12 1 0,-29 2-1,-19-2 0,-31 2-1,-30-3-4,-27 8-5,-38-9-24,-27 7 2,-35-6-1,-26 3 2</inkml:trace>
  <inkml:trace contextRef="#ctx0" brushRef="#br2" timeOffset="315072.6588">21808 10564 55,'0'0'32,"17"-21"0,3 17-2,2-8-22,20 12-1,1-5-1,19 10-1,4 0-1,15 3-1,10 0 0,12 5 0,6-1-1,11 4 0,-1 2-1,3 1 0,-6 3 0,-6 4 0,-14-1-1,-14 5 1,-17 3-1,-21 4 0,-26 1 0,-23 5 0,-28 3 0,-22 3-1,-25 0 0,-17 3 1,-19-2 0,-4-1-1,-2-2 1,3-2-1,11-8 1,22-3-2,25-1-4,11-16-22,39 7-6,11-24 0,36 12-3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13T23:16:28.303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5-13T23:16:32.265"/>
    </inkml:context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15406 12450</inkml:trace>
  <inkml:trace contextRef="#ctx1" brushRef="#br0">9372 9893 32,'0'0'28,"11"-4"2,-11 4-1,0 0-21,-5 11-2,5-11 0,-1 15 1,1-15-2,-3 31-1,2-15 0,5 12-1,-4 1 0,1 9 2,-1 4-4,3 8 1,-3 1-1,0 6 0,0 3 0,0 5 0,0-6-1,0 1 2,-1-6-1,4 1 1,-1-4-1,3-3 0,0-2 0,2-2-1,-4 0 0,5 0-1,-3-3 1,1 3-2,-4-2 2,0 0-2,0 0 2,-1-1-1,-1-1 1,0 0 0,0-1 0,0 3 1,0-1-1,0 2 1,1 0-1,0 2 0,-1 1 0,0 2 2,-2 3-1,-1-2 1,1 3-2,-3-1-1,-1-1 1,-2-1-1,3 1 2,-4-3-3,3 0 2,2 2-2,-2-3 2,2 1 1,0 3 0,4-1 0,-1 1-1,1 1 1,-4 1-1,4 1-1,-2 0 1,1 0-1,-3 1 1,-1 1-2,4 1 2,-2-2 0,1 1 0,1-1 1,1 1-1,3-2 1,0-3-1,1 2 1,1-2 0,-3 2-2,4-3 2,-4 0-2,5-1 1,-7 1 0,3-1 0,-2 4-1,-1-5 1,0 2 1,2-1-1,0 2 1,-1-1 0,-1-2-1,1 1 1,-1-3-1,2-1 1,-1-1-1,-1-1 0,0-2-1,0-3 1,0 4 0,-3-6 0,3 4-1,-1 0 1,1-1-1,-3 2 1,1 0 1,-1 2-1,2-2 0,-4 4 0,3-4 1,0 1-1,-2-2 0,3-2 0,0-3 1,2 1-1,-1-5 0,0 2 0,1-4-1,-1 1 1,0-2-1,0 2 1,0 0-1,-2 0 1,2 3 0,-2-3 0,2 3 0,-3 2 0,3 4 0,0-2 0,0 4 0,5 5 0,-3 0 1,3 3-1,0 1 0,0-3 0,1-2 0,-4-3 1,2-7-1,-2-7 0,-2-6-1,0-7-3,0-14-6,0 0-29,-8-28 0,2 8-1,-4-17 0</inkml:trace>
  <inkml:trace contextRef="#ctx1" brushRef="#br0" timeOffset="1310.4023">9677 10058 14,'4'-22'27,"-4"22"0,0 0 2,0 0-19,0 0-1,0 0 0,-4 29 0,-2-11-2,8 10-3,-6-1-1,7 13 2,-6-1-2,6 15 1,-5 5-2,3 12 2,-2 2-3,3 9 5,-7 2-4,4 3 0,-3-3-1,3-4 0,0-8-1,5-2 0,3-9 0,0-2-1,6-3 1,-3 0-1,6-1 1,-7 5 1,1 3-2,0 1 3,-5 4-1,-3 3-2,-1-2 2,-1 0-2,-1-2 2,0 0-1,1-3 0,-1 3-1,1-2 1,1-2 1,-1 3 0,2 0 0,-3 3-1,3-1 1,0 2-1,0 3 1,-2 2-1,1-1 0,-1-1 0,0 4-1,4-5 1,-4-1 1,-1-1-1,3-3 0,-2-3 0,2 0 0,0-2 0,1 1 0,0 0 0,-2 2 0,1-1 0,0 0 0,-2 3 0,-3 0 1,2 2-1,-4 2 0,1-5 0,-2 2 0,0-3 1,2 0-1,-4-1 0,4 1 0,0-2 0,-1 0 1,1 0-1,1 1 1,0 1-1,1 0 0,-2-4 0,1-1-1,-3-4 1,1-1 0,-1-3 0,1-1 0,0-4 0,-1-2 0,1-3 0,2-3 1,0-4-1,1-2 0,-1-4-1,3-5 0,4 0-1,-3-5 0,4 7-2,-1-3-1,8 9-5,-12-13-5,23 18-22,-17-8-2,5 2 2</inkml:trace>
  <inkml:trace contextRef="#ctx1" brushRef="#br0" timeOffset="2667.6046">9436 15749 23,'-15'4'25,"15"-4"-17,-11 2 0,11-2 1,0 0 1,-13-18 2,13 18-2,0-15 0,0 15-2,5-16-1,-5 16-1,0 0-1,10-7-1,-10 7-2,0 0 0,0 0 0,9 17-1,-9-17 1,0 0-1,15 13 0,-15-13 1,18 0-1,-6-1 0,1-3 0,3 1 0,4-2 0,0 4-1,4 0 1,0 1-1,1 0 0,-1 2 0,6-1 0,-1 1 0,3-4 1,0 1-1,1-3 0,3-1 1,0 0-1,1 1 1,1-3-2,4 5 2,-3 0-1,4 2 0,-1 2 1,1 1-1,2-1 0,4 3 0,-1-3 2,1-3-1,1-1-1,5-2 0,-2 0 0,3-2 2,1 0-3,-1 3 3,2-4-2,-1 6 1,-1 0-2,-2 2 1,3-2 0,0 3-1,-1-1 2,5 0-1,-3-2 1,1-1-1,0-3 0,0 0 1,-2 1-1,-1-1 1,1 2-2,-4-1 1,0 4 0,-2 5 0,1-3-1,-1 3 1,-1 2 1,2 0-2,-1-2 2,-3 2-2,2-2 2,-1-3-1,-1-1 0,1-1 0,-7-2 0,4 1 1,-4-2-1,-2 1 0,-3-1 0,3 3 1,-4 0-2,-1 0 1,0 1 1,0 0-1,-5 0-1,0 1 3,1 0-2,-6-1-1,-2 1 2,-6-1-2,2 1 1,-6-1-2,-1 0 3,-12-1-1,15-1 0,-15 1 0,11-1-1,-11 1 3,0 0-2,0 0 1,0 0-1,12-8 0,-12 8 1,0 0 0,0 0-1,0 0 1,0 0-1,0 0 0,0 0 0,0 0 0,0 0-1,0 0 1,5-13 0,-5 13 0,0 0-1,0 0-2,0 0-21,0 16-14,-5 0 0,-11-2-1</inkml:trace>
  <inkml:trace contextRef="#ctx1" brushRef="#br0" timeOffset="3884.4068">10058 15474 9,'-12'-3'25,"12"3"-13,-11 7-2,11-7-2,-13 4 0,2-5-2,11 1 1,-17 3-1,17-3 0,-15-1 1,15 1 0,-14-1 1,14 1-1,-10 0-1,10 0-1,0 0 0,0 0-1,-17 7 0,17-7-1,0 0-1,-10 15 1,10-15-1,0 0 1,0 0-1,-11 12 0,11-12 1,0 0-2,0 0 0,0 0 0,0 0 0,13-8-1,-13 8 0,23-4 0,-7 4 0,-2 1 0,6 3 1,1-3-1,5 0 0,2-2 0,2-1 0,0-3 1,5-1-1,5-2 0,0 1 0,-1 1 0,5-1 0,0 4 0,2 1 0,4-1 0,-2 3 0,0 2 0,1-2 0,-4-2 0,4 1 0,0-2 0,1-1 0,-7-1 0,5-2 0,-1-1 1,2 1-1,1 1 0,-1-1 0,0 2 0,2 1 0,1 0 1,-2 1-1,0 2 0,-1-2 0,-4 2 0,0 1 0,-4 0 0,-3 0 0,2 1 0,-5-2 1,0 1-1,-1 0 0,-3-1 1,-1 0-1,1 0 0,-6 0 1,0-1-1,-5 2 0,-1 0 0,-2 2 0,-4-2-1,-1 1-1,-12-1 0,16 0-1,-16 0 0,14-8-2,-14 8 1,17-20 1,-7 4 0,5 2 1,0 1 1,2-2 0,1 4 1,-1 3-3,-8-7-11,11 17-20,-20-2-1,15 11 1</inkml:trace>
  <inkml:trace contextRef="#ctx1" brushRef="#br0" timeOffset="4804.8084">12117 15376 1,'0'0'24,"-12"13"-7,12-13-2,0 0 1,-13-1 1,23 6-3,-8-17-2,16 12-1,-9-18-2,20 11-1,-9-8-2,9 4-3,0-2 0,2 4-2,-1 4 0,3 5-1,2 5-1,-4 2 0,3 8-3,-9-13-7,10 14-19,-10-13-6,3 0 1,-8-11 0</inkml:trace>
  <inkml:trace contextRef="#ctx1" brushRef="#br0" timeOffset="8658.0152">12591 15311 8,'-7'12'30,"7"-12"2,-13 15 1,13-15-24,0 0-1,-9 13 0,9-13-2,0 0 0,0 0-2,0 0-1,0 0 0,0 0-1,0 0-1,0 0 1,0 0-1,0 0 1,0 0 0,13 1-1,-13-1 1,17-7-1,-5 2 1,4 3-1,1 0-1,5 1 1,-2 1-1,6 0 2,-2-2-2,2 1 1,2-2-1,3-3 1,1-2 0,4 0-1,-1-6 1,1 1-1,0 3 1,-1 2-1,-6 1 1,-1 5-1,-4 3 0,-6 0 0,-1 4 0,-7 0-1,-10-5 0,17 13 1,-17-13-2,0 0 0,15 9-5,-15-9-20,0 0-8,0 0-2,0 0 0</inkml:trace>
  <inkml:trace contextRef="#ctx1" brushRef="#br0" timeOffset="11606.4203">13244 15218 24,'-17'-1'27,"17"1"-1,0 0-18,-13-9-1,13 9 1,0 0 1,0 0-1,0 0-1,0 0-1,0 0-1,-5 18 0,5-18-2,-6 17 0,1-5-1,4 1 0,-5-2 0,1 2-1,5-13 1,-5 14 0,5-14 0,0 0-1,0 0 0,0 0 0,10-23 0,-4 7 0,-3-2 0,2-4-1,0-1 0,1-3 0,-2-2 1,-1 2-1,1-1 0,-2 0 0,0 1 1,-2 2-1,0-2 1,0 4 1,0 1-2,0-1 2,-2 1-2,1-1 2,1-1-2,0-1 2,0-2-2,0-1 1,4-6 0,-2 2-1,2-5 1,1 1-1,-2 0 0,2-1 0,-2-1 1,0-1-1,0 3 0,-2-5 0,2 1 0,1 0 0,0-7 1,-2 0 0,4-1-1,0-3 1,1 0 0,-1 1-1,0-2 1,-1-1 0,-1 4 0,1-3-1,-3 1 0,2-1 0,-2 0 0,3 0 0,-3 1 0,3-5 0,0 1 0,0 0 1,0 0-1,1-2 1,0-2-1,1 1 1,-3-4-1,0 5 0,-1-2 1,0-1-2,0 1 2,-1-1-2,2 4 2,-4-4-2,5 4 1,-4-2 1,4 2-1,-3-2 0,-1-1 0,2 1 0,-1-3 0,-2 4 1,0-2-1,-2 0 0,1 3 0,-2-2 0,1 1 0,-3 2 2,3 1-2,-2-3 1,-1 3-2,4 3 2,-5-5-1,1 1 0,1 0 0,-2 1-1,-1 1 1,-1-2 0,0 0 0,0 3-1,-2 0 2,3 3-2,-1 0 2,-2 2-2,4-1 2,-4 1 1,4-1-1,1-1 1,2-2-1,-1-3 0,3-3 0,1-1 1,0-2-2,0 0 0,0-1 0,0 0 0,0 2 1,-2 2-2,2 2 2,-3 1-1,2 3 0,-1 2 0,2-3 1,-4 2-1,4 2 1,-1-1 0,2 0-1,0 1 0,2 3 0,-3 5 0,0 7 0,0 4 0,-5 6 0,4 8 0,1 14 0,-17-10 0,17 10 0,-16 4 0,16-4 0,-13 9-1,13-9 1,0 0 0,0 0 0,0 0 0,0 0-1,0 0 0,0 0 0,11 4 0,-11-4-1,0 0 1,0 0-1,0 0 0,10 3 1,-10-3-1,0 0 1,0 0 0,0 0 0,0 0 0,11-5 1,-11 5-1,0 0 2,0 0-1,0 0 0,0 0 1,0 0 0,11-2 0,-11 2 0,0 0 0,13-1 0,-13 1 1,22-4-1,-6 1 0,-2-1-1,4 1 1,0-1-1,3 1 1,-3 1-1,1 0 0,-4 2 1,2 2-1,-4-1 0,2 1 1,-1 1-1,-3 1 0,-11-4 1,19 6-1,-19-6-1,15 5 1,-15-5 0,0 0 0,0 0 0,0 0 1,0 0-1,0 0 0,0 0 0,0 0 0,0 0 0,0 0 1,0 0-1,0 0 0,-9 11 0,6 1 0,0 5 0,2 7 0,-3 5 0,2 5 0,-2 8 0,2 3 1,0 3-1,2 3 0,1-3 0,2 3-1,-1 0 1,2-3 0,0 0-1,1 1 2,0 0-2,-2 1 1,2 2-1,-3-2 3,2-1-2,-3 2 0,1-2 0,-2-4 0,1-2 0,-2-1 1,-1 2-2,-1-2-1,-1 0 1,2 1-1,-3-1 1,1 2 0,2-1 0,-1 0-1,1-1 2,2 2 1,0-4-1,1 3 0,-1-3 0,4 3 1,-2-3-1,-2 2 0,3-2 0,-2 3 1,1-3 0,2 3 0,-1-1 0,1 1-2,2 1 2,-1 0-2,1 0 1,2 1-2,-2 1 2,3 3-1,-1 1 0,1 2 2,-2 3-1,0 4 0,2 0 0,-8 1 1,3 1-1,0 1 0,-2-1 0,0-3 0,-1 2 0,-1 1-1,0-2 1,0 5 0,-1 1 0,0-1 1,1 3-2,-3 0 2,3 0-1,0 5 0,-1-3 0,1-2 0,-3 1 0,0 1 0,1 2 0,-2 3 0,-1 1 0,2-2-1,-2 1 1,2 2 0,0-2 0,0-1-1,2 1 1,-2-1-1,1-3 0,-2 2 1,2 0 0,2-4 0,-6 1 0,6 1 0,-2-2-1,-1-5 0,0 1 1,4-3-1,-5-4 0,4 2 0,0-2 0,0-5 0,-3-1 1,2 1 0,1 0 0,-4-2 0,4-2 0,-6-3 1,4-3-2,-1 0 2,-2-5-1,4-2 0,-3-9 0,1-3 1,-1-3-1,4-4-1,-2-2 2,-1-1-3,2 1 2,-2-1-1,0 4 1,1-1-2,-2-2 2,1-1 0,3-13 0,-6 19 0,6-19 0,0 0 0,-15-5 0,15 5 1,-18-17-1,2 8 0,-1-1 0,-3 2 0,-7 1 1,-3 3-1,-5 0 1,-3 2-1,-8 2 1,-3 0-1,-10-1 1,-3-1 0,-4 0-2,1 2 1,-5 3 0,3 0-1,5 5-1,3-5-4,23 8-27,-3-20-5,23-4-1,4-20 1</inkml:trace>
  <inkml:trace contextRef="#ctx1" brushRef="#br0" timeOffset="14508.0254">13597 11029 19,'0'0'26,"-14"9"-1,14-9-9,-17 10-4,17-10-2,-16 10-1,16-10-3,0 0-1,0 0-1,-13 5 0,13-5-1,0 0 0,4 15 0,-4-15-1,0 19 1,0-19 0,-4 20 0,4-20-1,-5 20 1,5-20 0,-7 12 0,7-12 0,0 0-1,0 0 0,0 0 0,0 0-1,-2-15 0,2 15 0,7-15-1,-7 15 0,8-16 1,-8 16-1,9-18 1,-9 18 0,7-16-1,-7 16 1,8-21 0,-5 7 1,4-1 1,0 2-2,2-2 2,2-1-2,0 2 1,2-1 0,-1 0 0,1 3-2,0-1 1,2 1-1,-4-2 1,3-1-1,-3 2 1,4-4-1,-1 1 1,1 0-1,-1-2 0,-1 2 1,2 0-1,-3 1 1,1 2-1,-3 2 0,-1-1 1,1 2-1,-10 10 0,15-21 1,-15 21-1,19-19 0,-19 19 0,17-23 1,-9 12-1,2 1 0,1-2 0,-11 12 0,23-16 1,-23 16-1,20-17 0,-20 17 0,19-11 1,-19 11-1,20-8 0,-20 8 0,19-4 0,-19 4 0,17-9 0,-17 9 0,19-9 1,-5 6-1,-4-3 0,1 2 0,-1 0 0,2 1 0,0 0 1,-1 0-1,3 2 0,-4 1 0,6 0 0,-7 1 0,5-1 0,0 1 0,-2 1 0,3 0 0,-2-4 0,3 4 0,-2-2 0,-2 0 0,1 0 0,1 0 1,1 2-1,-3 0 0,2 2 0,-2-1 0,2 1 1,0 1-1,-1 1 0,-1 0 0,1 1 0,3-3 0,-3 1 0,2 1 0,-1 0 0,1-2 0,-1 1 0,-1-1 0,3 1 0,-4 0 0,1-2 0,1 4 0,-3-2 0,-1 0 0,2 1 0,-1 0 0,1-2 1,-1 3-1,2 0 0,-2-1 0,4 0 0,-2 0 0,0 1 0,2-1-1,-3 0 1,1 3 0,-3 1 0,2 1 0,-2 3 0,0 1 0,2 1 0,-2 0 0,1 2 0,0 0 0,2-1 1,2 0-1,-2 0 0,1 0-1,2-2 2,1 2-1,2 2 0,-2-1-1,1 1 0,2-1 0,-1 3-1,-2 0 2,6 1-2,-5 1 2,0-3-1,2 4 0,-3 0 2,0-1-1,3 3 0,-2 0 0,-2 0 0,1 2 0,3 1 0,-3 0 1,-3 3-1,4-1 0,-2 0 0,0 1 0,-1 1 0,-1 0 0,-2 2 0,-3-1 0,1 3 2,-2-2-2,-2 1 2,-1-3-1,1 5 1,-1-3-2,1-2-1,1-1 2,-3-2-3,2 3 1,1-2-1,-2 2 2,0-1-3,-3 3 3,3 3 0,-5 5 0,0-1 1,-5 3-2,2 0 2,0-1-1,-2 2 1,1 0-2,-1-1 2,-1 0-1,0 0 0,-2 2 0,2 0 0,-2 0-1,0 0 0,-1 1 1,1-1-1,-2-2 1,0 0 0,1-2 0,-3-3 0,1 1 0,0-4 0,-4 0-1,1-1 1,-3-1 0,3-2 0,-5 2 0,1-2 0,-2 2 0,1-2-1,0-1 1,0-3-1,3 1 1,-3-2-1,-1-2 1,0-1-1,2-1 0,-4 2 1,1 0 0,-3 0 0,2 2 0,0 0 0,2-1 0,0 1 0,2 0 0,1-1 0,0 1 0,2 0 0,-3-3 0,3 3 0,-3-3 0,1 0 1,3-2-1,-2-3 1,2-1-1,-2-4 1,3-1-1,-2-1 1,-2 0-2,0-2 2,-3 1-2,-2 5 2,-1 2-2,-3 1 0,-2 1 0,-2 0 0,-2 0 1,-1-3-1,1 2 1,1-5-2,-1-3 2,1 0 0,1-3 0,-1-2 0,4-2 0,-1-2 0,2-2 0,-4-1 0,1 0 0,-2-1 0,2 0 1,-1 0-1,1 1 0,2 0 1,-1 0-1,0 0 1,5-2-1,1-2 0,-1-2 0,4-3 0,-1-1 0,0-6 0,6 3-1,-3 0 1,0 4-2,0 0-2,17 9-18,-23 8-15,23-8-1,-12 8-1,12-8 0</inkml:trace>
  <inkml:trace contextRef="#ctx1" brushRef="#br0" timeOffset="16536.029">13777 13929 1,'0'0'27,"0"0"3,0 0-1,0 0-13,0 0-2,-3 10-2,3-10-1,0 0-3,-18 7-1,18-7 0,0 0-1,0 0 0,0 0-2,0 0-2,0 0 0,16 2 0,-5-2-1,4 2 0,-2-1 0,4 1-1,-1 0 0,1 1 0,-1-2 0,1-1 1,0 0-1,0-1 0,-2-3 1,4 2-1,1 0 0,1-2 0,1 0 0,-2 1 1,2 0-2,0 0 2,-1 0-2,-1-2 2,-2 1-1,0-1 0,0 1 0,0-3 0,-1 1 1,1 0-1,-1 0 0,0-1 0,0 2 0,-3-2 0,1-1 0,0 1 1,1-2-1,1-1 0,1-1 0,3-3 0,-1-3 1,3-1-1,0-5 0,0-1 0,2-1 1,-1-2-1,0 2 0,-4-1 0,0 5 0,0 0 0,-6 2 0,2 1 0,-2-1 0,1 0 0,-2-4 0,0-1 1,4-3-1,-1-1 1,4-2-1,0-1 0,-1 1 0,0 0 0,1 5 0,-1 1 0,-2 1-1,-4 0 1,1-1 1,-1 0-2,0-3 2,-2-3-1,2-4 0,-2-2 0,-2-3 0,1-2 0,0-1 0,-1 1 0,1 3 0,-1 0-1,-3 3 2,0 2-1,2-1 0,-3 4 1,3-1-1,0 1 0,0 0 1,0-1-1,2-4 0,-4 2 0,3-2 0,-1-1-1,-7-2 2,4-1-2,0 1 2,-4-1-1,0 0 0,-1 2 0,2 1 0,-5 2 0,3 0 0,-2 3 0,0 2 0,-1 0 0,-2-1 0,1 1 2,0 0-2,1 1 3,-3-2-4,3 1 2,-2 0-1,-4-2 1,6 5-2,-2-2 0,0 0 1,1 1-2,0-1 2,-1 1 0,0 1 1,2-1-1,0 4 0,-6-3 0,3-1 1,-1 1-1,-1-1 0,0-1 0,0 2 0,3 1 0,-7 0 0,2 2 0,1 4 0,-2 1 0,-2 2 0,2 1 1,-5-1-1,2 2 0,-2-3 0,-1 0 0,0-3 1,-2 2-1,0-3 1,-2 2 0,1 0 0,-1 1 1,-2 2-1,3 4 1,-1-1-1,2 3 1,-1 0-2,0 0 1,1 2-1,-1-1 0,1 2 0,-2 0 0,0-1 0,3 3 0,-8 2 0,1 2 0,-2 2 0,-3 2 0,-1 2 0,-4 4 1,0 1-1,0 4-1,1-1 0,-2 3 1,2 0 0,2-1-2,0 0 1,2 0-1,3 1 1,0-3 0,3 3 1,2 0-1,-1 2 1,4 1 0,-2 3 0,1 2 0,-1 3 0,-2 1 0,3-2 0,-4 1 0,3-4 0,2-6-1,3-2 0,2-5-1,14-10 0,-16 6 0,16-6-1,0 0 1,0 0 0,9-13 0,-9 13-1,11-4-4,6 10-22,-17-6-5,15-2-2,-15 2 1</inkml:trace>
  <inkml:trace contextRef="#ctx1" brushRef="#br0" timeOffset="18548.4325">14191 14764 24,'0'0'34,"-11"3"1,11-3-1,-8 13-20,8-13-4,-9 18-3,5-3-2,5 13-1,-4 4-1,3 11-3,-2 7 1,0 6-2,-3 2 1,0 1-2,0-2 1,0-8-3,5-3-2,-3-22-3,12 0-24,-9-24-3,0 0 1,12-24 0</inkml:trace>
  <inkml:trace contextRef="#ctx1" brushRef="#br0" timeOffset="18782.4329">14033 14872 30,'-31'-14'36,"-4"-1"2,6 13 1,-1-7-26,19 11-3,-3-9-2,14 7-3,9-15-2,8 1-1,8-3-1,11-4 0,4-2-1,10 1 0,3 4-1,0 1-2,11 11-6,-16-2-26,14 15 0,-15-3-2,5 12 1</inkml:trace>
  <inkml:trace contextRef="#ctx1" brushRef="#br0" timeOffset="19203.6337">14424 15049 52,'-17'15'39,"11"8"-3,0-12 1,18 5-31,0-9-4,12-1 1,8-12-1,5-3 0,5-8-1,2-5 1,0-7-1,-6-3 1,-4 1-1,-4 1 1,-10 1-1,-10 5 1,-9 4-1,-7 7 1,-7 6-2,-10 6 1,-5 5-1,-7 5 0,-3 6 0,-2 6-1,2 3 1,1 6-1,7 3 1,6 2 0,10 2 0,13 0-1,12-4 2,13-2-1,14-7-1,4-9-1,15-1-2,-1-17-6,20 3-27,-13-19 0,13 7-1,-10-16 1</inkml:trace>
  <inkml:trace contextRef="#ctx1" brushRef="#br0" timeOffset="19593.6344">15280 14856 48,'-28'-9'38,"4"12"0,-10-5-2,6 13-15,-7-2-17,1 6-1,1 4 0,2 8-2,2 3 1,5 4-1,4 1 0,9-2-1,6 0 1,10-7-2,12-9 2,9-9 0,11-12-1,10-10 0,3-10 1,3-7-1,-2-9 1,-4-3 1,-6 0-1,-11 3 1,-12 4-1,-9 7 1,-9 8-1,0 21 0,-18-9-1,1 24 1,-4 9-2,4 9 0,2 8 0,5 3-2,8 2-1,4-8-3,20 7-25,-6-25-8,20 3 1,-5-21 0</inkml:trace>
  <inkml:trace contextRef="#ctx1" brushRef="#br0" timeOffset="20389.2358">14702 15841 40,'0'0'36,"0"0"1,-11 25-2,-10 9-30,2 15-2,-6 10 0,2 14 1,-5 3-2,4 6 0,0-9 2,7-3-3,5-14 1,7-10-2,5-20 1,0-26 0,19-5 0,0-25 1,2-14-2,2-12 2,-3-9-2,2-5 1,-5-3 0,0 4-1,-6 9 1,-3 9-1,-2 14 0,-5 11 0,-1 10 0,0 16 1,0 0-1,3 23 0,2-3 1,2 2-1,4 1 1,8-2-1,6-7 1,6-8 0,8-12 0,8-9 0,7-7 0,2-4 0,-1-3 0,0-2-1,-7 5 1,-8 3 0,-8 7-1,-10 11 0,-11 12 0,-5 16 0,-13 11 0,-6 14 0,-5 11 0,-3 13 0,1 6-2,0 2-1,7-4 0,3-16-4,20-3-7,-1-31-23,24-8 0,0-37-2,18-7 2</inkml:trace>
  <inkml:trace contextRef="#ctx1" brushRef="#br0" timeOffset="20779.2365">15596 16023 45,'-11'17'37,"-10"-9"1,12 15-2,-8-9-28,6 9-2,5-3-2,6 10-1,0-1 0,5 8-1,0-6 0,4 6 0,1-6-1,3-2 0,3-14 0,2-10 0,2-12 0,6-16-1,-1-7 1,0-13 0,2-5-1,-4-4 0,-1 4 1,-5 5-1,-4 8 0,-4 8 0,-4 14 0,-5 13-1,0 11 0,-2 10 0,1 11-1,-1 4 0,6 9-2,1-7-3,15 15-13,-6-26-16,21 4-1,-4-24 0,15-1 1</inkml:trace>
  <inkml:trace contextRef="#ctx1" brushRef="#br0" timeOffset="21262.8373">16291 15998 51,'-33'-20'38,"10"26"-1,-17-5 0,10 25-27,-12-6-6,7 9-1,-1 4-1,7 4 1,4 2-1,12 3 0,6-7-1,14-2 1,10-10-1,4-7 0,9-11 0,5-6 0,-1-12-1,0-9 1,-1-6-1,-4-5 1,-3-3-1,-7-2 0,-2 2 0,-4 5 1,-3 6-1,-5 8 0,-5 17 0,0 0 0,1 40 0,-2 14-1,-3 22 1,-2 22 0,-1 22 0,-4 8-1,-2 9 1,-5-3 1,-2-7 0,-2-14 0,-5-15 0,-1-24 0,-2-21 1,2-14-1,-3-23 0,2-12-1,3-18 1,-1-11-2,5-20 1,1-14-2,11-13-1,1-6-2,14 4-2,-7-16-22,21 23-10,-5-5-2,15 20 0</inkml:trace>
  <inkml:trace contextRef="#ctx1" brushRef="#br1" timeOffset="116891.0053">12092 14924 2,'-20'1'16,"20"-1"-2,-17 2-1,17-2-4,-12 2-1,12-2-3,0 0-1,0 0-2,0 0-1,0 0 0,0-11 2,0 11 0,0 0 3,0 0 0,0 0 2,10-7-1,-10 7 2,0 0-1,0 0 0,0 0-1,0 0-2,0 0-1,-12 7 0,12 5-1,-6 2 0,5 5-1,-3 4-1,3 5 0,1 0 0,-3-1-1,2-2 0,2-10-3,11 3-5,-12-18-25,16-1-4,-1-10 1,4 1-1</inkml:trace>
  <inkml:trace contextRef="#ctx1" brushRef="#br1" timeOffset="117499.4063">12075 14873 34,'-17'1'35,"17"-1"3,-20-5-1,20 5-29,6-12-2,9 8 0,-2-8-3,7 6 2,-5-1-3,7 3 0,-3-1-1,2 3 1,-2 1-1,-2 1 0,0 0 0,-3 1 0,3 0 0,1 0 0,2 1-1,0 1 1,2-2-1,4-1 0,2-1 1,4-3-1,0-3 1,6-4-1,1-3 1,4 0-1,0-2 1,-3 0-1,1 1 0,-3 6 0,-5 2 0,-2 4 0,-5 5 0,-7 1 0,-3 2 0,-2 3 0,1-4-1,-2 1 1,1 0 0,2-4-1,5 0 0,-3-1 0,0 0 0,-1-1-1,0 3-1,-17-2-2,23 9-6,-23-9-13,0 0-12,0 0-1,-2 20 1</inkml:trace>
  <inkml:trace contextRef="#ctx1" brushRef="#br1" timeOffset="117889.407">13099 14734 21,'0'0'30,"4"-12"0,-12 1-14,8 11-3,0 0-1,0 0-1,0 0-2,0 0-2,0 0-2,0 0-1,0 11-1,5 4-1,-2 3 0,2 5-1,-3 3-1,3 8 0,-2 2 1,0 5-2,-3-2 1,0 0-1,0-5 1,0-6-1,0-6 0,0-9-1,0-13-5,0 0-21,13-9-7,-8-8-1,2 3 0</inkml:trace>
  <inkml:trace contextRef="#ctx1" brushRef="#br1" timeOffset="118451.008">13159 14966 14,'0'0'31,"0"0"2,-18 5-1,1-4-22,7 10-4,-9-8 0,5 8-1,-3-7-3,3 2 0,-3-2 0,5 1 0,-4-5 0,1 3 1,-3-3-1,4 2 0,-7-1 0,-3 4 0,1-2-1,-2 3 1,-5 0-1,1 1 0,-4-3 0,3 4 0,-1-3-1,3-1 1,-5 1 0,7 1 0,-3-3-1,4 1 2,-1-2-1,-2 0 0,6-4 0,-5 2 0,0-2 0,3 1 0,-3-1 0,-1 5 0,-1 1 0,1 3 0,-3 5 0,2 3 0,-3 1 0,1 2 0,0-1-1,5-1 1,3-4-1,6-2 0,7-6 0,10-4-3,0 0-6,8-12-28,19 3-1,-4-7-2,15 3 0</inkml:trace>
  <inkml:trace contextRef="#ctx1" brushRef="#br1" timeOffset="119714.6102">13003 14914 13,'21'-7'34,"9"-11"1,16-3 1,9-21-23,28 2-2,11-20-4,24-1-1,15-13-3,14-3-2,10-7 1,10 0 0,2 2-2,-2 3 1,-7 4-1,-6 1 0,-6 10-1,-16 1-1,-9 14-5,-20-8-13,-12 18-14,-12 1-1,-14 11 0</inkml:trace>
  <inkml:trace contextRef="#ctx1" brushRef="#br1" timeOffset="120245.0112">16156 13423 13,'0'0'33,"-23"10"2,1 5 1,-15-8-19,5 19-4,-17-8-2,8 14-3,-8-4-2,5 10-1,2-2-3,11 5 0,12-2-1,9 0 0,18-5 0,10-9-2,19-6-1,9-16-2,19 3-8,-5-23-23,17-4-1,-5-15-2,6 3 2</inkml:trace>
  <inkml:trace contextRef="#ctx1" brushRef="#br1" timeOffset="120557.0117">16490 13483 37,'-23'2'34,"-2"13"2,-10 2 0,4 17-22,-7-7-7,11 14 1,0-4-4,7 5 0,8-3-1,9 0-1,7-12 0,16-4 0,5-15-1,9-9 0,6-12 0,4-8-1,0-9 1,0-8-1,-3-3 1,-8 0-1,-10 3 0,-10 4 0,-9 8 0,-11 5 0,-10 11-1,-6 5-1,1 10-1,-6-1-4,14 15-25,-3-10-4,14 3-3,3-12 2</inkml:trace>
  <inkml:trace contextRef="#ctx1" brushRef="#br1" timeOffset="120744.212">16933 13457 67,'0'0'39,"-6"20"-2,-10-6 2,3 12-33,-9 4-4,3 9-1,-1 4 0,2 3-1,6 0-1,4-3-1,9-2-4,-2-21-30,21-1-1,0-28-2,15-7 1</inkml:trace>
  <inkml:trace contextRef="#ctx1" brushRef="#br1" timeOffset="121196.6128">17058 13262 77,'-24'4'38,"8"12"0,-1-5-1,17 6-34,5-2-2,15 1 0,3-1 0,3 2 0,4-1 0,-4 3-1,-2 1 2,-5 5-1,-8 0 1,-7 6-1,-13 5 1,-3 1-1,-7-3 0,1 2 1,-3-8-1,5-4 0,4-9 0,12-15-1,0 0 1,27-33-1,3 0 1,7-6 0,6-5-1,5-1 2,1 3-2,-2 4 2,-5 9-2,-8 13 2,-9 10-1,-8 12-1,-10 11 1,-7 11-2,-7 6 2,-6 9-2,7 2 0,2-4-2,10 3-3,1-20-15,24 10-18,1-20-1,18 1-1,-3-17 0</inkml:trace>
  <inkml:trace contextRef="#ctx1" brushRef="#br1" timeOffset="121352.6131">17984 13691 92,'-23'6'43,"7"8"0,-4-15-2,20 1-37,-17 0-5,12-19-10,5 19-28,5-23-3,-5 23 0,12-24-2</inkml:trace>
  <inkml:trace contextRef="#ctx1" brushRef="#br2" timeOffset="127935.8247">1065 4468 28,'0'0'30,"0"0"1,0 0 0,-22-1-17,22 1-2,0 0-1,0 0-3,0 0-1,4 22-2,4-8-1,10 10-2,7 9 1,6 14-3,9 14 2,3 21-1,10 17 1,10 22-2,1 15 4,8 22-2,1 13 1,8 9 1,3-2-2,3-3 2,-5-11-2,-5-14 1,-3-22-4,-15-30 0,-4-28-4,-20-38-4,0-14-16,-22-34-11,-7-17-1,-15-24-1,-5-6 3</inkml:trace>
  <inkml:trace contextRef="#ctx1" brushRef="#br2" timeOffset="128903.0264">1315 4618 2,'-12'-10'19,"-3"0"-7,-3-2 2,6 13 2,-5-2 2,7 13 2,-9-7-1,11 12-3,-14-12-4,12 9-3,-9-10-1,9 4-1,-10-11-1,8 4-2,-3-5 0,4 2-1,-1-4-1,12 6 0,-14-8-1,14 8 1,0 0-1,0 0-1,0 0 1,0 0-1,0 0 0,0 0 1,0 0-1,0 0 0,0 0 0,18-8 0,-18 8 1,25-4-1,-9 3 0,3 0 1,4 2-1,-1 0 0,5 2 1,0 0-1,-1 0 0,3 1 1,-3 2-1,2-3 0,1-1 1,1 1-2,1-1 1,4 0 0,0 3 0,5 3-1,0 1 2,3 2-2,3 0 1,-1 2 0,1-2 0,2 2 0,2-3 1,-3-1-2,2-4 1,1-1 0,-1-1 0,1-1 0,3 2 0,-3-1 0,5 2 0,0 3-1,1-1 1,0 3 0,6 0-1,-3 1 2,3-2-1,-3 1 0,2-1 0,-4-2 0,-3-3 0,2 1 0,-4 0-1,-1-2 1,0-1 0,2 1-1,-1-2 1,1 0 0,4 1-1,0 1 1,-1-2 0,1 0 0,-4 0 0,0 0 0,-6 0 0,-2 2 0,-8-2-1,-9-2-1,-1 4-3,-14-13-13,0 9-18,-13 1 1,-3-14-3,-12 2 2</inkml:trace>
  <inkml:trace contextRef="#ctx1" brushRef="#br2" timeOffset="129948.2282">1444 5570 55,'12'-5'32,"-12"5"-3,0 0-4,0 0-16,2-14 0,-2 14-2,0 0-1,0 0-2,0 0 0,10 5 0,-10-5-1,0 0 0,16 8-1,-5-3-1,1-1 0,0 1 0,3-1 0,1 1 0,0 0-1,2-1 1,0 0-1,0-1 1,1-1 0,2 1-1,-2-3 1,4 0 0,-1-3-1,2 0 1,0-3 0,1-1-1,0-2 1,3 0-1,-2-7-1,2 0 2,-1-4-2,0 2 2,-1-3-2,3-1 1,-3-1-1,-2 1 1,0 2 1,-3 2-1,-2 1 0,0-2 0,-2 2 0,0-3 0,-5-2 0,-1 0 0,-2-2 1,-1-6-1,-3-1 0,-1-5 0,-1 1 1,-2-4-1,1 4 0,3 0 0,-5 3 0,4 1 0,1 6 0,-4 6 0,1 3 1,1 2-1,-3 14 0,2-17 1,-2 17-1,-6-13 0,6 13 0,-8-19 0,2 6-1,1-2 2,0-5-2,4-1 2,1 3-2,1-1 1,1 8-1,-2 11 0,0 0 1,14-5-4,-5 21-1,-9-2-6,14 13-22,-14-7-3,8 7 0,-8-9 1</inkml:trace>
  <inkml:trace contextRef="#ctx1" brushRef="#br2" timeOffset="130946.63">2108 5296 50,'-15'-11'31,"15"11"3,-17-6-2,17 6-25,-16 10-2,14 5 2,-4-2-2,6 9-1,-4-1 0,9 9-2,-4-5 2,5 4-2,-1-5 2,6-2-2,-2-7 2,3-4-3,-1-11 1,1-7-1,1-10-2,0-3 2,-2-6-2,-3-1 2,-2-2-2,-4-1 1,-2 6 1,-5 2-1,-2 3 1,-7 5-1,0 6 0,-1 5 0,0 4 1,-1 5-1,-1 3 0,4 3 0,1 1 0,6 2 0,-2 0 0,7 0 0,2 0 0,7-2 1,-3 0-1,5-5 0,4-1 0,0-4 0,1-3 1,-1-1-1,-1-5 0,-1-1 1,-2-3 0,-4-2-1,-2 0 1,-4-4-1,-4-1 1,-7-2-1,-2-1 1,-1 1-1,-3 1 0,-3 3 0,1 3 0,0 6 1,3 5-1,2 7 0,4 7 0,4 6 0,5 2 1,3 4-1,3-1 1,1 0 0,2-3-1,2-4 1,0-4 0,-10-13 0,15 13-1,-15-13 1,11 0-1,-11 0 0,11-8 1,-11 8-1,6-16 1,-6 16-1,1-21 0,-1 21 1,-4-19-1,4 19 1,0 0-1,-15-11-1,15 11-2,-11 0-5,11 0-28,0 0-3,5 14 0,-5-14-2</inkml:trace>
  <inkml:trace contextRef="#ctx1" brushRef="#br3" timeOffset="163004.6863">9845 10836 26,'0'0'12,"0"0"2,0 0-3,15 5-1,-15-5-2,0 0-2,16 10-3,-16-10 0,16 8-1,-16-8-1,19 2 0,-19-2 0,19 2 0,-19-2-1,20 0 1,-20 0-1,19-3 0,-19 3 0,19-1 1,-19 1-2,21-6 2,-21 6-1,19-5 2,-8 2 0,-11 3 1,18-4 0,-18 4 1,18 0 0,-18 0-1,16 1 0,-16-1 0,18 3-2,-18-3 0,18 2 0,-18-2-1,22-2 0,-11-1 0,-1 2 1,3 0-1,-3-1 0,-10 2 0,21 0 1,-21 0-1,19 3 1,-19-3-1,20 6 0,-10-5 1,1 0-1,4-1 0,-1-1 0,4 0 1,-1-2-1,5 0 0,0 2 0,3-2 0,-1 1 0,4 0 0,0 1 0,2-2 0,0 2 0,1-1 0,-2-2 0,3 2 0,-2-3 1,-1 2 0,2-1 0,-4 0 0,2 2 0,0-3 0,4 4-1,-5-3 1,4 4 0,-1 0-1,0 1 0,2 2 1,-2 1-2,3-1 2,-4 0-1,3-1 0,-1 0-1,2-1 2,-4 0-1,5-1 0,-2 0 1,-1 1-1,-3 0 0,3 0 1,-1 2-1,-1-1 0,1 1 0,-4 2 0,1-1 0,2-1 0,2-1 0,-3 2 1,1-3-1,1 0 0,0-1 1,-2 0-1,3 1 1,-2-1-1,3 0 1,-3 1-1,1 2 0,3-2 1,0 2-1,2 0 0,-1 0 0,-1-1 0,-1 1 0,1-1 0,0 0 0,-5 1 0,1-1 0,-2 0 1,0 0-1,-1 2 1,2-3 0,-3-1-1,3 0 1,-3-3 0,3 1-1,-4-1 1,4 1-1,-3-1 1,-3 1-1,2 0 0,-1 1 0,0-1 0,-1 2 0,0-1 0,0 1 0,1-1 0,0 0 1,-1-1-1,1-2 0,-1 1 1,1-1-1,1 1 0,-5 1 1,2-2-1,-2 2 0,-3 0 1,3 0-1,-6 1 0,3 1 0,-4 0 0,-1 0 1,0 0-1,-1 0 0,-11 0 0,21 0 0,-21 0 1,19-2-1,-19 2 1,17-4-1,-17 4 0,17-4 1,-17 4-1,12-5 0,-12 5 1,11-2-1,-11 2 0,0 0 0,14 3 0,-14-3 2,11 5-2,-11-5 0,15 6 0,-15-6 0,13 2 0,-13-2 0,18 0 0,-18 0 0,18-2 0,-18 2 0,16-5 0,-5 5 0,-11 0 0,16 5 0,-16-5 0,17 8 1,-17-8-1,18 10 0,-18-10 0,16 11 0,-16-11 0,10 6-1,-10-6-2,0 0-2,14 3-15,-14-3-13,0 0 0,4-15-1,-4 15 1</inkml:trace>
  <inkml:trace contextRef="#ctx1" brushRef="#br4" timeOffset="172177.5024">13058 14801 16,'0'0'16,"0"0"0,0 0-3,0 0-2,0 0-4,0 0 1,0 0-3,0 0 1,0 0-3,0 0 0,0 0 0,0 0-1,0 0 1,0 0-1,0 0 0,0 0-1,0 0-1,0 0-1,0 0-2,0 0-3,0 0-4,0 0-8,0 0-7,0 0-3</inkml:trace>
  <inkml:trace contextRef="#ctx1" brushRef="#br4" timeOffset="175359.908">12633 14821 7,'0'0'22,"0"0"-6,0 0-5,0 0-4,0 0-4,0 0-1,0 0 0,0 0 0,0 0 1,0 0 1,0 0 3,0 0-2,0 0 1,0 0-1,0 0 2,0 0-3,0 0 0,0 0-1,0 0-1,0 0 0,0 0 0,0 0 0,0 0 0,0 0-1,-5-12 1,5 12-1,0 0 0,-3-16 0,3 16 0,-4-12 0,4 12-1,0 0 1,-5-13-1,5 13 0,-4-12 0,4 12 0,-4-14 0,4 14 0,-5-17 0,5 17 0,-5-20 0,5 20 0,-5-17 0,5 17 0,-2-14 1,2 14-1,0 0 0,-4-14 0,4 14 0,0 0 0,-6-15 0,6 15 0,-4-16 0,1 5 0,1 0 0,-2-3 0,2 1 1,-1 1-1,2 0 1,-4-2 0,5 14-1,-3-20 1,-2 8 0,1 1 0,-1-2 0,-1-2-1,0-2 1,-2-1-1,-1 0 1,1-2-1,-4 1 0,3-2 0,-1 2 0,-1 1 0,-1-1 0,0 1 0,0 0-1,-1-2 2,3-1-1,-2 0 0,1 0 0,1-1 0,-2-3 1,2 1-1,-2-2 2,0 3-2,0-3 1,0 2-1,0 0 1,1-4 0,-3 3-1,0-2 1,2-2-1,-2-1 0,2 2 0,-1-4 0,-1 0 0,2-1 0,-4-2 0,2 2 0,-2-1 0,2 1 0,-2-1 0,0 1 1,3 3-1,-3 0 0,1 1 0,-1-2 1,2 1 0,-1 0-1,1 0 1,-1-1-1,0-4 1,-1 2-1,1-1 1,0 2-1,-2-2-1,0 1 2,2 0-2,0 1 2,-2-1-1,4 1 0,-4 0 0,1-1 0,0 0-1,2 0 2,-1-1-2,1 0 1,-2 2 0,-2 1 0,2 1-1,2 1 1,-3-1 0,3 0 0,-1 2 0,-1-1 1,4-1-1,-1 1 1,3-3-1,-3-2 1,2 3-1,-1-2 1,1 0-2,-2-1 1,2-1 0,-3-1 0,0 1 0,0 0 1,1-1-1,-2 3 0,-2-2 0,2 3 0,-4-1 0,3 1 0,-1 1 0,-1-1 0,-2 2 2,3-1-2,1 0 1,0 1-1,0 2 3,0 0-5,0 3 5,2 1-3,-1 1-3,0-3 5,-1 3-4,1-2 4,0 0-4,1-2 2,1 2 0,0 1 0,0-1 0,4 1 0,-2 0 0,1 0 0,0 2 0,2 3 0,1-3 0,-2 2 0,3 1 0,-2 2 0,2 2 0,-2 1 0,2 1 0,0 3 0,2-2 0,4 12 0,-10-16 0,10 16 0,-5-15 0,5 15-1,-6-13 1,6 13 0,0-15 0,0 15 0,0-19 0,0 19 0,-2-18 0,2 18 0,0-15 0,0 15 0,-4-11 0,4 11-1,0 0 1,0 0-1,-11-11 0,11 11 0,0 0 0,-12-14 0,12 14 1,-10-17-1,10 17 1,-7-18 0,7 18 0,-7-12-1,7 12 1,0 0-2,0 0 1,0 0-1,0 0-1,0 0 0,0 0 1,0 0 0,0 0 0,0 0 2,0 0 0,-8-12 1,8 12 3,-4-10-2,4 10 2,0 0-2,0 0 2,-7-13-3,7 13 2,0 0-5,0 0 1,0 0-2,0 0 1,0 0-2,0 0 1,0 0-1,-6-12 1,6 12 0,0 0 1,2-12 0,-2 12-1,0 0-3,0 0-1,0 0-7,0 0-2,0 0 2,0 0 0,11 10 5,-11-10 5,0 0 6,0 0 6,-21-15 7,21 15 5,-12-15-5,12 15 2,-13-10-6,13 10-2,0 0-3,0 0-4,0 0-2,0 0-1,0 0-2,0 0 1,-4 10 0,4-10-1,0 0-1,0 0-3,14 2-19,-14-2-4,0 0 2,0 0 0</inkml:trace>
  <inkml:trace contextRef="#ctx1" brushRef="#br4" timeOffset="176046.3092">10850 11010 30,'-3'-14'31,"3"14"2,0 0-6,-13-12-11,13 12-6,0 0-3,-3 12-2,3-12-2,-3 22-1,1-4-1,1 7 0,-1 4 0,1 7 0,-5 0 1,4 3 0,-2-7-1,2-1 0,-1-7 1,3-8-1,0-16 0,0 0 0,0 0 0,0-23 0,1-1 0,4-4 1,-2-4-1,1-3 1,0 2-1,2 1 1,-2 4 0,1 6-1,-2 4 1,2 7-1,-5 11 0,12-9 0,-12 9-1,24 9 1,-7-3-1,6 3 1,5-1-1,7 4 1,1-2-1,4 1 0,2-1 0,-1 2-1,0 4-2,-7-6-3,7 14-13,-18-12-19,5 2 1,-12-7-2,3-5 1</inkml:trace>
  <inkml:trace contextRef="#ctx1" brushRef="#br4" timeOffset="187855.5299">10873 10870 18,'0'0'16,"0"0"-5,0 0 0,6 11 2,-6-11 0,0 0 2,-15-8-3,15 8-1,-14-15-3,14 15-2,-15-17-1,15 17-1,-13-15-1,13 15 0,0 0-1,-12-11 1,12 11-1,0 0 0,-12-8 0,12 8 0,-15-14-1,15 14 0,-18-21 1,8 8-2,-3-2 1,1 2 0,2-1 2,10 14-2,-17-18 1,17 18 0,-15-9 1,15 9-1,-13-5 0,13 5 0,-12-9-1,12 9 0,-12-17 0,6 6-1,-2-4 0,1 1 0,1-3 0,-2 2 0,2 2 0,1 2 1,5 11-1,-9-17 0,9 17 1,0 0-1,0 0 1,-12-12-1,12 12 1,-10-13-1,10 13 0,-15-19 0,7 5 0,-2 1 0,0 1 0,-2-2 0,0 1 0,0 1 0,0 4 1,-2 1-1,4 3 0,-1-1 0,0 1 0,-1-2 1,1-1-1,-2 1 0,1-3 0,0-1 0,-5-3 0,1 0 0,1-1 0,-2-1 0,2 0 0,0 2 0,0-2 1,1 3-1,-1 0 0,-1 1 0,-1-1 2,2 2-3,0-3 2,0 2-1,-6-4 1,2 0 0,-2-1 0,0-3 0,-2 0-1,-1-3 1,-4 0 0,0 0-1,0-1 0,1-1-1,-4-2 1,1 0 0,-2 3 0,-3 0 0,0-3 0,0 1 0,0-2 0,-3 1 0,1-3 0,-1 1 0,2-3 0,-1 0 0,-3-1 0,0 1-1,0 0 1,2-1 0,-5 2 0,1 0 0,0 2 0,0 0-1,1-1 1,-5 3 0,-2-6-1,3 0 1,-6-1 0,-3-4-1,0 0 1,1-2-1,0-3 2,-3 0-2,1-1 1,0 2 0,0 0 0,-3 3 0,1-1 0,-2 2 0,-1-5 0,-2 3 0,-1-1-2,-1-2 3,3 1-2,-7-3 1,3-1-2,1 1 2,-1 1-1,0 2 1,-2-2 0,-1 2 0,-2-2 0,1 3 0,-1-1 0,-1 1 0,0 0-1,1-1 1,-2 1 0,0 1-1,1-5 2,-6-2 0,1 1-1,-4-1 1,3-2 0,-2 3 0,2-1 0,-1 1 0,2 3-1,3-1 0,-2 0 0,0-1 0,-1 0 0,-1-1 0,-2-2 0,-1-1 0,4 2 0,-4-4 1,5 1-1,-1 0 1,4 0-1,-3 1 1,-1 1-1,1 3 1,3 0 0,0 8-1,0-2 1,0-1-1,2 4 0,0-5 0,2 5 1,1-4-1,-2 0 0,-1-3 0,-1 0 0,0 1 0,2-1 0,-1 3-1,6-1 1,-2 3-2,2 1 2,2 3-1,3 0 2,4 3-3,-3-1 3,2 1-1,-5-1 0,4-5 1,-1 1-1,0-5 0,-1 0 0,2 0 0,3-2 0,0 3 0,3 2 0,0 4 1,5 0-1,2 6 0,0 1 1,0 1 2,1-2-5,0 3 3,2 0-3,0 1 2,-1 0-1,3 2 0,2 0 0,2 3-2,1 2 4,2 0-2,4 1 1,2 0 0,3 0 0,2 0 0,1 0 0,1 1 0,2 0 0,3 4 0,0 2 1,3 1-1,11 7 0,-18-4 0,18 4-1,-13 4 0,13-4-2,0 0-1,-5 13-3,5-13-14,0 0-14,0 0-1,17 10 0,-17-10 0</inkml:trace>
  <inkml:trace contextRef="#ctx1" brushRef="#br4" timeOffset="188807.1316">3681 6092 59,'0'0'35,"-19"-8"-1,19 8-1,-17-1-26,17 1 0,0 0-1,-6 16-2,9 0 0,8 11-2,3 4 0,5 10 0,0 7-1,6 6 1,1-1-1,-2 0 1,-4-10-1,-3-9 0,-5-11-1,-12-23 1,0 0 0,4-26-1,-16-16 0,-4-9 0,-4-12 1,-4-6-1,-4-6 1,-1-1-1,2 5 1,3 10-2,5 11 3,8 13-1,6 14 0,5 23 0,28 2 0,5 20 0,8 3-1,8-1 1,8-5 0,9-9-1,8-13 0,-1-15 0,1-13 0,-3-11-2,6 1-6,-11-11-28,7 13-4,-12 8 2,0 17-3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4724918"/>
              </p:ext>
            </p:extLst>
          </p:nvPr>
        </p:nvGraphicFramePr>
        <p:xfrm>
          <a:off x="214283" y="762000"/>
          <a:ext cx="8750332" cy="51879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stacks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refraction using a rectangular block and note what happens and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light behaves at surfaces of transparent material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what convex and concave lenses do to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convex and concave lenses do to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what convex and concave lenses TOGETHER do to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patterns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understand Nature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the cup and the coin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refraction affects us at home and at the beach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91720" y="1140120"/>
              <a:ext cx="1020600" cy="438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9840" y="1134360"/>
                <a:ext cx="1037520" cy="440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90800" y="1828800"/>
            <a:ext cx="40386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815480" y="145800"/>
              <a:ext cx="7220520" cy="5615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11160" y="135360"/>
                <a:ext cx="7230240" cy="563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3560" y="840600"/>
              <a:ext cx="7584480" cy="4789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3480" y="828720"/>
                <a:ext cx="7599600" cy="480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889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18440" y="344520"/>
              <a:ext cx="8647560" cy="560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4840" y="339480"/>
                <a:ext cx="8654760" cy="561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598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0480" y="976680"/>
              <a:ext cx="8304120" cy="3962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5800" y="964080"/>
                <a:ext cx="8312400" cy="398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990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21520" y="839160"/>
              <a:ext cx="8904960" cy="3744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6120" y="828720"/>
                <a:ext cx="8914320" cy="376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6541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5480" y="1608120"/>
              <a:ext cx="6099120" cy="463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600" y="1596240"/>
                <a:ext cx="6118560" cy="466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337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48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565</TotalTime>
  <Words>166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78</cp:revision>
  <dcterms:created xsi:type="dcterms:W3CDTF">2006-08-16T00:00:00Z</dcterms:created>
  <dcterms:modified xsi:type="dcterms:W3CDTF">2013-05-13T23:22:42Z</dcterms:modified>
</cp:coreProperties>
</file>