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98" r:id="rId4"/>
    <p:sldId id="299" r:id="rId5"/>
    <p:sldId id="300" r:id="rId6"/>
    <p:sldId id="30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20:58:38.306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1875 939 66,'0'0'38,"0"0"-2,21-53 3,-21 53-17,0 0-21,0 0 1,27-51 1,-27 51 0,0 0 0,-6 22 0,0 7-2,-7 21 1,-13 16-1,-3 15-1,-12 10 1,1 10-1,8-14 2,0-8-2,11-11 1,9-10-1,15-15 1,18-16 0,14-16-1,19-13 0,9-9 0,10-6-1,7-4-1,-3-3-2,2 5-4,-17-1-29,8 9-3,-19 2 1,3 9-3</inkml:trace>
  <inkml:trace contextRef="#ctx0" brushRef="#br0" timeOffset="436.8007">3085 1234 70,'-12'-16'39,"-16"4"-2,-7 12 3,-17 2-29,-1 19-4,-11 9 0,4 11-3,-5 5 0,7 4-2,7 0 0,14 2-2,11-7 2,21-7-2,16-10 2,20-11-2,11-12 1,12-12-1,11-13 1,6-12 0,1-13-1,-5-6 2,-5-4-2,-10-1 2,-13 6-2,-8 5 1,-17 12-1,-8 17-1,-6 16 1,-18 24-2,-5 17 2,1 8-1,-1 9 0,5 3-3,7 3 0,11-13-2,22-6-4,6-26-28,35-10-1,7-20 1,18-11-2</inkml:trace>
  <inkml:trace contextRef="#ctx0" brushRef="#br0" timeOffset="873.6015">3969 1137 98,'-10'3'38,"-10"21"1,-11 10-3,1 8-33,-2 8 1,6 3-2,2-3 1,9-2-2,13-12 1,9-8-2,15-17 2,13-14-1,9-17 1,12-14 0,7-4-1,8-12 2,-2-2-3,1 0 2,-10 7-2,-7 7 1,-11 15-1,-10 15-1,-12 14 0,-11 11 0,-7 14 0,-2 9-1,-5 7 1,5 1 0,5-3 1,6-7-1,12-15 3,7-11-2,11-17 1,2-14 2,7-11-1,2-12 1,-5-7-1,-4-3 0,-9-1-2,-9 0 1,-8 3-3,-12 3-4,2 9-13,-7 38-20,0 0-1,-3-55 0,3 55 0</inkml:trace>
  <inkml:trace contextRef="#ctx0" brushRef="#br0" timeOffset="1404.0024">6313 1014 101,'-9'-13'37,"-15"6"1,7 9-3,-20 3-29,7 10-1,-8 6-2,5 9 0,-5 5-1,4 8 0,8 1-1,5 1 0,8 1 0,9-3-1,14-9 1,12-8-1,14-13 0,9-11 1,8-14 0,6-9 1,-2-12-1,-1-9 0,-7-6 0,-16-2 1,-10 0-2,-14 0-1,-14 5 1,-11 7-2,-3 8 0,-11 8-2,6 14-2,-5-5-18,29 13-15,0 0 0,13 14 0,23-9-1</inkml:trace>
  <inkml:trace contextRef="#ctx0" brushRef="#br0" timeOffset="1684.8029">7489 709 107,'0'0'38,"26"-60"2,-26 60-9,-12-57-27,12 57 1,-55-41-1,55 41-1,-88-14 1,34 20-1,2 9-2,-47 23 0,-1 31-1,12 22-1,23 17-1,21 13-7,12-11-29,33-3-3,14-28 1,16-25-1</inkml:trace>
  <inkml:trace contextRef="#ctx0" brushRef="#br0" timeOffset="1856.4032">6706 1092 124,'-25'-24'42,"19"8"1,9-4-5,25 3-35,22-2-1,-50 19-4,77-25-5,-25 10-33,17-2-1,4-1 0,7-2-2</inkml:trace>
  <inkml:trace contextRef="#ctx0" brushRef="#br0" timeOffset="2636.4046">8546 785 87,'0'0'37,"-30"-53"0,30 53-1,0 0-31,0 0-1,0 0 1,0 0-1,-41-24-1,39 63 0,-6 19-1,1 13 0,-5 8-2,-1 7 1,-4 2-2,3-7 1,5-28 0,4-13 0,2-12 0,3-17 0,0-11 0,6-19 0,1-11 1,-2-12 0,-2-10 0,-3 52 0,2-68 0,-2 68 0,7-87-1,-2 38 0,-1-4 0,7 2 0,-1-1 0,6 2 1,-1-1-2,-15 51 1,47-89 1,-47 89-1,52-75 0,-52 75 0,58-53-1,-58 53 1,51-23-1,-51 23 2,0 0-1,49 30 1,-49-30-1,18 72 1,-43-7-1,-11 6 2,-16-7-1,-2-6-1,-1-18 1,17-11-1,11-18 1,27-11 0,0 0 0,0 0 0,23-5-1,5 11 1,-8 1-1,15 12 0,-8 5-1,10 10 1,-9 3-1,-1 2-1,3 0-2,1-11-4,19-3-31,-9-13-1,13-7-1,-4-10 0</inkml:trace>
  <inkml:trace contextRef="#ctx0" brushRef="#br0" timeOffset="2995.2052">9109 919 101,'-21'6'39,"-1"4"2,19 7 0,11-2-37,22-3 0,11-11-1,19-4 0,-60 3-1,76-11 0,-76 11 0,84-24-1,-84 24 1,86-28-2,-86 28 1,67-35 0,-67 35 0,0 0-1,49-56 0,-49 56 0,0 0 0,0 0 0,0 0 1,-57-32-1,1 48-1,-10 18 1,-8 4-1,21 15 1,18 2-2,39-1 1,32-11-3,35-28-1,31-13-8,5-24-26,-38 9-2,0-6 1,5-4 0</inkml:trace>
  <inkml:trace contextRef="#ctx0" brushRef="#br0" timeOffset="3291.6057">10677 473 91,'0'-74'42,"0"74"0,-25-69 0,25 69-33,-43-53-4,43 53-1,-63-33-2,63 33 1,-77-3-3,77 3-1,-91 25 3,91-25-1,-93 61-2,61-29 1,-51 74-1,16 19-1,21 11-6,9-12-28,34-16-6,14-22 0,22-29 0</inkml:trace>
  <inkml:trace contextRef="#ctx0" brushRef="#br0" timeOffset="3478.8061">10108 950 117,'-71'-41'44,"71"41"0,0 0-1,-50-37-40,50 37-3,0 0-2,0 0-2,45-54-10,-45 54-28,72-30-1,-72 30 0,109-34-1</inkml:trace>
  <inkml:trace contextRef="#ctx0" brushRef="#br0" timeOffset="3697.2064">10939 378 75,'41'-54'44,"-41"54"-2,0 0 3,0 0-20,0 0-23,0 0 1,-60 1 0,60-1-1,-53 67-2,44-37-2,-35 73-3,9 10-16,8-7-18,17-5-3,16-18 0,15-23-1</inkml:trace>
  <inkml:trace contextRef="#ctx0" brushRef="#br0" timeOffset="4071.6071">10961 875 101,'0'0'41,"0"0"1,22-50 0,-22 50-39,0 0 0,55-20 0,-55 20 0,54-13-1,-54 13-2,66-15 0,-66 15-1,73-27 1,-73 27 0,67-39-2,-67 39 2,48-42 0,-48 42 2,0 0-1,19-49 0,-19 49 1,0 0 1,-51-4 0,51 4-1,-55 34 0,-10 6 0,14 16-2,14 6 0,32 4-2,33-9-5,22-32-20,29-10-15,4-21-1,-83 6 1,95-16-2</inkml:trace>
  <inkml:trace contextRef="#ctx0" brushRef="#br0" timeOffset="4617.6081">11938 725 87,'0'0'36,"0"0"1,49-45-7,-49 45-23,0 0 1,0 0-1,0 0-2,-51-31 1,51 31 0,0 0-2,-58 26-1,-4 6 0,14 9 0,8 8-2,16 7 2,15-3-4,28-7 0,24-18-1,-43-28-1,88-2-2,-29-11-3,10-2-8,1-9-26,14-6 2,-4-5-1,10-4 0</inkml:trace>
  <inkml:trace contextRef="#ctx0" brushRef="#br0" timeOffset="4820.4084">12866 390 104,'68'-83'42,"-68"83"2,22-48-2,-22 48-38,0 0-1,0 0-1,-52 20 1,52-20 0,-50 70-3,31 8 0,-27 34 0,6 6-2,6-5-3,9-17-4,17-18-32,-3-21-2,10-22 1,1-35 0</inkml:trace>
  <inkml:trace contextRef="#ctx0" brushRef="#br0" timeOffset="5148.009">12609 767 113,'0'0'43,"-50"-64"1,50 64-9,0 0-32,-25-48-1,25 48 0,0 0 0,0 0-1,66-27 0,-66 27-1,77-1 1,-77 1 0,93-8-1,-43 6 0,1 0 1,1 2-2,-52 0 2,94 4 1,-94-4-1,70 19-1,-70-19 1,19 27-1,2 19-1,-18 9 1,-19 2-3,0 2-2,4 1-8,-3-15-27,30-16-2,5-27 1,20-10-1</inkml:trace>
  <inkml:trace contextRef="#ctx0" brushRef="#br0" timeOffset="5319.6093">13398 578 110,'0'0'43,"-4"-87"0,4 87-1,-15-78-38,15 78-6,-18-59-8,18 59-31,0 0-2,0 0 1,0 0-2</inkml:trace>
  <inkml:trace contextRef="#ctx0" brushRef="#br0" timeOffset="5990.4105">13701 530 95,'0'0'42,"0"0"1,50 43-2,-50-43-34,0 0-1,0 0-1,-12 57-1,12-57-1,0 0-1,-43 65 1,12-27-2,8 5-1,3-3-1,17-2 1,7-12-2,15-9 2,-19-17-1,0 0-1,0 0 1,59-15 0,-59 15 1,0 0-2,51-51 1,-51 51 0,35-47 1,-35 47-1,31-53 0,-31 53 1,30-52 0,-30 52 1,0 0 0,47-67 1,-47 67-1,0 0 1,0 0 0,58-49-1,-58 49 1,0 0-1,52 0 0,-52 0 0,0 0 1,50 35-2,-50-35 0,0 0 0,25 64 0,-38-51 0,15 30 0,1 0 0,-11-3 0,2-4 0,6-36 0,0 0 0,0 0 0,0 0 0,0 0 0,49 6 0,-49-6 0,61-39 0,-61 39 0,76-42 0,-76 42 0,70-42 0,-70 42 0,70-32 0,-70 32 0,56-19 0,-56 19 0,53 1 0,-42 14 0,22 20 0,-11 11 0,-1-5-4,16 3-29,-37-44-10,0 0 0,82 38 0,-82-38-2</inkml:trace>
  <inkml:trace contextRef="#ctx0" brushRef="#br0" timeOffset="6130.8107">15059 879 112,'20'-3'44,"-5"3"1,-15 0-2,-17 7-32,-1-1-11,-2-4 0,20-2-26,0 0-15,-21-3-3,21 17 0,5 9-2</inkml:trace>
  <inkml:trace contextRef="#ctx0" brushRef="#br0" timeOffset="13416.0235">3851 2331 67,'5'-18'35,"-3"8"0,-2-17-2,0 10-26,-3-11-1,2 4 0,-15-2 0,4 8-1,-11 1-1,-2 15-1,-10 10 0,-5 14 0,-5 11-1,-4 16 1,-1 8-2,5 5 1,7 1-1,10-3 1,15-7-2,13-12 2,19-12-2,16-17-1,15-22 2,9-11 0,6-13-1,2-7 0,-3-10 0,-7-3 0,-10-2 0,-6 2 0,-12 6 0,-11 4-1,-7 6 1,-6 8 0,-4 7-1,-3 11 1,2 12 0,-16 13-1,6 15 1,1 10 0,0 13-2,0 5-1,9 11-4,-2-15-6,16 10-25,-2-19 2,16-2-1,2-18-2</inkml:trace>
  <inkml:trace contextRef="#ctx0" brushRef="#br0" timeOffset="13790.4242">4448 2246 81,'-8'-10'37,"8"10"0,-22 18-1,10 7-29,-3 8-2,1 14 0,-3 1-2,3 5 0,1-5-1,5-5-1,4-9 1,6-11-2,-2-23 1,23-4-1,2-22 1,5-12-1,3-14 1,9-7 0,-3-10 0,2 1-1,-4 3 1,-3 9-2,-7 10 2,-6 17-1,-5 14 0,-16 15 0,16 27-1,-14 4-2,3 16-2,3-2-1,13 20-16,-1-22-14,18 7-2,4-20 0,16-3 0</inkml:trace>
  <inkml:trace contextRef="#ctx0" brushRef="#br0" timeOffset="14180.4249">5457 2081 100,'-47'-5'38,"5"21"2,-17 0-2,8 10-33,-6 10-1,13 8 1,3 2-2,13 3 0,14-3-2,12-2 1,18-14-1,13-10 1,13-10-1,12-16-1,12-21 1,1-12-2,4-21 2,3-11-1,-5-7 1,-2-7-2,-11-6 2,-9 1 0,-11 10 0,-13 11 0,-12 17-1,-11 17 1,-13 24-1,-10 25 0,-7 26-1,-3 28 0,2 15 0,-2 14-1,11 7-2,9-5-6,29 6-14,-3-28-8,35-3-10,9-26 2,27-10-3</inkml:trace>
  <inkml:trace contextRef="#ctx0" brushRef="#br0" timeOffset="14944.8262">7704 1795 79,'-14'-27'37,"4"7"0,-12-8-1,0 10-30,-10-2 0,2 11 1,-17 6-1,-2 13-2,-10 7 0,-1 16-1,-8 4 0,6 15 0,1 1-2,12 9 0,10-1 0,14-3 0,18-9-1,20-7 0,17-10-1,23-15-1,20-4-2,6-16-3,19 5-24,-9-22-8,10 9 2,-16-17-3</inkml:trace>
  <inkml:trace contextRef="#ctx0" brushRef="#br0" timeOffset="15366.0269">8029 1937 70,'-2'-14'38,"2"14"0,-13-11 1,13 11-17,-17 2-18,5 6 0,-5 5 0,-1 12-1,-1 5-1,0 12 0,4 2 0,-1 3-1,7 3-1,9-8 1,6-3-1,13-14 0,10-13 0,11-14 1,11-15-1,5-13 0,6-12 0,-1-5 0,-3-5 1,-8 0-1,-6 5 1,-13 4-1,-11 11 0,-8 9 0,-11 12 0,-1 11 0,-14 12 0,1 10-1,-4 9 0,3 7 0,7 4-2,0-1-1,13 3-3,2-15-6,23 4-25,-6-25 0,18 3 0,-2-23-1</inkml:trace>
  <inkml:trace contextRef="#ctx0" brushRef="#br0" timeOffset="15724.8276">8794 1915 77,'0'0'37,"-29"12"-1,14 17 1,-10-4-30,10 19 0,-4-3-2,6 10-1,1-1-2,5-4 0,2-6 0,5-10-1,6-10-1,-6-20 1,26-2 0,-4-18-1,-3-12 1,4-8 0,-6-7 0,4-1 0,-8-5 0,0 3 0,-6 6 0,-3 5 0,1 10 0,-1 5-1,4 7 1,5 4-1,10 3 0,5 4-1,6 2-1,9 0-3,7 3-3,-8-11-29,21 11-2,-13-9 2,8 7-3</inkml:trace>
  <inkml:trace contextRef="#ctx0" brushRef="#br0" timeOffset="16021.2281">9387 1786 90,'-21'8'37,"10"14"2,-10-4 0,9 9-34,-1 2 0,7 8-1,-4 1-1,10 2-1,1-3 0,4 0 0,7-8-1,3-8-1,2-13 1,8-13 0,4-13-1,1-9 1,5-11-1,-3-7 0,-2 0 1,-5-8-2,-1 4 1,-4 0-1,-6 9-1,-8 2 0,6 12-5,-8-6-20,10 22-13,-7-4 3,13 21-3,-6-7 1</inkml:trace>
  <inkml:trace contextRef="#ctx0" brushRef="#br0" timeOffset="16411.2288">9948 1815 83,'-24'16'40,"13"6"-2,-1-12 3,20 7-34,-8-17-2,31 13-1,-2-13-2,8-2 1,7-8-1,2-4-1,0-5 1,-4-1-2,-5-7 1,-10 0 1,-9-1-2,-9 2 1,-12 5-1,-8 3 1,-10 8-2,-9 13 1,-6 11 0,-7 9-1,-2 8 1,0 7-1,2 3 1,6 1 0,11-3 0,9-8-1,22-8 0,19-11-2,23-5-3,10-19-17,30 6-16,0-18 1,19 5-3,-8-12 1</inkml:trace>
  <inkml:trace contextRef="#ctx0" brushRef="#br0" timeOffset="16785.6294">10797 1703 99,'-36'16'39,"-15"-4"3,1 17-2,-9 2-35,5 7-1,-2 2-1,11 2-1,7-4 0,15 1 0,15-12-1,17-8 0,22-15 0,13-14 0,15-13 0,10-12 0,8-12-1,-1-13 2,2-4-2,-5-13 1,-5-4-1,-8-4 1,-7 4-1,-14 5 1,-11 16-1,-14 10 0,-15 28 0,-18 28 0,-15 31 0,-7 28 0,-9 12-1,6 14-1,6 3 0,13 4-5,26-1-6,10-32-11,45 9-9,6-35-8,30-1 0,5-25-2</inkml:trace>
  <inkml:trace contextRef="#ctx0" brushRef="#br0" timeOffset="17612.4309">12155 1477 91,'4'-10'38,"-4"10"0,-13-6 0,-2 18-34,1 11-1,-8 7 2,-1 15-2,-6 8 0,-1 10-2,0-1 1,1 9 0,5-9-1,5-3-1,6-12 1,6-12-1,11-22 0,7-13 1,8-17-1,9-17 1,0-13-1,2-10 2,-3-8-2,-1-7 1,-5 0-1,-8 4 1,-6 8-2,-8 8 2,-3 13-1,-8 12 0,1 16 0,0 12 0,0 14 0,6 8 0,7 5 0,9 1 0,10-2 1,12-5-2,13-10 2,13-6 0,5-12 0,8-6 0,4-11-1,1-3 2,-8-8-2,-5 3 2,-11 0-2,-13 7 1,-13 4-2,-13 13 2,-14 7 0,-12 30-2,-7 6 1,-7 9 0,0 13 0,-1 3-2,7 6 1,2-2-1,14-6-1,9-9-3,20-4-3,1-25-19,23 3-12,-2-21 2,15 2-2,-8-18 1</inkml:trace>
  <inkml:trace contextRef="#ctx0" brushRef="#br0" timeOffset="17784.0312">13167 1712 96,'0'0'40,"-21"-18"1,5 31-2,-10-3-26,5 8-12,2 4 1,5 5-2,-3 3 0,5-1-4,9 8-5,-3-18-29,18 7-1,-12-26-1,32 20-2</inkml:trace>
  <inkml:trace contextRef="#ctx0" brushRef="#br0" timeOffset="18283.2321">13415 1543 114,'0'0'40,"-19"-15"2,19 15-3,13-7-38,-13 7-1,11-8 0,-11 8 1,18 2-1,-18-2-1,17 13 1,-17-13 0,17 23 0,-12-7 0,2-1 0,-5 5 1,1-1-1,-2 9 1,-2 3 0,-4 3-1,-1 2 0,-2 4 0,-2-2 0,-3 2 0,-1-4 0,2-8-1,3-5 1,4-8 0,5-15 0,0 0 1,11-11-1,3-12 0,3-3 1,4-12-1,0-3 1,5-6-1,-3 5 1,-1 2 0,-5 5-1,-1 7 0,-1 6 0,-3 9 0,3 11-2,-1 2 0,2 8-3,1-2-2,13 9-7,-9-11-24,21 5-1,-4-10 1,9 4-1</inkml:trace>
  <inkml:trace contextRef="#ctx0" brushRef="#br0" timeOffset="19531.2343">14050 1587 69,'10'-6'35,"-10"6"2,0 0 1,-18-7-11,9 21-19,-11-1-1,6 13-1,-7 5-2,5 4-1,-5 4-1,8 3-1,-4-4 0,5 0-1,7-6 1,-3-8-2,8-8 1,0-16 0,17 6 1,-4-17-1,3-8 0,-1-9 1,3-5-1,-1-7 1,0-3-1,-7 0 1,0 5-1,-2 5 0,-2 5 0,3 6 1,0 10-1,4 5-1,8 7 1,2 2 0,7 4 0,6 1 0,2-2 0,6-1 0,2 0 0,-2-2 0,-5-5 0,0 0 1,-11-3-1,-5-2 0,-9 2 0,-14 6 0,0 0 0,-13-1 1,-12 10-1,-7 12 0,-3 7 1,-3 5-1,-2 3 0,5 3 0,7-1 0,9 1 0,14-8 0,10-5-1,14-10 1,12-11 0,12-8 0,6-7 0,3-14 0,0-10 0,-1-3 0,-8-8 0,-4-1-1,-12 0 1,-6 2-1,-10 5 1,-5 11-1,-6 5 0,-4 7 1,4 16 0,-11-7 0,11 7 0,-5 16 1,8-5-1,3 2 1,7-3 0,4 0-1,5-3 1,3-2-1,3-1 1,0-1-1,-2 3 1,-4-2-1,-3 3 1,-7 5-1,-3 3 1,-9 3-1,-5 9 1,-5 3-1,-1-1-1,-2 1 1,0 2 0,1-7-1,5-3 0,-1-5 1,8-17 0,0 0 0,21-10 0,-6-11 0,2-5 1,1-7 0,3-5 0,0-1-1,-5 2 1,3 2-1,-5 4 1,0 8-1,2 3 0,5 5 0,5 3 0,9 6 0,6 0-1,6 3 1,8 0 0,0-2-1,3 3 1,-5-3 0,-6 2 0,-11-1 0,-5-1 0,-13 0-1,-18 5 2,11-9-1,-11 9 0,-13-2 1,-3 7-1,2 1 0,-1 5 1,4 2-1,2 4 0,4 3 1,5 1-1,6-2 0,10 2 1,5-5-1,4 1 0,3 0 2,3-2-2,1-3 0,-5 8 0,-4-2 0,-10 4 0,-4 0 0,-9 1 0,-10 1 0,-7 2-2,-6-4 2,-6-3-1,-4-1-1,-1-3 0,5 0-5,-5-11-5,16 11-5,-12-22-7,30 7-13,-24 0-5,24 0-1,-5-21 2</inkml:trace>
  <inkml:trace contextRef="#ctx0" brushRef="#br1" timeOffset="36566.4642">2836 1621 3,'-3'14'19,"-9"-8"-3,12-6-3,-8 18-2,8-18 2,-3 17 3,3-17-1,0 0-1,0 0-2,19 15-1,-19-15-2,16 2-2,-16-2-2,25 0-1,-8-4 0,5 2-2,-2-3 0,8 2 1,-3-3-2,7 0 1,-3 1-1,4 0 0,1-1 0,5 2 0,2-1-1,1 3 1,6-3-1,7 2 0,1-4 1,7 2 0,0-1-1,6-1 1,-4 2 0,4-1 0,-5 0 0,2 4 0,-3 1-1,-3 2 1,4 1-1,-2 3 0,-1 1 1,1-2-1,0 2 0,0 1 0,1-4 1,-1 1-1,4-2 1,-1-2 0,2-1 0,7-3-1,1 1 1,3-3 0,-2-1 0,0 0 0,6-1-1,-5 0 1,3 0-1,-4-2 0,0-1 1,5 3-1,-1-2-1,3 0 2,-3 3-2,0-3 2,4 1-2,-4 0 2,0 1-2,-1 0 2,-3-3-1,3 3 0,-2 0 1,4-1-1,-1 1 0,-2-1 0,3 1 0,-1-1 0,-2 0 0,0-1 0,-5 0 0,4 0 0,2-1 0,0-1 0,-3 0 1,4 0-1,0 1 0,-5 0 0,3 2 0,-4-1 0,-1 5 0,-2-3-1,2 3 1,-1 2 0,-1 2 0,-1 1 0,-1 1 0,-2 0 0,-4-2 0,1 3 0,-1-3 0,-4 1 0,4-2 0,0 1 0,4-2 0,-4 0 0,5 1 0,-2-1 0,0 2 0,-2 0 0,0 0 0,-3 1 1,-2-1-1,0 1 0,0 0 0,3-2 0,2 1 0,4-2 1,5 1-1,0-1 0,5 0 0,-2-1 1,1 0-1,-2-1 0,-1 2 1,-2-2-1,4 0 0,-4 1 0,3-1 1,-3 1-1,-1-3 0,1 2 0,0 0 0,-2 2 0,-5 1 0,0-3 0,-1 0 0,3 1 0,-1-1 0,2-1 0,0 0 0,0-1 0,2-1 0,-1 2 0,1 0 0,-6 1 0,-2 2 0,0 1 0,-3 0 1,0 1-2,0 2 1,-2-1 1,2 0-1,2 0 0,-1-1 0,1 1 0,2-1 0,1-1 0,0 0 1,0-2-1,2 2 1,2-1-1,2 1 0,2-1 1,-4 2-1,2-2 0,-3 2 0,-1 1 0,-4-1 1,-1 2-1,-6 0 0,-3 2 0,-2-2 0,-1 1 1,-4-1-1,2 0 0,-4 0 0,4-2 0,0 1 0,3-1 0,-3 0 0,1-1 0,-3 2 0,-2 0 0,-1 0-1,-2 0 2,-2 0-1,-2 0 0,-1-1 0,1-2 0,-2 0 0,6-2 1,-3 1-1,2-3 0,0 1 0,1-1 1,0 1-1,-4 2 0,-1-1 0,-3 2 0,-5 0 0,-1 3 0,-4 0 0,-4 0 0,0 4-1,-3-1-1,1 2-2,-16-5-6,28 1-27,-28-1 1,18 2-2,-18-2-1</inkml:trace>
  <inkml:trace contextRef="#ctx0" brushRef="#br1" timeOffset="38516.4676">4545 2792 12,'0'0'25,"-11"4"1,11-4 3,0 0-12,0 0-6,0 0-2,13-16-2,-2 15 0,-11 1-2,24-11 0,-10 2-1,5 8 0,-6-2-1,11 3 1,-6-4 0,15 3-1,-3-3-1,15 1 1,4-7 0,17 3-1,6-6 1,6 2-1,9-3 0,7 2 0,3-1 0,5 0-1,3 1 0,3 3 0,3-1 0,3-1 0,4 2-1,-3-1 1,5 1-1,3-1 1,-7-1-1,2 6 1,-2-2-1,-3 5 1,-7 0-1,2 2 1,-3 1-1,-6 2 0,-1 2 1,-3-4-1,0 3 0,2-4 0,-4-4 0,6-2 1,0-2-1,1 1 0,1-1 0,0-3 1,0-1-1,1 2 1,1-1-2,-1 3 2,0-1-2,0 0 1,-2-1-1,0 1 0,3-2 1,1 2-1,0-1 0,1 0 0,1 0 1,-2-2-1,4-1 2,-3 2-1,1-3 1,2 1-1,-5 1 1,1-2-1,-2 0 1,1 0-1,-6 0 1,3 3-1,-2-4 0,2 1 0,-2 0 0,-3 0 1,-1 3-1,-2 0 0,0-2 0,-3 3 0,-5 1 0,1-1 0,-4 1 0,1 2 1,0-4-1,0 3 0,-1 0 0,2 2 0,1 1 0,-2-3 1,2 3-1,-5 0 0,1 2 0,2-3 1,-1 3-1,1-1 0,-1 0 0,2 1 0,-1 0 1,-1 0-1,-1 0 0,-6 1 0,0-1 0,-2 1 0,0 1 0,-6-3 0,0 3 0,-2-1 0,0 2 0,-6-2 0,4 1 0,-4-1 0,-4 1 0,0 1 0,-3-1 0,1 1 1,-3 0-2,1 0 1,-1 1 0,1 0 0,0 1 0,2 0 0,-2-1 0,-2-1 0,1 1 0,0-1 0,-5 0 0,2-1 0,-5 1 1,0-2-1,-1 1 0,0-4 0,0 3 0,-3-1 0,3 1 0,5-1 1,0-1-1,4 1 0,0-1 0,-1 2 0,-2 0 0,-6 0 0,-2 1 0,-11 0 0,-6 1 0,-4 0 0,-17 0 0,19 0 0,-19 0 0,0 0 0,0 0 0,8 2 0,-8-2 0,0 0-1,0 0-1,13 5-3,-6 12-17,-7-17-14,0 0 0,0 0-2,-11 5 1</inkml:trace>
  <inkml:trace contextRef="#ctx0" brushRef="#br2" timeOffset="45614.4801">2432 4256 11,'0'0'25,"0"0"0,0 0 3,0 0-17,-11-8-2,11 8-2,0 0 0,0 0-1,0 0-1,0 0-1,-5-11-1,5 11-1,0 0-1,0 0-1,0 0-1,0 0-1,0 0-1,0 0-3,6 16-4,-6-16-3,0 0-3,0 0-2,4 15 2,-4-15 1,0 0 4,0 0 4,0 0 4,0 0 5,0 0-4,0 0-9,0 0 0</inkml:trace>
  <inkml:trace contextRef="#ctx0" brushRef="#br2" timeOffset="49701.6873">7503 3326 17,'0'0'22,"-13"9"1,13-9 4,-9 14-19,-4-13 1,5 9 1,-9-5 0,10 6-1,-11-6 0,7 9-1,-8-7-3,3 7-1,-4-3-1,4 5 0,-4 0 0,0 5-2,-5 1 1,1 2-1,-4 3 0,4 3 0,-3 1 0,0 2 1,-1 1-2,5 3 1,-4-4 0,6 5 0,-2-2-1,-1 0 0,2-3 0,3 4 1,-4-1-1,1-3-1,1 4 2,-3-1-2,4 1 1,2 2 0,-5 0 0,0 0-1,2 1 1,1 2 1,-2 1-1,0 0 1,2 2-1,0-2 1,-1 1 0,1 0 0,0-1-1,3-2 0,0 1 2,0-2-3,0-1 2,2-1-1,1 2 1,4-1-2,0-2 3,0 1-3,3 1 1,1 0 0,-3-2 0,3 3 0,-2 2 0,-2-2 1,-4 4-1,2-1 1,-3-1-1,2 3 1,-3-4-1,4 3 2,3-6-2,0 1 2,1-2 0,3-3-1,1 2 1,-1-4-1,2 3 1,0-2-3,-3 3 3,4 1-2,-3-1 0,2 1 0,-1 1 0,2-2 0,-1-1 0,2 0 0,-2-2 1,2-2-1,1 1 1,0-4-1,0 2 0,-3-1 1,1 2-1,2-1 1,-3 1 0,-1 1 0,3-1-1,-1 1 1,-1-2 0,3 0 0,-2 0-1,4-1 1,-2 2-1,3 0 0,-2-1 0,1 1 0,1 1 0,-3 1 1,0 1-1,-3 0 0,1-1 0,-2 1 1,2 1-1,-1-1 1,0-2-1,0 0 0,0 3 1,3-4-1,0 0 1,3-2-1,-1 0 0,1 1 0,1-1 1,2 0-1,-1 1 0,-4 1 1,0 3-1,0 2 1,-1 2-1,-3 0 1,3 1-1,-4 1 0,3-2 0,1-1 0,0-2 0,-3 0 0,6-3 0,-3 2 0,2-3 0,2 2-1,1 2 1,-1-2-1,4 2 0,-1-1 0,-1 4 1,2 1-1,-3-1 1,5 1 0,-5 0 0,1 1 0,2-2 0,-3 3 0,1-2-1,1 1 2,1 0-2,0-2 2,2 0-1,1 0 0,1 0 1,0 1-1,0 0 1,2-1-1,-1-1 1,3 1-1,0-3 1,-2 2-1,2-2 0,0 2 0,2-2 0,-2 5 0,3-2 0,-3 4 0,3 1 0,-2-2 0,1 2 0,-1-4 0,2 0 0,-2-4 0,0 0 0,0-2 0,0-1 0,1-1 1,-3-2 0,2 1-1,-2 1 1,-1 0-1,1 2 1,-1-1-1,-1 0 0,0-1 0,0 0 0,0 1 0,3-4 0,1 1 1,0-5-1,-1-2 1,3 1-1,-3-3 0,1 1 1,0-2-1,-1 1 0,-3 1 1,-2-1-2,4 1 2,-3-1-1,1-2 0,3 1 0,-6-2 0,5-1 0,-3-2 0,4 1 0,-1 0 0,-1 0 0,5-1 0,-5 2 0,4-2-1,-1 1 1,3 0 0,3-1-1,-3-4 1,2 4-1,3-5 1,-2 1-1,1 1 1,2-2-1,-6 0 1,4 2 0,-2 0 0,1 1 0,1 0 0,0 1 0,1 0 0,-2 1 0,0 1 0,-1-2 0,3 0 0,-4 1 0,1-1 0,-5-3 0,3 2 0,-5-1 0,-1-2 0,-1 1 0,-13-10 0,21 18 0,-21-18 0,17 18 0,-17-18-2,12 18-2,-12-18-6,11 2-25,-11-2-3,-5-15 1,-7-8-3</inkml:trace>
  <inkml:trace contextRef="#ctx0" brushRef="#br2" timeOffset="50668.889">7232 3852 74,'0'0'37,"-9"10"-3,9-10 2,0 17-31,7 2-1,0 4 0,3 9-3,1 7 0,8 11-2,5 6-1,-2 2-6,14 15-24,-14-5-4,3 7 0,-7-3 0</inkml:trace>
  <inkml:trace contextRef="#ctx0" brushRef="#br2" timeOffset="51043.2896">6822 5118 67,'0'0'37,"-11"19"-2,11-19 0,9 18-30,3-10-2,8 9-1,8 0 0,3 7 0,5 4-1,3 1-1,5 6-2,-5-7-4,11 17-23,-18-7-4,-4 6-1,-13-3-1</inkml:trace>
  <inkml:trace contextRef="#ctx0" brushRef="#br2" timeOffset="51386.4902">6875 6224 67,'-11'17'34,"8"-2"1,-3-4-3,3 9-24,-2-5-2,9 8 0,0-1-2,4 6 0,0-1-2,6 6 0,1 1-1,1 5-1,2 5-2,-1-2-3,5 14-6,-10-11-14,7 8-10,-2-6 0,4 2-2,-5-9 2</inkml:trace>
  <inkml:trace contextRef="#ctx0" brushRef="#br2" timeOffset="51698.4908">7061 7702 63,'-3'17'34,"6"3"1,-1-5-1,12 6-24,-6-10-5,14 9 0,-4-8-2,8 10-1,3-1-1,4 3-3,4 6-3,-8-6-13,6 14-16,-8 1-1,2 6-2,-14-2 2</inkml:trace>
  <inkml:trace contextRef="#ctx0" brushRef="#br2" timeOffset="51932.4912">7239 8820 81,'3'27'35,"-2"-9"0,4 7 0,-1-3-33,6 3-1,-1 0 0,8 3 1,3 0-2,9-1 1,6 1-3,3-10-7,9 12-26,-4-4 0,5 3-1,-10 1 0</inkml:trace>
  <inkml:trace contextRef="#ctx0" brushRef="#br2" timeOffset="52135.2915">7599 9593 79,'0'0'38,"5"-14"-3,8-8-2,4-17-32,13 3-35,-1-11-1,9-1-2,-2-11 0</inkml:trace>
  <inkml:trace contextRef="#ctx0" brushRef="#br2" timeOffset="52993.293">7641 6097 72,'-12'11'35,"-2"4"-1,2 6 1,-5 2-30,7 9-1,-1 1-1,3 7 1,-1-1-1,2 6 0,-1-8-1,3-2 1,1-10-2,4-8 1,0-17-1,0 0 0,10-12-1,-2-13 0,-2-7 1,3-6-2,-4-5 2,1-2-2,-3-2 1,2 7-2,-4 2 3,2 9-2,-3 7 2,1 7-1,-1 15 0,0 0 0,0 0 1,19 22-1,-8-4 0,8 1 1,7-3-1,6-3 1,7-8 0,4-6 0,7-11 0,4-9 0,0-11 1,3-5-1,-9-3 0,1 0 0,-13 2 1,-5 7-1,-10 9 0,-12 9 0,-9 13-1,-10 24 1,-7 9-1,-6 11 0,-3 6 0,1 9-1,3 2-1,4-2 2,13-4-3,8-13-1,11-3-5,1-22-26,23-3-3,0-18 1,8-4 0</inkml:trace>
  <inkml:trace contextRef="#ctx0" brushRef="#br2" timeOffset="53211.6934">8439 6084 79,'-2'-12'36,"2"12"-2,0 0 2,-8 22-31,2-4-1,4 8 0,-3 1-2,3 12 0,-4-1 1,4 2 0,-1-3-3,2-2-1,4 1-9,-5-17-24,11-5-2,-9-14 0,26-24-1</inkml:trace>
  <inkml:trace contextRef="#ctx0" brushRef="#br2" timeOffset="54537.6957">8492 5829 90,'-23'-13'36,"10"13"-1,0-1 1,13 1-31,0 0-7,14 15 1,5-3 0,3-1-1,5 8 1,-1 0 0,-2 7 1,0 1 1,-5 5 1,-7 1 0,-5 3-1,-5 3 2,-7 0-1,1 0 0,-6-3-1,-1 2 1,5-5-1,-2-7 2,3-3-2,1-6 0,4-17 0,0 0 0,13-4-1,-3-14 1,3-6 0,-1-7-2,3-6 2,-1-1-2,-4-1 2,1 0-1,-3 1 1,-3 3-1,1 6 1,0 7-1,3 2 0,0 9 1,6 3-1,4 6 0,5 2 0,9 1 0,4 0 0,8-1 1,2 0-1,5-2 0,-2 1 0,0-2 0,-7 3 0,-6 5 1,-11 5-1,-10 7 0,-11 7 0,-8 2 1,-10 8-1,-6 3 1,-2 2-1,1-2 1,-2-3-1,5-5 1,3-8-1,9-5 1,5-16-1,0 0 1,18-13-1,-1-6 1,0-9 0,1-5-1,0-4 1,0-5-1,-4 3 1,-2 1-1,-3 6 1,-3 2-1,1 5 0,2 8 0,0 3 0,7 5 0,2 2 0,7 3 0,7-1 0,6 0 0,8-2 0,1 1 1,3-1-1,-4 0 0,-5 0 0,-8 3 0,-8 4 0,-25 0 0,3 16 0,-20-1 0,-9 10 0,-10 5 0,-3 4 1,-3 3-1,3 4 1,8 0-1,8-2 1,10-2 0,11-8-1,14-5 1,13-9-1,12-9 0,8-10 0,9-8 0,9-10 0,-3-9 0,3-7-1,-8-2 0,-7-3 0,-10-2 0,-10 2-1,-14 4 1,-9 7 0,-7 6 0,-12 10 1,2 4 1,-5 10-1,4 6 1,2 5-1,8 2 1,5 1-1,9-1 1,7 0 0,7-2-1,5 1 1,2 1-1,-2 1 1,-1 2-1,-4 8 1,-8 4-1,-7 5 0,-8 2 0,-5 3 0,-7-3 1,-3 1-1,-1-7 0,-2-3 0,2-11 0,14-13 0,-12 4 1,13-15 0,9-8 0,1-10 0,7-3 1,5-12 0,2-2-1,7-3 1,0 2 0,2 4-2,-1 4 0,4 7 0,3 4 0,4 13-3,2 1-3,13 12-3,-2-11-11,36 20-11,1-14-10,34 6 0,13-7-1,32 1 2</inkml:trace>
  <inkml:trace contextRef="#ctx0" brushRef="#br0" timeOffset="59857.3051">2132 4254 10,'0'0'18,"1"-12"-3,-1 12-10,-1-10-2,1 10-1,0 0 1,0 0 2,-12-5 3,12 5 1,0 0 3,-12-3 0,12 3-1,0 0 1,0 0-3,0 0-3,0 0-1,0 0-2,0 0-1,0 0 0,10 2-1,-10-2 0,0 0 0,15 6-1,-15-6 1,13 6 0,-13-6 0,19 6 1,-4-2-1,3-5 1,1 2-1,4-3 0,5-2 0,-1-1 0,6 0-1,-3-2 0,8-1 0,-8 2 1,4 2-1,-4 0 0,-2 2 2,-2 4-2,-5 1 0,-1 1 0,1 2 0,-3 1 0,1 1 0,4-1 0,0-1 1,5-1-1,4-1 0,2-2 1,4-2-1,4-1 1,4 0-1,0-1 0,1-1 0,2 1 0,-1 0 0,2-1-1,2 2 1,-4-1 0,0 1 0,2-3 1,-1 2-1,1-2 0,-2 0 1,1-1-1,-3-1 1,1 1 0,-2 0-1,0-1 1,-4 1 0,-4 0-1,2 1 0,-4 1 0,0 1 0,-2-1 0,1 1 1,-1-1-1,-1-1 0,3 1 0,4-2 0,2 0 1,1-1-1,3 0 1,3 0-1,-3 0 0,3 1 0,-2 0 1,-3 1-1,2 2 0,-5 0 0,-3 0 0,2 0 1,-4 0-1,1 1 0,2-1 0,-2-1 0,1 0 0,3-1 1,2 1-1,3-2 0,2-2 1,-1 3 0,2-2-1,-2-1 1,2 2-1,-6 2 1,-1 0-1,-2 3 1,0 0 0,-4 0-1,-4 3 0,0 0-1,1 2 1,-5-1-1,5 0 2,-2-2-2,1 4 1,4-3-2,2 0 2,2-1 0,4 1 0,-2 0 0,2-2 0,-1 2 0,2-3 0,-3 0 0,1-2 0,-2 1 0,7 1 0,-4-2 0,3 1 0,2-2 0,2 2 0,2-1 1,5-3-1,0 1 1,1-1-1,2 1 2,-5-1-2,3 0 1,-5-2-1,0 3 1,1 0-1,-4 2 0,-5 0 0,-1-3 0,0 4 0,-3-1 0,-3 4-3,-10-4-1,1 12-10,-29-10-21,19 8 2,-19-8-3,0 0 1</inkml:trace>
  <inkml:trace contextRef="#ctx0" brushRef="#br0" timeOffset="60855.7068">6880 3997 3,'0'0'19,"0"0"3,0 0-1,0 0-9,0 0 0,0 0-1,0 0 0,0 0 0,0 0-1,0 0 0,0 0-1,0 0-3,0 0-1,0 0-1,-15 8-2,15-8 2,0 0-2,0 0 0,0 0 0,0 0 0,-10-1 0,10 1-1,0 0 1,0 0-1,-15-12 1,15 12-1,-11-11-1,11 11 1,-14-14 0,14 14-1,-20-22 1,12 8-1,-3-2 1,-1-1-1,-1-5 1,-3 1 0,2-4 0,-3-3-1,-4-3 1,2-4 0,-3 2 0,-1-3-1,-1-1 1,2-3-1,1 2 1,1-2-1,-1 1 1,1 1-1,0-3 0,1 2 1,-2-2-1,2 3 1,-4-5-1,1 1 1,0-1-1,-1-1 1,5-3 0,-5-1-1,2-1 1,0 1-1,-1-1 1,1 1-1,0 3 1,1 2-1,-3 5 0,1-1 0,2 3 0,0 3 1,0 2-2,2 2-1,1 7-3,-3-8-12,13 15-19,-7-2 0,14 17-1,-14-18 0</inkml:trace>
  <inkml:trace contextRef="#ctx0" brushRef="#br0" timeOffset="61713.7084">6011 2916 39,'0'0'28,"9"-22"2,-2 4-1,4 6-20,-10-12 0,10 14 1,-9-9-4,-2 19-1,5-17 0,-5 17-3,0 0 0,0 0 0,0 0-1,0 0 0,-13-1 0,13 1 1,0 0-1,-9 13 0,9-13 1,0 0-1,0 0 1,0 0-1,0 0 1,0 0-1,4-17 0,-4 17 1,6-13 0,-6 13-1,4-11 1,-4 11 0,0 0-1,0 0 0,0 0-1,0 0 0,-3 11 0,-3 12 0,-4 6-1,-2 7 1,-3 8 0,-1 4 0,-3-1-1,2-1 1,1-2 0,5-11 0,4-5 0,5-12 1,2-16-1,15 5 1,0-19 0,6-7 0,1-14 1,2-3 0,-1-9 1,4-4-1,-3-3 0,6 2-1,-1 2 1,6 5-1,-5 9 0,6 6 0,1 8 0,2 12 0,1 8-1,-4 8 1,1 9 0,1 6-1,3 3 0,8 0-2,7 2-2,-1-8-3,27 6-27,-6-18-4,18 5 2,-10-21-3</inkml:trace>
  <inkml:trace contextRef="#ctx0" brushRef="#br0" timeOffset="62368.9095">5194 3518 73,'-12'4'36,"12"-4"-1,0 0 1,0 0-30,0 0 0,9 11-2,4-7 0,7 6-1,11 2-1,6 4 0,10 0 0,6 7-1,6 1-1,-1 5 1,4 2-1,-2-1 0,-9 0 0,-5 1 1,-13 0-1,-11 1 0,-18 0 0,-16 5 0,-21 2 0,-14 4 0,-17 4-1,-11 1 0,-7 3 1,0 0-2,7-4-1,8-15-7,24 4-28,13-17 2,29-7-3,18-15 0</inkml:trace>
  <inkml:trace contextRef="#ctx0" brushRef="#br0" timeOffset="63866.5121">2547 7038 15,'-18'-7'25,"4"4"-1,1-6 3,0 0-11,13 9-4,-18-14-3,18 14-2,-6-10-1,6 10 0,0 0-1,13-5 0,-13 5-1,27 1 0,-9-1-1,8 4 0,6-2-2,3 3 0,7-3-1,7 1 1,6 0-1,-1-3 0,7-3 0,5 1 0,-1 0 0,3-2 0,1 1 0,1-1 0,-1 2 0,2 0 0,-1 3 0,-1 1 0,-1 1 1,-3-1-1,0 1 1,2 1-1,-1-3 0,-1 1 1,2-3 0,6 0 0,2-2 0,3 0 0,0-4 1,2 3-1,1-2 0,-1-1 0,-3 1-1,-1 2 0,0-2 1,1-1-1,-1 1-1,0 2 1,-4-3 0,-2 2 0,-1 0 0,-10 1 0,1-2 0,-11 1 0,-4 2 0,-7 0 0,0-2 0,-7 1 0,-3 2 0,1-1 0,-9 2 0,2-2 0,-4 3 0,1-1 0,1 0-1,0-1 1,1-2 0,3 2 0,1-3 0,-1-1 0,3 1 0,2-3 0,-4 2 0,-2 0 0,1 3 0,-2-2-1,2 7-1,-3 1 1,-1 4-1,-1-2 0,4 5-1,-3-1 1,3 1 1,-5-1 0,1-2-1,-1-3 1,6 2-19,-11-8-11,3-1 0,-3-5-1,-2-3 0</inkml:trace>
  <inkml:trace contextRef="#ctx0" brushRef="#br0" timeOffset="65301.7147">4321 6729 59,'0'0'31,"0"0"1,25-6-7,-11 4-15,20 8-3,-5-3 1,18 5-3,0-5 0,9 5-2,0-3 0,10 3-1,-7-3 0,0 3-1,-6 0 0,-8 4 0,-15 5 0,-16 3-2,-16 9 1,-20 2-1,-15 6 0,-20 6 0,-12 2 0,-9 0 0,-2-2 1,2-7-3,10 4-7,5-16-23,26-3 0,14-13-3,23-8 2</inkml:trace>
  <inkml:trace contextRef="#ctx0" brushRef="#br0" timeOffset="66253.3163">6086 6865 26,'19'-5'25,"-3"-5"-2,1 2-5,0 6-4,-17 2-2,20-8-3,-20 8-2,0 0 0,0 0 0,0 0-1,-14 2-1,14-2-1,-21 9-2,7-3 0,-1 0-1,-2 1 1,-3 0-1,-2 3 0,-3-2 0,-9 2 0,-2-2 0,-6 5 0,-7-3 0,-4 3-1,-2 1 1,-6-2-1,-3 3 1,0-1-1,0 0 1,-1 1 0,-3-3 1,0 1-1,-9 1 0,-2 0 1,0-1-1,-2 4 1,-6-1-1,0 1 0,-5 2 0,1 0 0,-3 0 0,-4 1 0,2-2 0,2-3-1,-1 0 1,2-1-1,4-4 1,3 1-1,2-3 1,-1 0-1,2-3 1,0 1 0,-1 0-1,-1 0 0,-1 0 0,-1-1 1,0 2-1,0 0 0,1 0 0,-4 0 0,2 0 0,3 1 0,-1 0 0,4-2-1,9 2-3,1-5-1,19 10-12,-1-13-18,13 6 1,1-7 0,18 2-1</inkml:trace>
  <inkml:trace contextRef="#ctx0" brushRef="#br0" timeOffset="66830.5173">3267 7209 58,'16'-9'30,"-3"-1"2,-13 10 0,9-15-25,-9 15-1,0 0 1,0 0-2,2-12 0,-2 12-1,0 0 0,0 0-1,-18 13 0,9-1-1,-3 1 0,-3 5-1,-5 2 0,-1 4 1,-7 2 0,-1 2-1,-1-2 1,2 5 0,1-5 0,8 0 0,6-3-1,9-2 0,11-5 0,13-3 0,14-5-2,9-5-2,21 1-2,10-16-10,23 11-22,9-13 1,22 9-3,10-7 2</inkml:trace>
  <inkml:trace contextRef="#ctx0" brushRef="#br0" timeOffset="68374.92">2419 9825 59,'0'0'29,"-11"-8"-1,11 8-8,0 0-14,0 0-3,0 0-1,0 0-1,19 4 0,-4-1 0,4-1 1,0-2 0,10 1 1,1-3-1,8 2 0,3-4 0,6 3 0,0-2-1,4 3 0,2-3 0,0 2 1,2-1 0,5 1 0,-3-6 0,9 3 0,-2-5 0,8 1 0,5-2 0,4 1-1,2-4 0,2 2 0,3 0 0,0 1-1,0 2 0,-3-1 0,3 0 1,0 2-1,-3 0 0,7 0 0,-4 1 1,4-3-1,-3 1 1,5-1-1,-3 0 1,3 0 0,-2-3-1,2 3 0,-3-3 1,-1 3-1,-2-1 0,-4 2 0,-5-3 1,-4 3-2,-5 0 1,-3 1 0,-4-1-1,-3 0 1,-2 1-2,-2 1 2,-6 1-1,0-1 1,-4-1-1,1 0 1,-3 1 1,0 2-1,-1-4 0,4 1 1,-2 0-1,0 0 0,0-1 0,-7 1 0,-3 2 0,-3 1 0,-5-1 0,-3 4 0,-2 1 0,-2 1-1,2 3 1,2-3-1,5 1 0,1-1-1,5 0 1,1-3-2,1 3-3,-11-5-27,8-2 0,-13-3-3,-2-1 3</inkml:trace>
  <inkml:trace contextRef="#ctx0" brushRef="#br0" timeOffset="69888.1227">6754 9411 3,'0'0'22,"0"0"-3,0 0-3,-1-14-5,1 14-2,0 0-2,0 0-2,1-13-1,-1 13 1,0 0 0,0 0 1,0 0-1,0 0-1,0 0 0,0 0-2,12-11 0,-12 11-1,0 0 0,0 0-1,0 0 1,0 0 0,0 0 0,0 0 1,0 0-1,0 0 1,0 0-1,0 0 0,0 0-1,0 0 1,0 0-1,0 0 0,0 0 0,0 0 0,0 0 0,0 0 0,0 0 0,0 0 1,0 0-1,-6 10 0,6-10 0,0 0 1,0 0-1,0 0 0,0 0 0,0 0 0,0 0 0,0 0 0,0 0 0,-7 12 0,7-12 0,0 0 1,-9 10-1,9-10 0,0 0 0,-11 15 0,11-15 0,0 0 0,-15 17 0,15-17 1,-9 15 0,4-3 0,-3 3 0,0 3 0,-4 2 1,-3 5-1,0 1 0,-1 1 0,-3 3-1,-2 3 1,0-1-1,0 1 0,-1 2-1,2 2 2,-3 3-2,0 2 1,1-1 0,-1 3 0,0 0-1,-1 1 1,-2-1-1,3-3 0,-3 1-1,-3-4 0,3 1 0,-7-2 0,3 1 1,-5 0 0,-1 3-1,-1 2 3,-3 1-2,1 3 3,-1 3-3,-3-3-1,3 3 0,-5-4 0,8 0 0,-6-2 0,0 1-1,5-1 0,0-3 1,2 2 0,-1-2 2,3 2-1,-3 0 0,3 2 0,0 1 1,-2 3 1,-5 7-1,-4 1 1,-7 6 0,-1 5 2,-17 5 0,4 7 0,-13 4 2,-2 10-1,-8-2 0,4 12 0,-7-2 0,3 9-2,0 0-1,7 4 1,2 7-3,2-1-1,10 4-5,-6-10-13,12 8-12,6-8-2,1-5 1</inkml:trace>
  <inkml:trace contextRef="#ctx0" brushRef="#br0" timeOffset="70565.9243">4405 11939 35,'0'0'30,"-2"-18"2,-1 7-7,3 11-14,0 0-3,0 0 0,0 0-2,-3 23 1,-5-1-2,3 16 1,-8 6-2,5 13-1,-12 8 0,2 7 1,-6 6-1,5-1 0,-2-6 0,9-5-1,5-14-1,16-14 1,16-21-1,20-18 0,15-23 1,20-15-1,12-15 0,16-11-1,10-4-4,-4-14-17,6 16-17,-11-2 1,-7 12-4,-12 2 1</inkml:trace>
  <inkml:trace contextRef="#ctx0" brushRef="#br2" timeOffset="155583.6856">10730 9455 29,'0'0'26,"0"0"-1,0 0-10,0 0-9,-7-11-2,7 11 1,0 0 0,0 0 0,0 0-1,0 0 2,11 7 0,-11-7 1,23 23 0,-10-10 0,11 11-2,2 2-1,6 8 0,1 6-1,3 9-1,-1 6-1,5 9-1,-3 6 0,1 7 1,-1 6-2,-2 5 2,1 3-2,3 5 2,-3 3-1,3 1 1,-6 3-2,1 1 1,0 1 0,1 3 0,-4-1-1,1 4 1,2 0-1,-4-1 2,-2 2-1,0 2-1,-5 1 2,0 1-1,-8 6 1,-3-1-1,-7 3 0,-5 3-1,-6 2 0,-9 6 1,-4 4 0,-5 2 0,-4 5 0,-5 5-1,-6 2 1,-5 2 0,-2 4 0,-2-2-1,-5 2 0,-5 0 1,-2-3-1,-3-4 0,-5-7-1,2-11-1,2-9-4,-2-30-22,19-23-7,9-30-2,14-38 2</inkml:trace>
  <inkml:trace contextRef="#ctx0" brushRef="#br2" timeOffset="156114.0865">12117 9168 64,'-11'11'34,"-8"13"-1,-13 15 0,-6 25-31,-13 19 0,-7 22 2,-11 16-3,-3 6-1,2 11-9,-4-11-21,21-11-4,9-11 1,17-25-2</inkml:trace>
  <inkml:trace contextRef="#ctx0" brushRef="#br2" timeOffset="156332.4869">12470 10082 59,'2'24'32,"-19"19"-3,-19 12 1,-18 16-31,-17 13 2,-17 13-2,-10 6 3,-10 5-3,-2-1-1,12 0-17,8-11-12,14-17 0,26-13-2</inkml:trace>
  <inkml:trace contextRef="#ctx0" brushRef="#br2" timeOffset="156566.4873">12831 11237 50,'-63'83'32,"-20"13"3,-13 7-2,-17 5-28,0 9-2,-2 1 0,8 2-3,13-2-8,5-12-23,26-10-4,19-12 1,25-16-2</inkml:trace>
  <inkml:trace contextRef="#ctx0" brushRef="#br2" timeOffset="156816.0878">12597 12888 53,'-75'95'36,"-19"16"-3,-13 3-6,-7 23-22,-9 4-2,5 9-1,0-7-1,12-6-3,19-9-10,17-21-22,24-27-2,22-25 0,25-27 0</inkml:trace>
  <inkml:trace contextRef="#ctx0" brushRef="#br2" timeOffset="157003.2881">12411 13970 65,'-73'105'38,"-27"15"-2,-16 13 0,-7 4-41,-14-9-32,20-5 0,7-19-2,28-20 0</inkml:trace>
  <inkml:trace contextRef="#ctx0" brushRef="#br2" timeOffset="158017.2899">12517 12090 50,'0'0'37,"0"0"0,-12 15-1,3 19-26,-6 2-4,0 15-2,-6 3-1,2 4-1,-1-1-1,1-3-1,3-10 1,3-8-1,2-14 1,8-9 0,3-13 0,9-14 0,5-12 0,1-7 0,2-9 0,1-5 1,2-2-1,-6 0-1,1 4 1,-5 7 0,-2 7 0,-3 9 0,-4 9 0,-1 13 0,0 0 1,1 22-1,-1-1 0,5 2 0,4 1-1,6-1 1,5-3 0,11-6-1,6-8 1,8-9-1,4-11 1,4-4-1,0-7 0,-1-4 1,-1-1-1,-13 1 0,-5 5 0,-10 6 0,-7 13 0,-16 5 0,6 25 0,-14 7-1,-2 12-1,-6 6 0,4 7-2,-1-5-2,13 13-11,-9-25-14,22 1-8,3-23 0,14-5 0</inkml:trace>
  <inkml:trace contextRef="#ctx0" brushRef="#br2" timeOffset="158204.4902">13367 12218 60,'0'0'38,"-17"11"-1,0 16 1,3 25-29,-10-2-4,8 13-2,-1-3-2,6-2-3,6-2-2,2-22-6,17-5-27,1-21 0,10-15-1,3-19 0</inkml:trace>
  <inkml:trace contextRef="#ctx0" brushRef="#br2" timeOffset="159546.0925">13537 12079 76,'-8'11'40,"20"7"0,-12-18 0,35 27-33,-10-11-2,4 7 0,-4 1-1,-4 7-1,-7 4-1,-5 4-1,-12 1-1,-5 2 1,-7-3-1,-1-7 1,1-4-1,-1-11 0,16-17 0,0 0 0,0-10 0,16-17-1,3-10 2,6-8-2,3-8 2,0-3-2,2 1 2,-4 3-1,-6 7 0,0 8 1,-6 9-1,-2 11 0,1 9 0,-2 8-1,5 9 0,6 0-1,4 7-1,4-1 0,5 4-2,2-4 0,4 2-1,-3-5 0,3 1 1,-8-7 1,1 2 1,-9-3 2,-2-4 1,-4 6 3,-19-7 0,13 12 1,-13-12 0,-10 24 1,-5-8-2,1 9 1,-7 3-2,3 5 0,-2 1 0,4 0 0,1-1-2,6-3 2,4-7-2,4-8 1,1-15-1,12 3 0,-3-18 1,7-8-2,2-11 1,1-7-1,1-8 2,-5-4-2,4 1 1,-4-1 0,0 5 0,0 7 0,4 9 0,0 4 0,3 12 0,7 5 0,-1 7 1,4 4-1,6 2 1,-3 4-1,2-2 0,1 2 0,-3-1 0,-3-1 1,-5 1-2,-4 2 1,-9-1 1,-14-6-1,7 23 0,-19-6 0,-9 6 1,-3 6-1,-5 3 1,-1 5-1,3 2 1,3-1 0,10-2-1,8-5 0,13-8 1,10-9-1,13-7 1,7-10-1,8-12 0,7-11-1,4-6 1,-2-7-1,-5-4 0,-3-1 0,-11 2 0,-7 1 0,-14 9 0,-9 8 0,-10 8 0,-10 9 1,-5 7 0,0 7 0,1 4 0,2 3 1,7 1 0,9 0 0,9-5 0,9 1 0,6-4-1,11-2 1,1 3 0,0 2 0,-1 4-1,-5 5 1,-8 7-1,-5 5 0,-11 6 0,-9 2 0,-5 0 0,-3-1 1,-4-6-2,3-6 1,0-11 0,13-15 0,0 0 1,5-21-1,12-11 1,6-11-2,2-8 2,6-5 0,4-2-1,0-1 1,1 6-1,0 6 0,-3 11 1,0 7-1,1 10 0,0 8 0,1 7-1,1 3 1,0 3 0,7 0 0,-1 2-3,-7-12-11,15 9-25,-11-14-2,8 3 0,-6-16-2</inkml:trace>
  <inkml:trace contextRef="#ctx0" brushRef="#br0" timeOffset="163617.6997">6180 12573 1,'0'0'23,"-5"12"4,5-12-4,0 0-14,0 0-2,16-2 0,2 7 0,-4-8-1,12 6-2,-4-3-1,9 2-1,-1-1 0,10 3 0,3-4 0,12 0-1,7-5 1,8 0 0,11-6 0,11-1 0,9-4-1,13 0 1,9-4-2,2 2 2,10 2-2,2 0 0,6 2 0,1 1 0,1 3-1,-4 2 1,-3 2 0,-3-1 0,-1 1 0,-2 3 1,-3-5 1,-2 4-1,1-5 1,2 0 0,3-3 1,2 1-1,0-3-1,1 1 0,-4-2 0,2 1 0,-3 2-1,-5-1 0,-6 3 0,-7 1 0,-5 2 0,-8 2 0,-7 2 0,-9 1 1,-9 2-1,-14 2 0,-6-2 0,-11 1 0,-7 0 0,-8-2-1,-8 1-1,-4-4-1,0 4 0,-5-7-2,6 10-2,-18-3-5,28-11-16,-17 10-5,-11 1 3,18-3-1</inkml:trace>
  <inkml:trace contextRef="#ctx0" brushRef="#br0" timeOffset="164366.501">11579 12118 3,'0'0'27,"0"0"1,0 0-6,-9-12-7,9 12-5,-29-1-3,10 2-2,-6-4-2,-4 3 0,-6-3-1,-4 3 0,-7-5 1,-4 7-1,-10-5 0,1 3 0,-7-2 0,-5 3-1,-5-3 1,0 1-1,-8-3 0,4 0 0,-10-5 0,0 4 0,-2-5 0,-2 2 0,-7-2 0,-1 3-1,-6-1 0,-5 2 1,-1 0-1,-7 3 0,-2 0 0,-6 0 0,-3 2 0,-5 1 0,0 1 0,0 2 0,-7-1 0,0 4 0,-7-2 0,-3 3 0,-1 2 0,-5 3 0,-5 4 0,-3 5 0,1 5 0,-2 2 1,1 4-1,5 2 0,7 2-4,10-12-15,19 0-12,14-7-2,19-10 1</inkml:trace>
  <inkml:trace contextRef="#ctx0" brushRef="#br0" timeOffset="164912.502">7965 11657 47,'33'-17'32,"-2"1"2,-6 2-2,-4 10-26,-21 4-1,1 14 0,-21 6-1,-9 12 2,-18 9-3,-7 9 0,-13 0 1,0 6-1,-5-4 0,14-2-1,7-10 1,16-3-2,25-17 1,35-10 1,30-12-1,40-11-1,33-7-1,27-8-3,33 7-32,4-9-2,12 9-2,-10 5-1</inkml:trace>
  <inkml:trace contextRef="#ctx0" brushRef="#br0" timeOffset="165708.1034">8992 11965 35,'-14'6'36,"14"-6"0,-21 2 1,21-2-20,-17-3-6,17 3-3,0 0-2,9-11-2,-9 11-2,26-1 0,-5 5-1,8 5 0,6 2-1,4 4 1,6 1-1,4 3 0,-2-1 0,1 1 1,-2-2-1,-8-2 0,-8 1 1,-8 4-1,-14 5 0,-20 8 1,-15 7-1,-18 9 1,-19 8-1,-14 9 0,-9 3 0,-3-3-2,9-3-2,9-21-16,28-4-18,20-22-1,41-12-1,23-26 0</inkml:trace>
  <inkml:trace contextRef="#ctx0" brushRef="#br0" timeOffset="166488.1047">7819 11859 16,'0'0'29,"0"0"2,-15-6-4,4-1-14,11 7-3,-18 4-2,18-4-3,-21 4-2,10 2-2,-3-4 0,14-2 0,-19 10 0,19-10-1,-11 9 1,11-9 0,0 0 1,-8 13 0,8-13 0,0 0 1,0 0 0,0 0 0,0 0 0,0 0 1,0 0-2,-1 10 0,1-10-1,9 13 1,-9-13-1,30 19 0,-5-8 0,5 1 0,10-1 0,8-1 0,4-2 0,7-1-1,6 0-1,-6-2-3,4 11-11,-12-7-20,-3 5-1,-12-2-1,-6 7 1</inkml:trace>
  <inkml:trace contextRef="#ctx0" brushRef="#br0" timeOffset="167907.7072">7055 10390 38,'0'0'28,"23"3"1,-6-3-8,3-8-10,14 7-2,0-8-3,12 4-2,2-1-1,7 2-1,3 0 0,6 6-1,1-2 1,2 3-1,4 3 0,5-2-1,0 1 1,7 1-1,7-3 1,6 2 0,5-2 1,4 1-1,5-4 1,7 2 0,3-3 0,3 2 0,4-3-1,3 1 0,1-3 0,8 1 0,2-4 0,3 0 1,-4-2-1,4-2 0,-3-3 1,1 3-2,-6-1 2,-5 2-3,-8-3 3,-5 2-2,-8 2 1,-5 0-1,-9 4 0,-5-1 1,-7 4-3,-9-5-4,-4 10-27,-16-3-3,-14 4 0,-20-4-1</inkml:trace>
  <inkml:trace contextRef="#ctx0" brushRef="#br0" timeOffset="168360.108">10016 10140 59,'0'0'34,"0"0"-2,11-8 1,8 2-27,11 16-2,2-1 2,9 10-2,3-1 0,6 7 0,1 0-2,3 1 0,-7-1-1,-2 2 1,-16-2-2,-8 2 1,-21 0-2,-11 2 0,-19 5 0,-18 3 1,-8 5-2,-7 0 0,3 8-6,-7-8-27,21-3 1,11-10-2,23-10 1</inkml:trace>
  <inkml:trace contextRef="#ctx0" brushRef="#br0" timeOffset="169342.9098">7179 14106 13,'-16'4'30,"16"-4"-1,0 0 4,0 0-24,25 2 0,5-10-3,19 8 1,8-9-2,14 5-1,11-4 0,12 4-2,14-3 0,6 5-2,9-2 1,5 2 0,5 2-1,5 1 0,4 0 1,5 0-1,3-1 1,2-2 0,4-3 0,6 0 0,3-2 0,0 0 0,-5-1 1,0 4-2,-3 0 1,-5 4-1,-12 0 0,-7 1 0,-9 2 0,-9-2 0,-7 2 0,-12-2 1,-11-1-2,-12-3-1,-5 3-2,-21-6-3,5 10-6,-26-15-10,2 8-11,-11 0-1,-2-1 2</inkml:trace>
  <inkml:trace contextRef="#ctx0" brushRef="#br0" timeOffset="170107.3111">9525 13779 30,'18'-10'32,"3"-4"1,5 0 0,5 9-27,-3-7-1,10 12 1,-8-7-2,8 8 1,-3-2-2,5 6 0,-1 2 0,5 4 0,-4 4-1,4 3 1,-6 4-2,-3 6 0,-4 1 0,-11 4-1,-8 3 1,-14 0-1,-16 4 0,-15 3-1,-13 2 1,-15 1 0,-11 0 0,-4-1-2,4 0-4,0-14-23,21-6-7,16-14 0,35-11-1</inkml:trace>
  <inkml:trace contextRef="#ctx0" brushRef="#br0" timeOffset="171168.113">11310 13955 12,'0'0'23,"0"0"1,-14-1-13,14 1-4,0 0-3,0 0 0,0 0-1,0 0 1,0 0 0,0 0-1,0 0 2,0 0-1,-12-3 1,12 3-1,-13-6 0,13 6 0,-18-14 0,5 6-1,-5-5 0,-3-2-2,-7-2 1,0-4-1,-7-2 0,1-2-1,-5-5 1,-3-2 0,-4-6 0,2-2-1,-4-6 1,1-1 0,-4-5 1,-3-3-1,-5-6 0,0 1 0,-9-6 0,-3-3 0,-5 0-1,-7-4 1,-5 0-2,-8 1 0,-3 0 1,-7-2-2,-2 1 1,-6 1 1,0-1-1,-1-3 1,-3-2 0,2-1 1,0-4 1,5 4 0,-4-4 0,7 3 0,-6 0 0,3 3 0,-2 0-1,1-1 0,3 2-1,-3-2 0,4 3 0,2 2 0,1 3 0,0 4-1,6 3 2,4 8 2,3 0-2,5 7 3,7 3-3,5 3 0,10 4-2,7-5-6,15 11-24,4 1-2,10 4 0,7 3 0</inkml:trace>
  <inkml:trace contextRef="#ctx0" brushRef="#br0" timeOffset="172026.1145">7212 11052 35,'8'11'30,"-8"-11"2,12 3-10,-1 4-11,-11-7-2,16 1-2,-16-1-1,13 1-2,-13-1-1,0 0-1,4 16 0,-8-1-1,-9 6 0,-3 4 0,-3 9 0,-2 4-1,-4 3 0,1-2 1,5 1-1,3-6 0,4-4 2,7-9-1,5-21 0,13 9 0,-2-17 0,8-9 0,2-9 0,2-5 0,1-7 1,-2-2-1,-1-4 1,-1 5 0,-8-6 0,1 7 2,-7 4-1,0 5 1,-3 8-3,-2 6 2,-1 15-2,5-12 2,-5 12-3,20 12 0,3-6-1,7 3-1,18 0-1,9-9-6,25 7-15,7-14-15,19 1 3,7-7-1,5 1 0</inkml:trace>
  <inkml:trace contextRef="#ctx0" brushRef="#br0" timeOffset="173133.7164">11117 10208 30,'0'0'29,"8"-14"3,-8 14-2,12-12-17,-14 0-4,14 6-1,-12 6-4,12-16-3,-12 16-2,13-13-3,-13 13-2,16-7-1,-16 7-1,11-3 1,-11 3 0,14 0 2,-14 0 2,15 0 4,-15 0 4,0 0 1,0 0 2,13-8 0,-13 8-1,0 0 0,-11-10-1,11 10-2,0 0 0,-17 5-2,6 0 0,0 4 1,-3 0-3,-1 6 1,-5 3 0,-3 4-2,4 3 1,-5 5 0,-3 0 0,3 8 0,-3 1 0,-2 6 0,-3 3-1,-3 4 3,-5 3-2,-4 7 2,-1 0-2,-6 2 2,-7 3-1,0 1-2,-7 2 2,-3 3-1,-2 1 0,-7 8-1,-6 4 1,-4 6-1,-8 3 1,-8 9 3,-5 7-3,-11 11 0,-9 12 0,-9 10 1,-16 14-1,-14 19-1,-10 21 2,-15 15-4,-11 13 4,-3 13-1,-4 2 0,2 6-3,10-1-1,6-13-6,26-1-24,9-21-3,21-11-2,11-24 1</inkml:trace>
  <inkml:trace contextRef="#ctx0" brushRef="#br0" timeOffset="173913.7178">7246 14484 45,'0'-18'34,"-5"-4"2,3 8-1,-5-2-31,7 16-1,0 0 0,-12 0 0,4 18-1,0 10 1,-4 9 0,3 12 0,-3 4-1,2 7 0,2-3 0,4 0 0,5-7 0,9-8-1,9-18 1,15-13 0,9-18-1,15-15-1,13-14 0,6-16-4,18 0-27,-7-17-7,11 5-1,-5-7-1</inkml:trace>
  <inkml:trace contextRef="#ctx0" brushRef="#br3" timeOffset="184381.3362">11468 9456 21,'-34'-17'26,"6"6"1,-9-7 1,3 0-22,0 6-1,-4-1 1,5 5 1,-9-2-1,6 7-2,-7-4 1,8 10-2,-7-3 0,2 5 0,-2 0 0,3 4-2,-4 2 1,6 4 0,-6 1-1,1 3 1,1 6 0,-2 5 0,-1 0 1,6 6 0,-2 0-1,2 7 0,1 2-1,7-1 1,0 2-1,5 1 0,3 0-1,7 2 1,-2 0 0,6 0 0,0-2 0,4 4-2,4-3 0,-1 2 2,2-1-2,3 0 2,0-2-2,3 4 2,3-5-2,-1-1 4,5 1-3,1-1 1,1-2-1,5-2 1,-1-3 0,5 0 0,3-4-1,3-1 0,3-3 1,5-1-1,2-2 1,2-3-1,3 0 0,2-2-1,3-4 1,3-2-2,3-1 3,3-4-3,4-3 2,9-5-2,6-5 2,3-5 2,5-2-1,4-6 1,-1-6-1,4-3 2,-3-6-2,1-3 1,-6-5-1,-1-2 0,-3-5 0,-8-4-1,-2-2 0,-8-1 0,-9-3 0,-6-4 0,-10 0 1,-6-4 0,-8-4 0,-5-4-1,-6-6 1,-1 0 0,-10-4 0,-2 1-1,-7 2 1,-6 1-1,-10 6-1,-8 2 1,-13 7-1,-10 6 1,-12 0 0,-7 7-1,-12 6 1,-7 9 0,-6 9 0,-10 14 0,-7 17-1,-5 9-1,7 24-6,-12 0-26,19 9-2,5-5 0,17-4-3</inkml:trace>
  <inkml:trace contextRef="#ctx0" brushRef="#br3" timeOffset="185894.5388">7102 8629 37,'-17'-9'29,"-6"-3"4,1 1-3,7 3-22,-11-7-1,7 8-3,-5-2-1,2 2-1,-4 2 0,2 5 0,-5 0 1,0 3-1,-5 2 1,0 3 0,-7-1 0,4 5 0,-6-4 0,4 5-1,-5-1 2,4 5-2,0-2 1,1 5-2,0 2 2,3 4-3,0 3 3,-1 2-3,4 3-1,-4 3 1,4 0 0,-1 4 0,2-4-1,4 2 1,0 3 0,10-1 1,-4 1-1,10 0 0,0 3 1,2 1-1,5 2 1,1 1 0,4 2 0,0-1 0,2 2-1,3 1 1,3-2 0,3 1 0,4-2-1,0 0 0,3-2 0,4-1 1,5-4-1,-1-5 1,4-2-1,5-5 1,3-2 0,4-5 0,3-4-1,5-4 1,8-5-1,1-3 0,6-2 1,4-4-1,1-4 0,4-7 0,1-4 1,1-9-1,1-7 1,1-10-1,2-9 1,3-15 0,1-6 0,-5-10-1,-2-9 1,-5-4-1,-7-7 0,-10-3 0,-9 3 1,-15 1-1,-12 2 0,-11 7 0,-14 8-1,-17 7 1,-17 10-2,-20 11 2,-17 5-2,-17 10 2,-10 6-2,-8 3 1,-4 3 0,7-1-2,13 2-2,12-15-9,32 11-24,20-8 1,29 5-2,14-2 1</inkml:trace>
  <inkml:trace contextRef="#ctx0" brushRef="#br3" timeOffset="187298.5413">20942 1621 31,'-92'-9'27,"1"2"2,-7 1-8,2 1-19,-1 1-9,0 2-18,-4 6-1,-7 1-2</inkml:trace>
  <inkml:trace contextRef="#ctx0" brushRef="#br3" timeOffset="188577.7435">18997 1840 42,'-157'44'32,"-2"6"3,-5 3-4,1 13-23,-8-2-3,8 11 0,-10 4-3,4 7-1,-1 6 0,0 5 1,-5 5-1,4 5 2,-2 6 0,-2 9-1,2-1 1,1 12-1,3 1 1,9 5-1,4 3 0,5 7-1,3 6 0,3 6 0,10 4 1,2 6-1,5 6 1,8 0-1,5 4 2,8 2-1,6-1 1,11 0-2,7 1 0,8-5 1,5 1-1,7 3 1,3 0-3,7 1 1,7-4-1,1 5 1,7-3-1,10 2 0,6-2 1,8-1-2,9 0 1,12 5 1,9-1 1,9-1-1,10 5 2,10-2-3,13 2 2,10-1 1,12-2-1,13-1 1,11 0-4,9-3 4,16-6-3,6 1 2,13-7-3,2-3 1,7-7-1,11-1 1,5-3 0,6-5 2,5-3-2,6-4-1,6-3 3,8 2-1,6-6 0,8-5 1,7-7-1,6-6-2,12-10 2,8-5 0,8-11 0,12-13 0,1-12 0,11-12-1,-2-13 2,8-15 0,7-14-1,1-15 1,2-14-1,-1-17 0,0-14 0,-2-13 1,-3-16 0,-4-16-1,-11-12 1,-7-11-1,-12-14 1,-7-12 0,-8-12 0,-9-9-1,-7-7 2,-8-3 0,-10-10 0,-11-6 0,-10-11 1,-8-7-1,-16-5 2,-10-7-3,-20-12 0,-6-3-1,-10 1 1,-12-3-1,-8 1-1,-7 1 0,-8 2 1,-8-1 1,-3-2 0,-14-3 0,-10 0 0,-11-4 0,-12 2 0,-17-2 0,-20-1-1,-13 2-1,-19 7 1,-11 4 0,-17-1-1,-12 4 1,-10 2-1,-13 5 1,-8 6-1,-7 7 2,-8 4-1,-6 6 0,-5 7 1,-3 6-1,-11 8 1,1 9 0,-3 1 0,-5 11-1,-5 6 0,-2 9 1,-3 4-2,-4 7 0,-1 3 1,1 6-1,2 8 1,-2 4-1,1 9 1,1 5-2,1 8 3,4 9 0,-5 11-1,-3 10 0,-7 12 0,1 8 0,-8 10 0,-5 7-1,-2 12 0,-6 7-1,-4 16 0,-7 12-1,-8 21-1,-14 25 0,-9 26-3,-21 12-21,3 37-11,-6 3-1,14 2-1,20-16 1</inkml:trace>
  <inkml:trace contextRef="#ctx0" brushRef="#br2" timeOffset="195114.155">18787 2759 20,'0'0'18,"0"0"-2,0 0 1,0 0-1,0 0-3,0 0-1,16 10-1,-16-10-3,11 4-1,-11-4-1,17 15-2,-17-15 1,23 19-2,-11-8 1,7 8-1,-4-4 0,5 5-1,4-1 0,3 4-1,-1 2 0,7 3 0,-2 0-1,2-1 0,4 2 0,1 2 0,-5 0 1,5 3-2,0-1 2,2 1-1,-1 2 1,2 0-1,1 1 2,0 1-2,3 2 0,5-2 1,-5 3-1,6 1 1,1 4-1,2 0 0,-3 5 0,4-1 0,-4 3 0,1-2 0,1 6 0,-2-1-1,-2-2 1,4 1-1,-4 0 1,2 3 0,5 0 0,-2 4-1,-2-2 0,5 2 1,-2 2 0,0 2 0,-2 1-1,1-2 2,-3 0 0,3 2 0,-1 0 0,-3 0 0,0 1 1,1 1-2,-2 0 2,3 2-2,-1 2 0,-4 2 2,3-2 0,-1 2 0,-2-2 0,3 1-1,-2 2 1,-1 0 0,1-1 0,-1-2-2,3 1-1,-4 2 2,-1-1-1,1-1 2,-1 1-2,1 0 2,0-1-2,-2 3 1,3 0-1,-1 2 1,2-2-2,1 0 1,1 3-1,-3-1 0,3 2 0,-4 0 0,1 3 0,-1 3 1,-4-1-1,-1 4 0,1 1 1,2 1 0,-1-1-1,1-1 1,3 0-1,0 0 0,3 1 1,2 0-1,1-3 0,0 1 2,2 1 1,0 0-2,1 1 2,-4-3-2,-1 3 2,0 2-1,1 2 0,2-1-1,-4 4 1,1 0 0,-2 1-1,4 2 2,-2-2-2,-2 0 1,-3-2-1,-4-3-1,8 3-8,-16-11-23,11-2-4,-5-9 1,4-6-2</inkml:trace>
  <inkml:trace contextRef="#ctx0" brushRef="#br2" timeOffset="195878.5564">20956 2630 65,'-10'30'36,"6"15"0,-16 6-1,4 23-24,-15 1-4,3 19-3,-10 9-2,-1 11-1,-7 6-2,4-2-2,9 2-7,-2-22-25,28-4-1,7-21-2,24-12 2</inkml:trace>
  <inkml:trace contextRef="#ctx0" brushRef="#br2" timeOffset="196159.3569">22053 3926 76,'-25'47'35,"-3"13"-1,-12 3 0,-3 22-32,-6 11-1,-3 17 1,-6 7-1,-1 8-2,6 9-7,-7-10-24,20-1-2,6-16-2,20-5 3</inkml:trace>
  <inkml:trace contextRef="#ctx0" brushRef="#br2" timeOffset="196424.5573">23016 5600 97,'-8'69'37,"-11"16"1,-22 4-2,-9 12-35,-9 9 1,-1 5-1,-8 8-3,6-6 0,3 4-9,1-19-15,19-7-11,10-13 2,21-14-2</inkml:trace>
  <inkml:trace contextRef="#ctx0" brushRef="#br2" timeOffset="196642.9577">23444 7051 103,'20'47'37,"-5"13"1,-15 6-2,-5 12-35,-12 9 0,-9 16-2,-8 3 0,-11 7-1,1 8-4,-11-10-5,15-3-26,7-12-2,15-15 0,15-21 1</inkml:trace>
  <inkml:trace contextRef="#ctx0" brushRef="#br2" timeOffset="196814.558">24338 8393 108,'-39'88'42,"-26"8"-1,-20 10-6,-11 19-56,-18-15-17,9 8 0,-4-7-2,16-2-2</inkml:trace>
  <inkml:trace contextRef="#ctx0" brushRef="#br0" timeOffset="207718.9772">14943 6037 26,'-15'4'26,"15"-4"2,0 0 0,0 0-16,0 0-5,11-4-2,-11 4 0,20-4-1,-5 3 0,0-2-2,4 0 1,2-1-1,0 3 0,5-3 0,0 4-1,2-1 1,3 2 0,1-1 0,3 4 1,1-4-1,7 1 1,1-1-2,8-1 1,2-3-1,5 1 0,5-2 0,7-1 0,3-1-1,7 0 1,3 2-1,1-2 0,3 3 1,-4 0-1,4 0 0,0 2 1,0-2-1,3 2 0,-1 0 1,5 1-1,-1-3 1,1 1-1,0 0 1,5 1 0,-3 0 0,2 1-1,0-2 1,-1 3-1,-3 0 1,3 0-1,-2-1 1,1 1-1,-6-1 0,7 0 0,-4-1 1,2-3-1,-1 0 0,3 1 1,-3-4-1,3 2 1,-3-3 0,2 1-1,0-2 1,2 0 0,-2 2-1,1-1 1,-2 1-1,2-3 1,-3 4-1,3 0 0,-5 2 1,1-2-1,-3 1 1,-1-1-1,1-1 1,0 2 0,-1-2 0,-4 1 0,2 0-1,-2 0 1,-3 2-1,-3 1 0,-9 1 1,-1 0-1,-7 3 0,-9 2 0,-4 1 0,-6 1 1,0 0-1,-3 1 0,1 2 0,-3-3 0,-3 1 0,3-3 0,-4 3-1,-3-6-2,-1 3-3,-11-10-13,5 8-16,-8-7 0,5 5-2,-7-6 3</inkml:trace>
  <inkml:trace contextRef="#ctx0" brushRef="#br0" timeOffset="208452.1784">18271 5399 50,'-11'3'33,"-2"1"1,13-4 0,-24 6-24,24-6-3,8 16-1,13-9-2,4-4-1,15 4 0,9-1-1,14 3 0,5 0 0,11 9-1,3 0-1,3 6 3,0 3 0,0 4-1,-6 0 0,-6 4 0,-12-1 1,-10 1-1,-17 2 0,-16 7-2,-23 8 0,-23 4 1,-22 5-1,-19 7 1,-14 6-1,-10 1 2,-1-2-5,-2-18-17,22 0-18,13-19 4,27-14-4,24-22 0</inkml:trace>
  <inkml:trace contextRef="#ctx0" brushRef="#br0" timeOffset="215768.5913">20594 4601 13,'-7'-11'24,"7"11"0,-13-7-5,1-4-9,12 11-2,-18-9 0,18 9-1,-29-5 1,17 10 0,-14-5 0,6 10-2,-12-2 0,4 10-2,-7-2 0,-5 8-2,0 5 0,-5 3 0,-4 6 1,5 8-1,-9 7 3,3 14-4,-2 13 2,3 12-1,0 10 0,4 8 0,4 2-1,6-7-4,23-6-28,4-18-1,25-20-1,15-25-1</inkml:trace>
  <inkml:trace contextRef="#ctx0" brushRef="#br0" timeOffset="217468.9943">22287 7003 17,'0'0'23,"5"-13"2,-5 13-8,0 0-2,0 0-3,0 0-1,0 0-3,0 0-2,-17 8-2,17-8 0,-22 18-2,4-4 1,-9 5 0,-2 10-2,-9-1 1,-3 6 0,-11 1 0,1 3 0,-12-5 1,4 2-2,-12-10 1,-5-3 1,-16-6 0,-3 1 0,-12-9 0,-3 3-1,-2-6 0,7-2-2,14 8-16,17-10-15,20 1-2,24-2-2,30 0 0</inkml:trace>
  <inkml:trace contextRef="#ctx0" brushRef="#br0" timeOffset="219075.7971">21513 5896 15,'-3'-15'20,"3"15"1,-8-10-7,8 10-7,-4-18-2,4 18-2,-9-18-2,9 18-1,-5-15 1,5 15 0,-2-12 0,2 12 0,0 0 0,3-12 1,-3 12-1,0 0 0,0 0 0,0 0-1,0 0 0,0 0 0,8-11 0,-8 11 1,0 0 0,0 0 1,-11-2 0,11 2 1,0 0 1,0 0 0,0 0 0,0 0 1,0 0-1,0 0 0,0 0 0,0 0 0,0 0 0,-4-11 0,4 11-1,0 0 0,0 0 0,0 0 1,0 0-2,0 0 0,0 0 0,-9-12 0,9 12-1,0 0 1,0 0-2,0 0 1,0 0 0,0 0 0,0 0 0,-14-2 0,14 2 0,-9 16-1,4-4 1,-2 7 0,1 4-1,-4 8 0,0 7 0,-2 8-1,-4 5 1,1 7 0,-4 6 0,-7 3 0,1 6 1,-4 3-1,0 1 2,0 5-2,-1 2 1,1 4-1,0 4 1,-3 4-1,0 2-1,-4 6 0,-3 5 0,-6 2 1,-4 4 0,-10 5 0,-5 5-1,-5 0 2,-3 8 0,-8 3 0,2 2 1,-2 5 0,4 5-2,2 0 2,6 6 0,0 5-1,3 4 0,-2 3 0,4 12 0,-6 5-3,0 13 3,-1 9-3,-8 5 2,-8 10-3,-8 10 1,-16 4-1,-5 3 3,-8 2-1,-5-1-1,-3-8 0,-2-4-2,6-10 1,8-18-5,21-4-16,5-24-10,17-17-1,11-23 0</inkml:trace>
  <inkml:trace contextRef="#ctx0" brushRef="#br0" timeOffset="219746.5983">19568 9439 16,'11'-14'25,"-9"-8"0,2-4-3,2 9-5,-10-12-2,10 11-2,-14-6-2,8 11-1,-11-4-2,11 17 0,-14-8-3,8 18 0,-3 5-1,8 17 0,-3 12 0,8 17 1,3 13-1,4 18 0,-1 10 0,3 7 0,3-5-1,5-8 0,2-24-1,13-22 1,13-40-1,14-36 0,15-42 0,15-35-3,19-16-5,-5-28-28,18-4-5,-14-8-1,-4 12-1</inkml:trace>
  <inkml:trace contextRef="#ctx0" brushRef="#br4" timeOffset="264282.0902">13945 13201 43,'-6'15'34,"-5"4"1,-1 7 0,-10 5-27,11 17-3,-7 1 1,7 13 0,-8-2-1,7 5-2,0-6-1,5-5 1,2-14-2,5-10 2,2-18-1,-2-12 0,22-20-1,-9-13 1,5-14 0,3-13 0,-1-13 1,7-7-1,0-8 0,2-6-1,1 5 1,-3 9-1,1 6 0,-1 17 0,-4 17-1,-4 19 1,-1 24-1,-2 24 0,-1 22 1,-4 20-1,3 13 0,-4 12 0,1 3-1,5 3 0,-5-5-1,5-13-1,0-7-2,-2-23-4,11 0-10,-13-32-19,10-5 0,-22-15-2,19-23 2</inkml:trace>
  <inkml:trace contextRef="#ctx0" brushRef="#br4" timeOffset="264718.891">14026 13453 68,'-10'4'40,"10"-4"0,10-1 0,12-9-29,20-5-6,11-7-3,12 1 2,4-1-2,-5 7 0,-5 4 0,-4 12-1,-12 10 0,-14 8-1,-10 11 0,-13 7 0,-11 8 0,-5 5 0,-9 2 0,-1-2-1,0-6 1,5-4 1,0-11-1,10-12 0,5-17 1,15-9-1,5-16 1,9-15-1,4-3 1,3-7 0,0-2 0,-2 6 0,-1 4 0,-8 12 0,-6 8-1,-3 18 1,-16 4-1,19 16-1,-13 9 1,-2 2-3,4 10 0,0 1-3,6 8-1,-3-11-3,22 12-10,-14-24-12,23 6-6,-6-20-1,16-1 2</inkml:trace>
  <inkml:trace contextRef="#ctx0" brushRef="#br4" timeOffset="265249.2919">15266 13529 50,'4'-26'37,"-17"1"0,2 11 1,-16-5-20,9 19-9,-11 1-3,6 15 0,-3 3-2,3 15 0,5 3-1,3 5-1,7-1 0,7-2-1,5-8 1,7-8-1,10-14 0,6-13 0,4-13 0,2-12-1,2-5 1,-3-8-1,-4 0 0,-3 1 0,-7 6 0,-7 8 0,-5 14 0,-6 13-1,-3 16 1,-6 22-1,-4 21 1,-6 19 0,-2 19-1,-2 11 0,-3 10 1,-2 2-1,2-6 1,4-11-1,2-16 1,1-16 0,5-23 0,5-18 0,9-30 0,0 0 0,-9-41 0,10-10 0,7-15 0,-3-10 0,4-12 1,3 1-1,2 2 0,0 6 0,8 11-4,-8-1-3,24 21-15,-18-12-7,25 22-4,-11-12-6,17 4-1,0-14-1</inkml:trace>
  <inkml:trace contextRef="#ctx0" brushRef="#br4" timeOffset="265436.4922">15809 12852 91,'0'0'40,"-23"9"1,6 30-2,-2 13-36,-3 15-1,0 14-1,-1 9-1,1 9-1,1 0 0,9-1-3,1-22-9,16 5-13,-10-34-8,17-5-4,-2-27-2,14-13-1</inkml:trace>
  <inkml:trace contextRef="#ctx0" brushRef="#br4" timeOffset="265795.2929">15782 13548 82,'0'0'42,"3"16"-2,8-20 1,18-4-36,1-7-3,11-2 0,7-8-1,1 2 0,-3-2 0,-5 2 0,-8 0 0,-10 3 0,-8 2 0,-15 3 0,-12 8 0,-11 2 0,-10 6-1,-3 7 2,-6 5-2,4 6 0,1 2 1,7 6-1,4 2 1,13 1-1,7 1 0,12-5-1,12 0 0,10-8-2,15 4-9,0-24-11,29 8-10,-4-20-7,19-1-3,1-15 2</inkml:trace>
  <inkml:trace contextRef="#ctx0" brushRef="#br4" timeOffset="266138.4935">17174 13364 68,'0'0'40,"-11"8"-1,2 5 1,5 14-29,-5 2-8,2 7-1,-2 4-2,0-2-1,2-1-1,3-14-5,16 4-14,-12-27-17,24-13 0,-3-18-1,12-6 0</inkml:trace>
  <inkml:trace contextRef="#ctx0" brushRef="#br4" timeOffset="266575.2942">17287 13048 64,'-30'-1'38,"-6"6"-2,8 19 1,-1-4-29,19 6-4,10-4-3,14-4-1,7-5-1,12-4 1,12-6-1,0 1 0,0-2 2,0 3-1,-10 2 2,-4 7 0,-14 2 0,-6 7 2,-11 4-2,-7 7 1,-6-1 0,1 4-1,-2-3 1,6-2-2,1-6 0,5-4-1,2-8 1,0-14-1,21 4 1,-7-16-1,6-9 1,4-3 1,-2-5-1,1-2 1,-3-1 0,2 3 0,-5 6-1,-4 8 1,-2 10-2,-11 5-1,17 19-1,-12 0-3,7 17-5,-12-12-14,24 25-7,-16-19-4,26 11-5,-5-12 0</inkml:trace>
  <inkml:trace contextRef="#ctx0" brushRef="#br4" timeOffset="266887.2948">18480 13392 82,'0'0'41,"20"-2"-2,16 0-1,8-6-38,-1-8-7,15 14-29,-13-9 1,-2 18-5,-16-3 1</inkml:trace>
  <inkml:trace contextRef="#ctx0" brushRef="#br4" timeOffset="267043.2951">18452 13657 87,'-3'17'40,"3"-17"-1,37 0 0,9-14-38,10-9-5,24 9-8,0-21-16,27 14-6,-6-10-3,19 8-4</inkml:trace>
  <inkml:trace contextRef="#ctx0" brushRef="#br4" timeOffset="267885.6965">19978 13507 73,'-25'-8'38,"-15"-4"-2,2 16 0,-19-3-30,4 9-2,-5 4 0,2 13-1,0 1 0,12 10 1,3-2-1,12 3 0,14-6-2,12-4 1,12-13-1,11-9 1,17-14-1,6-12-1,9-11 1,5-7-1,-2-3 1,-3-4-1,-5 1 0,-7 7 0,-7 1 0,-10 13 1,-7 5-1,-16 17 0,12-7 0,-12 17 0,-7 12 0,-2 8 0,3 10-2,-3 0 0,9 5-3,0-8-1,9-2-2,2-19-6,21 4-14,-10-29-7,23 2-2,-11-24 10,12 8 18,-10-8 7,-5-1 5,-3 12 6,-19-11 14,9 21 11,-26-5 1,8 15-7,-19 7-17,7 7-4,-6 1-3,3 12 0,-1-1-1,2 6 0,5-2-2,3 0 1,4-4-1,7-8 0,-5-18 0,20 9 0,-2-21-1,3-10 1,0-7 0,4-8 0,-2-2 0,2-3 0,-2 2 0,-3 2 0,-2 6 0,-4 9 0,-2 9-1,0 8-1,-1 12 0,-1 9 0,-2 14-1,1 4-1,2 12-1,0-3-3,10 9-5,-5-17-12,27 11-6,-10-26-3,21 2-5,-2-22 1</inkml:trace>
  <inkml:trace contextRef="#ctx0" brushRef="#br4" timeOffset="268416.0975">20997 13588 88,'-26'1'39,"-10"-8"0,10 10 1,-8-3-35,9 6-2,-1 6-2,6 7 0,-3 8 0,3 8 0,-2 7 0,3 3 0,4-4 0,3-1 1,4-9-2,8-9 1,0-22 0,21 2-1,1-23 0,3-6 0,2-8 0,2-3 0,-1-2 0,-3-1 0,-4 9 0,-7 8 0,-5 10 0,-9 14 0,0 0 0,-1 33 0,-9 9-1,-2 11 1,-2 18-2,-2 13 0,-1 12 1,-2 7-1,0 5 1,-1-2-1,1-7 1,0-7 0,3-17 1,-2-15 0,5-18 0,2-19 1,11-23-1,-16-7 1,11-18 0,2-15 0,1-17 0,5-10-1,4-11 1,5-4 0,5-1 0,2 2 0,9 4-2,0-3-4,15 22-11,-15-13-8,23 25-7,-14-14-5,15 9-5,-2-12 1</inkml:trace>
  <inkml:trace contextRef="#ctx0" brushRef="#br4" timeOffset="268650.0979">21554 13044 95,'-14'-4'41,"-14"-3"0,9 18-1,-16 10-35,7 8-2,-1 13-2,-1 15 0,-2 14-1,4 8 0,5 12-2,-2 3-1,11 1-6,-5-16-12,26 6-9,-12-30-4,20-4-5,-3-28-1</inkml:trace>
  <inkml:trace contextRef="#ctx0" brushRef="#br4" timeOffset="269024.4985">21502 13672 80,'-1'18'37,"1"-18"-1,17 17 0,5-21-31,12-5-1,7-8-1,9-2 1,-4-8 0,1 2 0,-3-4-1,-7 0-1,-8 6-1,-10 1-1,-10 3 0,-13 6 0,-10 7 0,-8 7 1,-7 10-1,-6 13 1,-4 7 0,0 8 0,-1 6 0,11 4 0,5-3-1,13-1 1,16-9-1,15-12-2,24-5-8,0-24-11,37 7-9,-5-29-4,28 6-5,-3-19-3,17 3 2</inkml:trace>
  <inkml:trace contextRef="#ctx0" brushRef="#br4" timeOffset="269898.1001">23053 13365 65,'-22'-2'38,"5"11"0,-10-1 0,0 10-23,-9 3-10,4 11-1,-5 1-1,7 7 0,1 2-1,10-1 1,9-5-1,17-4 1,10-9-2,17-8 0,9-10-1,8-12 1,5-8-1,-3-5-1,-3-6 1,-9-6-1,-7-1 1,-11-3-1,-12 3 0,-10-3 0,-6 3 1,-1-1 0,-1 7 0,-3 3 1,3 4-1,7 20 2,-6-14-2,6 14 2,7 19-1,1-3-1,5-1 0,3 2 1,3-3-1,6-3 1,4-3 0,1-6 0,0-9 0,1 1 1,-4-6-1,-1 1 1,-5-2-2,-6 2 2,-4 0-2,-11 11 1,9-8-1,-9 8 0,-7 24 1,-2 2-2,-4 7 1,-2 8 0,-3 5 0,2 0-1,6-1 2,6-8-2,8-9 1,11-10 0,9-11 0,15-18 0,6-7 0,10-12 0,4-7 0,4-3-1,-4-5 1,-4 3 1,-9 6-1,-12 10 1,-8 7-1,-12 14 1,-14 5-1,-5 18 0,-10 10 0,-4 3 0,-4 8-1,3-1 0,3 0-1,6-8-1,11-4-3,0-26-6,31 20-10,-10-38-8,27 3-4,-6-21-4,16 0-2,-8-13 2</inkml:trace>
  <inkml:trace contextRef="#ctx0" brushRef="#br4" timeOffset="270085.3004">24431 12790 89,'0'0'39,"-17"49"-1,-9 10 1,3 16-33,-10 8-3,5 7-3,1-1-1,0-10-4,11 7-27,-4-24-6,11-9-1,0-21-1</inkml:trace>
  <inkml:trace contextRef="#ctx0" brushRef="#br4" timeOffset="270272.5007">24111 13358 107,'0'0'43,"1"-18"0,20 14-2,9-6-38,9-6-4,21 3-6,-1-15-14,29 19-7,-14-15-9,16 16-2,-12-4-4,0 12 1</inkml:trace>
  <inkml:trace contextRef="#ctx0" brushRef="#br4" timeOffset="271177.3023">13940 15249 59,'-12'0'38,"-2"-10"0,14 10 0,6-16-34,11 10-2,7 1 0,11 6 0,2 2 0,8 0 0,3-2 0,1-3 0,0-8-1,-2-4 1,-7-8-1,-3-7 0,-15-1 0,-8-1-1,-14 0 1,-9 4-1,-16 7-1,-6 7 1,-8 7 0,-5 13 0,-1 9 0,2 15 0,4 11 2,9 6-2,7 5 2,17 5-1,8-5-1,16-6 0,21-6-3,11-24-3,34-1-21,-7-30-11,25-3-1,-8-25-1</inkml:trace>
  <inkml:trace contextRef="#ctx0" brushRef="#br4" timeOffset="271458.1028">14975 15004 56,'-18'17'38,"-11"0"0,10 17 1,-4-3-29,9 8-5,0 2-2,8 8 0,3-5 0,6 1-1,3-7 1,8-9-1,0-13 0,12-16 0,0-19 0,10-18-1,6-14 1,8-13-1,1-7 1,1-4-1,-3 2-1,-7 6 0,-6 16-3,-11 6-4,2 30-15,-27-8-6,11 33-9,-11-10-4,-1 25 0</inkml:trace>
  <inkml:trace contextRef="#ctx0" brushRef="#br4" timeOffset="272113.304">15428 15167 80,'0'0'41,"25"14"-1,-11-30-2,10 6-35,6-8-1,5-5 0,2-6-1,-1-2-1,-2-2 1,-7 2 1,-8 3-3,-10 4 3,-12 7-3,-9 9 3,-8 9-3,-9 8 1,-3 10-1,-2 8-1,1 9 2,4 6-2,7 2 3,5 0-2,11-5 1,12-1 0,9-9 1,12-6-1,6-11 0,14-12 1,6-13-1,9-8 1,2-5 0,1-10 0,-6-1-1,0-4 1,-10 0 0,-6 6 1,-14 6-2,-10 8 2,-19 21-1,0 0-1,-2 17 0,-15 18 0,-9 10 0,0 8-2,-2 3 2,7-1-2,8-9 2,10-14 0,11-15 0,11-21 1,15-19-1,7-17 1,9-12-1,4-7 1,0-3 0,-9 6 1,-2 4 0,-11 14 0,-7 19-2,-12 17 0,-5 17 0,-10 17-1,-1 17-1,-1 2-4,9 14-4,-1-14-11,28 14-5,-7-30-3,36 6-9,0-32-4,21-4 1</inkml:trace>
  <inkml:trace contextRef="#ctx0" brushRef="#br4" timeOffset="272846.5052">17599 14916 69,'0'0'41,"-17"-20"-2,4 23 2,-19 4-35,8 8-2,-10 10-1,1 13-2,-4 7 1,7 6-1,6 2 0,10-1-1,10-6 1,14-6-1,13-14 1,12-13-1,9-15-1,8-11 1,0-11-1,1-9 1,-7-4-1,-8-5 0,-9 0 1,-12 2-1,-8 1 1,-8 6 1,-5 4-1,0 6 1,-1 2 0,5 5 1,3 3-1,9 3 1,5 3-1,10 1 1,5 2 0,2 4-1,1 2 0,-2 8 0,-5 6 0,-7 7-1,-6 7 0,-12 7-1,-6 6 1,-7 4-1,-3-2 1,0-3-1,-2-8 1,7-6-1,3-13 1,5-15 0,9-5-1,7-16 1,8-7 0,0-7 0,7-3 1,-2 0-1,1 4 1,-5 6-1,-2 8 0,-6 11 1,-6 11-2,-4 15 1,-5 9-1,-4 10-1,2 9-3,-4-3-6,15 20-9,-12-21-6,30 17-4,-11-24-9,24 2-2,-2-21 1</inkml:trace>
  <inkml:trace contextRef="#ctx0" brushRef="#br4" timeOffset="273330.1061">19634 14873 75,'-12'0'40,"-14"-5"-1,7 15 2,-9 4-37,-4 11-1,-7 9-1,2 9-2,-2 7 1,7 3 0,8-1 0,11-6-1,21-6 0,14-17-2,24-12-2,12-22-5,29 6-16,-2-28-12,15 6-1,-5-17-2,0 7 2</inkml:trace>
  <inkml:trace contextRef="#ctx0" brushRef="#br4" timeOffset="274016.5073">20214 14858 81,'0'0'39,"-31"-17"0,18 27-11,-10-3-20,11 15-3,-7 6-1,3 11-2,-3 8 0,2 6-1,0 3 0,3-3-1,4-7 1,9-7 0,2-12-1,10-12 0,11-18 0,5-15 0,10-12 0,4-10 0,4-5 0,0-6 0,-3-1 1,-4 5 0,-7 7 0,-8 12 0,-10 10-1,-13 18 1,0 0-1,-2 34 0,-9 2 0,0 6-1,3 3 0,4 2 0,6-6 0,9-9-1,12-11 1,11-14 0,12-8-2,5-13-1,7-6 0,-2-9-2,3 2 1,-12-3-1,-4 8 2,-17 3 0,-8 11 3,-18 8 0,0 0 2,-13 20 2,-4-1-1,0 9 2,0 1-1,6 3-1,3-4 0,2 2 0,5-9-1,3-2 1,4-4 0,-6-15 0,16 1 0,-8-11-1,3-11 1,1-2 0,-1-10 1,2-4-2,-1-6 0,7-2 0,-4-1 1,1 5 0,1 6 0,-4 4 0,0 7-1,-1 5 0,2 7-1,1 1 0,2 9-4,1-10-6,17 15-10,-9-24-8,26 17-3,-17-16-6,21 12-3,-9-10 0</inkml:trace>
  <inkml:trace contextRef="#ctx0" brushRef="#br4" timeOffset="274422.108">21496 14782 71,'-12'21'39,"-7"0"-1,9 16 0,-14-2-30,15 10-4,-2 1-1,5 3-2,0-2 1,8-1-1,-1-9 1,5-6 0,4-12-1,7-11 0,2-14-1,4-14 1,6-8-1,-2-12 1,4-6-1,-1-4 1,-1-5-1,-2 2-1,-3 5-3,-9-1-7,12 24-10,-23-9-6,9 24-9,-13-2-5,0 12 2</inkml:trace>
  <inkml:trace contextRef="#ctx0" brushRef="#br4" timeOffset="274827.7087">21892 14989 54,'-32'17'40,"13"8"-2,-2-10 2,16 7-25,5-10-10,14-3-2,13-9 0,12-6-1,10-8-1,8-6 1,3-9-1,3-4 2,-6 0-1,-8 0 0,-12 1-1,-15 6 1,-15 4-1,-16 6 0,-14 10-1,-9 8 0,-6 9-1,-6 10 0,5 10 0,0 6-1,8 5 1,9 3 0,11-2 0,13-3 0,19-7-1,8-14-4,26 0-11,-4-30-7,32 4-7,-7-23-7,22 1-2,-3-15 0</inkml:trace>
  <inkml:trace contextRef="#ctx0" brushRef="#br4" timeOffset="275248.9095">22947 14865 69,'-45'7'38,"11"6"0,-4-14 0,15 3-30,-9-5-3,7 4-2,-1-1 0,1 7 0,-2 10-1,-2 9-1,1 9 0,5 9 0,4 1 0,9 3-1,9-7 0,8-6-1,15-16 2,12-17-1,11-17 0,13-16 0,10-14 1,3-12 1,0-5-1,-1-4 0,-6 0 0,-6 2 1,-12 3-1,-13 9 0,-13 12-1,-10 12 0,-10 28-1,-17 2 1,-5 28-2,-3 20 0,-4 18-2,-1 1-8,21 22-9,-6-24-7,34 12-7,0-30-6,33-5 1</inkml:trace>
  <inkml:trace contextRef="#ctx0" brushRef="#br4" timeOffset="276106.911">16113 16559 54,'0'0'39,"2"15"-1,-6 16-1,-15 4-32,-1 13-3,-5 4 0,0 5 1,-1-1-1,1-4 0,3-8-1,9-11 1,9-16-1,4-17 0,28-18-1,1-16 0,7-16 1,5-6-2,0-11 1,0-1 1,-4 1-1,-8 6 2,-8 15-2,-6 12 2,-10 16-1,-5 18 0,0 0 0,-11 32-1,3-3 1,7 5-2,1 1 2,9-2-2,10-8 3,11-10-2,9-13 1,11-11 0,8-11-1,6-9 1,0-2-1,0-1 3,-12 3-3,-5 6 2,-13 9-2,-12 13 1,-14 14 0,-11 13-1,-8 16 0,-5 8-2,0 8 1,4 0-3,9 3 0,3-14-5,24 5-10,-7-42-9,32 5-9,-5-33-2,17-3 1</inkml:trace>
  <inkml:trace contextRef="#ctx0" brushRef="#br4" timeOffset="276278.5113">17267 16517 63,'-10'-18'39,"10"18"-2,-30 8 2,18 19-31,-10 2-5,8 13-3,-2 8 1,5 4-3,8 5-1,-2-19-11,17 16-11,-11-31-8,21-2-6,-10-33 1</inkml:trace>
  <inkml:trace contextRef="#ctx0" brushRef="#br4" timeOffset="276699.712">17408 16154 72,'-22'-12'40,"22"12"-2,-15 8 1,15-8-37,9 18-1,16-5 0,5 1 0,3 7 0,4 2 0,-5 7 1,-5 9-1,-3 5 0,-7 4 1,-10 10 0,-8 4-1,-9 6-1,-1 0 1,-2-7-2,1-5 2,2-8-1,7-11-1,3-15 1,0-22 0,18-6 0,-1-22 0,0-10 0,6-9 0,-5-8 2,2-9-2,2 5 1,-2 1-1,-3 6 1,0 10-1,0 9 0,1 9-2,0 4-3,14 23-6,-13-16-10,23 29-8,-13-23-5,17 19-5,-6-15 0</inkml:trace>
  <inkml:trace contextRef="#ctx0" brushRef="#br4" timeOffset="277776.1139">18182 16476 47,'-8'-19'40,"8"19"-1,0 0 0,0 0-17,0 0-14,3 18-5,-10 5 1,-1 12-2,-3 8 0,-1 13-2,2 4 2,-3 2-3,4-1 2,0-7 0,8-5-1,-2-15 0,6-9 0,-3-25 0,10-3 0,-1-19 0,2-11 0,5-10 0,1-11 1,0-5-1,6-8 0,4-8 1,6 1 0,7 3-1,1 8 0,1 6 1,4 15-1,-1 9 0,-4 15 0,-5 22-1,-6 11 0,-6 12 0,-3 6 0,-2 3-1,0-1 1,-2-3-1,-2-5 1,-1-9-1,1-2 2,-2-14-2,-2-6 2,-11 4 1,12-28-1,-12 13 1,-3-7-1,-4 5 1,-5-3 0,-1 12-1,-4-1 1,-1 14-2,-4 12 1,2 7 0,-5 14 0,6 8 0,-1 13 1,6 2 0,5 7 0,6-7 0,6-5 0,12-8 0,10-10 0,3-13 0,12-17 0,3-13-1,1-13 0,2-11 0,-9-13 0,-5-4 0,-9-7-1,-9-1 0,-9-2 1,-10 5 1,-2 2-2,-10 10 2,0 7-1,-1 11 1,2 11-1,4 7 2,12 3-2,-4 14-2,12 3 2,11-3 0,4 5 1,12-4-1,5-5 1,8 0-2,2-2 2,0-2 0,2 0-1,-5 2 1,-4 0-1,-7 6 0,-10 6 0,-8 10 0,-7 4 0,-11 11 0,-8 4 0,-7-1 0,1 0 0,-4-4 0,6-11 0,1-13 0,11-20 1,0 0-1,13-31 0,4-8 0,6-7 1,-1-7-1,1-5 0,-2 0 0,-3 5 0,-4 6 2,-5 13-2,-3 6 1,-1 8-2,2 6 1,-7 14-4,22-15-3,4 21-9,-11-22-5,27 24-6,-11-27-4,21 19-7,-13-17-2,12 14 4</inkml:trace>
  <inkml:trace contextRef="#ctx0" brushRef="#br4" timeOffset="278150.5146">19840 16399 68,'-28'-13'40,"28"13"-1,-22-19 1,22 19-33,-12-17-1,12 17-3,-28 25 0,10 5-1,-4 7 1,0 8-1,0 2-1,4 6 0,9-6 0,9-5-1,12-15 1,18-7 0,12-13-1,14-7 0,9-6 1,4-4-1,4-2 1,-3 3-1,-11 7 0,-10 7 0,-16 12 0,-13 10-1,-15 10 0,-11 5 0,-7 4-1,-11 0-1,3-1-1,-7-13-7,19 6-7,-13-31-6,26 10-3,-14-32-7,22 4-7,-4-21 1</inkml:trace>
  <inkml:trace contextRef="#ctx0" brushRef="#br4" timeOffset="287401.3308">20917 16719 30,'-17'9'33,"-6"-7"2,8 8-2,-10-7-26,12 9 0,1-9-2,12-3 0,0 0 0,0 0-2,12-9 0,6 1-1,6-2 1,2 1-3,3 5-3,-4-6-9,11 18-23,-8-7 0,1 14-3,-8-8 1</inkml:trace>
  <inkml:trace contextRef="#ctx0" brushRef="#br4" timeOffset="287994.1318">21274 16560 18,'2'-15'31,"-2"15"3,8-23-1,-8 23-16,5-15-6,-5 15-4,0 0-1,11 4-4,-11-4 2,1 29-2,-2-6 0,-2 10-1,1 7 1,-2 7-4,-1 1 4,2 3-1,-4-4 0,3-7 0,-1-4-1,4-10 1,-2-11 0,3-15 0,0 0 0,8-15 0,-3-13 1,3-3-1,-1-11 0,2-4 0,-1-6 0,-1-2 1,2 1-1,-1-1 2,-1 3-3,3 4 2,0 6-2,-2 7 1,2 10-1,1 13 0,-11 11 0,21 8 1,-8 14-1,0 9-1,-1 7 1,1 7 0,3 8 0,-2 0-1,3 4 0,-2-3-1,3 4 0,-6-8-1,2 5-4,-9-22-17,10 10-12,-15-20-2,9 2 0,-9-25 1</inkml:trace>
  <inkml:trace contextRef="#ctx0" brushRef="#br4" timeOffset="288181.3322">21458 16830 55,'-17'-3'37,"-2"-11"0,19 14-1,-7-15-29,18 5-3,7-5-2,9-7-3,7 0-2,-3-7-5,17 8-24,-11-13-2,11 10-4,-9-10 3</inkml:trace>
  <inkml:trace contextRef="#ctx0" brushRef="#br4" timeOffset="288524.5328">21939 16378 36,'-5'-16'34,"5"16"2,-3-21-1,3 21-19,-1-14-8,1 14-1,0 0-2,4 13-1,-6 2-1,1 8-1,-4 4 1,0 6-2,-2 5 1,0 5-1,-3 1 0,3 1-1,1-4 1,2 2 0,2-6 0,4-2 0,3-8 0,3-4-1,6-8 1,5-9-1,1-5 1,6-6-1,0 1-2,3-7-2,6 7-3,-8-14-29,15 21-2,-9-16 0,10 18-1</inkml:trace>
  <inkml:trace contextRef="#ctx0" brushRef="#br4" timeOffset="289117.3338">22419 16508 55,'-12'7'37,"8"7"-2,-11-6 1,9 14-31,-5 0 0,3 6-3,-1 4 0,1 3-1,2 0 1,6-1-1,3-4 0,8-5 0,-1-7-1,6-7 0,4-12 1,3-11-1,1-8 0,0-6 0,-1-5 0,-2-1 0,-4-3 0,-3 3 0,-3 4 0,-4 9 1,-2 5-1,-5 14 0,0 0 0,0 0 0,1 18 0,-2 6 0,0 4 0,1 8 1,0 1-1,5 2 0,3-3 1,2-4-1,3-10 1,6-5 0,-4-10 0,4-7 1,-3-10-1,-2-8 0,-2-8 0,0-5-1,-3-1 1,-1-5-1,1 1-1,-1-6 0,9 4-1,2-4-1,8 12-6,-10-15-27,20 23 0,-11-12-2,11 22 1</inkml:trace>
  <inkml:trace contextRef="#ctx0" brushRef="#br4" timeOffset="289647.7348">23032 16511 42,'0'0'37,"0"0"-1,-1 14 0,5 6-26,-16-3-1,6 9-6,-9 4 0,4 7 0,-3 1-2,1 2 1,1 2-1,0-3 0,3-4-1,3-7 1,2-4-1,3-9 1,1-15-1,0 0 1,13-6 0,-2-16 0,3-9 0,1-7 0,1-6 1,3-7-1,1-2 1,-1 1 1,0 3-2,-3 7 2,-2 9-2,1 7 1,-3 8-1,1 11 1,-13 7-2,13 19-1,-6 7 0,-3 8 0,0 8 1,0 8-2,-1 5 1,2-1-1,2-1 0,2-3 0,6-4-2,-4-9 0,5-1-3,-6-17-2,9 8-22,-19-27-6,12 17 0,-12-17 0</inkml:trace>
  <inkml:trace contextRef="#ctx0" brushRef="#br4" timeOffset="289866.1351">23098 16731 52,'0'0'38,"-15"2"0,20 11-1,-5-13-25,19 3-6,2-5-2,0 3-2,4-2-1,0-1-1,1 1-4,-5-17-22,9 20-11,-14-15 0,9 8-4</inkml:trace>
  <inkml:trace contextRef="#ctx0" brushRef="#br4" timeOffset="290240.5358">23548 16382 31,'0'0'35,"0"0"1,-5 19 0,5-19-16,-5 23-8,-2-8-6,3 12-3,-4 2 1,2 6-2,-3-2 1,9 0-2,0-5 2,9-9-2,6-11 0,11-11 1,8-17-1,10-11 0,6-11 0,-1-9 0,2 0-2,-5-3-1,-5 9-2,-15-3-6,2 23-27,-23-4-1,-5 29 0,0 0-1</inkml:trace>
  <inkml:trace contextRef="#ctx0" brushRef="#br4" timeOffset="290458.9362">23750 16608 55,'-25'22'38,"7"13"-3,-7-5 0,5 9-31,6 2-1,4-3-5,13 9-17,-3-20-16,10 5-2,0-20 1,13-1-1</inkml:trace>
  <inkml:trace contextRef="#ctx0" brushRef="#br4" timeOffset="291036.1372">24338 16278 61,'0'0'37,"-25"-4"0,13 24-7,-14-11-20,7 14-4,-8 0-2,6 6 0,-3-1-1,7 2-2,2-5 0,9-4-1,7-4 1,8-2-1,7-2 1,4-3-2,2 3 2,6-1 0,-2 1 0,2 3-1,-3-1 0,-6 6 0,-4-1 0,-5 3 1,-9 2-1,-4 2 0,-9 3 1,-6 2-1,-2 2 1,-6-3-1,-5 0 0,2-4 1,1-3-2,3-12-1,7 0-2,2-23-9,16 11-25,1-28 0,17 3-3,-2-16 2</inkml:trace>
  <inkml:trace contextRef="#ctx0" brushRef="#br4" timeOffset="291285.7376">24676 16919 74,'-21'10'43,"11"7"-1,-11-14-1,8 5-39,3-6-5,-4-18-20,14 16-17,0-15 0,12 8-2,-4-9 0</inkml:trace>
  <inkml:trace contextRef="#ctx0" brushRef="#br4" timeOffset="292986.1406">21648 17265 12,'-2'-13'31,"2"13"2,-5-22-1,5 22-23,7-22-1,7 17-1,-7-9-1,13 9-2,2-1 0,5 5-1,5 2-1,4 5 0,9 2-1,9 7 1,15 1-2,13 4 2,15 0-1,13 0 0,19-5 0,23-2 1,13-4-1,11-5 1,8-7-2,3 0 1,0-5-1,-11 3 1,-12 1-1,-17 3 2,-21 2-2,-14 6 0,-22 1 0,-14 4 1,-15 6-1,-13-5 0,-8 2-1,-10-2-2,-3 3-4,-27-16-29,22 10 0,-22-10-3,4-20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21:13:26.375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12188 9511 5,'0'0'27,"0"0"2,0 0 0,-5 17-12,5-17-3,0 0-3,0 0-3,3 13-3,-3-13 0,7 20-1,-2-6 0,2 9-1,-5 3 0,2 10-1,-4 4 0,2 8 1,-4 6-2,1 3 1,-2 2-1,2 5 0,0-2 0,2 4 0,-1-3-1,3 4 1,-3-1-1,1 3 1,-1 1-2,1 3 2,-2 0 0,4 1 0,-5 3-1,4 0-1,2-3 1,3 4 0,-1-3 0,4 1-1,0 5 1,-1 0-1,1-2 1,0 4 2,-3 5-1,-4 2-2,1 3 2,-4 1-1,-4 4 0,3 3 0,-2 1 1,-1 4-2,2 0 1,-3 2 0,2 3 0,1 2 1,-2 0-2,3 1 1,1 4 1,1 3-2,2 0 1,0 2 0,2 1 0,1-2 0,1 1 0,1 2-1,-4 2 0,3 1 1,-5 2-1,-2 0 0,0 3 1,-5 3-1,-3 0 0,0 1 1,-2-1 0,0-1 0,0-2 0,1 2 0,1-3 0,4 1 1,2-7-1,4 0-1,2-8 0,-1-14-4,6-4-7,-7-33-24,11-16 0,-6-40-2,3-21 1</inkml:trace>
  <inkml:trace contextRef="#ctx0" brushRef="#br0" timeOffset="764.4014">12318 11647 9,'0'-23'29,"0"5"1,0 0 4,-7 1-18,7 17-5,0 0-2,-13-1 0,-3 7-1,7 18-1,-11 4-2,2 12-1,-7 8-1,1 11-2,-8 5 2,0 10-2,-1-1 1,3-2-2,1-11 1,7-10 1,4-18-1,9-17 1,9-15-1,9-37 0,8-11 1,8-12-2,4-14 1,4-3 1,0-4-2,3 5 1,-6 10-1,-1 12 2,-7 15-2,-7 17 2,0 20-1,-4 17 1,-3 16-1,0 14-1,5 9 1,2 8-1,9 3 0,5-4-1,12 0-2,2-15-8,21 1-27,2-13 1,10 0-2,-5-9 0</inkml:trace>
  <inkml:trace contextRef="#ctx0" brushRef="#br0" timeOffset="2324.4041">11783 9676 4,'0'0'25,"6"-16"-1,-6 16 1,0 0-9,6-13-3,-6 13-1,0 0-2,0 0-1,0 0-1,0 15-1,0-15-2,-6 24-1,-3-5-1,4 7 0,-4 6 0,0 10-1,-3 3-1,1 11 0,-6 5-1,-2 7 1,0 4-1,-2 7 0,-3 7-1,-1 5 2,-8 6-1,2 5 1,-11 4-1,-1 7 1,-5 6 0,-3 6-1,-5 2 1,-1 6 0,-3 4 0,-1 4-2,1 6 1,-1 7 1,0 4 0,-2 9-1,-1 3 1,-3 11-2,-5 7 2,0 8 0,-5 6-1,-1 4 1,-3 5-1,-2 7-1,-3 1 1,0 2-1,-9 0 0,-3 3 0,-2-5 0,-1-1-1,-3-11 1,2-15-1,7-17-1,8-35-6,25-21-27,5-45-2,22-33-1,11-46 1</inkml:trace>
  <inkml:trace contextRef="#ctx0" brushRef="#br0" timeOffset="3120.0055">10444 13051 49,'10'-19'33,"-5"4"0,-5 15-12,-3-19-14,3 19-2,0 0 0,0 0-1,-14 10 0,7 9 1,-11 2-1,-2 12 0,-6 5-1,-4 15-1,-7 4 0,-2 7-1,-4 2 1,1-2-2,6-9 2,8-10-2,11-17 1,17-28-1,0 0 1,28-46 0,13-12 0,9-12 1,9-16-1,7 0 1,-4-1-1,2 8 0,-10 12-1,-7 17 2,-10 20-2,-13 21 1,-7 24-1,-8 23 1,-6 17 0,-1 17-1,2 10 1,6 7-2,14 2 1,5-4-3,19-1-2,6-20-12,17 6-22,8-14 0,12-1-1,-1-9 0</inkml:trace>
  <inkml:trace contextRef="#ctx0" brushRef="#br0" timeOffset="4352.4077">11474 9653 10,'0'-16'17,"0"16"1,0 0-15,0 0 0,0 0 0,0 0 3,0 0 1,0 0 1,0 0 0,0 0 0,0 0 0,0 0-1,12 1 0,-12-1-1,0 0 0,0 0 0,11-3 0,-11 3 0,0 0 0,0 0 0,0 0-1,0 0-1,0 0 0,0 0 0,-4 11-2,4-11 0,-14 22-1,3-7 0,-3 6 0,-2 2-1,-7 2 1,-5 5 0,-5 6 0,-5 5 0,-8 7 0,-7 5-1,-4 4 0,-11 8 0,-5 10 0,-9 4-1,-11 8 2,-9 8-2,-9 5 2,-7 4-1,-5 6 0,-14 2 0,-7 6 1,-10 4-1,-6 7 1,-9 4-1,-14 9-1,-13 10 1,-14 14 1,-14 14-2,-10 11 1,-13 12-1,-10 8 1,-4 6-1,0 10 1,-4-2 0,2-4 0,11-6-1,8-7 0,14-14-1,17-17-2,26-10-13,17-37-20,37-22-3,24-33 1,39-26 1</inkml:trace>
  <inkml:trace contextRef="#ctx0" brushRef="#br0" timeOffset="4851.6086">6806 12948 42,'9'-25'35,"20"6"1,15-11-1,20 2-28,20-15-2,16 2-1,12-8 2,13 9-1,0 0-2,0 9 1,-4 9-3,-14 14 2,-21 15-2,-21 17 0,-25 17-1,-20 19 0,-23 16 0,-24 15 0,-20 9 1,-7 3-2,-12 1 1,-1-7-2,8-2-3,0-26-31,25-12-1,14-21-3,27-20 1</inkml:trace>
  <inkml:trace contextRef="#ctx0" brushRef="#br0" timeOffset="6255.611">2492 11581 17,'0'0'25,"0"0"0,-12-5-12,12 5-1,0 0-3,15 2-1,-15-2-1,19 0 0,-7-3-1,6 4-2,3-3-1,8 1-1,6-6 0,8 2-1,7-3 1,8-4-1,3-3 0,10-1 0,5-4 0,6-2 0,11-2 0,6 0 0,7-8 0,8 4 0,5-2 0,9-3-1,6 3 1,5-2 0,2 0 0,-1 1 0,5 1 1,3 0 1,2 2-2,0 3 2,-4-4-2,0 1 3,0 3-3,2-2 1,-1 0-2,2-1 1,-7-2-1,5-2 1,3-2 0,3-3 0,-3-1 0,-1 1 0,2-2 0,0 0 0,2 1 0,1 2 0,-7 2-1,5 0 0,0 2 1,2-3-3,2-1 3,-4 1-1,-2-3 2,3-2-2,-1 0 2,-5-3-1,-2 0 1,-7-2 0,-6-1-1,3 5 0,-4-1 0,-6 0-1,-3 3 0,-4 0 0,-2 2 0,0 3 0,-1 1 0,-3-1 0,-2 0-2,-4 0 2,-2-1-2,-2-1 1,-5 2-2,-6 0 1,-6 2-2,-9-1-1,0 9-4,-17-6-16,-1 12-8,-5 0-2,-8 4 2</inkml:trace>
  <inkml:trace contextRef="#ctx0" brushRef="#br0" timeOffset="6926.4122">9967 9552 38,'-21'2'30,"8"-2"3,13 0-1,-17-9-19,29 10-3,-1-12-3,23 9-2,-1-9 0,18 5-1,0-1-2,8 3 0,1 6 1,-3 7-2,-6 2 1,-9 8-1,-19 3 1,-14 9-1,-17 3 0,-16 10 1,-22 3-2,-8 8 1,-14 1-2,-2 0-1,10 2-30,1-12-2,18-7-1,18-16-2</inkml:trace>
  <inkml:trace contextRef="#ctx0" brushRef="#br0" timeOffset="8642.4152">12158 8895 12,'0'0'26,"0"0"3,-12 2 1,-12 0-15,7 14-1,-16-10-1,11 16-2,-11-6-2,11 8-1,-3-4-1,11 2-2,7-6-2,11-1-1,5-5-1,10-2 1,7-7-1,3-2-1,1-7 1,4 0 0,-11-6 0,1 0 0,-8-2-1,-8-1 1,-8 0-1,-6-1 1,-8 3-1,-6 6 0,-6 2 1,-2 7-1,-3 5 0,1 5 1,-1 6-1,7 5 1,2 1-1,12 3 1,6-2 0,9 0-1,6-3 1,9-4 0,9-8 0,5-3-1,0-7 1,2-3 0,-3-4 0,-3-5-1,-6-1 1,-7-4-1,-10 2 0,-7 0 1,-8 1-1,-9 2 0,-6 3 0,-4 5 0,-1 4 0,-2 6 0,2 3 0,4 5 0,4 2 0,5 4 1,9-1-1,5 1 0,4-3 0,9 0 1,2-3-1,7-4 1,1-6-1,5-3 0,2-4 1,0-7-1,-1-6 0,-5-1 1,-3-4-1,-4-4 1,-9 2-1,-6 2 0,-6 2 1,-7 5-1,-9 6 0,-3 5 0,-7 6 0,-1 7 0,2 5 0,-1 4 0,6 5 0,5-1 0,8 0-1,9 1 2,9-6-1,9-1 0,5-6 0,7-7 0,4-1 1,0-1-1,-2-8 1,-1-2-1,-6-3 0,-9-3 1,-6 0-1,-7 1 0,-8-1 1,-7 2-1,-4 4 0,-5 4 0,-3 2 0,3 7 0,0 0 0,5 4 0,4 2 0,6 2 0,6 0 1,9 1-1,-6-12 0,23 19 0,-3-13 0,-1 0 1,0-5-1,-1-1 1,-2-3-1,-6-6 0,-10 9 1,3-18-1,-3 18 0,-18-20-2,6 15-4,-12-7-29,24 12-4,-23-14 2,23 14-4</inkml:trace>
  <inkml:trace contextRef="#ctx0" brushRef="#br0" timeOffset="18111.6319">12670 14269 11,'3'-15'32,"2"4"2,-5 11-3,-5-14-17,5 14-2,0 0-1,0 0-1,0 0-2,0 0-1,0 0-3,16 14 0,-11 4-1,4 12-2,-3 10 0,-3 13-1,-3 14-1,-5 5-2,0 10-4,-11-17-23,14 2-9,-5-19-1,14-17 3</inkml:trace>
  <inkml:trace contextRef="#ctx0" brushRef="#br0" timeOffset="18954.0333">10234 14382 58,'0'0'39,"0"0"-1,6-17 2,10 4-37,11 0-1,5-6 0,9 1-1,3 5-1,0 1 0,-4 6 0,-10 10-1,-10 14 0,-17 10 1,-12 12-1,-15 10 2,-13 4-1,-5 4 2,-6-1-1,1-1 1,2-10 0,9-3 0,11-12 0,14-7 0,19-13 0,19-8-2,17-10 0,17-14-5,22 0-33,-7-6-2,4 8-1,-9 0 0</inkml:trace>
  <inkml:trace contextRef="#ctx0" brushRef="#br0" timeOffset="19874.435">6709 13897 68,'26'-17'40,"-3"-9"-2,2 5 0,1-3-38,-1-1-1,10 4 0,-5 2-1,-2 11 0,-8 9 0,-9 13 1,-7 6 0,-9 6 1,-5 7 1,-10-2 0,1 3 1,-4-4 0,3-3 0,7-7 0,5-7-1,8-13 0,0 0-1,20 6 0,4-13 0,2 1 1,4 0-2,4 3 2,-2 3-1,-5 7 0,-3 7 0,-13 11 0,-11 11 0,-11 6 0,-14 8 0,-15 5 1,-9 0-1,-5-3 1,-3-4-2,4-14-2,0-24-8,27-6-28,3-25 0,23-13-2,11-22 0</inkml:trace>
  <inkml:trace contextRef="#ctx0" brushRef="#br0" timeOffset="20592.0362">4809 11365 67,'14'-6'39,"-14"6"-2,10-10 1,-10 10-30,-14-5-6,3 9 0,0 9 0,-3 8-1,-1 11 1,-4 6-2,3 7 2,3 1-1,2 1 1,9-5-1,9-8 1,12-13-1,17-15 0,18-18 0,11-16-2,13-12-1,1-14-5,12 7-13,-14-17-19,0 10 1,-23-2-2,-11 11 2</inkml:trace>
  <inkml:trace contextRef="#ctx0" brushRef="#br0" timeOffset="20794.8366">5019 11331 76,'-19'51'38,"0"0"-2,7 13 2,-1 2-37,10-1-4,8 6-4,-5-10-29,12-5 0,2-13-3,12-12 2</inkml:trace>
  <inkml:trace contextRef="#ctx0" brushRef="#br0" timeOffset="846819.038">12177 8999 1,'0'0'23,"0"0"1,0 0-7,0 0-5,0 0-1,0 0-3,0 0-2,0 0-2,0 0-1,7-11 0,-7 11 0,5-14-1,-5 14-1,4-26 1,0 14 0,-4-6 0,2 5 0,-1-6 0,0 5 0,-3-3 1,3 3 0,-4-5 0,3 2 0,-5-4-1,5-4 2,-4-5-4,4 3 3,0-10-3,2 1 1,-2-2-2,2 0 2,0-2-2,-3 3 0,-2 1 2,3 2-1,-4 2 0,1 3 1,0-3 0,-5 2-1,4-1 1,0 0 0,0-3 0,3 0 0,0-3 0,1 0-1,0-1 1,0 0 0,0-1 0,0 1 0,-1 2 0,1-1 1,-5 6-2,1-3 2,2 3-1,-3 1-1,1 0 2,-2 1-2,0-3 1,3-1 0,-2-3-1,1-2 1,2-4 0,1 3-1,-3-6 1,4 3-1,-1-1 1,1-1-1,0 3 1,-1-4 0,-1 1 1,2-1 0,-2 0-1,2-2 1,0-1-1,1 0 2,-2-1-3,1 3 1,2-3 0,-2-1-1,2 0 0,0 1 0,-3 2 1,1-2-2,0 4 1,-1-2-1,-2 2 1,0 2-2,-2 1 3,0 1-3,0-1 2,-1 0 0,1-1 0,0 2 0,1-3 0,1-2 0,1-2 1,-2-4-1,2 2 0,0-3 2,1-1-4,-2 1 4,0-1-4,3-2 3,-2 0-2,-1-1 0,2-2 0,1 1-1,-3-4 3,3-1-4,-2-4 4,2 3-3,-2-1 2,0-1 2,0-1-3,1 2 1,0-1-1,-1 1 1,-2 2-1,4 1 2,-2 1-2,-1-1-1,-2 0 3,0 1-1,3 2 0,-2-1 0,0-1 0,0 0 2,0 0-2,0 3 1,2-2 0,-3 3 0,2 0 0,2 1 0,-4 1 0,4 4-1,-4-4 0,4 3 0,-3 2 1,4-2-2,-1-2 2,1-2 0,0 3 0,1-2 0,0-2-1,2 0 1,0 1-1,-3 1 1,3 0 0,-1-1-1,-1 3 0,2 1 0,-3 1 0,2-1 0,0 0 0,0 0 0,-2 1 0,0 2-1,0-2 1,-2 2-1,0 1 1,-3 3 0,3 0 0,-4-1-1,1 0 2,0 3-1,0 0 0,0 2 0,2 1 0,-2 0 0,4 5 0,-2-1 0,0 1 0,-1-2-1,3 2 2,-1-1-1,-2 1 0,2 3 1,-3-2-1,1 3 1,-2 0-1,1 6 1,0-2-1,1 0 1,0-2-1,2 1 2,2-4-2,-3 4 1,2-2-1,3 1 2,-2-2-2,0 1 0,2 0 0,-2 1 1,0 4-1,-2-5 0,-1 2 1,1 2-1,-2-2 1,0 2-1,0 0 0,4 26 0,0 0 1,0 0 0,-6-55 0,6 55-1,0 0 0,-2-51 0,2 51 1,0 0-2,-1-56 0,1 56-1,0 0 1,0-57 1,0 57-1,0 0 1,0-57-1,0 57 1,0 0 0,0-60 1,0 60-1,0 0-1,1-56 1,-1 56 0,0 0 1,0 0-2,2-56 1,-2 56-1,0 0 0,0 0-2,5-51-3,-5 51-22,0 0-10,0 0 1,1-54-2</inkml:trace>
  <inkml:trace contextRef="#ctx0" brushRef="#br0" timeOffset="847770.6397">11874 888 10,'0'0'26,"0"0"1,0 0 2,9-52-20,-9 52 2,0 0 0,0 0 0,0 0-2,0 0-2,-44-15-1,32 25-1,4 15-1,-4 6-1,-4 10 0,-3 7 0,-5 5-1,-1 2 1,-5-5 0,5-1 1,-2-10 0,7-5-1,3-16 1,17-18-1,-14-3-1,20-20 0,6-12 0,9-12-1,5-4 1,-26 51-1,30-58 1,-30 58-1,41-56 0,-41 56-1,36-53 1,-36 53 0,0 0-1,71-66 1,-39 59 0,0 18-1,-2 13 1,2 12 0,-6 11-1,7 6 1,-2 0-1,3-7-2,1-6 0,-2-11-5,9-3-30,-16-10-3,6-4 1,-9-9-1</inkml:trace>
  <inkml:trace contextRef="#ctx0" brushRef="#br0" timeOffset="848472.6409">12627 928 57,'0'0'36,"8"-16"0,-8 16 0,0 0-24,2 19-3,-6 0-1,6 12-2,-7 5-1,3 7-2,-1 4-1,-3 7-1,0-1-1,1-2-4,4-5-4,-10-11-29,16-6 0,-4-12-2,10-7 1</inkml:trace>
  <inkml:trace contextRef="#ctx0" brushRef="#br0" timeOffset="849081.042">12701 797 38,'0'0'31,"0"0"3,-62-42-1,62 42-23,0 0 0,-54 4 0,48 11-2,-39 14-2,7 13-1,-6 11-1,9 13-1,4 9 0,9 8 0,10 3-2,10-7 1,17-3-1,10-11 0,12-14-1,14-15 2,14-16-3,10-21 2,5-21 1,3-17-2,-6-12 2,-6-11-1,-12-11 1,-13-6-1,-46 79 0,24-83 0,-24 83-1,-4-87 0,4 87-5,-35-87 1,35 87-5,-57-73-7,57 73-22,-83-56-1,83 56 1,-85-31 1</inkml:trace>
  <inkml:trace contextRef="#ctx0" brushRef="#br0" timeOffset="853293.0494">13520 1764 0</inkml:trace>
  <inkml:trace contextRef="#ctx0" brushRef="#br0" timeOffset="853963.8506">13541 1749 8,'0'0'7,"0"0"1,0 0 1,0 0 1,0 0 0,0 0-1,0 0-1,0 0 1,0 0 1,-1-12-3,1 12-1,0 0-1,0 0-1,0 0-1,0 0-1,0 0 0,0 0-1,0 0-1,0 0-1,0 0-2,0 0 0,0 0 0,0 0-1,0 0 1,0 0 1,-11 13 1,11-13 0,0 0 2,0 0 0,-9 11 0,9-11 0,0 0 0,-8 16 1,8-16 0,0 0 2,0 0 0,-3 14 1,3-14 1,0-12 0,-2 2 0,2 10-1,8-28 1,2 13-1,-4-5-1,5 2-1,-3 1 0,0 7 0,-2-3-1,-6 13 2,0 0-2,0 0-1,0 0 1,0 0 0,0 0-1,-10 10 0,10-10 0,-11 12 0,11-12-1,0 0 1,-5 12-1,5-12-2,0 0 0,0 0-1,16 2-1,-16-2-1,0 0 1,11-14 0,-11 14 0,10-12 1,-10 12 2,8-14 0,-8 14-2,-2-10-20,2 10-6,0 0-1,-15 1 0</inkml:trace>
  <inkml:trace contextRef="#ctx0" brushRef="#br0" timeOffset="856569.0552">12222 8932 11,'5'-15'22,"-7"-11"-1,6-1-10,3 1-3,-3-3-1,4 1 1,-3-3-2,2 5 0,-3-6-2,2 6 2,-3-3-3,1 7 3,-5-4-3,6 4 1,-4-5-1,4 4 0,-4-5 0,5 0 0,-1-5-1,2 1 0,-1-5 0,0 3 0,0-4-1,3 3 0,-4-2 1,1 2-2,2 2 1,-2 0-1,0-1 1,1-2-1,3-2 1,-1-1 1,-1-4-1,6 2 1,-3-8-1,3 3 1,-1-4-1,3-1 1,-6-3-2,4 2 0,-1-5 1,0 2-1,-1 0 0,0-2 0,2 3 1,-2-3 0,-1 0 0,1 3 2,-3-4-1,7 0-1,-5-2 1,2-1 0,2 0-1,-1-1-1,3-2 1,-5 0-1,1 0 0,-1-1 0,-2 0 0,3 0-1,-1 1 2,0 0-2,1 1 2,-1-2-2,1-1 2,1-2-1,1-1 1,2 0 0,-4 0-2,4-1 2,0-3-2,-3 2 1,1 0-1,2 1 1,-8 1-1,5-3-1,0-2 4,-1-1-4,-1 1 2,5 0 2,-5-4-2,6 4 1,-1-7-1,1 6 0,-2-2 0,1 3 1,2-2 0,-1 1-1,-2 2 1,0 0 0,-2 1-1,0 1 1,-4 0 0,4-1 0,-8 2 0,2 0-1,-3-1 1,1 2-1,-2-1 0,2 1 0,1-3 1,-1 3 0,1 0-2,3 0 2,1-3-1,-2-1 1,5 1-1,-2 0 0,0 4 0,-1-1 0,-1 3 0,1 0 0,0 1 0,-4 3-1,2 1 1,-1-2-1,2 0 1,0-2-1,-1-2 1,1 2-1,4-1 1,0 0 0,4 2 1,1-3-2,-1 2 2,2 3-1,-1 4 1,1-1-1,-3 3 1,3-1 1,-4-3-3,-1 4 3,1-1-2,2-1 2,-4-2-2,3 0 2,1-3-2,-18 63 1,19-64 0,-19 64 0,20-65 0,-20 65 0,17-71-1,-17 71-2,18-74 3,-18 74-2,14-76 0,-14 76 0,16-76 1,-16 76-1,10-79 1,-10 79 2,12-72-2,-12 72 0,7-67 0,-7 67-1,6-58 1,-6 58 0,0 0 0,7-68-1,-7 68-1,0 0-2,0 0-4,6-55-9,-6 55-20,0 0 1,0 0-2,0 0 1</inkml:trace>
  <inkml:trace contextRef="#ctx0" brushRef="#br0" timeOffset="857193.0563">13794 858 58,'29'-53'35,"-29"53"-1,0 0 0,0 0-23,0 0-7,0 0 1,0 0-1,0 0-1,29-13-1,-49 41 0,-6 6 0,-2 9-1,-5 2 0,1 7 0,0-5 0,5-5-1,8-12 0,6-11 1,13-19-1,0 0 0,14-16 1,7-15 0,-21 31 0,0 0 1,49-68 1,-49 68-1,43-58-1,-43 58 0,49-58 0,-49 58 0,41-55 1,-41 55-2,0 0 1,55-55 0,-55 55 0,20-5 1,3 12-3,-3 16 0,-8 17-3,-5 9-4,10 4-28,-5 0-4,11 2 2,-1-20-2</inkml:trace>
  <inkml:trace contextRef="#ctx0" brushRef="#br0" timeOffset="859205.4598">14254 972 75,'0'0'37,"0"0"-2,57-58 1,-57 58-33,0 0 0,51-31 0,-51 31 0,0 0-1,58-12 0,-33 19-1,-4 11 1,-15 10-1,-15 9 1,-12 10-1,-8 0 0,0-2 1,1-6-1,6-8 0,2-4 1,9-7-1,11-8 0,14-9 0,10-6 0,12-5 0,11-6-2,2-8-1,15-3-5,-6-7-23,12 4-8,-8 3 0,1 11-2</inkml:trace>
  <inkml:trace contextRef="#ctx0" brushRef="#br0" timeOffset="861701.4642">12222 9005 16,'0'0'12,"0"0"1,0 0-2,0 0-2,0 0-2,0 0-2,0 0-1,0 0 0,0-15-2,0 15-3,2-12-4,-2 12-5,4-12 1,-4 12 0,2-12 2,-2 12 3,0 0 3,0 0 2,0 0 5,5-10 2,-5 10 2,0 0-1,0 0-2,0 0-3,0 0 1,0 0-3,0 0 0,0 0-1,-11 9 0,11-9 0,0 0 1,-6 12 0,6-12 0,0 0 0,-5 15 0,5-15 0,0 0-1,0 0 1,-4 11-2,4-11 1,0 0-1,0 0 0,0 0 1,0 0 0,0 0 1,0 0 1,0 0 0,0 0 0,0 0 1,0 0 0,0 0-1,0 0 0,0 0-1,0 0-1,0 0 1,0 0-1,0 0 1,0 0-1,0 0 1,10 6 0,-10-6 0,0 0 0,0 0 0,0 0 0,0 0-1,0 0 0,0 0-1,0 0 1,0 0-1,0 0 1,0 0 0,0 0 1,0 0-1,9-14 0,-9 14 2,0 0-2,7-15 0,-7 15 0,0 0-1,9-15 0,-9 15 1,0 0-1,0 0 0,0 0 0,0 0 1,10-10-1,-10 10 1,0 0-1,9-13 1,-9 13-1,13-18 1,-4 3-1,1-3 0,5-3 1,-2-3-1,8-6-2,-1-3 2,2-4-1,3-2 1,2-7-1,1-4 1,1-4-1,2-5 1,2-3 1,0-3-1,3-3 0,4-5 0,4-3 0,0 0 1,3-1-1,2-1 1,-1-3-1,0-2 0,-1-2 1,-1 0-1,-1 0 1,-2-6 0,-1 1 0,-2-3 1,1-3-1,0 0 1,3-4-1,0-1 1,-1-2-1,0-2-1,4-1 0,1-3-1,0 0 2,-1-2-2,-2-1 1,1 0 1,0-3-2,0-1 0,-3-7 1,2 1-1,1-5 1,-1-1 0,0-3-2,9-3 0,-3 0 2,6-2 0,-1 0-1,2 1 2,2 0-2,1 1 1,0 0 2,-2 1-1,0 1 0,-2 2 0,-1 1 0,4-4 0,-1 2 1,5 4-1,3-3 0,3 1 1,4-2-2,-2-1 0,4-4 1,4 3-2,-2 0 2,0 1-1,-5 2 1,4-4 0,-2 3 0,5 2 1,-8 5-1,-36 61 1,3-3 0,-2 2 0,3-3-2,-1 3-1,-2-3 2,1 5-3,-1-2 2,-4 8-1,0-2 0,-6 6-3,1 3-1,-28 49-5,44-92-15,-44 92-10,34-69-2,-34 69 0,21-48 0</inkml:trace>
  <inkml:trace contextRef="#ctx0" brushRef="#br0" timeOffset="862465.8655">15961 1125 53,'0'0'29,"0"0"2,-11 6-3,7 7-23,-16 3-3,1 9 2,-15 11 0,2 7-2,-18 3 3,7 7-1,-13-2 3,13 2-4,-3-7 2,13-8-3,8-10 2,13-12-2,12-16 0,0 0-1,33-27 0,2-3 1,3-11-1,10-8 2,2-1-1,5-5 1,-2 1-1,-1 5 2,-6 5-2,-1 9 0,-8 10-1,-7 9 0,-5 11 0,-7 12-1,-7 11 0,-7 11 0,-4 14 0,-7 8-1,-3 4 0,-4 4-2,3 3-1,-6-12-11,15 3-22,2-15-1,14-6-1,2-15 2</inkml:trace>
  <inkml:trace contextRef="#ctx0" brushRef="#br0" timeOffset="863167.8668">16449 1215 87,'2'-12'36,"13"6"1,-1-4-1,21-1-34,-8 1 0,7 4 0,2 0 0,-1 5-1,-1 2 0,-8 4 0,-7 3 0,-5 6-1,-13 2 1,-11 7 0,-6 5-1,-10 3 0,-3 0 1,0 0-1,1-3 0,9-5-1,8-5 1,11-18 0,25 11 0,12-18 1,11-5-1,9 2 2,-3-1-2,3 5 2,-10 6-1,-12 9-1,-17 10 2,-23 13-2,-22 6 1,-16 9 0,-16 6-1,-8 2-3,-5 3 0,-4-9-6,11 9-29,-5-12 0,18 5 0,0-11-3</inkml:trace>
  <inkml:trace contextRef="#ctx0" brushRef="#br0" timeOffset="864883.8698">12160 9034 5,'0'0'21,"0"0"-2,-6 11-6,6-11-2,0 0-3,0 0 0,0 0-1,0 0 1,0 0-1,0 0 0,0 0-1,0 0-1,0 0-1,0 0 0,0 0-2,0 0-1,0 0 0,0 0 0,0 0 0,0 0 2,0 0 0,0 0 0,0 0 1,12 7-1,-12-7 1,0 0-1,14-10-1,-14 10 0,14-14-1,-14 14 0,19-18-1,-9 6 2,3-3-2,4-2 1,1-4 0,4-2 0,3-8 0,9-4 2,-1-9-3,9-4 1,3-12-1,11-8 1,5-9-1,10-8 0,4-4-1,6-8 0,8-4 1,5 0 1,2-3-1,3-1 0,6-3 0,3-1 0,-1-4 1,4-2-1,3-6 1,0-8 1,9-7-1,0-3 0,-2-2 1,-1-6-1,-2-4 0,-2-1-1,-1 1 0,-2-4 0,-1 3 0,-1-1-1,-4-5 0,4-3 2,0 0-4,6-5 2,6-3 1,1 0-3,3-3 3,3-2 0,2-1 0,8 1-1,4-2 2,-1 6 1,0-3-2,2 2 2,-3 4-2,8 2 1,-2 6-1,-5 3 0,-5 3 0,0 4-1,-8 13 2,-6 4-2,-7 11 1,-12 14 0,-15 10 0,-13 14 0,-13 18-1,-19 7-2,-10 14-4,-26 6-3,2 18-19,-22 1-6,-3 12-1,-12 2 2</inkml:trace>
  <inkml:trace contextRef="#ctx0" brushRef="#br0" timeOffset="865897.8716">17732 2276 21,'16'-14'26,"-16"14"4,15-20-5,-3 19-11,-12-13-1,11 13-2,-14-12-2,3 13-2,0 0 0,0 0 0,-6-13-3,6 13-1,-26 15-1,3 1-1,-10 4 0,-7 8 1,-9 3-1,-6 7 1,-8 6 0,1-2-1,3-2 0,7-5 1,6-4-1,13-6-1,7-7 1,12-10-1,14-8 1,11-19 1,13-5-2,10-3 1,9-9 0,15-2 0,2-7 0,8 1 1,-1 5-1,-5 3-2,-4 7 3,-10 9-1,-8 6-1,-11 12 1,-7 12-1,-10 9 2,-8 13-1,-2 10 0,-7 8 0,-2 4 0,-4 6 0,-1 1-1,1 0-1,1-5-3,10 6-10,-6-25-25,18 5 1,-3-22-1,14 0-1</inkml:trace>
  <inkml:trace contextRef="#ctx0" brushRef="#br0" timeOffset="866521.8727">18481 2402 59,'7'-15'36,"4"6"-3,-4-7 2,4 13-26,-7-10-4,-4 13 0,13-13 0,-13 13-1,0 0-1,0 13 2,-11 3-3,-3 4 2,-3 9-2,-7 8 0,-2 0 0,2 6-1,4-4 1,5 0-1,13-7 0,14-3-1,16-15 1,19-8 1,13-8-1,14-10 0,8-5-1,6-8-1,1-4-1,-8-8-1,-2 8-5,-23-15-32,3 14 2,-23-12-2,-3 14 0</inkml:trace>
  <inkml:trace contextRef="#ctx0" brushRef="#br0" timeOffset="866740.273">18886 2133 89,'-17'31'39,"-7"-2"-1,13 30-2,-7-5-32,5 9-1,-7 1-1,3 8 0,-4-3-3,-1-6-1,3 2-2,2-14-6,17 2-28,-3-20 0,15-1 0,1-20 0</inkml:trace>
  <inkml:trace contextRef="#ctx0" brushRef="#br1" timeOffset="873417.0848">13503 9722 53,'0'0'34,"0"0"1,0-11-1,0 11-19,0 0-9,-3-11-2,3 11 1,-1 13-1,-1 4-1,-3 4 0,2 9-1,-3 9-1,-1 11 1,1 6-2,-3 7 1,3 0-1,1 2 1,-3-3-2,2-6 2,2-10-2,1-9 2,0-10-2,3-11 1,0-16 1,0 0-1,7-26 1,1-4 0,-4-11 0,4-7-1,0-10 1,1-6-1,1-8 2,5-3-2,-1-2 0,7 2 0,5 1 0,5 4 0,0 10 0,8 4-1,-2 11 1,-1 13-1,2 9 1,-7 10-1,-6 11 1,-5 10-1,-3 8 2,-8 7-1,-4 8 0,-3 4 1,-6 7-1,-5 3 1,-5 2-1,-3-2 1,-4 0-1,-2-3 0,-2-1 0,-4-7 0,4-5 0,-1-6 0,5-8 0,3-1 0,4-7 1,14-7-1,-12 8 1,12-8-1,12 6 1,2-2-1,2 5 1,5 1 0,-1 6-1,3 5 0,1 3 0,-1 3 1,3 0-2,-1 0-1,0 4-3,0-18-10,13 5-22,-8-13-2,13-1 0,-6-14 1</inkml:trace>
  <inkml:trace contextRef="#ctx0" brushRef="#br1" timeOffset="873822.6855">14285 9900 74,'-19'-16'37,"4"11"0,-12 0 1,1 17-29,-9-1-4,5 14 0,-8 5 0,7 9-1,-2 4 0,5 5-2,5-4 1,7 0-1,9-9-1,9-5 0,11-14 0,8-9-2,11-11 2,5-11 0,5-12-1,2-5 1,0-7 0,-1-2-1,-10-5 0,-4 6 1,-11 2-1,-3 8 0,-10 7 0,-5 12 0,0 11-1,-22 18 1,8 7-1,-2 7 0,4 10-2,2-3 0,9 6-2,1-13-5,20 8-10,-4-24-21,19-2 2,4-17-1,7-1 3</inkml:trace>
  <inkml:trace contextRef="#ctx0" brushRef="#br1" timeOffset="874321.8864">14676 9954 76,'-30'-6'38,"10"17"-1,-8-1 0,11 13-28,-8-1-3,6 7 0,3-4-2,7 3-1,7-6-1,8 0 1,7-7-2,8-5 0,5-5 0,4-7 0,2-4-1,1-6 1,0-3-1,-2-3 0,-4-3 0,-7-1-1,0 1 1,-7 2 0,-3 5-1,-10 14 0,0 0 1,0 0-1,-26 34 0,8 7-1,-7 14 0,-3 14 1,-2 14 0,0 6 0,-3 0 0,4-3 1,8-6-1,2-12 2,5-13-1,8-13 1,1-20-1,5-22 0,0 0 0,16-29 1,-7-8-1,6-10 0,1-10 0,4-6 0,-1-5 1,4 0-3,5 2 2,-1 7-3,0 12-2,-4-4-31,5 19-1,1 0-2,2 11 0</inkml:trace>
  <inkml:trace contextRef="#ctx0" brushRef="#br1" timeOffset="874665.087">15218 9931 88,'-17'-14'38,"-1"16"0,-9-4 2,12 10-34,-17 0-1,11 12 0,-3-3-2,4 7 0,11 1-1,7-4 0,7-1-1,7-3 0,11-2-1,3-2 1,5-5-1,-2 0 0,0-2 0,-4 1 1,-3 2-1,-11 4 0,-8 3 0,-9 4-1,-11 3 0,-5 4 2,-5-1-2,-1-1-1,4-1-2,1-10-1,17 7-23,6-21-10,0 0-3,12-28-2,14 6 3</inkml:trace>
  <inkml:trace contextRef="#ctx0" brushRef="#br1" timeOffset="875242.288">16163 9558 60,'5'-13'34,"-7"-4"1,2 17-1,-1-21-22,1 21-5,0 0 0,3 17-1,-9 4-2,2 12 1,-4 11-2,-1 11 0,-2 9-1,5 8 0,-2 2-1,2 0-1,2-4-2,4-4-2,7-7-4,-7-26-14,14 2-18,-8-23 1,8-5 2,-14-7-1</inkml:trace>
  <inkml:trace contextRef="#ctx0" brushRef="#br1" timeOffset="875429.4883">16028 9990 91,'-16'-5'39,"4"-3"-1,12 8 1,1-10-33,21 0-3,4-6-1,9-2-2,11-1-3,-1-11-6,15 6-29,-7-7 0,4 5 0,-3-11-1</inkml:trace>
  <inkml:trace contextRef="#ctx0" brushRef="#br1" timeOffset="875803.889">16752 9380 94,'-28'10'38,"5"14"1,-10 1-1,3 14-32,1 6-1,4 12-1,-4 9-1,2 11 1,3 6-2,0 0 1,4-1-3,5-3 1,4-10-2,5-10 1,8-15-1,5-18 1,6-19 0,8-12 0,4-14 0,3-14 1,2-6 1,1-3-2,2-5 2,-5 7-2,-6 3 1,1 13-2,-7 11 1,-3 12-1,-2 13 0,-6 6-1,5 13-3,-4-5 0,9 15-6,-10-18-27,19 8-2,-1-16 1,11-2 0</inkml:trace>
  <inkml:trace contextRef="#ctx0" brushRef="#br1" timeOffset="876193.8896">17122 9949 82,'-17'-20'37,"2"12"1,-11-6 1,5 21-27,-8-9-5,7 14-2,-6 3 0,3 13-1,1 3 0,2 7-1,3 2-1,7 4-2,3-6 1,11-3-1,8-10 1,7-5-1,5-16 0,7-7 0,4-12 1,2-11 0,-1-1-1,2-12 1,-8 3-1,-1-3 0,-4 7 0,-8 4 0,-1 10-1,-14 18 1,0 0-1,-2 12 1,-8 14-1,2 4-1,2 7-1,0-4-1,9 3-2,2-16-4,21 0-27,-3-21-3,18-4 2,-1-22-2</inkml:trace>
  <inkml:trace contextRef="#ctx0" brushRef="#br1" timeOffset="876381.09">17652 9489 78,'-15'13'38,"-10"11"-1,6 22 0,-11 3-25,9 21-6,-3 3-3,11 4 0,4 0-6,-2-10-3,19 5-28,-12-22-5,11-1 1,-6-22-3</inkml:trace>
  <inkml:trace contextRef="#ctx0" brushRef="#br1" timeOffset="876568.2903">17386 9833 115,'-1'-25'42,"17"16"0,0-9-1,9 5-38,12 2-3,4-4-3,12 9-5,-13-8-30,19 14-2,-12-6-1,13 11-2</inkml:trace>
  <inkml:trace contextRef="#ctx0" brushRef="#br1" timeOffset="882778.1013">18574 9877 74,'7'-19'35,"-7"19"-9,5-27 2,-5 27-14,-12-15-5,12 15-1,-34 2-2,12 7-2,-8 5-1,-1 10 0,-5 4 0,1 9 0,0 1-1,8 2 1,3 1-1,9 0 0,12-8 0,11-6 0,9-11-1,8-10 0,10-11-1,10-11 1,0-10 0,4-8-1,1-7 0,-3-5 0,-6 1 0,-1 1 0,-8 6-1,-5 4 1,-7 14-1,-20 20 1,15-3 0,-23 27-1,-6 18 1,-4 12 0,-4 19-1,-2 11 1,-3 7-1,2 8 1,3 0-1,-1-5 2,8-4-3,0-12 3,-3-11-1,3-12 1,-4-11-1,0-15 1,0-14-1,-2-14-1,1-10-1,3-19-3,8-2-4,-6-25-27,20 1-3,1-15 0,13 5-1</inkml:trace>
  <inkml:trace contextRef="#ctx0" brushRef="#br1" timeOffset="883136.9019">19155 9901 93,'14'-16'36,"-14"16"1,-3-21 0,-11 27-30,-14 0-1,3 12-1,-9 7-1,0 11-1,-1 3 1,9 11-1,3-2 0,11 1-1,12-4-2,10-6 2,15-10-1,8-11 0,12-13-1,4-11 1,-1-14-1,-3-7 0,-4-10 1,-7-3-2,-11-4 0,-12 0 0,-11 4-2,-16 0 0,-2 10-1,-11 4-1,1 17-5,-15-9-27,18 18-2,-1-3 0,16 9 0</inkml:trace>
  <inkml:trace contextRef="#ctx0" brushRef="#br1" timeOffset="883604.9027">19923 9939 46,'14'-18'32,"-4"-1"3,-2 9 0,-8-12-17,0 22-3,4-12-1,-4 12-4,-6 13-2,1 7-1,-8 0-2,3 9-1,-5 2-2,0 6-2,1 1-2,-1-5-2,13 6-9,-6-19-26,18-1 0,-10-19 1,29-1-2</inkml:trace>
  <inkml:trace contextRef="#ctx0" brushRef="#br1" timeOffset="884072.9035">20088 9573 100,'-16'-2'38,"-4"1"0,20 1-1,-16 14-33,16-14-1,15 12 0,2-1 0,6-1-1,4 8 1,0 2-1,-1 9 0,-3 2 0,-6 7-1,-7 3 0,-6 6 0,-8-1 0,-5 0 0,-5-3-1,-1-5 1,1-7-1,0-7 0,6-4 1,8-20-1,0 0 0,14-2 0,2-18 0,5-3 1,4-8-1,4-5 0,1-2 0,1 1 1,-2 0-1,-5 6 0,-1 5 0,-6 7 0,-4 11 0,-13 8 1,12 16-1,-12 6 0,-1 9 0,-4 5-1,6 3-2,0-5-1,12 1-4,-3-23-17,28 5-15,0-25 1,20-7-1,4-18 0</inkml:trace>
  <inkml:trace contextRef="#ctx0" brushRef="#br1" timeOffset="884275.7039">21212 9207 102,'-20'14'38,"-11"14"1,-2 28-1,-7 7-33,8 13-1,-6 7-2,8 6 0,3 1-3,4-5 0,12 0-8,-6-20-27,21-1-1,-7-20-1,13-8-1</inkml:trace>
  <inkml:trace contextRef="#ctx0" brushRef="#br1" timeOffset="884728.1047">20825 9728 113,'-13'1'40,"0"-2"1,13 1-2,14 11-34,14-6-2,12-5-1,11-3-1,8-1 0,3-2 0,4-1-1,2 2 1,-4-2-1,-7 1 0,-11 0 0,-7 4 0,-14 1 0,-11 3 1,-14-2-1,-14 22 0,-10-1 0,-6 5 1,-4 7-1,1 2 1,4 7-1,8-3 1,12-1-1,14-7 1,12-7 0,14-6-1,9-11 0,8-12 2,-3-8-2,1-11 0,-4-6 0,-8-4 0,-8-7 0,-11-3 0,-10 1-2,-8-5-1,-4 9-2,-9-7-9,11 21-25,-13-3-1,10 16-1,-9 0-1</inkml:trace>
  <inkml:trace contextRef="#ctx0" brushRef="#br1" timeOffset="885695.3064">22493 9808 73,'-17'-19'35,"1"8"0,-12 0 1,7 12-25,-14-4-2,7 12-2,-10 3-1,5 11-1,-6 0 0,8 8-1,1-1 0,11 3-1,5-4 0,17 0-1,8-5-1,14-5 0,11-7 0,8-6 0,5-5-1,2-4 0,3-8 1,-3-2-1,-8-8 1,-3-3-1,-6 1 0,-6-7 0,-8 1 1,-7 4-1,-4 2-1,-6 7 1,-3 16 0,0 0 0,-15 5-1,0 24 1,0 12 0,-4 16 0,-1 14-2,1 9 2,-3 10-1,1 3 1,2-1-1,-1-5 1,1-8-1,-1-9 1,-1-13 0,-3-12 1,-1-16-1,1-13 0,1-16-1,2-18-3,9-9-3,-1-27-22,21-2-11,2-22-1,15-6 2,4-16-1</inkml:trace>
  <inkml:trace contextRef="#ctx0" brushRef="#br1" timeOffset="885960.5068">23250 9199 100,'13'-20'39,"-9"4"0,-4 16 0,-14 16-35,5 14 0,-11 13 0,-4 16-1,-2 13-1,-3 13 0,-2 9 0,3 4 0,2-1-3,6-7-1,14-4-6,-2-22-28,24-3-3,3-22 0,22-11-1</inkml:trace>
  <inkml:trace contextRef="#ctx0" brushRef="#br1" timeOffset="886350.5075">23581 9704 100,'-15'-23'38,"2"12"1,-16 2-1,4 25-29,-10-5-3,3 12 0,-6 2-2,3 13 0,2 0-1,6 2 0,7 0-1,8-6 1,8-7-3,12-6 0,13-12 0,8-10 0,8-12 0,5-8 0,7-9 0,-1-3 0,-2-6 0,-1-1 0,-9 6 0,-7 3 0,-11 12 0,-18 19 0,0 0 0,-9 20 0,-11 14 0,-7 8 0,2 7-2,-3 0-3,14 9-7,-2-24-21,27 8-7,6-23-1,24-1 0</inkml:trace>
  <inkml:trace contextRef="#ctx0" brushRef="#br1" timeOffset="886662.5081">24199 9621 109,'-40'-7'39,"4"17"0,-13-4 0,8 12-33,1 0-2,12 5-1,8 0-1,11 2 0,13-2-1,9-2 0,8-3 0,5 0 0,0 0-1,-2-1 1,-5 3-1,-8 0 1,-5 0-1,-13 5 0,-7-1 0,-4-1 1,-3-2-2,1-4 0,5-2-1,-1-9-4,17 8-14,-1-14-19,24-14 0,-2-5-1,19 1-1</inkml:trace>
  <inkml:trace contextRef="#ctx0" brushRef="#br1" timeOffset="887005.7087">24680 9451 107,'-10'4'40,"-20"3"1,-3 19-2,-9-4-31,3 8-2,1 0-2,5 5-1,9-3 0,8-2-1,13-6-2,15-3 2,7-7-2,3-3 0,4-2 0,0-2 0,-1-1-2,-2 1 2,-9 1 0,-14-8 0,11 22 0,-14-5 0,-8 4 0,-5 2 0,-3 2 0,-7 1-1,0 3-2,-2-5-2,5 7-6,-11-16-26,19 6-4,-8-15 1,12 4-1</inkml:trace>
  <inkml:trace contextRef="#ctx0" brushRef="#br1" timeOffset="888331.711">13617 11181 51,'0'0'36,"-15"-12"1,3 15-1,-16-7-24,12 12-4,-13-3-2,7 9 0,-6 0-2,3 9 0,-2 3-1,4 11 0,4 2-1,1 5 0,7 1 0,6-1 0,9-5-1,9-5 0,9-11 0,10-13 0,9-11-1,11-14 0,1-13 0,4-6-1,0-11 1,-4-5 0,-6 3 0,-11-3-1,-9 6 1,-12 7-1,-13 11 1,-8 5 0,-11 12 0,-7 8 0,-4 5 1,2 7-1,2 0 0,10 3 0,9-3 1,5-11-1,33 6 1,3-8-1,10-5 1,6-1-1,3 0 0,-5 1 1,-3 6-1,-14 8 1,-8 8-1,-13 8 0,-14 6 0,-7 9 1,-11 2-1,-2 1 1,-3-1-1,1-5 0,6-8 0,11-13 1,7-14-1,18-10 0,13-17 1,12-9-1,10-6 1,2-3-1,4-3 1,-4 7-1,-7 9 1,-8 10-1,-14 14 0,-6 12 1,-17 15-2,-6 10 1,-8 11-2,-1 3-1,3 6-3,2-8-4,23 8-22,-5-18-9,21-4 1,3-13-2</inkml:trace>
  <inkml:trace contextRef="#ctx0" brushRef="#br1" timeOffset="888971.3121">15724 11143 53,'-18'1'36,"-16"-1"0,-1 12 0,-12-8-25,8 17-1,-12-3-3,13 14 0,-11-4-2,15 14 0,0-2 0,14 5-2,7-2 0,13-2-1,12-7 0,8-9-1,10-8 0,9-12 0,10-16 0,1-11-1,5-13 0,1-9 0,-1-3 0,-5 0 0,-5-2 0,-12 4 0,-6 10 0,-10 9 0,-12 13 0,-5 13 0,-19 14 0,-3 12 0,-1 7 0,1 6 1,4 4-2,6-2 1,12-1-2,11-13-2,21-2-3,1-24-8,28 6-24,-8-20 0,12 4-1,-7-17 1</inkml:trace>
  <inkml:trace contextRef="#ctx0" brushRef="#br1" timeOffset="889330.1128">16312 11206 80,'0'0'39,"-15"0"-1,8 14-1,-8 0-31,4 12-1,-3 3-1,-4 9-1,-2 0-1,2 3 1,0-8-1,5-3 1,6-8-2,7-22 0,0 0 0,26-13-1,4-18 1,5-7-1,6-7 0,3-5 0,-1 1 0,-2 2 0,-7 9-1,-5 7 1,-10 13 0,-8 13 0,-11 5 0,4 21 0,-9 5-2,-3 5 1,6 6-2,0-3-1,10 3-2,2-8-1,21 5-7,-3-21-21,22 2-4,-2-17 0,12 1 2</inkml:trace>
  <inkml:trace contextRef="#ctx0" brushRef="#br1" timeOffset="889829.3136">17016 11186 79,'0'0'39,"-31"-22"0,9 25 0,-12-2-31,5 15-1,-9 5-3,1 13 0,-3 0-1,12 5 0,2-2-1,14-1-1,8-6 0,14-9 1,13-11-2,6-11 1,10-11-1,3-8 0,1-10 1,1-7-1,-3-7 0,-1-1-1,-5 2 1,-5 5 0,-6 4-1,-8 8 0,-7 13 1,-9 13-1,-1 17 0,-13 16 1,-6 16-1,-5 13 0,-3 14 1,0 4 1,1 4-1,-2 2 1,3-4-1,3-10 0,4-8 0,2-12 0,4-13 0,-2-10-2,5-12 2,-4-10-3,14-7 3,-15-8-1,10-3 1,-1-7 0,1-3 0,4-2 3,2-2-4,-1 0 2,6 4-7,-8-13-13,18 11-18,-7-9-3,10 5-2,-4-11-2</inkml:trace>
  <inkml:trace contextRef="#ctx0" brushRef="#br1" timeOffset="890780.9153">17670 10640 76,'0'0'37,"-13"-9"0,4 20 1,-12 6-32,4 15 0,-11 12-2,3 12 0,-7 12-2,1 9 0,-3 6-1,3-2-2,4 1-1,5-10-3,14-2-3,-4-24-22,23 2-7,1-20-1,18-7-1</inkml:trace>
  <inkml:trace contextRef="#ctx0" brushRef="#br1" timeOffset="891170.916">17666 11201 80,'-14'9'39,"9"10"-1,3-8 1,9 4-34,11-8-1,18 0-1,3-10-1,11-4 0,2-4 0,1-5-1,-2-3 0,-6 1-1,-7-3 0,-13 0 0,-10 4 0,-8-2 0,-11 3 0,-10 5 0,-9 2 0,-4 5 0,-7 8 1,-4 9 1,-4 8-1,2 9 1,3 7 0,6 3 0,9 2 0,10-2 0,14-5 0,15-7-2,16-9-2,11-13-3,20 4-11,-6-21-25,19 3 1,-7-13-1,10 7-3</inkml:trace>
  <inkml:trace contextRef="#ctx0" brushRef="#br1" timeOffset="892481.3183">19459 11129 46,'-12'-9'34,"-6"-2"3,-2 8-1,-14-5-23,7 17-1,-12-2-3,4 15-2,-6 2-2,7 13 0,0 2-1,10 4 0,8-6-1,13 2 0,7-10-2,16-6 1,11-14-1,7-12-1,12-13 1,1-11-1,1-8 0,2-7 0,-4-1 0,-5-2 0,-5 2 1,-4 7-1,-11 4-1,-9 12 1,-16 20-1,11-6 1,-16 23-1,-7 15 1,-2 17-1,-5 16 1,-4 15 0,-1 9 2,2 7-2,-1-1 0,0 1 0,2-8-1,1-11 2,-1-11-1,0-14 1,-2-14-3,-1-16 2,-2-12 1,1-12-1,0-14-1,2-10-1,2-15-2,12-7-1,1-14-2,19 9-11,-5-14-20,18 10-1,-1-6 1,13 11 1</inkml:trace>
  <inkml:trace contextRef="#ctx0" brushRef="#br1" timeOffset="892902.519">19876 11241 89,'-10'7'39,"-7"-6"-1,17-1 1,0 0-34,0 0-2,32 5 0,0-10-1,6-2 0,3-2-1,3-3 0,5-2 0,-7-2-1,-6 0 0,-7 1 0,-6-1 0,-15 1 0,-4-1 0,-10 4 0,-11 4 0,-6 5 0,-5 6 0,-7 9 0,-5 12 0,1 7 1,1 11 0,2 5 0,7 3 0,7 0 0,14-6 0,14-6 0,13-12-1,16-14-2,12-15-4,16-3-8,-4-23-26,18-3 1,-5-17-1,15 2-1</inkml:trace>
  <inkml:trace contextRef="#ctx0" brushRef="#br1" timeOffset="893105.3194">20771 10634 103,'-24'49'41,"-10"4"-1,4 16-1,-7-8-35,5 14-4,5-1-1,1-3-3,8 1-1,1-11-4,11 6-16,-5-23-15,14-2 1,-8-17 0,12-8 1</inkml:trace>
  <inkml:trace contextRef="#ctx0" brushRef="#br1" timeOffset="893308.1198">20454 11041 106,'0'0'42,"0"0"0,20-9 1,15 10-40,8-1-1,7-3-4,15 3-3,-1-15-15,18 15-21,-7-9-2,11 9 2,-10-8-3</inkml:trace>
  <inkml:trace contextRef="#ctx0" brushRef="#br1" timeOffset="896412.5252">13608 12613 35,'-3'-17'35,"3"-2"1,3 4-1,-9-4-24,6 19-1,6-18-2,-6 18-1,0 0-3,14 19 0,-18-1-1,5 12 0,-6 4-1,2 8-1,-3 9-1,-2 5 1,4-1-1,-4 0 0,2-6 0,6-7 1,2-12-1,2-9 1,-4-21 0,23-8 0,-9-18 0,6-11 0,-2-8 0,2-6-1,-4 0 1,0-2-1,-3 4 1,-2 5-1,0 7 1,-5 9 0,5 5-1,0 5 1,6 4-1,6 3 0,4 4-1,8 4-1,8 5-5,-7-9-22,13 11-10,-4-2 1,4 10-2</inkml:trace>
  <inkml:trace contextRef="#ctx0" brushRef="#br1" timeOffset="896818.1259">14277 12650 70,'0'0'39,"-9"13"-1,9-13 1,20 9-33,4-9-3,4-4 0,9 2 0,4-7 0,1-3-1,2-3-1,-6-2 1,-3-2-1,-6-3 0,-7-1 0,-8-1 0,-11 3-1,-6 1 1,-10 5-1,-7 6-1,-13 5 1,-3 7 1,-5 9-1,-1 9 1,-4 6-1,8 6 1,5 5-1,10 2 1,13 1-1,18-4 0,19-3-1,13-8-2,19-2-2,6-14-6,21 4-29,-2-12 1,13 0-3,-8-12 2</inkml:trace>
  <inkml:trace contextRef="#ctx0" brushRef="#br1" timeOffset="897364.1269">15580 12070 58,'-11'-36'37,"-2"6"1,-5-1 0,6 9-29,-14 5-3,2 13 0,-4 7-2,2 14 1,-5 12-2,-2 15 1,-2 9-2,1 12 1,0 8-2,5 6 2,4 1-3,3-1 0,9-7 0,7-7-3,12-10-2,4-17-4,20 0-30,-10-20-1,9-6-1,-7-16 2</inkml:trace>
  <inkml:trace contextRef="#ctx0" brushRef="#br1" timeOffset="898159.7283">15128 12504 68,'-26'-13'40,"6"-6"1,17 9 0,4-8-27,24 3-9,8-5-1,8 5-2,10-1 0,1 2-2,1 6 0,0 5 0,-8 5-1,-4 6 0,-9 8 0,-9 4 1,-9 5-1,-4 7 2,-8 4-2,-8 2 1,-2 2 0,-2-1 0,-4-4 0,5-2 0,-1-6 0,2-9 0,5-7 0,3-11 1,0 0-1,11-20 1,-3-5-1,3-4 2,1-8-2,-1-2 1,-1-1-1,0 3 0,0 2 0,-4 6 0,3 8 1,-2 4-2,4 8 1,5 3 0,3 5 0,6 1 0,9 0 1,5 1-1,7 1 0,3-2 0,4-2 0,1 1-1,-4-1 1,-4 1 0,-9 0-1,-10-2 1,-9 1 0,-18 2 0,0 0 0,0 0 0,-28-9 0,3 10 1,-4 1-1,-5 6 0,-3 6 0,-2 7 2,2 7-2,5 6 2,4 4-1,7 3-1,6-2 1,10-5-1,14-4 1,8-10-2,9-8 1,8-14-1,6-9 2,2-6 0,4-11 0,-5-1 0,-2-3-1,-9 2 1,-5 2-1,-7 6 0,-6 7 0,-12 15 0,0 0-1,-1 12 0,-6 8 0,-3 6-2,2 6-1,-1-2-2,9 12-5,-6-19-18,21 8-11,-3-16-1,17 3 0,1-15 2</inkml:trace>
  <inkml:trace contextRef="#ctx0" brushRef="#br1" timeOffset="898502.9289">16641 12478 61,'0'0'39,"-11"-7"-1,11 7 2,-15-8-30,15 8-3,-18 6-1,7 3-1,-8 3-2,1 12 1,-4 1-2,4 4-1,5 1 0,2 0-1,6-2 0,12-4-1,6-6 1,9-9-3,11-4-2,4-12-4,21 4-30,-13-19 2,14 1-5,-9-13 2</inkml:trace>
  <inkml:trace contextRef="#ctx0" brushRef="#br1" timeOffset="898721.3293">17219 11854 82,'-17'23'42,"6"21"-3,-14 4 1,3 22-34,-2 4-2,3 10 0,3 0-4,4 1 0,6 0-8,-4-20-4,16 0-29,-4-20 1,10-6-2,-7-18 1</inkml:trace>
  <inkml:trace contextRef="#ctx0" brushRef="#br1" timeOffset="898939.7296">16995 12312 96,'0'0'43,"-19"5"0,19-5-2,0 0-37,35 0-4,5-13-2,9-4-2,21 8-8,0-17-29,26 12 1,-3-8-2,16 11 0</inkml:trace>
  <inkml:trace contextRef="#ctx0" brushRef="#br1" timeOffset="899470.1306">17633 12478 79,'0'0'41,"-21"-1"-1,21 1 0,0 0-36,0 0-1,24-5-1,0 3 1,8-1-1,5-1-1,4-3 1,4 0-1,-1-2 0,0-1 0,-3-3-1,-7-1 0,-7 0 0,-10-1 0,-6 2 0,-11 0 0,-11 3 0,-7 3 0,-8 2-1,-7 5 1,-2 8 0,-2 4 1,0 5-1,5 6 1,2 5-1,9 5 2,10-1-2,10 3 1,11-4-2,13-4-2,14-3-1,3-18-6,25 4-24,-3-22-7,17 3 1,-4-20-2</inkml:trace>
  <inkml:trace contextRef="#ctx0" brushRef="#br1" timeOffset="899860.1313">18511 12287 85,'-28'21'40,"-8"-6"-1,10 12 2,-7-4-36,9 7 1,1-2-3,6 8 1,5-6-2,11 2 1,9-4-2,10-10-1,12-8 1,8-11-1,9-14 1,11-12-1,2-15 1,4-14-2,0-11 2,4-8 0,-9-7 0,-5-7-2,-8 3 0,-12 7 1,-14 13-1,-7 16 3,-16 22-2,-13 26-1,-9 27 1,-10 33 0,-3 23 0,0 11-1,2 13-5,-2-12-15,32 11-18,-2-18-2,26-6-1,12-27 0</inkml:trace>
  <inkml:trace contextRef="#ctx0" brushRef="#br1" timeOffset="900452.9323">19986 11693 82,'0'0'36,"-19"-8"1,-2 10-11,0 25-17,-15 10-2,2 18-2,-12 12 0,4 12-1,-1 7 1,9 4-2,4-4 0,15-6-3,15-11 1,16-11 0,24-13-4,12-17-1,20-2-8,-3-24-25,21-2-3,-4-15 0,7-1 1</inkml:trace>
  <inkml:trace contextRef="#ctx0" brushRef="#br1" timeOffset="900998.9333">20461 11721 89,'-14'4'38,"5"19"3,-8-1-2,-3 14-34,0 5 0,2 12-1,-1 2 0,1 13-3,0 2 2,1 3-3,0 2 1,6-3 0,3-5-1,3-5 1,5-6-1,1-11-1,5-13 0,-1-10 0,-5-22 1,20 10 0,-9-21 1,4-12-1,-3-6 0,4-7 1,-1-8 0,2-1 0,5-1-1,2 4 0,-2 5 0,4 7 0,-3 10 0,4 11-1,-1 12 0,-4 11 1,-4 10-1,-3 6 1,-7 8-1,-6 0 1,-3 2-1,-7-1 2,-10-4-2,-5-4 1,-6-5 0,-3-6-1,-1-9 0,0-7 0,8-5-2,-1-16-4,26 17-13,-13-40-18,30 17-1,0-10-1,18 7 1</inkml:trace>
  <inkml:trace contextRef="#ctx0" brushRef="#br1" timeOffset="901669.7344">20792 12417 90,'0'0'38,"8"16"1,-8-16 0,36 5-34,-12-6-1,8-2-2,4-2 0,0-5 0,-2 0-1,-1-4 0,-6-4 0,-5 0 0,-6-3 0,-8-3 0,-4-1-1,-8 5 0,-2 2 1,-8 7-1,-6 8 0,-5 10 0,-5 13 0,-3 9 1,-1 7-1,2 6 1,2 3 0,10 0 0,10-7-1,10-6 1,12-13-2,14-10 2,15-14-1,11-7 0,4-11 1,4-7-1,0-3 1,-4-2-1,-8 3 1,-8 4-1,-14 7 1,-10 9-1,-16 12 0,0 0 0,-7 20 0,-6 1 0,-2 5 0,-2 3 0,4 3-1,2-4 1,5-5 0,4-7 0,2-16 0,17 4 0,1-17 0,3-8 0,3-4 1,4-6-1,2-2 1,-4 3-1,-1 5 0,-6 8 0,-4 10 0,-15 7 0,11 16 0,-11 5 0,-3 6-2,0 0 0,5 4-3,2-11-2,13 5-12,-17-25-9,36-3-11,-11-16-1,15-2 0,1-16 1</inkml:trace>
  <inkml:trace contextRef="#ctx0" brushRef="#br1" timeOffset="901841.3347">21981 11887 89,'-21'31'40,"4"13"-1,-9-2 1,10 21-32,-6-6-5,4 2-2,3 2-5,-2-9-4,15 5-32,-11-17 3,9 0-3,-2-18 0</inkml:trace>
  <inkml:trace contextRef="#ctx0" brushRef="#br1" timeOffset="902012.935">21753 12207 106,'4'-18'40,"12"9"1,-2-11-7,10 10-35,12 11-17,-2-13-21,8 10 0,-4-9-2,11 8 0</inkml:trace>
  <inkml:trace contextRef="#ctx0" brushRef="#br1" timeOffset="902527.7359">22372 11597 85,'21'0'40,"3"-2"-1,11 13 2,-1 1-35,3 12 2,-4 13-4,-2 13-2,-8 12 0,-8 13 0,-14 11-1,-12 10 0,-11 1 0,-8 4-2,-10-9 1,-1-7 0,3-12-1,0-18-5,14-3-15,-4-30-19,21-10-1,1-23-1,16-6 1</inkml:trace>
  <inkml:trace contextRef="#ctx0" brushRef="#br1" timeOffset="903416.9375">13772 13939 50,'0'0'39,"5"-26"-1,2 12 0,-2-6-20,-5 20-12,11-10-1,-2 23-1,-8 9-1,4 14-1,-11 12-1,1 5-1,-4 3-2,-2-3-3,11 6-14,-9-24-20,9-4-1,0-31 0,0 0-1</inkml:trace>
  <inkml:trace contextRef="#ctx0" brushRef="#br1" timeOffset="903604.1378">13838 13526 72,'-15'-5'39,"1"-1"0,14 6 0,0 0-33,0 0-6,20 1-2,1-11-5,16 12-12,-3-11-18,9 6 0,-2 0-1,9 9 0</inkml:trace>
  <inkml:trace contextRef="#ctx0" brushRef="#br1" timeOffset="903994.1385">14327 13682 67,'-7'25'38,"5"7"-1,-11-9 2,7 9-32,-10-4-3,4 4 0,1-1-1,0 1 0,0-2-1,5-2 0,0-8 0,3-4-1,3-16 1,0 0-1,24-18 0,-5-8 0,4-10 1,6-5-2,3-4 1,1-1-1,0 2 1,-3 6-1,-5 9 0,-3 7 0,-5 12 1,-6 13-1,-5 12 0,-6 12 0,-4 9 0,-1 7 0,-1 6 1,0 1-1,-1 1 0,6-6 1,1-7-1,6-7 0,2-8-2,5-12-2,8 4-7,-21-15-23,36-5-6,-20-4-1,8 8 0</inkml:trace>
  <inkml:trace contextRef="#ctx0" brushRef="#br1" timeOffset="904758.5399">14942 13767 69,'6'-28'38,"3"9"-1,-7-10-10,-2 29-20,2-15-1,-2 15-1,-8 12 0,0 9-2,-4 4 0,1 10 0,-2 1 0,3 5-1,1-3 0,5-2 0,4-6-1,4-10 0,7-8 0,8-11-1,8-11 1,3-10-1,2-8 1,3-6-1,3-3 0,-2-5 0,-4 1 0,-4 2 0,-5 5 0,0 4 0,-7 13 0,-4 7-1,-12 10 1,13 15-1,-12 10 1,2 10 0,-2 7 0,4 5 0,2 2 0,3-4 0,4-8 0,7-8 1,2-13-1,4-14 0,6-13 1,-1-10-1,0-9 0,-2-7 1,-3-5-1,-5-4 0,0 1-1,-11-3-2,4 7-3,-11-6-6,17 18-25,-13-5-3,7 14-2,-3-1 2</inkml:trace>
  <inkml:trace contextRef="#ctx0" brushRef="#br1" timeOffset="906068.9422">16130 13590 52,'-21'-17'37,"4"18"-1,-15 1 0,2 13-26,-15 3-4,3 16 0,-5-1-1,6 11 0,-1-3-1,12 2 1,9-5-2,12-4 0,10-12-1,14-11 0,14-12-1,11-9 0,9-10 0,2-8-1,2-4 1,-1-5-1,-5-3 1,-6 1-1,-9 4 0,-8 2 0,-12 7 0,-4 6 0,-5 7 0,-3 13 0,-13 1-1,3 13 1,-1 9 0,3 7 0,2 3 0,4 5 0,7 0 0,5-3 0,8-4 0,4-8 0,7-9 0,0-5 0,1-8 0,2-7 0,-1-5 0,-6-4 0,0-1 0,-8-4 1,-2 2-1,-3 0 0,-5 4 0,-7 14 0,0 0 0,0 0 0,5 20 0,-9 6-1,1 7 1,0 4 0,-1-1 0,3-2 0,2-7 0,4-12 1,-5-15-1,24-9 0,-9-14 0,4-10 0,1-7 0,1-4 0,1-3 1,-5 1-1,1 5 0,-2 5 0,-3 8 0,1 5 0,5 6 0,0 4-1,5 7 0,2 3-2,6 4 1,3 0-2,2 2 0,-3-1-1,2 3-1,-7-5 0,1 7 0,-10-8 1,1 3 0,-10-3 0,-11 1 3,17 3 0,-17-3 1,0 0 1,0 0 2,11 5 1,-11-5 0,0 0 2,0 0 0,0 0 0,0 0-1,0 0 1,4-15-1,-4 15 0,-11-7-1,11 7-1,-29 7 1,8 6-1,-4 4 0,0 9 0,-7 4 0,4 5-1,2 1 0,5 1 0,8-5 0,11-6 0,13-10-1,7-6 1,11-13-1,12-11 1,3-13-1,6-11 1,4-7-1,4-8 0,-4-5 0,-3-6 1,-3-2-1,-7 1 1,-4 4-1,-7 5 1,-9 10-1,-10 14 1,-8 16-1,-3 16 0,-21 19-1,-1 17 1,-3 16-1,-1 6-1,0 10-1,1-2-1,14 5-3,3-18-5,27 11-8,-9-32-10,33 8-6,-6-21-4,18 2 1</inkml:trace>
  <inkml:trace contextRef="#ctx0" brushRef="#br1" timeOffset="906536.943">17786 13378 68,'-26'5'40,"8"10"-2,-13-8 2,10 14-31,-4-11-5,2 2-1,8 1 0,2 2 0,9 0-1,6 3 0,13-2 0,-1-1-1,9 1 1,0 1-1,5-5-1,-1 2 1,0-4-1,-1 3 1,0 0-1,-6 1 0,-6 2 0,-4 2 1,-8 5-1,-7 5 0,-11 3 0,-8 5 0,-6 1 0,-3-3-1,1 1 0,3-10-1,8-3-3,4-23-8,29 8-13,-8-27-14,27 3 0,0-16-2,14 2 1</inkml:trace>
  <inkml:trace contextRef="#ctx0" brushRef="#br1" timeOffset="906708.5433">18106 13832 98,'-8'24'43,"-7"-16"0,9 4-2,-12-12-40,18 0-4,0 0-11,-15-28-14,15 28-14,2-17 0,-2 17-1,9-15 0</inkml:trace>
  <inkml:trace contextRef="#ctx0" brushRef="#br2" timeOffset="911778.5522">14189 13102 14,'13'-2'31,"8"1"-1,-1-4 2,-3-3-20,9 10-2,-6-8-3,9 9-1,-4-6-1,5 8 0,-4-6-1,4 6 0,2-8 0,6 4-1,-2-5 1,7 0-2,1-1-1,2-1 0,2 1 0,1 1-1,2-1 0,5 1 0,-1 0 1,5 2-1,0-2 1,4 2 0,1-2 0,2 2 0,0-1 0,1 1-1,-1 0 1,2 2-1,-2-2 0,3 1 0,4-1 0,3 0 0,1 0 0,3-2 0,1-1 0,-2 1 0,0 1 0,-6-1 0,-1 3 1,-3 1-1,-5 1 0,4 0 1,-3 1-1,3 0 1,-5-2 0,2-2-1,3-3 0,1-1 1,-5 0-1,0 0 0,-2-1 1,1 0-1,2 2 1,2-1-1,-9 5 0,4-1 1,-3 2-1,-1 1 1,-2-1-1,-2 1 0,0 1 0,-5 0 0,1-1 0,0-1 1,-2 0-1,1-1 0,-1 1 1,1 0-1,0-2 1,1 1-1,0 1 1,1 1-1,-2-1 0,-1 2 1,-2-1-1,0 1 0,-3-2 0,2 2 0,-4 0 0,-2 0 1,-1-2-1,-5 2 0,-3-1-1,-3 2 1,-4-1-1,-5-1 0,-2-1 0,0 0 0,-3-1 0,-1 0 0,-3-3 1,-10 4-1,20-1-6,-20 1-29,0 0 1,5-21-3,-5 10 0</inkml:trace>
  <inkml:trace contextRef="#ctx0" brushRef="#br3" timeOffset="1.05809E6">19219 13312 65,'0'0'36,"0"0"1,0 0-2,0 0-31,-2 24-1,4-1-1,0 12 0,-1 7-1,0 13 1,-2 6 0,-2 8-1,-1 5-1,0-3 0,-7 1-2,1-12-2,10 7-23,-10-24-11,7-6-1,-3-18 1</inkml:trace>
  <inkml:trace contextRef="#ctx0" brushRef="#br3" timeOffset="1.0586E6">19021 13321 72,'-27'-10'39,"0"4"0,27 6 0,0 0-34,6 12-2,24-21 0,16-2 0,15-11 0,11 0-1,6-9 0,3-1 0,-1 2 0,-8 4-1,-11 8 0,-7 12-1,-17 12 1,-14 12 0,-10 16-1,-13 13 0,-12 12 0,-7 9-1,-5 9 1,-4 4 0,0 0-1,2-3 1,4-6 1,9-11-1,4-15 1,14-14 0,9-19 0,10-21 0,7-17 0,9-11 0,6-15 0,3-5 0,0-2 0,-4 3-1,-4 9 0,-7 12 0,-8 18 1,-11 13-1,-6 21 0,-9 16 0,-6 11 0,-3 9 0,0 7-1,0 1-2,8-5-1,4-9-2,17-5-6,-7-29-23,28 0-3,-3-28-2,15-2 1</inkml:trace>
  <inkml:trace contextRef="#ctx0" brushRef="#br3" timeOffset="1.05879E6">20342 13583 88,'0'0'40,"-17"-22"0,3 32 0,-9 3-32,4 10-4,2 6-1,2 10-1,1 4-1,6 4-1,3 5-2,3-6-1,8 3-6,-10-21-22,22 6-8,-18-34-2,30 18 0</inkml:trace>
  <inkml:trace contextRef="#ctx0" brushRef="#br3" timeOffset="1.05896E6">20383 13319 73,'-20'-29'40,"-4"6"-2,6 22-1,1 9-30,17-8-10,-5 34-12,10-21-21,20 10-1,4-9-1,15 7 1</inkml:trace>
  <inkml:trace contextRef="#ctx0" brushRef="#br3" timeOffset="1.05927E6">20828 13476 79,'-11'0'38,"11"0"0,-33 15 0,10 0-31,-8 2-3,2 8 0,-1 1-2,5 4 0,3-1 0,12-2-1,5-3 0,15-6 0,11-7 0,6-6-1,6-6 0,3 0 0,-2-3 0,-8 3 1,-6 3-1,-11 12 0,-11 7 0,-9 9 0,-11 4 1,-2 4-1,0 1-2,1-8-1,14 8-21,-6-29-13,20 3-2,-5-13-3,36-23 1</inkml:trace>
  <inkml:trace contextRef="#ctx0" brushRef="#br3" timeOffset="1.05969E6">21838 13448 83,'13'14'40,"-13"-14"0,-5 19-1,-8 1-36,2 9-1,-3 7-1,-1 10 0,-3 6-1,1 6 0,4-1 0,1-5-2,13-7-4,-3-27-24,23 1-8,-1-31 0,15-9-2</inkml:trace>
  <inkml:trace contextRef="#ctx0" brushRef="#br3" timeOffset="1.05982E6">21856 13179 86,'-35'0'32,"6"4"-26,18 8-6,5 0-35,22 3-2</inkml:trace>
  <inkml:trace contextRef="#ctx0" brushRef="#br3" timeOffset="1.06018E6">22343 13451 74,'-10'-4'37,"10"4"-1,-25-11 2,12 9-32,-3 1-2,1 8 0,-8 3 0,2 9 1,1-1-1,1 9 0,2-5-2,8 1 0,9-6-1,11-4 0,10-4-1,8-4 0,4-3 0,2 1 0,-1 1 0,-5 5 0,-8 4 0,-14 6 0,-11 7 0,-12 6 0,-9 0 0,-6 2 0,-2-4-2,2-10-2,16 7-18,0-31-17,15 4 0,25-35-3,16 1 1</inkml:trace>
  <inkml:trace contextRef="#ctx0" brushRef="#br3" timeOffset="1.06902E6">13705 14827 32,'0'0'19,"-3"-31"7,3 31 3,-1-31-12,1 31 0,-2-28-4,2 28-3,-6-17-1,6 17-2,-7-14-2,7 14-2,0 0 0,0 0-1,-2 19 0,8 2-1,-1 13 0,2 7 0,-3 12 0,1 13-1,-6 5 1,-3 1-1,-1-1 1,-3-5-1,-1-9 0,1-10 1,3-15-1,5-12 0,0-20 1,18-11-1,0-15 0,3-8 0,3-9 1,5-4-1,-3-3 0,3 0 1,0 9-1,0 1 0,-3 12 0,0 7-1,2 11 1,-3 10-1,-2 9 1,-1 11-1,-3 7 1,-5 10-1,-7 5 1,-7 6 0,-7 1 1,-10 4-1,-10-5 1,-6-4-1,-5-7 1,-2-12-2,-2-10 0,4-14 0,11-13-2,6-14-1,20-1-4,-1-21-30,29 9 0,1-12-2,20 11 0</inkml:trace>
  <inkml:trace contextRef="#ctx0" brushRef="#br3" timeOffset="1.06941E6">14439 15165 42,'-14'17'37,"13"6"2,1-23-1,11 19-21,9-23-12,18-4-1,3-11 0,8-3-1,0-8 0,-1-2-2,-6-3 0,-8 2 0,-14-2 0,-6 5 1,-14 1-1,-9 8 2,-11 4-3,-10 8 3,-7 9-3,-3 13 1,-5 11 0,-2 13-1,2 9 0,4 4-1,8 4 2,14-4-2,14-5 1,16-7-1,20-8-5,9-22-6,33 11-17,-5-27-9,24 3-3,1-19 0</inkml:trace>
  <inkml:trace contextRef="#ctx0" brushRef="#br3" timeOffset="1.06979E6">15575 14976 47,'-18'-8'39,"2"9"-1,-13-7 0,8 7-29,-19-1-3,1 6-1,-3 6-2,3 7 0,-3 6-1,7 7 0,3 5 0,11 0-1,8 0 0,13-2 0,14-6-2,12-9 0,16-4-4,3-23-7,23 6-26,-3-19-1,16 5-1,-6-16 1</inkml:trace>
  <inkml:trace contextRef="#ctx0" brushRef="#br3" timeOffset="1.07014E6">15998 14945 44,'-23'-7'38,"1"11"0,-9-6 0,6 17-22,-10-7-11,6 11 0,0 3-1,3 11-1,-1 3 0,8 3 0,3-1-1,10 0-1,10-7 0,8-8 0,13-9-1,10-14 1,6-14-1,6-6 0,2-9 0,-3-5 0,-5-4 1,-6 4-1,-9-1 0,-9 7 1,-9 8-1,-3 7 0,-5 13-1,0 0 1,-5 20-2,1 4 0,2 8-2,-2-3-4,16 16-19,-12-16-11,18 4 0,-7-19-1</inkml:trace>
  <inkml:trace contextRef="#ctx0" brushRef="#br3" timeOffset="1.07052E6">16414 14909 58,'-19'14'38,"12"14"-1,-5-3 0,8 15-30,-2 1-2,6 1-4,0-5 1,6 0 0,4-10 0,5-9-1,7-16-1,4-10 0,2-11 1,3-10-1,-1-6 2,-2-2-1,-2-6 0,-5 6 2,-4 0-1,-6 8 1,-1 8-2,-10 21 2,5-11-3,-5 11 1,-5 32-2,1-2-2,0 11 0,-4-4-8,13 22-12,-15-22-9,20 10-6,-7-17-2,22 0 1</inkml:trace>
  <inkml:trace contextRef="#ctx0" brushRef="#br3" timeOffset="1.07103E6">17203 14843 71,'0'0'39,"0"0"-1,-1 13-10,-15-11-23,3 10 0,-6-3-2,0 4-2,-2-2 1,-1 7-1,1-3 0,5 3 0,1-1 0,5 1-2,4 0 3,4 1-2,6-3 1,4-1-1,5-3 0,8-2 1,2-6-1,1 2 0,0-4 0,-1-1 0,0 3 1,-6 2-1,-6 4 1,-8 4-1,-4 5 0,-6 3 0,-4 3-1,-1-1-1,-1 0-2,-2-8-4,16 6-23,-1-22-7,0 0-2,3-20 1</inkml:trace>
  <inkml:trace contextRef="#ctx0" brushRef="#br3" timeOffset="1.07139E6">17400 15019 63,'13'11'39,"-13"-11"-1,26 6 0,-10-7-33,8 2-1,-1-3-1,-1 0-1,1-2-1,-1-3 0,-4 0 0,-4-5-1,-2-3 1,-4 0 1,-2-4-1,-6-2 1,-4 0-1,-1 2 1,-6 0-1,-2 9 1,-8 6-2,0 11 1,-5 10 0,0 9-1,-3 9 0,4 6-1,3 4 2,7 2-1,9-3 0,9-6-2,11-7-1,4-13-7,23 9-12,-13-31-7,22 11-10,-8-20-2,17 4 0</inkml:trace>
  <inkml:trace contextRef="#ctx0" brushRef="#br3" timeOffset="1.07211E6">18552 14511 50,'0'0'39,"0"0"-2,0 0 0,-17 19-24,17 12-5,-6 6-3,4 17-2,-7 9-1,2 10-1,-3 5 0,3-2-1,1-5-1,2-10-3,12-9-3,-3-31-20,20 1-10,4-26-2,11-4 1,-1-21 0</inkml:trace>
  <inkml:trace contextRef="#ctx0" brushRef="#br3" timeOffset="1.0723E6">18933 14883 61,'3'-17'38,"-3"17"0,0 0 1,-11 4-31,-5 9-3,7 8-3,-5 11 0,2 7-2,1 3 1,2 9-1,4-2-2,2-8-2,11 2-5,-11-24-28,19-4 0,-3-24-2,16-7 0</inkml:trace>
  <inkml:trace contextRef="#ctx0" brushRef="#br3" timeOffset="1.07245E6">19138 14577 76,'-19'-12'40,"-9"2"-2,15 18 0,-10 5-36,23-13-7,9 24-30,-9-24-3,33 29 0,-11-14-1</inkml:trace>
  <inkml:trace contextRef="#ctx0" brushRef="#br3" timeOffset="1.07305E6">19468 14917 48,'-5'-11'38,"-9"0"-1,3 8 1,-13-5-31,6 9 3,-15-2-3,8 12 0,-9 2-2,4 10-1,-4 2-1,7 8-2,4 1 1,10 1-2,6-2 1,10-7-2,10-9 1,12-10 0,4-11 0,7-13 0,1-7 0,4-11 0,-3-4 1,-6-4 1,-4 5-2,-6 1 2,-6 9-2,-9 10 1,-7 18-1,0 0 0,-3 29-1,-5 13-2,-5 21 1,-4 13-1,-1 15 1,-4 6 1,-2 5 0,0 0-2,1-6 3,-4-6-1,3-19 1,4-14-1,-1-16 1,4-19-1,4-16 1,2-14 1,4-15-1,4-17 2,3-13-2,5-15 2,7-10 0,2-1-1,5-3 0,3 5 0,4 3-1,3 7-2,5 20-5,-10-2-12,15 30-8,-18-8-10,13 16-4,-8-10 2</inkml:trace>
  <inkml:trace contextRef="#ctx0" brushRef="#br3" timeOffset="1.07351E6">19911 14525 60,'6'-28'39,"-6"28"0,6-17 1,-6 17-28,0 0-5,3 28-2,-12 2-1,-6 12-1,-4 11-2,-1 9 1,-3 1-1,3 3-1,0-3-1,6-8 1,4-10-1,5-10 0,7-13 1,-2-22-1,23 7 0,-4-20 1,6-8 1,-1-4 0,1-5 0,3-3 1,-3-1-1,-1 2 1,-2 5-1,-4 7 1,-2 7-1,-7 9-1,-9 4-1,13 26 1,-10 5-2,-8 4-1,2 8-1,-3 1-1,4 5-4,-6-17-8,19 9-17,-11-27-5,17 2-1,-4-21 2</inkml:trace>
  <inkml:trace contextRef="#ctx0" brushRef="#br3" timeOffset="1.07378E6">20553 14546 67,'0'0'39,"5"15"-1,-5-15-4,-3 34-18,-4-7-11,7 8-2,-5 5-2,0 8 0,2 4-2,-3 1-4,7 8-7,-13-17-19,14 10-7,-9-14-3,12-2 2</inkml:trace>
  <inkml:trace contextRef="#ctx0" brushRef="#br3" timeOffset="1.07401E6">20380 14716 92,'-18'17'43,"1"-7"0,22 7-1,9-12-37,12-5-2,9-8-1,9-3-1,10-1-1,0-1-1,5 4-5,-10-12-10,11 22-7,-21-23-8,19 17-10,-11-12-3,8 4 1</inkml:trace>
  <inkml:trace contextRef="#ctx0" brushRef="#br3" timeOffset="1.09089E6">21806 14688 54,'0'0'33,"-14"19"-10,-10-13 0,3 14-10,-10-8-5,2 11-1,-5-5-1,9 1-1,1-1-2,9-1 0,8-3-1,7-14-1,16 15 0,7-13-1,8-2 0,6 0 0,2-1 0,-2 2 0,-5 4 0,-7 7 0,-8 6 0,-10 5-1,-16 2 1,-8 4-1,-7-1 1,-4-3-1,2-2-1,1-15-3,25-8-27,-22 0-3,35-13-3,2-17 0</inkml:trace>
  <inkml:trace contextRef="#ctx0" brushRef="#br3" timeOffset="1.09119E6">22354 14345 53,'12'-19'36,"-6"-3"0,6 14-1,-12 8-28,13 8 0,-13 9-2,1 20 0,-9 8 0,0 16-1,-9 5 0,0 7-1,-2 1-1,0 4-1,3-8-2,1-7-2,12-7-2,2-18-6,20 0-26,-5-19-1,17 0-1,-2-22 0</inkml:trace>
  <inkml:trace contextRef="#ctx0" brushRef="#br3" timeOffset="1.09153E6">22762 14780 67,'-34'-6'36,"9"18"1,-17-3-1,6 14-29,-5-3-3,8 5 0,3 0-2,10 2-1,6-1 0,14 1 0,11-1 0,11-4-1,7-2 1,4-5-2,6-6 1,2-7 0,0-6 1,-2-9-1,-7-9 1,-5-10 0,-3-6-1,-6-8 0,-8-5 0,-9-1-1,-5 4-1,-9 6-1,-3 14-1,-11 10-2,1 23-2,-8 3-5,14 22-22,-7 0 0,14 14-2,1-6 3</inkml:trace>
  <inkml:trace contextRef="#ctx0" brushRef="#br3" timeOffset="1.09205E6">23191 14753 63,'0'-11'37,"-14"-8"-2,14 19 2,-23-16-28,23 16-3,-18 11-2,11 5-1,-3 9-2,2 7 2,-1 5-2,2 4 0,0 0 0,5-2 0,3-5-1,6-8 0,7-12 1,7-9-1,8-12 0,5-7 1,3-9 0,3-4 1,-3-4-1,-2 1 1,-4 2 0,-10 6-1,-3 3 1,-9 6-1,-9 13-1,0 0 0,0 0-1,-1 29 0,-7-3 0,2 6 0,1 4-1,2 2 1,-1-1 0,5-2 0,4-7 1,4-5-1,3-11 1,3-10 0,5-9 1,1-10-1,2-11 1,2-5 0,-4-9 1,3-5-2,3 0-1,-5-4-1,2 10-4,-10-9-17,16 23-14,-15-2-1,10 18-2,-10 0 0</inkml:trace>
  <inkml:trace contextRef="#ctx0" brushRef="#br3" timeOffset="1.09245E6">24163 14685 46,'-24'-11'35,"5"7"2,-12-7-1,11 15-10,-11-8-17,8 12-3,-5 1-1,5 10-1,1 2 0,7 8-1,5-1 0,9 0-1,9-3-1,9-3 0,8-5-2,7-4 2,0-4 0,1-2 0,-4-2-1,-6 3 1,-5 0-1,-11 3-1,-9 3 2,-13 2-3,-9 6 1,-11-1-1,-3 4-1,-5-3-1,0 2-1,-3-15-11,24 10-20,-5-20-3,27 1-2,-14-20 1</inkml:trace>
  <inkml:trace contextRef="#ctx0" brushRef="#br3" timeOffset="1.09358E6">13617 16400 9,'20'-2'33,"-2"-12"-1,8 12-7,-20-21-6,13 17-4,-23-18-4,4 24-4,-1-28-1,1 28-2,-28-21 0,8 19-1,-7 2 1,-2 10-2,-4 5 1,2 15-1,1 6 1,3 10-2,1 2 1,8 4-1,7-3 0,14-4-1,8-11 1,11-17-1,17-16 0,11-16 1,7-21 0,9-16 0,0-15 0,-1-10 0,-2-8-1,-6-4 1,-10-2-1,-14 6 0,-5 11 0,-13 15-1,-10 17 1,-10 21 0,-9 31 1,-6 21-1,-7 25 1,1 23-1,-1 11-1,7 3-1,9 3-2,8-14-3,23 4-17,2-35-14,19-5-2,6-31 0,18-3 1</inkml:trace>
  <inkml:trace contextRef="#ctx0" brushRef="#br3" timeOffset="1.0944E6">14440 16232 37,'-29'-16'37,"-11"1"0,6 15 0,-9 0-27,5 19-4,0 5 1,9 18-3,0 4 0,9 8-2,10-2 0,6-1 0,11-7 0,15-7-2,6-14 2,10-15-3,11-15 1,5-12 2,4-14-2,-3-10 1,-2-5-1,-8-4 2,-11 1-2,-11 0 1,-14 6-1,-10 6 0,-12 13 0,-8 8-1,-3 10 1,-2 7-2,3 7 0,3 3 0,11 6 0,6-2-1,15 2 1,8-8-1,14 0 0,3-6 1,10-1 1,3-5 0,3-2 1,-9 2 0,-3-1 1,-7 2 1,-9 2-1,-5 7 1,-20-5 0,8 19 0,-14-3 1,-5 10-1,-6 1 0,2 7 1,-5 3-1,4 2-1,0-2 1,5 0-1,5-7 1,11-7-2,4-4 1,10-13-2,7-10 1,8-10 1,2-13-2,4-4 2,0-4-2,-5 0 3,-5-1-3,-7 4 3,-6 6-2,-8 7 0,-9 19 0,0 0 0,0 0 0,-2 15-1,1 10 1,1 3-1,1 5 1,3 2-1,5-1 1,2-2 0,8-5 0,1-12-1,5-6 1,3-9 2,-2-9-2,3-7 1,-1-14-1,-5-2 1,0-6-1,-7 0 0,-3 0 0,-2 0-1,-8 3-1,-1 4-1,2 14-2,-4-5-5,14 24-21,-12-12-8,16 15-1,-7-6 1</inkml:trace>
  <inkml:trace contextRef="#ctx0" brushRef="#br3" timeOffset="1.09479E6">15739 16261 49,'-15'-4'37,"15"4"-1,-23 7 0,23-7-31,-16 17-2,10 3-2,-1 3 2,-1 8-2,1 0 1,1 5 0,-2-7 0,2 1-1,1-12 1,5-18 1,0 0-1,12-3 1,4-24-2,3-6 1,5-5-1,4-3 1,1-2-1,2 1 0,-1 5 0,-2 8 0,-5 12 0,-4 10 0,-5 9 0,-4 6 0,-1 11-1,-5 7-1,-3 6-1,-2 1-2,7 12-6,-15-18-24,19 13-5,-11-16-2,14 6 0</inkml:trace>
  <inkml:trace contextRef="#ctx0" brushRef="#br3" timeOffset="1.09559E6">17029 16098 40,'-12'-16'33,"-2"7"3,-13-9-16,4 25-10,-17-7-2,5 17-1,-7 2-2,1 12 0,-2 3 1,8 5-1,3-1-1,12 3-1,8-10-1,15-1 0,15-11-1,14-13 0,12-10 0,8-7-1,10-11 0,4-14 1,-2-2-1,-2-6 1,-9 3-1,-11 1 1,-8 6 0,-12 7-1,-9 11 1,-13 16-1,0 0 0,-23 28 0,5 4-1,-1 5-1,3 4 0,6 1-1,9 0-1,7-10-1,23 1-8,-4-28-17,28 3-7,1-22-1,17 0 2</inkml:trace>
  <inkml:trace contextRef="#ctx0" brushRef="#br3" timeOffset="1.0959E6">17751 16040 55,'-19'-16'38,"-1"17"-1,-16-5 0,9 14-29,-15-2-4,7 7-1,1 5 0,5 2-1,8 0 0,6-1 0,8-3 0,12-2-1,9-7-1,9-3 1,3-4 0,4-3-1,1-2 1,-2-1-1,-2 3 0,-6 3 0,-9 6 0,-4 6 0,-11 6 0,-5 7 0,-5 7-1,-4 0 1,-1 2-2,-1-6-1,12 5-10,-10-26-23,26 5-3,-4-26-1,21-1 1</inkml:trace>
  <inkml:trace contextRef="#ctx0" brushRef="#br3" timeOffset="1.09629E6">18422 16006 53,'-5'19'38,"-11"-1"0,10 20 0,-14-1-32,11 9-2,-2 0-2,7 5-1,2-4-1,5-8 0,9-3-9,-12-36-27,29 10-2,-6-27-1,8-5 1</inkml:trace>
  <inkml:trace contextRef="#ctx0" brushRef="#br3" timeOffset="1.09645E6">18463 15671 59,'-14'12'27,"2"-6"-26,12-6-3,15-7-35,13 1 3</inkml:trace>
  <inkml:trace contextRef="#ctx0" brushRef="#br3" timeOffset="1.09668E6">18942 15524 41,'-13'17'37,"2"13"1,-12 0-1,9 15-18,-4 0-14,6 11-3,-2 4 1,5 10-2,-1 2 1,0 0-4,7-1-1,-5-14-9,14 0-24,-12-19-2,12-5 0,-6-22-1</inkml:trace>
  <inkml:trace contextRef="#ctx0" brushRef="#br3" timeOffset="1.09684E6">18726 15922 75,'-28'-17'41,"15"22"-1,1-8 1,12 3-37,14 9-1,16-10-3,15-2-4,11-14-7,22 11-28,2-16 0,14 8-3,-4-11 1</inkml:trace>
  <inkml:trace contextRef="#ctx0" brushRef="#br3" timeOffset="1.09762E6">19724 16059 12,'14'-15'32,"-2"6"1,-13-15-11,1 24-4,-4-24-2,4 24-2,-27-9-3,12 16-3,-13-1-1,3 9-3,-3 3-1,-1 10-1,2 4 1,4 5-1,3 2 0,8-1-1,6-3 1,10-5-1,7-8 0,12-10 0,12-12-1,7-9 1,7-10-1,8-8 0,0-8 0,2-3 1,-7-3-1,-4 3 0,-8 1 1,-9 9-1,-9 8 0,-10 10 0,-12 10 0,0 26 0,-11 9-1,-3 14 2,-7 17-2,0 11 0,0 6 1,-3 6 0,2-1 0,3-2 0,0-8 0,-2-10 0,7-16 0,-5-12 0,3-16 0,-3-16 0,4-15-1,-3-19-2,6-8 0,-3-17-1,13 0-6,-6-29-16,23 15-11,-4-13-2,21 14 2</inkml:trace>
  <inkml:trace contextRef="#ctx0" brushRef="#br3" timeOffset="1.09796E6">20432 15956 67,'0'0'40,"-11"-16"-1,-2 24 0,-18 1-35,5 4-1,-3 10 0,0 7-1,2 7 0,4 7-1,5 0 1,8 0 0,7-4-1,9-7 0,8-9-1,6-9 0,7-12 0,2-11 0,0-13 0,-3-7 0,1-8 0,-4-4 0,-6-10 0,-4 0-1,-3-1 0,-7-1-1,-3 12-2,-7-2-4,7 25-19,-15-7-11,15 24-1,-15-6-1</inkml:trace>
  <inkml:trace contextRef="#ctx0" brushRef="#br3" timeOffset="1.09849E6">20661 16076 59,'15'21'38,"-7"-9"-2,10 5 2,0-9-35,4-1 0,2-9-2,5-2 1,-1-9-1,5-4 0,-2-9-1,3-5 1,-5-2 0,-3-4-1,-5 0 0,-10 3 1,-9 2-1,-12 9 0,-6 8 1,-11 13 0,-8 9 0,-4 16 0,-10 8 1,2 12-1,2 6 1,8 6 0,8-1-1,14-2 0,15-6-1,15-9-1,16-6-4,7-23-15,24 7-19,-1-19 0,13 2-1,-6-16 1</inkml:trace>
  <inkml:trace contextRef="#ctx0" brushRef="#br3" timeOffset="1.09885E6">21388 15940 50,'-9'-14'36,"-4"-3"-1,13 17 0,-19-4-29,19 4-1,-17 20-1,7 0-1,-4 1 0,3 6 0,-7-3 0,3 3-1,4-3 0,2-6 0,4-3-1,6-3 0,-1-12 0,23 1-1,-4-4 1,3-4-1,1 3 0,2 2 0,-3 3 1,-4 5-1,-8 5 1,-5 8-1,-5 3 0,-14 3 1,-1 3-1,-7-2-1,3 1-1,-5-8-2,13 9-9,-12-23-25,23-5 0,0 0-2,8-18 1</inkml:trace>
  <inkml:trace contextRef="#ctx0" brushRef="#br3" timeOffset="1.09932E6">22102 15958 52,'-5'22'37,"5"-22"0,-2 26-1,1-10-31,2 8 1,-2 4-4,1 9 0,-6 2 0,1 5-2,1 1-1,-2-12-5,16 5-30,-13-19 0,12-4-2,-9-15 1</inkml:trace>
  <inkml:trace contextRef="#ctx0" brushRef="#br3" timeOffset="1.09974E6">22386 15760 72,'0'13'40,"4"8"-2,-4-21-3,7 19-32,-1-6-2,4 4 1,1 2 0,1 4-1,-2 0 1,-4 7-1,-2 1 1,-3 3-1,-2 1 0,-4-2 0,-4-3-1,3-7 0,2-6 0,4-17 0,0 0-1,0 0 1,24-37 0,-3 1 0,7-6 0,2-1 0,-1 0 1,0 4-1,-3 8 0,-5 9 1,-3 15-1,-18 7 0,16 29-1,-17-1 0,-2 14-1,-4 1-3,5 12-7,-10-15-26,14 5 0,-3-16-3,15-2 2</inkml:trace>
  <inkml:trace contextRef="#ctx0" brushRef="#br3" timeOffset="1.10016E6">23105 15608 18,'8'-23'37,"-5"-4"0,10 18 1,-6-5-16,11 28-8,-13 0-5,5 20-3,-9 8-3,-1 18-2,-10 9-1,-3 8-1,-4 6-1,-7-2-1,4-1-3,-11-25-28,18 2-3,-3-29 0,18-7 0</inkml:trace>
  <inkml:trace contextRef="#ctx0" brushRef="#br3" timeOffset="1.10063E6">22973 15928 75,'-32'-1'38,"14"17"-1,2-17-11,16 1-21,23 12-1,12-16-2,11-4 0,7-2-1,4-6 1,2 1 0,-5 0-1,-6 1 0,-9 2 0,-13 4-1,-6 3 1,-9 2 0,-11 3-1,0 0 0,0 0 0,-22 15 0,9 1 0,-3 9 0,-1 7 0,1 7-1,4 5 1,3 3 0,9-2 0,4-4 0,11-9 0,10-14 0,7-13 1,7-18-1,4-16 1,5-13-1,-3-8 1,-7-9-1,-6-2 1,-10 1-1,-13 5 0,-10 11 2,-15 14-2,-11 16 0,-5 14-1,-7 9-1,3 16-4,-7-10-25,22 17-8,2-17-1,21 3-2</inkml:trace>
  <inkml:trace contextRef="#ctx0" brushRef="#br3" timeOffset="1.10181E6">13853 17406 8,'3'-11'35,"-6"-1"0,3 12 1,-18-26-24,18 26-5,-29-18 1,17 17-2,-12-2 0,7 10-1,-8 0-1,5 9 0,0 3 0,2 8 0,2 2-1,7 5 0,2-4-1,9 0 0,6-6 0,7-2-1,10-14-1,3-7 0,12-10 1,2-12-1,4-6 0,4-3-2,-1-6 2,-1-4-1,-4 3 0,-4 3 1,-6 4-1,-10 8 1,-7 9-1,-17 13 1,0 0 1,-2 28-1,-12 13 1,-4 16 0,-3 17 0,-2 9 0,-1 11 0,24-94-1,-23 100 1,12-50 1,-3 8 0,14-58-2,-30 98 2,30-98-1,-29 86 2,29-86 0,-35 58-4,35-58 1,-11 21-1,-15-25-2,9-15-3,-1-27-6,18-11-27,-1-17-1,16-4-1,4 3 1</inkml:trace>
  <inkml:trace contextRef="#ctx0" brushRef="#br3" timeOffset="1.10217E6">14727 17133 39,'-5'-38'37,"5"17"2,-8-14-1,8 18-27,-11 3-5,11 14-1,-17 8-1,5 24-1,-5 12-1,-1 16 1,-4 13-1,0 7-1,1 4 0,1-3 0,8-4-2,1-13-1,14-8-1,5-19-5,22-2-13,-2-28-18,18-5-1,-1-12 1,13-8 0</inkml:trace>
  <inkml:trace contextRef="#ctx0" brushRef="#br3" timeOffset="1.10258E6">15089 17472 36,'0'0'36,"-1"-21"2,1 21 0,-12-26-26,6 16-7,6 10-2,-19-17 1,6 12 0,0 5-1,-8 5-1,1 7 1,-7 6 0,0 10 0,-6 5 0,5 0-1,-1 3 0,6-4 0,5-3 0,10-7-1,9-9 0,14-13 0,7-10-1,11-6 0,8-7 0,3-5 0,1 0 0,-1-4 0,-7 5-1,-3 5 1,-9 3 0,-7 8 0,-7 2-1,-11 9 1,0 0 0,5 15 0,-5 7-1,-1 3-2,2 4-2,-1-2-4,22 15-18,-17-14-11,18-1-4,-8-13 3</inkml:trace>
  <inkml:trace contextRef="#ctx0" brushRef="#br3" timeOffset="1.10297E6">15550 17301 50,'-15'-1'39,"15"1"-1,-26 13 0,17 2-29,-9 1-4,4 6-1,-1 4 0,4-1-2,1 1 0,6-1 0,4-6-1,6-2 0,6-6 0,4-6-1,1-3 0,1-4 0,0 1-1,1-2 1,-3 1 0,-2 3 1,-14-1-1,20 11 0,-20-11 0,1 19 0,-2-6 0,-8 2 0,3 4 0,-5-5 0,3 4-1,-3-5-2,5 5-3,-10-10-15,20 3-17,-4-11-1,0 0-3,0 0 3</inkml:trace>
  <inkml:trace contextRef="#ctx0" brushRef="#br3" timeOffset="1.10356E6">16162 17246 43,'-12'-2'37,"-8"-7"0,6 9 0,-6-5-32,1 9-1,-4-1 0,3 10 2,-6 1-3,5 4 1,-2 3-2,5 1 1,3 0-1,7-4 0,5-3-1,12-2 0,6-5 0,11-5 0,6-1 0,9-4-1,2 1 0,-1 1 1,0 4-1,-7 4 0,-7 7 1,-9 4 0,-10 9 0,-13 6 0,-9 1 0,-10 5 0,-5-1 0,-7-5-1,4-4 0,0-8-1,10-8-1,4-12-3,17-2-11,0-12-22,24-9-3,-3-15-1,17 4 0</inkml:trace>
  <inkml:trace contextRef="#ctx0" brushRef="#br3" timeOffset="1.11978E6">16870 17080 26,'13'-4'15,"-8"-13"1,16 7-1,-13-10 1,16 11-4,-15-11-2,7 10-3,-11-5-2,-5 15-2,5-17 0,-5 17 0,-18-7 0,1 11 1,-8-4 0,1 8 0,-9 1 0,3 11 0,-5 6 0,6 17-1,-5 10-1,4 14 2,3 12-1,8 5-1,5 2 0,10-5 0,10-10-2,17-16 0,17-12-2,8-21-10,27-12-24,-1-12 0,17-7-3,-3-15 2</inkml:trace>
  <inkml:trace contextRef="#ctx0" brushRef="#br3" timeOffset="1.12131E6">17552 17659 20,'0'0'32,"-18"-8"2,18 8-3,-29-27-22,23 10-4,-9-3-1,5-5-2,-4-2-2,1-3 1,-4-3-1,1 0 0,-3 0 0,0-2 1,-6 4 0,6 1 0,-6-1 0,4 2 1,1 2 0,3 4-1,4-1 1,1 1 0,7-3 0,5-2-1,5 1 1,8-1 0,2-5 1,7 4-2,2 3 1,2 4-1,-3 4 1,1 9-1,-5 11-1,-1 7 0,-6 7 0,-6 6 2,-3 3-2,-3 2 0,0 4-2,-6-3 4,-3 3-4,-2 3 4,-2 2-4,-1 6 4,-7 4-2,2 2 1,-5 4 0,3 1 1,2-8 0,4-5-1,6-8 1,13-9 0,6-16 1,19-12-2,7-11-1,14-10-1,10 2-6,-6-13-31,15 8 1,-10-7-3,0 7 0</inkml:trace>
  <inkml:trace contextRef="#ctx0" brushRef="#br3" timeOffset="1.1223E6">17975 17317 37,'0'0'35,"0"0"0,0 0 0,-14 14-31,9-4 0,-7 3-1,3 4 1,-5 5-1,6 4 0,-3-2 1,3 3 0,0-4-2,3-2 0,0-6 0,5-1-1,0-14 0,0 0 0,0 0-1,4-12 1,-3-6-1,8-2 0,-2-5 0,4-7 1,1-1-1,1-5 0,2-2 0,1 2 0,4-1 1,-6 5-2,5 7 2,-2 6-2,4 7 1,-3 13 0,1 9 0,1 8 0,-1 2 0,3 4 0,-5 1 0,1 3 0,-4-2 0,-3-7 0,-5 2 0,-6-1 0,-6-2 0,-5-1 0,-8 0 0,-4 1-1,-4-5 1,-3 2 0,0-5 0,1-3 0,4 3 0,2-2 1,2-1-1,6 3 1,1 3-1,9 8 2,-5 6-1,4 4 0,-3 9 0,1 5 0,-2 5 0,-1 4-1,0-7 0,-1-6-2,7-6-2,-1-14-10,20-10-24,-14-9 0,31-37-1,-8-7 0</inkml:trace>
  <inkml:trace contextRef="#ctx0" brushRef="#br3" timeOffset="1.12265E6">18521 16956 34,'11'-25'37,"2"15"1,-14-2-1,1 12-27,-9 19 0,1 10-1,-12 6-4,5 13-2,-3 5-1,1 4 0,1 3-2,4-4 2,6-2-3,5-6 0,9-3-3,2-18-4,19 4-26,-9-18-4,17-3 0,-7-15-1</inkml:trace>
  <inkml:trace contextRef="#ctx0" brushRef="#br3" timeOffset="1.12304E6">18851 17266 27,'0'0'35,"-19"-14"0,8 11 0,-9-8-17,2 14-10,-8-7-2,7 9-2,-6-3 1,5 7-1,0 1 0,3 6 0,0 1-1,6 4 0,4 0-1,7 0 0,6-1-1,6-5 0,5-6 0,5-6 0,0-8 0,7-7 0,3-8 0,-1-3-1,-1-12 1,2 0-2,-6-3 2,2 7-2,-6 0 1,-5 8-1,-3 8 1,-14 15 0,12 10-1,-13 12 0,-4 12-1,-3 3 0,4 8-3,-4-6-3,20 14-25,-17-22-5,21 0-1,-8-12 0</inkml:trace>
  <inkml:trace contextRef="#ctx0" brushRef="#br3" timeOffset="1.12346E6">19241 17203 52,'-22'7'39,"15"3"0,-11-10-2,18 0-23,-24 11-11,24-11 0,-22 22-1,11-7 1,2 2-2,1 0 1,4 2-1,5-4 0,4 0 0,3-4 0,8-5-1,3-4 0,2-2 0,-1 0 0,3-2 0,-4 0 1,-1 2-1,-2 2 0,-4 1 0,-12-3 0,16 13 0,-16-13 0,3 25 1,-7-10-1,-6 5 0,-4 4 1,-2 1-1,-2 2 0,2-2-1,2-9-2,9-4-3,5-12-24,9-16-7,6-15-3,15-3 0</inkml:trace>
  <inkml:trace contextRef="#ctx0" brushRef="#br3" timeOffset="1.12385E6">19604 16959 48,'0'0'37,"0"0"0,14-2-1,-14 2-29,0 16 0,-3-2-2,6 9-1,-6 9-2,3 6 2,-3 5-3,-1 4 1,-1 3-1,-1 1 0,2-3-2,0-5-1,1-7-1,-2-11-4,15 1-24,-10-26-7,6 12 0,-5-24 0</inkml:trace>
  <inkml:trace contextRef="#ctx0" brushRef="#br3" timeOffset="1.12405E6">19459 17150 72,'-8'18'42,"-5"-5"-1,16 5 1,-3-18-36,20 7-3,4-8-1,8-5 0,2-8-2,8-2-1,5 1-3,-1-2-4,21 15-28,-20-16-4,12 17-1,-12-10-1</inkml:trace>
  <inkml:trace contextRef="#ctx0" brushRef="#br3" timeOffset="1.12443E6">20051 17180 57,'0'0'39,"0"0"-1,0 0 1,-10 13-33,10 4-2,-5 8-1,0 7 0,-1 10-2,-2 4 0,2 6-2,-3-8-2,9 5-5,-9-14-26,18-6-4,-9-29-1,26 1 1</inkml:trace>
  <inkml:trace contextRef="#ctx0" brushRef="#br3" timeOffset="1.1246E6">20214 16955 71,'-26'-15'41,"7"16"-2,-10-5-2,7 8-39,9 9-8,-1-13-28,21 12 0,-7-12-2,22 13 0</inkml:trace>
  <inkml:trace contextRef="#ctx0" brushRef="#br3" timeOffset="1.12497E6">20413 17157 63,'-12'-3'38,"12"3"-1,-12 3-11,12-3-18,-14 4-3,14-4-1,-11 20 0,5-5 0,2 4 0,-5 4-1,2 5 0,0 0-1,1-1 1,-2-1-2,5-7 0,3 1 0,2-7-1,-2-13 0,26 4-1,-5-9-2,6-10-1,13 1-7,-7-16-27,25 7 0,-7-14-4,13 7 2</inkml:trace>
  <inkml:trace contextRef="#ctx0" brushRef="#br3" timeOffset="1.12533E6">20809 17418 62,'-9'20'40,"-7"2"-2,7 8 1,-2 0-37,0 2-3,4 4-5,-8-3-30,20 0-2,-5-14 0,11-6-1</inkml:trace>
  <inkml:trace contextRef="#ctx0" brushRef="#br3" timeOffset="1.12624E6">21186 17265 49,'10'-24'36,"-10"24"0,6-18-1,-6 18-32,0 0 1,2 15-1,-5 3 2,0 7-2,-2 0 1,4 5-1,-4-1 0,8-2 0,-2-8-1,5-4 0,7-9 0,5-10-1,5-9-1,3-7 1,3-4-1,1-1 0,0-1 1,1 2-1,-5 2 0,-6 6 0,-2 6 0,-6 6 1,-12 4-1,14 9 0,-14 5 0,0 2 0,0 5 0,2 2 1,4-1-1,5 2 1,5-6-1,3-3 1,5-7-1,4-6 1,2-7 0,-3-5 0,-3-8 0,-3-6-1,-2-1 0,-5-5 0,-6-2 0,-2-2-2,1 3-1,-3 1-2,2 7-1,-6-2-9,16 16-22,-12-3-2,14 18 0,-18-6 1</inkml:trace>
  <inkml:trace contextRef="#ctx0" brushRef="#br3" timeOffset="1.1267E6">22266 17265 55,'-25'0'36,"10"-2"0,-4-15-5,0 9-26,-5-4-1,2 5 1,-5-4-1,1 10-1,-6 2 1,3 6 0,-4 5-1,5 9 0,0 5-1,6 4 0,6 5-1,7-5 0,4 0 0,13-7 0,4-6-1,11-10 0,3-8 0,8-11 1,2-6-1,0-5 0,-3-3 0,-1 3 0,-10 0 1,-4 3-1,-7 5 0,-11 15 0,9-14 0,-9 14 0,0 0 0,-5 18 0,6-3 0,4 5-1,6 2-2,-2-3-2,15 12-17,-13-16-16,21 2 0,-15-16-3,11-1 2</inkml:trace>
  <inkml:trace contextRef="#ctx0" brushRef="#br3" timeOffset="1.127E6">22485 16828 54,'14'-4'39,"-12"-7"0,9 17 0,-11-6-32,15 5-1,-10 8-2,2 10-1,-5 9 0,-3 10-1,-3 8-1,0 4 0,-4 2-1,-1-4 1,4-1-3,-2-12-1,8 1-7,-11-22-27,19 1-1,-9-19-1,15-9 0</inkml:trace>
  <inkml:trace contextRef="#ctx0" brushRef="#br3" timeOffset="1.12722E6">22357 17075 83,'-11'19'41,"-1"-13"0,17 9-11,-5-15-28,29-7-1,-3-2-1,7-2 0,8 2-2,-3-3-1,12 12-26,-8-14-9,9 11-1,-8-10-2</inkml:trace>
  <inkml:trace contextRef="#ctx0" brushRef="#br3" timeOffset="1.12781E6">22682 17286 51,'9'12'39,"-9"-12"-2,0 0 1,12 11-32,1-9-1,2-5-1,8-2-1,3-2-1,7-2 0,-1-7 1,3 3-2,-1-5 1,-1 3-2,-10 0 1,-8 2-1,-10-1 0,-5 14 0,-14-14 0,-6 10 1,-6 4-1,-3 3 0,-2 3 0,-2 8 1,4 1-1,2 3 1,6 4 0,3 1 0,9 1 0,8-4 0,11 2 0,5-7-1,9-5 0,9-5-1,6-2-3,2-9-2,8 5-5,-14-11-25,15 6-2,-18-10-2,10 7 2</inkml:trace>
  <inkml:trace contextRef="#ctx0" brushRef="#br3" timeOffset="1.12814E6">23228 17182 48,'0'0'34,"-6"22"2,-5-13-5,11 14-23,-10 0-3,8 4-1,-6-5 0,5 0 0,-2-5-1,4-1-1,1-16 0,-2 14-1,2-14 1,0 0-1,8-13 0,-2 0 1,0-3 0,1-2 1,-1-8 0,2 7 0,-2-8 0,1 1-1,0 0 0,2 2-1,-1 1 0,4 2-1,0 8-1,4-4 1,3 8-2,2 1-3,4 8-3,-7-11-23,20 13-7,-12-8-2,15 8 0</inkml:trace>
  <inkml:trace contextRef="#ctx0" brushRef="#br3" timeOffset="1.12858E6">23712 17422 50,'-13'2'41,"13"-2"0,0 0-1,0 0-22,-3-18-15,10 6-3,-7 12-3,17-22-4,9 20-26,-17-9-6,13 10 0,-8-6-1</inkml:trace>
  <inkml:trace contextRef="#ctx0" brushRef="#br3" timeOffset="1.1289E6">24108 17380 72,'-11'7'42,"11"-7"-1,-11 5-2,11-5-36,0 0-1,0 0-2,0 0-2,0 0-1,23 1-4,-23-1-31,28-9 0,-15-1-2,13 6 0</inkml:trace>
  <inkml:trace contextRef="#ctx0" brushRef="#br3" timeOffset="1.12917E6">24451 17378 60,'0'0'43,"-16"-4"-3,16 4 2,-12-4-33,12 4-5,0 0-1,0 0-4,0 0-1,0 0-5,28 14-29,-28-14-4,26 9 0,-26-9-1</inkml:trace>
  <inkml:trace contextRef="#ctx0" brushRef="#br3" timeOffset="1.12939E6">24661 17380 68,'-12'-1'42,"12"1"-1,-14 2 0,14-2-35,0 0-2,0 0-4,-5-16-2,7 6-4,23 6-29,-16-12-5,17 7-1,-9-8-1</inkml:trace>
  <inkml:trace contextRef="#ctx0" brushRef="#br3" timeOffset="1.1299E6">25049 16303 55,'-20'-14'39,"20"14"-1,-14 10 1,18 8-33,-3 0-1,15 12-1,6 0 0,12 10-2,6 0 1,11 4-1,1-1 0,2 3-1,-5 2 0,-2 5 0,-9 6-1,-14 3 1,-11 6-2,-16 9 1,-14 7 0,-11 0 0,-15 4 1,-7-2 0,-4-3 0,-1-13-2,11-5-1,-6-24-17,24-6-20,-1-25 0,27-10-3,-2-30-1</inkml:trace>
  <inkml:trace contextRef="#ctx0" brushRef="#br3" timeOffset="1.13258E6">25361 16663 15,'0'0'26,"0"0"-6,2-10-7,-2 10-1,0 0-1,10-6-1,-11-6-1,1 12-1,0 0-1,0 0-1,0 0 0,0 0 0,0 0-2,0 0-1,0 0 0,0 0-2,0 0 1,0 0-1,0 0-1,13-7 1,-13 7 0,0 0 1,0 0-1,13-4 2,-13 4-1,0 0 0,0 0-1,0 0 1,0 11-1,0-11 0,0 0 0,3 14-1,-3-14 1,0 0-1,4 13 0,-4-13 1,2 11-1,-2-11 0,4 17 0,-4-7 0,-1 1 0,-2 4 1,1 2-1,-2 1 0,1-1 0,0 4 1,1 0-1,3 0 0,-1-2 1,4 0-1,-1 0 0,0 0 0,0-3 0,2-1 0,-5 1 0,0 0 1,-5-2-1,2 0 0,-3 0 0,1-1 0,0 4 1,0-2-1,1 1 0,3-1 0,0 0 0,2 0 1,-1-3-1,1 2-1,3-2 1,0-1 0,-4-11-1,1 13 0,-1-13-1,0 0-2,0 0-3,0 0-19,0 0-10,-13-18-3,13 18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08T21:35:29.918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20953 14731 66,'-7'48'42,"-10"-9"-4,3-1-3,0 6-58,5-30-16,23-17-1,2-19 1,11-11-1</inkml:trace>
  <inkml:trace contextRef="#ctx0" brushRef="#br0" timeOffset="46476.1329">20827 17750 15,'-15'-1'32,"2"-10"-1,-4-3 1,-2-1-20,-4-5-10,-1-2 0,-2-4 0,2-2 0,-2-3 1,-2-1-1,-1-3 1,4 1 0,-9-6-1,8 3 1,-3 1-1,-1 0 0,1-5-1,3 5 0,-2-4-1,1 3 0,1 2 0,-2 1 0,2 1 0,-3 3-1,0 2 2,1 0-1,-6 0 0,3-6 0,-2-3 0,1 2 0,-1-6 1,2 2-1,-1-3 0,1 4 0,3-1 0,2 6 0,-1-1 0,-1 3 0,2 1 0,-4 1 2,4 1-3,-3-6 4,-1 2-4,1-3 2,-1 1-1,1-2 1,-1 0-1,2-1-1,-1-2 1,-1 7-2,5-5 2,-3 1 0,1-1 0,-2-1 0,4-1 0,-4 0 0,-1-2 0,-3-4 0,-2 2 0,-1-1-1,0-1 1,0 1 1,-2 0-1,3 3 1,-1-1-1,5 1 1,-2-2-2,3 1 2,-3 0-1,1-6 0,-3 0 0,-1-3-1,0 1 1,-2-2-1,1 3 2,-1 0-2,0 3 1,-1 1 2,3 4-1,1 4 1,-1 2-1,1 1 1,1 0-2,0 0 2,3-1-1,-4 0-1,5-1 0,-4-3 0,1-3 0,3 0 0,-4-2 0,3 1-1,2-2 2,-2 2-2,-2 3 1,2 1 0,-2 1 0,3 0-1,-4 3 2,1 1-1,1 2 1,-2 0 0,4 2-1,0 3 1,0-2 1,2 6-1,-1 0-1,4 1 0,-2 0 0,4-1 0,0 0 0,3-4-1,-3-1 1,2 0 0,-2-4 0,2-1 0,0-2 0,-1 3 0,2 1 0,-1 1 0,3 5 0,2 4 0,3 4 0,4 4 0,9 13 0,-17-19 0,17 19 0,-16-13 0,16 13 0,-13-17 0,13 17 0,-14-19 0,6 6 0,2 1 0,-4-2 1,1 1 0,0 1-1,9 12 1,-14-18-1,14 18 1,-14-13-1,14 13 1,0 0-1,-13-15 0,13 15 0,0 0 0,0 0 0,-11-11 0,11 11 0,0 0 0,-11-11 0,11 11 0,-12-12 0,12 12 1,-13-13-1,13 13 0,-12-11 1,12 11-1,0 0 0,-13-14 0,13 14 0,-11-18-1,4 6 1,-3-9-1,-2-3-1,1-5 0,-1 4-3,-2-7-4,12 17-26,-5 3 0,7 12-1,6 16 1</inkml:trace>
  <inkml:trace contextRef="#ctx0" brushRef="#br0" timeOffset="47583.7349">18451 14849 8,'-14'-2'32,"14"2"-1,0 0 2,0 0-23,0 0-3,0 0 2,-12-19-4,14 8 0,-7-8-3,4 3 2,-4-1-2,2 3 1,-2 1-1,5 13-1,0 0 0,0 0 0,-12 5 0,14 10-1,-1 8 1,4 8-3,-1 5 2,4 7-1,3 4 0,-1 8 0,-1 4 1,2 3 0,3 1 1,-3-1 0,-1-2 0,-1-5 0,-1-9 0,0-7 0,-8-15 0,-4-9-1,4-15 1,-20-26 0,1-15 0,-3-14-1,-3-15 1,-1-9 0,-2-9 0,4-2 3,3 3-3,4 9 1,6 12 0,6 13-1,5 13 1,5 13 0,7 10-2,5 13 1,1 6-1,5 7 1,5 3-1,-2-2 1,4-1 0,4 0-1,1-3 0,10 0 1,2 2-1,6 4-1,7 5-1,4 6-1,10 13-3,-10-3-31,9 18 0,-11-5-3,-5 6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5660365"/>
              </p:ext>
            </p:extLst>
          </p:nvPr>
        </p:nvGraphicFramePr>
        <p:xfrm>
          <a:off x="214283" y="762000"/>
          <a:ext cx="8750332" cy="41821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Apply the law of reflection to concave and convex mirrors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law of reflection applies to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refraction using semi-circular blocks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refraction is and why it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what convex and concave lenses do to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convex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concave lenses do to light.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456740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9400" y="86760"/>
              <a:ext cx="8788320" cy="618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4280" y="70920"/>
                <a:ext cx="8818920" cy="620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ck Arc 3"/>
          <p:cNvSpPr/>
          <p:nvPr/>
        </p:nvSpPr>
        <p:spPr>
          <a:xfrm>
            <a:off x="1447800" y="609600"/>
            <a:ext cx="5791200" cy="5334000"/>
          </a:xfrm>
          <a:prstGeom prst="blockArc">
            <a:avLst>
              <a:gd name="adj1" fmla="val 10800000"/>
              <a:gd name="adj2" fmla="val 26055"/>
              <a:gd name="adj3" fmla="val 492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892800" y="118800"/>
              <a:ext cx="8273160" cy="64112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4880" y="106920"/>
                <a:ext cx="8294760" cy="643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419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38400" y="1828800"/>
            <a:ext cx="4724400" cy="289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096600" y="4686120"/>
              <a:ext cx="1446840" cy="1704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88680" y="4678920"/>
                <a:ext cx="1460880" cy="171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90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03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590</TotalTime>
  <Words>140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80</cp:revision>
  <dcterms:created xsi:type="dcterms:W3CDTF">2006-08-16T00:00:00Z</dcterms:created>
  <dcterms:modified xsi:type="dcterms:W3CDTF">2013-05-08T21:42:55Z</dcterms:modified>
</cp:coreProperties>
</file>