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298" r:id="rId4"/>
    <p:sldId id="299" r:id="rId5"/>
    <p:sldId id="300" r:id="rId6"/>
    <p:sldId id="301" r:id="rId7"/>
    <p:sldId id="30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8T00:24:50.81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21449 8225 68,'-60'-20'37,"-4"-6"-2,1-1 1,5-5-38,-4 4-1,4 5 0,-8 2 0,-1 7 2,-13 0-1,-7 8 1,-15 2-1,-8 6 2,-8 2 0,-15-2 1,-5 2 1,-10-2 0,-2-1 0,-6-4 0,-4-1 1,-5-4-1,-4-5 0,0-4-1,-6 3 1,-8-1-2,-4-1 1,-8 1-1,-6 2 1,-8 3-1,-12 6 0,-12 4 0,-7 0 0,-7 3-1,-11-2 1,-9 1 0,-1 0 0,-5-4 0,-2-1-1,-2-2 1,-6-2 0,2-1 0,-5-1 0,-8 0 0,-4 0 1,-5 0-1,-7 2 1,-8 0 0,-4 2 0,-7-1 0,-3 0 0,-2-1 0,-3-2 0,2 0 0,-9-3-1,5 2 1,-4-2 0,0 4-1,2 2 1,1 3 0,-9 3-1,0 3 0,3 3 1,-5 3-2,8 2 2,-1 0-2,5 0 1,10-2 0,11 1 0,12-4 1,14-1-1,6-2 1,13-2 0,10-2 0,6 0 0,8-1-1,7 1 1,3-1 1,4 5-2,10 0 1,8 2 0,5 2 0,10 7-1,13 2 0,9 1 0,20 4 0,12-2-1,13 7 1,11 0-2,19 5 2,11 2-2,13 7 2,11 8-1,9 11 0,9 9 1,8 10-1,10 10 0,3 10 1,3 7 0,4 8 1,3 8 0,7 4-1,8 4 0,3 0 2,14 5-2,10 0 0,15-2 1,13-2-1,15-6-1,20-6 0,11-6 1,14-4-1,14-5 1,12-5-1,12-4 2,11-5-3,6-6 3,12-5-1,8-3 0,14-7 0,9-6-2,12-9 1,12-7-1,18-6 2,15-5-2,14-4 2,14-6 0,13-3 1,7-1 0,3-4 0,10 0 0,-2 0 0,3-1 0,2 2-1,4 2 1,7-1-1,2 2 1,7 3-2,5-1 2,9 0-2,3 1 1,3-3 0,4 1 0,6-1-1,5 0 1,6 0-1,4 1 1,-2-2 0,3 2 1,-2 0-1,0 2 1,-1-3-1,-5 3 1,-3 0 0,-2-3-3,3 1 3,1-1-4,-3-4 3,3-2-3,1 0 2,-1-3-1,1-3 2,5-2 0,-5-3 0,2-2 0,-6-2 0,-5-5 1,-11-5-1,-2-7 3,-6-2-3,-7-8 0,-13-6 0,-4-5 1,-13-8-1,-5-6 1,-8-5-1,-18-1-2,-16-7 3,-16-4-1,-18 0 1,-17-1-1,-19-2 2,-19-2 0,-20-2 0,-13-3-1,-13-2 1,-12-8-1,-13-5 0,-6-6 0,-13-1 0,-8-8-1,-14-2 1,-12-4 0,-14-1 0,-18 0 0,-15-1 0,-15-2-1,-17-1 0,-12 0-1,-12 1 1,-10 2-1,-7 4 2,-11 2-2,-9 5 1,-4 3 1,-9 8-2,-12 2 2,-11 8-2,-13 4 2,-9 3-2,-9 5 0,-6 3 2,-6 2-2,-2 0 2,-2 3 0,9 5 0,2 1 0,1 5-1,3 9 1,1 8-1,-2 12 0,-3 19-3,-8 5-5,5 28-31,-11 5 0,8 7-3,8-1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8T00:30:06.836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3902 6348 20,'2'40'16,"-1"2"3,3 4-1,0 4-2,-4-2-4,5 7-1,-5-3-3,6 5-1,-6-4-1,6 3-2,-6-5 0,4 6-1,0-8 0,4 4 0,-4-4 0,7 1 0,-5 0-1,5 3 0,-3 0 0,3 1 0,-7 1-1,2 3 0,-3-1 0,1 0 0,-4-1 1,1-2-1,-2 0 0,1 0 0,-4-3 1,4 0-2,-3 0 2,3-2-1,-1 2 0,1 3-1,-3-3 1,6 3 0,-3-1-1,0 0 1,2 1-1,0-1 0,-2 2 1,4-3 1,-3-1-1,2 4 0,-3-4 1,1 3-1,-2-3 1,2 6-1,-4-4 0,5 6 0,-5-4 0,3 4 0,0 1-1,0 1 1,0 0 0,0 1 0,0 3 0,0-2 0,0 0 0,0-2 0,3 0-1,0-1 1,1-1 0,3 0 0,2-2-1,-2 0 0,1-1 0,1 1 0,-3 3-1,1-3 1,-6 3-1,2-1 1,-2 1-2,-5 0 3,2 1-3,-3-3 3,3-3-1,-3-5 0,5-5-4,-5-18-5,15-2-26,-10-25-1,13-7-2,-2-33 1</inkml:trace>
  <inkml:trace contextRef="#ctx0" brushRef="#br0" timeOffset="1560.0027">3913 6764 14,'-20'-10'22,"20"10"0,-24 0-3,7-3-4,3 4-6,-2-5-3,16 4 0,-23-2 1,23 2 1,-15-7-2,15 7 0,0 0 0,0 0 0,-5-14 1,5 14-1,0 0 0,15-7-2,-15 7 0,23-4-2,-11 0 0,9 3-1,-3-1 0,3-1-1,3 3 0,1-2 0,0 1 1,1 3-1,1-1 0,4 3 1,0-1-1,3 4 1,2 0-1,6-1 1,0-1 0,7-1 0,0-2-1,5-2 1,10-2 0,0-2-1,3 1 0,6 0 1,3-1-1,4 0 0,8 3 0,-3-2-1,0 2 1,6 3 0,-4-2 0,0-2 0,2 2 0,-1 0 0,2-5 0,5 4 0,-1-1 0,2-4 0,0-3 0,2 4 0,1-3 0,4 0 0,-5 1 0,4 2 1,1 0-1,-2 2 0,3-1 0,1 2 0,-2 1 0,2 1 1,-2-2-1,0 1 0,5-2 1,-5 1 0,2-2-1,-2 1 1,4-3 0,-1-2 0,0 1 0,-1-1-1,-3 1 1,1 1 0,0 0-1,-3 2 1,0-1-1,-1 2 1,-5 0-1,2 2 1,-3-1-1,1-2 0,-3 1 1,2 1-1,-3-2 1,1 1-1,0-2 1,-2 0-1,-2 3 1,1-1-1,-2 2 0,-3 1 0,-3 1 1,-3 1-1,0 0 0,2 2 0,-3-2 0,0 0 0,-4 0 0,4-1 0,-2-1 0,-1-3 1,-2 0-1,3-4 0,2 0 1,4-2-1,-1 1 0,0-1 1,0-3-1,0 4 0,-1 0 0,-4 0 0,-2 2 1,-5 3-1,-2-1 0,2 3 0,-4 0 0,-1 0 0,-1 0 0,-2-1 0,1-1 0,-3-1 1,1 1-1,-2-2 0,-5-3 0,-1 1 0,1 1 0,-3-1-1,-1 0 1,-3 1 0,-7 0-1,-2 3 0,-7 0 2,-4 2-2,-6-1 1,-2 2 0,-7 0 0,-9 0 0,0 0 0,16 0 0,-16 0 0,0 0 0,0 0 1,0 0-1,0 0 0,0 0 0,0 0 0,11 1 0,-11-1 0,0 0 0,0 0 0,0 0 0,0 0-1,0 0 1,12 4-2,-12-4-2,0 0-6,0 0-15,0 0-12,0 0-1,0 0 0,0 0 1</inkml:trace>
  <inkml:trace contextRef="#ctx0" brushRef="#br0" timeOffset="3697.2065">12790 6319 9,'0'0'16,"0"0"1,0 0-1,-1 13-4,1-13-3,-5 11-1,5-11-3,-2 17-3,2-17-1,3 19-1,-3-6 1,5 1 0,-4 2 2,5 0-1,-2 6 3,1 0-1,0 7 2,-5-2 0,1 6-1,-4-2 1,5 5-1,-10-4-2,6 7 1,-5-7-2,4 4 0,-1-4-1,2 3 0,0-3 0,4 2 0,-2-3-1,4 0 1,-3 1-1,0 1-2,2-1 2,-2-1-1,-1-2 1,0 3 0,-2-2 1,0 3-2,0-5 3,2 4-1,-5 1 1,4 1 0,-1 6-2,2-2 1,-4 3-1,3 2 1,-1 2 0,4 1 0,-6-1-1,5 1 2,-2-2-1,2 0 0,-1 3 2,1 2-3,-2-4 1,4 5-1,-5 0 0,4 0-1,-5 2 1,3 4 0,-3-3 0,3 1 0,-4 1 0,4 1 1,-2-2-1,2 0 1,0 1 1,0-2-2,1-3 2,0 1-1,3-2 1,-1 0-2,2-1 2,0 3-2,-1-5 0,-1 2 0,2 3 0,-5-1 1,4-1-1,-2 3 1,-2-3 0,0 1-1,2 0 2,1 0-1,2-5 1,-2 4-1,2-2 1,1 3-1,0 1 1,-1-1-1,-1 2 0,0 4-1,-4-2 1,3 1 0,-6-2 0,5 0 0,-4-8-1,4 1 1,-2-6-2,3-7 1,-1-3-1,1-3 1,3-7-1,0-1 0,1-1-1,1 1 2,-1-2-1,-1 0 1,0 4-1,-1-1 1,-2-2 0,2-1 0,-2 0 0,-2-7-1,3 1-2,-4-11-6,0 0-26,8-11-1,-8 11-2,1-23 1</inkml:trace>
  <inkml:trace contextRef="#ctx0" brushRef="#br0" timeOffset="4758.0083">12986 10331 12,'-27'-2'21,"14"9"3,-8-2-12,4-7-4,17 2 3,-18 1-1,18-1 2,0 0 0,0 0-1,-11 1-1,11-1-3,0 0-1,0 0-2,-16 8 0,5-2 0,-7-2 0,-2 3-2,-11 0-1,0-1 2,-8 0-1,-2 5 0,-6-4 1,-4 1-1,-3-3 0,0 5 0,-6-8 0,-2 4 0,-6-9-1,-2 3 0,-3-4 1,-2-1-1,-5 1 0,-4-1 0,-4 1-1,-7 3 1,-1 2-1,-7 3 0,0 1 0,-4 0 0,1 2 0,-1-2 1,-3-1-2,-2 2 2,3-3-1,-1-1 0,3-1 0,0-1 1,-1-1-1,0 0 0,-2-2 0,-1 3 0,0-1 0,0 1 0,-5 0 0,2 0 0,-3 0 0,-2 1 0,3-2 0,0 1 0,4-4 0,-3 0 0,7 0 0,-8-2-1,1-1 1,2 2 0,-2 1 0,-2 1 0,-1 2 1,1 1-1,-10 2 0,5 3 0,2 1 1,3 0-1,3 1 0,2-2 0,2 0 1,3 1-1,5-3 0,2 1 0,1-1 0,0 1 0,5-1 0,-1 2 0,3-1 0,-1 2 0,2 1 0,6-1 0,-5 4 0,2-3-1,2 0 2,3 1-1,2-3 0,1-1 0,4 1 0,1-1 0,3-1 0,-3-1 0,0-1 0,0 5 0,1-3 0,-1 3 1,-1 2-2,2 0 2,5 0-1,-1 0 0,5 2 0,4-5 0,2 0 0,4-3-1,12-1-3,-2-17-14,21 7-20,5-10 1,10-1-2,4-9 1</inkml:trace>
  <inkml:trace contextRef="#ctx0" brushRef="#br0" timeOffset="6520.8114">5894 8019 34,'-1'-14'29,"1"14"3,0 0-5,-27-7-16,27 7-1,-21-1-3,21 1-1,-25-1-1,15 2-1,-6-6 1,16 5-1,-22-2 0,22 2-1,-20-2 0,20 2-1,-22 1 0,12 0 0,-5 1 0,1 3-1,-3 0 0,1 0 1,-4 4-1,5-3 0,-4 3 0,5 1 0,-3-1 0,1 0 0,-1 3-1,4-1 1,0 1 0,-2 2-1,-1-2 1,1 3 0,-2 2 0,3 1-1,0-1 1,1 3-1,1 1 0,0 2 1,4 2-1,-2 1 0,3 0 0,1 1 0,-2 0 0,4 2 0,-1 0 0,-1-3 0,0 2 0,3-5 1,1 3-2,-1-2 2,3-1 0,3-1 0,-1 0 0,2 0 0,-2-1 0,2 5 0,2-2 0,-2 0-1,-1 0 0,0-2-1,3 0 2,0 2-2,1-4 1,3 0-1,-1-3 2,5 3-1,2-3 0,1 1 0,0 0 0,3-1 0,0 0 0,-1-4 0,-1 3 0,4-3 0,1-3-1,0-2 2,4 1-2,4-4 1,3-2 0,2 2 0,6-5 0,0 4 0,1-3 0,-2 1 0,0-1 0,-3 1 0,-2 0-1,1-4 1,-4 4 0,0-5 0,-2 1 1,4-4-1,0-3 0,0-5 0,4-3 0,0-5 1,0-3-1,-1-3 0,-1-3 0,1-1 0,-2-4 0,0 1 0,-8 1 0,1 0 1,-6 0-3,-3 0 3,-2 0-3,-2 0 3,-6 2-3,-2-3 2,1 2-1,-6-3 0,2-1 2,-1-1-2,-4 0 2,0 1-2,-5 3 1,-1 1 0,-6 4 1,1 4-1,-6 3 0,-4 3 0,0 1 0,-3 2 0,3-1 1,-1-2-2,1 1 2,1-1-1,1 1 0,3 1 0,1-2 0,0 3 0,-4 5 0,1-1 1,-4 4-1,-2 4 1,-6 2-1,1 0 1,-7 2-1,-2-1 1,-2-5-1,3 4 1,-2-6-1,2-2 1,0 2-1,0 6 1,4-1-1,-4 8 0,-3 11-1,-1 3-1,-1 12-1,-5 4-4,12 14-8,-7-15-22,17 11-1,-1-15-2,19-3 1</inkml:trace>
  <inkml:trace contextRef="#ctx0" brushRef="#br1" timeOffset="18235.8718">12789 8251 13,'0'0'17,"0"0"-2,0 0-2,8-12-1,-8 12 1,0 0-3,0 0-3,0-11 0,0 11 0,0 0 0,0 0-2,0 0-1,0 0-1,0 0-1,0 0 0,-12-5-1,12 5 0,0 0 0,0 0 2,0 0-1,0 0 2,0 0-1,0 0 1,0 0-1,0 0 0,0 0 0,0 0-1,0 0-1,0 0 1,0 0-1,0 0-1,0 0 1,0 0 0,-1-11 0,1 11 0,11-4 0,-11 4 0,16-5 0,-4 4 0,-12 1-1,21-2 1,-11 0-1,2 2 1,0 0-1,-1 0 0,2-3 1,-1 2-1,2 0 1,-1-1-1,0-3 0,2 3 1,-2-2-1,0 2 0,-1 1 1,0 1-1,2 0 0,-14 0 0,18 2 0,-7 1 0,0-2 1,1-1-1,1 0 0,3 0 0,-1-3 0,6 1 1,0-1-1,0-1 0,1 1 0,1 0 0,0 2 0,0 0 1,-1 1-2,0 1 2,1 0-2,0 1 1,0-1 1,6 0-2,-1-1 1,3 0 0,5-1 0,-1 0 1,3 1-1,0-2 0,3 1 0,0 0 0,2 1 0,-1-1 0,-1 1 0,2-1 0,3 0 0,0-2-1,1 2 1,2-1 0,2-2 1,6 2-2,2 0 1,3 0 0,0-2 0,1 2 0,3-1 0,1 0 0,2 1 0,-6-1 0,4 0 1,-1 3-1,2 0 0,2 0 0,3 1 0,0 0 0,2 0 1,1 1-1,1-1 0,1 1 0,1-2 1,2-2-1,1 2 0,1 0 1,4-1-1,1 1 0,0 0 0,1-2 1,2 2-1,0 0 0,0-1 1,2 1-1,2-1 1,2-1-1,-2 1 1,4-3 0,1 0-1,5-2 1,1 1-1,3-1 1,-2-2-1,4 4 0,-1-1 0,1 2 1,1 0-1,1 1 0,-4 2 0,-2 0 0,0 1 0,-1-1 0,3 0 0,-1 0 0,5-1 1,1 0-1,1-1 0,2-3 1,5 0 0,-3 0-1,7-1 1,3 1-1,-2-1 0,-1 1 1,1-1-1,1 0 0,3 0 1,3 1-1,1-2 0,2-3 0,-3-1 1,3 3 0,6-6 0,0 0 0,3 2-1,-3-3 2,1 1-1,1 2 0,5 4 0,-3-5-1,-3 8 0,1-1 1,-5 1-1,3 3 0,2 1 0,-5 1 0,-3 1 1,2 1-1,0 1 0,3 0 0,0-1 1,-1 2-1,-3-1 1,5 1-1,4-2 0,2 0 1,0 1-1,0-1 1,0 0-1,4 6 0,1-7 0,-2 4 1,-1-1-1,3 0 0,-3 0-1,2 1 0,-13 0 0,2-4 0,-8 5 2,-3-5-2,-9 4-1,-13-4 2,-7 1-1,-9 0 1,-6 2-1,-8-1 0,-79-3 0,86 4 2,-86-4-1,93 4 1,-44-1 0,6 0-1,-2-2 0,3 0-2,-5 4-6,-1-7-9,-2 4-24,-1-1 2,-4 2-3,-2-3 3</inkml:trace>
  <inkml:trace contextRef="#ctx0" brushRef="#br1" timeOffset="19109.4733">24120 7520 38,'-23'-7'27,"0"-5"2,10-2-3,13 14-16,-17-15-2,17 15-1,0 0-1,0 0 0,8-13 0,7 17 1,-5-5-2,11 9 0,-3 0 0,13 5-1,4 0 0,10 5-1,8-3-1,9 3-1,6 1 0,7-1 0,-2 1 0,-3-3-1,-5 1 1,-10 2-1,-17 0 1,-15 4-1,-20 4 1,-15 3 0,-24 9-1,-16 4 1,-20 2 0,-12 3-1,-2-2 1,-4 2-1,7-8 0,8-7-4,21 2-9,12-21-23,25 0-2,17-14-1,0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8T00:34:22.854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3874 6341 20,'2'32'16,"-1"0"3,2 3-1,-1 4-2,-2-2-4,4 6-1,-4-3-3,5 4-1,-5-3-1,4 3-2,-4-5 0,4 5-1,-1-6 0,4 3 0,-5-4 0,7 3 0,-5-2-1,5 3 0,-3 0 0,3 1 0,-6 0-1,1 3 0,-1-1 0,0 1 0,-3-2 1,1-2-1,-2 1 0,1 0 0,-3-2 1,3-1-2,-3 0 2,3-1-1,-1 2 0,1 2-1,-2-3 1,4 3 0,-2-1-1,0 0 1,2 1-1,0-1 0,-2 1 1,3-2 1,-2 0-1,1 2 0,-2-2 1,1 1-1,-2-1 1,2 4-1,-3-3 0,3 4 0,-3-2 0,2 3 0,0 0-1,0 1 1,0 0 0,0 2 0,0 1 0,0-1 0,0-1 0,0-1 0,2 0-1,0 0 1,1-2 0,3 1 0,0-2-1,0 0 0,0 0 0,1-1 0,-2 4-1,0-3 1,-4 3-1,1-2 1,-1 2-2,-4-1 3,1 1-3,-1-2 3,1-2-1,-2-5 0,4-3-4,-4-14-5,12-2-26,-8-19-1,10-5-2,-2-26 1</inkml:trace>
  <inkml:trace contextRef="#ctx0" brushRef="#br0" timeOffset="1">3882 6663 14,'-15'-8'22,"15"8"0,-18 0-3,5-2-4,2 3-6,-2-4-3,13 3 0,-17-2 1,17 2 1,-12-5-2,12 5 0,0 0 0,0 0 0,-4-11 1,4 11-1,0 0 0,12-5-2,-12 5 0,18-4-2,-9 2 0,7 1-1,-2-1 0,2 0-1,2 2 0,2-2 0,0 1 1,-1 3-1,3-1 0,1 2 1,1-1-1,2 4 1,2-1-1,5 0 1,0-2 0,4 1 0,1-2-1,4-2 1,8-2 0,-1-2-1,3 2 0,5 0 1,1-1-1,4-1 0,6 4 0,-3-2-1,2 1 1,3 3 0,-3-2 0,0-2 0,2 2 0,-1 0 0,2-4 0,3 3 0,0 0 0,2-4 0,-2-2 0,4 3 0,-1-2 0,4 0 0,-5 1 0,5 0 1,-1 2-1,-1 0 0,3 0 0,0 1 0,-2 2 0,2 0 1,0-1-1,-2 0 0,5-2 1,-5 1 0,3 0-1,-3-1 1,4-1 0,-1-3 0,0 2 0,0-1-1,-4 0 1,2 2 0,0-1-1,-3 2 1,0-1-1,0 2 1,-4 0-1,1 1 1,-3-1-1,2-1 0,-2 1 1,1 0-1,-3-1 1,2 1-1,-1-2 1,-1 1-1,-2 1 1,1-1-1,-1 2 0,-3 1 0,-2 1 1,-3 1-1,1 0 0,1 0 0,-2 0 0,-1 0 0,-2-1 0,3 0 0,-2-1 0,0-2 1,-2-1-1,2-2 0,2 0 1,3-3-1,-1 2 0,0-1 1,0-2-1,0 3 0,0 0 0,-4-1 0,-1 3 1,-5 1-1,-1 1 0,3 1 0,-5 0 0,0 0 0,-1 0 0,-1 0 0,0-2 0,-1 1 1,0-1-1,-3-1 0,-2-2 0,-1 1 0,0 0 0,-2-1-1,0 1 1,-4 0 0,-4 1-1,-2 1 0,-5 1 2,-3 2-2,-5-2 1,-2 2 0,-5 0 0,-7 0 0,0 0 0,12 0 0,-12 0 0,0 0 0,0 0 1,0 0-1,0 0 0,0 0 0,0 0 0,9 1 0,-9-1 0,0 0 0,0 0 0,0 0 0,0 0-1,0 0 1,9 2-2,-9-2-2,0 0-6,0 0-15,0 0-12,0 0-1,0 0 0,0 0 1</inkml:trace>
  <inkml:trace contextRef="#ctx0" brushRef="#br0" timeOffset="2">10749 6319 9,'0'0'16,"0"0"1,0 0-1,-1 10-4,1-10-3,-3 9-1,3-9-3,-2 12-3,2-12-1,3 16-1,-3-7 1,3 2 0,-2 2 2,4-1-1,-2 5 3,0 0-1,1 5 2,-4 0 0,1 3-1,-3-1 1,3 3-1,-6-2-2,3 6 1,-4-6-2,4 2 0,-2-2-1,4 2 0,-2-2 0,4 1 0,-2-2-1,2 0 1,-1 1-1,0 0-2,1 0 2,-1-1-1,-1-2 1,0 3 0,-2-2 1,1 3-2,-1-4 3,2 3-1,-3 0 1,2 1 0,-1 5-2,2-2 1,-3 3-1,2 1 1,0 2 0,2 1 0,-4-1-1,4 0 2,-2-1-1,2 0 0,-1 3 2,1 1-3,-2-3 1,3 3-1,-3 0 0,2 2-1,-3 0 1,2 3 0,-3-2 0,3 0 0,-2 2 0,2 0 1,-2-1-1,2 0 1,0 1 1,0-2-2,1-3 2,0 1-1,1 0 1,1-2-2,1 1 2,0 1-2,-2-3 0,1 1 0,1 2 0,-4 0 1,3-1-1,-1 2 1,-2-2 0,0 1-1,2-1 2,-1 0-1,3-3 1,-1 4-1,1-3 1,0 3-1,1 0 1,-1 0-1,-1 1 0,0 3-1,-3-1 1,2 1 0,-4-2 0,3 0 0,-2-6-1,2 0 1,-1-4-2,3-6 1,-2-1-1,2-4 1,1-4-1,1-2 0,1 1-1,-1-1 2,1-1-1,-1 1 1,-1 2-1,0-1 1,-1-1 0,0 0 0,-1-2 0,-1-4-1,2 1-2,-3-9-6,0 0-26,7-9-1,-7 9-2,1-18 1</inkml:trace>
  <inkml:trace contextRef="#ctx0" brushRef="#br0" timeOffset="3">10900 9422 12,'-20'-2'21,"10"8"3,-6-2-12,3-6-4,13 2 3,-14 1-1,14-1 2,0 0 0,0 0-1,-9 1-1,9-1-3,0 0-1,0 0-2,-13 6 0,5-1 0,-6-3 0,-1 4-2,-9-1-1,-1 0 2,-4 0-1,-3 3 0,-5-3 1,-2 2-1,-3-3 0,0 3 0,-4-5 0,-2 2 0,-4-5-1,-2 1 0,-3-4 1,-1 0-1,-4 1 0,-3-1 0,-3 2-1,-5 1 1,-2 2-1,-4 1 0,-1 2 0,-3 0 0,1 2 0,-1-3 1,-2 1-2,-2 0 2,3-2-1,0 0 0,0-1 0,1-1 1,0-1-1,-1 0 0,-1-1 0,0 2 0,-1-1 0,0 1 0,-4 0 0,2 0 0,-2 0 0,-3 1 0,4-2 0,-1 1 0,3-3 0,-1 0 0,4-1 0,-6 0-1,2-1 1,0 1 0,-1 1 0,-1 1 0,-2 1 1,2 1-1,-8 2 0,3 1 0,2 2 1,2-1-1,4 1 0,0 0 0,2-1 1,2 0-1,4-1 0,2-1 0,0 1 0,1 0 0,3-1 0,-1 2 0,3-1 0,0 2 0,0 0 0,5 0 0,-4 3 0,2-3-1,2 0 2,1 2-1,3-4 0,0 1 0,4-1 0,0 1 0,2-2 0,-2 0 0,0-2 0,0 5 0,0-2 0,0 1 1,0 2-2,1 1 2,3-1-1,0 0 0,4 1 0,2-2 0,2-2 0,4-1-1,9-1-3,-2-14-14,17 6-20,3-8 1,8 0-2,3-7 1</inkml:trace>
  <inkml:trace contextRef="#ctx0" brushRef="#br0" timeOffset="4">5415 7634 34,'-1'-11'29,"1"11"3,0 0-5,-20-5-16,20 5-1,-17-1-3,17 1-1,-19-1-1,11 2-1,-4-5 1,12 4-1,-17-1 0,17 1-1,-16-2 0,16 2-1,-17 1 0,10 0 0,-6 0 0,3 3-1,-3-1 0,0 2 1,-2 1-1,3-1 0,-2 2 0,3 1 0,-2-1 0,1 0 0,-1 2-1,2 0 1,1 0 0,-1 1-1,-2 0 1,2 2 0,-3 0 0,3 3-1,1-2 1,0 2-1,0 1 0,1 2 1,3 2-1,-2-1 0,2 2 0,2-1 0,-2 2 0,2 0 0,1 0 0,-2-1 0,0 0 0,4-3 1,-1 2-2,0-2 2,2 0 0,2-1 0,0 0 0,0 0 0,0 0 0,1 3 0,2-2 0,-3 1-1,1 0 0,-1-2-1,3 0 2,-1 1-2,2-2 1,2-1-1,-1-2 2,3 2-1,3-1 0,0 0 0,0-1 0,2 1 0,1-1 0,-1-3 0,-1 2 0,3-2 0,1-2-1,-1-1 2,4 0-2,3-4 1,2 0 0,2 0 0,5-3 0,0 3 0,-1-2 0,0 1 0,0-1 0,-2 0 0,-2 0-1,0-2 1,-2 2 0,-1-2 0,-1-1 1,3-3-1,0-2 0,1-3 0,1-4 0,1-3 1,1-2-1,-2-3 0,0-2 0,0-1 0,-1-3 0,0 2 0,-7-1 0,2 1 1,-5-1-3,-3 1 3,-1 0-3,-1 0 3,-6 1-3,0-2 2,-1 1-1,-3-1 0,1-2 2,-2 0-2,-2-1 2,0 2-2,-3 1 1,-2 2 0,-4 3 1,0 2-1,-4 3 0,-3 2 0,0 2 0,-3 0 0,3 0 1,-1-2-2,0 1 2,2 0-1,1 0 0,1 0 0,1 0 0,1 1 0,-4 5 0,1-1 1,-3 2-1,-1 5 1,-6 0-1,2 0 1,-6 2-1,-1-1 1,-2-3-1,2 2 1,-1-4-1,1-1 1,0 0-1,1 6 1,2-2-1,-2 7 0,-2 9-1,-2 1-1,-1 10-1,-3 3-4,9 11-8,-6-12-22,13 9-1,1-12-2,13-1 1</inkml:trace>
  <inkml:trace contextRef="#ctx0" brushRef="#br1" timeOffset="5">10748 7813 13,'0'0'17,"0"0"-2,0 0-2,7-9-1,-7 9 1,0 0-3,0 0-3,0-9 0,0 9 0,0 0 0,0 0-2,0 0-1,0 0-1,0 0-1,0 0 0,-9-3-1,9 3 0,0 0 0,0 0 2,0 0-1,0 0 2,0 0-1,0 0 1,0 0-1,0 0 0,0 0 0,0 0-1,0 0-1,0 0 1,0 0-1,0 0-1,0 0 1,0 0 0,-1-9 0,1 9 0,8-3 0,-8 3 0,12-3 0,-3 2 0,-9 1-1,17-2 1,-9 0-1,1 2 1,0 0-1,0 0 0,1-2 1,-1 1-1,2 0 1,-1 0-1,0-3 0,1 2 1,0 0-1,-1 0 0,-1 1 1,1 1-1,0 0 0,-10 0 0,14 2 0,-6 0 0,1-2 1,0 0-1,1 0 0,2 0 0,1-1 0,2-1 1,2-1-1,-1 1 0,1-1 0,1 1 0,-1 1 0,1 0 1,0 1-2,-1 1 2,0 0-2,1 0 1,0 0 1,4 0-2,0-1 1,2 0 0,4-1 0,-1 0 1,2 1-1,1-1 0,2 0 0,-1 0 0,2 1 0,0-1 0,-2 1 0,3 0 0,1-1 0,1-1-1,0 1 1,3-1 0,0-1 1,5 2-2,1-1 1,3 0 0,1-1 0,-1 2 0,3-1 0,1-1 0,1 1 0,-4 1 0,3-2 1,-1 3-1,1 0 0,3 0 0,1 1 0,0 0 0,2 0 1,1 0-1,1-1 0,1 2 0,-1-2 1,3-2-1,0 2 0,2 0 1,2 0-1,1 0 0,0 0 0,1-1 1,1 1-1,1 0 0,-1-1 1,2 1-1,2-1 1,0-1-1,0 1 1,3-1 0,0-2-1,4-1 1,1 2-1,2-2 1,0-1-1,1 3 0,0-1 0,1 1 1,1 2-1,0-1 0,-2 2 0,-3 0 0,1 1 0,-1-1 0,2 0 0,0 0 0,3-1 1,2 0-1,-1-1 0,3-1 1,3-1 0,-2 0-1,6-1 1,1 2-1,-1-2 0,0 1 1,0-1-1,1 1 0,3-1 1,2 1-1,0-2 0,2-1 0,-3-2 1,4 3 0,3-5 0,1 1 0,2 0-1,-3-2 2,2 2-1,0 1 0,4 2 0,-2-2-1,-3 4 0,1 1 1,-4 0-1,3 2 0,1 1 0,-4 1 0,-1 1 1,0 1-1,0 0 0,4 1 0,-2-2 1,0 2-1,-2 0 1,3-1-1,4 0 0,1 0 1,1 0-1,-1 0 1,0-1-1,4 6 0,0-7 0,-2 4 1,0-1-1,2 0 0,-2 0-1,1 1 0,-9 0 0,1-3 0,-7 3 2,-2-3-2,-6 3-1,-11-3 2,-5 0-1,-7 1 1,-5 1-1,-5 0 0,-62-3 0,66 2 2,-66-2-1,72 4 1,-34-2 0,4 0-1,-1-1 0,3 0-2,-5 3-6,-1-6-9,0 4-24,-2-1 2,-2 0-3,-3-1 3</inkml:trace>
  <inkml:trace contextRef="#ctx0" brushRef="#br1" timeOffset="6">19513 7248 38,'-18'-6'27,"0"-3"2,8-1-3,10 10-16,-13-12-2,13 12-1,0 0-1,0 0 0,7-11 0,4 15 1,-3-5-2,8 7 0,-2 1 0,10 2-1,3 1 0,8 4-1,6-2-1,7 2-1,5 1 0,5-1 0,-2 0 0,-2-1-1,-4 0 1,-7 1-1,-14 1 1,-11 3-1,-15 3 1,-13 2 0,-18 7-1,-12 3 1,-16 2 0,-8 2-1,-4-1 1,-1 1-1,5-6 0,6-5-4,16 1-9,9-17-23,20 1-2,13-11-1,0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8T00:41:06.819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context xml:id="ctx1">
      <inkml:inkSource xml:id="inkSrc65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08T01:08:19.977"/>
    </inkml:context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14581 14371 12,'0'0'8,"-5"-11"0,5 11-2,0 0-2,0 0 0,0 0-2,0 0-1,0 0-1,0 0 1,0-11-2,0 11 1,0 0-1,0 0 0,0 0 0,0 0 0,0 0 1,0 0-1,0 0 0,0 0 1,0 0-1,0 0 0,-11 9-1,11-9-1,0 0 0,0 0 0,0 0-1,0 0 1,0 0 1,0 0 1,0 0 2,0 0 1,0 0 0,0 0 1,0 0 0,0 0 0,0 0-1,0 0 0,0 0-1,0 0-1,0 0 0,0 0 0,0 0 0,0 0 0,0-12 0,0 12 1,0 0-2,0 0-3,11-10-7,-11 10-7</inkml:trace>
  <inkml:trace contextRef="#ctx0" brushRef="#br0" timeOffset="1232.4021">14529 14362 20,'0'0'23,"-11"-2"-10,11 2-4,0 0-2,0 0-3,0 0-1,0 0 0,0 0 0,0 0-2,0 0 1,0 0 0,0 0 0,0 0 0,9-11 1,-9 11-1,19-12 0,-7 4-1,1-4 0,8-1 0,-2-1-1,5-7-1,4 0 0,2-3-1,5-2 1,1-7 1,3 0-1,4-6 2,6-5-1,5-5 2,1-6 0,11-4 1,2-5-1,6-3 0,4-6 0,8-1-2,3-6 1,8-2 0,5-2-1,7-9 0,2-1 1,7-5-1,4-4 0,3-3 1,8-7 0,1-4-1,4-4 1,3-1 0,6-3 0,10-1-1,1-6 1,9 0 1,-4-4-1,12 1 0,1-1 1,8-4 3,1-6-2,11-4 2,1-10 1,12-2-3,0-10 3,6-6-1,1-4 0,6-5-4,-1-4 3,-1 1-4,-2 1 2,2 4 0,-1 5-3,-4 0 1,-3 6-1,2 4 1,-4 4-1,0 2 3,-3-3-3,4 1 2,-2-3 1,0 4 0,1-1-1,1-4 2,-6 1-1,-1 2-2,-6 2 1,-6 2 0,-8 1 0,-5 2-1,-11 2 0,-5 7 0,-5 1-1,-4 4 1,-1 2 1,-2 7-1,-2 6-2,7 5 1,-1 7-1,-3 4 1,-5 9 0,-2 3-2,-6 17-3,-17-1-3,-7 22-10,-20 4-14,-19 9-3,-14 11 2,-22 12 0</inkml:trace>
  <inkml:trace contextRef="#ctx0" brushRef="#br0" timeOffset="1996.8035">23380 6426 77,'0'0'34,"25"3"-1,7-16 2,16-2-30,11-9-1,21 1-1,11-11 0,14 1-1,6-5 1,4 2-2,2-3 0,-3 4 0,-14 3 0,-6 3 0,-15 7-1,-11 5 1,-16 7-1,-13 9 1,-18 10 0,-9 10-1,-12 14 1,-8 14 0,-14 11 0,-8 15 1,-15 10-2,-5 13 2,-11 7-2,-1 1 1,-4-3-4,1-13-3,17-2-29,7-22-4,26-15 2,15-25-2</inkml:trace>
  <inkml:trace contextRef="#ctx0" brushRef="#br1" timeOffset="12168.0213">10886 14304 6,'11'2'29,"-11"-2"-2,13-6-12,-1 10-3,-12-4-3,16 3-3,-16-3-3,16 7 0,-16-7-1,18 8 1,-18-8 0,25 7 0,-12-7 0,5 5 1,-2-7-1,6 6 0,-4-4-1,6 2 0,-3-2-1,4 3 0,0-2 0,3 0 0,1-1-1,4 0 1,-1 0-1,6-1 0,-1 0 1,2-1-1,-1 0 0,2 2 0,1-1 1,4-1-1,-5 2 0,3-2 1,2 0 0,0 1-1,5-1 1,-1-1-1,2 0 1,1 2-1,1 0 0,0 2 0,-1 0 0,0 2 1,-3 1-1,0 0 0,-1 1 0,0 0 0,-2 0 0,1 1 0,-2-2 0,2 0 1,0 0-1,1-2 1,0 0-1,2 2 1,3-2-1,-2 0 1,3 0 0,-1 1-1,-1-2 0,0 0 1,0 1-1,1-5 0,0 3 0,-1-2 0,1 0-1,4-1 1,-3 1 0,4 0 0,-3-1 0,4 1 1,1-1-1,-1 0 0,0 2 0,2-1 0,1-3 0,-1 3 0,-1 0 0,0 0 0,-1 0-1,3 2 1,-1 0 0,2 0 0,-2 0 0,2 1 0,-1 0 0,-2-1 1,2 2-2,-5-1 1,1 0 0,-2 1 0,-3 1 0,3 0 0,-2 0 0,0 3 0,-1-1 0,4-1 0,0 1 0,1 0 0,-1-4 1,4 0-1,-1-2 1,4-3-1,-5 1 0,5-1 1,-1 0-1,3 0 0,1-1 0,1 0 1,1 0-1,0 1 0,1-2 0,-1 0 0,1 0 0,-4 0 0,-1-1 0,-1 2 0,-1-2 0,0 4 0,-3-2 0,-1 2 0,0-2 1,-2 3-1,0-2 0,-2 2 0,2-2 0,-3 2 1,1-1-1,-5-1 0,-1 1 0,0-1 1,-3 0-1,-3 1 0,-3 0 0,-6 1 0,0-2 0,-3 2 0,-2 0 0,-1-1 0,-2 2 0,2-1 0,-3-2 0,1 3 0,-5-1 0,1 1 0,-3 0 0,0-1 0,-4 4 0,-4-1 0,4 0-1,-6 1 1,5 0 0,-1 2 0,0-2 0,6-1 0,1-1 0,0 0 0,0-1 0,-1-1 0,-3 2-2,-3-5-1,4 10-4,-17-5-11,0 0-16,0 0-1,0 0 0</inkml:trace>
  <inkml:trace contextRef="#ctx0" brushRef="#br1" timeOffset="13244.4232">17933 14178 21,'10'-16'28,"-10"16"-1,2-17-12,-2 17-3,6-11-4,-6 11-1,0 0-3,0 0 0,0 0-1,0 0-1,0 0 0,0 0 0,0 0-1,0 0 1,10 17-1,-9-6-1,-1 3 0,1 2 0,-1 1 0,0 4 0,-2 3 0,-1 3 0,0-2 0,-1 4 0,-2 0 0,2 2 1,1 1-1,0-2 0,1 2 0,2 2 0,1-1 0,2 1 0,-3-1 0,1 1 0,-1 0 1,-1-2-1,-1 1 1,2-1 1,-1-4-2,2 0 2,-1 0-1,4 2-1,-2-3 1,1-1-1,-2 0 1,0-1-2,3 0 2,-4-1-2,-4 0 1,3 0 1,0-1-1,-2 1 0,-1 0 1,1 0-1,0 1 1,-1-1-1,3 0 0,0 0 1,1 2-1,1-3 0,1 0 0,1 0 0,-1-1 0,0 0 0,0 0 0,-2 0 0,-2-3 0,0 4 0,-2-3 0,1-1 0,-2 1 0,0-4-1,-1 0 0,-1-4-1,3 2-1,4-14-5,-6 20-10,6-20-18,-3 12 3,3-12-2</inkml:trace>
  <inkml:trace contextRef="#ctx0" brushRef="#br1" timeOffset="14258.425">18014 15589 1,'0'0'28,"-16"-2"-5,16 2-5,-22 2-2,22-2-4,-25 4-2,11 3-2,-13-11-1,4 9-2,-11-6-2,1 4 0,-8-4-1,-4 3 0,-8-2 0,-1 3-1,-12-2 1,2 2-1,-7-2-1,-5 3 1,-3-2-1,-3 2 0,-4 0 1,-5-1-1,0-2 0,-2 0 0,-3-2 0,2-2 1,0 1-1,-4-1 1,2-3-1,-2 0 1,2 2-1,-6 0 1,2-2-1,0 1 0,-4-1 1,0 1-1,1-2 0,-1 3 1,0-2-1,-1 1 0,0 0 1,1 0-1,-2 1 1,-1 2-1,-1 1 1,0 0-1,-1 0 0,-1 2 1,-1 0-1,0 0 1,2 0-1,-1 2 0,5-3 1,3-2-1,6 0 1,2-1-1,4-1 1,2 3-1,7-1 0,-2-1 1,0 3-1,2 0 0,-2 4 1,1 1-1,0-1 0,-3 3 0,2 0 0,2 0 0,0 1 1,0-2-1,1 1 1,0-3 0,2 0 0,3-1-1,4-1 0,1-3 1,3 0 0,3-2-1,5-1 0,1 1 0,3-1 2,-1 0-2,1-1 0,0 2 0,0-1 0,-1 2 0,0 1 1,1 0-1,2 1 0,0 0 0,2 1 0,2 1 1,0-1-1,5 0 0,4-1 0,2 0 0,7-1 0,3-3-1,7 0-4,3-10-5,18 14-25,-13-18-4,13 18 2,-4-23-1</inkml:trace>
  <inkml:trace contextRef="#ctx0" brushRef="#br1" timeOffset="15007.2263">10955 14344 25,'0'0'29,"-1"-18"-7,1 18-4,1-14-4,-1 14-3,6-12-2,-6 12-2,3-11-2,-3 11 0,0 0-2,0 0 0,5-13 0,-5 13-1,0 0 0,0 0 0,0 0-1,0 0 0,0 0 0,0 0-1,0 0 1,11 16 0,-7-1-1,-2 7 1,-1 5-1,-2 9 1,1 11-1,-5 9 1,2 9-1,-2 5 0,-2 8 0,2 3 2,-4 7-1,5 1 0,0-3 0,0 2 0,3-4 0,4-6 0,1-7-2,5-11-1,5-5-3,-8-19-5,15-1-27,-11-12-2,0-3 1,-6-10-1</inkml:trace>
  <inkml:trace contextRef="#ctx0" brushRef="#br1" timeOffset="16146.0283">11558 14482 18,'0'0'34,"0"0"1,-2-11-9,2 11-10,0 0-4,0 0-3,0 0-4,-15 16-1,2-3-2,-9 7 0,-2 9-1,-10 4 0,-5 6-2,-6-1-2,10 9-9,-4-16-22,15-1-3,10-14 0,14-16 1</inkml:trace>
  <inkml:trace contextRef="#ctx0" brushRef="#br1" timeOffset="16458.0289">12481 14463 16,'10'-5'34,"-10"5"2,2-10-1,-2 10-22,0 0-3,0 0-3,-19-9-1,3 19-3,-9 4-1,-6 10 0,-10 6-2,-10 8 0,-5 5-1,-1 1-1,6 3-3,-3-14-9,20 4-20,12-16-3,23-8 2</inkml:trace>
  <inkml:trace contextRef="#ctx0" brushRef="#br1" timeOffset="16816.8295">13474 14343 18,'0'0'33,"0"0"1,0 0-1,-20 17-20,-10-4-5,-3 19-1,-16 2-4,-6 8 0,-6 3-1,-2 0-3,12 6-14,3-16-19,17-8 0,16-14-1,15-13 0</inkml:trace>
  <inkml:trace contextRef="#ctx0" brushRef="#br1" timeOffset="17128.83">14391 14372 20,'14'7'32,"-14"-7"2,-10 20-2,-15-9-20,5 14-3,-18-1-3,0 17-1,-13-3-1,1 9 0,-4 0-2,-1-1-1,13-2-4,2-16-17,25 0-14,10-17-3,25-11 2</inkml:trace>
  <inkml:trace contextRef="#ctx0" brushRef="#br1" timeOffset="17518.8307">15697 14482 13,'13'-4'28,"3"0"1,-5 2-6,-7-10-14,-4 12-2,8-12 0,-8 12 0,-1-11-1,1 11 0,0 0 0,-16-3-1,3 3-1,0 7 1,-12 1-2,-2 10 0,-12 5 0,-6 7-1,-10 6 0,-3 3 1,-6 3-2,2-3-1,11-1-4,2-17-8,25 2-23,13-20-1,29-6-2,11-21 1</inkml:trace>
  <inkml:trace contextRef="#ctx0" brushRef="#br1" timeOffset="17862.0313">16706 14362 33,'12'3'34,"-12"-3"1,0 0-1,-19 15-28,2 7 0,-18-2-2,-1 12 0,-12 2-2,-1 8 0,-7 0 0,5 1-1,5-4-2,8-8-3,23 0-25,6-20-6,26-7-1,13-19-1</inkml:trace>
  <inkml:trace contextRef="#ctx0" brushRef="#br1" timeOffset="18174.0319">17734 14379 13,'-16'5'29,"4"-3"3,1 3-4,-6-8-16,17 3-2,-27 13-1,17 3-1,-15-4 0,5 13-1,-9 1-2,4 10-1,-11 3-1,1 3 0,-1 3-6,-7-13-15,13 9-17,0-12-3,7-5 1,4-13-1</inkml:trace>
  <inkml:trace contextRef="#ctx0" brushRef="#br1" timeOffset="19484.4342">12231 15179 11,'2'-21'31,"1"8"0,-3 13-3,8-31-19,2 21-2,-5-10 0,10 11 0,-13-2-2,-2 11-1,0 0 0,9 10-1,-17 5-1,0 8 1,-7 2-1,3 5-1,-5 4 0,2 0 0,2-1-1,-1-3 1,5-7 0,4-5 0,2-7 0,3-11 0,14-2 0,-6-7-1,4-9 1,4-4 0,2-8 0,-2 0 0,2-4 0,-1 3-1,-5 0 2,-1 2-2,-1 7 0,-5 2 0,0 7 1,-5 13-1,0 0 0,0 0 0,0 0 1,16 6-1,-16-6 1,9 16-1,5-9 1,3-1 0,5-6 0,6-5-1,4-2 1,6-6 0,3-5 0,5-3-1,-1-3 1,3 0 0,-7 1 0,-1 3 1,-8 8-2,-6 9 1,-14 12-1,-11 11-1,-8 11 1,-8 9-2,-8 8 1,-2 0 0,2 2-1,4-8 0,9-1-2,3-17-5,24 7-11,-4-28-16,18-1-2,2-15 1</inkml:trace>
  <inkml:trace contextRef="#ctx0" brushRef="#br1" timeOffset="19734.0346">13146 14978 42,'0'0'34,"0"0"2,4 12-1,-4-12-31,-9 24-1,6-6-1,-1 9 1,-4 4-2,-1 4 1,0-3-2,1-2-1,5 5-4,-3-20-15,14 2-15,-8-17-2,31-2 1</inkml:trace>
  <inkml:trace contextRef="#ctx0" brushRef="#br1" timeOffset="20404.8358">13437 14990 39,'-16'8'35,"7"6"0,-2-3 0,8 10-27,-5 0-5,8 9 0,-5 1-1,4 6 0,-4 0-1,1 3 1,-3-3-1,0-1 1,1-10 1,-1-3-2,1-9 0,6-14 0,0 0 0,-6-13 0,10-6 0,4-8-1,3-6 1,1-5-1,4-1 0,4-3-1,0 2 2,2 0-2,0 0 2,-2 3 0,2 4-1,2 5 2,-3 5-2,0 5 1,-1 6-1,1 4 2,-1 7-3,-1 3 1,2 6 0,-5 1-1,2 3 0,-2-1-1,-1 3 1,-4-2-1,-3 2 2,-7 0-2,-2-2 1,-7 1-1,-9 1 2,-6-2 0,-5 3 0,0-2 0,-2 0 0,2-2 1,3 0-1,4-3 1,6-1 0,15-7 0,-9 12 0,9-12 1,11 12-1,4-4 1,0-2-1,7 4 1,0-1-1,3 3 0,-6 2 0,6 1-1,-5 0-2,-1 2 0,3 6-2,-9-7-4,13 14-27,-12-17-2,9 6-1,-6-10 0</inkml:trace>
  <inkml:trace contextRef="#ctx0" brushRef="#br1" timeOffset="21138.0371">14092 14976 45,'-13'10'38,"13"-10"-1,0 0 0,2 15-31,-2-15-2,6 19 0,-4-3-2,-2 6-1,-2 3 0,-2 7 0,-6 3-1,0 3 1,-3 1 0,1-2-1,-1-2 1,4-8-1,1-5 1,4-9-1,4-13 0,0 0-1,15-21 1,-6-3-1,6-6 1,0-8-1,-1-5 1,-2-2 0,6-4 0,-2 0 1,2 1 0,1 4 0,1 4 0,1 6 0,1 9 0,-2 7 0,2 9-1,-4 7 0,-2 4 0,-2 4 0,-3 3 0,0 1 0,-3 2 0,-2 1 0,-2 2 0,-3 1-2,-4 0 1,-6 4 0,-2 1 0,-4-2-1,-2 1 2,-5-4-2,-1-2 1,0-3 2,3-3-1,3-2 0,0 0 1,4-3 0,13-3 1,-13 6-1,13-6 1,0 0 0,13 12-1,-4-5 1,4 1 0,3 3-1,-1 2 0,5 4 0,-4 1 0,2 0-1,-2 4 0,1-1-1,-1 1-2,-4-9-1,11 14-9,-11-24-25,16 8-1,-10-15-1,11 2 1</inkml:trace>
  <inkml:trace contextRef="#ctx0" brushRef="#br1" timeOffset="21621.6379">14689 15019 47,'13'-14'36,"-9"-5"2,-4 19 0,0-19-33,0 19-1,-12-5 0,12 5-2,-26 15-1,9 2 1,-5 5 0,-1 5-2,-2 2 2,2 8 1,2-3-1,5 4 0,7-3-1,9-1 1,9-8-1,10-4 0,11-12-1,9-8 0,6-9 0,3-9-1,1-7 1,-4-8-1,-3-2 1,-8-4-1,-10 0 0,-13 1 0,-9 1 1,-12 7 1,-11 2-1,-7 9 2,-7 8-2,-4 3 0,3 7-1,4 3 0,9 7-3,2-9-10,22 15-24,-1-17-1,28 10-1,-3-12 1</inkml:trace>
  <inkml:trace contextRef="#ctx0" brushRef="#br1" timeOffset="22401.6393">15241 14968 51,'-12'-1'34,"12"1"1,-13-1-14,13 1-16,0 0 2,0 0-4,0 0 2,0 0-1,-3 25 1,-5-7-1,4 10 0,-9 5-1,1 4-2,-3 5 1,3 4 0,-1-1-1,2-1 0,4-6-1,3-7 1,4-6-1,3-8 0,-3-17 0,11-5 0,-1-11 0,1-11 0,-1-4 0,1-7 0,-3-5 1,-1-6-2,6-2 2,-1 0 0,-2 5-1,2 1 1,5 5-1,3 5 1,3 4-1,2 6 1,4 7-1,0 5 0,1 1 0,0 5 0,-1 3-1,-2 2 1,-6 9-1,-4 4 1,-7 4-1,-9 7 1,-6 4-1,-5 4-2,-9 1 2,-4 3 0,-3-4 0,-4-3-1,0-1 2,1-7-1,3-4 1,5-4 0,2-6 1,6-1-1,13-4 1,-11-2 0,11 2 0,0 0 0,16-8 1,-4 11 0,0 3 0,4 6 0,-2 6 0,1 7 0,1 4-1,4 6 1,-2-2-1,3 3 0,3-6-1,5-4-1,2-4-1,-2-10-3,7 7-15,-14-23-20,9 6 1,-11-16-2,0 8 0</inkml:trace>
  <inkml:trace contextRef="#ctx0" brushRef="#br1" timeOffset="22604.4397">15814 15352 64,'-19'16'40,"-3"-9"-4,8-13-11,14 6-60,-11-9-4,22-7-2,-1-10 1</inkml:trace>
  <inkml:trace contextRef="#ctx0" brushRef="#br2" timeOffset="29858.4524">9130 6701 43,'0'0'25,"0"0"2,0 0-2,6 15-22,-3 5 0,-3 4 2,7 13 0,-6 3 0,10 11 0,-4 8-1,5 12 0,-1 1 0,5 9-2,-5-1 1,3 5-1,-4-5 0,1-4 1,-2-11-2,1-8 1,-4-12-1,-1-10 1,-1-13-1,-2-10 0,-2-12 1,0 0-1,-5-28 0,4-1-1,-6-13 1,2-6-1,0-11 1,-1-8-1,1-9 0,4-6 1,0-2-1,6-3 1,3 0-1,5 5 0,7 4 0,5 5 1,5 11-1,4 10 0,-1 10 1,5 11-1,-3 13 1,-1 7-1,-6 15 0,-3 7 0,-6 15-1,-8 7 1,-6 12-2,-6 5 2,-11 4-2,-6 2 1,-2 0 0,-9 0-1,0-5 2,-1-4 0,1-11 0,5-5 0,2-9 0,4-7 0,5-6 1,13-9 1,0 0-1,0 0 1,22-8 0,1 7 0,6 1 0,10 8 0,0 4 0,5 7 0,-3 5 0,1 9-1,-6 7-1,-2 2 0,-6 5-3,-8-5-1,10 7-8,-15-16-24,10-4 1,-4-17-1,5-9 0</inkml:trace>
  <inkml:trace contextRef="#ctx0" brushRef="#br2" timeOffset="30357.6533">10198 7121 68,'-11'-13'35,"-4"-1"0,-3 5 1,-14-1-28,7 20-3,-13 1 2,5 14-3,-11 7 1,3 12-2,-2 3 0,9 5-1,4 0 1,11-3 0,11-6-2,16-8 1,8-13-1,15-12 0,11-13-1,6-10 1,5-10 0,0-11-1,-2-3 1,-3-4-1,-9-1 1,-5 3-1,-13 7 1,-9 2-1,-6 9 0,-6 7 0,0 14 0,-16 0 0,3 14-1,3 10 1,-2 8 0,2 7-1,6 3-1,4 1 0,6 0-1,6-10-2,14 1-5,-2-26-11,22 2-16,-6-19 0,13-6-1,-5-12 2</inkml:trace>
  <inkml:trace contextRef="#ctx0" brushRef="#br2" timeOffset="30903.6542">10639 7165 71,'0'0'34,"-18"-6"2,18 6-1,-16-3-25,16 3-5,0 0 1,-10 17-1,4-5-1,6 8 0,-2 3-1,2 3-1,0 2 0,3 2 0,5-6-1,1-2 0,6-9 0,7-8 0,2-10 0,3-10-1,4-9 1,1-5 0,2-9-1,-3-4 2,-3-2-2,-3 2 1,-5 4-2,-5 2 2,1 11-2,-11 7 1,-5 18-1,4 14-2,-9 17 2,-1 18-1,-6 22 1,1 18 0,-4 15 0,2 11-1,1 5 1,1-3 1,1-6-1,3-5 0,4-18 0,-1-18 1,-1-16 0,1-16 1,0-19 0,4-19-1,-16-3 1,3-18 0,2-14 0,-1-12 0,-2-13 0,8-8-1,6-8 1,5-2 0,12-1-2,4 0 0,14 12-6,-3 1-28,23 16-2,-1 7 0,17 13-3</inkml:trace>
  <inkml:trace contextRef="#ctx0" brushRef="#br2" timeOffset="31449.6552">11970 6913 69,'4'-10'34,"-4"10"0,-10 0 0,-5 15-25,-11 0-2,3 14 0,-10 2-1,8 10-3,-7-3 1,13 6-1,2-4 0,12 2-1,9-7 0,12-7-2,10-10 1,10-9 1,10-11-1,7-11 0,2-8 0,-1-10 1,-6-7-1,-7-2 1,-12-3-1,-9 3 1,-19 2-3,-11 4 1,-9 6-1,-11 10-1,-1 6-1,0 3-2,4 11-2,1-3-2,26 14-10,0-13-18,19 12 2,10-12-3,16-2 3</inkml:trace>
  <inkml:trace contextRef="#ctx0" brushRef="#br2" timeOffset="31714.8557">12894 6327 85,'-19'-48'34,"-15"-2"2,-1 10 1,-19 4-32,5 19-1,-3 9 1,5 19 0,-3 20-2,5 23 2,4 15-2,10 15 0,6 10-2,11 9 1,9 2-5,10-3 2,16-4-8,-6-21-16,17-2-14,-7-22 0,12-11-1,-11-21 1</inkml:trace>
  <inkml:trace contextRef="#ctx0" brushRef="#br2" timeOffset="31870.8559">12428 6913 105,'-19'-15'39,"2"-4"1,21 5-2,12-11-33,17 4-4,17-5-3,9-13-24,23 11-12,0-9 0,8 9-1,-8-1-2</inkml:trace>
  <inkml:trace contextRef="#ctx0" brushRef="#br2" timeOffset="33337.2585">10425 7990 54,'0'0'33,"-6"-19"-1,2 5-8,4 14-16,0 0-1,5 23 0,-6 3-1,6 20-2,-5 11-2,1 14 0,0 8-1,4-1-1,1 5 0,0-9-4,12 3-6,-9-22-17,15-10-6,0-17-2,11-12 2</inkml:trace>
  <inkml:trace contextRef="#ctx0" brushRef="#br2" timeOffset="33555.6589">10843 8435 72,'-8'-11'35,"8"11"0,-19 20-2,12 2-31,-5 5 0,5 6-1,0 1 0,3 0-1,2 3 0,4-10-3,7 2-4,-9-18-25,15-7-1,-1-14-2,6-9 1</inkml:trace>
  <inkml:trace contextRef="#ctx0" brushRef="#br2" timeOffset="33727.2592">10823 8064 69,'-21'-25'36,"-4"0"-1,12 13 0,-5 0-29,18 12-4,0 0-8,18 12-26,6 3-3,6-3 0,9 8 0</inkml:trace>
  <inkml:trace contextRef="#ctx0" brushRef="#br2" timeOffset="34257.6601">11285 8379 70,'-24'34'37,"-9"0"-1,4 8 2,-6-8-31,10 6-2,4-12-1,12-3 0,8-11-1,11-10-1,13-18 0,10-13-1,10-10 0,6-10 0,1-6-1,0-2 0,-1 0 1,-7 6-2,-12 9 1,-6 10-1,-11 13 1,-13 17-1,2 19 0,-12 15 1,-6 21-2,-2 14 2,-2 14 0,0 8 0,5 6 0,3 0 0,1-4 1,6-8-1,0-11 1,6-14 0,2-14-1,-2-11 1,-2-17 0,1-18 0,0 0-1,-17-11 1,5-13 0,1-11 0,-1-9-1,1-7 0,6-7-1,10-6 2,1 1-2,8-4 1,9 0-2,5-2-1,8 12-8,-8-11-26,18 11 0,-6-8 0,6 9-2</inkml:trace>
  <inkml:trace contextRef="#ctx0" brushRef="#br2" timeOffset="34647.6608">11948 7695 86,'-15'23'38,"-5"1"-1,4 17 2,-13 6-35,14 13 0,-3 2 0,5 13-1,-2 1-1,5 5 0,2-4-1,3-8 0,4-9 0,4-8 0,3-13 0,5-13 0,4-15-1,4-12 0,4-12 1,0-7-1,1-9 0,-1-5 0,0 2 1,-5 3-1,-2 3 0,-2 5 0,-3 10 0,-11 11-1,17 8 0,-12 7-2,4 8-1,1-6-2,12 12-7,-10-18-26,18 1 0,-4-23 0,12-2 1</inkml:trace>
  <inkml:trace contextRef="#ctx0" brushRef="#br2" timeOffset="34866.0612">12485 7775 82,'0'0'37,"-24"24"-1,13 11 2,-5 8-32,5 11-3,0 4-1,5 7-2,2 1-1,4-6-1,7 3-5,-10-24-22,14 5-7,-9-19 0,4-5-2</inkml:trace>
  <inkml:trace contextRef="#ctx0" brushRef="#br2" timeOffset="35006.4614">12347 8094 78,'5'-32'38,"13"10"0,2-4-1,7 2-29,16 16-42,-12 5-1,8 8-3,-7 5-1</inkml:trace>
  <inkml:trace contextRef="#ctx0" brushRef="#br2" timeOffset="36332.4638">11348 9487 67,'4'-17'35,"-13"-3"0,5 10 2,-19-8-29,12 16-1,-16 1-1,6 14 0,-10 3-1,2 14 0,-6 4-2,3 10 1,3 3-2,2 5 0,7-2 0,10-4 0,11-6-2,15-8-1,14-12-1,15-12-1,15-8-2,3-16-3,15-1-2,-6-22-2,10 9-1,-20-20 0,5 14 3,-25-11 2,-3 9 4,-18 1 4,-13 5 3,-4 11 4,-17-3 1,1 17 1,-17-5 2,10 23-3,-13-3 1,8 15-2,-6 0 0,6 10-1,1 1-1,9 4-1,4-3-1,10-3 0,6-7-2,12-5 0,5-12 0,7-9-1,4-11 1,4-6-2,1-12 0,0-6 0,-3-6 0,-6 1-1,-7-1 1,-7 2-1,-8 8 1,-9 3 0,-6 11 1,-7 5 0,-6 6 0,1 6 0,1 1 1,2 3-1,16-3 0,-13 7 0,13-7 1,16-4-1,5 0 0,4 1 1,4-2-1,4 4 0,-4 2 1,-3 5 0,-3 5-1,-7 9 1,-6 4 0,-7 8 1,-6 3-1,-7 2 1,3 1-1,-4-3 0,0-3-1,5-8 1,1-10-1,5-14 0,11-1 0,6-18 0,5-8-1,3-8 0,4-5 1,0-5-1,-1 0 1,-3 3-1,-6 6 0,-1 9 1,-9 6 0,-4 10 1,-5 11-1,0 0 0,0 10 1,-2 4-1,4 0 0,-1 3 0,5-1 0,4-3 1,4-4-1,9-4 1,-1-7-1,7-6 0,0-3 1,4-5 0,1-5 0,-7 1-1,0 0 1,-6 2-1,-5 7 1,-5 6-1,-11 5 0,1 20 0,-7 4-1,-5 5 0,2 8 0,0-2 0,4 6-2,-1-7 0,9-3-2,0-14-3,19-1-30,-8-23-1,15 0 0,-4-17 0</inkml:trace>
  <inkml:trace contextRef="#ctx0" brushRef="#br2" timeOffset="36519.6641">12737 9210 94,'0'0'38,"-8"-10"0,-1 25 0,-9 4-32,4 14-2,-1 2-1,1 8-2,3 1 0,5-3 0,6-1-2,2-10 0,7-3-2,-9-27-9,27 15-27,-10-29 2,9 1-2,-7-21-1</inkml:trace>
  <inkml:trace contextRef="#ctx0" brushRef="#br2" timeOffset="36940.8648">12977 8953 85,'11'15'39,"-12"-2"1,6 5 0,-9-1-31,9 8-3,-4-5 0,4 10-1,-4 2-1,0 3-1,-5 5-1,0 2-1,-6 1 0,2-2-1,1-1 1,1-6-1,-2-6 0,7-10 0,1-18-1,13 6 1,1-17 0,5-10 0,1-9 0,6-7-1,-1-3 1,0-1 0,1 0 0,-3 6 0,-3 6 0,-3 12-1,-7 10 1,2 9 0,-6 10-1,1 7 0,0 8-1,-2-1-1,10 7-1,-3-8-1,11 2-1,1-16-3,17 8-21,-9-25-9,13 2 1,-8-16 0,11 0 1</inkml:trace>
  <inkml:trace contextRef="#ctx0" brushRef="#br2" timeOffset="37330.8655">13626 9091 101,'-23'-19'38,"3"18"1,-15-11-4,2 18-29,-2 4-2,6 9-2,3 6 1,8 5-1,3 1-1,10 1 1,9-6-1,12 0 0,1-8-1,8-9 1,0-9 0,7-7-1,0-10 0,-2-5 1,1-7-1,-5-1 0,-3 0 0,-4 3 0,-2 6 0,-8 1 0,-9 20 0,0 0-1,0 16 1,-7 21 0,-3 11-1,-2 16 1,-5 11 0,1 12 1,2 8-1,-7-2 1,1-1 0,-2-7 0,-3-9-1,-3-14 1,0-9-3,-4-17-2,3-4-6,-14-22-29,14 0-1,-9-20 0,4-1-2</inkml:trace>
  <inkml:trace contextRef="#ctx0" brushRef="#br2" timeOffset="37736.4662">12112 10363 96,'0'0'39,"-14"10"1,9 17-2,-3 6-36,-2 7-1,2 1 0,0 6-1,7-1-1,-2-9-1,12-3-4,-7-23-30,17-6-3,0-20 1,10-8-2</inkml:trace>
  <inkml:trace contextRef="#ctx0" brushRef="#br2" timeOffset="38188.867">12175 10005 101,'-7'14'39,"2"-3"1,8 10-1,7-6-37,11 1-1,1-2 1,9 3 0,4-2 0,-2 2 0,2 1 0,2 1-2,-8 1 0,1 2 2,-10 2-2,-2 3 1,-6 1-1,-3 0 1,-6 3-1,-3-1 2,-2-6-2,-2 2 1,3-9-1,0-5 0,1-12 0,0 0 1,17-19-1,-5-5 0,4-6 1,1-6-2,5-1 2,-1-2-1,-1 6 1,0 6-1,-3 8 1,-4 8-1,1 10 0,-3 13 1,-2 9-2,-1 11 1,-2 11-2,0 2-1,4 12-5,-10-10-27,18 10-7,-5-17 1,13 0-1</inkml:trace>
  <inkml:trace contextRef="#ctx0" brushRef="#br2" timeOffset="40388.4709">19814 10669 26,'0'0'29,"16"-17"1,-5 10-3,-10-15-7,12 15-3,-14-15-5,13 13-3,-12-9-1,0 18-2,4-13-1,-4 13-1,-4 11-1,-2 10 0,-4 8-2,1 8 1,-3 8-1,-2 6 0,2 5 0,0 1-1,4-1-1,1-5 0,4-8 0,3-5-1,3-10 2,0-6-2,-2-8 1,-1-14 0,0 0 1,0 0 1,10-21 0,-11-1 1,-2-7 0,3-6 0,0-8-1,3-8 1,5-4 0,3-6 0,6-5-2,4 1 0,3 2 0,3 4 0,1 10 0,0 5 0,1 12 1,0 10-1,0 7 0,-4 9 0,-1 6 0,-3 3 0,2 5 0,-6 5 0,-3 4 0,-4 5 1,-7 4-1,-3 0 0,-3 5 0,-9 2 0,-4 0 0,-3-1 0,-3-1 0,-2-3 0,-1-2 0,-3-2 0,6-6 0,4-1 1,2 0-1,8-2 0,7 0 1,5 2-1,7 0 1,7 5 0,3 0 0,3 3-1,0 3 1,2 0-3,-2-2 1,1 1-2,-1-2 0,-2-9-5,8 5-29,-9-16 0,9-1-1,-6-13-1</inkml:trace>
  <inkml:trace contextRef="#ctx0" brushRef="#br2" timeOffset="40778.4716">20398 10855 85,'0'0'35,"-1"19"1,1-19 1,30 4-31,-3-8-2,13 0 1,1-6-2,6 0-1,-5-7 1,1-1-2,-5-4 1,-7 2-1,-14-3 0,-9 1-1,-11 0 1,-10 3-1,-12 7 0,-8 5 1,-4 10-1,-4 8 1,0 8 0,0 11 0,8 6 0,5 5 1,15 1-2,9-1 1,14-1-1,19-8-3,18-7 0,8-13-5,25 3-8,-2-22-25,21-1 4,-6-19 0,17 0-1</inkml:trace>
  <inkml:trace contextRef="#ctx0" brushRef="#br2" timeOffset="41028.072">21636 10137 102,'-17'-25'40,"-12"2"-3,3 19 2,-10 7-34,2 16-1,-6 10-2,-1 13 0,-4 8-2,0 14 1,-2 6-1,7 7 1,1 5-1,9-3 0,7 0-2,2-7 1,17-2-6,-5-20-27,21 3-5,-1-23-2,17-3 2</inkml:trace>
  <inkml:trace contextRef="#ctx0" brushRef="#br2" timeOffset="41230.8724">21107 10804 103,'-27'3'39,"3"-7"0,24 4-1,0 0-34,10-11-1,22-5-2,15-3-2,12-5-1,11-5-3,11 9-14,-6-17-18,13 8 0,-14-7 0,3 8-2</inkml:trace>
  <inkml:trace contextRef="#ctx0" brushRef="#br2" timeOffset="41527.2729">22022 9970 93,'-8'-16'37,"-13"-1"1,8 21 1,-10-4-29,5 26-2,-4 4-2,2 19-2,-5 7-2,0 13 0,0 6-1,0 7 0,-2 5-2,4 2 1,0-1-3,4-9 0,8 1-3,-7-23-10,21 7-24,-7-23-2,20-3 2,-3-21-3</inkml:trace>
  <inkml:trace contextRef="#ctx0" brushRef="#br2" timeOffset="41917.2736">21875 10750 99,'3'10'37,"-3"-10"1,17 10-1,1-11-33,11 0 0,2-7-2,10-2 0,0-5-1,6-4 1,-5 0-2,-2-2 1,-7-1 0,-9 2-1,-7 1 0,-15 3 1,-11 1-1,-12 3 0,-8 5 1,-8 7 0,-10 5 0,1 6 0,-1 8 1,0 5-1,8 7 1,6 4-1,7 5 0,14-2 1,7 0-2,15-3 0,10-2-2,10-9 0,16-3-3,4-17-12,20 7-20,-8-17-3,18 3 2,-8-17-2</inkml:trace>
  <inkml:trace contextRef="#ctx0" brushRef="#br2" timeOffset="42151.274">22739 10572 97,'-24'8'40,"-13"-8"0,8 14 0,-14-3-24,10 8-12,-2 4-1,5 4-1,3 4 0,8 2-1,5 2 1,11-1-1,9-4-1,11-6 0,9-4-1,8-11-2,14-2-7,-3-18-27,21 0-3,-2-19-1,12 0 1</inkml:trace>
  <inkml:trace contextRef="#ctx0" brushRef="#br2" timeOffset="42385.2744">23306 10088 113,'0'0'42,"-30"14"-2,16 13 0,-13 2-35,8 10-1,-2 7-2,1 10-1,-2 3-1,0 5 0,4 3-3,0-6 0,6 3-6,-2-19-7,11 4-22,-3-17-3,16-5 1,-10-27 0</inkml:trace>
  <inkml:trace contextRef="#ctx0" brushRef="#br2" timeOffset="42588.0748">23023 10449 110,'-15'-4'41,"0"-2"1,15 6-1,4 12-31,15-12-6,12-1-3,11-5-1,9 3-2,6-8-5,15 8-31,-9-12-2,7 11-1,-9-8-1</inkml:trace>
  <inkml:trace contextRef="#ctx0" brushRef="#br2" timeOffset="43040.4755">23443 10589 99,'21'7'38,"1"-9"1,16 7-1,-1-12-32,14 1-2,1-7-1,4 1-2,-6-6 0,-2 0-1,-7-2 1,-12-4 0,-6 3 0,-12-2 0,-11 2-1,-15 5 1,-5 6 0,-8 6-1,-12 8 1,-2 11-1,-5 8 1,1 9 0,4 5-1,8 7 1,10 2-1,14-6 0,17 1-3,14-15-2,24 3-5,3-21-29,29-1 0,4-18 0,22-1-2</inkml:trace>
  <inkml:trace contextRef="#ctx0" brushRef="#br2" timeOffset="43430.4762">24488 10441 74,'-61'13'40,"8"15"-1,-6-3 1,14 16-13,2-9-20,15 4-2,9-5-2,15-3 0,13-11-1,14-4-1,11-13 0,9-11 0,10-9 0,9-12-1,3-8 1,2-8-1,0-7 1,-1-6-1,-6-6 1,-8-3-1,-7-3 2,-12 4-2,-11 8 1,-9 10 0,-15 19-1,-13 19 1,-7 26-1,-12 26 0,-5 20-1,-2 17 1,2 12-3,2 1-1,17 11-25,-2-20-11,19-2-2,-2-18 1,18-5-3</inkml:trace>
  <inkml:trace contextRef="#ctx0" brushRef="#br2" timeOffset="44600.4783">19969 11693 48,'6'-14'31,"0"4"3,-4-2-3,-2 12-22,0 0-2,0 0-1,0 0-1,0 0 0,-13 22-1,7 2 1,-3 5-2,5 10-2,-2 2 1,3 9-1,-2 2 0,5 4-1,0-7 0,0 2-2,2-9 2,1-7 1,-3-9-1,0-13 0,0-13 1,0 0-1,0-18 1,0-10-1,0-4 0,0-8 0,0-10 0,0 1 3,3-7-4,4 2 2,4 1-1,6 1 1,4 5-1,8 5 1,1 8-2,10 7-1,0 9 2,-1 7 0,0 10 0,-4 7 0,-4 8 0,-7 4-1,-7 8 1,-15 2 1,-7 7-1,-9 2 2,-9 4-2,-5-1-1,-1-1 2,-5-2-2,4-3 2,5-4-3,1-5 3,10-5-2,6-6 2,8-1 1,0-13 0,19 17 0,-1-9-1,7 4 1,-1-2-1,2 5-1,2 1-1,1 0-2,1 9-3,-6-16-16,14 13-15,-9-17 0,12 5 0,-5-14 0</inkml:trace>
  <inkml:trace contextRef="#ctx0" brushRef="#br2" timeOffset="45084.0791">20799 11949 74,'-19'-2'37,"9"5"0,-14-4 0,6 11-30,-15-2-2,3 9-1,-9 2-1,0 8 0,-1-1 0,2 2-1,8 1 0,5-1 0,14-3 0,7 0-1,15-8 0,13-5-1,11-6 1,10-5-1,7-8 0,1-5 0,0-7 0,-2-7 1,-5 0-1,-9-4 0,-8 2 0,-10 2 0,-7 0 0,-8 7 0,-4 5 0,0 14-1,-12-10 1,12 10-1,-15 12-1,7 1-1,4 10-1,-1-3-1,10 11-5,-10-9-26,18 10 0,-5-15-1,15 9-1</inkml:trace>
  <inkml:trace contextRef="#ctx0" brushRef="#br2" timeOffset="45614.4801">21251 11949 76,'0'0'36,"-19"-12"0,5 18 1,-8 0-28,4 14-3,-2 1-3,6 8 0,3 1 0,5 3-1,2-3 0,14-4 0,2-4-1,12-9-1,4-9 1,7-8-1,2-11 0,5-4 0,3-7 1,-2-3-1,-2 0 0,-5 0-1,-5 4 1,-7 4 0,-7 11-1,-17 10 1,0 0-1,5 24-1,-17 10 0,-2 18 1,-3 16-2,-9 10 1,0 14-1,-4 4 0,1 4 1,1-1 0,-4-9 0,4-10 1,2-15 0,7-13 1,0-16 1,6-14 0,3-19 1,10-3-1,-15-30 2,12-2-1,-1-9-1,5-11 1,2-13-1,6-6 1,8-7 0,8-1-1,9 4-1,2-5-5,16 21-19,-8-9-13,14 23 0,-8-2-3,11 18 2</inkml:trace>
  <inkml:trace contextRef="#ctx0" brushRef="#br2" timeOffset="46113.6809">22497 11914 70,'2'-11'36,"-2"11"-1,0 0 0,-23 6-29,15 6-1,-9 2-1,2 8-1,1 5 0,1 2 0,3 3-1,8-1 1,3-5-1,10-3 1,7-8-2,12-5 0,4-12 0,4-7 0,6-8 0,-7-5 0,-2-5-1,-6 0 1,-8-4 0,-9 2-1,-12 3 0,-8 2-1,-5 7 0,-6 3-1,1 11-1,-3 3-1,9 11-4,-4-5-29,24 9 0,4-8 0,22 2-1</inkml:trace>
  <inkml:trace contextRef="#ctx0" brushRef="#br2" timeOffset="46378.8814">23812 11337 76,'-28'-43'37,"-6"15"0,-10 3 1,4 13-33,-10 10 1,7 20-2,-5 11 0,9 21-1,2 9-1,8 9 1,9 9-2,8 4 1,5 3-3,6-9-2,9 1-6,-10-17-29,15-5 1,-10-16-2,3-6-1</inkml:trace>
  <inkml:trace contextRef="#ctx0" brushRef="#br2" timeOffset="46566.0817">23210 11843 107,'0'0'43,"0"-21"-2,23 16 2,6-8-41,13-5-4,9 3-3,-1-15-32,19 18-3,-11-8-2,2 13 0</inkml:trace>
  <inkml:trace contextRef="#ctx0" brushRef="#br2" timeOffset="47205.6829">20447 13145 70,'14'-19'38,"-4"1"-3,4 6 2,-14 12-32,11-9-1,-11 9-2,2 20 0,-8 4-1,-7 10 0,-7 11 1,-3 9-1,-5 5 0,-1 6 1,-5 1-1,5 0 1,4-7-1,8-3 1,9-12-1,11-7 1,14-16-1,16-9 0,14-9-1,8-7 0,14-4 0,1-7-2,2 4-2,-5-9-6,6 16-28,-22-11 1,6 11-3,-20-13 2</inkml:trace>
  <inkml:trace contextRef="#ctx0" brushRef="#br2" timeOffset="47439.6833">21107 13418 70,'0'0'39,"0"0"-1,-9 28 0,-4-5-28,6 8-8,-7 8 0,2 10-1,-1 1-1,-1 4 1,0-2-2,6-7-2,10-1-6,-7-21-28,22-7 1,-3-25-2,11-6 1</inkml:trace>
  <inkml:trace contextRef="#ctx0" brushRef="#br2" timeOffset="47595.6836">21148 13255 75,'-46'-32'40,"8"11"-3,-4 2 2,14 16-33,8 0-6,20 3-6,11-3-29,9-2-2,22 11-2,-1-6 1</inkml:trace>
  <inkml:trace contextRef="#ctx0" brushRef="#br2" timeOffset="48235.2847">21814 13389 75,'-17'-12'38,"-12"-7"0,3 12 0,-10-6-32,4 15 0,-7 3-3,7 13-1,-5 2 0,7 8 0,4 6-1,6 2 0,7 3 0,13-7 0,5-5-1,14-6 1,4-8-1,10-12 1,5-9-1,2-10 0,4-8 0,-3-6 0,-8-3 0,-2 0 1,-6 0 0,-7 5-1,-4 6 0,-8 8 1,-6 16-2,0 0 1,-4 25-1,-6 13-1,-1 19 0,-7 14 0,-2 19 1,-2 10-1,-4 9 0,-1 0 0,-1 2 1,1-5 0,0-10 0,1-18 0,6-18 1,2-18-1,3-20 1,15-22 0,-13-13 1,13-19-1,1-19 2,6-10 0,2-14 0,0-8 0,7-3 0,-1 6 1,3 1-2,3 5 1,2 11-1,6 5-1,8 18-3,-2-1-6,16 19-30,-6-8 0,14 11 0,-1-6-2</inkml:trace>
  <inkml:trace contextRef="#ctx0" brushRef="#br2" timeOffset="48812.4857">22479 12745 75,'2'-13'39,"-9"-1"-1,7 14 0,-18 10-32,8 14-1,-4 10-1,1 18-1,-1 13-1,-1 11 1,-1 7-1,5 7 0,-1-3-1,2-6 0,3-9 0,7-13-1,0-12 0,5-15 0,3-14 0,3-14-1,6-11 2,2-9-1,4-14 1,2-3 0,2-5 0,-1 2 1,0 1-1,-2 6 0,-5 7 0,-2 11 0,-2 12 0,-15-1-1,19 27-1,-11-3 0,1 3-2,-1-4-1,9 4-3,-1-19-20,16 7-13,-3-23 0,17-1-1,-4-20 2</inkml:trace>
  <inkml:trace contextRef="#ctx0" brushRef="#br2" timeOffset="49015.286">23166 12758 95,'-24'3'38,"15"29"1,-11 7-2,2 21-33,0 9-3,1 10 0,-1 5-3,2-3 0,7 1-5,-6-20-7,14 2-25,-6-22 1,13-7-2,-4-22 2</inkml:trace>
  <inkml:trace contextRef="#ctx0" brushRef="#br2" timeOffset="49202.4864">22953 13131 103,'-15'-4'41,"-2"-4"0,17 8-1,0 0-36,17 11-2,17-11-3,8-5-2,15 7-4,0-12-28,15 17-5,-5-10 0,10 13-1</inkml:trace>
  <inkml:trace contextRef="#ctx0" brushRef="#br2" timeOffset="49374.0867">23627 13395 102,'-23'35'41,"-3"-17"1,16 0-5,3-7-37,11-27-11,19 3-29,1-16 0,17 6-2,-3-7-1</inkml:trace>
  <inkml:trace contextRef="#ctx1" brushRef="#br3">10138 19038</inkml:trace>
  <inkml:trace contextRef="#ctx0" brushRef="#br3" timeOffset="1.63442E6">2379 13394 24,'0'0'34,"17"17"1,-13-5-1,3 11-17,-7-1-11,9 13 0,-4 8-2,5 16 1,-6 7-2,3 11 1,-7 5-3,0 9 2,0-5-2,-5-2 0,-1-10 0,-1-11-1,1-17 1,3-16 0,2-19 1,1-11-2,7-36 1,0-10 2,3-13-2,-1-13 1,-1-15-1,-2-6 0,0-6 0,-5-2 1,3 6-1,0 4-1,-2 10 2,5 9-1,9 12 0,2 11 0,11 12 0,6 9 0,10 12 0,8 9-1,2 7 1,4 7-1,-3 8 0,-4 11 0,-12 6-1,-14 10 1,-17 10-1,-20 7 1,-23 7-1,-14 5 1,-12 4-1,-8-4 0,3-8-1,1-13-3,17-9-7,10-32-25,37-9-1,5-33-1,35-9 0</inkml:trace>
  <inkml:trace contextRef="#ctx0" brushRef="#br3" timeOffset="1.63481E6">3249 13159 56,'5'-12'37,"-2"-8"-2,7 4 1,-11-3-29,8 6-2,-3-2 0,-4 15-3,0 0 1,0 0 0,0 0 0,1 15-1,-6 0 1,3 3-1,-3 7 0,1 7 0,3 5-1,0 14 1,1 10-2,-1 16 1,-4 19-2,-4 14 2,-3 11-2,-1 5 0,-3-5 0,3-9-1,5-12-1,2-25-3,19-17-9,-2-42-25,20-17 1,4-30-3,13-7 3</inkml:trace>
  <inkml:trace contextRef="#ctx0" brushRef="#br3" timeOffset="1.63536E6">4019 13797 54,'-7'-20'38,"-14"-7"-1,-1 9 1,-16-7-28,8 12-4,-10 3-1,4 13-1,-7 8 0,4 13-1,-1 12 0,2 11 0,0 9 0,10 4-1,1 0 0,11-3-1,7-5 0,10-7-1,13-15 0,13-9-1,7-16 1,7-11 1,6-14 0,3-11 0,-1-9 0,-3-5 0,-5-6 1,-8 3-1,-7 3 0,-5 5-1,-8 8 0,-6 11 0,-7 21 0,0 0 0,-3 26-1,-2 6 1,-1 15-2,0 6 0,1 7-1,1 0-3,8 3-1,-2-22-11,14 5-23,0-23 0,19-4 0,-2-27 1</inkml:trace>
  <inkml:trace contextRef="#ctx0" brushRef="#br3" timeOffset="1.63573E6">4476 13726 77,'0'0'40,"0"0"0,-24 25 1,10 11-35,-7 6-3,4 5 0,-3 5-1,5 2 0,0-8-2,6-3 1,3-12-2,4-5 2,6-14-2,-4-12 2,20-10-1,-2-16 0,0-7 2,4-10-1,2-8 0,0-5 0,0 0 0,1 5-1,0 7 1,-3 7-1,0 14 0,-3 15 0,1 12 0,-1 17 0,-1 13 0,-2 8 0,1 9-1,-3 3-2,8 1-4,-6-11-3,20 4-31,-17-24 0,17-2-2,-8-22 1</inkml:trace>
  <inkml:trace contextRef="#ctx0" brushRef="#br3" timeOffset="1.63612E6">4994 13769 79,'-4'34'43,"-1"-10"-2,20 4 1,5-12-37,9-8-1,10-11-1,4-10-1,2-6-1,1-10 0,-5-5-1,-7 0 0,-10-3 0,-14 1 0,-14 8-1,-13 5 0,-8 11 1,-13 10 0,-5 14 0,-4 13 0,-1 11 1,5 11 0,6 8 0,12 3 1,11-1-1,14-6 0,20-8 0,13-13 0,20-12-2,16-16-1,21-9-3,10-24-10,31 7-7,-11-36-9,32 4-11,-3-15-2,13 1 1</inkml:trace>
  <inkml:trace contextRef="#ctx0" brushRef="#br3" timeOffset="1.63693E6">6524 13340 56,'0'0'39,"-15"-13"-1,12 26 1,-10 4-34,3 11 0,-8 2 0,5 16-1,-8 6 0,3 12-1,-3 3 0,1 3-1,-1 1 0,2-3-1,2-8 0,4-11 1,2-12-1,4-17 0,7-20 0,1-19-1,10-22 1,1-16-1,2-13 1,3-8-2,1-11 1,1-5 1,-9 7-1,0 9 0,-5 13 1,-3 17-1,-3 14 0,0 18 1,1 16-1,-7 22 0,7 12 0,4 10 0,4 3 0,12 2 0,6-5 0,12-10 0,12-12 1,9-17-1,7-15 0,5-9 1,-1-12 0,-5-2 1,-8-3-1,-10 6 0,-12 2 0,-13 11 1,-9 12-2,-13 5 0,-5 35 0,-3 4-1,-8 15 0,2 12 0,-7 12 0,6 1 0,1 0-1,9-7-1,12-10-1,6-21-3,23-4-12,-2-34-22,21-10 1,-6-23-2,16-4 3</inkml:trace>
  <inkml:trace contextRef="#ctx0" brushRef="#br3" timeOffset="1.6371E6">7423 13571 73,'-12'23'41,"-9"1"0,10 17 0,-17 2-36,15 5-1,1 2-3,6 0-1,6 1-5,-4-17-30,12 6-3,-6-17-3,15-6 0</inkml:trace>
  <inkml:trace contextRef="#ctx0" brushRef="#br3" timeOffset="1.6384E6">7575 13383 88,'0'0'42,"0"0"2,22 3-4,-8 1-38,3 6 1,4 1-1,0 11 0,-3 6 0,-4 11-1,-6 8-1,-7 9 1,-4 6-1,-9 4 1,-2-2-1,0-4 0,-3-9 0,5-11 0,1-11 0,7-16 0,4-13 0,9-22 0,4-12 0,3-8 0,1-11 0,4-10 0,1-2 0,1 0 0,-4 5 1,2 7-1,-3 12 1,-2 6-1,3 12 1,-5 11-1,11 8 1,-2 5 0,8 7-1,1 1 0,7 4 0,3 2 0,-3 2 0,2 4 0,-7 2-1,-10 6 1,-8 3 0,-12 4-1,-5 2 1,-12 6 0,-6-3 0,-3 1 0,0-3 0,2-7 0,3-5 0,7-9 0,10-18 0,0 0 0,4-16 0,8-14 0,5-9 0,2-6 0,0-8 1,2-3-1,-4 3 0,-2 7 0,-1 8 0,-5 9 0,-3 11 0,-6 18 0,20-9-1,-5 13 1,8 3 0,4-1 0,11 0 0,10-4 0,2-3 0,2-2 0,-1-6 0,-7 1 0,-5 1 0,-10-2 0,-12 5 0,-17 4 0,0 0 0,-21 12 0,-5 4 1,-7 10-1,-4 7 0,-4 11 1,-1 8-1,4 6 1,7 0-1,9 1 1,11-3-1,10-10 1,13-11-1,18-13 0,9-15 1,7-16-1,3-15-1,5-15 1,-3-11 0,-5-10-1,-11-6 1,-6-2-1,-11 1 0,-7 4 0,-11 10 0,-5 9 0,1 12 1,-4 11-1,2 10 1,6 11-1,0 0 1,12 15 0,3-4 0,5 2 1,4-1-1,3 1 1,7-4 0,-4 2 0,-4 0-1,0 5 1,-5 5 0,-6 8 0,-7 9-1,-8 6 0,-8 8 0,-5 4 1,-4 0-1,-4-1 0,4-8 0,-3-8 0,8-10 0,3-10 0,9-19 1,0 0-1,4-21 2,8-7-1,5-11 0,8-10 1,5-8 0,6-6-1,7 3 1,1-3-1,8 3-1,4 3-2,11 9-3,0 0-6,22 20-5,-1-10-2,35 26-4,-1-21-4,49 30-6,6-19-7,42 5-2,33 1 6</inkml:trace>
  <inkml:trace contextRef="#ctx0" brushRef="#br4" timeOffset="1.72262E6">11125 902 50,'0'0'31,"31"-48"2,-31 48-2,0 0-28,0 0 1,0 0-1,11-24 2,-7 36 0,-3 12 0,-2 16-2,-4 13 1,-3 11-1,-5 8-1,-3 13 0,-5-6 1,-3 3-2,-5-5 1,0-4 0,-1-5 0,5-5-2,3-13 3,9-8-2,9-12 0,11-10 0,16-7 0,11-6-1,13-8 1,10-3 0,5-6 0,6 0 0,3-3-3,-6-1 1,5 1-5,-9-7-5,4 7-26,-12-6 1,5 8-1,-5-8 1</inkml:trace>
  <inkml:trace contextRef="#ctx0" brushRef="#br4" timeOffset="1.72313E6">12245 1400 61,'-15'-20'34,"0"10"1,-12-3-1,-1 12-26,-15-1-1,2 12 0,-13 3-1,2 11-2,-7 5 2,7 8-2,0 1 1,7 3-3,10 5 2,9-1-3,9-4 2,12-5-2,12-8 0,16-9 0,6-15 0,17-6 0,9-16 0,8-9 1,5-11-1,-1-6 0,1-5-1,-8-2 2,-9 3-2,-11 3 0,-7 8 0,-12 6 0,-11 12-1,-10 19 1,0 0 0,-15 22-1,-1 11 1,-2 8-1,3 4 0,-1 2-2,10-2 1,2-2-3,18-13 1,6-14-3,21-6-4,0-24-9,25 1-17,-4-16 1,13-1-1,-10-16 2</inkml:trace>
  <inkml:trace contextRef="#ctx0" brushRef="#br4" timeOffset="1.72355E6">12843 1313 80,'-29'-2'35,"10"19"2,-10 5-1,15 12-29,-12 2 0,9 3-4,3 2 2,8 0-3,3-4 2,7-6-3,7-8 1,9-7 1,8-9-2,10-10 0,4-10 1,4-8-1,1-6-1,2-5 1,-4-1-1,-5 0 1,-5 4-2,-11 6 2,-7 10-3,-3 8 2,-14 5 0,4 24-1,-8 4 1,-2 4-1,0 6 1,1 5-1,2-7 2,7 1 0,6-12-1,5-9 2,6-11-1,8-10 0,3-10 1,4-11-1,-2-7 0,-1-8 0,-2-3-1,-6-2-1,-1-1-3,-9 0-2,9 10-18,-23-3-10,13 14-5,-6 5-1,9 7-1</inkml:trace>
  <inkml:trace contextRef="#ctx0" brushRef="#br4" timeOffset="1.72427E6">14613 1375 87,'-8'-14'37,"8"14"0,-27-13 1,11 18-34,-11 0-1,0 12 0,-8 2 0,5 9-1,-3 4 1,2 6-1,6 1 0,11 1 0,5-5 0,18 2 0,7-10-1,12-4 0,7-12-1,6-6 1,5-10 0,-1-7-1,-3-8 1,-5-8-1,-8 0 1,-3-8-1,-15 4 0,-5-1 0,-6 4-2,-6 2 1,-2 7-1,-4 3-1,12 17-2,-19-16-2,19 16-18,0 0-14,24 3 1,-2-6-2,18 2 3</inkml:trace>
  <inkml:trace contextRef="#ctx0" brushRef="#br4" timeOffset="1.72457E6">15786 974 97,'4'-49'37,"-4"49"2,-12-54-4,12 54-31,0 0 0,-56-67-1,56 67 1,-53-23-2,7 15 1,-28 23-1,1 20-1,-3 23-1,7 22 1,3 15-2,19 10 0,12-2-1,18-11-2,17-10-1,1-21-9,23 1-24,-1-24-1,9-8 0,-9-20 0</inkml:trace>
  <inkml:trace contextRef="#ctx0" brushRef="#br4" timeOffset="1.72474E6">15152 1398 115,'-9'-12'42,"26"11"1,10-13-4,21 1-38,22-4-4,4-14-14,29 8-11,-16-12-8,16 9-5,-10-3-3,1 7 1</inkml:trace>
  <inkml:trace contextRef="#ctx0" brushRef="#br4" timeOffset="1.72705E6">16731 959 91,'12'-62'35,"-12"62"1,0 0-6,0 0-30,17-34 0,-17 34 1,9 23 2,-13 14-1,4 12 0,-5 15-1,2 10 1,-12 6 0,7-10 0,-3-5-1,3-11-1,-1-10 1,3-9-1,0-9 2,1-16-2,5-10 0,0-18 1,0-11-1,2-4 2,0-10-2,2-10 1,-2-8 0,5-11 0,-7 72 0,11-79-1,-11 79 1,23-90-1,-23 90 0,39-84-2,-39 84 2,49-87-3,-49 87 3,59-72-3,-59 72 1,58-62 1,-58 62 0,56-34 2,-56 34-1,15 2 1,13 20-2,-17 25 3,-22 17-2,-15 10 0,-17 3 0,-2-1 0,2-11-1,14-20 1,10-18 0,8-7 0,11-20 1,0 0-1,17 4 1,1-9 0,3 0 0,4 2 0,-1 6 0,-1 5 0,-4 12 0,-2 10-1,-8 7 1,2 5-2,-2 3 1,0-1-2,7-2-2,-1-12-7,16-3-26,-1-18 0,10-3-2,0-16 0</inkml:trace>
  <inkml:trace contextRef="#ctx0" brushRef="#br4" timeOffset="1.72744E6">17380 1229 94,'0'0'38,"0"0"0,29 15-6,-3-21-30,6 0 0,6-4 1,3-1-2,-3-3 1,0 0 0,-7-1 0,-3-1-1,-11 0 0,-8-1 1,-9-2-1,-4 2 0,-12 1 0,-6 0-1,-4 4 1,-7 4-1,-3 8 1,-3 10 0,-4 12 0,2 6 0,0 8-1,7 5 1,6 5-1,14 3 0,11-4-1,17-7-1,19-8-3,13-14-3,33 0-18,-9-22-13,25-2-1,0-14-1,13-3 1</inkml:trace>
  <inkml:trace contextRef="#ctx0" brushRef="#br4" timeOffset="1.72777E6">18762 535 79,'0'0'41,"-30"-52"-2,30 52 1,-58-29-36,58 29-1,-79-2 1,79 2 1,-91 30-1,1 12-1,-5 36 2,8 8-3,21 17 0,14 3-2,21 4 0,21-9-4,17-10 0,13-22-1,0-15-4,20-6-23,-14-19-7,7-5-2,-11-16 0</inkml:trace>
  <inkml:trace contextRef="#ctx0" brushRef="#br4" timeOffset="1.72797E6">17975 1236 93,'-13'0'41,"13"0"0,0 0-1,17-8-34,18-8-6,17-7-1,13-9-2,15-2-6,-80 34-18,84-54-10,-36 26-2,7-2 1,-4-1-1</inkml:trace>
  <inkml:trace contextRef="#ctx0" brushRef="#br4" timeOffset="1.7282E6">18959 515 88,'0'0'42,"0"0"0,0 0 1,0 0-40,0 0 0,-62 17-1,13 61 0,-7 23-2,9 23 0,-4 5-3,14 5-2,8-5-2,7-22-18,33-36-15,-1-22 0,16-11-1,3-21 2</inkml:trace>
  <inkml:trace contextRef="#ctx0" brushRef="#br4" timeOffset="1.72858E6">18961 1223 87,'0'0'40,"0"0"0,23 3 0,2-10-32,4 0-6,10 1 0,3-5 0,4-2-1,0-1 1,-3-1-1,-9 2 0,-4 0 0,-10 0-1,-10-3 0,-8 5 1,-10-1-1,-7 3-1,-11 4 1,-6 4 0,-8 7 0,-6 7 1,-2 9 0,-4 7 0,4 5 0,4 5 0,9 1 0,12 2 0,10-5-1,19-6-1,18-8 0,18-9-2,10-10-1,18-8-3,2-18-10,18 1-14,-10-11-8,8 3-1,-12-12-1</inkml:trace>
  <inkml:trace contextRef="#ctx0" brushRef="#br4" timeOffset="1.72878E6">19732 1092 96,'-25'29'41,"-14"-4"0,11 13 0,-4-4-37,11 1 0,6-2-2,9-3 0,13-5-2,13-10 0,15-6-4,14-13 0,18-7-8,-4-21-21,24 0-6,-4-17-1,5-5-1</inkml:trace>
  <inkml:trace contextRef="#ctx0" brushRef="#br4" timeOffset="1.72898E6">20390 705 94,'0'0'43,"0"0"1,-15-34-2,2 58-38,-15 28-2,2 31 0,0 13-4,6 1-1,3 3-5,-3-19-17,26-21-15,-11-13-1,7-9 0,-5-16 1</inkml:trace>
  <inkml:trace contextRef="#ctx0" brushRef="#br4" timeOffset="1.72931E6">20088 1047 89,'0'0'41,"16"-6"1,9 4-1,1 0-27,13-11-10,0-5-1,10 0 0,-5 1 0,1 3-1,-10 4 0,-5 5-1,-7 9 0,-7 7-1,-7 12 1,-9 5-1,-7 8 0,-3 4 0,-1 6-1,-2 0 0,1 0-1,2-6-1,7-6-5,-5-20-10,31 2-9,-23-16-9,41-14-4,-9-10-3,14-8 2</inkml:trace>
  <inkml:trace contextRef="#ctx0" brushRef="#br4" timeOffset="1.72947E6">20736 833 75,'-2'-64'41,"2"64"-2,-9-55 0,9 55-18,0 0-34,-12-56-24,12 56-3,0 0 2,0 0-3</inkml:trace>
  <inkml:trace contextRef="#ctx0" brushRef="#br4" timeOffset="1.73011E6">20968 899 109,'-12'45'41,"-15"-1"0,2 4-8,0-8-30,5 0 2,2-4-3,8 0 0,6-5-1,8-6-1,6-5 0,7-6 0,2-10-1,5-4 0,2-5 0,-1-12 1,0-3-1,-5-12 0,-3-4 0,-5-8 1,-4-4-1,-8 48 1,-1-49 1,1 49 0,0 0 0,-2-65 1,2 65-1,0 0 1,0-50 0,3 30 0,3 6-1,10 14 0,0 9 0,7 6 1,2 3-2,7 2 1,-10 3 0,1 3 0,-13 3 0,-2 1 0,-13 3-1,-4-2 0,-6 5 0,-2-4 0,0-6 0,3-3 0,7-8-1,7-15 1,13 5 0,9-17 0,11-11 0,12-10 1,6-6 0,6-7-1,-1 2 2,-4-1-2,-7 11 0,-7 9 0,-13 19 0,-11 16 0,-10 16 0,-4 14 0,-5 6 0,0 6 0,7 8-7,-4-15-9,20 1-4,-12-24-6,32 3-10,-13-15-9,13-6 0,1-13 1</inkml:trace>
  <inkml:trace contextRef="#ctx0" brushRef="#br4" timeOffset="1.73358E6">11180 2117 13,'0'0'25,"3"17"-1,-3-17 3,0 0-20,0 0-1,0 0 0,17 14 1,-17-14 1,11 3 0,-11-3 0,15 0 1,-15 0-2,23-4 0,-9 0-3,8 6 0,3-4-2,2 2-1,5-2 0,3 1-1,7-2 0,5-2 1,5-3-1,5 1 1,8-4 0,7-1 0,11-2 0,6 3 0,-1-2 0,8 5 0,2 0-1,3 4 1,3 4-1,1 3 1,0 1-1,5 0 0,3 0 1,1 1-1,8-4 0,4 0 1,3-4-1,2-2 1,1-2-1,4 0 1,1 1-1,4-1 1,-1-1-1,-1-1 0,0 3 1,1-4-1,7 1 0,-1-1 0,4-1 1,-6 1-1,6-2 0,2 0 0,6-1 1,-2-1-1,-1 0 0,4-1 0,5-2 0,3-1 0,4-3 0,-1-1 0,2 1 0,7 0 0,-3 2 0,-2 0 1,-2 3-1,3 1 1,-7 4-1,1-1 0,-6 0 1,-1 0 0,-1-1-1,0 1 1,-1-3 1,-3 1-1,-2-2 1,-1 2-2,2 1 1,-8 0 0,-6 2-1,-2 1 1,-9 0-2,1 5 1,-5-2-1,-6-1 2,-5 2-2,-9-2 2,2 2-1,-6-2 1,-4 0 0,-2-1-1,-5-1 1,-2 1-1,-5-1 1,0-1 0,-1 3-1,-2-1 1,-4 1-1,0 0 1,-6 1-1,0 2 1,-8 2-1,-5 1 0,-9 0 0,-7 2 0,-8 0 0,-10 2-1,-5-1 0,-20-1-1,20 1-5,-20-1-30,0 0 1,-17-18-2,17 18-1</inkml:trace>
  <inkml:trace contextRef="#ctx0" brushRef="#br4" timeOffset="1.73488E6">11428 2844 32,'0'0'27,"0"0"0,0 0-7,-10-11-5,10 11-2,0 0-1,0 0-2,0 0-2,0 0 1,0 0-3,0 0-2,-2 16-1,-2 7-1,-4 10 0,-2 8-1,-6 10 1,2 14-2,-9 4 1,1 6 0,-4-4 0,0-3-1,6-11 1,3-9-1,0-9 1,9-12 1,0-11-1,8-16 2,0 0-1,11-20 0,-2-7 0,2-7 0,2-8 0,3-9 1,3-8-2,0-7 1,5-6-1,2-2 1,3 4-1,0 3 1,-1 4-1,0 9 0,0 10 0,0 11 0,-5 13-1,1 14 1,-1 8-1,-4 10 0,-2 14 0,1 14 0,1 12 0,-2 10-1,0 10 1,-5 7-1,-1 3 0,-3 1-1,3-3 0,-7-11-2,2-8-2,-5-16-5,12-1-26,-15-22 0,9-6-1,-7-16 0</inkml:trace>
  <inkml:trace contextRef="#ctx0" brushRef="#br4" timeOffset="1.73592E6">11463 3313 90,'-38'-2'38,"19"10"-1,3-8 2,16 0-36,20-11-1,11-1-1,19-7-2,4-7 1,16-2-2,1-7 0,9 1-1,-5-3 1,-1 9-2,-13 2 0,-7 8 2,-14 7-1,-9 7 2,-14 9 0,-11 5 1,-5 9 2,-13 2 0,1 6 1,-4 1 0,4 9 1,-7-4 0,9 3-1,-5-1 1,7-2-2,-1-3 1,6-3 0,2-7-1,0-3-1,0-17 1,16 5 0,-4-15-1,1-9 0,5-7 0,0-5 0,3-7 0,-2-4 0,0 0-1,1 0 1,-6 7-1,1 6 1,0 7-1,-3 10 0,2 12-1,-4 9 1,1 14-1,3 8-2,-4 9 1,5-1-1,-1 5 0,3-6-2,10-2 0,-2-12-1,11-7 2,2-12-1,6-10 1,1-11 0,-2-5 2,-3-10 1,-11-1 1,-5-3 1,-13 2 1,-11 3 0,-11 0 0,-7 11 2,-8 5-1,-4 11 1,-8 4-1,6 9 0,-3 5 1,7 7-2,1 3 2,13 5-2,4-6 1,10 0-2,9-6 2,9-4-3,8-9 2,8-6 0,6-6-1,1-6 1,-2-8-2,4 0 1,-8-4-1,-6-1 1,-5 0-2,-9 2 2,-7 3-1,-6 5 0,-2 16-1,-13-8 1,1 23-1,-4 14 0,-3 16 0,-5 15 0,1 20 1,-5 13-1,5 13 0,-3 4 0,6-1 0,-1-5 0,5-10 0,3-12 1,4-17 0,3-19 0,1-19 1,5-27-1,0 0 1,-3-23 1,2-17-1,4-12 0,2-14 0,2-12 0,5-8 0,3-4 0,7 1-1,2-2 0,5 8-2,3 1-2,12 19-6,-8-16-10,19 25-18,-11-9 0,13 10-3,-7-7 2</inkml:trace>
  <inkml:trace contextRef="#ctx0" brushRef="#br4" timeOffset="1.73614E6">13337 2585 108,'-15'31'40,"-10"1"1,6 23-3,-5 4-35,-4 12 1,-1 10-3,1 9 0,-1 1-2,4-2-1,8-4-2,5-16-2,13-1-5,-5-32-22,27-1-7,-3-29 2,15-5-2</inkml:trace>
  <inkml:trace contextRef="#ctx0" brushRef="#br4" timeOffset="1.73652E6">13356 3177 97,'4'17'38,"10"-16"1,21 9-1,10-15-34,13-2 1,2-7-2,10-2 1,-5-7-1,3 0 0,-14-1-2,-9-3-1,-20 2 1,-13 2-1,-19 3 0,-14 9 0,-14 6 1,-12 10 0,-12 10-1,-5 9 1,-2 12 0,3 4 0,9 5 1,9 0-2,15-1 1,22-6-1,20-9 0,19-11-2,23-6-1,8-18-10,24 10-9,-13-24-11,18 9-8,-14-14 0,7 8-3</inkml:trace>
  <inkml:trace contextRef="#ctx0" brushRef="#br4" timeOffset="1.73689E6">14850 2988 75,'16'-16'40,"-10"-6"-1,-6 22 0,7-15-16,-7 15-20,-10 26 0,2 2-2,-4 8 0,0 3-1,1 4-2,0-2-2,11 5-7,-5-22-26,17-1-2,1-20 1,13-4-1</inkml:trace>
  <inkml:trace contextRef="#ctx0" brushRef="#br4" timeOffset="1.73734E6">14934 2736 101,'-22'-12'37,"-1"-3"1,23 15-2,0 0-35,0 0-1,14 18 0,14-9 0,7 5-1,7 0 2,1 5 0,3 5 1,-9 1 0,-4 11 0,-13 0 1,-8 6 0,-16 1 0,-12 8-1,-4-6 0,-5 1-1,0-9 1,4-2-1,5-11 0,9-10-1,7-14 1,24-10 0,6-14 0,7-15 0,8-7 0,3-9 1,1-2-2,-3 4 2,-7 4-1,-6 10 0,-13 11 0,-5 15 0,-15 13-1,8 21 0,-10 12-1,-2 5-1,4 10-2,-2-2-2,13 13-9,-6-20-8,24 12-13,-7-22-5,17 0-1,2-15 0</inkml:trace>
  <inkml:trace contextRef="#ctx0" brushRef="#br4" timeOffset="1.73786E6">16312 2832 96,'-10'4'38,"24"-7"1,4-13-2,24 1-35,7-2-2,7 0 0,8-2-1,0 3-4,0 21-13,-19-11-19,-4 18 0,-25-1-2,-9 13 2</inkml:trace>
  <inkml:trace contextRef="#ctx0" brushRef="#br4" timeOffset="1.73803E6">16346 3122 96,'34'-13'37,"2"-12"0,28 1-2,15-8-42,-3-13-29,25 6 0,-4-8-1,3 6-2</inkml:trace>
  <inkml:trace contextRef="#ctx0" brushRef="#br4" timeOffset="1.73853E6">17653 2321 83,'-12'11'40,"-16"-2"-1,8 23 2,-16-3-36,4 21-1,-5 6-1,-2 13 0,-1 7-1,2 6 1,2-4-2,5-5-1,7-9 1,6-10 0,8-15 0,10-11 0,0-28 0,23-7-1,-2-22 1,9-16 0,-1-13 0,6-10 1,4-11-1,0-10-1,0 1 1,-4 5-1,0 10 0,-6 9 0,0 12 0,-4 17-1,-2 16 1,0 20 2,-1 19-1,-2 13 1,0 16-2,4 7 1,-1 11-2,0 7 2,-3 3-2,0 2-2,-2-2-2,-6-9-2,-1 5-8,-21-31-12,15 10-14,-20-24 0,8-4-1,-12-22 2</inkml:trace>
  <inkml:trace contextRef="#ctx0" brushRef="#br4" timeOffset="1.73904E6">17446 2793 98,'-20'0'39,"9"-9"0,27 6-4,15-8-36,15-5-2,17 2-1,5-7-1,10 6 1,2-2 0,-1 8 1,-10 1 0,-10 4 2,-12 8 2,-15 0 1,-9 5 1,-17 3 1,-4 4 0,-16 0 0,0 6 1,-6-1-1,3 7-1,-1 0 0,3 6 0,3-3-2,5 2 1,2-3-1,2-1 0,4-5-1,2-9 1,-3-15-1,17 0 1,-2-16-1,3-7 1,0-9 0,5-6 0,-1-4 0,2-1 0,-3 3-1,0 3 1,-2 11 0,-2 4-1,-1 10 1,-4 10-1,1 8 1,-1 8-1,3 9 0,-7 3-1,3 8 0,-4-1-2,8 8-2,-3-9-2,18 13-13,-16-28-15,26 7-5,-1-18-2,15 2 2</inkml:trace>
  <inkml:trace contextRef="#ctx0" brushRef="#br4" timeOffset="1.73959E6">18854 2706 98,'-26'-2'40,"-13"-8"2,7 14-2,-4-1-37,2 8 0,0 4 0,7 7-2,3 3 1,2 10-1,6 2 0,8 3-1,6-4 1,10-1 0,6-10 0,8-7 0,4-12 0,8-13 0,2-15 0,8-10 0,-2-7 0,-2-10-1,-4 0 0,0-1 0,-7 8 0,-8 5 0,-7 13-1,-14 24 1,0 0-1,-12 33 0,-9 20 1,-8 22-2,-5 18 2,-4 15-1,-3 12 1,4 6-1,1-1 0,3-5 0,5-15 1,7-15 0,1-20-1,7-17 1,0-19 0,2-21 1,11-13-1,-12-28 1,9-12-1,6-13 0,5-12 1,8-15-1,8-6 0,10-10 1,9-6-2,7-7-2,5 12-7,-3-11-5,17 23-6,-27-11-9,16 24-10,-16 1-3,3 17 0</inkml:trace>
  <inkml:trace contextRef="#ctx0" brushRef="#br4" timeOffset="1.74009E6">19438 2223 73,'5'-12'40,"-5"12"-4,0 0 3,-27 21-34,9 15-1,-6 13-1,-3 12 0,-2 10-2,-3 10 1,5 4-1,2 1 0,8-1-2,7-9-3,18 0-12,-4-24-22,18-2 1,2-24-2,12-7 2</inkml:trace>
  <inkml:trace contextRef="#ctx0" brushRef="#br4" timeOffset="1.74043E6">19414 2829 91,'-12'-3'38,"12"3"1,13 5 1,3-2-36,9 2-1,12-5 0,4-5 0,12-1-1,2-9-1,1-3 0,-5-4 0,0-1 0,-9-6 0,-9 5 0,-14 1-1,-12 4 0,-17 4 1,-9 8-1,-13 7 1,-5 8-1,-7 7 0,-2 8 1,6 4 0,6 5 0,9-1-1,14 1 1,21-3-2,14-8-3,27 7-13,0-21-20,25 5-5,2-13 0,11 4-1</inkml:trace>
  <inkml:trace contextRef="#ctx0" brushRef="#br4" timeOffset="1.74138E6">20705 2622 57,'9'-14'36,"-7"-3"0,-2 17 0,-11-24-23,11 24-2,-39 6-2,14 12-2,-14 2-1,5 12-1,-8 6-1,6 6 0,5-1-2,10 4 1,10-5-2,14-3 1,16-13-1,16-11-1,10-11 1,6-14-1,9-7 0,-5-10 0,-1-4 1,-7-8-1,-10-1 0,-12 1 0,-13-1 0,-7 5 0,-10-2 0,-2 7 0,-5 1 0,-2 10 0,4 1-1,10 18 1,-15-18 0,15 18 0,0 0 1,13 10-2,3-2 1,2-3 0,9 5 1,2-4-1,5 2 0,-2-5 0,2 0 0,-4 1 1,-2-1-1,-5-1 1,-8 0-1,-3 4 0,-12-6 1,5 18-1,-13-2 0,-2 5 1,-5 3-1,-1 6 0,-6 3 0,5 0 0,2-2 1,5-1-1,9-7 0,7-3 1,8-9-1,14-12 1,9-8-1,4-6 1,9-7 0,1-7 0,-1-2-1,-3-6 1,-6 0-1,-5 3 1,-8-3-1,-4 8 1,-9 1-1,-4 11 1,-6 4-1,-5 13 0,1 12 0,-2 8 0,-3 14 0,-2 4-1,3 8-1,0-1-1,8 6-1,1-14-2,13-4-3,0-22-8,28 3-9,-6-34-11,23-2-2,4-23-1,14-9 3</inkml:trace>
  <inkml:trace contextRef="#ctx0" brushRef="#br4" timeOffset="1.74157E6">22300 1869 105,'-42'48'40,"4"25"0,-10 7-1,12 16-35,0 5-3,8 6-1,6 3-4,3-16-4,14 8-25,-11-24-6,9-3 0,-7-24-3</inkml:trace>
  <inkml:trace contextRef="#ctx0" brushRef="#br4" timeOffset="1.74176E6">21826 2448 118,'0'0'43,"0"0"0,24 1-3,6 0-38,21 1-4,24 9-13,-8-18-20,21 13-8,-8-13 2,8 16-2</inkml:trace>
  <inkml:trace contextRef="#ctx0" brushRef="#br5" timeOffset="1.74836E6">11270 558 47,'0'0'34,"-52"-53"1,52 53-1,0 0-28,-71-44-1,71 44-1,-62-16-1,62 16 0,-75 0-1,75 0-1,-94 19 2,34-2-1,1 9 2,4 3 0,-77 58 0,-5 16-3,5 22 3,4 13-2,9 10-2,13 5 0,27-2-1,42-35-1,13-9 0,18-12 0,12-12-1,15-14 1,5-16-1,12-19 1,0-11 1,0-11 0,-6-9 0,-5-4 1,-11-6 0,-16 7 0,-5-11 1,-17 15 0,-13 11 1,-13 11 0,-8 14 0,-10 11 0,0 15 2,-3 11-3,5 11 2,6 5-2,8 6 0,13 4-1,13 1 1,13 0-1,11-1-1,12-3 1,10-2-1,10-4 0,13-13 0,11-12 1,5-12-1,13-12 0,-2-12 0,5-16 1,2-12-1,-8-9 1,-2-4 0,-8 0 0,-9-1 0,-11 2 0,-9 7 0,-8 6 0,-5 13 1,-9 10-1,-4 11 0,-3 9 0,1 7 0,3 9 0,9 3-1,6 7 1,8-1-1,8-2 1,13-4-1,12-5 0,7-9 0,9-11 1,12-15-1,11-15 1,3-16-1,8-17 1,-1-11-1,0-12 1,-8-4-1,-9 0 1,-12 3 0,-17 6 0,-13 11 1,-17 11 0,-13 15 0,-13 12 0,-9 13 1,-6 10-1,-1 11 1,1 6-2,6 8 1,6 2-1,14-1 0,16-6 0,14-7 0,20-9-1,14-11 1,23-11-1,15-16 1,16-14-1,7-14 0,11-10 1,4-10-1,4-9 1,-1-5-1,-7-1 1,-14 0 0,-12 8 1,-13 8 0,-18 9-1,-15 14 2,-23 11 0,-15 17 0,-14 11-1,-9 17 2,-9 6-2,-1 9 1,1 5-1,8 1-1,12-4 1,10-4-1,19-10 0,17-12-1,22-15 1,15-8-1,20-15 0,9-14-1,7-10 0,6-9 0,2-3 1,-1-6 0,-11 3 0,-13-2 0,-14 7 1,-18 9 0,-17 9 0,-17 9 2,-22 13-1,-13 12 0,-12 12 0,-8 12 0,-2 5 1,-2 12-1,5 3-1,7 8 0,11-4 0,10-1 0,16-8-1,14-6 1,16-10-1,16-16 1,19-14-1,10-15 0,16-11 1,4-15-1,10-8 0,1-8 1,2-3-1,-12 1 1,-13 3 0,-17 9 1,-21 6-1,-18 13 2,-21 10-1,-23 12 0,-15 14 0,-13 12 0,-9 11 0,-3 11 0,1 6 0,-2 9-1,11 1 0,7 0-1,14-4 1,14-5-1,16-12 1,14-13-1,20-13 1,15-18 0,12-13 0,12-16 1,8-12-1,1-10 1,-2-5-1,-4-4 1,-8 2-1,-14 7 0,-17 10 0,-19 15 0,-23 13 1,-11 15-1,-19 17 1,-15 11 0,-11 14 0,-6 9 1,-4 3-1,6 5-1,6-4 1,12-8-1,17-8 0,18-12 0,23-14-1,20-16 0,23-16 0,15-19-1,9-10 1,8-12 0,5-5 0,-11-5-1,-9 4 2,-19 3-1,-23 4 3,-19 14-1,-23 5 1,-16 16 0,-19 5 1,-16 12 0,-1 16 0,-18-8-1,2 14 0,5 3-1,4 3 0,6 1-1,9 0 0,10-7 0,16-8-1,10-7 1,14-12 0,9-11 0,8-13 0,5-14 1,4-12-2,-1-11 2,-4-6-1,-12-7 0,-11-6 0,-14 2-1,-12 0 0,-18 4 1,-14 6 1,-11 9-1,-14 6 1,-4 16 0,-4 9 1,1 12-1,3 10 1,11 11-1,6 8-1,14 8 1,14-7-2,15 0 1,16-5-1,14-9 1,11-12 0,10-12 1,8-10-1,1-9 1,-2-8-2,-13-7 3,-15 3-3,-17-3 3,-20 8-3,-18 2 3,-24 6-2,-14 3 1,-15 8 2,-10 10-2,-4-1 1,-1 13-1,5 2-1,2 5 1,6 5-1,12 2 0,39 16 0,0 0 0,0 0 0,-55-42 0,55 42 0,0 0-1,-22-55 1,22 55-2,0 0 2,-33-75-1,33 75 1,-49-59-3,49 59 0,-60-55-5,60 55-16,-78-56-17,78 56-2,-92-38-2,41 26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8T00:45:14.567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795 2411 35,'0'0'29,"0"0"4,0 0-2,8-15-10,-8 15-13,0 0-3,9 18 0,-9-6-1,2 11-1,-2 2-1,1 6-1,-1 4 0,1 9 0,-1 3 0,0 12 0,-1 6 0,0 4 0,0 7-1,0 6 0,-2 3 1,1 4-1,-2 3 1,5 4-1,-1 1 0,4 3 0,0 1-1,2 2 2,0 5-1,-2 4-1,-1 1 1,-1 2-1,-1-2 1,-2 0 0,1 0 2,0 0-2,-2-4 1,3 0 0,1-4 1,6-3-2,-1-1 2,1-1-2,1 0 1,2 3 0,0 1 0,-2 6 0,-3 5 0,-5 5 0,-2 3 0,-2 3 1,-5 2-3,-1-4 2,-2-10-1,1-11 0,9-14-6,-3-24-27,18-15-1,0-25-1,10-16-3</inkml:trace>
  <inkml:trace contextRef="#ctx0" brushRef="#br0" timeOffset="1123.2019">662 2385 38,'-1'-14'28,"1"14"1,0 0-2,0 0-18,0 0-3,0 0-3,0 0 0,15 4 0,5 3 0,-1-4 0,6 4 1,4-3-1,8 5 0,1-4-1,10 4 0,-1-2-1,8 1 2,3 0-2,6 2-1,3-1 0,8 1 1,3 2-2,8-2 1,3 2 0,12-3 1,4 0-1,6 0-1,8-1 1,5 2 0,9-7 0,1 4-1,5-2 1,-2 4 0,6-3-2,1-1 4,7 1-4,4 0 4,0-3-2,1 1 0,8-2 0,6 2 1,3-3 0,1 2 0,-1-1 1,6 2-1,0-3 0,2 3 1,2-3-1,3-1 0,2 0 0,2-3 0,0 0-1,2-2 1,2 1 0,-1 0-1,0 0 2,-3 0-2,-5 0 1,-2 0 0,-4-2 0,-2 2-1,-1-3 1,0-4 0,-1-1-1,-2-3 1,5 0-1,5-1 0,-5-2 1,3 1 0,-1 1-2,3 3 1,-5 2-1,-6-1 0,-8 3 0,-3 0 0,-7-2 0,-8 2-1,-12-1 2,-7 0-1,-11 5 0,-9-1-2,-9 6 0,-16-5-2,-1 17-11,-22-13-18,-3 9 2,-14-6-4,-6 5 4</inkml:trace>
  <inkml:trace contextRef="#ctx0" brushRef="#br0" timeOffset="1856.4032">11166 2324 8,'14'-11'28,"-14"11"-1,0 0 4,3-15-16,-3 15-1,0 0-2,0 0-3,0 0-3,6 22-2,-7-10-2,4 7 1,0 5-2,-1 10 0,-1 5 0,-1 7 0,0 6-1,-1 6 2,-4 8-2,3 5 0,1 7 0,-4 2 1,1 3-1,4 5 0,-3 0 1,3 8-2,-2-1 1,1 3 1,1 2-1,-1 3 0,0 0 1,1 5 1,-4 0-1,4 3 0,-1 1-1,1 0 1,1 1 0,0 2-2,2 2 3,0 2-1,0 1 0,0 0 0,-1 0 0,4 0 2,-9-5 2,6 2-3,-3-5 0,3-5 0,-1-3 1,-2-4-1,0-9 0,1-7-4,2 3-4,-12-12-27,12-8-2,-5-14 2,9-13-5</inkml:trace>
  <inkml:trace contextRef="#ctx0" brushRef="#br0" timeOffset="2652.0046">11312 6324 58,'-24'-4'31,"-4"4"-2,-4-1 0,-5-2-28,0 3-1,-7 1 1,2 2 1,-11-1 0,-4 2 0,-5 2 0,-8-1 1,-10-2 0,-6 2 1,-8-1-1,-7 4 0,-8-3-1,-4 2 1,-14-3-1,-2 5 0,-10-3-1,-3 6 0,-14-2 1,-1 3-1,-14 1 0,-3 2 0,-1 2-1,-4 0 0,-6 0 1,0 1-1,-2-3 0,1 0 0,2-3 0,-4 0 1,2-3-1,-3 0 0,1-1 0,1 1 0,0 0 0,0-1 0,-1 3 0,2-1 1,-1 0-1,5-2 0,1 1 1,0-1 0,5-2 0,7-1 0,7-5 0,5 0 1,-1-1-1,10 0 0,5-1 0,5 0 0,-4 1 0,-1 1-1,2 6 0,-3 1 1,3 4-1,-4 0 1,-2 3 0,0 3 0,5-1 0,2-1 0,6-3 0,5-2 0,4-4 0,7-3 0,5-7-1,11-1 1,2-5-1,3-4 0,5-1 0,2-2 1,-2 1-1,1 1 0,-2 0 0,1 5-1,-1 1 0,0-2-3,13 4-31,-2-13-1,22 0 0,9-17-2</inkml:trace>
  <inkml:trace contextRef="#ctx0" brushRef="#br0" timeOffset="3993.607">2900 4144 31,'-21'-15'30,"0"-2"2,-2-1 0,0-8-17,5 9-7,-10-10-2,7 10 0,-10-6-2,7 6 2,-9-2-3,1 11 1,-4-1 0,-3 10-1,-2 4 0,-1 9 0,-4 4 0,-3 10-2,-2 5 1,2 10-1,-3 7 0,3 5-1,-1 9 1,2 7-1,5 5 0,3 5 0,5 4 0,2 5 0,11 2 1,1 3-1,13-1 0,8 2 0,16-4 1,10-1-1,15-7 0,18 1 0,7-10 1,17-6 0,12-10 1,10-10-2,11-11 2,8-11-2,4-13 2,1-17-2,11-15-3,-2-16 2,-2-16-1,-8-18 1,-5-18-1,-9-12 1,-9-11-1,-14-9 1,-18-6 1,-19-10 1,-18-6-2,-24 3 1,-21 6 0,-24 3 1,-21 7-1,-26 10 1,-20 14-1,-16 15-1,-12 20 0,-12 11 0,0 21-2,-3 2-6,15 26-26,1 3-1,28 21-1,10 5 1</inkml:trace>
  <inkml:trace contextRef="#ctx0" brushRef="#br0" timeOffset="4461.6078">2813 4645 60,'-18'15'36,"-7"3"-2,-4 13 2,-1 11-25,6 3-8,1 2 1,11 9-2,8-7 1,14-4 0,13-11 0,13-13-2,12-17 1,11-13 0,2-17-1,0-9 2,-7-10-3,-8-4 1,-16 1-2,-16 4 2,-22 9-3,-13 9 0,-18 13-3,-10-1-10,3 25-22,-4-4 0,17 6-1,13-7-1</inkml:trace>
  <inkml:trace contextRef="#ctx0" brushRef="#br1" timeOffset="9406.8165">11222 2803 23,'-22'-4'24,"11"4"1,-1-5 0,2-5-14,10 10-6,0 0 1,0 0 2,-5-15 2,5 15-2,0 0 0,0 0-1,5-12 0,-5 12-2,0 0-1,0 0-2,0 0-1,0 0 0,15 1 0,-15-1-1,26 3 0,-8-1 0,8 0 0,1 1 0,7-2 0,5 0 1,4-1-1,3 0 0,5 0 1,4 0-1,8-1 1,5-2-1,6 0 1,7 1-1,6-2 0,2 1 0,7-1 1,4 0-1,1-1 1,4 2 0,1 0 0,5 3 0,-2 1-1,3 4 1,1 0 0,1 2-1,4 2 1,7-1-1,-7-2 1,7 2-1,0-5 1,6-1 0,7 0 0,1-2 1,-2-4-1,1 2 0,0-4 1,5 0-1,-3 1 0,1-1 0,-5 0 0,2-1-1,-4 1 0,1 1 0,-1 0 0,-2 0-1,-8 0 1,-2-1-1,-10-1-1,-10-1-2,-5 9-8,-29-11-23,-11 8 1,-30-7-3,-12 10 1</inkml:trace>
  <inkml:trace contextRef="#ctx0" brushRef="#br1" timeOffset="9828.0172">14448 2431 68,'-24'-6'34,"11"5"1,12-9 0,25 5-30,6-7 1,28 7 0,12-7-2,18 9-1,11-1 0,13 6 0,-1 5-1,0 6 0,-14 4-1,-13 10 0,-24 3 0,-20 6 0,-27 2 0,-29 4 1,-27 3-2,-19 1 1,-17 2-1,-10-3 1,-4 2-3,-7-8-2,13 13-10,5-18-23,28 6 0,11-14-2,32 3 1</inkml:trace>
  <inkml:trace contextRef="#ctx0" brushRef="#br1" timeOffset="10966.8192">10971 4570 37,'0'0'29,"-4"-10"3,6-2-12,-2 12-9,11-6-1,5 9-2,-3-9-1,10 9-2,-1-4 0,13 6-2,5-4 1,10 3-2,6-1 0,7-1-1,8-2 1,11-1 0,6-4-1,14 0 0,7-2 0,7 0 0,12-3 0,5 4 0,8 0-1,8 1 1,6 4-1,2 1 1,1 2 0,7 1-1,4 1 1,5 0-1,-4 0 1,4-3 0,1-1 0,1-1-1,-2-3 1,-8-2-1,-7-3 0,-4-3 0,-8 2 0,-13-4 0,-17 2-1,-10-3-1,-12 4-2,-21-11-11,-5 14-21,-27-7 0,-11 6-1,-23-6 1</inkml:trace>
  <inkml:trace contextRef="#ctx0" brushRef="#br1" timeOffset="11356.8199">14086 4109 62,'0'0'36,"-2"-16"-1,19 18-1,4-4-19,17 10-13,11 3-1,19 3 2,5 1-1,16 2 0,5-2 0,9-1 0,4-1 0,-1-1 0,-10 0-2,-12 2 1,-28 8-1,-24 5 0,-35 11 0,-34 10 0,-32 11 0,-34 7 0,-24 11 1,-21 3-2,-2 8-1,-3-14-27,26-1-7,17-16-1,36-15-1</inkml:trace>
  <inkml:trace contextRef="#ctx0" brushRef="#br1" timeOffset="12214.8214">11197 5717 51,'0'0'21,"-21"-11"2,21 11-2,-18-8-2,18 8-4,0 0-2,0 0-3,0 0-2,22 12-2,-6-9-2,10 4-1,6 0 0,7-1-1,4 3-1,11-3-1,9 3 0,7-3 1,11 0-1,8 0 1,15-3 0,5 0 0,13-4 0,13-1 0,7-1 0,16-4 0,12 0 0,3-1 0,11-1 0,6 0 0,7-1-1,3 2 1,4-1 0,-3 2-1,0-2-1,0 2 3,-2-3-3,-3 0 2,-7 0-2,-9 2 2,-13-1-3,-18 1 1,-15 8-4,-34-5-31,-16 10 0,-35-6-1,-19 6-1</inkml:trace>
  <inkml:trace contextRef="#ctx0" brushRef="#br1" timeOffset="12792.0224">14109 5351 66,'-2'11'35,"14"-5"0,7-7 0,15 4-28,8-4-2,18 8 1,6-5-2,10 9-1,6-2-1,3 5-1,-4 3 1,-6 7-1,-10 2-1,-8 4 3,-20 2-3,-9 5 2,-22 1 0,-13 6-1,-21 1 1,-15 3 0,-18 0 0,-14 2-3,-13-1 3,0-2-2,4-5-2,2-13-6,24 4-28,13-17-2,32-4 0,23-16-1</inkml:trace>
  <inkml:trace contextRef="#ctx0" brushRef="#br2" timeOffset="120610.2346">20174 1523 27,'0'0'26,"0"0"0,-13-14 2,13 14-22,-16-3 0,16 3 0,-17 3 0,17-3-1,-18 11-1,9 0-1,-3 1-2,-1 2 0,-5 3 0,1 1 0,-6 10 0,-2 1-1,-1 1 0,1 2 0,-6 1 1,3 1-2,-2 2 1,1 2 0,0 0 0,1-1 0,2 6-1,3-1 1,0 4 0,1 2 0,0-3-1,3 1 1,2 1 0,0-1 1,0-4 0,2 0 0,-2 1-1,-1 3 1,1-2-1,-3 0 0,2 2-1,-1-2 0,-3 3 0,2 0 0,-3 1 1,1 0 0,-1 0-1,4 4 2,-2-3-1,5 3 1,-4 1 0,2 0-1,0-3 0,0 5 0,-1-3 0,-2 3 0,1-3 0,-2 2 0,-1 1 0,1 2 0,2-4 0,2 1 1,0-1-1,3-1 0,1 1 0,1-3 0,3 0 0,-1-1-1,0 0 1,-1 0-1,1-1 1,1 1-1,-1-2 1,-1-1-1,3 0 1,3 0 0,-2 0 0,4 1 0,-1-4 0,1 1 0,1 4-1,0-6 1,2 2 2,0-2-2,2-1 2,-1-2-2,1 2 2,2-2-1,-1-1 0,2 0 0,-1-2-2,0 3 1,1-1 0,0 0 0,0 0 0,-1 1 0,2-3-1,0 2 2,1-2-2,-1 1 1,3 2 0,-2-1 2,3-1-2,-2 1 2,0-1 0,2-1 0,-3 0 0,2 0 0,3-1 0,-3-3-3,2 2 4,1-1-4,0 2 1,1-1 0,1 1 0,2 2 0,-1-4 1,1 3-1,0-3 1,1 2-1,1-3 2,-1 3-2,0-2 0,1-2 1,-2 2-1,-1-1 0,2 3 0,0-2 1,-2 0 0,3 1 1,-2-2-2,1 0 2,-1 1-1,4-1 1,1-2-2,0 1 1,1-3-1,0 3 1,1 1-1,0 0 1,-2 0-1,4 1 1,-3-2-1,1 0 0,-1 3 1,2-2-1,1-2 1,4-1 0,-3-1-1,1-1 1,3 1-1,-1-2 0,-1 1 0,2-1 0,0 0 0,0-1-1,1-1 1,-1 1 0,-1-3 0,1 2 1,-4-5 0,3 4 0,-5-2-1,2 1 1,-2 1-1,-2 0 1,1-1-1,0 0 1,-1-1-1,-2 1 0,2-3 0,2 1 1,-3-2-1,1 0 0,2-2 0,-3 0 1,4 1-1,-1 1 0,1-3 0,2 0 0,-1 0 0,0-2 0,4-2 0,-1-1 0,2-1-1,-3-6-5,10 4-28,-15-5-1,2 1 1,-8 0-3</inkml:trace>
  <inkml:trace contextRef="#ctx0" brushRef="#br2" timeOffset="126273.0446">20705 7690 6,'0'0'20,"0"0"2,0 0-1,0 0-9,9 11-5,-9-11-1,14 4 1,-2 1 1,-12-5-2,24-2 1,-14-4 0,8 4-1,-5-5-1,5 0-2,-5 0-1,1 0 0,-14 7-1,18-13 0,-18 13 0,8-12 0,-8 12 0,4-14 0,-4 14 0,3-19 0,1 8-1,1-1 1,0-2 0,1 2-1,1-2 1,-7 14 1,10-17-1,-10 17 0,0 0 1,0 0-1,0 0 1,0 0 1,-11-7-2,11 7 0,-12-2 1,12 2-1,0 0 0,-10-15 0,10 15 0,-4-18-1,-2 6 1,-1 1-1,0-2 0,-3 1 0,-2-3 0,-2 0 1,-4 1-1,-1-2 0,1-3 0,-5 2 0,-1-3 1,-1 2-2,-2-4 2,2 1-1,-4-2 0,0-2 0,0-3 0,3 4 2,-3-4-2,2 0 2,1 2-2,-1-2 1,0 2 0,2 2 0,-3 0 0,1 0-2,0 0 2,1-1-1,0-1 0,2-3 0,2 1 1,2-2-1,1-1 0,2-3 0,1 4 1,-1-1-1,3-1 0,-5 2 0,3 1 0,-5 0 0,-1 1 1,-1 3-2,0-2 1,-2 0-2,1-1 2,0 0-1,-1 2 1,0-3-1,1 1 1,1 0-1,2-5 2,0 4-1,2-2 0,-1 0 0,4-1 1,-3-3-1,5 1 0,-2-2 0,1 3 1,1-4-1,-3 2 0,2-3 0,-1 2 1,-1 0-1,4 3-3,-4-3 4,1 1-3,1-2 2,-2-1-2,-1 1 1,3 1-2,0-1 2,-1 0 1,1 0-2,2-1 3,0 2-3,3-2 2,3-2 0,0 1 1,2-2-1,-1 1 0,1-3 0,1 3 1,-2 0-1,1 1 1,-1 3 0,2-2-3,-5 0 3,2 1-3,2 2 2,-1-3-1,1 2 0,2-2 0,3-1 0,-4-2 1,4-2-1,1 0 2,2 2-1,-1-1 0,-1 0 1,4 0-1,-4 1 0,3 1 1,1 3-1,-2 1 0,2-3 0,0 3 0,0-2 1,1 1-1,2 2 1,-4-1-1,1 1 1,0 0-1,-1-1 1,0 3 0,0-4-1,-1 1 0,2-5 0,-1 3 0,2-3 0,-1 0 1,1-1-1,-2 2 0,4-2 0,-2 3 0,3 1 0,-1-4 1,-1 3 0,4-3-1,-3 1 1,2-1-1,-2-1 1,3-1-1,-4-1 0,3-1 0,2 1 0,-1-1 0,0-3 0,3 3 1,0-1-1,2 1 0,5 1 0,1-3 0,3-1 1,0 3-1,-1 0-1,2 0 1,3 3-1,-4 0 1,-2 1-1,-2 4 1,-1 0-1,-1 0 1,1-2 0,0 0 1,0 1-1,1 0 0,1 1 0,1-2 1,1 3-1,4 2 0,-3 2 0,2 2 1,-1 4-1,1-1 0,-2 3 1,-3 4 0,-4 2 0,-1 3-1,-5 1 1,1 4-1,2-2 2,-2 5-2,1-1-1,2-2 2,3 2-2,1-2 1,3 0 0,-2 0 0,2 0 0,0 0 0,-5 0 0,2 0 0,-6 0 0,1 0 0,-5-1 0,1 0 0,-2-1 0,0 0-1,-1-1 1,0 2-1,-2-2 2,3 2-3,-3 2 3,-6 10-2,8-16 1,-8 16 0,10-14 0,-10 14 0,0 0 0,8-14 0,-8 14-1,0 0 1,0 0 0,0 0 0,3-10 0,-3 10 0,-14-4 0,1 1 0,-6 1 1,-10-3-1,-5 2 1,-11-2-1,-7 4 1,1 2-2,-3-2-6,12 10-27,-1 0-2,17 9 0,7-2-1</inkml:trace>
  <inkml:trace contextRef="#ctx0" brushRef="#br2" timeOffset="126881.4457">19815 1966 51,'-12'-13'31,"12"13"1,0 0-2,-17 21-26,21 5-3,1 8-2,-5 3-4,8 18-15,-8 0-10,0 3-2,-3 0 3</inkml:trace>
  <inkml:trace contextRef="#ctx0" brushRef="#br2" timeOffset="127209.0462">19451 2890 51,'-7'16'30,"1"4"0,-3 10-1,-5-2-26,9 12-1,-3 0-1,2 7-1,-1 4-1,3-3-7,8 8-19,-4-3-4,4 0 1,0 1 0</inkml:trace>
  <inkml:trace contextRef="#ctx0" brushRef="#br2" timeOffset="127536.6468">19131 3906 48,'0'0'31,"9"19"2,-9-19-1,24 23-26,-18-8-1,10 10-2,-12-4 0,2 8-2,-2 1 0,-2 5-2,1 3-2,-3-7-12,6 8-17,-5-4-1,8 3-1,-5-6 1</inkml:trace>
  <inkml:trace contextRef="#ctx0" brushRef="#br2" timeOffset="127833.0473">19009 5007 54,'-1'16'34,"6"5"-1,-3-5 1,8 7-27,-4-6-1,10 11 0,-7-3-3,10 8 0,-3 0-2,3 3-1,3 4-4,-2-9-15,5 14-15,0-4 1,1 5-2,-4-5 2</inkml:trace>
  <inkml:trace contextRef="#ctx0" brushRef="#br2" timeOffset="128129.4478">19335 6362 61,'17'5'32,"2"1"-1,3-3 0,2 6-24,-1-6-3,6 6 0,-1 0-3,2 2-1,3 8-4,-6-7-7,12 15-12,-6-5-6,4 1-4,0 3 2</inkml:trace>
  <inkml:trace contextRef="#ctx0" brushRef="#br2" timeOffset="128363.4483">19754 7075 86,'24'-9'34,"7"1"-1,4-9-1,4-2-33,12 2-28,-8-5-4,7-3 0,-9-5-3</inkml:trace>
  <inkml:trace contextRef="#ctx0" brushRef="#br2" timeOffset="129393.0501">20086 3995 59,'1'-12'35,"-1"12"-2,0 0 0,-27 6-26,18 17-3,-11 3-1,2 12-2,-5 5 1,0 7-2,2-2 2,1 2-1,2-5 0,7-5 1,3-8-2,8-8 2,2-11-1,-2-13 0,20-7 0,-8-10 1,4-11-1,-1-5 1,0-8-1,-2-1 1,-3-3-1,-1 1 0,-3 4 0,0 3 1,-3 8-1,-2 7 0,1 5-1,-2 17 2,0 0-2,0 0 1,8 18-1,-4-3-1,6 4 2,5-3-2,5-2 1,5-5 0,9-7 1,5-9-1,1-7 0,5-3 2,-1-6-1,-2-1 1,-6 3-1,-7 3 0,-7 3 0,-7 9 0,-15 6-1,7 17 0,-12 6 0,-5 7-1,1 8 1,-2 6-2,1 2 0,2 0-1,6 0-1,4-12-3,16-3 0,-3-19-3,20 4-4,-6-29-4,21 7 2,-13-21 1,18 3 3,-16-12 6,2 3 3,-6-4 5,-12-5 5,4 15 7,-20-9-1,9 20 3,-20-9-4,4 25 0,0 0-5,-2 13-2,-7 9-1,3 11-2,-2 7 0,2 4-3,0 1 0,-3-5-6,15 3-22,-8-19-5,9-3-2,-7-21 1</inkml:trace>
  <inkml:trace contextRef="#ctx0" brushRef="#br2" timeOffset="129829.8508">20955 3714 87,'-13'-12'37,"-6"4"-2,19 8 2,-18 17-34,19-4-1,5 0 0,9 7-1,4-3 0,3 4 0,-2 0 1,2 3-1,-1 0 1,-7 6-1,-3 0 1,-3 7-1,-8 3 0,-3 2-1,-8 2 0,1 0 0,-3-4 0,1-2-1,-3-8 1,3-8-1,5-8 1,7-14 1,0 0-1,16-26 1,-3-4 0,8-5 0,-5-9 0,7-5 1,0-1-1,-5 4 1,1 3-1,-5 11 0,-1 6 0,-1 7-1,-12 19 0,20-14 0,-6 17-1,3 1-2,10 5-4,-3-13-10,20 17-20,-4-14 0,18 11 0,-10-13-1</inkml:trace>
  <inkml:trace contextRef="#ctx0" brushRef="#br2" timeOffset="130765.8525">21685 3941 94,'-9'14'35,"-9"-8"0,6 18-3,-9-10-26,7 9-3,-4 3 1,2 4-2,0 2 0,2 5-1,2-2 0,-1-1-1,4-6 1,2-4-1,2-8 0,5-16 1,0 0-1,11-8 0,0-15 1,3-9-1,1-4 0,-1-8 2,3-4-2,0-2 1,0 0-1,1 5 1,0 3-1,4 4 1,2 7 0,3 3-1,6 7 1,5 5-1,3 4 1,5 3 0,-2 5-1,0 2 0,-7 5 0,-2 1 1,-9 3-1,-7 5 0,-11 2 0,-8-1 0,-12 7 1,-6 3-1,-6 3 0,-5 3 0,-5 8 0,-1 1 0,5 4 0,1 4 0,10-2 0,8-4 0,11-2 0,14-5 0,12-14 0,8-5 1,14-12-1,5-11 0,4-8 1,-1-9-1,-4-9 0,-5-4 1,-11-4-1,-11-1 1,-13 0-1,-11 0 0,-11 6 0,-8 4 0,-5 5-1,0 6 1,-1 6-1,4 6 0,5 7 1,15 4-1,0 0 1,15 10 0,8-3 0,7 1 1,6 2-1,1 1 1,1 0-1,-3 3 1,-8 3-1,-5 6 0,-9 4 1,-10 5-1,-6 5 1,-9 3-2,-4 3 1,-7 1 0,2-5 0,2-2-1,4-8 1,1-8 0,14-21 0,0 0 1,9-13 0,10-15 0,1-7 1,5-8 1,-2-6-1,3 1 1,-6 1-1,3 8 0,-7 4-1,6 6 1,2 7 1,5 4-3,10 0 0,16 2-2,15 5-1,5-10-6,30 16-27,-13-12-5,16 15 1,-7-11-3</inkml:trace>
  <inkml:trace contextRef="#ctx0" brushRef="#br2" timeOffset="130921.8527">23553 4056 119,'-28'11'40,"16"0"0,12-11-5,-3-17-69,31 6-5,1-12-1,16 7-3</inkml:trace>
  <inkml:trace contextRef="#ctx0" brushRef="#br1" timeOffset="179359.9378">1017 9972 50,'21'-5'29,"-10"2"1,4 3-1,-1-1-24,9 7 0,0-4-2,11 5 0,0-1-1,7 2 0,3-2-1,6 3 1,2-2-1,6-1 1,-3-1-1,8 2 0,2-1 0,9 1 0,5-1 1,6 2-2,3-2 1,5 1 0,3-2 0,3 3-1,6-1 1,6-1-1,3-1 1,-1-2 0,8-3-1,4 0 1,7-2 0,5 0 0,0-4 1,-1 4-2,2-2 2,5 2-2,4 1 1,3-3-1,0 3 0,-3-2 0,7 1 1,6 1-2,2-1 1,-3 0 1,0-1-1,3 2 1,2-2 0,-1 2 0,-3-2 0,-3 0 0,5-1 0,-1-1 0,2-1 0,-6 1 0,-1 2-1,3-1 1,0 3 0,-1 1-1,-8 4 0,0-1 1,-2 5-1,-1 0 0,-2 0 0,-10-1 1,-3 1-1,-3-2 0,-4-4 1,-2-1-1,-4-4 0,-7 0 0,-7 0-2,-12-8-7,6 8-25,-21-2-1,-11 5 1,-19-2-3</inkml:trace>
  <inkml:trace contextRef="#ctx0" brushRef="#br1" timeOffset="180545.5399">1339 12138 17,'0'0'28,"12"7"1,-12-7-2,29 2-15,-13-6-2,11 9-1,-3-8-3,13 6 0,-1-4-2,9 6-1,0-4 0,14 5-1,3-3 0,12 1 0,2-1 0,7 1 0,7-6 0,9 1-1,9-3-1,6-2 1,7-1 1,3-1-2,7 1 1,6 0 0,9 0-1,6 4 1,3-1-1,-2 4 1,4 0-1,8 3 1,4-1 0,4-1 0,4 0 0,4-3 0,2 0 0,7-3 1,7-2-2,-4-3 2,0-1-2,1 1 1,-1-2-1,1 2 1,-1 1-1,2 2 0,-2 1 0,2 0 0,3 1 0,-1 2 0,3 1 0,-2 1 0,1 0 1,-1-1-1,-7 0 0,-4 0 0,-3-2 0,-10-4-3,-1 7-7,-24-10-26,-2 3 1,-16-7-3,-17 4 1</inkml:trace>
  <inkml:trace contextRef="#ctx0" brushRef="#br1" timeOffset="181497.1416">1480 14187 29,'0'0'18,"0"0"1,10 13 2,-10-13-6,20-1-1,-9-7-4,14 10 0,-3-6-3,9 6-3,1-4-1,6 5-1,7-3-1,11 2-1,3 0 0,10 1 0,8-3-1,2 2 2,12-2-1,5 0 0,8-1 1,10 1 0,8-4 0,4 3 1,12-5 0,15 1 0,11-5-1,6 2 2,8-4-2,7 1 3,7 1-3,6 0 0,4-1 0,-2 3 0,2 1-1,0 3 1,-1-1 0,0 3-1,-3-2 1,1 1-1,0-3 1,4 0 0,1-2 0,3-2 0,2-3 0,1-2 0,3-1 0,0 0-1,-1-3 1,-5 1 0,-6 2-1,-5 2 0,-13 1 1,-7 4-2,-15 4 0,-18 0-1,-10 12-6,-35-9-29,-2 9 1,-24-5-2,-17 2 1</inkml:trace>
  <inkml:trace contextRef="#ctx0" brushRef="#br1" timeOffset="182121.1427">5919 13638 32,'0'0'33,"0"0"1,16 8 0,-16-8-25,29 7-3,-6-7 0,13 6-1,4-6 0,12 8-2,2-6 1,10 4-2,0-1 0,10 3-1,0 0 0,4 0 0,-3 1-1,-3 2 1,-8 1-1,-5 2 0,-10 6 0,-11-2 1,-15 6-1,-11 5 0,-12 5 0,-15 1 1,-14 5-1,-15 3 1,-13 1-2,-9 1 0,-14 1 1,-3-3-1,-3 0 0,0-6 0,10-4 0,11-10-2,19-2-2,8-17-5,38-4-26,-11 3 0,30-10-2,8-12 1</inkml:trace>
  <inkml:trace contextRef="#ctx0" brushRef="#br1" timeOffset="182791.9439">5861 11814 61,'3'-12'36,"-1"-1"-1,-2 13-1,17-17-32,-4 14 3,0-2-2,3 7 0,-1-1 0,4 4 0,3 0-1,4 2 1,6 0-1,8-2 0,6-2 0,8-2-1,7-2 0,12 0 0,-1-3 0,5 3 0,-5 1-1,-8 6 1,-14 8-1,-11 9-2,-28 8 3,-17 13-2,-27 11 1,-15 11-1,-17 7 2,-11 2-3,-6-1 2,-2-3 1,3-9-2,9-12 0,13-11-2,11-26-7,20-9-27,13-22-2,18-18 0,13-24 0</inkml:trace>
  <inkml:trace contextRef="#ctx0" brushRef="#br1" timeOffset="183322.3448">6701 9578 59,'-20'-10'35,"9"2"-2,2-3 2,9 11-26,7-16-1,14 13-2,0-7-2,10 7-1,1-2 1,7 9-2,4 2 2,5 5-1,1 4 0,3 4-1,1 4 1,2 5-1,-5 2-1,-4 5 1,-8 0-2,-16 7 0,-13 4 1,-19 9-1,-18 2 0,-19 7 1,-18 4-1,-12 1 1,-11 2-2,-5-1 2,5-7-4,8-13-1,26-2-32,11-23-2,33-11-1,10-14-2</inkml:trace>
  <inkml:trace contextRef="#ctx0" brushRef="#br2" timeOffset="191808.7597">14664 8578 15,'-13'1'23,"-2"5"-8,1-4-3,2 8 0,-6-5 1,7 10-2,-10-4 0,8 7-3,-9-2 1,4 12-4,-5-5 1,0 11-2,-6 0 0,1 11-1,-9 4 0,2 12-1,-3 1 0,4 7 1,-7 2-2,8 2 1,3 2-1,4-2 1,0-2-1,6-4 2,5-2-2,2-1 1,1-1-1,-1 1 1,2 2-2,-4 1 1,1 0 0,2 2 0,-4-4-2,-1 1 2,3-1-2,-2-3 2,0-2-2,2 1 1,-3-1 0,1 1 0,1 1-1,-4 0 2,0 1-2,0 5 2,-6 0-2,-1 2 1,0 0 0,2-1 0,-2-1 0,3-2 0,6-4 1,3-2-1,4 0 1,7-2 0,-1-2-1,4 1 2,0-1-1,1 4-1,0-1 1,-2 2-1,-2 0 1,1 1-1,-2 1 1,2-1-2,1-1 1,5-2 2,-1-1-2,2-4 1,1-1-1,1-4 1,-1 0-1,-1-2 0,1-2 0,-2-1-1,0 2 1,-1-4 0,2 0 0,2 1 0,-2-5 1,5-2-1,-2 1 0,-1-3 0,2-2 0,-1 1 1,-2-1-1,3-1 0,-4 1 0,-1-2 0,2 2 0,1-2 0,-3-2 0,4-2 0,-1-3 0,0 1 0,2-1 0,-5-2 0,5 4 0,-3-1-1,0 1 1,0 1 0,1 2 0,-2-2 0,2 3 0,2 0 0,-5-1 0,5-2 0,-1 2 0,1 2 0,-1 1 0,2 1 0,0 2 0,-1 2 0,1 0 0,1 1 0,-2 0 0,5 0 1,-3-1-1,3-3 0,-2 1 0,4-1 1,2-2-2,-2 0 0,-1-2 0,1-1 0,0 0 0,-2-1 0,2 2 0,-2-5 1,1-1-1,-2 2 2,1-2-1,1-3 0,1 1 0,-1 0 0,1-1 0,2-1 0,-1 2 0,0-5 0,0 5 0,-3-3 1,2 0-1,0-3 0,-1-2 0,1 1 0,0-2 0,-2-1 1,-2 0-1,2 0 0,-2 1 0,-2-1 0,-1 2 0,-2-1 0,-2 0 0,0-1 0,1 0 0,-6-11 0,14 20-1,-14-20 0,10 12 0,-10-12-1,0 0-1,0 0 0,12 3-1,-12-3-2,0 0-1,-4-11-2,4 11-5,0 0-4,0 0-7,0 0-5,0 0 5,2-19 6,-2 19 7,3-13 5,-3 0 13,0 13 5,5-26 9,1 12 4,-6-3 0,0 17-5,3-22-3,-3 22-3,0 0-8,0 0 0,6-11 1,-6 11-1,0 0 0,1 12-3,-1-12 0,0 0-1,0 0 1,1 13-1,-1-13 0,0 0 1,0 0-2,14 2 1,-14-2 0,15-7-1,-15 7 1,17-13 0,-17 13-1,17-12 0,-17 12 1,14-12-1,-14 12 0,11-7 1,-11 7-2,0 0 2,0 0-1,15-6 0,-15 6 0,0 0 0,0 0 0,10-16 0,-10 16 1,9-18-1,-9 18 0,6-16 0,-6 16 0,0-15 0,0 15 1,0 0-1,-5-13 0,5 13 0,0 0 0,-16-13 0,16 13 1,-13-22-1,6 9 0,0-5 0,-1 0 0,2-3 0,2-1 0,-1 0 0,0-1 1,-1 0-2,1-1 2,-2 0-1,0-4 0,-3-2 1,-1 1-1,-2-2 1,1 0-1,-4 1 1,3 1-1,-2 0 1,0 6-1,2 1 0,0 3 0,1 0 0,-1 1 1,1 1-1,3-3 0,-2-1-1,3-2 1,-3-2 0,2-1 0,-4-1 0,4 1 0,-1 0-1,-3 2 1,2 1 0,-1 1 0,1 0 0,0 1 0,4 0 0,-3-1 0,3-3 0,0-3 0,-2-3 1,5-2-1,-4-3 0,5 1 1,-3-3-1,1 3 0,-1 1 1,0 4-1,0 2 1,1 2-1,-2 1 0,1-2 0,2 2 0,-1-2 0,2 1 0,0-2 0,2-2-1,0-1 1,-2 1 0,3-2 0,-1 3 0,1-2 0,-2 2 0,-1 0 0,1 1-1,-3 3 2,1-3-2,0 1 1,-1-1 1,1-3-1,-1-3 1,2-3-1,2-3 0,1-2 1,1-1-1,1 0 0,3 1 0,0 1 0,0 2 0,1 2 0,-3 5 0,2-2 0,1 3 0,-5-1 0,3 1-1,0-4 2,-4-1-2,2-2 1,0 1 2,2-1-2,0 2 1,0 0-2,-1 2 2,3 0-2,-2 2 2,0-1-1,0-2-2,1-3 2,-3-1 0,2-6 0,-1 0 0,2-2 0,-2 0 0,0 0 0,2 4 0,0 0 0,0 5-1,0 3 1,1 1 0,2 1 0,1 1 2,-1 0-1,2-3 0,2 1 0,1-3 1,3-5-1,1 0 0,2-2 0,0-3-2,2-2 2,-1-2-2,1-1 1,-2 1 0,2 0 0,-2-2-2,-1 2 3,-2 0-2,-2 3 2,2-3-1,-2 2 0,3-4 0,0-1 0,-1 0 1,3 0 0,-1 0-2,1 2 1,3 1 0,-6 3 0,2 3 0,3 2-1,-8 3 0,2 3 0,-1 1 0,3 2 0,-4 0 0,1 0 0,-2 1 0,3 3 1,-3-2-1,5 2 1,-3 0-1,2 1 1,1 0 0,0 3 0,1-2 0,-1 0 0,5-2 0,-2-1 1,3-1-1,2 1 1,1-1-1,-1 1 0,-6 1 0,1 4 0,-11 7 0,-3 0 0,-7 4 0,-6 2 1,-4 1-1,-5-2 0,-3-1 0,-1-4-1,0 0 1,3-3-1,-1-3 1,5-3-1,-4 6 1,0-1-1,0 3 1,-2 6 0,-3 5 0,-3 8 0,-3 2-1,0 8-1,-7-4-3,10 9-8,-9-18-17,11-2-4,2-14-2,6-10 1</inkml:trace>
  <inkml:trace contextRef="#ctx0" brushRef="#br1" timeOffset="445968.8721">9291 13835 18,'0'0'25,"-16"-16"-7,8 4-9,8 12-2,-6-21 2,6 21-2,-2-12-1,2 12-1,0 0-1,0 0-1,15-4 0,-15 4-1,19 4 0,-3-1 0,-6-3 1,9 3 0,0-4 0,7 3-1,-4-2 1,9 0-2,-1 0 0,6 1 0,0-2 0,4 2-1,5 1 0,-1-2 1,6 0-1,4 0 1,0-2 0,10-1-1,-1-3 1,6 2 0,1-3 0,3 2 0,3-1-1,2 2 0,-1 1 0,-1 3 0,-1 3 0,0-1 0,-3 1 0,0 2 1,2-3-1,2 2 0,4-4 0,1-1 0,7-2 1,2 0-1,2-2 0,4 3 1,-2-5-1,4 4 0,-4-3 1,2 4-1,-3-3 1,-2 3-1,-6-3 0,-3 2 0,-3 0 1,-5 0-1,-4-2 0,-2 2 0,-4 0 1,-1-4-1,3 3 1,0-2-1,-4-1 0,0 3 1,-5-2-1,-4 2 0,-8 2 0,-5 2 0,-9 1 0,-6 1 0,-4 4 0,-4-3 0,0 2 0,4 0 0,2-3 0,5-1 0,5-1 0,4-2 0,6 0-2,-2-11-8,4 7-22,-7-1-2,-7 1 0,-14-1 0</inkml:trace>
  <inkml:trace contextRef="#ctx0" brushRef="#br1" timeOffset="446577.2731">12487 13323 22,'0'0'33,"-11"-4"2,11 4 0,16 4-23,-1-8-2,23 12-3,6-8 0,20 8-1,7-1-1,13 9-1,2-2-2,3 7-1,-2 3-1,-11 5 0,-17 6 0,-19 10-1,-24 7 1,-20 7-1,-20 7 0,-16 2 1,-15 2 0,-8-2 0,-2-4-1,3-11 0,16-1-7,1-25-26,34 0-2,11-27-4,32 4 4</inkml:trace>
  <inkml:trace contextRef="#ctx0" brushRef="#br1" timeOffset="447716.0751">9634 11853 8,'-26'1'28,"26"-1"1,-13 0-7,-2-7-9,15 7-2,-15-5-1,15 5-2,-15-3-1,15 3-2,0 0-1,0 0 1,-6-15-2,6 15 1,20-11-3,-4 6 2,7-1-2,3 3 2,5 2-2,4 2 0,5 1-1,1 2 1,5 4-1,2-4-2,5 5 3,10-3-3,2-1 3,10 0-3,8-1 3,11-1-3,5-3 3,7 1 0,4-1-1,4 1 1,1 1-1,1 2 1,0-2-1,2 0 0,3 1 0,1-2 0,3-1 0,5-4 0,-1 1 0,0-2 0,-3-2 0,0-2 4,-4 0-4,-4-2 3,-6 0-3,-4 3 3,-8-1-3,-5-2 3,-2 5-3,-5 1 0,-8-1 0,-4 1-1,-9 2 0,-4-2 0,-9 3 0,-5 0-1,-13 1 0,-7-4-6,-1 8-4,-28-3-14,14-7-8,-14 7-2,0 0 1</inkml:trace>
  <inkml:trace contextRef="#ctx0" brushRef="#br1" timeOffset="448277.6761">12277 11515 32,'17'3'32,"7"-2"3,11-1-3,14 2-25,6-5-2,19 5 0,5-6-1,12 7-2,-10-3 0,1 4-1,-10 1 0,-11 7 0,-22 0 0,-15 8 0,-26 3-1,-23 7 3,-21 6-1,-18 6-2,-15 1 4,-9 5-3,-6-3 1,4-1-3,13 0-4,5-11-30,28-9-1,23-16 0,21-8-2</inkml:trace>
  <inkml:trace contextRef="#ctx0" brushRef="#br1" timeOffset="449525.6783">9547 9954 8,'-15'16'24,"-4"-10"1,19-6 1,-15 19-13,15-19-2,0 0-1,0 0-1,17 9-1,0-16-1,15 2-2,3-4-1,14 0-1,3-4-2,8 0 0,7-1-1,3-1 0,2 3 0,0 2-1,3 1 1,-4 2 0,5 0 0,-2 4 1,0 1 0,-1 2 0,-2-2 0,3 6 1,-3-3 0,6 1-1,-2 0 1,9 0-1,-2-2 0,8 0 0,2 0-1,1 0 2,-2 0-2,4 0 0,-6 0 0,-1 2 0,-7-1 0,-2 3 1,1-1-1,-4 1 0,-4 1 0,0 4 1,0-4-1,-3 2 1,-3-2-1,3 1 1,-3-3 1,6 1 0,-1-7-1,5 3 1,-4-7 0,3 4 0,-5-4 0,1 0-1,-3 1 0,-6 0 0,-6 0 0,-2 1-1,-3 0 1,-3 1-1,-1-3 0,-2 0 1,0 2-1,-3-2 0,-1 0 0,-3 1-1,0 0 1,-1-2 0,-2 0 1,4 2-1,-3-5 0,-2 3-1,0 5-2,-9-7-2,8 12-6,-19-14-9,11 17-9,-25-5-5,25 0-3,-25 0 3</inkml:trace>
  <inkml:trace contextRef="#ctx0" brushRef="#br1" timeOffset="449978.0791">13091 9579 34,'0'0'30,"19"20"3,9-10-3,14-5-21,12 12-3,9-4-1,14 9-1,-1-5 0,3 5-2,-14 2 0,-11 5 1,-21 4 0,-25 9-1,-32 3 2,-23 10 0,-31 2-1,-15 7 0,-17-3-1,-4 3-1,12 3-17,14-18-17,21-9-3,25-16-1,32-10-1</inkml:trace>
  <inkml:trace contextRef="#ctx0" brushRef="#br1" timeOffset="451553.6819">13484 13552 7,'0'0'10,"0"0"-1,15-6-1,-15 6-1,0 0-2,0 0 0,10-9 1,-10 9 2,0 0 0,4-14-1,-4 14 2,0 0-2,7-12-1,-7 12 0,0-11-2,0 11 0,0 0-1,3-16-1,-3 16 1,0 0-1,0 0 1,6-12 1,-6 12-1,0 0 1,0 0-1,0 0 0,0 0 0,0 0 0,0 0-1,0 0 0,-9 18-1,9-18 0,-21 20 0,6-4-1,-1 4 1,-7 3 0,-1 5-1,-1 3 1,-4 7 0,-4 3 0,1 7 0,-7 1-1,3 4 1,-3 2 0,1 1 0,-6 2-1,5-3 0,-7 0 0,1 1 0,-3-4 0,-5 3 0,-2 0 0,-4 0-1,0 1 1,-1 1 1,-5 0-1,2 2 2,1-2-2,2 0 0,-2-1 0,1 1 0,2-1 0,-2 0 0,4 2 0,-6 1-2,4 1 2,-9 3-1,3 3 1,-4 2 0,-4 3 0,-7 5 0,-7 4 0,-8 8 0,-5 5 1,-5 5-1,0 2 2,-4 9-2,-1 1 1,6 3-1,4-1 1,4 0-2,5-2 0,9-12-4,16 3-16,-2-25-17,18-10-1,1-20 1</inkml:trace>
  <inkml:trace contextRef="#ctx0" brushRef="#br1" timeOffset="452208.883">11777 15050 4,'0'0'29,"-9"-18"1,3 6-14,6 12-4,-6-15-1,6 15-1,-4-14 0,4 14-1,0 0-3,0 0 0,10-12-2,-10 12 0,0 17-1,-2 7 0,-10 7 0,-8 17 0,-4 12-1,-5 16 1,-8 7 0,-1 7 0,3-2-1,6-4 0,15-16 1,14-16-2,24-25 0,21-24 0,25-29 0,26-24-1,23-19-1,13-21-3,20 2-14,-8-21-21,10 7 2,-14-4-3,-7 13 1</inkml:trace>
  <inkml:trace contextRef="#ctx0" brushRef="#br1" timeOffset="461334.8991">13945 9737 12,'0'0'26,"0"0"-3,0 0-2,0 0-3,-15-6-5,15 6-2,0 0-3,0 0-3,0 0-1,0 0-2,0 0-1,0 0-1,-13-7 1,13 7-1,0 0 0,-14 3 0,14-3 1,-17-1 0,17 1 1,-17-3-1,17 3 1,-17-10 0,6 3-1,0 1 0,-3-4 0,-4 1-1,-5-3 0,-5 2 0,-3-4 0,-4 0 0,-4-3 1,-4-2-1,2-1-1,-4-2 1,-1-1 0,3-4-1,-4-1 1,0-2 0,0-1 0,-3-2-1,1-2 2,-1-2-1,-5 0 1,-6-3-1,1 2 1,-4-2-1,-5 0 0,-1-1 0,-5-1 1,1 3-1,-2-1 0,-2 0 0,2-5-1,-2 1 1,2 1-1,-4-1 2,1-2-2,4-1 2,-1-2-2,-3 1 2,1 0 0,2 0-1,-3 0 1,-1-1-1,-4 2 0,0 1-1,-4 1 1,-2 1 0,2 3 0,0-2 0,1-2 1,2 4 0,1-2 0,2 3 1,0-3 0,6 4 0,-2-1 0,3 4 0,-2-1-1,3 0-1,1 0 1,-3 1-1,0-1 0,0 0 0,1-1 0,-1 4 0,1-2 1,1 4-1,2-3 2,3 5-1,-1-1 1,5 2 0,1-1-1,3 1 1,-2-2-1,4 3 1,4 1-2,0 0 1,1 1-1,5 0 0,3 4 0,4 3-1,7 2 0,5-2-4,11 14-12,-2-6-16,21 11-1,-18-7-1,18 7 0</inkml:trace>
  <inkml:trace contextRef="#ctx0" brushRef="#br1" timeOffset="462146.1005">11020 7781 29,'-11'-23'31,"5"11"0,-1-3 0,-6-6-20,5 11-4,-5-7-2,3 6 0,-9-4-2,-4 3-1,-5 2-1,-4 2 1,-8-1-1,-5 4 1,-8 0 0,-3 5 0,-5-2 0,2 3 1,-2-2-1,6 1 0,3-2 0,8 1-1,8-4 0,3 0 0,10 0 0,4-1 0,3 0-1,3 3 1,2-2-1,11 5 1,-19 0-1,19 0 0,-15 6 1,15-6-1,-10 11 0,10-11 0,0 14 1,0-14 0,16 18 0,-1-7 0,4 2 1,6 2-1,1-1 0,0 4 0,3 2-1,4 2 1,-8 3-1,3 4 0,-2 4 0,-3 3-1,0 3 1,-1 2 0,-2-1 0,3 0-1,4-1-1,-1-6-6,11 7-21,-10-11-6,8-3-2,-8-6 1</inkml:trace>
  <inkml:trace contextRef="#ctx0" brushRef="#br1" timeOffset="471786.9174">13593 11679 3,'15'-13'7,"-15"13"-1,14-1 0,-14 1 1,0 0-1,0 0 2,3 13-1,-3-13 1,0 0 0,-3 11-1,3-11 1,0 0 2,0 0-3,0 0 1,0 0 0,0 0-1,0 0-2,0 0 0,-14 10-2,14-10 0,-14 9 0,14-9-1,-17 6 0,17-6 0,-23 3-1,12-3 0,-3-3 0,-2 0 0,-2 0 0,-4 1-1,-1-3 0,-2 3 1,-6-1-1,-7 1 0,1 1 0,-6-1 0,0-1 0,-4 1 0,0-1 0,-4-3 0,-1-1 0,-2-1 1,1 2-1,-6-1 1,0 0-1,-3 1 1,-1-1 0,-4 4-1,-1-4 1,2 4-1,-4-4 0,-1 0 0,-4-1 1,-1 0-2,-3-3 2,0 0-1,-1-3 0,-3 1 0,0 2 1,-5-2-1,-1 4 1,-3 1 0,-9 0-1,2 1 1,-7 1-1,0 1 1,-6 2-1,-5-1 0,-3 0 0,0 0 0,-2 2 0,-5 0 1,0-1-1,-5 1 0,-2 1 0,2 0 1,-2 1-1,-1 2 1,-5-1 0,-1 4-1,-4-2 1,3 2 2,-3 2-2,-3-1 0,-1-2 0,-7 1 0,3-3 0,4 1 0,-2-2-1,-7 1 1,2 0 0,0 1-1,4 1 0,-2 3 0,-3 1 0,-3 3 0,6 1 0,-1 0 0,1-1 0,0 0 0,-3-2 0,5-2 1,2-1-2,1-3 1,-5-2 0,0-1 1,0 0-2,2-2 1,-2 1 0,-4 1 0,-1-1 0,2 1 0,3 1-1,2 0 1,-4 0 0,0 0 0,4-1 1,6 0-1,1-1 0,2 1 1,-2-2-1,6-1 1,5-1 0,5-3-1,1 1 1,2-1-1,-2-2 0,6 1 0,4-1 0,-2 2 0,1 0 1,2 1-1,-2 1 0,3 0 0,8 1-1,3 0 0,6 1-2,2-6-5,18 8-27,-3-8 1,21 6-2,2-7 0</inkml:trace>
  <inkml:trace contextRef="#ctx0" brushRef="#br1" timeOffset="473159.7198">3646 11285 33,'0'0'32,"12"-13"2,-12 13-2,0 0-23,-2-21-3,2 21-1,3-19 0,-3 19-2,10-21-1,-10 21 0,10-19 0,-10 19 0,10-11-1,-10 11 1,0 0-1,0 0 0,0 0 0,0 0 0,0 0-1,-10 15 1,-5-4 0,-3 3 0,-5 5-1,-8 4 1,-3 0 0,-2 3 0,-5 2-1,2 1 1,-2 0 0,2 1 0,6-5-1,-1-1 1,7-3 0,4-1-1,5-5 1,4-2-1,2-2 1,12-11-1,-16 13 1,16-13-1,0 0 0,0 0 1,0 0-1,0 0 1,0 0 0,0 0 0,0 0 0,19-4 0,-8-1 0,1 1 0,2 0 0,2 2 0,-2 3-1,1 3 0,2 5 0,3 6 1,0 6-1,3 4 0,5 0 0,7 2 1,6-1-1,5-4 0,8-5-1,2-6 0,5 1-4,-9-12-30,8 8-2,-21-5-1,-2 10 0</inkml:trace>
  <inkml:trace contextRef="#ctx0" brushRef="#br3" timeOffset="1.34429E6">20761 2733 77,'17'-21'37,"-5"-3"0,4 9 0,-10-5-33,-5 9 0,-7-1-1,6 12 0,-26-1 0,0 13 1,-11 3-2,-4 10 1,-10 5 0,-1 12-1,1 5 0,2 6 0,8 0-1,9 3 0,15-4 0,13-4-1,21-6 0,16-11 0,12-6-3,11-13-2,16 6-16,-6-26-18,12 3 2,-12-17-3,7 2 2</inkml:trace>
  <inkml:trace contextRef="#ctx0" brushRef="#br3" timeOffset="1.34497E6">21283 2690 88,'-28'13'36,"-8"2"1,3 14 0,-13-4-33,5 21-1,0 5-1,8 8 1,-1 0-1,11-2 0,7-4-1,15-5 0,11-16 0,15-10 0,11-18 0,9-14-1,7-12 0,4-12 0,1-10 0,-9-7 1,-4-3-1,-14-2 0,-13 3 0,-15 4 1,-11 6-1,-12 9 1,-8 8-1,-1 9 0,1 7 0,4 6 1,10 5-1,15-1 0,9 14 0,16-5 1,11-1-1,11-1 1,5 0 0,4 2 0,-3 1 0,-6 1 0,-9 3-1,-9 3 1,-13 3-1,-11 6 0,-10 6 0,-9 2 1,-6 3-1,-6 1 0,0-3 0,5-3 0,3-7 0,7-7 0,11-18 0,0 0 1,29-31-1,0-3 1,7-7 0,6-6 0,-2-2 1,1 0-1,-7 8 1,-5 6-1,-8 11 0,-5 14 0,-16 10-1,6 11 0,-14 12-1,-3 11-1,-1 6-1,0 3-2,3 9-2,1-17-10,20 13-21,-6-18-3,22 1 3,-2-17-2</inkml:trace>
  <inkml:trace contextRef="#ctx0" brushRef="#br3" timeOffset="1.34532E6">22229 2696 99,'-12'-16'38,"12"16"1,-10-1-1,14 15-32,-10 1-3,1 12 0,-5 7-1,1 10 0,-2 5-1,-3 2 0,5 2 0,-1-4 0,3-1 0,4-9 0,6-8-1,8-14 1,3-7 0,10-14 0,2-10 0,3-8 0,3-9 0,1-8-1,2-5-1,-6-5-2,5 1-2,-14-10-8,9 17-26,-16-6-1,10 19 1,-14-5-2</inkml:trace>
  <inkml:trace contextRef="#ctx0" brushRef="#br3" timeOffset="1.34571E6">22615 2951 103,'0'0'38,"22"-2"1,-5-11-2,16 4-33,2-5 0,15-2-1,-1-2 0,6 0-1,-4-3-1,-5 3 1,-9-3-1,-11-1-1,-11 2 1,-15 3 0,-14 0 0,-9 5-1,-8 5 1,-5 7-1,-10 11 1,-2 10-1,-3 9 0,3 10 1,5 7-1,5 6 0,9-1 0,8 0 1,18-6-1,15-9-1,19-10-1,20-16-4,22 1-11,7-27-22,20-2 0,-1-18-1,10 2 1</inkml:trace>
  <inkml:trace contextRef="#ctx0" brushRef="#br3" timeOffset="1.3459E6">23624 2698 108,'-36'15'39,"-1"18"1,-15 0-2,8 14-34,-11 4-2,4 7-1,1-2-2,4 0-2,6-2-4,-3-16-31,22-1-1,0-22 0,18-4-1</inkml:trace>
  <inkml:trace contextRef="#ctx0" brushRef="#br3" timeOffset="1.3461E6">23221 2785 115,'-3'-19'42,"15"22"2,-12-3-2,29 31-34,-6-3-4,10 5-4,4 3 0,8-1 0,3 0 0,0-3 0,3-1 0,-9-14-14,10 7-26,-22-17-3,7 4 1,-19-12-2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8T00:56:07.873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context xml:id="ctx1">
      <inkml:inkSource xml:id="inkSrc8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08T00:56:59.587"/>
    </inkml:context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1643 2092 5,'89'-14'24,"15"11"-1,-7-9-2,3-3-11,5 7-3,-3-7-4,3 5 0,-5-8-2,-1 6-1,-6-8 1,-2 4-1,-9-3 1,-5 4-1,-9 2 0,-9 3 0,-17 3 0,-5 4 1,-15 5-1,-6 2 0,-16-4-4,2 15-2,-10-3-7,-7 2-9,-5-7-2,0 6-1</inkml:trace>
  <inkml:trace contextRef="#ctx0" brushRef="#br0" timeOffset="951.6017">2990 1865 7,'0'0'25,"-5"-21"0,2 11-7,3 10-3,0 0-3,0 0-4,-11-10-3,11 10-1,-3 21-3,3-3 1,0 12-3,0 4 1,0 15-2,1 10 2,1 13 0,-5 3 1,3 12-1,0 9 1,-3 3 0,3 5 0,0 1-1,2 0 1,0 2-1,7 3 0,-2-4 0,2 3-1,2 3-1,0 4-1,1 2 0,-3 2-2,2 6 1,-7 1 0,1 5 0,-1 0 2,-4-1 3,2 2 0,-3-4 3,2 3 0,-1-4 0,5 3 0,-5-1 2,6 2-4,-2-1-1,3 3-1,-1 4 1,-1 1-2,1-1 2,-6 2 1,2-3-3,-3-1 3,0-3-2,1-3 3,-3-8-1,3-3 0,0-10-1,3-4 0,-3-9 1,5-6-1,-4-10-1,2-9 0,0-8-1,-3-9 0,1-7-1,-1-9 0,0-10 0,0-8 0,0-4 0,0-16 2,-7 17-1,7-17 1,-17 4 1,6-4 0,-5-1 0,-3 0 1,-6-1-1,-7-1 1,-10 0 1,-11 3 0,-12-4 1,-9 7 1,-17-2 0,-4 9 2,-22-1 0,-3 11 1,-20 1-2,5 8 0,-11-1-2,7 6-2,-1-4-2,5-13-14,18 0-20,15-17-3,20-6 0,16-15-2</inkml:trace>
  <inkml:trace contextRef="#ctx0" brushRef="#br1" timeOffset="5740.8101">3181 2863 18,'0'0'24,"22"-10"-8,-7 10-3,-4-12 2,9 11-3,-6-10 0,13 8-4,-5-5-1,6 5-4,0-1-1,5 2-2,1 3-1,7 0 0,1 2-1,4 2 0,2 0 1,7 2 0,6-1 1,4 2 1,10-1 0,10-2 1,7 0-1,11 0 1,7-3 0,8-1 0,10 0 0,8 3-1,7-4 1,4-1-1,4 1 0,13-4 0,6 0 1,7 1-1,1-6 1,9 1 0,1-4 1,8 7 0,-3-9 1,3 8-1,-4-2 1,-2 2-2,-6 2 2,-4 2-3,-3 2-1,-3 2 1,-1-2-1,-6 0-1,0-3 1,3 1 0,-1-3 0,-1 0-1,-9-1-2,-7-8-6,3 6-24,-14-2 1,-16 0-3,-19-1 1</inkml:trace>
  <inkml:trace contextRef="#ctx0" brushRef="#br1" timeOffset="6208.8109">7820 2439 46,'35'6'33,"10"5"2,2-2-1,12 12-22,-6-12-2,12 12-3,-7-8-2,-3 6-1,-15-2 0,-5 8-2,-22 0 1,-14 8-2,-26 6 1,-21 13-1,-19 7 0,-12 5 0,-11 6-1,-1-2-1,3 4-6,4-19-30,38-8 2,15-23-3,31-22 1</inkml:trace>
  <inkml:trace contextRef="#ctx0" brushRef="#br1" timeOffset="7066.8124">3377 5187 33,'0'0'29,"0"0"2,0 0 0,-11 1-20,11-1-3,16 3-1,4 4-1,-2-8-1,21 7 0,1-7-1,14 0-2,10-4-1,11-1 0,13-2-1,12-1 0,10-1 1,11-1-1,3 1 0,12 1 0,9-2 1,8 3 0,5-2-1,5-2 1,7 0 0,10-2 0,6-2 0,6-1 0,5 1 0,5-3 0,6 0 0,7 3 0,1-3 1,-3 2-2,-2 0 1,2 1-1,-9 0 0,-8-3 2,-10 4-4,-13-3 1,-20 5-3,-17-8-2,-13 18-11,-28-11-16,-21 12-2,-23-2-2,-24 8 2</inkml:trace>
  <inkml:trace contextRef="#ctx0" brushRef="#br1" timeOffset="7472.4131">7662 4261 52,'25'2'34,"5"9"0,3-2 0,9 8-25,4 2-5,13 11 2,0 1-2,6 7 1,-3 1-2,-4 5 0,-10 0 0,-10 5-1,-23 2-1,-16 3 0,-28 5 1,-20 5-1,-23 3 0,-14 4-1,-13 2 0,-9-2-2,-3-1-2,0-19-19,22 4-15,7-20 1,25-7-2,16-22 0</inkml:trace>
  <inkml:trace contextRef="#ctx0" brushRef="#br1" timeOffset="8252.4145">3190 7039 48,'0'0'33,"11"-9"1,7 6-1,4-8-20,8 11-4,2-9-2,14 6-2,4-5-1,10 5-2,5-4-1,9 1 0,5 0-1,6 0 1,9 1-1,9 0 1,6 2 0,5 0-1,8 0 1,8-2-1,10-1 1,10 1-1,8-5 1,3 0-1,12-4 0,14-1 0,5-1 1,6 2-1,7-2 0,1 3 1,5 3-1,2 0 1,-2 4 0,-2 2 0,-7 0 0,-5 0 0,-10 2-1,-10 1 0,-15 0-1,-17-4-1,-17 6-4,-26-12-6,-5 10-24,-27-9 0,-19 2-1,-19-4 1</inkml:trace>
  <inkml:trace contextRef="#ctx0" brushRef="#br1" timeOffset="8658.0152">7606 6245 87,'23'-9'36,"-1"8"-1,11 13-8,3-4-24,12 10 0,8-1 1,6 5 1,2 5-2,5 1 1,-12 3-2,-5 4 1,-16 8-1,-17 6 0,-25 8-1,-22 11 0,-21 5 0,-20 2 0,-13 2-2,-7 1 0,-2-5 1,7-11-1,10-10-3,13-17-5,23-4-28,19-14-1,24-5 0,20-20 0</inkml:trace>
  <inkml:trace contextRef="#ctx1" brushRef="#br2">21864 7910</inkml:trace>
  <inkml:trace contextRef="#ctx0" brushRef="#br3" timeOffset="76970.5352">12344 1094 13,'0'0'24,"0"0"2,0 0 0,0 0-18,0 0-6,0 0 1,14-8 3,-14 8 1,15 8 0,-6-1 0,-9-7-1,10 12 1,-10-12-1,10 17-1,-10-17 0,10 20-2,-10-20-1,15 20 1,-8-5-2,5-1 0,-1 0 1,2 1-1,1 1 0,3 6 0,-1 2-1,1 1 1,4 3 0,-2 5-1,4 1 2,1 6-3,-2-1 2,7 2-1,-4 5 2,5 0-3,2 3 1,0 2-1,2 2 1,0 3 0,1 4 0,0 7-1,-1-1 1,2 3 1,-6 2-1,3 2 1,0 4 0,-1 1 0,0-1 0,0-2 1,-3-1-2,2 4 2,-4 2-3,2 1 2,-8-2-1,5 0-1,-3 2 1,-2-1-1,1-1 1,-1-1 0,-3-2 0,-1 1-1,-2-1 1,0 0 0,-1 0-1,-3 0 1,0 2 0,-3-3-1,0 2 1,0 1-1,-2-2 0,-2-1 1,-1 0-1,-1 1 1,0-2-1,-2 0 1,0 1 1,-1-2-1,0 2 1,-5 2-1,-1-1 1,1 1-1,-2 2 1,-3-3-1,-3 4-1,0-2 3,-1-2 0,-3-2-2,1-3 2,-3 3-1,2-3 0,-2 0 0,3-3 0,-5 0-2,3 0 0,0-2 2,-1-2-2,3 2 1,-6-2 0,1 0 1,-3-1-2,2 1 2,-1 0-1,-1 0 1,-2 3-1,2-3 1,1 2-2,-5-4 2,4 0-2,-3 2-1,-2-3 1,1-1-1,-3 0 1,0-1 0,-3-2 0,-3 5-1,0 0 1,-1-2 2,-1 2-1,-1-2 0,5-1-1,0-4 1,3-2-2,-2-8-2,12 5-7,-4-19-18,6-3-6,5-8 0,6-4 0</inkml:trace>
  <inkml:trace contextRef="#ctx0" brushRef="#br3" timeOffset="79310.5393">12625 1012 86,'-18'9'33,"-2"-8"-16,8 2-19,12-3-33,0 0-3,2-11 1</inkml:trace>
  <inkml:trace contextRef="#ctx0" brushRef="#br3" timeOffset="84536.5485">12328 1181 37,'0'0'26,"1"-22"2,5 8-11,0 3-11,-3-2 0,-3 13 1,9-21-1,-9 21-1,11-16 1,-11 16-1,14-16-1,-14 16 0,14-15-1,0 6 0,-14 9 0,20-20-1,-11 8 1,2 1-1,0 1 0,2-1-1,-13 11 0,22-16 1,-11 7-1,1 3 0,-12 6 1,19-9-1,-8 5 0,1 1 0,2-2-1,-1 4 1,0 1-1,2 2 1,-2 0-1,1 0 0,1 3 0,1 0 0,-2 2 0,-2 0 0,3 0 0,-1 0 0,1 1 1,0 1-1,0 2 0,-1 0 1,1 1-1,0 2 1,-4 1-1,6 1 1,-4 0-1,2-1 0,1 2 0,-2-1 0,5-2 0,-2 1 0,-2-1 0,0 1 0,1 0 0,1-4 0,-5 3 0,1 0 0,-1 2 0,-2 0 0,-2 1-1,1 1 1,-2 0 0,-1 2 0,3-2 0,-3 0 0,0-1-1,2-2 1,-2 0 1,4-3-2,-2-1 2,-2 2-2,0-1 2,0 1-1,-1 1 1,0 1-1,-3-1 0,3 3 0,-4 0 0,5 2 0,-3-2 0,3 3 1,-1-1-1,3 3 0,1 1 0,0-1 0,2 0 0,0 1-1,-1-1 1,4 1-1,-1-1 1,0-1-1,1-2 1,2 2 0,-2 1 0,1 1 0,-3 3 0,0-2 1,3 6-1,-4-1 0,0 3-1,1 2 2,-1 1-2,0 0 1,1-2 0,0 2 0,-1-4 0,3 0 1,-1-2-1,1-2 1,-1 0 0,3 0 0,-4-2-1,1 5 1,1-2 0,-2 2-1,-2-2 0,0 2 0,0-1 0,-2 0 0,1 1 0,-2-3 0,1-1 0,-2-1 0,3 3 0,-3 2 0,-1 0 0,3 2 0,-2-1 0,0 3 0,4-2-1,-4 3 1,2-1 0,2 0 0,0-2 0,1 0-1,-2 1 2,2 0-2,-1 1 1,2-1 0,-4-1 0,1 1 0,-1 1 0,2-2 1,-4 4-1,2-1 0,-2-2 0,3 3 0,-2 1 0,-3 1 0,2 2-1,1 1 2,-4-2-2,2 2 2,0 0-2,-1-1 1,-1 0 0,0 0-1,-1-2 2,2 0-2,1 0 1,-2 0-1,2 1 1,-1-1-1,1 1 1,-2 1 0,0-1 0,1 1 0,0 2-1,-3 0 1,2 2 0,-1-2 0,-2 0 0,2 4 0,-2-2-1,3 0 1,-3-1 2,1-1-2,0 1 1,-2 0-1,1 1 2,-4-2-2,3 3 2,-2 0-2,-1-3-1,-1 3 1,4-2 0,-4-1 0,2-3 0,-1 0 0,1-1 0,1-1 0,-3 4 0,4-3 2,-1-1-2,-1-3 2,3 2 0,-3 1-1,1-2 1,1 1-1,-1-3 1,-1 2-2,1 2 1,-2 1-2,1 3 1,0-1 0,-4 2 0,2-3 0,0 5 0,-2-5 0,0 4-1,0-5 2,-1 1-2,1-1 1,-2 2 0,0-1 1,-2 1-1,-2 0 1,3-1-2,-2 4 2,-1-3-1,-2 4 1,1-1-1,-2-1 1,-2 3-2,-2 1 2,-1 1-1,-2-2 0,-1 0 0,0-2 0,1-1 0,-1-3 0,0 3 0,1-7-2,-2 3 1,0 0-1,0-2 1,-3 3-1,2-3 1,2 1-1,-5-1 2,2 1 0,2-4 0,-3 3 0,4-4 0,0 0 0,2 0 0,-6-1 0,5-2 0,-2-1 0,0 2 0,-3-2 0,1 1 0,-5-3 0,2 1 0,-3-4 0,2 0 0,1-1 0,-2-1 0,2-2-1,0-1 1,0-1 0,3-3 0,-2-3 0,4-3-1,-2-4 2,2-3-1,0-2 0,-1-4 0,5 2 0,-5-1 1,4 2-2,3 4-3,-6-3-32,25 1 2,0 0-2,2-23-1</inkml:trace>
  <inkml:trace contextRef="#ctx0" brushRef="#br3" timeOffset="87734.5541">15954 3150 77,'0'-26'39,"-13"12"0,-25-1-2,-4 14-26,-21 3-7,-4 15-1,-9 9 2,-1 13-3,-4 10 1,7 12-1,9 3 0,12 3 0,18-1-1,17-3-1,21-11-1,22-12-2,26-8-4,9-30-26,34 0-6,5-25 0,15-1-2</inkml:trace>
  <inkml:trace contextRef="#ctx0" brushRef="#br3" timeOffset="88389.7553">16487 3165 89,'-50'23'39,"-15"-2"0,3 16 1,-10 6-34,9 2-3,6 2 1,10 6-1,13-1-1,14-1-1,13-6 0,19-8-1,13-13-1,16-15 0,12-12 0,7-15 0,6-14-1,-1-13 0,0-10 0,-8-6 1,-7-2-1,-11-1 1,-14 5 0,-8 4 1,-13 10-1,-9 10 3,-8 10-2,-4 8 2,0 9-1,4 8 1,13 0-1,-6 14 1,19-3-1,12-3 1,13-1-1,7 1 0,7-1 0,3-2 0,-1 3-1,-6 2 1,-9 2 0,-11 10-1,-13 5 1,-10 4-1,-13 6 0,-8 1 0,-8 2 1,2-3-2,-2-3 2,5-13-1,5-7 0,14-14 1,6-11-1,16-11 1,8-15-1,7-6 1,2-6 0,6-4 0,-2 2-1,-4 8 1,-8 5-1,-3 13 1,-9 14-1,-8 15 0,-1 16-1,-10 11-1,0 10 0,1 5-2,9 11-2,4-10-6,23 16-16,-4-23-13,29 0 1,3-20-2,18-4 2</inkml:trace>
  <inkml:trace contextRef="#ctx0" brushRef="#br3" timeOffset="88639.3557">18114 2938 96,'-34'-41'41,"-4"23"0,-19 5-1,5 24-35,-22 16-1,4 14-1,0 9-1,8 9-1,9 4 1,18 3-2,21-6 1,20-6-2,26-10-1,21-14-2,20-7-3,11-23-9,24 7-15,-6-28-10,10 0 0,-10-17 0</inkml:trace>
  <inkml:trace contextRef="#ctx0" brushRef="#br3" timeOffset="89029.3564">18669 3009 98,'-39'-21'39,"14"24"2,-21-5-1,2 19-34,-17 2-3,0 8 0,-7 11 0,1 7-1,5 5 0,5 2-1,16-3 1,15 0-2,19-8 1,20-8-1,19-14 0,20-13 0,11-12 0,8-11 0,2-15 0,4-10 1,-6-10-1,-8-4 1,-14-3-1,-10 5 1,-14 4-1,-10 12 1,-10 13 0,-14 13-2,-5 19 1,-7 13-1,-1 12 0,-1 11 0,4 7 0,5 4-2,10-3-1,10-7-2,18 1-6,-1-25-12,31 6-13,-8-27-3,19 0-1,-4-22 1</inkml:trace>
  <inkml:trace contextRef="#ctx0" brushRef="#br3" timeOffset="89325.7569">19269 2977 96,'-9'-15'39,"9"15"2,-24 20-2,12 9-33,-10 5-2,6 14-2,-7 5 1,6 7-1,2-1 0,6-2-1,5-4 1,8-9-1,9-12 0,6-14 1,10-17-1,7-16 0,8-15 0,4-14 0,2-12 0,1-7-1,-2-8-1,0-1-1,-4 8-2,-7 1-3,3 25-14,-22-10-10,9 25-11,-14-3 1,7 26-1,-21 0 2</inkml:trace>
  <inkml:trace contextRef="#ctx0" brushRef="#br3" timeOffset="89700.1576">19715 3119 100,'1'21'40,"-1"-21"1,16 23-1,10-19-36,5 0 0,10-6-1,7-3-1,2-4-1,10-5 1,-4-5-1,-5-6-1,-6-3 1,-10-5-1,-12-4 0,-11 0 1,-14 2 0,-15 0 0,-13 12 0,-15 11 0,-14 15 0,-6 15 1,-9 18-1,4 12 0,6 9-1,11 9 0,17-4 0,19-1 0,34-10 0,26-14-2,39-10-2,16-17-10,43 2-8,-6-31-10,31 4-11,-11-15 1,5 2-2</inkml:trace>
  <inkml:trace contextRef="#ctx0" brushRef="#br3" timeOffset="90558.1591">15768 4549 68,'-2'17'38,"2"16"-1,-10 1 4,5 22-31,-13 1-3,5 17-1,-9-1 0,3 4-3,-4-4 2,4-6-3,1-13 0,8-14 0,2-16-1,8-24-1,6-13 1,4-20-1,5-16 0,4-10 1,-2-7-3,1-9 2,-1 1-2,-5 5 2,-2 10-2,-3 10 3,-2 13-3,-3 13 2,-2 23 1,0 0-1,9 15 0,-3 10 1,5 3 0,6 3-1,9-4 1,15-7 2,13-9-2,7-10 0,12-14 0,8-10 0,4-13 0,-3-4 0,-6-8-1,-11 4-1,-12 2 2,-13 8-1,-16 10 1,-13 14-1,-11 10 0,-16 34 0,-6 7 0,-7 13 0,-1 10 1,1 6-2,6 4 1,9-2-2,14-9-1,13-19-7,32 1-10,-3-37-12,30-2-10,0-26 2,16-5-2</inkml:trace>
  <inkml:trace contextRef="#ctx0" brushRef="#br3" timeOffset="90729.7594">17099 4615 86,'-30'45'39,"-13"1"0,9 21 0,-2-1-35,8 2-1,11-3-3,9-8-3,17 4-15,-2-30-20,24-6 0,-6-28-1,14-8 0</inkml:trace>
  <inkml:trace contextRef="#ctx0" brushRef="#br3" timeOffset="91166.5601">17174 4322 88,'-6'-21'40,"6"21"0,11 1 1,14 10-36,-2 4-2,11 12 0,0 5 0,3 10 0,-6 7-1,0 6-1,-7 7 2,-7 6-2,-9 6 2,-9 3-2,-8-1 1,-6-2-2,-2-6 2,1-7-1,2-11-1,3-12 0,8-17 0,3-21 0,19-16 0,3-15 0,5-14 0,3-12 0,3-6-2,-7-5 2,2 1-2,-6 7 2,-4 8-2,-7 10 2,-2 10-2,0 10 2,7 10 0,-1 6-1,11 5 0,9-1-2,8 5-1,8-7-3,17 14-13,-12-23-12,18 17-9,-13-14-1,5 11 2</inkml:trace>
  <inkml:trace contextRef="#ctx0" brushRef="#br3" timeOffset="92086.9618">18224 4637 83,'-28'11'39,"12"15"0,-11-6 0,7 13-33,-1 4 1,4 8-4,2 1 2,-2 4-3,2 0 2,3-6-2,2-3 0,4-11-1,6-10-1,0-20 0,12 0 1,5-23-1,2-6 0,4-14 1,1-6-2,2-5 0,-2-5 0,-1 1 1,-4 5-2,-1 6 2,-5 8-1,4 6 0,3 8 1,4 8 1,3 9-1,7 3 0,7 4 0,6 1 0,6 3 0,-3 0 0,1-1 0,-10-1 0,-5 0 0,-7-1 0,-11 1 0,-18-1 1,0 0-1,-11 11 0,-11-1 0,-7 10 0,-6 5-1,-1 11 2,-6 3 1,8 8-2,1 3 2,12 0-1,10-4 1,13-7-1,15-9 1,11-14-2,13-14 0,6-11 1,5-14-3,2-13 3,1-9-2,-6-7 0,-9-3 0,-11-1 0,-11 2-1,-11 8 1,-9 7 1,-12 13-1,-4 9 1,-2 9-1,-1 11 1,4 7 1,9 4-1,12 3 0,4 1 0,14-3 1,7-3-1,8 0 1,2-3-1,4 0 1,-7 3-1,-1 4 0,-7 5 1,-11 5 0,-11 8 1,-7 4-2,-9 4 2,-8 3-1,-1 1 1,-3-3-1,3-6 0,2-7-1,6-12 0,11-18 1,0 0-1,14-10 1,7-15 1,2-8-1,6-6-1,5-5 1,2-1-1,2 2 1,6 0-2,4 4 1,5 4-2,8 4-1,10 9-3,0-4-8,28 23-7,-12-15-7,36 27-8,-5-7-8,29 14-1,9 3 2</inkml:trace>
  <inkml:trace contextRef="#ctx0" brushRef="#br4" timeOffset="96345.7692">17706 3798 53,'-14'-6'35,"9"-5"-1,5 11-2,-4-17-27,4 17 0,1-13 1,-1 13-1,0 0-1,0 0 0,14 4-1,-3 3 1,3-4-2,7 3 1,11-4-1,13 0 0,15-7 0,17-2 0,17-7-1,22-2 0,15-6 1,17 1-1,17-1 0,13 1 0,5 2 0,4-1 0,5 2 0,1 0-1,-5 0 1,-8-2-1,-6-3 1,-12 0-2,-13-1 0,-21-1-1,-19 5-1,-27-3-1,-12 16-13,-34-11-20,-14 13-1,-22 5 0,-12-10 0</inkml:trace>
  <inkml:trace contextRef="#ctx0" brushRef="#br1" timeOffset="573988.176">8703 6742 11,'0'0'18,"0"0"-9,0 0 3,0 0 0,0 0-6,0 0-3,0 0 3,-17-9 0,17 9 1,-13 0-1,13 0 0,-14 1-1,14-1 0,-14 2-1,14-2 0,-12 3-2,12-3 0,0 0 0,-11 3 1,11-3 0,0 0 1,0 0 0,0 0 0,0 0 0,0 0-1,0 0-1,16-5 0,-16 5 0,19-4-1,-8 2-1,2 2 0,0 1 0,1 0 0,0 2 0,1 0 1,1-1-1,-1 2 0,6-3 1,2-2-1,3-2 1,6 1-1,1-2 0,4 0 1,1-1-1,3 3 1,-2-1-1,0 2 0,-2-1 0,-2 2 0,1-1 0,-1 2 0,0-3 0,3-1 1,-3-1-1,2 1 0,0-1 1,2-2-1,-2 4 0,-2-2 1,4 1-1,-3 1 0,2 2 0,-1-1 0,-3 1 0,1 1 0,2 1 0,-2-1 0,-1 2 0,1-3 0,4 1 0,2-2 0,1 0 1,4-2-1,1 1 1,2-2-1,3 0 2,2 2-2,1-1 1,-1 1-1,5 1 0,-6 0 0,2 2 0,-2 0 1,-1 2-1,2 0 0,-4-1 1,2 0 0,0-1-1,0 2 1,5-2 0,-2 1 0,6-1 0,0 1-1,2-2 0,2 0 0,0-2 1,2 0-1,0-1 1,-2-1-1,1 1 0,-2-3 1,-2 1 0,2 2-1,-1-2 1,1 3 0,-1-1-1,-2-1 0,-2 2 1,0-1-1,-4 0 0,3 1 1,-6-2 0,1 0 0,-5-1 0,3 0 0,-2 0 0,1-1 0,-2 0 0,1-1 0,1 1-1,-2 2 0,2-1 0,-6-1 0,0 2 0,-3-1 0,-6 1 0,-2 0 0,-5 1 0,-9 0-1,-2 0 0,-5-1-2,-12 4-2,0 0-3,19 2-13,-19-2-13,0 0-1,-11-5 0,11 5 0</inkml:trace>
  <inkml:trace contextRef="#ctx0" brushRef="#br1" timeOffset="574596.5771">11709 6363 70,'11'-11'35,"6"-3"-1,8 4 1,-3-3-30,18 7-3,8-1 0,13 6 0,5-2 0,4 6 0,0 1-1,0 4 0,-6 3-1,-9 5 0,-10 5 1,-15 4 1,-16 6-1,-16 6 1,-19 6-1,-16 6 1,-21 3-1,-11 6 2,-15-4-2,-3 2 0,2-6-1,6-7-2,15-2-6,7-16-28,29-8 0,16-17-1,24-10-1</inkml:trace>
  <inkml:trace contextRef="#ctx0" brushRef="#br1" timeOffset="576265.78">8599 4818 15,'0'0'28,"0"0"0,0 0 0,17 1-18,-17-1-5,23-12 2,-13 4-3,6 3-1,-4-2-3,2 2 1,-3-1-2,-11 6 0,14-5-1,-14 5 0,0 0 0,0 0-2,0 0 1,-19 0 0,19 0 1,-20 4 0,9 1 2,11-5 1,-21 4 1,21-4 1,-15 3 0,15-3 0,0 0 0,0 0 1,0 0-1,0 0-1,0 0 1,0 0-1,16-8 1,-16 8-3,23-7 2,-11 4-2,4 1 0,0 1 1,1 2-1,1 0 0,1 0 0,6 2 1,4-2-1,5-2 0,5 0 1,2-3-2,6-2 2,2-1-2,7-1 2,-2 0-2,1-1 2,0 2 0,1-2-1,-1 3 0,-1-1 1,1 1-1,4 2 0,0-1 0,0 1 0,1 0 1,2-2-1,-1 3 1,5-4 1,-1 2-1,-3-2 1,5 3 0,0-3-1,5 1 1,-1 2-1,5 0 0,-4 1-1,1 0 0,1 1 0,-4 2 1,4-1-1,-5-3 0,0 3 0,1-1 1,2-1 0,3-2 0,-2 0 0,3-2 0,0 2 0,-1-2 0,0 1 1,-3 1-1,-2 1-1,-4-1 0,0 3 1,-3 1-1,-2 1 0,-2 0 0,-2 2-1,0-1 1,-3 4 0,-1-2 0,-2-1 0,1 2 0,-2-2 1,1 1-1,-5-2 1,2-1-1,2-1 0,-1-2 1,-3 1-1,0-2 0,1 0 0,-2-1 0,-2 1 0,1-1 0,-2-1 0,-1 0 0,0 1 1,1-1-1,-2-2 0,0 1 0,-3-1 1,2 1-1,-6-1 0,2-1 1,-3-1-1,-2 0 0,-3 0 1,-3 0-1,1-1 0,-3 2 0,2-2-1,-1 4 1,5 2-1,-4-2 0,6 6-1,-1-2-1,1 4-2,-3-2 0,9 7-11,-16-8-17,4-1-2,-8-1 2,-3 0 0</inkml:trace>
  <inkml:trace contextRef="#ctx0" brushRef="#br1" timeOffset="576858.581">12485 4264 22,'0'0'29,"0"0"0,0 0 1,4 14-20,-4-14-2,25 6 0,-5-4-3,17 9 0,0-7-1,15 5 0,6-2-1,7 4 0,1-4-1,2 1 0,-8-1-1,-4-2 0,-12 0 0,-11 4-1,-17 5 0,-19 1 0,-18 8 0,-19 7 0,-21 4 0,-16 6 1,-7 3-1,-6 2 2,2 4-8,-2-11-26,21-2-1,12-13-2,28-6 1</inkml:trace>
  <inkml:trace contextRef="#ctx0" brushRef="#br1" timeOffset="578324.9836">9185 2666 5,'0'0'24,"-16"7"0,16-7 2,0 0-14,-11 7-2,11-7-1,0 0 0,0 0-1,0 0-1,16 0 0,-16 0-2,22-9 0,-13 3-2,7 2-1,1 0-1,0 2 0,0 0-1,-1 2 0,1 0 0,1 3 1,4-2 1,5 2-1,3-2 0,4 3 1,8-4-1,9 1 1,4-2 0,8 1-1,4 0 0,5-2 0,2 0 0,4 2-1,1-1 1,3 1 0,2-1-1,0 0 1,2-1-1,1 1 0,-2-3 1,2 2-1,1-2 2,-5 0-2,3-1 2,-1 2-1,-5-2 0,4 3 0,-6-1 0,-7 2-1,1 1 0,-5-1 0,-4 1 1,-4 0-1,-3-1 0,-1 1 0,-1-2 1,1 0-1,-2 0 1,0 1-1,4-1 1,-2 1-1,-3-2 1,-1 2-1,-3 1 0,-2 0 1,-9-1-1,3 1 0,-7-1 0,2 0 0,-4 0 0,1-2 1,3 1-1,0 0 0,3-1 1,3 0-1,-2-1 0,0 1 1,-1 1-1,2-1 0,-2-5 0,3 1 0,-1 2 0,5-2 0,-2 0 1,5 0-1,-1 0 0,8 1 0,-7 3 0,0-1 0,-2 1 0,-2-1 1,-3 1-1,-3-1 0,0 2 1,-5-3-1,-2 3-1,-5-1 0,-2 4-3,-14-8-7,3 11-25,-13-4 1,-11 0-3,-10-2 3</inkml:trace>
  <inkml:trace contextRef="#ctx0" brushRef="#br1" timeOffset="579370.1855">11619 2385 41,'0'0'28,"0"0"4,6-12-2,10 9-23,-6-5-4,11 4 1,-1-3 0,7 6-1,2-1 0,8 3 0,2 0-1,5 6 0,2-1 0,5 3 1,0-1-2,-1 4 3,-2-3-2,1 0 1,-7 0-1,-2 2-1,-6-3 1,-8 0-1,-8 2 0,-8 1-1,-11 4 1,-10 3-1,-13 2 0,-11 4 1,-12 1-1,-5 6 1,-7 0-1,-3 4 1,-1-5 0,9 0-1,8-2-4,0-12-15,20 7-15,4-12-1,22-11-2,0 0 1</inkml:trace>
  <inkml:trace contextRef="#ctx0" brushRef="#br1" timeOffset="624532.2648">13565 4487 14,'0'0'22,"0"0"-3,0 0-6,0 0-2,0 0-2,0 0-2,0 0 0,0 0-1,0 0-1,0 0-1,0 0 0,-11 3-2,11-3 0,-14 8-1,14-8-1,-20 13 1,7-6-1,-2 3 1,-3-3 0,4 3 1,-5-4 0,2 4 0,-6-6 0,3 7 1,-2-7 0,0 7-1,-2-6 0,-2 6 0,0-3-1,-2 3 0,0-1 1,3 1-1,-3-2 0,3 2 0,-3-3-1,4-2 1,-4-1 0,0 1 0,-3-1-1,-6-1 1,-3 2-1,-2-1 0,-3-1 0,-5 2 0,-1 0 0,-1 0 1,-1-1-1,-3 0-1,-1 2 1,1-4 0,-3 2 0,-3 2 0,-2-1-1,-3-2 2,-5 4-1,0-1 1,-2 3 1,-3-1-1,-1 2 1,-3 1-2,-2-1 1,-4 2-2,-3 1 2,0 0-2,-4-2 0,-3 0 0,-1 1 0,0-1 1,-1 1 0,-3-3 0,-3 2 0,3-2 0,-2 0 0,-5 1 0,2 1 1,-1-2-1,-5 3 0,0 0 1,-1 2-1,1 2 0,-4 0 1,1 0-1,-5 2 0,1-1 0,-2-1 0,3 1 0,0-1 0,0-2 1,0 0-2,-5-1 2,1-3-1,5 0 0,-4-2 0,0 0 0,-5-2 0,-2 0 0,-1-1 0,1-2 0,-4 1 0,1 1 0,-5-2 0,-1 1 0,-1 1 0,3 0 0,1-2 0,0 3 0,-2 0 0,-2 1 1,1 0-1,2 1 2,2 2-1,0 0 0,-3 0-1,0 4 1,0-4 0,7 2-1,0-2 1,1 1-1,0-1 1,1 0-1,2-2 0,8 3 1,3-3-1,7 1 1,0-2-1,7 1-1,13 4 1,5-11-6,20 12-24,1-11-3,13 5-1,8-8 0</inkml:trace>
  <inkml:trace contextRef="#ctx0" brushRef="#br1" timeOffset="625421.4663">5703 5245 1,'0'0'26,"0"0"2,0 0-4,9-19-5,-9 19-6,0 0-3,0 0-2,1-11-1,-1 11-1,0 0-1,0 0-1,0 0 0,0 0-1,0 0 0,0 0-1,-16 6 0,16-6 0,-17 9-1,7-5 1,-6 3-1,0 2 1,-3-1-1,0 4 0,-4 3 0,3 0 0,-1 0 0,-1 2 0,4-2-1,3 0 1,2-1-1,2-1 1,8-2-1,6 1 1,8-3 0,12 2-1,11 1 1,14-2 0,12 0 0,10-1 0,10-3-1,0-1 1,1-3-1,-3-1 1,-6-2-2,-13-3-1,-8 8-5,-19-10-25,0 9-3,-15-3-3,0 6 2</inkml:trace>
  <inkml:trace contextRef="#ctx0" brushRef="#br1" timeOffset="632301.0784">13076 6501 27,'0'0'27,"0"0"-1,0 0 2,0 0-20,0 0-1,0 0 1,0 0 0,0 0-1,0 0-2,0 0 0,0 0-1,0 0 0,0 0 0,0 0-1,0 0-1,0 0 0,0 0 0,0 0-1,0 0 1,0 0-1,0 0 1,0 0-1,-9-10 1,9 10-1,0 0 0,-15-5 1,15 5-1,-16-8 0,16 8 0,-19-10 0,7 2 0,1 0 0,-2-4 0,0 1-1,-2-5 0,-4-2-1,-3-2 2,-4 0-2,-1-5 1,-1-3-1,-8-3 2,2-5-1,-4-2 1,-1-7-1,-2-3 1,-2-3-1,-3-6 0,-5-1 0,-3-2-1,-5-3 2,-8 2-3,-6-6 3,-6 0-3,-4-1 1,-4-3-1,-3-3 1,-5-4 2,2-6-4,-5-5 2,-4-1 0,0-4 0,-3 0 1,-4-5-2,-3-2 3,-4 2-2,-7-1 1,-4 3 1,-2-3-2,-2-2 2,-3 1 0,-4-3-1,-2-3 1,-2-2 0,3-3-1,1-2 0,1-3 1,-3-8-1,-4 1 1,9 0-1,-7-3 1,3 3-1,-2-2 0,-4-1 0,-6-1 0,4 8 1,1 2-1,-3-4 1,-1 6-1,-5-2 1,7-4 1,-1 7-1,3-1 2,-3 1-2,76 55 1,-10-2 0,3 3-2,-5-4 1,0 0-1,-8-2 1,4 1-1,-7-3 1,3 3-2,-5-7 0,5 3 3,-5-3-2,4 2 0,-4-4-2,7 5 1,-3-2 0,3 4-1,9 4 0,2 4-5,10 6-12,4 4-19,10 42 1,7 6-1,49 0 0</inkml:trace>
  <inkml:trace contextRef="#ctx0" brushRef="#br1" timeOffset="633371.1267">6209 722 22,'0'0'25,"0"0"-2,0 0-1,0 0-3,0 0-1,0 0-3,0 0-1,0 0-4,0 0-1,0 0-2,0 0-1,0 0-1,0 0 0,0 0-2,0 0-1,0 0 0,0 0-1,16 39 0,-30-9 0,-4 12-1,-5 11 0,-3 11 0,-3 3 0,2 8 1,0-3-2,10-10 1,0-11 0,6-12-1,5-10 2,6-14 0,0-15 0,17-14 0,-5-15 0,6-9 2,2-14-1,-20 52 0,26-66 0,-26 66-1,29-75 1,-29 75-2,26-78 2,-26 78-2,29-69 1,-29 69 0,23-65-1,-23 65 1,33-47 0,-33 47 0,0 0-1,79-43 1,-79 43-1,91-21-1,-34 17-3,7-2-9,13 4-22,-1 1-5,3 2 0,4 2-2</inkml:trace>
  <inkml:trace contextRef="#ctx0" brushRef="#br1" timeOffset="635960.7312">13225 2304 20,'0'0'24,"10"-15"2,-10 15 0,14-5-16,-14 5-1,0 0 0,0-16-2,0 16 0,0 0-1,0 0 0,0 0-1,0 0-2,0 0 0,0 0-2,11-10 1,-11 10-1,0 0 0,0 0 1,0 0 0,0 0-1,0 0 1,0 0-1,0 0 1,0 0-1,0 0 0,0 0 1,0 0-1,0 0-1,0 0 1,0 0 0,0 14-1,0-14 1,-14 19 0,3-5-1,-3 2 0,-2 3 1,-3 3-1,-2 2 1,2 1 0,-6 5-1,-5 4 1,6 0 0,-10 4-1,1 3 0,-3 1 0,-6 8 0,-3 6 0,-3 2 0,-4 7-1,-1 3 2,0 5-1,0 7-1,-5 1 0,1 5 0,-6 5 1,-3 3-1,-7 7 1,-6 8-1,-12 6 0,-8 8 0,-9 11 0,-9 7-1,-15 11 3,-9 5-2,-7 9 1,-3 6-1,-6 6 1,-7 3 2,1 4 1,-1 4-1,2 0-1,4 1 3,-4 4-3,-4 8 2,-6 9-1,-9 12-2,-18 11-1,-14 10 2,-24 16-3,-15 9 1,-15 9 2,-19 7-2,-7 2 2,-1-6-1,9-7-6,4-21-29,32-24-1,25-29 0,31-37-3</inkml:trace>
  <inkml:trace contextRef="#ctx0" brushRef="#br1" timeOffset="636756.3326">8113 7758 36,'-6'-12'32,"6"12"2,-13-16-2,13 16-20,-16 6-2,17 9-1,-7-2-2,6 14-3,-3 4-1,1 13-1,-7 5 0,-4 15 0,-8 5 0,-2 10 1,-8-3 0,2 3 1,1-16-1,11-6 1,17-20-1,28-22 0,32-28-1,33-26 0,30-21-1,35-19-1,24-6-6,4-21-20,24 8-10,-14-2-3,-12 11-1,-26 7 1</inkml:trace>
  <inkml:trace contextRef="#ctx0" brushRef="#br1" timeOffset="639423.9373">11230 8808 54,'-15'-15'36,"-7"0"-1,-4 6 1,-16-5-22,1 18-6,-18 3-3,-3 16 0,-14 13-3,-9 19 1,-7 12 1,-2 14-2,4 1 0,13 8 1,13-3 0,18-4-1,25-9 0,32-11 0,26-14-2,26-18-1,21-5-4,10-28-16,25 4-19,-2-20 1,11-1 0,-14-11-1</inkml:trace>
  <inkml:trace contextRef="#ctx0" brushRef="#br1" timeOffset="640047.9384">11407 9263 80,'-53'6'38,"1"12"-1,-7 1 1,4 19-34,0 0 1,11 13 0,6-2-1,13 6 0,9-4-1,13-3 0,16-11-1,11-10-1,12-14 0,13-12-1,6-12 0,4-12-1,0-12-1,-1-7 0,-9-3 1,-7-2-1,-10-1 0,-10 2 1,-7 2 0,-12 9 0,-3 4 2,-3 10 0,-3 3-1,1 6 1,5 12 0,3-15 0,11 12 1,7-1-1,7 1 0,5 1 0,4 2-1,2 2 1,-2 6 0,-4 7-1,-7 6 0,-14 8 1,-7 6-1,-12 8 0,-9 1 1,-4 0 1,-6-4-1,2-7 0,4-6 1,8-13-1,12-14-1,0-17 0,16-12 0,13-11-1,6-9 1,5-5-1,5-4 0,-3 6 0,-6 5 1,-3 11 0,-9 11 0,-5 13 0,-8 15 0,-7 10 0,-3 12 0,-3 5-2,5 6 0,2-1-2,11 8-3,2-19-7,20 14-22,-1-18-2,16-1-1,1-13-1</inkml:trace>
  <inkml:trace contextRef="#ctx0" brushRef="#br1" timeOffset="640328.7389">12840 9036 81,'-43'-8'40,"1"17"-1,-19 5 2,0 18-33,-9 6-2,11 11 0,0 2-2,12 3-1,8-5-1,21-1-1,18-11-1,20-13-1,21-10-2,17-12-1,22-6-2,7-15-5,22 5-20,-10-18-9,8 3 1,-10-9-1</inkml:trace>
  <inkml:trace contextRef="#ctx0" brushRef="#br1" timeOffset="640687.5395">13305 9083 85,'-27'-3'39,"-13"1"0,4 4 1,-11 1-33,4 13-2,-5 4-1,5 9 0,-2 7-2,3 7 1,2 6-1,7 1 0,8-2-1,12-3 0,10-6 0,14-12 0,15-11 0,9-14-1,12-15 0,6-10 0,5-9 1,-3-11-1,-2-7-1,-6-2 1,-9 1 0,-8 5 0,-10 8 0,-9 6 0,-8 10 0,-3 22 0,-14-2 0,-1 22 0,-1 8-1,-1 6 0,3 9-2,5 0-1,7 2-3,5-11-2,22 8-15,-9-27-13,23 0-2,-3-18-2,15-3 3</inkml:trace>
  <inkml:trace contextRef="#ctx0" brushRef="#br1" timeOffset="640999.54">13690 9040 80,'-13'-12'38,"13"12"0,-29 3 1,24 21-32,-13 0-2,4 11-1,2 6 0,3 4-1,1-1-1,8 2 1,5-7-1,8-9 0,4-10 0,4-10-1,8-16 1,3-8-1,3-13 0,0-13-1,0-3 0,0-10 0,-1 0-2,-3-5-2,2 6 0,-8-3-5,10 19-15,-18-7-11,8 14-4,-9 2-2,3 14 2</inkml:trace>
  <inkml:trace contextRef="#ctx0" brushRef="#br1" timeOffset="641358.3407">14095 9058 86,'0'21'39,"0"-21"1,20 16 0,8-23-34,18 1-3,10-10 1,10-5-2,1-5 0,2-1-1,-9-3 0,-8 3-1,-16 0 1,-19 2-1,-19 7 0,-22 8 0,-16 8 1,-14 9 0,-12 11 1,-2 10-1,0 8 1,5 10 0,9 3-1,19 4 1,13-7-1,25-3-1,20-12 0,24-9-2,24-9-3,5-25-13,41 11-9,-11-29-8,31 2-5,-1-11-3,15-1 1</inkml:trace>
  <inkml:trace contextRef="#ctx0" brushRef="#br1" timeOffset="642169.5421">15837 9000 69,'1'-11'37,"-6"-3"0,5 14 0,-12-13-30,12 13-1,-18 12-1,9 3-1,-8 3 0,0 16-1,-4 3 0,0 11 0,-4 2-1,4 0 0,1-1-1,6-5 0,4-10 0,8-13-1,2-21 1,12-4-1,5-22 0,6-14 1,6-11-1,0-8 0,1-6 1,0-3-1,-2 3 0,-2 2 0,-4 10 0,-6 14 0,-5 9 0,-4 11 1,-7 19-1,0 0 0,0 23 0,0 5 1,1 7-1,10 1 1,7-5 0,12-1 0,10-12 0,12-10 0,13-10-1,5-11 1,2-10 0,1-4 1,-6-3-2,-7-1 1,-11 5 0,-12 4-1,-15 9 1,-11 9-1,-11 4 0,-16 30 0,-3 1 0,-9 8 0,4 7-1,-2 5 0,5 2-1,9-8-1,16-1-3,8-25-11,32 8-8,-8-33-9,28 2-5,-4-22-2,11 1 3</inkml:trace>
  <inkml:trace contextRef="#ctx0" brushRef="#br1" timeOffset="642341.1424">17009 8864 100,'-17'18'41,"-13"0"0,9 14-1,-13 3-35,8-1-2,4-2-1,9 0-3,4-4-1,6-5-4,17 5-16,-14-28-11,30 10-6,-10-18-1,15-3-1</inkml:trace>
  <inkml:trace contextRef="#ctx0" brushRef="#br1" timeOffset="643994.7453">17114 8554 102,'0'0'40,"0"0"1,29 22-3,-12-17-35,8 7 1,-5 2-2,0 10 1,-7 4 0,-3 8-1,-12 4 0,-6 10-2,-5 0 2,-5 5-2,-7-1 2,1-2-2,1-7 0,8-6 0,0-7 0,9-10 0,6-22 1,0 0-2,27-3 1,-4-19 0,0-8 0,3-6 1,0-7-1,-5-4 0,1-3 0,-6 8 0,-3-1-1,-2 6 2,-3 6-2,3 7 1,1 8-1,9 8 2,8 6-2,9 7 1,8 0 1,10 5-1,6-1 2,6 2-2,-1 0 1,2-3-2,-13 4 2,-7-4-1,-11 2 0,-12-2-1,-11 3 1,-14 3 0,-13 3 0,-10 4 0,-4 3 0,-3 7 0,-4 1 0,4 4 0,-1-1 0,8-1 0,5-4 0,8-4 0,5-8-1,4-18 1,12 5 0,4-17 0,4-12 1,3-7-1,1-10 0,-1-6 0,3-6-1,-3-2 1,-2 3-2,-3 3 2,-2 8-1,0 7 1,-4 6-2,3 9 2,4 12 0,0 5 0,5 3 0,12 1 1,8 1-1,9-1 0,7-2 0,6-1 0,-3-3 0,2 1 0,-10-1 0,-10 2 0,-16 2 0,-14 4 0,-15-4 0,-19 22 1,-10-2 0,-14 8-1,-5 3 2,-5 6-2,1 1 2,8 6-2,10-4 2,12-2-2,17-5 0,17-7 0,20-11 0,11-8 0,10-10 0,9-11 0,0-11 0,-1-8 0,-7-5-1,-7-6 1,-13-1-2,-11 1 2,-9 2-2,-9 6 1,-10 5-1,-4 8 1,-6 9-1,0 5 2,0 8-1,3 5 1,12-4 0,-4 20 0,4-20 0,26 16 1,3-11-1,4-2 1,8-3 0,2-1-1,-5 0 1,1 1 0,-10 2 0,-4 5 1,-11 4 0,-11 9-1,-11 4 0,-9 7 0,-4 5 0,-2 4 0,-2 3 0,-2-1-1,5-4-1,5-7 1,6-6 0,4-6 0,7-19 0,0 0 0,25-16 1,-8-11 1,6-8-2,4-4 0,2-12 0,4 1 0,0 0-2,-2 4 4,-1 3-5,-2 9 3,-3 4-2,2 9 1,2 8-1,1 5-1,7 7-1,6-1-2,8 6-1,6-8-3,16 11-4,-13-16 0,16 9 1,-18-11 4,0 4 4,-12-3 4,-16-2 3,-7 5 3,-23-6 8,0 13 0,-24-5-1,4 11-2,-15-3-2,1 11-2,-2-2-1,5 5-1,3 0-1,8 3 0,8-3-2,12 0 0,10 1 0,11-2 0,8-2-1,3 4 1,3 0 1,0 1-1,-1 2 1,-7 2-2,-8 2 0,-9 2 0,-14 3 0,-7-3 0,-9 2-2,-14-5-5,4 9-9,-21-16-5,9 14-5,-23-23-4,14 18-5,-15-17-7,1 0 1</inkml:trace>
  <inkml:trace contextRef="#ctx0" brushRef="#br1" timeOffset="644930.747">11475 10337 89,'11'-28'38,"-5"-9"2,1 10-9,-12-16-24,4 7-2,-10-1 0,-6 10-2,-12 4 0,-7 13 0,-12 11-1,-3 14 0,-12 15-1,-2 19 1,0 15-2,-1 18 2,4 12-2,9 9 1,12 9-2,7-1 0,15-5-1,8-8-3,20-8-1,0-26-15,21-1-20,-4-23 0,7-6-1,-8-20 2</inkml:trace>
  <inkml:trace contextRef="#ctx0" brushRef="#br1" timeOffset="645149.1473">10482 10904 100,'-22'-2'41,"22"2"0,0 0-1,34-5-38,9 4-2,24 0 0,5 0-2,16 3-1,0-4-3,15 10-5,-13-16-16,13 12-13,-10-6 1,2 2-1,-8-7 1</inkml:trace>
  <inkml:trace contextRef="#ctx0" brushRef="#br1" timeOffset="645492.3479">11746 10828 76,'-24'5'38,"0"7"1,-10 0 1,9 10-31,-16-4-2,8 12-2,-3-2 0,8 8-3,4-4 1,10 5-2,8-1 0,12-2-1,8-4 0,15-1 0,10-8 0,3-6 0,10-6 1,-3-9-1,2-10 0,-4-9 0,-7-9 0,-7-5 0,-9-6 0,-10-4 1,-8-2-1,-9-2-1,-7 3 0,-8 3-1,-3 8-1,1 4 1,-3 16-5,-2-4-5,25 17-24,-15 5-2,20 9 1,-5-14-3</inkml:trace>
  <inkml:trace contextRef="#ctx0" brushRef="#br1" timeOffset="645773.1484">12520 10763 88,'0'0'40,"-29"-21"0,5 18 2,-10-3-35,3 12-1,-8 6-2,3 11 1,-9 8-2,5 11 0,5 2-2,8 6-1,6-2 0,13-1-1,20-6 0,7-10-2,26-8-2,8-16-2,22 2-11,-5-24-22,20-2-1,-4-20-4,5 2 4</inkml:trace>
  <inkml:trace contextRef="#ctx0" brushRef="#br1" timeOffset="646131.9491">13017 10663 94,'-27'13'41,"5"17"2,-9-1-2,7 10-34,-1 2-3,6 7-1,4-2-1,5-2-1,10-6 0,10-6-2,5-8 1,6-11-1,12-9 1,2-10-1,6-15 2,-1-7 1,0-10-1,2-6 1,-4-7-2,-3 0 2,-3-2-1,-4 6 1,-6 7-2,-3 10-1,-6 12 1,-13 18 0,6 11 0,-10 15-1,-4 10 0,-1 6 0,1 9-2,2-5-3,10 6-7,-4-27-12,30 10-8,-10-26-10,28-6 2,4-16 0</inkml:trace>
  <inkml:trace contextRef="#ctx0" brushRef="#br1" timeOffset="646459.5496">14002 10414 86,'-33'-6'43,"2"21"1,-13 3-1,7 9-20,1 2-21,13 6 0,8-4 0,14 0-1,12-5-1,14-4 1,9-5-1,8-2 0,-4-6 0,2 0 0,-7-1 0,-4 2 0,-8 5 0,-13 2 1,-7 4-1,-7 1 0,-10 5 0,-5-1 0,-3 4-2,-6 0-2,0 5-7,-20-14-10,17 16-7,-26-19-6,16 7-9,-11-7-2,9-3 2</inkml:trace>
  <inkml:trace contextRef="#ctx0" brushRef="#br1" timeOffset="648659.1535">15240 10454 46,'0'0'33,"0"0"3,-5 12-2,9 6-24,-8-5-3,10 12 1,-6 1-2,5 13-1,-10 0-1,4 9-1,-7-2-1,2 0 0,-4-5 0,1-3-1,1-7 0,0-6 0,4-11-1,4-14 1,0 0 0,0-12-1,4-15 1,3-8 0,2-11-1,2-9 0,1-8 1,-1-4-1,3 0 0,0 4 0,3 4 1,-1 12-1,5 4 1,4 14-1,1 12 0,3 9 0,2 9 0,2 8 0,-4 9-1,-4 5 1,-6 7-1,-7 5 1,-7 7-1,-11 4 1,-10 5 0,-9-1 0,-10 2 0,-5-3 0,-4-1 0,-3-9 1,-1-3-2,7-6 2,2-5-2,7-3 2,7-2-1,8 2-1,7 3 1,1 8-2,4 6 1,-4 8 0,0 11 0,-6 6 0,-6 7 0,-4 2 0,2-2 0,-5-8-3,14-3-25,-3-18-7,17-13-2,0-29-1</inkml:trace>
  <inkml:trace contextRef="#ctx0" brushRef="#br1" timeOffset="649220.7545">16059 10439 72,'-7'-17'38,"-11"0"0,-8 11-1,-13-1-28,1 14-2,-6 5-2,-2 15-1,-5 6-2,3 12 1,4 2-1,9 5 0,6-2-1,9-3 1,10-9-2,15-10 1,8-13 0,16-15 0,9-16-1,15-13 1,6-10-1,4-8 1,1-5-1,-3-2 0,-7 4 0,-8 8 0,-12 9 0,-13 10 0,-21 23 0,0 0 0,-10 20 0,-11 15 0,-3 8-1,1 6 1,0 3 0,11-3-1,11-5 0,11-8-2,16-13-1,13-19-3,16-1-3,0-22-6,10 5-22,-7-13 1,3 4-1,-15-7 2</inkml:trace>
  <inkml:trace contextRef="#ctx0" brushRef="#br1" timeOffset="649891.5557">16521 10574 82,'-13'13'36,"-8"-4"-1,6 15-1,-6-12-27,15 10-2,-6-7-2,10 1-1,-3-4-1,7-1 1,-2-11 0,0 0-1,17-6 1,-6-10-1,4-10 0,3-7 0,3-5-1,2-5 1,3 0-1,-3 0-1,1 5 1,-1 6-1,-3 8 0,-2 4 0,0 12-1,-1 5 0,4 5 0,4 2-1,5 4-2,0-4-1,15 7-2,-10-12 0,19 11-3,-13-15 2,11 8 1,-12-6 3,-5 1 5,-8 4 2,-14-6 3,-13 4 2,0 0 2,-11 12 2,-18-13-1,5 10-3,-11-2-1,0 7-1,-5-1-1,3 11 0,-1-1-1,8 6 0,4-2-1,6 4 0,11-1-1,12-4 1,11-9-1,11-9-1,10-8 1,13-8-1,3-9 0,1-10-1,1-6 1,-6-3 0,-6-2 0,-7 1-1,-9 4 0,-12 4 0,-7 10 1,-6 19-1,-13-7 1,-1 22-1,-6 12 1,0 9 0,2 4-1,3 3 1,10-4-2,8-4 1,15-9-3,8-17-4,30 3-12,-1-32-18,24-3 0,-1-18 1,12-4 0</inkml:trace>
  <inkml:trace contextRef="#ctx0" brushRef="#br1" timeOffset="650109.9561">18046 9691 94,'0'0'38,"-27"12"2,9 31-1,-14 9-32,4 23-1,-4 11-4,1 12 1,-2 3-2,8-3 0,3-2-4,6-17 1,13-11-5,3-25-4,24-8-25,-7-33-3,16-10 1,1-24-1</inkml:trace>
  <inkml:trace contextRef="#ctx0" brushRef="#br1" timeOffset="650297.1564">18346 9696 99,'-12'34'39,"-12"31"1,-21 14-1,1 18-34,-5 7-3,4 3 0,7-1-4,6-8 1,15-9-5,7-22-3,20-5-29,0-24 0,15-9-1,-3-24-1</inkml:trace>
  <inkml:trace contextRef="#ctx0" brushRef="#br1" timeOffset="650640.357">18307 10371 76,'-12'26'41,"13"5"0,4-9 0,19-4-25,9-13-11,17-2-2,13-12 0,2-5 0,4-9-1,-5-4-1,-8-6 0,-11 0-1,-17 1 1,-17 2-1,-17 6 1,-17 7-1,-12 9 2,-7 15-3,-11 9 1,2 12 0,0 9 0,9 8 1,13 1-1,18 1 0,16-8-1,19-10 1,20-10-3,15-18-3,25-2-26,-2-27-8,15-6 0,-8-17-3</inkml:trace>
  <inkml:trace contextRef="#ctx0" brushRef="#br1" timeOffset="650843.1573">19432 9654 95,'-20'27'41,"-13"11"2,1 25-2,-11 6-25,7 17-12,1 5-2,2 1-1,8 3-3,2-7-2,16 3-25,-7-25-11,19-4-2,-4-26 2,14-1-2</inkml:trace>
  <inkml:trace contextRef="#ctx0" brushRef="#br1" timeOffset="651607.5587">20584 9630 89,'13'-24'38,"-3"13"0,-10 11 2,0 0-33,-23 28-2,11 10 0,-8 9-2,-3 17-1,-3 8 0,2 11 0,1-1-2,6 3 2,3-8-4,5-7 2,9-9-3,6-15 0,15-8-4,2-21-3,21 1-13,-2-25-15,7-4 1,-4-18-3,10 3 17,-16-20 8,9 2 10,-15-4 6,-10-5 18,1 11 14,-15 3 5,6 17-1,-20-1-10,5 23-10,-8 20-6,1 17-3,-12 4-4,3 11-1,-3 5-2,2 3 1,5-6-3,4-6 0,10-6-2,3-19-4,20-2-24,-5-25-7,19-7 0,-2-19-3</inkml:trace>
  <inkml:trace contextRef="#ctx0" brushRef="#br1" timeOffset="651763.559">20984 9658 111,'-34'-18'37,"11"23"0,7 1-10,11 13-32,21 14-29,7-1-3,17 11 0,6-4-1</inkml:trace>
  <inkml:trace contextRef="#ctx0" brushRef="#br1" timeOffset="652293.9599">21476 10158 105,'-41'6'38,"2"7"3,-11-5-2,0 10-33,3 3-2,5 6 0,4 5-3,9 6 2,9-4-3,10 2 2,11-9-3,15-3 2,9-10 0,10-11-1,10-11-1,6-7 1,1-10 1,1-4-4,-5-7 4,-7 0-2,-5 1 1,-6 2-2,-9 7 2,-10 10-2,-11 16 1,0 0 1,-11 19-2,-7 13 1,-10 18-1,-6 10 2,-6 15-2,-2 8 2,-6 3-1,2 4 1,-2-2 0,6-6-2,7-9 2,6-13-1,7-14 1,9-14-1,4-14 1,9-18-1,0 0 3,11-30 2,-1-4-2,3-5 2,0-17-2,4-7 1,6-7-1,1-3 0,4 1-2,3 1-1,7 4-1,3 4-4,11 10 0,-10-4-34,21 16 2,-4-10-1,11 5-1</inkml:trace>
  <inkml:trace contextRef="#ctx0" brushRef="#br1" timeOffset="652699.5606">22171 9227 109,'-17'22'41,"-16"10"2,7 26-1,-16 13-37,9 15 0,2 13-1,-3 11-1,0 3 0,5 2-3,4-10 0,5-9 0,10-14 0,7-19 0,7-17 0,9-17 0,8-17 0,8-18 0,6-14 0,1-7 0,1-14 0,2-3 0,2-5 0,-3 3 0,-4 7 0,-8 6 0,-6 15 0,-5 13 0,-9 18 0,-9 15 0,-5 11 0,-4 8 0,1 5-2,0-3-1,9 3-2,2-15-1,19 1-7,-6-30-16,27 5-12,-4-24-1,18-2 4,0-23-2</inkml:trace>
  <inkml:trace contextRef="#ctx0" brushRef="#br1" timeOffset="652886.7609">22825 9629 110,'-22'23'39,"2"29"0,-15 9-2,1 20-32,-2 7-3,3 5-3,7 3-7,-9-19-16,16 6-15,-3-22 1,14-8-2,-6-22 2</inkml:trace>
  <inkml:trace contextRef="#ctx0" brushRef="#br1" timeOffset="653058.3612">22489 10012 134,'4'-18'43,"18"15"-1,-2-11-8,19 8-32,12 2-4,9-7-5,27 10-33,-9-7-2,15 9 1,-2-8-2</inkml:trace>
  <inkml:trace contextRef="#ctx0" brushRef="#br1" timeOffset="657956.7698">11049 12308 76,'17'-14'40,"-9"-5"-1,2 12 1,-10 7-38,0 0 0,5 23 0,-10 12 1,-5 16 0,-4 11-2,-3 8 0,-1 9 1,-1-3-1,3-2 0,1-12 0,9-9-1,3-17 0,3-17 1,0-19 0,25-19 0,-4-17-1,5-11 1,-1-11 0,1-8-1,-3-6 1,-2-1-1,0 5 1,-8 6-1,2 8 0,-3 12 1,2 7-1,6 10-1,7 8 0,8 6 0,12 8-1,8-3-1,10 7-2,0-10-6,28 14-28,-16-11-1,11 8 0,-12-6 1</inkml:trace>
  <inkml:trace contextRef="#ctx0" brushRef="#br1" timeOffset="658346.7705">12124 12181 91,'-31'-7'40,"-1"10"1,-11-9-14,4 23-22,-4 5-1,1 13 0,-4 8 0,5 8-1,7 4-1,6 5 0,11-7-1,15-3 0,13-13 0,14-13-1,15-15 0,15-14 0,11-13 1,4-9-1,-2-8 0,0-5-1,-9 0 1,-13 2 0,-12 6 0,-15 6-1,-13 8 0,-6 18 1,-14-10 0,-1 18 0,-1 4 0,2 10-1,5 5 0,6 0-1,10 5-1,4-1-1,17 3-3,1-13-5,26 9-25,-9-14-3,13-2 0,-2-15 1</inkml:trace>
  <inkml:trace contextRef="#ctx0" brushRef="#br1" timeOffset="658861.5714">12835 12185 62,'0'0'39,"-27"6"-1,16 22 2,-14 3-29,9 15-3,-3 0-2,7 6-1,5-5-1,13-3 0,5-16-2,15-11 0,8-17-1,11-14-1,9-16 0,-3-9 0,4-12 1,-4-6-2,-7-2 2,-4 0-2,-11 7 1,-5 11-1,-14 11 1,-6 17 0,-4 13-1,-17 33 0,0 18 1,-11 24 0,-3 21-1,-8 25 1,-7 20 0,-3 10 0,-1 7 0,0-3-1,0-6 1,3-15-1,7-19 1,4-28 0,12-27 0,8-28 0,16-32 1,-9-21-1,15-27 1,8-20 0,5-23-1,7-18 0,4-12 1,7-6-1,3 0 0,4 6 0,0 8-1,-1 11-2,5 17-2,-7 1-16,20 30-17,-10-4-2,13 15-1,0-8 0</inkml:trace>
  <inkml:trace contextRef="#ctx0" brushRef="#br1" timeOffset="659189.172">14130 11827 95,'-39'19'41,"-23"-1"3,0 13-5,-11-8-32,11 6-5,5 1 1,16-3-2,17-4 0,18-3 0,15-4-1,17-4 1,10-3-1,10-2-1,-3 2 1,-1 1 0,-10 3 0,-8 5 0,-17 8 0,-9 6 0,-18 4-1,-10 2-1,-7 2-1,-11-6-4,8 14-12,-27-29-10,19 12-14,-12-17 1,5 1-2,-4-12 2</inkml:trace>
  <inkml:trace contextRef="#ctx0" brushRef="#br1" timeOffset="659735.173">12238 12380 43,'0'0'35,"0"0"0,10 11 1,-10-11-29,20-11 0,-14-5 1,9 5-2,-9-13 0,4 3-2,-7-8 1,-1 0-3,-11-6 1,1 1-2,-9 1 0,0 3 0,-4 4-2,-1 7 0,4 15-7,-9-4-30,16 14 0,-3-3-2,14-3 0</inkml:trace>
  <inkml:trace contextRef="#ctx0" brushRef="#br5" timeOffset="665007.9822">10942 11460 34,'0'0'34,"0"0"3,0 0-2,19-9-23,26 4-2,11-17 1,32 10-4,21-13-1,26 7-3,18-2-1,17 6-1,10 4 0,1 1-2,4 5 1,-2 2 0,-2 0 0,-5-5 0,-2-2 0,4-5 0,-5-5 0,0-3 0,-17-3 0,-12 0-1,-22 2 1,-19-3-3,-22 15-9,-33-5-25,-20 8 0,-28 8-1,-11-10-1</inkml:trace>
  <inkml:trace contextRef="#ctx0" brushRef="#br5" timeOffset="666287.1845">11339 4272 21,'0'0'27,"-13"-18"-1,13 18 3,-10-16-23,-1 5-2,-1 7-1,-8 0 0,-1 10 0,-9 1 0,-4 13-1,-10 3 1,1 15 0,-9 6 0,1 12 0,-5 6 1,6 14 0,2 5 1,13 8-2,7 2 1,16 1-2,17-5 1,26-4-2,15-12 1,25-18-2,22-15 1,17-23 1,7-24 0,10-21 0,-9-22 0,1-15 1,-16-14-2,-19-6 1,-21-6-1,-22 0 0,-25 3-2,-21 7 2,-23 12-3,-20 8-2,-12 15 2,-17 11-2,-9 24-2,-14 6-9,7 26-19,-3 10-2,12 15 1,6 5 1</inkml:trace>
  <inkml:trace contextRef="#ctx0" brushRef="#br5" timeOffset="666911.1856">10831 4855 21,'0'0'26,"-6"14"2,-11-3-1,-9 6-20,-8 8-6,-14 9 1,-12 8-2,-19 10-1,-13 9 1,-19 13 0,-20 9 5,-24 4 1,-10 19 2,-24 0 1,-5 20 1,-26-4-1,-2 19-1,-28-5 1,4 17-4,-24 7-3,-6 7 0,-10 2-1,-11 11 0,-6 8-1,-12 5 2,-1-2-1,-3 6-1,-2 3 1,9-4 2,3-4-1,14-7-1,18-7-2,21-19-4,38-5-28,8-24-2,42-16 0,24-26-2</inkml:trace>
  <inkml:trace contextRef="#ctx0" brushRef="#br5" timeOffset="667644.3868">1708 10126 69,'5'-12'37,"-5"12"-3,0 0 2,-11 8-32,7 18 1,-2 6-4,4 15 1,-2 11-2,2 15 2,-3 13-3,3 6 2,-2 5-2,0 1 0,1-3-1,-2-12-3,6-5-3,-7-24-27,12-13 0,-3-26-3,9-15 4</inkml:trace>
  <inkml:trace contextRef="#ctx0" brushRef="#br5" timeOffset="668190.3878">1433 10226 87,'-12'-16'39,"9"-7"-3,19 4 4,13-9-36,12-1-1,11-7 0,12 0-1,6-1 1,10 6-2,-6 4 0,-1 5 0,-8 10 0,-7 8 0,-11 8 0,-6 12 0,-16 11-1,-7 9 1,-9 11 0,-8 9-1,-5 10-1,-5 4 2,-4 5-2,-3 6 1,-1-5-1,0-3 2,3-7-2,5-11 1,3-11 1,7-13-1,9-16 1,4-19-1,13-15 0,2-12 1,5-13-1,2-7 1,3-2-1,-3-2 0,-1 6 2,-9 9-2,-2 13 0,-9 12 0,-3 18 1,-10 14-1,-5 13 0,-3 12 0,0 6-3,-2 6 2,7 4-2,0-6 0,10-3-4,0-18-10,20 1-22,0-19 1,13-2-1,-5-19 2</inkml:trace>
  <inkml:trace contextRef="#ctx0" brushRef="#br5" timeOffset="668564.7885">2800 10556 85,'-5'25'38,"5"-25"-1,21 18 1,-2-20-33,14-2-1,5-13 0,11-4-2,-1-8 1,0-5-1,-2 0-1,-7-4 0,-9-1 1,-9 5-1,-16 4 0,-12 7 0,-13 6 0,-9 9 0,-11 8-1,-5 8 0,-6 14 0,-2 4 0,0 12-1,9 5 2,10 7-1,8-3 1,20-2-1,14-2 1,19-9-1,13-3 0,17-8-2,7-11-2,13 2-6,-4-12-27,12 6-3,-17-10 1,5 8-1</inkml:trace>
  <inkml:trace contextRef="#ctx0" brushRef="#br5" timeOffset="669095.1894">2371 11427 52,'-6'-21'37,"-8"-7"-1,2 4 0,-10-10-25,4 8-5,-11-3 0,4 5-1,-9 7 0,3 11-1,-9 14-1,-3 18 0,-6 19 0,0 21-1,-3 15 0,0 17 1,-1 9-2,7 8-1,5-2 1,11 0-1,9-12-1,14-12 0,13-13-1,10-20-3,13-14 0,6-22-5,16-2-28,-14-24 0,9 1-1,-22-21 1</inkml:trace>
  <inkml:trace contextRef="#ctx0" brushRef="#br5" timeOffset="669344.7898">1515 12106 81,'-18'9'40,"5"-11"-2,13 2 0,19-5-35,10-6-2,10-3 1,14-4-2,9 0 0,11-3-1,9 5-2,-4-1-1,8 8-2,-9-4-3,8 16-14,-20-10-13,0 10 0,-17-9 0,-4 8 1</inkml:trace>
  <inkml:trace contextRef="#ctx0" brushRef="#br5" timeOffset="669641.1904">2456 11924 63,'0'0'35,"-23"-7"0,10 14-1,-14-5-23,9 13-3,-7 3-3,3 15 0,-2 2-1,5 11 0,0 5-1,5 3 0,8-1-1,9-2 1,5-9-2,14-11 0,9-13 0,9-12 0,7-20-1,3-11 0,-1-12 1,-2-9-2,-5-5 2,-11-2-2,-11 1 0,-13 4-1,-10 7 0,-13 4-1,-9 10-1,-4 7-1,-4 12 0,-3 2-4,11 20-21,-6-7-7,18 13-1,1-5 2</inkml:trace>
  <inkml:trace contextRef="#ctx0" brushRef="#br5" timeOffset="670249.5914">3362 11883 50,'0'0'38,"-20"-25"-1,7 23-5,-15-12-19,5 14-2,-14-6-3,3 15 1,-10 5-4,1 10-3,-7 8 1,7 7-2,0 4 1,8 2-1,6-1 0,14-1-2,14-7 2,14-9-1,17-8-3,14-14-1,16 4-12,2-21-23,16 4 1,-6-15-2,11 4 1</inkml:trace>
  <inkml:trace contextRef="#ctx0" brushRef="#br5" timeOffset="671513.1936">3645 11887 51,'0'0'37,"0"0"-2,-16-10 1,16 10-29,-10 15-1,9-1-1,-2 1-2,0 8 2,1 4-3,2 5 1,2-1-1,4 4 1,4-5-2,7 0 1,2-5-1,8-4 0,-1-7-1,8-8 1,1-9 0,0-5-1,2-10 1,-4-5 0,-3-7-1,0-1 1,-6-3-1,-2 3 1,-6 1 0,-3 2-1,-2 10 0,-5 2 1,-6 16-1,0 0 0,0 0 0,0 22 0,-5 6 0,-2 9 0,1 4-1,1 3 0,7 3-2,1-13-4,21 0-31,-3-18 1,17-7-2,1-18 0</inkml:trace>
  <inkml:trace contextRef="#ctx0" brushRef="#br5" timeOffset="671840.7942">4615 11763 62,'-37'19'40,"-10"-2"-1,4 13 0,-10 0-25,13-1-9,5-2-1,15 0-2,9-6 0,17-6-2,13-6 1,11-3 0,9-5-1,2 1 0,0-1 1,-5 4-1,-9 4 1,-8 6-1,-14 6 1,-10 5-1,-9 4 1,-9 2-1,-5-1 0,0-1-1,3-5-3,1-9-1,15 7-15,-4-24-19,13 1 0,7-13-1,9-2 1</inkml:trace>
  <inkml:trace contextRef="#ctx0" brushRef="#br5" timeOffset="672885.9961">5496 11761 52,'0'0'34,"-7"-14"0,7 14 2,-17 4-30,16 9 0,-8 0 1,8 11-3,-6 4 2,4 9-3,-9 2 1,9 10-1,-7-1 0,4 0-2,-4-5 1,7 0 0,-6-10-1,4-4 0,5-14 0,0-15-1,0 0 1,16-24 0,-6-5-1,-1-10 0,6-6 1,-3-9-1,4-4 0,-4-1 1,1 3-1,0 1 0,0 5 1,1 7-1,0 5 0,5 9 1,2 8-2,2 8 1,2 9 0,1 6 0,-1 5 0,3 7-1,-3 5 1,-6 2 1,-3 6-1,-9 6 1,-8 3-1,-7 3 0,-12 3-1,-6-2 1,-8 3 0,-5-2-2,1-4 2,-1-2-1,3-5 1,2-4 0,3 2 0,10 0 0,1 1 0,3 6 0,1 6 0,4 4-1,-4 5 0,3 8 1,0 2-2,-4-3-1,7-2-3,-4-17-15,14 6-18,-1-22 1,14-8-1,4-26 0</inkml:trace>
  <inkml:trace contextRef="#ctx0" brushRef="#br5" timeOffset="673275.9967">6174 11669 80,'-22'7'38,"3"10"1,-12-1-2,0 14-33,-1 3 0,4 9-1,-1 3 0,7 3-1,6 0 0,6 0-1,11-9 1,12-6-3,9-15 2,9-8 0,12-14-1,-1-12 1,4-10-1,-2-8 0,-4-8 0,-7-3 1,-9 3-1,-10-1 0,-12 6-2,-11 6 1,-7 8-1,-5 4 0,-3 15-2,-4-1-3,11 19-23,-6-8-9,18 9 1,5-15-1</inkml:trace>
  <inkml:trace contextRef="#ctx0" brushRef="#br5" timeOffset="673541.1972">6646 11651 72,'0'0'39,"-12"5"0,-5 1 0,4 19-30,-9-5-4,5 11 0,-5 5-2,2 5-2,3 4 1,0 1-2,5-3 1,5 0-3,7-8 0,4-12-4,17-2-3,-4-24-30,20-7 0,-2-18 0,12-3 0</inkml:trace>
  <inkml:trace contextRef="#ctx0" brushRef="#br5" timeOffset="673697.1975">6762 11323 72,'-18'-3'36,"4"10"-2,3 1-1,5 7-38,12-1-30,-6-14 1,16 23-2,-1-15 0</inkml:trace>
  <inkml:trace contextRef="#ctx0" brushRef="#br5" timeOffset="674071.5981">6981 11574 77,'-7'36'41,"-9"-5"-2,3 9 3,-6-6-37,9 4 0,-3-6-1,7 2-3,-3-4 1,6-6-2,2-2 0,1-10-1,0-12 1,10 5 0,1-18 0,0-5 2,4-9-1,1-5 0,3-9-1,2-6 1,0 2 0,1 2 0,-2 5-1,-3 8-1,1 10 2,-8 12-1,-10 8 0,9 23 0,-9 5 0,-2 5 0,1 5-2,-2 1 0,9 1-4,5-21-6,17 2-29,0-20 2,22-4-1,1-18 0</inkml:trace>
  <inkml:trace contextRef="#ctx0" brushRef="#br5" timeOffset="674289.9985">7859 11028 69,'0'0'38,"-31"3"0,7 34 2,-16 7-28,5 24-6,-9 8-4,6 7-1,3 2-1,10-4 1,8 1-5,1-21-12,21 1-23,-5-18 1,11-8-2,-4-22 1</inkml:trace>
  <inkml:trace contextRef="#ctx0" brushRef="#br5" timeOffset="674492.7989">7435 11403 92,'-17'-4'40,"17"4"2,0 14-2,21-5-37,12-4-1,10-3-2,13 2-2,3-8-6,17 8-30,-7-8-3,5 8 2,-9-6-3</inkml:trace>
  <inkml:trace contextRef="#ctx0" brushRef="#br5" timeOffset="674633.1991">8175 11653 95,'-34'19'39,"9"3"2,-9-15-3,1-5-40,20 5-12,-4-14-26,17 7 2,-21-14-3,21 14 2</inkml:trace>
  <inkml:trace contextRef="#ctx0" brushRef="#br5" timeOffset="675413.2005">1782 12886 53,'-34'14'37,"-11"7"-1,7 21-1,-5 7-29,6 18-1,7 11-2,3 14-1,8 7-1,6 8 0,13-2-2,9-8-1,16-8-3,6-23-5,23-4-9,-1-30-16,20-14-1,-2-26 0,6-13 2</inkml:trace>
  <inkml:trace contextRef="#ctx0" brushRef="#br5" timeOffset="676052.8016">2146 13333 46,'-43'4'37,"0"17"0,-6 1 0,7 14-19,-5 3-14,10 8 1,4-1-2,13 5 0,10-7 0,12-3-1,10-9-1,15-8 1,10-10-2,9-10 1,0-8-1,3-13 0,-3-4 0,-6-9 0,-2-5 0,-12-3-1,-7 0 0,-10-3 0,-8 3 1,-6 5 0,-7 4-1,-5 6 1,-2 8 1,-2 5-1,3 5 0,1 6 0,7 5-1,10-6-1,0 16-1,11-12-2,13 3 0,3-11-2,12 8 0,0-9 0,6 6 2,-5-2 2,0 3 2,-6 6 3,-8-2 1,-2 11 2,-13-4 0,0 10 1,-10-2-1,2 8 0,-8 1-2,1 3 0,-1-1-1,2 1 0,-2-4 0,1-4 0,2-9 0,1-4 0,1-12-1,0 0 1,7-29 0,0 1-1,3-4 1,3-6-1,-1-1 0,4-1-1,-1 7-1,4-1-1,3 11-2,-1-4-5,19 12-31,-6-7 2,11 9-3,0-8 2</inkml:trace>
  <inkml:trace contextRef="#ctx0" brushRef="#br5" timeOffset="680358.4092">3956 12908 37,'1'-25'31,"-3"-6"4,-4 4-1,-10-6-27,4 9 1,-12-6 1,8 12 0,-11 0-1,-1 16-2,-4 2-1,0 12-1,-2 11-1,-2 14-1,1 13 0,1 12 0,0 10-1,10 5 0,4 7 0,6 1 0,11-2-2,6-6 1,9-8-3,7-15-2,11 1-7,-10-22-27,13-7 1,-11-18-2,3-4 0</inkml:trace>
  <inkml:trace contextRef="#ctx0" brushRef="#br5" timeOffset="680576.8096">3267 13302 80,'-29'0'42,"29"0"-2,-18 8 1,18-8-38,24-5-2,12-2 0,13-2-1,10 1-1,12 1-4,0-5-4,20 11-28,-12-8-2,6 8 0,-7-6-1</inkml:trace>
  <inkml:trace contextRef="#ctx0" brushRef="#br5" timeOffset="680857.6101">4177 13193 64,'-33'9'39,"4"16"0,-9-3 0,2 13-30,-5 0-2,13 9-2,-1-1-2,12 4 0,9-5-1,12-3 0,12-10 0,12-11-2,12-14 1,5-12-1,9-9 0,-1-11-1,-1-8 0,-9-5 1,-8-2-1,-11 1-1,-15 4-1,-18-3-6,9 17-21,-25-5-8,10 13 0,-6-1-3</inkml:trace>
  <inkml:trace contextRef="#ctx0" brushRef="#br5" timeOffset="681497.2112">4989 13202 46,'6'-11'37,"-12"-6"2,-2 6-1,-23-10-26,11 15-2,-14-8-2,4 10-3,-7 2-1,-1 7 0,-2 6-1,4 12-1,-1 8-1,5 11 1,2 4-1,5 3-1,7 1 0,7-3 0,13-5 0,10-9-1,16-11-1,12-17-1,19-6-3,1-22-9,24 4-25,-7-13 1,10 2-3,-15-9 3</inkml:trace>
  <inkml:trace contextRef="#ctx0" brushRef="#br5" timeOffset="681871.6118">5321 13179 67,'-24'-24'39,"12"21"1,-11-4-1,7 10-32,-14 4-1,1 13-1,-6 6-1,0 13 0,-1 3-2,7 2 0,3-2 0,11-4-1,10-8-1,13-9 1,13-13-1,9-15 0,11-12 1,1-10-1,4-8 0,0-4 1,-7-3-1,-4 0 0,-11 4 1,-7 8-1,-11 10 0,-5 10 0,-1 12 0,-11 11 1,3 11-2,-2 9 0,6 6 0,1-2-2,8 4-1,5-11-2,16 2-8,-6-30-23,21-1-2,2-26-3,12-5 3</inkml:trace>
  <inkml:trace contextRef="#ctx0" brushRef="#br5" timeOffset="682027.6121">5998 12589 83,'-21'31'42,"2"26"-3,-16 11 2,1 16-37,2 2-2,3 2-3,11 9-28,-3-20-11,17-4-1,2-20-1</inkml:trace>
  <inkml:trace contextRef="#ctx0" brushRef="#br5" timeOffset="682885.6136">6548 13074 57,'0'0'39,"-17"-2"-1,9 17 1,-9-1-30,8 17-2,-5 1-2,7 9-1,-2 6-1,4 3 0,-2-3-1,5-1-1,1-5 1,1-6-2,0-10 1,0-7-1,0-18 1,0 0-1,16-28 1,-5-2 0,-5-11 0,4-7 0,2-7-1,-1-8 1,2-3-1,2 1 0,-1 10 0,3 6 0,5 8-1,-1 10 1,5 10 0,0 13-1,3 13 1,-1 12 0,1 7 0,-7 4 0,2 6 0,-6 2-1,-7 3 1,-5-1 0,-10-1 0,-5-4 0,-7-5 0,-9 0 0,-4-7 0,-6-2 1,1-5-2,-6 0 2,4-1-1,-2 4-1,5 6 1,-1 5-1,-1 16 2,3 11-1,0 19 0,1 3 0,2 6 1,1-1-1,10-4-2,4-8 0,14-13-5,0-35-12,28-3-19,-4-29-2,21-9-2,-3-23 1</inkml:trace>
  <inkml:trace contextRef="#ctx0" brushRef="#br5" timeOffset="683306.8144">7198 13044 80,'-24'-3'42,"4"12"0,-9-3-1,4 16-37,-4 2-1,10 10 1,-5 8-2,12 5 0,3 0-1,9 0 0,3-9 0,9-5-1,10-11 1,5-10-3,9-21 3,0-10-1,1-12 0,1-8 0,-2-10 0,-8-3-1,-5-2 0,-11-1 0,-9 9 0,-9 8-1,-12 12 1,-5 11-1,-4 15 0,-2 7-1,3 12-1,2-3-4,25 14-16,-3-19-16,22 0 0,8-17-1,22-3 2</inkml:trace>
  <inkml:trace contextRef="#ctx0" brushRef="#br5" timeOffset="683494.0147">7820 12841 76,'-19'40'42,"-3"-12"-2,5 17 1,-10-1-36,8 7-1,-1 0-3,6-3-1,8 4-5,0-25-18,15 5-18,-8-21 1,18-5-1,-1-20 0</inkml:trace>
  <inkml:trace contextRef="#ctx0" brushRef="#br5" timeOffset="683930.8155">7880 12658 66,'0'0'40,"0"0"-1,-6 25 2,6-25-32,12 30-4,3-12-1,6 0-1,2 2 0,6 3 0,-6-1 0,-1 4-1,-8 5-1,-3 4 1,-8 4-1,-8 5 1,-7 2-1,-7 1 0,-2-2 0,-3-4 0,5-8-1,3-5 0,7-13 0,9-15-1,4-12 1,12-10-1,3-10 1,6-5-1,4-3 1,4-3 0,-4 6 0,-3 6 0,-5 10 0,-2 11 0,-4 10 0,-1 9 0,-8 11 0,0 5-1,2 8-1,-4 0-2,10 4-3,-11-17-13,17 11-22,-4-16 0,15-5 0,-2-17 1</inkml:trace>
  <inkml:trace contextRef="#ctx0" brushRef="#br5" timeOffset="684133.6158">8926 12284 69,'-14'-11'42,"-4"35"-1,-20 26 1,3 30-24,-10 12-13,-1 8-3,5 4-1,6-4-3,6-2-3,0-24-34,19-5-2,2-23 0,10-11-1</inkml:trace>
  <inkml:trace contextRef="#ctx0" brushRef="#br5" timeOffset="684320.8161">8519 12806 95,'-16'-13'42,"16"13"2,0 0-2,25-6-39,13-3-2,16-5-2,17 6-7,-1-21-14,29 14-15,-12-11-5,9 6-2,-6-9 1</inkml:trace>
  <inkml:trace contextRef="#ctx0" brushRef="#br5" timeOffset="684804.417">9180 11977 56,'5'-13'40,"14"11"-1,1 3 1,19 21-27,-4-3-5,16 19-2,-1 5-1,5 15-2,-11 12 0,-6 14 0,-20 10-2,-13 9 1,-21 8-2,-19 3 1,-14-1-2,-8-6 0,-1-11-2,-1-24-9,20-5-30,3-28 1,22-16-1,14-23 0</inkml:trace>
  <inkml:trace contextRef="#ctx0" brushRef="#br5" timeOffset="684976.0173">9737 13162 97,'-6'23'44,"-13"-14"-1,7-4-1,-5-12-44,3-17-11,21 12-28,-10-11-3,8 11 0,-6-6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4252513"/>
              </p:ext>
            </p:extLst>
          </p:nvPr>
        </p:nvGraphicFramePr>
        <p:xfrm>
          <a:off x="214283" y="762000"/>
          <a:ext cx="8750332" cy="40906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stacks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the law of reflection is and how to use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law of reflection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convex and concave mirrors and find out what they do and why PLUS find out what they are used for.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concave and convex mirrors are, what they do and how people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them.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5456740"/>
              </p:ext>
            </p:extLst>
          </p:nvPr>
        </p:nvGraphicFramePr>
        <p:xfrm>
          <a:off x="533400" y="533400"/>
          <a:ext cx="8094663" cy="3267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9000" y="2783880"/>
              <a:ext cx="8683200" cy="1506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5680" y="2770920"/>
                <a:ext cx="8710920" cy="153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60440" y="2274840"/>
              <a:ext cx="8577000" cy="1587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48560" y="2269080"/>
                <a:ext cx="8592840" cy="160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96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 rot="2789977">
              <a:off x="-512307" y="2272254"/>
              <a:ext cx="6634613" cy="1227786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 rot="2789977">
                <a:off x="-524187" y="2266493"/>
                <a:ext cx="6650453" cy="12447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856440" y="160200"/>
              <a:ext cx="8809560" cy="6693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50680" y="147960"/>
                <a:ext cx="8817840" cy="6715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655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7960" y="492840"/>
              <a:ext cx="8302680" cy="5631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7520" y="479880"/>
                <a:ext cx="8319600" cy="564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088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6440" y="0"/>
              <a:ext cx="7886160" cy="5065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2120" y="-7920"/>
                <a:ext cx="7897320" cy="508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5304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28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559</TotalTime>
  <Words>148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77</cp:revision>
  <dcterms:created xsi:type="dcterms:W3CDTF">2006-08-16T00:00:00Z</dcterms:created>
  <dcterms:modified xsi:type="dcterms:W3CDTF">2013-05-08T01:13:56Z</dcterms:modified>
</cp:coreProperties>
</file>