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0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15" r:id="rId21"/>
    <p:sldId id="316" r:id="rId22"/>
    <p:sldId id="317" r:id="rId23"/>
    <p:sldId id="318" r:id="rId24"/>
    <p:sldId id="319" r:id="rId25"/>
    <p:sldId id="320" r:id="rId26"/>
    <p:sldId id="321" r:id="rId27"/>
    <p:sldId id="322" r:id="rId28"/>
    <p:sldId id="323" r:id="rId29"/>
    <p:sldId id="324" r:id="rId30"/>
    <p:sldId id="325" r:id="rId31"/>
    <p:sldId id="326" r:id="rId32"/>
    <p:sldId id="327" r:id="rId33"/>
    <p:sldId id="328" r:id="rId34"/>
    <p:sldId id="329" r:id="rId35"/>
    <p:sldId id="330" r:id="rId36"/>
    <p:sldId id="331" r:id="rId37"/>
    <p:sldId id="332" r:id="rId38"/>
    <p:sldId id="333" r:id="rId39"/>
    <p:sldId id="334" r:id="rId40"/>
    <p:sldId id="335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6T23:57:26.95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1729 1437 60,'0'0'32,"7"-11"-1,-7 11-1,1-11-25,-1 11-2,-1 18 0,-5 2 1,12 11-1,-12 8 0,4 11 0,2 10-1,-3 9 0,3 6-2,-3 1 1,2-3-2,1-2 1,2-12-4,5-2 0,-6-26-16,11-9-13,-2-17 1,2-13-2,-3-12 1</inkml:trace>
  <inkml:trace contextRef="#ctx0" brushRef="#br0" timeOffset="234.0005">1312 1539 86,'-22'2'37,"7"-4"0,15 2 0,13 0-30,17-13-5,17-8 0,-47 21 1,75-24-1,-28 9-1,6-1-3,4-2-2,9 0-10,-2 0-21,8 0-3,-5 3 2,5 1-2</inkml:trace>
  <inkml:trace contextRef="#ctx0" brushRef="#br0" timeOffset="670.8012">2583 1665 62,'0'32'34,"-4"6"0,0 6-1,-8 4-24,6 3-4,-9 0 2,7 0-4,-6-5 2,7-3-3,-3-10 1,5-6-1,2-12 1,3-15-1,0 0-1,22-20 1,-7-10 0,2-7 0,1-11-1,3-4 1,-3-2-1,1-2 1,-3 6-1,-2 6 1,-4 9-1,1 6 0,0 14 0,3 4-1,3 9 0,4 3 0,7 3-1,6 2 0,10 1-2,3-1-2,16 1-4,-8-10-14,16 7-15,-6-4 0,4 2 0,-10-3 1</inkml:trace>
  <inkml:trace contextRef="#ctx0" brushRef="#br0" timeOffset="1076.4019">3405 1711 72,'-29'3'36,"2"6"0,-10-1 1,1 14-27,-7 0-3,6 10-1,-7 3 0,8 7-3,1 2 1,8 2-2,9-1 1,12-4-2,8-10 0,17-8 1,13-13-2,11-10 1,9-14 0,4-8-1,3-13 1,-1-8 0,-2-8 0,-9 0 1,-10 4-2,-9 2 1,-11 7-1,-6 6 2,-9 12-2,-5 10 0,3 10 0,-24 16 0,9 9-1,-1 11 0,2 7 1,4 5-1,5 4 0,5-1-2,11-2 0,4-5-2,11-6-1,1-18-5,18 4-12,-9-22-17,9 0 1,-7-16 1,5-2 1</inkml:trace>
  <inkml:trace contextRef="#ctx0" brushRef="#br0" timeOffset="1435.2026">3935 1838 78,'0'0'37,"-13"10"-1,5 15 1,-14 2-30,10 11-2,-6 2-1,4 6-1,-1-1 0,6-3-3,0-5 3,7-4-2,0-10 0,5-9 0,-3-14 1,20-14-1,-4-12 0,5-8 1,1-11-1,2-8 2,0-5-2,0 0 2,-1 8-2,-4 5 1,-6 9-1,-2 9 1,-2 11-2,-9 16 0,12 13 1,-9 10-2,2 9 0,1 4-1,5 6-1,1-6-4,13 9-10,-4-17-23,17-3 1,1-14 0,13-4-3</inkml:trace>
  <inkml:trace contextRef="#ctx0" brushRef="#br0" timeOffset="1762.8031">4634 1757 79,'-38'14'40,"-9"1"-2,9 8 2,-5-4-20,11 4-18,10-4 1,11 2-2,12-6 0,13-4-1,10-7 1,11-2-2,4 0 2,6-1-1,-1 0 1,-2 2 0,-7 4 0,-10 6 0,-11 4 0,-11 5 0,-17 2 0,-8 3 0,-10-2 0,-2 0 0,-1-5-2,3-6-2,13-2-7,-1-18-27,31-2-5,5-13 2,23-2-2</inkml:trace>
  <inkml:trace contextRef="#ctx0" brushRef="#br0" timeOffset="2418.0043">5079 1739 103,'-11'22'38,"-6"1"1,9 20-9,-6-8-24,9 10-1,-7 0-1,7 8-2,-5-3 1,3-2-3,-1-6 1,2-5-1,3-8 1,-2-8-2,4-8 2,1-13-1,3-13 0,4-7 2,-3-9-1,3-7 1,-3-9-2,3-8 2,1-5-1,-1 3 1,4 6-1,-3 2 0,5 8-1,2 6 2,7 10-2,3 8 0,5 10 0,6 3 0,4 3 0,6 2 1,1 2-1,0 0 0,-5 0 0,-7 3 0,-10 4-1,-12 3 1,-16 5 0,-14 2-2,-11 3 1,-9 6 0,-8 1 0,-4 2 0,0-3 1,3-2-1,6-2 1,5 0 1,7-2-1,6 3 0,6 1 0,4 4 0,1 6 0,-1 12-1,-2 11 2,-1 11-2,-5 6 1,0 2 0,-1-1-1,0 2 1,7-5-5,-3-27-20,19 0-16,-3-23 2,17-6-3,0-26 0</inkml:trace>
  <inkml:trace contextRef="#ctx0" brushRef="#br0" timeOffset="3120.0055">6187 1877 75,'4'-22'35,"-15"2"1,-3 8 1,-22 3-23,5 8-6,-13 0-1,2 8-2,-6 3 0,4 7-3,-2 4 2,4 8-3,2 1 2,5 6-2,4 0 0,7 7 0,1-1 0,10-2-1,7-4 0,9-5 0,12-8 0,9-10 0,7-17 1,10-15-1,8-14 1,9-9 1,2-10-2,-1-9 3,-6-1-2,-5 2 1,-10 10-1,-9 7 0,-11 10-1,-14 12 1,-4 21 0,-19 3-2,0 22 1,-4 10-1,2 10 0,3 6 0,6 2 0,10 0-1,13-4 0,12-11-2,18-11-2,4-16-3,25-4-24,-11-20-6,10-2 0,-11-16 1</inkml:trace>
  <inkml:trace contextRef="#ctx0" brushRef="#br0" timeOffset="3478.8062">6649 1805 85,'-28'22'36,"17"9"0,-10 1 1,9 11-23,-6-1-8,8 9-1,-4-7 0,9 1-1,-2-8-1,7-6-1,0-9 0,4-9 0,-4-13-1,19-17 1,-5-2-1,-2-15 0,2-7 0,-2-5 2,-3-5-2,0-2 1,-4 9 0,-1-1-1,-4 9 0,1 8 1,1 7-2,5 6 0,7 6 0,6 3 0,12 1-3,10 3-2,16 1-3,-3-12-19,23 10-11,-10-4-4,8 4 1,-14 0-2</inkml:trace>
  <inkml:trace contextRef="#ctx0" brushRef="#br0" timeOffset="4352.4077">7161 1915 100,'0'0'37,"20"14"2,0-17-3,12-3-31,5-6-1,9-1 0,-1-6-2,2 1 1,-9-1-2,-8-1 0,-11 2 0,-12 3-1,-13 3 0,-14 2 1,-10 8-1,-9 3 0,-11 8 0,-6 10 0,-3 6 1,0 9-1,2 5 1,7 4 0,9-1 1,13 2-2,17-7 1,18-6 0,24-13-1,15-7-1,19-13-1,9-10-1,14-10 0,1-9 0,5-5-4,-11-10 2,-6 5 0,-17-2 2,-11 7 1,-16 5 2,-15 9 1,-15 11 2,-17 9 2,-4 19-1,-14 6 1,2 9-2,-4 6 1,2 5-2,4 0 0,6 0-2,5-4 2,9-7-1,6-8 0,7-9 0,7-10 0,5-8-1,3-11 1,3-8 0,4-8 0,-2-4 0,3-8 0,-1 1 0,-2-1 0,-3 8 0,-1 4-1,-2 10 1,-4 12-1,-4 11-1,-3 15 2,-3 7-2,-4 8 1,-1 4 0,0 1 0,0-1-1,4-8 0,7-7 0,9-13-2,5-12-1,14-12-3,4-17 0,16-8-5,-8-22-14,20-5-14,-10-17 2,-61 84-1,67-93 18,-34 44 18,0 0 3,-33 49 8,58-88 16,-58 88 14,42-69 0,-42 69 2,19-36-16,-7 27-17,-20 20-1,-6 29-5,-11 18 0,-13 24-2,3 12-2,5-1-2,7-25-9,21 0-24,-12-17-1,12-5 0,-6-16-2</inkml:trace>
  <inkml:trace contextRef="#ctx0" brushRef="#br0" timeOffset="4539.608">8205 1655 121,'-6'-12'43,"6"12"1,0 0-2,18 3-37,23-2-5,22-2 0,13-4-3,25-1-17,-4-7-17,24 7-7,-8-3 0,1 11-1</inkml:trace>
  <inkml:trace contextRef="#ctx0" brushRef="#br0" timeOffset="5460.0096">1528 7852 89,'1'-22'36,"-1"22"1,0 0 0,0 0-30,-6 29-1,6 9-1,-5 10-3,4 16-2,-2 12 1,2 8-2,-1 4 1,4-3-1,2-4 0,3-15-1,4-8-2,-1-23-4,13-11-22,-11-29-7,6-11 1,-6-22-2</inkml:trace>
  <inkml:trace contextRef="#ctx0" brushRef="#br0" timeOffset="5647.21">1232 7914 106,'-45'-20'39,"4"2"0,26 12-1,11-8-31,23 2-2,20-10-2,20-5-1,16-6-1,17-5-2,13 0-2,0-10-11,11 18-24,-15 0-2,-4 21 0,-18 3-1</inkml:trace>
  <inkml:trace contextRef="#ctx0" brushRef="#br0" timeOffset="6427.2113">2196 8221 97,'3'36'37,"-6"-2"1,2 13-1,-7-2-32,2 6 0,-4-2-2,3-2 0,-2-6-2,4-6 0,1-12 0,4-13 0,0-10-1,9-24 0,0-8 1,0-8-1,-1-10 1,1-4-1,-1-5 1,0 4 0,-2 4 0,1 7 0,-1 9 0,4 8 0,5 6-1,6 7 1,7 7 0,8 3-1,7 2 0,8 2 0,6 0 0,5 0 0,3 2 0,-1-4-1,-4 2 1,-9 0-1,-7-1 0,-10 1 1,-10 0-1,-11 0 1,-13 0-1,0 0 1,-15 4 1,-2-2-1,-7 3 0,-4 3 0,-3 4 0,-5 8 0,-3 7 1,-3 8-1,-3 8 0,2 7 1,2 1 0,8 5 0,6-5-1,12-5 1,14-11 0,15-10-1,15-20 1,11-15 0,14-19-1,4-12 0,4-12 1,-2-10-1,-3-4 1,-9-1 0,-10 2-1,-10 6 1,-12 12 0,-9 13 0,-10 13-1,-7 17 1,-5 17-2,-4 12 1,1 17-1,-1 10 0,7 7 0,4 3-1,9-1-1,6-14-4,24 1-15,-3-27-15,26-8-4,1-23 1,16-9-2</inkml:trace>
  <inkml:trace contextRef="#ctx0" brushRef="#br0" timeOffset="6801.612">3507 8082 102,'-38'38'38,"5"13"1,-7-4-1,13 3-34,-1-4 0,7-1-1,7-7 0,9-7-1,9-13-1,8-13 0,7-14 0,6-13 0,3-10 0,5-10 0,-2-6 0,1-5 0,-4-5 1,0 3-1,-3 3 1,-1 6-1,-4 8 1,-2 9-1,-2 9 0,-1 12 0,-2 16-1,-3 14 0,-3 11-1,0 6 0,-1 6-1,-1 4-1,4 3-1,-1-7-5,15 10-17,-10-24-13,17 1-1,-2-16-1,13-2-1</inkml:trace>
  <inkml:trace contextRef="#ctx0" brushRef="#br0" timeOffset="7269.6128">4570 7945 93,'-36'-10'37,"6"22"3,-18 7-3,2 11-30,-11 5-1,5 4-3,3-2 0,12 1-1,10-8 0,17-6-1,15-13 0,17-7 0,12-9-1,12-4 0,3-2 0,4-3 0,-5 4 1,-7 5 0,-12 9 0,-13 10 0,-14 7 0,-13 11 0,-11 6 0,-10 10 0,-5 0-1,-1 4 1,-1-6-1,6-6-1,8-6-1,9-18-3,17-2-17,1-32-17,21-5-2,3-19 0,19-8-2</inkml:trace>
  <inkml:trace contextRef="#ctx0" brushRef="#br0" timeOffset="7722.0136">5118 7489 93,'-7'-43'38,"3"15"1,-5 5-2,9 23-32,-12 7-1,8 23-1,-3 17 0,0 19 0,-3 14-2,2 15 0,-2 9 0,3 2-1,2 0-1,3-8-1,7-4-3,-1-25-9,14-2-24,-2-26-1,15-11 0,-3-19-1</inkml:trace>
  <inkml:trace contextRef="#ctx0" brushRef="#br0" timeOffset="8112.0143">5428 7976 99,'0'0'37,"1"14"2,-10 1-1,10 7-36,-9 6 1,3 6-1,-1 3 0,4 5-1,0-3 1,5-2-1,5-6 1,5-3-1,7-11 0,5-8 1,5-11-1,4-12 0,3-9 0,3-9 0,-2-10 0,-2-3 1,-4-3-1,-4 2 0,-6 4-1,-5 6 1,-4 10 0,-7 10-1,-6 16 0,1 12-1,-3 15 1,-3 9-2,2 6 0,3 3-2,6 5-2,3-16-13,22 6-19,0-21-3,21-6 0,5-18-1</inkml:trace>
  <inkml:trace contextRef="#ctx0" brushRef="#br0" timeOffset="8346.0147">6539 7840 106,'-49'12'41,"1"15"1,-16 0-2,9 13-35,-5 4-2,8 3 0,8 0-1,13-2-1,15-6-1,19-7 0,21-9-1,16-14-2,20-5-1,7-15-5,23 6-22,-8-18-10,8-3-1,-9-11 0</inkml:trace>
  <inkml:trace contextRef="#ctx0" brushRef="#br0" timeOffset="9048.0159">6669 8079 66,'-18'24'39,"18"-2"0,0-22 1,42 17-13,-2-33-22,16-6-1,5-9-1,7-2-1,-5-6 0,-2-1 0,-10 2-1,-14 4 0,-14 5 0,-15 7-1,-16 9 1,-14 9 0,-14 8 0,-9 10 0,-10 10 0,-3 9 0,-2 8 0,6 4-1,9 2 1,10-1-1,15-4 0,21-6 0,20-10 0,17-8 0,18-16 0,9-8 0,11-11 0,4-7 1,-1-8 0,-6-1 0,-9 0 0,-12 1 0,-13 5 0,-11 5 0,-14 9-1,-14 13 0,0 0 0,-20 21 0,0 5-1,-3 9 1,-2 4-1,3 5 0,2 0 0,6-1 0,6-8 1,9-9 0,7-12 0,7-12 0,10-11 1,5-13-1,7-11 1,2-8 0,2-4 0,1-4 0,-4 5 0,-2 4 0,-6 9 0,-8 12 0,-8 14-1,-5 15 0,-6 12 0,0 9-1,-2 9 1,2 1-2,7 3 1,6-4-1,12-6-1,8-17-1,15-3-6,-4-27-13,25 3-14,-10-26-3,11-5 1,-9-21-2</inkml:trace>
  <inkml:trace contextRef="#ctx0" brushRef="#br0" timeOffset="9235.2163">8339 7367 88,'-27'63'41,"-11"12"0,6 19-1,-5 1-17,8 5-19,7-3-3,3-5-1,10-8-4,0-19-4,16-2-24,-11-26-8,9-8-1,-5-29-1</inkml:trace>
  <inkml:trace contextRef="#ctx0" brushRef="#br0" timeOffset="9391.2165">7956 7864 118,'0'0'43,"12"2"-1,17 11-1,15-2-39,15-2-2,20 4-4,-1-17-21,25 12-14,-2-10-4,9 4 2,-7-6-3</inkml:trace>
  <inkml:trace contextRef="#ctx0" brushRef="#br0" timeOffset="10358.4182">1617 13136 46,'-29'-6'34,"-9"5"2,3 16 0,-9 1-24,7 21-2,-7 1-2,11 16-1,1 1-2,10 9 0,7-1-1,15 4-1,8-9-2,16-4 1,14-13-2,13-10 1,12-17 0,9-15-1,3-17 1,-1-16 0,-5-12 1,-8-10-1,-12-9 0,-13-4 0,-18-1 0,-16 0-1,-14 8 0,-15 7-1,-14 10 1,-9 14-1,-8 16 0,-5 13-1,2 17 0,2 12 0,11 10-2,11-1-3,29 12-19,7-16-12,31-1-1,13-13-1,25-6 1</inkml:trace>
  <inkml:trace contextRef="#ctx0" brushRef="#br0" timeOffset="11013.6194">2349 13509 46,'0'0'37,"-23"-9"2,23 9-2,-14-16-14,14 16-17,-14 8 0,8 7-2,-3 8-1,1 10-1,0 5 0,1 7-1,-1 0 0,3 0 0,3-7 0,3-4 0,1-11 0,5-13 0,-7-10 0,17-19-1,-5-11 0,0-8 1,-1-10-1,1-6 0,-1-4 0,0-3 0,-1 3 0,3 0 0,3 5 0,2 3 0,4 9 0,3 6 0,1 9 0,3 7 0,-1 10 0,-2 11 0,-4 11 0,-5 9-1,-5 7 1,-6 6 0,-7 7-1,-5 4 1,-6 4 0,-4-3 0,-6 0-1,-2-1 1,-4-4-1,-1-5 0,1-5 0,0-5 1,2-6-1,1-1 0,3-3 1,1 2 1,4 5-1,-1 7 1,-1 11 0,0 11-2,-1 12 2,-2 14-2,-2 7 1,1 2-1,2-3 0,4-10-2,7-9-3,-2-30-20,21-10-12,2-33-2,18-16-1,3-27 0</inkml:trace>
  <inkml:trace contextRef="#ctx0" brushRef="#br0" timeOffset="11559.6203">3157 13204 62,'-10'1'38,"-14"1"-1,2 16 0,-17 1-28,8 13-2,-6 2-1,6 5-2,-2-1-1,9 1 0,8-5-1,8-6 0,9-10 0,11-9-1,11-13 1,10-11-1,9-8 0,7-7-1,0-7 1,1-2-1,-6 0 0,-4 2 1,-9 5 0,-9 7-1,-10 6 0,-12 19 0,0 0 0,0 0 0,-17 21 0,6 8-1,-3 9 0,1 6-1,5 7-2,2-6-2,17 11-12,-6-22-21,23 0 0,2-20-2,18-7 1</inkml:trace>
  <inkml:trace contextRef="#ctx0" brushRef="#br0" timeOffset="12043.2212">3817 13216 69,'-32'0'39,"13"13"-1,-11 2 1,1 10-33,-6 4-1,4 8 0,-2 2-1,6 4 0,3-5 0,7-3-1,5-8 0,13-10-1,-1-17 0,34-10-1,2-16 0,11-12-1,9-9 1,4-2-1,2-3 0,-7 5 0,-6 10 1,-11 13-2,-12 14 1,-16 16 0,-15 18-1,-13 17 1,-10 17 0,-9 16 0,-7 15 0,-5 10 1,1 4-1,0-1-1,8-2 1,6-8 0,6-13-1,11-15 0,11-23 1,11-20-1,11-21 1,9-18 0,9-17 2,6-14-1,7-9 0,1-6-1,5 2-3,-5-2-2,10 17-14,-20-9-13,17 19-9,-10-1-2,12 15 2</inkml:trace>
  <inkml:trace contextRef="#ctx0" brushRef="#br0" timeOffset="12586.4332">4343 13237 71,'0'0'40,"0"0"-2,0 0 2,0 0-34,0 0-2,2 12 0,-1-2-1,2 8 1,-4 8-2,2 6 1,-3 5-1,3 2 0,-2 1-1,5-1 1,3-7-1,5-8 0,12-16 0,7-14-1,9-13 0,9-10 1,4-10-1,2-6 0,-3-5 0,-5 3 0,-8 6 0,-9 9 1,-12 10-1,-18 22 0,0 0 0,1 14 0,-11 15 0,-2 9 0,2 8-1,0 4-1,8 4-2,5-9-2,15 7-9,-7-27-19,26 4-7,-4-22-1,16-7 1</inkml:trace>
  <inkml:trace contextRef="#ctx0" brushRef="#br0" timeOffset="12962.4547">5122 13308 73,'5'20'39,"-5"-20"1,37 14-1,-11-19-32,19-3-2,1-11-2,5-2 1,-5-7-2,-3 1 1,-11-3-1,-10 1-1,-12 1 1,-13 3-1,-14 6 0,-10 8 0,-10 10 0,-6 9 1,-5 14-2,-1 10 2,2 10-1,5 12 0,11 1 0,10 3 1,15-8-2,18-5 0,17-16 1,18-14-2,18-11-2,14-18-3,21 1-14,-7-27-12,20 8-10,-13-9-1,5 9-2</inkml:trace>
  <inkml:trace contextRef="#ctx0" brushRef="#br0" timeOffset="13099.6565">6045 13447 96,'-36'15'43,"11"-5"0,-2-17-5,13-10-45,17 3-25,-3-19-10,15 4-2,2-10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6454614"/>
              </p:ext>
            </p:extLst>
          </p:nvPr>
        </p:nvGraphicFramePr>
        <p:xfrm>
          <a:off x="214283" y="762000"/>
          <a:ext cx="8750332" cy="43954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more of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bookwork stacks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stacks up.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Sort objects into detectors of light, emitters of light, reflectors of light, translucent to light or opaque to light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objects interact with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Pinhole Cameras, how they work and why they don’t need lenses. Images from pinhole cameras at our new web page: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pinhole cameras are, how they work, why they don’t need lenses and how to find some pinhole images on the web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417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24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856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234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48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839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727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036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965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362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5456740"/>
              </p:ext>
            </p:extLst>
          </p:nvPr>
        </p:nvGraphicFramePr>
        <p:xfrm>
          <a:off x="533400" y="533400"/>
          <a:ext cx="8094663" cy="326745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3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096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900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112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988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109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938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677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14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297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5720" y="485640"/>
              <a:ext cx="2814120" cy="4746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0600" y="477720"/>
                <a:ext cx="2835000" cy="476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8960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91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681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236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468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79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119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733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397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41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35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55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13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275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371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42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207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14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622</TotalTime>
  <Words>166</Words>
  <Application>Microsoft Office PowerPoint</Application>
  <PresentationFormat>On-screen Show (4:3)</PresentationFormat>
  <Paragraphs>24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75</cp:revision>
  <dcterms:created xsi:type="dcterms:W3CDTF">2006-08-16T00:00:00Z</dcterms:created>
  <dcterms:modified xsi:type="dcterms:W3CDTF">2013-05-07T01:03:06Z</dcterms:modified>
</cp:coreProperties>
</file>