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60" r:id="rId3"/>
    <p:sldId id="29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1939894"/>
              </p:ext>
            </p:extLst>
          </p:nvPr>
        </p:nvGraphicFramePr>
        <p:xfrm>
          <a:off x="214283" y="762000"/>
          <a:ext cx="8750332" cy="452689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any latecomers to sit test on Plants and Reproduction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have learned about plants and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more of our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bookwork stacks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Finish our title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starting well helps us do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homework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HRT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stacks up.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the way light travels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light travels unless…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5456740"/>
              </p:ext>
            </p:extLst>
          </p:nvPr>
        </p:nvGraphicFramePr>
        <p:xfrm>
          <a:off x="533400" y="533400"/>
          <a:ext cx="8094663" cy="326745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960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501</TotalTime>
  <Words>143</Words>
  <Application>Microsoft Office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71</cp:revision>
  <dcterms:created xsi:type="dcterms:W3CDTF">2006-08-16T00:00:00Z</dcterms:created>
  <dcterms:modified xsi:type="dcterms:W3CDTF">2013-04-17T04:00:45Z</dcterms:modified>
</cp:coreProperties>
</file>