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7321599"/>
              </p:ext>
            </p:extLst>
          </p:nvPr>
        </p:nvGraphicFramePr>
        <p:xfrm>
          <a:off x="214283" y="762000"/>
          <a:ext cx="8750332" cy="39446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for tomorrow’s test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our marks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title pages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starting well helps us do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homework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make good use of HRT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ready, 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stacks up.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501</TotalTime>
  <Words>128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68</cp:revision>
  <dcterms:created xsi:type="dcterms:W3CDTF">2006-08-16T00:00:00Z</dcterms:created>
  <dcterms:modified xsi:type="dcterms:W3CDTF">2013-04-12T03:18:13Z</dcterms:modified>
</cp:coreProperties>
</file>