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675829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Confirm the date of the End Of Topic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wants to check he has the right 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Confirm the name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 and what our title page should say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 while getting our Plants unit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are doing in our bookwork.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pages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deadlines to help our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499</TotalTime>
  <Words>160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67</cp:revision>
  <dcterms:created xsi:type="dcterms:W3CDTF">2006-08-16T00:00:00Z</dcterms:created>
  <dcterms:modified xsi:type="dcterms:W3CDTF">2013-04-12T00:17:46Z</dcterms:modified>
</cp:coreProperties>
</file>