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7T20:24:12.13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13933 12785 45,'6'-19'36,"-4"0"1,4 4-1,-10-7-22,4 22-4,6-20-4,-6 20-1,0 0-2,0 0 0,6 14-1,-6 15 0,-2 13 0,-1 13-1,-1 12 0,0 12 0,0 6-1,-1 0-2,4-3-1,-1-14-4,12 0-17,-5-28-12,10-6 0,-5-24-2,10-4 2</inkml:trace>
  <inkml:trace contextRef="#ctx0" brushRef="#br0" timeOffset="234.0004">13789 13085 83,'-22'-3'39,"0"-3"-1,22 6 1,0 0-32,22-12-3,10-1 0,12-2-2,11-2-1,12-3-1,11 4-4,1-13-10,13 20-24,-14-9-1,8 11-2,-10-7 0</inkml:trace>
  <inkml:trace contextRef="#ctx0" brushRef="#br0" timeOffset="842.4015">14783 12826 43,'-1'-11'33,"0"-4"0,2 3 0,-2 0-24,1 12-3,1-20 0,-1 20-1,0 0 2,0 0-2,0 15-1,2 12 0,-3 6-1,4 10 0,-1 5-1,3 4 0,3-1 0,2-4 0,3-9-1,5-9 0,2-15 0,4-12 0,2-13 0,3-10 0,-1-11 0,1-7-1,-3-3 0,-3-3-2,-2 1 0,-7-2-2,1 10-4,-14-9-12,10 21-18,-11-1 1,6 12-1,-6 0 1</inkml:trace>
  <inkml:trace contextRef="#ctx0" brushRef="#br0" timeOffset="1076.4019">15302 12780 73,'14'14'37,"-14"-14"-2,1 31 1,-4-5-33,-1 8 0,0 4-2,0 5 1,1 0-2,0-5-2,8 0-4,-5-23-19,15-3-10,-1-16-1,8-11-1,-1-20 1</inkml:trace>
  <inkml:trace contextRef="#ctx0" brushRef="#br0" timeOffset="1216.802">15373 12532 65,'-24'-3'36,"6"8"-5,4 4-3,0-3-43,14-6-17,2 17-2,10-7 1,1-2 0</inkml:trace>
  <inkml:trace contextRef="#ctx0" brushRef="#br0" timeOffset="1638.0029">15643 12807 74,'13'15'38,"-13"-15"-1,27 8-1,-9-14-31,5 3-2,1-7 0,2 1-2,-1-1 0,0-3-1,-2-2 1,-4-1-2,-2-2 1,-6-3 0,-4 1 0,-6-1-1,-5 4 1,-9 2 0,-8 6 0,-7 7 1,-4 6 0,-3 10 1,-4 8-1,2 10 2,3 5-2,7 7 2,11-1-2,13-2 0,12-5 0,16-8-1,16-9-2,10-14-1,13-4-4,-3-24-23,16 4-8,-9-15 0,4 4-1</inkml:trace>
  <inkml:trace contextRef="#ctx0" brushRef="#br0" timeOffset="2090.4036">16225 12620 74,'-24'7'39,"9"10"-2,-5-3 2,13 11-32,-4 3-2,6 8-1,1 3-1,2 5 0,5 0-1,3 0 0,3-6-1,5-7 0,4-12 0,8-12 0,4-15-1,5-13 1,3-9-1,2-6 0,-1-5 1,-2-1-1,-6 3 0,-6 7 0,-5 8 0,-5 12 0,-15 12-1,12 13 1,-11 11 0,0 11 0,1 6 0,4 4 0,2 2 0,4-2 0,4-10 0,4-8 1,3-15 0,4-13-1,-1-15 1,2-13 0,0-10 0,-2-7 0,-3-5-2,-4-3 0,-5 1-2,-7-1-4,5 16-11,-17-11-12,14 19-9,-9-5 0,16 12-1,-2-3 3</inkml:trace>
  <inkml:trace contextRef="#ctx0" brushRef="#br0" timeOffset="3416.406">17916 12711 48,'0'0'34,"-9"-14"0,-1 6 1,10 8-23,-22-4-3,10 6-2,-6-3-2,1 9 0,-5 0 0,3 9-2,-3 3 1,3 6-1,1 3-1,4 5 1,4 0-1,5 3-1,6-3 0,7-4 1,7-7-2,8-5 1,9-10-1,7-9 1,5-12-1,2-10 0,-2-4 0,-2-9 0,-7-3 0,-8-2-1,-11 2 1,-14 3-1,-9 7 0,-11 6-1,-6 8 1,-4 8 0,-5 9 0,3 6 0,2 4 0,7 2-1,13 4 0,6-7-2,17 3-4,2-16-7,25 5-21,-5-12 0,14 3 0,-7-10 1,12 9 24,-16-6 7,-6 2 7,-4 11 8,-30 0 22,21-6 2,-21 6 0,0 0 1,-26 9-22,19 3-6,-5-3-2,4 8-2,-2 2 0,7 5-1,0 2 0,6 6-1,0 1 0,5 2-1,0-3 0,5-3 0,2-7 0,5-5 0,2-12 0,2-10-1,4-11 1,1-8-1,0-8 1,2-6-1,-1-4 0,-3-3 0,-4 1 1,-1 4-2,-6 5 1,-2 7 0,-6 8 0,-4 8-1,-4 12 1,-7 14 0,-1 11 0,-4 10 0,1 5 0,-1 6 0,5 3 1,5-3-1,5-7 0,9-7 1,6-12 0,13-11-1,6-12 1,5-10-1,5-7 1,0-5-1,-1-4 1,-5 2-1,-4 1 0,-9 7 1,-8 6-1,-9 8 0,-11 5 0,6 16 0,-12 5 0,-1 7 0,-1 2 0,1 3 0,2 0 0,1-3 0,3-7 0,3-7 0,-2-16 0,15 4 0,-4-14 0,0-7 1,0-7-1,-1-4 0,-1-3 1,2-2-1,-2 0 0,3 2 0,0 1 0,2 2 1,1 5-1,3 0-1,1 6-1,1-3-4,11 14-10,-16-13-7,23 19-7,-15-12-9,18 10-2,-1-8 1</inkml:trace>
  <inkml:trace contextRef="#ctx0" brushRef="#br0" timeOffset="4118.4072">19871 12761 63,'14'-7'35,"-14"7"-1,-2 15 1,-9-5-26,7 13-3,-8 0 0,3 11-2,-5-1 0,2 6-1,-2-3 1,4 0-1,1-7-1,6-4 0,1-13 0,2-12 0,16-7-1,-1-14 0,4-9 0,0-6 0,3-6 0,-2-3 0,1 1 0,-4 3 0,-2 8-1,-3 9 1,-3 9-1,-9 15 1,12 8 0,-9 14-1,0 10 1,-1 8-1,0 7 0,3 1 0,2 3-1,3-6-1,8-4-2,-3-15-4,19 4-16,-13-25-14,16-1 1,-10-19-3,10-3 3</inkml:trace>
  <inkml:trace contextRef="#ctx0" brushRef="#br0" timeOffset="4929.6086">20203 12813 91,'-11'18'37,"-5"-5"1,14 11 0,4-9-32,7 2-2,6-5-1,9-2 0,5-6-1,5-4 0,1-6-1,-1-6 0,1-5 0,-2-4-1,-6-4 1,-5-3-1,-5 1 0,-8-3-1,-6 1 1,-4 2 0,-8 6 0,-6 8-1,-7 8 1,-5 11-1,-4 11 1,-3 13 1,-3 9-1,4 10 1,4 3 0,7 2 0,10-5 0,12-6 0,14-10 0,13-13 0,11-16-1,12-14 0,8-13 1,2-10-1,1-9 0,-2-5 0,-5 0 0,-7 1 0,-10 5 0,-9 8 0,-12 7 0,-8 10 0,-8 16 0,0 0 0,-15 13 0,1 10 1,0 9-1,2 6 0,2 5 0,3 3 0,6-2 0,5-2 0,6-9 0,9-8 0,5-10 0,10-12 0,5-11 1,5-12-1,2-4 0,0-9 0,-2 0 0,-6 1 0,-6 2 0,-7 6 0,-8 7 0,-17 17 0,14-7 0,-12 18-1,-4 6 1,1 7 0,0 6 0,2 1 0,2 2 0,5-6 1,4-6-1,6-6 0,3-9 0,1-11 1,3-9-1,-3-9 0,-2-5 0,-3-5 0,-3-2 0,-9-3 0,-1 1-2,-5 0 0,0 6-3,-8-6-6,11 17-10,-17-12-5,12 17-14,-12-6 0,2 11-1,-9-5 2</inkml:trace>
  <inkml:trace contextRef="#ctx0" brushRef="#br0" timeOffset="5787.6101">15081 13716 58,'16'-12'37,"-8"-6"-2,3 6 2,-14-8-27,3 20-3,-5-16-2,-7 16-2,-10 8-1,-2 10 1,-8 7-1,1 10 0,-2 4-1,0 8 2,3 0-2,8 1 1,9-6-1,12-4 0,10-9-1,16-8 0,13-11 0,11-12-3,12-8-1,5-16-3,17 2-30,-13-20 0,7 4-2,-14-17 1</inkml:trace>
  <inkml:trace contextRef="#ctx0" brushRef="#br0" timeOffset="6006.0105">15549 13311 80,'-14'1'39,"-6"2"-1,10 16 0,-2 5-33,4 14-2,0 11-1,4 13 0,-2 7-2,2 9 3,2 2-4,4-2 0,4-4-3,3-15-2,16-2-21,-5-28-11,16-5 0,-2-24-2</inkml:trace>
  <inkml:trace contextRef="#ctx0" brushRef="#br0" timeOffset="6411.6112">15967 13658 70,'-1'-14'36,"-11"-3"0,12 17 0,-24-8-30,9 13-1,-6 5-1,1 12-1,-5 6 1,3 10 0,-5 5-1,5 7 1,1-2-2,9-2-1,5-5 1,9-8-1,10-13 0,10-13-2,10-18 2,6-15-1,5-11 1,4-8-1,-3-7 1,-4 0-1,-5 1 1,-7 10-1,-10 10 0,-5 13 0,-13 18 0,0 0-1,-8 33 1,-4 0-1,1 11 0,-1 5 0,5 6-4,3-7-2,14 6-8,-7-20-23,22-1-1,0-20 1,18-3 0</inkml:trace>
  <inkml:trace contextRef="#ctx0" brushRef="#br0" timeOffset="6754.8118">16637 13586 58,'-18'-15'37,"2"17"-1,-13 2-1,5 18-19,-10 5-11,5 9 0,-1 1-1,7 5-1,4-5 1,10 1 0,9-10-2,12-9 0,7-10-1,9-9 0,7-5-1,3-6 0,-1 0 1,-2-1-2,-6 3 1,-8 8 1,-8 8-1,-12 10 1,-9 11-2,-7 4 0,-5 7 0,-3 0 0,2 2-2,1-9-2,13-1-8,7-31-25,0 0 0,25-14-3,10-13 4</inkml:trace>
  <inkml:trace contextRef="#ctx0" brushRef="#br0" timeOffset="7129.2125">17019 13605 92,'-29'0'38,"15"8"-1,-8-17-7,8 17-26,0-1-2,4 4 1,1 4-2,2 4 1,2 1 0,4 3 0,2 1-1,4-3 0,2 0 0,4-1 0,2-5-1,5-3 1,1-2-1,3-3 0,0 0 0,0-1 1,-3 4-1,-3 4 1,-7 4-2,-3 4 1,-8 4 0,-7 3 0,-3 4-1,-7-1 1,1-3-2,-2-5-1,5-2-1,-4-14-8,18 8-10,-13-22-15,14 6-2,5-25-1,9 4 0</inkml:trace>
  <inkml:trace contextRef="#ctx0" brushRef="#br0" timeOffset="7940.4139">18070 13759 61,'0'-25'36,"7"3"-1,-5-6-1,6 15-26,-7-7-3,-1 20-1,0 0-1,-3 13-1,-9 14 1,1 13 0,-6 7 0,3 7-1,-1 0 0,6-1 0,4-8-1,9-6 0,8-12 0,7-11-1,8-14 1,5-10-1,4-10 1,5-6 0,-4-7 0,0-2 0,-5-1-1,-5 1 1,-7 2 0,-4 6 0,-6 5-1,-5 5 0,-5 15 0,0 0 0,0 0 0,-5 19 0,0 4 0,3 8 0,1 4-1,2 3 1,3 1-1,2-2 0,3-5 1,2-4 0,6-9 1,-2-8-2,2-13 2,2-9 0,-3-12 1,2-7-1,-3-7 1,1-5-1,-4-4 0,-1 0 0,-2 5-2,-2 1 0,1 12-2,-4 2-2,7 21-9,-12-13-11,14 25-14,-13-7 0,22 15 0,-11-8 1</inkml:trace>
  <inkml:trace contextRef="#ctx0" brushRef="#br0" timeOffset="8346.0146">18773 13842 73,'-6'17'37,"6"-17"-1,-5 18 2,5-18-32,17 0-1,6-9-2,7 0 0,1-8-1,3-1 0,-4-3-1,-3-1 0,-8 0 0,-5-1 0,-8 4-1,-8 1 1,-9 5-1,-5 3 0,-5 6 1,-4 7-1,-4 8 0,0 8 1,-1 10 0,4 7 0,3 6 0,8 3-1,6 0 1,10-2 0,8-6-1,12-8-1,11-11-1,12-12-2,17-12-1,1-19-7,28 2-20,-7-22-5,16 2 0,-6-15-1</inkml:trace>
  <inkml:trace contextRef="#ctx0" brushRef="#br0" timeOffset="8954.4157">19386 13439 48,'-5'-19'35,"5"19"2,-7-10-1,5 21-14,2-11-13,-11 24-3,5-6-1,6 9-1,-1 4-1,2 9-1,-1 4 0,3 5 0,-2 6-1,-1 2 0,2 0 0,1-4-1,0-6-1,3-9 1,1-7-1,2-11 1,3-9 0,0-12-1,0-10 2,1-8-1,-5-5 1,0-2 0,-2-6 0,-2 0 0,2 0 0,-1 3 0,1 6-1,2 5 0,1 7 0,1 8 0,3 7 0,-1 9 0,-1 7-1,-4 7 1,-2 7-1,-4 3 1,-7 1-1,-5 0 0,-9-4 0,-4-1 0,-5-6 0,-3-8 0,0-7 0,0-9-1,6-7-2,-1-20-10,26 8-14,-6-22-10,20 4 1,0-14-2</inkml:trace>
  <inkml:trace contextRef="#ctx0" brushRef="#br0" timeOffset="9765.6171">20373 13875 60,'0'0'37,"5"-20"-1,-5 20 1,0 0-29,-3 19-2,-5-2-2,4 10-1,-4 5-1,2 6 0,-1 2-1,3 5 1,-2-2 0,4-1-1,-2-5 1,4-4-1,-1-9 0,2-5-1,-1-19 1,0 0-1,0 0 1,5-20-1,-3-8 0,0-8 0,1-4 1,0-10-2,2-2 2,1-2 1,2 3-1,0 3 0,2 4 0,3 6 0,1 6 0,1 10 0,1 9-1,2 10 1,-3 7-1,1 10 0,-2 7 0,1 5-1,-2 7 0,-3 1 0,-3 4 0,-1-1 0,-6-1 0,-6-1 0,-3-5 0,-6-3 0,-3-5 0,-3-3 1,-1-5 0,-3-4 0,1-3 0,-2-3-1,2 0 1,-1 0 1,1 3-1,1 7 0,-1 7 1,1 9-1,-2 10 0,3 11 1,1 8-1,3 5 0,3 2-2,2-5-1,8-3-2,1-23-10,22 3-19,-5-29-4,14-6-1,-4-22 1</inkml:trace>
  <inkml:trace contextRef="#ctx0" brushRef="#br0" timeOffset="10327.2181">20856 13869 79,'-13'-15'38,"13"15"-2,-23-16-1,11 11-30,-6-1-2,1 9 0,-2 2-1,-1 13 0,-2 3 0,1 10 0,0 4-1,2 5 1,2 0-1,7 0-1,5-4 1,8-8-1,8-9 1,9-11-1,8-11 0,8-11 0,5-12 0,6-10 1,-1-7 1,-1-3-1,-3-2 0,-7 5 0,-10 3 1,-8 8-1,-10 12 0,-7 20-1,-15-4 0,-2 22-2,-6 10 0,-3 6 0,4 6-2,3-1-2,11 9-5,-5-20-17,27 7-11,-2-19 2,21 3-2,0-18 3</inkml:trace>
  <inkml:trace contextRef="#ctx0" brushRef="#br0" timeOffset="10920.0192">21478 13924 45,'-4'-20'35,"4"20"1,-16-18-1,16 18-13,-21-16-14,21 16-3,-24-23 0,12 14-1,-4 0 0,2 4-1,-4 4 0,3 8-1,-5 7-2,2 11 2,-1 7-2,3 7 1,0 4-1,6 1 0,4-4 1,7-4-1,8-9 1,4-12-1,9-13 1,4-11 0,4-13-1,1-9 1,2-8 0,-5-3 1,-4-3-1,-3 2 0,-7 3 0,-5 8 0,-6 10 0,-4 9-1,1 13 0,-17 15-1,5 15 0,-3 14-1,0 17 1,-1 16 0,2 12-1,0 7 1,1 4-2,2 0 3,2-3-1,-2-8 0,1-13 0,-1-14 0,-3-17 0,0-15 0,-3-16 1,-3-16-2,-2-11 2,-1-15-2,-1-10 1,-2-11 0,2-8-1,-3-6-1,7 2 0,-1 3 0,10 10-1,-1-4-7,17 22-25,-2-3 1,15 20 0,-2-1 0</inkml:trace>
  <inkml:trace contextRef="#ctx0" brushRef="#br0" timeOffset="11434.82">21671 14052 80,'-11'-2'37,"-8"-7"1,19 9-8,-21-3-23,21 3-2,0 0-1,0 0-2,20-5 0,1 5 0,4-4-1,6 0 0,5-4 0,1-4 0,1-4 1,-4-3-1,-4-4 0,-3-2 1,-7-5-1,-6-1 1,-6-1-1,-6-1-1,-8 2 1,-4 3-1,-8 5 0,-5 10 1,-5 10 0,-6 14 0,-7 13-1,1 14 1,-1 11 0,4 8 0,6 3-1,9 0 1,9-5-1,15-7 0,16-12 1,10-10-2,11-12 1,7-12-2,11-8 0,2-11-3,8 0-4,-12-20-10,18 17-6,-25-19-6,11 15-9,-15-6 2,3 15-1</inkml:trace>
  <inkml:trace contextRef="#ctx0" brushRef="#br0" timeOffset="11622.0204">22348 14211 97,'-11'6'40,"11"-6"1,0 0-3,-18 0-36,18 0-6,-5-24-13,19 22-7,-19-19-9,17 14-7,-4-10-2,11 6 1</inkml:trace>
  <inkml:trace contextRef="#ctx0" brushRef="#br1" timeOffset="20853.284">14183 13901 40,'-13'-2'31,"13"2"2,0 0-2,0 11-19,0-11-6,-2 12-2,-2 2-2,4 7-2,-3 2 1,2 4-1,1 4 0,2 4-1,3 1 1,2 1-1,7-6 1,4-2 1,7-5-1,6-7 0,5-6 0,3-9 0,5-8 0,1-7 0,1-4 0,-3-4 0,-5 1 0,-6 1-1,-5 4 0,-7 6 0,-8 7 0,-12 2 1,1 20-1,-9 1 1,-2 6 1,-2-1-1,3 4 1,6 0 0,4-3 0,9-2 0,8-7-1,8-1 1,8-7-1,9-1 0,5-4 0,4-4 1,4-6-1,1-2 0,0-4 0,-3-4 0,-1-4 0,-5-4 0,-4-2 1,-6-1-1,-4-3 0,-5 3 0,-6 3 1,-6 5-1,-4 4 0,-13 14-1,11-6 2,-11 6-1,-8 24 0,-1-2 1,-1 3-1,-1 3 1,4 1-1,3 0 1,8-5-1,8-3 0,8-9 0,11-7 1,9-6-1,10-7 0,7-6 0,7-3 1,0-3-1,0 2 0,-1 1 0,-6 0 0,-7 4 0,-7 1 0,-7 3 0,-8 2 0,-7 2 0,-5 2 0,-5 2 0,-11 1 0,11 5 0,-11-5 0,4 22 0,-4-5 0,0 3 0,1 4 2,2 2-2,3 0 0,4-1 0,6-5 0,3-5 0,7-4 0,5-10 0,5-6 0,2-10 1,4-2-1,2-5 0,-1-1 0,-3 0 0,-4 1 0,-5 4-1,-6 3 1,-6 5-2,-8 5 2,-11 5 0,0 0-1,-1 15 1,-5-3 0,0 2 0,1 2 1,4 0-1,6-1 0,7-3 0,7-3 2,8-3-2,5-3 0,9-4 0,5-1 0,4-4 1,3-1-2,3-2 2,-2-1-2,0-2 1,-2 2 0,-2-2 0,-6 3 0,-5 0 0,-7 3 0,-4 3 0,-6 4 0,-3 6 1,-5 3-1,-5 5 0,0 6 0,-2 3 0,2 4 0,3-1 0,4 2 1,3-4-1,6-1 0,7-7 0,7-6 0,6-7 1,6-9-1,5-6 0,3-9 1,6-6-1,1-4 0,1-4 0,-5 0 0,-4 0-1,-4 4 1,-8 7-1,-9 5 0,-10 8 0,-11 10 1,-16 0-2,6 27 2,-14-2 0,-3 9 0,-3 3 2,3 3-1,1-1-1,7-2 1,8-3 0,8-7 0,11-6 0,11-8-1,10-8 1,8-6 0,8-7-1,5-6 0,6-3 1,1-4-1,-1-1 0,-5 2-1,-4 1 0,-8 6 1,-7 5-1,-11 7 1,-9 8-1,-9 6 1,-7 5 0,-5 5 0,-4 3 1,1-1-1,-1 0 1,5-3-1,5-5 0,7-6 1,5-5-1,9-7 0,6-7 0,8-6 0,4-7 0,6-4-1,1-3 1,0-3-1,-1 1 1,-4 1-1,-4 2 0,-7 6 0,-6 6 0,-7 5 1,-7 9-1,-5 8 1,-7 7 0,-1 7 0,-6 4 0,1 5 0,-3 1 1,2 2-1,0-2 1,7-3-1,2-4 1,6-6-1,7-6 1,6-6-1,8-6 1,7-5-1,8-6 0,4-3 0,3 1-1,1-2 1,-1 0-1,-4 1 0,-3 5 1,-8 2-1,-8 4 1,-7 6-1,-8 4 1,-7 5 0,-5 3 1,-2 6-1,-3 1 0,2 0 1,0 0-1,5-4 1,5-4-1,8-5 0,9-5 1,6-8-1,10-7 0,7-5 1,6-5-1,2-5 0,0-2 0,-3-4 0,-2 1 0,-7 4-1,-9 2 0,-9 5 1,-8 7-1,-8 5 1,-7 8 0,-14 0 0,12 15 0,-11-1 1,-1 1-1,3 1 1,3 0 0,4-2-1,9-3 1,8 0 0,7-5-1,10-4 0,8-4 1,8-5-1,3-5 0,3-5 0,0-7 0,0-6 0,-1-4 0,-6-4 0,-4-1 0,-5-1 0,-5 0 0,-6 5 0,-4 2 0,-10 9 0,-5 4 0,-7 9 0,-13 11-1,0 0 1,-1 13 0,-7 5 0,-3 4 0,2 2 1,2-1-1,5 0 1,6-4-1,10-7 1,8-9-1,9-11 1,9-10-1,5-8 0,7-9 0,0-11 0,3-6 0,-2-4 0,-4-1 0,-8 0 1,-7 1-1,-11 4 0,-7 6 1,-10 7 0,-8 8-1,-8 6 0,-5 6 1,-3 9-1,-2 3 0,0 6 1,2 2-1,4 0 1,2 0-1,12-1 1,-11-10-1,13-1 0,4-5 1,3-6-1,4-5 0,2-6-1,4-4 1,0-3-1,1-3 0,-4-3 0,-1 1 0,-5-1 0,-4 5 0,-8-1 0,-7 4 0,-8 3 1,-7 7 1,-3 3 0,-9 6 1,-1 5 0,-6 2-1,3 8 1,-1 0-1,4 6 0,3-1-1,5 0 0,7-1 0,6-2 0,16 2 0,-10-18 0,15 2 0,3-5 0,2-3 0,-2-4 0,0-3 0,-5 0 0,-5-2 0,-5 0 0,-6 1 0,-5 2 0,-6 0 0,-2 3 1,-4 1-1,-2 4 0,-1 5 1,-2 4-1,-3 6 1,1 6-1,-3 6 1,0 5-1,-2 4 0,3 2 1,1 0-1,5-2 1,6-3-1,7-7 0,7-6 0,13 2 0,-2-27 0,10 1 0,4-6 0,1-4 1,-1-5-1,-2 0 1,-6-1-1,-8 3 1,-9 3 0,-10 6 0,-11 7 0,-9 6-1,-11 8 0,-5 7 1,-4 6-1,-6 8 0,1 4 0,1 3 0,3 3 0,4 1 0,5-1 0,5-1 0,6-5 0,7-3 0,7-5 0,6-5 0,4-5 1,5-5-1,2-7 0,3-2-1,-3-3 2,-2-3-2,-3-1 2,-7 1-2,-6 1 1,-6 3 0,-6 3 0,-8 2 0,-2 6 0,-7 5 0,-3 5 1,-4 5-2,-4 6 2,1 6-1,-1 3 0,4 3 0,4 0 0,6-2 1,10-3-2,10-5 2,11-7-2,10-8 1,16-1 1,-6-22-2,12 0 2,3-7-2,0-4 2,-3-5-2,-4-1 1,-6 1 0,-7 3 0,-9 4 0,-13 8 0,-7 4 0,-11 10 0,-10 9 0,-10 8 0,-4 6 0,-4 5 0,-1 0 0,5 4 0,2 0 0,8-1 0,9-6 0,11-2 0,7-6 0,10-4 0,7-5 0,7-6 0,5-4-1,2-4 2,1-2-2,0-3 1,-3-2 0,-5 3 0,-5 0 0,-9 4 0,-9 3-1,-7 4 1,-8 6 0,-6 6-1,-5 5 2,-1 4-2,1 6 2,-1 3-1,5 5 0,4 2 0,8-2 0,5 1 0,9-3 1,5-3-1,7-4 0,7-6 0,14-12 0,-10 8 0,10-8 0,1-13 1,0-1-2,-3-4 2,-4-1-2,-7-2 1,-8 1 0,-8 3-1,-10 3 1,-9 4-1,-8 3 1,-7 7-1,-4 6 1,-4 3 0,1 5 0,0 3 1,4 3-1,3 3 0,8 0 2,5 1-2,6-2 1,7-1-2,8-4 2,6-2-2,7-5 2,4-5-2,12-5 1,-14-3 0,14 3-1,-11-22 1,1 6 0,-2-4 0,-7 0-1,-6 3 1,-8 1 0,-5 3-1,-10 5 1,-4 6 0,-6 5 0,-7 5 0,-2 6 0,-3 5 0,-1 1 1,3 3-1,4 3 1,5-3-2,5-1 1,9-5-1,8-2 0,9-8 1,5-2 0,6-8 0,4-6 0,3-2 0,-1-6 1,0 0-1,-5-2 0,-4 1 1,-6 0-2,-5 3 1,-7 2-1,-9 5 2,-5 1-2,-7 6 1,-6 2 0,-2 5 0,-2 2 1,0 5-2,1-1 2,3 3-1,6 0 1,5-2-1,6 0 1,8-5-1,4-4 0,6-2 1,4-5-1,4-4 0,2-4-1,1-3 1,-1-1-1,-4-1 1,-4 0-1,-5 2 1,-5 2-2,-6 4 2,-6 5 0,-4 4 0,-5 5 0,-3 4 0,2 4 1,0 3-1,1 5 1,3 1 0,5 0-1,5 1 0,10-1 0,5-1 1,8-2-2,6-4 1,8-3-1,9-13 1,1 15 0,-1-15 0,17-1 0,-7-5 0,-10 6 0,13-21 0,-12 7 0,-7-3 0,-6 0 0,-6 2 0,-9 2 1,-7 4-1,-7 7 1,-7 4-1,-2 7 0,-6 9 0,-2 6 0,0 6 0,2 4-1,6 4 1,1 1-1,7-1 1,7-1 1,10-3-1,8-4 0,10-7 0,8-4 1,10-7-1,8-5 0,5-4 1,4-2-1,1 1-1,-4 0 1,-3 7-1,-5 4 1,-9 11 0,-7 10 0,-8 10 0,-5 15 1,-6 12 0,-1 13 0,1 10 0,3 9 1,7 0-2,9-3-1,18 1-12,3-33-11,33-1-7,2-34-11,21-23 2,11-31-1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5650180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Complete the overview of the formal scientific process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to do with the experiment once it has “done its thing”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a seed germination investigation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our new knowledge to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what we will do, write it up (hypothesis, method, equipment, variables –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dep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/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indep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/contr.) and set up the experiment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run a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09680" y="5729640"/>
              <a:ext cx="3287880" cy="975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96000" y="5715600"/>
                <a:ext cx="3314160" cy="100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9845798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416</TotalTime>
  <Words>115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62</cp:revision>
  <dcterms:created xsi:type="dcterms:W3CDTF">2006-08-16T00:00:00Z</dcterms:created>
  <dcterms:modified xsi:type="dcterms:W3CDTF">2013-04-07T23:41:23Z</dcterms:modified>
</cp:coreProperties>
</file>