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59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23:51:41.46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9464 3964 39,'0'0'33,"0"0"2,-5 34-1,0 8-26,-10-1-3,12 14 0,-6-6 0,14 4 1,6-33 0,30-28-1,32-52 0,53-49 0,52-58-1,60-38-1,48-35-1,38-22 0,27 5-8,-19-1-24,-17 48-7,-49 35-2,-60 58 1</inkml:trace>
  <inkml:trace contextRef="#ctx0" brushRef="#br0" timeOffset="795.6051">10325 6566 24,'1'35'31,"-6"4"3,-2-1-2,9 13-17,-20-22-1,25 12-2,-7-41 0,25 16-2,13-50-3,37-21-2,30-39-1,40-24-2,36-28 0,26-23-5,34-11-3,-6-28-33,24-4 1,-14-18-1,-14 0-1</inkml:trace>
  <inkml:trace contextRef="#ctx0" brushRef="#br0" timeOffset="1513.2097">10639 11632 72,'0'68'40,"-18"7"-4,1 19 3,-14-12-36,15-3 2,9-24-1,25-30 0,35-59 0,49-59-3,63-69 2,64-55-4,66-38 0,43-42-6,57-1-25,-7-6-7,-4 31 0,-38 31-1</inkml:trace>
  <inkml:trace contextRef="#ctx0" brushRef="#br0" timeOffset="3744.024">11364 12721 24,'-40'-13'28,"3"13"0,-22-12 0,-2 3-27,-14 2-1,-8-2 0,-6 2 2,-9-8 2,-4 6 2,-16-12-1,2 7 3,-19-9-2,1 8 2,-25-6-2,-2 12 2,-23-3-4,-5 8 0,-26 2-1,-5 6-1,-9-4-1,-3 0 0,-6-2 0,-5-3-1,1-6 1,6-1-1,7-8 1,-1 0-1,-1-1 1,4 1-1,2 1 0,3 5 0,-9 3 0,-1 4 0,-4 3 0,3 4 0,1 4 0,-3 1 1,-2-3-1,4 3 0,8-5 1,8-2 0,-1-3 0,9-2 0,2-4 0,12-1-1,5 1 2,6 2-1,0 2 0,3 7-1,4 2 1,6 5-1,11 9 0,3 5 1,5 8 0,11 5-1,7 7 0,10 7 0,4 7 0,6 2-1,5 7 1,12 4-1,8 1 0,10 4 0,13 2 0,12-2 1,19 5 0,19 1 0,17 1 0,23 2 0,15 2 0,22-3 1,14 5-2,14-2 1,13-2 0,13-6-2,10-3 1,5-2-1,13-8 1,13-4-1,10-11 1,13-6 0,14-6 0,13-6 1,16-7 1,10-3-2,8-6 1,3-1 0,11-3 0,3-1 0,6-3 0,0-1 0,3 0 0,4 1 1,2-1-1,2 0 1,-1-1-1,8-1 0,-2-1 1,5-2 0,1-2 0,1-3 0,5-2 0,1-5 0,-2-3 0,-4-2 0,-2-5 0,-7-3 0,-5-2-1,-7-5 1,-17-1-1,-6-5 0,-15-3 0,-9-3 1,-7-6-1,-11-2 2,-12-3-2,-13-2 1,-7-4-1,-14-1 1,-11-6 0,-16 1 0,-18-4-1,-18-1-1,-14-4 2,-14-3-1,-22 1 1,-16 0-1,-11 1 1,-16 4-1,-15 5 1,-16 2-1,-10 8 2,-12 4 0,-17 8-1,-10 3 1,-18 8-2,-13 3 2,-12 3-2,-12 4 2,-5 4-3,-4-1-2,4 5-2,-2-21-16,26 17-17,7-15-1,25 6-1,13-13-1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23:56:03.7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2006 1034 31,'0'0'32,"0"0"1,0 0-13,0 0-8,0 0-3,0 0-1,0 0 0,-6 63-3,5 5-1,0 16-2,-1 10 2,-2 11-2,-6 6 0,2 0-3,-9-16-5,14-26-19,-4-18-8,3-11-1,6-18 0</inkml:trace>
  <inkml:trace contextRef="#ctx0" brushRef="#br0" timeOffset="624.004">1714 1351 76,'0'0'39,"-61"-47"0,61 47 1,-45-47-38,45 47 0,0 0 1,-9-66-1,9 66 1,49-39-2,-49 39-1,87-42 0,-28 18-1,4 0 0,6 0 0,2 2-1,2-1-2,1 2 2,-2 1 1,-2 4-1,-5 4 0,-5 4 1,-9 4 2,-51 4 0,83 8 0,-83-8 0,53 32 1,-53-32-1,29 55 2,-23 5-1,-7 24 0,-9 7-1,-2 6 2,-4-4-2,4-3 1,-1-15-1,6-11-1,1-23 0,4-12 1,4-10 0,-2-19 0,21 0 0,-4-18 0,6-7 0,1-10 1,2-4 0,3-6-1,-29 45 0,28-46-1,-8 4 2,3 16-1,-9 8-1,1 21 0,-8 11 0,2 14 0,-9 9 0,6 11-1,-1-3-1,2-3-1,7 0-3,2-17-3,20-5-27,-3-16-4,14-5 1,0-14-2</inkml:trace>
  <inkml:trace contextRef="#ctx0" brushRef="#br0" timeOffset="811.2052">3320 1475 91,'-17'23'38,"-5"12"0,-2 8-2,1 2-33,3 1-1,6-1-1,7-2-2,5-8-1,13-6-5,-6-19-29,22-4-1,0-12-1,6-7-1</inkml:trace>
  <inkml:trace contextRef="#ctx0" brushRef="#br0" timeOffset="1279.2082">3426 1414 63,'-13'-56'36,"13"56"2,-15-46 2,15 46-18,0 0-19,-8-47 0,8 47 0,0 0 2,0 0-2,0 0 1,33 7-1,-3 19-1,2 17-1,5 11 2,-8 6-3,-3 5 2,-16 2-2,-6 3 2,-12-9-3,-3-2 1,0-12 0,1-10-1,5-13 2,3-10-1,2-14 1,24-25-1,-4-10 1,9-11 1,4-8 0,3-11 0,-36 65-1,40-67 0,-40 67 1,38-63-2,-38 63 2,31-39-3,-11 10 1,6 23 0,-14 11-1,6 19 0,-9 14-3,11 11 2,-1 2-5,0-6 1,21 0-13,-8-19-21,23-1 1,-8-16 0,11-6 0</inkml:trace>
  <inkml:trace contextRef="#ctx0" brushRef="#br0" timeOffset="1809.6116">4429 1509 108,'-38'-10'39,"3"17"2,-14 6-2,6 10-35,-5 7-1,9 5 0,4 1-2,10 5 0,11-3 0,11-5-1,13-9 1,12-9-1,10-9 1,6-7-1,4-7 1,1-13 0,0-7 1,0-11-1,-5-5 0,-5-4-1,-33 48 1,32-46 0,-32 46 0,21-43-1,-5 14-1,-16 29 1,0 0-1,0 44 0,-16 25 0,-10 26 0,-4 18-1,-2 16-1,1 4 2,1 3-1,4-8 1,6-11 0,3-19 1,6-15 0,2-23 0,5-15 3,-1-23-3,5-22 1,-4-23 0,5-17-2,0-19 2,3-16-2,5-14 2,2-11-2,6-2 2,4 0 1,4 4-2,5 7 2,8 11-3,1 9 1,11 11-4,2 2-2,16 11-24,-10-3-10,16 10 0,-74 40-1,72-44 2</inkml:trace>
  <inkml:trace contextRef="#ctx0" brushRef="#br0" timeOffset="2137.2137">5025 1436 118,'51'-26'41,"-51"26"1,0 0-1,-12 4-38,-4 10 0,-19 6-1,1 8-1,-6-3-1,12 4 1,21-3-2,13-4 2,12-3-1,9-3 0,13-7 0,8 0 0,2-4 1,-1-1-1,-4-1 2,-9 5-2,-11 4 0,-12 5 0,-15 6 0,-13 6 0,-11 2 0,-4 3-2,-5 0 2,1-2-2,2-4 0,3-4-2,13-4-3,-2-20-21,18 0-14,0 0 1,17-2-1,-8-12 0</inkml:trace>
  <inkml:trace contextRef="#ctx0" brushRef="#br0" timeOffset="2605.2167">6572 1041 93,'0'0'38,"11"-54"2,-11 54-2,0 0-34,0 0 1,0 0-1,0 0 0,0 0-1,-7 14-1,-9 63 1,-14 11-3,8 14 2,-4 6-3,9 0 0,6-6-6,8-25-7,24-31-24,-9-18-1,14-10 1,-10-18-2</inkml:trace>
  <inkml:trace contextRef="#ctx0" brushRef="#br0" timeOffset="2823.6181">6297 1447 104,'-30'-6'39,"13"11"1,2 3-1,15-8-33,14 7-3,-14-7-1,0 0-1,61-20-2,-61 20 0,72-31-6,-24 11-4,1-6-26,9-2-2,-1-5 0,6-4-2</inkml:trace>
  <inkml:trace contextRef="#ctx0" brushRef="#br0" timeOffset="3198.0205">7144 899 108,'0'0'42,"0"0"0,49-35-1,-49 35-38,0 0 2,-40 60-1,18 1-1,-28 37 0,5 8-1,-2-2 0,14-2-2,2-16 0,18-16 0,2-19 0,20-19 0,6-15 0,5-11 0,7-11 0,4-8 0,3-10 0,0-6 0,0-5 0,-34 34 0,27-34 0,11 5 0,-17 1 0,7 17 0,-15 3 0,7 16 0,-10 4-2,11 11-1,1 2-3,0-1 1,16 4-5,-3-15-6,20 3-23,-6-10-1,11 0 1,-9-13 1</inkml:trace>
  <inkml:trace contextRef="#ctx0" brushRef="#br0" timeOffset="3572.4229">7796 1500 108,'0'0'39,"0"0"1,-59-56 0,29 52-32,-18 7-3,6 9 0,-9 9-2,4 9-1,-1 5-1,17 8 0,8-2-1,7-2 1,11-6-1,11-6 0,11-9 0,11-7 2,10-10-2,7-10 0,5-10 0,4-10 0,-1-6 0,-2-10 0,-51 45 0,48-51 0,-48 51 0,39-51 0,-39 51 0,0 0 0,39-59 0,-39 59 0,7-16 0,-7 16 0,-7 27 0,-1 6 0,0 11-2,6 6 0,2-1-2,12-14-2,17-9-8,-4-20-26,22-6-2,-3-15 1,14-10 0</inkml:trace>
  <inkml:trace contextRef="#ctx0" brushRef="#br0" timeOffset="3775.2242">8361 1177 108,'4'-61'40,"-4"61"2,0 0-1,0 0-37,0 0-1,-34-31-1,5 74-2,5 32-1,-5 18-5,12-1-5,20 1-28,-1-16-2,12-15 0,-15-28 0</inkml:trace>
  <inkml:trace contextRef="#ctx0" brushRef="#br0" timeOffset="3962.4254">8067 1482 114,'0'0'43,"0"0"1,-37-51-2,37 51-36,0 0-2,0 0-2,0 0-2,43-46 0,-43 46-6,77-30-24,-30 11-12,13 0-2,5-2-1,12-2 0</inkml:trace>
  <inkml:trace contextRef="#ctx0" brushRef="#br0" timeOffset="4841.0315">9319 1370 94,'0'0'39,"0"0"-2,0 0-5,22-50-24,-22 50-2,0 0-1,0 0-2,-13 29 0,-3 6-2,1 13 0,-10 5-1,4 6 1,-4-1-1,7-3 1,7-20-1,6-10 1,2-10-1,3-15 1,12-3 0,1-16 0,3-7 0,5-10 0,1-6 1,-22 42-2,22-49 2,-22 49-1,30-53 0,-30 53 0,23-51 0,-23 51 0,0 0 0,31-54-1,-20 46 0,5 0 1,-16 8-2,17 12 1,-12 6-1,4 10 1,-1 1-1,13-2 2,8-19-2,12-13 2,-41 5 0,54-14-1,-54 14 2,64-27-1,-64 27 0,73-31 0,-73 31 0,65-35 1,-65 35-2,62-30 0,-62 30 0,25-12 0,5 16 0,-14 18 0,-10 9-2,-14 16 1,-13 9-1,6 7 2,1-1-3,16-18 0,17-12-1,10-13-2,18-10-4,-4-19-18,21-1-12,-11-13 0,9-4 0,-13-7 2</inkml:trace>
  <inkml:trace contextRef="#ctx0" brushRef="#br0" timeOffset="5010.0484">10387 1436 108,'0'0'39,"0"0"0,8-36-1,-8 36-35,-11 0 0,-1 24-1,0 12-2,1 10 0,-3 6-2,6 1 1,7-8-3,0-13-4,17-5-28,-12-15-3,16-6 0,-5-14-1</inkml:trace>
  <inkml:trace contextRef="#ctx0" brushRef="#br0" timeOffset="5201.6515">10498 1266 102,'0'0'40,"-15"-70"2,15 70-4,-11-54-39,11 54-11,0 0-26,-3-58-3,3 58 0,0 0 0</inkml:trace>
  <inkml:trace contextRef="#ctx0" brushRef="#br0" timeOffset="5747.655">10943 1362 77,'0'0'43,"0"0"-2,13 38 2,-36-25-18,-20-1-21,-3 11 1,-4 2-1,2 7-1,0 1-2,19 7 0,10-2-1,12-3 1,13-6-1,11-10 0,13-9 1,12-7-1,7-9 0,1-11 1,3-8-1,-3-10 0,-50 35 1,48-45-1,-48 45 1,40-49-1,-40 49 1,0 0-1,43-64 0,-43 64 0,7-12 0,-12 27-1,-10 23 0,-8 28-1,-11 18 1,2 28 0,-7 4 0,7-2-1,-2-12 2,3-2-1,0-17 1,3-10 0,0-19 0,3-11 0,-3-19 1,0-13-1,3-14 1,5-19-1,7-12 0,9-22-1,11-9 0,8-13 0,14-2-2,5-7 1,17 7-6,-4-11-15,19 13-18,-8 5 2,12 7-1,-70 66-1</inkml:trace>
  <inkml:trace contextRef="#ctx0" brushRef="#br0" timeOffset="6168.8577">11532 954 80,'0'0'43,"24"-56"0,-24 56 1,0 0-20,0 0-20,0 0 1,-30 75-1,-8 22-2,-1 21 1,-7 5-3,10 4 3,3-17-3,15-16 0,5-28 0,20-24 0,8-21 0,10-17 0,8-14 0,4-11 0,4-12 0,3-9 0,0-8 0,-44 50 0,41-52 0,-41 52 0,0 0 0,71-78 0,-51 60 0,-7 13 0,-13 5 0,3 30 0,-10 3 0,0 9 0,-2-1-4,10-2-1,11-9-3,1-18-13,26-4-19,-7-17-2,22-7 1,-8-18 0</inkml:trace>
  <inkml:trace contextRef="#ctx0" brushRef="#br0" timeOffset="6371.659">12216 1145 103,'0'0'42,"18"-53"1,-18 53 0,0 0-38,-10-13-2,-11 61 1,-18 33-2,-3 30-1,0 2-2,9 0-1,11-16-6,9-33-18,18-16-15,-12-20 0,15-12 1,-8-16-2</inkml:trace>
  <inkml:trace contextRef="#ctx0" brushRef="#br0" timeOffset="6543.2601">11985 1486 122,'-7'-30'42,"2"11"2,5 19-6,9-12-33,-9 12-3,38 1 0,-38-1-6,0 0-5,76-9-23,-76 9-8,67-14-2,-67 14 0,81-20-1</inkml:trace>
  <inkml:trace contextRef="#ctx0" brushRef="#br0" timeOffset="7198.4643">13267 1456 69,'0'0'40,"0"0"1,0 0-1,3-47-12,-19 39-22,-24 8-3,-10 9 0,-8 7-1,-1 6 0,-3 3-2,17 5 0,16-4 0,29-3 0,19-7 1,17-3-1,14-5 0,6-1 1,5 0 0,0-3-1,-5 2 1,-9 3 0,-12 3-1,-18 6 1,-15 4-1,-14 3 1,-11 1-2,-8 3 2,-3-1-2,-1-2 0,5-2-1,5-6-2,16-6-3,9-12-22,19-10-11,7-6 0,23-3 0,1-8 0</inkml:trace>
  <inkml:trace contextRef="#ctx0" brushRef="#br0" timeOffset="7822.4683">13730 1453 79,'0'0'40,"-10"-6"0,10 6 0,-20 26-17,9-8-20,2 9 0,-2 4 0,0 8 0,-2-1-1,0 5 0,-2 0 0,1 0-1,0-5 0,2-3 0,3-9 0,3-4-1,5-7 0,1-15 1,15-2-1,0-13 0,4-6 1,2-7 0,-1-5-1,1-9 1,1-5 0,-2-7-1,-20 54 1,21-54-1,-21 54 1,18-56-2,-18 56 3,26-48-3,-26 48 2,0 0 0,38-59-1,-38 59 0,24-37 0,10 32 0,-12 10-1,6 16 1,-13 8-1,-3 7 0,-18-2-1,-5 3 2,-12-2-2,-7-2 2,-6-4-1,-3-4 1,-4-2-1,1 3 1,0 0 0,2 4 0,1 1 0,4 6-1,5 5 1,4 4 0,3 5 0,2 5 0,3 1 0,0 0-1,3-1 2,0-2-2,-1-4 1,1-3-2,3-7-1,0-14-4,16 2-15,-4-28-18,19 4 0,0-23 0,21-1-3</inkml:trace>
  <inkml:trace contextRef="#ctx0" brushRef="#br0" timeOffset="8274.8712">14059 1553 97,'0'0'38,"0"0"2,0 0-1,13 7-34,6-10-1,9-1 0,5 0-1,9-2 0,4-4-1,3-2-1,0-3 0,-2-3 0,-47 18 0,0 0 0,61-33 0,-61 33-1,0 0 1,0 0 0,48-52 0,-48 52-1,0 0 1,-14-18 1,-23 18-2,-3 16 2,-19 9-1,0 12 0,-6 11 0,7 8 2,6 2-3,28-7 0,17-11 0,20-8 0,24-13-2,16-9-1,18-8-2,5-14-11,21-2-23,-10-10-3,8-1 1,-15-5-1</inkml:trace>
  <inkml:trace contextRef="#ctx0" brushRef="#br0" timeOffset="8649.2736">14805 1571 86,'-23'10'39,"8"6"0,2-7 1,13-9-23,8 11-13,13-11 0,5-5-1,6-2 0,5-4-1,6-5 0,0-3-1,0-5 0,-43 24 0,0 0-1,54-44 2,-54 44-1,0 0 0,35-47 0,-35 47 0,0 0 0,0 0 1,-27-34-1,-15 34-1,-4 15 1,-13 7-1,5 14 0,-5 8 0,12 10 2,15-3-2,31-13 0,22-8-2,22-11 0,19-7-1,13-12-1,20-8-6,-4-18-23,18 1-8,-12-8 1,1-2-2</inkml:trace>
  <inkml:trace contextRef="#ctx0" brushRef="#br0" timeOffset="9023.676">15602 1437 111,'-32'2'41,"-15"12"2,-9 12-1,-2 8-35,6 1-4,9 5 0,3-1-1,10-1 1,15-6-3,15-4 0,16-8 0,17-11 0,13-13 0,12-9 0,8-15 0,8-11 0,-74 39 0,81-56 0,-81 56 0,83-83 0,-43 37 0,3-4 0,-12 1 0,2 1 0,-33 48 0,46-80 0,-46 80 0,8-48 0,-33 38 0,-9 29 0,-9 24 0,-11 30 0,-6 30 0,10 12 0,17-1-16,23-28-7,41-30-17,7-28-3,24-11 1,3-18-2</inkml:trace>
  <inkml:trace contextRef="#ctx0" brushRef="#br0" timeOffset="9772.4808">16512 1454 68,'22'-14'39,"-22"14"0,10-15-10,-10 15 2,-10 5-22,-5 1-3,-3 11 0,-7 3-3,3 11-1,-8 0 0,9 7 0,6-2 0,8-3-1,7-2 0,11-7 0,12-9 0,13-8 0,10-10 0,6-9-1,4-8 1,4-7-1,-4-8 1,-4-5 0,-52 40-1,48-44 0,-48 44 2,0 0-2,45-64 1,-45 64-1,0 0 1,17-39-1,-17 39 0,-10 2 0,-5 19-2,-2 12 1,2 9-2,5 7 0,9 0-2,12-14-2,21-9-4,-2-23-21,27-4-8,-5-13 1,15-5 0</inkml:trace>
  <inkml:trace contextRef="#ctx0" brushRef="#br0" timeOffset="10349.6845">17319 1441 101,'-15'-12'38,"1"15"1,-15 10 0,7 18-31,-13 7-4,10 9 0,-2 5-2,4 7-1,2 1 1,4-2-1,1-8 0,3-6-1,2-10 1,6-5-2,2-16 2,3-13-1,13-10 0,0-11 1,2-8 0,2-8 0,3-9-1,2-10 1,1-9-1,-23 65 1,24-69 1,-24 69-2,32-66 2,-32 66-2,26-62 1,-26 62-2,37-52 2,-37 52-1,0 0-1,58-54 0,-33 47 1,14 1-1,-4 19-1,-6 12 2,-15 12-2,-7 8 3,-18 1-3,-7 2 3,-17-11-3,-8-4 2,-4-3 0,-6-4 0,2-4 0,0-3 0,6-2 0,4 2 0,5 3 1,3 4-1,8 6 0,2 9 0,1 12 1,-2 12-2,-5 9 2,-2 10-2,-4 3 2,-2 6-2,-2-4 0,1-5-2,4-11-3,1-25-11,29 2-17,-5-36-8,23-6 1,2-30-1</inkml:trace>
  <inkml:trace contextRef="#ctx0" brushRef="#br0" timeOffset="11316.8907">18451 1452 89,'0'0'39,"-33"-6"0,12 13-4,-24-5-26,9 4-2,-8 1-1,0 7-2,-3 5-2,2 7 1,2 5-1,5 1-1,7 3 0,11-1 0,10-1-1,14-1 1,14-7-1,14-6 1,13-7-1,8-7 0,7-10 1,2-5-1,-2-7 1,-3-10-1,-9-2 1,-8-4-1,-12-3 1,-13-2-1,-11 4 0,-8-1 0,4 35 1,-10-30-2,-15 7 1,8 7 0,-9 1 0,13 13 1,-3-1-1,16 3 0,0 0 0,30 18 1,5-14-1,9 1-1,3 3 1,6 3 0,-5 4 0,-3 5 0,-9 6 0,-13 7 0,-12 6 0,-13 5 0,-10-2 0,-8 2 0,-4-5-1,1-2 1,0-9 0,4-6 0,5-12 0,14-10 1,0 0 0,15-30 0,6 2 1,3-8-1,5-7 1,2-5-1,2-4 1,-2 3-2,-3 6 0,-3 1 0,-25 42 0,0 0 0,38-50 0,-38 50 0,0 0 0,68-40-8,-68 40-7,67-26-12,-15 15-12,2 2-3,5 0-1,7-1 0</inkml:trace>
  <inkml:trace contextRef="#ctx0" brushRef="#br0" timeOffset="11909.6945">20091 1437 69,'34'-47'39,"-34"47"1,0 0 1,0 0-19,0 0-17,0 0 1,0 0-1,-52-26-2,17 38 0,-9 2-2,8 4 1,-10 4-1,11 4 0,6 3-2,21-1 2,23-13-1,13-2 0,9-1 0,3 0 0,5-2 1,-2 3-1,-3 1 0,-8 4 1,-10 4-1,-13 2 1,-12 3-1,-11 4 0,-8 0 0,-7-2 0,-2-4 0,-1-4-1,6-6-2,4-6-1,22-9-3,-8-20-20,32 1-14,3-13 1,21-3-1,2-14 2</inkml:trace>
  <inkml:trace contextRef="#ctx0" brushRef="#br0" timeOffset="12128.0959">20537 1223 97,'42'-74'41,"-42"74"2,28-49-3,-28 49-35,0 0-4,0 0 2,0 0-2,-34 42 0,-5 30-1,3 22 0,-5 1-2,12 0-2,16-10-5,10-22-21,35-27-9,2-17-1,17-9 0,-1-13 1</inkml:trace>
  <inkml:trace contextRef="#ctx0" brushRef="#br0" timeOffset="12954.9012">20901 1479 85,'0'0'41,"0"0"0,-14-41 1,-12 29-19,-8 14-18,-7 14-1,-2 11-1,-2 9-2,8 9 0,8 1 0,16 0-1,9-8 1,12-2 0,11-14-1,15-8 0,11-8 0,10-10 0,5-7-1,0-7 1,0-8-1,-5-9 0,-10 0 1,-11-8-1,-34 43 0,20-46 1,-20 46 0,-2-48 0,2 48 1,0 0-1,-33-53 2,33 53-1,-53-35-1,18 23 1,4 11-1,7 9 0,9 5 0,23 5 0,14-3-1,21-2 2,3-7-1,4-2 1,-1-4-1,-3 1 0,-10-3 1,-6 3-1,-10-1 1,-6 6-1,-14-6 0,1 23 1,-10-3-1,-6 3 0,-2 6-1,-1 2 1,3 3-1,1-1 1,6-2 0,8-6-1,8-5 1,10-11 0,10-4 1,7-10-1,7-8 0,2-4 1,2-7-1,2-3 1,-6-4 1,-6 6-2,-8 0 0,-7 6 0,-7 6 0,-14 13 0,0 0 0,-9 18 0,-5 7 0,-3 0 0,2 4 0,4 7 0,4-3-2,9-2 2,11-6-1,12-8 2,10-11-1,8-4 2,3-8-2,2-10 0,-2-7 0,-4-7 0,-6-6 0,-10-4 0,-7-2 0,-7 1 0,-12 41 0,0 0 0,7-59-5,-7 59-8,0 0-7,-5-53-11,5 53-11,-5-23 0,8 6-1,-6 6 2</inkml:trace>
  <inkml:trace contextRef="#ctx0" brushRef="#br0" timeOffset="13610.1054">22745 1560 69,'1'-10'39,"-1"10"-1,-13-14 1,3 19-11,-20-10-23,-3 7 0,-9 9-1,-7 6 0,-6 8-1,4 6 1,2 2-2,7 5 1,12-1-2,11-3 1,19-7-1,21-9 0,17-13-1,17-9 1,16-11 0,8-12 0,8-12 1,4-11 0,-91 50-2,89-58 0,-89 58 0,75-71 0,-75 71 0,65-73 0,-65 73 0,44-71 0,-44 71 0,23-53 0,-23 53 0,-17-20 0,-6 19 0,-13 19 0,-8 18 0,6 22 0,-2 16 0,15 11-4,13-3-1,29-28-3,30-9-17,-3-22-15,28-7-1,-6-16 0,15-4 1</inkml:trace>
  <inkml:trace contextRef="#ctx0" brushRef="#br0" timeOffset="14452.5108">23481 1530 90,'-24'-11'41,"-14"3"1,6 13-2,-13-3-12,4 18-25,0 8-1,9 5 0,2 3-1,8 2 0,9 0-1,13-1 1,9-7-1,11-7 0,10-8 0,5-8 0,6-8 0,3-9 0,-4-8-1,-1-8 1,-5-5 0,-7-7 0,-6-4 0,-8-1 0,-7 2-1,-9 2 1,-5 6 1,-9 7-1,-2 7 0,-2 10 0,0 8 0,3 6 0,5 4 0,7 5 0,9 1 0,14-1 1,9-2-1,10 0 0,6-4 1,5-1-1,1-3 0,1-2 1,-9-4 1,-7 1-2,-10-1 0,-5 0 0,-18 2 0,0 0 0,0 0 0,-21 18 0,-2-1 0,-2 4 0,-2 3 0,2 4 0,3 0 0,5-1 0,9-5 0,9-2 0,12-7 0,12-7 0,7-6 0,6-6 0,5-8 0,3-4 0,1-3 0,-2-7 0,-5 0 0,-6-2 0,-8 6 0,-7 2 0,-6 7 0,-13 15 0,0 0 0,0 0 0,-10 21 0,-6 4 0,0 3 0,1 5 0,4 1 0,1 1 0,9-3 0,9-4 0,10-7 0,7-7 0,9-8 0,2-8 0,3-7 0,0-9 0,-3-9 0,-6-6 0,-5-4 0,-8-6 0,-4 2 0,-6-1 0,-5 3 0,-3 2 0,0 8 0,-5 8-5,10 10-7,-11-4-10,21 15-17,-14 0-4,18 16 1,-8-3 0</inkml:trace>
  <inkml:trace contextRef="#ctx0" brushRef="#br0" timeOffset="14842.5133">24477 1553 119,'0'0'41,"-8"14"1,-7-6-6,1 1-31,-2 6-1,-1 6-1,-4 6-1,-2 2 1,2-1-3,3 1 0,2-2 0,5-3 0,7-8 0,6-6 0,11-10 0,9-5 0,7-7 0,5-7 0,5-6 0,5-8 0,1-2 0,0 0 0,-3 1 0,-9 4 0,-5 8 0,-8 5 0,-6 9 0,-14 8 0,0 23 0,-10 3 0,-5 8 0,1 2 0,4 4 0,2 3 0,10-3 0,1-8-12,17 2-4,-10-18-9,22 5-16,-13-9-2,7-1-1,-13-10 1</inkml:trace>
  <inkml:trace contextRef="#ctx0" brushRef="#br0" timeOffset="15918.9202">3372 3037 82,'0'0'37,"-27"-17"-1,27 17-2,-35-8-27,13 10-1,-8-1-1,2 12-1,-6 8-1,0 12 0,-4 10 0,1 14-1,1 2 0,5 5-1,7-3 0,13-1 1,11-14-2,16-11 1,18-23 0,13-20 0,16-19 0,9-16 0,5-12 0,0-10-1,-4-3 1,-10 1-1,-11 4 1,-12 12 0,-14 9-1,-10 17 1,-13 12 0,-3 13-1,-14 18 0,-1 8 0,-2 15 0,0 2-1,5 10 0,2-1-2,12 1-2,3-15-4,24 9-21,-2-28-10,18 0 0,-1-21-2,12 1 1</inkml:trace>
  <inkml:trace contextRef="#ctx0" brushRef="#br0" timeOffset="17837.7325">5118 3073 78,'6'-19'33,"-6"19"-2,-12-15-5,12 15-14,-33-5-3,12 10-1,-10-4-2,1 9-2,-8 2-1,1 10-1,-5 3 0,3 9 0,3 3-1,4 5 1,8 1-1,8 0 0,10-5-1,11-5 1,11-13 0,11-9-1,9-16 1,9-10 0,3-9 0,4-9 0,-2-8 0,0-1 0,-5-2-1,-5 1 1,-8 7-1,-6 5 0,-9 7 0,-4 7 0,-13 17-1,0 0 1,4 11 0,-12 22 0,-3 15 0,-3 14 0,-4 15 1,1 12-1,-4 8 0,-2 5 0,-4-2 1,1-2-1,-3-12 1,-1-7-1,-4-13 1,0-13 0,0-12 0,0-15-1,3-16 0,2-15-1,5-10-2,0-15-3,14-3-4,-10-21-24,24 5-6,-7-11 1,16 11-2</inkml:trace>
  <inkml:trace contextRef="#ctx0" brushRef="#br0" timeOffset="48491.7619">5535 3212 50,'4'10'32,"-4"-10"2,11 9-2,0 1-20,0-10-6,9 9 1,0-9-2,9 4 0,-1-7-2,3-1 0,-1-7-1,0-1 0,-3-6 0,-3-1-1,-3-5 0,-8 1 0,-5-2 0,-6 3 0,-7 1 0,-10 6-1,-10 5 1,-5 8 1,-9 8-1,-6 9 1,-6 7-1,0 7 1,0 1-1,11 3 1,8 0-1,14-1 0,16-2-1,17-6-1,19-1-2,12-14-7,24 11-25,-3-14-2,17 4 1,-5-14-2</inkml:trace>
  <inkml:trace contextRef="#ctx0" brushRef="#br0" timeOffset="48897.3619">6246 3056 70,'-18'8'34,"-4"0"-1,5 12 1,-8-1-27,8 13 0,-6 0-2,7 9 0,0-3-3,5 4 1,2-8-1,8-3 0,4-10 0,8-9-1,5-16 1,7-11-1,1-10 1,5-9-1,-3-5 1,-1-3 0,-5-3 0,-4 2-1,-5 7 0,-5 9 1,-4 3-1,-1 7-1,0 6 1,-1 11-2,18-11 1,0 8-1,9 4-2,5-3-2,16 7-8,-7-9-23,16 10 0,-9-10 0,6 9-2</inkml:trace>
  <inkml:trace contextRef="#ctx0" brushRef="#br0" timeOffset="49458.9619">6786 3071 82,'-14'29'36,"3"-14"-1,9 11 2,-10-5-31,8 9 1,-9-4-2,4 7-1,-5-3-1,2 0 0,0-5-1,2-2 0,1-7-1,3-3 1,6-13-1,0 0 1,14-31-1,5 1-1,3-8 2,2-7-2,3-4 1,3-1 0,-4 1-1,-1 11 1,-8 5-1,-2 10 1,-7 5-1,-8 18 1,0 0-1,7 13 1,-9 7-1,1 0 0,3 6 0,5-2 1,7-1-1,7-7 0,8-7 0,7-6 1,6-8 0,7-5-1,2-6 1,-1-5 0,-5-3-1,-4 3 1,-8-3 0,-5 7-1,-7 1 0,-8 9 1,-13 7-1,9 11 0,-11 10 0,-8 6 0,0 10-1,-2 1 1,4 7-1,0-1-1,8 0-2,5-11-2,17 4-7,-4-25-25,25 3 0,-4-19-1,14-2 0</inkml:trace>
  <inkml:trace contextRef="#ctx0" brushRef="#br0" timeOffset="49646.1619">7798 3050 104,'0'0'36,"-18"7"1,6 17-1,-9 2-32,5 9-1,-3 6-2,3 5 0,5 2-1,1-3-3,9-1-1,-1-21-15,17 5-18,-5-21 1,13-4-1,-5-22-2</inkml:trace>
  <inkml:trace contextRef="#ctx0" brushRef="#br0" timeOffset="50082.9619">7870 2845 103,'0'0'38,"0"0"2,0 0-2,10 16-33,4 2-1,-1 0 0,4 6-1,-2 2-1,2 4 0,-6 4 0,-2 3-1,-6 3 0,-4-2-1,-6-1 1,-1 0-1,-3-5 1,2-4-1,1-7 1,4-7-1,4-14 0,0 0 0,22-14 0,-5-7 0,2-4 1,3-8-1,0 0 0,0-3 0,-1-2 0,-2 7 0,-4 2 0,-1 11 0,-5 4 0,1 9 0,-10 5-1,14 16 1,-6 9-1,0 2 0,5 10-1,2 0-2,6 9-3,-5-12-13,22 17-13,-9-16-7,15 4 0,-5-17 0</inkml:trace>
  <inkml:trace contextRef="#ctx0" brushRef="#br0" timeOffset="50488.5619">8706 3110 96,'-23'-28'39,"3"17"1,-13-1 0,5 10-33,-8 10-2,5 12-1,-3 3 0,5 8-1,6 2-1,7 4 0,10-2-1,10-4 0,9-8-1,9-6 1,9-11 0,2-8-1,5-11 1,3-10-1,-2-8 0,0-7 0,-6-1 0,-3-4 0,-3 3 0,-5 7 0,-6 8 0,-9 10 0,-7 15-1,0 0 1,-10 31 0,-1 1 0,2 9-1,0 3 0,4 3-1,7-6 0,12-3-4,6-23-10,29 8-8,-8-35-10,28 0-5,-2-27-2,15-4 1</inkml:trace>
  <inkml:trace contextRef="#ctx0" brushRef="#br0" timeOffset="50675.7619">9603 2404 102,'-34'44'40,"-19"10"0,8 26 0,-4 5-36,7 10 0,5 0-2,10 0 0,8-5-3,7-10-2,11 0-10,-9-28-18,17-1-8,-8-25 0,10-2-2</inkml:trace>
  <inkml:trace contextRef="#ctx0" brushRef="#br0" timeOffset="51018.9619">9159 2951 112,'-6'14'40,"6"-14"1,11 23-9,14-13-28,12-3 0,10-1-1,6-5 0,5-7-2,1 2 1,-1-9-2,-5-1 1,-6-1 0,-8 1 0,-10 2-1,-5 7 1,-8 4 0,-16 1-1,6 23 1,-15 2-2,-7 9 1,-5 5 0,-1 7-1,-1-2-1,3 4 0,1-8-4,15 4-9,-5-26-8,31 8-7,-22-26-9,40-12-1,-12-16-1,14-4 2</inkml:trace>
  <inkml:trace contextRef="#ctx0" brushRef="#br0" timeOffset="51471.3619">9939 2713 100,'-8'17'40,"-5"-5"1,14 12 1,12-4-39,-3 3 1,4-2-1,1 4 0,1-2-1,0 4 1,-7-1-1,-3 2-2,-9 0 1,-5 2 0,-5 1-1,-3-2 0,-4 1 1,1-3-1,1-3 0,5-2 0,3-4 0,10-7 1,0-11-1,25-2 0,-1-10 0,7-6 0,5-7 0,5-7 1,1-3-1,0-2 0,-5 3 0,-4 5 0,-8 8 0,-6 10 1,-7 11-1,-8 11-1,-6 12 1,-4 7-2,0 7 1,1 4-2,8 2-1,4-8-3,19 8-6,-3-22-13,34 9-13,-5-22 0,20 1-2,-3-20 3</inkml:trace>
  <inkml:trace contextRef="#ctx0" brushRef="#br0" timeOffset="51923.7619">10971 2952 109,'-12'-21'40,"-22"-1"2,0 24-2,-17-1-33,4 17-3,-4 9-1,3 7-1,5 5-1,10 5 0,8-1 0,15-7-1,11-5 1,12-6-1,11-12 0,7-11 1,9-11-1,4-11 1,1-7-1,1-8 0,2-5 0,-3-3 0,-6 5 2,-5 6-4,-6 6 2,-10 15 0,-7 12 0,-11 17 0,-11 22 0,-10 17 0,-9 17-1,-4 13 1,-7 8-1,-3 2 0,-1-1 1,0-4-1,-1-10 1,4-13-1,1-15 1,1-10 1,-3-13-1,0-11-1,0-11 1,-1-10-1,1-6-2,-4-13-3,9 2-9,-12-27-5,21 14-5,-17-28-8,27 8-8,-3-12-2,17 1 2</inkml:trace>
  <inkml:trace contextRef="#ctx0" brushRef="#br0" timeOffset="53296.5619">12054 2972 52,'0'0'34,"0"0"0,1 27-1,-10-14-9,5 18-19,-8-3-1,4 12 1,-5-8-1,4 7 0,-1-6-1,5-2-1,-1-8 1,3-3 1,3-20-1,5 10-1,-5-10 1,15-28-1,-7 2 1,5-6 0,-3-6-2,3-3 0,-1-5 1,-3 3-1,-1 4 0,-1 7-1,-1 3 1,1 7-1,2 6 1,4 6-1,5 7 0,4 6-1,10 2 0,1 1-1,14 3-2,-1-4-2,13 14-9,-10-18-21,13 11-2,-11-13 1,5 9-1</inkml:trace>
  <inkml:trace contextRef="#ctx0" brushRef="#br0" timeOffset="53702.1619">12705 2928 80,'-32'-9'37,"12"13"-2,-14-7 2,8 18-18,-9-5-14,3 10 1,-8 2-2,3 9 0,-5 2-1,5 8 0,0-1 0,9-2-1,5-5 0,13-3 0,13-8-1,18-10 0,13-11 0,12-9 0,11-11 0,9-7 0,3-5-1,2-7 1,-4-5-1,-10 5 0,-10 0 0,-11 6 0,-10 5-1,-13 10 1,-13 17 0,0 0-1,-25 9 1,4 13-1,1 8 1,-1 2-1,6 6 0,5 0-2,15 2 0,10-13-2,20 1-2,5-14-5,31 9-18,-5-23-9,19 3 2,-8-18-1,8 2 2</inkml:trace>
  <inkml:trace contextRef="#ctx0" brushRef="#br0" timeOffset="54076.5619">13473 2977 108,'-25'-13'37,"-21"-4"3,6 24-2,-17 5-32,7 11-2,-3 6 0,6 8-1,6 2-1,12 0-1,12-2 1,19-8-1,19-10 0,17-10 0,16-16 0,16-14 0,11-13 0,4-8-1,-1-14 0,-6-5-1,-8-9 2,-7 0-2,-14-2 1,-12 9-1,-15 10 0,-9 10 0,-10 15 1,-3 28 0,-16 7 0,-4 24 0,-2 19 0,-3 8 1,3 10-2,3 1 0,9 2-2,4-7 0,15-3-3,3-19-10,27 12-16,-8-29-8,16 3 1,-9-22-1</inkml:trace>
  <inkml:trace contextRef="#ctx0" brushRef="#br0" timeOffset="54263.7619">14181 2912 112,'8'-11'39,"-18"9"2,4 26-3,-15 9-34,2 9-1,-3 10-1,3 6-1,1 3-2,6-1 0,7-6-4,5-16-4,21 4-26,-8-31-4,14-3 0,-4-25-1</inkml:trace>
  <inkml:trace contextRef="#ctx0" brushRef="#br0" timeOffset="54404.1619">14265 2644 102,'-23'-30'38,"11"22"1,-5 4-4,17 4-37,11 24-34,3-12-2,19 14 1,1-10-3</inkml:trace>
  <inkml:trace contextRef="#ctx0" brushRef="#br0" timeOffset="54747.3619">14665 2856 107,'-17'12'43,"-16"-11"-1,8 11 0,-12-8-37,8 3-3,2 0 1,7 8-2,7-3 0,7 5 0,9-1-1,10 1 0,8-1 0,8 1 0,4-2 0,2-5-1,1 4 1,-4-4 1,-4 2-1,-7 3 0,-8 1 0,-11 5 1,-8 2-1,-6 2 0,-9 2 0,-4 0 0,-1 1 0,-2-3-1,6-1-3,0-11-3,22 9-18,0-22-13,12-10-3,8-17 1,21-2-2</inkml:trace>
  <inkml:trace contextRef="#ctx0" brushRef="#br0" timeOffset="55121.7619">15155 2455 110,'-30'25'41,"9"18"2,-12 1-3,0 16-34,3 6-3,2 11 2,-1 1-3,5-2 1,5-5-1,7-7-2,2-10 0,10-10 0,7-15 0,12-16 0,7-15 0,9-12 0,5-11 0,4-7 0,1-7 0,-1-3 0,-5 6 0,-6 3 0,-8 9 0,-6 14 0,-9 10 0,-5 10 0,-6 13 0,-5 8 0,-1 6 0,-2 4-3,9 10-13,-12-18-3,20 15-6,-15-28-5,26 10-7,-5-22-6,11-1 2,3-18 3</inkml:trace>
  <inkml:trace contextRef="#ctx0" brushRef="#br0" timeOffset="55761.3619">16980 2890 78,'13'-19'37,"-13"19"1,-3-23-2,-13 23-27,-18-3-1,1 11 0,-11 0-3,0 10 0,1-1 0,4 4-2,9 0-1,12 0-1,13-1 0,12-2-1,14-3 0,11-3-1,7 0 1,2-1 0,2-1 0,-3 2 0,-7 0 0,-7 6 0,-15 2 0,-11 2 1,-15 5-1,-10 3 1,-8-1-1,-5 2 1,0-5-2,1-3 0,8-3-2,6-10-4,28 8-17,-5-18-16,35-14 0,-1-11-1,21 8 1</inkml:trace>
  <inkml:trace contextRef="#ctx0" brushRef="#br0" timeOffset="56120.1619">17223 3124 99,'-19'10'40,"19"8"1,0-18-2,18 8-34,18-14-2,17-1 0,5-7 0,7-3-1,1-4-1,-4-3 0,-6-3 0,-13 2 1,-14 0-1,-15-1 1,-16 4-2,-10 6 2,-13 5-2,-9 9 2,-9 14-2,-6 4 0,-2 13 0,2 8 0,4 6 0,8 4-1,11 1 1,14-2-1,18-4 0,19-3 0,19-7-2,12-7-2,19 3-9,-4-25-6,24 13-7,-20-31-10,12 6-4,-19-19-1,-2 4 1</inkml:trace>
  <inkml:trace contextRef="#ctx0" brushRef="#br0" timeOffset="56494.5619">17940 3108 107,'-16'19'38,"1"-9"3,23 14-10,10-16-29,14-1 1,8-6-1,8-2 0,3-6 0,5-5 0,-5-4-1,-7-2 0,-9-4 0,-11-2 0,-9-5 0,-8-1 0,-11 1 0,-10 2 0,-7 4-2,-7 6 2,-9 8 0,-7 12 0,-6 12 0,-2 10-1,2 8 1,4 7-1,7 3 0,12 2 0,17-2 0,20-6-2,22-5-1,19-10-2,26 2-10,-1-31-11,32 10-14,-6-20 0,13 2-2,-16-17 2</inkml:trace>
  <inkml:trace contextRef="#ctx0" brushRef="#br0" timeOffset="56900.1619">18813 2972 113,'-71'4'42,"1"23"0,-16-4-1,20 11-36,-3 10-3,18 1-1,16 1 0,20-2 0,25-8 0,23-8-1,25-16 1,15-14-1,12-14 1,7-13-1,0-11 0,-4-17 1,-10-10-1,-9-9-1,-14-10 2,-11-4-2,-11 1 2,-12 8-2,-9 10 1,-8 19-1,-10 21 1,-10 26 0,-10 32 0,-5 21 2,-4 24-2,2 12 1,4 9-1,6 5 0,9 0-1,12-9-1,15-4-6,2-21-7,24-1-5,-15-35-5,29 6-6,-16-32-7,18 0-5,-10-21 3</inkml:trace>
  <inkml:trace contextRef="#ctx0" brushRef="#br0" timeOffset="57040.5619">19455 3298 123,'0'0'43,"-27"-1"0,27 1-3,-12-4-42,8-12-9,17 19-8,-20-22-6,7 19-12,0 0-5,-9-13-2,-16 4 1</inkml:trace>
  <inkml:trace contextRef="#ctx0" brushRef="#br1" timeOffset="61018.5619">1152 5130 88,'0'0'36,"12"7"2,13-1-3,8-9-33,18 0 2,12-4-4,16-1 0,15 4-10,-5-12-25,14 4-3,-6-4 0,-1 4 0</inkml:trace>
  <inkml:trace contextRef="#ctx0" brushRef="#br1" timeOffset="61720.5619">1199 6907 102,'0'0'39,"-14"8"2,24-4-2,12-13-34,19-5-2,17-7-2,17-2-2,16 5-5,-3-8-30,18 12-4,-11 1 0,-4 13-1</inkml:trace>
  <inkml:trace contextRef="#ctx0" brushRef="#br1" timeOffset="62375.7619">1216 8809 93,'0'0'39,"30"-4"1,-4-8-2,18 1-35,10-8-3,14-8-6,24 4-30,-2-9-3,12 8 1,-8-5-3</inkml:trace>
  <inkml:trace contextRef="#ctx0" brushRef="#br1" timeOffset="63514.5619">1260 11038 85,'15'15'37,"5"-15"1,17 5 2,3-15-39,15-8-3,19 4-32,-1-13-2,9 2-1,-7-7-2</inkml:trace>
  <inkml:trace contextRef="#ctx0" brushRef="#br1" timeOffset="64185.3619">1353 12796 78,'0'13'41,"0"-13"-2,9 20 0,1-14-36,19-8-3,20 1-3,8-16-10,23 10-24,0-13-1,15 7-2,-3-6 0</inkml:trace>
  <inkml:trace contextRef="#ctx0" brushRef="#br1" timeOffset="64809.3619">1265 14585 69,'0'0'41,"-2"28"-2,2-28 0,34 16-34,4-20-3,19-5-1,17-7-4,4-21-28,21 9-7,-5-12-3,8 7 1</inkml:trace>
  <inkml:trace contextRef="#ctx0" brushRef="#br1" timeOffset="95443.3619">3373 4525 64,'0'0'35,"-30"-15"0,0 21-1,-13 2-30,-5 9-2,-5 2 1,1 6 0,-1 0-1,4 1 0,8-1-1,11 4 0,12-1-1,12-1 1,9 0-1,11 0 0,8 0 1,9 2-1,1-3 1,4 0-1,0-3 1,-4 0-1,-4-1 1,-8 1-1,-10 0 0,-9 3 1,-10 1 1,-10 1-2,-8-1 2,-3 1-1,-5-2 0,2-3-1,4-3 1,6-6-5,14 0-3,9-14-17,0 0-12,29-16 0,13 1-2,3-10 2</inkml:trace>
  <inkml:trace contextRef="#ctx0" brushRef="#br1" timeOffset="95802.1619">3637 4843 71,'0'0'36,"-17"-8"-1,3 21-2,-9-6-29,2 11 1,-4 5-2,5 10 1,-4 1-1,8 8-1,3-2 2,9 0-3,10-4 1,8-7-1,6-9 1,10-10-2,6-11 0,5-8 1,2-11-3,0-7 3,-5-6-2,-8-3 1,-7-3-2,-9 1 1,-10 3 0,-11 3-1,-7 8-1,-7 4 0,0 15-1,-3-1-4,10 21-15,-4-6-13,15 11 1,3-3-1,14 2 1</inkml:trace>
  <inkml:trace contextRef="#ctx0" brushRef="#br1" timeOffset="96036.1619">4115 4899 66,'13'-14'38,"-1"8"-1,-12 6 0,0 0-26,-13 6-6,4 12-2,-4 6-1,1 9 0,0 5 0,0 2-2,4 3 1,3-4-1,5-6-1,3-8-4,11-5-6,-4-21-26,13-7 0,-2-17-2,7-6 1</inkml:trace>
  <inkml:trace contextRef="#ctx0" brushRef="#br1" timeOffset="96145.3619">4161 4591 64,'-22'-27'34,"3"9"-5,2 4-23,13-1-34,10 5-4,14-2-2</inkml:trace>
  <inkml:trace contextRef="#ctx0" brushRef="#br1" timeOffset="96379.3619">4762 4194 92,'-14'24'38,"2"22"2,-10 4-4,-4 18-34,4 14-1,1 11 0,0 8 0,1 2-1,3-1 2,4-8-4,7-6 0,2-19-8,15-4-27,6-24-1,15-8 0,5-23-3</inkml:trace>
  <inkml:trace contextRef="#ctx0" brushRef="#br1" timeOffset="96800.5619">5952 4251 73,'13'-48'38,"0"24"-1,-13 24 0,-4 16-29,-10 26-4,1 21 0,-4 12-3,0 15 0,1 9-1,3 5 0,3-4 0,4-5-1,6-10 1,2-13-3,10-3-8,-5-24-26,12-9 1,-7-19-2,8-8 1</inkml:trace>
  <inkml:trace contextRef="#ctx0" brushRef="#br1" timeOffset="97455.7619">5802 4858 89,'-11'-1'38,"12"11"0,-1-10 0,16 9-36,11-6-1,14-3 0,13-3 0,9-4-2,10-4 0,3-4-2,6 1 0,-6-5-2,0 7-2,-19-5 0,-3 10 1,-20-6 1,-6 9 1,-13-1 2,-15 5 2,0 0 2,-12 8 3,-1 7 0,-9-1 0,4 13 1,-6-1-2,6 9 0,-2 0 0,6 2-1,7-3-1,8-2 1,10-9-1,8-6 0,8-12-1,9-7 1,4-12-1,8-8 0,-1-10 0,3-5 0,-6-6 0,-2 0-1,-4 4 0,-5 3-1,-7 10 1,-7 11 0,-9 15-1,-6 17 0,-12 19 0,-6 17 1,-9 20 0,-9 20 0,-5 16 1,-5 7-1,0 5 2,-2 2-1,2-7 2,4-8-1,2-17 1,3-16-1,4-19 0,6-18 0,0-20 0,2-19-2,5-18-2,-3-15 0,7-17-1,1-17 0,7-13-2,1-9 0,14 4-3,-3-11-16,22 22-14,1-2 1,17 18-1,2 4 1</inkml:trace>
  <inkml:trace contextRef="#ctx0" brushRef="#br1" timeOffset="98048.5619">7376 4796 93,'-17'8'39,"-10"0"1,10 19-2,-14 3-34,12 11 0,-2 8-1,5 7-1,0 5 0,4 4-1,1-3 1,3-4-2,3-8 2,2-7-2,4-12 0,2-11 0,-3-20 0,18-8 1,-6-16-1,3-12 1,-1-13-2,2-9 2,2-12-2,0-6 2,3 1-1,-3 3 0,1 4-1,4 6 2,5 11-1,4 11 0,1 13 1,4 12-1,3 9 0,0 6 0,0 9 0,-6 5 0,-6 6-1,-11 5 1,-12 6 0,-14 1 0,-12 4-1,-13 3 1,-9-1 0,-6 0 0,-7 1-1,3-3 1,0 1 1,5 3-1,5 3 0,7 7 0,6 6 1,6 11-1,5 7 1,2 10-2,2 5 1,2 1 2,0-1-1,2-7 0,3-6-2,1-17-2,9-7-7,-2-34-27,22-10-2,-1-25 0,15-13-4</inkml:trace>
  <inkml:trace contextRef="#ctx0" brushRef="#br1" timeOffset="98422.9619">7726 5028 82,'4'24'39,"-3"-11"-1,17 4 2,6-17-30,20-5-6,9-12 0,9-7-2,7-11 0,-2-6-1,-4-7 0,-9-3-1,-10-3 1,-17 4 0,-15 6-1,-14 7 1,-15 14 0,-13 13 1,-14 16 0,-10 21 0,-7 16 0,2 13 0,1 9 0,13 3 0,13-2 0,22-8-1,25-14-1,28-17 1,30-16-3,22-18-4,31-2-27,-3-26-9,15 1-1,-10-16 0</inkml:trace>
  <inkml:trace contextRef="#ctx0" brushRef="#br1" timeOffset="98578.9619">8904 4967 101,'-19'13'36,"19"-13"-34,0 0-5,0 0-35,11-17-1</inkml:trace>
  <inkml:trace contextRef="#ctx0" brushRef="#br1" timeOffset="103243.3619">2837 6221 65,'3'-25'34,"2"5"0,-6 4-1,1 16-27,0 0-2,-5 25 1,-8 8-1,3 19 1,-6 9-2,0 14 1,-2 10-1,4 11 1,1 2-3,5-2 3,7-9-3,9-10 1,7-17 0,12-18-1,10-28 1,13-26-1,11-29 1,11-19-2,2-19 1,-1-8-2,-3-10 2,-7 1-2,-8 5 1,-12 11-2,-14 17 2,-12 17-1,-10 22 1,-7 24 0,-9 18-1,-2 22 2,-4 19-1,4 10 2,1 8-1,10 1 1,11-9-1,12-10 2,13-18-2,11-15 2,11-20-1,7-17 0,1-18 0,0-11-2,-8-13 2,-9-7-2,-10-3 0,-11-3-3,-10 4 0,-9 4-3,-6 14-1,-10-2-8,12 26-24,-10 4 2,5 16-1,10 19 0</inkml:trace>
  <inkml:trace contextRef="#ctx0" brushRef="#br1" timeOffset="103664.5619">4385 6576 91,'-41'10'35,"-14"-2"2,-2 17 1,-9 2-30,7 12-1,1 1-2,13 5 1,12-3-3,18-2 1,16-7-2,21-12-1,16-12 0,15-12 0,10-12 0,4-9 0,1-7 0,-4-7-1,-7-6 0,-8 0-1,-14 1 1,-8 4-2,-12 6 2,-8 7-2,-8 11 2,-9 14-2,-4 11 3,-3 14 0,1 9 0,2 7 0,7 3-2,10-4 1,13-8-2,15-16 0,22-12-5,10-28-5,26-3-19,-3-29-9,16-3 3,-9-22-2</inkml:trace>
  <inkml:trace contextRef="#ctx0" brushRef="#br1" timeOffset="103851.7619">5311 5904 85,'-17'-25'36,"-2"34"0,-15 20 1,9 38-27,-13 12-2,5 19-4,2 10 1,4 0-2,8 0-3,7-7-1,12-9-6,-2-26-21,15-5-10,-5-28 2,7-9-4</inkml:trace>
  <inkml:trace contextRef="#ctx0" brushRef="#br1" timeOffset="104023.3619">4936 6438 107,'-15'-9'39,"15"9"1,10 3-2,15 0-35,15-5-2,13 0-2,19 1-3,6-13-14,15 13-21,-5-9 1,10 7-1,-11-6-2</inkml:trace>
  <inkml:trace contextRef="#ctx0" brushRef="#br1" timeOffset="104616.1619">5633 6610 103,'-17'18'37,"24"-2"3,9-20-5,21-4-34,13-11 2,11-5-2,6-7 0,2-2-1,-7-3 1,-7 1-1,-18 4 1,-16 6 0,-19 6 0,-18 12 0,-19 10 1,-13 12 0,-10 10 0,-1 10 0,3 5-1,8 4 2,13 0-1,21-5 0,20-8-1,24-9 0,21-10-1,19-9 2,13-8-2,8-4-1,0-4 1,-6-1 0,-11 2 0,-13 3-1,-16 4 1,-18 7 1,-18 9-1,-12 9 0,-13 9 1,-10 8-1,-1 5 0,-1 1 0,1 1 0,6-2 0,7-9 0,8-10 0,6-23 1,17 5-1,1-25 1,4-9 0,2-11-1,3-8 1,1-7-1,0-1 0,-2 3 0,2 2-1,3 10 2,4 6-2,6 7 1,5 9-1,7 6 0,8 4-3,9 13-11,-6-9-25,16 6-2,-9-8 1,7 1-2</inkml:trace>
  <inkml:trace contextRef="#ctx0" brushRef="#br1" timeOffset="117595.3619">2907 7855 75,'10'-19'36,"-5"-2"-2,3 7 1,-4 0-30,-4 14 1,8-10-1,-8 10 0,-1 15-2,-6 4 0,-6 7-1,-3 10 0,-8 11 0,-4 9-2,-5 7 1,-1 6-1,-5 2 1,5 3-1,1-6 1,7-3 0,6-13 0,9-9 0,14-11 0,12-12 0,14-13 0,11-10-1,15-10 1,10-8-2,10-3 0,4-5-1,5 2-2,-5-10-7,3 11-27,-13-4 2,0 8-2,-16-4 0</inkml:trace>
  <inkml:trace contextRef="#ctx0" brushRef="#br1" timeOffset="117813.7619">3659 8055 88,'0'0'37,"-16"11"1,8 10-1,-8 8-33,3 4-3,0 5 1,3 6-1,-1 3 0,4-2-2,7-1-2,3-13-3,13 2-23,-2-25-6,13-9-2,2-18-1</inkml:trace>
  <inkml:trace contextRef="#ctx0" brushRef="#br1" timeOffset="117969.7619">3798 7691 86,'-23'-11'33,"-1"11"-1,7 7-4,17 11-50,3-3-9,15 5-2,9-2-1,16 5 0</inkml:trace>
  <inkml:trace contextRef="#ctx0" brushRef="#br1" timeOffset="118484.5619">4380 7999 90,'-26'4'37,"-3"11"1,-15-5-1,6 12-31,-8 1-1,3 9 0,1 4-2,10 3 0,8-1 0,13-4-2,12-8 1,14-7 0,12-11-1,11-11 0,7-12-1,5-9 1,0-10 0,0-5 0,-4-3-1,-7-1 0,-7 5 0,-9 5 1,-7 8-2,-7 7 2,-9 18-2,-2 13 0,-10 18 0,-4 18 0,-2 16 0,-3 19 1,1 11-1,1 7 1,3 0 2,2 0-1,3-10 1,1-8-1,1-15 1,1-15 0,-3-16 1,-2-11-2,-3-14 0,-3-17 0,-1-14-1,3-11-1,1-10 0,3-9-1,5-2-1,4-1 0,9 4-2,5-3-1,16 13-6,-4-11-26,24 10-1,3-10 0,18 2-1</inkml:trace>
  <inkml:trace contextRef="#ctx0" brushRef="#br1" timeOffset="118921.3619">5130 7391 102,'-2'-15'38,"-12"9"2,5 23 0,-12 17-35,6 10-1,-5 16 0,0 12-1,-2 9-1,2 9 1,-4 0-2,5-3-1,1-4 1,4-11-1,6-13 0,4-12 0,4-13 0,6-15 0,5-11 1,6-13-1,4-10 0,1-9 1,3-10 0,1-8 0,1-3-1,0 0 1,-3 5-1,-6 5 1,0 7-1,-3 11 1,-2 16-1,-13 1 0,14 30 0,-11 1-1,-1 6 1,1 2-1,1 3 0,3-3 0,7-4-2,7-10-2,14-3-1,2-22-9,22 1-24,-6-17-2,18-6 1,-9-18 0</inkml:trace>
  <inkml:trace contextRef="#ctx0" brushRef="#br1" timeOffset="119124.1619">5957 7422 99,'0'0'38,"-30"17"1,8 30-1,-17 11-33,10 16-1,-1 8-2,7 6 0,2 1-4,9-6 0,9-4-3,-2-22-20,15 1-14,-8-20 1,7-5-2,-10-20 1</inkml:trace>
  <inkml:trace contextRef="#ctx0" brushRef="#br1" timeOffset="119311.3619">5617 7834 112,'-11'-26'40,"11"26"2,8-16-1,16 17-35,6-1-2,14-1-3,17 0-1,13-4-3,17 6-4,-6-8-32,21 10-2,-14-6-1,3 10 0</inkml:trace>
  <inkml:trace contextRef="#ctx0" brushRef="#br1" timeOffset="119498.5619">6611 8115 117,'-18'23'41,"-5"-14"2,15 1-3,-6-18-39,14 8-2,9-16-3,-3-2-9,8 13-27,-8-9-1,5 12 0,-8-8-2</inkml:trace>
  <inkml:trace contextRef="#ctx0" brushRef="#br1" timeOffset="130590.1619">3080 10083 71,'-53'27'36,"-16"5"-1,0 13 2,-14-2-31,13 11 0,-1-8-2,14 1 0,9-6-2,18-5 0,16-10-2,20-7 2,16-7-2,17-3 1,12-3 0,7 1-1,3 1 1,-2 5-1,-5 4 1,-12 8-1,-11 9 0,-16 5 1,-14 7-1,-13 5 0,-8 0 0,-7-3 0,-3-2-2,-1-11-1,12-3-5,0-21-16,22 1-12,-3-12-1,31-16-1,-1-9 1</inkml:trace>
  <inkml:trace contextRef="#ctx0" brushRef="#br1" timeOffset="130948.9619">3386 10697 78,'-1'16'36,"1"-16"-1,4 15 1,8-18-33,6-2-1,8-10 1,6-3 0,2-5-1,2-1-1,-2-5 1,-2 0-1,-7 1 0,-5 0 0,-12 4 1,-9 4-1,-10 4 1,-6 7 0,-8 5 0,-4 10 0,-5 7 0,-2 11 0,0 7-1,5 7 1,5 4-2,11 0 1,11 0-1,8-6-1,15-8-1,11-10-2,19-6-6,1-20-28,21-1 2,0-16-2,9-2-1</inkml:trace>
  <inkml:trace contextRef="#ctx0" brushRef="#br1" timeOffset="131323.3619">4059 10579 87,'-22'26'37,"3"-9"-1,13-2 2,6-5-36,17-16 0,10-10 0,14-4 0,6-8-1,7-6 0,-1-2 0,-3 0-1,-7-2 2,-9 4-2,-12 4 2,-10 6-1,-17 7 1,-8 10 0,-15 8 0,-6 10 0,-9 11-1,-1 9 2,-2 9-2,2 1 1,7 4-3,8-3 2,15-5-1,15-8-1,18-9-2,15-11 0,22-6-3,10-16-4,29 6-19,-3-18-9,14 4 1,-9-9-1</inkml:trace>
  <inkml:trace contextRef="#ctx0" brushRef="#br1" timeOffset="131650.9619">5063 10435 97,'-22'7'37,"-18"-4"2,0 12-1,-17-2-33,9 9 0,-2 2-2,8 6 0,6 0-1,11 2 0,13-5-1,17-6 1,16-11-2,15-12 1,12-16-1,14-11 1,6-13 0,6-14-2,0-9 3,0-7-2,-5-7 1,-7-2-1,-7 3 1,-14 6-1,-7 10 0,-12 13 1,-9 17-1,-14 22-1,-13 25 1,-11 20 1,-5 24-2,-4 9 1,1 13-3,0-1-2,17 12-27,-2-23-7,28-1-1,9-21-1</inkml:trace>
  <inkml:trace contextRef="#ctx0" brushRef="#br1" timeOffset="132228.1619">6687 10175 87,'-20'12'37,"-15"-2"0,-3 12 1,-8-5-32,3 9-1,-1-4-2,8 2-1,6-4-1,11-2 0,9-4-2,10-14 2,25 13-1,1-11 0,10-1 0,5 2 1,2 1-1,-1 2 1,-2 4-1,-9 4 1,-8 6 0,-8 3-1,-11 2 1,-8 3 0,-7-1 0,-3-2-1,-4-2-1,2-8-1,6-2-3,-1-17-8,11 4-25,18-24 1,10 2-1,2-14-1</inkml:trace>
  <inkml:trace contextRef="#ctx0" brushRef="#br1" timeOffset="132649.3619">7104 10195 95,'0'0'37,"-11"5"3,-9 4-3,5 6-34,-6 4 0,5 8 1,1-1-2,4 6 0,5-4-1,10 2 1,5-7-2,10-3 3,7-7-3,8-7 1,5-8 0,3-6 0,2-6 0,1-6-2,-3-8 2,-3-3 0,-4-4 0,-5-2-1,-7-1 1,-2 4-1,-6 3 0,-3 5 2,-5 9-2,-7 17 0,0 0 1,0 0-1,-6 21 0,1 4 0,2 4 0,1 1-1,6 2-2,2-4 0,13-2-3,3-7 0,15-1-4,-7-18-12,17 6-17,-6-13-1,7 0 4,-7-11-2</inkml:trace>
  <inkml:trace contextRef="#ctx0" brushRef="#br1" timeOffset="133226.5619">7923 10137 96,'0'0'37,"0"0"1,-4 16-1,-8 2-29,4 11-3,-5 3-2,0 8 1,-1 2-3,3 2 2,-1-4-2,5-2 0,2-7-1,1-6 1,4-7 0,0-18 0,12 3-1,-3-14 1,3-10-1,0-8 1,1-4 0,1-9-1,0-5 1,1-3-1,-2 0 1,0 3-1,0 4 1,-1 5-1,2 6 0,-2 9 0,6 8 0,-2 10 0,5 6 0,1 7 0,2 6 0,4 1 0,-1 4 0,-2 2 0,-4 3 0,-6 0 0,-9 2 0,-10-1 0,-8 1 0,-10-3 0,-7 0-1,-6-4 1,-3-1-1,-1-3 1,2-3-1,4-1 1,4-1-1,3 4 1,2 4 0,3 9 1,3 7-1,-1 9 0,1 8 0,0 6 0,1 2 0,2 1 1,4-1-2,3-8 0,7-6-3,2-13-2,15 0-23,-7-20-13,14-4 3,-8-17-3,10-2 2</inkml:trace>
  <inkml:trace contextRef="#ctx0" brushRef="#br1" timeOffset="134084.5619">8493 10266 79,'0'0'38,"5"-19"-2,-5 19-7,0 0-17,0 0-2,-11-2-4,7 12 0,-6 3-3,1 9 0,-5 4-1,0 9 0,-2 3-1,0 4 1,-1 1-2,3-1 2,1-6-1,4-3 0,3-9 0,5-7 0,3-6 0,-2-11 0,13-8 0,-3-9 0,1-6 0,-1-8 0,0-7 0,2-7-3,3-10 4,2-3-2,3 1 2,1 1-2,3 4 1,1 5-1,1 7 1,1 10 0,-4 8 0,0 10-2,-2 8 1,-2 6 1,-2 7-2,-1 5 1,-1 4 0,-4 3 0,-1 3 0,-6 4 1,-3 2-2,-6 0 1,-8 1-1,-3 0 1,-7-2-1,-5-1 1,-4-4-1,-1-2 1,1-5-1,1-2 1,3-4 0,5-2 0,3-1-1,6 2 1,4 2 0,2 4 0,2 5 0,1 4 0,2 4 0,-2 4 0,2 3 0,-2-1 0,1-2 0,0-5 0,1-3-1,3-6-1,5-6-1,-5-13-1,22-1-3,-7-19-7,19 1-24,-9-19-2,18-6 1,-5-18-2</inkml:trace>
  <inkml:trace contextRef="#ctx0" brushRef="#br1" timeOffset="134552.5619">9071 9481 104,'0'0'39,"1"26"1,-18 14-1,-3 23-35,-1 13-1,2 13 1,-3 6-2,2 5 0,4-4-2,3-5 0,4-10-1,3-11-1,7-12-1,3-13 0,10-12-3,-2-20-2,20-2-6,-12-28-13,22 8 2,-16-28 5,15 5 5,-14-24 3,7 4 9,-4 3 6,-13-7 10,7 22 11,-21-9 1,12 30-3,-22 1-4,10 29-4,-18 4-5,4 17-4,-4 3-3,2 6 0,0 0-2,5-2 1,4-5-2,6-8 0,3-4-1,5-13 0,4-7-1,-1-11-2,7-5-1,-6-15-4,7 2-1,-16-22-25,10 0 0,-10-17-1,5-3 2</inkml:trace>
  <inkml:trace contextRef="#ctx0" brushRef="#br1" timeOffset="134677.3619">9270 9846 108,'-8'-17'37,"-7"8"1,15 9-2,-15 12-32,15-12-4,6 22-3,-6-22-22,31 10-13,-8-7 1,16 6-2,-3-7 1</inkml:trace>
  <inkml:trace contextRef="#ctx0" brushRef="#br1" timeOffset="135348.1619">9531 10134 111,'-14'29'40,"1"-15"1,20 1-2,12-13-36,13-4-1,13-9 1,11-3-2,4-5 0,3-4 0,-3-3-1,-8 0 0,-10-4 1,-14 2-1,-15 4 0,-16 1 0,-13 7 0,-11 4 0,-10 11 1,-8 9-1,-4 11 0,1 6 1,1 6 0,8 7-1,10 2 1,11 3 0,15-4-1,16-6 1,16-7-1,14-6-1,9-11 1,8-7 1,3-9-1,2-8 0,-3-7 0,-6-1 0,-8-2 0,-8 1 2,-9 3-2,-9 5 0,-8 7 0,-14 9 0,-4 10 0,-9 11 1,-8 9-3,-2 6 3,-3 5-3,1 3 2,0-1-1,7-4 1,4-7-1,8-8 1,6-11 1,0-13-1,19-5 1,-2-14-1,6-10 2,1-9-2,3-7 2,1-5-2,1-5 2,0 1-2,-1 2 0,-2 6 0,1 6 0,3 8 0,2 9 0,4 8 0,5 8 0,3 8 0,9 7 0,2-1-6,16 15-14,-10-13-20,13 8-3,-3-14 1,8 7-1</inkml:trace>
  <inkml:trace contextRef="#ctx0" brushRef="#br1" timeOffset="135519.7619">11371 10079 105,'-27'5'42,"8"7"1,-6-14-1,13-8-21,2 5-19,10 5-4,-2-13-2,-2-1-8,16 15-28,-12-1-2,0 0 0,-25-2-1</inkml:trace>
  <inkml:trace contextRef="#ctx0" brushRef="#br1" timeOffset="194906.5619">3014 12015 56,'10'-14'35,"-10"14"-1,0 0-8,6 24-21,-9 1 1,6 17-1,-4 7 1,4 16-2,-3 8-1,4 9 0,-4 1 0,1 3-1,-1-4-2,0-11-2,5-4-6,-9-21-28,13-9 1,0-22-2,7-11 0</inkml:trace>
  <inkml:trace contextRef="#ctx0" brushRef="#br1" timeOffset="195124.9619">2732 12273 69,'-43'-6'39,"8"-4"-1,17 9 1,8-13-33,28-1-3,16-6 0,16-1-2,17-2-1,12-1-2,15 12-8,-5-2-27,9 14 0,-13 4-3,-3 12 1</inkml:trace>
  <inkml:trace contextRef="#ctx0" brushRef="#br1" timeOffset="195530.5619">3470 12564 68,'20'16'38,"4"-15"0,13 0-1,4-14-33,6-4 0,3-7-2,1-3 0,-5-2 0,-5-1-1,-11 0-1,-9 0 1,-13 4-1,-11 4 0,-16 5 1,-9 6-1,-8 9 1,-5 9 0,-3 11 1,-1 12 0,4 7 0,7 7 0,9 3 0,12 1 0,12-4-1,15-9 0,17-7-2,17-15-2,18-9 0,9-12-4,18-1-5,-6-19-26,11 3-1,-10-13 0,2 6 3</inkml:trace>
  <inkml:trace contextRef="#ctx0" brushRef="#br1" timeOffset="196029.7619">4495 12370 71,'-15'30'38,"-5"-3"-1,6 13 0,-8-5-31,8 6-1,0-4-2,5-2 0,2-6-1,4-6-1,3-9 1,0-14-1,19-7 0,-2-12 0,5-12 0,1-8 0,2-4 0,-1-5-1,-3 1 1,-3 6-1,-5 6 1,-5 8 0,-4 12-1,-4 15 0,0 0 0,-4 14 0,4 4 0,-1 2 0,5 1 0,4-1 0,7-5 0,8-6 0,8-9 0,9-6 0,1-5 1,4-4-1,1-5 1,-1-2-1,-6 0 1,-4 3 0,-8 4-1,-7 2 0,-4 7 1,-5 5-1,-11 1 0,9 23 0,-9 0-1,-2 6 1,0 6-2,-2 0 0,3 2-2,0-5-1,8 7-8,-6-19-26,15 0 1,-4-17-2,12-1 2</inkml:trace>
  <inkml:trace contextRef="#ctx0" brushRef="#br1" timeOffset="196560.1619">5258 12317 75,'-12'15'38,"10"7"-1,-9-3 1,11 9-33,-5 2-1,5 5-2,0-1-1,1 2 0,0-3 0,0-2-1,0-5 0,2-5 1,-3-8-1,0-13 1,0 0 0,0 0 0,2-11 0,0-10 0,0-7-1,2-6 1,1-7-1,2-6 1,3-2-1,5-1 1,4 2-1,1 5 1,2 6-1,3 7 1,0 9-1,0 11 0,-1 10 0,-4 6 1,-3 8-1,-3 3 0,-4 7-1,-4 1 1,-5 5-1,-5 2 0,-7 0 0,-6 1 1,-8 1-1,-1-2 1,-5 0 0,-2-1 0,1-2 1,0 2-1,2 3 1,5 3 0,3 11-1,2 11 2,2 7-2,-1 9 1,5 2-1,3-2-1,6-1-5,-6-19-25,20-5-10,-4-24 2,16-10-3</inkml:trace>
  <inkml:trace contextRef="#ctx0" brushRef="#br1" timeOffset="197808.1619">5691 12436 69,'0'0'38,"0"0"1,0 0 0,24-19-34,3 10-1,2-5-1,8-1 1,0-3-2,1-1-1,-2-2 0,-3-3 0,-4 1 0,-7-3-1,-5-1 0,-8 2 0,-8-1 0,-6 3 0,-8 5 1,-3 4-1,-10 7 1,-1 12 0,-5 10 0,0 12 0,-2 10-1,3 9 2,4 6-2,6 5 2,11-4-2,12-6 0,14-11 0,17-14 0,18-17 0,12-13-1,13-11 1,4-12-2,0-7 1,-3-6 0,-6 0 0,-16 4 1,-15 7-1,-13 7 0,-16 9 1,-11 17 0,0 0 1,-22 12 0,-1 12 0,1 8 0,0 4-1,-1 6 1,5-1-1,7-4 0,3-4 0,5-7 0,7-10 0,-4-16 0,18 5 0,-4-21 0,1-11 1,2-5 1,-1-10-1,1-2 0,-2-6-1,1 1 1,1 7 0,-2 4-1,0 9 0,2 7 0,2 9 0,0 9 0,6 8 0,1 4 0,6 4 0,2 1-1,6-3 1,3-1-1,-1-3 1,1-5-1,-3-4 0,-8-4 1,-6-4-1,-9-1 1,-11 1 0,-10-1 0,-12 4 1,-7 4-1,-8 8 1,-5 9 1,-6 9-1,0 12 0,2 5 0,4 8 0,8 1 0,6 0 0,15-5-1,12-9 1,16-15-1,15-12 1,12-17 0,11-13-1,4-12 1,2-13-1,-4-5 1,-6-6-1,-11 2 1,-11 1-1,-12 9 0,-9 9 0,-10 14 0,-2 24 0,-16-4 0,2 25 0,-2 14-1,0 7 1,4 6-1,5-2-1,10-2-2,7-16-2,24 2-20,2-34-15,22-10 1,5-23-2,17-8 2</inkml:trace>
  <inkml:trace contextRef="#ctx0" brushRef="#br1" timeOffset="197979.7619">7894 11452 91,'-29'1'39,"-3"31"3,-23 20-4,2 26-31,-4 11-3,8 11-3,6 2-1,8-5-4,14 0-5,1-19-30,27-6-2,-4-21 2,14-10-3</inkml:trace>
  <inkml:trace contextRef="#ctx0" brushRef="#br1" timeOffset="198182.5619">7454 12013 87,'-12'-20'41,"0"-1"1,12 21-1,11-16-30,15 10-9,15 0-1,17-2-3,20 2-3,8-12-14,26 12-22,3-6 0,18 7-1,-8-8 2</inkml:trace>
  <inkml:trace contextRef="#ctx0" brushRef="#br1" timeOffset="198697.3619">8127 11967 75,'-14'14'40,"3"9"0,-8-4 1,5 3-35,-6 1-1,5 7-1,1-3-1,4 2 0,5-5-1,10-3 1,9-10-2,15-7 1,9-12-1,14-10-1,6-10 1,6-8-1,0-4 0,-3-6 0,-8 2 0,-10 1 0,-12 6-1,-11 6 1,-9 8 0,-10 9 0,-1 14 0,-13 5 0,1 13-1,1 10 1,0 4 0,4 6 0,7 2-1,5-4-1,11-1-2,6-15-2,19 4-20,-4-24-15,14-1 1,-7-19 0,8 1 0</inkml:trace>
  <inkml:trace contextRef="#ctx0" brushRef="#br1" timeOffset="199009.3619">8907 11879 86,'0'0'38,"-32"12"1,18 12 1,-16 3-35,14 11-2,-1 6-1,3 5 1,2 1-2,5 0 0,3-8 0,3-6 0,2-11 0,4-11 0,-5-14-1,23-16 1,-10-12 1,4-10-1,0-10 0,3-6 0,1-5 0,3-2-1,-2 2 1,0 6 1,-2 9-1,-1 8 1,-1 12-3,-1 10 2,0 12-4,-3 4-4,13 21-17,-9-12-19,13 10 2,-5-10-3,12 4 3</inkml:trace>
  <inkml:trace contextRef="#ctx0" brushRef="#br1" timeOffset="199399.3619">9411 11925 88,'-25'26'40,"4"-11"0,21-1 1,0-14-37,34-1-2,5-13-1,10-6 0,4-4 0,1-2-1,-7-5 0,-10-1 3,-11 2-3,-15 2 3,-14 2-3,-16 4 2,-11 5-1,-9 9 3,-11 10-3,-3 14 1,-4 12 0,1 12-3,5 11 3,11 9-1,8 4 1,16-1-3,20-6 2,22-9-2,23-13 2,26-14-1,25-14 0,16-15-4,22 1-18,-9-23-19,13-2-2,-13-15 0,1 3-2</inkml:trace>
  <inkml:trace contextRef="#ctx0" brushRef="#br1" timeOffset="215763.7619">2769 13931 27,'5'-11'32,"-5"11"3,-1-11-3,1 11-26,-7 16-2,3 6-1,-7 3 2,5 14 0,-7 3-1,8 15-1,-5 1 1,8 10-1,-2-8 1,9 1 1,3-12-3,8-7 0,5-16-1,6-12-1,4-16 1,4-15-1,2-9 0,0-7 0,-2-4-1,-6-1 1,-6 3 0,-4 6-1,-7 7 1,-5 9-1,-7 13 1,0 0 0,-1 12 1,0 9-1,0 7 0,4 2 1,2 2-1,4-1 0,4-6 1,7-7-1,4-10 1,5-14-1,1-11 1,2-13-1,0-11 1,0-7 0,-5-4 0,-5-1-1,-6 1 0,-7 6 1,-3 8-2,-6 8-1,-1 16-3,-7 4-5,8 10-25,-5 18-1,9 4-2,-3-3 1</inkml:trace>
  <inkml:trace contextRef="#ctx0" brushRef="#br1" timeOffset="215966.5619">3670 14193 47,'-9'36'35,"5"9"2,-7-10-6,7 10-25,-2-7-3,8-4 0,3-11-3,-5-23-5,31-1-28,-13-26-2,8-10-2,-3-15 1</inkml:trace>
  <inkml:trace contextRef="#ctx0" brushRef="#br1" timeOffset="216434.5619">3696 13897 54,'0'0'35,"2"10"-1,10-13-1,10-9-31,8-1-2,10-1 1,5-2 0,2 4 0,1 2 0,-2 8 1,-8 4 0,-2 11 2,-13 6-2,-4 9 1,-11 5 0,-1 7 0,-9-1-1,0 5-1,-2-2 1,0-3-2,2-7 1,1-4-1,3-8 0,3-7 0,-5-13 1,21-3-1,-7-12 0,2-7 0,2-6 0,3-6 0,0-3 1,-1-1 1,-1 3-1,-1 5 0,-2 6-1,-2 9 1,-1 10-1,-3 16 0,1 10-2,-2 8-1,2 9 0,1 2-2,8 7-3,-5-16-14,15 8-14,-1-18-2,13-5 1,-1-16 0</inkml:trace>
  <inkml:trace contextRef="#ctx0" brushRef="#br1" timeOffset="216793.3619">4813 13899 70,'-36'9'38,"7"15"1,-8-1-3,8 11-32,3-2 0,13 5-3,4-6 1,13-2-1,11-9 0,9-12-1,8-13 1,6-13-1,4-15 2,2-11 0,0-10 0,-5-7 0,-5-6-1,-8 0 1,-6 3-1,-6 5 1,-5 11-2,-7 11 0,-4 15 0,2 22 1,-14 16-1,4 20 0,-3 17-1,0 10 0,4 9-2,-1-3-6,19 7-28,-6-20-3,18-3-2,0-21 0</inkml:trace>
  <inkml:trace contextRef="#ctx0" brushRef="#br1" timeOffset="217464.1619">5290 13982 40,'-9'-14'39,"9"14"1,-9-18-1,9 18-20,0 0-15,0 0 0,3 13-1,5 8-1,-2 3-1,6 5 0,-1 0 0,4 0-1,1-3 0,4-7 0,1-10 1,2-10-1,4-12 1,1-10-1,-1-10 2,0-6 0,-2-8-1,-3 0 0,-3 3 0,-5 6-1,-4 11 1,-4 12-1,-6 15 0,4 25-1,-6 20 0,-1 21-1,0 22 2,-2 16-1,-1 10-1,0 8 2,-2-4-1,-1-7 0,-2-14 0,1-15 2,-3-25-1,-1-20 0,-1-19 2,-1-22-3,0-17 2,3-16 2,3-14-1,4-14 0,6-12-1,7-9 0,8 0 0,4 1-1,8 6-1,0 4-3,10 15-5,-11-3-30,15 17-1,-7 0-1,6 6 2</inkml:trace>
  <inkml:trace contextRef="#ctx0" brushRef="#br1" timeOffset="217791.7619">6261 13281 79,'4'-11'43,"15"0"-2,0-11 0,11 0-39,6-1-1,4 1 1,0 4-1,-2 6 0,-7 10 0,-4 13 0,-10 12 0,-11 12 0,-8 8 0,-8 7-1,-8 3 1,0 3-2,1-4-2,2-12-5,17 4-32,-4-15 0,13 2 0,0-13-3</inkml:trace>
  <inkml:trace contextRef="#ctx0" brushRef="#br1" timeOffset="217947.7619">6548 14068 87,'-24'21'40,"10"-6"-1,1-19 0,14-21-73,9 1-6,-1-15 0,12 2-2</inkml:trace>
  <inkml:trace contextRef="#ctx0" brushRef="#br1" timeOffset="246152.5619">1449 15513 49,'-13'-7'39,"13"7"-1,0 0-2,0 0-28,24-9-4,9 3 1,10-6-2,12-1-1,10-3-2,8-4-3,11 10-15,-9-11-19,8 12-1,-14-4-4,-1 10 2</inkml:trace>
  <inkml:trace contextRef="#ctx0" brushRef="#br1" timeOffset="246807.7619">3453 14808 40,'-12'-15'37,"-3"13"0,-16 5 0,-10 15-34,-6 11 0,-3 13 0,-7 8 0,3 11 0,2-1-1,10 0 1,12-7-2,16-9 0,15-13-1,20-10 1,15-14-1,11-8 0,7-5 0,3 0 1,-4 2-1,-5 4 0,-8 8 0,-15 8 1,-13 9-1,-13 8 1,-11 2-1,-8 5-1,-4-1 1,-2-5-2,0-3 1,4-7-5,8-4 1,3-15-7,11-5-22,12 2-4,8-9 0,-3-12 0</inkml:trace>
  <inkml:trace contextRef="#ctx0" brushRef="#br1" timeOffset="247197.7619">3634 15323 34,'-3'18'36,"3"-18"1,3 18 0,5-29-31,17 3-2,8-9-1,11 0 0,3-7 0,4-2-2,-1-3 1,-3-1-2,-6 0 1,-10 3-1,-10 2 0,-13 2 0,-11 5 1,-10 3 1,-13 7-2,-5 7 1,-8 10 1,-5 12-1,-5 10 1,2 13 0,0 6-1,9 7 1,11-3-1,12-2-2,17-8 1,17-15-3,22-16 1,16-17-3,24-4-25,0-26-8,20 1 0,-5-13 0</inkml:trace>
  <inkml:trace contextRef="#ctx0" brushRef="#br1" timeOffset="247572.1619">4441 15273 45,'-14'18'36,"18"0"2,-4-18-2,29 0-33,1-10 0,11-5-1,3-8 0,4-3 0,-2-4-2,-3 0 1,-9 2-1,-8-1 0,-9 2 2,-12 3-2,-8 3 0,-9 4 0,-9 5 0,-5 6 1,-7 6-1,-1 11 1,-6 10 0,0 10 1,1 7-1,5 6 1,6 0-2,10 1 1,10-4 0,13-9-2,19-6-1,13-17-3,26 0-27,-2-21-6,23-1-1,-1-15 0</inkml:trace>
  <inkml:trace contextRef="#ctx0" brushRef="#br1" timeOffset="248008.9619">5214 15094 33,'-30'15'39,"-9"2"0,6 13 0,-9-8-27,8 20-4,1 1-3,9 7 0,4-5-3,15-5-1,9-12 0,17-15 1,11-17-1,14-18 0,13-22 0,10-16 0,4-14 0,-2-6 1,-1-2-2,-10-1 0,-11 6 2,-13 5 0,-14 16-1,-14 12 1,-13 19-2,-7 22 2,-9 20-2,-7 25 0,-5 22-1,2 18-1,2 11 0,6 1 0,14-2-3,8-20-11,33 0-19,0-30-6,31-13 1,5-27-1</inkml:trace>
  <inkml:trace contextRef="#ctx0" brushRef="#br1" timeOffset="248601.7619">6537 15061 44,'-29'-20'38,"9"16"1,-11-4-1,2 11-29,-11 0-3,2 13-3,-6 10-1,5 12 0,-2 11 0,6 5 1,9 0-2,9 0 1,16-10 0,15-15-1,16-23 1,18-23 0,16-28-1,11-20 0,9-16 1,4-11-2,-2-8 2,-6-5 0,-10 3 0,-15 5-1,-12 16 0,-16 16 0,-16 17 0,-12 22 1,-13 26-2,-8 24 0,-8 26-2,-3 22 1,-1 16 0,3 9 0,9 2-1,8-8-1,14-9-1,10-21-5,30-1-16,-8-32-14,24-6-1,-8-24-2,9-4 1</inkml:trace>
  <inkml:trace contextRef="#ctx0" brushRef="#br1" timeOffset="248976.1619">6969 15088 58,'-2'29'41,"4"-13"-1,14 3-1,5-14-36,10-7 0,5-9 0,6-5-1,-2-7 0,-2-3-1,-4-3 1,-6 0-1,-10 1 0,-10 4-1,-10 1 1,-8 2-1,-11 4-1,-7 5 1,-7 8 0,-4 7 0,-4 8-1,0 7 2,3 7-2,6 5 2,10 2-1,9 2 1,13-4-1,13-3 0,16-7-2,10-10-1,14-3-2,2-19-11,21 9-24,-7-15 1,14 6-1,-7-15 1</inkml:trace>
  <inkml:trace contextRef="#ctx0" brushRef="#br1" timeOffset="249615.7619">7649 14979 31,'-14'13'36,"-4"-6"2,8 7 0,-6-13-27,6 19-4,-5-4-1,5 11 1,-4 0-3,5 6 0,-3 0-1,4 1-1,0-3 0,5-4 0,0-7-1,3-7 0,0-13 0,0 0 0,13-12-1,-4-10 0,2-8 1,1-6-1,2-8 1,4-5-1,-1-7 0,3-1 0,4 1 1,-1 3-1,4 7 0,-4 8 1,5 8-1,-3 12 1,1 12-1,-2 9 0,-1 10-1,-3 8 1,-5 6 0,-1 7-1,-8 7 0,-3 2 0,-7 4 1,-7 4 0,-5 0 0,-6-2 0,-4-2 0,-1-7 0,-3-8 0,-1-8 0,2-9 0,4-11 0,1-8 0,4-7 0,1-3 1,5-1-1,2 5 0,1 7 0,11 3 1,-18 31-1,10 6 0,-3 13 0,3 11 0,0 7-2,3 2 0,1-14-8,22 3-23,-5-31-7,16-10-2,5-32 2</inkml:trace>
  <inkml:trace contextRef="#ctx0" brushRef="#br1" timeOffset="249880.9619">8388 14252 68,'-45'49'42,"5"11"-1,-4-2 0,13 4-39,3 7-1,9 10-1,7 7 1,2 5-2,6 5 0,-1-2-2,4 0-3,-4-13-2,8 6-16,-10-25-14,9-8-2,-5-24 1</inkml:trace>
  <inkml:trace contextRef="#ctx0" brushRef="#br1" timeOffset="250068.1619">8061 15036 64,'-8'19'42,"13"5"-2,-5-24 1,27 3-38,7-17-2,11-11-4,17-2-26,-5-21-9,12-1-2,-6-14-1</inkml:trace>
  <inkml:trace contextRef="#ctx0" brushRef="#br1" timeOffset="250411.3619">8667 14313 77,'-23'55'42,"-13"9"-1,6 18 0,-9 3-38,5 8 1,-2 1-2,5-1 0,2-8-1,8-8 0,8-18 0,6-11 0,9-19 0,10-19-1,8-16 0,5-13 0,5-11 0,-1-4 0,1 0 1,-3 2-1,-5 6 0,-4 10 0,-5 9-1,0 10 2,-5 11-2,0 6 0,0 6-1,0-2-2,7 13-10,-12-24-11,20 17-11,-15-20-6,11 2-1,-9-19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0:00:29.0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</inkml:brush>
    <inkml:brush xml:id="br7">
      <inkml:brushProperty name="width" value="0.05292" units="cm"/>
      <inkml:brushProperty name="height" value="0.05292" units="cm"/>
      <inkml:brushProperty name="color" value="#0070C0"/>
    </inkml:brush>
    <inkml:brush xml:id="br8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1902 1123 82,'0'0'38,"0"0"0,0 0 0,0 0-35,0 0 0,0 0-1,35 15 2,-27 54-3,-5 17 2,-5 8-3,2 16 1,-4 4-1,2 5-2,-3-12-2,-3-47-8,12-15-25,-1-23 0,13-16-2,-1-24 2</inkml:trace>
  <inkml:trace contextRef="#ctx0" brushRef="#br0" timeOffset="546">1778 1401 92,'-62'-53'38,"62"53"3,-41-47 0,41 47-39,0 0-1,-8-65 1,8 65 1,0 0-1,82-63-1,-32 45 0,11-1 0,3-4-1,8 1 2,2-1-1,0 1-1,0 2 1,-1 4-1,-5 3 0,-5 7 0,-7 7-1,-9 8 2,-5 21 0,6 36 1,-31 22-2,-22 20 2,-11 7-3,1 0 3,1-12-3,13-19 2,4-30-3,5-14 2,4-17 1,4-14 0,3-13 0,3-11 0,0-12 1,1-11-1,-1-11 0,-1-5 0,-21 54 1,24-57-2,-24 57 2,20-54-2,-20 54-1,18-37 1,-3 12 0,4 20-1,-19 5-1,22 38 0,-16 3-2,5 10 1,1 5-3,-5-9-4,19-3-29,-5-15-2,14-6 2,-3-16-1</inkml:trace>
  <inkml:trace contextRef="#ctx0" brushRef="#br0" timeOffset="873.6">3298 1651 87,'-3'19'37,"16"-7"1,0-7 1,22-5-36,-2-9 1,10-8 0,2-10 0,4-5-1,-49 32 0,46-41-2,-46 41 2,0 0-2,47-64 2,-47 64-3,0 0 3,6-45-2,-26 33 1,-13 22 0,-11 16-2,-6 17 2,-5 13-2,6 18 1,9 4-1,26-6 0,18-12-1,18-20-3,28-14-8,10-28-28,39-13-1,7-18 1,23-11-2</inkml:trace>
  <inkml:trace contextRef="#ctx0" brushRef="#br0" timeOffset="1513.2">5364 989 96,'0'0'40,"0"0"1,0 0-2,0 0-38,-59-16 2,59 16 2,-74 35-3,74-35 1,-86 47-1,86-47 0,-80 55-1,80-55 2,-52 51-1,52-51-2,-12 49 1,12-49 0,0 0-1,53 65 1,-53-65 0,40 37-1,39 6-1,11 0 1,-12 0-1,-14 6 1,-39 6-1,-31 10 1,-31-3-1,-15-9 1,1-14-1,3-12-1,12-13-2,7-17-5,25-8-29,5-16-2,25-3 1,5-10-2</inkml:trace>
  <inkml:trace contextRef="#ctx0" brushRef="#br0" timeOffset="1809.6">6139 1346 108,'0'0'40,"0"0"2,0 0-4,0 0-34,-52-15 0,-6 33-1,0 17-1,-7 9-1,14 7 1,11 3-3,24 0 2,17-10-2,22-11 0,14-10-1,14-13-1,17-10-3,-2-17-3,19-8-25,-14-13-5,-71 38 1,80-44-1</inkml:trace>
  <inkml:trace contextRef="#ctx0" brushRef="#br0" timeOffset="1981.2">6508 1380 117,'0'0'38,"-5"25"2,-12 3-10,0 17-27,-1 6-1,4 1-2,13-4-3,8-20-4,16-6-30,-6-16-2,13-9 2,-2-13-4</inkml:trace>
  <inkml:trace contextRef="#ctx0" brushRef="#br0" timeOffset="2121.6">6666 1308 96,'0'0'37,"-18"-53"2,18 53-5,-27-47-56,27 47-17,0 0 0,-22-47-2</inkml:trace>
  <inkml:trace contextRef="#ctx0" brushRef="#br0" timeOffset="2761.2">6927 1418 100,'3'36'39,"2"-7"0,11-8 0,2-18-34,19-6-1,1-9-1,-38 12-1,0 0 0,68-33-1,-68 33 0,0 0-1,52-48 1,-52 48 0,0 0 0,0 0 0,14-49-1,-15 38 1,-38 17-1,-3 16 2,-17 10-2,2 13 2,0 7-2,22 5 1,14-9 0,31-10-1,19-15 0,19-15 0,13-12-1,11-11 1,5-8 0,-1-6-1,-6-1 2,-8-2-1,-11 4 0,-15 5 0,-12 7 1,-11 9-1,-13 7 1,-7 19-1,-6 6 0,-4 9 0,-1 4 0,3 0 0,4-1-1,5-2 1,8-11 0,11-12 0,7-18 0,7-16 1,7-13 0,3-10 0,-37 45 0,43-55 0,-43 55 1,40-66-2,-40 66 2,42-58-2,-42 58 0,18-36-2,2 18 0,-7 22 0,0 18-2,-5 14 0,8 15-9,-4 8-27,19 4-1,7-23 0,25-10 0</inkml:trace>
  <inkml:trace contextRef="#ctx0" brushRef="#br0" timeOffset="3198">8499 893 103,'0'0'40,"2"-66"2,-2 66-5,0 0-33,0 0 0,0 0-2,0 0 0,0 0-1,0 0 0,3 54 0,7 14-1,-20 32 0,5 15-2,1 7-2,7-6-3,13-11-24,-6-22-9,8-22 0,-7-30-1</inkml:trace>
  <inkml:trace contextRef="#ctx0" brushRef="#br0" timeOffset="3556.8">8440 1456 110,'0'0'40,"-64"-58"2,64 58-4,0 0-35,-39-47-1,39 47 0,0 0-1,0 0-1,0 0 0,50-39-1,-50 39 0,66 4-1,-66-4-1,79 4-2,-79-4 0,89 3-2,-89-3 1,88 0 0,-88 0 2,80-1 2,-80 1 1,60 1 3,-60-1 2,0 0 1,38 16 1,-31 1-2,-9 11 1,-13 2-2,-2 8-1,-1 3-2,6 5-1,8 1-5,4-20-27,18-1-6,-2-18 1,13-7-2</inkml:trace>
  <inkml:trace contextRef="#ctx0" brushRef="#br0" timeOffset="3728.4">9060 1248 105,'-18'-71'40,"18"71"1,-22-61-5,22 61-63,-15-54-13,15 54 0,0 0-3,0 0 2</inkml:trace>
  <inkml:trace contextRef="#ctx0" brushRef="#br0" timeOffset="4071.6">9882 949 73,'-15'-60'42,"15"60"-1,-41-53 2,41 53-22,-59-38-18,59 38 0,-71-12 0,71 12-1,-80 19-1,80-19 1,-81 51-1,67-24 1,-51 68-1,6 21-1,19 13 1,12-3-3,18-11 1,14-15-9,2-27-29,22-32-3,-9-19 2,4-8-2</inkml:trace>
  <inkml:trace contextRef="#ctx0" brushRef="#br0" timeOffset="4274.4">9206 1441 108,'-25'-5'41,"9"8"1,16-3-1,9 14-37,12-14-2,13-5-1,-34 5 0,54-11-2,-54 11-1,72-22-3,-26 9-7,-46 13-28,93-34-1,-93 34 0,93-34 0</inkml:trace>
  <inkml:trace contextRef="#ctx0" brushRef="#br0" timeOffset="4414.8">9857 1300 76,'9'36'39,"-24"14"-1,-8 11 2,-2 3-26,9-1-9,6-2-5,11-24-1,16-9-25,-4-17-12,12-7 0,0-12-1</inkml:trace>
  <inkml:trace contextRef="#ctx0" brushRef="#br0" timeOffset="4586.4">9872 1320 112,'0'0'44,"0"0"1,-64-58-2,64 58-42,0 0-2,-51-52-31,51 52-10,0 0-2,0 0 0</inkml:trace>
  <inkml:trace contextRef="#ctx0" brushRef="#br0" timeOffset="5070">10469 1296 61,'0'0'40,"0"0"0,0 0 1,-10-47-16,10 47-16,0 0-1,-50-4-1,50 4-1,-65 36-3,11 3 1,-11 10-2,17 2 0,10 4-1,22 1-1,21-9-2,33-28-1,26-12-5,4-24-33,-19 5-1,0-2 0,2-4 0</inkml:trace>
  <inkml:trace contextRef="#ctx0" brushRef="#br0" timeOffset="6130.8">11594 1162 54,'0'-52'40,"0"52"0,-2-48-1,2 48-13,0 0-21,-11-54-1,11 54 0,0 0-1,0 0 0,0 0-2,-41 49 2,16 18-2,1 14 1,-4 6-1,6 5 1,3-5-1,9-9-1,7-23 0,11-26 0,4-19 0,4-18 1,2-15 0,-18 23 0,0 0 0,34-67 0,-34 67 0,23-67-1,-23 67 0,22-84 0,-22 84 0,19-92 0,-12 45-1,-7 47 1,16-89 0,-16 89 0,9-80 1,-9 80-1,12-65 0,-12 65 1,0 0-1,13-56 0,-13 56 1,0 0-1,0 0 0,0 0 0,51 38 0,-51-38-1,0 0 2,68 50-1,-68-50 1,61 19 1,-61-19-1,72 5 1,-72-5-1,76-13 1,-76 13-1,72-30 0,-72 30 0,65-40 0,-65 40-1,54-39 0,-54 39 0,0 0 0,49-21 0,-49 21 0,0 0 1,26 74-1,-45 0-1,4 14 0,-2 10-2,7 3 0,7-8-3,9-26-7,18-23-28,1-23-1,13-14 2,-7-13-1</inkml:trace>
  <inkml:trace contextRef="#ctx0" brushRef="#br0" timeOffset="6520.8">12424 1371 101,'0'0'39,"0"0"1,0 0-2,0 0-35,0 0 0,0 0 0,55-35 0,-55 35-1,50-6-1,-50 6 0,56-14 0,-56 14-1,54-26 1,-54 26-1,0 0 0,59-43 0,-59 43 0,0 0 1,0 0 0,0 0 1,0 0 0,0 0-1,-47-13 1,-14 42-1,7 12 0,8 5 0,19 4-1,15-6-1,30-12 0,21-20-1,-39-12-2,68-6-2,-68 6-22,91-23-13,-45 5 2,6-1-2,-2-4-2</inkml:trace>
  <inkml:trace contextRef="#ctx0" brushRef="#br0" timeOffset="6754.8">13269 901 106,'0'0'41,"8"-52"1,-8 52-3,0 0-37,0 0 0,0 0 1,-19 64 0,19-64-2,0 69-1,-6 31 1,-2 0-5,0-3-6,12-7-29,-4-18-2,6-16 0,-5-22 0</inkml:trace>
  <inkml:trace contextRef="#ctx0" brushRef="#br0" timeOffset="6942">13192 1362 90,'0'0'40,"0"0"0,-54-58 0,54 58-23,0 0-18,0 0-3,13-59-2,-13 59-32,53-35-1,-53 35 0,83-40-1</inkml:trace>
  <inkml:trace contextRef="#ctx0" brushRef="#br0" timeOffset="7300.8">13860 738 94,'0'0'41,"0"0"2,0 0-2,0 0-25,0 0-12,-44 58 1,44-58-2,-31 79 0,-14 39 0,-3 6-1,13 1-2,6-11 0,15-17 0,5-27 0,15-27 0,10-41 0,5-16 0,-21 14 0,0 0 0,39-46 0,-39 46 0,0 0 0,50-69 0,-50 69 0,27-47 0,-27 47 0,0 0 0,0 0 0,28-50 0,-12 46 0,0 12 0,1 8-3,3 12-3,3 7-5,0-8-24,18-5-7,1-20 1,13-5 0</inkml:trace>
  <inkml:trace contextRef="#ctx0" brushRef="#br0" timeOffset="7628.4">14277 1343 87,'0'0'39,"0"0"2,46-47 1,-46 47-18,0 0-18,-19 20-2,-2 12 0,-6 14-2,5 10 1,0-1-2,13 3 1,8-11-2,20-16 0,10-15 0,5-12 0,3-15 0,-1-8 0,-2-15 0,-34 34 0,0 0 0,35-68 0,-35 68 0,10-56-2,-10 56 0,-6-56-1,6 56-1,0 0-7,-24-68-22,24 68-9,0 0 1,0 0 0</inkml:trace>
  <inkml:trace contextRef="#ctx0" brushRef="#br0" timeOffset="8034">14709 1241 105,'53'-21'42,"-53"21"4,0 0-4,-23 21-36,-29 12-2,-8 17 1,-5 5-2,15 3-1,10 2-2,23-6 0,21-19 0,28-25 0,12-22 0,-44 12 0,58-33 0,-58 33 0,73-57 0,-73 57 0,74-86 0,-34 36 0,-4-4 0,-3-1 0,-5 0 0,0 4 0,-5 5 0,-23 46 0,22-67 0,-22 67 0,0 0 0,0 0 0,24-8 0,-38 52 0,-5 27 0,3 25-5,19 14-11,6-9-6,37-19-20,10-32-2,25-40-1,-3-16 3</inkml:trace>
  <inkml:trace contextRef="#ctx0" brushRef="#br0" timeOffset="8174.4">15521 1498 131,'-23'10'43,"3"4"-5,-4-13-13,24-1-66,-8 12-2,15 4 0,-6 7-2</inkml:trace>
  <inkml:trace contextRef="#ctx0" brushRef="#br1" timeOffset="12729.6">14659 2046 39,'-14'-8'29,"2"4"4,-3 4-2,-9-2-20,8 5-2,-10-4-1,5 5-3,-11-4 0,5 2-1,-8-3-2,-1 3 0,-6-3 0,-2 1 0,-6-1-1,-2 1 1,-6-1 0,-2 1 0,-7-3-1,-3 3 1,-8-1 0,-6 2 0,-6-1-1,-5 0 0,-8 0 0,-3 0 0,-7 0-1,-8 1 1,-3-1-1,-1 0 0,-4 2 0,-3 0 0,-9 1-1,-2 0 1,-3 0 0,1 2 1,-3-1-1,-5 3 0,-5-2 0,1 0 1,0-3-1,-1 1 1,-6 1-1,-1-2 0,-2 0 0,-1 1 1,-4 1-1,-2 0 0,-3 1 0,3 1 0,-3 1 0,1 0 1,0 0 0,5-1-1,-1 0 1,3-2 0,0 1 0,0-3-1,1 3 1,-1-2 0,-3 1-1,-6 4 1,0-4 0,-6 7 0,-3 0-1,-1 2 0,-2-2 0,-1 1 0,4-3 0,2-2-1,2 1 1,5-4-1,2-3 1,0 0-1,7-1 0,0 2 1,-2 2-1,3-1 1,4 3-1,2 0 0,-2 1 0,4-2 1,3 1 0,6-1 0,4-1 0,0 0 0,3-3 1,7 0-1,4 0 2,7 2-2,5-1 1,1 1 0,9 0-1,9-2 0,11 3-2,6-4-3,21 11-11,5-13-21,21 4-1,6-6-1,18 3 1</inkml:trace>
  <inkml:trace contextRef="#ctx0" brushRef="#br2" timeOffset="17206.8">1842 2965 64,'-4'-11'34,"-4"1"0,-4 7-1,-12-7-23,6 20-3,-11-6-1,1 13-2,-8 3 0,2 8-1,-1-1-1,5 3 0,5-1-1,9-3 0,8-6-1,12-2 1,11-6-1,15 0 0,11-4 0,8 1 0,3 2 0,0 1 0,-2 4 1,-9 10-1,-9 5 0,-17 8 1,-16 5-1,-15 4 0,-11 2 1,-9-1-1,-6-4 1,-1-6-1,4-8 0,6-13-2,10-9-1,9-18-4,26 0-29,3-17 1,19 2-2,-1-10-1</inkml:trace>
  <inkml:trace contextRef="#ctx0" brushRef="#br2" timeOffset="17596.8">2482 3277 73,'-21'-3'35,"-2"11"1,-13 2 1,1 12-31,-9 5 0,5 11 0,-5 0 0,7 9-2,-1-5 1,10 1-3,11-8 0,12-4-1,17-12 0,14-10-3,19-9 0,12-11-1,17-1-4,-2-18-1,17 10-12,-12-18-17,4 8 0,-16-10-1,-5 7 3</inkml:trace>
  <inkml:trace contextRef="#ctx0" brushRef="#br2" timeOffset="17752.8">2870 3256 63,'-10'3'36,"-9"4"-1,6 10 1,-9 1-18,7 15-13,-2 1-1,3 9-1,3 4 0,4-1-3,7 2-2,4-14-3,14 3-18,-1-23-15,10-8 3,-2-19-3,8-8 0</inkml:trace>
  <inkml:trace contextRef="#ctx0" brushRef="#br2" timeOffset="17908.8">2857 3070 92,'-24'-15'36,"-3"0"1,8 10-3,19 5-42,-18-5-27,18 5-1,11 2-1,7 5-1</inkml:trace>
  <inkml:trace contextRef="#ctx0" brushRef="#br2" timeOffset="18595.2">3167 3465 74,'19'3'36,"2"-13"-1,0-14 0,14-2-31,-8-8 0,5 2 0,-8-6-1,-1 4-1,-7 2 1,-8 6-1,-10 4 1,-3 9-1,-12 4 1,-2 11-1,-9 7 0,-3 14 0,-4 10-1,-1 9 1,2 4-1,5 4 0,10-3 0,8-3 0,14-7-1,15-14-1,17-10-1,10-17-2,17-3-3,0-20-4,15 9-14,-13-21-13,5 9 1,-18-7-1,3 15 21,-25-3 11,-9 4 6,-7 13 6,-19-6 15,6 14 14,-20 18 0,9 5 1,-16-7-19,15 15-9,-5-2-2,8 5-2,-1-1-1,6-5 0,3-4-1,4-6 0,-3-18-1,16 10 1,-3-18-1,3-9 0,3-11 1,3-5-1,0-5 0,1-3-1,0 2 1,-2 4-1,-4 7 1,-2 7-1,-3 13 0,-12 8 0,14 14 1,-7 5-1,-4 7-1,4 2 0,6 1-1,0-5-5,18 0-30,-9-16-2,14 0 0,-4-18-1</inkml:trace>
  <inkml:trace contextRef="#ctx0" brushRef="#br2" timeOffset="19188">4390 3167 88,'-15'-17'37,"1"13"0,-11-3 1,-2 13-34,-2 4 0,1 11-1,-3 9 0,1 10-1,1 4 0,3 4 0,8 1-1,6-4 0,10-6-1,8-8-1,13-11-1,9-20-6,23-1-29,-1-24-3,16 2 1,0-17-1</inkml:trace>
  <inkml:trace contextRef="#ctx0" brushRef="#br2" timeOffset="19562.4">4623 3387 86,'-18'25'37,"2"-13"-1,19 0 2,10-14-37,13-6 1,8-9 0,7-4 0,3-7 0,4 1-1,-4-6 1,-6 2-1,-10 1 0,-11 3 0,-13 2 1,-11 9-1,-15 5 1,-7 8 0,-13 9 1,-3 10-1,-4 10 1,4 10-1,2 8 0,11 6 1,11-2-2,19 0 0,18-8 0,17-9-2,18-10-1,11-19-6,28-3-29,-5-23-4,13 0 2,-10-20-3</inkml:trace>
  <inkml:trace contextRef="#ctx0" brushRef="#br2" timeOffset="20685.6055">5811 3375 70,'6'18'34,"2"-7"0,7 6 2,2-11-30,7 5-2,3-11 1,8 0 0,0-11 0,6-3-2,-4-10 0,-1 0 0,-6-8-1,-5-2-1,-10 0 0,-9-1 0,-15 4 0,-8 5 0,-14 8 0,-4 8 1,-8 10-1,-4 12 0,0 14 0,3 13 1,4 7-1,9 7 0,10 2-1,12 0 1,14-7-1,16-12-1,21-11-3,19-24-3,30 0-16,1-31-14,21-1 0,0-19-1,14 1 2</inkml:trace>
  <inkml:trace contextRef="#ctx0" brushRef="#br2" timeOffset="21028.8077">6920 3238 99,'-52'59'35,"-10"-7"2,9 4-3,1-10-32,10-6-1,11-9-2,6-15-3,12-6-3,0-24-9,13 14-15,5-39 2,7 20 11,-14-21 4,9 9 5,-9-6 7,-4 3 7,3 15 11,-15-7 14,18 26-1,-30-16-8,27 31-5,-10-6-4,16 17-3,3-3-4,14 4-2,9-5-1,16-4-1,16-6-2,9-12-1,11-2-3,1-22-20,13 11-12,-10-14 1,3 6-2,-19-7 1</inkml:trace>
  <inkml:trace contextRef="#ctx0" brushRef="#br2" timeOffset="21590.4113">7350 3205 88,'-19'11'36,"-3"-4"0,8 15 2,-5-1-31,9 12-3,0 2 0,3 9 0,2 2-2,3 6 0,2-4-1,2-2 0,2-5-1,0-8 0,3-7 0,2-9-1,1-13 2,2-11 0,0-10-1,1-8 1,-1-12-1,0-8 1,-1-11 0,-1-2 0,-2-1-1,0 0 1,2 4-1,0 4 0,2 7 1,3 6-1,3 14 1,3 7-1,2 7 0,4 8 1,1 7-1,0 6 0,-2 5 0,-1 5 1,-7 4-2,-3 4 1,-7 2 0,-8 2 0,-8 0-1,-5 1 1,-5-4-1,-3-3 1,-2-3-1,-4-3 1,2-1 0,-2-4 0,2 2 0,-1 2 0,-1 4 1,0 10-1,0 5 0,0 8 0,4 10 0,1 4 0,5 3 0,5 1-1,9-2-1,4-12-5,20-1-30,-6-18-2,14-3 1,-5-20-2</inkml:trace>
  <inkml:trace contextRef="#ctx0" brushRef="#br2" timeOffset="22854.0194">7910 3269 24,'-2'-11'19,"2"11"0,0 0-6,0 0-11,0 0 2,-15-7 5,15 7 0,0 0 2,0 0 1,-18-8 1,18 8 0,0 0-1,0 0-2,-17 3-3,17-3-1,0 0-1,-2 12 0,2-12-2,10 11-1,-10-11 0,27 17 0,-7-7 0,5-2-1,2-2 1,4-3 0,-1-4 0,3-7 0,-3-4 0,-2-5-1,-6-4 1,-4-3-1,-6-1 1,-5-3-1,-8-1 0,-8 4 0,-6 1 0,-7 5 0,-5 6 0,-7 11 0,-3 8 0,-2 11 0,-1 8 1,5 10-1,5 4 1,8 6-1,8 0-1,13 0 1,15-6-1,12-9-2,13-7 0,11-9-1,10-4-3,5-19-1,10 6-4,-11-26-19,9 13-8,-15-14 1,1 8-1</inkml:trace>
  <inkml:trace contextRef="#ctx0" brushRef="#br2" timeOffset="23212.8217">8539 3147 91,'-20'-10'35,"20"10"0,-22 18 1,15 3-30,-4 4-2,5 10-1,-1 3-1,4 6 1,-2-2-1,5 1 0,-1-5 0,2-5 0,1-7-1,1-7 0,-3-19 1,0 0-1,15-2 0,-8-18 0,1-9 0,0-7 0,0-6 0,0-3 0,-1-1 0,0 3 0,-2 3 0,1 4 0,1 9 0,2 4-1,4 5 0,3 5-1,5 4 0,4 0-3,8 8-2,-3-8-6,15 15-26,-11-11-1,7 13 0,-8-9 0</inkml:trace>
  <inkml:trace contextRef="#ctx0" brushRef="#br2" timeOffset="23384.4228">8965 3130 89,'-4'12'36,"-9"-4"1,10 14 1,-11-8-31,7 20-2,-1 0-2,3 7 0,2 0-1,2-1-3,5-2-3,0-16-9,13 0-25,-2-24 1,14-4-1,-3-21-1</inkml:trace>
  <inkml:trace contextRef="#ctx0" brushRef="#br2" timeOffset="23992.8267">9038 2953 103,'-20'12'38,"-3"-8"2,17 12-3,4-4-36,2-12-1,29 14 1,1-6-1,6 2 0,5 3 0,2 1 0,0 5 1,-6 3 0,-4 7 0,-11 2 1,-10 4 0,-11 1 1,-6 1-1,-9-2 0,-1-2 1,-3-7-1,2-4-1,2-9 1,14-13-1,-10-5 0,14-15 0,8-7-1,4-7 0,5-6 1,2-3-1,0 2 0,1 2 0,-6 10 0,-2 6 0,-5 8 1,-11 15-1,0 0 0,7 12 0,-10 8 0,1 4 0,2 0 0,2 2 0,5-3 0,7-6 0,7-8 0,6-9 0,4-8 0,4-9 0,-1-5 0,4-3 0,-5-3 1,-5 0-1,-6 5 0,-5 4 0,-6 7 1,-11 12-1,0 0 0,-3 22 0,-4 4 0,1 6 0,0 8-2,2 3-1,10 6-3,0-16-17,20 12-17,-2-19-2,17 5 1,-5-18-2</inkml:trace>
  <inkml:trace contextRef="#ctx0" brushRef="#br2" timeOffset="24616.8307">9916 3237 88,'-19'17'37,"14"9"1,0-11 0,19-3-34,5-4-1,14-2 0,10-9 0,6-7-1,7-8 0,3-6-1,-2-6 1,-4-1-1,-9-1 0,-9 1-1,-14 1 1,-11 3 0,-13 4 0,-11 5 0,-9 8 0,-10 6 0,-6 9 0,-4 10 0,-2 7 0,2 8 0,6 6-1,8 5 1,9 2 0,13 2-1,15-5-1,15-4 0,17-7-1,9-7-2,12-5-2,-1-18-5,18 5-26,-16-20-2,7 5 1,-17-16-1</inkml:trace>
  <inkml:trace contextRef="#ctx0" brushRef="#br2" timeOffset="24975.633">10687 3157 92,'-21'10'36,"13"11"1,-13-4 1,14 11-32,-10 1-2,5 6 0,-3-5-1,7 0-1,0-7 0,7-5 0,4-7-1,-3-11 0,25-8 1,-7-10-1,4-5 0,1-4 0,2-6 0,-2-1 0,-1 0 0,-2 3-1,-5 6 1,-3 4-1,-1 7 0,-11 14 1,15-4-1,-8 16 0,0 6 0,0 9 0,2 6-1,4 1 0,3 4-2,1-7-2,11 2-7,-8-22-27,17 1 0,-5-26 0,15-3 0</inkml:trace>
  <inkml:trace contextRef="#ctx0" brushRef="#br2" timeOffset="25194.0344">11386 2554 99,'-22'38'40,"-15"12"0,6 27 0,-2 3-36,4 8 0,2 1-2,9-1-1,8-4-2,7-11-6,12 6-9,-2-24-24,11 0 2,-10-21-1,8-1 0</inkml:trace>
  <inkml:trace contextRef="#ctx0" brushRef="#br2" timeOffset="25662.0374">11066 3110 102,'0'0'38,"-10"7"2,28-2-1,12-11-37,16-2-1,12-4 1,7-2-1,6-4 1,0 1-2,-7-2 1,-8 5 0,-14 2-1,-12 5 1,-15 4 0,-15 3 0,-7 11 0,-13 4 0,-4 6 0,-4 2 0,2 4-1,-1 0 1,6 0-1,7-1 1,12-5-1,11-4 1,12-7-1,8-4 0,7-6 1,0-1-1,2-1 1,-3 2 0,-5 0-1,-9 4 1,-11 8 0,-10 7 0,-10 8-1,-7 4 1,-6 1-1,-1 3-2,-3-1-1,1-5-2,9 8-25,-6-24-11,15 2 2,-3-20-2,11 5-1</inkml:trace>
  <inkml:trace contextRef="#ctx0" brushRef="#br2" timeOffset="26410.8422">12487 3126 73,'6'-24'36,"-6"24"-1,5-21 2,-5 21-27,0 0-3,0 0 0,0 0-2,-4 24-1,-5-2 0,1 7-1,-5 3-2,3 5 1,-2-1 0,3 1 0,1-7-2,4-2 2,4-11-1,5-7 0,5-10 0,3-11 0,4-9 1,3-7-1,2-8 1,-1-4-1,-1-2 0,-1 1 0,-4 4 1,-2 6 0,-4 6-1,-3 7 0,-6 17 0,0 0 0,0 0-1,5 21 1,-4 6-1,3 7 0,2 5 0,4 5 0,5 2-2,7-2-1,8-5-1,2-10-1,11-3-4,-6-24-10,14 9-20,-9-26-1,7 4 2,-16-17-1</inkml:trace>
  <inkml:trace contextRef="#ctx0" brushRef="#br2" timeOffset="26769.6445">12929 3200 100,'-28'0'36,"14"14"2,-1-11 0,15-3-33,16 7-1,10-6-1,7-6-1,12-2 1,5-6-1,2-1 0,0-2-1,-4-4 0,-9 3 0,-6 0 0,-12 1 0,-13 1 0,-11 1-1,-8 1 1,-10 3-1,-6 3 0,-6 2 1,-6 6-1,-1 7 0,-2 6 1,2 7-1,4 7 1,9 4-1,9 4 1,11 0-1,10-1 0,16-1-1,12-7-1,13-2-1,6-9-2,12 2-7,-8-20-25,16 8-3,-11-20 1,6 7 0</inkml:trace>
  <inkml:trace contextRef="#ctx0" brushRef="#br2" timeOffset="27175.2471">13474 3191 100,'-14'9'39,"18"9"0,-4-18-3,23 9-31,6-9 0,13-3-2,4-5 0,4-3-1,1-7-1,-1-1 0,-6-2-1,-8-1 1,-10-1 0,-11 1-1,-11-2 1,-9 5-1,-10 1 1,-8 8 0,-8 5-1,-4 8 1,-8 8 0,0 11 0,-1 8-1,6 3 1,5 6-1,10-1 1,12 0-2,12-4 0,17-4-1,14-11-1,19-2-2,3-17-4,21 11-19,-7-24-11,11 8 1,-8-18-1,3 9 2</inkml:trace>
  <inkml:trace contextRef="#ctx0" brushRef="#br2" timeOffset="27518.4493">14257 3148 98,'-19'-23'37,"1"24"1,-16-5-1,10 14-29,-14 1-2,2 9-1,0 3-1,6 9-1,5-3 0,8 4-1,12-9 0,10-6 0,12-11-1,13-10 1,7-12-1,9-13 0,6-9 0,2-10-1,-1-9 0,-2-6 1,-5-4-1,-5-2-1,-8 3 1,-7 7-1,-8 7 1,-6 13 0,-7 20 0,-5 18 0,-17 22 0,0 20 1,-4 18-1,-3 7 0,3 10-4,0-7-3,21 13-23,-3-27-10,19 3-2,1-27 1,25 1-1</inkml:trace>
  <inkml:trace contextRef="#ctx0" brushRef="#br2" timeOffset="28376.4548">15534 2559 97,'8'-12'37,"5"26"3,-13 3-4,-3 23-31,-1 5-2,0 13 1,-3 6-2,0 6 0,-1 2-1,1-3 1,2-5-2,0-5-1,4-7-1,2-13-1,6-5-2,-1-18-2,11 0-3,-17-16-4,32-9 0,-23-15 1,7 5 4,-15-13 2,-2 0 4,-8-1 4,-13-4 6,2 13 5,-20-10 2,12 20-1,-13-6-2,13 19 0,-3-4-3,12 15-1,4-1-3,16 5 0,11 0-2,15-3 0,13-2-1,16-3 1,12-4-1,9-3 1,4-2-2,-3-4 1,-5-1 0,-9-3-1,-12-1 1,-16 2-1,-16-2 1,-20 12-1,-6-11 1,-16 13-1,-13 4 0,-8 8 1,-4 8-1,1 5 0,2 6 1,8-1-1,13 2 1,18-3-1,20-7 1,17-6-1,17-12 0,10-9 0,4-6 0,0-7-1,-2-9 1,-14-5-1,-12 0 0,-18-2-1,-16 3 0,-17 4 0,-9 2-2,-13 4-1,2 17-12,-17-8-21,18 14-2,-6-7 1,20 13-1</inkml:trace>
  <inkml:trace contextRef="#ctx0" brushRef="#br2" timeOffset="29062.8592">16794 2547 67,'13'-25'38,"-12"-4"-1,5 18 1,-13-9-27,7 20-1,0 0-2,-9 20-3,2 7 0,3 16-2,-1 9 0,-1 14 0,0 5-1,0 7 1,0 1-1,1-4 0,-1-8 0,2-8 0,2-11-2,3-12 1,3-9 0,0-9 0,-4-18-1,19 2 1,-9-16-1,4-7 0,-3-7 1,1-4-1,0-9 0,2-1 1,-2 1-1,2 5 1,3 7-1,-3 7 1,5 9-2,-1 13 2,2 11-2,-1 6 0,-1 9 1,-1 4-2,-5 2 2,-3 1-1,-9 1 1,-9-3-2,-8-3 2,-8-3 0,-9-3 0,-4-6-1,-2-4-1,1-9-3,8-1-3,-2-22-12,23 10-20,-3-14 1,22 7-1,-1-12 0</inkml:trace>
  <inkml:trace contextRef="#ctx0" brushRef="#br2" timeOffset="29484.0619">17159 3153 92,'-6'15'38,"-6"-12"0,12-3 1,0 0-33,11-4-3,15-8 0,12-2-1,7-4 0,6-2-1,4-4 0,-1-1-1,-2-3 1,-10-1 1,-12 1-2,-9 2 2,-15 0-1,-11 5 1,-11 3-2,-12 8 2,-11 11-1,-7 13 1,-5 10 0,-2 10-1,3 7 1,9 7-2,10 1 2,16-3-2,20-7 1,20-10-3,22-13 0,15-13-4,22 0-13,-10-24-22,16 2-1,-12-16 0,1 5-2</inkml:trace>
  <inkml:trace contextRef="#ctx0" brushRef="#br3" timeOffset="33805.2896">18992 2484 56,'4'-46'39,"-15"-10"-2,-1 13 3,-13-9-17,0 16-17,-6 4-2,1 9 0,-4 6-1,2 16 0,-4 16-2,1 15 0,-1 14 0,0 20 0,1 12-1,0 12 1,4 8 0,3 6 0,7-2-1,5-2 0,10-6-2,6-17 0,9-5-4,-1-21-9,14 1-24,-9-27 1,7-2-1,-20-21 1</inkml:trace>
  <inkml:trace contextRef="#ctx0" brushRef="#br3" timeOffset="33992.4908">18326 3000 92,'-21'-17'38,"21"17"2,-6-15-2,27 5-33,8 3-3,15-5-2,13 4-1,9-9-5,18 15-27,-7-16-4,12 15-1,-8-4-1</inkml:trace>
  <inkml:trace contextRef="#ctx0" brushRef="#br3" timeOffset="34429.2936">19233 2883 79,'-13'-2'38,"-10"-5"0,-2 12 0,-19-1-30,9 17-1,-14 1-1,3 10-2,-7 4 0,6 6-1,3 0-1,15-1-1,9-2 1,16-6-1,14-8-1,14-9 1,15-9 0,10-7 0,7-8-1,1-8 1,0-8 0,-4-5-1,-6-3 1,-6-2-1,-10-2 1,-10 2-1,-7 4 1,-6 5 0,-6 6-1,-2 19 0,-11-3 0,-1 14 0,-1 12 0,-1 7-1,4 5-1,1 3 0,8 1-1,4-8-2,14-1-5,-3-16-28,26 4-2,-3-20 2,15 3-2</inkml:trace>
  <inkml:trace contextRef="#ctx0" brushRef="#br3" timeOffset="34600.8947">19674 3000 98,'0'0'37,"-10"6"2,5 14-1,-10 6-34,6 3-2,-1 3 0,2 4-2,4 0-1,2-5-1,9 4-7,-7-21-27,20-1-2,-5-18 0,13-1-1</inkml:trace>
  <inkml:trace contextRef="#ctx0" brushRef="#br3" timeOffset="35053.2976">19703 2733 95,'-19'-23'37,"19"23"1,-11-21-5,11 21-35,23-1-5,-7-4-6,18 19-22,-7-8 0,11 17 5,-12-13 7,14 20 13,-15-7 6,-2 4 6,-2 12 9,-15-11 21,6 10 3,-15-12-6,10 18-2,-18-16-14,11 11-5,-8-9-2,6 0-1,-3-6-1,3-1-1,1-6 0,1-5-1,0-12 0,0 0 0,0 0 0,8-12 0,-5-6 0,0-3 0,1-3 0,3-1-1,0 0 1,3 0-1,3 1 0,5 6 1,3-1-2,3 7 0,5 1-2,2 0-4,13 16-22,-11-15-11,10 15-4,-8-16 2,9 11-2</inkml:trace>
  <inkml:trace contextRef="#ctx0" brushRef="#br3" timeOffset="35755.3021">21195 2352 87,'1'-26'37,"3"10"0,-8 1 1,4 15-34,0 0 0,-2 18-1,-4 11 0,1 17 0,-4 13-1,-1 14 2,-4 9-2,0 10 1,-1 0-2,2-1 0,4-6-2,4-11 1,9-10-5,3-19-4,17-5-28,-8-25-2,14-2 2,-6-20-2</inkml:trace>
  <inkml:trace contextRef="#ctx0" brushRef="#br3" timeOffset="35958.1034">21006 2909 106,'-40'-11'39,"-3"-4"2,18 17-1,9-2-35,16 0-1,0 0-2,38 11-1,5-11-1,9-3-1,13 3-1,5-6-2,11 8-5,-13-10-27,12 9-4,-17-8 2,-3 10-1</inkml:trace>
  <inkml:trace contextRef="#ctx0" brushRef="#br3" timeOffset="36285.7055">21470 2995 98,'-6'24'37,"1"-13"1,18 7-2,3-12-32,14-4-1,6-7 0,10-2-1,1-8 0,0 3 0,-4-7 1,-5 0 0,-9-3-1,-7 1 0,-11-2 0,-10 3 0,-11 4-2,-7 1 2,-12 8-2,-3 6 1,-7 7 0,-4 12 0,0 6 0,1 8-1,6 3 1,8 3-2,12 3 1,10-5-3,19-3-1,13-18-6,29 3-28,1-18-2,23 2 1,-3-20-1</inkml:trace>
  <inkml:trace contextRef="#ctx0" brushRef="#br3" timeOffset="36628.9077">22213 2826 115,'-40'17'42,"-9"-7"-3,9 16 2,1-3-39,9 2-1,9-1 0,11-2-1,15-3 0,10-4 1,10-3-1,10-6 0,5-4 1,3-2-1,-1-2 1,-3-1-1,-6 2 0,-7 2 0,-6 4 0,-7 4 0,-12 6 0,-7 8 1,-8 6-2,-5 5 1,-3 2-1,-3 3 0,6-1-3,-3-11-4,26 1-30,-4-28-2,26 8 1,3-29-1</inkml:trace>
  <inkml:trace contextRef="#ctx0" brushRef="#br3" timeOffset="36862.9092">22799 2282 82,'-33'31'41,"4"31"-2,-11 4 1,10 25-11,-4 0-25,6 9 0,3 0-2,6-2 0,4-5-3,3-10 0,8-4-7,-8-26-23,14 0-9,-10-24 1,12-5-2,-4-24 2</inkml:trace>
  <inkml:trace contextRef="#ctx0" brushRef="#br3" timeOffset="37346.5123">22313 2911 111,'-21'-20'41,"21"20"0,0 0-1,12 0-31,14-1-7,16 0-1,12-3-3,11-2 2,11-1-2,2-5-2,3 0 1,-3-2-1,-5 2 1,-10-1 0,-12 3 3,-13 2-1,-12 0 3,-9 4 0,-17 4 0,0 0 1,-29 7 0,3 3 1,-6 4-1,-3 4 1,-1 1-2,3 4 1,5-2-1,9 1 0,11-5-2,10 0 0,13-7 0,10 1 0,6-5 0,1-1 0,4 1 0,-1-2 0,-5 3 0,-4-1 0,-9 6 0,-8 1 0,-10 5 0,-5 2 0,-9 3 0,-5 2 0,-6 3 0,-2-2 0,3 2-8,-4-14-8,22 8-24,-5-18-2,12-4 0,23-2-1</inkml:trace>
  <inkml:trace contextRef="#ctx0" brushRef="#br3" timeOffset="37533.7135">23468 3255 130,'-23'6'44,"4"6"-1,-5-19-5,12-13-38,12 20-6,-21-18-12,21 18-24,-7-14-1,7 14 0,-13-12-1</inkml:trace>
  <inkml:trace contextRef="#ctx0" brushRef="#br4" timeOffset="58094.6453">1625 4411 35,'13'-11'29,"-13"11"3,0 0-10,0 0-9,0 0-2,-4 20-1,5 9-1,-10 4-3,7 17 0,-5 10-2,2 16 0,-2 7 0,1 10-2,-3 1 1,3 1-1,-1-3-1,4-11-3,5-11-1,-2-24-8,18-8-24,-4-23 1,12-12-2,-1-18 1</inkml:trace>
  <inkml:trace contextRef="#ctx0" brushRef="#br4" timeOffset="58313.0467">1670 5047 73,'0'0'36,"0"0"-2,0 0 2,9-22-33,19 5 0,8-7-1,7-3-1,9-4-2,-1-8-8,12 7-25,-9-4 0,3 6-2,-9-5 1</inkml:trace>
  <inkml:trace contextRef="#ctx0" brushRef="#br4" timeOffset="58562.6483">2263 4372 72,'-17'-2'36,"-6"6"0,5 15 1,-6 5-31,10 19 0,-3 8-1,5 17-2,1 8-1,2 10 0,5 2 0,0 2-2,5 0-1,1-9-4,10 3-16,-2-22-16,10-4 1,-1-20-3,11-9 1</inkml:trace>
  <inkml:trace contextRef="#ctx0" brushRef="#br4" timeOffset="59311.4531">2484 4890 74,'0'0'37,"-11"4"-1,4 13 1,-14 3-31,8 13-1,-4 2 1,3 9-4,1-4 2,5 3-2,7-8 2,8-6-3,9-13 2,9-10-1,6-15-2,7-13 3,4-9-3,3-7 2,-2-7-2,-3-4 1,-3 0-2,-6 3 1,-7 3 0,-6 10-1,-5 10 1,-5 9-1,-8 14 1,0 18-1,-7 18 1,-2 16 1,-1 18 0,-4 16-1,-3 15 1,1 9-1,1 3 0,-2 1 1,-1-4 1,1-6-1,0-12 1,-1-12-1,0-19 1,-1-12 0,-2-18 0,-2-17-1,-2-17 0,-2-13-1,0-20-1,0-12 0,1-17-1,4-11 0,8-4 0,5-1-1,10 5-1,6-2-4,24 18-29,-5 3-2,13 20 1,-2 5-2</inkml:trace>
  <inkml:trace contextRef="#ctx0" brushRef="#br4" timeOffset="59982.2574">3258 4908 87,'-10'-9'38,"10"9"0,-20 16 0,7 3-33,2 4-2,5 11 0,-2 5 0,3 5-1,2 4 0,2 2-2,2-3 2,2-1-2,2-5 2,0-9-2,2-8 0,-2-9 0,-5-15 1,12-4-1,-6-15 1,1-11-1,-3-8-1,2-8 2,-1-9-2,0-8 2,2-1-1,2 1 0,1 3-1,0 5 2,4 9-1,4 6 0,1 11 1,5 9-1,1 11 0,4 7 0,1 5-1,1 6 1,-1 5-1,-1 6 0,-4 2 1,-8 4-1,-5 3 0,-12 2 0,-7 1 1,-8 1 0,-7-2 0,-5-2 1,-3-3-1,-1-2 0,-1-2 1,3-1 0,3 0 0,1 1-1,5 3 2,1 6-2,3 9 1,2 7 0,0 9-1,0 5 0,3 3 0,0 0 0,4 0-1,1-7 0,6-2-5,-2-28-18,18 0-14,-4-20-1,13-5-1,-5-19 0</inkml:trace>
  <inkml:trace contextRef="#ctx0" brushRef="#br4" timeOffset="60559.4611">3899 4902 72,'0'0'37,"0"0"0,0 0 0,-6 10-28,-11 1-2,3 8-3,-7 6-1,0 9 0,0 3 1,4 8-3,3 0 2,7 1-2,8-3 1,8-5-2,9-9 2,11-11-1,7-10-1,5-14 0,6-12 1,-2-11 0,0-10-2,-6-8 1,-6-5-2,-10 0 1,-11 1-1,-10 4 1,-9 8-2,-9 9 1,-7 14-1,-5 6 0,1 16-3,-4-5-7,15 17-24,-1-9 0,20 5-1,-3-14 1</inkml:trace>
  <inkml:trace contextRef="#ctx0" brushRef="#br4" timeOffset="60809.0627">4553 4135 86,'-20'21'38,"3"24"0,-7 5 1,9 11-36,-4 11-1,8 12 0,-2 6-1,5 3-1,3-2 0,4-5-2,5-3-1,-3-12-6,12-2-28,-10-17 1,10-4-1,-7-19-2</inkml:trace>
  <inkml:trace contextRef="#ctx0" brushRef="#br4" timeOffset="61011.864">4323 4890 79,'-19'-8'40,"19"8"-1,-18 10 0,18-10-27,14-3-10,10-8-1,14-10-1,10-7-3,13-2-3,-1-19-31,19 4 0,-6-12-1,6 8-1</inkml:trace>
  <inkml:trace contextRef="#ctx0" brushRef="#br4" timeOffset="61417.4666">5076 4133 92,'-14'23'39,"-10"-1"0,5 19-1,-2 2-33,3 9 0,-4 7-2,1 11 0,-1 4 0,2 4-1,2 1-1,3-2 0,1-6 0,3-4 0,5-10 0,4-11-1,7-11 0,4-15 1,6-12-1,2-11 0,5-12 0,3-8 0,0-5 0,0-4 0,-5-2 0,0 2 0,-4 3 1,-2 9-1,-3 7 0,-11 13 0,14-1 0,-9 13 0,2 9 0,0 6-1,1 6-1,0 2 0,5 6-1,-4-7-3,11 11-14,-11-18-20,11 5 1,-7-15-2,10-1 1</inkml:trace>
  <inkml:trace contextRef="#ctx0" brushRef="#br4" timeOffset="61947.87">5387 4856 83,'12'-5'38,"-12"5"-1,22 13-5,-9-13-29,6 3 1,3-4-1,5-1 0,1-8-1,3-2 0,0-8 0,2 0 0,-5-6-1,-2-1 0,-4-6-1,-5 2 1,-9 0-1,-6 0 1,-8 4-1,-9 4 0,-6 8 1,-11 14 0,-10 10 1,-1 12 0,-3 15 0,1 10 0,4 7-1,5 6 1,11-3-1,13-3 0,17-5-2,9-8-1,16-10-1,7-16-4,24 0-29,-5-17-5,13 3 2,-4-13-2</inkml:trace>
  <inkml:trace contextRef="#ctx0" brushRef="#br4" timeOffset="62435.8823">6335 4609 85,'-14'5'38,"-15"-2"1,0 13-1,-17 0-33,4 4-2,-1 1 0,4 3-1,4-2-1,10 2 0,11-5 0,14-1-1,16-5 1,12-3-1,10-2 0,6-1 0,5 1 0,-1-1 0,-1 1 1,-9 1-1,-9 5 1,-11 1-1,-10 4 1,-9 0 0,-8 2 0,-5-1-1,-4-1 1,-1-3-2,3-3 0,1-5-2,15-8-1,0 0-4,0 0-15,20-33-16,11 11 1,-2-16-1,12 4 2</inkml:trace>
  <inkml:trace contextRef="#ctx0" brushRef="#br4" timeOffset="62635.9023">6696 4617 82,'0'0'38,"-1"19"0,-13 3 1,5 14-32,-9 9-3,1 10-1,0 1 0,4 4-1,4-6-1,4-5-1,8-8 0,2-13-3,9-11-2,-2-24-8,17-2-25,-11-19 0,11-2 0,-12-18 2</inkml:trace>
  <inkml:trace contextRef="#ctx0" brushRef="#br4" timeOffset="62779.705">6680 4467 96,'-17'-18'38,"-5"6"1,11 18-3,-1 8-34,12-14-6,23 25-24,1-21-9,21 8-1,2-9 0</inkml:trace>
  <inkml:trace contextRef="#ctx0" brushRef="#br4" timeOffset="63122.9072">7278 4462 99,'-16'18'40,"-19"-3"1,3 15-1,-14-1-37,5 3 1,0-1-2,8 6 0,8-5 0,14-3-1,14-10 0,14-8 0,18-7-1,8-7 0,7 1 0,0-4 1,-2 2 0,-4 4-1,-11 8 1,-12 10 0,-17 10 0,-12 8 0,-14 4 0,-7 5-1,-8 0 0,-1-4-1,0-3-2,-1-11-1,12-3-10,-7-25-5,34 1-20,-27-11-3,22-4 0,-8-17-1</inkml:trace>
  <inkml:trace contextRef="#ctx0" brushRef="#br1" timeOffset="67272.5338">7108 5458 29,'0'0'30,"-13"7"1,13-7 0,-22-5-18,22 5-4,-15-3 0,15 3-2,-15-7 0,15 7-1,-20-9-1,10 7-2,-9-2 0,-2 3-2,-7 1 1,-7 1-2,-7 1 0,-7 2 1,-3 0-1,-7 1 1,-5-2-1,1 0 1,-7-2 0,-2-2-1,-7-3 1,-3 2 0,-7-3-1,-1 2 1,-8-1-1,-5 2 1,-4 0-1,-7 0 0,-1 2 1,-1 0-1,-2 0 0,-1-2 0,-3 0 1,1-2-1,-1-1 0,4 0 1,0-2-1,1 0 1,-3 1-1,0 3 1,-3 2-1,0 3 0,1 3 1,-2 3 0,-4 2-1,0 1 0,-1-1 1,5 1-1,3 1 0,1-3 1,2-1 0,3-2-1,3-1 1,5-1 0,5 0-1,5-1 1,5 1-1,6-2 1,9 0-1,10-3-2,16 5-4,4-15-22,22 7-9,8-11 1,18 0-3</inkml:trace>
  <inkml:trace contextRef="#ctx0" brushRef="#br0" timeOffset="72030.5643">2984 6240 65,'14'-30'35,"-9"0"1,2 15 0,-11 1-27,4 14-1,-7 22-1,3 12-1,-6 9-3,1 12-1,-1 10-1,1 6 1,1 4-2,2-4 1,6-3-3,-1-14-2,15-1-24,-8-22-7,8-9 0,-3-20-3</inkml:trace>
  <inkml:trace contextRef="#ctx0" brushRef="#br0" timeOffset="72592.1679">2676 6194 93,'-21'-9'36,"21"9"1,0 0-1,12-9-31,20-2-2,14-2 0,11-5 0,16-3 0,7-5-1,7 1 0,0 0 0,-3 2-1,-7 3 0,-8 6 0,-11 4 0,-13 5-1,-12 6 0,-10 6 1,-8 7-1,-8 7 0,-6 9 0,-3 10 0,-8 11 0,-1 9 1,-4 8-1,0 5 1,-2 0-1,2-1 2,3-6-2,1-10 2,5-12-2,6-13 2,5-12-1,5-16 0,7-11-1,2-11 0,5-8-1,0-8 0,3-3 1,-2-3-2,-1 1 2,-3 5-1,-2 6 2,-5 8-2,-3 8 1,-11 13 0,16 6 0,-12 13 0,-2 8-1,-1 7 0,2 6 0,0 0 0,5 3-3,0-8-2,13 0-5,-6-20-18,20 3-9,-6-21 1,13-1-1</inkml:trace>
  <inkml:trace contextRef="#ctx0" brushRef="#br0" timeOffset="72794.9692">4065 6362 83,'0'0'35,"-13"7"1,0 10 0,10 17-29,-10 1-1,6 11 0,-2 1-2,5 0-1,3-6-2,3-5 0,6-6-3,0-20-8,9-4-25,-2-18-3,8-8 1,-6-15-3</inkml:trace>
  <inkml:trace contextRef="#ctx0" brushRef="#br0" timeOffset="73262.9722">4005 6068 97,'-16'-12'36,"16"12"1,-10 3-4,21 1-35,8 4-2,6-7-1,18 9-5,0-11-2,19 11-1,-7-14 1,13 14 3,-10-8 2,1 10 2,-11-2 4,-13 0 5,-5 10 5,-21-9 2,-2 18 1,-24-11 1,3 15-1,-19-10-1,7 13-2,-10-9-2,7 5-1,0-7-2,10-3-1,9-7-1,11-4 0,11-7-1,11-3-1,8-3 1,6 1 0,3 1-1,0 3 1,-3 3-1,-3 5 0,-11 7 1,-10 5-1,-10 3 0,-9 3 2,-9 2-2,-7-1 1,-2-2-2,-4-6-1,7-2-5,-8-14-28,18 0-4,-2-16-1,15-1 0</inkml:trace>
  <inkml:trace contextRef="#ctx0" brushRef="#br0" timeOffset="73668.5748">5296 6368 77,'10'-26'38,"3"14"-1,-8 1 1,5 17-31,-11 6-2,3 13 0,-2 10-3,-2 8 2,0 6-3,-1 3 1,3-2-3,0-6-3,14 3-18,-7-21-14,13-9 0,-2-17-2,9-8 1</inkml:trace>
  <inkml:trace contextRef="#ctx0" brushRef="#br0" timeOffset="73840.1759">5367 6108 78,'-28'-17'38,"12"13"-1,2 2 0,14 2-21,16 9-19,5-9-2,17 11-6,-4-12-24,17 8-1,-3-6-1,12 9 1</inkml:trace>
  <inkml:trace contextRef="#ctx0" brushRef="#br0" timeOffset="74136.5778">5814 6248 59,'-12'24'36,"-12"-4"1,2 7 2,-11-11-16,10 13-13,-5-9-3,10 3-2,3-6-1,14 0-1,8-6-1,13-4 0,11-4-1,4 1 0,5-3-1,2 2 1,-4 2 0,-3 6-1,-11 4 1,-11 7 1,-13 4-2,-10 3 2,-7 1-1,-6-3 1,-5 1-3,-1-10 1,4-2-4,-1-16-8,26 0-27,-15-11-1,22-2 1,0-12-2</inkml:trace>
  <inkml:trace contextRef="#ctx0" brushRef="#br0" timeOffset="74557.7805">6913 5974 88,'0'0'37,"0"0"-1,0 0 0,-5 41-33,1-2-1,0 16 0,-4 9 0,0 10-1,-5 5 0,2 2 1,-1-5-2,2-8 0,6-6-5,-4-22-10,16-2-22,-2-20 3,13-10-3,-3-15 0</inkml:trace>
  <inkml:trace contextRef="#ctx0" brushRef="#br0" timeOffset="74729.3816">6834 6461 89,'-23'6'38,"1"0"-2,15 5 1,7-11-32,6 14-2,22-15-2,12-8-2,15-5-4,3-19-9,16 4-22,0-18 1,9-1-3,-9-13 1</inkml:trace>
  <inkml:trace contextRef="#ctx0" brushRef="#br0" timeOffset="75119.3841">7480 5775 79,'-29'30'39,"7"20"0,-6 5 1,7 16-32,0 3-1,6 9-1,0-2-1,4 2-2,2-5-1,3-5 1,2-11-2,4-10 2,2-11-3,3-11 2,3-14-1,5-14 0,4-14-1,4-7-1,2-9 1,2-6-1,0-4 1,0-1-1,-2 5 1,-2 5-1,-4 8 1,-4 12 0,-13 9 0,17 13 0,-14 10-1,-1 4-1,2 9-1,-1 0 0,10 5-5,-8-13-21,19 6-10,-5-16 2,15-2-3,-4-16 3</inkml:trace>
  <inkml:trace contextRef="#ctx0" brushRef="#br0" timeOffset="75462.5863">7853 6448 92,'-7'25'37,"7"-25"1,13 16 0,8-16-34,7-3 0,3-7-1,6-5-1,3-7 0,2-4-1,-3-4 0,-5-3 0,-12-1-1,-10 4 0,-11 4 1,-11 9-1,-11 10 1,-14 14 1,-5 12-1,-4 13 1,-1 9 0,2 11 0,6 1 0,11 0 1,12-5-2,19-10 0,17-11-4,10-15-4,29-5-31,-1-20-1,23-2 0,0-14-3</inkml:trace>
  <inkml:trace contextRef="#ctx0" brushRef="#br0" timeOffset="75852.5888">9182 6279 76,'0'-14'39,"0"14"0,-7 16 0,6 11-17,-6-2-19,5 10 0,-4 6-1,3 6 1,0 2-2,3-2 0,6-2-2,2-10-2,12-2-9,-6-20-23,16-7-3,-6-21-1,10-5 0</inkml:trace>
  <inkml:trace contextRef="#ctx0" brushRef="#br0" timeOffset="76008.5898">9174 6054 103,'-31'-15'38,"14"14"-1,6 1-5,11 0-53,18 2-16,8-1 0,16 9-2,3-5 2</inkml:trace>
  <inkml:trace contextRef="#ctx0" brushRef="#br0" timeOffset="76460.9927">9795 6352 94,'-44'-3'38,"4"14"2,-9-1-1,6 13-32,-2 2-1,10 11-2,6 0-1,12 1 1,11-7-2,15-7 0,13-13 0,13-11-1,14-15 0,11-15 0,6-14-1,3-9-1,0-12 2,-5-4-1,-9-4-2,-7 0 3,-14 2-3,-12 8 3,-12 11-3,-9 14 3,-10 18-4,-9 20 3,-6 21 3,-6 22-4,-2 18 3,2 13-3,6 8 1,4 3-2,13 2-1,7-10-1,21-2-8,-2-23-24,26-5-5,-2-21 4,10-5-3</inkml:trace>
  <inkml:trace contextRef="#ctx0" brushRef="#br0" timeOffset="76819.795">10198 6450 102,'-10'15'38,"12"4"2,-2-19-3,16 20-33,9-19 0,12-5-2,7-8 0,8-7 0,2-6-1,-1-3 0,-7-3 0,-6 0-1,-13-1 1,-13 3-1,-15 5 0,-18 8 1,-11 6-1,-8 13 1,-8 9 0,-3 10 1,0 9-2,3 7 2,9 3-1,11 0 0,15-2-2,15-5 0,17-9-2,17-10-3,24 3-13,3-22-19,18 1-2,-2-14 0,10 5-1</inkml:trace>
  <inkml:trace contextRef="#ctx0" brushRef="#br0" timeOffset="78286.2044">11188 6445 47,'4'-14'33,"-6"-2"2,-2 2 0,-9-8-9,1 10-19,-14-5 0,3 8-1,-10-1-1,-2 9-1,-6 3 0,3 9-1,-2 4-1,4 9 0,2 2 0,9 5-1,4 1 0,10 3 1,9-4-2,9-4 3,13-11-2,9-7 0,10-12-1,9-11 1,7-10 0,5-12-1,2-8 1,-2-2-2,-8-1 2,-7 3-1,-10 7 0,-11 8 0,-12 12 0,-12 17 1,0 0-2,-20 30 1,4 4-1,2 4 0,10 9-5,-1-11-30,22 6-2,5-16-1,20-1 0</inkml:trace>
  <inkml:trace contextRef="#ctx0" brushRef="#br0" timeOffset="78972.6088">12069 6431 85,'12'-17'35,"-5"0"1,3 7 0,-5-1-32,-5 11 0,0 0 0,0 0-1,1 16 0,-8 8 1,-7 4-1,1 9-1,-2 1 0,5 3 2,-1-4-2,9-2 1,4-8-1,10-7 1,5-11-2,10-11 0,4-12-1,3-7-1,2-5 1,-2-6-1,-1-4 0,-4-1 0,-5 0 1,-5 4-1,-5 5 1,-3 5 0,-5 6 0,-6 17 0,5-12 0,-5 12 1,-5 22-1,0-1 0,1 6 0,0 4 0,2 1 1,2 0-2,5-4 2,5-7 0,6-9 0,5-9 1,2-9-1,6-11 1,0-5-1,4-9 1,-4-4-1,-5-3-1,-3 1-1,-5 0-1,-2 6-1,-8 1-3,3 15-5,-15-6-27,6 21-1,6-12 0,-6 12-1</inkml:trace>
  <inkml:trace contextRef="#ctx0" brushRef="#br0" timeOffset="79347.0112">12765 6483 93,'1'15'38,"-1"-15"-2,10 15 3,-10-15-35,30-3-1,-1-8 1,8 0-1,0-8 0,1-2-2,-3-3 1,-5-1-1,-7-2 0,-10 2 0,-10 2 0,-8 4-1,-13 7 2,-6 6-1,-10 8 1,-5 11-1,-6 11 1,0 11 0,-2 5-1,8 7 0,8 1 1,11-5 1,16-3-3,19-13 1,20-9-4,14-17-3,26-2-27,2-21-7,20 0 1,1-14-2</inkml:trace>
  <inkml:trace contextRef="#ctx0" brushRef="#br0" timeOffset="80033.4156">14056 5827 90,'-15'-7'36,"3"10"0,-6 4 1,5 15-32,-1 7 0,6 17-2,-3 8 2,3 14-3,-1 7 3,2 7-3,-2 0 2,1 3-2,-4-4-1,3-8 2,-2-11-2,6-10 1,-2-12-1,7-11 1,5-15-1,7-16 1,7-14 0,5-13-3,6-9 2,2-7-1,6-6 1,-4 1-1,1 3 0,-4 8 0,-6 8 0,-3 12 1,-7 11-1,-4 13 0,-4 10 0,-2 7 0,-2 9-2,2 5 1,3 4-2,3-3 0,8 0-3,0-11-2,17 2-6,-10-18-25,20-2 1,-8-19 0,12-3 0</inkml:trace>
  <inkml:trace contextRef="#ctx0" brushRef="#br0" timeOffset="80392.2161">14664 6347 97,'-24'-15'36,"2"14"2,-13 3-1,4 17-28,-9 1-3,5 11-1,2 4-2,5 8 0,5-3-1,10 0 1,10-6-1,10-6 0,11-11 0,9-7 0,8-10-2,6-11 2,4-10-1,1-6-2,-4-5 1,-2-5 0,-5-3 0,-5-1-1,-7 3 1,-8 4 0,-6 6 0,-4 10 0,-5 18 0,-12-1 0,0 19-1,-6 10 1,1 9-1,-2 5-2,4 6-1,4-7 0,9 1-4,4-17-4,20-1-28,0-16 1,16-3 1,1-20 0</inkml:trace>
  <inkml:trace contextRef="#ctx0" brushRef="#br0" timeOffset="80704.2161">15094 6356 100,'0'0'37,"-19"-2"0,15 15 0,-7-1-32,6 10 0,0 3-1,2 9-1,0 2 0,2 1 0,1-2-1,2-2 1,2-7-1,2-6 1,5-11-1,6-15 0,5-10-1,6-10-1,2-10 1,4-8-2,1-4 1,-3-6-3,-1 5 0,-5 3-2,-2 10-2,-16-4-13,6 25-19,-14 1-1,0 14 1,0 0 0</inkml:trace>
  <inkml:trace contextRef="#ctx0" brushRef="#br0" timeOffset="81063.0161">15382 6465 96,'0'0'37,"13"10"3,-13-10-3,28 3-27,-12-5-4,13-1-2,6-5-1,6-2-1,2-5 0,4-2-1,-5-1-1,-3-2 1,-12 2-1,-10 1 1,-16 6-1,-14 4 0,-15 6 1,-9 9 0,-8 7 0,-5 8 0,-2 8 1,2 8 0,9 3-1,9 0 2,13-1-2,12-7 1,15-5-2,13-9-3,21-5-6,1-22-30,29 2-1,0-17-2,22 0 0</inkml:trace>
  <inkml:trace contextRef="#ctx0" brushRef="#br5" timeOffset="86491.8161">16487 6045 36,'6'-19'29,"-1"-3"3,-1-8-10,9 11-5,-15-12-5,14 13 4,-15-8-4,11 13-1,-11-4-5,3 17 0,0 0-1,0 0-2,-11 11 2,4 14-4,-1 8 2,1 13-2,-1 12 1,2 8-2,1 5 3,1 5-3,2-2 0,1-1 1,-1-9-1,2-7 1,2-13-1,0-10 0,0-11 0,3-10 1,-5-13 0,15-7-1,-4-11 0,2-7 0,3-7 1,2-5-1,3-6 1,1 0-2,1-2 2,0 2-1,3 5 0,-3 6 0,0 9 0,-2 8 0,-3 10 0,-3 12 0,-4 13 0,-4 8 0,-7 8 0,-7 6 0,-7 3 0,-6 4 1,-8 0-2,-5-7 3,-6-3-2,0-7 2,1-8-3,3-10 0,8-11-2,8-13-2,19 10-9,-3-36-24,22 11 0,-2-11-1,16 4 1</inkml:trace>
  <inkml:trace contextRef="#ctx0" brushRef="#br5" timeOffset="86850.6161">16771 6447 74,'6'21'36,"-4"-6"-1,11 1 1,-1-11-28,13 2 0,-1-11-2,11 0-2,2-8-1,6-2 0,-1-4-1,-2-4-1,-5-1 0,-4-1 0,-9-1 0,-8 2 0,-11 1 1,-12 4-1,-8 4 0,-6 7 0,-7 6-1,-3 8 1,-1 7 0,0 7 0,2 4-1,8 4 1,9 2-1,10-2 0,9-3-1,10-5-1,16-4-2,5-13-9,24 3-24,0-14-1,16 0 0,-3-12-1</inkml:trace>
  <inkml:trace contextRef="#ctx0" brushRef="#br5" timeOffset="87147.0161">17815 5687 82,'-22'-14'36,"-9"8"2,3 16 0,-9 13-33,7 14 0,-3 10 1,4 15-2,-1 10 0,5 9 0,0 3-1,8 2 0,4-5-1,6-5-2,6-7-3,4-12-2,14-1-7,-6-23-26,12-5 0,-6-17 0,6-7-1</inkml:trace>
  <inkml:trace contextRef="#ctx0" brushRef="#br5" timeOffset="87927.0161">17406 6311 83,'-24'-3'39,"2"-1"-1,22 4 1,0 0-19,0 0-17,32 1-1,10-6 0,6-5-1,10 0 0,5-4 0,1 0 0,-2 2-1,-4 1 0,-8 4 1,-12 3-1,-11 4 0,-11 4 1,-16-4-1,-1 23 0,-15-5 0,-8 3 1,-2 6-1,-4 3 1,1 4 0,2-1-1,7 0 1,6-3 0,10-2-1,10-7 1,10-8-1,12-9 0,7-8 1,8-8-1,4-9 0,-1-4-1,-2-5 1,-6-3 0,-6-3 0,-13 3 0,-8 2 0,-11 5 0,-10 4 0,-6 7 0,-5 6 1,-2 6-1,-1 8 0,4 3 0,4 4 0,8 0 0,8 2 0,10-4 0,11 0 0,7-2 1,8-2-1,3-2 0,3 1 1,-4 2-1,-3 3 1,-5 3-1,-8 5 0,-6 4 1,-8 3-1,-7 3 0,-4 2 0,-4 2 0,-3-2 0,-1-4 1,1-4-1,1-7 0,9-15 0,-13 5 0,13-5 1,2-28-1,4 1 1,3-5-2,3-7 1,0-3 0,1 1 1,3 0-2,-2 4 1,0 5 0,0 6-1,-2 5 0,2 7-1,0 2-1,4 8-1,-3-5-4,16 12-27,-10-10-4,12 8 0,-8-8 0</inkml:trace>
  <inkml:trace contextRef="#ctx0" brushRef="#br5" timeOffset="88301.4161">18612 6327 97,'4'19'37,"-4"-19"2,32 16-1,-2-20-32,10-1-2,3-9 0,2-1-1,-2-6-1,-3-1 0,-9-1-1,-7 0 0,-12 0 0,-11 1-1,-10 4 1,-9 3-1,-8 5 1,-7 8 0,-7 8 0,-1 8 0,-3 9 1,2 7-1,5 7 1,6 2 0,9 2-1,11-1 0,15-5-1,10-5-1,15-5-1,8-10-1,13 0-7,-6-18-27,22 2-3,-7-13 0,11-1-1</inkml:trace>
  <inkml:trace contextRef="#ctx0" brushRef="#br5" timeOffset="88987.8161">19505 5657 70,'-1'-16'37,"-11"2"0,1 14 1,-11 3-29,4 16-3,-6 11 0,3 15 0,-4 9 0,3 16 0,0 6 0,3 9-1,2 0-1,3 1 1,1-9-1,4-6-3,1-9 0,3-13 1,4-12-2,4-12 1,4-13-1,6-12 1,6-12-1,4-8 1,4-9-1,4-7 1,0-3-1,1 0 0,0 3 2,-5 6-2,-5 9 0,-2 12 0,-6 12 0,-5 11-2,-1 11 2,-2 3-2,3 8-1,2-1 0,9 3-1,0-12-2,17 2-5,-3-20-21,18 4-7,-4-15 1,11 1 0</inkml:trace>
  <inkml:trace contextRef="#ctx0" brushRef="#br5" timeOffset="89393.4161">20111 6289 87,'-7'-24'36,"-15"-2"0,0 12 2,-19-5-25,12 20-3,-14 3-2,8 13-3,-7 6 0,5 10-1,-1 3-2,5 6 1,4 1-1,8-3 0,11-2-1,8-5 0,10-8 1,11-8-2,8-10 0,9-9 0,4-9 0,6-6 0,-1-10 0,-1-5 0,-1-5 0,-6-4 0,-6 0 0,-3 3-2,-11 7 2,-5 6 0,-8 9-1,-4 16 1,-10 1 0,-3 15-1,-2 10 0,-2 4 0,3 5-1,3 0 0,9 0-2,6-8 0,14-2-2,3-14-5,24 2-23,-9-14-5,12-1 2,-9-11-1</inkml:trace>
  <inkml:trace contextRef="#ctx0" brushRef="#br5" timeOffset="89752.2161">20441 6310 91,'0'0'36,"0"0"1,-12 2 1,-4 6-26,8 17-3,-9-2-3,4 8-2,-6 0 0,5 1-1,-1-3-1,4-1 0,3-9 0,5-6-1,3-13 0,14-1 0,4-12-1,1-5 0,6-8 1,0-5-1,1-2 0,0-1 0,-3 2 0,-2 3 0,-1 5-1,-5 6 0,-1 7 0,-2 9-1,-2 11 0,-2 5 0,3 10 0,-5 3 0,6 5-1,0-1 0,4 1-2,1-7-1,14 5-12,-5-19-20,12-2 1,-4-13 1,9-2-1</inkml:trace>
  <inkml:trace contextRef="#ctx0" brushRef="#br5" timeOffset="90111.0161">21006 6286 93,'-19'-12'37,"1"15"0,-8 1 2,5 15-22,-7 3-11,6 8-2,0 1 0,7 2-1,8-3-1,8-5 0,7-8 0,13-12-1,8-10 0,8-12 0,7-13-1,2-9 1,2-11-1,-2-7 0,-3-8 1,-4-4 0,-8 0-3,-7 5 3,-10 6-3,-8 16 1,-11 17 0,-8 18 1,-9 22 1,-7 23-1,-1 19 3,-1 9-3,8 12 2,6-4-3,15-1-1,6-14-12,26 3-21,-3-24-6,16-3 0,0-18-1</inkml:trace>
  <inkml:trace contextRef="#ctx0" brushRef="#br0" timeOffset="93777.0161">22090 5968 82,'0'0'32,"0"-17"2,0 17-1,7-11-25,-7 11-4,0 0 1,7-15-2,-7 15 2,0 0-1,0 0-1,6 17 2,-8 4-2,-4 10 0,-2 11-1,-4 9 0,0 11-2,-3 7 2,-2 2-2,2 4-1,0-6 0,6-4-2,0-13-2,14 0-12,-5-21-19,11-6-1,-6-13-1,6-6-1</inkml:trace>
  <inkml:trace contextRef="#ctx0" brushRef="#br0" timeOffset="93979.8161">21834 6505 106,'-23'-1'37,"23"1"2,-14 2-2,27-4-33,9-5-2,16-5-2,13 0-3,7-14-7,19 5-25,-8-11-2,10 3 0,-8-8-1</inkml:trace>
  <inkml:trace contextRef="#ctx0" brushRef="#br0" timeOffset="94385.4161">22567 5889 74,'-4'-10'36,"4"10"0,-5 14 3,4 16-16,-11-4-15,1 13-4,-6 6 2,-1 9-3,-6 1 1,2 3-1,0-1-1,1-2 0,3-5-1,4-5 0,3-8 0,7-8 0,5-6-1,6-7 0,3-8 0,8-7 1,2-8-1,6-6 0,2-4 1,0-2-1,-1-5 1,-2 1-1,-4 3 1,-4 2-1,-4 7 0,-13 11 0,14-2 0,-12 12-1,-1 7 0,-1 5-1,4 7-2,0-3-1,12 14-9,-6-14-24,20 3-1,-1-13 1,14-1-1</inkml:trace>
  <inkml:trace contextRef="#ctx0" brushRef="#br0" timeOffset="94806.6161">23076 6391 103,'-28'-13'36,"3"8"3,-9 2-3,4 10-30,-4 1-1,3 10-1,-1 3 0,5 8-1,1-2-1,9 4 1,6-3-2,7-1 1,9-4-1,7-7-1,6-5 1,6-9-1,5-7 1,5-9-1,1-6 0,-2-5 0,-2-3 0,-3-3 0,-2-2 0,-4 3 0,-6 6 1,-5 6-1,-7 7 0,-4 11-1,0 0 1,-4 20 0,-3 4 0,-3 6 0,2 3-2,2 0 1,8-1-3,5-10-2,18 2-19,-1-23-13,22-4-1,-2-19 0,17-2 0</inkml:trace>
  <inkml:trace contextRef="#ctx0" brushRef="#br0" timeOffset="94993.8161">23658 5951 101,'-21'7'37,"2"22"0,-8 7 0,6 16-32,-5 3-1,4 7-2,4 1-3,2-3-2,10 3-6,-10-18-26,17 1-1,-8-17-1,9-6-1</inkml:trace>
  <inkml:trace contextRef="#ctx0" brushRef="#br0" timeOffset="95165.4161">23296 6313 122,'-5'-15'41,"24"18"1,10-8-3,13 3-36,17-2-3,8-2-4,17 4-31,-16-10-5,5 9 0,-16-6 0</inkml:trace>
  <inkml:trace contextRef="#ctx0" brushRef="#br0" timeOffset="96569.4161">1824 7593 82,'0'0'36,"0"0"-1,-4 15 1,-5-2-32,4 14 0,-5 6-3,3 7 1,-3 7 0,3 1 0,-1-2-1,6-2 1,4-9 0,8-8 0,8-12-1,7-10 1,9-13-1,5-7 0,4-11 1,2-5-2,-2-7 2,-1-2-2,-5 0 1,-7 4-1,-6 6 0,-6 6 0,-7 10 0,-11 14 0,0 0 0,6 23 0,-9 6 0,-1 4 0,1 7 0,1 3 1,5-3 0,1-1-1,7-8 1,5-7 0,6-11 0,6-12 1,4-14-1,4-7 1,1-11-1,-1-7 1,-5-8 0,-4-2-1,-9-4 0,-7 3-1,-9 3 0,-5 5-1,-3 8-1,-3 5-2,7 13-3,-3-4-7,19 21-23,-3-3-1,18 15 0,-2-5-1</inkml:trace>
  <inkml:trace contextRef="#ctx0" brushRef="#br0" timeOffset="96959.4161">2907 7776 81,'-1'18'37,"1"-18"-2,14 19 2,0-18-31,15-2 0,3-12-1,9 0-1,-1-8 0,1-2-1,-5-5-1,-7-2 0,-9-3-1,-12 3 1,-14 1-1,-9 4 0,-12 3 0,-8 7 0,-5 8 0,-5 10 0,-2 12 0,1 15 0,4 10 1,4 10-1,7 6 0,11 3 0,10-3 0,12-5-1,15-8-1,17-18-2,24-6-10,7-25-25,22-5-1,-1-17-1,15-2 0</inkml:trace>
  <inkml:trace contextRef="#ctx0" brushRef="#br0" timeOffset="97942.2161">4475 7555 76,'-5'-13'37,"5"13"-1,-21-8 1,7 14-27,-15 1-2,1 12-2,-9 3-3,0 9 1,-1 3-2,2 7 1,3 0-1,7 1 0,6-3-1,9-4 1,12-5-1,11-10-1,12-9 1,9-10-1,9-11 1,6-9-1,4-10 0,2-9 0,-3-6 0,-6-2 0,-8 1 1,-6 1-1,-13 6 0,-9 7 0,-6 9 1,-10 12-1,-7 13 1,-5 12-1,0 13 0,-1 8 0,4 5 0,3 3 0,9-1 0,9-7-1,14-8-1,11-14 0,13-9-2,5-16-2,11-3 0,-3-15-4,9 3-1,-13-14-5,6 13-11,-22-8-7,0 9-1,-15 1 4,-1 13 21,-13 2 8,-7 10 5,-5 16 7,-12-1 13,8 17 9,-8 2 1,6 11 2,-8-6-21,10 10-5,-2-11-3,10 1-1,-3-12 0,5-3-1,1-12-1,-2-12 0,10-6-1,0-12 0,1-12 0,2-5-1,-1-7 0,2-6-1,-1 0 1,-1 1-1,-3 4 0,-3 8 0,-3 10 1,1 6-2,-1 8 1,-3 11-2,14-2-2,-2 3-2,15 14-23,-3-13-9,17 6 1,2-11-2,13 4 1</inkml:trace>
  <inkml:trace contextRef="#ctx0" brushRef="#br0" timeOffset="98285.4161">5525 7590 92,'0'0'37,"-6"23"0,6-23 1,20 7-32,2-12-2,11-3-1,1-6 0,3-3-1,-3-5 0,-3-2-1,-5 0 0,-9 1 0,-10 2 0,-12 5-1,-8 5 1,-7 7 0,-8 6 0,-4 10 0,-5 8 0,-3 12 0,2 7 1,3 8-1,7 3 0,9-1 0,12-3-1,11-8-1,17-8-2,13-20-7,26-3-28,1-24-2,19-1 0,3-18-1</inkml:trace>
  <inkml:trace contextRef="#ctx0" brushRef="#br0" timeOffset="98737.8161">6783 7125 98,'-1'-33'37,"5"11"2,-9-2-6,5 24-29,0 0 0,-9 20-1,4 14 0,0 12-2,-2 11 1,3 7-1,-3 6 0,2 4 0,3-2-1,0-4-2,6-6 0,2-11-3,13 3-23,-10-22-11,11-4 1,-8-19-2,9-4 2</inkml:trace>
  <inkml:trace contextRef="#ctx0" brushRef="#br0" timeOffset="98940.6161">6644 7507 102,'-24'1'40,"24"-1"-1,-14 5 0,14-5-36,27-11-1,11-1-1,12-2-2,5-6-2,11 5-3,-4-14-18,8 17-15,-12-6 1,4 12-1,-18-3 2</inkml:trace>
  <inkml:trace contextRef="#ctx0" brushRef="#br0" timeOffset="99283.8161">7203 7415 83,'-15'8'37,"6"8"-1,-4-3 2,7 9-30,-5-2-3,7 10 0,-3 0-2,2 6 0,1-4 0,2 2-1,0-7-1,2-4 0,1-6 0,-1-17 0,0 0 0,19-14 0,-9-10-1,4-8 1,0-4 0,3-6-1,0 1 2,-2-1-1,0 7 0,-4 8 0,-1 4-1,-4 8 1,-6 15-1,17-14-1,-6 16-2,1-2-2,12 8-5,-6-9-26,19 7-3,-3-10 1,13 6-2</inkml:trace>
  <inkml:trace contextRef="#ctx0" brushRef="#br0" timeOffset="99814.2161">7687 7394 93,'-11'15'37,"-7"-3"3,6 9-2,-6-3-31,7 7-1,-1-1-1,8 4-2,4-4 0,9 0-1,5-6-1,8-6 0,6-9 0,6-9-1,2-9 0,0-7 0,-1-6 0,0-5 0,-2-5-1,-8-3 1,-6 5 0,-3 1 1,-9 7-2,-5 8 2,-4 8-1,2 12-1,-22 21 2,7 11-2,-1 17 1,-5 16 0,0 17 0,-1 10-1,0 11 1,1 0 0,0-2-1,4-4 1,1-9-1,2-15 0,3-16 1,2-12 0,3-21 0,1-14 0,5-10 0,-6-18 1,3-8-1,1-17 0,-2-7 1,3-7 0,2-5-1,4 0 1,3 0 0,5 2 0,7 0-1,4 7-1,11 8-4,-3-7-15,17 18-18,-5-6-2,10 10 0,-4-5-1</inkml:trace>
  <inkml:trace contextRef="#ctx0" brushRef="#br0" timeOffset="100173.0161">8465 7355 98,'0'0'38,"0"0"1,-19 19-1,5 4-34,-5 10 0,5 5-2,-3 6 0,5 1 0,4-2-3,7-6-1,9-1-4,-3-20-30,20-1-3,-3-21 1,12-5-2</inkml:trace>
  <inkml:trace contextRef="#ctx0" brushRef="#br0" timeOffset="100594.2161">8546 7235 104,'-7'-11'38,"7"11"1,0 0-1,17-5-34,-6 9-1,7 4 0,-2 3-1,1 10-1,-2 3 1,-1 6 0,-5 4-1,-3 7 0,-6 1 0,-3 6 0,-4-2 0,-1-4 1,-2-4-2,2-5 0,3-11 0,2-11 1,3-11-1,18-17 0,0-8 0,6-11 1,4-5-1,4-5 0,1-2 1,0 3-1,-4 7 0,-6 7 1,-6 11-1,-5 13-1,-12 7 1,8 20 0,-11 6 0,1 7-1,1 5-1,2 2-1,7 0-2,4-13-5,20 6-27,-6-19-3,15 0 0,-3-17 0</inkml:trace>
  <inkml:trace contextRef="#ctx0" brushRef="#br0" timeOffset="101093.4161">9236 7337 107,'-29'-1'39,"3"15"1,-11 1 0,12 15-36,-9 4 1,10 4-3,2 0 1,9-1 0,9-7-2,11-5 1,9-11-2,8-11 1,5-10-1,3-10 0,1-7 1,-2-8-1,-1-7 0,-6 3-1,-4-1 1,-6 3 0,-5 9 0,-5 11-2,-4 14 2,-11 12-1,-3 19 0,-4 16 2,-5 22-2,-3 15 0,-3 18-1,1 3 1,3 3 0,3 1-1,3-10 1,6-11-1,1-17 1,5-18 0,2-22 1,1-18 0,4-13 0,-10-19 0,5-8 0,-2-14 0,0-11 1,1-10 0,5-8-1,2-2 1,4 0 0,7 0-1,7 6-3,-3-3-12,15 22-22,-7 1-3,13 17 1,0 0-1</inkml:trace>
  <inkml:trace contextRef="#ctx0" brushRef="#br0" timeOffset="101577.0161">10214 7041 66,'7'-25'37,"2"9"1,-11 1 0,2 15-13,-4 16-18,1 9 0,-5 7-3,3 18-2,-7 7 1,3 7-2,-2 6 0,2 3-1,3-1 0,5-6-2,6-3 0,0-17-4,19-2-30,-7-21-2,11-6 0,-6-20-1</inkml:trace>
  <inkml:trace contextRef="#ctx0" brushRef="#br0" timeOffset="102029.4161">10058 7370 108,'-25'3'38,"1"-2"2,24-1-3,-1 14-34,22-8 0,14-4-1,11-2 0,13-1-1,11 0 0,6 0 0,4 0-1,-2 1 1,-9 2-1,-10 1 0,-11 4 0,-15 1 0,-13 1 1,-15 1-1,-13 3 1,-10 0 0,-5 6 0,-5 2 0,1 3 0,1 2 0,3 7 0,8-2-1,11 0 1,14-5-1,9-5 0,13-8 1,6-11-1,6-8 0,1-11 0,-1-8 0,-7-6 0,-9-4 0,-11-1 0,-11 3-1,-12 1-1,-8 6 0,-11 4-2,-3 12-1,-11-2-6,12 19-26,-15-3-3,16 12 1,-3-5 0</inkml:trace>
  <inkml:trace contextRef="#ctx0" brushRef="#br0" timeOffset="102513.0161">11916 6941 93,'7'-26'38,"-11"2"1,2 14-1,-13 3-30,15 7-2,-19 32-1,8 10-2,-4 11 0,0 14-3,-1 9 0,0 7 0,1 1 0,2-2-2,5-7 1,4-11-3,11-8-1,1-25-7,18-1-25,-4-21-2,11-3 0,-6-20 0</inkml:trace>
  <inkml:trace contextRef="#ctx0" brushRef="#br0" timeOffset="102715.8161">11705 7425 102,'-38'1'40,"16"10"0,8-7-1,14-4-35,19 9-1,19-9-2,13-3-1,13-4-1,11 1-2,1-5-3,9 11-21,-13-9-12,0 6 0,-19-4 0,-2 7 0</inkml:trace>
  <inkml:trace contextRef="#ctx0" brushRef="#br0" timeOffset="103059.0161">12178 7449 95,'-23'10'38,"12"3"0,11-13 0,-2 17-35,16-11-1,11 0 0,8-1 0,7-4 0,6-3-1,1-5-1,-1-4 1,-3-2 0,-7-4-1,-6 0 0,-9-2 1,-10-1-1,-10 1 2,-9 4-1,-10 5 1,-5 5-1,-8 7 0,-3 8 1,-3 7-1,1 8 0,3 2-1,7 3 1,12 1-3,10-4 1,18-3-2,10-12-2,23 0-7,2-19-26,24 0-2,-1-12 1,11-1-1</inkml:trace>
  <inkml:trace contextRef="#ctx0" brushRef="#br0" timeOffset="103355.4161">12930 7337 83,'-33'3'39,"1"12"0,-12-3 1,8 15-21,-2-9-16,10 3 0,8-2-1,12-4 0,16-5 0,17-4-1,13-6-1,8-1 1,6-3-1,0 2 1,-2 0 0,-6 4-1,-12 5 1,-13 7-1,-12 3 1,-10 4 0,-11 2-1,-5 1 0,-2 0-1,-1-4-1,5-4-2,0-13-2,17-3-16,0 0-18,14-18 0,-1-12 1,16-2-2</inkml:trace>
  <inkml:trace contextRef="#ctx0" brushRef="#br0" timeOffset="103589.4161">13334 6903 113,'0'0'40,"-1"38"2,-18-6-1,9 13-36,-9 7-2,3 10-2,-1 3 0,2 5-1,1-2 0,3-2-3,6-5 0,0-8-3,6-3-3,-7-25-23,15 0-9,-9-25 1,0 0-1</inkml:trace>
  <inkml:trace contextRef="#ctx0" brushRef="#br0" timeOffset="103776.6161">13038 7281 126,'0'0'44,"-17"1"-3,29 14-2,5-13-34,17 3-5,13-7 0,10-4 0,10 5-5,3-12-10,17 19-24,-17-7-4,6 12-1,-15-6 0</inkml:trace>
  <inkml:trace contextRef="#ctx0" brushRef="#br0" timeOffset="103932.6161">13821 7563 110,'-14'11'41,"9"-1"1,-6-12-1,11 2-41,-2-10-4,-1-9-24,3 19-13,5-17 2,-5 17-3,-7-15 1</inkml:trace>
  <inkml:trace contextRef="#ctx0" brushRef="#br6" timeOffset="112653.0161">14440 7079 23,'10'-13'30,"-10"13"2,7-12 1,-12 0-11,5 12-8,1-11 0,-1 11-3,0 0-3,0 0-2,0 0-2,0 0-1,0 0-2,-7 23 1,5 0-1,1 9-1,-2 13 0,1 9-2,-3 10 1,0 6-1,-3 5 1,-2-2-3,4-2-2,-4-19-15,14-8-14,2-20-1,14-16 0,3-18 0</inkml:trace>
  <inkml:trace contextRef="#ctx0" brushRef="#br6" timeOffset="113058.6161">14893 7073 73,'0'0'36,"0"0"-1,-9-10 1,-1 4-28,10 6-2,-5 12-1,4 6-1,-3 8 0,1 12-4,-4 8 0,0 9 0,-3 9-1,-3 5 0,0 0 0,0-2-2,5-5-2,0-16 0,12 2-11,-4-24-21,11-8 1,-11-16-1,24-12 1</inkml:trace>
  <inkml:trace contextRef="#ctx0" brushRef="#br6" timeOffset="113214.6161">14730 7421 73,'-21'-11'38,"1"1"0,20 10 0,0 0-28,0 0-3,34-12-2,10 6-2,13 1-4,7-15-18,12 12-17,-1-6-1,5 8 0,-8 1-1</inkml:trace>
  <inkml:trace contextRef="#ctx0" brushRef="#br6" timeOffset="113729.4161">15770 7453 78,'-23'0'37,"-5"0"1,4 9-1,-12 0-32,12 12-1,-2 2 0,8 9-1,1 1-1,10 4 1,10-3-2,10-2 0,11-6 0,13-8 0,9-10-1,5-9 1,4-9-1,-2-10 0,-3-4-1,-8-7 1,-12-1-1,-12-1 0,-13 1 1,-12 3-2,-9 4 1,-10 1-1,-3 6-1,-1 1-1,9 9-4,-1-7-22,22 15-7,5-12 1,19 10-1</inkml:trace>
  <inkml:trace contextRef="#ctx0" brushRef="#br6" timeOffset="114025.8161">16726 7003 81,'-19'-29'37,"-3"11"-2,-11 6 2,-1 19-29,-10 7-2,5 17 0,-8 10-2,8 14-1,-2 6-1,8 7-2,7 0 1,9-1-3,9-2 0,4-8-4,16 3-4,-10-20-28,15 1 1,-6-16-1,4-3 0</inkml:trace>
  <inkml:trace contextRef="#ctx0" brushRef="#br6" timeOffset="114181.8161">16208 7455 92,'-10'-8'37,"10"8"1,0 0 0,14-14-33,17 11-3,13-3-3,9-11-7,19 4-27,0-11-2,11-2 1,-1-7-1</inkml:trace>
  <inkml:trace contextRef="#ctx0" brushRef="#br6" timeOffset="114415.8161">17110 6867 106,'-13'3'37,"-7"4"2,4 20-2,-2 4-33,3 12-1,0 7-1,-1 13-1,0 5 0,-2 3-1,1 4-1,0-2-1,3-3-2,-2-10-3,12 1-28,-8-22-3,11-3-1,-1-17-1</inkml:trace>
  <inkml:trace contextRef="#ctx0" brushRef="#br6" timeOffset="114603.0161">16751 7446 102,'-15'-4'40,"15"4"-1,0 0-1,22-4-36,7-2-2,12-4-1,13 3-8,-3-9-27,18 5-2,-5-6 0,7 8-1</inkml:trace>
  <inkml:trace contextRef="#ctx0" brushRef="#br6" timeOffset="114961.8161">17254 7484 81,'1'16'37,"-1"-16"0,25 12 1,-3-16-29,12-6-6,5-8 0,7 0 0,-4-5 0,-2-1-1,-7-3 0,-9 3 0,-11 0-2,-11 4 2,-12 4-1,-11 8 1,-11 3-1,-5 12-1,-7 8 1,-2 8-1,0 6 1,4 7 0,6 2 0,11 1-2,12-1 1,13-7 0,17-4-2,13-12-2,21-2-5,-3-17-28,19 1-2,-6-16 1,7 1-1</inkml:trace>
  <inkml:trace contextRef="#ctx0" brushRef="#br6" timeOffset="115289.4161">17802 7400 93,'-18'4'38,"0"14"-1,-7 0 1,4 10-31,-4 1-2,7 4-2,1-2 0,7-2 0,6-8-1,6-5 0,-2-16-1,24 0 1,-3-15 0,6-9-1,2-7 1,3-5-1,1-5 0,0 2 1,0 0 0,-2 6-1,-6 6 0,-3 10 1,-5 12-1,-6 10-1,-6 14 0,-6 8-2,-4 12 1,-2 5-4,5 9-2,-10-11-24,20 8-10,-3-11 2,17-2-3,2-17 2</inkml:trace>
  <inkml:trace contextRef="#ctx0" brushRef="#br6" timeOffset="115929.0161">19152 7250 96,'2'-14'37,"-2"14"3,-17-6-5,-1 17-28,-10-1-2,1 10-1,-5 2-1,3 3-2,3-1 1,7 1-1,8-1 0,8-5-1,9-2 0,9-5-1,4-3 2,6-2-1,2-1 0,1 0 0,-3-1 0,-2 2 0,-3 1 0,-5 3 0,-3 1 1,-7 2-1,-2 2 0,-4 4 1,-3 0-1,-4 0 1,-1 0-1,-2-2 1,1-3-1,-1-3 0,11-12 0,-14 9-3,14-9-2,-3-19-18,13 9-16,-1-12 1,10 3-1,1-12-1</inkml:trace>
  <inkml:trace contextRef="#ctx0" brushRef="#br6" timeOffset="116194.2161">19691 6972 112,'0'0'39,"-15"21"2,-5 5-2,0 15-36,-3 7-1,2 12 0,-5 6-1,3 5 0,-1 2-1,3-1 0,5-2-1,5-6-2,9-4-1,1-16-3,19-4-31,-7-17-2,10-5 1,-6-18 0</inkml:trace>
  <inkml:trace contextRef="#ctx0" brushRef="#br6" timeOffset="117036.6161">19357 7471 108,'-21'-11'39,"21"11"1,0 0-1,31-8-35,4 4-3,13-2 0,10-1-1,7 1-1,6 0 0,-2-1-2,1 2 0,-10 1-1,-4 5 0,-15-2 1,-7 3 0,-13-1 1,-11 1 2,-10-2 0,-10 4 1,-6-1 1,-10 1 1,-2 4 1,-6 0-1,-2 9 0,-5 1 1,2 8-1,-2-1 1,5 5-1,5-2-1,9 1 0,12-6-1,11-7 1,15-9-2,13-9 1,10-6-1,8-8 0,1-6 0,3-6 0,-4-2 0,-4-1 0,-11 2-1,-11 2 1,-8 7 0,-11 4 0,-2 16 0,-21-8 0,1 14 0,-2 11 1,1 2-1,4 4 0,7 1 1,11-2-1,12-5 0,13-5 1,16-8-1,10-8 0,8-5 0,4-5 0,2-3 0,-6-3-1,-5 2 2,-11 0-1,-13 3 0,-10 5 0,-21 10 0,0 0 0,0 0 0,-23 17 0,0 3 0,-2 3 0,1 4 0,2 1 0,6-1 0,4-3-1,9-5 1,6-9 0,7-5 0,6-9 0,1-6 0,3-6 0,0-5 0,0-3 0,-2-2 0,-3 4 1,-5 3-1,-2 3 0,-2 4 0,-6 12 0,10-10 0,-10 10 0,21-5 0,-5 3-1,10-3-1,4-6 0,13-2-3,2-15-7,22 4-25,-10-13-3,13 1 2,-8-14-2</inkml:trace>
  <inkml:trace contextRef="#ctx0" brushRef="#br6" timeOffset="117208.2161">21102 6942 115,'-40'41'38,"3"18"2,-7 4-1,11 6-35,-3 2-2,10 1-1,5-3-1,7-6-1,8-3-2,2-15-6,14-2-29,-10-15-2,8-4 2,-8-24-2</inkml:trace>
  <inkml:trace contextRef="#ctx0" brushRef="#br6" timeOffset="117629.4161">20704 7384 114,'0'0'39,"0"0"2,31 1-1,2-2-38,13-3-2,10-3 1,6 1 0,5-4-2,2-1 2,-3 0-1,-11 2 1,-10 1-1,-13 6 2,-16 0-1,-16 2 0,-8 13 1,-15 1-1,-11 4 0,0 3 0,0 2 0,6-1 0,7 1-1,13-3 0,14-4 0,13-5 0,15-4 0,8-2 0,4-3 0,3-1 0,-5-1 1,-6 2-1,-9 2 1,-13 5-1,-12 4 0,-13 3 0,-10 5-1,-9 0 0,-4 4-3,-4-5-3,9 11-23,-9-17-11,9 8 1,0-14-1,12 2-1</inkml:trace>
  <inkml:trace contextRef="#ctx0" brushRef="#br6" timeOffset="118393.8161">22269 7378 98,'0'0'37,"-15"-16"2,15 16-4,-19 2-29,19-2-1,-22 16-1,10 3-1,-5-1 1,3 7-1,-2 2-1,6 2 1,3-3-2,7 0 0,8-7 0,10-4-1,10-6 0,8-6 0,6-7 0,2-5-1,2-6 1,-3-2-1,-4-3 1,-7 1 0,-9 1-1,-7 4 1,-16 14 0,9-13 0,-9 13 0,-10 13 0,1 5 0,-1 6 1,4 4-1,3 3 0,6-1 1,6 0-1,6-6 1,7-7-1,7-9 1,2-8-1,2-10 1,0-10 0,-3-5 0,-4-6-1,-9-1 1,-2-4-1,-8 4 0,-3-1-1,-6 9-1,-3 1-3,5 23-5,-11-24-28,11 24-3,13-7 2,5 11-2</inkml:trace>
  <inkml:trace contextRef="#ctx0" brushRef="#br6" timeOffset="118612.2161">23108 7389 106,'-15'8'39,"-5"-1"2,6 11-2,-5-2-35,3 8-1,0 1-1,3 4-1,0 1-1,7-2-1,7-2-2,1-12-7,18 5-28,-9-16-1,15 1 1,-7-17-1</inkml:trace>
  <inkml:trace contextRef="#ctx0" brushRef="#br6" timeOffset="118752.6161">23081 7237 103,'-19'-31'38,"0"1"-3,9 7-3,10 23-51,2-25-16,16 15-1,4-2-2,14 2 1</inkml:trace>
  <inkml:trace contextRef="#ctx0" brushRef="#br6" timeOffset="119002.2161">23503 6952 113,'-10'19'39,"5"17"1,-11 0-1,4 12-34,-4 8-1,0 6-2,0 4-1,-1 0-1,1-1 0,2-6-1,1-2 0,0-9-4,10 1-10,-6-25-24,11 0-1,-2-24 1,0 0-2</inkml:trace>
  <inkml:trace contextRef="#ctx0" brushRef="#br6" timeOffset="119158.2161">23260 7442 108,'0'0'39,"-10"10"2,10-10-3,19 13-36,5-15-4,15 2-7,1-13-28,12 2-1,0-13-1,10 1 0</inkml:trace>
  <inkml:trace contextRef="#ctx0" brushRef="#br6" timeOffset="119501.4161">23901 6951 109,'-24'24'40,"1"20"2,-12 3-2,8 12-33,-6 6-3,6 4-1,3-4 0,6-4-2,4-9 1,7-7-2,7-12 0,7-12 0,7-10 0,2-8 0,6-9 0,5-7 0,2-4 0,2-4 0,1 0 0,-1 3-1,-3 4 1,-2 6 1,-4 7-1,-5 8 0,-8 7-1,-3 5 0,-2 8-3,-6-5-5,15 11-30,-16-11-1,13 5-1,-7-14-1</inkml:trace>
  <inkml:trace contextRef="#ctx0" brushRef="#br6" timeOffset="120702.6161">1656 8646 79,'0'0'35,"0"0"-1,-8 15-1,3 0-33,7 3-3,7 5-1,-4-6-7,17 7-14,-6-9-8,9-3 0,2-11 0</inkml:trace>
  <inkml:trace contextRef="#ctx0" brushRef="#br6" timeOffset="120889.8161">1981 8518 81,'0'0'36,"-16"6"0,1 10 0,8 11-30,-6 2-2,3 3-2,6 0-3,5-4-2,15 3-21,1-17-12,16-3 1,4-11-2,13-4 1</inkml:trace>
  <inkml:trace contextRef="#ctx0" brushRef="#br6" timeOffset="121108.2161">2545 8404 82,'-15'35'37,"-10"6"-1,7 17-1,-8 8-30,7 11 0,-2 2-2,5 6-2,5-3-3,2-12-8,15 4-25,-4-17-1,13-6 0,-5-18-1</inkml:trace>
  <inkml:trace contextRef="#ctx0" brushRef="#br6" timeOffset="121295.4161">2276 9029 96,'0'0'38,"16"-3"0,14-7-2,14-14-36,7-8-2,13 0-6,-5-16-27,20 2-1,-5-7 0,2 4-3</inkml:trace>
  <inkml:trace contextRef="#ctx0" brushRef="#br6" timeOffset="121669.8161">3058 8336 97,'-23'23'37,"5"16"2,-3-3-10,8 18-23,-5 4 0,5 12-1,1 1 0,2 2-2,2-5 1,4-2-2,0-9 0,3-8 0,3-9 0,5-12-2,3-12 1,5-11 0,2-12-1,5-9 1,0-7-1,2-6 1,0-4-1,-1 0 1,-4 3-1,-1 10 1,-3 4-2,-5 9 0,-10 7-1,16 9-2,-3 10-3,-6-7-10,16 15-21,-5-14-3,13 12 2,-3-17 0</inkml:trace>
  <inkml:trace contextRef="#ctx0" brushRef="#br6" timeOffset="122059.8161">3554 8818 93,'-26'5'38,"4"12"2,-10-2-2,4 12-30,-2-1-1,7 5-2,1-1 0,9-1-2,5-6 0,10-2-1,9-8-1,7-7-1,8-4 1,6-9-1,3-5 0,-2-4 0,1-6 0,-4-6 0,-4-2-2,-6-2 2,-5 0-2,-6 2 1,-4 3 0,-2 5 0,-5 7-1,2 15 2,0 0 0,-18 22-1,10 7 1,0 2-3,5 6 0,1-2-3,13 4-4,-5-17-28,22-7-1,1-17 2,21-11-3</inkml:trace>
  <inkml:trace contextRef="#ctx0" brushRef="#br6" timeOffset="122278.2161">4231 8186 89,'-21'39'38,"-7"13"1,2 19 0,-5-2-33,10 14-1,2 3-1,8-1-4,4-4 1,7-13-5,14-2-11,-10-21-22,15-5 0,-10-16-1,5-9-1</inkml:trace>
  <inkml:trace contextRef="#ctx0" brushRef="#br6" timeOffset="122418.6161">4044 8819 94,'-14'-16'36,"14"16"1,-3-16 0,17 9-34,6 0-9,0-12-29,19-1-2,-1-10 0,11 0-2</inkml:trace>
  <inkml:trace contextRef="#ctx0" brushRef="#br6" timeOffset="122637.0161">4618 8270 89,'-23'12'38,"8"4"-2,-5-2 2,12 1-35,0 0-3,5-2-3,12 2-9,-9-15-25,28 3 1,-6-10-2,10-3 1</inkml:trace>
  <inkml:trace contextRef="#ctx0" brushRef="#br6" timeOffset="122777.4161">4747 8229 99,'-16'17'37,"-10"2"1,8 9-4,-3 2-33,3 3-4,13 9-24,-6-7-11,13 3 1,1-8-2</inkml:trace>
  <inkml:trace contextRef="#ctx0" brushRef="#br6" timeOffset="122995.8161">4823 9019 102,'0'0'37,"-12"-15"-11,14-5-25,-1-4-38,1-5-3,1-4 1</inkml:trace>
  <inkml:trace contextRef="#ctx0" brushRef="#br6" timeOffset="126958.2161">5557 8598 54,'10'-6'37,"-10"6"0,0 0-1,0 25-10,0-25-23,-1 19 0,1-19 0,23 14 0,1-15 0,12-4-2,6-9 1,9-3 0,3-7-1,3-3 0,-4-1-1,-6 2 0,-13 3 0,-12 3 0,-12 5-1,-17 5 1,-13 6 0,-12 8 0,-12 9 1,-7 7 0,-8 8 0,0 10 0,-1 5 0,7 7 1,9 0 0,12 2-1,17-6 0,17-8-2,25-10 1,15-16-4,27-2-3,6-24-11,24 5-21,-3-17 0,8 3 0,-11-8 1</inkml:trace>
  <inkml:trace contextRef="#ctx0" brushRef="#br6" timeOffset="127410.6161">6425 8556 87,'-25'-4'37,"2"10"0,-10-2 1,3 13-34,-2 5-1,2 9 0,-3 4 1,7 8-2,4-1 1,8 0-2,10-5 2,11-7-2,13-12 1,9-11-2,11-13-1,10-13 0,5-11 0,-1-7 1,0-7-1,-4-3 1,-5 3-2,-9 4 1,-8 8 0,-12 12 0,-16 20 1,0 0-1,0 27 2,-15 21 0,-4 17 0,-5 18 0,-5 15 0,-1 12 0,-3 4 1,-1 1-1,-2-6 0,3-8 1,-6-14-1,4-12 1,-3-19-1,4-15 0,1-17 0,2-17-3,9-13-2,0-25-9,20-3-25,-2-21-2,18-5 1,-1-19-3</inkml:trace>
  <inkml:trace contextRef="#ctx0" brushRef="#br6" timeOffset="128923.8161">8093 8147 75,'0'0'35,"0"0"-1,2 14 0,-8-3-33,2 2-2,7 7-4,-3-20-15,14 24-13,2-15 0,9-3-2,4-8 1</inkml:trace>
  <inkml:trace contextRef="#ctx0" brushRef="#br6" timeOffset="129079.8161">8410 8141 71,'-26'18'38,"11"5"-2,-7 2 1,8 7-25,2 3-11,7-2-6,19 3-30,1-7 0,13-1-3,2-12 2</inkml:trace>
  <inkml:trace contextRef="#ctx0" brushRef="#br6" timeOffset="129922.2161">8981 8363 57,'9'-14'33,"-3"0"0,1 4 1,-7-1-28,0 11 1,0 0-2,10 35 1,-11-2-1,2 17 0,-4 4-1,-1 11 0,-2 5-1,3 3-1,-2-5 1,4-8-3,1-7-1,1-13-3,12 0-9,-5-19-24,10-8 0,-8-14 0,4-4-1</inkml:trace>
  <inkml:trace contextRef="#ctx0" brushRef="#br6" timeOffset="130499.4161">8661 8411 63,'-25'0'39,"-1"1"-1,16 11 1,10-12-13,1 10-22,21-4-2,14-2 1,10-5-1,12-3 0,12-7-1,7-4 0,4-3 0,1-5-1,-3-1 0,-2-1 0,-8 1 1,-10 1-1,-10 4 0,-12 2 0,-8 6 0,-9 2 1,-8 4-1,-12 5 0,0 0 1,-4 21 0,-9 0-1,-1 10 1,-2 8 0,-1 10 0,-1 7 0,2 4 0,1 1 0,3 0 0,5-3-1,4-5 1,3-12 0,3-4-1,4-13 2,5-4-2,-1-12 0,5-7 1,0-8-1,0-8 0,0-2-1,0-8 1,1-1-1,-3-4 1,2 4 1,-2 4-1,-3 3 0,1 7 0,-2 7-1,-10 5 0,14 15 0,-12 4-1,1 6-1,-3-1-1,6 8-2,-5-13-12,15 10-20,-1-13 0,15 1 1,1-16-1</inkml:trace>
  <inkml:trace contextRef="#ctx0" brushRef="#br6" timeOffset="130920.6161">10109 8591 82,'-30'-1'38,"3"10"0,-11 1 1,7 11-32,-9 2-2,6 8 0,-1 0-2,5 5 0,5-3 1,10-2-2,10-6 1,10-7-1,13-8-2,8-9 1,10-9-1,7-10 1,2-6-2,3-5 0,-2-5 0,-5-2 1,-6 2 0,-8 1 0,-7 6 0,-6 3 0,-9 11 0,-5 13 0,0 0 0,-20 12 0,6 10 0,0 5-1,1 2 0,3 1 0,6-2-2,4-7-1,17-1-7,-2-19-27,23-2-1,2-17 0,20-2 0</inkml:trace>
  <inkml:trace contextRef="#ctx0" brushRef="#br6" timeOffset="131139.0161">10863 8140 89,'-18'22'38,"-16"9"0,4 22 1,-18 6-34,13 8-1,0 2-2,5 3 0,4-3-2,4-6-2,12 2-6,-5-25-19,18 2-10,-6-19-1,10-7-1,-7-16 0</inkml:trace>
  <inkml:trace contextRef="#ctx0" brushRef="#br6" timeOffset="131326.2161">10448 8511 111,'0'0'42,"4"13"0,20 2-6,8-13-33,15-2-2,12-4-2,8-4-2,7 4-4,-10-10-32,14 10-2,-18-9 1,0 8-3</inkml:trace>
  <inkml:trace contextRef="#ctx0" brushRef="#br6" timeOffset="136817.4161">11983 8470 8,'0'0'29,"12"-13"0,-12 13 2,-7-15-14,7 15-3,0 0-1,0 0-3,-19-12-1,19 12-3,-27 5 1,9 7-2,-7-1 0,-2 9-1,-5 1-1,2 4 0,0 0 0,5 3-1,5-4 0,9-3-1,7-2 0,10-4-1,8-5 1,8-3-1,7-3 0,6-2 0,1-1 0,2-2 0,-3-1 0,-4 4 0,-7 0 0,-9 6 1,-11 5-1,-11 6 0,-12 9 3,-8 4-3,-6 4 2,-2 2-1,1-1 0,5-5-3,9-2 0,4-16-11,19 0-24,8-15 1,14-4-4,4-11 3</inkml:trace>
  <inkml:trace contextRef="#ctx0" brushRef="#br6" timeOffset="137269.8161">12229 8684 72,'0'0'36,"0"0"-1,16 7 0,-3-4-32,2-7 0,8 2 0,1-7-1,5-3 0,3-4-1,-1-5 0,-1-3 0,-2-4 0,-5-2-1,-6 1 1,-6 1 0,-8 1-1,-6 4 2,-8 6-1,-9 8 0,-5 10 1,-8 9 0,-3 13 1,-6 11-1,3 7 0,-1 4-1,9 2 1,10-2-1,11-4 0,16-8-2,14-11-1,19-6-5,2-18-30,24 1-2,-1-14 0,10-1-1</inkml:trace>
  <inkml:trace contextRef="#ctx0" brushRef="#br6" timeOffset="137659.8161">12695 8591 74,'-17'18'37,"6"-6"-1,14 1 1,8-17-33,18 1-1,7-11 0,9-2-1,2-6 0,2-2 0,-2-3-1,-3 1 0,-9-1 0,-9 4-1,-11 0 1,-9 4 0,-10 4 0,-8 5 0,-8 3 0,-8 9 0,-7 5 0,-3 10 1,-4 6-1,2 5 0,4 6 0,4 0 0,8 2 0,14-2-1,13-3-1,12-7-1,20-3-3,4-17-6,22 3-27,-1-10 0,13-1-1,-6-9 0</inkml:trace>
  <inkml:trace contextRef="#ctx0" brushRef="#br6" timeOffset="138034.2161">13421 8473 78,'-34'16'39,"-8"-1"-2,3 14 2,-4-3-33,11 6-2,0-2 0,11 2-1,7-6 0,14-7-1,10-11-1,16-9 0,13-14-1,10-14 1,11-12-1,5-10 0,2-8 1,0-3-1,-8-3 0,-7-4 0,-11 6 0,-11 6 1,-14 12-1,-10 10 1,-11 13-1,-6 16 2,-9 15-2,-5 19 1,-4 17 0,-3 11-1,4 10 1,6 4-2,8 3-2,7-13-5,24 1-29,-3-14-2,18-3 0,1-18-2</inkml:trace>
  <inkml:trace contextRef="#ctx0" brushRef="#br6" timeOffset="138658.2161">14034 8396 40,'13'-11'34,"-13"11"2,0 0-6,-2-13-16,-1 26 0,-23-8-1,8 18-3,-15-2-4,4 9-2,-1-3-1,6 0-1,4-2-1,12-5 0,11-5-1,10-6 0,14-3 1,8-1-2,5-1 2,4 2-1,-2 3 0,-6 4 0,-8 4 0,-12 5 1,-14 1-1,-11 3 1,-9-2 0,-8-2 0,-3-2 1,1-7-3,6-1-2,3-18-15,19 6-19,5-13-2,21 0-2,3-10 1</inkml:trace>
  <inkml:trace contextRef="#ctx0" brushRef="#br6" timeOffset="139063.8161">14907 8472 52,'0'0'37,"13"-15"-1,-13 15 1,1 21-18,-3 5-15,-9 6 0,1 8 0,-5 3-2,2 0 0,0-1-1,4-9-4,11 3-22,3-21-11,11-9-1,4-14-1</inkml:trace>
  <inkml:trace contextRef="#ctx0" brushRef="#br6" timeOffset="139500.6161">14954 8228 92,'-26'7'36,"8"1"-1,12 9-11,14-4-27,10-3-1,16 4 1,4-3-1,9 4 1,0-1 1,1 2 2,-2 3 4,-11 0 0,-4 9 1,-15-3 0,-3 10 1,-15-4-1,-4 6-1,-9-3 0,-2 0-1,-1-4-1,2-3 0,2-8-1,7-5 0,7-14 0,0 0 0,24-14 0,3-6-1,4-9 1,5-5 0,3-2 0,1 0-1,-3 3 1,-4 6 0,-6 6-1,-6 9 1,-6 11 0,-15 1-1,15 29-1,-13-4-1,0 9-2,-5-5-6,10 11-29,-3-11 1,13 1-1,2-13-2</inkml:trace>
  <inkml:trace contextRef="#ctx0" brushRef="#br6" timeOffset="139968.6161">16507 8062 83,'-14'20'37,"2"13"-1,-10 5 1,2 18-34,-7 9 1,3 12-2,-3 2 1,6 0-2,3-1 1,4-5-3,8-5-4,1-21-19,17-3-12,-1-16-1,9-8-1,-4-17 1</inkml:trace>
  <inkml:trace contextRef="#ctx0" brushRef="#br6" timeOffset="140171.4161">16159 8651 94,'-23'8'38,"14"8"2,9-16-2,6 15-35,17-15-1,15-6-3,15-4-1,5-12-4,18 6-19,-6-20-13,10 0 0,-7-9-1,5 2 1</inkml:trace>
  <inkml:trace contextRef="#ctx0" brushRef="#br6" timeOffset="140530.2161">16975 8005 65,'-19'27'38,"-11"10"0,4 16 2,-9 1-14,6 18-20,-6 2-1,7 5-2,1-6 0,6-2 0,7-8-2,6-9 0,9-10 0,8-13 0,7-11-1,9-12 0,3-9 0,4-11 0,2-5 1,-2-5-2,-1-4 1,-4-1 0,-4 2 0,-6 3 0,-4 5 0,-13 17 0,12-11 0,-12 11 0,-5 24-1,-1-3-1,3 7-2,-3-5-5,18 9-28,-11-10-2,16 2 1,1-14-3</inkml:trace>
  <inkml:trace contextRef="#ctx0" brushRef="#br6" timeOffset="140889.0161">17252 8621 105,'-15'17'38,"14"3"2,1-20-10,18 8-27,9-10 0,6-5-1,6-7-1,1-3 0,0-7-1,-3-1 1,-8-3-1,-11 0 0,-9 2 0,-9 2 1,-10 7-1,-10 6 1,-8 8 0,-6 10 0,-5 8 0,2 11 0,1 5 1,6 6 0,10 0-1,13-1 1,15-5-2,14-9-1,19-5-3,7-18-13,19 6-22,-1-14-2,12 1 1,-10-11-1</inkml:trace>
  <inkml:trace contextRef="#ctx0" brushRef="#br6" timeOffset="141466.2161">18470 8203 81,'-3'-10'38,"3"10"-1,0 0-1,-10 17-29,1 5-2,4 16-1,-5 7 0,1 12-2,-2 5 0,2 5 0,1 1-1,3-1 0,2-4 0,4-10-3,7-5-1,1-18-9,16-3-24,-3-16-1,11-2 0,-2-17-1</inkml:trace>
  <inkml:trace contextRef="#ctx0" brushRef="#br6" timeOffset="141653.4161">18761 8600 91,'0'0'37,"-13"-9"0,8 19 1,-14 3-32,11 9-2,-2 3-2,3 3-1,2 1-1,4-2 1,7-2-2,1-10-5,17 0-27,-6-13-5,11-2 1,-4-12-2</inkml:trace>
  <inkml:trace contextRef="#ctx0" brushRef="#br6" timeOffset="141856.2161">18821 8281 95,'-20'-26'37,"-4"7"1,13 13-1,-1 5-33,12 1-3,11 15-2,5-4-2,12 9-5,-5-8-15,17 7-15,-1-3 2,7 8-2,-3-5 1</inkml:trace>
  <inkml:trace contextRef="#ctx0" brushRef="#br6" timeOffset="142386.6161">19200 8503 91,'-26'14'38,"-10"1"-1,6 12 2,-7-2-32,9 10-3,0-2 0,9 4-1,7-5-1,12-4 0,9-6-1,11-9 0,6-8 0,8-8-1,3-6 0,0-8 0,-1-3 0,-5-6 0,-5-1 0,-6-2 0,-3 0 0,-7 4-1,-4 3 1,-5 7 0,-1 15 0,0 0-1,-15 12 1,3 16 0,-1 14 2,-6 11-1,-1 12 0,-3 9 0,-1 5 0,-1 5 0,-1-1 1,4-4-2,1-7 0,2-11 0,4-11 0,4-14 1,2-12 0,9-24 0,-12 1-1,8-20 1,4-12 0,4-9-1,4-10 1,5-5-1,5-4 0,6 1 0,4 1 0,6-2-2,7 8-2,-2-4-2,14 14-22,-10-12-12,9 6 0,-9-12-1,8 5 0</inkml:trace>
  <inkml:trace contextRef="#ctx0" brushRef="#br6" timeOffset="142776.6161">19713 8126 103,'0'0'39,"5"20"2,-4 5-2,-5 6-35,-6 14 0,-6 12-2,-2 10 1,-8 4-2,-1 4 1,0-2 1,5-2-1,1-11 0,9-8 0,8-16 0,9-11-1,9-17-1,9-10 1,8-11-3,4-11 2,5-4-2,-3-6 2,-1 2-1,-6-2 0,-5 9 1,-6 7 0,-7 9 0,-12 9 0,0 0 0,-2 24 0,-1-4-1,-1 1-1,6 1-1,2-7-2,12 2-6,-3-17-27,27 1-2,-6-15 0,17 0 0</inkml:trace>
  <inkml:trace contextRef="#ctx0" brushRef="#br6" timeOffset="142979.4161">20366 8260 107,'0'0'38,"-26"29"2,9 17-11,-10 1-23,3 12-2,-3 2-2,5 1-1,5-2-1,4-7-2,10-1-3,-9-21-27,18 2-6,-9-17 1,12-5-1</inkml:trace>
  <inkml:trace contextRef="#ctx0" brushRef="#br6" timeOffset="143122.2161">20090 8598 107,'-14'-20'40,"14"20"2,1-20-1,13 15-36,10 0-2,8 1-2,9 1-4,1-7-5,18 10-30,-12-9-3,7 8 1,-11-9-2</inkml:trace>
  <inkml:trace contextRef="#ctx0" brushRef="#br6" timeOffset="143917.6161">21164 8589 75,'0'0'38,"0"0"-3,-14 12 3,-6-1-30,6 9-2,-8 2-2,3 8 1,-3 0 0,4 6-1,2-2 0,8-2-1,7-5 0,10-5-1,9-7 0,8-9-2,9-9-2,6-12 2,3-6-2,2-4 2,-6-7-1,-3 1 1,-5-2-1,-6 2 2,-7 3-1,-8 6 0,-4 5 0,-4 6 1,-3 11-1,0 0 0,-11 14 1,6 4-1,2 4 1,3 3 0,1 0-1,5 1 2,3-4-2,6-5 2,4-6-1,4-5-1,1-7 1,3-6-1,0-7 0,2-5 0,0-4-1,-3-5-1,0 0 0,-5-4-3,3 9-3,-14-12-24,13 16-7,-10-6 0,8 12-1</inkml:trace>
  <inkml:trace contextRef="#ctx0" brushRef="#br6" timeOffset="144136.0161">21984 8530 88,'0'0'37,"0"23"1,-11-10 0,7 13-29,-12-3-5,5 7 0,-2 0-2,2 2 1,2-4-2,4-3 1,5-5-2,3-10-3,14 2-6,-5-18-28,15 0-1,-4-12-1,7 1 0</inkml:trace>
  <inkml:trace contextRef="#ctx0" brushRef="#br6" timeOffset="144276.4161">22011 8327 101,'-28'-28'38,"9"11"-1,3 1-3,3 0-41,24 10-29,1-5-1,13 6-1,-1-7-1</inkml:trace>
  <inkml:trace contextRef="#ctx0" brushRef="#br6" timeOffset="144526.0161">22323 8085 90,'-17'14'40,"9"9"0,-6-3 0,5 23-30,-8-3-5,2 13-1,-2 7-2,0 6 0,-1 2 0,3-1-2,5-5 0,4-6 0,9-10-3,7-16-1,15-5-9,0-24-25,20-4-2,-2-18 1,11-3-1</inkml:trace>
  <inkml:trace contextRef="#ctx0" brushRef="#br6" timeOffset="144713.2161">22660 8137 102,'-15'1'40,"3"28"1,-14 10 0,10 24-35,-13 8-2,5 1-2,3 1-2,5-5 0,7-4-4,3-17-8,16 0-26,-3-22-3,15-5 1,-4-19-2</inkml:trace>
  <inkml:trace contextRef="#ctx0" brushRef="#br6" timeOffset="146164.0161">2552 9951 79,'-12'-12'36,"12"12"0,-27-8-1,11 14-27,-10-3-1,0 12-2,-6 4-1,-2 8 0,-1 7-1,2 4-1,1 2 0,7 2 0,5-1-1,7-4-1,10-5 0,8-6 0,9-9 1,8-8-1,5-10 1,8-7 0,2-10 0,4-6 0,-2-6 1,1-2-2,-6-2 1,-2-2-1,-7 2 0,-5 4 0,-6 5 1,-4 4-2,-4 7 1,-6 14 0,0 0 0,4 19 0,-4 13 0,2 15-1,-1 16 0,1 13 1,2 16-1,-2 7 1,-1 4-1,0-2 1,-4-4-1,-4-6 1,-6-11 0,-3-15-1,-5-17 1,-2-15-2,-4-18 1,-1-12 0,2-14 1,1-14-2,7-9-1,0-12-1,12-1-6,-10-19-25,22 12-1,-6-10-1,15 11-1</inkml:trace>
  <inkml:trace contextRef="#ctx0" brushRef="#br6" timeOffset="146600.8161">2943 10250 98,'-17'6'37,"17"-6"2,0 0-2,10 1-32,13-12-2,11-4 0,9-5-1,6-4-1,1-3 1,0 0-1,-5-2 0,-5 0-1,-12-1 1,-9 2 0,-12 3-1,-10 2 1,-12 6 0,-7 3-1,-8 8 1,-5 10 0,-5 11-1,0 11 1,-1 9 1,5 8-1,6 5 0,10 2-1,9-1 0,12-4 0,15-9-2,15-11 1,14-11-2,7-14-3,14-7-1,-2-18-6,14 3-23,-10-16-3,3 5 3,-16-9-3</inkml:trace>
  <inkml:trace contextRef="#ctx0" brushRef="#br6" timeOffset="146959.6161">3674 9980 100,'-8'18'36,"-7"-4"1,8 16-1,-3-2-30,5 10-1,-3 3-2,1 4 0,1 0-1,0-1 0,2-3-2,0-5 2,0-8-2,1-9 1,3-8-1,0-11 0,10-13 2,-4-10-2,6-8 2,1-7-2,2-6 2,0-3-2,0-3 2,0 7-2,-3 4 1,-2 9 0,-2 7 0,-1 7-1,-7 16 0,17-15-1,-1 15-2,1-2 0,12 2-3,3-9-2,17 13-11,-6-18-20,14 6 1,-9-9 0,10 6 0</inkml:trace>
  <inkml:trace contextRef="#ctx0" brushRef="#br6" timeOffset="147490.0161">4272 9967 94,'-14'24'37,"5"9"2,-6-2-2,8 10-28,-6-7-3,5 8-1,0-6-2,3-3 0,-1-5-3,5-6 1,1-7 0,0-15-2,0 0 1,20-10 1,-6-9-1,1-7 0,1-7 2,0-4-2,0-4 1,-2 0 0,0 4 0,-7 5-1,-1 6 1,-1 7-1,-5 19 1,0 0-1,0 0 0,5 19 1,-3 0-1,0 3 0,3 2 0,1-3 0,5-4 0,4-6 0,5-9 0,5-7 1,5-6-1,4-6 0,3-6 1,2-3-1,-2 1 1,-3 2-1,-6 4 1,-6 8-1,-5 10 0,-5 8 1,-8 11-1,-4 6 0,0 6 0,-1 4-1,4 1 0,1-4-2,7-2-1,1-14-5,22 4-22,-7-24-10,19 1 2,-6-18-2,14 1 3</inkml:trace>
  <inkml:trace contextRef="#ctx0" brushRef="#br6" timeOffset="147646.0161">5186 9938 105,'-16'31'38,"-11"-1"3,7 15-2,-11-7-33,15 7-3,3-4-1,7-5-4,7-4-1,2-18-11,15 4-24,-6-20-3,13 1 3,-7-19-2</inkml:trace>
  <inkml:trace contextRef="#ctx0" brushRef="#br6" timeOffset="148098.4161">5195 9684 103,'-21'-2'39,"18"15"0,3-13-1,3 23-35,10-17-2,10 1-1,7 0 0,6 1 0,1 0 1,4 5 0,-5 1 1,-3 6 0,-8 4 0,-6 9 1,-11 3 0,-4 7 0,-10 0-1,-1 2 0,-4-2-1,0-3 0,2-6-1,2-8 1,6-8-1,1-18 0,16 2 0,1-16 1,7-11-1,1-6 0,3-6 1,1-5-1,-1 2 0,-4 4 1,-4 7-1,-4 9 0,-3 12 0,-13 8 1,11 17-2,-10 8-1,2 11-1,-2 0-1,8 11-6,-9-12-21,19 12-9,-2-16-1,24 4 1,0-17 0</inkml:trace>
  <inkml:trace contextRef="#ctx0" brushRef="#br6" timeOffset="148675.6161">6267 9938 78,'0'-29'38,"0"11"0,-14-4 0,3 14-27,-20-2-2,1 15-3,-8 8 0,-2 14-2,-1 13 0,2 8 0,5 4-2,8 4 0,12-3 0,12-2 0,12-11-1,14-10-2,11-16 1,11-11 1,7-13-1,0-9 0,0-9 0,-4-6-1,-6-6 1,-7-1 1,-11-2 0,-6 4-2,-9 5 1,-5 7 0,-5 8 0,0 19 0,-10-1 0,0 21 0,1 11 0,-1 8-1,4 4-1,2 1-1,10-1-1,7-16-5,20 1-18,-2-31-14,18-5 2,0-24-2,15-7 3</inkml:trace>
  <inkml:trace contextRef="#ctx0" brushRef="#br6" timeOffset="148878.4161">6995 9294 90,'-33'19'38,"8"35"1,-11 11 1,9 20-31,-9 7-4,6 9 0,3-3-3,7-5 0,10-9-3,6-14-3,10 0-9,-6-28-26,13-4 0,-10-23-1,9-5 1</inkml:trace>
  <inkml:trace contextRef="#ctx0" brushRef="#br6" timeOffset="149065.6161">6605 9874 118,'-13'6'41,"3"-4"1,19 12-5,10-7-34,14-1-2,13-4-2,9-2-2,10 1-5,-8-13-30,14 8-3,-13-13 1,4 8-1</inkml:trace>
  <inkml:trace contextRef="#ctx0" brushRef="#br6" timeOffset="149393.2161">7084 9990 95,'-9'27'39,"15"1"0,3-15 0,26-4-33,-5-15-1,11-5-1,0-9-2,2-5 0,-5-8 0,-3 1-1,-9-1-1,-12 3 1,-10 4-1,-10 11 1,-10 8 1,-8 12 0,-10 10-1,-3 13 1,-2 7-1,3 8 1,5 2-1,8 0 0,12-5-2,15-5 1,14-8-3,9-16-3,21 6-20,-4-22-13,20-1-2,0-15 0,16 1 0</inkml:trace>
  <inkml:trace contextRef="#ctx0" brushRef="#br6" timeOffset="150142.0161">8505 9207 87,'4'-15'37,"-4"15"1,0 0-2,-12 30-31,7 8 0,-4 7-1,1 18 1,-6 10-1,0 13 1,-5 3-2,4 3 0,-1-4 0,4-6-1,3-9 0,7-12 0,4-12-2,6-13 1,7-13-1,4-14 1,3-12-1,1-11 0,1-13 1,-1-6-1,1-7 0,-2-4 0,0-2 1,1 1-1,-1 4 0,-2 9 0,0 10 0,0 9 0,1 12 0,-1 12 0,-3 11 0,-3 5 0,-6 8 0,-3 4 0,-9 3 0,-6-1 1,-10 1-2,-7-7 1,-7-2 0,-6-6 0,1-7-1,0-10-2,8-7-3,2-23-15,24 4-17,1-19-3,23 3 1,3-13-1</inkml:trace>
  <inkml:trace contextRef="#ctx0" brushRef="#br6" timeOffset="150485.2161">8895 9964 105,'19'19'38,"3"-17"2,17 0-2,4-14-33,9-4-2,0-12 0,3-1-1,-9-4 0,-6-2 0,-12 2-1,-12 3 0,-14 2 0,-13 6 0,-11 7 1,-7 8-1,-9 8 0,-4 12 0,-2 9-1,4 8 1,5 8-1,7 6 1,13 2-1,13-1 0,19-4-2,14-8 0,20-8-2,13-22-6,30 1-27,-4-25-4,22-3 1,-5-22-1</inkml:trace>
  <inkml:trace contextRef="#ctx0" brushRef="#br6" timeOffset="150719.2161">10121 9215 99,'-32'0'40,"-12"9"1,7 26 0,-14 6-34,14 17-1,-3 8-2,4 10 0,3 4-2,7 3 1,6-1-3,6-4 0,8-5-2,4-14-2,14-2-9,-12-23-25,19-5-3,-8-23 0,10-5 0</inkml:trace>
  <inkml:trace contextRef="#ctx0" brushRef="#br6" timeOffset="151717.6161">9677 9753 110,'-12'5'40,"1"-3"1,18 10-1,-7-12-35,39 9-2,4-11-1,10-3 0,6-3 0,7-1-1,2 0 0,-7-1-1,-8 2 0,-11 2 1,-11 1-1,-11 1 1,-20 4-1,0 0 1,0 0 0,-20 8 0,-3 5 0,-4 5 1,-2 7-2,1 5 0,2 2 0,5 6 0,8 0 0,8-2 0,9-5 0,10-8 0,13-8 0,5-9 0,5-10 0,2-8 0,-4-8 0,-2-5 0,-5-5-2,-9-4 1,-5 0 1,-7-2 0,-3 4 0,-3 2-1,-2 3 2,-2 5-1,2 5 0,2 5 0,-1 12 0,0 0 1,19-8-1,-5 13 2,2 0-2,4 1 0,1 3 0,1 1 0,-2 1 0,-3 6 0,-3 0 0,-4 4 0,-5 3 0,-5 4 0,-5 0 0,-4 3 0,-3-1 0,1-1 0,-1-2 0,-1-4 0,5-7 0,2-6 0,6-10 0,0 0 0,20-20 0,-5-3 0,1-9 0,5-7 0,0-3 0,2-5 0,-3 5 0,-3 4 0,-2 7 0,-1 6 0,-1 12 0,-3 9 0,1 10 0,3 4 0,4 4 0,5 1 0,9-2 0,7-4 0,9-7 0,5-5 0,7-8 0,2-5 0,-3-6 0,-4-3 0,-7-4 0,-10-2 0,-14-1 0,-11 2 0,-15 4-2,-15 7 1,-12 11 1,-10 8 1,-8 12 1,-4 14-2,-3 11 0,7 10 0,6 6 0,12 2 0,14-3 0,15-6 0,18-9 0,13-11 0,19-9-5,1-26-9,21 2-3,-15-29-14,20 4-13,-11-17 1,8 2 0,-6-9 1</inkml:trace>
  <inkml:trace contextRef="#ctx0" brushRef="#br6" timeOffset="152294.8161">12354 9184 80,'0'0'37,"9"15"0,-19 5-6,8 18-23,-13 3-2,5 16 0,-4 2-1,2 10 0,-1-3-2,4-1-1,3-5-1,5-8-2,6-4-4,-1-23-18,16 3-15,-4-20 0,7-3-1,-4-17 1</inkml:trace>
  <inkml:trace contextRef="#ctx0" brushRef="#br6" timeOffset="152482.0161">12140 9632 99,'-32'5'39,"17"9"1,15-14-2,0 0-33,29 0-5,14-11-1,15-7-2,7-12-6,21 1-27,-7-14-3,7 4 1,-8-7-2</inkml:trace>
  <inkml:trace contextRef="#ctx0" brushRef="#br6" timeOffset="152840.8161">12851 9109 90,'-16'15'38,"-9"8"1,6 19 1,-10 2-31,3 15-4,-4 4 0,1 8 0,-2-1-1,3 1 0,4-9-1,5-6 0,8-12-2,10-9 1,9-17-1,11-10 0,12-16-1,8-9 0,6-11-1,3-4 1,-1-5-1,-3 2 0,-6 4 0,-5 6 0,-11 11 1,-10 12-1,-9 12 1,-7 9 1,-5 8 0,0 4-2,2 6 0,3-3-2,10-1-1,8-14-3,22 6-16,-2-25-17,19-1 0,-2-19 1,11 2-1</inkml:trace>
  <inkml:trace contextRef="#ctx0" brushRef="#br6" timeOffset="153121.6161">13360 9545 98,'-19'-4'39,"-13"-2"1,5 17-1,-10-9-30,11 17-4,2 2 0,9 7-1,3 1-1,10 3 1,7-2-2,7-3 0,9-5-1,4-6-1,4-8 0,0-7 0,1-9 0,-2-7-1,-1-6 0,-5-5 0,-1-4-2,-7-5-1,0 3 0,-8-4-2,0 10-2,-12-9-11,8 19-20,-12-4-1,10 20 2,-12-14-1</inkml:trace>
  <inkml:trace contextRef="#ctx0" brushRef="#br6" timeOffset="153480.4161">13763 9456 79,'0'0'38,"4"-12"0,-15 3 1,11 9-27,-29-1-6,10 4-3,-4 4 1,1 5-1,-1 3-1,4 3 1,5 1-1,8 1-1,7-1 1,8-3 0,8-2 0,9-3-1,4 1 0,1-3 0,-2 4 0,-2-2 0,-6 4-2,-9 3 1,-7 0 0,-8 2 0,-8 0-1,-3-2 0,-2-1-1,-3-5-2,7 1-4,-11-16-23,23 3-9,-13-3 1,13 3-2</inkml:trace>
  <inkml:trace contextRef="#ctx0" brushRef="#br6" timeOffset="153870.4161">14035 9552 100,'-1'25'42,"-4"-15"-1,12 6-1,-7-16-35,29 17-1,0-14-1,10-4 0,8-5-2,6-4-1,1-5 0,0-4-1,-8-3 1,-10-1-1,-12-2 0,-13 1 0,-16 2 1,-13 5 0,-15 6 0,-6 8 0,-11 11 1,-5 11 0,0 11 1,4 10 1,6 5-2,11 2 2,17-2-2,12-5 0,20-6-4,14-18-3,23 4-15,-5-23-19,20-2-2,-3-15 1,15 1-2</inkml:trace>
  <inkml:trace contextRef="#ctx0" brushRef="#br6" timeOffset="154276.0161">15293 9444 75,'0'0'40,"0"0"-2,9 13 1,-17-2-24,0 21-11,-6 1-1,1 7 0,-1 3 0,2 1-1,1-4-1,4-5-2,10-4-6,-6-21-28,23-3-3,2-17-1,12-5-1</inkml:trace>
  <inkml:trace contextRef="#ctx0" brushRef="#br6" timeOffset="154697.2161">15356 9297 98,'0'0'40,"-17"9"1,25 1-1,-8-10-36,33 13-2,-2-6 1,6 3-1,-2 5 0,-1 5 0,-8 6 0,-6 7-1,-10 2 0,-9 6 1,-6 0 0,-8 2 0,-4-5-1,-2-3 1,3-8-1,4-8 0,12-19-1,0 0 1,19-4-1,7-15 0,10-8-1,6-3 0,3-4 1,2 1-1,-3 3 0,-6 6 0,-7 8 1,-8 9-1,-9 9 1,-7 11 0,-6 8 0,-4 4-1,0 7-2,0-4-4,13 12-18,-6-16-15,17 1 0,-3-16 1,19 0-3</inkml:trace>
  <inkml:trace contextRef="#ctx0" brushRef="#br6" timeOffset="155102.8161">16797 9179 92,'-7'22'37,"-4"7"2,-11 5-2,1 13-31,2 2-2,2 12-1,1 0-1,5 3-1,4-5-1,4-6-2,10 0-5,-4-18-26,13 2-5,-3-18 1,6-3-2</inkml:trace>
  <inkml:trace contextRef="#ctx0" brushRef="#br6" timeOffset="155321.2161">16490 9611 102,'0'0'39,"-2"14"0,19-18 0,12-2-37,16-8-2,12-7-2,11-4-4,-2-17-18,13 8-13,-9-12-1,2 4-1,-14-6 1</inkml:trace>
  <inkml:trace contextRef="#ctx0" brushRef="#br6" timeOffset="155680.0161">17187 9001 97,'-14'29'39,"-10"8"1,8 19 0,-12-3-34,6 15-1,-3 3-1,3 6-1,0-2 0,3-3 0,2-9-2,7-7 1,3-11-1,6-10 0,6-9 0,5-12 0,5-11-1,5-8 0,2-7 0,0-8 1,1-3-1,0-5 0,-2-2 0,0 3-2,-5 2 2,-2 8-2,-14 17 1,16-9-1,-12 19 1,-2 8-1,3 7-1,-2 3-1,11 7-3,-5-13-8,20 9-23,-5-16 0,15-1 0,-5-15 0</inkml:trace>
  <inkml:trace contextRef="#ctx0" brushRef="#br6" timeOffset="156054.4161">17528 9579 107,'-17'17'39,"12"9"3,-4-11-2,14 1-35,10-7-3,13-5 2,7-8-2,5-5-1,5-8 0,2-5-1,-2-5-1,-8-2 1,-7 1 0,-10-1-1,-13 2 0,-13 8 0,-13 6 1,-10 11 0,-8 10 1,-8 10-1,-3 11 1,-1 9 1,5 6 0,10 1 0,11-1-1,15-5 0,16-7-1,16-12-2,18-3-6,0-20-21,23 5-11,-6-16-1,13 7 0,-6-11 0</inkml:trace>
  <inkml:trace contextRef="#ctx0" brushRef="#br6" timeOffset="156631.6161">18802 9653 80,'4'-16'39,"-1"3"-3,-17-4 3,-5 9-25,-15-5-7,-4 11-3,-8 2-1,-5 10 1,-2 6-1,1 12 1,2 4-1,11 5 1,8 1-1,15-2 0,15-7-2,16-6 1,16-14-1,16-11-1,14-14 1,9-13-1,4-10 0,2-9 0,-4-4 0,-5-3-1,-9-3 1,-12 1-1,-10 0 1,-12 8-1,-13 8 1,-9 13 0,-8 14 0,-13 16 0,-7 18 0,-2 18 0,-7 17 0,1 10 1,6 6-2,6-1 0,13 1-2,11-15-1,22-2-5,1-25-14,24 2-17,-2-19 1,13-3 0,-6-19 0</inkml:trace>
  <inkml:trace contextRef="#ctx0" brushRef="#br6" timeOffset="157318.0161">19281 9628 89,'-24'-12'38,"3"17"0,-10-1 2,5 18-18,-7 0-17,3 14-1,-2 2 0,3 6 0,5-4-2,8 2 1,7-8-1,11-4-1,11-11 0,8-11-1,8-12 0,6-8 0,5-8 0,-1-8-1,-1-5 1,-4-4 0,-4 0-1,-7-2 1,-5 2 0,-6 7-1,-6 3 1,-5 9-1,-3 8 1,2 10 0,-15 7 1,6 11-1,-2 10 0,0 2 1,4 4-1,2 0 2,7-3-2,5-5 2,7-5-2,8-8 0,7-11 0,7-8 0,2-8 0,2-5 0,0-5 0,0-2 0,-4 1 0,-5 0 0,-6 6 0,-5 4 0,-7 11 0,-13 4 0,6 13 0,-13 7 0,-5 5 0,-4 4 0,0 5 0,-2-2 0,3-3 0,5-5 0,5-8 0,5-16 0,0 0 0,20-5 0,-4-14 0,3-8 0,-1-3 0,1-4 0,-3-1 0,-1 2 0,-3 2 0,0 5 0,-2 7 0,0 4 0,3 7 0,-2-1-6,9 11-2,-7-14-13,18 14-19,-9-12 0,20 3-1,-8-12-1</inkml:trace>
  <inkml:trace contextRef="#ctx0" brushRef="#br6" timeOffset="157552.0161">20300 9057 113,'-22'13'40,"-11"1"1,5 23 0,-6 5-37,7 12 0,1 6-1,4 10 0,3 3-1,5 2 0,5 0-2,6-5 0,6-5-2,1-12-1,12-2-8,-6-25-23,22 1-7,-6-24 2,13-4-2</inkml:trace>
  <inkml:trace contextRef="#ctx0" brushRef="#br6" timeOffset="157817.2161">20351 9534 113,'-42'12'41,"5"14"1,-7-5-2,4 8-34,7 0-1,7 1-1,9-4 0,11-3-4,12-5 0,9-2 0,7-2 0,6-4 0,8-2 0,4-1 0,3-1 0,2-2 0,4 4-2,-9-10-8,10 17-19,-15-18-11,3 10-2,-13-13 2,1 8-1</inkml:trace>
  <inkml:trace contextRef="#ctx0" brushRef="#br6" timeOffset="158425.6161">20981 9078 104,'-22'16'39,"4"7"0,-4-6-2,3 6-34,5-1-2,7-1-1,8 0-2,5-9-2,15 2-3,-1-16-6,21 10-14,-10-22-1,19 12 7,-19-20 5,12 10 5,-17-11 4,-2 5 6,-7 6 8,-18-6 16,1 18 2,-15-7-5,5 26-3,-20-1-4,11 20-3,-6-2-3,8 11-2,5 1-6,4-10-28,19 11-7,3-15-2,18-1 0</inkml:trace>
  <inkml:trace contextRef="#ctx0" brushRef="#br6" timeOffset="158597.2161">21379 9927 123,'-17'30'41,"-6"-17"-1,9-11-6,14-2-69,-7-19-4,20 6-2,-3-12-1</inkml:trace>
  <inkml:trace contextRef="#ctx0" brushRef="#br4" timeOffset="232064.0161">1640 11235 35,'6'-19'30,"0"2"2,-5 0 0,7 7-25,-12-3 0,4 13-1,0 0 2,0 0-2,0 0 1,3 20-3,-8 3 0,4 12-1,-6 10 0,1 11-1,-4 7-1,-1 5 2,-1-3-2,1-1 1,1-9-1,5-10 1,2-15-1,5-15 2,-2-15-2,22-19-1,-5-12 2,4-13-2,2-10 2,-1-10-2,0-4 1,-1-1-2,-5 4 1,-4 6 0,-4 11 1,-3 12-1,-4 11 0,-1 25 1,0 0 0,-8 13 0,5 12-1,3 5 2,6 3-2,7-1 1,9-4 0,8-8 0,8-10-1,12-13 1,6-11-1,4-9 0,1-7 1,0-4-1,-7-2 0,-5 0 1,-10 4-1,-9 9 2,-9 7-1,-21 16-1,0 0 1,2 19-1,-16 11 0,-4 13 0,-1 9 0,0 6-2,3 3 1,5-1-2,11 0-3,4-18-9,23 8-17,-7-25-5,18-1-2,-3-17-2</inkml:trace>
  <inkml:trace contextRef="#ctx0" brushRef="#br4" timeOffset="232563.2161">2630 11413 74,'7'22'38,"-7"-22"0,25 0 0,-2-10-34,6 0 0,2-7-1,5 1 0,-2-4-1,-1 0-1,-5 3-1,-5 0 1,-10-1-1,-10 3 1,-8 0-1,-9 3 0,-11 1 1,-5 6-1,-7 2 1,-1 8 0,-4 8 0,4 7 1,0 10-1,7 11 1,5 5-1,11 3 1,8 3-2,12-1 2,11-7-3,13-8 0,14-12-2,10-20-2,19-2-9,-2-33-17,22-3-7,-6-20-2,5 0 0</inkml:trace>
  <inkml:trace contextRef="#ctx0" brushRef="#br4" timeOffset="232781.6161">3460 10832 88,'-13'10'38,"-8"9"-1,6 23 2,-8 1-32,7 15-5,-3 5 1,7 7-3,0 0 1,5 3-3,4-5 0,1-10-4,14 3-15,-10-23-17,14-3 0,-5-22-2,6-6 1</inkml:trace>
  <inkml:trace contextRef="#ctx0" brushRef="#br4" timeOffset="232968.8161">3291 11345 86,'-12'8'39,"17"3"-1,-5-11 1,29-15-36,8-4-3,10-12-2,16-3-4,-3-19-28,22 3 0,-9-11-3,7 6 0</inkml:trace>
  <inkml:trace contextRef="#ctx0" brushRef="#br4" timeOffset="233327.6161">3959 10796 95,'-37'27'38,"2"25"2,-11 0-2,10 13-32,-6 4-1,9 6-2,3-2 0,6 0-2,8-6-1,8-8 0,7-10 1,7-10-1,5-13 1,8-10-1,3-13 1,3-14-1,4-11 0,5-9 0,0-8 1,-1-5-1,-2-2 0,0 2 0,-5 5 0,-3 8 0,-2 10 0,-7 12 0,-2 15 0,-7 11 0,0 11-1,-4 9 0,3 4 0,2 2-2,4 1-2,3-12-2,17 1-13,-7-27-9,22 0-9,-4-22-1,13-4-1,-6-18 2</inkml:trace>
  <inkml:trace contextRef="#ctx0" brushRef="#br4" timeOffset="233608.4161">4476 11159 91,'-25'16'39,"-12"3"3,7 16-2,-9 0-34,15 8 0,5-2-2,11 1-1,9-5-1,11-5 0,11-11-1,9-11 0,8-9 0,2-12-1,1-9 0,-1-9 0,-5-4-1,-6-6 0,-10-1-1,-10 1 0,-9 7-1,-9 2-2,-2 10 0,-10 4-1,3 15-4,-11-5-9,22 22-14,-12-9-4,19 9-1,-2-16 1</inkml:trace>
  <inkml:trace contextRef="#ctx0" brushRef="#br4" timeOffset="234014.0161">5009 11116 89,'-29'-5'39,"3"21"1,-13 0 1,9 18-33,-12-1-3,8 7-1,4-1-1,12 1-1,10-8 1,17-9-2,13-14 0,17-14 1,12-15-1,11-16 0,3-10-1,1-11 1,-3-5 0,-11-5 1,-6-2-1,-15 1 0,-9 7 0,-11 9 1,-8 13-1,-13 17 0,-8 21-1,-8 21 0,-5 23-1,-2 19 0,-2 16 0,6 6-1,9 3 1,10-5-3,18-8 0,14-21-9,28-2-7,-6-36-7,30 0-7,-13-28-8,12-2-1,-13-17 3</inkml:trace>
  <inkml:trace contextRef="#ctx0" brushRef="#br4" timeOffset="234154.4161">5610 11323 94,'-24'12'42,"10"7"0,-7-11-3,21-8-31,0 0-27,0 0-8,17-5-11,-1-3-4,13 6-2,-1-3 1</inkml:trace>
  <inkml:trace contextRef="#ctx0" brushRef="#br1" timeOffset="238288.4161">2049 11836 30,'-17'2'29,"17"-2"3,0 0-11,-18-1-12,18 1-1,0 0 0,-1 10-2,1-10-1,0 0-1,0 0-1,16 2 0,-5-7-1,5 3 2,1-2-2,8 3 2,0-2-3,4 3 2,3 1-3,3 1 1,1 3 0,6 2-3,4-2 3,4-2-2,4 1 1,4-3-1,6-2 2,2-1-1,4-5 1,0-1 1,6-1-1,3-2 1,5-1-2,3-1 3,1-1-3,1-1 2,2 4-2,3-2 0,0 3 0,-1-1-1,-2 3 1,1 2-1,-5 2 1,-3 1 1,-3 2-1,-4 2 1,-8 2-1,-5-1 1,-5-1-1,-3 2 0,-1-2 1,1 0-1,-2-2 1,0-2-1,-1-1 1,-2 0-1,-2-1 1,-4 0-1,-5-1 0,-1 0 0,-8 2 1,-2 0-1,-6 2 0,-5-1 1,-4 1-1,-3 2 0,-11 0-1,0 0-3,17 5-29,-17-5-2,0 0-2,-15-1-1</inkml:trace>
  <inkml:trace contextRef="#ctx0" brushRef="#br7" timeOffset="242360.0161">2769 12264 60,'7'-19'35,"4"8"1,-14-4-1,3 15-30,0 0-1,0 0-1,-8 25 1,4 7 0,-3 6-1,2 10-1,1 4-1,-1 0-1,4-1-1,0-6-2,6 0-5,-7-17-27,12 1-1,-5-18-1,7-1 0</inkml:trace>
  <inkml:trace contextRef="#ctx0" brushRef="#br7" timeOffset="242906.0161">2482 12309 79,'-24'4'40,"-1"-7"-3,25 3-1,0 0-33,27-21-1,10 3 0,10-3 0,9-3-1,6 1 0,3 0-1,-1 2 0,-3 6 1,-6 3-1,-7 9 0,-7 5 0,-10 6 1,-8 8 0,-8 5-1,-5 6 1,-6 5 0,-5 7 0,-3 4 0,-3 3 1,-1 2-2,-1 0 1,-1-1-1,4-4 1,-1-7 0,3-4-1,4-8 0,4-9 0,-4-15 1,22-5 0,-5-14-1,7-9 1,3-8 0,2-4-1,1-3 1,-2 2-1,-2 4 0,-4 8 0,-4 8 0,-7 13 0,-11 8 0,13 16 1,-11 6-2,1 7 2,-1 2-2,3 1-1,4 1-1,1-8-2,10-1-3,-5-18-17,16 6-14,-5-19 1,10 4-1,-8-15 2</inkml:trace>
  <inkml:trace contextRef="#ctx0" brushRef="#br7" timeOffset="243093.2161">3645 12312 76,'0'0'38,"1"-13"-2,2 27 2,-8 2-32,2 12-1,-2 3-3,5 4 0,0 2-1,5-1-1,1-4-1,4-8-2,6-4-2,-2-25-12,10 3-20,-3-19 0,3-1-1,-6-16 1</inkml:trace>
  <inkml:trace contextRef="#ctx0" brushRef="#br7" timeOffset="243545.6161">3723 12084 64,'-26'-37'36,"7"16"0,-3 4-1,22 17-27,0 0-6,0 0-2,23 19-4,6-13-5,22 12-1,0-12 1,17 9 0,-5-8 2,5 4 2,-9-4 3,-8-4 4,-6 6 5,-23-9 1,-1 11 2,-21-11-1,-2 11 2,-17-6-3,3 10-1,-11-1-2,2 6 0,-4-1-2,6 1 0,3-1 0,7-2-1,10-3 0,10-3 0,10-7-1,10-1 0,6-6-1,7 3 1,-2-1 0,-1 3 0,-5 4 0,-6 6 1,-11 6-2,-10 5 2,-10 6-2,-9 2 1,-4 1-2,-4-3 0,0-1-1,0-7-2,8 1-5,-5-19-15,21 7-16,-2-10 0,18-8-1,-3-5 2</inkml:trace>
  <inkml:trace contextRef="#ctx0" brushRef="#br7" timeOffset="243904.4161">5099 12153 75,'3'-16'38,"-3"16"-1,0 0 0,9 21-33,-13 3 0,2 10-1,-3 6-2,0 1 0,2 3-2,2-7-3,7 1-4,-4-18-28,18-4-2,-2-16-1,13-7 3</inkml:trace>
  <inkml:trace contextRef="#ctx0" brushRef="#br7" timeOffset="244076.0161">5207 11889 70,'-29'-15'37,"-1"3"-1,12 15 0,1 3-34,17-6-5,20 20-7,2-12-23,25 5-2,4-5-1,14 2 1</inkml:trace>
  <inkml:trace contextRef="#ctx0" brushRef="#br7" timeOffset="244388.0161">5699 11944 46,'0'0'35,"14"6"2,-27-4 0,0 13-14,-14-8-14,3 13-2,-6-2-1,5 7-1,1-4-1,7 6-1,7-3 0,10 2-1,9-7-1,13-3 1,9-5-1,9-3 0,3-1-1,0 0 1,-3-3 0,-3 4 0,-8 4-1,-9 5 1,-13 5 0,-10 5-1,-7 3 0,-8 1 0,-7 0-1,-1 1 0,-2-2-2,0-9-3,9 3-7,-7-20-20,26-4-7,-15-2 0,15 2-1</inkml:trace>
  <inkml:trace contextRef="#ctx0" brushRef="#br7" timeOffset="245620.4161">6868 11972 49,'0'-13'36,"0"13"0,-12-5 0,2 17-23,-17-1-3,6 14-2,-8 4-3,6 10 0,-2 0-1,6 7-1,6-3 0,10-1-1,8-8-1,9-6 0,9-11 0,9-10-1,6-13 1,5-11-1,4-12 0,0-11-1,-1-9 1,-5-5-1,-6-1 0,-10-3 0,-9 5 1,-8 3-1,-9 9 1,-8 11 1,-8 9 0,-4 10-1,-1 7 1,2 9-1,3 4 1,4 5 0,7 2 0,12-1-2,8-1 1,10-4 1,12-4-1,6-3 0,3-1 0,3-5 1,-3 0-1,-4-1 1,-6 1 0,-6 1-1,-10 2 1,-5 3 0,-14-3 0,4 19 0,-10-2-1,-2 7 1,-2 4 0,-2 4-1,2 3 1,1 0-1,4-2 1,5-3-1,8-8 1,7-9-1,7-10 0,7-10 1,5-9-1,5-9 0,2-6 1,-2-7-1,-2-1 0,-3-2 1,-5 4-1,-6 2 0,-6 6 0,-5 6 0,-5 9 1,-7 14-1,0 0 0,-6 20 0,-3 6 0,-1 6 0,3 6 0,3 2-1,6-3 0,9-5-2,13-9 0,6-11-1,17-6-2,3-17-1,11-3 1,-5-13-1,3 1 1,-10-6 2,-7 4 2,-10 2 1,-14 2 3,-8 9 1,-12 3 1,2 12 1,-24 1-1,9 15 1,-7 3-1,3 10-1,-2 4-1,3 7 0,3 1 0,5 0 0,3-4-1,5-3 0,3-8 0,5-9 0,-6-17 0,18 3-1,-6-18 1,-1-9-1,-1-6 1,0-7 0,-2-4-1,1 0 1,1-1 0,0 3-1,3 3 1,5 1-1,7 2-3,1-4-8,22 15-8,-10-14-7,25 15-14,-4-3 0,17 10-4,4-1 5</inkml:trace>
  <inkml:trace contextRef="#ctx0" brushRef="#br7" timeOffset="248210.0161">9456 11670 45,'0'0'34,"0"0"1,-15 8 2,-8-1-20,-1 15-9,-10 1-3,3 6-1,0-4 0,7 3-2,6-5 1,13-2-4,9-8 3,13-5-3,12-3 2,6-3 0,6 1 0,0 0 0,-4 2 0,-5 5 0,-9 4 0,-10 7 0,-13 2 0,-9 3 0,-10 1-1,-4 0 0,0-3-1,0-6-1,6-2-3,2-19-9,15 3-24,17-19 1,10-4-2,8-17 1</inkml:trace>
  <inkml:trace contextRef="#ctx0" brushRef="#br7" timeOffset="248428.4161">10026 11209 71,'0'0'37,"-29"2"0,11 26 0,-4 7-31,6 18-1,-4 8-2,5 10 2,-2 6-3,3 3-1,3-1-2,0-6-3,10 1-8,-11-21-26,15-4 1,-6-16-4,11-9 3</inkml:trace>
  <inkml:trace contextRef="#ctx0" brushRef="#br7" timeOffset="248631.2161">9743 11728 85,'-22'-13'39,"22"13"1,0 0-1,13-12-33,18 7-3,12-1-2,9-2 0,6 0-5,8 5-4,-9-6-32,8 8 3,-14-3-2,-3 8 0</inkml:trace>
  <inkml:trace contextRef="#ctx0" brushRef="#br7" timeOffset="248990.0161">10253 11733 75,'0'0'40,"0"0"-3,16 10 1,0-15-33,19 3-1,-1-5 0,6 2-1,-1-2-2,-1 1-1,-10-2 1,-7 1-2,-21 7 2,8-19-1,-19 8 1,-8 0-2,-10-1 3,-4 4-1,-3 2 0,-2 6 0,-1 7 1,0 7 0,2 6 0,8 9 1,8 2-2,10 2-1,9 1 1,15-4-2,14-4-1,12-6-4,20-1-1,-3-19-17,24 7-15,-8-12 1,6 0-2,-12-10 3</inkml:trace>
  <inkml:trace contextRef="#ctx0" brushRef="#br7" timeOffset="249551.6161">10872 11725 81,'-13'8'40,"-11"0"-2,9 13-2,-7 1-29,11 13-3,-4 0 1,5 10-4,0 0 2,5-2-3,1-4 1,1-3 0,2-7 0,2-7 0,1-11-1,-2-11 1,0 0-1,11-22 0,-4-2 0,-1-8 0,2-5 1,-2-7-2,1-4 1,-1-8 1,0 2-2,1 0 2,2 2-2,1 6 2,0 6-1,5 8 1,2 13-1,0 10 0,2 10 0,0 8 0,-1 7 0,-1 7 2,-1 4-1,-3 3 0,-3 3 0,-4 1-2,-3 0 1,-6-2 0,-4-3 0,-4-2-2,-7-5 2,0-5-2,-4-6 2,1-4 0,-2-2 0,1-2 0,0 2-1,0 4 1,0 9 0,-3 9 0,1 11 0,-1 12 1,-1 8-1,5 3 1,6 2-3,8-5-1,16 3-12,-3-29-9,33 5-5,-5-27-11,18-8 0,-2-19-1</inkml:trace>
  <inkml:trace contextRef="#ctx0" brushRef="#br7" timeOffset="249754.4161">11212 11804 71,'0'0'42,"10"8"-2,2-9 1,16-1-21,3-5-19,11-1 1,12 0-8,-3-14-14,22 14-10,-13-11-8,12 4-2,-6-8 1</inkml:trace>
  <inkml:trace contextRef="#ctx0" brushRef="#br7" timeOffset="250316.0161">11957 11146 87,'-20'4'40,"-8"4"0,10 20 1,-3 3-36,1 14 0,0 7-1,5 10-1,2 5 0,4 6 1,2 0-3,4-1 0,2-5-1,2-8 0,4-8 0,0-9-1,4-12 1,1-12-2,2-12 2,1-10-1,2-8 1,2-9 0,-2-8 0,-1-4 2,4-5-2,2-4 0,1 3 0,1 2 1,2 6-2,-1 6 2,3 6-2,-1 10 0,-2 8 1,-2 9 0,-3 7 0,-4 6 2,-4 3-2,-3 5 1,-4 1 0,-4 0-2,-5 1 1,-5-2-1,-7-2 1,-4-4-2,-3-2 1,-3-8-2,-1-4 1,-1-10-3,9 4-8,-7-21-9,28 18-6,-5-32-11,21 10-2,1-7 4,17 5-2</inkml:trace>
  <inkml:trace contextRef="#ctx0" brushRef="#br7" timeOffset="250830.8161">12385 11665 91,'0'0'40,"-20"-3"1,9 11 0,-5-1-34,0 10-3,-3 2-1,4 5-1,3 1 0,8 3-2,4-3 2,10-3-3,8-6 1,6-9-1,6-6 2,6-9 0,1-8 0,4-7 2,-1-7-3,-2-3 1,-3-2-1,-4-1 1,-4 7-1,-7 5 0,-9 14 0,-11 10 0,-5 17-1,-14 17 3,-10 15-2,-8 17-1,-7 15 1,-4 11-1,2 2 1,3 0-1,7-5 1,7-9-1,10-13 0,6-14 1,8-22-1,6-14 2,-1-17-1,9-13-1,-4-10 1,2-13-1,-1-10 1,2-11 0,4-5-1,-1-5-1,6 2 1,1 1 0,6 6-2,-2 2-4,19 19-10,-17-8-6,25 28-6,-14-10-10,15 10-2,-6-4 4</inkml:trace>
  <inkml:trace contextRef="#ctx0" brushRef="#br7" timeOffset="251033.6161">12902 11695 109,'0'0'41,"12"18"2,1-16-6,20 1-33,5-2-3,6-4-2,9 4-13,-9-18-8,21 13-4,-19-20-9,11 10-6,-10-10-3,5 6 3</inkml:trace>
  <inkml:trace contextRef="#ctx0" brushRef="#br7" timeOffset="251610.8161">13824 11504 77,'-23'16'40,"-12"-5"-1,5 11 0,-8-8-32,10 5-2,1-5 0,11 2-2,8-4 0,12 0-1,9-3-1,9 0 2,9 1-2,2-1 1,1 2-1,-1 2 0,-5 2 0,-5 5 1,-12-1-1,-8 1-2,-10-1 2,-2 1-3,-5-4 3,-3-3-4,3-4 2,-2-9-5,16 0-2,-11-15-13,34 10-6,-11-21-8,23 3-5,2-14 0,15-2 1</inkml:trace>
  <inkml:trace contextRef="#ctx0" brushRef="#br7" timeOffset="251829.2161">14429 11067 91,'0'0'40,"-27"27"2,4 11-2,-16 12-36,4 8-2,-2 6 1,1 7-1,1 1-1,5 2 1,9-1-3,3-9-4,12 2-7,-9-23-11,25 5-5,-12-20-12,12-4 0,-10-24-2</inkml:trace>
  <inkml:trace contextRef="#ctx0" brushRef="#br7" timeOffset="252032.0161">14034 11602 98,'-28'-11'39,"16"13"2,2-8-2,10 6-35,31 1-2,12-4 0,16-2-3,11-4-2,14 3-4,-5-11-12,18 17-8,-24-13-9,0 12-3,-22-4-2,-9 9 3</inkml:trace>
  <inkml:trace contextRef="#ctx0" brushRef="#br7" timeOffset="252359.6161">14552 11640 86,'-26'14'38,"13"4"3,3-7-1,20 1-31,5-7-5,13-1 0,7-6-1,6 0-2,1-6 0,1-3-1,-6-1 0,-7-3-1,-10-1 1,-9-2-1,-14 1 1,-8 2 0,-11 3 0,-7 7 0,-8 6 0,-5 7 0,-4 8 1,0 8 1,5 5-1,8 7 1,8 1-2,13-4-1,16-2 1,15-9-4,20-2-2,2-22-14,35 10-4,-16-28-9,22 4-7,-8-13 0,3 1 2</inkml:trace>
  <inkml:trace contextRef="#ctx0" brushRef="#br7" timeOffset="252921.2161">15134 11582 82,'-17'16'42,"-13"3"-3,7 14 4,-16 2-34,15 9-4,-1-2-1,6 3-2,4-2 0,6-4-3,8-7 2,3-7-4,4-9 3,4-10 0,4-9 0,2-9-1,2-8 1,-1-9-1,-1-5 1,3-8 0,2-5 0,-1-4 0,4-1-1,0 3 2,3 0-1,1 9 1,3 5-1,0 9 0,0 8 1,-4 11-1,-3 7 0,-3 7 0,-6 6 0,-5 3 0,-5 7-1,-10 1 1,-6 5-1,-5 1 3,-6 3-2,-3 1 1,-4 1 0,2-3-2,-1-3 1,3-4 0,5-4 0,1-5-3,3-4 3,1-7-2,2 0 2,1-1 0,0-1 0,-1 5 1,-2 5-1,0 9 1,-3 9 0,0 11 0,-2 9 0,2 7 0,-1 2-2,1-3-1,12 6-12,-13-23-5,25 10-7,-16-31-4,19 3-11,-9-22-1,18 5 2</inkml:trace>
  <inkml:trace contextRef="#ctx0" brushRef="#br7" timeOffset="253607.6161">16439 11482 77,'-11'-8'38,"-13"-1"0,1 10-1,-12 0-31,3 8-3,-6 4 1,5 4-2,-2 3 1,7-1-1,7 0-1,10-2 0,9-2 0,8-3 0,10-4 0,6 0-1,5-1 0,1 0 1,0 2-1,-4 3 3,-7 6-2,-8 5 1,-13 3-1,-7 4-1,-10 1 1,-6 2-2,-2-3 2,0-4-4,6-3 1,6-12-5,16 1-7,1-12-8,27-10-9,0-11-7,18 3-3,-1-11 5</inkml:trace>
  <inkml:trace contextRef="#ctx0" brushRef="#br7" timeOffset="253966.4161">16570 11724 92,'0'0'39,"-5"23"3,5-23-3,23 13-34,0-12-2,10-1 0,6-6-1,3-3-2,1-4 0,-2-2-1,-4-4 2,-7-1-3,-9-1 2,-10 1-1,-14 0 2,-8 4-1,-9 4 1,-8 8-1,-8 6 1,-2 10-1,-3 6 1,0 7 1,7 5-1,9 6 1,11-4-1,16-2-2,20-8 2,21-9-3,20-10-1,16-12-4,20-4-3,-4-23-11,23 10-6,-17-18-11,2 3 0,-22-14 0,-4 4 1</inkml:trace>
  <inkml:trace contextRef="#ctx0" brushRef="#br7" timeOffset="254138.0161">17552 11168 89,'-33'27'39,"6"26"-1,-12 7 1,9 16-31,-3 3-5,8 4 0,7-1-4,3-11-5,15 0-9,-10-27-12,21-2-12,-6-22 1,11-4-2,-16-16 1</inkml:trace>
  <inkml:trace contextRef="#ctx0" brushRef="#br7" timeOffset="254325.2161">17223 11632 103,'-26'-16'40,"26"16"2,0 0-4,11-7-32,22 7-5,16-1-3,12 3-6,1-12-11,24 13-5,-13-15-8,15 11-7,-8-4-3,5 6 3</inkml:trace>
  <inkml:trace contextRef="#ctx0" brushRef="#br7" timeOffset="254840.0161">18444 11586 76,'0'0'39,"-16"-25"-3,16 25 3,-25-17-32,13 18-2,-8 4 0,-1 10-1,-4 5-1,-2 10 2,-2 3-1,2 8 1,3 0-2,8-1-2,10-3 1,12-5-2,15-9 1,12-8-3,15-10 2,8-12-3,7-9 3,1-7 1,-5-8-1,-6-4 1,-17-3-1,-15 0 0,-17 1-1,-14 5 1,-15 7-1,-11 7 0,-6 10-1,-2 6 0,9 9-1,6 1-2,21 9-4,8-17-10,41 23-7,3-23-11,31 0-1,8-11-2,22-4 3</inkml:trace>
  <inkml:trace contextRef="#ctx0" brushRef="#br7" timeOffset="255074.0161">19346 10988 93,'-37'-27'39,"1"21"1,-11 11-2,2 24-32,-8 14-3,6 18-2,-2 13 1,5 11-2,7 4 0,8 0 0,11-1-2,8-11-4,22 2-15,-11-24-10,20-7-7,-7-21-1,10-7-1</inkml:trace>
  <inkml:trace contextRef="#ctx0" brushRef="#br7" timeOffset="255245.6161">18804 11595 105,'-23'-20'40,"23"20"1,3-23-2,34 15-34,7 0-4,16-3-4,17 8-11,-3-15-8,28 19-5,-13-14-10,15 11-3,-8-6-2,8 8 2</inkml:trace>
  <inkml:trace contextRef="#ctx0" brushRef="#br7" timeOffset="255620.0161">20097 11578 92,'1'13'38,"-7"5"0,-9-4 0,-3 10-32,1 0-3,0 5 1,1 1-3,2-1-2,4-2 0,1-7-5,19 3-17,-10-23-16,25 2 1,-4-18-2,16-1 3</inkml:trace>
  <inkml:trace contextRef="#ctx0" brushRef="#br7" timeOffset="256056.8161">20220 11334 101,'-22'-3'40,"22"3"0,-18 14-1,18 0-35,12 0-2,8 6 0,2 3-1,1 5 0,-1 4 0,-5 3-1,-5 4 0,-7 1 3,-7 2-2,-6 0 2,-6-6-2,-1-1 2,-1-10-2,4-3 2,12-22-2,-5 10 0,5-10-1,27-30-2,2 6 2,6-9-2,7-4 1,2-5-1,1 4 2,-2 3-2,-5 6 2,-6 7 0,-6 9 0,-8 10 0,-18 3-1,13 25 1,-14 0-1,-4 4 0,3 4-2,0-3 2,8 3-6,-2-15-6,23 14-9,-10-25-8,25 2-8,-2-14-2,15-1 3,-3-11-1</inkml:trace>
  <inkml:trace contextRef="#ctx0" brushRef="#br7" timeOffset="256368.8161">21091 11466 91,'-19'-7'38,"-16"0"0,3 15 1,-8 2-33,0 12 0,2 0-2,8 4-2,8-1 0,13-1 0,13-3-1,16-5 0,12-6-1,9-2 1,4-1-1,-1-3 0,-5 2 0,-6-1 0,-12 5 1,-12 2 1,-13 4 0,-11 6 0,-9 3-1,-4 1-3,0-1 1,1-1-3,10 0-5,0-15-13,28 8-4,-11-17-9,39-17-4,-3-5-1,21-2 2</inkml:trace>
  <inkml:trace contextRef="#ctx0" brushRef="#br7" timeOffset="256587.2161">21624 11070 113,'-20'21'38,"-18"10"1,5 31-9,-7 3-26,3 9-2,2 3-1,1 1 2,7 1-4,1-8 0,12 2-13,-8-26-10,21 2-7,-8-24-8,12-4 0,-3-21-1</inkml:trace>
  <inkml:trace contextRef="#ctx0" brushRef="#br7" timeOffset="256774.4161">21192 11527 108,'-18'-6'41,"1"-1"0,17 7-1,11 9-33,14-6-6,14 0-4,10-12-9,24 12-9,-7-19-5,24 12-9,-10-14-5,9 7-2,-8-9 2</inkml:trace>
  <inkml:trace contextRef="#ctx0" brushRef="#br7" timeOffset="257398.4161">21825 11588 72,'3'-10'37,"-3"10"1,0 0-1,0 0-23,0 0-7,-11 17-2,-5 3-1,0 7 1,-8 3-3,1 8 3,-1-1-3,4 1-1,4-4 1,6-4-2,6-7 1,9-7-3,6-9 2,8-10-2,5-9 2,2-7 3,-1-5-2,-2-4 0,-1-6-1,-3-2 2,-5-3-2,-4 2 2,-2 3-2,-3 5-2,0 1 2,2 6-1,3 6 0,5 3-2,8 10-2,-1-9-10,20 20-7,-12-17-5,19 12-11,-9-7 0,9 6 0,-12-5 1</inkml:trace>
  <inkml:trace contextRef="#ctx0" brushRef="#br7" timeOffset="257726.0161">22258 11538 81,'-17'20'39,"-11"-4"0,9 13 3,-10-3-21,10 8-13,1-2-4,6 5 1,6-5-2,8-3-2,9-6 0,11-8-3,10-11 2,9-8 0,8-8 0,3-9-2,0-5 2,-4-1 0,-4-4 0,-6 0 1,-11 4-1,-6 6-2,-9 5 3,-9 6-1,-3 10 0,-12 6 0,-4 10-1,-1 4 2,0 7-3,1 2-1,6 8-5,-3-17-11,24 15-5,-11-21-8,24 7-7,1-12-3,17 4 4</inkml:trace>
  <inkml:trace contextRef="#ctx0" brushRef="#br7" timeOffset="258131.6161">22905 11651 90,'0'0'37,"-20"-13"0,6 19-5,-16-9-23,3 10-2,-7-1-2,0 8 0,-1 2-1,4 9 1,3 2-3,9 3-1,9 0 1,10 1-2,13-4 0,10-2-3,11-7 1,5-11-4,13-2-2,-4-22-10,21 10-7,-14-22-15,13 1 2,-8-15 0,9 1 1</inkml:trace>
  <inkml:trace contextRef="#ctx0" brushRef="#br7" timeOffset="258334.4161">23541 11137 101,'-22'39'39,"-18"11"1,5 21-2,-12 2-33,4 7 0,3 0-5,4 0 1,8-4-5,3-17-10,18 3-9,-11-24-13,19-1-2,-4-17-3,10-3 3</inkml:trace>
  <inkml:trace contextRef="#ctx0" brushRef="#br7" timeOffset="258677.6161">23052 11651 105,'-24'-9'39,"24"9"2,-18-1-2,31 3-35,2-2-1,13 1-2,10-3 0,8 1 0,7-2-1,0-2 1,-1-1 0,1 2 0,-8-2-1,-7 2 1,-10 1 1,-7 2-1,-10 3-1,-11-2 1,2 18 0,-12-3 0,-3 6-1,-1 3 2,-1 8-3,0-1-2,4 2 1,1-9-6,17 9-8,-7-33-10,20 25-1,-5-32-14,19-1 0,0-16 2,11 0 2</inkml:trace>
  <inkml:trace contextRef="#ctx0" brushRef="#br7" timeOffset="258802.4161">23726 11420 95,'-14'-13'39,"-3"0"-2,17 13-5,-12 13-45,12-13-23,11 16 0,1-9-3,14 10 1</inkml:trace>
  <inkml:trace contextRef="#ctx0" brushRef="#br7" timeOffset="259442.0161">23905 11550 68,'-36'14'39,"2"10"1,-11-3-1,7 17-10,-6-8-21,10 7-2,3-2-3,10 1-1,10-4-1,13-4-1,10-7 1,12-7-4,8-6 1,5-13-1,5-7 1,-3-7 3,-1-5-2,-6-4 1,-7-3-1,-4-4 1,-6 1 0,-5 3 0,-3 4 0,-2 4-1,0 6 1,0 5 1,-5 12-1,17-5 1,-6 9 0,2 4 0,3 0 0,5 2 0,0-2 1,1 1-1,-2-2 0,-1 1 1,-5 1-1,-5 1 1,-7 2-1,-7 3 1,-9 2-2,-3 6 3,-5-3-3,-3 3 1,5-1-1,1-4-2,7-7 3,12-11-1,0 0 0,19-5 0,6-10-1,8-8 0,5-4 2,3-2 0,2 2-1,-3-2 0,-5 8 0,-6 6-1,-12 10 2,-17 5-1,4 11 0,-15 6 1,-6 8-1,-4 2-1,4 6-3,-3-9-6,19 8-8,1-32-6,17 30-5,3-30-13,25 6 1,2-19 0</inkml:trace>
  <inkml:trace contextRef="#ctx0" brushRef="#br7" timeOffset="259785.2161">24798 11447 97,'-23'-2'40,"-17"3"2,3 16-2,-14 1-33,6 5-3,2 2-2,8 2 0,7-2-1,13 0-1,13-4 1,13-2-1,11-4 0,8-3-1,6-1 1,-1-2 0,0 0-1,-5 0 2,-8 3-1,-9 3 2,-9 0-2,-10 6 2,-9 2-2,-6 1-1,-6 1 0,-5-2-3,2 5-3,-10-16-11,21 15-5,-17-23-7,21 7-9,-9-11-2,24 0 2</inkml:trace>
  <inkml:trace contextRef="#ctx0" brushRef="#br7" timeOffset="262484.0161">2180 13228 17,'0'0'29,"0"0"0,-11-14-9,11 14-2,0 0-4,0 0-2,-14-13-2,14 13-2,-12 6-1,1 6 0,-8-2-2,-1 8-1,-7 2-1,1 4 0,-3 2-1,3-1 1,2-3-2,8-3 1,6-2-1,10-6-1,0-11 1,25 10-1,-3-8 0,4-1 0,2 0 1,0 1-1,-3 3 0,-3 4 0,-5 4 0,-10 5 1,-7 3-1,-6 3 1,-8 2-1,-3 1 0,-4 0-1,-2-3-1,3-1-2,-2-11-4,17 9-19,-6-18-9,11-3-2,10-1 1</inkml:trace>
  <inkml:trace contextRef="#ctx0" brushRef="#br7" timeOffset="262796.0161">2475 13254 65,'-15'16'37,"-12"1"0,5 13 0,-9-2-31,12 9 0,1-3-2,11 0-1,7-4 0,12-4 0,9-12-1,10-10 0,6-14 0,5-12-1,2-14 0,0-9 0,-5-7-1,-8-3 0,-7 2-1,-14 0-1,-7 10-3,-14 2-2,0 24-10,-20-3-16,9 23-3,-10 2-3,10 14 1</inkml:trace>
  <inkml:trace contextRef="#ctx0" brushRef="#br7" timeOffset="263420.0161">3632 13039 59,'11'-8'36,"-11"8"-1,-11-3 1,-12 11-30,-1 8-1,-8 1 0,-1 7-2,-3-2 2,5 3-2,2-4 0,9-2-1,10-5 0,11-3 0,12-7-1,10-4 0,8-1 0,5 0 0,2-1-1,-1 3 1,-4 2-1,-7 5 1,-7 6-1,-12 5 0,-8 4 0,-10 3 0,-5 3 0,-4-2-1,1-2-1,0-8-3,9 2-2,-1-19-8,24 4-22,-1-18 0,18 2-2,3-16 2</inkml:trace>
  <inkml:trace contextRef="#ctx0" brushRef="#br7" timeOffset="264278.0161">4084 13072 46,'-13'-5'37,"-10"9"0,0 12 1,-14-8-12,6 16-21,-5 1 1,7 7-2,3-1 0,9 2-1,7-4-1,13-2-1,12-8 1,11-6-2,7-9 1,10-9 0,1-10-1,1-7 0,-1-7 1,-5-3 0,-8-4-1,-9-1 0,-9 2 1,-9 0-1,-6 5 0,-5 6 0,-6 5 0,-2 8 0,-1 5 0,0 6 0,3 6 0,13-6 0,-7 17 0,7-17 0,22 14 0,2-12 0,6-3 1,5-2-1,2-2 0,-1 0 1,-2 2-1,-6 2 1,-6 4-1,-8 5 1,-8 7-1,-3 5 1,-7 5-2,-3 4 2,-1 0-2,0 3 2,1-2-2,1-3 1,4-8-1,4-7 1,-2-12 1,25-9-1,-8-9 1,9-9 0,-2-7 0,4-5 0,-2-6 0,1 2-1,-7 4 2,-2 6-2,-5 5 0,-4 8 1,-9 20-1,0 0 0,0 0 1,0 20 0,-4 2-1,2 1 1,5 2 0,4-3-1,5-3 1,9-8-1,7-7 1,6-7-1,6-6 0,2-5 0,-2-4 0,2-4 1,-7-2-1,-1 0 0,-9 2 0,-5 4 1,-6 4-1,-14 14-1,14-4 1,-14 15-1,-3 10 0,-1 7-1,-3 6 0,-1 4-2,3 6-1,-1-4-3,15 7-6,-10-25-8,24 11-6,-11-24-12,19-2-1,-4-16 3</inkml:trace>
  <inkml:trace contextRef="#ctx0" brushRef="#br7" timeOffset="264621.2161">5142 13043 89,'-6'24'40,"3"-11"-1,18 8-3,4-19-32,17-4-1,7-11 0,9-4-1,2-10 0,-4 0-1,-4-6 0,-10 3-1,-12 2 1,-13 3-1,-16 7 1,-14 9-1,-10 10 1,-7 10-1,-7 12 1,1 7-1,0 9 1,5 3-1,10 2 0,11 1 0,15-7-2,12-8-1,21-7-3,5-19-8,24 5-9,-9-29-3,26 5-11,-11-19-4,6 1 3</inkml:trace>
  <inkml:trace contextRef="#ctx0" brushRef="#br7" timeOffset="265229.6161">5861 12858 72,'-26'22'40,"-14"-2"-1,9 17 2,-8-2-30,11 9-5,5-3-3,10 3 1,8-7-2,11-4 0,8-11-1,7-7-1,5-10 0,4-9 0,1-8 0,-2-10-1,-3-3 1,-1-6-1,-5 0 0,-3 0 0,-4 0 1,-2 3 0,-3 4 0,-1 4 0,-2 5 1,2 5-1,-7 10 1,17-9 0,-3 7 0,2 0 0,5 0 0,3 0 0,1-1 0,0 1 0,-1 1 0,-2 1 0,-5 6 0,-7 3 0,-5 7 0,-8 6 0,-7 5-1,-3 3 1,-3 2-1,1 0 1,2-2-1,4-6 0,7-6 0,2-18 0,22 4 0,0-18 0,7-9-1,2-8 1,5-8 1,-2-5-2,1 2 1,-5 2 0,-5 7 0,-2 9 0,-8 11 1,-15 13-1,14 15 0,-15 8 0,-3 9-1,-3 5-1,3 7-4,-7-7-4,19 13-8,-14-26-7,28 14-4,-9-23-11,19 1-2,1-15 1</inkml:trace>
  <inkml:trace contextRef="#ctx0" brushRef="#br7" timeOffset="265713.2161">6754 13057 87,'-9'14'39,"17"1"1,5-22-9,18 5-26,9-13-1,11-5-1,3-9 0,4-4-2,-5-4 0,-8-1 0,-12 2 0,-16 4-1,-13 6 1,-14 9 0,-12 10 0,-12 12 0,-12 10 1,-3 11 0,-2 8-1,4 7 1,6 3 0,12 0 0,11-1-1,18-6 0,20-9-2,15-9-2,24-2-9,-1-21-6,29 9-6,-13-28-6,25 8-11,-7-12-3,10 2 3</inkml:trace>
  <inkml:trace contextRef="#ctx0" brushRef="#br7" timeOffset="266243.6161">7886 12951 69,'-17'13'39,"12"5"0,5-18 0,15 12-34,8-17-1,16 0 0,6-8-1,8-1 0,1-7-1,4-1 0,-7-3-1,-8-1 0,-13 2 0,-12 0 0,-16 2-1,-14 2 0,-11 4 1,-11 5-1,-7 6 0,-3 9 1,-4 6-1,4 11 1,4 9 0,6 7 0,10 4 0,14 3 0,11-1-1,14-8 0,18-4-1,16-14-3,22-4-9,-1-31-8,30 8-6,-17-31-9,17 0-5,-11-17 2</inkml:trace>
  <inkml:trace contextRef="#ctx0" brushRef="#br7" timeOffset="266446.4161">8853 12342 82,'-25'20'41,"-14"11"-2,4 22 1,-12 10-34,10 13-3,0 4-1,8 2-1,7-1-3,7-13-3,23 8-14,-10-32-10,25 1-10,-2-21-2,15-7 2</inkml:trace>
  <inkml:trace contextRef="#ctx0" brushRef="#br7" timeOffset="266898.8161">9151 12621 79,'-27'16'41,"-13"-3"-1,2 11 0,-8-3-35,6 4 0,1 1-2,7 0-1,13-2 0,8-2-1,15-3 0,11-4 0,9-4-1,8 0 0,4-3 0,3 0 1,-6 1-1,-4 1 0,-9 4 1,-9 2-1,-11 3 0,-9 1 1,-6 0-1,-7 1 0,-1 0 0,-4-4-1,5 2-3,-1-10-1,15 10-11,-11-23-8,28 14-10,-9-10-6,22-15-1,-4-4 2</inkml:trace>
  <inkml:trace contextRef="#ctx0" brushRef="#br7" timeOffset="267273.2161">9331 12846 83,'0'15'41,"16"1"-1,0-17 1,14-2-37,6-14 0,8-3-2,-2-8 0,1-3-1,-10 0 0,-7-2-1,-15 6 0,-11 3 1,-15 6 0,-10 10 0,-12 9 0,-6 13 1,-3 12-1,-1 10 1,3 8 0,7 9 0,10 0-1,12-1-1,14-6 0,16-9-2,20-9-3,10-23-7,34 4-9,-5-36-6,32 10-7,-4-23-7,15 0-1,0-13 2</inkml:trace>
  <inkml:trace contextRef="#ctx0" brushRef="#br7" timeOffset="267834.8161">11018 12569 52,'-20'-14'39,"0"16"-1,-14-1 1,2 15-19,-14 0-13,4 16 0,-8 4-1,5 9-1,2-1-1,14 3-1,12-5-1,15-5 0,20-13-3,19-14 0,23-9-4,12-17-6,29 7-11,-13-27-12,17 7-5,-10-11-2,-1 7 1</inkml:trace>
  <inkml:trace contextRef="#ctx0" brushRef="#br7" timeOffset="268490.0161">11416 12579 93,'-38'16'40,"-13"-2"3,8 14-4,-6 0-34,7 8-2,3-2 0,7 4 0,8-3-1,12-3-1,12-10 0,11-6 0,14-11-1,9-10 0,7-7 0,4-10 0,3-5 0,-3-6-1,-6 1 1,-5-3 0,-9 3 0,-6 2 0,-9 5 0,-6 8 0,-7 7 0,3 10 0,-18 10 0,5 11 0,-3 8 0,2 5 1,3 2-1,6 3-1,7-4 1,8-6-2,12-10 0,11-12-2,11-7-1,3-17-3,11 2-2,-7-19 0,7 7 1,-12-10 2,-1 5 2,-14 0 2,-10 5 6,-6 11 2,-15 1 2,0 15 1,-18 4 0,4 16 0,-9 2-3,4 10 0,-2 2-1,3 2-1,6-3 0,6-4-1,7-10-1,-1-19 1,25 6-1,2-22-1,4-10 1,6-7-1,2-5 1,1-4-1,-3 3 0,-1 3 0,-7 10 1,-6 9-1,-8 9 0,-3 11 0,-6 10 0,-6 6 0,0 10-2,-3 1-2,9 12-8,-9-15-5,20 21-7,-15-28-5,23 13-11,-4-15-1,19 2 1</inkml:trace>
  <inkml:trace contextRef="#ctx0" brushRef="#br7" timeOffset="269020.4161">13460 12246 60,'-7'-28'37,"-12"-4"0,-3 14 1,-14 0-26,2 15-6,-6 7 0,-2 15-1,-6 10 0,6 14 0,-2 9-1,4 8-1,5 3-1,9 2 0,5-2-2,12-2-1,10-4-2,5-11-4,18 2-8,-6-26-14,16 4-10,-5-20 0,6 3 0,-11-18 1</inkml:trace>
  <inkml:trace contextRef="#ctx0" brushRef="#br7" timeOffset="269488.4161">13017 12614 82,'-22'-2'39,"1"-1"0,21 3 1,0 0-33,13 15-3,14-13-1,13 0-1,8-2 0,9 0-1,5-2 1,4-2-1,-3 1-1,-4-1 1,-12 1-1,-8 2 0,-15 0 1,-10 2-1,-14-1 1,-14 8-1,-6 0 1,-8 5-1,-2 4 1,-3 5 0,3 1-1,6 3 1,8-1 0,9-5-1,12-2 1,15-7 0,11-7-1,11-9 1,6-8-1,3-5 0,-3-4 0,-3-3 0,-8-1 0,-12 0 0,-12 3-1,-12 2-1,-9 5 0,-9 2 0,-1 6-2,-4 0-1,9 8-4,-4-9-9,17 9-7,0 0-11,31-6-2,-8-9-1,20 2 1</inkml:trace>
  <inkml:trace contextRef="#ctx0" brushRef="#br7" timeOffset="269706.8161">14111 12135 91,'0'0'40,"-32"2"1,13 27-1,-18 5-35,13 15 0,-4 8-2,3 10 0,-1 4-2,8-1 0,6-4-1,10-8-1,10-7-4,6-21-7,23 3-8,-8-35-6,29 2-9,-10-24-5,17-5-1,-11-17 3</inkml:trace>
  <inkml:trace contextRef="#ctx0" brushRef="#br7" timeOffset="269878.4161">14457 12183 92,'-11'2'41,"-17"12"0,2 30 1,-16 15-36,1 8-2,0 5-2,4 1-1,7-2-3,5-11-4,22 5-11,-5-28-7,29 8-5,-9-26-11,22-1-2,-3-19 2</inkml:trace>
  <inkml:trace contextRef="#ctx0" brushRef="#br7" timeOffset="270970.4284">14664 12576 72,'0'0'38,"-30"-8"1,11 12 0,-9-4-33,3 10 0,-6 2-1,3 8-1,-2 2-1,8 7 0,3-1 0,9 2-1,6-6 0,10-1-1,9-9 0,13-7 0,9-10-1,7-9 0,5-7-1,-1-6 0,0-5 1,-4-4-1,-9 0 0,-10-1 1,-10 5-1,-11 1 2,-9 6-1,-8 5 1,-4 5-2,-4 6 2,0 7 0,2 6-1,3 3 0,8 4 0,6 2 0,9 0-1,7-1 2,9-3-1,10-3 0,5-5 0,3-6 0,6 1 2,-4-7 0,-2-1-1,-5-2 0,-8 0 1,-9 1-1,-19 11 1,8-14-2,-8 14 1,-25 7-1,5 6-1,-5 5 1,0 8-2,3 4 2,4 2-1,10 2 1,8-2-1,12-2 1,10-7 0,9-7 1,8-9-1,5-7 1,1-10-1,0-6 0,-5-4 0,-5-6 1,-7-2-1,-6 2 0,-6 1 0,-4 3 0,-5 7 0,-7 15 0,3-11 0,-3 11-1,0 22 1,0 1 0,3 5 0,3 3 0,5 1-1,3 0 1,4-6 0,3-6 0,3-8 0,3-8 0,-3-10 1,1-7-1,-6-6 0,-1-7 1,-6-4-1,-2-1 0,-3-3 0,-4-1 0,1 0 0,0 3-3,-1 0-1,8 11-8,-11-7-5,16 22-7,-20-13-5,16 23-12,-12-4 0,14 15 1</inkml:trace>
  <inkml:trace contextRef="#ctx0" brushRef="#br7" timeOffset="272156.0512">16314 12546 43,'25'-6'36,"-5"-3"1,-1 6 0,-11-11-13,-8 14-16,0 0-3,-10 3 2,-12 4-2,-2 7-2,-8 2 1,1 7-2,-5 2 1,6 2-1,5 3 0,10-1-2,8-1 2,11-3-1,11-5 0,13-5-1,10-8 1,10-7-1,4-7 0,4-7 1,-3-5-1,-2-4 0,-8-2 0,-9-3-1,-10 2 1,-13-1 0,-12 3-1,-8 4 2,-11 3-1,-4 6 1,-3 1-1,3 6 1,3 1-1,8 5 2,13-2-2,0 0 0,33 2 0,0-3 0,9-2 1,4 1-1,1 0 1,-1 1-1,-9 0 1,-6 2 0,-12 3-1,-19-4-1,8 18 2,-16-6-2,-8 8 1,-5 2 0,0 4 0,-1 3-1,7 1 2,4 0 0,11-2-1,10-5 1,12-8-1,9-7 0,7-9 0,5-7 0,2-8 1,-1-7-2,-3-4 2,-5-3-1,-11-2 0,-5 2 1,-7 1-1,-6 4 2,-5 5-2,-4 8 1,2 12-1,-17 3 0,7 12 0,-3 4-1,4 9 0,0 3 0,5 1 1,7-2-1,8-7 1,10-4 0,10-10 0,9-7 0,4-7 0,4-8 0,-1-3 0,-3-4 0,-6 1 0,-7 1 0,-9 4 1,-7 5-1,-15 9-1,0 0 1,4 21 0,-11 2 0,-1 5-1,0 4 1,1 1 0,2 2 0,3-4 0,0-4 0,5-10 0,-3-17 0,13 6 0,-4-17 1,1-8-1,3-8 0,0-6 0,3-7 0,1-2 0,6 0 0,-1 1 0,-1 5 0,0 6-1,-3 5-1,1 14-5,-11-2-5,11 22-5,-19-9-6,31 21-10,-9-9-8,22 10 0,9-7 1</inkml:trace>
  <inkml:trace contextRef="#ctx0" brushRef="#br7" timeOffset="272982.8671">18418 12550 66,'0'0'37,"-22"7"0,13 9 0,-12-2-29,7 11-1,-5 0-2,1 8 0,-1-2-2,2 1 1,2-2-3,4-5 1,3-4-1,3-6 0,5-15 0,0 0 0,0 0-1,15-15 0,-5-7 1,4-3-1,-2-5 1,4-4-1,0-4 0,1-1 1,1 1 0,-1 2 0,4 5-1,-1 4 2,6 6-2,-1 6 1,0 9-1,2 7 0,-3 7 0,-2 7-1,-3 5 1,-5 2-1,-8 2 0,-6 0 0,-8-1 1,-6 0-1,-5-2 1,-4-5-1,-4-3 1,-2-3 0,0-2 0,0-2 0,-1-2 0,1-2 0,2 4 0,0 3 0,0 6 0,2 9 1,-2 7-1,2 12 1,1 8 0,1 5 0,4 4 0,2-2-1,6-3-1,3-8-1,9-5-3,5-21-5,18 1-9,-8-32-6,28 6-8,-4-25-6,16-3 1,-1-21 0</inkml:trace>
  <inkml:trace contextRef="#ctx0" brushRef="#br7" timeOffset="273201.2713">19072 12115 97,'-20'40'40,"-2"20"0,-16 1-2,-6 10-36,5 1-2,8 1 1,6-5-3,7-7-1,15-4-4,5-19-8,27 3-16,-2-20-6,19-3-1,-2-16 0</inkml:trace>
  <inkml:trace contextRef="#ctx0" brushRef="#br7" timeOffset="273918.8851">19336 12543 96,'-34'-13'40,"2"15"1,-13 0-2,8 11-34,-14 8-2,3 6-1,2 4-1,4 2 0,7 1 0,10-2-1,11-4 1,14-6 0,16-10 0,14-8-1,11-9 1,9-9-1,5-5 0,0-8 0,-1-2-1,-6-4 1,-9-1 0,-8 6 0,-9-1 0,-11 9 1,-9 5-1,-2 15 1,-23-2-1,3 13 0,-2 9 0,-2 3-1,3 7 1,6-2-1,7-1 1,11-4-1,11-6 2,12-6-1,8-7 0,8-7 1,4-6-1,0-4 0,-2-3 0,-6-1 1,-8 1-1,-6 1 0,-9 2 1,-15 13-1,10-10 0,-10 10 0,-17 16 0,2 3 0,-3 6 0,-4 5 1,0 3-1,1 2 0,5-6 0,5-4 0,7-9 0,4-16 1,20 1-1,4-16 0,6-9 0,3-6 1,2-1-1,0-5 0,0 2 1,-4 2-1,-8 8 1,-2 7-1,-9 7 0,-2 7 1,-10 3-1,6 18 0,-7 0 0,-1 4-1,4 4 0,1 0-3,10 4-3,-3-11-7,21 10-4,-11-21-4,29 14-9,-10-20-9,20 5 0,-7-12 3</inkml:trace>
  <inkml:trace contextRef="#ctx0" brushRef="#br7" timeOffset="274074.8881">20246 12808 116,'-14'13'41,"-12"-13"1,7 8-4,1-8-37,3-6-6,15 6-9,-12-7-5,12 7-6,0 0-7,0 0-9,-14-3-3,-2 5 3</inkml:trace>
  <inkml:trace contextRef="#ctx0" brushRef="#br4" timeOffset="290127.5968">1963 14037 25,'-2'-15'31,"2"15"3,-5-12-1,5 12-21,0 0-3,0 0 0,0 0-2,0 0-1,-3 23 1,5 4-4,-4 7 1,-1 12-3,-2 9 1,-3 10-2,-3 2 0,-3 1-1,3-3-2,-4-9-3,12 0-14,-6-23-16,15-8 0,-6-25 1,19-6 0</inkml:trace>
  <inkml:trace contextRef="#ctx0" brushRef="#br4" timeOffset="290361.6013">1999 14003 65,'-10'-10'39,"-4"-1"-3,14 11 3,-12-5-33,12 5-2,23-9-1,1 2-2,7-2 0,7 0-1,7-2 0,4 1-2,3 8-6,-13-5-28,10 11 0,-17-4-2,2 14 0</inkml:trace>
  <inkml:trace contextRef="#ctx0" brushRef="#br4" timeOffset="290580.0055">2012 14315 66,'-19'5'38,"19"-5"-1,-10 2-1,23-4-33,3-6-1,8 0-1,5-2-1,6 1-1,4 1-2,2-1-3,6 11-8,-10-9-20,7 11-2,-12-5-1,1 8 2</inkml:trace>
  <inkml:trace contextRef="#ctx0" brushRef="#br4" timeOffset="290782.8094">2092 14492 60,'-36'33'37,"1"-11"-2,17 3 1,1-11-31,21-3-2,13-11-2,12-5-2,16-4-2,7-10-4,23 5-7,-2-18-20,13 6-2,-4-10 0,6 7 1</inkml:trace>
  <inkml:trace contextRef="#ctx0" brushRef="#br4" timeOffset="291328.8199">2972 14174 53,'-21'-5'37,"3"9"-1,-9-6 0,4 15-28,-6-6-3,3 10 0,-4 1 0,4 10-1,-1 1-1,5 4 0,4 0-1,7-1 0,6-6-1,9-1 0,8-12 0,8-6-1,7-7 0,5-7 0,3-5 0,0-3 0,-1-2 0,-4-4 0,-5 2 0,-5 1 1,-6 2-1,-5 1 0,-9 15 0,6-15 0,-6 15-1,-13 16 1,0 12-1,-4 13 1,-5 14-2,-6 11 2,-2 11-1,-4 5 0,4 0 0,3-7 1,2-13-1,10-11 0,9-17 2,13-21-2,11-18 2,9-17-1,9-16 0,8-12 1,6-5-2,4-10 0,3 3-3,-8-6-5,12 19-12,-21-11-6,7 22-9,-14-4-3,3 15 2</inkml:trace>
  <inkml:trace contextRef="#ctx0" brushRef="#br4" timeOffset="291796.8289">3500 14159 59,'-12'-2'38,"12"2"-1,-18 13 1,11 3-31,-4 1-2,3 9-1,-2 1-1,3 7-1,0-2 0,5 0-1,2-3 0,4-6 0,5-8 0,6-8 0,3-11-1,6-11 1,2-7-1,3-7 1,1-7 0,0-2-1,-1-2 1,-3 0-1,-4 6 0,-2 5 0,-5 5 0,-5 8 0,-10 16 0,0 0 0,6 11 0,-11 13 0,-2 8 0,2 3 0,0 3-1,3 2 0,5-5-1,4-7-2,12-4-2,-3-21-10,24 7-9,-12-24-12,16 4-2,-6-18 2</inkml:trace>
  <inkml:trace contextRef="#ctx0" brushRef="#br4" timeOffset="291952.8319">4119 14127 65,'0'0'38,"-12"14"-2,9 7 2,-14 0-33,10 5-1,0 2-2,3 2-1,4 1-2,1-5 0,6 1-4,-7-27-10,20 18-21,-20-18-1,28-15-1,-14-11 1</inkml:trace>
  <inkml:trace contextRef="#ctx0" brushRef="#br4" timeOffset="292124.4352">4168 13867 77,'-22'-14'39,"10"13"-3,-2-1-2,14 2-36,-6 18-14,6-18-19,14 19-2,-3-13-1,13 8 0</inkml:trace>
  <inkml:trace contextRef="#ctx0" brushRef="#br4" timeOffset="292701.6463">4308 14026 59,'7'23'36,"-8"-8"0,6 10 0,-7-6-29,6 6-1,-6-3-1,5 6-1,-4-2-1,2 2-1,-1-3 0,0-3 0,-1-5 0,2-2-2,-1-15 1,0 0 0,0 0-1,9-11-1,-2-12 1,1-5 0,1-4 0,3-7 0,1-4 1,-1-1 0,1 3 1,1 3 0,1 3-1,0 6 1,1 5-1,1 7 1,2 6-1,2 7-1,2 4 0,0 5 0,2 5-1,-2 6 1,0 2-1,-3 4-1,-9 2 2,-4 3-1,-9 2 0,-8-1 0,-5 0 1,-5-2-1,-6-3 0,-1-3 1,-1-5 0,1-1 0,3-3-1,2-3 1,1 1 0,1 2-1,3 4 1,1 10 1,1 8-1,2 10 1,-1 11 0,3 7 1,0 4-3,3 0 1,1 0-2,0-7-1,5-3-5,-7-22-10,19 7-7,-10-40-5,3 21-11,-3-21 1</inkml:trace>
  <inkml:trace contextRef="#ctx0" brushRef="#br4" timeOffset="293512.8619">4919 14109 35,'0'0'36,"6"-26"1,-6 26 0,6-25-17,-6 25-12,6-14-3,-6 14 0,0 0-1,-5 21-1,-4-3-1,0 9 1,-4 3-2,0 6 1,-1-1-1,4-1 0,-1-5 0,6-5 0,1-8-1,4-16 1,0 0-1,13-8 1,-2-15-1,2-4 0,0-6 1,2-2-1,-3-3 0,-1 1 1,-2 3-1,-3 7 2,-2 4-2,-1 9 2,-3 14-2,0 0 1,0 0-1,6 23 0,-4 0 1,4 1-2,5 0 1,2-7-1,8-5 1,7-10 1,9-12-1,6-10 0,8-9 2,1-6-1,1-3 1,-1 3-1,-6 1 0,-9 9 1,-8 10-1,-12 10 1,-8 18-3,-7 9 0,-9 12 0,-3 8 0,-1 5 0,1 4-1,5 0 0,5-6-1,8-6-1,6-15-4,19 1-9,-10-28-7,25 8-6,-12-25-9,8 2-2,-12-14 3</inkml:trace>
  <inkml:trace contextRef="#ctx0" brushRef="#br4" timeOffset="294168.0745">5632 14093 74,'-9'10'40,"16"6"-1,-7-16 1,27 4-35,0-10-2,7-3 0,0-8 0,1 0-1,-6-6-1,-3-1 1,-11 1 0,-8 1 0,-11 1-1,-6 5 1,-8 4-1,-4 6 1,-3 8-2,-4 9-1,0 9 0,1 7 0,4 6-1,4 4 1,7 1 0,9 0 0,9-5 1,12-8-1,8-9 2,10-10 0,7-11-1,6-8 1,3-6 0,0-4-1,-3-3 1,-7 2-1,-7 3 0,-6 4 0,-11 7 0,-17 10 0,11 0 1,-17 10-1,-3 7 0,-3 5 0,-1 4 0,2 1 0,1 0 0,5-4 0,5-7 0,0-16 0,20 6 0,0-18 0,6-7 0,0-7 0,4-3 0,-1-2 0,-4 4 0,-5 2 0,-3 8 0,-7 9 0,-10 8 1,4 10-1,-8 3 0,2 5 0,-1 2-1,5 0 1,5-4-2,5-8-1,10-5-2,3-16-6,21 3-7,-10-27-8,22 10-5,-14-23-9,9 4 2,-11-16 0</inkml:trace>
  <inkml:trace contextRef="#ctx0" brushRef="#br4" timeOffset="294339.6778">6709 13499 86,'-15'40'39,"-14"12"0,6 26 1,-5 3-37,4 7-2,4 1-1,5-2 0,7-6-4,3-15 0,13-4-11,-10-34-13,14-2-11,-12-26 0,16-6 0,-13-21 1</inkml:trace>
  <inkml:trace contextRef="#ctx0" brushRef="#br4" timeOffset="294526.8814">6494 13859 102,'-11'-3'42,"23"17"1,2-12-1,10 2-38,22-6-2,15-5-1,12-5-1,5-6-5,17 7-8,-10-15-7,16 22-5,-22-15-8,16 18-10,-16-1-2,4 14 2</inkml:trace>
  <inkml:trace contextRef="#ctx0" brushRef="#br1" timeOffset="298536.1585">6562 14379 18,'0'0'33,"0"0"2,-13 10-2,-2-17-19,15 7-4,-16 0-3,16 0-2,-20-5-2,10 1 0,-6-1-2,-3 3 1,-5 1-2,-4 2 1,-9 4-1,-6 3 1,-8 3 0,-4 4 0,-9 0 1,-3 1-1,-4-2 0,-3-1 0,-3-4 0,1 0-1,-2-4 1,-3-1-1,-2-1 1,-4-1-1,-2 0 0,-3 1 0,-2 1 0,-2 1 0,-5 1 0,2-1 0,-3 1 0,1 0 0,-1-3 0,3 2 0,-2-4 0,0 0 0,1-1 0,1 0 1,1 1-1,1 1 0,0 0 1,0 4-1,-2 1 1,1 2-1,0 1 0,2 3 0,0 1 0,2 0 0,4-2 0,1 1 0,5-3 0,4 1 0,5-3 0,3-1 0,5-3 0,2 2 1,6-2-1,3-1 0,7-1 0,6 3 0,9-3-1,5 1-2,12 6-7,-2-10-26,19 1-1,0 0-3,0 0 2</inkml:trace>
  <inkml:trace contextRef="#ctx0" brushRef="#br8" timeOffset="303356.6512">3068 14961 18,'0'0'13,"0"0"1,-8-12 1,8 12-1,0 0 1,11-4-3,-11 4-1,0 0-2,0 0-1,0 0-1,0 0-2,3 11 0,-4 4-1,2 13-1,-2 5-1,0 12 0,-4 8-1,-1 7 1,-3 3-3,0-2-2,2-1-2,-6-20-12,14 2-17,-3-22-3,11-7 1</inkml:trace>
  <inkml:trace contextRef="#ctx0" brushRef="#br8" timeOffset="303902.6617">2841 15043 39,'-26'-1'36,"1"-9"1,25 10-1,-16-17-30,29 2 0,12-8-2,15-1-1,8-6 1,13 1-2,2 1 0,3 5-1,-2 6 0,-5 8-1,-8 9 0,-9 10 1,-11 11-1,-12 8 0,-10 10 0,-7 11 0,-5 4 0,-4 5 0,-1 2 0,-2-5 0,3-5 0,4-7 0,4-10 0,5-12 0,4-11 0,5-14 0,4-9 0,3-10 0,0-7 1,2-6-1,-2-4 1,-1 1-1,-2 2 1,-4 4 0,-4 8-1,-1 5 1,-3 9 0,-7 10-1,6 13 0,-6 7 1,0 8-1,0 7 0,0 2-1,2 1 0,2 0-1,2-8 0,6-5-3,2-12-2,11-2-8,-3-21-22,16 1 0,-6-17 0,10 1 1</inkml:trace>
  <inkml:trace contextRef="#ctx0" brushRef="#br8" timeOffset="304074.265">3919 15043 39,'0'0'35,"-18"2"2,12 17-2,-11-1-27,11 14-3,-2 4-2,6 4-2,2 0 0,4 0-1,7-3-2,-1-9-2,15-1-13,-9-24-18,13-6-2,-8-19 1</inkml:trace>
  <inkml:trace contextRef="#ctx0" brushRef="#br8" timeOffset="304200.0675">3975 14888 19,'-33'-39'34,"-9"0"2,11 16-2,-4 0-17,15 16-12,9 5-3,11 2-7,26 12-8,-1-7-19,23 6-3,2-5 1</inkml:trace>
  <inkml:trace contextRef="#ctx0" brushRef="#br8" timeOffset="304520.0995">4369 14848 23,'0'0'36,"15"22"1,-25-13 0,-1 13-19,-14-8-9,5 10-3,-5-1-1,3 4-1,1-3-1,6 2-1,6-3-1,9 0 0,6-5 0,8-4 0,7-4-1,4-2 1,1 0-1,2-1 1,-4 0-1,-4 2 1,-5 3 0,-4 4-1,-9 2 1,-4 2-1,-4 2 1,-4 1-1,0-1-1,-2-5-1,3 3-2,-2-13-5,14 11-14,-15-21-11,12 3-5,0 0 0,7-13 0</inkml:trace>
  <inkml:trace contextRef="#ctx0" brushRef="#br8" timeOffset="304926.1401">5384 15054 32,'20'-17'36,"-9"0"0,3 16 0,-14 1-29,5 24-2,-11 1-2,0 12 0,-7 5-1,3 3-1,1 0-2,-1-4-1,13-2-7,-8-18-25,20-8-2,1-21-1,15-10 1</inkml:trace>
  <inkml:trace contextRef="#ctx0" brushRef="#br8" timeOffset="305098.1573">5456 14781 50,'-38'6'38,"12"10"-3,5-3-1,14 3-34,18 0-4,5-10-6,26 6-21,-3-8-5,18 2 0,-2-8 1</inkml:trace>
  <inkml:trace contextRef="#ctx0" brushRef="#br8" timeOffset="305462.366">5896 14903 25,'0'0'36,"-5"16"1,-10-11 1,5 15-22,-12-13-7,7 11-2,-5-3-1,4 8-2,-4 0-1,5 4 0,1-3-2,7 0 0,3-3 0,7-4 0,5-3 0,7-7-1,8-6 0,5-4 0,5-4 1,0 0-1,0 0 0,-2 2 0,-3 2 0,-6 5 0,-8 7 0,-7 6 0,-9 7 0,-6 2 0,-4 5 0,-6 0 0,1 0-1,-3-6-1,6-1-2,-2-14-5,18 6-14,-12-23-13,20-1-4,-4-15 1</inkml:trace>
  <inkml:trace contextRef="#ctx0" brushRef="#br8" timeOffset="305914.7747">7066 14631 51,'17'-23'39,"-7"3"0,0 18-1,-10 2-34,5 24-2,-9 8-1,0 12-1,-6 13 1,1 9-2,-1 6 0,0 3 0,2 0-1,1-9-3,8-1-3,-5-25-11,12-1-17,-1-18-2,9-11 2</inkml:trace>
  <inkml:trace contextRef="#ctx0" brushRef="#br8" timeOffset="306101.9783">7052 15005 33,'-30'-5'37,"-6"2"2,11 11-1,-3-4-23,17 13-7,6-6-4,17-2-1,14-11-2,17-11-1,16-10-2,10-13-4,20 2-7,-5-25-18,17 5-4,-10-11-3,-1 10 2</inkml:trace>
  <inkml:trace contextRef="#ctx0" brushRef="#br8" timeOffset="306460.7852">7769 14452 56,'-29'17'39,"-11"3"-1,5 18 1,-10 4-31,15 11-4,-3 2 0,9 6-2,-1 3-1,8 0 0,4-3 0,6-3 0,3-7 0,4-7 0,3-10-1,4-8 1,5-16-1,4-10 0,4-10 0,1-9 0,1-6 0,0-6-1,0 0 1,-2 2 0,-1 6 0,-6 10 0,-13 13 1,15 6-1,-14 15 0,-2 9 0,1 4-1,1 3 0,8 0-2,2-7 0,12-1-4,-1-22-9,24 9-13,-9-24-10,12-2 1,-7-14-1</inkml:trace>
  <inkml:trace contextRef="#ctx0" brushRef="#br8" timeOffset="306819.5921">7985 14996 62,'-12'25'40,"12"5"0,1-16 0,13 1-35,5-14-1,11-7-1,7-9 0,0-8-2,1-7 0,-3-6-1,-6 2 0,-7-2 0,-8 4 0,-11 4 0,-11 8 1,-9 10-1,-10 12 1,-7 12-1,0 14 1,-3 11 0,-3 11 0,9 5 0,8-1-1,12-3 1,14-7-1,13-12-2,21-11-1,13-18-4,31 1-11,-8-31-8,32 5-14,2-12-1,18 3 1</inkml:trace>
  <inkml:trace contextRef="#ctx0" brushRef="#br8" timeOffset="307552.8062">9676 14866 48,'-7'-18'37,"-12"-4"1,0 9-1,-15-3-29,4 13-1,-13 2-2,1 12 0,-6 6-1,3 13 0,-3 6 0,6 9-1,3 1-1,9 3 1,10-6-2,12-2 1,13-11-1,11-9 0,13-14 0,9-12-1,10-11 1,4-10-1,2-7 1,2-6-1,-5-3 0,-3-2 0,-11 3 1,-4 1-2,-12 3 1,-9 7 0,-9 9 0,-9 11 0,-8 11 0,-6 15-1,-3 15 1,-3 17 0,0 17 0,-2 16 0,3 13 0,-1 9-1,4 4 1,3 4 0,-2-9-1,3-5 1,0-15-1,1-11 1,-3-20-1,0-13 1,-2-17-1,-3-16 1,0-14-2,-4-16 0,5-9-3,-4-19-2,13 3-10,-13-28-19,23 10-3,-1-8-2,16 11 2</inkml:trace>
  <inkml:trace contextRef="#ctx0" brushRef="#br8" timeOffset="307989.6146">9882 15081 66,'0'0'42,"-16"2"-2,16-2 1,14-8-36,16-5-2,12-7 0,9-6-2,2-3 1,4-1 0,-4 0-1,-5-2-1,-8 2 0,-10 1 1,-17 7-1,-11 6 0,-11 4 0,-10 6 1,-11 7-1,-5 8 1,-5 10-1,-3 11 1,-1 5 0,5 6 0,5 0-1,10 2 1,11-4 0,13-4-1,13-9-1,13-10-1,17-6-2,7-15-2,22 7-11,-10-27-9,22 10-14,-11-13-2,8 4 2</inkml:trace>
  <inkml:trace contextRef="#ctx0" brushRef="#br8" timeOffset="308629.2269">10752 14816 66,'-29'5'40,"1"15"-1,-12-4 2,-1 14-35,-8 4-1,2 8 0,-2 1-1,8 3-1,4-4-1,11-6 1,11-8-2,16-9 0,14-16 0,15-12-1,10-11 0,8-9 0,3-8 0,0-3-1,-2-1 1,-8 0 0,-10 7-1,-9 4 1,-11 8 0,-7 10 0,-4 12 0,-14 7 1,1 9-1,1 7 0,0 4 0,5 4 0,3-2 0,7-1 1,6-9-1,7-6 0,6-5 0,8-8 0,2-5 0,-2-4 0,0-4 1,-5 3-1,-3 0 0,-4 3 0,-7 2 0,-11 5 0,6 15 0,-9 4 0,-2 7 0,-1 1 0,2 3-1,-1-2 1,4-1-1,0-6 1,2-10 0,-1-11 0,13-11 1,-4-10-1,1-8 1,2-4 0,-1-7-1,3-2 1,1 0-1,0 4 1,2 7-1,0 7-1,6 7 1,5 4-2,10 11-3,5-5-7,22 19-8,-9-16-6,34 14-12,-1-12-4,21 5 0</inkml:trace>
  <inkml:trace contextRef="#ctx0" brushRef="#br8" timeOffset="309081.6356">12114 14338 73,'0'0'41,"-15"13"-2,0 26 0,-10 13-36,-3 16-1,-5 9 0,3 16-1,0-2 0,7-3-1,9-8 0,10-11-2,9-11-1,10-26-8,27 4-13,-8-35-14,19-2 0,-6-20-2,11-2 1</inkml:trace>
  <inkml:trace contextRef="#ctx0" brushRef="#br8" timeOffset="309268.8392">12344 14820 47,'-10'-29'40,"5"18"-2,-15-1 2,9 22-20,-6-1-12,6 16-2,-3 5-3,1 9-1,1 3-1,3 3 0,2-1-2,4-5 0,5-3-3,3-17-2,12 2-8,-7-29-15,20 1-10,-4-22-1,11-2 1</inkml:trace>
  <inkml:trace contextRef="#ctx0" brushRef="#br8" timeOffset="309440.4425">12422 14505 62,'-16'-27'38,"-5"3"-2,10 13 1,-3 9-32,14 2-6,11 10-2,5-6-4,15 11-6,-5-16-9,23 12-11,-5-6-3,12 4 3</inkml:trace>
  <inkml:trace contextRef="#ctx0" brushRef="#br8" timeOffset="309752.4485">12804 14562 19,'6'15'33,"1"9"5,-23-5-1,1 11 1,-24-12-21,10 13-9,-12-5-1,4 2-3,1-3-1,7 0-1,7-5 0,11-4-2,11-16 1,19 15 0,10-16 0,13-2-1,6-1 0,4 0 1,-1 2-1,-6 6 0,-7 7 1,-12 6-1,-13 10 0,-13 3 0,-10 3 0,-6 2 0,-4-4-1,0-7 0,7-6-2,13-18-2,0 0-10,6-39-8,34 9-5,-8-29-11,24 0-1,-3-19 2</inkml:trace>
  <inkml:trace contextRef="#ctx0" brushRef="#br8" timeOffset="309939.6521">13332 14159 81,'-6'11'40,"-16"17"-1,3 28 1,-14 13-33,4 10-3,-1 3-3,3 2-1,3-2 0,4-7-3,6-4-5,-3-23-9,23 9-9,-18-32-9,17 2-5,-5-27 1,0 0 0</inkml:trace>
  <inkml:trace contextRef="#ctx0" brushRef="#br8" timeOffset="310111.2554">12969 14760 83,'-24'-23'42,"24"23"-2,-13-27 2,25 16-36,12 0-3,15-2-3,14 6-6,-6-14-11,24 21-8,-19-18-6,10 19-9,-12-7-2,1 12 1</inkml:trace>
  <inkml:trace contextRef="#ctx0" brushRef="#br8" timeOffset="310267.2584">13444 14933 90,'-30'27'40,"11"3"0,0-18-4,4-12-50,26 11-8,-11-27-6,23 9-12,-3-13-2,17 4 0</inkml:trace>
  <inkml:trace contextRef="#ctx0" brushRef="#br8" timeOffset="310906.8707">14102 14316 56,'12'-8'38,"-12"8"-1,-4 12-1,2 12-27,-10 5-4,3 17 1,-5 8-4,-1 11 0,0 5-1,2 4-1,4-4-1,6-8-1,8-7-1,6-21-6,22-8-27,-4-23-1,16-6-1,-2-23 0</inkml:trace>
  <inkml:trace contextRef="#ctx0" brushRef="#br8" timeOffset="311125.2749">14527 14126 80,'0'0'39,"0"15"-1,-8 15 0,-1 25-34,-4 12-2,-1 11 0,-2 7-2,-1 2-1,0-1-1,4-9-1,6-5-3,0-21-3,16 1-21,-9-27-8,13-6-1,-13-19 2</inkml:trace>
  <inkml:trace contextRef="#ctx0" brushRef="#br8" timeOffset="311296.8782">14309 14674 73,'-28'-20'40,"16"14"0,4-9-8,22 15-22,9-3-5,15 1-3,17-1-5,1-13-13,28 13-11,-8-16-11,16 5-1,-7-9-1</inkml:trace>
  <inkml:trace contextRef="#ctx0" brushRef="#br8" timeOffset="311764.8872">15262 14659 52,'1'-12'38,"-12"-2"-1,11 14 0,-30-3-26,13 16-5,-10 2-2,3 9-1,-2 4-1,6 3-1,2 0 1,10-1-1,7-5 1,11-5-3,10-9 3,9-5-1,6-9-1,4-8 0,1-4 1,-5-6-2,-3-3 1,-8-2 2,-8-1-1,-6 0 0,-10-1-1,-7 0 2,-4 3-3,-2 2 2,2 5-3,-1 3-1,12 15-3,-15-11-5,28 22-19,-13-11-7,29 17-1,-5-14 1</inkml:trace>
  <inkml:trace contextRef="#ctx0" brushRef="#br8" timeOffset="312014.492">16081 14185 60,'1'-52'37,"-2"9"-1,-14-1 1,2 10-26,-9 10-7,-2 16 0,-4 15-2,-4 20 1,-7 23-1,-1 21 1,-4 16-1,3 11 0,0 7-2,8-4-4,8 1-2,0-24-14,27 3-13,-5-30-6,17-9-1,-4-24 0</inkml:trace>
  <inkml:trace contextRef="#ctx0" brushRef="#br8" timeOffset="312217.2959">15612 14632 82,'-26'-16'42,"26"16"0,-12-15-3,26 11-35,18-6-2,12-2-4,15 0-5,-4-13-11,24 14-7,-12-12-14,13 11 0,-10-8-1,3 12 2</inkml:trace>
  <inkml:trace contextRef="#ctx0" brushRef="#br8" timeOffset="312544.9022">16331 14135 62,'0'-15'38,"-11"3"-1,11 12 1,-22 18-33,10 13 0,-7 16-2,-1 19 0,-3 10-2,0 12 1,0 3-2,2-1-2,6-4-2,0-17-6,16-5-27,-4-22-1,13-9 0,-3-23-1</inkml:trace>
  <inkml:trace contextRef="#ctx0" brushRef="#br8" timeOffset="312732.1058">16074 14651 74,'-13'4'42,"1"-4"-3,12 0 1,13 13-35,10-11-3,12-4-2,10-5-2,12 1-3,1-11-6,17 11-23,-13-9-4,5 11 0,-13-7 0</inkml:trace>
  <inkml:trace contextRef="#ctx0" brushRef="#br8" timeOffset="313371.7181">16631 14652 65,'-17'13'37,"15"-1"1,2-12 0,10 13-31,-10-13-3,20 8-1,-4-9 0,2 0-1,1-6 0,1-6-1,-2-3 0,2-6 0,-5-3 0,2-4-1,-7-1 0,-1 1 0,-6 1 0,-4 4 0,-4 8 0,-5 8-1,-5 9 1,-8 11 1,-4 11-1,-4 11 1,-3 9 0,2 3-2,4-1 2,9-1-2,9-7 2,13-8-2,12-12 1,15-15-2,12-11 3,6-9 0,3-9 0,0-5 0,-4-5 0,-4-1 0,-7 1 0,-6 2 1,-9 8-1,-5 6-1,-7 7 1,-9 14 0,0 0-1,6 20 0,-12 6 0,-1 6 0,-1 5-1,1-1-1,3-3 1,3-5-1,4-13 1,-3-15 1,24-4 0,-2-18 0,5-12 2,7-5-1,2-7 1,-1 0-1,1 2 0,-3 9-1,-7 11 0,-4 15-1,-7 17-1,-10 14 0,-3 17-3,-5 1-3,10 22-11,-12-19-7,23 13-11,-4-19-4,21-6 2</inkml:trace>
  <inkml:trace contextRef="#ctx0" brushRef="#br8" timeOffset="314214.1343">18240 14067 49,'6'-19'38,"4"9"-2,-10 10 0,0 0-22,-10 18-8,-1 17-1,-11 10-1,-1 15 1,-8 8-2,0 10 1,-3-2-2,6 1 1,3-8-1,8-10-2,11-11 1,8-13-1,12-18 0,10-11 1,7-14 0,5-12-1,2-6 1,3-5 0,-7-3 0,-2 3 1,-5 5-1,-8 6-1,-5 10 1,-14 10-1,13 14 1,-13 7-1,-1 8-1,0 7 1,2 3-2,2-2-2,5 0-1,4-10-3,16 1-8,-8-26-10,24 6-12,-7-23-3,17 1 4,-6-15 2</inkml:trace>
  <inkml:trace contextRef="#ctx0" brushRef="#br8" timeOffset="314572.9412">18870 14487 77,'-8'-27'37,"8"27"0,-28-21-8,11 29-19,-17 3-3,3 16-2,-8 6-1,2 12-1,-2 5-1,6 2-1,5-2 1,9-4-2,14-8 0,9-8 0,11-10 0,13-14-1,8-13 1,7-9 0,2-11 0,0-5 1,-2-5-1,-5-3 1,-5-3 0,-9 0 0,-5 4 0,-8 6 0,-3 6-1,-4 11-1,-4 16 1,0 0-1,-10 20-1,1 8 1,1 14-3,-2-2-2,6 11-2,-4-16-11,23 9-14,-7-23-6,20-2-1,1-23 2</inkml:trace>
  <inkml:trace contextRef="#ctx0" brushRef="#br8" timeOffset="314900.5475">19328 14424 81,'-36'8'40,"6"19"-2,-10-5 1,15 9-33,-1-2-3,10 0-1,9-4-1,12-4 0,9-7-1,10-7 1,8-6-1,4-2 0,-1-1 0,-2 0 1,-9 4-1,-6 3 0,-8 7 0,-13 7 1,-7 6-1,-9 1-1,-3 7 0,-3-3-2,2 2-2,-4-11-9,17 11-8,-12-26-5,19 9-12,3-15-1,0 0 0</inkml:trace>
  <inkml:trace contextRef="#ctx0" brushRef="#br8" timeOffset="315493.3589">20421 14496 78,'-14'-9'38,"-12"-5"-1,3 16-10,-13-5-21,1 9-1,-6 5-1,2 12-1,-4 6 0,3 13 0,1 2 0,7 3-2,8-5 0,11-2 0,10-10-1,14-10 0,13-14 0,12-16-1,10-13 2,5-10 0,4-6 0,-2-2 0,-4-2-1,-6 5 2,-10 6-2,-8 12 2,-10 11-2,-15 9 0,5 21 0,-10 6-1,-6 13-2,-2 0-2,7 12-6,-7-13-9,26 13-8,-4-19-11,24 2-2,6-21 2</inkml:trace>
  <inkml:trace contextRef="#ctx0" brushRef="#br8" timeOffset="316741.3829">13306 15659 28,'0'0'36,"-11"3"0,-2-10 1,13 7-23,-23-6-7,23 6-1,-25-8 0,13 7-3,-4 1 1,-1 9-1,-1 8-1,-1 7 0,-2 6 0,2 7 0,0 1-1,4 0 1,7-5-2,6-4 1,5-8-1,11-7 0,7-10 0,6-4-1,3-4 1,3-1 0,0 3 0,-2 3 0,-6 6 0,-6 4 1,-10 8-1,-6 7 1,-10 8-1,-10 0 0,-7 4 1,-6 0-1,-4-1 1,0-4-1,-1-6 1,2-7-2,7-5 1,4-8-2,11-4-1,11-3-2,10-10-9,-3-19-19,28 14-5,0-18-1,17 4 1</inkml:trace>
  <inkml:trace contextRef="#ctx0" brushRef="#br8" timeOffset="317053.3889">13807 15691 42,'-11'-13'36,"11"13"1,-22 0 0,15 12-26,-16-4-3,6 11-1,-11 3-3,3 11 1,-6 4-3,5 5 1,-1 3-1,7 0-1,8-2 0,8-2 0,10-7-1,11-8-1,11-12 0,6-9-1,9-9-2,1-11-3,10 4-8,-15-27-20,14 11-2,-14-17-2,5 13 3</inkml:trace>
  <inkml:trace contextRef="#ctx0" brushRef="#br8" timeOffset="317240.5925">14063 15753 59,'0'0'36,"-6"-15"0,6 15-11,-16 11-16,11 8-1,-3 2-4,4 11-1,-1 4 0,2 7-1,1 7-1,2 2 0,2 0-3,3-9-1,7-1-5,-10-24-27,19 1-2,-6-27-2,13-8 2</inkml:trace>
  <inkml:trace contextRef="#ctx0" brushRef="#br8" timeOffset="317380.9952">14248 15469 63,'-31'-21'39,"-6"0"-3,9 10 0,2 16-53,10-11-18,16 6-1,0 0-3,23 1 1</inkml:trace>
  <inkml:trace contextRef="#ctx0" brushRef="#br8" timeOffset="318192.2108">14291 15885 60,'-20'22'39,"3"-12"-1,19 6 1,-2-16-35,34 0-2,4-13 0,11-4 0,6-7-1,2-5 0,-1-6-1,-5 1 0,-9-2 0,-9 4 0,-13 4 0,-12 6-1,-14 5 2,-10 5 0,-9 10-1,-7 9 1,-5 9 0,-3 8 0,0 6 0,5 6 0,7 3-1,12 0 1,10-2 0,14-7 0,14-7 0,13-6-1,12-9-1,6-10 1,5-4-1,2-6 0,-3-4 1,-3-1-1,-7-4 0,-8 0 0,-9 0 1,-8 2 0,-8 0 0,-6 3 0,-7 5 0,-1 11 1,0 0-1,-19 2 0,7 14 1,-2 7-1,0 7 0,0 4 0,3 0 0,3 0 0,2-8 0,6-5 1,7-10-1,8-9 1,7-15-1,7-10 1,4-12 0,4-4 0,2-5 0,-2 0 0,-4 3-1,-4 7 1,-6 11 0,-6 14-1,-17 9 0,14 20 0,-14 9-1,-4 5 0,4 5-2,-1-5-2,11 4-6,-10-38-10,36 28-4,-13-43-13,20-7-1,0-26 1</inkml:trace>
  <inkml:trace contextRef="#ctx0" brushRef="#br8" timeOffset="318379.4144">15687 15170 65,'-16'7'38,"-11"10"-1,6 29 2,-14 14-34,11 16-3,-1 8-1,1 5-4,8 2-2,-6-17-24,19 6-7,-4-22-4,11-5 3</inkml:trace>
  <inkml:trace contextRef="#ctx0" brushRef="#br8" timeOffset="318691.4204">15430 15622 65,'-20'-15'40,"20"15"-3,0 0 1,22 11-35,3-10-1,10-1-1,3-2 1,5-1-1,-1-3 1,-1 1-1,-6 2 1,-4 3-1,-9 2 0,-7 7 0,-7 4 0,-5 7 0,-5 4-1,-2 3 0,-3 7-1,-1 2 0,1 4-2,-1-5-1,8 6-9,-10-25-9,24 12-6,-14-28-11,17-2 0,-4-24 1</inkml:trace>
  <inkml:trace contextRef="#ctx0" brushRef="#br8" timeOffset="318847.4234">15873 15291 81,'-22'-16'39,"10"17"-1,-6-6-5,4 4-45,20 18-10,-6-17-11,7 12-5,6-10-2,17 8 1</inkml:trace>
  <inkml:trace contextRef="#ctx0" brushRef="#br8" timeOffset="319315.4324">16543 15258 49,'-1'-31'37,"-13"-7"-1,0 6 0,-9-5-30,2 9 0,-8 4-2,1 13 0,-5 13 0,0 21-1,-2 16 0,2 20 1,-3 14-2,2 13-1,1 8 0,6 4 0,4-3-1,8-5-1,8-9-2,5-18-4,13 0-11,-9-36-6,20 4-13,-22-31-2,31 11 1</inkml:trace>
  <inkml:trace contextRef="#ctx0" brushRef="#br8" timeOffset="319643.0387">16080 15702 58,'-22'-12'40,"-4"-7"-1,16 17 0,-2-4-29,12 6-4,23-2-3,4-3-1,8-2-2,9-4 0,7-3 0,4-4-2,4-1 1,-2-2-1,1 2 1,-7 1 1,-5 5-2,-10 3 1,-9 9 1,-11 7 0,-11 10-1,-10 10 1,-9 10 1,-4 8-2,-8 9 1,1 5 1,0-2 0,7-1 0,6-7-1,8-9-1,10-8-4,-6-31-12,36 18-4,-18-37-13,17 2-5,-10-19 1</inkml:trace>
  <inkml:trace contextRef="#ctx0" brushRef="#br8" timeOffset="319814.642">16583 15337 71,'-25'-27'40,"11"19"0,-5 1-2,19 7-35,0 0-7,0 0-13,12 20-8,-12-20-13,31 11-1,-14-9 0</inkml:trace>
  <inkml:trace contextRef="#ctx0" brushRef="#br8" timeOffset="320251.4504">16999 15465 49,'0'0'37,"-1"-11"0,1 11-1,-10 9-27,10-9 0,-23 15-3,5-3-1,-8 7-1,-3 7-1,-5 8 0,0 7-2,2 3 1,5 7 0,8-2-1,9-3 0,15-6-1,15-13-1,14-9-2,9-20-3,22 2-10,-3-31-6,27 9-11,-9-21-6,15 3-2,-7-10 3</inkml:trace>
  <inkml:trace contextRef="#ctx0" brushRef="#br8" timeOffset="320922.2633">18021 15589 55,'-23'-10'38,"4"11"-2,-13-9-3,3 16-25,-8 0-3,1 11 0,-5 3-2,3 9 1,0 0-1,3 5 0,5-2 0,8 1-1,8-6 0,12-7 0,11-10-1,14-11-1,11-9 1,11-12-1,11-12 0,5-8 0,2-7 1,-1-6-2,-5-1 1,-6-1 1,-11 3-2,-8 3 2,-11 5-1,-9 7 1,-7 9-1,-6 11 1,1 17-1,-16 7 0,2 18 1,-3 16-2,2 12 0,0 8-1,5 9-3,1-13-8,19 13-7,-10-29-6,26 5-12,-6-24-2,22-4 2</inkml:trace>
  <inkml:trace contextRef="#ctx0" brushRef="#br8" timeOffset="321281.0702">18491 15655 34,'-24'14'34,"5"10"2,-1-5-1,9 9-21,-3-6-8,11 8-1,-3-5 1,8 1-3,-2-7 1,6-2-1,-2-6-1,-4-11 0,10 3-1,-10-3 1,13-23-1,-5 4 1,-1-9-1,3-1 0,2-7 0,4-3 1,1 1-1,4-1 0,1 5 0,-1 4-1,1 7 0,0 3-2,5 13-3,-9-7-10,17 25-9,-16-13-10,17 13-5,-8-11 2,13 9-1</inkml:trace>
  <inkml:trace contextRef="#ctx0" brushRef="#br8" timeOffset="321795.8801">18911 15528 39,'0'0'35,"0"0"2,-11 21-1,-11-14-20,9 15-6,-11-4-3,3 11-2,-5 0-1,2 4-1,0 2-1,7 0 0,2-2-1,8-2 1,7-5-2,8-8 1,9-9-1,5-9 0,6-8 0,2-7 0,1-10 0,0-5 0,-2-6 0,-4-1 0,-4-1 0,-3 1-1,-4 5 2,-1 3-1,-4 8 0,1 9 0,-10 12 0,0 0 0,7 18 1,-12 10-1,-2 8 0,-5 5 0,1 5 0,-2 3 0,4-3-1,3-7-1,7-2-2,1-18-3,18 1-3,-1-27-11,22 5-16,-2-22-1,19 1 0,-2-18 2</inkml:trace>
  <inkml:trace contextRef="#ctx0" brushRef="#br8" timeOffset="322451.0927">19278 15609 43,'-14'0'38,"14"0"1,0 0-1,0 0-14,0 0-20,0 0-1,12 3-1,-12-3 0,7 24 0,-6-1-1,-5 3 0,1 6 1,-1 0-1,3-1 0,2-5 0,6-7 0,5-9 0,4-9-1,4-9 0,3-7 0,0-6 0,0-1 0,-3 1 0,-5 0 0,-3 3 0,-4 6 0,-8 12 0,0 0 0,10-6 0,-9 16 0,4 9 0,1 2 0,2 5 0,2 3 0,4 3 0,2-2 0,3-2 0,-1-7 0,3-10 1,0-5-1,-1-13 0,1-10 1,-2-10-1,1-7 0,0-7 0,-2-3-1,-2-1-1,0-3-1,0 7-3,-5-6-2,10 22-10,-16-13-8,13 23-12,-12-5 0,10 17 2</inkml:trace>
  <inkml:trace contextRef="#ctx0" brushRef="#br8" timeOffset="322763.0987">20007 15593 45,'-12'-5'35,"-2"-7"3,14 12-3,-19-10-25,19 10-1,-5 13-3,6 7-1,-3 4-1,0 10-1,-1 2-1,1 3 0,-2 1-3,-1-8-3,12 5-14,-14-25-18,7-12-2,14-3 0,6-13-1</inkml:trace>
  <inkml:trace contextRef="#ctx0" brushRef="#br8" timeOffset="323231.1077">20132 15294 82,'-17'7'38,"-3"-2"-3,10 11-10,10-16-28,-4 13-3,14-3-1,-10-10 1,30 16 1,-11-8 0,6 5 2,-3-2 2,-2 3 3,0 7 2,-9-4 1,2 9 0,-13-4 1,1 8 0,-10-3 1,2 9-3,-7-6 1,4 3-3,-3-4 1,4-1-1,2-6-1,4-4 0,3-18 0,11 6 0,3-15-1,5-9 1,4-5 0,4-4-1,2-3 1,0-1 0,-3 5 0,-3 4-1,-5 7 1,-5 8 0,-13 7 0,12 14-1,-12 6-1,-4 8 0,1 7-1,-2 0-3,7 10-5,-8-19-10,25 21-6,-7-24-12,19 2-1,1-20 0</inkml:trace>
  <inkml:trace contextRef="#ctx0" brushRef="#br8" timeOffset="323823.9191">20799 15504 54,'0'0'37,"-20"7"1,11 6-2,-12-11-25,4 16-6,-5 2-2,-2 8 0,1 1 0,2 4-1,2 2 0,6-2 0,5-4 0,8-5-1,6-5-1,6-11 1,6-10-2,5-6 1,1-11 0,4-9 0,1-4 0,0-6 0,-1-5 0,1 2 1,-3 0-2,-1 7 2,-6 11-1,-6 11 1,-13 12-1,14 20-1,-16 17 1,-6 14-1,-4 20 1,-4 14-2,-5 8 2,-2 7-2,-3 0 2,-1 0-1,0-5 1,-3-9-1,0-12 1,1-16-1,3-16 1,1-13-1,2-15 0,1-16-1,3-10-1,-1-15-3,15 1-10,-14-28-10,13 8-10,-5-19-1,14 7 0</inkml:trace>
  <inkml:trace contextRef="#ctx0" brushRef="#br8" timeOffset="324401.1302">21537 15531 54,'-27'7'39,"13"5"-3,-10 0 2,4 14-31,-5 2-3,3 9-1,1 3-1,5 3 0,3-2 0,7-3 0,8-8-1,11-9 0,10-14 0,10-10-1,5-14 1,7-7-1,2-8 0,-2-5 0,-6-1 0,-6-1 0,-10 4 0,-11 4 1,-12 6-1,-8 5 0,-8 6 0,-4 6 0,-2 6-1,2 1 0,4 4-2,5-4-3,20 11-13,-9-10-16,24-3-3,-2-11 0,19 7-1</inkml:trace>
  <inkml:trace contextRef="#ctx0" brushRef="#br8" timeOffset="324744.3368">22201 14940 64,'-28'1'39,"6"17"-1,-11-3 0,1 19-33,2 9-2,2 16-1,0 9 0,1 10-1,2 6 0,5 4-1,9 0-2,3-13-3,15 4-14,-11-27-18,17-2-1,-9-26-2,8-3 2</inkml:trace>
  <inkml:trace contextRef="#ctx0" brushRef="#br8" timeOffset="324915.9401">21819 15587 52,'-20'-23'41,"20"23"-2,-18-23 1,18 23-21,21-12-13,6 8-4,11-2-1,7-5-4,13 7-8,-5-19-9,23 18-6,-14-15-13,13 7-1,-9-7 1</inkml:trace>
  <inkml:trace contextRef="#ctx0" brushRef="#br8" timeOffset="325290.3473">22971 15073 69,'0'0'39,"-14"2"-2,8 22 0,-7 7-33,0 11-2,-5 10-1,0 9 0,-3 5 0,-1 6-2,1 0 0,4-6-3,6 0-5,-5-21-28,19 3 1,-5-22-4,11-2 3</inkml:trace>
  <inkml:trace contextRef="#ctx0" brushRef="#br8" timeOffset="325493.1512">22726 15610 54,'-17'-10'37,"-6"-6"1,12 14-1,-2-2-28,13 4-3,0 0-3,24 14 0,-1-12-1,7-2-2,7-3-1,3-10-3,11 6-13,-11-20-19,12 8 0,-10-13-2,7 4 0</inkml:trace>
  <inkml:trace contextRef="#ctx0" brushRef="#br8" timeOffset="325851.9581">23294 15104 66,'-16'16'38,"4"16"0,-9 2 1,9 12-32,-10 6-2,1 7-3,-2-1 1,1 6-1,0-4 0,3-4-1,4-8 0,6-7-1,5-12 0,8-8 0,6-12 0,6-10 0,6-8 0,2-6 0,0-6-1,0-2 1,-2 0 0,-2 0 0,-3 4 0,-3 3 0,-3 6 0,-11 10 0,14-2-2,-14 2 1,5 28-3,-7-9-1,7 13-6,-9-14-5,20 20-15,-11-18-7,16 7-1,-5-16 2</inkml:trace>
  <inkml:trace contextRef="#ctx0" brushRef="#br8" timeOffset="326366.768">23527 15595 61,'-14'7'38,"12"9"-2,2-16 3,3 14-34,8-10-2,8-3-1,9-6-1,5-4 0,4-6 0,0-4 0,0-5-1,-1-2 1,-6-4-1,-6 1 1,-10 0-1,-8 1 2,-12 5-2,-7 4 2,-10 6 0,-7 8-1,-7 10 1,-1 10 1,-3 10-2,4 13 1,2 6-1,11 10 0,10-2 1,14 0-1,13-7-1,15-10-2,14-10 1,15-17-4,22 0-9,-8-33-8,20 13-4,-17-23-14,12 4-2,-11-11 2</inkml:trace>
  <inkml:trace contextRef="#ctx0" brushRef="#br8" timeOffset="327505.5899">13369 16853 50,'-30'9'39,"4"6"-1,-7-10 1,11 9-32,-5-4-2,5 2-1,1 1-1,6 4 0,1 1 0,6 2-1,6 3-1,3-6 0,7-2-2,5-7 1,6-5 0,6-9 0,3-6 0,1-4-1,1-3 1,-3-2 0,-3-3 1,-4 6-1,-6-1 0,-3 7 1,-7-1-1,-4 13 0,0 0 1,0 0-1,-12 7-1,6 4 1,2 12 0,1 0 0,3 14 1,0 4-1,1 12 0,-1 4 1,-1 7 0,-4 2 0,-3-1-1,-5-2 1,-4-5 0,-5-10 0,-5-10 0,0-11 1,-5-17-1,2-7 0,0-12 0,5-9 0,3-5 0,3-9-1,9-4-2,4 0-2,14 6-3,-5-4-11,30 14-7,-16-9-10,21 6-7,-2-2 1</inkml:trace>
  <inkml:trace contextRef="#ctx0" brushRef="#br8" timeOffset="328051.6004">13674 17018 45,'-10'11'38,"10"-11"0,0 0 0,0 0-31,34 4-2,-3-10-1,10-1 0,0-3-2,6-1 0,-6-2 0,-2-1-1,-9-4 0,-7 5 0,-12-8 0,-8 0-1,-10-1 1,-6 3 0,-8-4-1,-2 4 1,-4 6 0,0 0 0,-1 12-1,2 9 2,3 10-2,4 6 1,6 9-1,5 4 0,8 5 1,8 0-1,8-1 0,11-8-1,10-7-1,9-9-1,14-5-5,-1-17-10,25 5-5,-17-18-16,13 1 0,-12-11 1</inkml:trace>
  <inkml:trace contextRef="#ctx0" brushRef="#br8" timeOffset="328738.0136">14612 16881 52,'-11'-16'38,"11"16"-1,-25-19-1,12 19-25,-12-9-5,3 14-2,-7-4-1,0 10 0,-6 4-1,0 7 0,-2 4-1,-1 6 2,2 5-2,6 0 1,4 5-1,9-5 0,10-4 1,13-9-1,11-8-1,13-13 0,10-12 0,6-13-1,7-9 1,4-8-1,1-7 0,-7-3 0,-5 1 1,-6 5-1,-10 4 1,-8 9 0,-9 7 0,-9 9 0,-4 14 0,-8 12 0,0 11 0,-4 8 1,1 6-1,3 4 0,3 1 0,5-3 0,6-5 0,7-14 1,6-9-1,7-11 0,5-8 0,2-10 0,-1-2 0,-3-4 0,-4 3 1,-6 3-1,-6 4 0,-13 14 0,0 0 0,2 12 0,-10 11-1,-2 7 1,-2 9 0,2 3 0,0 3 0,3-5 0,4-7 1,4-7-1,2-15 1,-3-11 0,22-15-1,-6-10 1,-1-11 0,0-2 0,-1-4 0,-1-1-1,-1-1 1,-2 9 0,0 1-1,0 5 1,3 5-1,1 4-2,4 4 0,3 5-2,12 11-4,-8-11-7,23 27-6,-17-18-4,24 18-12,-9-8-4,14 8 2</inkml:trace>
  <inkml:trace contextRef="#ctx0" brushRef="#br8" timeOffset="328925.2172">15562 17118 77,'-30'5'40,"13"1"1,-2-15-1,18-2-40,5 1-6,0-10-10,23 17-8,-12-14-7,19 8-9,-3-3-1,13 6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0:07:55.4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1987 958 33,'0'0'32,"0"0"1,0 0-12,0 0-2,0 0-4,0 0-4,0 0-2,-9-47-3,9 47-2,0 0 0,0 0-1,0 0 0,0 0-2,0 0 0,0 0-1,0 0 1,0 0 1,0 0-2,0 0 2,14 70-2,-5-13 1,9 33-2,3 14 3,-1 7-4,5 5 3,-2-6-2,1-14 1,-3-23 0,0-33 2,0-23 0,4-19 0,2-23 1,3-19 0,-30 44 1,34-67-1,-34 67-1,32-94-1,-18 38 1,2-3-2,-3-3 1,2-1-2,-1 4 1,1-1-3,-5 3 2,4 2-3,3 8-2,-1 1-12,-16 46-22,38-73 1,-38 73-2,49-42 2</inkml:trace>
  <inkml:trace contextRef="#ctx0" brushRef="#br0" timeOffset="842.4">3398 1488 73,'0'0'38,"-15"-60"-2,15 60 3,0 0-32,-52-41 0,52 41-1,-52-10-1,-14 17 1,-13 7-3,-1 18 1,-1 11-3,7 13 1,6 7-2,20 6 2,29-18-1,14-8 0,13-12-1,16-11 1,15-13-1,13-11 1,10-13 0,8-12 0,1-11 1,-3-9-1,-6-1 0,-9-3 0,-53 53 0,42-50 0,-42 50 0,0 0-1,34-74 1,-33 56-2,-1 18 1,-16 4-1,7 15 0,1 6 0,6 7-1,12 3 1,6-3-2,7-4 1,11-5-1,3-10-1,9-2-2,-3-12-1,8-5-1,-9-11-3,10-5-1,-15-9-1,6-2 3,-43 33 3,0 0 2,42-53 2,-42 53 4,0 0 2,0 0 3,35-64 1,-35 64 0,0 14 0,-3 16-2,-15 11 1,7 8-2,3 6 2,-3 1-2,5-7 2,1-10-2,8-6 1,1-17-1,-4-16 0,19 1-1,-5-15 1,-2-11-1,2-12-1,-4-6 1,1-8-1,-11 51 0,11-54-1,-11 54 1,8-55-1,-8 55 0,10-50-1,-10 50 0,11-47 0,-11 47-2,0 0-1,41-58-3,-41 58-4,48-37-26,-48 37-5,62-33 1,-62 33-2</inkml:trace>
  <inkml:trace contextRef="#ctx0" brushRef="#br0" timeOffset="998.4">4324 1247 89,'73'18'38,"-43"15"2,-31 15 0,-6 12-26,-13 5-12,2 6 1,6-9-3,17-10-1,12-15-8,2-18-27,19-5-3,-3-16 0,9-10 0</inkml:trace>
  <inkml:trace contextRef="#ctx0" brushRef="#br0" timeOffset="1154.4">4628 1263 91,'0'0'40,"-32"-66"0,32 66-2,-31-60-32,31 60-43,-9-52-3,9 52 1,0 0-1</inkml:trace>
  <inkml:trace contextRef="#ctx0" brushRef="#br0" timeOffset="1575.6">5148 1241 106,'0'0'41,"34"48"0,-34-48 0,0 0-38,0 0 1,-61 45-1,11-25 1,-16 10-1,-6 2-1,16 4 0,0 5-2,15 11 2,12 0-2,20 1 1,13-15-2,12-10 2,13-11-1,13-12 2,6-14-2,8-12 0,3-13 0,-1-8 0,-58 42 0,57-50 0,-57 50 0,47-54 0,-47 54 0,44-51 0,-44 51 0,15-31 0,-2 13 0,-13 18 0,0 0 0,3 30-2,0-3-3,7 8-1,23-10-32,0-17-3,24-11 1,-57 3-1</inkml:trace>
  <inkml:trace contextRef="#ctx0" brushRef="#br0" timeOffset="2059.2">5762 1055 118,'2'-68'40,"-2"68"3,0 0-4,0 0-35,0 0 1,-46-20-2,39 48 0,-15 48-3,-3 27 0,6 17 0,4 0 0,11-11 0,3-16 0,6-24 0,-3-38 0,2-15 0,-4-16 0,10-10 0,-3-12 0,2-9 0,3-12 0,-12 43 0,13-46 0,-13 46 0,25-49 0,-25 49 0,25-46 0,-25 46 0,0 0 0,83-55 0,-38 43 0,2 10 0,2 15 0,-3 5 0,-10 10 0,-3 4 0,-22 0 0,-14 0 0,-16-2 0,-15 1 0,-13-4 0,-10-1 0,-2-3 0,-1-5 0,9-6-5,7-12-7,30-8-26,2-13-4,30-9 2,6-14-2</inkml:trace>
  <inkml:trace contextRef="#ctx0" brushRef="#br0" timeOffset="2293.2">6249 955 125,'52'-77'42,"-52"77"1,0 0-3,0 0-39,0 0 0,0 0 2,12 39-3,-41 63 0,-1 18 0,17 8-3,5-7-2,9-19-5,17-23-31,-7-28 0,12-25 0,-4-21 0</inkml:trace>
  <inkml:trace contextRef="#ctx0" brushRef="#br0" timeOffset="2667.6">6568 1350 96,'0'0'40,"0"0"2,-6 34-1,-2-5-21,13 1-15,5-10-1,20-9 0,8-14-1,-38 3-3,49-10 0,-49 10 0,63-17 0,-63 17 0,57-31 0,-57 31 0,57-34 0,-57 34 0,0 0 0,50-51 0,-50 51 0,0 0 0,0 0 0,0 0 0,8-24 0,-36 37 0,-17 10 0,2 15 0,-1 5 0,21 6 0,18-8-2,27-11-5,36-23-24,-4-17-9,-54 10-2,77-17 1,-77 17 1</inkml:trace>
  <inkml:trace contextRef="#ctx0" brushRef="#br0" timeOffset="2995.2">7288 1298 117,'24'-57'45,"-24"57"-2,0 0-1,0 0-37,0 0-2,0 0-3,0 0 0,-50-11 0,50 11 0,0 0 0,0 0 0,-12 57 0,12-57 0,0 0 0,42 40 0,-2-9 0,-1-3 0,1 1 0,-17-4 0,-16 6 0,-23 3 0,-9 0 0,-7-5 0,-5 0 0,-1-5 0,-1-5 0,7-3-7,-9-17-22,15 2-12,-10-9-2,8-4 1,-6-13-1</inkml:trace>
  <inkml:trace contextRef="#ctx0" brushRef="#br1" timeOffset="7394.4">2683 2131 36,'-11'-5'27,"11"5"1,0 0-1,-14-9-16,14 9-7,-10-1-2,10 1-1,-11 3 1,11-3 1,0 0 0,0 0 1,-11 9 1,11-9 1,0 0-1,18 1 1,-18-1-1,27-8-1,-10 2 0,5 1-1,0-1-2,5 4 1,-3-1-1,5 2 0,0-2 0,5 3 0,3-2 0,3 1 0,9-3 0,7 0 0,5-2 0,6 0 0,5 0-1,3 1 1,2 0-1,3 0 0,0 4 1,2 0-1,3 2 0,0-1 0,2 0 0,2 0 1,4-2-1,3-1 1,6-4-1,1 0 0,3-3 0,0 2 1,4 0-1,-1 0 1,1 2-1,0 1 1,-1 2 0,-5 2 0,-2 1-1,1 0 1,-3 1 0,-2-1-1,0 2 0,-1-1 0,-1-1 0,-1 1 0,-2-1 0,1 0 1,-3 0-2,-2 1 1,-1 0 0,-4-1 0,-1 0 1,-2 0-1,-1 0 0,-6-1 0,-4 0 0,-6 0 0,-10 0 0,-5-1 0,-16 1-1,-5 0 1,-8 0-2,-9-1-1,1 2-3,-12 0-5,12-12-23,-12 12 0,11-14-1,-11 14-1</inkml:trace>
  <inkml:trace contextRef="#ctx0" brushRef="#br2" timeOffset="13384.8">1509 2636 52,'0'-16'33,"2"2"0,-2 0-1,0 14-22,3-20 0,-3 20-3,3-18-2,-3 18-1,5-11 0,-5 11-2,0 0 1,10 10-1,-7 9 0,-1 13 0,-3 12-1,0 16 2,-4 12-2,-2 11 1,-2 10-3,-3 0 2,4 3-4,-4-13-2,16 4-13,-8-28-19,11-8 2,-2-25-2,9-11 1</inkml:trace>
  <inkml:trace contextRef="#ctx0" brushRef="#br2" timeOffset="13946.4">1308 2709 68,'-24'-8'36,"8"5"1,0-6 0,16 9-22,0 0-13,29-15 0,0 4 0,10 0 0,10-3 0,12 2-1,6-6 1,8 3-1,-4-2 1,2 4-1,-7 1 0,-4 4 1,-11 5-2,-8 9 1,-10 10-1,-10 9 0,-11 10 0,-6 9 2,-7 11-1,-4 9 0,-4 6 0,-4 1 1,-1-3-1,2-3 1,4-6-1,3-6-1,2-11 0,4-11 0,4-13 0,5-10 0,3-10 0,2-10 0,4-8 1,2-8-1,0-5 1,1-5-1,-2-3 1,-2 3 0,-2 4-1,-2 6 1,-4 6-1,-10 22 0,18-9 0,-18 9 0,12 32-1,-7-2 0,0 10 0,-1 3-1,4 8-3,2-10-2,11 10-21,-6-22-10,14 1 0,-4-19-1</inkml:trace>
  <inkml:trace contextRef="#ctx0" brushRef="#br2" timeOffset="14305.2">2484 3037 86,'-12'8'34,"-1"-2"2,12 8 0,1-14-33,10 17 0,12-12 0,13-3 0,4-6 0,11-3 0,1-12-1,2-1 0,-4-6 0,-5-2 0,-10-1-1,-8 1 0,-11 0-1,-11 4 1,-13 8-1,-11 7 0,-9 9 1,-6 11 0,-3 10-1,-3 8 1,3 9 0,5 6-1,7 2 1,13 0-1,15-4-2,13-12-3,19-3-3,6-20-29,28-4-2,4-19 0,16-1-1</inkml:trace>
  <inkml:trace contextRef="#ctx0" brushRef="#br2" timeOffset="14632.8">3254 2849 89,'-37'28'40,"-4"-7"-1,13 8 1,7-9-37,11 2 0,11-6 0,14-2-1,9-6-1,12-5 0,5-2 0,3 1-1,0 0 1,-3 2-1,-8 4 0,-7 5 0,-14 5 0,-10 6 1,-13 5-1,-9 1 0,-7-1 0,-6 0-1,4-6-3,-3-13-6,17 2-27,2-23-2,22-2 0,6-17-2</inkml:trace>
  <inkml:trace contextRef="#ctx0" brushRef="#br2" timeOffset="14960.4">3620 3045 82,'-14'14'39,"10"2"-1,4-16 1,10 11-34,7-15-2,14-1 0,3-7 0,5-2 0,1-7-1,-1 0 0,-8-5 0,-5 4-1,-14 0 1,-12 6 0,-11 2-1,-11 13 1,-8 9-1,-6 7 0,-2 8 0,-2 10 0,4 6 0,6 5-1,8 1 0,12-5 0,12-4-1,14-9-2,24 6-13,6-28-22,21 2-3,2-20 2,14-1-3</inkml:trace>
  <inkml:trace contextRef="#ctx0" brushRef="#br2" timeOffset="15990">5053 2860 93,'0'0'39,"-18"-19"-1,1 23 0,-13 0-34,-4 15 0,-9 5-2,-3 12 0,-5 4 0,4 10 0,4-3 0,10 1-1,11-3 0,13-9 0,14-8 1,14-11-1,14-13-1,7-11 1,8-9 0,4-7 0,0-11 0,-2-3-1,-5-7 1,-4-1 0,-9 3 0,-5 5 0,-7 6-1,-7 6 0,-7 10 0,-6 15 1,-6 13-1,-4 8-1,-2 9 1,2 2-1,0 4 1,6 0-1,5-4 1,11-10-1,12-9 1,11-10 0,9-8-1,8-8 1,3-10 0,3-5 0,-3-3-1,-5 0 2,-9 3-2,-8 3 2,-10 5-1,-9 6 1,-14 14-1,0 0 0,-9 22 0,-5 1 0,-3 7 0,1 6-1,1 2 1,1 1 0,5-2-1,4-7 1,4-8 1,6-9 0,-5-13 0,22-7 0,-6-14 0,1-8 0,1-9 0,-1-5 1,-1 1-1,-1 1 0,-4 8-1,-4 7 1,-1 8-1,-6 18 1,10-8-1,-10 8 0,27 18 0,-5-5 0,9-5 0,6-3 0,8-5 1,3-5-1,2-5 1,-3-6-1,-8-4 1,-5-4-2,-10 2 2,-11 2-3,-12 3 3,-1 17-2,-28-9 1,1 19 0,-5 12 0,-4 13 1,2 7-1,5 4 1,7 5-1,11-4 1,15-5-2,15-12-3,25 1-12,2-29-22,25 1-3,0-22 1,21 0-3</inkml:trace>
  <inkml:trace contextRef="#ctx0" brushRef="#br2" timeOffset="16395.6">7244 2365 101,'-9'20'39,"-12"7"0,5 23-1,-5 3-36,3 10 1,0 5-1,6 7 0,3-1-1,6-5-1,5-6-1,5-14-2,13 1-5,-10-22-18,15 5-11,-10-23 0,8 1-2,-12-18 2</inkml:trace>
  <inkml:trace contextRef="#ctx0" brushRef="#br2" timeOffset="16582.8">7040 2907 109,'-25'-5'39,"15"18"1,-1-9-1,25 1-35,2-3-2,18-7 0,11-8-2,11-8-2,13-7-1,6-15-2,12-1-3,-10-19-29,12 7-2,-20-12 1,-1 8-1</inkml:trace>
  <inkml:trace contextRef="#ctx0" brushRef="#br2" timeOffset="16926">7776 2256 110,'-27'23'39,"8"24"1,-11-3-4,6 20-32,-1 9-1,4 3 1,-1 2-2,2 3 2,5-4-3,3-9 1,5-10-1,1-13 1,6-13-1,6-10 0,6-15-1,8-17 1,6-12-1,3-7 1,2-9-1,2-2 0,1-3 0,-5 5-2,-5 6 2,-6 10-1,-6 9 1,-12 13 0,8 13 0,-10 6 0,-1 10-2,-2 5 0,5 5-2,-1-5-2,15 14-21,-8-24-13,18 2 0,-3-17 1,14 1-2</inkml:trace>
  <inkml:trace contextRef="#ctx0" brushRef="#br2" timeOffset="17222.4">8114 2780 95,'0'0'38,"-3"21"5,-5-11-4,8 11-29,-7-1-5,1 10 0,-3 1-2,1 5-1,1-2-1,0 1-3,6-1-2,1-8-3,12 8-17,-12-34-14,27 15-1,-13-26 0,9-2-2</inkml:trace>
  <inkml:trace contextRef="#ctx0" brushRef="#br2" timeOffset="17643.6">8171 2517 100,'0'0'40,"-14"7"0,15 16 0,2-4-35,6 5 0,4-2-1,4 1-1,3-1-1,2-1 0,0-1 0,-1 1-1,-3 2-1,-4 0 2,-5 5-1,-3 3 1,-6 4-1,-3-1 0,-2 1 0,-2-4 0,2-3 1,0-5-2,3-8 0,2-15 0,13-1 0,5-13 0,1-7 0,4-4 0,2-5 0,-1-2 0,0 1 0,-4 6-3,-4 5 3,-5 8-3,-11 12 2,15-4 0,-8 15 0,-1 2-1,5 12-1,0-2-2,9 9-2,-2-12-9,20 11-23,-11-15 0,12 5-1,-8-16 1</inkml:trace>
  <inkml:trace contextRef="#ctx0" brushRef="#br2" timeOffset="18127.2">8887 2769 91,'-17'-28'38,"3"19"1,-15-2 0,7 21-29,-11 6-2,5 17-1,-3 5-3,7 6 0,2 2-1,10 0 1,6-4-2,11-6-1,8-11-1,5-12 1,7-11-1,1-9 1,3-14-1,-1-9 0,-1-8 0,-5-4-1,-3-2 0,-3 3 0,-5 6 0,-4 8-1,-7 27 1,0 0 0,-10 24 0,-5 21 1,-3 25-1,-3 16 2,-3 17-1,1 10 1,0 3-1,3-2 0,1-9 0,4-10 1,4-21-1,2-18 1,3-21 0,0-20-1,6-15 1,-7-22-1,8-14 0,3-17 0,1-16 0,5-14-1,4-5-1,1-2-2,3 8-3,-9-8-17,15 26-15,-15-1-2,11 27 1,-12 2-1</inkml:trace>
  <inkml:trace contextRef="#ctx0" brushRef="#br2" timeOffset="18595.2">9298 2685 78,'0'0'37,"7"12"0,-16 0 1,2 10-30,-15 0-1,0 6 0,-8-3-2,4 0 0,2-7 0,10-3-1,14-15-1,0 0 0,35 0-2,3-7-1,10 2 1,1 1 0,1 5-1,-5 10 0,-8 7 1,-12 8-1,-15 7 0,-11 4 1,-14 2-1,-6 2 0,-6-5 0,0-7-1,1-3-1,3-14-3,11 3-10,-3-24-23,15 9-3,10-38 1,9 7-3</inkml:trace>
  <inkml:trace contextRef="#ctx0" brushRef="#br2" timeOffset="19032">10482 2258 90,'11'-27'40,"-11"-1"0,5 11-1,-13 4-35,8 13 0,-10 3-1,4 15-1,-7 12 0,4 15-1,-4 14 0,2 15-2,0 9 1,3 1 1,3 3-3,3-2 1,9-3-5,-2-22-9,13 0-23,-7-27 1,12-3-2,-9-19-1</inkml:trace>
  <inkml:trace contextRef="#ctx0" brushRef="#br2" timeOffset="19250.4">10248 2784 100,'-15'10'42,"0"-6"-2,21 8 1,4-13-38,23-6-2,18-10-1,15-10-2,16-6-1,6-17-4,16 8-20,-10-21-12,9 7 1,-19-9-2,-6 8 2</inkml:trace>
  <inkml:trace contextRef="#ctx0" brushRef="#br2" timeOffset="19593.6">11038 2088 107,'-28'43'38,"-10"3"4,9 22-5,-3 3-34,5 10 0,0 2-1,4 5 1,5-10-1,5 2 0,7-12-1,6-8 1,6-14-2,6-12 1,6-16-1,4-11-1,5-10 2,2-11-2,-1-4 1,0-7-1,-1-3 1,-4 1-1,-4 4 1,-3 4-1,-6 9 1,-10 10-1,13 0 1,-10 10-1,1 9-1,0 0-1,8 9-2,2-10-4,22 16-25,-9-23-5,18 8 1,-6-19-1</inkml:trace>
  <inkml:trace contextRef="#ctx0" brushRef="#br2" timeOffset="19936.8">11484 2723 92,'-20'-2'39,"-14"1"0,2 21 1,-12 1-32,7 14-1,-1 2-3,6 6 0,5-3-1,10 2 0,10-10-1,12-4-1,14-11 0,10-12 0,9-12-1,5-9 1,3-10-1,0-6 0,-2-7 1,-7-4-2,-7 2 1,-9 1-1,-9 9 1,-7 8-2,-7 11 2,2 12 0,-19 11-1,6 7 1,3 10-2,3 3 1,7 3-2,6-3 0,15-1-6,1-26-16,21 6-15,-4-23 1,17-1 0,-7-22 0</inkml:trace>
  <inkml:trace contextRef="#ctx0" brushRef="#br2" timeOffset="20097.8">12049 2230 93,'-12'1'37,"-14"14"1,4 34 0,-10 6-32,6 21-2,3 7-3,9 3 0,6 2-4,2-8-5,21-2-28,-8-21 0,12-10-1,-8-26-1</inkml:trace>
  <inkml:trace contextRef="#ctx0" brushRef="#br2" timeOffset="20255.8">11856 2648 112,'-12'-20'42,"-3"-4"-1,15 24-1,5-12-38,9 7-3,15 16-19,-1-21-18,21 13-3,1-13 0,19 9-1</inkml:trace>
  <inkml:trace contextRef="#ctx0" brushRef="#br2" timeOffset="20808.6">13182 2640 93,'-16'-27'37,"3"24"1,-14-7 0,-2 17-32,-8 2-1,1 13 0,-8 6-1,4 8 0,0 5-1,6 3-1,7 0 0,12 1-1,14-6-2,14-7 1,18-6-4,12-18-2,23 7-15,-2-27-17,18 5 0,-8-18 0,7 4-2</inkml:trace>
  <inkml:trace contextRef="#ctx0" brushRef="#br2" timeOffset="21495">13519 2736 100,'-25'-9'38,"4"17"2,-12-4-1,7 8-33,-5 9-1,1 6-1,-2 4-1,3 7 1,3-1-2,5 0 1,7-5-1,8-3-1,10-8-1,10-9 1,9-11-1,7-5 1,6-11-1,5-7 0,0-7 0,0-2 1,-6-3-2,-6 2 0,-5 3 1,-7 2-1,-7 7 0,-5 9 0,-5 11 1,0 0 0,-20 17 0,8 8 0,0 5 0,-1 5 0,5 3-1,5-5-1,10 0-2,5-14-1,15-3-2,1-23-3,17 13-12,-11-31-16,15 9 4,-17-20 17,8 8 9,-11-3 4,-7 1 5,-3 13 5,-17-13 12,8 23 16,-20-5 0,12 23-16,-19-8-8,7 16-2,-8-1-3,4 10 0,0-5-2,4 6 1,2-5-1,6-4-1,2-20 0,15 12-1,4-20 1,7-10-1,5-3 0,3-9-1,0-1 0,1 0-1,-5 5 1,-4 6-1,-7 9 2,-5 10-1,-7 11 0,-4 9 1,-3 12-2,-3 4-1,4 7-2,-2-5-5,20 15-22,-12-22-9,16 6-1,-5-18-1,16-2 1</inkml:trace>
  <inkml:trace contextRef="#ctx0" brushRef="#br2" timeOffset="22509">15123 2840 58,'14'-10'33,"-10"-9"2,2 8 0,-19-10-22,13 21-3,-30-23-2,6 22 0,-12-1-2,-1 11-1,-7 3-1,1 12 0,0 4-1,5 9 0,7 4-1,10 0-1,10-2 0,14-5-2,16-7 0,16-13-2,22-8-4,8-31-18,23-1-13,1-22-1,13-4 1,-5-21-1</inkml:trace>
  <inkml:trace contextRef="#ctx0" brushRef="#br2" timeOffset="22899">15674 2146 107,'-34'36'38,"-11"6"2,9 22-2,-4 5-36,0 9 0,5 7 1,6-2-1,2-3 0,8 2 1,6-8-2,9-9 1,4-15-1,7-10 0,3-14 0,4-12-1,5-13 0,2-14 1,2-9-1,-1-5 1,2-4-1,-1-4 0,-1 3 0,-2 5-1,-4 10 0,-2 10 2,-14 7-1,18 24-1,-13 5 1,0 5-1,3 7-2,3-3-1,9 4-2,4-15-5,20 6-22,-7-26-7,17 1 2,-6-20 1</inkml:trace>
  <inkml:trace contextRef="#ctx0" brushRef="#br2" timeOffset="23632.2">16103 2786 96,'-21'1'38,"-15"-2"3,3 18-1,-12 2-31,5 12-3,-4 0-2,3 4 0,5 0-1,6 0-2,8-2 0,13-4 0,10-5 0,13-9-1,14-6 0,7-7 0,4-6 0,3-5 0,3-10 0,-4-2 0,-2-8 0,-6-1-1,-8-5 1,-6 2-2,-7-1 2,-3 6-2,-9 7 2,-6 5 0,-4 12 0,-6 10 0,-2 10 0,-2 10 2,3 6-2,1 1 0,10 2-2,5-4 0,15-4-2,8-11 0,14-5-2,4-14-1,13-1 0,-1-14 0,2 1 1,-6-9 1,-3 2 1,-12-3 1,-5 2 2,-9 1 2,-12 1 1,-4 9 2,-7 2 0,4 12 1,-22 4 0,4 15 0,-4 6-1,1 8 1,-2 3-2,2 4 0,2-3-1,2-1-1,6-7 1,6-10-1,5-19 0,0 0 0,22-1 1,-4-16-1,4-10 0,1-4 1,0-5-2,2 0 2,-1 0-2,-4 5 1,-3 6-2,-2 7 2,-15 18-1,18-3-1,-10 14 0,-2 10 1,2 7-1,2 0-2,6 5 0,0-2-2,11 0-1,-2-13-7,20 9-19,-10-24-8,11 3 2,-7-16 0</inkml:trace>
  <inkml:trace contextRef="#ctx0" brushRef="#br2" timeOffset="24115.8">16955 2854 108,'-34'-2'39,"3"19"1,-10-3-2,4 11-35,3 3 1,6 3-1,6 1-1,11-1-1,8-3 1,10-7-1,8-7 0,8-7-1,6-8 0,4-9 1,2-9-1,-2-7 1,0-7-1,-3-4-1,-5-2 0,-4 2 1,-6 5 0,-3 5-1,-6 13 0,-6 14 0,-6 18 1,-5 17 0,-6 23 0,-5 17 0,-6 17 0,-2 12 1,-5 8 0,-1 2-2,3-8 1,0-6 1,4-15 0,5-19-1,6-18 1,4-19-1,14-29 1,0 0-1,-5-30 1,14-15 0,5-20-1,6-13 0,4-12 0,3-1-1,1 2 0,-2 5 1,1 11-3,-3 8-1,2 21-2,-10 5-10,15 28-21,-16-7-3,15 17 0,-8-9 0</inkml:trace>
  <inkml:trace contextRef="#ctx0" brushRef="#br2" timeOffset="24474.6">17245 2981 102,'0'0'40,"0"0"0,18 2 0,-1-2-36,10-6-1,8 4 0,1-7-1,2-1 1,-1-4-2,-1-2 1,-9-4-2,-5-2 0,-9 0 0,-10-2-1,-9 5 1,-9 6-2,-11 7 2,-10 9 1,-9 12 0,-6 15 2,1 12-2,2 7 1,5 7-1,12-1 1,15-2-1,16-9-2,22-8 0,15-18-5,27-1-13,-3-30-21,27-4-3,1-19 1,20-7-2</inkml:trace>
  <inkml:trace contextRef="#ctx0" brushRef="#br2" timeOffset="25083">18746 2028 94,'-35'10'38,"-14"15"1,-2 30-8,-10 8-26,3 21-2,1 10 0,8 12 0,7 7-1,11 0-1,14-6-1,15-9 0,19-12-3,13-23-4,31-5-30,-1-28-2,23-8 1,-3-23-1</inkml:trace>
  <inkml:trace contextRef="#ctx0" brushRef="#br2" timeOffset="25441.8">18969 2641 74,'-24'-26'39,"13"17"1,-4-4 0,15 13-19,-14 15-18,9 2-1,2 7-1,-1 9 2,1 9-1,0 10 1,2 4-2,2 1 1,4-2-1,4-5 1,4-8-1,6-8 0,6-14 0,8-13 0,2-14 0,7-14 0,0-12 0,2-6 1,-2-9-2,-3-4 0,-5-6 0,-3 3-2,-4 3 0,-9 9-2,-2 12-1,-6 1-6,14 28-24,-24 2-6,24 3 2,-24-3-2</inkml:trace>
  <inkml:trace contextRef="#ctx0" brushRef="#br2" timeOffset="26143.8">19703 2697 83,'-21'-2'40,"-16"-6"-2,3 18 2,-13-2-32,2 17 1,-7 3-4,2 14 1,2 2-3,8 3 1,9 0-2,11-2 1,13-6-2,14-6 0,14-10 0,13-13-1,9-6 0,5-9 1,2-7-1,-2-7 0,0-9 0,-8-3 0,-5-4 0,-8 0-1,-8-1 1,-5 5-2,-4 3 2,-7 7-1,-3 21 1,0 0 0,-17 4 0,3 20 2,-2 6-2,2 3 1,3 3-1,5-1 1,11-6-1,11-7 0,12-10 0,10-12 0,11-10 1,7-7 0,2-7-1,-1-1 1,-2-1-1,-9 0 1,-11 5-1,-7 6 0,-11 10 0,-17 5 0,1 22 0,-13 0-1,-7 6 1,-1 5-1,2 2 1,-1 3 0,3-3 0,6-8 0,5-9 0,5-6 1,0-12-1,17-5 1,-3-11-1,2-8 1,2-9 0,3-5-1,0-4 0,1-1-1,-3 0 1,0 6-1,-3 5-1,0 7 0,-2 7-1,-1 6-2,4 9-3,-6-7-6,19 20-21,-13-13-6,17 10 1,-8-12-1</inkml:trace>
  <inkml:trace contextRef="#ctx0" brushRef="#br2" timeOffset="26986.2">20676 2747 91,'-7'12'39,"-6"-9"-2,12 8 3,1-11-35,0 0 0,0 0-1,3 12 0,-3-12 0,0 0-1,0 0 0,12 0 0,-12 0-1,0 0 0,0 0-1,13-13 0,-13 13 0,0 0-1,9-11 0,-9 11 0,0 0-1,0 0 1,0 0-1,0 0 1,0 0 0,0 0 0,0 0 0,0 0 0,0 0 0,0 0 0,0 0 1,0 0-2,0 0 1,0 0 1,-2 18-1,-3 5 1,0 9-1,-4 6 1,2 5-1,2 3 2,2 0-2,3-2 0,4-8 1,5-11-1,5-12 1,7-13 0,4-10-1,7-12 1,0-11 0,5-8 1,3-7-2,0-7 0,1-5 0,-3 4-2,-6 3 2,-5 9-1,-6 13 1,-11 15-2,-10 16 1,-10 25 2,-13 24-1,-9 17 0,-9 22-1,-10 15 2,-3 13-1,-1 4 0,4 0 0,3-1-1,9-11 1,3-10 0,8-15-1,10-17 1,3-20 0,5-16 0,1-17 0,9-13 1,-14-21-1,8-12 0,3-14 0,2-10 1,4-11-1,3-1 0,6-4 0,1 3 1,11 3-1,5 4 0,8 7-1,1 6-2,11 11-2,-3-8-9,20 20-14,-13-19-13,11 9-1,-10-9-1,9 8 3</inkml:trace>
  <inkml:trace contextRef="#ctx0" brushRef="#br2" timeOffset="27532.2">21371 1760 100,'15'10'40,"7"6"1,3 8-2,14 12-35,-1 6 0,10 19 0,-1 11-1,1 14-2,-7 11 1,-5 11-2,-10 2 3,-11 5-2,-18-1 1,-14-4-1,-14-7 0,-11-8 1,-9-15 0,-4-12-1,1-12-2,3-17-2,15-6-5,0-27-23,26 5-10,0-24 0,19 1-2,1-20 1</inkml:trace>
  <inkml:trace contextRef="#ctx0" brushRef="#br3" timeOffset="39778.2">2172 4312 46,'-1'-20'33,"-8"-2"2,1 3-3,-13-9-20,5 15-2,-13-3-1,4 15-3,-10 2-1,1 14-1,-5 6 0,2 10-1,-2 3 0,5 7-2,4-1 1,7-1-1,8-3 1,12-5-1,10-8 0,14-9 0,10-10 0,13-11-1,7-11 1,5-5 0,1-5-1,-3-5 1,-4 1-1,-6 1 1,-9 3-1,-9 5 1,-6 6-1,-8 3-1,-12 14 1,9-14 0,-9 14 0,0 0-1,-12 21 1,4 1-1,0 5-1,-1 6 0,3 7-2,-1-3-3,13 10-6,-5-17-24,17-2 1,0-19-2,14-8 1</inkml:trace>
  <inkml:trace contextRef="#ctx0" brushRef="#br3" timeOffset="40152.6">2101 3547 72,'-86'36'36,"-8"19"-1,5 29 1,-8 13-27,21 27-3,3 9-2,16 18-1,15 4-2,25 1 0,21-10-1,29-17-1,27-25 2,21-30-2,23-36 0,20-35 1,15-36 0,7-32 0,3-26-1,-10-21 1,-17-12-1,-19-9 1,-25-3 0,-29 1 0,-35 7 0,-32 12 1,-30 12-1,-28 19 1,-16 20-2,-14 22 0,-4 26 2,1 19-2,13 27-6,10 5-27,34 16 0,19-1-2,30 0-1</inkml:trace>
  <inkml:trace contextRef="#ctx0" brushRef="#br3" timeOffset="41650.2">3598 3935 50,'1'-21'32,"0"5"2,-3-1-2,2 17-25,-1-17-1,1 17 0,-2 16 1,5 14-2,-4 13-1,4 17-1,-3 13 0,5 13-2,-2 10 0,2 4 0,-1 3-2,1-8-1,3-3-2,-2-20-5,15-6-25,-10-19-1,10-9-1,-2-19 0</inkml:trace>
  <inkml:trace contextRef="#ctx0" brushRef="#br3" timeOffset="42024.6">3948 4418 59,'1'-23'35,"-1"23"1,0 0-1,0 0-25,-4 20-3,3 12-1,-6-1-1,4 10-3,-4 1 1,3-2-1,1-2-1,2-3 1,3-8-1,4-6 0,4-12 0,6-10 0,7-11 0,4-8-1,3-10 1,3-6 0,0-3 0,2-4-1,-3 2 1,-4 5 0,-5 7-1,-5 10 1,-4 9-1,-14 10-1,11 21 1,-11 8 0,-2 10-2,1 4-1,4 9-1,3-8-5,15 10-19,-1-21-8,18 1-1,0-21-1</inkml:trace>
  <inkml:trace contextRef="#ctx0" brushRef="#br3" timeOffset="42445.8">4747 4403 76,'-49'4'38,"3"18"-1,-10 5 2,11 17-34,-5-1 0,13 7-1,6-3-1,14-1 0,11-10-1,20-10 0,12-20 0,16-15-1,11-17 1,7-16-1,8-15 0,-1-12 1,-3-10-1,-5-8 1,-8-4-1,-11 4 0,-9 8 0,-9 12 0,-12 17-2,-9 19 1,-1 31-1,-23 18 1,0 30-1,-4 22 1,0 14-1,2 8-1,7 7 1,7-3-2,12-6-1,8-15-2,21 0-14,2-29-19,16-2 2,-3-22-2,10-5 1</inkml:trace>
  <inkml:trace contextRef="#ctx0" brushRef="#br3" timeOffset="42835.8">5235 4613 77,'1'12'39,"13"4"-3,2-16 1,17 2-32,7-13-1,10-3-1,-2-8-1,2-3-1,-5-4 0,-3-1-1,-10-3 1,-10 1 1,-14 2-2,-9 4 2,-11 7-1,-9 6 1,-12 11-1,-4 10 0,-9 12-1,0 14 1,-4 6 0,7 8-1,6 1 1,11 4-1,15-6 0,17-6 0,19-10-2,16-15-1,20-4-6,-3-20-27,22-1-1,-7-17-1,8 1 0</inkml:trace>
  <inkml:trace contextRef="#ctx0" brushRef="#br3" timeOffset="43366.2">5933 4445 74,'-12'15'36,"-7"3"-1,7 14 1,-6 4-28,7 11-3,0 3-1,5 6 0,-1-3-1,5 0 0,-1-6-2,4-7 1,1-12-1,1-8 0,-3-20 0,10 2 0,-3-19 0,3-8-1,-1-12 1,1-9-1,2-11 1,2-5-1,1-4 1,2 3 0,0 4 1,1 6-1,1 9 1,3 11-1,0 10 0,1 11 1,1 11-1,0 6-1,1 5 0,-1 4-2,-1 5 1,-4 3-1,-4 5 1,-7 4-1,-7 2 0,-8 3 0,-8 2 1,-6-1 0,-3-2 0,-4-2 0,-1-2 1,1-4-1,1-3 0,1-1 1,4 0 0,1 1 0,3 6 0,-1 4 0,2 7 2,-1 7-2,2 6 2,1 2-3,2 3 2,2-5-5,8 6-6,-5-17-28,13-2 0,-4-18 1,10-3-3</inkml:trace>
  <inkml:trace contextRef="#ctx0" brushRef="#br3" timeOffset="44068.2">6385 4609 59,'-12'14'34,"12"-14"0,-4 14-1,4-14-25,11 10 0,3-11-1,17 4-2,3-8 1,11-1-2,5-8 0,6-3-2,0-5 0,2-3 0,-7-3-1,-8 0-1,-12 2 1,-13 1 0,-16 4-1,-11 8 1,-17 6-1,-12 9 1,-14 10 0,-7 10 0,-3 9 0,3 10 1,6 4-1,9 5-1,15-2 1,18-2 1,21-6-2,18-9 0,20-10-2,17-15-2,20-1-4,-2-23-17,16 6-13,-11-16 1,4 5-2,-14-10 1</inkml:trace>
  <inkml:trace contextRef="#ctx0" brushRef="#br3" timeOffset="44473.8">7272 4482 80,'-15'-5'38,"15"5"-1,-14 1 1,6 9-31,-7 2-1,3 12-1,-7 2-1,-2 11-1,-2 2-1,-2 6 0,2-2-1,4-3 0,5-5 0,7-10 0,9-10-1,11-13 1,12-15 0,9-9-1,6-10 1,4-8 0,2-1-1,-2-2 1,-6 4-1,-6 8 0,-10 9 0,-7 8-1,-15 14 1,11 9-2,-14 11 1,-1 3-2,3 8-1,-2 1 0,10 8-2,1-11-3,19 12-14,-3-24-15,20 3 2,-3-17-2,12 0 3</inkml:trace>
  <inkml:trace contextRef="#ctx0" brushRef="#br3" timeOffset="44817">7870 4495 76,'-28'-18'38,"4"20"-1,-13 0 3,5 22-27,-7 3-6,7 13-2,1 2-1,7 5-1,8-5-1,12-6 0,15-11 0,11-14-1,13-15 1,7-15-1,8-14 0,4-15-1,0-9 1,-2-10 0,-2-9 0,-6-3 0,-7-1 0,-7 7 0,-8 10-1,-6 13 1,-7 21-1,-9 29 0,-14 14 0,-6 27-1,-7 22-1,2 9-1,-1 14-2,3-1-1,13 5-5,-2-21-21,24 5-8,2-21 0,18-2 0</inkml:trace>
  <inkml:trace contextRef="#ctx0" brushRef="#br3" timeOffset="45487.8">8292 4639 86,'-18'8'39,"12"12"-1,-2-10 2,14 3-32,-6-13-5,29 15 0,-2-16-1,5-6 0,4-6-1,1-5-1,-2-8 1,-3 0-1,-6-4 0,-8-3 0,-7 3 0,-9 2 0,-9 6 0,-7 6 0,-9 11 1,-6 8-1,-6 15 0,-1 9 1,-1 10 0,5 7 0,5 2-1,10 3 1,11-7 0,18-5-1,12-13 0,13-11 0,9-13 0,7-10-1,4-12 1,3-9-1,-4-6 1,-7-2-1,-9 2 1,-7 2-1,-9 7 2,-8 9-1,-16 19 0,0 0 1,-6 13-1,-8 12 1,-5 8-1,-1 8 1,2 1-1,3 1 1,3-4-1,11-10 0,7-10 0,5-14 0,9-10 0,6-16-1,3-10 2,2-11-2,4-6 2,-2-4-1,-2 2 0,-3 6 0,-3 8 0,-7 10 0,-4 13 0,-14 13 0,13 13 0,-12 8-1,-1 5-1,1 2-2,8 4-3,-2-18-14,19 7-19,-2-22 1,19-1-1,-4-22 1</inkml:trace>
  <inkml:trace contextRef="#ctx0" brushRef="#br3" timeOffset="45675">9562 4009 97,'-31'69'38,"-14"-1"2,11 13-4,1 0-34,6-2-4,11 0-6,-2-18-30,17-4 1,-3-19-2,12-5 0</inkml:trace>
  <inkml:trace contextRef="#ctx0" brushRef="#br3" timeOffset="45846.6">9304 4370 107,'0'0'41,"5"-18"0,11 21 0,-1-4-38,15-1-5,11 8-8,-1-13-28,19 8-2,-7-13-1,17 8 0</inkml:trace>
  <inkml:trace contextRef="#ctx0" brushRef="#br3" timeOffset="46501.8">10630 4042 74,'-2'-14'36,"2"14"1,0 0 0,4 25-31,-10 1-1,7 16 1,-6 8-2,4 15-1,-4 5 0,4 8-1,1-4 0,6 0 0,2-7-1,7-11 0,3-14 1,6-17-1,7-20 0,7-21 1,6-17-1,3-14 0,-1-14 0,1-9 1,-1-11-1,-2-4 0,-4 2 0,-6 8-1,-6 11 0,-7 12-1,-5 16-1,-7 12-2,2 27-4,-11-3-7,10 42-24,-8-9 1,16 15 0,-3-7-2</inkml:trace>
  <inkml:trace contextRef="#ctx0" brushRef="#br3" timeOffset="47219.4">11627 4404 83,'-49'-1'40,"1"15"-1,-13-8 2,7 21-32,-5-6-3,8 9-2,3 0-1,12 5 0,13-1-1,16-1-1,14-4 0,15-3-1,13-9 0,8-4 0,5-9 0,3-5 0,-1-9-1,-2-5 1,-8-8 0,-6-4 0,-9-2 0,-4-2 0,-9 1 0,-3 2 0,-9 8 0,-6 7 0,6 13 0,-25 7 0,8 10 0,-1 7-1,3 5 1,3 1 0,10-1 0,10-6 0,11-7 0,9-8 0,11-10 0,7-8 0,4-9 0,1-3 0,-4-4 1,-6-1-1,-6 3 0,-9 1 0,-6 6 0,-8 6 0,-12 11 0,0 0 0,-19 26 0,3 0 0,-3 6 0,1 4 0,-1 1 0,4-1 0,7-4 1,5-6-1,7-13 1,8-12 0,6-10-1,4-9 1,5-11 0,1-7 0,0-6-1,-1-5 1,-2 1-1,-6 5 1,-4 3 0,-3 7 0,-4 6-1,-1 9 1,2 6-1,2 5-1,6 5-1,4 0-2,9 5-3,1-10-3,23 16-19,-8-18-12,8 10 2,-6-13 0,5 9 2</inkml:trace>
  <inkml:trace contextRef="#ctx0" brushRef="#br3" timeOffset="47406.6">12585 4360 106,'-24'13'37,"8"17"2,-16-5-2,9 17-33,-4 1-1,8 5-1,2-1-1,10 0-1,5-5-1,4-9 0,13-7-5,-3-28-12,19 5-21,-9-23 0,14-2 1,-13-20-1</inkml:trace>
  <inkml:trace contextRef="#ctx0" brushRef="#br3" timeOffset="47531.4">12630 4072 83,'-18'-24'37,"18"24"-1,-16 2-6,13 13-42,21 11-24,4-7-2,19 13 0</inkml:trace>
  <inkml:trace contextRef="#ctx0" brushRef="#br3" timeOffset="47905.8">13208 4420 97,'-26'1'38,"-14"-10"3,0 12-1,-19 7-35,8 2-2,-3 9 1,-1 10-1,4 7 1,12 4-2,7 3-1,14-3 0,14-2 0,13-8 0,15-12-1,13-11 1,6-12-1,5-9 0,3-12 0,1-11 0,-2-5 0,-6-7 0,-5 2 1,-5 3-1,-7 5 0,-7 9 0,-8 13 0,-12 15-1,0 0-1,-11 29 0,2 3-2,0 3-2,6 9-3,-2-18-14,22 9-17,-1-20 1,20-4-1,-1-20 1</inkml:trace>
  <inkml:trace contextRef="#ctx0" brushRef="#br3" timeOffset="48358.2">13752 3877 105,'-22'-7'38,"4"35"2,-18 11-1,5 27-31,-8 10-2,5 11-2,0 4-1,7 4-1,8-4-1,6-8 0,6-11-1,6-12-1,3-14 1,6-15 0,1-14 0,7-16 0,0-13 0,3-13 0,5-8 0,2-10 0,6-2 0,1 3 0,1 2 0,-4 7-1,-1 10 1,-4 10 0,-2 12 0,-4 9 0,-6 9 0,-4 9 0,-6 3-1,-4 4 1,-4 1 0,-8-1 0,-6-3 0,-6-1-1,-3-5 0,-7-4-2,4-4-2,-4-14-7,18 8-18,-10-20-11,27 10 0,-18-39 0,26 4 0</inkml:trace>
  <inkml:trace contextRef="#ctx0" brushRef="#br3" timeOffset="48670.2">14321 3827 101,'-27'16'40,"8"22"0,-11 4-3,8 19-31,-6 7-1,3 12 0,-4 4-2,4 2-2,0 0 0,3-7-3,5-4-1,3-14-3,16 0-13,-4-28-20,23-8-2,-1-21 1,17-8 0</inkml:trace>
  <inkml:trace contextRef="#ctx0" brushRef="#br3" timeOffset="49013.4">14331 4458 87,'-16'17'39,"-12"-2"-1,11 14 2,-6-10-23,18 7-13,10-6 0,12-2-1,11-9-1,11-6-1,7-8 1,6-8-1,1-7-1,-4-8 0,-6-4 1,-6-4 0,-11-1-1,-9 4 1,-14 4 0,-13 8 1,-15 10 0,-8 13 0,-11 14 0,-6 15-1,-5 12 0,6 9 0,6 4 1,13 4-2,16-3 0,15-9-3,20-6 0,12-19-5,30 0-14,-5-27-19,25-5-2,1-22 0,15-6-1</inkml:trace>
  <inkml:trace contextRef="#ctx0" brushRef="#br1" timeOffset="56829">14255 5040 24,'-20'3'27,"4"1"0,-2-4 0,-3-5-17,7 5-3,-7-7 0,5 5-3,-11-3 0,3 6 0,-12-5 0,-1 8 1,-12-4-1,-1 7 0,-11-4-1,-4 5-1,-10-3 0,-3 3 0,-6-2-1,-3 1 1,-6-2-1,-2 2 1,-7-1-2,-2 1 2,-5 0-1,-1 1 1,-6-2-2,-1 1 0,-7-1 0,-2-2 1,-3-2 0,3 1-1,-3-6 1,0 2 0,-7-3 0,-2 0 1,0 1-1,-1-1-1,-3 1 1,-5 1-1,-5 0 0,-2 1 1,1 1-1,0-1 1,-4 0-1,0 0 0,2-2 1,4 1 0,0 0-1,-1 0 1,0 0-1,0 2 1,5 3-1,-2-1 0,-3 4 0,-1-2-1,3 2 1,1 0-2,-2 0 2,-1-3-1,0 1 3,2-2-4,-1-1 4,-1 1-2,-1-1 2,2 2-1,0 0 0,1 2-1,-2 1 1,0 1-1,2-2 0,6 0 0,3 0 0,4-2 1,3-3 0,5-1-1,6-4 1,9 1-1,2-3 1,7 1 0,0 0-2,1 0 1,3 2-1,2 0 2,-1 2-2,2 1 1,1 1 1,1 1 0,1-1 0,6-1-1,3 0 1,8 0 0,3-5 0,7 2 0,7-3-3,5 3 3,7-2-1,8 3 0,5-2-1,3 2 0,8 5-3,-1-11-10,26 9-22,-16-4-2,16 4-1,20-15 0</inkml:trace>
  <inkml:trace contextRef="#ctx0" brushRef="#br2" timeOffset="106101.4">3424 5763 70,'6'-18'37,"-6"18"0,3-17 0,-3 17-29,0 0-2,0 0-2,0 0-1,11 15-1,-11 12 1,1 11-1,-4 13 0,1 13 0,-1 11 0,-4 6-2,0 7 1,-3-3-4,7-2-5,-11-15-27,18-6-3,-6-24 2,9-12-3</inkml:trace>
  <inkml:trace contextRef="#ctx0" brushRef="#br2" timeOffset="106709.8">3105 5845 87,'-38'-29'36,"16"13"1,4-1 1,18 17-34,12-7 0,16 6-1,12-2-1,9 0 0,9-1 0,8 0-1,6-2 0,1 2 0,-2-2 0,-5 1-1,-7 1 0,-5 0 1,-6 1-1,-7 1 0,-6 0 1,-5 0-1,-5 2 0,-6 1 0,-2 4 0,-2 4 0,-4 7 0,-3 11 1,-4 11 1,-4 10-1,-5 11 1,-5 11-1,-3 3 1,-2 3-1,-1-2 1,1-8-2,3-10 0,4-10 0,7-15 0,9-13 0,6-15 1,8-14-1,7-12 1,3-11 0,4-9 0,1-4-1,3-5 1,-4 2 0,-3 5-1,-6 7 1,-5 8-1,-4 12 1,-4 14-1,-3 11 0,-6 13 1,0 10-1,-3 7 0,1 5-1,1 3-1,3-3-1,6 1-2,1-12-2,14 3-8,-5-23-23,16 2-2,-4-19 2,11-1 0</inkml:trace>
  <inkml:trace contextRef="#ctx0" brushRef="#br2" timeOffset="106881.4">4699 6053 87,'0'-24'36,"0"24"1,0 0 2,-7 15-29,-5 11-6,2 11-1,0 5-2,1 4-1,4 2-1,3-4-3,11 1-5,-6-19-28,19-2 1,-2-20-2,11-6 0</inkml:trace>
  <inkml:trace contextRef="#ctx0" brushRef="#br2" timeOffset="107053">4799 5782 82,'-20'-19'36,"-2"8"-1,10 13-3,6 11-35,6-13-21,22 6-10,7-6-1,22 3-2,7-5 2</inkml:trace>
  <inkml:trace contextRef="#ctx0" brushRef="#br2" timeOffset="107349.4">5393 5816 65,'3'19'40,"-12"10"-2,-20-4 2,-3 12-23,-12-7-8,6 6-3,0-10 0,9 3-3,5-7-1,17-6-1,7-16 0,31 12 0,6-15 0,9-2-1,4 0 0,0 0 1,-5 5 0,-7 10 0,-12 7 0,-17 9 0,-18 9 0,-14 4 0,-10 3-1,-6 2 0,-3-3-1,0-9-1,6-2-3,4-22-11,21 4-22,11-12-2,5-18-1,14-8-1</inkml:trace>
  <inkml:trace contextRef="#ctx0" brushRef="#br2" timeOffset="107770.6">6480 5902 82,'0'0'40,"17"11"-3,-21 1 3,8 16-35,-14 4 0,-2 9-3,-3 9 1,0 4-2,0 1-1,2-3-1,9-3-3,1-19-8,20-6-25,2-21 0,17-11-1,2-20-1</inkml:trace>
  <inkml:trace contextRef="#ctx0" brushRef="#br2" timeOffset="107926.6">6559 5660 87,'-34'8'37,"3"3"-1,18 7-2,26 3-56,5-15-15,29 5 1,9-9-3,21 1 2</inkml:trace>
  <inkml:trace contextRef="#ctx0" brushRef="#br2" timeOffset="108238.6">7117 5868 95,'-55'35'41,"-9"-11"0,11 8-3,5-12-32,11 1-4,15-6 2,17-2-2,20-5-1,16-3 0,13-1-1,9 2 1,0 0-1,4 4 1,-10 4 0,-11 3 0,-16 5-1,-14 4 1,-18 2-1,-11 3 0,-12 0 0,-8 0 0,-3-1-1,-3-3 0,9-2-2,4-6-2,18 5-9,3-17-25,15-7 0,18 2-2,12-10 0</inkml:trace>
  <inkml:trace contextRef="#ctx0" brushRef="#br2" timeOffset="108675.4">8283 5573 60,'19'-31'37,"0"17"0,-19 14 1,8 13-27,-20 10-2,5 23-2,-9 8-3,0 13-1,-4 7 1,4 7-2,3-1 0,4 1-1,4-5-1,5-10-3,9-3-7,-1-18-27,13-7 0,-8-17-1,7-8 0</inkml:trace>
  <inkml:trace contextRef="#ctx0" brushRef="#br2" timeOffset="108878.2">8073 6066 108,'-17'3'40,"2"-3"1,19 13-3,9-11-35,18-3-2,17-7 0,16-7-3,15-4-4,6-14-2,19 6-17,-7-20-13,7 6-1,-12-10-2,-8 5 1</inkml:trace>
  <inkml:trace contextRef="#ctx0" brushRef="#br2" timeOffset="109221.4">8966 5527 92,'-33'15'38,"10"20"2,-8 4-2,4 15-31,4 4-1,6 10 0,-2 4-2,3 6 0,-1-3 0,3-2-1,0-9 0,3-8-3,3-10 1,6-10-1,3-13 0,6-12 1,6-14-1,4-9 0,4-10 1,1-6-1,2-4 1,1-3-1,-1 3 0,-2 5 0,-4 8 0,-1 11 0,-3 9 0,-3 10 0,-2 10 0,1 4-1,-1 7-2,1-4 0,7 4-2,0-13-4,18 5-23,-9-19-9,14 1 2,-7-18-1</inkml:trace>
  <inkml:trace contextRef="#ctx0" brushRef="#br2" timeOffset="109424.2">9343 6051 110,'-18'21'39,"7"16"1,-7-8-2,6 7-34,4-3-2,6-3 0,3-3-3,6-11-3,10-2-6,-4-23-27,18 1-2,-5-20 1,10-1-2</inkml:trace>
  <inkml:trace contextRef="#ctx0" brushRef="#br2" timeOffset="110360.2">9459 5821 92,'-17'0'39,"-5"1"1,13 13-1,-1-1-30,10-13-3,23 11-4,5-7-1,8-3 0,7 1 0,2 1 0,2 2-2,-6 6 4,-7 6-3,-10 6 3,-10 7-2,-13 6 2,-9 5-2,-10 1 3,-4 2-2,-3-5-1,1-3 1,4-9-1,5-5 0,9-11-1,6-11 1,20-10-1,4-9 0,11-10 0,6-7 0,6-3 0,2-3 0,0 2-2,-5 3 3,-7 7-3,-8 8 2,-7 11-2,-11 10 1,-11 1 1,0 28-1,-7 2 3,-2 7-4,1 4 3,2 2-3,6 1 1,6-6-4,12-1 0,9-15-4,20 2-12,-1-22-18,16-1 1,-5-19 0,8 6 19,-13-17 13,-5-2 5,-12 1 5,-21-13 15,-3 18 18,-24-6 1,-1 16 1,-17-8-19,5 21-10,-7 4-4,1 12-2,2 6-1,5 8-1,4 3-1,6 0 1,8 0-2,7-3 1,7-9-1,7-6 1,5-11 0,7-10-1,4-10 0,4-9 1,-2-4-1,0-6 0,-1 0 1,-1 3-2,-6 5 1,-4 8 0,-8 16-1,-12 5 1,7 33-1,-15 11 1,-7 19-1,-9 16 1,-6 14-1,-8 11 3,-3 8-2,-4 1 2,-2-5-3,5-8 3,2-14-2,7-15 2,7-19-2,6-17 0,7-20 0,13-15 0,-7-22 0,10-14 0,4-17 0,5-14 0,3-11 0,6-4 0,4 0 0,0 0-3,7 12-2,-7-3-17,15 26-18,-10 6-2,18 21 2,1-1-2</inkml:trace>
  <inkml:trace contextRef="#ctx0" brushRef="#br2" timeOffset="111046.6">11270 5980 66,'31'-16'39,"-2"11"-1,-17 1 1,0 17-13,-12-13-19,-17 23-2,1-4 1,-2 11-2,-4 6-1,3 8 1,-2 1-2,6 1 1,6-2-2,5-4 0,6-8 0,12-9 0,8-11-1,8-12 1,10-14-1,4-10 0,2-10 0,3-4 1,-5-5-1,-4-2 0,-8 2 1,-6 5-1,-10 8 0,-4 10 0,-12 20 0,0 0 0,0 0 0,-14 38 0,6 0-1,0 7 1,6 5 0,3 1 0,7-3 1,6-5-1,9-11 1,6-10 0,7-13 0,6-12 0,2-15 1,0-9-2,-5-10 0,-1-8 0,-9-5 0,-6 0 0,-8 1-2,-5 4-1,-6 12 0,-5 3-3,3 17-2,-10-4-11,19 23-21,-11-6 0,22 19-1,-7-8 2</inkml:trace>
  <inkml:trace contextRef="#ctx0" brushRef="#br2" timeOffset="111389.8">12248 6180 106,'-6'22'39,"6"-22"2,21 9-2,-3-14-35,12-1-1,4-6-1,5-4 0,-2-5-1,-2-1 0,-7-5 0,-10 1 0,-7-1 0,-14 2-1,-10 7 1,-12 6-1,-12 12 2,-8 14-1,-7 12 1,-3 15 0,0 11-1,5 5 1,13 2 1,16-2-3,22-8 0,18-11-3,31-9-4,10-25-23,37-1-10,12-19-1,28-4 0,3-14-2</inkml:trace>
  <inkml:trace contextRef="#ctx0" brushRef="#br2" timeOffset="112294.6">13837 5938 109,'-18'4'38,"-14"-3"1,2 18-9,-19-7-23,3 15-1,-7 4-2,3 11 0,-1 4-1,6 6 0,9-3-1,10 0 0,15-8-1,15-6 0,14-13 0,12-11-1,12-12 1,5-9-1,4-11 0,-1-7 0,-5-7 0,-6-6 0,-6-3 0,-11-1 0,-7 4 0,-8 3 1,-5 9-1,-5 7 0,3 22 0,-18-5 0,6 24 0,-1 13 0,-1 11 0,2 4 0,7 5 0,6-1 0,13-5 0,11-8 1,13-10-1,11-12 0,10-14 0,9-9 2,3-10-2,-1-7 0,-8-6 0,-9-1 0,-9-1 0,-10 5 0,-11 4 0,-12 5 0,-11 18 0,-11-4 0,-6 16 0,-5 7 0,-3 7 0,0 3 0,-1 3 0,6 0 0,5-5 0,6-6 0,9-8 0,0-13 0,25 1 0,-3-13 0,3-8 0,3-7 0,-1-8 0,-2 1 0,-2-4 0,-3 1 0,-1 2 0,-4 5 0,1 6 0,1 3-3,4 11 0,0 1-2,10 12-4,-10-11-19,17 15-13,-8-7 2,11 7-2,-9-8 1</inkml:trace>
  <inkml:trace contextRef="#ctx0" brushRef="#br2" timeOffset="112637.8">14658 6176 108,'-9'26'39,"3"-13"2,18 4-2,-1-13-35,22-4-1,10-7-1,6-7 0,1-5-1,0-5 0,-5-4 0,-8-2 0,-10-1 0,-13 0-1,-15 5 0,-12 7 1,-15 8 0,-11 13 0,-11 11 1,-8 17 0,-1 11 0,4 8 1,9 5-3,17 0 0,18-3 0,18-10 0,30-4-16,10-22-23,31-4-3,3-18 0,24-1 0</inkml:trace>
  <inkml:trace contextRef="#ctx0" brushRef="#br2" timeOffset="113324.2">16179 6017 111,'-33'4'38,"-14"-3"3,9 18-10,-16 0-24,3 8-2,-4 6-1,11 5 0,7 1-1,15 3 0,15-6-2,19-2 1,17-10-1,16-7-1,12-9 0,6-8 0,6-10 1,0-8-2,-4-7 1,-7-6 0,-7-6-1,-11-4 1,-7-3-1,-10 0 1,-8 6-1,-9 7 1,-11 10-1,-8 14 1,-7 18 0,-6 20 0,-5 20 0,-2 19 0,-1 16 0,-2 12 2,0 9-1,2 2 1,1 1-2,1-8 3,1-11-3,2-11 0,-2-17 0,2-14 0,2-17 0,1-18 0,1-18 0,3-15 0,5-16 0,2-14-5,10-10-1,1-17-5,20 7-13,-3-16-19,20 10 4,3-6-2,24 10 1</inkml:trace>
  <inkml:trace contextRef="#ctx0" brushRef="#br2" timeOffset="113667.406">16829 6122 106,'-6'17'39,"-23"-5"1,-2 12 0,-11 0-35,-3 7 0,-5 5-2,7 3 1,5 1-1,14-1-1,12-2 0,18-5 0,16-8-2,13-9 1,13-10-1,8-11 1,3-8-1,-3-10 0,-5-8 0,-11-5 0,-7-8 0,-11-1-1,-8 0 1,-13 3-1,-8 6 0,-9 9-1,-4 12-1,-3 7-1,3 14-2,-2-4-8,21 18-24,-4-7-2,18 7 1,4-9-1</inkml:trace>
  <inkml:trace contextRef="#ctx0" brushRef="#br2" timeOffset="113885.8102">17370 6083 107,'0'0'38,"0"0"4,-22 31-3,-12-1-32,8 6-3,-4 5-1,3 7-1,1-1 0,4-1-1,9-5-1,3-8-1,11-9-4,-1-24-10,31 5-23,-12-22-3,17-5 1,-3-17-2</inkml:trace>
  <inkml:trace contextRef="#ctx0" brushRef="#br2" timeOffset="114260.2174">17529 5950 111,'0'12'41,"-10"2"2,15 10-2,-8-6-34,10 5-5,1 4 0,1 3-1,-6 4 0,-3 4-1,-7 4 1,-5 0-1,-6-2 1,-5-2-1,1-6 1,1-6-1,6-9 1,15-17-1,0 0 0,15-15 2,11-12-2,5-5 0,5-7 0,2-4 0,2-1 0,-5 5 0,-6 7 0,-7 8 0,-5 10 0,-6 13 0,-6 11 0,-5 12 0,0 9-3,0 4-1,6 5 0,2-4-2,14 6-5,-3-21-15,22 7-14,-3-19 1,13 0-1,-4-16 3</inkml:trace>
  <inkml:trace contextRef="#ctx0" brushRef="#br2" timeOffset="114697.0258">18150 6233 102,'-3'-36'38,"0"13"2,-15-6-1,7 19-27,-13-1-7,-1 11 0,-4 11-2,-2 11 1,-3 6-2,3 8 0,4 3 1,9 1-3,7-3 0,10-5 0,9-8 0,10-9 0,11-10 0,7-10 0,3-11 0,2-8 0,1-7 0,-1-6-3,1-1 1,-4 0-1,-6 8 1,-7 6 0,-8 16 0,-17 8 1,4 32 0,-17 11 1,-10 22 1,-12 13 2,-9 11-2,-5 7 2,-3 3-2,1-3 2,-1-9-2,2-8 2,4-18-3,4-13 0,7-18 0,4-14 0,4-14 0,1-16 0,5-8 0,-3-22-11,16 3-16,-12-29-15,13-2 1,-4-16-2,15 2 0</inkml:trace>
  <inkml:trace contextRef="#ctx0" brushRef="#br2" timeOffset="115149.4345">19263 5575 76,'16'0'40,"-16"0"-1,12 19 0,-23-4-22,7 15-15,-3 11 0,0 15 1,-3 8 1,0 12-1,-2 5 0,1 2-1,3 0 0,1-9-2,3-5-1,2-16-8,16-3-28,-8-24-2,11-6 0,-5-21-1</inkml:trace>
  <inkml:trace contextRef="#ctx0" brushRef="#br2" timeOffset="115570.6426">19072 6061 109,'-32'-1'40,"0"1"1,19 14-1,9-3-33,22 1-3,18-5-1,20-3-1,13-3 0,12-3 0,7-3-1,0 0 0,-7-2-1,-6 1 1,-15 1-1,-14 7 2,-20 1-2,-17 7 0,-16 8 0,-12 6 0,-14 7 0,-7 6 0,-4 4 0,5 1 0,9-1 0,14-2 0,17-8 0,20-9 0,23-13 0,16-12 0,13-9 0,3-10 0,-3-9 0,-8-6 0,-15-6 0,-19-3 0,-23 1 0,-20 4 0,-20 6-2,-16 7-3,-9 17-4,-16-5-13,15 25-18,-7-3-1,25 12 1,8-4-1</inkml:trace>
  <inkml:trace contextRef="#ctx0" brushRef="#br2" timeOffset="116038.6516">20970 6081 92,'0'0'36,"10"-11"0,-16-4-4,6 15-21,-23-14-2,8 14-1,-14-1-3,1 9 0,-8 6-1,1 14 0,-3 8-1,4 8-1,4 7 0,9 2-1,12-1 0,13-3-2,19-8-1,18-16-1,24-10-4,6-28-12,23-4-20,0-19-1,13-6 0,-8-18 1</inkml:trace>
  <inkml:trace contextRef="#ctx0" brushRef="#br2" timeOffset="116381.8582">21561 5589 103,'-39'15'39,"-11"19"1,6 27-1,-7 7-31,7 17-3,0 6 0,6 8-1,3-2-1,7-2 0,7-12-1,12-8-1,5-15-1,7-13 1,7-18-1,8-15 2,5-15-2,3-12 0,5-9 0,-1-9 0,0-6 0,-1-3 0,-1 3 0,-5 4 0,-4 10 0,-2 12 0,-5 12 0,0 11 0,-2 11 0,2 7-2,4 8-2,2-5-2,16 14-13,-6-21-21,21 1 0,-4-17 0,14-3-1</inkml:trace>
  <inkml:trace contextRef="#ctx0" brushRef="#br2" timeOffset="117115.0723">22022 6220 100,'-45'5'40,"2"15"1,-11-1-1,6 12-21,-3-1-15,7 2 0,7 2-1,9-3-1,13-5 0,15-4-2,18-7 0,14-9 0,13-7 0,10-9 0,4-8 0,-2-5 0,-3-6 0,-9-2 0,-9-3 0,-13 2 0,-10 4 0,-12 7 0,-10 9 0,-6 9 0,-7 11 0,-3 10 0,2 8 0,4 5 0,5 4 0,10-3 0,15-3-4,8-6 1,16-4 0,8-9-2,11-5 0,3-9-1,8-2 0,-7-10 0,-1 0 2,-10-7 1,-9 0 3,-10-2 0,-10 1 1,-9 6 2,-15 1 2,6 17-1,-31-6 1,10 16-1,-6 6-1,3 9 0,-1 5 0,2 4 0,3-2-2,7 3 1,4-9-1,7-3 1,6-10-1,9-8-1,6-11 1,8-8-1,4-8 0,5-8 1,4-3-1,-1-6 0,0-1 2,-2 3-2,-4 5 0,-5 7 0,-6 9 0,-4 9 0,-5 10 0,-5 11 0,-3 8-2,-3 4 0,5 8 0,-1-3-1,9 2-1,1-8-3,16 3-5,-7-19-18,21 4-9,-4-14 1,8 0-1,-9-12 2</inkml:trace>
  <inkml:trace contextRef="#ctx0" brushRef="#br2" timeOffset="117583.0813">23118 6339 102,'-17'-26'38,"0"11"2,-14 2-1,4 16-24,-10 1-8,4 11-1,-7 5-2,6 8 0,4 2-4,6 3 0,9-1 0,12-2 0,9-10 0,12-6 0,11-8 0,8-8 0,5-9 0,5-5 0,0-6 0,-2-4 0,-2-1 0,-8 1 0,-8 6 0,-7 5 0,-20 15 0,0 0 0,-2 17 0,-19 16 0,-8 13 0,-7 11 0,-6 13 0,-4 6 0,1 4 0,0 1 0,3-4 0,5-6 0,2-11 0,10-12 0,3-13 0,8-15 0,3-15 0,11-5 0,-7-30 0,8-2 0,5-13 0,2-7 0,5-7 0,3 0 0,4 3 0,3 3 0,8 8 0,3 3 0,7 17-5,-5-6-13,20 20-17,-11-7-8,13 6 3,-7-5-3</inkml:trace>
  <inkml:trace contextRef="#ctx0" brushRef="#br2" timeOffset="117941.8882">23476 6462 121,'35'5'39,"-1"-10"-1,16 8-7,-5-16-26,3 0-3,-5-5 1,-2-3-2,-7-6 0,-4 0 0,-10-2 0,-12 4-1,-15 4 2,-13 9-1,-13 10 1,-12 12 1,-10 12-1,0 12 0,0 7-2,8 7 0,11 0 0,18-2 0,19-4 0,18-9 0,20-4 0,10-16-4,26 6-24,-6-22-14,15-1 0,-6-12-2,11 3 2</inkml:trace>
  <inkml:trace contextRef="#ctx0" brushRef="#br2" timeOffset="118113.4915">24495 6590 133,'-5'11'44,"-7"-18"-2,12 7-6,-5-15-36,4-6-8,16 15-24,-23-11-10,8 17-1,-21-24 0,4 16 0</inkml:trace>
  <inkml:trace contextRef="#ctx0" brushRef="#br3" timeOffset="124509.6145">1742 7327 70,'0'0'34,"-2"10"0,-3 1 0,10 14-25,-9 3-4,6 15-1,-2 8-2,5 12 1,-3 5-2,3 4 1,-2 1-2,3-1 2,-1-8-2,2-11 1,-1-12 0,1-10 0,0-15 1,-7-16-1,19-2 1,-5-18 0,0-9 0,1-6 0,0-7-1,3-5 1,-1-3-1,1 4-1,0 4 0,-1 9 0,-1 8 1,4 10-2,-1 13 2,0 13-1,-1 11-1,-3 9 1,-2 7 0,-8 6 0,-5 2 0,-11 5 1,-8-3-1,-6-3-1,-9-4 1,-2-5-1,-2-7-1,0-13-4,13-3-9,2-28-23,17-8 3,6-18-3,19-9 1</inkml:trace>
  <inkml:trace contextRef="#ctx0" brushRef="#br3" timeOffset="124899.622">1799 6986 77,'-76'17'36,"7"21"-1,1 17 0,11 24-28,2 21-2,18 26-2,12 18-1,10 15-1,8 6-1,14 1 1,12-15-1,18-16 2,20-35-1,20-32 1,18-48 1,17-38 1,13-43 0,12-28-1,-3-30 1,-11-19-1,-20-13-1,-22-7-1,-26 3 0,-31 6-1,-33 13-1,-34 15-1,-21 22 0,-18 22 0,-8 27-1,-4 22 0,10 36-13,7 7-20,28 22-1,17 3 0,30 5-3</inkml:trace>
  <inkml:trace contextRef="#ctx0" brushRef="#br3" timeOffset="125570.4349">3562 7339 75,'0'0'36,"-6"13"-3,4 13 3,-6 2-29,6 15-3,0 9-1,3 12-2,2 7 0,1 6 0,2 5-2,0-3-3,4-1-3,-7-18-19,10-3-9,-3-18 1,2-13-3</inkml:trace>
  <inkml:trace contextRef="#ctx0" brushRef="#br3" timeOffset="125882.4409">3605 7288 88,'-15'-30'37,"10"17"1,5 3 0,20 12-31,5-1-3,20 6 0,12 1-2,10 8 0,5 4-1,1 4 0,-5 6 0,-7 9-1,-16 11 1,-20 11-1,-22 11 0,-22 4-1,-20 7 1,-12 3 0,-13-2-2,-2-6 0,1-10-2,5-20-5,25-7-27,4-22-2,31-19 2,0 0-4</inkml:trace>
  <inkml:trace contextRef="#ctx0" brushRef="#br3" timeOffset="126272.4484">4238 7770 88,'-10'20'38,"-1"-8"-1,14 5 1,-3-17-32,23 7-3,4-9 1,11-1-1,2-7 0,6-2-1,-2-6 0,-5-2-1,-5-3 1,-9-2-1,-10 0 1,-10 1-1,-12 0 0,-6 4 0,-9 2 0,-5 7-1,-4 8 1,-3 10-1,0 10 1,1 11-1,3 6 1,7 8-1,7 5 0,8 0 0,9-1-1,12-6 0,12-7-1,10-11-2,17-5-5,-2-20-17,18 2-13,-4-17 1,9 2-2,-11-15 2</inkml:trace>
  <inkml:trace contextRef="#ctx0" brushRef="#br3" timeOffset="126849.6595">4982 7635 91,'-15'1'37,"8"14"0,-9 2 0,6 12-31,-5 4-2,6 7 0,-4 1-1,4 4 1,1-2-2,2 2 0,0-5 0,4-6-2,0-9 1,1-5-1,1-20 1,0 0-1,11-2 1,-3-20-1,4-10 1,0-7 0,1-10 0,5-9 0,0-3-1,0 1 0,-1 2 1,-1 5-1,1 8 0,0 7 0,1 12 1,1 10-1,1 11 0,4 7 0,1 6 0,4 6-1,2 7 1,-4 3 0,0 7-1,-7 3 0,-8 5 0,-7 1 1,-11 3-1,-9-4 1,-9-1-1,-5-3 1,-6-6-1,-1-5 1,-1-6 0,5-5 1,0-3-1,7 1 0,2 0 0,4 8 1,1 6-1,2 9 0,-1 7 0,-2 11-1,1 8 1,1 4 0,3 3-1,1-6 0,9-3-2,1-13-3,18 1-15,-3-27-18,19-10 0,-2-24-1,14-8 0</inkml:trace>
  <inkml:trace contextRef="#ctx0" brushRef="#br3" timeOffset="127567.2733">5530 7738 101,'-7'24'39,"7"-24"1,1 18-1,10-15-36,6-5-1,8-7 0,11-5-1,6-9 1,4-3-2,2-5 1,-3-3-1,-6 1 1,-7 0-1,-10 6 1,-14 4-1,-11 7 1,-10 5-1,-11 9 1,-6 10 0,-4 8 0,-6 11 0,1 6 0,2 7 0,5 4 0,9 2 0,12-2-1,11-6 0,16-9 0,13-9-2,16-11-1,9-13-1,14-6-3,-1-16-3,12 5-4,-17-18-1,7 12 3,-21-8 2,-5 9 5,-15 3 3,-14 6 5,-14 17 3,0 0 6,-19 5 1,-10 8-2,10 15-3,-10 2-2,5 7-1,1 1-1,7-1-2,2-4 1,7-3-1,5-9-1,8-9 1,5-12-1,9-11 0,7-12 0,2-8 0,3-11 0,3-2-1,-1-4 1,-1 1-1,-3 4 1,-8 8-1,-5 12 0,-4 12 0,-13 11 0,13 17-1,-11 10 0,-1 7-1,2 9-1,1 0-1,8 3-2,4-11-1,17 6-11,-4-24-21,18-3 1,-1-19 0,11-3 1</inkml:trace>
  <inkml:trace contextRef="#ctx0" brushRef="#br3" timeOffset="127926.0802">6844 7570 92,'-14'-17'37,"-19"3"1,4 21 2,-19 4-31,12 17-1,-1 5-3,6 9 0,6 1-2,12 2 1,12-7-2,16-6 0,14-13 0,14-16-1,9-15-1,10-15 1,1-14 0,1-11-1,-4-11 1,-5-9-2,-7-4 2,-10 1-1,-6 7 0,-9 10 0,-10 14 0,-10 16 0,-3 28 0,-24 11-1,-3 27 1,-4 17-1,-3 12 0,3 10-1,8 6-1,9-5-3,20 0-6,1-24-20,31 2-9,2-24 0,17-6 0</inkml:trace>
  <inkml:trace contextRef="#ctx0" brushRef="#br3" timeOffset="128581.2928">7323 7681 102,'-14'31'40,"7"-10"0,21 0-3,9-14-33,17-7 0,7-13-2,7-9-1,1-7 0,-3-4-1,-5-5 0,-13-1-1,-11 3 1,-14 4 0,-13 7 0,-12 9 0,-11 10 1,-6 10 0,-6 10 0,1 10 1,2 7-1,7 7 1,11 2 0,13 1 0,12-4-1,17-5 0,11-9-1,12-8 1,6-9-1,4-12 0,-1-9 0,0-5 0,-5-6 0,-8-1 0,-7 1 1,-9 2-1,-8 5 1,-9 9 0,-10 10-1,-9 14 0,-6 9 0,-5 8 0,0 8 0,0 4 0,3-1 0,5-1 0,8-8 0,11-10 0,10-15 0,6-11 1,7-16-1,4-9 0,0-13 1,2-6 0,-1-4-1,-6 3 1,-5 6-1,-6 10 1,-9 14-1,-9 18 0,-1 11 0,-4 16 0,-1 7 0,0 7 0,8 1-2,6-5 0,13-3-3,8-22-5,22 3-14,-5-31-16,16-6-2,-4-23 2,12-4-1</inkml:trace>
  <inkml:trace contextRef="#ctx0" brushRef="#br3" timeOffset="128737.2958">8771 7105 96,'-21'0'38,"-3"33"1,-14 14 0,3 22-23,-6 11-11,6 11-4,3 4-2,6-7-5,15 5-20,-3-25-12,12-6-2,-4-23 0,13-10 0</inkml:trace>
  <inkml:trace contextRef="#ctx0" brushRef="#br3" timeOffset="128893.2988">8492 7576 108,'-6'-40'41,"12"16"1,-5 2-1,15 17-28,2 5-10,8 4-4,13 9-11,-5-8-26,22 5-4,1-8 1,21 1-2</inkml:trace>
  <inkml:trace contextRef="#ctx0" brushRef="#br3" timeOffset="129595.3123">9604 7257 98,'-5'-26'39,"8"11"0,-4 2-1,1 13-32,10 3-2,0 14-2,-1 11 0,0 12 0,-2 8 0,0 14 0,-4 6 0,1 6-1,-2-2 0,0-4 2,3-6-3,3-9 1,5-17 0,9-15 0,8-20-1,12-20 0,6-18 1,7-15-1,3-10 1,0-11-1,-3-5 1,-7-3 0,-9 3-1,-12 9 1,-11 12-1,-8 13 0,-9 14-2,-10 13-1,11 17-2,-20 11-3,23 25-18,-2-5-15,17 12 2,0-5-1,23 5 1</inkml:trace>
  <inkml:trace contextRef="#ctx0" brushRef="#br3" timeOffset="130312.9261">10699 7532 106,'-40'-8'38,"0"9"2,-16-10-8,2 22-25,-8 2-2,4 13 0,0 3-1,10 7 0,5-1-2,15 2 1,14-5-2,15-5 0,16-9 0,16-11 0,15-10-1,10-9 0,7-10 0,-1-9-1,-1-4 1,-9-6-1,-8 0 0,-16 0 0,-12 7 0,-13 4 1,-13 10 0,-10 7-1,-8 13 1,-3 8 0,0 8 0,2 10 0,7 3 0,12 3 1,12-2-1,13-2 0,16-6-1,11-8 0,9-8 0,10-10 1,4-7-1,-4-7 0,-2-5 0,-9-2 0,-9-1 1,-10 2 0,-10 3 0,-12 7 0,-11 12 1,0 0-1,-26 9 0,6 12 1,-5 7-1,1 6 1,-2 3-1,9 2 1,3-2-1,7-6 0,7-8 0,9-9 1,5-11-1,7-11 0,6-10 1,-2-10-1,1-9 0,-2-4 1,-4-4-1,-3 0 0,-3 3 1,-5 4-1,-3 9 0,-2 6 0,-1 10 1,-3 13-1,16-10-1,-2 14-1,7 4 0,6 0-3,11 3-3,-2-9-7,17 9-23,-11-12-2,11 7 1,-9-12 0</inkml:trace>
  <inkml:trace contextRef="#ctx0" brushRef="#br3" timeOffset="130500.1297">11673 7497 75,'0'0'35,"0"0"0,0 0 2,-14 30-23,-2-8-6,3 16-2,-5 1 0,2 9-1,0-2-2,6 0 0,4-5-2,7-10-1,8-7-6,-9-24-21,33-2-12,-11-18 1,12-4-2,-7-16 1</inkml:trace>
  <inkml:trace contextRef="#ctx0" brushRef="#br3" timeOffset="130624.9321">11745 7269 112,'0'0'38,"-15"-2"-4,15 2-13,15 20-58,1-6-1,18 7 0,0-2-2</inkml:trace>
  <inkml:trace contextRef="#ctx0" brushRef="#br3" timeOffset="130968.1387">12238 7508 88,'-24'1'38,"-2"10"2,-13-3 0,4 15-30,-11 0-3,4 10-1,-4 2-1,8 5 0,6-3-2,13 0 0,13-7-1,13-7-1,16-11 0,12-10-1,8-11 0,5-7 0,2-10 0,-1-5-1,-4-2 1,-7-2-1,-7 5 1,-7 4-1,-9 9 1,-15 17-1,10-7 0,-12 19 0,-2 8-1,-1 5-1,5 5-2,-3-10-7,22 11-27,-5-17-1,13-1 0,4-17-1</inkml:trace>
  <inkml:trace contextRef="#ctx0" brushRef="#br3" timeOffset="131451.748">12812 7084 107,'-30'-4'39,"2"25"3,-12 7-1,10 19-34,-2 8-3,7 10-1,6 3-1,4 3-1,5 1 0,6-3-2,3-5 1,3-11 1,1-10-1,1-8 0,1-15 0,-5-20 0,15-4 0,-6-15 0,4-13 0,-1-6 0,6-4 0,4-6-1,3 3 1,4 4 0,0 9 0,0 7-1,0 13 1,-2 9 0,-2 12 0,-4 9 0,-4 9 0,-2 5 0,-3 5 0,-4 1 0,-3-2-1,-8-1 1,-7-2-1,-11-6 1,-8-5-1,-9-7 0,-5-4 0,-3-9-1,3-3-3,1-15-4,25 7-19,1-19-12,24 1 0,9-14-1,25 1 1</inkml:trace>
  <inkml:trace contextRef="#ctx0" brushRef="#br3" timeOffset="131670.1522">13325 7053 121,'-35'18'41,"12"19"2,-12 3-3,-4 15-38,11 8-1,6 8-1,1 4 0,6 0-3,7 0 0,4-11-5,11 0-5,-8-18-27,20-5-1,-4-22 0,11-5-1</inkml:trace>
  <inkml:trace contextRef="#ctx0" brushRef="#br3" timeOffset="131997.7585">13404 7585 99,'-2'17'39,"2"-17"2,-3 20-1,16-10-36,4-1-1,9-6 0,7-2-1,8-6 0,4-6-1,2-4-1,1-7 1,-4-4-1,-5-5 0,-7-2 1,-7 1-2,-11 4 2,-9 7-1,-15 9 0,-11 12 1,-13 13 0,-11 18 1,-6 14 0,-4 11 0,4 7 0,7 1 0,14-3-1,16-5 0,25-11-3,16-19-3,30-4-13,1-28-22,30-4-3,4-19 1,16 2-2</inkml:trace>
  <inkml:trace contextRef="#ctx0" brushRef="#br3" timeOffset="132153.7615">14382 7808 109,'-26'33'41,"-8"-13"0,15-2-2,-6 3-43,10-23-33,26 2-3,-8-13 0,9 2-2</inkml:trace>
  <inkml:trace contextRef="#ctx0" brushRef="#br4" timeOffset="136818.2512">3939 8229 11,'25'15'26,"-10"-9"0,4 3 3,9 0-16,-8-7-2,15 6 1,-7-10 0,13 9-2,-7-9-2,11 8-2,-4-6 0,7 5-2,1-1-2,5 0 0,3 1-1,4 0-1,4-1 1,5 0 0,4-4 0,6 0 0,2-4 0,9 0 0,2-4 0,7-1 0,2 0 0,4 1-1,0-1 1,2 2-1,1 0 1,1 4-1,-4 0 0,0 1 0,0 0 1,-2 1-1,2-1 1,2 1-1,0 0 1,2 1-1,-1-1 1,4 2 0,-1 0-1,3 3 1,4 0-1,-2 1 1,-2 1-1,-1 2 1,0-1-1,-1-2 1,2 2-1,2-2 1,-3-2-1,2 0 1,-2-2 0,1-1-1,1-1 1,3 0 0,-1-1-1,-3 1 1,-2 2-1,0 1 0,-1 1 1,2-1-1,0 1 0,-2 0 0,-1-1 0,3 1 0,1-2 0,6-2 0,3-2 0,1 2 1,1-1-1,1-1 0,2 0 0,0 0 0,-1 0 0,-3 2 0,-3 1 0,-4 1 0,-4-1 1,-2 2-1,-1-2 0,-3 1 0,-3-1 0,0 0 0,-5-1 0,2-2 0,0 2 0,1-2 0,0-2 0,0 0 0,2 1 1,-1-2-1,0-1-1,-3 1 1,-4 1 0,-9 0 0,-10 2 0,-12 0 0,-13 1 0,-10 2 0,-9-1 0,-8 1 0,-1 0 0,-2 0 0,4 0 0,4-1 0,4 1 0,5 0 0,4-2 0,1 2 0,-3-1 0,-3 1 0,-6 0 0,-8 0-1,-5 0 1,-8 1 0,-12-1 0,0 0-1,0 0-2,-13 3-7,13-3-27,-16 3 0,16-3-3,-11-7 1</inkml:trace>
  <inkml:trace contextRef="#ctx0" brushRef="#br2" timeOffset="142091.1526">3195 8921 67,'10'-12'35,"-1"2"-2,-9 10 0,0 0-27,-12 1-2,3 16-1,-3 5 0,0 14-1,-1 4-1,3 15 1,1 3-2,2 9 1,3 4-2,1-2-2,4 5-2,-5-15-5,11 0-22,-9-17-1,6-11-2,-7-20 0</inkml:trace>
  <inkml:trace contextRef="#ctx0" brushRef="#br2" timeOffset="142637.1631">2831 9001 81,'-35'-23'36,"11"10"0,6-7 1,17 8-31,6-7-2,21 2 0,14-4-2,14 1 1,10-2-2,10 3 1,3 4-2,-1 2 1,-3 4-1,-7 4 1,-8 5-1,-11 4 0,-9 5 0,-11 9 1,-7 6 1,-5 6-2,-6 7 2,-2 6-2,-4 5 1,-2 4 0,-2 3 0,-2-4-1,0 0 0,2-4 0,0-6 0,3-8 1,2-9-1,5-6 0,2-15 1,3-10 0,5-10-1,0-9 1,2-6 0,0-3-1,0-2 1,-1 0-1,-3 6 0,-2 4 0,-3 10 0,-12 17 0,17-11 1,-17 11-1,10 27-1,-6 1 1,-1 4-1,3 5-1,3 3-2,2-6-2,12 4-5,-7-19-23,21 2-3,-3-22 0,12-1 0</inkml:trace>
  <inkml:trace contextRef="#ctx0" brushRef="#br2" timeOffset="142839.967">4277 8992 71,'3'-14'34,"-3"14"1,-16 3 1,-3 8-27,5 19-3,-7 1 0,5 12-2,-1 1-2,6 2 0,6 0-4,2-8-2,17 4-19,-4-24-12,13-4-1,0-20-1,7-9 1</inkml:trace>
  <inkml:trace contextRef="#ctx0" brushRef="#br2" timeOffset="142980.3697">4207 8804 74,'-24'-14'33,"4"6"-2,20 8-3,0 0-36,14 3-22,19-1-1,13-3-3,13 0 2</inkml:trace>
  <inkml:trace contextRef="#ctx0" brushRef="#br2" timeOffset="143276.7754">4862 8846 81,'-25'12'37,"-4"7"1,-14-6-2,4 9-28,-6-5-2,10 5-1,0-4-1,10-2-2,11-2 0,16-1-1,16-4 0,11-3-1,9-2 0,5 2 0,2 2 1,1 3-1,-3 3 0,-8 2 1,-10 4-1,-10 6 1,-10 4-1,-9 2 0,-6 0 0,-5-2 0,-2 0-4,-4-10-3,14 4-29,-11-15-3,18-9 2,0 0-4</inkml:trace>
  <inkml:trace contextRef="#ctx0" brushRef="#br2" timeOffset="144477.9985">5814 8944 61,'1'11'34,"-1"3"-1,2 7 0,-3 5-24,1 7-7,0 5-1,1 7 1,-3 1-1,1-1-1,2-2-3,-2-19-20,9-6-9,2-19-3,9-14 2,3-17-1</inkml:trace>
  <inkml:trace contextRef="#ctx0" brushRef="#br2" timeOffset="144649.6018">5991 8715 65,'-22'-17'34,"1"5"-1,5 6 1,2 3-28,14 3-8,5 14-10,6-7-20,16 4-1,4-2-2,11 5 4</inkml:trace>
  <inkml:trace contextRef="#ctx0" brushRef="#br2" timeOffset="145008.4087">6453 8873 52,'-10'-1'36,"-3"8"0,-9-7-1,0 12-11,-10-9-17,4 10-1,-4-4-1,7 8-1,2 1-2,8-1 0,7 0 0,8 1-1,10-3-1,7-2 0,9-2 0,4-2 1,2-2-1,3 0 0,-1-1 0,-5 2 0,-6 2 1,-7 4-1,-9 3 0,-9 7 0,-9 4 1,-6 3-1,-5 0-1,-2-2-1,5 0-3,-2-21-19,20 3-13,6-22-1,18-6-1,9-19 1</inkml:trace>
  <inkml:trace contextRef="#ctx0" brushRef="#br2" timeOffset="145273.6138">7437 8441 90,'-19'16'38,"2"20"0,-12 0-2,3 24-31,-5 5-1,6 9-1,-3 6 0,6 0-3,3-2 1,6-6-3,11-1-2,1-21-6,18 2-28,-6-18 1,10-8-1,-5-21-1</inkml:trace>
  <inkml:trace contextRef="#ctx0" brushRef="#br2" timeOffset="145460.8174">7135 8943 86,'-23'-12'38,"23"12"0,-15-4 1,27 5-33,9-7-3,16-4-2,15-4-3,9-9-4,23 6-12,-3-15-19,13 2-1,-8-7-1,1 3 0</inkml:trace>
  <inkml:trace contextRef="#ctx0" brushRef="#br2" timeOffset="145804.024">7951 8531 88,'-23'10'38,"3"16"1,-11 1 0,13 14-33,-13 3 0,6 12-2,-4 2 0,3 3 0,2-1-1,4-3-1,3-5 1,6-5-2,6-9 0,6-12 0,7-11 0,6-10-1,8-12 1,4-11-1,5-6 0,0-5 0,0-1 1,-1 2-1,-4 1 0,-5 9 0,-8 10 0,-13 8 0,13 9 0,-13 9-1,0 6-1,-2 6 0,5 3-2,1-3-2,11 8-6,-6-15-27,20 0-1,-5-16 2,15-1-2</inkml:trace>
  <inkml:trace contextRef="#ctx0" brushRef="#br2" timeOffset="146147.2306">8248 8956 98,'-5'11'38,"5"-11"3,13 16-3,2-13-33,12 3-1,8-7-1,6-2-1,2-7-1,1-2 0,-4-6 0,-5-1-1,-8-2-1,-11 1 0,-13 3 0,-11 6 1,-11 4 0,-12 9 0,-8 10 1,-5 7 0,0 7 1,3 5-1,6 2 2,8 4-2,15-4 0,16-5-2,17-4-3,10-16-8,21 6-26,-1-16-3,16 0 1,-3-17-1</inkml:trace>
  <inkml:trace contextRef="#ctx0" brushRef="#br2" timeOffset="146599.6393">9481 8668 70,'8'-15'38,"-4"3"-2,-4 12 2,0 0-30,-6 10-2,-6 5-1,4 9-1,-4 5 0,0 11-2,-2 6 1,3 7-2,0 4 1,3 1-2,6 2-1,-4-5-3,15 7-8,-11-20-25,16-1 0,-6-15 0,7-6-1</inkml:trace>
  <inkml:trace contextRef="#ctx0" brushRef="#br2" timeOffset="146786.8429">9320 9044 88,'-26'-23'38,"11"13"0,-2-4 1,17 14-31,0-11-3,17 8-1,10-3-3,10-1-1,13-2-2,8-7-3,15 4-4,-6-14-25,17 4-5,-10-8 1,1 2-1</inkml:trace>
  <inkml:trace contextRef="#ctx0" brushRef="#br2" timeOffset="147161.2501">10026 8532 88,'-27'13'38,"5"18"1,-12 1 1,9 18-33,-7-1 0,6 9-2,-1-1 0,5 1-1,4-3 0,6-4-2,8-6 0,5-8-1,7-7-1,6-7 1,5-10-1,6-9 0,4-9 0,3-9 0,1-4 1,-2-5-1,-1-4 0,-3-1 0,-4 4 0,-3 5 0,-5 4 0,-5 8-1,-10 7 1,16 9-1,-10 8 0,-2 3-2,4 6-1,1-3-2,8 7-6,-5-14-26,17 4-2,-4-15 0,14-2 1</inkml:trace>
  <inkml:trace contextRef="#ctx0" brushRef="#br2" timeOffset="147348.4537">10467 8938 94,'-7'-17'38,"7"17"1,-17-9 1,17 9-33,-19 21-2,8 2 0,-3 4-3,3 6 0,5 2-1,5-3-2,8-1-3,4-10-4,20-2-30,-8-14-2,14-2 1,-4-19-2</inkml:trace>
  <inkml:trace contextRef="#ctx0" brushRef="#br2" timeOffset="148144.069">10708 8802 89,'1'10'41,"-1"-10"1,-1 20 0,0-9-27,7 3-11,2-1 0,2 3-1,-2 4 1,-3 1-3,-3 5 2,-4-2-3,-3 3 0,-1 0 0,-2-1 0,0-3 0,2-6-1,3-3 1,3-14 0,0 0-1,20-2 1,-4-12-1,4-6 1,2-5-1,3-2 1,3-4-1,0 0-1,-2 5 2,-1 0-2,-3 9 2,-3 7 0,-2 7 0,-4 10 0,-3 9-1,-2 10 2,0 4-2,1 7 1,0-1-2,5 3 0,4-6-1,6-2-1,0-11-2,13-1-4,-6-21-5,18 9-15,-15-27-1,14 9 9,-20-20 10,6 2 7,-10-2 5,-11-6 6,0 11 7,-25-11 14,10 24 5,-25-12-9,11 24-10,-15-2-4,4 14-3,-6 6 0,4 7-2,2 1-1,7 6 0,8-2 0,9-1-1,7-6-1,12-7 0,8-11 0,8-6-1,3-10 0,3-7 0,0-8 0,-2-4 0,-3-1 0,-5 1 0,-7 4 0,-6 5 0,-7 10 0,-8 12-1,0 0 1,-7 31 0,-7 7 0,-4 13 1,-7 11-1,-4 9 0,-2 7 0,-4 1 1,2-2-1,-1-4 1,4-11-1,1-11-1,8-11-4,-3-23-9,20 0-22,-12-28-6,10-1 1,-9-22-2</inkml:trace>
  <inkml:trace contextRef="#ctx0" brushRef="#br2" timeOffset="148315.6723">10589 8626 108,'-54'6'39,"13"12"-1,4 0-11,11-12-64,24 4-3,2-10 0,35 3-2</inkml:trace>
  <inkml:trace contextRef="#ctx0" brushRef="#br2" timeOffset="149064.4867">12163 8857 83,'0'0'39,"15"0"-2,-15 0 2,0 0-33,-2 14-3,-6 2 2,-6 4-2,-3 9 1,-5 5-1,3 4 0,-1 2-1,8-1 0,10-7-1,9-5 0,12-9 0,7-9 0,10-12-1,6-10 1,4-12-1,1-5 0,-3-4 1,-7-1-1,-6-1 0,-8 1 0,-4 4 0,-7 8 1,-5 5-1,-7 18 0,0 0 0,0 0 0,-10 15 0,4 9 0,3 7 0,-1 1 0,4 5 0,4-3 0,4-6 1,6-3-1,5-10 1,5-11 1,2-8-1,3-13 0,1-7 0,-1-8 0,-4-6-1,-5-5 1,-3 1-2,-7 0 0,-1 5-1,-6 5-1,1 7-2,-5 3 0,1 22-7,7-22-18,12 26-10,-6-5-1,14 10 1</inkml:trace>
  <inkml:trace contextRef="#ctx0" brushRef="#br2" timeOffset="149423.2936">13003 8927 77,'-3'15'39,"3"-15"2,6 13-1,7-20-20,18 4-15,5-7-2,12-2 0,1-5-3,4-4 1,-2-1-2,-6-2 2,-9 0-3,-14 1 2,-11 3-1,-15 3 1,-13 7 0,-10 8 1,-13 8 0,-4 11 1,-7 9 2,0 6-2,5 6 1,7 3-1,11 0 0,14-2-1,17-7 0,16-7-3,20-6-3,8-18-13,23 9-22,0-15-1,14 5-1,-6-12 0</inkml:trace>
  <inkml:trace contextRef="#ctx0" brushRef="#br2" timeOffset="150000.5047">14315 8834 66,'10'-10'36,"-13"-3"-2,3 13 4,-33-15-29,6 19-2,-15-2-1,-2 13 0,-9 0 2,2 9-3,-2 3 1,10 5-2,3 1 0,16 4-2,9-2 0,14-4 0,11-4-2,16-6 1,7-8 0,8-6-1,5-10 0,2-9 0,0-5 0,-2-7 0,-7-3 1,-8-2-1,-6-2 0,-8 2 0,-7 0 0,-4 6 1,-5 4-1,-1 19 0,-10-11 0,10 11 0,-22 28 0,8-3 0,-1 11 0,-1 5-1,3 2 0,4-5-1,10-2-2,6-12-2,17 1-5,-2-24-21,22 1-8,-2-17 0,11-2 0</inkml:trace>
  <inkml:trace contextRef="#ctx0" brushRef="#br2" timeOffset="150312.5107">14640 8937 87,'-18'-1'37,"8"13"1,-10 1 1,7 14-30,-6-2-4,5 6 0,-1 3-2,2-2 0,4-3-1,4-3 0,2-7-1,3-5 0,0-14 0,0 0-1,16-9 1,-5-10-1,0-8 1,3-6-1,-2-4 1,2-5-1,0 0 1,-2 0-1,-2 7 0,0 5 0,2 8-1,-1 5-1,5 9-1,-1 5-1,9 14-6,-5-11-23,16 14-7,-4-8 0,12 6 0</inkml:trace>
  <inkml:trace contextRef="#ctx0" brushRef="#br2" timeOffset="150640.117">15020 8915 86,'-13'6'38,"13"5"1,0-11 1,20 8-31,0-8-3,14-1-2,1-5-1,3 0 0,0-9-1,-4-2-1,-8-3-1,-7-1 1,-10-2-3,-9 1 3,-10 2-3,-11 6 2,-12 9-1,-5 7 1,-7 11 2,0 6-2,0 10 2,4 3-1,8 5 1,11-1-3,13 0 0,13-9-5,26 6-26,-2-18-8,17 2 0,-1-13-1</inkml:trace>
  <inkml:trace contextRef="#ctx0" brushRef="#br2" timeOffset="151279.7293">16004 8818 88,'0'0'37,"-30"-9"2,5 16-2,-14-3-31,0 11-2,-6 4 0,0 6-1,-2 4 0,8 7 0,4 1 0,14 1 0,11-5-1,15-1-1,14-7 0,12-8 0,12-11 0,7-10 0,6-10-1,2-10 0,-2-5 0,-5-6 0,-7-6 0,-8-1-1,-8 2 0,-8 6 1,-9 7-2,-9 11 2,-2 16 0,-20 4 0,1 20 0,-3 14 0,-5 15 1,-2 10-1,-4 11 2,3 3-2,2 4 1,3 0 0,0-5-1,5-8 2,1-11-1,3-12 0,2-12-1,0-13 1,1-15-2,1-12 0,2-9-3,1-11-1,7-8-2,-3-19-10,20 0-23,-6-13 0,17 6 1,-1-10 0</inkml:trace>
  <inkml:trace contextRef="#ctx0" brushRef="#br2" timeOffset="151654.1365">16537 8863 79,'9'12'38,"-9"-12"0,-19 17 0,-7-17-27,2 16-3,-9-2-2,2 6-1,-2 3-1,4 5 0,2 4-1,7 1 0,6-1-1,10-2 0,10-4-1,9-7 0,9-7 0,8-10-1,5-9 0,3-7 0,-1-9-1,-3-4 0,-5-3 0,-6-5 0,-9 0-1,-8 0 0,-6 6 0,-7 2 0,-7 10 0,-4 3-1,-2 8 0,-1 3-3,19 3-4,-27 8-19,30 4-10,-3-12 2,25 8-2</inkml:trace>
  <inkml:trace contextRef="#ctx0" brushRef="#br2" timeOffset="151856.9404">16860 8808 72,'15'-13'38,"-1"12"0,-14 1 2,0 14-13,-13-2-21,3 14-2,-7 5 1,0 9-3,-3 6 1,1 4-2,3 1 0,3-6-1,6-6-1,6-9-1,8-8-3,5-23-9,17-2-25,-5-19-1,12-2 1,-5-16-1</inkml:trace>
  <inkml:trace contextRef="#ctx0" brushRef="#br2" timeOffset="152278.1485">17130 8713 102,'0'12'40,"4"3"1,-4-15-1,-4 25-35,2-8 0,2 4-2,-6 2 1,-4 6-3,-4 3 2,-4 3-2,-1 2 1,-3-1-2,2-4 1,4-2-1,6-6 1,7-7 0,3-17-1,20 6 0,3-17 1,6-8-1,4-5 0,2-6 0,0-1 0,-1-2 0,-6 1 1,-4 7-1,-7 4 0,-5 8 1,-12 13-1,0 0 0,8 12-1,-12 6 0,3 9-1,2-1 0,7 8-2,4-6-1,13 0-1,2-10-5,22 8-13,-6-21-16,16-1 1,-7-14 0,7 0 2</inkml:trace>
  <inkml:trace contextRef="#ctx0" brushRef="#br2" timeOffset="152636.9554">17770 8869 95,'-19'-28'36,"3"14"3,-13-1 1,6 18-30,-13 1-3,3 15-1,-3 4 0,5 6-2,2 2 0,8 1-2,6-1 0,11-4-1,7-8-1,12-5 1,6-9-1,7-8 0,4-6 0,2-6-1,1-4 1,-1-7-1,-1 2 1,-5 1-1,-4 6 1,-7 7-1,-5 10 1,-10 12-1,-6 12 1,-10 15 0,-8 11 0,-7 11 0,-7 7 1,-4 2-1,0 0-1,-1-7-1,7-6-1,1-15-2,12-4-10,-8-30-19,29-8-7,-18-7 0,18-12 0</inkml:trace>
  <inkml:trace contextRef="#ctx0" brushRef="#br2" timeOffset="152808.5587">16801 8435 111,'-52'27'38,"9"3"-15,17-12-21,20-3-42,6-15-1,33-2-1</inkml:trace>
  <inkml:trace contextRef="#ctx0" brushRef="#br2" timeOffset="153338.9689">18559 8428 81,'12'-17'37,"-9"6"-1,-3 11-4,-14 16-24,3 12-1,-10 7-1,2 16-2,-7 5 1,1 14-1,-1 2-1,4 3-1,3-3 0,2-5-3,9-6 0,1-15-6,15 2-13,-1-26-19,11-5 2,-4-19-2,8-4 1</inkml:trace>
  <inkml:trace contextRef="#ctx0" brushRef="#br2" timeOffset="153775.7773">18272 8811 88,'-34'-11'38,"12"14"2,2-3 1,20 0-23,12 14-11,15-4-3,15-5 0,11 4-2,10-4 1,6 2-2,5-4 0,1-1-1,-8 0 0,-7-4 0,-9 0-1,-12-6 0,-11 1 0,-12-3 0,-16 10-1,-4-19 2,-16 16-2,-7 5 2,-7 7 2,-3 9-3,-3 5 3,7 8-1,4 5 1,10 2-2,16 0 3,17-5-3,17-6 1,11-8-1,10-8 1,6-9 0,-2-10-1,-1-7-1,-12-6 0,-13-6-1,-15 0-2,-15-9-4,-4 16-18,-20-17-13,3 5-3,-12-4 2,11 3-3</inkml:trace>
  <inkml:trace contextRef="#ctx0" brushRef="#br2" timeOffset="154540.192">19669 8787 88,'12'-7'37,"-12"7"-1,0 0 2,0 0-32,0 0-1,-21 14 1,5 8-3,-7 4 1,-5 9-1,-4 1 1,1 3-2,0-5 2,8 0-3,4-10 0,10-7 1,9-17-1,15 5-1,10-19 0,6-8 1,7-8-1,4-5 0,-2-5-1,2 0 1,-8 0-2,-4 4 2,-9 5-1,-6 7 1,-10 7-2,-5 17 2,0 0 0,-17 2 1,7 13 2,-1 5-2,4 1 1,6 3 0,8-4 1,12-2-1,10-8 1,13-7-1,9-8-4,6-6 2,3-4-1,-3-5 1,-4 2-1,-7-2 0,-12 4 0,-9 5 0,-14 5 2,-11 6 0,-11 11 1,-9 9-1,-3 6 1,-2 7-2,3 4 0,4 2 0,12 3-3,11-7-3,23 3-4,-1-22-19,25 5-12,-3-15 1,16-3 0,-8-13-1</inkml:trace>
  <inkml:trace contextRef="#ctx0" brushRef="#br2" timeOffset="154898.9989">20491 8833 105,'-1'14'37,"2"-4"3,16 6-1,0-3-33,18-2-2,6-6-1,6-2-1,0-5-1,-1-2 0,-3-5 0,-6-4 0,-8-2-2,-7-2 1,-13-3-2,-9-1 2,-6-1-2,-9 4 2,-7 4-2,-8 6 2,-6 9 0,-8 10 1,-3 8 1,-4 11-1,0 7 1,6 5-1,9 0 1,15 0-2,17-4 0,19-12-4,26-3-2,11-16-6,33 4-22,-4-19-6,11 3 1,-8-15 1</inkml:trace>
  <inkml:trace contextRef="#ctx0" brushRef="#br2" timeOffset="155226.6052">21197 8832 82,'-27'-22'37,"2"13"1,-13 0 1,7 24-20,-11-3-10,8 16-2,-1 2-1,3 8-1,3 1 0,6 4-3,7-6 0,11-5-1,11-10 0,11-9 1,11-12-2,7-9 0,8-11 0,3-7 0,2-8 0,-3-1 0,-1-3-2,-7-1 1,-6 9-1,-9 5 3,-6 8-2,-16 17 1,0 0-1,2 11-3,-12 11 2,-1 1-5,11 15-9,-12-13-24,21 5-1,2-15 1,19 2 0</inkml:trace>
  <inkml:trace contextRef="#ctx0" brushRef="#br2" timeOffset="155554.2115">21812 8696 97,'-20'3'40,"-11"2"0,6 10 0,-7-1-33,10 5-2,3 0 0,10 3-2,10-3 1,9 1-3,8-3 1,6 1-1,4-2 1,0 1-3,-4 0 1,-4 1 0,-9 1 0,-6 3 0,-10 0 1,-5 2-1,-5-1 0,-5-1 0,0-1-1,0-5-2,6-1-2,-1-11-4,22 7-24,-7-11-7,18-10 0,-1-9-1</inkml:trace>
  <inkml:trace contextRef="#ctx0" brushRef="#br2" timeOffset="155944.219">22088 8730 108,'0'0'39,"-23"-11"2,13 21-4,-12 3-30,1 12-2,-2 7 0,1 6-2,1 2 1,6 3-2,7-3 2,6-3-4,13-7 0,10-11 0,5-7 0,10-11 0,5-8 0,4-10 0,1-5 0,-3-8 0,-2-5 0,-5-1 0,-6 1-2,-7 4 1,-7 7 0,-10 9 1,-6 15 0,-16-2 1,-1 17 0,-3 10-1,0 5 2,1 1-4,8 3 1,6-4-5,19 0-2,5-20-10,26 7-22,-5-17-1,18 1 0,-5-15 2</inkml:trace>
  <inkml:trace contextRef="#ctx0" brushRef="#br2" timeOffset="156271.8253">22709 8848 102,'-12'-14'38,"12"14"2,-27 1-2,15 14-30,-6 3-2,1 8-3,-3 4 0,2 7-1,-2 0 1,7-1-2,0-3 0,4-3 1,2-7-1,5-5-1,2-18 1,11 2-1,0-14 0,4-7 0,3-9 1,2-3-2,0-5 1,5-5 0,-3-1-1,1 4 1,-3 3-2,-3 4 1,-1 7-1,-3 3 0,0 10-2,-13 11-1,23-2-1,-23 2-13,25 3-20,-12-1-1,13 8 2,-2-8-2</inkml:trace>
  <inkml:trace contextRef="#ctx0" brushRef="#br2" timeOffset="156677.4331">23163 8858 105,'-8'22'37,"8"-22"3,-1 17-3,1-17-32,18 9-1,1-7-2,6 0 1,6 0-2,2-4 0,3-2 1,1-2-2,-6-6 1,0 0 0,-7-7-2,-7-3 2,-7-4-3,-7-3 3,-8-1-2,-9 2 1,-6 5-1,-12 7 1,-8 8 1,-8 13 1,-5 9 1,-1 14 0,0 8 0,9 7-1,10 1 1,17 1-1,19-5-2,19-4 0,18-7 0,13-10-6,16-2-1,-4-18-13,19 6-21,-15-12-1,6 5 0,-12-9-1</inkml:trace>
  <inkml:trace contextRef="#ctx0" brushRef="#br1" timeOffset="162765.1509">21467 6864 21,'-12'-9'24,"-13"-6"1,2 4 5,-4 6-19,-10-10 4,11 14 0,-13-12 1,17 15-1,-8-12-3,19 14-1,11-4-3,14-2-2,27 2 0,36 5-3,29 0 0,35 4-1,35 3 0,29 2-1,24 2 0,17 2-1,4 2 0,-7 3 0,-12-1 0,-17 0 0,-28-3 0,-25-1 0,-27-5 0,-28 0-1,-25-4-1,-22-6 0,-20-1-3,-25-8-2,-14 6-2,-16-15-13,-4 8-15,-14-7 0,2 2 0,-6-6 1</inkml:trace>
  <inkml:trace contextRef="#ctx0" brushRef="#br1" timeOffset="163669.9683">20018 9575 57,'-27'-5'29,"8"5"-4,-4-8-4,12 6-26,-3-5-3,14 7 0,0 0 1,0 0 1,11-10 3,5 8 3,2 2 5,0-4 2,4 6 1,-8-8 1,4 10 1,-18-4-1,16-4-1,-16 4-2,0 0 0,-12-10 1,12 10-1,-20-8-1,20 8-1,-20-8 0,20 8 1,0 0 0,40-5 0,11 1 0,31 3-1,29-3-1,34-1 0,32-2 0,27 1-1,22-2 0,15-1-1,8-1 1,5-2-1,-3 1 0,-7 0 0,-6 2-1,-13 1 1,-17 3-1,-20 4-1,-27 4 1,-27 1 0,-31 4-1,-27 1 1,-32 3-1,-26-3 0,-18-9-1,-18 13-2,-8-6-1,-11-14-7,8 9-26,-7-12 0,11 2-1,-2-7-1</inkml:trace>
  <inkml:trace contextRef="#ctx0" brushRef="#br3" timeOffset="172359.3354">2115 10541 51,'6'-10'32,"-9"-5"2,3 15-3,-17-21-20,5 18-4,-11-2 0,1 8-3,-10 4 0,-2 8 0,-7 5 0,0 10 0,-3 3-1,6 7 0,3 2-1,8 2 0,11-3-2,14-3 0,11-2-1,12-12-2,14-1-4,-1-19-10,19 4-18,-6-15-1,7-1-2,-5-14 2</inkml:trace>
  <inkml:trace contextRef="#ctx0" brushRef="#br3" timeOffset="172749.3429">2241 10157 64,'-52'-15'38,"-14"6"-4,-8 16 2,-18 4-27,3 18-2,-7 6-2,7 15 0,5 10-2,11 15 0,17 9-3,20 11 2,22 3-3,22 3 2,21-3-2,23-6 0,20-14 1,21-19-1,13-26 2,17-24-2,9-25 3,1-23-1,-7-21 1,-13-15 1,-22-14-2,-25-6 1,-30-2-1,-36 1-1,-38 2 0,-31-1-1,-25 10 0,-21 7-2,-14 22 0,-5 10-9,15 32-23,10 14-1,31 30-5,20 18 1</inkml:trace>
  <inkml:trace contextRef="#ctx0" brushRef="#br3" timeOffset="196891.0519">3814 10329 9,'10'-11'31,"-9"-2"-1,-5-2 5,4 15-16,-25-28-4,25 28 0,-40-26-2,21 22-1,-18-6-5,4 13 1,-10 4-3,2 11-2,-7 7-1,2 10 0,-2 9-1,2 9 0,1 8-1,5 6 0,4 2 0,10 1 1,8-4-1,14-6 0,13-7 0,13-12-1,19-14-2,8-17-2,21-5-8,-3-21-23,20-1 1,-5-14-3,5 2 3</inkml:trace>
  <inkml:trace contextRef="#ctx0" brushRef="#br3" timeOffset="197561.8648">3997 10597 55,'-17'-4'34,"2"6"0,-5-2 0,4 9-13,-7-1-17,2 12 0,-6 2 1,3 10-1,-4 4-1,4 3 1,3-1-1,8 1-1,6-5 0,12-9-1,12-9-1,12-10 0,11-10 0,5-10-1,4-6 0,0-6 0,-2-6 1,-6-3-1,-6 0 1,-11 2-1,-10 0 1,-8 5 0,-7 2 0,-4 7 0,-3 4 1,8 15-1,-18-15 1,18 15-1,0 0 1,0 0 0,16 11 0,4-5 0,5 1 0,3 0 1,3 0-1,-1 0 0,-3-1 0,-2 5 0,-6 2 0,-5 4-1,-8 5 0,-6 2 1,-6 1-1,-1 2 0,-2-2 0,-1-4 0,6-6 0,4-15 0,0 0 0,17-6 0,3-15 0,4-5 0,5-6 0,4-2 0,-5-2 0,0 4 0,-6 6 0,-4 6 0,-9 10-1,-9 10 1,-1 15 0,-8 8 1,-3 10-2,-1 3 1,4 3-1,3-1-1,12-3-3,4-18-7,26-3-25,2-23 0,18-7-1,0-20-1</inkml:trace>
  <inkml:trace contextRef="#ctx0" brushRef="#br3" timeOffset="197749.0684">5077 10047 86,'-14'18'36,"-6"16"-1,4 23 2,-4 6-33,8 16 0,-2 2-4,3 4 0,7 1-3,-2-9-2,14 3-24,-11-19-6,4-3 0,-6-18-3</inkml:trace>
  <inkml:trace contextRef="#ctx0" brushRef="#br3" timeOffset="198497.8828">4894 10541 92,'0'0'39,"31"-1"1,-12-3-2,7 7-33,6-7-2,6 0 0,2-3-1,6-1 0,-4-1-1,0 4 0,-6-1-1,-2 5 0,-9 5 1,-2 7-1,-10 5 1,-6 6-1,-8 4 0,-4 5 1,-3 2-1,-2 0 0,-1-3 1,1-2-1,3-6 0,1-6 0,4-6 0,2-10 0,0 0 0,9-22 0,-2 2 0,3-9 0,2-7 0,3-3 0,2-1 0,3-1 0,0 5 0,3 5 0,4 5 0,2 6 0,3 7 1,2 5-1,2 5 0,3 2 1,0 3-1,1 0 1,-2 3-1,-3-2 0,-5 2 0,-6 0 0,-4-1 0,-10 0 0,-10-4 0,3 10 0,-14-2 0,-5 4 0,-5 4 0,-3 6 0,-4 2 1,2 6-1,2 3 0,6 3 0,6 0 1,9-3 0,11-3-1,9-8 1,11-7-1,8-9 1,5-9-1,3-8 0,-1-7 0,-4-6 0,-7-5 0,-8-1 0,-12-1-1,-12 1 0,-8 2 0,-10 1-1,0 8-1,-5-2-1,6 9-3,-3-11-14,20 23-18,2-25 1,19 11-3,2-10 0</inkml:trace>
  <inkml:trace contextRef="#ctx0" brushRef="#br3" timeOffset="198747.4876">6490 9921 102,'-17'32'40,"-11"1"0,6 18 0,-13 3-35,13 14-1,4 6-2,4 6 1,3-1-2,8-2-1,8-3-3,5-13-1,11-5-3,-1-27-21,15-4-11,-2-24 0,11-11-2,-4-26 3</inkml:trace>
  <inkml:trace contextRef="#ctx0" brushRef="#br3" timeOffset="198950.2915">6860 9952 113,'-25'10'41,"7"33"1,-15 7-2,0 15-35,4 5-3,8 6 1,5 2-4,4-6 0,10-1-3,4-11-3,16 2-14,-13-24-13,19 1-7,-9-20 1,11-5-1</inkml:trace>
  <inkml:trace contextRef="#ctx0" brushRef="#br3" timeOffset="199293.4981">6906 10495 92,'-5'10'39,"14"9"1,-9-19 0,26 12-32,-4-15-3,8-3-1,4-8-2,6-3 1,1-5-2,-3-3-1,-5-1 2,-7-3-4,-6 1 3,-6 1-1,-11 4 1,-8 6-2,-9 6 2,-4 9-1,-7 9 0,-3 13 1,-3 11-1,-2 7 1,7 7-2,3 0 2,7-1-2,11-4 1,12-3-3,9-14-3,28 1-15,-1-23-16,27-1-4,3-16 1,22 0-2</inkml:trace>
  <inkml:trace contextRef="#ctx0" brushRef="#br3" timeOffset="199823.9083">7689 10336 96,'-44'2'39,"-9"0"2,7 16-2,-4-2-32,9 14-1,6 2-3,12 5 1,12-4-2,15 0 1,16-11-2,19-10 1,16-12-1,12-14-1,8-11 0,8-13-1,-2-9 2,-6-9-1,-8-4 0,-14-5 0,-13-3 1,-15-2-2,-10 7 2,-13 11 0,-13 16-1,-13 21 0,-9 23 0,-6 22 0,-3 25 0,-2 17 0,4 12-2,6 3-1,21 5-11,5-27-8,39 7-8,3-24-11,31-6 0,8-20-2,22-2 2</inkml:trace>
  <inkml:trace contextRef="#ctx0" brushRef="#br3" timeOffset="200557.1224">8867 10369 79,'0'0'39,"0"0"0,0 0 0,0 0-28,0 0-6,5 20-2,-5 0 0,-1 8 0,1 8-1,1 3 0,2 7 0,3-3-1,3 0 1,4-8 0,3-6-1,4-13 0,7-10 1,4-14-1,3-10 0,2-14 0,-1-7 0,-1-6 0,-3-4-1,-2-2 2,-8 2-3,-4 8 2,-6 6-2,-2 12-1,-4 8-2,-5 15-2,11-5-7,8 22-23,-7-6-4,14 12 0,0-6 1</inkml:trace>
  <inkml:trace contextRef="#ctx0" brushRef="#br3" timeOffset="201259.1359">9715 10429 52,'-2'-11'35,"-13"-6"0,-1 9 1,-13-6-13,6 18-10,-20-4-3,8 17-1,-10 2-2,4 13-1,-2 4-1,5 5-1,4 0-1,8 0 0,10-3-2,9-4 0,11-9 0,11-9-1,11-10 0,5-10-1,7-7 1,3-9-1,1-9 1,-3-5 0,-3-4-1,-7-1 1,-5 1-1,-6 3 1,-6 7 0,-5 6 0,-6 10 0,-1 12 1,0 0-1,-9 20 0,5 1 0,1 6 0,2 0 0,6 1 0,4-3 0,6-5 0,7-4 0,8-7 0,5-7 0,4-8 0,3-5 0,0-2 0,-3-5 1,-3 3-1,-6-1 0,-7 2 0,-8 6 0,-15 8 0,0 0 0,1 22 0,-12 0 0,-4 5 0,-1 4 0,-1 2 0,5-1 0,2-4 0,6-5 0,6-8 0,-2-15 0,24-1 0,-4-13 1,1-8-1,1-7 0,0-6 1,-4-5-1,2-2 0,-6 1 0,-1 5 1,-6 6-1,0 3 0,-3 10 0,4 5-1,3 9 0,2 4-2,7 5-2,1-4-3,20 13-12,-13-17-12,19 10-9,-6-12 1,9 7 0</inkml:trace>
  <inkml:trace contextRef="#ctx0" brushRef="#br3" timeOffset="201461.9398">10575 10403 102,'-14'5'39,"-5"1"1,8 16 0,-9-1-35,6 8 0,0 4-2,4 5-1,3 2-1,5-3-1,6-1-2,2-11-2,11-3-5,-17-22-19,37 0-12,-13-18 0,7-2 0,-8-15 1</inkml:trace>
  <inkml:trace contextRef="#ctx0" brushRef="#br3" timeOffset="201586.7422">10648 10204 91,'-10'-22'35,"-1"7"1,11 15-1,3 11-57,10 0-13,13 10 0,6-4-1</inkml:trace>
  <inkml:trace contextRef="#ctx0" brushRef="#br3" timeOffset="201961.1494">11346 10347 100,'-33'9'39,"-9"-4"2,1 10-2,-11 1-34,0 10 0,-3 4 0,7 4-1,5 1-1,14 3 0,10-5-1,13-3 0,14-8-1,14-8 0,13-8-1,5-9 0,5-12 0,4-7 0,-1-6 0,-2-7 0,-7-2 0,-5-3 0,-6 1 0,-5 3 0,-6 9-1,-6 10 1,-11 17 0,0 0-1,-2 17 0,-5 12 0,-1 9-2,1-2-1,9 8-5,-6-18-9,28 12-11,-9-23-11,26-4-1,0-24 0,14-5 2</inkml:trace>
  <inkml:trace contextRef="#ctx0" brushRef="#br3" timeOffset="202444.7587">11892 9828 115,'-26'26'41,"-8"9"1,9 25-2,-2 1-35,4 10-1,5 0-2,8 3 1,3-5-3,7-3 3,2-8-3,4-6 0,1-12 0,3-10 0,2-10 0,-1-11 0,2-10 0,3-12 0,0-7 0,4-6 0,1-2 0,1-2 0,2 1 0,4 4 0,0 6 0,-1 7 0,-1 5 0,-1 7-2,-2 4 2,-2 6 0,-2 2 0,-4 5-1,-2 1 1,-4 3 0,-3 1-1,-7 1 1,-7 0-1,-11 1 1,-9 0-1,-9-2 1,-7-2 0,-3-3 0,-1-5-1,3-7 0,9-2-3,5-20-8,29 7-6,-1-29-8,40 5-10,3-20-8,19 0 3,3-15 0</inkml:trace>
  <inkml:trace contextRef="#ctx0" brushRef="#br3" timeOffset="202678.7632">12616 9718 112,'-31'20'42,"5"18"0,-12 7-1,-1 18-36,1 8-2,4 12-1,-2 5-1,3 1 0,6-4-2,7-7 0,7-7-3,4-18-3,22-1-13,-10-35-7,28 0-14,-4-23 0,16-6-1,-5-19 2</inkml:trace>
  <inkml:trace contextRef="#ctx0" brushRef="#br3" timeOffset="203021.9698">12520 10415 111,'-27'20'41,"13"6"1,4-12 0,14 1-39,14-8 0,14-3-1,5-6 0,8-5-1,9-6 0,2-3-1,-6-2 0,-2 0 0,-10-1 1,-9 2-1,-10 1 0,-11 3 1,-8 13 0,-26-10-1,-2 12 1,-5 6 0,-2 5 1,0 5-2,5 3 0,6 3-2,10 2 0,10-6 0,18 1-2,8-8-1,17-2-4,-2-19-9,26 11-7,-12-22-14,18 2-2,-6-13 1,9 2 1</inkml:trace>
  <inkml:trace contextRef="#ctx0" brushRef="#br3" timeOffset="203318.3755">13383 10203 115,'-29'10'43,"-25"1"-1,0 16 1,-13-1-37,17 3-3,8 2 0,10-1-3,16-5 0,21-5 0,20-6 0,12-5 0,12-2 0,4-4 0,2 0 0,0 0 0,-8 2 0,-11 5 0,-11 6 0,-14 5 0,-14 3 0,-15 4 0,-6 1 0,-10 2 0,1 0-2,-3-6-2,10 5-10,-6-22-4,26 14-8,-9-25-10,15 3-6,21-13-1,11 0 2</inkml:trace>
  <inkml:trace contextRef="#ctx0" brushRef="#br3" timeOffset="203474.3785">13696 10597 122,'-11'8'43,"-13"-12"-2,10 2-5,0 12-48,10-25-11,31 23-8,-9-9-13,22 8-1,2-1 0,12 3 3</inkml:trace>
  <inkml:trace contextRef="#ctx0" brushRef="#br1" timeOffset="208622.4775">3423 11181 40,'0'0'32,"0"0"1,-11-4-2,11 4-22,0 0-3,14-3 0,-14 3-2,15-3-1,-15 3 0,22-5 1,-7 1-2,3 4 0,0-1-1,3 2 0,2 1 0,2 0-1,4 0 1,3 2-1,4-3 1,7 0-1,5-2 1,8 1-1,3-2 1,5-1-1,2 2 0,1 1 1,0 1 0,0 3-1,-1 0 1,2 3-1,1 2 0,5 0 1,4-1-1,3 0 1,6-3-1,6 0 1,3-3 0,6 1 0,1-3-1,0 1 1,1-1 0,-1 3 0,-3 1 0,-1 0-1,-2 2 1,-1 0-1,-1-2 1,0 1-1,0-3 0,2-3 1,0 0-1,4-4 1,1 0-1,1-1 1,-2 0-1,-3 2 1,0 0-1,-3 3 1,-3 0-1,-1 0 1,-3 1-1,1-1 0,1-3 0,3 2 1,1-4-1,2 0 0,0-1 0,0 0 0,2 0 1,-3 1-1,-2 0 1,-1 1-1,-2 1 1,-2 1-1,-1 0 1,1 2-1,-4-3 0,1 2 1,1-3-1,2 1 0,-1-3 0,3-1 1,3 0-1,1-3 0,3 2 1,-1 1-1,0 0 1,-1 1-1,0 0 0,-4 1 0,-1 3 1,-2 0-1,-2 0 0,1 1 0,0-2 0,2 1 0,-1-2 0,3 2 2,1-4-1,2 3 0,0 1 0,-2 1 1,-1 0-2,-2 4 0,-1 2 0,-2 1 0,-2 3-1,-3-2 0,0 1 1,-2-3-1,1 1 1,0-2 0,1-2 0,-3-1 0,-1-1 0,1-1 0,-5 0 0,-5-2 0,-3 0 0,-6-1 0,-2 1 0,-4 0 1,-1 0-1,-2 0-1,1-2 2,0 1 1,1 0-2,0-2 2,-1 0-2,3 0 2,-3 0-2,-5 1 3,-7 3-3,-6-1 0,-8 2 0,-7 2 0,-18 0-1,0 0 0,0 11-1,0-11 0,-16 15-2,16-15-5,2 18-23,-2-18-8,20 4 0,-1-13-3</inkml:trace>
  <inkml:trace contextRef="#ctx0" brushRef="#br2" timeOffset="214944.1998">3221 11779 42,'15'-19'35,"-15"19"2,11-8-2,-11 8-23,0 0-3,9 16-2,-11-3-2,3 11-4,-4 6 2,2 8-4,-1 7 2,-1 7-2,-1 4 1,1 0-3,-1 0 0,-2-11-4,12 3-27,-8-14-1,8-2-1,-6-15 0</inkml:trace>
  <inkml:trace contextRef="#ctx0" brushRef="#br2" timeOffset="215474.61">2956 11850 60,'-22'-12'37,"11"10"-1,1-6 1,10 8-29,8-12-3,18 2 1,8-6-3,16-4 1,8-5-1,8-2 0,5 1-2,-1 0-1,-1 6 0,-10 2 0,-9 8 0,-13 8 1,-9 7-1,-11 10 1,-8 8 0,-5 10 1,-9 5-1,-1 4-1,-4 5 1,1 1-2,-2-2 2,2-3-2,3-5 1,4-7-1,4-7 1,4-5 1,3-9-1,4-8 1,2-5 0,2-6-1,2-6 1,-2-5 0,2-1 0,-4-1-1,-1 2 1,-3 1-1,-1 7 0,-10 12 0,10-5 0,-6 15 0,-2 9 0,-1 4 0,0 7-1,3 2-1,3 5-2,2-8-3,16 9-17,-6-23-15,18 0 1,-5-17-1,15-2 1</inkml:trace>
  <inkml:trace contextRef="#ctx0" brushRef="#br2" timeOffset="215849.0172">4036 11910 55,'-20'10'37,"7"11"-1,-2-6 0,12 3-20,3-2-12,12-1-1,9-7 1,13-2 0,4-9-1,8-5-1,4-7 0,0-5-1,-4-4 0,-5-3 0,-6-1-1,-12 0 2,-9 1-1,-13 4 1,-8 4-1,-12 8 1,-6 6-1,-8 11 1,-6 11-1,0 6-3,-2 8 3,4 8-3,6 1 2,10 1-2,12-1 0,12-11-3,19-3-2,7-19-8,28 5-22,3-21 0,20 1-1,0-17 0</inkml:trace>
  <inkml:trace contextRef="#ctx0" brushRef="#br2" timeOffset="216129.8226">4829 11794 86,'-47'14'38,"6"10"-2,-5-9 0,5 10-30,6-5-2,15-1-3,9-6 1,16-3-1,16-4 0,11-3 0,6 2-1,7-1 1,-2 4-1,-1 3 0,-6 4 1,-12 4-1,-10 6 1,-10-1-1,-10 1 0,-7-1 0,-4-2-3,-4-9-2,12 5-27,-11-19-7,20 1 0,-9-18-1</inkml:trace>
  <inkml:trace contextRef="#ctx0" brushRef="#br2" timeOffset="216504.2298">5180 11917 70,'6'19'39,"-6"-19"-1,22 6 1,-6-8-28,15-4-7,5-4-1,5-2 0,-1-4-1,0 1-1,-6-1 1,-7 0-2,-9-2 1,-17 6 1,-11 0-2,-10 5 2,-8 4-2,-5 4 1,-5 5 0,-1 5 0,-2 8 1,10 4-2,3 4 1,13 3-1,7 1 2,9-2-2,15-2-1,13-6-2,16-2-3,4-20-16,28 6-17,-3-17 0,17 3-3,0-15 3</inkml:trace>
  <inkml:trace contextRef="#ctx0" brushRef="#br2" timeOffset="217502.649">6586 11772 59,'3'-12'39,"-11"-2"-1,8 14 2,-36-8-29,10 22-3,-13 1-1,-1 11-4,-6 5 1,3 7-2,-1 0 1,7 5-2,7-8 1,13-3 0,10-5-1,14-8 0,12-8 0,13-13-1,8-7 1,6-9-1,3-7 0,0-4 0,-5-5 0,-6-2-1,-6 3 1,-10 5 2,-5 4-2,-8 8 2,-9 16-2,0 0 0,-10 3 0,-1 17 1,-3 5-1,1 3-1,2 3 2,5-3-2,7-4 1,9-8 1,10-10-1,12-8 1,9-10-1,9-6 0,3-4 0,1-4 0,-4 2 0,-5 2 0,-11 7 0,-8 6 0,-13 10 0,-13-1 0,-6 28 0,-8-4 1,-3 6-1,-2 1 0,1 1 0,4-3 0,6-7 0,8-8 0,0-14 0,23-6 0,-2-12 0,2-9 0,3-5 0,0-4 0,-2-1 0,-5 5 2,-4 7-2,-5 7 0,-10 18 0,12-10 1,-12 10-1,13 17 0,-1-4 1,13-3-3,5-2 3,9-4-1,5-5 0,8-6 1,3-8-1,-7-5 2,-4-2-2,-13-1 2,-12-1-1,-13 2-1,-13 4 0,-15 7 2,-9 11-2,-7 11 1,-4 9-1,4 10-2,1 8 2,9 6 0,10 1-1,14-1-1,16-2-1,19-17-6,33 5-8,2-28-6,46 6-7,1-24-10,37-2-3,6-16 2</inkml:trace>
  <inkml:trace contextRef="#ctx0" brushRef="#br2" timeOffset="218095.4604">8555 11708 77,'-24'-8'39,"5"7"-3,-10-3 3,3 8-34,-6 4-1,0 11 2,-2 6-3,0 6 0,-1 2 0,9 4 0,4-2-1,10-2-2,11-8 1,13-8-2,12-12 3,12-10-2,10-9 1,5-9-1,6-7 1,-2-4 1,-1-1-1,-8 0 1,-9 5-1,-8 7 1,-11 8-2,-18 15 3,0 0-3,-5 17-3,-11 9 3,-2 6-3,1 2 2,4 2-2,11 0 0,6-11-4,23 2-11,0-26-18,26-1-3,2-18-2,15-6 1</inkml:trace>
  <inkml:trace contextRef="#ctx0" brushRef="#br2" timeOffset="218329.4649">9243 11356 92,'-21'12'39,"5"23"2,-11 6-2,10 13-35,-10 9-2,4 5-1,0 3 0,5-4-1,10-7-1,7-13-2,14-9-2,2-24-14,22-6-21,-1-24 2,18-8-3,-3-19 3</inkml:trace>
  <inkml:trace contextRef="#ctx0" brushRef="#br2" timeOffset="218485.4679">9541 11371 72,'0'0'41,"-22"11"-2,11 25 1,-13 7-18,7 15-16,0 2-4,9 0-3,7 0-1,2-16-10,16 2-27,-1-18 0,16-2-1,-4-18-4</inkml:trace>
  <inkml:trace contextRef="#ctx0" brushRef="#br2" timeOffset="218922.2763">10454 11399 85,'19'-16'39,"-10"2"0,3 17 1,-12-3-36,3 33-2,-9-1 1,-4 9 1,-6 10-2,-4 7 1,0 4-2,2-1-1,4-4-1,2-9-2,16-1-5,-5-18-32,23-2 1,0-21-3,10-4 1</inkml:trace>
  <inkml:trace contextRef="#ctx0" brushRef="#br2" timeOffset="219468.2868">10365 11680 95,'-25'8'42,"0"-2"-2,19 6 2,6-12-38,25 4-2,12-11-2,14-7-3,14-4 0,5-10-3,11 0-1,-3-14-4,8 13-7,-21-18-15,1 9-4,-21-8 0,-6 11 14,-18-5 17,-8 5 7,-8 12 5,-18-3 11,13 26 14,-28-6 6,13 24 2,-12 0-13,10 25-15,-9 3-5,4 11-1,-2 2-2,2 8 2,-2-2-2,3-1-2,3-5 0,6-10 0,5-6 0,6-11-2,6-11 2,12-15-3,6-12 2,6-10 1,3-11-1,4-5 1,-1-5-1,0-2 1,-3 4-1,-5 5 1,-9 6-1,-3 11 1,-15 13-1,11 6 2,-12 11-2,-4 9 2,0 3-2,2 1-2,5 2 0,2-4-3,12 0-2,-3-17-13,26 10-6,-15-23-13,19 2-2,-6-11 1,7-2 0</inkml:trace>
  <inkml:trace contextRef="#ctx0" brushRef="#br2" timeOffset="219827.0937">11444 11661 98,'-6'13'43,"6"-13"-2,8 14 2,5-10-39,6-2 0,6-3-1,7-4-3,2-2 2,2-4-3,-1-4 2,-1-1-2,-6-3 1,-7 0-2,-9 1 2,-10 3 0,-2 15 0,-26-12-1,-2 16 1,-5 8 0,-7 9 1,-1 7 1,-2 6-1,7 0-1,8 1 1,14-4-1,15-4 0,18-10-1,16-4 0,16-11-5,25 1-5,6-20-9,31 14-6,-13-19-12,23 6-3,-5-7-1,13 3 2</inkml:trace>
  <inkml:trace contextRef="#ctx0" brushRef="#br2" timeOffset="220341.9036">12597 11604 81,'0'-18'39,"0"18"1,0 0-1,-12-7-32,-2 10-3,0 10 0,-6 3 0,-1 7 0,0 4-1,4 3-1,3 1 0,9-1-1,10-5 1,10-4-3,13-6 2,13-8-2,6-11 1,9-5 2,-1-7-2,0-5 2,-7-4-2,-8-4 0,-14-2 0,-15 1 0,-17 4-1,-13 5-1,-11 3 0,-4 7 0,-5 7 0,2 4 0,9 8-2,6-2-2,26 13-17,-4-19-17,37 13 2,0-16-3,20-2 2</inkml:trace>
  <inkml:trace contextRef="#ctx0" brushRef="#br2" timeOffset="220575.9081">13415 11154 89,'-17'-19'40,"2"16"-1,-13 9 3,1 20-37,-4 11-2,1 17 0,-5 8-1,0 9 2,2 4-2,4 4 0,5-4-3,4-11-2,9-5-1,3-21-9,22-1-25,-3-21-5,11-3 3,-5-23-3</inkml:trace>
  <inkml:trace contextRef="#ctx0" brushRef="#br2" timeOffset="221106.3183">13035 11598 105,'-17'-1'41,"2"-6"0,15 7-5,24-7-33,12-4-2,15-5-2,12-7-1,14-2-2,4-8-4,12 6-5,-17-19-10,8 13-17,-18-10 1,-1 5-1,-20-5 3,-10 5 35,-13 6 5,-18-2 7,7 21 11,-24-3 17,13 16 1,-34 10 2,16 19-2,-13 4-31,4 17-2,-4 8-2,2 6 0,-4 3-1,5 1 1,1-2-1,5-4 0,2-5-1,7-12-2,6-10 1,7-9-2,8-14 2,9-9-1,6-10 0,3-11 0,7-5 0,-2-2 0,2-3 0,-5 2 1,-4 4-2,-7 7 0,-7 8 1,-10 7 0,0 0 0,3 23 0,-6-3-1,0 4 0,5 4-2,2-4-3,10 1-2,-4-14-11,27 9-3,-15-24-8,23 8-7,-13-18-5,8 3 3,-10-12 2</inkml:trace>
  <inkml:trace contextRef="#ctx0" brushRef="#br2" timeOffset="221699.1297">14026 11591 92,'-22'15'39,"19"3"3,-4-7-2,20 5-33,0-5-3,12-2 0,9-7-1,10-3-2,5-7 0,2-3-2,-2-6 2,-3-3-3,-9-5 2,-12 0-2,-12 1 1,-15 0 0,-14 5 1,-9 5 0,-9 9 0,-6 7 0,-5 11 1,-2 6-1,4 9 2,8 3 0,7 2 0,14 0 1,12-4-2,15-6 2,18-8-2,11-7 1,11-9-1,4-5-3,5-7 2,-4-3-2,-6-1 2,-7-1-2,-11 4 2,-12 3-1,-12 6 1,-10 5 1,-2 11 0,-10 5 1,-2 5-2,0 6 2,1 2-2,1-1-1,4-1 1,3-3-2,5-7 1,3-7-1,-3-10 3,15-6-1,-5-7 0,5-5 4,0-5-4,4-4 2,0-3-2,1-2 1,2 4-1,0 0-2,0 3 1,-2 0-3,2 8-1,-8-6-8,13 18-5,-18-14-5,18 20-6,-16-13-9,18 10-4,1-6 1</inkml:trace>
  <inkml:trace contextRef="#ctx0" brushRef="#br2" timeOffset="222198.3393">15566 11158 77,'7'-11'40,"-2"22"-1,-6 4 1,4 11-35,-5 12-1,0 12-1,-5 4-1,0 6 0,-3 1-1,1-2 2,2-4-3,0-7 1,7-8-4,-2-15-3,17 1-31,-15-26 1,16 18-2,-16-18-4</inkml:trace>
  <inkml:trace contextRef="#ctx0" brushRef="#br2" timeOffset="222385.5429">15397 11606 82,'-23'-6'41,"23"6"-1,-13 2 0,24-3-27,5-2-11,13-1-1,16-3-2,7-6-3,15 0-2,-1-13-4,18 10-9,-14-18-19,16 8-1,-12-13-1,0 2 3</inkml:trace>
  <inkml:trace contextRef="#ctx0" brushRef="#br2" timeOffset="222759.9501">16208 11043 85,'-21'23'39,"-12"5"1,6 21 3,-7 3-38,2 11 1,-3 3-2,4 2-1,0-2 0,4-4 1,7-8-2,8-9 1,7-10-2,8-12 1,11-12-2,7-10 1,8-7-1,4-9-2,2-6 2,1-3-2,-2-3 1,-3 2-1,-4 3 2,-5 6 0,-7 8 0,-15 8 0,14 11 0,-13 8 0,-2 6-2,1 4 2,3 3-3,4-3 0,12 1-5,-1-17-7,30 8-12,-10-19-14,20-2 2,-6-14-1,8 0 3</inkml:trace>
  <inkml:trace contextRef="#ctx0" brushRef="#br2" timeOffset="222931.5534">16700 11527 92,'-9'-21'37,"9"21"1,-21-8 1,10 20-31,-8 5-4,2 11 1,-5 4-3,3 4 1,2 0-2,5 0 1,5-6-3,6-10-2,16 2-14,-15-22-23,40-4 0,-13-14-1,16-1 1</inkml:trace>
  <inkml:trace contextRef="#ctx0" brushRef="#br2" timeOffset="223352.7615">16793 11322 100,'0'0'41,"-15"4"1,22 9-2,-7-13-37,16 18-1,3-4-2,2 5 1,-1 4-1,0 4 1,-4 8-2,-6 2 2,-5 3-1,-9 3 2,-8 1-1,-4-3 2,-5-7-2,3-3 2,-1-10-2,11-6 2,8-15-2,0 0-2,23-25 1,6-2-2,9-6 1,4-6-1,5 0 2,-1-3-2,0 9 2,-9 6 0,-8 10 0,-9 9 0,-10 13 0,-9 9 0,-5 9-1,-6 5 2,3 6-2,3 0 2,11-1-4,8-4 1,15-4-3,7-13-3,20 7-11,-12-23-14,14 4-4,-10-14-4,2 2 3</inkml:trace>
  <inkml:trace contextRef="#ctx0" brushRef="#br2" timeOffset="223836.3708">17558 11563 77,'-19'-19'38,"-11"-2"-1,5 17 2,-15-1-26,11 18-5,-6 4-3,6 11 1,0 2-2,9 2 1,6-1-3,10-1 2,11-9-2,11-6 1,9-9-3,10-10-1,6-6 1,0-7-2,1-6 2,-4-6-2,-6-1 1,-4 0-1,-5 2 2,-9 5 0,-6 8-1,-10 15 1,0 0 0,-10 21 0,-9 12 0,-4 16 2,-7 11-2,-6 13 0,-4 9 0,-3 7-1,0 1 2,2-2-1,6-9 0,2-8-2,4-14 1,7-14 2,5-17-1,6-16 0,11-10 0,-8-23-1,13-10 1,4-11-2,7-10 2,8-8-2,8-3 1,6-1-1,11 0 0,-1-2-3,12 12-6,-9-9-6,18 22-9,-15-10-9,15 11-4,-10-4 0,6 12 1</inkml:trace>
  <inkml:trace contextRef="#ctx0" brushRef="#br2" timeOffset="224163.9771">18158 11420 94,'-26'10'39,"-18"-2"2,1 11-2,-11-1-34,6 4-1,4 1-2,10 1 0,10-1 0,16-1-1,16-3 0,13-4 0,13-4 0,6 1-1,4-2 1,-2 0 2,-5 3-2,-9 2 2,-14 2-2,-12 6 2,-12 2-1,-12-1-3,-6 0 1,-6-3-3,1-3 1,-1-6-6,10 3-4,-7-22-9,31 7-3,-35-14-11,23 1-6,-6-11-1,3-1 2</inkml:trace>
  <inkml:trace contextRef="#ctx0" brushRef="#br2" timeOffset="224725.5879">19149 11124 83,'-16'-13'39,"16"13"-1,-28 13-1,14 10-31,-3 5-3,4 14 1,-4 7-1,2 9 0,1 5-1,2 4-1,3 0-1,2-6 0,6 0-5,-7-21-20,15 3-13,-7-16 0,9-4-2,-9-23 1</inkml:trace>
  <inkml:trace contextRef="#ctx0" brushRef="#br2" timeOffset="224912.7915">18775 11596 77,'-27'-1'41,"4"-4"-2,23 5 3,0 0-22,33 7-15,11-10-2,14-3-3,12-3-2,8-9-3,10 7-9,-10-17-25,10 6 1,-13-10-1,0 3-1</inkml:trace>
  <inkml:trace contextRef="#ctx0" brushRef="#br2" timeOffset="225287.1987">19589 11074 104,'-28'45'41,"-12"2"-1,5 15-4,-6-4-33,4 4 1,1 0-1,4-3-1,5-3 0,8-9 0,9-8-1,9-7 0,12-10-1,8-9 1,10-8-1,5-9 0,5-6 0,1-5 0,-1-6 0,-3-3 0,-4 0 0,-6 0 0,-6 5 0,-6 5 0,-14 14 0,14-7-1,-14 7 0,1 24 0,0-1-3,1 0 0,8 6-2,0-6-3,17 7-5,-8-17-13,23 7-12,-4-13 2,13 1 0,-4-13 1</inkml:trace>
  <inkml:trace contextRef="#ctx0" brushRef="#br2" timeOffset="225677.2062">20079 11535 68,'-26'-14'38,"2"13"0,-14 1 1,4 18-17,-15-1-12,6 10-1,-2 1-4,8 2 0,5-1-2,11-2 1,11-6-2,18-6 1,15-8-3,14-9-2,10-7 2,10-8-2,4-6 2,3-4-2,-4-5 1,-8-1-1,-8 0 2,-10 1 0,-13 4 0,-10 8 0,-13 7 0,-10 11 0,-6 9 0,-5 11 0,-3 9 0,2 4-1,5 5 0,4-3 0,14 2-3,8-14-6,24 5-8,-4-25-9,25 3-12,-4-16 0,18-2 0,-4-14 0</inkml:trace>
  <inkml:trace contextRef="#ctx0" brushRef="#br2" timeOffset="225848.8095">20750 11138 105,'-31'16'38,"8"24"0,-17 2-11,2 21-22,-2 2-3,5 3-1,5-1-3,4-10-4,22-3-29,-8-17-3,19-5 0,-1-19-1</inkml:trace>
  <inkml:trace contextRef="#ctx0" brushRef="#br2" timeOffset="226051.6134">20510 11490 106,'0'0'41,"-19"-14"1,19 14-1,11 2-36,8-2-3,12-2-1,11-2-3,9 0-1,6-5-3,12 9-11,-16-16-9,12 12-14,-15-8-1,1 5 0,-14-6 0</inkml:trace>
  <inkml:trace contextRef="#ctx0" brushRef="#br2" timeOffset="228095.2527">21459 11470 66,'0'0'35,"-15"-2"0,4 3 0,5 11-26,-9-4-3,8 9 0,-6 2-2,6 6 0,-3-2-1,5 5 0,0-5-1,5 0 0,4-6-1,4-4-1,3-7 1,5-6-1,2-5 0,5-7 0,2-4 1,1-6-1,0-2 0,0-1 0,-4-1 0,-1 4 1,-6 3-1,-3 6 1,-12 13-1,0 0 0,0 0 1,-4 19 0,-1-1-1,-2 3 1,4 2-1,3-1 1,6-3-1,7-2 1,5-7 0,8-3-1,3-6 1,1-3-1,0-5 0,-2-4 1,-4-4-1,-4-3 0,-6-3-1,-6-5 0,-1-1-2,-5-4-1,5 6-4,-8-10-12,13 18-17,-7-4 0,9 14-1,-14 7 1</inkml:trace>
  <inkml:trace contextRef="#ctx0" brushRef="#br2" timeOffset="228469.6599">22002 11542 81,'14'8'37,"-14"-8"-2,29 14 2,-15-12-31,12 4 0,-5-7-2,5-2-1,-1-7 0,2-6-1,-1-8-1,-2-4 1,-3-4-2,-5-3 1,-8-1 0,-4 3 0,-12 5 0,-9 9 1,-10 12 0,-8 10-1,-9 14 1,-4 13 0,1 11 0,2 7-1,6 3 1,13 0-1,15-5-1,21-8-1,21-9-2,18-17-4,29 3-12,-2-23-10,22 7-10,-2-12-1,11 4 0,-13-6 0</inkml:trace>
  <inkml:trace contextRef="#ctx0" brushRef="#br2" timeOffset="229078.0716">23054 11440 82,'0'0'38,"11"-7"0,-11 7 0,-5 13-31,-7-4-2,0 12 0,-10 1-2,1 6 0,-6-1 1,4 3-1,-1-3 0,5-3-1,5-5 0,7-7-1,7-12 0,0 0-1,24-4 1,-2-10-1,3-8 0,3-2 1,0-5-1,3-3 1,-3-1 0,-2 2-1,-4 3 1,-3 5-1,-6 6 1,-1 9-1,-12 8 1,10 14-1,-13 8 0,-2 8 0,-2 5 0,-2 4 0,5 2-2,0-4 1,8-2-2,2-11-1,13 1-7,-7-20-9,22 7-9,-14-16-11,13 2 2,-11-13-3,6 2 5</inkml:trace>
  <inkml:trace contextRef="#ctx0" brushRef="#br2" timeOffset="229468.0791">23399 11536 103,'-13'16'38,"7"7"2,-2-12-3,9 3-34,-1-14-1,29 10 0,0-12-1,8-6 0,7-4 0,6-4-1,2-4 0,-1-3 0,-5 0 0,-7-3-1,-11 1 0,-10 0 0,-13 4 1,-13 5 0,-11 7 0,-11 7 1,-8 8-1,-6 11 2,-3 5-1,-1 8 0,4 2 0,9 2 0,8-1 0,15-4 0,13-5-1,16-8-1,15-5 0,11-7-2,14 0-5,-5-16-11,24 13-8,-17-18-14,10 7 2,-16-9-1,0 5 1</inkml:trace>
  <inkml:trace contextRef="#ctx0" brushRef="#br2" timeOffset="229842.4863">23930 11543 90,'-13'22'38,"-1"-8"0,14 5 0,2-6-33,15-5-2,10-6-2,6-3 0,5-7 0,6-2 0,0-6 0,-2-3 0,-5-2 0,-4-3 0,-9 0-1,-7 1 0,-6 1 0,-11 4 0,-10 4 0,-8 7-1,-10 7 2,-8 11-1,-9 8 1,-4 6 1,-3 5-1,6 2 1,7 1-1,13-3 1,16-6-2,17-7-1,20-6-2,13-11-2,22 4-11,-5-21-17,21 7-6,-8-16 0,13 7-1</inkml:trace>
  <inkml:trace contextRef="#ctx0" brushRef="#br2" timeOffset="230185.6929">24613 11465 97,'-45'16'40,"4"13"0,-12-9 0,5 9-35,6-2-1,7-2-1,9-2-1,10-3 0,11-8-1,15-6 0,15-10-1,12-8-1,9-10 1,7-6-1,5-8 1,0-6-1,0-8 1,0-3 0,-9-3-1,-4-2 1,-8 7 1,-9 7 0,-14 11-1,-10 12 1,-4 21-1,-30 15 0,0 21 2,-9 15-2,-5 7-1,-2 2-1,13 6-9,-5-19-8,25 9-6,-10-22-16,20-2 0,-4-18-2,10-3 2</inkml:trace>
  <inkml:trace contextRef="#ctx0" brushRef="#br2" timeOffset="231043.7094">2973 12667 72,'15'-7'38,"-15"7"0,0 0-2,3 22-32,-2 3-1,-3 5 0,0 13 0,-2 9-1,-3 10 0,0 4-1,-2 2 0,2-1-3,1-8 0,5-1-5,-3-23-21,16 2-10,-4-19 0,9-6-1</inkml:trace>
  <inkml:trace contextRef="#ctx0" brushRef="#br2" timeOffset="231511.7184">2796 13047 79,'-30'-1'40,"0"-4"-2,16 15 1,14-10-33,-2 16-2,17-10-1,11-1-1,9-4 0,11-3-1,8-4 0,7-3 0,5-3 0,-1-1-1,-2 0 0,-6-1 0,-7 2 0,-8 3 1,-10 1-1,-10 2 0,-10 3 0,-12 3 0,0 0 0,-10 22 1,-5-2-1,-3 7 0,-3 4 0,2 5 0,2 2 0,6-2 0,7-5 0,11-8 0,11-10 0,7-11 1,9-11 0,3-12 0,1-8-1,-1-6 1,-8-1 0,-8-1-1,-12 2-1,-11 6 1,-11 7-2,-11 7-1,-5 8 0,-7 5-2,8 9-3,-5-10-13,26 15-17,7-12-1,0 0 0,25 4-1</inkml:trace>
  <inkml:trace contextRef="#ctx0" brushRef="#br2" timeOffset="231964.1271">4279 12681 69,'7'-34'38,"3"13"0,-6-1 0,4 9-34,-8 13 0,0 0-1,9 21 0,-8 12 0,-3 11-1,0 12 0,-2 8-1,-1 8 0,2 1-1,0 1 0,3-3-1,3-11-1,5-7-1,4-16-2,13-6-7,-6-26-22,18-5-3,-2-20-3,10-6 4</inkml:trace>
  <inkml:trace contextRef="#ctx0" brushRef="#br2" timeOffset="232276.1331">4674 12748 74,'-33'-6'39,"6"21"0,-15 1 1,12 14-32,-11-2-3,4 3 0,5-3-2,5-2-1,6-5 0,5-1 0,8-4-1,8-2 0,6-2 0,6 0 0,7 1-1,5 0 1,2 2-1,4-1 0,0 1 0,4-2 0,0 0-2,2-6-1,6 2-4,-6-17-9,18 12-10,-12-15-14,11 2 1,-9-12-2,6 4 2</inkml:trace>
  <inkml:trace contextRef="#ctx0" brushRef="#br2" timeOffset="232650.5403">4960 12975 80,'-12'21'40,"-3"-9"-1,18 5 1,5-7-35,7-1-2,5-5 1,8-1-1,6-6-1,4-4 0,4-7-1,-4-4 0,0-7-1,-6-3 1,-7-4-1,-7 0 0,-10-1 0,-9 2 0,-10 3 1,-7 6-1,-10 10 0,-4 10 0,-3 9 0,-6 15 1,-1 9-1,4 10 1,5 5 0,6 2-1,11-1 1,13-4-1,14-6-1,15-13 0,18-5-3,11-17-3,22 6-11,-9-25-9,17 7-12,-13-11-1,7 3 0,-16-11 0</inkml:trace>
  <inkml:trace contextRef="#ctx0" brushRef="#br2" timeOffset="233024.9475">5533 12984 81,'-10'11'40,"15"6"-1,-5-17 1,34 6-36,-6-12 0,9-2-1,5-9-1,4-4 0,-1-4 0,-1-2-2,-6-2 1,-11 0-1,-8 3 1,-11 1-1,-10 4 0,-12 3 0,-8 6 1,-6 4-1,-7 8 0,-1 8 0,-2 9 0,1 11 1,2 5-1,7 8 1,8 2-1,8 0 1,13-4-1,13-6 1,12-8-2,11-12-1,14-8-2,6-15-3,16 5-12,-13-25-17,14 5-3,-14-12-1,1 6 1</inkml:trace>
  <inkml:trace contextRef="#ctx0" brushRef="#br2" timeOffset="233570.958">6235 12778 78,'-17'2'39,"8"17"-1,-10 0 2,11 17-34,-9 4-2,4 11 0,-3 1-1,4 6 0,-1-5-1,6-4-1,-1-8 0,5-9-1,-1-15 1,4-17-1,0 0 1,13-20-1,-4-9 0,3-7 1,2-10-1,0-5 1,4-3-1,0-1 0,1 0 0,0 5 0,1 5 0,-1 5 0,2 9 0,0 7 0,0 9 0,3 8 0,-2 5 0,3 4 0,-1 6 0,-2 4 0,-4 5 0,-3 4-1,-6 3 1,-9 6 0,-6 5-1,-12 3 1,-6 2 0,-7 0 0,-5 2 0,-3-3 0,-3 0 0,1-5 0,2-5 0,4-2 1,3-6-1,6 1 1,5-4-1,4 2 1,5 3 0,4 8-1,3 8 2,0 11-2,1 15 0,-3 6-1,-3 10-1,-2 2-2,2 8-7,-9-20-6,21 7-7,-19-34-7,22-8-11,-5-36-2,26-2 4</inkml:trace>
  <inkml:trace contextRef="#ctx0" brushRef="#br2" timeOffset="234054.5673">7484 12517 76,'12'-12'42,"-12"12"-2,0 0 0,2 24-35,-7 17 0,-4 11-2,-1 12-2,-3 5 0,1 4-1,4-3 0,2-4 0,6-6-3,5-18-4,19-4-31,-10-21-1,16-8 0,-6-18-2</inkml:trace>
  <inkml:trace contextRef="#ctx0" brushRef="#br2" timeOffset="234616.1781">7382 12851 86,'-33'8'41,"16"10"-1,3-12 2,14-6-38,32-5-2,9-13-2,17-10-1,13-12-1,11-6-2,7-12-2,9 5-4,-15-17-11,12 20-8,-35-17 9,3 21 10,-26-2 6,-11 10 3,-16 11 4,-16 4 6,6 23 11,-33 0 7,19 27-5,-19-3-10,14 22-3,-8 5-4,5 13-2,-4 9 0,3 9-1,-2 2 0,3 2-1,-1-5 1,4-8-1,6-11 0,5-14 1,7-16-1,10-20 0,11-21 0,9-16-1,7-15 1,4-8-2,3-6 1,1-4 0,-2 4 0,-6 7 0,-7 12 0,-9 17 0,-9 15 0,-6 16 0,-9 16 0,-4 12-1,-2 10 1,-2 2-2,5 3 0,4-9-2,12-5-3,1-21-6,30 2-6,-10-35-6,29 5-4,-13-28-11,16 1-1,-11-18 2</inkml:trace>
  <inkml:trace contextRef="#ctx0" brushRef="#br2" timeOffset="234943.7844">8514 12795 88,'-13'27'41,"18"4"1,2-19-1,15-2-36,13-14-1,9-7-2,7-10 1,1-9-2,-1-6 0,-5-3 0,-10 2-1,-11-1 0,-13 3 0,-12 8 1,-12 9-1,-10 9 0,-11 14 0,-7 14 0,-2 13 0,-4 13 1,3 11-1,6 3-1,8 2 2,13-3-1,15-6-1,14-13-2,17-7-5,7-24-8,38 7-7,-4-33-6,34 6-11,2-16-2,23 0 1</inkml:trace>
  <inkml:trace contextRef="#ctx0" brushRef="#br2" timeOffset="235458.5943">10097 12523 77,'-15'-17'40,"-3"10"-1,-15 1 1,5 13-34,-12 6-3,4 11 0,-2 5 0,7 7-2,4 2 1,10 2 0,9-3 0,11-4 0,9-4-1,8-5 1,9-5-1,6-8 0,3-3 0,4-4 0,-1 1-1,-3 0 1,-2 2-1,-6 5 1,-7 5-1,-8 8 1,-11 5-1,-10 5 0,-8 4 0,-6 2-1,1-3 0,-3-6-1,6-2-4,3-24-10,26 10-8,-6-29-15,26-2-1,5-22-2,19-2 1</inkml:trace>
  <inkml:trace contextRef="#ctx0" brushRef="#br2" timeOffset="235895.4027">10799 12561 87,'-26'-11'41,"-2"10"1,-14-6-1,2 10-36,-8 5-2,2 11 0,-5 8 0,1 14 0,2 5-1,6 6 1,7 0-1,12-2-1,12-7 0,17-10 1,16-13-2,15-17 1,14-15-1,10-14 0,5-8 0,0-8 0,-4-2 0,-6-2 0,-13 5 0,-12 4-1,-15 9 1,-9 11 0,-7 17 0,-21 0 0,-1 18 0,-4 11 0,0 8-1,3 6 1,8 1-2,6-3 0,13-4-1,9-14-3,19-3-4,1-27-7,25 7-6,-15-30-7,18 4-9,-11-12-2,1 4 3</inkml:trace>
  <inkml:trace contextRef="#ctx0" brushRef="#br2" timeOffset="236410.2126">11133 12604 89,'-27'-9'40,"16"17"-1,-11 0 2,9 14-36,-3 2-1,3 7-1,0 1 0,3 4-1,3-2 0,2-3 0,4-9-1,5-7 0,-4-15 0,19-4 0,0-13-1,4-11 0,1-6 1,2-8-1,1 1 0,-2-2 0,-2 3 0,-3 7 1,-5 8-1,-5 11 1,-10 14 0,0 0-1,7 15 1,-8 7-1,-1 6 1,3 0-2,1 4 2,6-7-1,8-5 0,7-7 1,6-9-1,5-9 1,5-7-1,1-7 0,2-4 1,-2-5-1,-6 3 0,-3 2 0,-10 4 0,-3 8 0,-18 11 0,0 0 0,1 22-1,-13 6 1,1 7 0,-6 9-1,6 6-1,-1 0 1,10 1-2,8-8-1,13-2-5,0-20-4,21 4-6,-9-33-5,24 10-3,-18-29-9,12 0-5,-14-13 2</inkml:trace>
  <inkml:trace contextRef="#ctx0" brushRef="#br2" timeOffset="236753.4192">11894 12622 90,'0'22'40,"-3"-6"1,15 6 0,5-7-34,10-1-2,8-7-1,9-5-2,6-6 0,1-8 0,0-3-1,0-3-1,-10-4-1,-9-2 1,-14-4-1,-11 5 0,-15 1 0,-9 7 1,-13 7 0,-12 8 0,-5 9 0,-8 11 1,1 11 0,0 6 0,9 7 0,8 1-1,15-2 1,18-2-2,22-4-2,17-17-6,33 9-7,6-29-5,38 13-7,-1-26-10,28 6-4,1-12 2</inkml:trace>
  <inkml:trace contextRef="#ctx0" brushRef="#br2" timeOffset="237159.027">12936 12683 96,'0'0'44,"42"5"-1,1-14 0,23 0-38,19-5-1,12-1-2,5 0 0,1 0-2,-7 4 0,-8 3-2,-11 7-2,-23-7-9,-5 19-6,-33-17-5,10 16-7,-26-10-9,0 0-3,-10-18 1</inkml:trace>
  <inkml:trace contextRef="#ctx0" brushRef="#br5" timeOffset="240996.7008">15264 12093 72,'13'-24'37,"-9"-7"0,2 4-2,-8-6-31,0 4 0,-8-1 0,-4 8 0,-12 5-1,-7 10 1,-12 7-1,-7 16 0,-11 12 0,-4 19-1,-2 12 0,3 12 0,4 5-1,12 8 1,12-2-2,14-3 0,17-9-2,12-12-2,17-7-3,0-20-6,22 8-15,-14-24-11,7 1 0,-13-15 0,-1-1 1</inkml:trace>
  <inkml:trace contextRef="#ctx0" brushRef="#br5" timeOffset="241745.5152">14474 12424 68,'-24'-6'40,"3"0"0,21 6 2,0 0-21,24 13-16,13-12-2,15 0-1,13-4-1,10 0 0,7-4 0,3-3-2,-1 2 1,-8 0-1,-8 2 1,-10 2 0,-12 2 0,-15 0 0,-13 2 1,-18 0-1,0 0 0,-9 12 0,-12-3 0,-7 5 2,-4 6-2,-4 5 1,-1 6-1,3 1 0,8 1 0,11-3 1,14-6-1,16-7-1,16-9 1,12-11-2,11-11 2,8-9 1,1-5-2,-4-5 1,-8-2-1,-11 1 1,-12 1-1,-16 4 0,-11 6 1,-12 7-1,-10 6 1,-6 6 0,-4 6 0,2 3 0,4 6 1,8-1-1,17-10 1,4 17 0,19-13-1,14-4 1,12-2-1,8-1 0,1 2 1,-2 3 0,-6 6-1,-9 6 2,-15 9-3,-13 6 1,-14 5 0,-11 3-1,-7 1 1,-7-3-1,-1-2 0,3-8 0,3-9 1,11-8 1,10-8 0,6-17 0,10-7 0,12-7 2,3-6-1,5-4-1,0 0 1,-1 2-1,-3 2 0,-3 7 0,-1 7-2,-5 4-1,4 9-2,-2-3-5,18 18-9,-7-16-5,33 18-12,1-12-6,28 6 0,8-13 1</inkml:trace>
  <inkml:trace contextRef="#ctx0" brushRef="#br5" timeOffset="242385.1275">18139 12165 69,'-1'-25'38,"0"6"-1,-11-12 1,2 5-29,-13-7-3,-2 7-2,-6 3-1,-3 8-1,-7 11 1,-3 14-1,-3 17 1,0 19 0,1 13-1,2 11 1,1 9-2,6 6 0,5-1 0,12-6-1,6-6-2,8-13 0,10-9-2,7-14-3,13-6-3,-10-22-24,20 2-4,-13-18 0,7-1-1</inkml:trace>
  <inkml:trace contextRef="#ctx0" brushRef="#br5" timeOffset="243133.9419">17532 12453 80,'-31'-13'39,"15"15"0,4-4 0,25 8-30,5-5-5,18 0-1,14-1-2,13-2-1,11-2 0,6-1-2,5 1 1,-2-2-1,-2 3 0,-6 0 0,-8 0 0,-11-1 0,-12 0 1,-13-2 0,-10 1 1,-21 5-1,7-13 1,-22 9 1,-9 2 0,-7 4 1,-7 5 0,-5 8 1,-6 4 0,-1 11 1,-1 2-2,6 5 0,3 0 0,11 0-1,10-5 1,17-3-2,17-9 1,16-11-1,15-10 1,12-9-1,8-7 0,6-7 0,-2-6 1,-5-4 0,-10 0-1,-10 2 2,-13 2-2,-10 5 1,-14 8 0,-6 17 0,-17-7-1,-1 19 0,-5 7 0,-2 7-1,5 4 0,6 2 0,6 0 0,10-3-2,11-4 1,11-11-3,16-1-1,3-14-3,21 5-13,-15-19-16,14 5 0,-10-16 0,1 7 3,-19-12 24,-1 6 6,-10-2 7,-16-4 15,3 14 16,-16-3 4,5 20-1,-16-13-1,14 24-21,-14-1-5,8 13-3,-7 5-2,2 5-2,-2 1-1,1 1-1,4 0-1,0-7-4,10 3-8,-8-21-25,20-1 1,-12-9-1,35-19 0</inkml:trace>
  <inkml:trace contextRef="#ctx0" brushRef="#br5" timeOffset="243539.5497">18912 12211 100,'0'0'40,"-9"10"0,19 0-2,0-5-35,11 1 0,4-2-1,1 4 0,1 3-1,-2 3 0,-3 6 0,-7 5 0,-6 4-1,-8 5 0,-5 3 0,-4-1 0,-5 1 0,2-5 0,-2-3-1,4-6 1,-1-6 0,10-17-1,2 11 2,-2-11-1,22-22 1,-5 0 1,6-8-1,3-6 1,1-6-1,1 0 0,-3-2 0,-2 5-1,-5 6-1,-3 3-3,2 11-2,-8-4-8,18 23-6,-14-16-8,26 18-11,-6-9-1,19 9 0,2-6 1</inkml:trace>
  <inkml:trace contextRef="#ctx0" brushRef="#br5" timeOffset="244163.5617">19681 12358 75,'8'-15'38,"4"7"-1,-9-4 0,-3 12-28,0 0-3,0 0-2,-1 18 0,-8 3-1,-9 5 0,0 10 1,-9 2-2,1 4 0,-3-2 0,3-1-2,3-7 1,7-5-1,8-10 1,8-17-1,17 1 0,7-16 1,11-12 0,9-6 1,4-7 0,0-3 0,1-2-1,-5 4 1,-6 5-1,-8 10 1,-7 10-1,-10 11-1,-13 5 0,4 31 0,-11 1 0,-3 9-2,2 3 1,1 2-1,10 0-2,5-9-2,16 1-6,2-23-7,28 7-7,-10-24-13,19 0-1,-8-16 0,7-2 1</inkml:trace>
  <inkml:trace contextRef="#ctx0" brushRef="#br5" timeOffset="244537.9689">20164 12410 108,'-25'12'39,"22"7"2,3-19-6,25 13-32,9-12-1,14-2 0,5-7 0,7-1-2,1-7 1,-8-2 0,-7-1 0,-9-3-1,-11 0 0,-11 0 1,-11 2-1,-13 3 0,-8 4 1,-8 8-1,-9 7 0,-4 8 0,-9 11 0,1 7 1,-1 4-1,13 6 0,6 1 0,14-4-2,19-4 0,14-11-3,25-2-5,6-21-10,37 8-7,-10-22-14,22 2 1,-6-13-1,6 2 3</inkml:trace>
  <inkml:trace contextRef="#ctx0" brushRef="#br5" timeOffset="244849.9749">21145 12197 99,'-40'13'39,"-18"-1"2,4 15-2,-12-3-33,10 6-2,7-1-1,10 0-1,13-4-1,20-5 0,18-7 1,19-3-1,14-9-1,11-4 0,4-1 0,-1-2 0,-4 0 0,-12 4 1,-13 4-1,-16 5 0,-16 6 0,-11 5 0,-15 4 0,-6 4-1,-3 0 0,-1-2-2,7 1-2,4-9-3,26 2-8,1-18-10,31-3-14,3-15 1,27 2-1,2-16 2</inkml:trace>
  <inkml:trace contextRef="#ctx0" brushRef="#br5" timeOffset="245177.5812">21663 12133 98,'-43'7'39,"3"14"1,-8-6-1,9 8-34,6-1 0,15 3-3,9-2 1,14-2-1,14-3 0,11-3-1,5-2 1,5 0-1,0 0 0,-2 1 1,-8 2-1,-9 2 0,-11 3 0,-9 5 0,-11 1-1,-7 1 0,-8 0 0,-5 0-2,0 0 0,-2-6-4,10 3-6,-7-18-7,24 11-7,-10-18-13,25 4-3,1-16 0,21 3 2</inkml:trace>
  <inkml:trace contextRef="#ctx0" brushRef="#br5" timeOffset="245349.1845">22036 12486 119,'0'0'42,"0"0"0,-10-10-3,-1 3-38,9-9-9,2 16-9,-4-21-9,4 21-10,0 0-7,0 0 0,-17-15 0</inkml:trace>
  <inkml:trace contextRef="#ctx0" brushRef="#br0" timeOffset="340323.8109">7600 6338 70,'-10'11'36,"-4"-3"-2,10 4-7,-13-16-18,17 4-2,-7-17 0,17 0-1,3-16-1,10-1-1,5-10-1,7-2-1,1-2 0,2 4-1,-3 4-1,-6 9 1,-6 11-1,-9 8 0,-14 12 0,8 15 0,-12 8-1,-3 11 2,0 4-2,3 7 2,1 3-2,3 0 1,6 0-1,2-6-2,9-1-4,-8-15-29,16 2 0,-5-10-2,2-1 0</inkml:trace>
  <inkml:trace contextRef="#ctx0" brushRef="#br0" timeOffset="340979.0235">7380 5356 64,'5'-15'35,"-2"-4"1,6 4-1,-3-4-30,6 8-2,-2 3 1,3 13-1,-6 9 0,-3 15-1,-5 9 0,-3 11-1,-3 7 0,-4 6-1,0 5-1,-2-3 1,4-3-4,-2-12-1,16 2-28,-7-17-1,8-3-2,-2-14 2</inkml:trace>
  <inkml:trace contextRef="#ctx0" brushRef="#br0" timeOffset="341181.8274">7273 5783 78,'-15'-11'38,"15"11"-3,-4-13 2,14-2-32,5 1-3,9-4-3,12 1-2,-2-13-10,16 11-23,-7-10 0,9 8-1,-8-8 0</inkml:trace>
  <inkml:trace contextRef="#ctx0" brushRef="#br0" timeOffset="341603.0355">7863 5220 78,'0'0'36,"0"0"-1,-17 16-8,5 18-21,-8 2-1,3 12 0,-7 5-2,0 7 2,-1-1-2,4 1 0,1-5-2,5-2 1,5-7 0,5-6 1,8-13-2,7-8 1,7-14-1,7-9-1,3-9 1,3-10-1,3-5 1,-3-4-3,-3-2 3,-4 1-3,-6 6 2,-4 4 0,-5 6 0,-4 7 1,-4 10-2,0 0 1,-5 18-1,-1 4 0,-1 6-1,-1 5 0,3 4-2,0-4 0,9 7-12,-4-17-20,15 0 0,-1-12-1,9-3 1</inkml:trace>
  <inkml:trace contextRef="#ctx0" brushRef="#br0" timeOffset="341961.8424">8083 5646 78,'-17'14'37,"15"-4"0,2-10-2,12 0-31,10-8-1,11-1 1,5-9-2,7-2 0,0-6 0,0-3-2,-4 1 0,-10-1 0,-12 3 1,-12 3-1,-13 5 0,-14 5 0,-11 7 0,-9 10 1,-5 7 0,-2 13 1,-3 8 0,5 7 0,7 4 0,13-1 1,15-4-1,18-6-1,21-14-1,23-17-4,28-7-32,1-21-2,16-4-1,-4-13-3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hyperlink" Target="http://www.youtube.com/watch?v=89gdG6x3cog" TargetMode="External"/><Relationship Id="rId7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vCyOVk5yY1s&amp;list=PL838FFC9B44190C5A&amp;index=18" TargetMode="External"/><Relationship Id="rId5" Type="http://schemas.openxmlformats.org/officeDocument/2006/relationships/hyperlink" Target="http://www.youtube.com/watch?v=8ZLv3xAjH3Q" TargetMode="External"/><Relationship Id="rId4" Type="http://schemas.openxmlformats.org/officeDocument/2006/relationships/hyperlink" Target="http://www.youtube.com/watch?v=slUkyA2cy6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31301"/>
              </p:ext>
            </p:extLst>
          </p:nvPr>
        </p:nvGraphicFramePr>
        <p:xfrm>
          <a:off x="214283" y="762000"/>
          <a:ext cx="8750332" cy="445325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transport problem number 2: seeds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http://www.youtube.com/watch?v=89gdG6x3cog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Mistletoe (internal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hitchhiker)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http://www.youtube.com/watch?v=slUkyA2cy60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Dandelion - wind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http://www.youtube.com/watch?v=8ZLv3xAjH3Q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burdock (</a:t>
                      </a:r>
                      <a:r>
                        <a:rPr lang="en-NZ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piripiri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– external hitchhiker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6"/>
                        </a:rPr>
                        <a:t>http://www.youtube.com/watch?v=vCyOVk5yY1s&amp;list=PL838FFC9B44190C5A&amp;index=18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coco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many ways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bean plant growing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plants germinate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the formal scientific process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run OUR OWN experiment and write it up properly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155160" y="788400"/>
              <a:ext cx="4619880" cy="4397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2200" y="783000"/>
                <a:ext cx="4638240" cy="441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4720" y="311040"/>
              <a:ext cx="8503200" cy="534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360" y="295200"/>
                <a:ext cx="8516520" cy="536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2600" y="265680"/>
              <a:ext cx="8375040" cy="606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8560" y="249840"/>
                <a:ext cx="8397000" cy="60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61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0720" y="316080"/>
              <a:ext cx="8507160" cy="472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7400" y="299520"/>
                <a:ext cx="8535960" cy="475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69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6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427</TotalTime>
  <Words>119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</cp:revision>
  <dcterms:created xsi:type="dcterms:W3CDTF">2006-08-16T00:00:00Z</dcterms:created>
  <dcterms:modified xsi:type="dcterms:W3CDTF">2013-04-05T00:15:48Z</dcterms:modified>
</cp:coreProperties>
</file>