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9gdG6x3co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vCyOVk5yY1s&amp;list=PL838FFC9B44190C5A&amp;index=18" TargetMode="External"/><Relationship Id="rId5" Type="http://schemas.openxmlformats.org/officeDocument/2006/relationships/hyperlink" Target="http://www.youtube.com/watch?v=8ZLv3xAjH3Q" TargetMode="External"/><Relationship Id="rId4" Type="http://schemas.openxmlformats.org/officeDocument/2006/relationships/hyperlink" Target="http://www.youtube.com/watch?v=slUkyA2cy60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7415781"/>
              </p:ext>
            </p:extLst>
          </p:nvPr>
        </p:nvGraphicFramePr>
        <p:xfrm>
          <a:off x="214283" y="762000"/>
          <a:ext cx="8750332" cy="503237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Dissect a bean; find how a “dicot” seed is put together,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micropyle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parts of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transport problem number 2: seeds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http://www.youtube.com/watch?v=89gdG6x3cog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Mistletoe (internal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hitchhiker)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http://www.youtube.com/watch?v=slUkyA2cy60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Dandelion - wind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http://www.youtube.com/watch?v=8ZLv3xAjH3Q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burdock (</a:t>
                      </a:r>
                      <a:r>
                        <a:rPr lang="en-NZ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piripiri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– external hitchhiker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6"/>
                        </a:rPr>
                        <a:t>http://www.youtube.com/watch?v=vCyOVk5yY1s&amp;list=PL838FFC9B44190C5A&amp;index=18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coco de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many ways plants disperse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 bean plant growing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plants germinate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50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41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72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06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38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3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16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42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57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32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35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8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94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24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67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05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17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06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56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11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04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37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54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09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6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70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39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80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21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8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83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8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39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46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39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74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9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372</TotalTime>
  <Words>127</Words>
  <Application>Microsoft Office PowerPoint</Application>
  <PresentationFormat>On-screen Show (4:3)</PresentationFormat>
  <Paragraphs>23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56</cp:revision>
  <dcterms:created xsi:type="dcterms:W3CDTF">2006-08-16T00:00:00Z</dcterms:created>
  <dcterms:modified xsi:type="dcterms:W3CDTF">2013-04-03T02:32:41Z</dcterms:modified>
</cp:coreProperties>
</file>