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505" r:id="rId2"/>
    <p:sldId id="371" r:id="rId3"/>
    <p:sldId id="374" r:id="rId4"/>
    <p:sldId id="512" r:id="rId5"/>
    <p:sldId id="513" r:id="rId6"/>
    <p:sldId id="514" r:id="rId7"/>
    <p:sldId id="515" r:id="rId8"/>
    <p:sldId id="502" r:id="rId9"/>
    <p:sldId id="506" r:id="rId10"/>
    <p:sldId id="507" r:id="rId11"/>
    <p:sldId id="520" r:id="rId12"/>
    <p:sldId id="508" r:id="rId13"/>
    <p:sldId id="509" r:id="rId14"/>
    <p:sldId id="510" r:id="rId15"/>
    <p:sldId id="511" r:id="rId16"/>
    <p:sldId id="519" r:id="rId17"/>
    <p:sldId id="51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6" autoAdjust="0"/>
    <p:restoredTop sz="94660"/>
  </p:normalViewPr>
  <p:slideViewPr>
    <p:cSldViewPr>
      <p:cViewPr varScale="1">
        <p:scale>
          <a:sx n="70" d="100"/>
          <a:sy n="70" d="100"/>
        </p:scale>
        <p:origin x="13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2:49:18.4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5800 67 0,'-8'-27'35'16,"2"5"-2"-16,-1 0 2 15,7 22-32-15,-7-19 2 16,7 19-1-16,6 13 0 0,-1 16-1 16,-3 11 1-16,4 21-1 15,-4 19-1-15,3 20 0 16,-2 20 1-16,1 14-1 15,-4 11 0-15,0 1 1 16,-4-1-3-16,2-13 2 16,-4-15-1-16,3-17 1 15,-1-24-2-15,4-19 0 16,5-28 1-16,-5-29 0 16,0 0-1-16,17-48 1 15,-12-8-1-15,2-20 0 16,-4-20 1-16,0-18-1 15,-6-18 0-15,0-9-1 16,-1-12 0-16,2 2 0 16,3 4 0-16,7 3 0 0,4 10 0 15,12 12 0-15,10 18 0 16,9 16 0-16,6 19 2 15,8 15-2-15,9 13 2 16,6 16-2-16,0 16 2 16,-5 15-1-16,-1 20 1 15,-6 16-1-15,-10 16 1 16,-12 17 0-16,-19 15 1 15,-20 14 0-15,-24 10 0 16,-21 6 0-16,-20 0 0 16,-13-2 0-16,-8-12 0 15,0-15-2-15,8-15-5 16,2-34-16-16,33-17-18 15,9-30 0-15,27-21-2 0,15-27 0 16</inkml:trace>
  <inkml:trace contextRef="#ctx0" brushRef="#br0" timeOffset="466">2425 5572 85 0,'-4'16'36'0,"4"11"2"16,-5 0-2-16,9 19-32 16,-4 10 1-16,8 19-1 15,-5 15 0-15,-1 19 0 0,-5 14 0 16,-4 11 1-16,-8 8-2 15,-2-2 0-15,-1-6-2 16,0-11 2-16,3-18-3 16,3-17 2-16,6-20-3 15,10-22 1-15,8-23 0 16,6-20 1-16,9-19-2 15,3-14 1-15,7-17 1 16,3-10-1-16,-2-10 0 16,3-3 0-16,-3 0 0 15,-2 6 0-15,-3 15-1 16,-8 8 0-16,-3 18 0 15,-3 16 1-15,-2 17-1 0,-4 13 0 16,3 15-1 0,-1 4-1-16,8 8-2 0,3-7 1 15,15 5-5-15,3-18-3 16,31 1-19-16,-4-23-6 15,20-8 1-15,1-19-1 16</inkml:trace>
  <inkml:trace contextRef="#ctx0" brushRef="#br0" timeOffset="814">3813 6571 80 0,'-33'-15'39'0,"-2"12"-2"16,-16 3 2-16,4 18-25 15,-7-2-5-15,5 14-4 0,1 8-1 16,8 10 1-1,9 8-3-15,8 4 1 0,11-2-2 16,15 1 0-16,13-7-1 16,12-9 1-16,15-16-1 15,10-15 0-15,9-19 0 16,9-17 1-16,1-21-1 15,2-13 1-15,-10-9-1 16,-6-4 0-16,-19-1-1 16,-15 2 0-16,-19 8-1 15,-14 10-1-15,-13 14 1 16,-13 14-1-16,-7 9 1 15,-4 11-3-15,9 6 0 16,2 2-3-16,22 11-21 16,2-15-10-16,21 0 2 0,12-19-2 15</inkml:trace>
  <inkml:trace contextRef="#ctx0" brushRef="#br0" timeOffset="1062">4751 5276 83 0,'20'-34'39'0,"-8"38"-2"16,-18 29 2-16,-1 34-34 16,-17 32-1-16,-4 28-2 15,-3 28 0-15,-1 22-1 16,-2 15 1-16,1 0 1 15,2-3-2-15,8-13 1 0,5-20-4 16,2-28-2-16,16-17-10 16,-1-41-22-16,17-22-2 15,-3-33 0-15,10-22-1 16</inkml:trace>
  <inkml:trace contextRef="#ctx0" brushRef="#br0" timeOffset="1558">4302 6387 102 0,'-16'26'40'0,"5"-3"0"16,21 4-2-16,10-8-38 15,15-6 1-15,17-4-1 0,18-2 1 16,13-5 0-16,10-3 0 15,7-5-1-15,5 1 0 16,-2-1 1-16,1-1-1 16,-11 1 1-16,-12 0-1 15,-17 3 0-15,-14 1 1 16,-18 4-1-16,-16 5 1 15,-15 6-1-15,-12 8 2 16,-10 7 0-16,-9 10 0 16,-3 7-1-16,2 8 2 15,2 5-2-15,5 3 1 16,9-1-1-16,11-3-1 15,14-7 0-15,13-10 1 16,16-16-1-16,14-14 0 16,9-18 1-16,4-15-1 0,0-17 1 15,-1-10-1-15,-12-9 0 16,-15-5 0-16,-18 2-2 15,-22-1-1-15,-26 10 1 16,-20 5-2-16,-12 13 1 16,-14 9-1-16,-2 12 1 15,-3 3-3-15,14 13-7 16,2-10-21-16,34 10-4 15,15-10-1-15,31 3-1 16</inkml:trace>
  <inkml:trace contextRef="#ctx0" brushRef="#br0" timeOffset="1985">6074 6872 104 0,'-4'16'41'0,"4"-16"0"16,16 16-2-16,13-23-35 15,21-5-2-15,12-4 0 16,17-3-2-16,14-4-1 15,6-4-6-15,25 13-21 16,-7-8-11-16,5 13-2 16,-6-1-1-16,5 10 1 15</inkml:trace>
  <inkml:trace contextRef="#ctx0" brushRef="#br0" timeOffset="2623">8630 5664 43 0,'0'-23'31'15,"0"0"2"-15,0 9 1 16,-5-4-24-16,5 18-1 15,0-14-1-15,0 14 1 16,5 24-3-16,-1 17 0 16,0 12-1-16,-1 20 0 15,-1 24-1-15,-5 16-1 16,-5 14 1-16,-3 9-1 15,-7-1 0-15,0-6-1 16,0-6-4-16,3-21-3 16,16-5-16-16,1-30-16 15,18-19 0-15,7-25-2 16,17-16 1-16</inkml:trace>
  <inkml:trace contextRef="#ctx0" brushRef="#br0" timeOffset="2837">9035 6416 100 0,'-14'23'37'0,"-7"7"1"16,4 15 0-16,-6 4-35 15,4 5 0-15,4 1-1 16,6-2 0-16,4-2-3 15,5-7 1-15,12-2-10 16,-4-17-26-16,20-5-3 16,-4-18 1-16,9-12-1 0</inkml:trace>
  <inkml:trace contextRef="#ctx0" brushRef="#br0" timeOffset="3004">9042 5921 93 0,'-25'-17'36'15,"4"13"-1"-15,8 12-4 16,11 15-41-16,5-7-26 16,25 7 3-16,10 1-3 15,18 8 2-15</inkml:trace>
  <inkml:trace contextRef="#ctx0" brushRef="#br0" timeOffset="3588">9764 6418 100 0,'-43'20'38'16,"1"15"1"-16,-9-4-1 16,14 8-32-16,-6-2-1 15,8 4 0-15,8 0-3 16,12-2 2-16,10-6-3 15,17-10 3-15,12-10-3 16,11-11-1-16,10-11 0 16,8-12 1-16,4-9-1 15,2-11-2-15,-3-6 2 16,-4-8-2-16,-6 0 1 0,-9 0-1 15,-9 3 1-15,-8 7-1 16,-12 11 1-16,-9 13 1 16,1 21 0-16,-26 10 0 15,2 29 1-15,-4 21 1 16,-3 24-1-16,1 19 1 15,1 16-1-15,7 12-1 16,6 3 0-16,5-1 1 16,10-10-1-16,4-9-1 15,3-17 1-15,7-16 0 16,-4-24 1-16,-1-15 1 15,-5-23-1-15,-3-19 1 16,-10-13-1-16,0-17 0 16,-6-18 1-16,-2-12 0 0,-2-11-2 15,3-11 1-15,8-7-1 16,7-1 2-16,6 0-2 15,13 3 0-15,7 5 0 16,11 3-2-16,13 8-1 16,8 2-3-16,12 11-6 15,-4-13-12-15,24 13-14 16,-6-11-5-16,13 3 2 15,-4-9-1-15</inkml:trace>
  <inkml:trace contextRef="#ctx0" brushRef="#br0" timeOffset="4007">10921 5629 95 0,'-39'11'40'0,"-1"24"1"16,-13 7 0-16,2 24-34 15,0 15-1-15,4 17-1 16,-1 10 0-16,8 7-1 15,5 2 0-15,8-4 0 16,8-8-3-16,6-9 1 16,7-17-2-16,7-15 0 15,5-16 0-15,10-15 0 16,3-20 0-16,10-14 0 15,1-17 0-15,9-12 0 16,1-11 0-16,1-8 0 16,2-9 0-16,-5 3 0 15,-2 5 0-15,-6 7 0 16,-6 13 0-16,-9 8 0 0,-3 17 0 15,-12 5 0-15,11 29 0 16,-11-1 0-16,1 9 0 16,2 1 0-16,2 6 0 15,7-6 0-15,8-2 0 16,5-13-5-16,18-6-4 15,-2-22-11-15,30 2-9 16,-8-27-12-16,13-4 2 16,-2-18-3-16,7-7 4 15</inkml:trace>
  <inkml:trace contextRef="#ctx0" brushRef="#br0" timeOffset="4201">11799 5773 103 0,'-33'28'41'0,"-6"39"-1"16,-19 9 0-16,6 19-35 15,1 5 0-15,10 4-2 16,2 1 1-16,12-7-4 16,13-7-4-16,6-20-7 15,26 0-18-15,-9-29-9 16,17-10-2-16,-11-26 1 15,7-11-1-15</inkml:trace>
  <inkml:trace contextRef="#ctx0" brushRef="#br0" timeOffset="4367">11432 6248 125 0,'16'-20'41'16,"25"19"1"-16,10-6-6 16,19 12-32-16,20-2-4 15,16-4-6-15,24 15-13 16,-13-18-17-16,13 14-7 15,-10-9 0-15,-5 8-1 16</inkml:trace>
  <inkml:trace contextRef="#ctx0" brushRef="#br0" timeOffset="5277">2283 8096 90 0,'-23'-17'39'0,"-4"5"-1"16,-13-3 1-16,-2 10-35 15,-13 4 0-15,1 12-2 16,-5 7 0-16,0 6-1 15,-3 6 1-15,9 2-2 0,3 2 1 16,12 3-1-16,15 0 1 16,14-4-2-16,18-4 1 15,19 1 1-15,15-2-1 16,9 1 0-16,9 1 0 15,4 3 0-15,-4 1 1 16,-7 4-1-16,-14 2 1 16,-15 4-1-16,-20 2 1 15,-13 4 0-15,-18-2 0 16,-10-5 0-16,-7-3 0 15,-1-9-2-15,3-6 0 16,8-16-3-16,14-7-1 16,6-26-13-16,31 3-21 15,3-16 1-15,20 2-1 16,7-15 0-16</inkml:trace>
  <inkml:trace contextRef="#ctx0" brushRef="#br0" timeOffset="5869">2649 8242 85 0,'10'-11'37'16,"-8"1"0"-16,-2 10-1 15,0 0-30-15,-14 29 1 16,-4-3-2-16,3 13 0 15,-5 10-2-15,2 8 1 16,-2-1-2-16,10 4 1 16,4-8-1-16,10-6 0 0,11-12-1 15,11-15 0-15,12-16-1 16,15-18 1-16,6-15-1 15,4-15 0-15,3-10 1 16,2-7-1-16,-4-6 0 16,-4-2 0-16,-13 1 0 15,-8 12 0-15,-10 8 0 16,-8 15 0-16,-9 15-1 15,-12 19 1-15,0 0-1 16,-23 46 1-16,3 21-1 16,-8 19 1-16,0 27 0 15,-3 16 0-15,1 16 1 16,2 8 0-16,4 3 0 15,3-6 0-15,7-15 0 16,1-16-1-16,4-24 0 0,1-21 1 16,1-22-1-16,-3-24 1 15,-3-26-1-15,1-22 1 16,1-23 0-16,5-22-1 15,0-20 1-15,8-16-2 16,8-12-1-16,5-9 1 16,10 1-1-16,5 1-1 15,9 15 0-15,0 7-1 16,6 19-2-16,-2 6-4 15,16 28-8-15,-14-1-15 16,15 19-4-16,-5-2 0 16,10 14-1-16</inkml:trace>
  <inkml:trace contextRef="#ctx0" brushRef="#br0" timeOffset="6267">3862 8333 92 0,'-7'17'39'0,"-13"-3"0"16,7 15 0-16,-14 2-31 15,7 7-2-15,-3 2-2 16,2 7 0-16,-1 1-1 16,5-2-1-16,1-3 0 15,5-10-1-15,5-7 0 16,8-11 0-16,-2-15-1 15,21-6 1-15,1-19-1 16,4-6 0-16,5-10 1 16,1-8 0-16,1 0-1 0,-3-2 0 15,-2 6 1-15,-7 8-1 16,-4 8 0-16,-3 12 1 15,-14 17-1-15,10 5 0 16,-8 14 1-16,0 10-1 16,1 4 0-16,5 3 0 15,9 1-1-15,2-6-2 16,15-5-1-16,5-17-3 15,20-5-6-15,-1-32-9 16,27 5-11-16,-12-26-6 16,14-3-1-16,-11-14 1 15</inkml:trace>
  <inkml:trace contextRef="#ctx0" brushRef="#br0" timeOffset="6461">4807 7867 107 0,'-18'7'40'0,"-17"11"-1"15,2 29 0-15,-1 8-35 16,-3 12-1-16,3 10-1 15,5 8-1-15,8 4-1 16,8 1 0-16,6-5-2 16,6-10-1-16,12-5-4 15,-7-21-9-15,18 0-16 16,-16-24-9-16,8-7 2 15,-14-18-2-15</inkml:trace>
  <inkml:trace contextRef="#ctx0" brushRef="#br0" timeOffset="6628">4465 8409 99 0,'5'-19'39'16,"3"-1"-1"-16,15 9 0 16,4-8-35-16,19-3-3 15,13-1-4-15,4-20-16 16,23 7-17-16,-3-10 0 15,7 0-2-15,-3-8 0 16</inkml:trace>
  <inkml:trace contextRef="#ctx0" brushRef="#br0" timeOffset="7033">5389 7740 109 0,'-48'44'41'0,"-16"5"1"16,8 22-3-16,-6 0-34 15,8 6-1-15,4 3-2 16,7 4 1-16,6-4-2 15,13-4 0-15,10-8-1 16,9-9 0-16,10-10 0 16,5-11-1-16,8-15 1 15,1-12 0-15,4-17 0 16,6-14 0-16,-2-10 0 15,0-9 0-15,-1-6 0 16,0-7 0-16,2 0 0 16,-2 6 0-16,-3 9 0 15,-3 11 0-15,-4 13 0 16,-3 16 0-16,-5 14 0 0,-8 16 1 15,-3 13-2-15,-4 10 1 16,1 5 0-16,1 3-1 16,8-1-1-16,6-7-1 15,15-4-2-15,4-23-9 16,30 6-8-16,-8-32-7 15,17 3-8-15,-9-21-4 16,8-6 0-16,-13-12 1 16</inkml:trace>
  <inkml:trace contextRef="#ctx0" brushRef="#br0" timeOffset="7395">5635 8480 100 0,'-23'27'40'0,"-1"-8"0"15,17 9-1-15,6-11-37 16,19-3 1-16,12-7-2 15,13-8 1-15,9-8-1 16,5-10 0-16,2-7-1 16,3-8 1-16,-8-3 0 15,-5-4-1-15,-9-3 1 16,-12 0 0-16,-11 3 0 15,-7 5 1-15,-15 7-1 16,-8 8 0-16,-11 11 1 16,-8 15-1-16,-9 11 0 15,-4 16 0-15,0 10 0 16,1 12-1-16,5 3 0 0,10 3 0 15,11-2 0-15,17-7-1 16,15-4-2-16,13-16-3 16,26-1-8-16,-4-26-9 15,32 5-10-15,-4-22-8 16,14-3-1-16,1-13 0 15</inkml:trace>
  <inkml:trace contextRef="#ctx0" brushRef="#br0" timeOffset="7882">6937 8239 87 0,'-23'-19'40'15,"-5"13"-1"-15,-18 2 2 16,9 16-34-16,-16 2-2 15,3 11 0-15,2 2-2 16,10 5-1-16,8-1 0 16,14 4-1-16,11-6 0 15,14-4-1-15,15-6 1 16,8-6-1-16,10-4 0 15,9-2 0-15,-1-3 0 16,-3-4-1-16,-2 0 1 0,-7 1 0 16,-12 5 1-16,-11 4-1 15,-13 7 0-15,-12 3 0 16,-9 6 1-16,-6 4-1 15,-3 5 1-15,-3 0-1 16,4 0 2-16,3-5-2 16,11 0 0-16,8-12-4 15,17-2-2-15,4-23-14 16,32 7-6-16,-7-22-12 15,22-1-4-15,-4-17 0 16,9-3 1-16</inkml:trace>
  <inkml:trace contextRef="#ctx0" brushRef="#br0" timeOffset="8085">7345 8225 110 0,'-18'14'41'0,"-15"7"2"16,8 23-3-16,-2 4-36 15,2 10-1-15,3 5-2 16,6 4 0-16,12-2 0 15,5-5-2-15,14-7-2 16,2-16-2-16,19-5-10 16,-12-31-10-16,18 1-12 15,-12-25-4-15,9-7-1 16,-11-19 1-16</inkml:trace>
  <inkml:trace contextRef="#ctx0" brushRef="#br0" timeOffset="8228">7351 7928 98 0,'-22'-6'36'0,"6"12"-3"16,16 10-19-16,14-9-50 16,9 10 0-16,8-4-2 15,18 4 0-15</inkml:trace>
  <inkml:trace contextRef="#ctx0" brushRef="#br0" timeOffset="8580">8025 8117 109 0,'-33'29'41'15,"-23"-6"3"-15,4 13-3 0,-15-4-36 16,8 7 0-16,4-2-3 16,9 1 0-16,10-3-2 15,16-2 1-15,24-8-1 16,14-1 0-16,22-11 0 15,10-3 0-15,7-6-1 16,7-3 1-16,-4 3 0 16,-4-1 1-16,-13 3-1 15,-11 8 0-15,-18 7 0 16,-14 6 0-16,-15 6 0 15,-11 2 0-15,-4 3-1 16,-2-1 0-16,3 1-1 16,-1-10-4-16,16 6-7 0,-2-28-8 15,30 11-6-15,-10-28-11 16,31 2-3-16,2-14-3 15,19-6 2-15</inkml:trace>
  <inkml:trace contextRef="#ctx0" brushRef="#br0" timeOffset="8813">8535 8510 115 0,'-11'22'44'16,"11"-22"0"-16,6 13-1 15,22-18-40-15,18-1-1 16,17-2 0-16,10 0-2 0,13 3-2 16,6-7-3-16,10 12-8 15,-14-17-7-15,14 21-8 16,-28-16-15-16,6 6-1 15,-16-10-1-15,-6 1 3 16</inkml:trace>
  <inkml:trace contextRef="#ctx0" brushRef="#br0" timeOffset="10091">10484 8206 70 0,'0'0'36'0,"0"0"-1"16,0 0 2-16,-11 7-32 16,5 15 0-16,-7 4-1 15,2 12 0-15,-9 4-1 16,3 8 1-16,-7 0-2 15,7 2 1-15,-4-8-1 16,7-3 0-16,0-10-2 16,5-6 1-16,3-13 0 15,6-12 0-15,0 0 0 16,18-30 0-16,-3-1-1 15,1-10 1-15,4-7 0 16,1-6 0-16,2-2-1 0,-4-2 0 16,-4 6 1-16,2 5-1 15,-5 10 0-15,-3 8 0 16,-4 8 1-16,-5 21-1 15,0 0 0-15,11 2 1 16,-10 17-1-16,4 8 0 16,-1 0 0-16,8 6 1 15,2-1-1-15,9-6 1 16,7-7 0-16,12-10 0 15,5-11-1-15,10-11 1 16,2-10 1-16,2-8-2 16,0-6 1-16,-5 1 1 15,-9 1-1-15,-9 3 0 16,-10 7 0-16,-9 12 0 0,-19 13 0 15,11 8-1-15,-19 15 1 16,-5 9-1-16,1 11 0 16,-3 10-1-16,0 4 0 15,4 2-1-15,6 0-1 16,9-10-2-16,12 2-3 15,2-22-9-15,29 6-8 16,-10-26-11-16,22-3-4 16,-1-16-1-16,10-7 3 15</inkml:trace>
  <inkml:trace contextRef="#ctx0" brushRef="#br0" timeOffset="10501">11638 8163 93 0,'-33'-15'40'0,"1"15"0"16,-18 4-1-16,5 15-34 15,-11 7 0-15,3 13-2 16,0 3 0-16,7 11 0 16,8 2-2-16,9-2 1 15,12-6-1-15,16-4 0 16,14-13-1-16,16-12 1 15,15-14-1-15,14-17 0 16,8-12 1-16,6-11-1 16,0-13 0-16,-2-4 1 15,-5-1-1-15,-10 1 0 16,-13 2 1-16,-15 10 0 0,-10 10-1 15,-10 9 0 1,-7 22 1-16,-16-5-1 0,-1 19 0 16,-2 13 0-16,0 9-1 15,2 2-1-15,7 10 0 16,1-2-2-16,14 1-2 15,6-7-2-15,19 4-8 16,-7-26-6-16,23 10-7 16,-11-24-9-16,17-5-2 15,-5-17 2-15,6-5 2 16</inkml:trace>
  <inkml:trace contextRef="#ctx0" brushRef="#br0" timeOffset="10870">12178 8212 90 0,'-16'8'38'0,"-12"2"1"0,8 17 0 15,-9 0-34-15,10 8-1 16,-1 2-1-16,6 2 0 16,2 0-1-16,7-4 0 15,2-6-1-15,5-6 0 16,4-12 0-16,7-10 0 15,5-12 0-15,5-11 0 16,3-9 0-16,5-7 0 16,0-7 0-16,2-5 0 15,-1 3 0-15,-2 2-1 16,-2 2 0-16,-6 13 1 15,-5 5 0-15,-2 11 0 16,-3 12-1-16,-12 2 0 0,15 26 0 16,-11 1 0-16,0 11-1 15,2 1-1-15,3 11-1 16,1-5-3-16,8 3-2 15,-4-13-8-15,18 8-6 16,-11-28-7-16,19 4-10 16,-10-19-1-16,12-5 2 15</inkml:trace>
  <inkml:trace contextRef="#ctx0" brushRef="#br0" timeOffset="11247">12799 8172 100 0,'-20'6'40'0,"6"13"0"15,-7-2-3-15,8 12-33 16,1 1-2-16,6 8 1 16,4-1-2-16,8 0 1 15,4-5-2-15,7-6 1 16,8-10 0-16,8-10-1 15,6-10 1-15,5-11 0 16,0-10-1-16,2-9 1 16,-1-3-1-16,-2-6 1 15,-6 3-1-15,-7 3 0 16,-7-1 1-16,-5 13 0 15,-9 10-1-15,-9 15 0 16,0 0 0-16,-6 19 0 16,-4 9 0-16,-1 8-1 15,3 9-1-15,2-6-3 0,11 7-4 16,-3-21-6-16,29 8-6 15,-2-32-10-15,27-2-9 16,8-20-2-16,23-8 2 16</inkml:trace>
  <inkml:trace contextRef="#ctx0" brushRef="#br0" timeOffset="11645">14381 7357 95 0,'-38'-58'41'0,"3"19"2"16,-15 8-2-16,4 22-30 15,-8 16-8-15,-2 22 0 16,-1 18-1-16,2 19-2 15,-2 17 0-15,4 14-1 16,4 6 0-16,12 8 0 16,10 0 1-16,13-2 0 15,13-6-1-15,12-11 0 16,12-13-2-16,4-16-4 0,11-2-6 15,-15-36-9-15,14 5-10 16,-21-28-7-16,0-7-2 16,-18-18 1-16</inkml:trace>
  <inkml:trace contextRef="#ctx0" brushRef="#br0" timeOffset="11836">13642 8082 105 0,'-30'-15'42'0,"5"-3"0"15,25 18-2-15,0 0-35 16,15-12-3-16,26 7 0 15,17-1-2-15,14 1-2 16,13-4-4-16,26 13-8 0,-6-17-9 16,20 17-14-16,-12-6-4 15,7 8-2-15,-10 1 3 16</inkml:trace>
  <inkml:trace contextRef="#ctx0" brushRef="#br0" timeOffset="12427">14958 8013 92 0,'-20'-11'38'15,"3"6"2"-15,-8-6-2 16,7 7-33-16,-12-1-1 16,0 8-1-16,-6 3 0 15,-2 10 0-15,-8 7 1 16,-2 6-3-16,-1 6 2 15,2 7-2-15,3 2 1 16,7 1-1-16,7-4 0 16,16-4-1-16,13-9 0 15,18-10 1-15,19-12 0 0,14-14-1 16,15-12 1-16,9-9 0 15,8-12 0-15,-4-5 0 16,-1-5 0-16,-7 4 0 16,-18 5-1-16,-13 8 1 15,-12 7-1-15,-17 12 1 16,-10 15-1-16,-21 11 1 15,-2 13 0-15,-6 6-2 16,2 9 2-16,-1 7-2 16,3 5 0-16,11 4-2 15,14-1-1-15,13-10-3 16,22 1-5-16,4-22-5 15,30 9-5-15,-13-33-6 16,33 6-5-16,-12-22-7 0,5-6 2 16,-7-11 3-16</inkml:trace>
  <inkml:trace contextRef="#ctx0" brushRef="#br0" timeOffset="12644">15660 8096 106 0,'-23'-22'40'16,"0"12"2"-16,-11 7-2 15,6 11-36-15,-10 11 0 16,7 11-2-16,-2 7 0 15,3 7-1-15,10 3 1 16,8 2-3-16,11-10 2 16,17-3-2-16,14-13-2 15,15-14-3-15,27-2-7 0,1-29-7 16,29 3-9-16,-10-22-11 15,16-3 0-15,-8-17-1 16,0-4 2-16</inkml:trace>
  <inkml:trace contextRef="#ctx0" brushRef="#br0" timeOffset="12855">16407 7543 112 0,'-46'33'40'0,"2"25"1"15,-13 2-3-15,6 17-34 16,7 7-2-16,7 6 0 15,8 0-1-15,7-5-2 16,12-3-1-16,4-8-5 0,16 2-9 16,-10-31-12-16,17 2-11 15,-10-21-1-15,6-7-2 16,-13-19 3-16</inkml:trace>
  <inkml:trace contextRef="#ctx0" brushRef="#br0" timeOffset="13403">15986 7977 94 0,'0'0'40'16,"0"0"1"-16,0 0-2 15,39 6-25-15,-2-7-11 16,14 0 0-16,6-1 0 0,5-2 0 15,1 1-1-15,2-3 0 16,-5 2-1-16,-9 2 0 16,-8 0 0-16,-13 1-1 15,-7 4 1-15,-9 3 0 16,-13 4 0-16,-11 8 1 15,-9 6-1-15,0 5-1 16,-7 5 2-16,2 4-2 16,1 4 0-16,1-1 0 15,7 1 0-15,9-6 0 16,9-6 0-16,11-9 0 15,10-9 0-15,10-10 0 16,10-11 0-16,5-9 0 16,3-8 0-16,2-9 0 15,-2-7 0-15,-3-4 0 0,-10 0 0 16,-6 3 0-16,-11 3 0 15,-6 7 0-15,-10 7 0 16,-6 11 0-16,0 15 0 16,-15 14 0-16,-3 12 0 15,2 8 0-15,-3 10 0 16,0 3 0-16,5 6 0 15,8-4-2-15,9-1-2 16,5-14-5-16,20 3-4 16,-6-25-6-16,26 6-4 15,-12-28-5-15,23 5-4 16,-12-20-5-16,5-2-1 15,-7-5 4-15</inkml:trace>
  <inkml:trace contextRef="#ctx0" brushRef="#br0" timeOffset="13756">17277 8118 110 0,'0'0'38'16,"-25"11"2"-16,11 9-3 15,-6 2-34-15,3 10 0 16,-3 4 0-16,2 7 0 16,3 0-1-16,1 2-1 15,6-5 1-15,2-3-1 16,5-8 0-16,2-6 0 15,-1-23 0-15,0 0 0 16,19-11 0-16,-5-15 0 16,4-9 0-16,1-7 0 15,1-6 0-15,-1-5-1 16,2-1 0-16,1 0 0 15,-3 7 0-15,2 4 1 0,-2 5-2 16,-2 6 2-16,2 6-2 16,3 8 1-16,1 11-1 15,1 4-2-15,7 8-2 16,-2-3-6-16,18 16-5 15,-12-17-7-15,22 17-6 16,-15-18-6-16,15 6-5 16,-9-8 0-16,3 2 4 15</inkml:trace>
  <inkml:trace contextRef="#ctx0" brushRef="#br0" timeOffset="14267">17891 8086 102 0,'-26'17'41'15,"8"9"1"-15,0-9-1 0,14 1-23 16,5-5-15-16,14-1 0 15,10-7-1-15,12 1-1 16,8-6 1-16,11-6-2 16,-1-3 0-16,1-5 0 15,-3-5 0-15,-9-7 0 16,-11-3 0-16,-14 1 0 15,-14-4 0-15,-14 5 0 16,-15 0 0-16,-9 8 0 16,-13 9 0-16,-5 12 0 15,-3 8 0-15,-1 18 0 16,5 6 0-16,8 10 0 15,9 6 0-15,13 0 0 0,14 2 0 16,17-4 0-16,17-3 0 16,19-9 0-16,18-4 0 15,8-7-4-15,20 3-8 16,1-20-4-16,19 11-5 15,-17-22-3-15,15 14-7 16,-26-21-4-16,-3 8-4 16,-21-5 3-16,-13 2 6 15,-17 9 42-15,-25-15 7 16,4 20 5-16,-28-18 6 15,18 9 5-15,-30 4 6 16,15-6 1-16,-5-10-3 16,13-3-41-16,7 15-7 15,-9-34-7-15,9 34-7 0,4-35-9 16,9 16-10-16,-1-3-1 15,6 2 0-15</inkml:trace>
  <inkml:trace contextRef="#ctx0" brushRef="#br0" timeOffset="15146">19788 6953 89 0,'-57'29'38'0,"-17"22"1"16,-4 29-1-16,-17 16-30 15,4 27-1-15,-6 9-2 0,8 14-1 16,9 2-2-16,19 3-1 16,16-4-1-16,24-6 0 15,20-12-1-15,24-19-2 16,23-13-2-16,13-28-10 15,34-5-14-15,1-31-11 16,11-20 2-16,-1-27-3 16</inkml:trace>
  <inkml:trace contextRef="#ctx0" brushRef="#br0" timeOffset="15777">19837 7924 91 0,'-23'28'36'16,"7"8"1"-16,-5 1 0 16,8 5-33-16,-2 5-2 15,3 6 0-15,-1-2 1 16,0 4-2-16,2-10 0 15,2-3 0-15,2-9-1 16,3-7 1-16,4-13-1 16,0-13 0-16,17-14 1 15,-1-11-1-15,4-10 1 16,2-8 0-16,1-3 0 15,4-9-1-15,-5 2 1 16,0 2 0-16,-7 7-1 0,-3 6 1 16,-5 9-1-16,-3 9 2 15,-6 8-2-15,2 12 1 16,-9 13 0-16,3 6-2 15,0 6 2-15,4 0-2 16,4 3 2-16,7-3-2 16,8-3 2-16,11-5-2 15,12-11 2-15,10-9-1 16,9-15 1-16,10-5 0 15,3-7 0-15,2-6 1 16,-5 0-2-16,-7-1 2 16,-12 2-1-16,-11 6 1 15,-11 8-1-15,-14 11-1 16,-14 10 1-16,0 0-1 15,-20 22 1-15,-3 8 0 0,0 8-1 16,1 6-1-16,1 3 0 16,3 5 0-16,8 1-2 15,7-6-1-15,13 1-2 16,4-17-8-16,22 8-8 15,-9-26-7-15,23 5-9 16,-5-19-1-16,9-5 1 16,-5-11 2-16</inkml:trace>
  <inkml:trace contextRef="#ctx0" brushRef="#br0" timeOffset="16197">20836 8010 98 0,'-28'1'38'0,"-10"2"2"0,9 15-2 16,-7 1-33-16,7 10-3 15,-2 2 1-15,5 6-1 16,5 1-1-16,11-2 0 16,8-4 0-16,8-1 0 15,12-9 0-15,8-6-1 16,7-10 1-16,5-10-1 15,5-8 0-15,1-6 1 16,-3-10-1-16,-3-3 1 16,-9 0-1-16,-5-4 0 15,-5-2 1-15,-10 11 1 16,-4-1-2-16,-9 10 2 15,-2 5-1-15,6 12-1 16,-23 7 0-16,9 10 0 0,2 10 0 16,0 3-1-16,3 8 1 15,4 0-2-15,9-2 2 16,6-3-2-16,13-5-1 15,7-11-1-15,16-5-1 16,2-19-4-16,17 2-7 16,-8-27-7-16,17 5-8 15,-11-20-7-15,1-2 2 16,-9-13 1-16</inkml:trace>
  <inkml:trace contextRef="#ctx0" brushRef="#br0" timeOffset="16398">21550 7602 103 0,'-13'-36'38'0,"6"22"0"16,-12 11 0-16,7 26-32 15,-6 13-3-15,5 19 0 16,-5 15-2-16,3 10 0 16,1 7-1-16,3 5 0 15,8 2 0-15,0-9-3 16,9-2-2-16,3-17-8 15,15 1-9-15,-10-30-11 16,15-5-5-16,-4-24-2 16,11-10 1-16</inkml:trace>
  <inkml:trace contextRef="#ctx0" brushRef="#br0" timeOffset="16695">21668 7937 108 0,'-28'-7'39'16,"5"21"3"-16,-7-1-2 15,12 9-36-15,-7 2-2 16,6 1 0-16,1 4-1 16,8 0 0-16,5-5 0 15,6-1-1-15,8-3 1 16,5-3-1-16,9-4 1 15,7-2-1-15,8-5 1 16,6-1-2-16,5-3 0 16,2-6-2-16,6 0-3 15,-4-9-6-15,12 11-7 16,-21-20-8-16,16 12-12 15,-16-11 0-15,3 2-2 0,-11-6 3 16</inkml:trace>
  <inkml:trace contextRef="#ctx0" brushRef="#br0" timeOffset="16896">22192 8002 106 0,'-26'15'39'0,"3"14"1"16,-9-3-2-16,14 9-34 16,-4 0-1-16,3 2-1 15,8 0 0-15,1-2-1 16,6-4 0-16,8-7-2 15,6-5-2-15,4-15-2 16,13 1-9-16,-12-26-8 16,19 7-10-16,-11-22-7 0,7 2-2 15,-8-18 1-15</inkml:trace>
  <inkml:trace contextRef="#ctx0" brushRef="#br0" timeOffset="17347">22234 7732 108 0,'0'0'39'0,"4"18"2"15,6 0-1-15,9-3-36 16,4 4 0-16,3 1 0 16,6 2-1-16,-5 3 0 15,5 4 0-15,-7 3-1 16,-3-1-2-16,-7 6 1 15,-9 0-2-15,-6 2 1 0,-7 2 0 16,-6-2 0-16,-3-6-1 16,0-3 1-16,0-5 0 15,4-7 0-15,6-8 0 16,6-10 0-16,11-5 0 15,5-12 0-15,7-4-1 16,4-6 1-16,4-4 0 16,4-5 0-16,-3 0 1 15,-3 3 0-15,-2 5-1 16,-7 9 1-16,-5 8 0 15,-5 10-2-15,-10 1 1 16,12 27-1-16,-8-2-1 16,3 7-1-16,5 4-1 15,7 2 0-15,6-8-3 0,13 4 0 16,4-17-6-16,19 12-6 15,-13-26-5-15,21 12-4 16,-16-23-8-16,4 0-2 16,-9-10 2-16</inkml:trace>
  <inkml:trace contextRef="#ctx0" brushRef="#br0" timeOffset="17840">23201 8077 99 0,'-24'-15'39'0,"-12"2"2"16,7 10-2-16,-8 3-34 15,6 10 0-15,1 5-3 16,2 7 1-16,4 7-2 15,9-1 0-15,2 2 0 16,15 0 1-16,5-5-1 16,12-5-1-16,8-7 1 0,7-8 0 15,5-11-1-15,3-4 0 16,1-9 0-16,1-6 0 15,-3-4 1-15,-2-2-2 16,-4-5 2-16,-4 0 0 16,-6 5-1-16,-3 3 1 15,-5 9-1-15,-8 10 1 16,-9 9-2-16,5 12 1 15,-15 14-1-15,-6 16 0 16,-8 14 0-16,-6 15 0 16,-5 15 0-16,-1 1 2 15,-5 10 0-15,5 0-1 16,1-1 2-16,4-9-2 15,7-11 2-15,3-13-2 0,9-18 2 16,-1-15-3-16,2-15 1 16,11-15 0-16,-17-13 0 15,8-9-2-15,-1-6 1 16,-2-9-2-16,2 0-1 15,1-3 0-15,3 6-2 16,1-3 0-16,8 12-8 16,-9-10-3-16,23 19-8 15,-13-16-1-15,24 13-9 16,-8-7-5-16,12 0 2 15</inkml:trace>
  <inkml:trace contextRef="#ctx0" brushRef="#br0" timeOffset="18215">23585 7504 102 0,'14'3'40'16,"1"0"2"-16,13 15-2 15,-6 6-35-15,12 8-2 16,2 10 0-16,2 11 0 15,-7 7 0-15,-5 15-1 16,-11 4-1-16,-9 4 0 16,-11 2-1-16,-10-1 0 0,-14-7 0 15,-4-4 0-15,-4-9-1 16,1-14 0-16,6-6-3 15,0-20-7-15,22 3-5 16,-5-30-6-16,35 9-9 16,-5-22-9-16,28-1-4 15,2-8 3-15</inkml:trace>
  <inkml:trace contextRef="#ctx0" brushRef="#br0" timeOffset="18348">24022 8325 92 0,'-41'-8'42'15,"12"6"0"-15,-13-5-5 0,1 1-31 16,12 9-25-16,-15-17-11 15,15 12-14-15,-8-2 0 16,2 6 0-16</inkml:trace>
  <inkml:trace contextRef="#ctx0" brushRef="#br1" timeOffset="22189">743 10014 68 0,'2'-17'35'0,"-2"17"0"16,0 0 1-16,9 10-26 16,-13 11-2-16,8 17-2 15,-4 8-2-15,3 13-2 16,-2 6-1-16,5 12 1 15,-3 2-2-15,0 2 1 16,-1-3-1-16,2-4 0 16,-3-7 0-16,1-8 1 15,1-14 0-15,-2-9 0 16,-1-17 0-16,0-19-1 0,0 0 1 15,-6-33-1-15,6-5 1 16,-2-13-1-16,0-8 0 16,1-12-2-16,1-9 3 15,1-5-1-15,6-6 1 16,2-1-1-16,3 3 1 15,8 0-1-15,4 9 1 16,9 8 0-16,7 9-1 16,4 14-1-16,5 14 2 15,3 13-1-15,-2 13 0 16,-1 12 1-16,-4 12-1 15,-7 7 1-15,-8 14-1 16,-10 9 1-16,-10 8-1 16,-14 9 1-16,-15 3-1 0,-16 3 0 15,-13-1-1-15,-10-3 1 16,-7-5-2-16,0-12 0 15,6-4-2-15,7-19-3 16,20-2-21-16,12-25-10 16,31-8 4-16,16-19-5 15</inkml:trace>
  <inkml:trace contextRef="#ctx0" brushRef="#br1" timeOffset="22573">1654 9819 80 0,'0'0'38'15,"-13"15"-1"-15,-3 21 1 0,-14 5-19 16,3 18-15-16,-3 10-2 16,5 14 1-16,-4 7 0 15,4 8 0-15,1 3-1 16,7-3 0-16,0-10 0 15,7-7-1-15,1-13 1 16,7-10 0-16,4-15-2 16,1-14 0-16,6-11 0 15,-9-18 0-15,24-9-1 16,-9-13 2-16,3-9-2 15,0-6 1-15,-1-3 1 16,4-2-1-16,-4 4 0 16,1 5-1-16,-3 11 1 15,-2 10-1-15,0 13-1 16,-1 7-1-16,2 13-1 0,0 1-1 15,10 9-2-15,-1-8-5 16,20 10-23-16,-7-18-2 16,15 4 1-16,-5-18-1 15</inkml:trace>
  <inkml:trace contextRef="#ctx0" brushRef="#br1" timeOffset="22993">2076 10489 101 0,'-28'12'39'0,"-9"-10"2"16,9 12-3-16,-7-4-33 16,13 4-1-16,1-4-2 15,9 5 0-15,3 5-1 16,7-1-1-16,2 3 1 15,5 7-1-15,3 2 1 16,0 3 0-16,0 2-1 16,1-3 1-16,1-1 0 15,-1-2-1-15,-1-4 1 16,2-7-1-16,2-8 0 15,0-7 0-15,3-10 0 16,1-6 0-16,2-14 1 16,3-2-2-16,-2-8 1 15,-2-5 0-15,-5 1 0 16,-7-1 1-16,-1 5-1 0,-11 6 0 15,-3 8-1-15,-8 5 0 16,0 12-1-16,-3 5-1 16,5 10-4-16,-2-7-9 15,18 15-22-15,0-18-2 16,10 14 0-16,6-19-1 15</inkml:trace>
  <inkml:trace contextRef="#ctx0" brushRef="#br1" timeOffset="23257">2632 9761 104 0,'-27'10'40'16,"5"24"1"-16,-11 7-2 15,7 21-35-15,-4 10-1 16,7 12-1-16,1 9-2 16,6 7 2-16,4 1-3 15,2-5 0-15,9-4-4 16,6-14 1-16,11-4-9 15,-12-21-24-15,18-8-2 16,-12-24 0-16,10-10-1 16</inkml:trace>
  <inkml:trace contextRef="#ctx0" brushRef="#br1" timeOffset="23683">2355 10501 98 0,'-12'-9'38'0,"12"9"1"16,0 0-3-16,30-2-32 15,4-2-2-15,9-1-1 16,9-2 1-16,6 1 0 16,3-3 0-16,4 1-1 15,-6 2 0-15,-6 4 0 16,-6 1 1-16,-10 5-1 15,-8 4 0-15,-7 7 0 16,-11 3 0-16,-6 7 1 16,-9 5-1-16,-4 5 1 15,-6 3-1-15,2 4 1 16,-2-2-1-16,1-1 0 0,6-5 0 15,4-6 0-15,7-8-1 16,8-11 0-16,6-11 0 16,4-13 0-16,6-10 0 15,-1-6 1-15,-2-10-1 16,-4-4 0-16,-3-4 0 15,-8 1-1-15,-7 2-1 16,-8 1-3-16,-3 9 0 16,-16-2-11-16,9 23-20 15,-17-3-5-15,9 18 0 16,-6-2 0-16</inkml:trace>
  <inkml:trace contextRef="#ctx0" brushRef="#br1" timeOffset="24225">3602 10421 73 0,'8'-13'39'16,"-8"13"-1"-16,0 0 2 15,0 0-24-15,-33 7-8 16,6 13-3-16,-10 1-1 15,-2 6-2-15,-3 6 0 16,1 0 0-16,6 2-1 16,6-3 0-16,14-4 0 15,9-3-1-15,14-9 0 16,10-4 0-16,13-5 0 15,3-3 0-15,3-3 0 16,-3 0 0-16,-2 1 1 16,-6 0-1-16,-8 6 0 0,-11 3 1 15,-10 4-1-15,-8 5 0 16,-6 4 0-16,-4-2 0 15,0 2-2-15,-2-6-2 16,8 1-3-16,-2-19-12 16,17 0-20-16,0 0 0 15,35-20 0-15,-9-8-2 16</inkml:trace>
  <inkml:trace contextRef="#ctx0" brushRef="#br1" timeOffset="24803">3964 10464 96 0,'0'0'38'0,"-14"-11"2"16,2 17-2-16,-11 6-34 16,6 1 0-16,-4 7-1 15,5 8 0-15,-4 3-1 16,5 6 0-16,2-2 0 15,5 6-1-15,7-7 0 16,8-5 1-16,6-9-2 16,6-11 1-16,9-9-1 15,8-10 0-15,2-12 1 16,0-8-1-16,2-5 0 15,-4-5 0-15,-5 2 1 16,-7 0-1-16,-6 7 0 16,-7 4-1-16,-6 13 1 15,-5 14-1-15,0 0 1 16,-19 39-1-16,2 8 1 0,-2 14-1 15,-5 14 1-15,-4 13 0 16,3 7-1-16,-3 3-1 16,4-3 2-16,1-8-2 15,4-7 1-15,6-16 0 16,4-13 0-16,2-16 0 15,2-15 2-15,5-20 0 16,0 0-1-16,-4-34 1 16,4-6-1-16,2-8 0 15,0-12 2-15,5-7 0 16,3-4-1-16,4-3 0 15,3 3 0-15,6 3 1 16,1 5-1-16,7 4 0 0,2 11-3 16,2 4-2-16,8 13-2 15,-6-5-9-15,20 23-14 16,-17-15-10-16,15 13 0 15,-9-8 0-15,8 11 2 16</inkml:trace>
  <inkml:trace contextRef="#ctx0" brushRef="#br1" timeOffset="25180">4573 10467 101 0,'-12'13'39'0,"-5"-11"2"16,7 12-2-16,-8-3-33 16,7 8-1-16,-4 4-1 15,2 8-1-15,-2 4-1 16,1 6 0-16,1 0-1 0,-1 2 1 15,4-2-1-15,-1-9 1 16,6-8-1-16,5-8 0 16,0-16-1-16,15-10 1 15,0-13-1-15,4-7 0 16,2-8 0-16,4-6 0 15,1-1 0-15,1-1-1 16,-2 9 1-16,-4 4 1 16,0 10-1-16,-6 5 0 15,1 14 0-15,-3 7 1 16,-2 11-1-16,-3 7 0 15,0 3-1-15,6 5 0 16,-3 0-1-16,5-2-1 16,5-1-2-16,4-14-7 0,21 5-17 15,-14-28-9-15,22 3-2 16,-6-18-2-16,13-6 2 15</inkml:trace>
  <inkml:trace contextRef="#ctx0" brushRef="#br1" timeOffset="25394">5375 10008 110 0,'-19'8'40'0,"-14"10"1"16,6 21-1-16,-7 8-37 15,7 13 1-15,2 8-4 16,2 6 2-16,7 3-3 15,4-1-1-15,6 0-1 16,4-7-2-16,6 0-6 0,-9-21-25 16,13 2-4-16,-9-23 0 15,8-6-1-15</inkml:trace>
  <inkml:trace contextRef="#ctx0" brushRef="#br1" timeOffset="25578">5073 10561 103 0,'-18'-12'39'0,"18"12"2"16,0 0-1-16,29 2-37 16,-5-7-1-16,13-7-3 15,13-3-3-15,5-21-17 16,19 9-17-16,-2-21-3 0,7 6 3 15,-6-15-4-15</inkml:trace>
  <inkml:trace contextRef="#ctx0" brushRef="#br1" timeOffset="25937">5880 9907 106 0,'-26'39'41'0,"-14"2"0"16,4 22 0-16,-6 0-37 15,2 9 1-15,-3 0-3 16,6 2 1-16,5-5-2 15,8-3 1-15,9-8-2 16,7-12 0-16,7-9 0 0,10-13 0 16,6-10 1-16,6-13-1 15,4-10 0-15,0-9 1 16,4-6-1-16,-2-4 0 15,-2-3 1-15,3 5-1 16,-10 3 0-16,-2 5 0 16,-2 13 0-16,-14 5 1 15,14 11-1-15,-10 10 0 16,-4 8-1-16,0 2 0 15,3 8-1-15,-2-3-2 16,9 4-1-16,-2-16-8 16,17 9-21-16,-9-22-7 15,17-2 1-15,-8-14-2 16</inkml:trace>
  <inkml:trace contextRef="#ctx0" brushRef="#br1" timeOffset="26313">6094 10490 98 0,'-10'17'41'16,"7"10"0"-16,-1-12-1 16,16 1-34-16,0-5-2 15,11-5-1-15,4-8-1 16,6-6 0-16,4-9 0 15,2-5-2-15,1-5 2 16,-5-6-4-16,-3 1 3 16,-7-2-2-16,-7 4 2 0,-8 5 0 15,-8 5-1-15,-8 11-1 16,-9 7 2-16,-7 10 0 15,-7 12 0-15,0 12 1 16,-4 8-3-16,-1 4 2 16,6 5-1-16,4 0 2 15,8-1-3-15,11-6 0 16,14-10-2-16,14-12-1 15,18-3-8-15,2-27-13 16,26-1-16-16,-2-18 0 16,20-1-1-16,-7-17 2 15</inkml:trace>
  <inkml:trace contextRef="#ctx0" brushRef="#br1" timeOffset="26605">6849 10329 116 0,'-52'29'44'0,"-7"-6"-4"16,15 8-4-16,5-6-33 15,12 1 1-15,14-10-4 16,14-4 1-16,16-4-1 16,6-5 0-16,10-4 0 15,1-2 0-15,2 3 0 16,-2 1 0-16,-9 5 0 15,-6 7 1-15,-15 6-1 16,-5 6 1-16,-12 4-1 16,-3 3 1-16,-7 2-1 15,2-1-1-15,1-1-2 16,2-10-2-16,16 3-11 0,2-25-20 15,0 0-6-15,17-7 0 16,14-8 0-16</inkml:trace>
  <inkml:trace contextRef="#ctx0" brushRef="#br1" timeOffset="26929">7223 10345 82 0,'0'0'43'15,"-10"4"0"-15,1 21 2 16,-10-2-17-16,4 11-23 15,-3 2-4-15,3 4 2 16,-2-1-3-16,6 1 0 16,3-4-2-16,3-6-1 0,6-7-2 15,-1-23-2-15,16 18-7 16,-12-34-13-16,18 6-15 15,-12-20 2-15,12 5 12 16,-15-20 12-16,10 6 4 16,-13-14 4-16,4 0 9 15,-1 8 16-15,-8-7 17 16,2 10-2-16,-4-1-11 15,4 15-15-15,1 3-29 16,1 16-3-16,-3 9-4 16,0 0-2-16</inkml:trace>
  <inkml:trace contextRef="#ctx0" brushRef="#br1" timeOffset="27332">7761 10276 92 0,'-17'8'41'16,"-12"-9"0"-16,4 10 2 15,-9-8-34-15,2 7-2 16,-4-2-1-16,4 1-1 15,2 1-1-15,6 1-1 16,5 1-1-16,6 1 0 16,12 0-2-16,12 1 0 0,11 1 0 15,8 0 0-15,8 0 0 16,11 2 0-16,1-1-2 15,3 2 4-15,-6-1-2 16,-6 5 0-16,-12-1 0 16,-15 5 0-16,-14 4 0 15,-16 0 0-15,-13 1 0 16,-6-1 0-16,-6 0-3 15,-2-6-1-15,5-2-3 16,-4-21-26-16,27 9-3 16,-9-22-4-16,20-1-3 15</inkml:trace>
  <inkml:trace contextRef="#ctx0" brushRef="#br1" timeOffset="27890">9143 10363 85 0,'0'0'37'0,"-12"-5"2"16,3 15-1-16,-16 7-32 0,5 11-1 15,-7 3-2-15,2 7 0 16,-3 1 0-16,4 4-2 15,6-2-1-15,4-2-1 16,14-6-3-16,3-20-9 16,18-1-25-16,3-16 0 15,13-8-1-15,-3-18 0 16</inkml:trace>
  <inkml:trace contextRef="#ctx0" brushRef="#br1" timeOffset="28066">9053 9917 109 0,'-37'-16'38'0,"-2"8"1"16,14 17-3-16,10 4-38 16,11-3-1-16,22 10-8 15,0-10-27-15,25 6 1 16,5-4-1-16,16 3-1 15</inkml:trace>
  <inkml:trace contextRef="#ctx0" brushRef="#br1" timeOffset="28363">9560 10192 107 0,'-37'18'40'16,"1"10"1"-16,-9-13-1 16,0 3-35-16,10-5-2 0,13 1 0 15,10-5-1 1,12-9 0-16,14 15-2 0,11-8 0 15,8 1-1-15,9 4 2 16,0 5-2-16,-4 6 1 16,-6 3 0-16,-9 11 0 15,-17 5 1-15,-12 4 0 16,-13 1-1-16,-10-1 1 15,-8-2-1-15,-3-5 0 16,3-7-3-16,2-15-2 16,22 0-16-16,2-29-19 15,22-1-2-15,11-20 0 16,22-2-2-16</inkml:trace>
  <inkml:trace contextRef="#ctx0" brushRef="#br1" timeOffset="28822">11064 9703 94 0,'0'0'37'15,"-26"23"3"-15,2 10-3 16,-18 9-33-16,7 16-1 16,-4 9 0-16,0 15-1 15,-5 7-1-15,1 6 1 16,1 4-2-16,5-2 1 15,4-9-3-15,9-9 1 16,9-10-6-16,2-26-7 16,23-4-24-16,-3-23 0 0,13-10-1 15,-1-20-1-15</inkml:trace>
  <inkml:trace contextRef="#ctx0" brushRef="#br1" timeOffset="29001">10601 10409 100 0,'-22'3'39'0,"0"-3"2"15,17 11-3-15,5-11-33 16,4 14-2-16,25-15-1 16,18-8-3-16,14-3-1 15,12-17-9-15,27 4-25 16,-7-18-4-16,15 2 2 15,-5-11-3-15</inkml:trace>
  <inkml:trace contextRef="#ctx0" brushRef="#br1" timeOffset="29419">11474 9716 97 0,'-43'23'40'0,"6"19"1"15,-10 6-1-15,9 8-31 16,-5 13-5-16,7 9-1 15,-1 3 0-15,3 6 1 16,2-3-3-16,8-4 1 16,2-9-1-16,12-11 0 15,1-11-1-15,8-12 1 16,8-13-1-16,7-14 0 0,9-14 1 15,5-11-1-15,7-10 0 16,1-5 0-16,1-5 1 16,2 1-1-16,-3 3 0 15,-6 5 0-15,-3 12 0 16,-7 13 1-16,-10 12-1 15,-2 15 0-15,-3 9 0 16,-5 7 1-16,1 5-1 16,2 2-1-16,4 2-1 15,4-10 0-15,10-5-3 16,5-16-2-16,19-2-13 15,-4-27-17-15,17-1-5 16,-8-19 1-16,9-4-1 16</inkml:trace>
  <inkml:trace contextRef="#ctx0" brushRef="#br1" timeOffset="29768">11846 10349 96 0,'-25'5'41'0,"14"12"2"15,-2-6-3-15,14 4-32 16,4-1-6-16,11-3 1 15,6-2-1-15,13-4-1 16,4-7 0-16,4-4 0 16,-4-4 0-16,3-4-1 15,-7-2 2-15,-4-3-4 16,-12-4 4-16,-12 1-2 0,-9 1 1 15,-10 4-1-15,-12 2 2 16,-9 9-2-16,-7 10 0 16,-7 11 2-16,-4 9-2 15,1 13 2-15,0 8-2 16,12 4 1-16,9 2-1 15,19-6 2-15,18-4-3 16,25-13-2-16,29-5-5 16,10-27-14-16,38 1-19 15,-4-16-3-15,15-1 1 16,-2-6-2-16</inkml:trace>
  <inkml:trace contextRef="#ctx0" brushRef="#br2" timeOffset="33846">13142 10336 91 0,'-4'16'39'16,"-6"-2"1"-16,4 6-3 15,-4 0-33-15,3 10-1 16,-6 1-1-16,0 9 1 15,-2 1-1-15,-1 7 1 16,-4-2-1-16,4-5 0 16,0-7-1-16,4-9 0 15,5-9 0-15,7-16 0 0,0 0-1 16,18-23 1-16,1-11-1 15,6-11 0-15,5-8 1 16,-1-7-1-16,3-4 1 16,-2 0-1-16,-2 2 1 15,-1 10-1-15,-10 11 1 16,-1 9 0-16,-8 13-1 15,-8 19 0-15,0 0 0 16,10 23 0-16,-11 9-1 16,-3 10 2-16,2 4-2 15,2 3 1-15,6-1-1 16,6-6 2-16,9-11-2 15,8-12 1-15,11-16 1 16,9-13-1-16,13-14 0 16,3-11 0-16,-2-7 2 0,2-1-2 15,-9 2 1-15,-6 8-1 16,-14 8 2-16,-12 12-3 15,-11 18 1-15,-12 14 0 16,-9 16 0-16,-6 12 0 16,1 10-1-16,-2 5 1 15,5 5-2-15,3-5 1 16,9-1-2-16,7-14-1 15,15-2-4-15,1-27-17 16,23 2-15-16,-2-21 0 16,14-3-1-16,-2-19 2 15</inkml:trace>
  <inkml:trace contextRef="#ctx0" brushRef="#br2" timeOffset="34237">14329 10419 95 0,'-31'-19'39'15,"1"15"0"-15,-11 0 0 16,10 15-33-16,-8 5-2 15,3 13 0-15,-1 5-1 16,4 13 0-16,4 6-1 16,6 2 0-16,8 0-1 15,9-4 1-15,11-6-1 16,10-11 0-16,9-11-1 15,13-13 1-15,8-16-1 16,9-13 0-16,1-9 0 16,0-12 0-16,-1-6 0 0,-3-7 0 15,-9 1 0-15,-10 0 0 16,-6 4 0-16,-11 6 1 15,-7 8-1-15,-7 8 0 16,-4 14 0-16,3 12 0 16,-18 6 0-16,9 14 0 15,2 13 0-15,-1 5-1 16,7 10-1-16,-3 1-1 15,10 7-3-15,0-13-5 16,19 4-28-16,-10-18-3 16,18-3 2-16,-5-20-2 15</inkml:trace>
  <inkml:trace contextRef="#ctx0" brushRef="#br2" timeOffset="34477">14979 9888 107 0,'-24'68'40'0,"-6"7"0"15,10 23 0-15,-8 1-37 16,17 6 0-16,4 4-2 15,5-8-1-15,8-3-4 16,0-18-4-16,16-4-32 16,-8-22-3-16,10-11 3 15,-5-21-1-15</inkml:trace>
  <inkml:trace contextRef="#ctx0" brushRef="#br2" timeOffset="34795">15053 10480 103 0,'-33'16'40'0,"6"12"2"16,-6-9-1-16,18 5-36 15,-7-3-2-15,6 0 0 16,5-1 0-16,3-1-1 15,4 0 0-15,9-4-1 16,5 0 0-16,7-2 0 16,8-4-1-16,6 0 1 0,8-6-1 15,8-3 1-15,6-3-2 16,3-4 0-16,3-2-1 15,-5-5-2-15,5 3-2 16,-11-11-8-16,7 10-27 16,-18-9-1-16,-1 8 1 15,-9-9-1-15</inkml:trace>
  <inkml:trace contextRef="#ctx0" brushRef="#br2" timeOffset="34995">15590 10492 86 0,'-21'13'41'16,"9"14"-1"-16,-11-5 2 15,7 17-19-15,-2-3-20 0,4 5 0 16,2 2-1-16,4-3-1 16,2-1-1-16,1-6 0 15,11-6-3-15,1-15-3 16,11-1-15-16,-1-25-19 15,8-5-2-15,-5-17 2 16,8-3-2-16</inkml:trace>
  <inkml:trace contextRef="#ctx0" brushRef="#br2" timeOffset="35948">15644 10201 104 0,'0'0'41'0,"-13"8"-1"15,19 15-2-15,-6-2-35 16,14 5 0-16,6-3-1 15,7 7 1-15,1 1-1 16,6 4 0-16,-4 0-1 16,4 1 3-16,-10 4-3 15,-3 0 1-15,-9 3 0 16,-8-1-1-16,-6 1-1 15,-7-5 1-15,0-5-1 16,-2-5 0-16,-1-7 0 16,10-8 0-16,2-13 0 15,10-11-1-15,10-10 1 16,5-9 0-16,4-5-1 15,4-9 1-15,1 0 0 0,-1 0 0 16,-4 9-1 0,-2 3 1-16,-7 12 0 0,-6 12 0 15,-1 11 0-15,-4 12 0 16,-3 10 0-16,-1 10 0 15,3 3 0-15,5 2 0 16,3 0 0-16,7-6 0 16,9-5-1-16,9-9 0 15,10-10-1-15,10-11-1 16,6-7 1-16,-1-12-1 15,1-5 1-15,-6-6-1 16,-12-6 2-16,-10-2 0 16,-14 1 1-16,-15 2 0 15,-18 5 2-15,-11 8 0 0,-12 5 0 16,-6 13 1-16,-8 9-1 15,-3 15 1-15,-1 8-1 16,5 10 1-16,5 6-2 16,10 2 1-16,9 1-1 15,11-3 0-15,14-7-1 16,11-7 1-16,8-9-1 15,10-13 0-15,5-8 0 16,8-10 2-16,-2-9-2 16,0-8 0-16,-5-3 0 15,-5-3 0-15,-1 0 0 16,-11 1-2-16,-6 8 2 15,-6 8 0-15,-11 17-1 16,0 0 1-16,-8 19-1 16,-7 15 1-16,-11 18-1 0,-2 13 0 15,-8 17-2-15,-2 12 0 16,-5 4 1-16,2-1 0 15,2-2 0-15,7-8-1 16,5-13 2-16,6-16 0 16,5-20 2-16,5-18-1 15,11-20 0-15,0 0 1 16,-11-33-1-16,11-5 0 15,5-9 1-15,2-8-2 16,7-4 1-16,3-9 0 16,6 0 2-16,7-1 0 15,6 2 0-15,3 6-2 16,2 14-6-16,-5-6-3 15,12 23-8-15,-17-12-8 0,22 20-16 16,-9-3-2-16,11 11-2 16,10-3 2-16</inkml:trace>
  <inkml:trace contextRef="#ctx0" brushRef="#br1" timeOffset="39504">18174 10565 74 0,'15'-18'36'0,"-12"-4"0"15,2 8 1-15,-18-5-29 16,13 19-1-16,-27-16-2 16,6 17 0-16,-13 4-1 15,-1 10 0-15,-5 6-1 16,2 7 0-16,-3 5 0 15,6 4-1-15,6 2-1 16,6 0 1-16,10 0-1 16,12-4 0-16,11-6 0 15,14-6-1-15,11-9 1 16,10-10-1-16,9-9 0 15,4-14 1-15,1-12-1 16,-2-9 0-16,-6-9 0 16,-12-3 0-16,-10-2 0 0,-17 1-1 15,-14 6 0-15,-14 8 0 16,-10 12 0-16,-9 9 0 15,-3 12-1-15,1 6-1 16,7 10 0-16,10 0-2 16,23 9-5-16,-3-19-18 15,51 12-10-15,5-17 1 16,27-2-2-16,16-14 0 15</inkml:trace>
  <inkml:trace contextRef="#ctx0" brushRef="#br1" timeOffset="39766">19505 9722 104 0,'-35'-48'37'16,"-3"13"0"-16,-17 1 1 15,8 14-36-15,-7 11 1 16,-1 17-1-16,2 19 0 15,1 23 2-15,-2 23-2 16,6 17 1-16,1 17-3 16,8 16 3-16,7 8-4 15,8 2 2-15,12-1-3 16,6-11-1-16,16-12-3 15,4-22-4-15,22-7-20 16,-13-32-12-16,11-13 4 16,-14-25-2-16</inkml:trace>
  <inkml:trace contextRef="#ctx0" brushRef="#br1" timeOffset="39932">18782 10536 109 0,'-23'-19'39'15,"1"-3"0"-15,22 22-3 16,5-11-32-16,22 9-3 15,22 2-3-15,10-8-7 16,26 10-28-16,4-9-1 16,29 5-1-16,6-11-1 15</inkml:trace>
  <inkml:trace contextRef="#ctx0" brushRef="#br1" timeOffset="40427">20965 9995 75 0,'20'-38'35'0,"-2"-1"0"16,-16-9 1-16,0 5-26 16,-14-12-1-16,0 13-2 15,-12 0-1-15,-1 10-1 16,-9 12-1-16,0 14-1 15,-10 13 0-15,1 23 0 16,-8 18-2-16,0 19 2 16,-3 17-2-16,-1 16 1 15,1 8-2-15,6 10 1 16,6 1-1-16,8-2 1 15,12-5-2-15,13-18 0 16,10-7-3-16,10-23 0 16,15-6-5-16,-6-30-12 15,17-5-16-15,-13-22-2 16,7-7 1-16,-15-17-2 0</inkml:trace>
  <inkml:trace contextRef="#ctx0" brushRef="#br1" timeOffset="41307">20242 10501 105 0,'-15'1'38'0,"15"-1"1"16,5 11-1-16,27-5-35 16,15 2-1-16,11-4-1 15,19-1 1-15,6-3-1 16,8-1 1-16,3-4-2 15,1-1 1-15,-4 1 0 0,-8-2-1 16,-12 1 1-16,-13-1-1 16,-12 2 0-16,-14 1 1 15,-12 2-1-15,-20 2 0 16,0 0 1-16,-24 0 0 15,-4 6 0-15,-6 11 0 16,-7 3 0-16,-3 9 0 16,-3 8 0-16,6 3 0 15,5 8 0-15,8-4 0 16,9-2 0-16,14-5 0 15,14-6-1-15,13-10 1 16,14-12-1-16,11-9 0 16,5-14 0-16,5-6 0 15,0-13 0-15,-5-4 0 16,-8-7 1-16,-8-5-2 0,-14 1 1 15,-10-1 0-15,-12 5 0 16,-10 4 0-16,-4 8 0 16,-3 4 0-16,-3 10 0 15,2 7 0-15,3 8 0 16,15 3 0-16,0 0-1 15,0 19 1-15,19-7 0 16,9 2 0-16,9 0 0 16,6-4 0-16,8-1 0 15,2-2 0-15,0-5 1 16,-1 1-1-16,-7-4 0 15,-5-1 0-15,-9-2 0 16,-7 0 1-16,-10-1-1 16,-14 5 0-16,0 0 0 0,-14 2 0 15,-6 8 0-15,-4 9 0 16,-3 10 1-16,-3 4-1 15,-1 8 0-15,5 3 0 16,4 2 0-16,10-1 1 16,6-4-1-16,12-8 1 15,11-10-1-15,10-11 0 16,8-11 1-16,7-14-1 15,5-10 2-15,-2-9-2 16,-5-10 0-16,-3-3 0 16,-12-4 0-16,-9-1 0 15,-14 3 0-15,-6 7 0 16,-12 4-2-16,-4 11 2 15,-5 7-1-15,1 8 0 16,5 13 0-16,4 3-2 0,12 11-2 16,6-4-4-16,22 17-9 15,-3-18-5-15,29 15-4 16,-11-19-2-16,30 10-9 15,-8-14 0-15,11 2 1 16</inkml:trace>
  <inkml:trace contextRef="#ctx0" brushRef="#br1" timeOffset="41697">22424 10481 115 0,'-35'-23'40'16,"3"24"1"-16,-23-4-1 16,1 18-36-16,-5 8 0 15,1 11-1-15,2 4 0 16,9 7-1-16,9 3-1 0,15-6 1 15,16-5-2-15,16-10 0 16,16-15 0-16,22-15 0 16,11-17 0-16,16-15 0 15,2-16 0-15,4-12 0 16,1-10 0-16,-7-7 0 15,-8-3 0-15,-13 2 0 16,-14 8 0-16,-12 10 0 16,-16 14 0-16,-12 16 0 15,-13 24 0-15,-10 23 0 16,-9 22 0-16,-4 17 0 15,-2 16 0-15,-1 13 0 16,3 8 0-16,6-4 0 0,16 5-6 16,2-21-10-16,26 6-6 15,-8-31-3-15,34 8-4 16,-12-31-2-16,26 1-5 15,-3-15-6-15,10-11 6 16</inkml:trace>
  <inkml:trace contextRef="#ctx0" brushRef="#br1" timeOffset="49585">1440 12031 53 0,'-2'-22'36'0,"2"9"-2"15,-5-3 1-15,5 16-29 16,-6-17 0-16,6 17-1 16,0 0-2-16,-4 16 0 15,3 6-1-15,-2 10 0 16,-1 11-1-16,0 11 1 15,-1 7-1-15,3 2 0 16,-1 3 1-16,4-5-1 16,4-3 0-16,7-11 1 15,3-12-1-15,7-13 1 16,3-16-1-16,9-15 0 15,4-14 1-15,7-12-1 0,2-15 0 16,0-5 0-16,1-8 1 16,-4 0-2-16,-6 3 1 15,-3 8 0-15,-11 8 0 16,-4 13 0-16,-11 13-1 15,-9 18 1-15,0 0-1 16,0 21 0-16,-9 11 0 16,2 9 0-16,-1 8 0 15,1 5-2-15,7 4-1 16,4-6-2-16,16 1-7 15,-4-19-26-15,21-2 0 16,1-21-1-16,16-5 1 16</inkml:trace>
  <inkml:trace contextRef="#ctx0" brushRef="#br1" timeOffset="49954">2487 11988 72 0,'-25'5'36'16,"-8"1"0"-16,-1 13 1 15,-3 2-34-15,4 8 1 16,1-2-1-16,11 2-1 16,4-1 0-16,10-2-1 15,9-5 0-15,11-6-1 16,8-4 1-16,11-5-1 15,4-4 1-15,5 0-1 0,-2-1 0 16,0 1 1-16,-6 2-1 16,-6 6 1-16,-10 7 0 15,-12 9-1-15,-13 7 1 16,-9 3 0-16,-6 4 0 15,-1 1 0-15,-3-3-1 16,3-7 0-16,7-7-2 16,6-15-2-16,22-5-2 15,5-27-8-15,21 1-23 16,2-23 0-16,18 0-1 15,0-16 1-15</inkml:trace>
  <inkml:trace contextRef="#ctx0" brushRef="#br1" timeOffset="50142">2939 11987 78 0,'0'0'37'0,"-25"10"0"0,12 18 0 16,-10 3-33-16,6 10-1 16,1 7-2-16,3 4 1 15,3 3-2-15,5-2 0 16,4 0-2-16,5-9-1 15,9-2-8-15,-2-25-25 16,12-6 0-16,-1-22-3 16,6-10 2-16</inkml:trace>
  <inkml:trace contextRef="#ctx0" brushRef="#br1" timeOffset="51148">2992 11766 75 0,'0'0'38'16,"0"0"0"-16,0 0 0 15,0 13-32-15,10 0-2 16,10 8 0-16,-2 2-1 16,6 5-1-16,-2 2 1 15,2 4-2-15,-4 8 1 16,-3 1-2-16,-7 8 1 15,-3-1-1-15,-7 1 1 16,-2 0 1-16,-1-3-1 16,-1-9-1-16,0-8 1 15,0-7-1-15,4-24 0 16,14 5 0-16,4-25 0 15,7-9 0-15,4-7 0 0,2-9 0 16,3-4 0-16,-1 1 0 16,0 3 1-16,-8 7-1 15,-5 9 0-15,-6 9 0 16,-4 12 0-16,-10 8 0 15,11 17 0-15,-10 8 0 16,3 4 0-16,1 6-1 16,7 6-1-16,4 1 0 15,6 1-1-15,3-5-1 16,14-2-1-16,3-13-2 15,12 2-1-15,-3-22-6 16,18 3-22-16,-11-21 0 16,3-2-1-16,-13-15 20 15,-2 0 12-15,-16-6 4 0,-13-5 6 16,-12 8 5-16,-23-9 25 15,-1 16 2-15,-15-2 0 16,0 19-15-16,-12-1-13 16,4 17-2-16,-1 9-2 15,5 14-1-15,4 8-1 16,8 6-1-16,11 6 0 15,5-1-1-15,15-1 0 16,12-6 0-16,9-10 0 16,11-7 0-16,8-11-1 15,5-12 0-15,2-12 1 16,0-10-1-16,-3-8 0 15,-7-6 0-15,-7-5 1 16,-8 0-1-16,-7-1 0 0,-7 5 0 16,-7 7 1-16,-4 10-2 15,-2 20 1-15,-13-4 0 16,1 29 0-16,-3 20 0 15,-4 19-1-15,-2 18 1 16,1 18 0-16,-1 18 0 16,1 6 0-16,2 5 1 15,2-4-2-15,2-10 1 16,3-12-1-16,2-16 1 15,1-17-1-15,0-22 1 16,-4-17-1-16,0-19 0 16,-1-18 1-16,-2-15 0 15,-1-13 1-15,-3-12-1 0,-1-14 1 16,1-11 0-16,4-10 0 15,4-4-1-15,8-2 1 16,8 0-1-16,7 3 1 16,15 5-1-16,10 9 0 15,8 7-2-15,14 14-6 16,-3-6-8-16,17 23-11 15,-10-10-16-15,15 6 1 16,-2-7-2-16,11 3 0 16</inkml:trace>
  <inkml:trace contextRef="#ctx0" brushRef="#br2" timeOffset="54724">5365 11446 60 0,'5'-24'37'15,"2"8"-1"-15,-6-2-1 16,-1 18-29-16,0 0 0 16,1 14-1-16,-4 14 0 15,-2 19-1-15,-3 10-1 16,-1 15 0-16,-5 14-1 15,3 11-1-15,-7 5 1 16,3 2-1-16,2-8-1 16,5-10 0-16,10-11-3 15,8-19-2-15,13-15-2 16,2-33-8-16,24-8-23 15,-4-26 0-15,14-7 0 0,-7-15 1 16</inkml:trace>
  <inkml:trace contextRef="#ctx0" brushRef="#br2" timeOffset="54903">5759 11952 53 0,'4'-31'37'0,"-3"15"0"15,-14 2-2-15,13 14-19 16,-28 19-6-16,16 8-3 16,-7 8-4-16,7 8 0 15,3 6-2-15,2 4 0 16,6 1-1-16,5-7-1 15,11-5-3-15,0-20-5 16,18-6-28-16,-5-21 0 16,9-10-2-16,-3-22 1 15</inkml:trace>
  <inkml:trace contextRef="#ctx0" brushRef="#br2" timeOffset="55070">5817 11605 85 0,'-31'-18'37'16,"9"10"-1"-16,1 0 0 15,9 8-35-15,12 0-2 16,12 4-4-16,17 11-20 16,-4-9-12-16,15 11 2 15,0-3-3-15</inkml:trace>
  <inkml:trace contextRef="#ctx0" brushRef="#br2" timeOffset="55663">6311 11849 73 0,'-25'17'39'16,"-13"-4"-1"-16,5 17 2 16,-15-5-34-16,12 14 1 15,-6 0-2-15,11 9-1 16,4-3-1-16,11-2-1 15,10-7 0-15,13-7-1 16,12-14 0-16,11-14 0 16,11-11-1-16,7-13 0 15,4-11 0-15,1-6 0 16,-5-5 0-16,-1 0 0 0,-9 1 0 15,-10 1-1-15,-9 4 1 16,-5 5 1-16,-6 6-2 16,-7 8 2-16,-2 9-1 15,1 11 1-15,-11 15-2 16,3 15 1-16,-3 18 0 15,1 21-1-15,-3 20 0 16,0 17 0-16,0 14 1 16,0 7-2-16,1 3 2 15,-1 0 0-15,4-11 1 16,1-12-1-16,0-20 1 15,-1-18 0-15,-2-19 0 16,0-18 1-16,-3-23-1 16,-1-13 0-16,-4-20 1 0,3-14-2 15,0-13 1-15,4-13-1 16,4-8 0-16,6-9 0 15,7-1 1-15,8-4-1 16,7 4 1-16,2 0-1 16,10 5-2-16,1 2 0 15,8 6-3-15,-1-4-6 16,15 16-15-16,-15-12-14 15,13 12-1-15,-8-8 0 16,7 8 2-16</inkml:trace>
  <inkml:trace contextRef="#ctx0" brushRef="#br2" timeOffset="56084">6949 11286 94 0,'-22'16'41'0,"-10"6"0"16,5 23-1-16,-6 6-36 15,6 13 2-15,-1 11-3 16,5 9-1-16,-2 2 0 16,7 1 0-16,5-3-1 15,4-5-1-15,6-13 0 16,3-8-1-16,5-15 1 15,4-11 0-15,4-14 0 16,6-15 0-16,3-17 0 16,2-10 0-16,1-8 1 15,3-9-1-15,-2 0 0 0,2-2 1 16,-8 8-1-16,0 3 0 15,-6 13 0-15,-2 11 0 16,-12 8 0-16,16 17 0 16,-9 5 0-16,-1 8 0 15,2 1-1-15,6 0 0 16,1 1-2-16,4-11-1 15,14-5-3-15,-5-24-6 16,25 5-13-16,-11-33-6 16,15 1-8-16,-7-19-1 15,8-3 3-15</inkml:trace>
  <inkml:trace contextRef="#ctx0" brushRef="#br2" timeOffset="56264">7549 11370 77 0,'-23'-2'39'15,"3"26"0"-15,-11 16 1 16,8 17-23-16,-9 14-14 15,10 10 0-15,3 3-2 16,4 4-1-16,5-3-2 16,8-6-2-16,8 0-6 15,-5-22-28-15,14-7-1 16,-6-18 0-16,9-13-2 15</inkml:trace>
  <inkml:trace contextRef="#ctx0" brushRef="#br2" timeOffset="56453">7252 11744 104 0,'0'0'44'16,"-13"10"-4"-16,26 7-3 15,9-11-36-15,13-1-1 16,17 0-5-16,5-11-21 15,27 12-15-15,-2-8 0 16,15 9-2-16,-8-9 0 16</inkml:trace>
  <inkml:trace contextRef="#ctx0" brushRef="#br2" timeOffset="56604">8143 12032 107 0,'-33'21'41'0,"-7"-11"-3"16,9-6-30-16,15-7-49 15,0-9 1-15,13-2-3 16,2-8 0-16</inkml:trace>
  <inkml:trace contextRef="#ctx0" brushRef="#br0" timeOffset="60209">5939 5269 87 0,'-11'17'39'15,"-3"-11"-1"-15,4 5-1 16,-7-5-38-16,4 1-3 15,11 7-7-15,-8-13-23 16,20 8-2-16,-10-9-2 16,33-2 2-16</inkml:trace>
  <inkml:trace contextRef="#ctx0" brushRef="#br0" timeOffset="60370">6242 5189 81 0,'0'0'39'0,"0"0"-1"15,-34 8 2-15,10 16-31 16,-9 4-5-16,0 8-1 0,6 2-2 15,3 1-3-15,11 3-4 16,-1-20-30-16,25-1-3 16,9-22 0-16,19-10-3 15</inkml:trace>
  <inkml:trace contextRef="#ctx0" brushRef="#br0" timeOffset="61023">712 5238 93 0,'0'0'39'0,"-15"-12"1"0,15 12-3 15,-20 16-36-15,17 2-2 16,1 9-1-16,-1 2-1 16,7 8-3-16,-5-7-7 15,17 6-23-15,-3-10 0 16,10-5-2-16,-1-15 2 15</inkml:trace>
  <inkml:trace contextRef="#ctx0" brushRef="#br0" timeOffset="61166">952 5353 52 0,'16'-30'36'0,"-2"9"0"16,-14 0 0-16,0 21-17 15,-21-9-9-15,7 18-3 16,-3 5-5-16,2 6-3 0,6 16-13 16,-1-4-22-16,13 11-1 15,-2-1-1-15,11 9 0 16</inkml:trace>
  <inkml:trace contextRef="#ctx0" brushRef="#br0" timeOffset="61760">1379 8021 96 0,'-9'13'37'0,"-5"-3"-2"15,8 9-2-15,-1-1-34 16,5-4-3-16,6 7-3 15,-4-21-9-15,19 22-19 16,0-22-1-16,7-3 1 0,2-12 1 16</inkml:trace>
  <inkml:trace contextRef="#ctx0" brushRef="#br0" timeOffset="61902">1633 7946 90 0,'0'0'36'16,"-20"13"-2"-16,6 10 1 15,-4 2-29-15,7 4-7 16,7 9-13-16,4-11-21 15,14 3-1-15,4-11-2 16,17-2 0-16</inkml:trace>
  <inkml:trace contextRef="#ctx0" brushRef="#br0" timeOffset="62750">8226 7593 89 0,'-11'14'37'16,"11"-14"-1"-16,-16 22 1 15,2-7-33-15,6 6-2 16,-1 1-2-16,0-3-2 15,9 6-4-15,-1-14-4 16,19 5-25-16,-3-12-1 16,14-5-1-16,4-14 2 15</inkml:trace>
  <inkml:trace contextRef="#ctx0" brushRef="#br0" timeOffset="62897">8558 7529 93 0,'-19'29'35'0,"-8"4"0"16,0 11-1-16,5 8-47 15,-2-8-21-15,9 1 0 16,8-10-4-16,11-5 1 16</inkml:trace>
  <inkml:trace contextRef="#ctx0" brushRef="#br0" timeOffset="67079">1497 13418 24 0,'-4'-13'28'0,"4"13"0"16,-6-15-4-16,6 15-15 15,0-17 0-15,0 17 0 16,2-17-1-16,-2 17 1 16,0-15-2-16,0 15-1 15,0 0-2-15,0 0 1 0,0 0-2 16,-3 17-1-16,1 0 0 15,0 12 0-15,0 7-1 16,3 9 0-16,-1 11-1 16,4 9 1-16,-3 4 0 15,2 6-1-15,-1-1 0 16,-1 2 1-16,-1-4-1 15,-3-8 0-15,1-12 0 16,0-9 0-16,-1-13 0 16,1-10 0-16,2-20 1 15,0 0-2-15,8-35 2 16,-2-6 1-16,3-11-2 15,-2-9 2-15,0-13-1 16,-1-5 0-16,-3-4-1 0,-1 3 1 16,-5 2 0-16,3 4-1 15,3 8 1-15,4 8-1 16,4 8 0-16,8 8 0 15,10 10 1-15,5 7-1 16,9 8 1-16,4 7-1 16,1 7 0-16,0 6 0 15,-4 8 0-15,-6 7 0 16,-8 10 0-16,-13 4-1 15,-13 11 1-15,-16 4 0 16,-15 6 0-16,-13 1-1 16,-10 2 0-16,-5-8-2 15,1-2-4-15,-2-20-21 16,19-2-7-16,4-24-3 15,33 0 1-15</inkml:trace>
  <inkml:trace contextRef="#ctx0" brushRef="#br0" timeOffset="67327">2261 13131 77 0,'-4'19'38'0,"-11"2"-2"16,0 21 1-16,-4 4-36 15,-1 15 1-15,-1 12-1 16,1 11 0-16,0 6-1 16,2 1 0-16,8-1-1 15,2-9-1-15,9-6-3 0,5-22-6 16,19-3-18-16,-2-31-9 15,20-11 1-15,-1-21 0 16</inkml:trace>
  <inkml:trace contextRef="#ctx0" brushRef="#br0" timeOffset="67726">2651 13596 77 0,'-24'11'39'15,"-13"0"-2"-15,2 15-1 16,-9-1-31-16,4 11-1 15,-1 2-2-15,4 4 1 0,5 0-1 16,8 2 0-16,8-2 0 16,11-7-1-16,10-7 0 15,10-9 0-15,12-15 0 16,8-7 0-16,6-11 0 15,7-11-1-15,-2-9 1 16,2-4-1-16,-7-3 1 16,-5-4-1-16,-9 5 1 15,-9 7-1-15,-6 5 0 16,-6 9 0-16,-6 19 0 15,0 0 0-15,-18 8 0 16,7 16-1-16,2 5 0 16,2 0-1-16,7 4-2 15,2-4 0-15,12 0-3 0,4-17-3 16,17 5-6-16,-6-24-18 15,20 2-3-15,-6-16-2 16,9 2 4-16</inkml:trace>
  <inkml:trace contextRef="#ctx0" brushRef="#br0" timeOffset="68078">3112 13659 67 0,'0'0'37'16,"-21"13"0"-16,9 6 0 16,-13 1-31-16,11 8-1 15,2 2-2-15,2 3-1 16,1 0 0-16,6 0 0 15,0-4-1-15,6-2 1 16,0-9 0-16,5-6-1 0,3-12 1 16,4-7 0-16,4-10-1 15,2-6 1-15,1-9-1 16,2-1 0-16,-5-2 0 15,2 5 0-15,-5 1 0 16,-2 9-1-16,-6 5 1 16,-8 15-1-16,11 7 0 15,-8 8 0-15,-2 7 0 16,3 3-1-16,4 0 0 15,4-3-2-15,5-4-2 16,5-18-1-16,14-3-6 16,-7-34-15-16,21 3-10 15,-6-21-1-15,8-2-1 16,-8-15 2-16</inkml:trace>
  <inkml:trace contextRef="#ctx0" brushRef="#br0" timeOffset="68259">3661 13171 79 0,'-17'57'39'15,"-10"8"-3"-15,9 20 2 16,-4 0-35-16,7 7 0 16,2-3-5-16,7-4 1 15,7-4-7-15,1-19-3 16,16-1-26-16,-10-22-2 15,10-11 0-15,-7-18 1 16</inkml:trace>
  <inkml:trace contextRef="#ctx0" brushRef="#br0" timeOffset="68702">3522 13586 69 0,'0'0'38'0,"0"0"-1"15,11 18 1-15,0-9-34 16,13-1 0-16,9-6-2 15,9-2 1-15,7-7-1 16,8-2 0-16,1-5-1 16,0 0 0-16,-6 3 0 15,-4-1 0-15,-10 3 0 16,-12 5 0-16,-12 4-1 15,-14 0 1-15,-12 17 0 0,-7-2 0 16,-4 0 0 0,-1 2 0-16,0 0-1 0,6 2 0 15,7-3 0-15,8-2 1 16,9-1-1-16,13-3 0 15,6 1 0-15,5 1 0 16,5 1 0-16,-3-2 1 16,-1 5-1-16,-6 1 1 15,-8 2-1-15,-6 2 1 16,-11 2-1-16,-7 0 1 15,-11 1-1-15,-4-1-1 16,0-1-3-16,-5-10-4 16,14 11-19-16,-10-22-12 15,23-1 0-15,-15-6-2 0,25-5 0 16</inkml:trace>
  <inkml:trace contextRef="#ctx0" brushRef="#br0" timeOffset="69476">4916 13520 64 0,'7'-18'38'0,"-7"18"-2"15,0 0 1-15,0 0-31 16,1 22-2-16,-9 10-1 16,-6 8-1-16,-2 5 1 15,-4 5-1-15,2 5 0 16,-2-8-1-16,4-3 1 15,4-11-1-15,4-8 1 0,7-14-1 16,1-11-1-16,17-17 1 16,1-9-1-16,2-11 0 15,4-4 0-15,0-9 1 16,0-2-1-16,-3 4 0 15,-2 2 0-15,-4 8 0 16,-4 9 0-16,-5 8 1 16,1 8-1-16,-7 13 1 15,0 0-1-15,0 0 1 16,10 23-1-16,0-6 1 15,2 1-1-15,6 0 1 16,4-1-1-16,7-8 1 16,3-5-1-16,10-5 1 15,-3-7-1-15,3-4 1 0,0-5-1 16,-6-1 0-16,-3-2 1 15,-6 3-1-15,-9 3 0 16,-4 4 0-16,-14 10 1 16,13-6-1-16,-13 6-1 15,4 23 1-15,-6-1-1 16,5 8 0-16,-1 3-2 15,6 9-1-15,1-3-1 16,11 7-4-16,-3-18-8 16,18 11-12-16,-7-25-8 15,16-1-2-15,-6-20 1 16</inkml:trace>
  <inkml:trace contextRef="#ctx0" brushRef="#br0" timeOffset="69859">5796 13493 69 0,'-23'13'39'0,"-10"1"0"16,5 15 0-16,-6-1-34 16,6 11 1-16,3 2-3 15,8 3 1-15,3-5-2 16,12-2 0-16,7-6-1 15,6-9 0-15,11-11 0 16,6-10-1-16,6-13 1 16,4-10-1-16,1-8 1 15,-5-8-1-15,-2-5 1 16,-5-1-1-16,-7 3 1 15,-6 2-1-15,-6 9 0 0,-7 5 0 16,-2 10 1-16,1 15-1 16,-12 8 0-16,7 14 0 15,-2 9-1-15,3 5 0 16,4 7-1-16,4 1-1 15,8 0-3-15,2-17-5 16,26 7-13-16,-10-27-14 16,20-7-1-16,-4-23-1 15,12-7 1-15</inkml:trace>
  <inkml:trace contextRef="#ctx0" brushRef="#br0" timeOffset="70069">6351 13138 80 0,'-24'16'39'15,"5"24"1"-15,-4 8-1 16,6 14-35-16,3 5-1 16,12 9-1-16,3 2-2 15,7 0 0-15,8-6-3 16,0-11-2-16,12 0-7 15,-11-28-21-15,12-3-5 16,-8-20-3-16,6-9 3 16</inkml:trace>
  <inkml:trace contextRef="#ctx0" brushRef="#br0" timeOffset="70344">6468 13464 74 0,'-23'4'42'0,"7"14"-1"16,-12-3 0-16,9 9-32 15,0-2-4-15,4 4-1 16,2-1-1-16,7-2-1 16,7-5 0-16,9-1-1 15,4-6 0-15,4-2 0 16,6-3-1-16,7-2 0 15,2-4-2-15,3-6-1 16,5 3-3-16,-9-18-12 16,19 19-8-16,-20-22-11 15,13 7-5-15,-12-14-1 0,1 8 2 16</inkml:trace>
  <inkml:trace contextRef="#ctx0" brushRef="#br0" timeOffset="70692">6766 13529 78 0,'-6'22'41'0,"-3"-11"0"16,18 5 1-16,-9-16-37 16,24 7-1-16,14-13-2 15,8-4 1-15,5-7-2 16,4-5 0-16,-1-2 0 15,-7-5 0-15,-9 2-1 16,-13 2 0-16,-18 2 0 16,-14 3-1-16,-18 8 1 0,-12 6 1 15,-10 6-1-15,-5 9 1 16,0 10 0-16,-1 7 0 15,5 10 0-15,8 5 0 16,14 4 0-16,13 1 0 16,13-2-1-16,20-6 0 15,17-5-1-15,15-15-4 16,28-1-10-16,-1-32-9 15,37 11-7-15,-8-30-8 16,26 1-4-16,1-16-1 16</inkml:trace>
  <inkml:trace contextRef="#ctx0" brushRef="#br0" timeOffset="71212">8596 13099 60 0,'0'-19'39'16,"-9"-9"-2"-16,-3 3 3 16,-10-11-34-16,1 6 0 15,-9-7-2-15,-1 7 0 16,-7 3 0-16,-2 10 0 15,-7 11-1-15,-1 18 0 16,-7 20-1-16,0 18 1 16,-1 21-2-16,2 14 0 15,2 13 0-15,9 10 0 16,10 4-1-16,8 0 1 15,12-8-2-15,13-14-1 0,12-14-1 16,8-20-1-16,12-11-3 16,-5-31-12-16,17 2-11 15,-17-29-9-15,2-6-2 16,-17-13 2-16</inkml:trace>
  <inkml:trace contextRef="#ctx0" brushRef="#br0" timeOffset="72060">7818 13566 78 0,'-27'-10'41'15,"16"14"-2"-15,11-4 3 16,0 0-38-16,33-14-1 16,12 5-1-16,10-3 0 15,14-3-1-15,9-2 1 0,8 1-1 16,3 1-1-16,-1 2 1 15,-5 5-1-15,-9 2 0 16,-9 4 0-16,-13 2 1 16,-13 2-1-16,-15 1 0 15,-11 0 1-15,-13-3-1 16,-13 9 0-16,-4-2 1 15,-10 5-1-15,-7 4 1 16,-3 7 0-16,-6 7 0 16,5 2-1-16,1 9 1 15,8-2 0-15,7 2 0 16,13-4 0-16,12-6 0 15,16-8-1-15,12-10 1 16,10-12-1-16,6-11 0 16,8-14 1-16,-2-10-1 0,-1-6 0 15,-9-9 1-15,-8 0-1 16,-13-4 0-16,-10 3 0 15,-10 5-1-15,-11 8 1 16,-7 5 0-16,-3 9-1 16,-5 8 1-16,4 9 0 15,2 6-1-15,4 6 1 16,10 6 0-16,6 0-1 15,11 3 1-15,9-1 0 16,8-4 0-16,9 0 0 16,5-8 0-16,4-1 0 15,3-2 1-15,-4-3-1 16,-4 0 0-16,-8 0 0 15,-5 0 0-15,-9 0 1 0,-10 7-1 16,-11-3 0-16,-1 18 0 16,-14 2 1-16,-3 7-1 15,-3 8 0-15,-6 8 0 16,6 4 0-16,0 4 0 15,5-4 0-15,12-1 1 16,7-9-1-16,13-9 0 16,10-11 0-16,11-14 1 15,8-16-1-15,1-9 0 16,1-13 0-16,-8-5 0 15,-8-8 0-15,-11-1 0 16,-15-1-1-16,-17 4 1 16,-10 5-1-16,-12 6 0 15,-3 7 1-15,-2 5-2 0,3 9 1 16,7 8-1-16,13 7-1 15,16-1-2-15,7 12-5 16,10-13-8-16,34 22-6 16,-11-24 1-16,28 20-3 15,-9-23-6-15,16 8-5 16,-5-7 1-16</inkml:trace>
  <inkml:trace contextRef="#ctx0" brushRef="#br0" timeOffset="72418">9689 13337 78 0,'0'0'41'0,"-35"-5"0"16,8 13 0-16,-12-1-32 15,4 12-4-15,-2 3-1 0,7 7 0 16,1 7-1-16,8 4-1 16,4-2-1-16,7 0 1 15,10-7-1-15,10-7-1 16,5-10 1-16,9-17-1 15,5-16 1-15,5-13-1 16,3-13 1-16,1-13-1 16,-3-10 1-16,-2-4 0 15,-3-7-1-15,-2 4 1 16,-7 9-1-16,-6 11 1 15,-6 16-1-15,-7 23 1 16,-2 16-1-16,-16 33 0 16,3 18 0-16,-7 13-1 15,1 12 0-15,2 1-4 16,12 6-3-16,0-22-11 0,29 9-3 15,-8-37-5-15,37 8 0 16,-12-35-6-16,28 2-6 16,6-18-1-16</inkml:trace>
  <inkml:trace contextRef="#ctx0" brushRef="#br0" timeOffset="73028">10549 13244 78 0,'-7'-14'41'16,"-7"-1"0"-16,4 9 0 16,-9 9-37-16,8 7-1 15,-2 7 0-15,5 13-1 16,-5 8 1-16,5 12-2 15,-2 3 1-15,5 3 0 0,2-1-1 16,5-7 0-16,5-8 1 16,8-11-1-16,9-13 0 15,9-14 0-15,8-16-1 16,3-10 0-16,4-11 1 15,1-7-1-15,-3-3 0 16,-6 2 1-16,-7 1-1 16,-9 8 0-16,-9 7 0 15,-7 10 0-15,-8 17 0 16,0 0 0-16,-10 7 0 15,1 17 0-15,-1 8-1 16,1 5 0-16,5 6-2 16,2 1-1-16,11-1-1 0,2-8-2 15,16-2-4-15,-3-25-10 16,24 9-4-16,-14-32-4 15,23 3-7-15,-9-18-2 16,7-1 1-16</inkml:trace>
  <inkml:trace contextRef="#ctx0" brushRef="#br0" timeOffset="73344">11285 13307 66 0,'-15'-25'39'0,"2"10"0"16,-9 1 1-16,12 14-32 16,-15 1-2-16,9 13 0 15,0 5-3-15,3 6 0 16,4 3-1-16,5 3-1 15,4 0 0-15,5-1 0 0,4-4 0 16,10-4 0-16,1-3-1 16,4-7 1-16,2-5-1 15,-1-2 0-15,-2-3 1 16,-4-2-1-16,-4 1 0 15,-5 3 0-15,-10-4 1 16,1 16-1-16,-7 0 0 16,-3 0 0-16,0 5-2 15,-3-4-1-15,8 5-3 16,-9-14-8-16,21 14-9 15,-8-22-6-15,19-4-10 16,-4-11-3-16,15 0 2 16</inkml:trace>
  <inkml:trace contextRef="#ctx0" brushRef="#br0" timeOffset="73552">11777 13126 90 0,'0'0'40'0,"-18"20"2"16,-6 9-2-16,4 12-36 15,-7 9-3-15,5 7 0 16,-1 3-1-16,3 3-1 16,11-2-2-16,1-8-2 15,14 3-14-15,-9-29-16 16,18-4-5-16,3-25-2 15,11-11 2-15</inkml:trace>
  <inkml:trace contextRef="#ctx0" brushRef="#br0" timeOffset="74607">11850 12938 74 0,'-18'-18'41'16,"8"20"-1"-16,-4 5 0 15,10 14-23-15,3 1-18 16,6 0-1-16,9 8-2 15,4-4-1-15,11 6 1 16,0-2-1-16,8 3 1 16,-5-4-1-16,4 3 3 15,-5 0 0-15,-6-4 4 16,-2 3 0-16,-14-5 2 15,-4 3 0-15,-9-4 1 0,2 4-1 16,-11-4 1-16,2 2 0 16,-2 0-1-16,4 4-1 15,-1-4-1-15,6-1-1 16,0-3 0-16,4-4 0 15,4-6 0-15,-4-13-1 16,16-3 0-16,0-11 1 16,4-11-1-16,2-9 0 15,1-4 1-15,4-7-1 16,-3-4 0-16,3 1 1 15,-4 5-1-15,-2 6 0 16,-3 6 0-16,-4 10 0 16,-1 9 0-16,-13 12 0 15,15 14 0-15,-10 6-1 16,-4 9 0-16,2 1 0 0,5 1 1 15,4 1-1-15,6-6 1 16,10-4-1-16,6-5 1 16,9-8-1-16,8-6-1 15,3-7 0-15,5-6 0 16,-2-7 0-16,-4-3 0 15,-10-5 1-15,-8-1 0 16,-12 0 2-16,-15-1 1 16,-10 2 0-16,-12 3 1 15,-9 6 1-15,-7 4-1 16,-5 8 0-16,-2 5-1 15,1 12 0-15,-1 5 0 16,3 10-2-16,3 3 1 16,8 7-1-16,3-1 0 0,10 2 0 15,7-4 0-15,7-7 0 16,9-8 0-16,5-5 0 15,8-10 0-15,0-8 0 16,5-11 0-16,1-7 0 16,-4-4 1-16,-1-7-1 15,-1 0 0-15,-5 0 0 16,-4 4 0-16,-4 7 1 15,-4 8-1-15,-9 13 0 16,4 10-1-16,-14 17 1 16,-4 21-1-16,-8 15-1 15,-4 20 1-15,-3 15 0 16,-7 13-1-16,0 2 0 0,1 2 0 15,5-7 1-15,2-13 0 16,7-15 0-16,3-21 0 16,2-20 0-16,4-21 2 15,12-18-1-15,-14-24 0 16,10-14 0-16,2-14 0 15,4-12 1-15,4-12 1 16,6-6-1-16,4-6 1 16,5 5-1-16,2 3 1 15,4 9-1-15,2 10-3 16,-4 2-6-16,16 26-10 15,-13-13-3-15,22 26-4 16,-15-22-1-16,28 18-11 16,-7-21-2-16,24 4 0 0</inkml:trace>
  <inkml:trace contextRef="#ctx0" brushRef="#br0" timeOffset="75440">13970 13141 69 0,'-5'-15'37'0,"5"15"1"15,-26-11 0-15,12 15-32 0,-21 0 0 16,2 13-1-16,-8-1-1 16,0 11-1-16,-3-3 0 15,7 8-1-15,6-5 0 16,9-1-1-16,12-3 0 15,17-5-1-15,10-6 1 16,15-2-1-16,8-3 0 16,5-6-1-16,0 0 2 15,4 0-1-15,-11 1 0 16,-4 3 0-16,-12 6 0 15,-11 4 1-15,-14 6-1 16,-8 6 0-16,-8 2 0 16,-10 2 0-16,1 0-1 15,-3-7-2-15,10-1-2 16,2-18-6-16,19-5-20 0,0 0-3 15,33-28-6-15,0-9 0 16</inkml:trace>
  <inkml:trace contextRef="#ctx0" brushRef="#br0" timeOffset="75854">14362 13082 89 0,'-27'13'38'0,"5"9"1"16,-9-1 0-16,-2 13-36 15,10 2-2-15,5 7 1 16,1 2 0-16,5 3 0 16,6 0-1-16,7-2 0 0,6-8 0 15,10-6 0-15,6-11 0 16,10-11 0-16,9-11-1 15,5-13 1-15,2-8 0 16,2-10-1-16,-2-7 1 16,-3-5 0-16,-6-2-1 15,-6 3 1-15,-10 3-1 16,-5 6 1-16,-8 7-1 15,-4 7 0-15,-7 20 0 16,0 0 0-16,0 0-1 16,-3 30 2-16,-2 2-2 15,-1 3-1-15,4 8-2 16,-1-1 0-16,5 2-3 15,-3-12-6-15,18 14-9 0,-15-26-13 16,20 3-4-16,-5-15 0 16,6-2 1-16</inkml:trace>
  <inkml:trace contextRef="#ctx0" brushRef="#br0" timeOffset="76254">14908 13191 85 0,'0'0'37'15,"-1"13"0"-15,0 17-8 16,-8-6-24-16,3 10-1 16,-4 0-1-16,1 5 0 0,-2-6 0 15,4 1-2 1,5-8 1-16,2-7-2 0,0-19 0 15,16 9 1-15,1-19-1 16,5-10 1-16,5-9-1 16,-1-5 1-16,0-6-1 15,2-2 1-15,-4 0 0 16,-1 7-1-16,-5 3 0 15,-6 9 1-15,-3 6-1 16,-9 17 1-16,15-6-1 16,-15 6 1-16,11 27-1 15,-6-3 1-15,2 8-2 16,0 2 0-16,7 6-2 15,-2-6-4-15,14 12-9 16,-11-23-17-16,21 10 1 16,-8-22-7-16,13-7-2 0</inkml:trace>
  <inkml:trace contextRef="#ctx0" brushRef="#br0" timeOffset="76488">15698 12698 72 0,'-22'30'40'16,"-11"11"0"-16,6 23 1 16,-9 8-26-16,8 13-12 15,3 2 0-15,5 1-2 16,8-1-1-16,5-10-2 0,10-8-2 15,2-20-8-15,20 2-10 16,-12-34-13-16,19-1-4 16,-5-24-1-16,12-6 1 15</inkml:trace>
  <inkml:trace contextRef="#ctx0" brushRef="#br0" timeOffset="76664">15859 13121 86 0,'-7'11'38'16,"1"19"1"-16,-10 0 0 15,4 15-36-15,-2 2-1 16,3 3-1-16,6-2-3 16,-2-7-3-16,12 2-12 0,-7-25-15 15,16 0-6-15,-5-20-2 16,16-8 1-16</inkml:trace>
  <inkml:trace contextRef="#ctx0" brushRef="#br0" timeOffset="76822">16004 12799 87 0,'-28'-27'39'0,"3"17"-2"16,-4 8-3-16,-3 2-51 15,19 17-21-15,-2-2 0 16,17 8-2-16,0-3 1 15</inkml:trace>
  <inkml:trace contextRef="#ctx0" brushRef="#br0" timeOffset="77506">16354 13176 75 0,'-13'-14'39'16,"13"14"0"-16,-23-24 1 16,13 18-35-16,-13-2-1 15,1 9 0-15,-9 7 0 16,-1 12 0-16,-6 9-1 0,1 8-1 15,-3 4 0-15,8 4 0 16,5-5-1-16,12 0 0 16,12-10 0-16,12-11-1 15,13-14 0-15,14-13 0 16,11-15 0-16,6-7 1 15,1-11 0-15,3-5-1 16,-5-5 0-16,-5 2 1 16,-10 3-1-16,-8 5 1 15,-11 11-1-15,-7 11-1 16,-11 19 1-16,0 0 0 15,-18 37 0-15,-3 9 0 16,-2 20 0-16,-4 21-1 16,-4 20 1-16,-3 18 0 0,1 6 0 15,-3 7-1-15,3-3 0 16,3-6 0-16,2-15 1 15,6-18 0-15,3-25-1 16,5-25 0-16,3-20 1 16,11-26-1-16,-16-13 1 15,10-19 0-15,1-15 1 16,0-12-2-16,4-14 2 15,3-11-1-15,5-7 1 16,5-1 0-16,5 1 0 16,6 7-1-16,7 5 1 15,2 9-1-15,5 12 0 16,1 12-1-16,5 13-2 0,0 2-3 15,11 14-7-15,-8-18-7 16,24 20-4-16,-15-23-2 16,27 13-3-16,-13-22-9 15,12-3 0-15</inkml:trace>
  <inkml:trace contextRef="#ctx0" brushRef="#br0" timeOffset="78077">17146 12587 93 0,'-36'12'41'0,"4"26"1"15,-17 4-1-15,8 19-37 16,-8 15-1-16,4 6-1 16,-1 6 1-16,6 8 0 0,4-6-2 15,10-5 0-15,4-9 0 16,11-15-1-16,9-13 0 15,9-18-1-15,10-12 1 16,7-18-1-16,7-15 1 16,6-10 0-16,1-8 0 15,1-5 1-15,-2-5 0 16,-3 5-1-16,-6 5 0 15,-5 10 1-15,-6 10-1 16,-17 13 1-16,14 13-1 16,-11 6-1-16,-1 10 1 15,1 0-2-15,2 4 0 16,3-4-1-16,8-5-1 15,6-12-2-15,14-5-1 16,5-20-6-16,20 4-6 0,-8-26-5 16,24 5 1-16,-17-23-2 15,13 5-9-15,-15-17-1 16,-1 1 31-16,-16 1 10 15,-19-9 10-15,3 22 4 16,-29-7 3-16,11 29 3 16,-28 4 8-16,5 27 6 15,-14 13-31-15,3 27-3 16,-7 11-3-16,0 15 0 15,-1 7-2-15,3 4-1 16,5-2 0-16,4-4-3 16,8-6-3-16,-3-21-11 15,20 7-6-15,-14-34-6 16,22-1-11-16,-10-19-1 0,11-9 0 15</inkml:trace>
  <inkml:trace contextRef="#ctx0" brushRef="#br0" timeOffset="78258">17431 13115 104 0,'21'1'43'0,"1"-2"-1"16,23 10 0-16,6-4-42 15,11-1-3-15,19 9-5 16,0-15-13-16,27 22-6 15,-12-15-12-15,20 11-3 16,-6-7-1-16,7 6 1 16</inkml:trace>
  <inkml:trace contextRef="#ctx0" brushRef="#br0" timeOffset="78385">18674 13387 105 0,'-41'17'42'16,"-17"-19"-1"-16,7-8-7 16,0-3-53-16,0-28-7 15,24 8-15-15,-8-15-3 16,12-2-1-16,-2-8 1 15</inkml:trace>
  <inkml:trace contextRef="#ctx0" brushRef="#br0" timeOffset="90164">18823 12283 45 0,'-6'-15'34'15,"-7"1"0"-15,0 9 1 16,-13-1-23-16,7 22-6 16,-11 7 1-16,2 24 0 15,-8 13-3-15,3 23 0 16,-5 14-2-16,5 17 1 15,3 8-1-15,4 3-1 16,8 0-1-16,12-4-2 16,7-6 1-16,12-18-3 15,18-1-8-15,3-28-25 16,23-12 1-16,6-22-2 15,16-14 1-15</inkml:trace>
  <inkml:trace contextRef="#ctx0" brushRef="#br0" timeOffset="91796">19177 13042 41 0,'-2'-13'32'0,"-7"-2"1"15,0 3 1-15,-8-6-26 16,3 14-1-16,-15-4-1 15,5 14 0-15,-9-3 0 16,0 12-3-16,-7 2 1 16,3 10-1-16,-1 2-1 15,6 5 0-15,3 0-1 16,6 3 1-16,9-5-2 15,8 0 1-15,13-5-1 16,9-5 0-16,7-13 0 16,8-6 0-16,9-11 1 0,6-8-1 15,3-8 1-15,-2-7-1 16,0-7 1-16,-4 0 0 15,-8-2 0-15,-4 7 0 16,-12 2 0-16,-3 8-1 16,-6 7 1-16,-10 16 0 15,0 0-1-15,-7 12 1 16,-2 12-1-16,2 8 0 15,-3 7-1-15,0 5 0 16,6 2-1-16,2-4-3 16,9 1-2-16,-1-21-10 15,17 2-20-15,-3-18 1 16,14-4-2-16,2-17 2 15</inkml:trace>
  <inkml:trace contextRef="#ctx0" brushRef="#br0" timeOffset="92165">19601 13037 59 0,'-15'25'36'0,"-7"-2"-1"16,3 9 0-16,-6-1-22 15,5 1-10-15,1-5-1 16,8 3 1-16,-2-10-1 15,9-2-2-15,1-6 1 16,3-12 0-16,12 4 0 16,1-11 0-16,3-9 0 15,6-6 0-15,2-4 0 16,2-7 0-16,2 0 0 0,-2-3 0 15,-1 5 0-15,-5 2-1 16,-2 8 1-16,-4 6-1 16,-14 15 0-16,14-2-1 15,-10 14 1-15,0 5-2 16,-1 10 0-16,1-3-2 15,6 8-1-15,-1-8-4 16,15 14-15-16,-6-17-11 16,12 6-2-16,0-15 2 15,7 1 0-15</inkml:trace>
  <inkml:trace contextRef="#ctx0" brushRef="#br0" timeOffset="92532">20071 12919 74 0,'-34'-18'37'15,"2"20"-1"-15,-6 4 1 16,6 18-32-16,-3 2-2 16,8 10 0-16,6-2-2 15,9 4 1-15,9-3-1 16,10-8 0-16,12-11-1 15,11-12 1-15,12-16-1 16,8-15 1-16,7-13 0 16,6-11-1-16,1-9 1 15,1-6 0-15,-11-2-1 16,-3-1 1-16,-12 6 0 0,-11 7 0 15,-13 13 0-15,-9 9 1 16,-12 18-1-16,-12 15-1 16,-7 17 1-16,-2 16 0 15,-4 15-1-15,0 10-2 16,9 12-2-16,-3-3-5 15,22 12-19-15,1-14-10 16,23 0 0-16,4-9-1 16</inkml:trace>
  <inkml:trace contextRef="#ctx0" brushRef="#br0" timeOffset="93201">21003 12942 60 0,'16'-8'38'0,"-16"8"-3"16,13-1 2-16,-13 1-24 0,5 13-10 15,-2 0 0-15,-2 7 0 16,-1 5 0-16,-1 3-1 16,-3 5-1-16,1 1 0 15,1 0-1-15,2-3 1 16,1-5-1-16,4-4 0 15,2-10 0-15,9-6 0 16,2-12 1-16,6-6-1 16,2-13 1-16,3-6-1 15,3-8 1-15,-2-2-1 16,0-3 1-16,-3 2-1 15,-3 6 0-15,-5 5 0 16,-4 11 0-16,-3 6-1 16,-12 14 1-16,9 12 0 0,-9 11 0 15,-4 9 0-15,1 7-1 16,1 5 1-16,-2 3 0 15,4-1 0-15,5-3-1 16,3-11 2-16,6-7-2 16,5-11 2-16,6-11-1 15,3-12 1-15,5-9-1 16,0-11 1-16,0-7 0 15,-5-5-1-15,-1-5 1 16,-8-2-3-16,-2 2 0 16,-10 3-4-16,3 16-6 15,-17-4-18-15,8 17-6 16,-1 14-2-16,0 0 1 15</inkml:trace>
  <inkml:trace contextRef="#ctx0" brushRef="#br0" timeOffset="93659">21907 12969 70 0,'-17'-4'37'16,"-7"-4"-1"-16,3 12 1 16,-15 0-31-16,8 11-1 15,-3 0 0-15,7 11-1 16,2 2-1-16,5 5 0 15,5 0-1-15,8 0 0 16,8-4-1-16,6-4-1 0,5-3 0 16,9-7 1-16,5-9-2 15,2-6 1-15,2-8 1 16,-2-7-1-16,1-6 0 15,-3-8 0-15,-6-3 0 16,-4-5 0-16,-5-2 1 16,-1 2-1-16,-7 4 0 15,-5 5 0-15,-2 7 0 16,-3 11 0-16,4 10 0 15,-9 13 0-15,3 10 0 16,2 5 0-16,-1 9-1 16,4 0 0-16,6 2-2 15,0-9-1-15,14-3-4 16,-1-24-10-16,22 1-17 0,-3-21-3 15,15-10 1-15,-1-18 0 16</inkml:trace>
  <inkml:trace contextRef="#ctx0" brushRef="#br0" timeOffset="93854">22503 12442 74 0,'-23'35'36'15,"-10"15"-1"-15,8 19 1 16,-9 6-27-16,6 10-7 15,4 2-1-15,7-4-4 16,11-3-6-16,-1-14-25 0,14-7-1 16,0-16-1-16,9-12-1 15</inkml:trace>
  <inkml:trace contextRef="#ctx0" brushRef="#br0" timeOffset="94058">22285 12889 91 0,'-13'-4'38'16,"13"4"0"-16,-1 13 0 16,17 1-34-16,3-13-4 15,11-1-1-15,11-1-1 16,3-7-3-16,15 8-8 15,-7-13-25-15,13 6 1 16,-11-8-2-16,5 7 1 0</inkml:trace>
  <inkml:trace contextRef="#ctx0" brushRef="#br0" timeOffset="94658">22707 13052 86 0,'-8'11'36'0,"11"-1"1"15,-3-10-6-15,19-10-27 16,-1-1-1-16,4-1-1 16,1-8 1-16,3-5-1 0,-2-1 0 15,-1 0 0 1,-5-4-1-16,-2 2 1 0,-9 1-1 15,-4 1-1-15,-5 7 1 16,-6 8 0-16,-6 3 0 16,-6 10-1-16,-1 11 1 15,-5 9-1-15,3 10 0 16,1 8 1-16,3 1 0 15,8 2-1-15,2-4 0 16,13-2 1-16,9-8-1 16,6-9 1-16,15-7-1 15,4-7 1-15,9-7 0 16,2-4-1-16,2-2 1 15,1-2-1-15,-5-1 0 16,-3 3 1-16,-11 2-1 0,-4 5-1 16,-12 4 1-16,-5 4 0 15,-11 4-1-15,-3 3 1 16,-6 4 0-16,-5-1-1 15,3-1 1-15,-2-2 0 16,3-2 0-16,9-13 0 16,-14 13 1-16,14-13-1 15,1-12 1-15,4-2 1 16,2-6 0-16,6-5-1 15,0-6 0-15,3-2 0 16,0-4 0-16,3 0-2 16,2 4-1-16,1-2-3 15,7 15-13-15,-12-12-16 16,14 18-4-16,-12-6-3 0,14 10-1 15</inkml:trace>
  <inkml:trace contextRef="#ctx0" brushRef="#br0" timeOffset="95289">24196 12852 76 0,'-18'-16'38'0,"1"6"-1"15,-11 1 1-15,3 5-32 16,-12 4-3-16,0 10 1 16,-3 4-1-16,-5 10 0 15,-3 6 1-15,5 6-1 16,2 1-1-16,7 2 1 15,7-6-1-15,10 0-1 0,11-9 0 16,12-9 0-16,11-11-1 16,13-8 0-16,9-10 1 15,7-9-1-15,3-8 0 16,6-4-1-16,-5-2 2 15,-4 3-1-15,-6 0 0 16,-9 5 0-16,-10 5 1 16,-10 8-1-16,-11 16 0 15,0 0 0-15,0 0 0 16,-18 13 0-16,4 11 0 15,0 6 0-15,-1 8 0 16,1 4-1-16,1 2-2 16,3 0 0-16,11 0-5 15,-3-17-9-15,22 12-8 0,-16-25-10 16,19 1-5-16,-5-16 0 15,10-2 2-15</inkml:trace>
  <inkml:trace contextRef="#ctx0" brushRef="#br0" timeOffset="95673">24341 12904 85 0,'0'0'37'16,"0"0"0"-16,-1 10 1 15,-4 0-33-15,4 10-1 16,-3 0-2-16,1 4 0 15,-2 5-1-15,0 0 1 16,0 2-1-16,-2-2 0 0,2-2 0 16,1-4 0-16,3-7-1 15,2-4 0-15,-1-12 0 16,16-2 0-16,-5-15 0 15,7-7 0-15,3-9 1 16,0-4-1-16,2-5 1 16,-1 1-1-16,0 2 1 15,0 2-1-15,-3 8 1 16,-4 9-2-16,-4 11 0 15,-11 9-1-15,11 11-1 16,-10 5-1-16,1 12-2 16,-6-2-6-16,14 15-12 15,-13-13-9-15,16 7-3 16,3-11-2-16,10 1 2 0</inkml:trace>
  <inkml:trace contextRef="#ctx0" brushRef="#br0" timeOffset="96074">24696 12875 87 0,'-21'-17'37'0,"12"14"1"15,-6-1-2-15,15 4-32 16,-18 23-1-16,14 0-1 15,0 3-1-15,4 4-1 16,2-1 0-16,4-1 1 16,3-9-1-16,7-4 1 15,4-12 0-15,5-11 0 0,2-12 0 16,8-9 1-16,0-13 1 15,1-7-1-15,-1-6 1 16,-2-9-1-16,1-4-1 16,-5 3 1-16,-5 1-1 15,-6 10 0-15,-8 10 0 16,-5 13 1-16,-9 17-1 15,4 14 2-15,-22 34-2 16,1 8 0-16,-3 15-1 16,1 3-2-16,4 14-3 15,-3-11-13-15,23 17-5 16,-12-29-8-16,26 13-5 0,-7-19-7 15,14-4 1-15</inkml:trace>
  <inkml:trace contextRef="#ctx0" brushRef="#br0" timeOffset="96957">19096 14081 47 0,'-5'-18'36'15,"4"5"1"-15,-10-7 0 16,11 20-24-16,-28-19-6 16,10 19 0-16,-9 0-2 15,-2 14-1-15,-7 3-1 16,0 12-1-16,-1 4 0 15,3 9-1-15,2 3 0 16,7 0 0-16,7 2-1 16,7-1 1-16,9-4-1 15,14-3 0-15,10-9 0 0,11-11-2 16,14-5-3-16,2-17-2 15,22 5-12-15,-9-25-16 16,19 4-2-16,-13-16-2 16,7 5 2-16</inkml:trace>
  <inkml:trace contextRef="#ctx0" brushRef="#br0" timeOffset="97640">19499 14115 67 0,'-17'-2'37'15,"-10"-2"-1"-15,6 8 1 16,-9-4-31-16,6 10-2 15,-3 0-1-15,2 8 0 16,-4 3-1-16,1 8 1 0,0 1-1 16,4 6 1-16,1-3-2 15,6 1 1-15,6-6-1 16,7-3 0-16,11-11-1 15,8-9 0-15,10-9 1 16,5-9-1-16,6-8 0 16,3-5 0-16,3-8 0 15,-6 2 0-15,-3 2 1 16,-4 5-1-16,-9 2 0 15,-5 5 1-15,-15 18-1 16,14-11 0-16,-14 11 1 16,-9 18-1-16,-1-1 0 15,1 8 1-15,-1 0-2 16,0 2 1-16,5 1 0 0,1-1 0 15,9-6-1-15,4-7 1 16,10-8-1-16,7-9 0 16,6-6 0-16,5-9-1 15,2-5 1-15,-1-2 0 16,-2 2 0-16,-3 0-1 15,-8 2 2-15,-6 8 0 16,-6 8 0-16,-13 5 1 16,7 11-1-16,-10 8 1 15,-4 5 0-15,-2 5 0 16,-2 0-1-16,1 2 1 15,-1-2 0-15,2-3 0 16,5-8-1-16,1-5 1 16,3-13-1-16,12-3 1 0,-2-12-1 15,9-7 0-15,-3-8 0 16,4-5 0-16,-2-4 1 15,3-1-1-15,-5-1 0 16,-3 3 0-16,-1 1 0 16,-7 4-1-16,2 8-2 15,-3-3-1-15,2 13-4 16,-8-12-9-16,20 23-16 15,-12-18-2-15,16 16-1 16,-3-12-1-16</inkml:trace>
  <inkml:trace contextRef="#ctx0" brushRef="#br0" timeOffset="98782">20195 13615 77 0,'-12'-4'39'15,"-10"-1"-2"-15,11 21 2 16,-9 3-33-16,10 15 0 15,-4 10-2-15,6 14-1 16,0 6-2-16,3 10 0 16,1 2 0-16,4 0-1 15,0-3 0-15,3-6 0 16,-1-10-1-16,5-9 1 15,-1-13 0-15,-1-9 0 16,-1-10-1-16,-4-16 1 16,13-1 0-16,-8-15 0 15,1-6 1-15,-1-7-1 0,1-2 0 16,2-6 0-16,4 1 0 15,-1 2 0-15,0 5-1 16,3 6 1-16,-3 7 0 16,2 7 0-16,1 7-1 15,0 9 1-15,0 6 0 16,1 6 0-16,-1 2 0 15,-4 4 1-15,-2 3-1 16,-3 0 0-16,-9 1 0 16,-6-3 0-16,-5 0 0 15,-8-6 0-15,-4-4 0 16,-3-4 0-16,1-4-1 15,0-9-2-15,7-3 0 16,1-7-2-16,17 1-2 0,1-17-6 16,24 18-9-16,-9-20-2 15,26 14-5-15,-6-9-8 16,12 8 2-16,0-10 10 15,4 11 20-15,-4 5 10 16,-13-11 9-16,9 16 6 16,-22-13 7-16,9 11 9 15,-18-8 0-15,3 14-7 16,-12-14-18-16,0 15-3 15,5-15-2-15,-5 15-2 16,0 0 0-16,0 0-1 16,-12 14-1-16,5 4 0 15,-4 7 0-15,0 3-1 0,-1 6 0 16,3 2 0-16,1-1 0 15,3 0 0-15,5-5-1 16,5-6 0-16,4-5 0 16,6-10 0-16,1-7 0 15,3-7-1-15,1-8 1 16,-2-6-1-16,-2-6 1 15,-1-5 0-15,-3-1 0 16,-3-5-1-16,-2 1 1 16,0 0 0-16,1 3 0 15,-1 4 0-15,0 1 0 16,5 6 0-16,-2 2 0 15,4 7 1-15,-1 4-1 16,-3 6 2-16,2 6-2 0,-1 6 0 16,-5 5 1-1,-1 3-2-15,-5 7 2 0,0 3-2 16,-9 6 1-16,3-1 0 15,-7 0 0-15,3-1 0 16,0-2 0-16,0-6 0 16,4-3 0-16,4-10 0 15,2-11 0-15,0 0-1 16,22-23 1-16,-6 1 0 15,3-4 0-15,4-3 0 16,-1 0 1-16,-1 0-1 16,1 8 0-16,-7 6 0 15,1 10 1-15,-3 8-1 16,-5 7 0-16,-2 7 0 0,-1 8-1 15,-1 0-2-15,5 9-4 16,-9-9-7-16,19 15-7 16,-12-19-2-16,26 14-2 15,-9-24-4-15,27 15-4 16,0-18-4-16</inkml:trace>
  <inkml:trace contextRef="#ctx0" brushRef="#br0" timeOffset="99449">21761 14186 61 0,'7'-22'37'0,"-7"22"-1"15,-2-26 1-15,-5 12-31 16,-8-7-1-16,1 7 0 15,-8-3-1-15,-2 8 0 16,-9 2 0-16,0 9-1 0,-7 4-1 16,2 10 1-16,0 9-1 15,2 9 0-15,5 7-1 16,3 3 0-16,8 0 0 15,10 0 0-15,10-4 0 16,11-8 0-16,11-13-1 16,10-11 0-16,11-15 1 15,8-16-1-15,3-11 0 16,6-12 0-16,-1-9 0 15,-3-3 2-15,-7-2-1 16,-7 0 0-16,-9 6 0 16,-9 9 0-16,-10 8 1 15,-9 12-1-15,-6 12 0 16,1 13 0-16,-21 21-2 0,6 10 1 15,0 14-1-15,-4 10 0 16,5 8 0-16,3 2-1 16,5 4-2-16,4-7-1 15,13-6-2-15,0-16-3 16,19 1-10-16,-12-29-3 15,23 8 0-15,-18-34-3 16,17 8-5-16,-13-23-4 16,3-1 1-16</inkml:trace>
  <inkml:trace contextRef="#ctx0" brushRef="#br0" timeOffset="99644">22153 14117 68 0,'-5'-24'38'0,"5"24"-1"16,0 0 1-16,-7 13-28 15,1 13-5-15,-1 11-2 0,1 5-2 16,0 8 0-16,1 0-1 15,4-2 0-15,1-3-1 16,1-12-1-16,7-5-4 16,-8-28-11-16,25 9-8 15,-15-31-9-15,13-1-5 16,-5-19 2-16,8-1 1 15</inkml:trace>
  <inkml:trace contextRef="#ctx0" brushRef="#br0" timeOffset="99789">22229 13802 89 0,'-16'-10'37'0,"-3"0"-1"0,19 10-1 16,-6 14-38-16,6-14-17 16,17 14-16-16,1-6-1 15,14 12 0-15,-2-8 0 16</inkml:trace>
  <inkml:trace contextRef="#ctx0" brushRef="#br0" timeOffset="100179">22637 14011 14 0,'22'11'33'0,"-3"5"-1"16,-19-16 4-16,6 28-14 15,-26-27-4-15,11 14-3 16,-20-11-5-16,7 7-1 16,-7-2-3-16,4 9-1 15,-2 0-1-15,5 8-1 0,1 2 0 16,6 7-1-16,4 1-1 15,7 2 1-15,5-1-2 16,7-4 1-16,3-4-1 16,8-9 0-16,2-11 0 15,3-9 0-15,2-8 0 16,0-12 0-16,-3-8 1 15,-2-6-1-15,-1-7 0 16,-6-3 0-16,-5 0 1 16,-4 0 0-16,-5 4-1 15,-5 5 0-15,-4 8 0 16,-3 11 0-16,-2 10-2 15,-2 8-2-15,7 13-2 16,-6-7-9-16,23 21-5 0,-13-17-5 16,25 17-2-16,-8-24-5 15,25 6-6-15,0-14 1 16</inkml:trace>
  <inkml:trace contextRef="#ctx0" brushRef="#br0" timeOffset="100383">23155 14043 75 0,'-27'35'36'16,"-8"-2"0"-16,4 17-2 16,-5-5-29-16,6-2-3 15,4 1-1-15,5-2 0 16,5-6-3-16,2-10-3 15,14 3-8-15,-13-26-14 0,13-3-8 16,0 0-2-16,0 0 1 16</inkml:trace>
  <inkml:trace contextRef="#ctx0" brushRef="#br0" timeOffset="100578">22901 14273 63 0,'-1'-24'38'0,"-10"-2"0"16,11 26-3-16,-11-28-23 16,11 28-4-16,0 0-1 15,0 0-3-15,0 0-1 16,21 18-1-16,-6-5-1 15,5 4 0-15,3 0-2 16,4-3-1-16,5 3-2 0,-1-14-7 16,16 16-10-16,-21-25-6 15,18 11-8-15,-12-16-5 16,6 4 1-16</inkml:trace>
  <inkml:trace contextRef="#ctx0" brushRef="#br0" timeOffset="100800">23373 14094 68 0,'-11'17'39'0,"8"15"-2"16,-11-5 1-16,13 10-31 15,-8-4-4-15,4 2 0 16,2-6-1-16,1-3-1 15,6-5-2-15,0-10-1 0,7-5-3 16,-3-20-8-16,14 9-13 16,-10-21-11-16,8 1-1 15,-7-12 1-15</inkml:trace>
  <inkml:trace contextRef="#ctx0" brushRef="#br0" timeOffset="100931">23390 13672 81 0,'-17'-16'36'15,"4"11"-7"-15,7 16-21 16,-4 1-41-16,11 9-2 16,1-3-2-16</inkml:trace>
  <inkml:trace contextRef="#ctx0" brushRef="#br0" timeOffset="101434">23775 14073 70 0,'-25'-8'38'15,"-6"-11"-1"-15,9 9 2 16,-10-4-34-16,13 7 0 15,0 3-2-15,5 12 1 16,2 4-2-16,5 9 0 0,2 2-1 16,3 4 0-16,3 1 0 15,4-4 0-15,3-2-1 16,7-10 1-16,4-9 0 15,5-13 0-15,4-15 0 16,5-8 1-16,2-12 0 16,-1-7 0-16,-2-6 1 15,-3-4-1-15,-6-3-1 16,-4 5 1-16,-9 8-1 15,-4 11 0-15,-7 10 0 16,-5 17-1-16,-4 15 0 16,-4 16 0-16,-4 23 0 15,1 11 0-15,-2 16-1 16,2 7 0-16,4 6-2 15,3-3-1-15,10 1-4 0,-5-18-8 16,28 8-7-16,-13-28-4 16,26 6-2-16,-16-30-7 15,22 2-3-15,-8-18 2 16</inkml:trace>
  <inkml:trace contextRef="#ctx0" brushRef="#br0" timeOffset="101817">24110 14131 70 0,'-13'-3'38'0,"13"3"-1"16,-5 14 0-16,14-1-31 16,-9-13-3-16,25 16-1 15,-4-11 0-15,6-2 0 0,5-5 0 16,7-3 1-16,1-5-1 15,0-4 0-15,2-4 1 16,-6-2-1-16,-6-2 0 16,-9 0 0-16,-7 0-1 15,-10 3 1-15,-10-1-2 16,-6 8 1-16,-9 6-1 15,-5 3 1-15,-2 9-1 16,-2 10 0-16,0 7 0 16,1 7 0-16,4 5 0 15,3 5 0-15,7-1 0 16,8 2-1-16,11-4 0 15,9-9-1-15,15-2-1 16,6-12-3-16,20 5-11 0,-3-27-6 16,28 15-2-16,-12-27-6 15,22 11-10-15,-7-14 2 16</inkml:trace>
  <inkml:trace contextRef="#ctx0" brushRef="#br0" timeOffset="102321">24860 13240 77 0,'-22'-31'41'16,"11"13"-2"-16,-3-4 2 15,21 8-37-15,4 20 1 16,12 13-1-16,2 10-1 0,4 17-1 16,3 12 0-16,-2 21-1 15,-3 15 0-15,-7 14 0 16,-12 14-2-16,-8 3 0 15,-14 3 2-15,-7 3-2 16,-10-6 2-16,-1-11-2 16,-1-14 0-16,2-22-3 15,7-10-4-15,-2-32-12 16,26 1-7-16,-15-37-5 15,15 0-9-15,10-22-2 16,5-2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2:43.53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72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102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1322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1705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1894">16500 16079 73 0,'-39'29'43'0,"-1"-14"-2"15,17 7 0-15,-8-11-39 16,31-11-3-16,0 0-3 16,8-19-6-16,17 13-30 15,-6-10 0-15,10 14-1 16,-6-6 0-16</inkml:trace>
  <inkml:trace contextRef="#ctx0" brushRef="#br0" timeOffset="2058">16410 16588 72 0,'-41'42'44'0,"13"-1"-4"16,-3-18 2-16,19-16-41 16,12-7-4-16,-4-10-20 15,21 2-17-15,-2-14-1 16,12 2-2-16,-4-11 1 15</inkml:trace>
  <inkml:trace contextRef="#ctx0" brushRef="#br0" timeOffset="311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3396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3756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4147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4589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4913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536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5761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6130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6354">21485 15836 74 0,'-15'1'41'0,"-11"10"-1"16,6 28 0-16,-5 13-38 15,-1 12-2-15,1 17 0 16,-1 14-1-16,3 7 0 16,5 1-2-16,3 0-1 15,-4-19-19-15,17-4-15 16,-4-22-1-16,12-7-2 15,-5-29 1-15</inkml:trace>
  <inkml:trace contextRef="#ctx0" brushRef="#br0" timeOffset="6536">21190 16444 48 0,'-17'-14'42'16,"-6"-1"0"-16,23 15 0 16,-20-1-17-16,20 1-22 15,22 11-2-15,6-11-2 16,17-1-2-16,10-14-3 15,26 7-26-15,-5-19-8 16,24 3-1-16,-4-15 0 16</inkml:trace>
  <inkml:trace contextRef="#ctx0" brushRef="#br0" timeOffset="6985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8241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8908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9097">13768 17508 63 0,'-15'-3'41'0,"15"3"0"16,0 0-1-16,29 12-36 16,2-12-3-16,11-3 0 15,10-5-2-15,10-7-2 0,9 2-4 16,-8-12-28-16,18 0-4 15,-10-7-1-15,4 0 0 16</inkml:trace>
  <inkml:trace contextRef="#ctx0" brushRef="#br0" timeOffset="9521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9905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1058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1100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11327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11590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12079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12877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13495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13956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14163">19786 17159 69 0,'-10'24'41'0,"-11"9"-2"15,7 19 1-15,-1 10-37 16,-1 8-1-16,16-70-1 16,-8 81 0-16,8-81-1 15,-6 83-4-15,6-83-17 16,5 84-17-16,-5-84 0 15,7 65-2-15,-7-65 2 0</inkml:trace>
  <inkml:trace contextRef="#ctx0" brushRef="#br0" timeOffset="14354">19653 17587 83 0,'-25'-12'43'0,"13"9"-2"16,-1-8-1-16,13 11-37 15,15-5-2-15,9 1-1 16,13-5 0-16,6-2-3 15,13-2-1-15,2-6-5 16,21 10-18-16,-14-8-12 16,10 3-2-16,-9-6-2 0,6 8 1 15</inkml:trace>
  <inkml:trace contextRef="#ctx0" brushRef="#br0" timeOffset="14843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15226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15669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15842">21107 17515 66 0,'-20'19'39'15,"13"3"0"-15,-9 1-1 16,7 9-33-16,9-32-3 0,0 0-1 15,-12 60 1-15,12-60-3 16,0 46-14-16,0-46-20 16,1 50-2-16,-1-50-2 15,0 0 2-15</inkml:trace>
  <inkml:trace contextRef="#ctx0" brushRef="#br0" timeOffset="16000">21138 17335 61 0,'-24'-19'39'0,"7"11"-3"16,-4 8-1-16,8 2-50 16,7 12-21-16,6-14-2 0,7 18 0 15,6-14 0-15</inkml:trace>
  <inkml:trace contextRef="#ctx0" brushRef="#br0" timeOffset="16417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16992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1742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18034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18223">23380 17881 87 0,'52'-44'42'16,"-52"44"-1"-16,0 0-2 15,47-42-37-15,-43 31-8 16,-16 2-13-16,12 9-17 15,-7-11-6-15,5-20-2 16,4 2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13:45.4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1937 914 47 0,'0'0'32'15,"0"0"3"-15,0 0-2 16,0 0-23-16,0 0 0 15,0 0 2-15,-53-26-3 16,53 26-1-16,0 0-2 16,-68 29-2-16,68-29 0 15,-64 41 2-15,64-41-3 16,-49 60 0-16,-34 19-2 15,6 14 1-15,5 7-2 16,-1-18 1-16,21 5-2 16,22-11 1-16,20-9-2 0,24-23 2 15,13-12 0-15,9-14 0 16,11-10-1-16,10-11 2 15,7-10-1-15,3-8 1 16,2-6-1-16,-1-6 1 16,-7 0 0-16,-8 3-1 15,-10 1 2-15,-10 8-2 16,-10 9 1-16,-10 12-1 15,-12 14 0-15,-5 9 0 16,-6 6 0-16,1 3-1 16,-1 4 0-16,6-4-1 15,9-3-1-15,6-12-3 16,25-16-29-16,0-16-3 15,20-11 1-15,4-18-1 16</inkml:trace>
  <inkml:trace contextRef="#ctx0" brushRef="#br0" timeOffset="257">2610 873 97 0,'11'-54'38'15,"1"0"3"-15,-12 54-3 16,4-81-32-16,-4 81-2 15,0 0-2-15,0 0 1 16,0 0-1-16,-51 70-1 16,31 48 0-16,-4 25-1 0,14 14 0 15,2 1-2-15,-11-34-1 16,20-11-4-16,4-41-15 15,24-27-18-15,2-22 2 16,17-14-1-16,-5-16 1 16</inkml:trace>
  <inkml:trace contextRef="#ctx0" brushRef="#br0" timeOffset="647">2999 1362 98 0,'0'0'38'16,"9"-55"2"-16,-9 55-2 15,0 0-30-15,-10 11-4 16,-9 19-2-16,-1 25 1 0,-3 3-2 16,13 7 2-16,-1-1-3 15,15-8 0-15,4-10 0 16,9-15 0-16,7-14 0 15,4-17 0-15,11-14 0 16,6-11 1-16,4-15 0 16,1-11 0-16,-50 51 0 15,56-62 0-15,-56 62 2 16,53-72-2-16,-53 72 1 15,48-65-2-15,-48 65 1 16,38-55 0-16,-38 55 0 16,20-32-1-16,-7 18-1 15,0 21 0-15,-11 12-3 16,0 18 0-16,-2 18-4 0,-2-2-22 15,14 7-11-15,3-20 1 16,17-7 0-16,0-13 0 16</inkml:trace>
  <inkml:trace contextRef="#ctx0" brushRef="#br0" timeOffset="932">4047 1348 113 0,'0'0'41'0,"0"-56"0"16,0 56-1-16,-29-20-34 16,-13 25-3-16,2 18 0 15,-6 13-2-15,-2 16 0 0,6 6-2 16,12 2 1-16,15-7-1 15,21-9 0-15,17-13 0 16,14-9-3-16,18-7 0 16,8-12-2-16,17-1-6 15,-3-20-27-15,13-1-1 16,-10-13 1-16,2 1 0 15</inkml:trace>
  <inkml:trace contextRef="#ctx0" brushRef="#br0" timeOffset="1248">4545 1385 113 0,'0'0'39'0,"0"0"2"15,0 0-4-15,-22-53-31 16,8 40-1-16,-16 13-3 0,-3 15 1 16,-3 12-3-16,7 11 2 15,-3 9-3-15,13 7 2 16,3 2-2-16,16-3 2 15,8-7-1-15,10-9 0 16,11-11 0-16,8-11 1 16,6-8-1-16,5-12 1 15,0-12 0-15,0-10 0 16,-2-12 2-16,-10-7-3 15,-7-3 0-15,-29 49 0 16,15-57 0-16,-15 57 0 16,8-59-2-16,-8 59-2 15,-8-55-3-15,8 55-17 16,0 0-16-16,-28-56 0 0,25 43 1 15,-23 8-2-15</inkml:trace>
  <inkml:trace contextRef="#ctx0" brushRef="#br0" timeOffset="1849">5320 1326 117 0,'27'-53'39'16,"-27"53"1"-16,0 0-4 15,0 0-33-15,0 0 0 16,-51-7-1-16,9 23 0 0,-5 7-1 15,-1 8 1-15,-4-1-3 16,13 4 1-16,5 1 0 16,19-3 0-16,23-17-1 15,16-7 0-15,12-6 1 16,8-3 0-16,6-2 0 15,2-2 1-15,-2 0-1 16,-4 5 1-16,-10 7-1 16,-14 11 1-16,-13 7-1 15,-15 7 0-15,-15 7 0 16,-8 8-1-16,-9 0 0 15,-2 1-1-15,0-4 0 16,3-10-3-16,14-3-7 16,-1-21-27-16,24-10 0 15,20-18 0-15,17-4 0 0</inkml:trace>
  <inkml:trace contextRef="#ctx0" brushRef="#br0" timeOffset="2217">5631 1500 113 0,'-17'14'38'0,"15"5"1"16,2-19-3-16,16 12-32 15,10-15 0-15,12-5-1 16,8-6 0-16,8-9 0 15,2-4 0-15,-56 27-1 16,53-34 2-16,-53 34-3 0,51-37 1 16,-51 37-2-16,0 0 0 15,39-63 0-15,-39 63 0 16,0 0 0-16,-8-47 0 15,8 47 0-15,-64-4 0 16,5 32 0-16,-19 9 0 16,2 18 0-16,1 11 0 15,24 12 0-15,17-10 0 16,38-11 0-16,26-15 0 15,21-24-5-15,34-10-33 16,9-16-3-16,27-8-1 16,2-17 0-16</inkml:trace>
  <inkml:trace contextRef="#ctx0" brushRef="#br0" timeOffset="3006">7463 1364 91 0,'0'0'36'0,"0"0"0"16,3-25 2-16,-15 20-28 16,-15 2-2-16,-7 8-2 15,-6 1-1-15,-5 13 0 16,-13 3-1-16,-1 10-1 15,3 5 0-15,2 7 0 16,3-1-1-16,8 0 0 16,10-5-1-16,8-3-1 15,16-5 0-15,16-9 2 16,13-15-2-16,16-6 0 15,13-9 0-15,9-10 0 16,8-8 0-16,5-12 0 16,1-7 0-16,-5-6 0 15,-67 52 0-15,64-50 0 0,-64 50 0 16,46-52 0-16,-46 52 0 15,0 0 0-15,46-62 0 16,-46 62 0-16,12-29 0 16,-12 29 0-16,-14 12 0 15,2 15-2-15,-1 9-1 16,7 7-1-16,5 2-2 15,8-2 0-15,16-11-4 16,-1-19-17-16,24-4-12 16,-1-13 1-16,17-6 1 15,-8-13 3-15</inkml:trace>
  <inkml:trace contextRef="#ctx0" brushRef="#br0" timeOffset="3382">8010 1348 82 0,'0'0'39'0,"0"0"-1"16,29-54 0-16,-29 54-8 15,-22 11-25-15,1 17 0 16,-8 11-3-16,6 9 1 16,-2 1-2-16,11 1 1 15,4-9-2-15,2-6 1 16,7-10-1-16,5-8 0 15,-4-17 0-15,24 2 1 16,-4-20-1-16,3-7 1 16,2-5 1-16,1-12-1 15,-26 42 0-15,31-46 0 16,-31 46 1-16,27-54-2 0,-27 54 0 15,30-49 0-15,-30 49 0 16,0 0 0-16,36-53 0 16,-36 53 0-16,21-18-2 15,3 27 0-15,-10 12-1 16,9 15-1-16,0 11-2 15,0 2-4-15,15 0-28 16,-11-10-1-16,16-4 1 16,-2-14-1-16</inkml:trace>
  <inkml:trace contextRef="#ctx0" brushRef="#br0" timeOffset="3780">8833 1326 120 0,'0'0'40'0,"0"0"-1"15,-28-29 0-15,-14 32-34 16,-3 13-1-16,-6 15-2 16,5 8-1-16,-2 11 1 15,16-1-2-15,21-3 0 16,31-23 1-16,12-14-1 15,11-19 2-15,14-16-2 16,-57 26 0-16,69-43 0 16,-69 43 0-16,75-69 0 15,-75 69 0-15,83-87 0 16,-48 38 0-16,4-2 0 15,-5-8 0-15,-1 5 0 0,-33 54 0 16,43-93 0-16,-43 93 0 16,24-53 0-16,-24 53 0 15,0 0 0-15,-20 3 0 16,3 55 0-16,-7 33 0 15,-1 24-7-15,0-2-22 16,9-9-12-16,30-18-2 16,20-29 0-16,20-25-1 15</inkml:trace>
  <inkml:trace contextRef="#ctx0" brushRef="#br0" timeOffset="4521">10257 939 94 0,'0'0'39'16,"0"0"1"-16,0 0-2 16,0 0-33-16,0 0 0 15,0 0-1-15,-49-49-1 16,49 49-1-16,-55 15 1 0,55-15-1 15,-69 26 0-15,69-26 1 16,-70 34-1-16,70-34-1 16,-64 37-1-16,64-37 1 15,-45 42-1-15,45-42 0 16,0 0-1-16,-9 62 1 15,9-62 0-15,0 0 0 16,58 62 1-16,4-32-1 16,8 6-1-16,1 9 2 15,-15 0-2-15,-24-12 2 16,-29 10-2-16,-21 0 2 15,-22-8-1-15,-3-6 0 16,-2-10 0-16,3-6-1 16,8-7-2-16,5-12-2 0,15-4-4 15,-1-14-28-15,32-5-3 16,-17 29 0-16,0 0 1 15</inkml:trace>
  <inkml:trace contextRef="#ctx0" brushRef="#br0" timeOffset="4793">10716 753 103 0,'0'0'38'0,"0"0"1"15,34-59-3-15,-34 59-32 16,0 0-1-16,0 0 0 0,0 0 0 16,-33 82-1-16,25-12 0 15,-16 42-2-15,9 10 2 16,-1 6-4-16,3-17 0 15,10-17-5-15,5-29-11 16,12-20-21-16,-4-25 1 16,13-14 0-16,-9-18-2 15</inkml:trace>
  <inkml:trace contextRef="#ctx0" brushRef="#br0" timeOffset="4997">10633 1278 116 0,'-48'-34'41'16,"48"34"0"-16,-52-24 0 15,52 24-38-15,0 0-1 16,0 0 0-16,0 0-2 16,0 0-1-16,0 0-2 15,16-59-2-15,-16 59-3 16,79-7-24-16,-26 2-8 15,4 0 0-15,7-1 0 16</inkml:trace>
  <inkml:trace contextRef="#ctx0" brushRef="#br0" timeOffset="5491">11345 1136 76 0,'0'0'39'16,"0"0"1"-16,0 0 0 15,0 0-13-15,0 0-19 16,0 0-2-16,0 0-1 16,0 0-1-16,-64 40-2 15,42-24 0-15,-33 22-1 16,-14 6 0-16,-1-2-1 15,1 7 0-15,16 9 0 16,8-5 0-16,28-7 0 16,32-22-1-16,18-12 1 15,15-14 0-15,11-10 0 16,8-11 1-16,5-10-1 15,-72 33 1-15,76-43-1 0,-76 43 3 16,70-52-3-16,-70 52 0 16,66-53 0-16,-66 53 0 15,43-54 0-15,-43 54 0 16,0 0 0-16,33-57 0 15,-33 57 0-15,-11-17 0 16,-1 23 0-16,-6 11 0 16,-2 20 0-16,0 7-2 15,11 9 1-15,4-1-2 16,19-11-1-16,15-14-1 15,2-13-2-15,17-8-5 16,-10-17-26-16,18-5-1 16,-11-15 2-16,13 4-2 15</inkml:trace>
  <inkml:trace contextRef="#ctx0" brushRef="#br0" timeOffset="5829">11797 1338 104 0,'0'0'37'0,"52"-46"-1"16,-52 46 1-16,10-5-29 15,-5 18-3-15,-10 5-2 16,-2 12-1-16,5 8 0 15,-12 0-2-15,6 2 2 16,7-8-2-16,-1-6 1 16,2-6 0-16,4-4 0 15,-4-16 0-15,15-6 0 16,-4-11 0-16,3-11 1 15,-14 28-1-15,0 0 1 16,24-62 0-16,-24 62-2 0,17-53 2 16,-17 53-3-16,15-59 2 15,-15 59-2-15,17-58 1 16,-17 58-1-16,15-50 0 15,-15 50-1-15,0 0 0 16,34-76-1-16,-34 76-3 16,0 0-13-16,64-52-20 15,-64 52 0-15,63-19-1 16,-63 19 0-16</inkml:trace>
  <inkml:trace contextRef="#ctx0" brushRef="#br0" timeOffset="6131">12676 1117 93 0,'0'0'40'0,"0"0"0"16,0 0 0-16,0 0-16 15,0 0-18-15,0 0-2 16,0 0 0-16,0 0-2 15,-46 41 0-15,23-24-2 16,-40 18 0-16,10 5 0 16,1 3 0-16,1-6 0 15,10 5 0-15,21 3 0 16,16-11 0-16,30-22 0 15,22-9-3-15,10-15-2 16,19-4-3-16,-77 16-17 0,91-40-15 16,-37 18-2-16,10-6 2 15,-8-4-3-15</inkml:trace>
  <inkml:trace contextRef="#ctx0" brushRef="#br0" timeOffset="6542">13317 821 90 0,'0'0'41'0,"0"0"1"15,26-63-1-15,-26 63-20 16,0 0-15-16,0 0 0 16,-62 38-2-16,62-38 0 15,-52 99-4-15,3-3 0 16,7 7 0-16,2-3 0 15,18-8 0-15,0-35 0 0,24-8 0 16,7-28 0-16,13-16 0 16,-22-5 0-16,0 0 0 15,50-25 0-15,-50 25 0 16,0 0 0-16,69-50 0 15,-69 50 0-15,0 0 0 16,66-60 0-16,-66 60 0 16,0 0 0-16,67-48 0 15,-67 48 0-15,17-9 0 16,7 6 0-16,8 17 0 15,-17 14 0-15,0 11 0 16,-6 3 0-16,4 0 0 16,2-5-5-16,-1-26-17 15,26-3-20-15,-7-11-1 0,17-5 1 16,-6-5-1-16</inkml:trace>
  <inkml:trace contextRef="#ctx0" brushRef="#br0" timeOffset="6695">13968 1330 132 0,'-7'18'45'0,"-11"-13"-1"16,18-5-10-16,-11 11-34 16,11-11 0-16,0 0-27 15,0 0-15-15,0 0-3 16,15 4-1-16,3 14 0 15</inkml:trace>
  <inkml:trace contextRef="#ctx0" brushRef="#br1" timeOffset="11962">1823 1933 50 0,'-2'-12'30'16,"2"12"2"-16,0 0-2 15,-14-7-16-15,14 7-4 16,0 0-4-16,-7 12-4 15,7-12-1-15,0 0-1 16,0 0 1-16,-1 14-1 16,1-14 2-16,18 2-2 15,-5-4 2-15,5 2-1 0,2-3 0 16,3 2 0-16,2 1 0 15,4 1 0-15,-2 2-1 16,2 0 1-16,0 2 0 16,3-1 0-16,2 1-1 15,7-2 1-15,4-4 0 16,7-1 0-16,8-6-2 15,8 0 3-15,6-5-3 16,5-1 2-16,0 0-2 16,5 1 3-16,-2-1-3 15,2 4 2-15,-3 0-1 16,0 3 0-16,0 1 0 15,3 0 0-15,2 0 1 16,1-1-1-16,2 0 0 16,3 1 0-16,0-3 1 0,6 3-1 15,-2-2 1-15,3 2-1 16,-1 1 1-16,3 1 0 15,-3 1-1-15,2 1 1 16,0 2 0-16,2 0-1 16,-2 2 1-16,-2-1 0 15,2-2-1-15,1 1 1 16,-2-4-1-16,1 3 1 15,0-2 0-15,-1 0-1 16,0 0 1-16,-4 2 0 16,-1 2-1-16,-5 0 1 15,-1 4-1-15,-1 0 0 16,-6 3 0-16,0 2 0 15,-2-2 0-15,2 1 0 0,0 1 0 16,0 0 0-16,2-4 0 16,1 1 0-16,-1 0 0 15,1-2 0-15,-3 3 0 16,2-3 0-16,0 0 1 15,3 2-1-15,-4 0 0 16,5 0-1-16,-1 2 1 16,0-2-1-16,1 0 2 15,-2 0-2-15,2-1 2 16,1-2-2-16,1 0 2 15,1-1-1-15,-2-3 1 16,2 2-1-16,-1-2 0 16,0 1 0-16,1-2 0 15,-2 2 0-15,1 0 0 0,-2 0 1 16,0-1-2-16,-3 2 1 15,1-1 0-15,1-1 0 16,-1 3 0-16,3-3 0 16,-2-1-1-16,1 1 1 15,1 0 0-15,1-2 1 16,-3 2-1-16,2-1 0 15,-5 0 0-15,3 1 0 16,3 0 1-16,-1-1-1 16,0 0 0-16,1 0 0 15,3-3-1-15,-2 1 1 16,3-1-1-16,-5 0 1 15,0-2-1-15,-3 1 2 0,-1 0-2 16,1 0 1 0,-4 0 0-16,-2 0 1 0,-1-1-1 15,-1-1 0-15,2 0 0 16,1-2 0-16,1 1 0 15,-3-2 0-15,2 1 1 16,-1-1-2-16,-4-1 2 16,-3 1-1-16,-6 2 0 15,-5 0 0-15,-2 1 0 16,-3 2 0-16,0 0 0 16,0 1 0-16,-3 2 0 15,-1 0 0-15,4-1 0 16,-4 1 0-16,-4 0 0 15,1-2 0-15,-3 2 0 0,-3 0 1 16,-1-1-1-16,-4 1 1 16,-4 0-1-16,3 2 0 15,-4-3 1-15,4 2-1 16,-3 0 0-16,3 0 0 15,0-1 1-15,1 0-1 16,2-1 0-16,0-3 0 16,-1 0 1-16,-6 2-1 15,-3-1 0-15,-2-1 1 16,-6 2-1-16,-3 0 0 15,-5 1 1-15,-4 2-1 16,-10 1 0-16,13-1 1 16,-13 1-1-16,10 3 0 15,-10-3 0-15,13 6 0 16,-13-6 0-16,14 9 0 0,-14-9 0 15,14 6 0-15,-14-6 0 16,0 0-1-16,14 6-2 16,-14-6-5-16,0 0-21 15,0-18-8-15,0 18 1 16,-10-10-3-16</inkml:trace>
  <inkml:trace contextRef="#ctx0" brushRef="#br2" timeOffset="18757">1859 2670 48 0,'3'-20'32'0,"-4"-5"1"16,-1-2 0-16,-12-8-15 16,7 11-9-16,-14-10-2 15,0 6-3-15,-9 0 0 16,-1 12 0-16,-15 5 0 15,0 16 0-15,-10 12 1 16,-8 15-1-16,-11 12-1 16,-2 16 1-16,-7 15-1 15,0 13 1-15,2 9-2 16,7 7 1-16,6-1-2 0,16-4 1 15,15-6-1-15,22-7 0 16,19-18-1-16,21-14 0 16,22-17 1-16,20-21-1 15,14-21 1-15,12-17-1 16,3-15 1-16,6-15 0 15,-3-6 0-15,-8-3-1 16,-15-1 1-16,-12 7-1 16,-17 8 0-16,-13 11 1 15,-13 12-1-15,-14 11 0 16,-6 13 0-16,-12 14 1 15,-3 9-2-15,-2 6 1 16,3 7-1-16,2 2-1 0,9 3-1 16,8-7-2-16,19-1-6 15,5-27-25-15,28-6-2 16,1-23 1-16,23-4-1 15</inkml:trace>
  <inkml:trace contextRef="#ctx0" brushRef="#br2" timeOffset="18983">2612 2328 102 0,'-26'19'38'0,"-15"12"0"15,2 25-2-15,-5 10-32 16,2 17 0-16,7 6-3 0,4 11 2 15,7 5-2-15,9-6 0 16,12 0-3-16,7-10 0 16,15-1-6-16,-2-28-27 15,22 0-3-15,-2-23 1 16,13-7-2-16</inkml:trace>
  <inkml:trace contextRef="#ctx0" brushRef="#br2" timeOffset="19374">2815 2946 105 0,'-17'-25'37'0,"7"21"1"16,-10 4 0-16,2 18-34 15,-1 6 0-15,5 11-2 0,2 5 0 16,5 11 0-16,1 2-1 15,6-3 1-15,6-2-1 16,4-2-1-16,10-9 1 16,5-12-1-16,5-12 0 15,9-17 0-15,3-15 0 16,4-11 0-16,1-12 0 15,-1-8 0-15,0-5 0 16,-2 0 0-16,-6-3 0 16,-9 10 1-16,-7 10 0 15,-6 9 0-15,-10 17-1 16,-6 12 0-16,-13 20 0 15,-1 7 0-15,-2 11 0 16,3 0-3-16,7 7 0 0,5-6-3 16,20 5-9-16,6-27-22 15,25 0-3-15,5-18 1 16,18-5-1-16</inkml:trace>
  <inkml:trace contextRef="#ctx0" brushRef="#br2" timeOffset="19614">3875 2781 106 0,'-40'12'40'16,"-12"-3"2"-16,6 19-1 15,-4 1-37-15,6 5-1 0,4 7 0 16,10 2-1-16,6 6-1 15,10-2-1-15,13-3 0 16,10-6-2-16,17-2-3 16,6-17-4-16,24 8-8 15,-2-25-21-15,23-1-2 16,-6-17 1-16,13 0-1 15</inkml:trace>
  <inkml:trace contextRef="#ctx0" brushRef="#br2" timeOffset="19920">4249 2919 107 0,'-27'-19'39'15,"3"20"1"-15,-13-2-1 16,5 6-35-16,-5 17 0 0,4 7-2 16,3 7-1-16,4 6 0 15,6 5 0-15,11-1 0 16,8 0 0-16,8-2-1 15,10-8 1-15,9-5-1 16,11-14 0-16,6-10 0 16,4-16 0-16,2-8 1 15,0-14-1-15,-2-7 0 16,-5-6 0-16,-6-7 0 15,-10 2 0-15,-8-1-1 16,-8 6-1-16,-10 6 0 16,-1 10-3-16,-12 1-4 15,13 27-30-15,-15-19 1 16,15 19-1-16,0 0-2 0</inkml:trace>
  <inkml:trace contextRef="#ctx0" brushRef="#br2" timeOffset="20283">4877 2748 104 0,'-31'-5'39'15,"4"17"2"-15,-15-4-3 16,4 18-33-16,-3 1-1 15,6 8-2-15,6 0 0 16,6 6 0-16,9-7-1 16,11 1-2-16,9-5 1 15,8-7-1-15,10-3 1 0,6-7-1 16,1-1 1-16,2-3 0 15,-3-2-1-15,-5-1 1 16,-5 1 1-16,-6 3-1 16,-13 2 0-16,-8 1 1 15,-7 4-1-15,-3 2 0 16,-3 5-2-16,-1-4-1 15,7 10-5-15,-6-15-29 16,22 3-2-16,-2-18 0 16,27 12-1-16</inkml:trace>
  <inkml:trace contextRef="#ctx0" brushRef="#br2" timeOffset="20637">5119 3034 101 0,'0'0'38'0,"0"0"1"16,0 0-1-16,17 1-34 16,11-9 1-16,1-5-1 15,8-3-1-15,1-8 0 16,0-1-1-16,-1-2 1 15,-4-3-1-15,-9 0-1 16,-6 0 0-16,-12 2 0 16,-10 9 0-16,-14 7 0 15,-9 11 0-15,-15 12 0 0,-6 14 0 16,-5 11 0-1,1 9 1-15,2 7-2 0,9 3 2 16,12 1-2-16,10-1-2 16,19-8 0-16,19-16-3 15,23 2-16-15,6-28-17 16,24 1-3-16,-2-23 0 15,18-8-3-15</inkml:trace>
  <inkml:trace contextRef="#ctx0" brushRef="#br2" timeOffset="21229">6311 2869 96 0,'0'0'35'16,"0"0"0"-16,0 0 1 16,-12 20-30-16,5 0-1 15,-6 3-1-15,3 11-2 0,0 3 0 16,1 3 0-16,5 2-1 15,6-5-2-15,10-2-3 16,2-16-14-16,15 2-19 16,0-19 1-16,11-6-1 15,-2-18-1-15</inkml:trace>
  <inkml:trace contextRef="#ctx0" brushRef="#br2" timeOffset="21401">6428 2567 118 0,'-30'-9'35'16,"13"16"0"-16,3-9-8 0,14 2-34 16,21 14-9-16,5-17-21 15,21 11 2-15,1-8-2 16,12 9 3-16</inkml:trace>
  <inkml:trace contextRef="#ctx0" brushRef="#br2" timeOffset="21719">6863 2696 95 0,'-13'21'36'15,"-13"-12"0"-15,6 14 2 16,-5-10-31-16,7 9 1 16,-3-5-4-16,11 7 0 15,2-2-1-15,7 2 0 16,7-1-2-16,6-2 0 15,6-1 0-15,6-2-1 0,6-2 0 16,1-4 1-16,-1-2-1 16,-2-4 0-16,-3 1 0 15,-6 1 1-15,-5 1-1 16,-9 4 0-16,-11 2 0 15,-9 6 0-15,-7 2 0 16,-6 2-1-16,-3 3-2 16,-3-3-2-16,7 13-14 15,-6-23-16-15,17 6-4 16,1-19 2-16,15-2-3 15</inkml:trace>
  <inkml:trace contextRef="#ctx0" brushRef="#br2" timeOffset="22431">8249 2703 87 0,'-15'-3'35'16,"0"12"0"-16,-13-7-2 15,2 15-24-15,-10 1 0 0,7 13-2 16,-8 1-1-16,7 6 0 15,-2 1-2-15,7 1 0 16,7-4-1-16,11-2-2 16,10-11 0-16,9-9 0 15,15-10 0-15,9-9-1 16,8-15 0-16,7-9 0 15,3-8 0-15,0-7-1 16,-1-4 1-16,-6 0-1 16,-5-1 1-16,-12 8 0 15,-6 6 0-15,-8 10-1 16,-7 9 2-16,-9 16-1 15,0 0 1-15,-10 28 1 16,-4 5-2-16,2 7 2 0,1 8-3 16,2 0-1-16,5 2-3 15,4-15-17-15,21 4-16 16,0-23-2-16,19 1-1 15,-5-23-1-15</inkml:trace>
  <inkml:trace contextRef="#ctx0" brushRef="#br2" timeOffset="25346">9514 2136 61 0,'8'-18'33'16,"-8"18"1"-16,9-19-1 15,-9 19-21-15,0 16-6 0,1-2-3 16,-5 0 0-16,2 4-1 16,-2 4 1-16,3 8-2 15,-4 7 0-15,2 11-1 16,-2 9 1-16,0 12 1 15,-3 4 0-15,-1 13 2 16,-3 1-2-16,-2-2 2 16,-1-8-2-16,5-13 2 15,-2-15-1-15,9-12 0 16,3-16 0-16,0-21-1 15,24-13 0-15,-2-13 0 16,6-12-1-16,3-7-1 16,3-8 1-16,2-2-1 15,-3 2 0-15,-3 6-1 0,-2 10 1 16,-8 12-2-1,0 13 2-15,-9 15 0 0,-4 15 0 16,-2 12 1-16,-5 11-1 16,-2 11 2-16,0 5-2 15,2 2 0-15,5-2-3 16,3-5 0-16,11-2-4 15,-2-23-14-15,24 5-16 16,-4-27-1-16,15 0-1 16,-5-20 3-16</inkml:trace>
  <inkml:trace contextRef="#ctx0" brushRef="#br2" timeOffset="25743">10158 2653 70 0,'-32'-12'37'0,"10"15"-1"16,-5-2 1-16,15 19-13 15,-2-5-21-15,14 2 0 16,13-2-1-16,11-1 0 16,12-5-1-16,13-3 0 15,8-7 1-15,5-6-1 16,4-9 1-16,-3-4-3 15,-5-7 3-15,-5 0-2 16,-13-6 1-16,-11 0 0 16,-15 1 0-16,-13 3 0 15,-14 3 0-15,-12 10-1 16,-11 10 1-16,-7 9 0 15,-9 13-1-15,-2 13 1 0,-2 10-1 16,4 9 2-16,9 6-1 16,9 0 0-16,18-1-1 15,15-9 0-15,22-6-1 16,21-13-2-16,24-11-1 15,15-14-3-15,27-1-6 16,-7-23-26-16,21 4 4 16,-7-17-3-16,4 5 1 15</inkml:trace>
  <inkml:trace contextRef="#ctx0" brushRef="#br2" timeOffset="26111">11364 2407 99 0,'-27'10'37'0,"-16"4"0"0,0 27-2 16,0 2-32-16,-6 11 1 15,-1 4-3-15,-1 5 2 16,7 0-3-16,4-7 1 16,9-8-1-16,8-8-2 15,10-10-1-15,4-12-2 16,12-5-1-16,-3-13-3 15,19-20 1-15,-11-5 1 16,7-2 1-16,-6-8 2 16,2-3 2-16,-1-3 2 15,-6-1 6-15,2 10 0 16,-8 0 2-16,7 14-1 15,-8-1 1-15,3 19-1 0,0 0-2 16,15 21 1 0,-4 1-3-16,10 3-1 0,8 4-2 15,7-4-1-15,13 3-2 16,5-9-2-16,21 6-29 15,-3-23-2-15,15 4-2 16,-9-15-3-16</inkml:trace>
  <inkml:trace contextRef="#ctx0" brushRef="#br2" timeOffset="26495">11951 2494 107 0,'-35'-15'39'15,"4"19"0"-15,-17-7-1 16,2 18-35-16,-1 7 0 15,3 12 0-15,-4 4-1 0,9 2 1 16,0 4-1-16,12 0 0 16,7-6-1-16,12 1 1 15,12-10-1-15,16-7 1 16,8-11-1-16,10-8-1 15,9-13 0-15,4-7-1 16,-1-9 2-16,-1-14-2 16,-5-2 2-16,-6-3-2 15,-5-3 1-15,-10 8 0 16,-7 2 0-16,-7 12 0 15,-3 5 0-15,-6 21-1 16,0 0 0-16,-8 22 0 16,2 10-2-16,1 4 0 0,5 11-4 15,-2-11-7-15,15 19-23 16,1-21-2-16,19 6 0 15,-1-23 0-15</inkml:trace>
  <inkml:trace contextRef="#ctx0" brushRef="#br2" timeOffset="26967">12603 2450 101 0,'-28'-27'38'15,"2"20"2"-15,-15-1-1 16,4 11-34-16,-6 17 0 15,5 11-1-15,-1 6-2 0,4 9 1 16,5-1-2-16,10 0 2 16,11-2-2-16,9-8 1 15,13-8-1-15,6-12 1 16,12-11-2-16,4-10 0 15,3-12 1-15,1-7-2 16,-2-12 1-16,1-3-1 16,-9-3 1-16,-4 0-1 15,-6 4 1-15,-3 8 0 16,-7 6-1-16,0 14 1 15,-9 11-1-15,0 29 1 16,-6 13 0-16,-5 13 0 16,-1 21 0-16,-5 8 2 15,1 12-2-15,-6 2 1 0,4 0 0 16,-6-4 0-16,5-9-1 15,-2-10 0-15,0-17 1 16,1-10-1-16,2-19 0 16,-2-14-1-16,-1-18 0 15,3-15-2-15,5-10-3 16,-1-25-11-16,19 1-21 15,-10-26-2-15,20 4-1 16,-2-13-2-16</inkml:trace>
  <inkml:trace contextRef="#ctx0" brushRef="#br2" timeOffset="27732">13166 2410 102 0,'-9'-11'40'16,"-14"-10"0"-16,4 18 0 15,-5 1-36-15,-5 13 1 16,-6 6-2-16,0 12 0 15,-2 10-1-15,6 4 0 16,2 3-1-16,7 3 1 16,10-1 0-16,7-8-1 15,12-7 0-15,11-8 0 0,10-15 0 16,10-8-1-16,4-12 0 15,2-10-1-15,1-12 0 16,0-6 0-16,-5-12 0 16,-8 0 0-16,-8 0 1 15,-6 0 0-15,-11 7 0 16,-4 7 0-16,-10 8 0 15,-3 10 0-15,-3 12 0 16,2 6 0-16,-1 5-1 16,6 6 1-16,8 2 0 15,5 2 0-15,11-6 0 16,6 1 0-16,7-3 1 15,4-1-1-15,1-4 1 16,-1-3-1-16,-6 2 1 16,-1 2 0-16,-9 1 0 0,-5 1-1 15,-5 6 1-15,-4 6-1 16,-7 6 1-16,-3 7-1 15,-4 4 1-15,-4 4 0 16,-1 3 1-16,4-2-2 16,-2-2 0-16,6-7 0 15,5-8 0-15,1-22 0 16,21 4 0-16,2-19 0 15,5-14 0-15,4-5 0 16,6-13 0-16,1-3 0 16,-1-2 0-16,0 5 0 15,-6 6 0-15,-8 9 0 16,-5 13 0-16,-9 14 0 15,-9 15 0-15,-4 12-2 0,-5 9 1 16,-3 5-1-16,9 6-2 16,3-5-2-16,17 5-6 15,-1-26-14-15,29 10-14 16,-2-22-1-16,24 2 0 15,-4-20 0-15</inkml:trace>
  <inkml:trace contextRef="#ctx0" brushRef="#br2" timeOffset="28088">14329 2381 83 0,'-39'-10'41'16,"-1"20"0"-16,-14-2 1 16,6 21-14-16,0-3-25 15,6 8 0-15,6 2 0 0,8 2-2 16,13-1 1-16,13-5-1 15,15-7-1-15,6-6 0 16,14-11 1-16,9-11-1 16,3-11 1-16,5-12-1 15,-3-8 1-15,1-9-1 16,-7-2 0-16,-5-1 1 15,-7 3-1-15,-8 8 0 16,-9 7 0-16,-9 13 0 16,-3 15 0-16,-14 13-1 15,0 12 1-15,-1 7-1 16,4 6-1-16,1 0 0 15,11 2-2-15,9-13-2 16,14 2-6-16,-3-34-20 16,25 7-8-16,-3-31 0 0,14 1-1 15</inkml:trace>
  <inkml:trace contextRef="#ctx0" brushRef="#br2" timeOffset="28266">14892 2061 83 0,'15'-34'41'0,"-18"5"0"15,3 29 1-15,-26 2-15 16,2 33-20-16,-5 11-3 15,0 18-2-15,-2 7 0 16,6 9-2-16,6 1-1 16,4-5-5-16,12 0-12 15,-5-23-22-15,15-2-3 16,-6-24 1-16,12-9-2 15</inkml:trace>
  <inkml:trace contextRef="#ctx0" brushRef="#br2" timeOffset="29093">15733 2380 6 0,'22'-18'25'16,"8"3"1"-16,-1-1 5 16,-2-6-10-16,1 14-6 15,-17-14 0-15,8 19 0 16,-26-11 1-16,7 14-3 15,-26 2-2-15,6 8-3 16,-14-3-1-16,3 9-2 16,-4 1-2-16,-1 6 0 15,1 0 0-15,11 6-2 16,-2-3 1-16,11 0-2 0,4-2 1 15,7-4-1-15,4-2 0 16,10-4 0-16,8-3 0 16,2-4 1-16,8-3-1 15,-1 3 0-15,2-2 0 16,-1 2 1-16,-4 1-1 15,-4 4 0-15,-7 1 1 16,-8 2-1-16,-7 2 0 16,-7 1 1-16,-5 0-1 15,-5-1 2-15,0-2-2 16,0-4-2-16,4-4-2 15,3-11-1-15,12 4-13 16,7-26-21-16,18-1 1 16,3-21-3-16,21-2 1 0</inkml:trace>
  <inkml:trace contextRef="#ctx0" brushRef="#br2" timeOffset="29500">16396 1748 103 0,'-15'-6'39'0,"0"23"-1"15,-14 2 1-15,12 4-37 16,-9 20 1-16,1 13-1 16,-2 7 1-16,7 8-2 15,-2 4 2-15,2 8-1 16,-1-2-1-16,2 2 0 15,3-8 0-15,3-8 0 0,2-10-1 16,7-8 1-16,3-13-1 16,5-16 1-16,9-14-1 15,8-14 1-15,3-10 0 16,9-11-1-16,0-7 1 15,3-6-1-15,1-1 0 16,-2 1 0-16,-3 5 0 16,-6 8-1-16,-5 10 1 15,-7 12-1-15,-2 13 0 16,-7 12 0-16,1 10-2 15,-3 5 0-15,4 5-2 16,5-2-2-16,12 9-14 16,-3-22-18-16,24 2 0 0,-3-22-1 15,16-2 1-15</inkml:trace>
  <inkml:trace contextRef="#ctx0" brushRef="#br2" timeOffset="29912">16875 2243 101 0,'-52'-1'39'0,"7"15"2"16,-13-5-2-16,14 16-35 16,-6 1-1-16,4 12 0 15,8 1-1-15,8 3 0 16,8 2-1-16,8 0 1 15,13-5-2-15,12-4 1 0,12-10-1 16,13-9 1-16,8-8-1 16,7-10 0-16,6-12 1 15,2-8-1-15,1-9 1 16,-5-8-1-16,-7-4 0 15,-6 1 0-15,-12-2 0 16,-7 2 0-16,-9 8 0 16,-8 4-1-16,-7 10 1 15,1 20-1-15,-22-9 1 16,2 19-1-16,-2 10 0 15,1 9-1-15,3 7 0 16,0 0-2-16,11 7-1 16,5-8-1-16,14 2-3 15,3-24-7-15,26 11-21 16,-3-29 0-16,19 3-1 0,-3-23 1 15</inkml:trace>
  <inkml:trace contextRef="#ctx0" brushRef="#br2" timeOffset="30468">17446 2201 93 0,'-12'3'37'16,"-9"-3"1"-16,7 18-1 16,-3 1-31-16,2 12-2 15,-1 6 0-15,3 9-2 16,-1 4 0-16,3 7 0 15,2-4-1-15,3-2 2 16,0-4-2-16,3-9 2 16,2-9-3-16,1-11 3 0,0-18-3 15,0 0 1-15,17-4 0 16,-8-16-3-16,5-9 3 15,-1-8-3-15,1-8 3 16,1-4-3-16,2-6 2 16,0 0 0-16,-2 6 0 15,3 3 0-15,1 8 0 16,-1 4 0-16,5 12 0 15,-1 6 0-15,4 8-1 16,-2 7 1-16,3 3-1 16,-2 5 1-16,1 2-1 15,-3 2 1-15,-2 2-1 16,-6 4 0-16,-6 0 1 15,-9 5-1-15,-6-1 0 0,-8 3 1 16,-9 1 0-16,-4 7-1 16,-7 0 1-16,-4 3 0 15,-1 0 0-15,-1 3 0 16,5 1 0-16,0 3 3 15,4 5-2-15,1 4 2 16,5 5-2-16,-3 1 1 16,2 5-1-16,0-1-1 15,2 3-2-15,-1-13-10 16,16 9-21-16,-10-32-6 15,19-1 0-15,0-27-2 16</inkml:trace>
  <inkml:trace contextRef="#ctx0" brushRef="#br2" timeOffset="30897">17846 2268 88 0,'-13'11'39'15,"11"11"0"-15,-4-10 0 16,15 6-35-16,7-7-2 16,9 1-1-16,9-10 0 15,6 0 0-15,7-10 0 16,3-2-1-16,0-6 1 15,-1-5-1-15,-9-1 1 0,-6-3 0 16,-11 1 0 0,-9 0 0-16,-10-2 0 0,-11 10 2 15,-10-4-2-15,-5 14 1 16,-7 6 0-16,-4 8-1 15,-3 10 0-15,-5 8 0 16,3 10 0-16,2 2-2 16,7 7 2-16,8-1-2 15,8-2 0-15,14-2 1 16,16-8-1-16,13-11-2 15,20-6-1-15,13-19-4 16,22 10-16-16,-1-35-16 16,13 6 1-16,-7-17-1 15,5 6 1-15</inkml:trace>
  <inkml:trace contextRef="#ctx0" brushRef="#br2" timeOffset="31235">18739 2151 108 0,'-35'7'41'0,"-19"-2"0"15,7 26-5-15,-8-7-32 16,4 9-1-16,5 3-1 15,9 5-1-15,10 1 0 16,12-2 0-16,17-9 0 16,17-7 0-16,13-14 0 15,15-14-1-15,9-13 1 16,9-14 0-16,4-8 0 15,2-13 0-15,-3-7 0 16,-7-8 1-16,-4 2-1 16,-7 1 0-16,-10 8-1 0,-11 5 1 15,-10 10-1-15,-12 12 1 16,-7 29-1-16,-18-2 0 15,-6 31 0-15,-9 15-2 16,-2 12 0-16,-4 10-3 16,9 14-6-16,-8-14-11 15,24 13-18-15,-2-17-3 16,29-2 2-16,7-21-3 15</inkml:trace>
  <inkml:trace contextRef="#ctx0" brushRef="#br2" timeOffset="32639">19693 2234 86 0,'0'0'36'0,"0"0"0"15,0 0-1-15,-18 11-33 16,9 5 1-16,-5 2 0 15,0 12 0-15,-6 2-1 16,0 9 1-16,-5-1 0 16,4 1-1-16,3-5 0 15,4-4 0-15,4-9 0 16,3-9 0-16,7-14-1 0,11-14 0 15,4-12 0-15,7-9 0 16,3-8 0-16,1-2 0 16,3-5 0-16,-2-1 0 15,-1 3-1-15,-5 7 1 16,-3 12-1-16,-7 6 0 15,-1 7 0-15,-10 16 0 16,0 0-1-16,0 0 1 16,8 21 0-16,-7 2 0 15,2 0 0-15,5 6 0 16,6-1 1-16,5-1-1 15,5-6 1-15,10-5 0 16,7-9 0-16,2-7 0 16,5-9 0-16,0-7 0 0,-1-5 0 15,-3-6-1-15,-6 1 1 16,-8 1 0-16,-7 3 0 15,-5 1-1-15,-10 8 0 16,-8 13-1-16,0 0 1 16,-22 6-1-16,3 14 0 15,-5 8 0-15,3 7-1 16,-1 5 0-16,7 6-1 15,3-2 0-15,14-3-2 16,6-10 0-16,14-4-1 16,9-20-1-16,15-1-1 15,0-23 1-15,9-2 0 16,-4-15 2-16,1 0 1 15,-8-5 2-15,-9 0 3 16,-10 7 2-16,-14-3 2 0,-5 14 2 16,-17-1 1-16,1 14 0 15,-13-1 0-15,0 14-2 16,-6 2-1-16,3 10 0 15,-2 6-2-15,5 9-1 16,1 5 0-16,9 5-1 16,8 0 1-16,7 0-1 15,8-4 0-15,10-8 0 16,9-11 1-16,7-10-2 15,2-15 1-15,4-12 0 16,-2-11 0-16,-3-8-1 16,-5-6 1-16,-8-5-1 0,-10 3 0 15,-7 0-1 1,-9 9 0-16,-7 1 0 0,-7 13-1 15,0 4 0-15,0 10-2 16,-2 1-2-16,18 7-1 16,-16 0-3-16,30 11-14 15,-14-11-14-15,37 0-1 16,-8-11 0-16,14 3 1 15</inkml:trace>
  <inkml:trace contextRef="#ctx0" brushRef="#br2" timeOffset="32856">21051 1648 107 0,'0'0'39'0,"-25"6"0"16,12 31-8-16,-8 2-26 0,3 15-2 15,-2 10 1-15,2 13-4 16,2 3 2-16,3 6-2 15,4-3-1-15,4-4-3 16,7-3-2-16,-3-19-13 16,17 1-19-16,-3-26-1 15,13-3-1-15,-2-28 1 16</inkml:trace>
  <inkml:trace contextRef="#ctx0" brushRef="#br2" timeOffset="33246">21129 2204 109 0,'-19'8'39'16,"14"11"2"-16,5-19-4 16,2 19-34-16,15-10-1 15,15 0 1-15,6-3-1 16,6-4-1-16,7-3 1 15,2-7-1-15,3 0 0 16,-8-5 0-16,-2-3 0 16,-9-1-1-16,-10-3 1 15,-8 2 0-15,-7-5 0 16,-12 4 0-16,-12 0-1 15,-4 8 1-15,-12 8-1 16,-6 5 1-16,-8 10-2 16,-5 10 2-16,-5 11-1 0,5 9-1 15,0 8 1-15,14 1-2 16,11 2 2-16,15-4-1 15,19-8-2-15,16-9-1 16,27-7-3-16,4-30-14 16,28 6-17-16,-3-25-3 15,17 0 1-15,-8-18-1 16</inkml:trace>
  <inkml:trace contextRef="#ctx0" brushRef="#br2" timeOffset="33488">22059 2137 105 0,'-41'2'40'0,"8"14"2"16,-10-8-2-16,13 14-33 0,-9-2-3 16,9 5 1-16,1 2-3 15,5 6 0-15,9-2 0 16,8 3-2-16,10-4 0 15,12-4 0-15,17-7-3 16,9-9-1-16,14-3-5 16,-4-28-19-16,24 12-13 15,-9-22 0-15,8 5-1 16,-11-13 1-16</inkml:trace>
  <inkml:trace contextRef="#ctx0" brushRef="#br2" timeOffset="33841">22392 2162 113 0,'-35'13'41'0,"6"15"0"15,-7-4 0-15,11 9-37 16,0 3-1-16,8 4 0 16,2-3-2-16,10 0 1 15,6-7-2-15,13-7 1 16,6-9 0-16,11-15 0 15,6-13-1-15,7-9 1 16,0-8 1-16,3-6-2 16,-3-1 0-16,-4 0 0 15,-7 3 0-15,-7 9 0 16,-8 7 0-16,-8 9 0 15,-10 10 0-15,0 0 0 16,-9 23 0-16,-3 1 0 16,1 7-2-16,-1 4 1 0,5 3-1 15,2-5-1-15,14-2-2 16,6-16-3-16,22 4-13 15,-6-33-18-15,26 0-1 16,-2-22 0-16,16-3 0 16</inkml:trace>
  <inkml:trace contextRef="#ctx0" brushRef="#br2" timeOffset="34044">23215 1760 112 0,'-32'14'41'15,"4"26"2"-15,-19 13-2 16,14 7-37-16,-7 13 0 0,3 6-2 15,3-2 0-15,6 2-3 16,10-7-1-16,7-8-3 16,17-8-4-16,-3-28-19 15,24 3-13-15,-3-27 1 16,15-6-2-16,-5-23 2 15</inkml:trace>
  <inkml:trace contextRef="#ctx0" brushRef="#br2" timeOffset="34374">23206 2254 98 0,'-7'22'40'16,"-5"-8"0"-16,19 9 0 16,-7-23-28-16,33 19-8 0,0-17 0 15,13-2-1-15,6-10-1 16,2-5 0-16,3-4-1 15,-7-5 0-15,-4-1 0 16,-12-3-2-16,-10 0 2 16,-11 3 0-16,-18 8-1 15,-13 4 1-15,-14 7 0 16,-7 8 0-16,-7 9 2 15,-1 8-3-15,-1 8 0 16,7 3 0-16,8 2 0 16,9 4 0-16,16-1-2 15,14-4-2-15,26 6-10 16,-3-22-18-16,35 13-10 15,-2-15-1-15,15 8 0 16,0-10-1-16</inkml:trace>
  <inkml:trace contextRef="#ctx0" brushRef="#br2" timeOffset="35870">8440 3743 58 0,'0'0'32'16,"-19"-16"-1"-16,19 16-2 16,-23-8-15-16,23 8-4 0,-15 0-4 15,15 0-3-15,0 0-3 16,-14 2-2-16,14-2-15 15,0 0-14-15,7 15-1 16,-7-15-2-16,0 0 1 16</inkml:trace>
  <inkml:trace contextRef="#ctx0" brushRef="#br2" timeOffset="38694">8512 3681 34 0,'0'0'30'15,"0"0"1"-15,0 0-1 16,11 7-15-16,-11-7-1 15,0 0 4-15,0 0-7 16,0 0-3-16,0 0-2 16,0 0-2-16,0 0 0 15,0 0-1-15,0 0-1 0,0 0 0 16,-11 0 0-16,11 0-1 15,-24 18 1-15,5 2-1 16,-9 4 0-16,-7 9 1 16,-6 7 0-16,-12 7 0 15,-5 4 0-15,-1 3 0 16,-2-2-1-16,1-5 1 15,2-3-1-15,10-7 1 16,7-10-2-16,12-6 0 16,7-5-1-16,8-8 0 15,14-8-1-15,0 0-1 16,10 4-1-16,2-9 0 15,5 1-1-15,-2-6 0 16,8 12-7-16,-10-15-25 0,3 9 2 16,-8-7-1-16,-8 11 0 15</inkml:trace>
  <inkml:trace contextRef="#ctx0" brushRef="#br2" timeOffset="39258">7910 4234 87 0,'-10'-18'33'0,"10"18"2"15,-9-16 0-15,9 16-28 16,2-20-2-16,-2 20-1 15,6-17-1-15,-6 17-1 16,6-14 1-16,-6 14-1 16,0 0 0-16,10 2-1 15,-10-2 0-15,9 25 1 0,1-7-1 16,5 4 0-16,4 4-1 15,11 4 0-15,5-1 1 16,8 1-2-16,6-2 1 16,6 0-1-16,3-3 0 15,2 3 0-15,-2-2 1 16,-4 0 0-16,-4 3 0 15,-8-1-1-15,-6 1 0 16,-8-4-1-16,-7-3-2 16,-7-8-5-16,6 3-28 15,-20-17 0-15,11 5 0 16,-11-17-1-16</inkml:trace>
  <inkml:trace contextRef="#ctx0" brushRef="#br2" timeOffset="39784">8601 4614 65 0,'-13'18'33'0,"-1"-6"-2"16,4 5-1-16,-4-9-24 15,9 5 0-15,5-13-1 16,-13 9-1-16,13-9 0 15,0 0 0-15,0 0-1 16,0 0 0-16,0 0 1 16,0 0-1-16,12-3-1 15,3-2 0-15,8-1 0 16,10-2 0-16,8-8 0 15,12 1-1-15,7-6 1 16,12-1-1-16,2-3 0 0,7 5 0 16,1 2 0-16,-1 2-1 15,-3 9 0-15,-10 3-1 16,-6 8 0-16,-10-2-2 15,-5 8-2-15,-14-11-7 16,0 7-24-16,-11-14 0 16,3 5-1-16,-9-16-1 15</inkml:trace>
  <inkml:trace contextRef="#ctx0" brushRef="#br2" timeOffset="40315">9699 4644 69 0,'0'0'35'0,"-16"5"-2"16,7-5 1-16,9 0-27 15,-12 2-1-15,12-2-1 16,2-15-2-16,12-5 0 15,9-12 1-15,12-9-2 16,16-9 1-16,12-11 0 16,7-10-1-16,8-4 0 15,-2-2-1-15,1 7 0 16,-10 5-1-16,-13 10-1 15,-8 17-9-15,-21 1-27 0,-10 22 2 16,-16 3-2-16,1 12-1 16</inkml:trace>
  <inkml:trace contextRef="#ctx0" brushRef="#br2" timeOffset="40910">8744 3642 78 0,'0'0'35'0,"-10"2"1"16,10-2 0-16,0 0-25 15,0 0-3-15,17-12-2 16,5 11-2-16,5-5-1 15,9 4 0-15,9-4 0 16,11 2-1-16,6-2-2 16,12-2 1-16,10 1-2 15,-2-7-2-15,14 8-26 16,-8-14-9-16,6 8 0 15,-17-7-2-15</inkml:trace>
  <inkml:trace contextRef="#ctx0" brushRef="#br2" timeOffset="41532">10430 4039 64 0,'0'0'34'16,"6"10"0"-16,-6-10-2 0,0 0-21 16,0 0-1-16,0 0-3 15,0 0 0-15,-3 14-1 16,3-14-1-16,0 0-1 15,-16-5 0-15,6-2-1 16,-9-8 1-16,-2-3-1 16,-9-7 0-16,-6-2 0 15,-6-10-1-15,-5-5-1 16,-5-3 1-16,0-2-2 15,3 0 1-15,-2 2-1 16,10 3 0-16,1 5 0 16,8 11-2-16,2 4-2 15,11 17-6-15,-5-2-28 16,12 18-2-16,-2-9 1 15,14 15-3-15</inkml:trace>
  <inkml:trace contextRef="#ctx0" brushRef="#br2" timeOffset="43578">1901 5829 54 0,'-7'-21'34'0,"-8"-3"0"16,-5 12 0-16,-13-12-10 16,5 22-15-16,-17-4 0 15,3 12-3-15,-7 2-1 16,0 14 0-16,-2 3 0 15,7 11-2-15,-2 6 1 16,8 3-2-16,2 4 1 16,9 3 0-16,6-1-1 15,13-5-1-15,8-6 0 16,11-8-1-16,8-13 0 15,9-13 0-15,10-14 1 16,9-15-1-16,5-14 1 16,7-12 0-16,0-8-1 0,-1-7 0 15,-6 1-1-15,-3 4 1 16,-10 7 0-16,-8 10 0 15,-10 9-1-15,-8 11 0 16,-13 22 1-16,0 0 0 16,-9 21 0-16,-4 11 0 15,-1 12 0-15,0 5-1 16,4 8 0-16,0 2-1 15,13 3-2-15,1-11-4 16,22 5-8-16,-2-28-23 16,18-1 2-16,0-24 0 15,14-6-1-15</inkml:trace>
  <inkml:trace contextRef="#ctx0" brushRef="#br2" timeOffset="43946">2437 5820 105 0,'-15'-8'37'16,"2"26"0"-16,-13 3 0 15,-1 16-34-15,-1 3 2 16,5 10-2-16,-1 2 1 16,4 0-2-16,5-7 0 15,4-4 0-15,7-11-1 16,7-10 0-16,-3-20 0 15,27-1 0-15,-4-22 0 16,8-11 0-16,4-10 0 16,3-10 1-16,4-4-3 15,0 0 1-15,-4 2-1 16,-4 10 1-16,-7 8-1 0,-4 12 0 15,-4 9-1-15,-6 19 0 16,-2 14 3-16,-5 9-2 16,6 12 0-16,-3 6-1 15,7 7-1-15,4 0-1 16,9 6-3-16,0-14-7 15,17 1-23-15,3-19-2 16,11-3 3-16,-1-24-1 16</inkml:trace>
  <inkml:trace contextRef="#ctx0" brushRef="#br2" timeOffset="44291">3278 5846 103 0,'-15'-30'36'0,"-15"-1"1"16,5 16-1-16,-15 7-31 15,9 20-1-15,-3 7 1 16,7 13-1-16,4 3 0 15,6 7-1-15,9 0 0 16,9-1-1-16,13-11 1 16,10-15-1-16,11-16-1 15,11-14 1-15,6-21-3 16,5-15 1-16,1-15-1 15,-2-12 1-15,-5-8 0 16,-9-3-1-16,-6 1 1 16,-9 7-1-16,-11 16 1 15,-5 9 1-15,-11 19-1 16,-5 25 0-16,-8 23 0 0,-5 26 0 15,-4 22-2-15,-3 11-1 16,5 19-2-16,-2-6-11 16,17 16-21-16,0-16-1 15,24 0-1-15,2-23-2 16</inkml:trace>
  <inkml:trace contextRef="#ctx0" brushRef="#br2" timeOffset="44645">4587 5692 87 0,'-5'-13'37'16,"5"13"1"-16,0 0 0 15,4 24-31-15,-9 4 0 16,4 11-3-16,-5 9 0 16,-1 6-2-16,0 3 0 15,2 0-1-15,3-5-2 16,2-13-3-16,11-4-7 15,-11-35-26-15,31 10-2 0,-10-31 2 16,13-4-2-16</inkml:trace>
  <inkml:trace contextRef="#ctx0" brushRef="#br2" timeOffset="44772">4612 5547 93 0,'-34'-20'37'16,"-2"0"-3"-16,10 15-4 15,26 5-62-15,-15 3-2 16,29 5-1-16,8-5-3 15</inkml:trace>
  <inkml:trace contextRef="#ctx0" brushRef="#br2" timeOffset="45148">5105 5111 93 0,'-8'-18'36'15,"8"18"1"-15,0 0 0 0,-11 25-32 16,7 6 2 0,7 16-4-16,-4 15 1 0,1 13-1 15,-2 13 0-15,-1 11-1 16,-3-1 1-16,2 2-1 15,0-6-1-15,1-12-3 16,3-8-1-16,-2-24-9 16,14-5-25-16,-7-27-2 15,11-9 0-15,-16-9-1 16</inkml:trace>
  <inkml:trace contextRef="#ctx0" brushRef="#br2" timeOffset="45313">4961 5708 116 0,'0'0'39'0,"-15"-18"2"15,27 20-4-15,10-11-35 16,11-5-3-16,18 6-9 16,5-15-28-16,25 8-2 15,0-7-1-15,14 7-2 16</inkml:trace>
  <inkml:trace contextRef="#ctx0" brushRef="#br2" timeOffset="46131">6538 5748 71 0,'-12'-3'35'0,"-10"-4"0"16,-3 11 2-16,-16-2-30 16,-1 16 1-16,-9 2 0 15,4 10-2-15,-4 2 1 16,6 7-2-16,2-3 0 0,9 4-1 15,12-7 0-15,15-6-1 16,10-10-2-16,15-8 0 16,11-13 0-16,11-9-1 15,7-12-1-15,5-14 3 16,3-7-3-16,-3-8 1 15,-2-6-1-15,-6-2 0 16,-6-4 0-16,-9 1 0 16,-7 5 2-16,-7 12-3 15,-5 6 3-15,-2 10-1 16,-8 10 1-16,0 22 0 15,0 0-1-15,-14 32 0 16,5 12 0-16,-4 15 1 16,0 14 0-16,0 5 0 0,2 7-1 15,4-3-1-15,11-4-2 16,2-16-2-16,20-3-11 15,1-32-21-15,19-8-2 16,-4-25 0-16,17-7 0 16</inkml:trace>
  <inkml:trace contextRef="#ctx0" brushRef="#br2" timeOffset="46329">7057 5612 104 0,'-29'22'39'16,"6"21"1"-16,-11-3-3 15,7 12-33-15,8-1-1 0,6 1-1 16,7-1-1-16,6-11-3 16,13-1-2-16,-2-28-25 15,23-1-8-15,-3-23-1 16,12-3-3-16</inkml:trace>
  <inkml:trace contextRef="#ctx0" brushRef="#br2" timeOffset="46482">7013 5356 110 0,'-36'-16'37'16,"1"6"-2"-16,15 14-12 16,20-4-58-16,14 6-2 0,21 3-2 15,8-10 0-15</inkml:trace>
  <inkml:trace contextRef="#ctx0" brushRef="#br2" timeOffset="46816">7704 5496 89 0,'-28'25'38'0,"-17"-10"0"16,2 13 1-16,-13-2-28 16,7-1-8-16,3 0 0 15,9 2-1-15,10-3-1 16,13 3 0-16,13-7-1 15,17-3 1-15,15-7-1 0,15-1 0 16,7-6 0-16,6 3 0 16,-2-1 0-16,-6-3 3 15,-6 6-3-15,-13 4 2 16,-17 7 1-16,-17 5-1 15,-12 5 0-15,-13 2 0 16,-5 2 0-16,-6-1-3 16,3-1 2-16,0-7-4 15,16 0-3-15,2-17-5 16,27 4-27-16,1-22-1 15,23 2-1-15,5-17 1 16</inkml:trace>
  <inkml:trace contextRef="#ctx0" brushRef="#br2" timeOffset="47170">8251 5556 87 0,'-15'-1'37'0,"-20"2"1"15,3 18 1-15,-17 2-31 16,6 12-1-16,-2 1-2 15,7 3 0-15,4-1-2 16,11 0 1-16,14-8-2 16,12-5 1-16,16-8-3 15,11-9 2-15,12-6-2 16,4-3-1-16,1-3 1 15,2-1 0-15,-7 1 0 0,-6 6 0 16,-15 5 0-16,-13 10-1 16,-13 7 3-16,-10 8-3 15,-12 1 2-15,-4 5-2 16,0 2 1-16,0-6-3 15,9 0 0-15,6-14-4 16,22 5-18-16,5-29-13 16,26-1-1-16,2-20 2 15,21-3-3-15</inkml:trace>
  <inkml:trace contextRef="#ctx0" brushRef="#br2" timeOffset="47486">8683 5632 106 0,'-30'9'39'0,"2"21"2"0,-11-6-3 15,3 18-32-15,2 3 0 16,6 2-2-16,8 0 1 16,9 0-2-16,14-11 0 15,10-4-1-15,12-14 0 16,7-9-2-16,6-11 0 15,5-10 0-15,-2-9 0 16,-3-11 0-16,-6-3 0 16,-7-7 0-16,-10-2-4 15,-6 0 2-15,-9 3-2 16,-9 3 0-16,-2 3 0 15,-6 8-2-15,2 9 0 16,-1 3-1-16,16 15-12 16,-16 0-20-16,16 0 2 0,10 11-1 15,10-3-1-15</inkml:trace>
  <inkml:trace contextRef="#ctx0" brushRef="#br2" timeOffset="47703">9246 5175 104 0,'-38'14'40'0,"4"27"1"16,-10 3-1-16,6 20-36 15,1 7 0-15,3 14-1 16,9 1-3-16,9-1 1 15,10-3-3-15,7-14-5 16,26-2-30-16,-8-24-2 0,22-8 0 16,-1-23 0-16</inkml:trace>
  <inkml:trace contextRef="#ctx0" brushRef="#br2" timeOffset="51297">9348 5630 65 0,'-6'-13'38'0,"6"13"-1"16,0-15 0-16,0 15-13 16,0 0-20-16,0 0 0 15,0 0-2-15,7 20 1 16,-8-5-1-16,1 12 0 0,1 6-1 15,1 7 2-15,0 7 1 16,-2 5-1-16,3 3 0 16,-2 1 0-16,4-2-1 15,1-9 1-15,1-5-1 16,3-9-2-16,2-11 0 15,3-13 0-15,4-17 1 16,5-13-1-16,3-13-2 16,0-10 4-16,1-12-4 15,0-5 1-15,-6-3 0 16,-2 0-1-16,-2 8-1 15,-8 5-1-15,1 13 0 16,-9 0-9-16,13 22-17 16,-9 0-10-16,12 16 1 0,-6-1-1 15</inkml:trace>
  <inkml:trace contextRef="#ctx0" brushRef="#br2" timeOffset="51691">9933 5763 82 0,'-6'14'41'16,"6"-14"-3"-16,-3 15 1 15,3-15-20-15,21 3-16 16,4-5 0-16,9 0-1 15,6-9 0-15,5-2-3 16,3-4 3-16,-2-2-3 0,-6-5 3 16,-4 0-3-16,-12-3 2 15,-10 3-2-15,-13 2 2 16,-9 5 0-16,-12 5 0 15,-9 5-1-15,-6 8 1 16,-6 10-1-16,-6 10-1 16,-1 14 1-16,1 9 0 15,7 6 1-15,4 4 1 16,14-1-1-16,13 0-1 15,14-8-2-15,23-5-3 16,8-27-14-16,30 0-17 16,1-19-4-16,18-6-1 15,3-16 1-15</inkml:trace>
  <inkml:trace contextRef="#ctx0" brushRef="#br2" timeOffset="51990">10768 5528 104 0,'-41'20'39'15,"-12"-2"1"-15,14 10-1 16,-2-7-37-16,16 1 0 16,16-5-1-16,13-3-1 15,18-4 1-15,14-2 0 16,9-1-1-16,5 5 0 15,0-1 1-15,-2 3 2 16,-8 4-3-16,-13 7 3 0,-13 1-3 16,-17 4 2-1,-14 4 0-15,-13-6-1 0,-7 1-1 16,-6-3-5-16,6 1-4 15,-12-19-18-15,20 4-11 16,0-14-2-16,29 2-1 16,-14-20 1-16</inkml:trace>
  <inkml:trace contextRef="#ctx0" brushRef="#br2" timeOffset="52712">12120 5585 90 0,'-1'-15'36'16,"1"15"1"-16,-21-14 1 15,0 18-34-15,-8 2-1 16,1 7 0-16,-5 1-1 15,-1 5 0-15,0 1 0 16,6 0-1-16,6-3 0 0,8 2 0 16,9-4 0-16,10-1-1 15,11-3 0-15,8 0 3 16,8 0-3-16,5 0 3 15,-1 3-2-15,-2-4 2 16,-5 4-3-16,-6 2 2 16,-11 5 0-16,-11 1-2 15,-12 2 2-15,-9 2-2 16,-2 0 2-16,-2-3-4 15,3-3 2-15,2-9-4 16,19-11-3-16,0 0-8 16,19-12-23-16,10-15 0 15,23-1-2-15,5-14 2 16</inkml:trace>
  <inkml:trace contextRef="#ctx0" brushRef="#br2" timeOffset="53004">12603 5592 82 0,'-17'5'38'16,"-6"20"1"-16,-14 0-1 15,3 11-20-15,-1-4-14 16,6 5 1-16,7 1 0 16,12-2-1-16,11-3 0 15,13-11-1-15,15-7-2 16,11-8 0-16,10-7 0 15,8-10 1-15,-2-9-2 16,-2-5 2-16,-9-12-3 16,-8 0 0-16,-16-2 0 15,-17 4-1-15,-14 1 0 0,-14 7-3 16,-12 8 1-16,-9 5-5 15,3 27-5-15,-13-10-17 16,18 20-8-16,1 0 2 16,21 2-2-16</inkml:trace>
  <inkml:trace contextRef="#ctx0" brushRef="#br2" timeOffset="53799">13924 5497 79 0,'-6'-15'38'0,"6"15"-2"16,0 0 2-16,-8 10-25 15,-3 8-9-15,2 9 0 16,-7 10-1-16,1 7 2 15,-1 5-3-15,-1 1 1 16,5-1 0-16,4-4 0 16,8-7 0-16,7-9 0 15,9-16-1-15,6-7-1 16,7-10 0-16,4-10 0 15,6-10-2-15,-1-9 1 16,0-6-1-16,-2-2 0 0,-6-1 0 16,-2 4-1-16,-7 3 3 15,-5 8-4-15,-6 9 3 16,-10 18 0-16,0 0 0 15,8 11-1-15,-11 14 1 16,-2 10 1-16,2 4-1 16,1 5 1-16,2 2 0 15,2-2 0-15,6-6 1 16,4-8-1-16,4-10 1 15,3-9-2-15,7-11 1 16,2-12 1-16,-2-10-3 16,7-12 3-16,-4-9-3 15,-4-4 1-15,-2-4-2 16,-3-2 1-16,-5 2 0 0,-2 6-3 15,-4 7 0-15,-8 7-4 16,7 20-7-16,-15-9-18 16,7 20-6-16,0 0 0 15,20 15-1-15</inkml:trace>
  <inkml:trace contextRef="#ctx0" brushRef="#br2" timeOffset="54229">14647 5648 107 0,'-12'22'39'0,"-1"-13"1"15,16 13-6-15,-3-22-31 16,30 0 0-16,2-9-1 15,6-5-1-15,5-2 1 16,4-6-1-16,-5-1 0 16,-3-4 0-16,-7 6 0 15,-11-3 0-15,-8 1 0 16,-10 6 0-16,-10 2 0 15,-8 6-1-15,-5 7 0 16,-7 6 0-16,-2 11 0 16,-5 8 0-16,-2 10-1 15,5 8 1-15,0 6 0 16,7 1 1-16,7 0 1 0,10-3-1 15,11-7 0-15,14-10 0 16,15-9-2-16,13-16 0 16,20-9-4-16,8-23-5 15,25 3-19-15,-9-23-11 16,15-2-1-16,-10-14 0 15,4-1 2-15</inkml:trace>
  <inkml:trace contextRef="#ctx0" brushRef="#br2" timeOffset="54430">15668 5043 100 0,'-33'40'39'0,"4"28"1"16,-11 4-1-16,11 12-35 15,-4 8 0-15,2 3 1 0,7-7-3 16,9-3-1-16,7-14-1 15,12-16-1-15,13-13-3 16,4-25-3-16,25-8-25 16,-6-27-7-16,16-13 1 15,-2-16-2-15</inkml:trace>
  <inkml:trace contextRef="#ctx0" brushRef="#br2" timeOffset="54613">16096 4982 106 0,'-1'-20'38'16,"-2"35"1"-16,-19 20 1 15,6 25-33-15,-16 13-2 16,-1 9-3-16,2 12 0 0,-2 0-3 16,6 1-1-16,1-13-5 15,19 4-23-15,-9-24-10 16,17-5 1-16,-4-17-2 15,8-9 0-15</inkml:trace>
  <inkml:trace contextRef="#ctx0" brushRef="#br2" timeOffset="55047">16896 5541 92 0,'15'-30'39'15,"3"13"1"-15,-14-2-2 16,-4 19-32-16,0 0-1 16,1 14-2-16,-11 11-1 15,-4 12-1-15,-1 5-1 0,-2 0 3 16,0 5-4-16,5-6 2 15,5-3-5-15,2-15-3 16,21-1-29-16,-4-23-1 16,13-7-1-16,2-17-5 15</inkml:trace>
  <inkml:trace contextRef="#ctx0" brushRef="#br2" timeOffset="55468">17017 5205 78 0,'-11'6'38'0,"11"11"-1"16,0-5 1-16,15 13-23 0,-1-9-12 16,8 9 1-16,-2-2 0 15,1 8 0-15,-3 0-2 16,-3 7 1-16,-7 1-1 15,1 4-1-15,-11 0 0 16,-1 3 0-16,-4-1-1 16,-3-4 3-16,-1-5-3 15,2-4 1-15,2-8-1 16,3-4 3-16,4-7-3 15,0-13 3-15,15-13-3 16,2-5-2-16,2-8 2 16,7-6 0-16,1-4 0 15,1-3-2-15,3-3 2 0,-1 7-2 16,-5 6 2-16,0 7 0 15,-7 10 1-15,-1 10-1 16,-5 13-1-16,-3 7 1 16,-4 15-3-16,-5 4 0 15,9 16-15-15,-15-13-19 16,18 5-3-16,-3-13 1 15,18-2-2-15</inkml:trace>
  <inkml:trace contextRef="#ctx0" brushRef="#br2" timeOffset="56174">18418 5475 81 0,'7'-14'38'16,"-7"14"-1"-16,0 0 0 15,1 16-29-15,-13-1-4 0,1 11 0 16,-3 4-1-16,0 7-1 16,1 2 0-16,1 2 3 15,5-3-3-15,5-3 1 16,6-4-2-16,7-8 2 15,6-8-2-15,7-10 2 16,4-9-3-16,5-9 1 16,3-9 0-16,-2-5-2 15,1-4 1-15,-4-1-1 16,0-3 1-16,-8 5-2 15,-7 1 2-15,-2 10-2 16,-4 5 2-16,-10 14 0 16,0 0-1-16,0 0 1 15,0 26 0-15,-3 3-1 0,-1 5 1 16,1 1 2-16,3 1-2 15,1 0 2-15,5-5-2 16,4-6 2-16,4-7-1 16,6-10 2-16,1-11-2 15,3-6 0-15,3-13 0 16,2-6-1-16,-2-8 1 15,1-5-2-15,0-2 1 16,-5 0-3-16,-2 3 1 16,-6 4-3-16,4 13 0 15,-10 1-3-15,9 22-8 16,-18 0-16-16,15 6-8 15,-15-6 1-15,28 31 0 0</inkml:trace>
  <inkml:trace contextRef="#ctx0" brushRef="#br2" timeOffset="56610">19470 5532 67 0,'-22'4'39'16,"-18"-1"0"-16,5 14 0 15,-15-6-14-15,7 17-19 16,-1 2-1-16,6 8 1 16,4-1-3-16,5 2 1 15,12-1 0-15,8-2-2 0,11-6 2 16,10-8-2-16,11-11-2 15,8-7 0-15,7-10 1 16,6-9 0-16,0-13-3 16,2-4 2-16,-6-7-2 15,-3-3 1-15,-8 1 2 16,-6 2-3-16,-8 4 3 15,-7 7-3-15,-4 11 2 16,-4 17-1-16,0 0 1 16,-19 12 0-16,11 12-1 15,-1 9 1-15,4 7-2 16,3 1 2-16,8 2-1 15,4-8-1-15,17-1-3 16,4-23-7-16,24 6-14 0,-7-32-11 16,18-4-1-16,-3-18-4 15,9-3 3-15</inkml:trace>
  <inkml:trace contextRef="#ctx0" brushRef="#br2" timeOffset="56817">20168 5110 95 0,'-29'2'39'0,"9"36"0"15,-15 10 0-15,12 18-34 16,-9 10 0-16,4 13-1 16,-1 2-3-16,8 0 2 15,5-4-3-15,3-10-3 16,12-2-6-16,-11-25-20 15,19-3-9-15,-6-25 0 0,13-8-1 16</inkml:trace>
  <inkml:trace contextRef="#ctx0" brushRef="#br2" timeOffset="57006">19812 5639 103 0,'-12'9'40'0,"12"-9"0"16,1 16-1-16,16-11-37 15,20-3 0-15,11-3-2 16,11-4-1-16,12 2-4 16,-5-14-10-16,16 10-23 15,-13-9-1-15,-1 6 0 0,-15-6-2 16</inkml:trace>
  <inkml:trace contextRef="#ctx0" brushRef="#br2" timeOffset="57615">20332 5702 103 0,'-29'22'40'0,"19"7"2"16,-4-14-3-16,10 0-33 16,17-6-3-16,8-8 1 15,10-8-2-15,7-4-3 16,5-6 2-16,-1-6-2 15,2-3 2-15,-4-1-3 16,-8-1 3-16,-9-1-3 0,-7 6 2 16,-10 3-1-16,-8 4 1 15,-10 6 0-15,-9 8 0 16,-5 7 0-16,-8 10 0 15,-3 8 0-15,1 7 0 16,2 6 3-16,5 3-3 16,10-1 2-16,9-2-2 15,15-4 2-15,12-7-2 16,11-10 2-16,10-8-2 15,7-7 1-15,5-9-1 16,4-3 1-16,-3-7 0 16,-4 3-3-16,-7-2 3 15,-4 4-3-15,-9 6 3 16,-6 7-1-16,-9 6 0 15,-9 9-1-15,-4 10 3 0,-6 4 0 16,-2 7 0-16,-4 1-1 16,0-2 1-16,2 1-3 15,2-9 4-15,3-5-3 16,2-11 0-16,4-10 0 15,5-12 0-15,1-9 0 16,2-8 0-16,2-8 0 16,4-4 0-16,4-5 0 15,-1 2-2-15,5 1 1 16,2 5-1-16,5 5-1 15,5 8-2-15,-8-3-10 16,21 21-10-16,-16-8-15 0,18 9-2 16,-3-7-1-16,17 6 2 15</inkml:trace>
  <inkml:trace contextRef="#ctx0" brushRef="#br2" timeOffset="58153">22225 5239 97 0,'-1'33'37'0,"-12"8"1"16,6 19-2-16,-13-1-32 15,6 19 1-15,-4 2 0 16,-1 3-1-16,2-1-1 16,2-2-1-16,2-7 0 15,3-10-3-15,10-8-2 16,-1-20-4-16,14 1-20 15,-13-36-11-15,20 14 0 16,-14-31-1-16,8-5 1 16</inkml:trace>
  <inkml:trace contextRef="#ctx0" brushRef="#br2" timeOffset="58323">21998 5752 101 0,'-28'-14'37'0,"8"14"2"16,2-1-1-16,18 12-30 15,0-11-5-15,28 12 1 16,7-7-2-16,15-9 0 15,13-3-3-15,6-10-4 16,17 4-5-16,-12-18-27 16,15 3-1-16,-7-10-2 15,-1 3 0-15</inkml:trace>
  <inkml:trace contextRef="#ctx0" brushRef="#br2" timeOffset="58721">22913 5142 91 0,'-27'19'39'0,"4"18"1"0,-13 0-1 16,6 22-20-16,-9-6-14 16,-1 12-1-16,-1 4 0 15,-1 5 0-15,0-2 0 16,6-1 0-16,6-7-2 15,6-6-2-15,8-10 0 16,11-10 0-16,9-12 0 16,9-15 0-16,11-12 0 15,9-10 0-15,7-10 0 16,1-7 0-16,3-9 0 15,0-2 0-15,-1-1 0 16,-6 6 0-16,-6 5 0 0,-8 10 0 16,-6 11 0-16,-4 15 0 15,-8 13 0-15,-3 8 0 16,0 9 0-16,0 3-3 15,11 7 0-15,0-9-5 16,20 12-11-16,-7-30-10 16,26 5-12-16,0-20 2 15,18-3-3-15,-4-14 4 16</inkml:trace>
  <inkml:trace contextRef="#ctx0" brushRef="#br2" timeOffset="59121">23516 5752 109 0,'-23'-25'38'0,"-1"12"1"16,-18-1 0-16,6 17-33 15,-13 9-1-15,0 11 0 0,-3 6 0 16,3 9-1-16,6 5-1 16,6 2-1-16,12 0-2 15,7-7 0-15,17-3 0 16,10-9 0-16,12-9 0 15,12-10 0-15,6-14 0 16,9-10 0-16,0-9 0 16,1-7 0-16,-4-6 0 15,-4-5 0-15,-8-2 0 16,-5 4 0-16,-8 5 0 15,-8 9 0-15,-6 7 0 16,-6 21 0-16,0 0 0 16,-15 7 0-16,4 17 0 15,-1 5 0-15,3 8 0 0,4-2 0 16,5 2 0-16,9-9 0 15,17-3-4-15,5-19-7 16,26 3-9-16,-12-27-9 16,28-1-11-16,-7-19 0 15,14-3-1-15,-9-16 2 16</inkml:trace>
  <inkml:trace contextRef="#ctx0" brushRef="#br2" timeOffset="59307">24229 5196 98 0,'-30'5'39'0,"-1"33"2"15,-18 11-1-15,6 19-28 16,-9 12-7-16,9 10 0 0,4 1-2 16,5 0-1-16,14-4-2 15,5-12-3-15,15-4-7 16,-6-28-18-16,18-6-12 15,-4-24 0-15,8-8-2 16,-7-19 2-16</inkml:trace>
  <inkml:trace contextRef="#ctx0" brushRef="#br2" timeOffset="59470">23862 5587 125 0,'16'-13'41'0,"2"-1"2"15,20 12-1-15,0-1-40 0,14-3-3 16,13 5-8-1,-7-14-18-15,15 10-15 0,-7-9-1 16,4 4-1-16,-5-10-1 16</inkml:trace>
  <inkml:trace contextRef="#ctx0" brushRef="#br2" timeOffset="60815">1047 7302 91 0,'-1'-20'36'0,"-4"-2"-2"15,5 12 3-15,-9-2-32 16,9 12-1-16,-3-16 1 15,3 16-2-15,0 0 1 16,-1 28 0-16,-1-4-2 16,3 12 0-16,-3 6 0 15,0 9-1-15,-1 9 0 16,1 5 0-16,0 0-1 15,0-2 0-15,-1-7 0 16,1-4 1-16,-2-9-2 16,4-12 2-16,1-10-1 15,-1-9 0-15,0-12 1 0,3-17-1 16,1-7 1-16,-3-11 0 15,4-10 0-15,0-8-1 16,0-10 0-16,5-8 0 16,-1-6 0-16,3-2 1 15,7-2-1-15,3 7 0 16,4 5 0-16,2 8 0 15,5 10 0-15,-3 18 1 16,5 14-2-16,-1 13 1 16,-4 18 0-16,-4 10 0 15,-4 10 0-15,-5 10 0 16,-8 7 0-16,-4 2 0 15,-7 3 0-15,-6 2 0 0,-7-5 0 16,-6-2 0 0,-4-6-1-16,-2-4 1 0,-3-7 0 15,-3-3 0-15,1-4 0 16,2-2 0-16,3 0 0 15,2 5 0-15,3 3-1 16,2 5 1-16,1 9 0 16,5 8 0-16,0 7-1 15,0 4 0-15,0 3 0 16,-1-4-1-16,3-2 0 15,1-9-4-15,10 0-9 16,-9-32-11-16,22-2-12 16,-12-18 0-16,37-23-2 15,-9-17 2-15</inkml:trace>
  <inkml:trace contextRef="#ctx0" brushRef="#br2" timeOffset="61056">1641 6725 113 0,'-11'22'40'0,"-1"22"1"16,-11 8-3-16,9 3-36 15,-1 20-1-15,4 7 0 16,7 6 0-16,1 0-1 15,6-1-1-15,1-5-2 16,11-3-3-16,-3-18-5 16,20-1-24-16,-5-20-4 0,10-8 1 15,0-21 0-15</inkml:trace>
  <inkml:trace contextRef="#ctx0" brushRef="#br2" timeOffset="61507">2145 7293 114 0,'-18'-14'40'0,"-15"-1"-1"16,1 20 0-16,-16 4-35 16,1 9 0-16,-8 6-2 15,3 13 0-15,-1 5 1 16,5 6-1-16,5 0-1 15,10 1 0-15,13-8 1 0,12-1 0 16,17-14-2-16,17-9 0 16,14-12 0-16,12-12 0 15,10-10 0-15,-1-12 0 16,3-6 0-16,-3-7 0 15,-6-1 0-15,-11-2 0 16,-13 5 0-16,-7 5 0 16,-12 3 0-16,-4 10 0 15,-10 7 0-15,2 15 0 16,-18-1 0-16,6 12 0 15,-2 10 0-15,2 3 0 16,3 9 0-16,7-2 0 16,5 3 0-16,5-4 0 15,8-4-5-15,9-10 1 0,9-5-3 16,2-16-9-16,23 5-8 15,-18-23-7-15,16 3-9 16,-9-12 1-16,7 2 2 16,-12-10 1-16</inkml:trace>
  <inkml:trace contextRef="#ctx0" brushRef="#br2" timeOffset="61867">2667 7264 107 0,'-6'-14'36'16,"-1"27"2"-16,-14 0-1 16,7 16-33-16,-11 0 1 15,7 13-3-15,-4 0 1 16,5 7 0-16,-1-2-1 15,4-4 0-15,4-5 0 16,6-7 0-16,3-8-1 16,6-10 0-16,5-13 1 0,7-11-2 15,3-12 1-15,4-7 0 16,0-8 0-16,3-3-1 15,-3-8 1-15,0 3 0 16,-4 6-1-16,-2 5 1 16,-5 8-1-16,-5 11 2 15,-8 16-2-15,0 0 0 16,13 18 0-16,-14 5-2 15,2 10 2-15,-1 1-1 16,7 6-1-16,-2-3-2 16,6-3-1-16,2-13-2 15,17-1-11-15,-8-29-7 0,22-3-10 16,-3-26-5-1,12-8 1-15,-1-19 2 0</inkml:trace>
  <inkml:trace contextRef="#ctx0" brushRef="#br2" timeOffset="62078">3308 6710 115 0,'-29'4'39'16,"1"27"1"-16,-15 15-1 16,8 24-32-16,-4 7-4 15,5 13-2-15,6 7 0 16,6 4 0-16,4-1-1 15,10-4-1-15,7-5-2 16,1-15-2-16,13 0-11 16,-9-32-10-16,12-4-14 0,-8-23 1 15,7-11-2-15,-8-21 2 16</inkml:trace>
  <inkml:trace contextRef="#ctx0" brushRef="#br2" timeOffset="62544">2956 7271 115 0,'-8'-15'39'15,"1"1"-1"-15,17 16 0 16,2-2-35-16,21 1-1 16,22-2-2-16,9-2 0 15,13-3 0-15,5-3 0 16,3-2 0-16,-4-3-1 15,-6 1 1-15,-13 0 0 0,-17-2 0 16,-15 3 0-16,-15 2 0 16,-15 10 1-16,-10-9 0 15,-12 13 1-15,-11 6 0 16,-1 7 1-16,-7 4-1 15,2 6 0-15,4 3 0 16,6 1-1-16,9-1 0 16,13-2 0-16,17-6-1 15,10-5 0-15,13-5 0 16,9-6-1-16,4-3 1 15,1-2 1-15,-4-1-1 16,-3 1 0-16,-10 5 1 16,-12 5 1-16,-11 6-2 15,-16 8 0-15,-14 7 0 0,-11 7 0 16,-6 2 0-16,-6 1 0 15,1-1-4-15,1-11-5 16,15 7-10-16,-4-27-7 16,28 3-13-16,5-13-3 15,8-20-1-15,7-8 2 16</inkml:trace>
  <inkml:trace contextRef="#ctx0" brushRef="#br2" timeOffset="63315">4842 6689 103 0,'1'-13'36'0,"-1"28"1"16,-9 6-2-16,-4 23-30 15,-2 7 0-15,0 16-2 16,-4 7 0-16,3 11 1 16,-8 0-1-16,2 1 0 0,-1-9-1 15,3-7 0-15,5-12-1 16,2-12 0-16,6-9-1 15,5-13 1-15,6-12-1 16,7-12 0-16,5-11 1 16,8-7 0-16,4-10-1 15,5-4 0-15,-1-7 1 16,-1 0 0-16,1 0-1 15,-3 8 0-15,-5 6 0 16,-7 7 0-16,-3 11 0 16,-1 11 0-16,-5 12 0 15,-2 7-1-15,1 10 0 16,0 1 0-16,7 4-2 15,0 0-1-15,10-2-2 0,1-15-3 16,16 7-12-16,-9-25-15 16,19 2-2-16,-7-18 0 15,10-2 0-15</inkml:trace>
  <inkml:trace contextRef="#ctx0" brushRef="#br2" timeOffset="63700">5423 7177 109 0,'-27'-1'38'16,"-12"1"0"-16,5 18-2 15,-7 2-31-15,4 10-1 16,-1 5-1-16,4 7 0 16,6 2-1-16,5 0 0 15,8-3-1-15,10-4 0 16,9-9 0-16,9-6 0 0,10-12 0 15,8-8-1-15,6-14 0 16,6-6 1-16,1-10-1 16,-1-8 0-16,-1-4 1 15,-4-3-1-15,-8-1 1 16,-6 5-1-16,-9 3 0 15,-5 6 1-15,-10 10-2 16,0 20 2-16,-20-9-2 16,3 23 1-16,-3 11-1 15,-1 7 0-15,5 7 1 16,2 4-2-16,8 2-1 15,7-5-2-15,18-1-4 16,2-21-10-16,27 3-14 16,-4-19-6-16,14-1-1 0,-1-17 1 15</inkml:trace>
  <inkml:trace contextRef="#ctx0" brushRef="#br2" timeOffset="64007">6011 7152 105 0,'-24'-8'37'0,"12"18"2"15,-10 3-2-15,7 14-33 16,-6 5 0-16,5 7-1 16,2 5 0-16,6 2-1 15,-2 0 1-15,10-3-1 16,4-8-1-16,2-7 1 15,5-10-1-15,7-11 1 0,5-11-1 16,2-12 0-16,6-14 0 16,2-7-1-16,2-9 0 15,-4-6 0-15,1-4-2 16,-6-1-1-16,-4 7-4 15,-11-4-6-15,10 25-14 16,-22-4-12-16,7 18 0 16,-7 3-2-16,1 12 2 15</inkml:trace>
  <inkml:trace contextRef="#ctx0" brushRef="#br2" timeOffset="64384">6449 7282 109 0,'13'14'39'16,"-13"-14"-1"-16,31-5-1 16,-7-5-34-16,7-2 0 15,4-4-1-15,2-7 0 16,-1 1 0-16,-3 0-1 15,-5-1 0-15,-5 0 0 16,-12 1 0-16,-10 4 0 16,-8-1 0-16,-10 6 0 15,-8 5 0-15,-7 6-1 16,-6 8 0-16,-4 9 1 15,-4 11 0-15,2 10 0 0,3 8 0 16,10 1 0-16,8 4 0 16,12-6-1-16,17-2 0 15,17-12-2-15,17-6-3 16,8-22-10-16,31 6-13 15,-5-24-13-15,16-2 0 16,-3-13-2-16,5-2 2 16</inkml:trace>
  <inkml:trace contextRef="#ctx0" brushRef="#br2" timeOffset="64833">7789 6732 104 0,'0'0'37'0,"0"0"1"0,-11 10-1 15,16 16-33-15,-13 6-2 16,7 12 0-16,-5 8-1 15,1 10 0-15,0 4 0 16,-1 4-1-16,-1 1 0 16,3-3 0-16,0-7-1 15,0-11-4-15,9-1-5 16,-10-21-25-16,16-5-3 15,-11-23 2-15,17 2-3 16</inkml:trace>
  <inkml:trace contextRef="#ctx0" brushRef="#br2" timeOffset="66021">7606 7147 91 0,'-28'-15'38'0,"12"11"1"16,-3-3 0-16,19 7-14 15,0 0-22-15,28-1 0 16,2-6-1-16,14-1-1 15,6-2 1-15,8-1-1 16,3 0 0-16,4 2-1 16,-5 2 1-16,-4 3-1 15,-11 5 0-15,-7 3 0 16,-9 8 0-16,-9 2 1 15,-8 10-1-15,-11 4 0 16,-6 3 0-16,-5 6-1 16,-4 2 1-16,0-2-1 0,-1-1 1 15,1-6 0-15,1-4 0 16,5-7 0-16,3-7 0 15,5-12 2-15,5-11-2 16,2-8 1-16,2-8 0 16,2-5 0-16,2-8 0 15,-2-3 0-15,2-4-1 16,-2 3 1-16,0 5-1 15,-5 7 0-15,2 5 0 16,-4 7 0-16,2 7 0 16,-6 13-1-16,21-5 1 15,-6 11 0-15,6 1 0 16,6 1-1-16,3 0 1 15,9-2 1-15,2-2-1 0,3-2 0 16,-1-4 0-16,1 0 0 16,-10-2 0-16,-2-1 0 15,-9 0 0-15,-9 2 0 16,-14 3 0-16,0 0 0 15,-12 4 0-15,-8 6 0 16,-3 7 0-16,-3 4 0 16,-2 5-1-16,0 7 2 15,2 1-2-15,3 6 0 16,8-1 2-16,8-3-2 15,6-1 2-15,9-6-2 16,6-6 2-16,10-7-1 16,9-7 0-16,4-12 1 15,1-11-1-15,-1-7 0 16,-1-9 0-16,-2-5 1 0,-6-7-1 15,-6-3 0-15,-7-5 0 16,-6 4 0-16,-8 2 0 16,-2 8 0-16,-3 2 0 15,0 10-1-15,-2 8 1 16,6 16 0-16,0 0 0 15,0 0 0-15,-1 12-1 16,11 2 1-16,8 2 0 16,6-1 1-16,8-2-1 15,3-4 0-15,5-2 1 16,0-7-1-16,1-2 0 15,-2-3 2-15,-3-3-2 16,-7-1 0-16,-7 0 0 16,-5 1 0-16,-6 1 0 0,-11 7 0 15,0 0 0-15,0 0 0 16,-13 29 0-16,-2-4 0 15,0 7 0-15,-1 6 0 16,2 4 0-16,0 5 0 16,8-4 0-16,4-5 0 15,9-7 0-15,8-9 0 16,9-15 0-16,8-11 0 15,8-12 0-15,6-14 0 16,3-9 0-16,1-8 0 16,-3-6 0-16,-6-1 0 15,-7 3 0-15,-6 5 0 16,-7 9 0-16,-8 6 0 15,-9 12 0-15,-4 19 0 0,0 0 0 16,-12 17 0-16,6 11 0 16,-2 3 0-16,6 9-4 15,-2-4-3-15,12 8-5 16,-6-18-5-16,25 7-7 15,-13-23-13-15,18-2-1 16,-3-18-2-16,13-7 3 16</inkml:trace>
  <inkml:trace contextRef="#ctx0" brushRef="#br2" timeOffset="66535">9888 6559 113 0,'-21'22'40'0,"-13"1"0"0,11 20 1 15,0 1-36-15,3 10 1 16,3 2-3-16,3 7 2 16,7-1-3-16,2 1-2 15,2-2 0-15,5-5 0 16,-1-8 0-16,2-4 0 15,0-11 0-15,0-7 0 16,1-14 0-16,-4-12 0 16,16-4 0-16,-3-12 0 15,1-12-2-15,3-7 4 16,4-6-2-16,5-6 0 15,-2 0 0-15,6 5 0 16,-2 7 0-16,-1 3 0 16,-1 12 0-16,-4 11-2 0,-3 13 2 15,-4 9 0-15,-5 10-1 16,-6 9 1-16,-2 3 0 15,-4 8 0-15,-5-3-1 16,-2 1 0-16,-6-2 0 16,-4-3 0-16,-2-7 1 15,-5-5-1-15,-2-10 1 16,1-6 0-16,-1-7 0 15,3-10 2-15,5-4-5 16,4-17-2-16,17 7-10 16,-8-27-5-16,28 11-19 15,-6-14 0-15,20 8-2 16,2-9 0-16</inkml:trace>
  <inkml:trace contextRef="#ctx0" brushRef="#br2" timeOffset="66795">10517 6541 111 0,'-15'5'38'16,"-13"3"2"-16,6 18 1 15,-13 13-35-15,10 6 0 16,-3 12-2-16,4 9 0 15,-1 8-1-15,6 1-1 16,1 1-2-16,8 0 0 16,3-6 0-16,5-12 0 0,8-8-4 15,7-21-4-15,12-3-8 16,-8-29-12-16,19-2-11 15,-8-22 0-15,12-3-2 16,-9-17 2-16</inkml:trace>
  <inkml:trace contextRef="#ctx0" brushRef="#br2" timeOffset="67140">10542 7039 117 0,'-24'21'40'16,"14"7"1"-16,-7-7-2 15,15 1-33-15,6-7-1 16,12-2-2-16,10-10 1 15,14-5-4-15,7-10 0 0,9-6 0 16,-1-6 0-16,2-6 0 16,-7-1 0-16,-8-4 0 15,-12 3 0-15,-14 3 0 16,-15 6 0-16,-14 6 0 15,-17 12 0-15,-11 12 0 16,-11 11 0-16,-5 15 0 16,0 8 0-16,0 9 0 15,10 7 0-15,7 1 0 16,17 0 0-16,14-10 0 15,19-9 0-15,14-16-7 16,23-2-11-16,-3-31-7 16,26-4-16-16,-2-22 0 15,14-8-3-15,-1-18 3 0</inkml:trace>
  <inkml:trace contextRef="#ctx0" brushRef="#br2" timeOffset="68536">11802 6659 92 0,'-16'0'34'16,"16"0"1"-16,-12 8-1 15,1-4-28-15,9 12 0 16,-5 0-1-16,4 14 1 15,-7 7-2-15,2 13 0 16,-3 6-1-16,-3 11 0 16,-5 3-1-16,-4 5-2 15,0-1 0-15,-2-10 0 16,2-9 1-16,1-10-1 15,6-14 1-15,6-12-2 16,10-19 3-16,2-12 2 16,13-13-3-16,4-10 2 0,5-5-1 15,4-5 0-15,1-3-1 16,0 2 1-16,-3 8-2 15,0 8 0-15,-5 10 0 16,-3 9 0-16,-3 16 0 16,-2 9-1-16,-7 9 1 15,1 12 0-15,0 6-1 16,-2 1-3-16,5 3 0 15,1-8-3-15,11 2-3 16,-2-19-15-16,22 1-15 16,-5-17 0-16,14 0-1 15,0-18 4-15</inkml:trace>
  <inkml:trace contextRef="#ctx0" brushRef="#br2" timeOffset="68943">12365 7046 111 0,'-26'-11'38'16,"-12"0"1"-16,0 12-1 15,-15 2-33-15,9 7-1 16,-1 7-1-16,6 6 0 16,-3 7-1-16,11 7-2 15,4 3 1-15,6-1-2 16,10 1 2-16,6-3-2 15,11-6 1-15,10-8-1 16,12-6 0-16,8-11 2 16,8-8 1-16,7-10-1 0,2-9 0 15,-1-3 1-15,0-8-1 16,-8-2 1-16,-6 1-2 15,-10 1 2-15,-9 0-2 16,-10 8 0-16,-6 8-1 16,-8 5 0-16,5 11 0 15,-23 6 0-15,7 9 0 16,-1 10-2-16,2 6 0 15,4 0-2-15,10 5 0 16,-1-6-3-16,17 4-4 16,-1-19-9-16,23 9-13 15,-3-19-3-15,10 0-2 16,2-13 3-16</inkml:trace>
  <inkml:trace contextRef="#ctx0" brushRef="#br2" timeOffset="69342">12856 7077 111 0,'0'0'37'15,"-14"-13"0"-15,14 13 0 16,-27 20-33-16,11-1 0 16,-3 4-1-16,3 9-3 15,-2 1 2-15,4 0-2 16,-1 1 1-16,3-4 0 15,3-2-1-15,3-8 0 16,3-5 0-16,3-15 1 16,13 1 1-16,1-12-1 15,8-11 1-15,4-4 0 16,4-7-1-16,5-4 2 0,-2-1-2 15,2 0 1-15,-5 4-2 16,-1 2 1-16,-6 9-1 16,-3 7-1-16,-5 7 1 15,-2 8 0-15,-13 1-2 16,15 19 1-16,-6 2-2 15,-4 2 0-15,9 8-1 16,-4-3-1-16,12 8-4 16,-3-15-4-16,17 12-12 15,-9-16-14-15,14 0 1 16,-4-13-1-16,6 2 3 15</inkml:trace>
  <inkml:trace contextRef="#ctx0" brushRef="#br2" timeOffset="69905">13504 7085 104 0,'-18'-8'37'15,"-15"-3"1"-15,9 14 0 16,-15 0-32-16,10 12 1 16,-5 5-3-16,6 9 0 15,2 3-2-15,7 4-2 16,4-1 1-16,9-1-2 15,10-4 1-15,10-7-1 16,8-8 2-16,4-12-3 16,9-11 3-16,2-7 1 15,1-10-1-15,3-4 2 16,-6-5-2-16,-5-5 1 0,-5 1-2 15,-4 3 2-15,-6 5-2 16,-4 7-1-16,-6 8 1 16,-5 15-1-16,0 0 0 15,-7 19 0-15,-2 17 0 16,-7 11-2-16,-3 13 2 15,-5 14-1-15,0 9 0 16,-5 6 0-16,1 1 1 16,1-3-1-16,4-7 1 15,4-8 1-15,-1-15 0 16,7-10 1-16,3-17 0 15,5-13-1-15,5-17 1 16,0 0 0-16,-13-28 0 16,13 0 0-16,1-12 0 0,1-7 0 15,-1-9-1-15,3-5 1 16,3 1-1-16,1 0 0 15,6 7 1-15,1 2-1 16,6 11 1-16,4 5-3 16,9 10 0-16,2 2-5 15,16 14-7-15,-10-15-8 16,19 16-14-16,-10-12-3 15,11 5-1-15,-8-9 2 16</inkml:trace>
  <inkml:trace contextRef="#ctx0" brushRef="#br2" timeOffset="70123">14109 6957 109 0,'0'0'39'0,"-24"11"1"16,12 11-1-16,-11 11-32 15,4 1-3-15,1 11 0 16,3 5-3-16,0-1-1 15,2 3-1-15,5-3 0 16,4-10-2-16,7-2-1 16,-1-16-5-16,17-3-12 15,-19-18-13-15,32-10-7 16,-13-17 2-16,10-5 0 15</inkml:trace>
  <inkml:trace contextRef="#ctx0" brushRef="#br2" timeOffset="70559">14192 6815 106 0,'0'0'38'16,"-2"10"1"-16,4 9-1 16,0-5-33-16,6 11 0 15,-4-2 0-15,2 8-1 16,-2 4-1-16,1 2 0 15,-1 2-1-15,-4 5-1 16,-4 1 1-16,-1 0-3 16,-2-4 1-16,-1-3-1 15,-4-5 1-15,4-5-1 16,2-8 1-16,4-8-2 15,2-12 3-15,13-5-1 16,3-13 1-16,5-8 1 0,4-8-1 16,4-3 1-16,2-5 0 15,-1 0-2-15,-1 1 0 16,-4 7 0-16,-6 9 0 15,-1 8 0-15,-9 11 0 16,-9 6 0-16,7 21 0 16,-8 2 0-16,0 9 0 15,-2 5-2-15,5 5 0 16,-2-5-5-16,10 7-6 15,-5-23-9-15,21 14-9 16,-10-21-12-16,16 0 1 16,-2-15 1-16,13-3 1 15</inkml:trace>
  <inkml:trace contextRef="#ctx0" brushRef="#br2" timeOffset="71152">14965 7159 90 0,'0'0'38'15,"6"-24"0"-15,2 13 2 16,-13-7-26-16,2 4-7 15,-6-5 0-15,-4 8-3 16,-9 2 0-16,-6 7-1 16,-7 7 0-16,-4 10 0 0,-7 9-1 15,2 11-2-15,-2 6 2 16,8 3-4-16,6 1 4 15,12-1-4-15,14-7 2 16,11-6-1-16,15-11 0 16,12-12 2-16,6-11 0 15,10-9-1-15,-2-10 0 16,2-9 2-16,-6-8-2 15,-1-2 0-15,-9-2 0 16,-6 2 0-16,-8 3 0 16,-5 7 0-16,-6 9 0 15,-7 11 0-15,0 11 0 16,-16 22 0-16,1 15 0 15,-6 14-2-15,-3 15 1 16,-4 13-1-16,-1 14 1 0,-2 2-1 16,3 3 0-16,1-5 1 15,2-8 0-15,2-4 1 16,2-17-1-16,2-12 2 15,1-18-2-15,-1-15 1 16,4-11-2-16,-3-12-1 16,4-8-4-16,-6-21-6 15,12 8-7-15,-12-32-7 16,15 8-12-16,-8-13-1 15,10-1-1-15,0-2 3 16</inkml:trace>
  <inkml:trace contextRef="#ctx0" brushRef="#br2" timeOffset="72218">15820 7020 85 0,'13'-11'35'15,"-7"-6"0"-15,-6 17 2 16,1-26-30-16,-1 26 0 0,-15-9-1 16,0 15-1-16,-10 4 0 15,-1 10-1-15,-8 7-1 16,0 10 0-16,0 4 0 15,2 2-3-15,5 1 2 16,9-3-2-16,9-3 1 16,8-8-2-16,11-8 2 15,10-10-2-15,11-12 2 16,6-9 1-16,7-12-2 15,4-3 2-15,2-8-2 16,-2-6 2-16,-5-4-2 16,-8 0 1-16,-8 2-1 15,-12 5 0-15,-13 1 0 0,-10 10-1 16,-11 7 1-16,-4 5 0 15,-5 9 0-15,0 3-1 16,5 5 1-16,5 5 1 16,10 0-1-16,8-10 0 15,19 15 1-15,13-14 0 16,10-3-1-16,12-4 1 15,4 0-1-15,3-1 1 16,0 3-1-16,-8 3 0 16,-8 6 1-16,-15 6-1 15,-8 10 0-15,-13 6 0 16,-12 5 0-16,-8 9 1 15,-6-1-1-15,-3 1-1 16,-2-5 1-16,3-3-1 0,1-8 1 16,8-8-1-16,10-17 1 15,11-4 1-15,11-16-1 16,11-7 2-16,6-10-1 15,6-4 1-15,3-7 0 16,-1 3-2-16,-4 6 0 16,-7 5 0-16,-7 9 0 15,-10 12 0-15,-8 12 0 16,-7 11 0-16,-7 11 0 15,0 8 0-15,-2 7-3 16,1-1-3-16,11 14-9 16,-5-21-8-16,23 12-12 15,-3-16-8-15,15 0 1 16,3-11-1-16</inkml:trace>
  <inkml:trace contextRef="#ctx0" brushRef="#br2" timeOffset="72669">17838 6541 103 0,'0'0'37'0,"-19"-3"1"15,7 29-7-15,-9 3-27 16,2 13 2-16,-3 16-2 16,1 13 0-16,-2 8-2 15,6 4 2-15,1 3-3 16,6-4-2-16,6-5 0 0,4-12-3 15,7-7-3-15,-5-25-11 16,17-1-20-16,-10-18 0 16,9-8 0-16,-10-20-1 15</inkml:trace>
  <inkml:trace contextRef="#ctx0" brushRef="#br2" timeOffset="73110">17504 6965 110 0,'-22'-13'37'0,"22"13"1"15,-14-2 0-15,28 11-32 16,6-8-3-16,16 2-1 16,9-4 1-16,10 1-1 15,4-5 0-15,4-1 0 0,-1-1 0 16,-4 0-1-16,-9 2 0 15,-7 0 0-15,-15 3 0 16,-5 2 0-16,-22 0-1 16,7 13 1-16,-16 5 0 15,-7 0 0-15,-2 9-1 16,-3 2 2-16,3 4-2 15,1 2 0-15,6-2 0 16,5 3 0-16,11-10 0 16,11 1 0-16,8-11 0 15,11-6 0-15,7-7 0 16,3-9 0-16,-2-10 0 15,-1-7 0-15,-6-5 0 16,-10-8 0-16,-12 2 0 0,-12-6 0 16,-12 7-2-16,-11-4-4 15,1 13-3-15,-13-5-6 16,14 23-8-16,-17-10-12 15,21 16-4-15,2-2-1 16,13 2 1-16</inkml:trace>
  <inkml:trace contextRef="#ctx0" brushRef="#br2" timeOffset="73548">19226 6873 91 0,'7'-26'38'15,"4"14"0"-15,-10-2 1 16,-1 14-20-16,0 0-14 16,7 24-2-16,-15 0 0 15,-6 13-1-15,-3 6-1 0,-2 5 0 16,2 1 0-16,-3 0-1 15,8-4 0-15,2-7-2 16,10-7-3-16,2-18-6 16,21-2-16-16,-4-23-13 15,13-5 2-15,-3-17-2 16,7-5 2-16</inkml:trace>
  <inkml:trace contextRef="#ctx0" brushRef="#br2" timeOffset="73684">19264 6576 113 0,'-28'-11'37'0,"13"7"-1"16,15 4-12-16,-17-12-58 0,36 12-3 16,6-10-1-16,14 4 0 15</inkml:trace>
  <inkml:trace contextRef="#ctx0" brushRef="#br2" timeOffset="73948">19879 6287 93 0,'-10'15'39'0,"-10"6"1"16,5 17-1-16,-9-1-24 15,5 18-10-15,-3 13-2 16,4 12 1-16,-5 6-2 0,4 8 1 15,-1-3-2-15,4-6 0 16,3-3-4-16,-1-13-4 16,13-6-4-16,-13-28-23 15,20-5-5-15,-6-30-2 16,14 5 1-16</inkml:trace>
  <inkml:trace contextRef="#ctx0" brushRef="#br2" timeOffset="74117">19519 6861 107 0,'-33'-18'41'0,"15"18"0"15,3-4 0-15,15 4-22 0,29 7-16 16,16-8-2-16,19-2-2 15,14-8-5-15,20 14-10 16,-4-16-22-16,16 12-3 16,-8-6 0-16,-4 13-2 15</inkml:trace>
  <inkml:trace contextRef="#ctx0" brushRef="#br2" timeOffset="74314">20424 7051 130 0,'-19'24'43'0,"-4"-15"0"15,9 5-4-15,-6 1-39 16,9-18 0-16,11 3 0 0,0 0 0 16,-4-11 0-16,1-1-13 15,14 20-16-15,-11-8-12 16,0 0-1-16,0 0-1 15,0 0 1-15</inkml:trace>
  <inkml:trace contextRef="#ctx0" brushRef="#br2" timeOffset="76539">20750 6994 63 0,'9'-12'33'0,"-4"0"-2"15,1 0 1-15,-10-6-18 0,4 18-5 16,9-23-2-16,-9 23-1 15,1-18 0-15,-1 18-1 16,-6-17 1-16,6 17-1 16,-16-15-1-16,4 10 0 15,-6 2-1-15,-2 3-1 16,-9 5-1-16,-4 11 1 15,-4 6-1-15,-1 8 0 16,-1 5 0-16,2 6 0 16,3 0-1-16,6 1 1 15,10-4-1-15,11-7 1 16,10-8 0-16,12-8-1 15,11-10 1-15,6-8 0 16,10-7 0-16,3-7 0 16,2-9 0-16,-2-3 0 0,-4-6 0 15,-4 0-1-15,-5-2 1 16,-10 4 0-16,-5 5-1 15,-10 3 1-15,-7 6-1 16,0 19-1-16,-16-6 1 16,-2 21-1-16,-2 13 0 15,0 8 1-15,-2 9-1 16,6 8-1-16,2 6-2 15,5-5-2-15,15 5-4 16,0-19-14-16,23 3-14 16,-1-16 0-16,14-2-1 15,-1-17-1-15</inkml:trace>
  <inkml:trace contextRef="#ctx0" brushRef="#br2" timeOffset="77081">21431 6957 75 0,'6'-16'34'0,"0"2"1"0,-10-4 1 16,4 18-21-16,-18-28-8 15,4 20 0-15,-11-3 0 16,-4 9-1-16,-11 2-1 16,-2 10-1-16,-6 4-1 15,-2 4 0-15,3 3-1 16,4 3 0-16,8-1-1 15,11 2-1-15,11-3 1 16,15-5-1-16,14-6 0 16,16-5 0-16,8-1 0 15,7-3-1-15,4 0 1 16,-3-1 0-16,-1 0 0 15,-9 3 0-15,-10 5 0 0,-12 3 1 16,-14 4-1-16,-12 6 0 16,-15 1 0-16,-6 5 0 15,-6 1 1-15,-1-3-3 16,2-1 0-16,6-9-4 15,17 0-2-15,13-16-13 16,19-6-16-16,11-12-2 16,24 0 1-16,3-8 0 15</inkml:trace>
  <inkml:trace contextRef="#ctx0" brushRef="#br2" timeOffset="77355">22043 6904 104 0,'0'0'37'0,"3"-12"1"16,-3 12 0-16,0 0-31 15,-4 26-2-15,-2-3-1 16,1 7-1-16,-4 6-1 15,1 3 0-15,-1 1 0 16,-1 3-2-16,4-4 0 16,0-8-4-16,8-1-3 15,-2-30-18-15,17 16-10 16,-3-24-5-16,11-3 2 15,-6-18-2-15</inkml:trace>
  <inkml:trace contextRef="#ctx0" brushRef="#br2" timeOffset="77508">22079 6508 106 0,'-23'-26'37'0,"7"13"0"16,-1 7-4-16,17 6-33 15,4 12-8-15,-4-12-27 16,38 14-1-16,-6-12 0 15,17 3 0-15</inkml:trace>
  <inkml:trace contextRef="#ctx0" brushRef="#br2" timeOffset="77742">22694 6398 105 0,'-30'7'38'16,"11"17"1"-16,-12 1-1 15,9 13-30-15,-10 13-4 16,5 12 0-16,2 9-1 15,0 6 1-15,4 3-3 16,6-4 0-16,5-4-2 16,3-9-2-16,9-2-4 15,-3-28-19-15,14-2-11 16,-6-19-3-16,9-7 1 15,-6-16-1-15</inkml:trace>
  <inkml:trace contextRef="#ctx0" brushRef="#br2" timeOffset="77900">22381 6912 97 0,'-26'-18'41'15,"-5"-3"0"-15,16 12-2 16,3-6-10-16,12 15-25 16,29-5-3-16,11 0-3 15,20 8-6-15,2-15-24 16,22 12-8-16,3-6-1 15,11 4 0-15</inkml:trace>
  <inkml:trace contextRef="#ctx0" brushRef="#br2" timeOffset="78942">1449 8541 68 0,'10'-19'34'0,"-10"19"0"15,4-15 1-15,-4 15-25 16,-3-18-1-16,3 18-1 16,-15-10-1-16,4 12-1 15,-15 1 0-15,1 12-2 0,-9 3 0 16,-3 13-2-16,-7 5 0 15,1 9 0-15,-2 3 0 16,8 2-1-16,6 1 0 16,12-7-1-16,15-5 0 15,12-9 0-15,17-8-1 16,13-18-3-16,20 0-4 15,-2-24-19-15,25 4-11 16,-7-14 0-16,14 2-2 16,-6-9 2-16</inkml:trace>
  <inkml:trace contextRef="#ctx0" brushRef="#br2" timeOffset="79410">2023 8623 97 0,'-9'-9'37'15,"-9"-9"1"-15,3 8-1 16,-10-1-31-16,2 6 0 16,-11 4-2-16,1 9 0 15,-7 8-1-15,0 11 0 16,-4 7-2-16,5 6 2 15,3 0-2-15,5 4 1 16,9-4-1-16,11-4-1 16,10-8 1-16,12-5-1 15,14-13 1-15,12-8 0 16,9-9-2-16,5-10 1 0,2-7 0 15,2-4 0-15,-3-5 0 16,-8-3 0-16,-7-1 0 16,-12 2-1-16,-7 3 1 15,-9 3 0-15,-4 5 0 16,-4 5 0-16,-3 6-1 15,2 13 0-15,0 0 0 16,-12 13 0-16,9 10 0 16,-1 8-1-16,2 7-1 15,1 3 0-15,6 8-2 16,-5-9-2-16,18 6-6 15,-11-23-13-15,20 5-10 16,-2-22 0-16,11-4-1 16,-4-15 1-16</inkml:trace>
  <inkml:trace contextRef="#ctx0" brushRef="#br2" timeOffset="79755">2455 8650 108 0,'-6'-11'37'0,"6"11"1"15,-20 3-3-15,7 9-30 16,-2 8-2-16,5 5-1 15,-3 2-1-15,4 4 1 16,2-1 0-16,3-2 0 16,7-6 0-16,6-9-1 15,5-9 1-15,7-12-1 16,2-12 0-16,6-7 0 15,1-9-1-15,3-8 1 0,-3-4 0 16,-1 0-1-16,-1 3 1 16,-3 8-1-16,-7 6 1 15,-3 14-1-15,-2 11 0 16,-3 15 0-16,-2 12 0 15,-2 11-1-15,3 9-1 16,-3 1-3-16,9 15-10 16,-5-19-11-16,9 10-14 15,0-19 0-15,9 1-1 16,1-17-1-16</inkml:trace>
  <inkml:trace contextRef="#ctx0" brushRef="#br2" timeOffset="80343">3788 8212 96 0,'0'0'37'0,"-8"12"-2"16,-4 1 1-16,11 7-34 16,-6 6-1-16,1 3 0 15,4 1-4-15,3-4 0 16,12 0-4-16,-2-23-16 15,22-2-13-15,4-18 1 16,9-5-1-16,2-14 1 16</inkml:trace>
  <inkml:trace contextRef="#ctx0" brushRef="#br2" timeOffset="80506">4153 8104 95 0,'-18'8'36'0,"4"15"0"0,-4-3-1 15,8 9-30-15,4 1-2 16,4 4-4-16,9 9-5 15,3-9-10-15,12 13-20 16,-3-6 1-16,11 4-2 16,-5-4 1-16</inkml:trace>
  <inkml:trace contextRef="#ctx0" brushRef="#br2" timeOffset="81077">4385 8531 97 0,'-12'-17'38'0,"12"17"0"16,-22-16-2-16,11 18-30 16,0 2 0-16,3 13-3 15,-1 3 0-15,1 9-1 16,0 0-1-16,2 4 1 15,3 0-2-15,2-3 1 16,3-5 0-16,6-8-1 16,6-9 0-16,8-10 0 15,4-11 0-15,5-7 1 16,4-13-1-16,6-5 0 15,-1-7 1-15,-3-2-1 16,-2 3 0-16,-7 4 1 16,-3 8-1-16,-9 4 0 15,-3 13 0-15,-13 15 0 16,0 0-1-16,3 20 1 0,-10 7 0 15,2 10 0-15,0 5-1 16,3 5 1-16,2 0 0 16,3-2 0-16,5-4 0 15,8-11 1-15,5-9-1 16,5-7 1-16,3-13 0 15,3-10 0-15,1-10 0 16,-2-9 0-16,-1-9 0 16,-8-4-1-16,0-7 1 15,-7 0-1-15,-6 2 0 16,-4 3 0-16,0 8-2 15,-5 7 0-15,2 10-3 16,-1 3-3-16,-1 15-6 16,0 0-10-16,24 23-14 0,-14-9-1 15,14 8 0-15,-3-5 2 16</inkml:trace>
  <inkml:trace contextRef="#ctx0" brushRef="#br2" timeOffset="81482">5409 8342 98 0,'-5'-13'38'16,"-16"-2"2"-16,6 11-1 16,-18 4-33-16,12 7-1 15,-4 6-1-15,1 13-1 16,2 6-1-16,2 8 0 15,4 6-1-15,4 5 1 0,4-1-1 16,3-2-1-16,7-6 1 16,6-8-1-16,7-9 1 15,6-13-1-15,4-9 0 16,3-13 1-16,2-8-1 15,2-6 0-15,-1-6 0 16,-5-4 0-16,-3-2 0 16,-4 5 0-16,-6 4 0 15,-5 6 0-15,-6 6 0 16,-2 15 0-16,0 0-1 15,0 0 0-15,-9 30 0 16,5-7-1-16,7 9-2 16,-1-2-2-16,13 9-4 0,-7-19-11 15,25 13-10-15,-8-21-7 16,18 1-1-16,-3-16-1 15</inkml:trace>
  <inkml:trace contextRef="#ctx0" brushRef="#br2" timeOffset="81844">5972 8300 101 0,'-27'21'39'15,"-10"-2"1"-15,8 14-2 16,-3-3-33-16,10 6-1 15,8-6-2-15,10-1 0 0,12-11-1 16,10-9 0-16,10-8-1 16,6-8 0-16,1-4 0 15,3-4 0-15,-5 1 0 16,-4 3 0-16,-7 4 0 15,-8 11 1-15,-11 9-1 16,-7 8 1-16,-5 5-1 16,-5 8 0-16,-3 1 1 15,0 2-1-15,2-1-1 16,3-6-1-16,6-3-1 15,2-15-4-15,22 4-11 16,-10-29-12-16,20 1-10 16,-2-18 1-16,18-7-1 15,-2-14 2-15</inkml:trace>
  <inkml:trace contextRef="#ctx0" brushRef="#br2" timeOffset="82182">6447 8024 107 0,'-14'-3'40'0,"1"26"2"16,-14 7-3-16,5 23-34 15,-5 0-1-15,4 12-2 16,2 4 0-16,4 2-1 16,6-7 0-16,8-5 0 15,5-7 0-15,5-10 0 16,7-12-1-16,5-13 1 15,5-20-1-15,4-9 1 16,2-13-1-16,1-5 1 0,0-5-1 16,-2-1 0-16,-3 2 1 15,-5 7-1-15,-7 7 0 16,-4 9 0-16,-10 11 0 15,4 14-1-15,-7 6 0 16,-6 6-3-16,8 11-7 16,-15-10-8-16,21 18-8 15,-14-15-15-15,18 1 1 16,-2-15-2-16,13-3 2 15</inkml:trace>
  <inkml:trace contextRef="#ctx0" brushRef="#br2" timeOffset="82842">7638 8331 81 0,'-13'-11'36'0,"-7"-2"1"16,1 10 0-16,-4-2-31 15,-1 11 1-15,-7 1-2 16,5 10 0-16,-10 3-1 15,6 11 0-15,-5 4-1 16,6 3-1-16,0 0 0 16,8 0-1-16,6-3 0 15,11-5 0-15,9-9 0 16,15-9 0-16,9-13 0 15,9-13 0-15,7-8-1 0,4-8 1 16,1-6 0-16,-3-3-1 16,-4-3 1-16,-8 4-1 15,-8 6 0-15,-10 7 0 16,-8 6 0-16,-9 19 0 15,0 0 0-15,-15 4 0 16,1 18-1-16,-1 9 0 16,4 6 0-16,1 4 0 15,10 3-2-15,4-5-1 16,17 3-4-16,1-22-6 15,26 6-10-15,-9-26-13 16,21-3-2-16,-7-17 0 16,10-5 2-16</inkml:trace>
  <inkml:trace contextRef="#ctx0" brushRef="#br2" timeOffset="83345">8193 8296 93 0,'-12'4'37'0,"-7"2"1"15,5 13 0-15,-12 7-33 16,9 5-1-16,-1 4 0 15,5 5-2-15,-1 2 1 16,8 2-1-16,3-5 0 16,6-2-1-16,6-6 1 15,5-7-1-15,4-11 1 16,2-9-1-16,7-11 0 15,-1-9-1-15,6-8 1 16,-4-8 0-16,2-5-1 16,-2-4 0-16,-3 2 0 0,-4 2 0 15,-4 6 0-15,-5 6 0 16,-2 8 0-16,-10 17 0 15,0 0-1-15,0 0 1 16,7 19 0-16,-7 5 0 16,0 7-1-16,-1 5 1 15,6 1 0-15,1-1 1 16,2-2-1-16,6-5 0 15,4-9 1-15,4-10 0 16,6-11 0-16,6-12-1 16,-2-11 1-16,4-9 0 15,-1-10 0-15,-3-1-1 16,-4-2 0-16,-5 1-1 15,-3 6 0-15,-7 6-1 16,-4 12-2-16,-8 4-3 0,-1 17-7 16,0 0-8-16,8 18-13 15,-9-4-4-15,15 10-2 16,-3-4 2-16</inkml:trace>
  <inkml:trace contextRef="#ctx0" brushRef="#br2" timeOffset="83772">9189 8352 105 0,'-23'-6'40'0,"-9"-9"1"0,5 15-2 16,-4 0-37-16,1 10 2 15,0 5-2-15,1 11 1 16,1 5-1-16,6 3 0 16,3 4-1-16,9-2 1 15,5-2-2-15,10-6 1 16,6-9 0-16,13-8-1 15,3-10 0-15,7-7 0 16,3-9 0-16,4-7 0 16,-2-6 0-16,-1-4 0 15,-7 1-1-15,-4 2 1 16,-7 3 0-16,-6 6-1 15,-7 6 1-15,-7 14 0 16,0 0-1-16,-6 14 1 0,0 8-2 16,-1 5 0-16,4 5-3 15,0 0-1-15,11 11-6 16,-6-20-9-16,23 15-9 15,-9-23-8-15,14 2-1 16,-2-14 0-16,14-8 3 16</inkml:trace>
  <inkml:trace contextRef="#ctx0" brushRef="#br2" timeOffset="84314">9635 8327 92 0,'0'0'38'0,"-28"19"2"16,13 10-2-16,-8 0-29 0,9 9-2 15,0-4-2-15,5 1-2 16,3-2-1-16,10-7 0 16,5-7-1-16,6-10 0 15,7-11 0-15,4-11 0 16,3-9-1-16,3-9 1 15,2-6-1-15,-3-5 0 16,0 1 1-16,-2 2-2 16,-4 6 1-16,-6 7-1 15,-4 11 1-15,-15 15-1 16,13 9 0-16,-18 19 1 15,-6 14-1-15,-4 17 1 16,-8 10-1-16,-2 16 1 16,-3 6 1-16,-2 3 0 0,1 0 0 15,6-6-1-15,1-9 1 16,6-12 0-16,4-12 0 15,5-16 0-15,2-16-1 16,5-23 1-16,0 0-1 16,-6-10 1-16,2-16 0 15,3-11 0-15,-5-7-1 16,2-10 0-16,4-3-1 15,-1-1 1-15,2 2-1 16,3 3 1-16,7 4-1 16,4 6-1-16,9 8-2 15,-2 6-1-15,15 13-9 16,-12-13-7-16,22 18-10 15,-11-18-10-15,13 5 1 0,-2-14-1 16,5 1 2-16</inkml:trace>
  <inkml:trace contextRef="#ctx0" brushRef="#br2" timeOffset="84525">10364 7936 102 0,'-21'25'38'15,"-7"-3"0"-15,10 7-2 16,0-7-31-16,10 0-3 16,4-4-2-16,4-18-5 15,26 15-8-15,-13-29-18 0,17 0-7 16,-3-8 1-16,9-4 0 15</inkml:trace>
  <inkml:trace contextRef="#ctx0" brushRef="#br2" timeOffset="84668">10542 7890 85 0,'-5'24'39'0,"-19"0"-1"15,14 17 3-15,-13-14-12 16,9 9-28-16,6 1-3 16,0-14-15-16,20 8-18 15,-7-15-5-15,12 4-1 16,-4-14-1-16</inkml:trace>
  <inkml:trace contextRef="#ctx0" brushRef="#br2" timeOffset="84835">10647 8612 114 0,'-29'-1'38'0,"9"-11"-13"15,11 2-24-15,3-7-42 16,6 17 0-16,7-23-3 15</inkml:trace>
  <inkml:trace contextRef="#ctx0" brushRef="#br3" timeOffset="89243">1580 9447 89 0,'0'0'37'0,"4"-13"-1"15,-4 13 1-15,0 0-28 16,0 0-4-16,-4 11 0 15,4 11-2-15,0 6 0 16,0 15-1-16,-3 9-1 16,1 11 0-16,-1 8 0 15,-1 8 0-15,0-1-2 16,-1-3 1-16,1-7-3 0,0-9 0 15,7-6-6-15,-7-21-22 16,14-3-6-16,-10-29 0 16,17 11-1-16</inkml:trace>
  <inkml:trace contextRef="#ctx0" brushRef="#br3" timeOffset="89798">1348 9591 83 0,'-24'-20'38'0,"12"16"-1"16,2-9 1-16,10 13-15 16,21-11-19-16,5-1-1 15,14-8-1-15,7 1 0 0,9-5 0 16,9 0 0-16,5 1 0 15,2 2-1-15,-2 2 1 16,-7 3-1-16,-6 5 0 16,-9 6 0-16,-9 1 0 15,-10 6 0-15,-11 6 0 16,-4 9 0-16,-9 13 0 15,-5 9 0-15,-6 13-1 16,-2 11 1-16,-6 11 0 16,0 6-1-16,-1 1 1 15,1 1-1-15,5-8 0 16,1-13 0-16,6-9 0 15,2-13 0-15,8-16 0 16,3-13 0-16,5-17 1 0,4-13-1 16,1-11 0-16,6-7 0 15,-3-9 1-15,1-3-1 16,0 0 2-16,-4 5-2 15,-3 6 0-15,-3 9 0 16,-3 11 0-16,-12 19 0 16,17-5 0-16,-12 21 0 15,2 10-2-15,-1 6 1 16,2 4-1-16,2 3-1 15,8 2-2-15,-2-6-1 16,10 3-8-16,-8-20-23 16,12 2-2-16,-7-20 1 15,11 1-1-15</inkml:trace>
  <inkml:trace contextRef="#ctx0" brushRef="#br3" timeOffset="90159">2424 9885 109 0,'-23'-1'38'16,"14"14"0"-16,-5-9-1 15,14-4-33-15,11 8 0 16,10-5-2-16,11-5 0 16,9-4 0-16,9-6-1 15,6-6 1-15,0-5-1 16,2-2 0-16,-5-4 0 15,-9 1 0-15,-9 1 0 16,-13-1-1-16,-11 4 1 0,-12 5-1 16,-14 6 1-16,-11 8-1 15,-5 8 0-15,-8 14 1 16,-8 7-1-16,0 9 0 15,0 10-1-15,8 3 1 16,9 2 0-16,10 0-1 16,17-4 0-16,13-9-2 15,19-5-1-15,9-16-4 16,24 5-17-16,-4-26-13 15,15 2 0-15,-7-16 0 16,8 2 0-16</inkml:trace>
  <inkml:trace contextRef="#ctx0" brushRef="#br3" timeOffset="90595">3181 9713 110 0,'-19'-24'37'16,"9"15"2"-16,-12-3-2 16,3 17-32-16,3 4 0 15,3 15-2-15,3 7 0 16,4 8 0-16,2 2-1 15,7 3 0-15,3-4-1 16,6-7 0-16,5-6 0 16,7-13 0-16,5-12-1 15,3-12 1-15,5-11-1 16,-1-11 0-16,1-6 1 15,-2-5-1-15,-1 1 0 16,-9 4-1-16,-2 6 1 16,-8 8-1-16,-2 11 1 15,-13 13-1-15,8 27 1 0,-10 14-1 16,-3 19 1-16,0 14 0 15,-2 17-1-15,-3 8 1 16,0 4-2-16,-1-3 2 16,0-5-1-16,-2-12 1 15,0-15-1-15,-3-14 0 16,-7-14 0-16,-3-12 0 15,-2-11-1-15,-8-12 0 16,-1-7-2-16,-4-13-1 16,5 0-8-16,-9-21-23 15,17-3-3-15,-2-16-2 16,16 0 3-16</inkml:trace>
  <inkml:trace contextRef="#ctx0" brushRef="#br3" timeOffset="91315">4407 9726 76 0,'21'-19'35'15,"-10"-3"0"-15,-2 12 0 16,-14-10-21-16,5 20-2 0,-7-14-5 16,7 14-1-16,-20-1-2 15,8 9 0-15,-7 4-2 16,2 8 1-16,-4 3-1 15,3 4 0-15,-3 3 0 16,3 3 0-16,3-3-1 16,3-3 0-16,6-1 0 15,5-6 0-15,6-5-1 16,9-2 0-16,6-4 1 15,3-2-1-15,5 1 0 16,0-1 0-16,-4 4 0 16,3-1 1-16,-6 4 0 15,-7 2-1-15,-8 5 1 16,-7 1-1-16,-7 1 0 15,-8 1 0-15,-5-2 0 0,-3-4-1 16,-1-1-2-16,1-6-1 16,7-3-2-16,2-12-3 15,15 4-15-15,8-12-15 16,16-2 1-16,-3-13 0 15,17 6 0-15</inkml:trace>
  <inkml:trace contextRef="#ctx0" brushRef="#br3" timeOffset="91670">4826 9766 109 0,'-2'-21'37'0,"2"21"1"16,-16-17-2-16,-1 23-31 15,-4 3 0-15,-3 13-2 0,-1 6 1 16,3 10-1-16,1 4 0 15,4 6-1-15,6-1 1 16,6-1-1-16,5-6-1 16,11-6 0-16,8-12 0 15,6-11 1-15,9-13-2 16,0-13 0-16,4-12 0 15,-1-7 0-15,-6-8 0 16,-5-5 0-16,-12 0 0 16,-7-1 0-16,-11 10 0 15,-9 4 0-15,-6 10 0 16,-4 5-3-16,2 10 0 15,-1 2-1-15,8 12-3 16,4-10-8-16,24 14-22 0,-3-16-3 16,21 5 1-16,2-16 0 15</inkml:trace>
  <inkml:trace contextRef="#ctx0" brushRef="#br3" timeOffset="91894">5442 9055 115 0,'-27'2'40'0,"3"28"1"16,-10 8-2-16,10 18-35 16,0 9-2-16,7 12 0 15,5 9-1-15,5 3 0 16,4 3-2-16,7-7-2 15,11-1-3-15,-6-20-13 0,17 6-18 16,-7-19-3-16,14-5 0 16,-9-21 0-16</inkml:trace>
  <inkml:trace contextRef="#ctx0" brushRef="#br3" timeOffset="92225">5652 9596 113 0,'-6'-14'40'15,"6"14"0"-15,0 0-1 16,-8 25-35-16,8-3 1 0,3 7-2 16,2 5 0-16,-2 9 0 15,0 1-2-15,1 0 1 16,0-4 0-16,0-3-2 15,1-5 0-15,0-5 0 16,3-11 0-16,-8-16 0 16,22 3 0-16,-7-15 0 15,4-13 0-15,3-7 0 16,2-7-2-16,-2-6 0 15,2-4-1-15,-6-4-3 16,6 12-6-16,-17-15-20 16,8 24-7-16,-17-2-1 15,7 19-1-15,-8-2 1 16</inkml:trace>
  <inkml:trace contextRef="#ctx0" brushRef="#br3" timeOffset="92606">6034 9763 112 0,'0'0'39'16,"7"16"0"-16,-7-16 1 15,19-3-36-15,2 1-1 16,9-3-1-16,7-3 0 15,8-2 0-15,0-3-1 16,1-3 0-16,-3-1 0 16,-4 1 0-16,-10-4 0 15,-9 2 0-15,-11-2-1 0,-6 3 0 16,-12-1 1-16,-8 2-2 15,-7 5 1-15,-4 5 0 16,-8 11 0-16,-1 11 1 16,-4 9 0-16,3 12 0 15,5 8 0-15,4 6 1 16,10 0-2-16,11-3 0 15,18-7-4-15,12-16-3 16,26-5-14-16,-1-30-18 16,21-5-2-16,-2-23 0 15,11-1-2-15</inkml:trace>
  <inkml:trace contextRef="#ctx0" brushRef="#br3" timeOffset="93096">7455 9285 100 0,'9'-14'37'0,"-5"29"2"16,-13 6-3-16,6 15-33 15,-7 5 0-15,1 15-1 16,-2 6 1-16,2 5-1 15,0 2 0-15,2-1 0 16,0-3-2-16,3-7-1 16,3-2-2-16,1-18-3 15,9 2-27-15,-5-24-5 0,6-2 0 16,-10-14 0-16</inkml:trace>
  <inkml:trace contextRef="#ctx0" brushRef="#br3" timeOffset="93277">7308 9757 108 0,'-17'2'38'0,"-4"-5"1"16,21 3-1-16,-15 12-31 16,25-8-3-16,11-9-3 15,11-8-2-15,15-3-3 16,8-17-5-16,27 2-27 15,-10-17-4-15,12 5 2 0,-10-14-3 16</inkml:trace>
  <inkml:trace contextRef="#ctx0" brushRef="#br3" timeOffset="93668">7983 9044 107 0,'-20'7'39'0,"3"20"0"15,-8 5-1-15,5 16-34 16,-3 10 0-16,4 11 0 15,1 3 0-15,1 6 0 16,1-3-1-16,6-1 1 16,2-7-2-16,3-7 1 15,4-12-3-15,3-9 0 0,3-8 0 16,4-10 0-16,4-9 0 15,4-10 0-15,0-9 0 16,4-6 0-16,-1-5 0 16,1-6 0-16,-1-2 0 15,-3-1 0-15,1 1 0 16,-4 4 0-16,0 6 0 15,-4 7 0-15,0 8 0 16,-10 1 0-16,15 22-2 16,-8-1 0-16,1 6-2 15,1-4 0-15,8 7-3 16,-2-17-7-16,16 10-19 15,-9-23-6-15,15 1 1 16,-4-19-1-16</inkml:trace>
  <inkml:trace contextRef="#ctx0" brushRef="#br3" timeOffset="93885">8412 9537 108 0,'-9'-14'38'0,"9"14"1"16,-13 8-2-16,3 14-31 15,0 4-1-15,3 12-1 16,-3 4-1-16,8 5 0 15,-3 0-1-15,5-5-1 16,5-5-2-16,3-10-1 16,4-7-3-16,4-25-9 15,14 1-23-15,-11-25-2 16,14 1-1-16,-14-19 0 15</inkml:trace>
  <inkml:trace contextRef="#ctx0" brushRef="#br3" timeOffset="94005">8436 9248 108 0,'-10'-4'35'0,"10"4"-4"16,-4 13-31-16,29 0-37 16,6-7 1-16,17 8-2 15</inkml:trace>
  <inkml:trace contextRef="#ctx0" brushRef="#br3" timeOffset="94352">8968 9407 104 0,'-18'17'40'16,"-14"-12"0"-16,8 11 0 15,-9-2-32-15,9 1-4 16,1 0-1-16,10 6-1 16,4-4-1-16,11 5 0 15,4-1 0-15,8-3 0 16,9 0 0-16,6-6 0 15,4 0 0-15,-2-3 0 16,-1 0-1-16,-1-3 2 16,-6 6-2-16,-6 0 1 15,-10 5-1-15,-4 3 1 16,-11 6 1-16,-6 1-2 15,-5 2 0-15,-5-1 0 0,2 1-3 16,-2-4-1-16,5 0-4 16,-4-14-13-16,14 6-19 15,-4-16-2-15,13-1 1 16,0 0-1-16</inkml:trace>
  <inkml:trace contextRef="#ctx0" brushRef="#br3" timeOffset="95237">9806 9490 89 0,'0'11'37'0,"0"-11"-1"15,0 12 2-15,-14-2-32 16,14 8-3-16,-5 3 2 16,3 12 0-16,-5 3 0 15,4 10-1-15,-5 0-1 16,3 3 1-16,-1-5-2 15,1-8 1-15,1-6-2 16,1-8-1-16,3-10 1 16,0-12 0-16,5-10-1 15,1-11 0-15,-1-8 1 16,2-7-1-16,0-6 0 15,0-8-1-15,1-4 1 0,-1-3-1 16,3 3 0-16,0 4 0 16,0 4 0-16,2 9 0 15,3 7 1-15,2 10 0 16,3 8-1-16,3 9 1 15,3 11 0-15,0 4 0 16,3 6 0-16,0 3 0 16,4 2 0-16,-4 3-1 15,-6 1 1-15,-3 3 0 16,-8-2 0-16,-8 4 0 15,-12-1 1-15,-8-1-1 16,-11 1 1-16,-10-3-1 16,-5 1 1-16,-5-5 0 15,1-3-1-15,4 1 0 0,1-2 0 16,6 1 0-16,7 5 0 15,6 4 1-15,4 6-1 16,4 8 0-16,5 5 0 16,2 7-1-16,1 1-1 15,4-2 1-15,4 0-4 16,0-12-1-16,15 3-19 15,-9-23-12-15,15-7-3 16,-7-18-1-16,11-10 3 16</inkml:trace>
  <inkml:trace contextRef="#ctx0" brushRef="#br3" timeOffset="96005">10272 9422 108 0,'0'0'40'0,"6"18"0"16,-12-7-1-16,2 13-37 15,4 4 1-15,1 8 0 16,-3 7-1-16,-1 5 1 15,-2 3-1-15,-2-2-1 16,-2-3 1-16,-2-5-1 16,4-8 0-16,-1-9-1 15,3-10 0-15,5-14 1 0,8-10-1 16,6-14 0-16,1-10 0 15,6-7 0-15,-1-10-1 16,4-3 0-16,-2-6 1 16,-2 2-2-16,-2 5 1 15,-6 8 0-15,-3 7 0 16,-2 10 0-16,1 11 1 15,-8 17 0-15,15-5 0 16,-2 14 0-16,3 6 0 16,7-3 0-16,4 2-1 15,8-1 1-15,8-3 0 16,3-5 0-16,0-3 0 15,2-2 0-15,-5-2 0 16,-7-2 0-16,-6 1 0 16,-12-1 1-16,-18 4-1 0,0 0 0 15,-16 11 1-15,-9 3 0 16,-9 1-1-16,-2 10 2 15,-4 6-1-15,-2 1 1 16,6 5 0-16,8-1 0 16,10 0-1-16,11-5 2 15,11-3-3-15,13-10 0 16,15-6 0-16,6-10 0 15,9-7 0-15,1-10 0 16,1-7-2-16,-1-5 1 16,-6-8-1-16,-7-2 1 15,-10-4 0-15,-11-1-1 16,-7 2 1-16,-8 1-2 15,-7 4 2-15,-6 4-1 0,-1 9 0 16,-4 6-1-16,8 12-1 16,-3 3-2-16,9 18-7 15,5-17-13-15,0 28-11 16,7-15-2-16,13 6 1 15,3-10 0-15</inkml:trace>
  <inkml:trace contextRef="#ctx0" brushRef="#br3" timeOffset="96507">11378 8902 101 0,'-34'-1'40'0,"6"20"1"16,-9 6-1-16,13 7-34 15,-4 17-2-15,6 14 1 16,1 6-2-16,5 7 0 16,5 4-1-16,6 2 0 15,2-4 0-15,2-4 0 16,2-9-1-16,3-10 0 15,-1-11 1-15,3-11-2 16,0-11 0-16,-6-22 0 16,18 6 0-16,-5-21 0 15,1-9 0-15,3-9-2 16,1-2 0-16,1-9 1 15,5 0 0-15,-1 3-1 16,-1 4 1-16,2 8-1 0,2 7 2 16,-6 9 0-16,4 11 0 15,-5 7 0-15,0 7 0 16,-5 7 0-16,-1 3 0 15,-3 5 1-15,-4 0 0 16,-4-1 0-16,-10 2 0 16,-4-3 0-16,-8 0 0 15,-9-2-1-15,-5-1 0 16,-4-9 0-16,1 1-4 15,0-7 0-15,12-1-5 16,1-21-8-16,29 0-22 16,-3-19-2-16,27-4 2 15,1-17-3-15</inkml:trace>
  <inkml:trace contextRef="#ctx0" brushRef="#br3" timeOffset="96747">11810 8799 96 0,'-5'28'41'15,"-14"1"1"-15,6 17-2 16,-11 4-32-16,7 9-4 16,-2 10 1-16,3 6-2 15,-1 3-1-15,4 5 0 16,-1-3 0-16,6-6-1 15,1-6-1-15,5-10-2 16,6-10-2-16,0-21-6 16,18 0-24-16,-10-26-6 0,14-3-1 15,-7-18-1-15</inkml:trace>
  <inkml:trace contextRef="#ctx0" brushRef="#br3" timeOffset="97108">11828 9439 102 0,'-3'20'39'0,"-5"-7"2"15,13 7-2-15,-5-5-34 16,17-7-2-16,7-8 0 16,10-4-1-16,5-5 0 15,5-6-1-15,1-5-1 16,0 0 0-16,-5-5 1 15,-7-1-1-15,-14-1 0 0,-9 2 1 16,-13 0-1-16,-11 4 1 16,-8 4 0-16,-11 7 0 15,-5 8 0-15,-2 8 0 16,-1 11 0-16,-1 10 0 15,5 6-1-15,7 7 1 16,6 7-1-16,9 0 0 16,10 0 0-16,12-9 0 15,13-2-3-15,9-15-1 16,15-4-5-16,0-26-12 15,20 2-17-15,-8-21-3 16,9-1 1-16,-7-12-1 16</inkml:trace>
  <inkml:trace contextRef="#ctx0" brushRef="#br3" timeOffset="97596">12425 9306 99 0,'-25'13'38'16,"9"13"2"-16,-15 2-1 16,10 12-32-16,-8 2-1 15,6 7 0-15,0-1-2 16,7-2 1-16,4-8-2 15,7-5 0-15,5-10-1 16,7-11-1-16,5-11 1 16,3-11-2-16,6-11-2 15,3-8 0-15,0-8 1 16,1-3 0-16,-1-5 0 15,-2 2-1-15,-3 4 1 0,-5 8 0 16,-6 5 1 0,-1 11 0-16,-7 15 0 0,0 0 0 15,-4 14 0-15,1 6 0 16,0 1 0-16,3 2 0 15,5-3 0-15,4-2 0 16,2-9 0-16,8-7 1 16,3-8-1-16,5-7 0 15,1-5 1-15,0-4-1 16,-1-5 1-16,-3 0-1 15,-1-1 1-15,-6 4-1 16,-1 5 1-16,-4 7-1 16,-12 12 0-16,10 11 0 15,-12 15 0-15,-6 14 1 0,-3 12-1 16,-5 8 0-1,5 12-3-15,-6-8-3 0,12 9-9 16,-8-28-17-16,21-2-9 16,0-25 1-16,16-11-4 15</inkml:trace>
  <inkml:trace contextRef="#ctx0" brushRef="#br3" timeOffset="98563">13358 8885 102 0,'0'0'36'16,"3"-17"2"-16,4 27-11 15,-7-10-23-15,-7 31 0 16,4 3-1-16,1 11 1 16,-3 12-2-16,0 11 1 15,-3 10-1-15,1 3 1 16,-5 0 0-16,4 0 0 15,-3-10-1-15,6-6 1 16,-2-12-2-16,8-14 2 16,4-13-2-16,0-13 1 15,10-15-2-15,2-12 0 16,5-9-1-16,0-9 0 15,1-6 0-15,-4-5 0 16,2-1 1-16,-2 1-2 16,-3 5 2-16,-2 4-2 0,-2 12 3 15,-2 8-1-15,0 13 0 16,2 9 0-16,-3 13-1 15,-1 10 2-15,2 7-1 16,-3 5 2-16,0 3-1 16,-5-1 0-16,-2 0 0 15,-6-4 0-15,-8-2 0 16,-4-8 0-16,-9-6-1 15,-3-8 0-15,-4-6 0 16,-3-10-2-16,4-6-1 16,3-12-1-16,13-3-3 15,3-20-11-15,28 11-19 16,-3-14-4-16,21 7 1 15,5-8-1-15</inkml:trace>
  <inkml:trace contextRef="#ctx0" brushRef="#br3" timeOffset="99121">13895 9379 98 0,'0'0'39'16,"-11"-17"1"-16,11 17-1 15,-15-1-34-15,15 1-1 16,-17 8 0-16,8 10-1 15,-3 6-1-15,0 8 1 16,2 5 0-16,2 5 0 16,2-1-1-16,7-1 0 0,9-6-1 15,6-8 1-15,9-12-1 16,9-10 0-16,9-15-1 15,3-6-1-15,2-10 1 16,-2-8-1-16,-3-7 0 16,-5-4 1-16,-6-2-1 15,-7 3 0-15,-10 4 1 16,-5 9 0-16,-7 8 0 15,-3 24 0-15,-13-4-1 16,-1 29 1-16,-1 18 0 16,-3 17 2-16,2 19-2 15,-2 13 2-15,3 14-2 16,0 6 2-16,1 1-3 15,1-2 3-15,-1-8-3 0,2-10 1 16,-3-14-1-16,0-18 1 16,-2-13-1-16,-4-24 2 15,-1-15-1-15,-2-13-1 16,-1-16 2-16,0-14-2 15,3-12 1-15,6-15-1 16,6-11 0-16,8-5-2 16,14 1 1-16,4-1-4 15,21 11-5-15,-7-5-7 16,26 22-22-16,-12 1 0 15,14 17 0-15,2-1-1 16</inkml:trace>
  <inkml:trace contextRef="#ctx0" brushRef="#br3" timeOffset="99757">15124 9345 72 0,'-14'-13'37'0,"14"13"0"16,-17-13 0-16,17 13-17 0,-11-7-14 15,11 7 0-15,0 0-2 16,5 23 0-16,-1-3 0 16,7 14-1-16,-4 5 0 15,2 14 0-15,-4 7 0 16,-4 10 0-16,-2 7-2 15,-11 1 2-15,-6-1-2 16,-10-3 1-16,-5-9-1 16,-3-12-1-16,3-9-2 15,-2-20 0-15,7-13-2 16,0-23-3-16,19-6-7 15,-6-28-21-15,17-2-6 16,1-19 1-16,12-5 1 16</inkml:trace>
  <inkml:trace contextRef="#ctx0" brushRef="#br3" timeOffset="99917">14913 9053 108 0,'-15'3'38'15,"-5"-2"1"-15,20-1-3 16,-21 19-38-16,21-19-3 15,31 8-26-15,-4-10-6 16,17 7-1-16,2-4 0 16</inkml:trace>
  <inkml:trace contextRef="#ctx0" brushRef="#br3" timeOffset="100262">15491 9307 103 0,'-14'15'38'0,"-7"-8"1"15,4 11-1-15,1-5-35 16,3 8 2-16,-1 1-1 16,2 5 0-16,3 0-1 15,5 1 0-15,2-5-1 16,8-1 0-16,5-10-1 15,8-6 0-15,7-9 0 16,3-8-1-16,6-6-1 16,-3-6 1-16,0-6-1 15,-3-3 0-15,-4-1-1 16,-15 1-2-16,-2 4 1 0,-11 1-2 15,-3 10-1-15,-11-1-1 16,3 15-2-16,-10-10-11 16,24 13-17-16,-19 8 0 15,19-8 0-15,0 13 2 16</inkml:trace>
  <inkml:trace contextRef="#ctx0" brushRef="#br3" timeOffset="100514">15945 9214 107 0,'0'0'38'0,"11"0"1"16,-11 0-2-16,-9 30-32 0,1 1-1 15,6 9 0-15,-3 7-1 16,3 6-1-16,-3-1 0 15,7-3-1-15,1-4-2 16,2-11-1-16,7-6-5 16,-12-28-21-16,33 0-11 15,-16-23 0-15,16-4 0 16,-9-15-3-16</inkml:trace>
  <inkml:trace contextRef="#ctx0" brushRef="#br3" timeOffset="100976">16108 9046 98 0,'-23'6'41'0,"9"13"0"16,-2-9-1-16,14 6-18 16,4-1-20-16,12-1-1 15,7 0 0-15,7 4 0 16,1 4 0-16,4 5 0 15,-5 3-1-15,-1 4 1 16,-8 6 0-16,-5 3 0 16,-9 3 0-16,-6 2-1 15,-10-3 2-15,0-3-2 16,-2-6 0-16,0-5 0 15,3-9 0-15,6-8 0 16,4-14 0-16,14-7 0 16,4-10 0-16,4-10 0 15,6-4 0-15,0-7 0 16,4-3 0-16,-3-1 0 0,-3 4 0 15,-1 6 0-15,-8 4 0 16,-2 10 0-16,-3 6 0 16,-12 12 0-16,12 8 0 15,-9 9 0-15,-3 9 0 16,0 4 0-16,1 6 0 15,0 0 0-15,7 5-4 16,-1-8-2-16,13 4-4 16,-4-17-5-16,22 10-14 15,-11-21-10-15,13 1 1 16,-6-17 1-16,7-2 0 15</inkml:trace>
  <inkml:trace contextRef="#ctx0" brushRef="#br3" timeOffset="101179">16890 9424 107 0,'7'-33'39'0,"3"14"1"16,-12-1-3-16,2 20-29 15,0 0-2-15,-10 15-1 16,-3 9-1-16,1 14-1 16,-5 4-2-16,1 5 0 15,0 3-1-15,3-7 0 16,7-1-3-16,3-13-2 15,11-1-9-15,-8-28-16 16,20-2-10-16,-3-17 0 16,12-7 0-16,-6-13 0 15</inkml:trace>
  <inkml:trace contextRef="#ctx0" brushRef="#br3" timeOffset="101629">16998 9028 115 0,'-10'21'40'0,"-5"-3"0"15,10 14 0-15,-5 0-36 16,14 2-1-16,3 1 1 16,6 2-1-16,-2 0 0 15,3-4 0-15,-1 5-3 16,-1-4 0-16,-3-2 0 15,-6-1 0-15,2-3 0 16,-6-3 0-16,1-3 0 16,-4-2 0-16,2-8 0 0,2-12 0 15,-1 11 0-15,1-11 0 16,9-14 0-16,1-4 0 15,3-5 0-15,5-5 0 16,3-5 0-16,4 0 0 16,-1-3 0-16,1 5 0 15,-1 4 0-15,-3 6 0 16,-5 9 0-16,-1 11 0 15,-15 1 0-15,16 26 0 16,-10 0 0-16,-2 4 0 16,2 4-5-16,4 0-1 15,6 0-1-15,0-9-2 16,15 6-6-16,-11-22-9 15,20 5-15-15,-4-15 2 0,8-2 0 16,-6-12 2-16</inkml:trace>
  <inkml:trace contextRef="#ctx0" brushRef="#br3" timeOffset="102163">17706 9347 124 0,'-5'-18'40'0,"-19"-4"1"16,5 15-1-16,-10-1-34 16,2 10-2-16,-1 5-4 15,1 12 0-15,1 6 0 16,0 7 0-16,6 6 0 15,5 5 0-15,6-1 0 16,7-1 0-16,4-5 0 16,8-7 0-16,6-9 0 0,4-8 0 15,6-13 0-15,1-11 0 16,0-7 0-16,1-9 0 15,-1-5 0-15,-1-3 0 16,-2-3 0-16,-2 5 0 16,-5 5 0-16,-4 6 0 15,-13 23 0-15,0 0 0 16,2 16 0-16,-17 20 0 15,-8 17 0-15,-3 14 0 16,-6 16 0-16,-3 13 0 16,-1 9 0-16,-1 2 0 15,2-1 0-15,8-10 0 16,2-10 0-16,6-13 0 15,4-18-2-15,3-20 1 0,3-18-1 16,9-17 3-16,-12-14 1 16,6-11-2-16,2-12 2 15,1-9-2-15,6-11 0 16,4-7 0-16,5-3 0 15,5 4 0-15,8 0 0 16,3 5 0-16,8 7 0 16,-3 5 0-16,11 13-9 15,-9-2-6-15,13 16-10 16,-14-13-16-16,13 0-2 15,0-10-2-15,11-4 3 16</inkml:trace>
  <inkml:trace contextRef="#ctx0" brushRef="#br3" timeOffset="102902">18574 8847 89 0,'9'-24'35'0,"2"11"3"16,-11 13 0-16,0 0-20 15,6 28-16-15,-10 10-1 16,-6 16 1-16,-2 16 0 16,-8 12 1-16,-1 8-3 15,-1 4 0-15,3-5 1 16,6-3-1-16,4-12-2 0,9-9-3 15,5-25-6-15,22-8-26 16,1-23 1-16,17-9-2 16,6-21 0-16</inkml:trace>
  <inkml:trace contextRef="#ctx0" brushRef="#br3" timeOffset="103238">19013 9181 108 0,'-27'2'38'0,"-11"3"1"16,3 22-1-16,-9 6-31 15,8 12-2-15,0 4-1 16,11 7 0-16,7 0-2 0,12-2 2 16,8-6-2-16,13-8 0 15,14-11 0-15,11-14-2 16,8-15 0-16,4-11 0 15,3-15 0-15,1-9 0 16,-5-13 0-16,-7-2 0 16,-16-5 0-16,-12 1 0 15,-12 4 0-15,-14 7 0 16,-12 11-2-16,-8 10-1 15,-3 12 0-15,-9 8-1 16,13 10-1-16,2-1-1 16,18 14-8-16,9-21-13 15,14 7-10-15,14-15-1 16,20-3-1-16,7-14 1 0</inkml:trace>
  <inkml:trace contextRef="#ctx0" brushRef="#br3" timeOffset="103477">19574 8664 112 0,'-12'-22'38'16,"12"22"3"-16,-25-1-3 16,20 20-34-16,-7 17 0 15,6 12-2-15,-3 13 2 16,0 16-2-16,-2 11 1 15,2 7-2-15,-4 2 1 16,2 0-3-16,-2-7-1 16,1-9-2-16,4-4-2 0,-2-27-9 15,16-4-23-15,-10-23-1 16,17-8 0-16,-13-15 0 15</inkml:trace>
  <inkml:trace contextRef="#ctx0" brushRef="#br3" timeOffset="103922">19368 9251 113 0,'-18'-19'37'0,"18"19"2"16,3-18-1-16,27 3-34 15,17 1-1-15,15-3-2 16,12-1 1-16,11-4-2 15,3-1 1-15,-1 4 0 16,-12 4-1-16,-9 8 1 0,-23 4 0 16,-14 9 0-16,-20 6 0 15,-18 4 1-15,-15 6-1 16,-9 3 0-16,-9 3 0 15,1 2 0-15,0-3-1 16,8-1 1-16,9-7-1 16,18-2 0-16,16-9 0 15,20-7 0-15,13-6 0 16,11-2 0-16,5 0 0 15,2 3 0-15,-9 0 1 16,-8 8-1-16,-15 7 1 16,-21 10 0-16,-17 8-1 15,-16 3 2-15,-13 4-2 0,-11 2 0 16,0-1 0-16,-4-6-2 15,11-1-3-15,5-15-6 16,26 3-12-16,11-18-15 16,11-8-3-16,14-15 0 15,23 3-1-15</inkml:trace>
  <inkml:trace contextRef="#ctx0" brushRef="#br3" timeOffset="104373">21098 9035 103 0,'2'-10'39'0,"-2"10"0"0,-12-3-2 15,-7 17-31-15,8 14-2 16,-6 7-1-16,2 14-1 16,-2 6 0-16,-1 5-1 15,4 1-1-15,2-5 0 16,6-7-2-16,5-12-2 15,18-5-21-15,-4-27-14 16,19-10 2-16,-3-20-3 16,13-7 1-16</inkml:trace>
  <inkml:trace contextRef="#ctx0" brushRef="#br3" timeOffset="104822">21150 8838 112 0,'-23'4'38'16,"12"15"0"-16,4-5 0 15,19-5-38-15,3 10 0 16,9-1-1-16,5 1 1 16,1 4 0-16,-1 5 1 15,-1 1 0-15,-5 4 1 16,-4 5 0-16,-8 4 0 15,-4 2 0-15,-8 0 1 16,-3-1-1-16,-7-3 0 16,0-2 0-16,-4-8 0 15,2-7-1-15,0-7 1 16,13-16-2-16,0 0 1 15,0 0-1-15,17-30 1 16,9 0-1-16,4-6 0 0,5-5 0 16,3-6 0-16,1-1 1 15,-2 4-1-15,-2 4 0 16,-6 11 0-16,-9 6 1 15,-3 13-1-15,-6 13 2 16,-7 11-4-16,0 14 2 16,-4 10-1-16,0 4-2 15,8 11-3-15,-1-10-7 16,25 11-17-16,-4-20-10 15,21 3 0-15,2-20-2 16,16-3 2-16</inkml:trace>
  <inkml:trace contextRef="#ctx0" brushRef="#br3" timeOffset="105272">22796 9106 108 0,'-19'-19'40'16,"3"8"2"-16,-15-5-2 16,2 4-34-16,-15 8-1 15,-1 10 0-15,-7 10-1 16,-5 17-1-16,-1 9-1 15,4 10-2-15,3 3 0 16,16 2 0-16,10-4 0 16,19-2 0-16,16-16 0 0,18-12 0 15,18-17 0-15,14-15 0 16,14-15 0-16,-2-9 0 15,-1-9 0-15,-4-4 0 16,-7-2 0-16,-10 2 0 16,-14 6 0-16,-13 8 0 15,-13 11 0-15,-8 5 0 16,-2 16 0-16,-16 10 0 15,3 11 0-15,-5 8 0 16,6 9 0-16,-2 0-7 16,12 10-7-16,-10-16-7 15,27 10-18-15,-7-18-4 16,22 0 1-16,2-16-1 0</inkml:trace>
  <inkml:trace contextRef="#ctx0" brushRef="#br3" timeOffset="106234">1196 10731 104 0,'-7'-16'37'15,"-4"-7"2"-15,7 13-2 16,-1-3-33-16,5 13 0 0,0 0-1 15,4 17 0-15,1 14 0 16,-1 14-1-16,1 15-1 16,-4 12-1-16,-1 11 0 15,-6 9-1-15,-2 3 0 16,-2-4-2-16,-3-7 0 15,5-13-1-15,5-9-1 16,6-22-1-16,18-9-7 16,-6-36-23-16,27-6-2 15,-4-25 0-15,14-4 0 16</inkml:trace>
  <inkml:trace contextRef="#ctx0" brushRef="#br3" timeOffset="106413">1562 11090 69 0,'0'0'39'15,"-16"-5"-3"-15,3 25 2 16,-11-2-14-16,9 19-20 15,-4 5-3-15,9 5-1 16,3 0 1-16,5 1-3 16,8-5 0-16,4-7-1 15,12-6-6-15,-6-20-27 16,18-6 0-16,-6-20-1 15,11-7-1-15</inkml:trace>
  <inkml:trace contextRef="#ctx0" brushRef="#br3" timeOffset="106592">1613 10791 114 0,'-33'-17'35'16,"11"16"1"-16,3-4-10 15,19 5-30-15,7 17-5 16,5-14-26-16,24 9 0 15,0-5 0-15,13 11 0 16</inkml:trace>
  <inkml:trace contextRef="#ctx0" brushRef="#br3" timeOffset="106911">1916 10977 82 0,'15'44'34'0,"-16"-6"0"15,1 8 2-15,-14-9-23 16,6 7-6-16,-6-9-2 16,3 1-2-16,1-11 0 15,5-2 0-15,2-9-1 0,3-14 0 16,16 5-1-16,0-18 0 15,6-8 0-15,2-5 0 16,4-9 1-16,6-3 0 16,-2-2 0-16,-3 1 0 15,-4 3 0-15,-2 5 0 16,-8 8 0-16,-1 4 0 15,-4 11-2-15,-10 8 1 16,12 13-2-16,-8 9 1 16,1 8-2-16,-3 7-1 15,3 8 0-15,-2 2-2 16,7 7 0-16,-5-5-3 15,11 6-7-15,-10-24-17 16,19 5-6-16,-8-19 0 0,10-2 0 16</inkml:trace>
  <inkml:trace contextRef="#ctx0" brushRef="#br3" timeOffset="107270">2453 11173 95 0,'-25'1'37'16,"19"8"1"-16,6-9 0 15,0 20-35-15,13-9 0 16,7 2 0-16,7-4-1 16,7-1 1-16,4-7-1 15,5-3 0-15,-1-7-1 16,-4-4 1-16,-6-2-1 15,-7-7 0-15,-8 0 0 0,-10-2 2 16,-9 2-2-16,-12 5 2 16,-8 4-2-16,-9 9 1 15,-3 8-1-15,-7 11-1 16,-1 14 0-16,2 9-1 15,5 8 0-15,9 6 0 16,8 1-1-16,18-5 0 16,16-7-2-16,15-14-3 15,23-4-10-15,0-28-20 16,23-2-4-16,-1-23 2 15,17 2-3-15</inkml:trace>
  <inkml:trace contextRef="#ctx0" brushRef="#br3" timeOffset="107772">4063 10623 105 0,'0'0'39'0,"0"0"0"15,-14-7-2-15,14 7-34 16,-8 15 0-16,8 10 0 15,-2 12-1-15,0 15 1 16,-1 10-2-16,-2 13-2 16,-4 7 2-16,5 8-2 15,-2-1 0-15,3-11-2 0,3-7-2 16,0-16-1-16,11-8-4 15,-2-26-16-15,17-4-13 16,-8-25 1-16,8-2-2 16,-8-18 3-16</inkml:trace>
  <inkml:trace contextRef="#ctx0" brushRef="#br3" timeOffset="108245">3951 11106 98 0,'-45'-14'39'15,"15"15"2"-15,-3-8-3 16,17 12-32-16,16-5-2 15,0 0-2-15,31 13 0 16,8-12-3-16,10 0 3 0,9-1-1 16,11-5 1-16,1 1-2 15,3-1 2-15,-6-1-1 16,-7-3 0-16,-9 6 1 15,-14-2 0-15,-10 3-1 16,-9-1 0-16,-18 3-1 16,0 0 1-16,0 0 0 15,-16 9-1-15,2-1-1 16,-4 7 1-16,0 3-1 15,0 10 0-15,6 3 0 16,2 8 0-16,6-1 0 16,7 2 1-16,9-3 1 15,7-7-1-15,9-9 0 16,9-12 0-16,5-11 0 15,2-14 0-15,1-12 1 0,-4-5-1 16,-2-8 0-16,-15-1 2 16,-10 0-1-16,-14 5-1 15,-16 3 2-15,-7 10-4 16,-14 5 0-16,-2 13-3 15,-8 3-5-15,14 17-9 16,-10-10-20-16,22 12-3 16,4-7 1-16,17-9-1 15</inkml:trace>
  <inkml:trace contextRef="#ctx0" brushRef="#br3" timeOffset="109029">5735 10988 74 0,'20'-19'41'0,"-16"-3"-2"16,-4 22 3-16,0-20-21 15,-10 23-17-15,-3 5 0 16,-2 8-2-16,0 8-1 15,-4 8-1-15,2 3 0 16,1 5 0-16,0 1 0 16,4-2 0-16,4-5 0 15,6-6-1-15,0-5 2 16,5-7-1-16,-3-16 0 15,18 4 1-15,-6-17-1 16,5-5 0-16,1-9 0 16,3-5 1-16,-1-5 0 15,1-3 2-15,-1-1-2 0,-2 2 1 16,-3 3 0-16,-1 7 1 15,-4 6-2-15,-5 6 2 16,-5 17-2-16,9-12-1 16,-9 12 1-16,5 24 0 15,-1-5-1-15,0 5-1 16,2 1 1-16,7 1-1 15,1-4 0-15,4-4-1 16,6-6 2-16,6-10-2 16,6-9 2-16,3-9 2 15,2-3-1-15,0-4 1 16,-3-3-1-16,-2 2 1 15,-5 4-1-15,-11 4 1 16,-6 8 0-16,-14 8-2 0,15 11 0 16,-15 7 0-16,-1 5-2 15,1 6-1-15,4 3 0 16,0 3-2-16,11 2-2 15,-1-11-8-15,19 11-7 16,-11-22-19-16,22 4 2 16,-5-17-1-16,12-1 1 15</inkml:trace>
  <inkml:trace contextRef="#ctx0" brushRef="#br3" timeOffset="109417">6779 10947 105 0,'-21'-22'38'16,"3"15"4"-16,-9-2-4 15,7 10-33-15,-12 10-1 0,5 14 0 16,-1 6-1-16,3 7-2 16,0 6 1-16,9 0-1 15,1 0 0-15,13-5-2 16,6-6 2-16,7-12-2 15,12-13 1-15,6-12 1 16,7-9-1-16,3-14 0 16,3-8 1-16,-4-4 1 15,-4-3-2-15,-5-2 2 16,-5 4-1-16,-8 5 1 15,-5 6-1-15,-6 8 1 16,-3 7-2-16,-2 14 0 0,0 0 0 16,-19 26 0-16,11 0-2 15,0 8-2-15,4 4 0 16,2 2-2-16,8 2-2 15,-2-11-7-15,24 4-9 16,-8-22-17-16,17-2 0 16,-3-23 1-16,13-5 3 15</inkml:trace>
  <inkml:trace contextRef="#ctx0" brushRef="#br3" timeOffset="109647">7294 10531 107 0,'-20'-5'39'15,"10"28"2"-15,-13 8-3 0,0 23-32 16,5 11-1-16,3 12-2 16,1 8 0-16,5 2-3 15,7-3 0-15,1-4-4 16,11-9-1-16,-2-15-6 15,19-3-12-15,-13-33-18 16,15-7 1-16,-10-23-1 16,10-6 1-16</inkml:trace>
  <inkml:trace contextRef="#ctx0" brushRef="#br3" timeOffset="109907">7367 10838 112 0,'-33'15'40'0,"8"15"2"15,-8-5-2-15,15 7-35 0,-4-8-2 16,12 5 0-16,4-7-1 16,8-3-2-16,8-5 1 15,8-4-2-15,5-7 1 16,4-2 1-16,3-3-2 15,3-6 1-15,2 0-3 16,2-3 1-16,2 6-6 16,-11-12-7-16,16 14-24 15,-20-10-1-15,9 12 1 16,-7-6-3-16</inkml:trace>
  <inkml:trace contextRef="#ctx0" brushRef="#br3" timeOffset="110315">7789 10962 93 0,'0'0'40'15,"-5"11"0"-15,12 3 1 16,-7-14-26-16,9 21-10 15,8-14 0-15,10-1-2 16,8-6-1-16,9-5 0 16,1-7 0-16,5-4-1 15,-2-7 0-15,-4-2-1 16,-11-3 0-16,-6-2 1 15,-14 1-1-15,-15 3 0 0,-11 6 0 16,-13 6 0-16,-11 10 0 16,-9 10 0-16,-6 11 1 15,-5 12 0-15,-2 12-1 16,4 7 0-16,9 2 2 15,15 4-4-15,11-4 2 16,18-5-2-16,18-9 0 16,15-14-6-16,24-3-4 15,4-24-9-15,24-1-21 16,-4-18 0-16,12 0 0 15,-4-14 0-15</inkml:trace>
  <inkml:trace contextRef="#ctx0" brushRef="#br3" timeOffset="110966">9613 10769 91 0,'0'-15'38'15,"0"15"1"-15,-21-7 0 16,5 19-26-16,-7-5-11 16,-1 9 1-16,-2 1-1 15,0 9 0-15,0 1 1 16,8 1-1-16,7-2 0 0,8 0-1 15,10-8 1-15,9-3-2 16,12-8 1-16,6-2 0 16,6-6-1-16,3-3 1 15,-4 1-1-15,-2 3 0 16,-8 3 1-16,-10 6-1 15,-9 9 1-15,-10 2-3 16,-10 7 3-16,-2 2-3 16,-5-3 2-16,2 1-3 15,2-5 1-15,1-10-3 16,12-12-2-16,0 0-11 15,41-23-21-15,-10-13 1 16,22-3-1-16,-1-15-1 16</inkml:trace>
  <inkml:trace contextRef="#ctx0" brushRef="#br3" timeOffset="111185">10237 10248 121 0,'-20'1'42'15,"5"26"1"-15,-13 5-8 16,2 18-33-16,4 8-1 15,6 12 1-15,2 9-2 16,4 1 1-16,3-1-1 16,2-1 0-16,5-8-2 15,3-9-3-15,2-6-1 16,-3-20-7-16,13 1-23 15,-14-24-6-15,8 0 1 0,-9-12-4 16</inkml:trace>
  <inkml:trace contextRef="#ctx0" brushRef="#br3" timeOffset="112101">9928 10815 112 0,'-22'-8'40'0,"22"8"2"15,0 0-1-15,19 10-38 16,11-12 0-16,14-2-2 15,8-2-2-15,10 1-1 16,9 1-1-16,0-2-1 16,8 7-2-16,-12-4-3 15,5 12-5-15,-21-11-9 0,10 18-1 16,-24-14 12-16,0 6 6 15,-14-4 3-15,-10-3 4 16,-13-1 3-16,3-12 6 16,-3 12 11-16,-20-18 1 15,20 18-9-15,-31-19-6 16,11 14-2-16,-8 0 0 15,-1 12 0-15,-7 6-1 16,0 10 1-16,-5 7-1 16,1 8 0-16,-1 2-1 15,5 0-2-15,8-2 1 16,10-4-2-16,13-8 1 15,12-9-2-15,13-14 1 0,16-10 0 16,10-11 1-16,4-7 2 16,6-7-3-16,-1-4 0 15,-6-3 0-15,-3 2 0 16,-14 6 0-16,-8 6 0 15,-11 4 0-15,-9 11 0 16,-4 10 0-16,-12 3 0 16,-2 11 0-16,-2 8 0 15,-2 4 0-15,2 7 0 16,2-1 0-16,6 1 0 15,6-2-2-15,8-6-1 16,12-6-2-16,7-11-2 16,13-3-1-16,0-20-6 15,19 8-7-15,-17-22-15 0,17 6-3 16,-12-10 1-16,2 4 1 15,-15-5 34-15,-5 8 6 16,-6 12 6-16,-19-9 9 16,8 22 16-16,-20-4 4 15,10 5 1-15,-27 19 0 16,17 5-30-16,-9-2-6 15,4 6 1-15,0 0-2 16,2 2 0-16,6-1 0 16,3-3-2-16,0-6 1 15,5-2-1-15,-1-18 1 16,10 11-2-16,-10-11 2 15,18-21 0-15,-6 1 0 16,1-6 1-16,-1-5-1 16,3-2 1-16,-1-5-2 0,1 2 2 15,4 2-2-15,-5 6 0 16,2 1 0-16,3 6 0 15,3 6-2-15,1 5-1 16,6 7-1-16,0-2-2 16,12 12-5-16,-5-14-7 15,19 17-15-15,-14-14-7 16,14 8 1-16,-11-11-2 15</inkml:trace>
  <inkml:trace contextRef="#ctx0" brushRef="#br3" timeOffset="112356">11701 10682 93 0,'-12'5'40'15,"-16"-3"0"-15,9 10 0 0,-20 0-25 16,12 5-9-16,-7 4-1 16,2 8-1-16,-2 4-1 15,0 4 1-15,5 0-2 16,5 1 1-16,8-7-3 15,11-4 0-15,15-10 0 16,15-13 0-16,17-12-3 16,11-13 0-16,15-11-2 15,4-15-3-15,13 0-5 16,-15-24-12-16,11 12-16 15,-18-14 2-15,3 6-2 16,-18-6 1-16</inkml:trace>
  <inkml:trace contextRef="#ctx0" brushRef="#br3" timeOffset="112678">12139 10288 110 0,'-29'6'41'0,"5"25"2"15,-9 7-6-15,5 14-30 16,-10 10-2-16,3 12 0 16,-3 4-2-16,4 1 1 15,8-4-4-15,4-5 0 16,8-10 0-16,8-10 0 15,9-15 0-15,9-17 0 16,11-16 0-16,10-12 0 16,4-11 0-16,3-10 0 15,3-5 0-15,2-1 0 16,-7 5 0-16,0 2 0 15,-11 9 0-15,-5 14 0 16,-9 11 0-16,-5 10 0 16,-5 9 0-16,-2 4 0 0,-1 8 0 15,0-3-5-15,7 5-7 16,-12-13-6-16,15 8-10 15,-11-21-16-15,14 2 0 16,-13-13 0-16,20-4 3 16</inkml:trace>
  <inkml:trace contextRef="#ctx0" brushRef="#br3" timeOffset="115683">1131 13085 83 0,'0'0'36'0,"0"0"-1"16,14 0-7-16,-14 0-24 16,-1 15 0-16,-2 4-2 15,3 10 1-15,-3 8-2 16,3 10 1-16,-4 9-1 15,1 4-1-15,0 1 0 16,1 0-1-16,2-6-1 16,0-9-3-16,11 3-19 0,-7-24-11 15,10-4-1-15,-14-21-1 16,23-4 0-16</inkml:trace>
  <inkml:trace contextRef="#ctx0" brushRef="#br3" timeOffset="116209">820 13155 85 0,'-12'-7'37'0,"12"7"1"16,22-6 0-16,14-3-35 15,6-6 0-15,16-4 0 0,7-6 1 16,10-5-2-16,1-1 0 16,3 1-2-16,-7 0 1 15,-6 6-1-15,-12 6 0 16,-7 7 1-16,-14 11-1 15,-7 11 1-15,-10 11-1 16,-7 10 1-16,-9 12 0 16,-4 8 0-16,-7 8-2 15,0 6 2-15,-4 2-1 16,0-2 0-16,1-4-1 15,1-6 2-15,6-11-2 16,4-7 1-16,4-11 0 16,7-9 0-16,5-9 0 0,4-10 0 15,5-10 0-15,5-5 0 16,-2-6 1-16,3-3-1 15,0-5 1-15,-2 1 0 16,-3 3-1-16,-2 7 1 16,-6 3-1-16,-1 9 0 15,-3 7 0-15,-11 0 0 16,17 26-2-16,-11-7-1 15,3 8 0-15,3-4-3 16,5 13-5-16,-5-19-20 16,13 10-6-16,-4-15 0 15,9 0-2-15</inkml:trace>
  <inkml:trace contextRef="#ctx0" brushRef="#br3" timeOffset="116435">2167 13215 91 0,'-13'-9'39'16,"8"23"-2"-16,-11 2-1 16,6 14-33-16,-4 6-1 15,8 6 0-15,1 4-2 16,2 0 0-16,4-1-1 15,3-9-2-15,10-4-3 16,-14-32-22-16,32 19-10 16,-14-33 1-16,9-3-2 15</inkml:trace>
  <inkml:trace contextRef="#ctx0" brushRef="#br3" timeOffset="116593">2155 12908 87 0,'-28'-10'36'0,"10"12"-1"15,5 4-3-15,13-6-43 16,12 22-24-16,8-13 0 16,18 8-2-16,5-5 1 15</inkml:trace>
  <inkml:trace contextRef="#ctx0" brushRef="#br3" timeOffset="116923">2635 13185 90 0,'-31'7'37'16,"3"7"1"-16,-15-12 1 15,14 5-35-15,-8-3 0 16,9 0-1-16,4 0-1 16,9 3-1-16,15-7 0 15,2 18 0-15,16-8-1 16,7 5 0-16,9 0-1 15,2 6 2-15,1 0-1 16,1 4 0-16,-6-1 1 16,-6 4-1-16,-10-1 1 15,-7-3-1-15,-10 1 1 16,-9-1-1-16,-5-2-1 15,-9-3 0-15,-1-2-1 0,-4-7-2 16,2 3-4-16,-4-17-12 16,20 8-19-16,-6-17 0 15,17 13-1-15,6-32 1 16</inkml:trace>
  <inkml:trace contextRef="#ctx0" brushRef="#br3" timeOffset="117719">3861 13282 66 0,'-21'-18'38'0,"8"14"-1"16,-9-4 1-16,3 10-29 15,-9-1-3-15,2 12-2 16,-6 2-1-16,-1 10 0 16,1 4 0-16,3 8 0 15,1 1-1-15,8 5 0 16,4-3 0-16,11-3-1 0,8-7 1 15,11-8-1-15,8-12 0 16,12-12-1-16,9-13 1 16,8-14-1-16,7-12 1 15,2-11 0-15,-3-7 0 16,-1-4 0-16,-9-3 0 15,-11 3 0-15,-9 3 0 16,-14 8 0-16,-12 7 0 16,-6 11-1-16,-8 11 1 15,-3 13-2-15,-2 14 1 16,1 17 0-16,1 13-1 15,2 9 0-15,5 16-2 16,6 1 0-16,6 9-2 16,5-5-1-16,14 2-4 0,-5-21-11 15,25 4-18-15,-7-22 1 16,15-3 0-16,-5-18 2 15</inkml:trace>
  <inkml:trace contextRef="#ctx0" brushRef="#br3" timeOffset="118058">4400 13267 89 0,'-8'-20'38'16,"-8"-4"2"-16,3 17-1 16,-6 5-34-16,4 7-2 15,-3 8 0-15,3 14-1 16,2 4-1-16,3 8 1 15,3 3-2-15,7 3 1 0,2-4 0 16,8-2 0-16,5-7 0 16,6-11 0-16,1-9-1 15,7-12 1-15,0-9-1 16,-2-12 0-16,-2-7 1 15,-5-5-1-15,-2-7 0 16,-9-1 0-16,-7 1 0 16,-5 1-2-16,-5 7 0 15,-5 4-2-15,2 8-2 16,-3 2-4-16,14 18-15 15,0 0-14-15,0 10 0 16,0-10 1-16,20 30-1 16</inkml:trace>
  <inkml:trace contextRef="#ctx0" brushRef="#br3" timeOffset="118471">4824 13333 90 0,'-12'11'39'16,"-9"-8"2"-16,12 8-2 16,9-11-36-16,0 0 0 15,-2 10-1-15,17-10-1 16,11-6 0-16,4-1 0 15,13-8 0-15,1-3 0 16,6-4 1-16,-2-2-1 0,-5-1 1 16,-4-2-1-16,-11 4 1 15,-6-1-1-15,-13 4 0 16,-13 5-1-16,-7 3 1 15,-11 7-1-15,-6 6 0 16,-6 9 0-16,-3 7 0 16,-2 12-1-16,3 5 1 15,3 5-1-15,8 4 0 16,7 0-1-16,13-3-1 15,10-8-1-15,20-4-3 16,6-22-8-16,26 4-18 16,-3-24-5-16,19-1-1 15,-3-17-2-15</inkml:trace>
  <inkml:trace contextRef="#ctx0" brushRef="#br3" timeOffset="118786">5521 13070 103 0,'-34'11'39'16,"-12"-1"1"-16,7 17-9 15,1-8-28-15,10 4-1 16,8-3 0-16,10 1-1 16,14-5 0-16,12-3 0 15,11-5 0-15,11-3-1 16,0-3 1-16,4-1-1 15,-5-2 1-15,-2 2-1 16,-9 3 0-16,-9 7 1 16,-13 4-1-16,-10 6 1 0,-10 4-1 15,-7 3 0-15,-8 3-1 16,2-1 0-16,0 0-1 15,1-7-3-15,11 4-3 16,-3-22-15-16,26 10-16 16,-6-15-2-16,22-3-1 15,-5-11 1-15</inkml:trace>
  <inkml:trace contextRef="#ctx0" brushRef="#br3" timeOffset="119447">6582 13059 90 0,'-13'13'38'15,"6"14"1"-15,-13-8-3 16,6 17-34-16,-2 3 0 15,2 4 0-15,0 1-1 16,3-1 1-16,0-3-1 16,3-6-1-16,6-7 1 15,3-9 0-15,-1-18 0 16,19 9 0-16,-4-21 1 15,6-7-1-15,2-12 0 16,0-5 0-16,2-4 1 0,2 0-1 16,-5-2 0-16,-2 8-1 15,-4 2 1-15,-3 12-1 16,-4 9 0-16,-9 11 0 15,17 11 0-15,-12 9-1 16,4 9 0-16,1 2-2 16,5 5-1-16,3-4-2 15,13 7-4-15,-5-24-14 16,20 5-16-16,-4-21 2 15,12-2-2-15,-5-18 1 16</inkml:trace>
  <inkml:trace contextRef="#ctx0" brushRef="#br3" timeOffset="119770">7119 13079 91 0,'-46'-2'40'16,"7"14"2"-16,-10-1-2 16,12 13-34-16,-3 1-3 15,11 9 1-15,11 3-3 16,7 3 1-16,15-1-1 15,11-1 0-15,12-5-1 16,7-8 0-16,9-8 1 16,4-11-2-16,0-8 2 15,2-10-1-15,-4-10 1 16,-10-5 0-16,-11-8-1 15,-8 0 1-15,-9-3-2 16,-9 3 1-16,-7 3-2 16,-9 2 0-16,0 13-3 0,-3 2 0 15,7 15-2-15,-2-3-3 16,18 19-12-16,-2-16-18 15,9 15 3-15,11-14-3 16,12-1 2-16</inkml:trace>
  <inkml:trace contextRef="#ctx0" brushRef="#br3" timeOffset="120000">7717 12569 81 0,'-19'5'39'16,"-13"13"-1"-16,8 27 1 15,-8 13-34-15,8 17-1 16,1 8-1-16,8 12-2 0,4 0 0 16,4-2-1-16,6-6-2 15,1-15-4-15,12-1-21 16,-10-28-12-16,10-9 0 15,-12-34-2-15</inkml:trace>
  <inkml:trace contextRef="#ctx0" brushRef="#br3" timeOffset="120154">7422 13100 86 0,'-21'-15'41'16,"21"15"0"-16,-7-12 1 15,23 1-27-15,11 5-17 16,12-11-6-16,25 12-26 0,-6-17-7 15,16 6 0-15,-4-6-2 16</inkml:trace>
  <inkml:trace contextRef="#ctx0" brushRef="#br3" timeOffset="123760">8524 13198 41 0,'15'-5'35'15,"1"1"1"-15,-3 2 0 16,-4-10-14-16,1 11-17 0,-10 1 0 15,0 0 1-15,-8-12 0 16,-3 13 0-16,-12-3-1 16,-1 6-1-16,-7 0 0 15,-2 10-1-15,-6 4-1 16,1 10-1-16,1 4 1 15,5 5-1-15,8 2 0 16,8 1-1-16,12-6 1 16,15-10-1-16,14-14 1 15,13-17-1-15,16-20 1 16,8-19 0-16,12-20 0 15,2-13 0-15,-1-9 0 16,-9-5 0-16,-8-1-1 0,-13 5 1 16,-11 9 0-16,-12 16 0 15,-14 16-1-15,-8 18 1 16,-10 17-1-16,-6 24 0 15,-6 21 0-15,-2 22 0 16,0 22-1-16,-5 11 0 16,5 10 1-16,5-2-3 15,11 0 0-15,8-12-1 16,14-12-1-16,9-25-6 15,27 1-11-15,-9-38-11 16,24 0-8-16,-3-22 1 16,4-2 1-16</inkml:trace>
  <inkml:trace contextRef="#ctx0" brushRef="#br3" timeOffset="123940">9287 13101 97 0,'-22'-17'40'16,"5"15"2"-16,-10 2-3 15,1 15-36-15,2 11-1 16,4 7-1-16,4 8 0 15,3 5-3-15,8 3 0 16,5-5-3-16,17 6-10 16,-8-26-15-16,21-3-12 15,-4-20 2-15,11-6-2 16</inkml:trace>
  <inkml:trace contextRef="#ctx0" brushRef="#br3" timeOffset="124083">9325 12717 87 0,'-15'-4'27'16,"14"17"-25"-16,1 6-12 16,14-1-27-16,4-3 1 15</inkml:trace>
  <inkml:trace contextRef="#ctx0" brushRef="#br3" timeOffset="124420">9767 13013 85 0,'-44'19'39'0,"3"8"1"16,-11-10-1-16,4 10-33 0,3-5 0 16,11 3-2-16,10-4 0 15,15 2-1-15,10-11-1 16,16-3-1-16,13-5 0 15,11-6-1-15,4-2 1 16,4 1-1-16,-4 2 0 16,-8 4 0-16,-9 6 1 15,-11 7-2-15,-13 8 1 16,-14 4-1-16,-7 3 1 15,-6 0-2-15,-3-1 0 16,1-8-3-16,5-1-1 16,-2-20-10-16,22-1-10 15,0 0-14-15,20-17 0 0,-1-11-1 16,14 0 2-16</inkml:trace>
  <inkml:trace contextRef="#ctx0" brushRef="#br3" timeOffset="124766">10183 12909 79 0,'-22'0'41'16,"-8"11"-2"-16,2 18 2 15,-18 4-29-15,9 5-8 16,-1 0 0-16,9 0-1 15,8-4-1-15,12-4-1 16,12-10 0-16,13-7 0 0,12-7-1 16,6-6 0-16,7-4 0 15,-1 0 0-15,-3-2 0 16,-4 4 0-16,-9 4 0 15,-13 10 0-15,-9 4 0 16,-6 7 0-16,-9 5 0 16,-7-1-2-16,5 2 0 15,-3-2-2-15,9-1-2 16,-3-19-10-16,24 10-11 15,-12-17-13-15,27-8-1 16,0-13 1-16,11 0 2 16</inkml:trace>
  <inkml:trace contextRef="#ctx0" brushRef="#br3" timeOffset="125065">10534 13031 80 0,'-13'3'40'0,"0"17"0"15,-11 3 1-15,6 22-31 16,-5-6-5-16,6 6 0 15,1-2-2-15,8-2 0 16,7-5 0-16,7-7-2 16,8-13 1-16,10-13-2 15,7-14 1-15,6-12 1 16,4-10-2-16,2-7 1 15,0-8-1-15,-9-2 0 16,-5 3-1-16,-9 3 0 16,-12 12-1-16,-12 6-1 15,-9 17-2-15,-13 0-6 0,12 27-12 16,-23-16-8-16,18 17-9 15,-1-6-2-15,12 3 2 16</inkml:trace>
  <inkml:trace contextRef="#ctx0" brushRef="#br3" timeOffset="125545">11089 12519 90 0,'-5'-20'39'0,"5"20"0"15,-15 2-4-15,3 28-30 16,-5 12-2-16,2 21 1 0,-4 12-1 15,2 14-1-15,-2 4 0 16,4 5-1-16,3-3-1 16,2-7 0-16,10-12-2 15,3-14-1-15,12-11-2 16,5-21-4-16,14-2-9 15,-9-30-16-15,20-2-5 16,-5-19-1-16,7-6 3 16</inkml:trace>
  <inkml:trace contextRef="#ctx0" brushRef="#br3" timeOffset="125848">11345 13016 90 0,'0'-21'40'0,"-13"1"0"0,13 20 1 16,-25 0-34-1,18 15-2-15,-2 11-2 0,2 6 0 16,1 7-1-16,-1 6-1 15,1 3 1-15,4-1-1 16,1-5 1-16,2-5-2 16,2-7 1-16,4-9-1 15,4-10 1-15,3-14-1 16,3-11 0-16,5-8 2 15,0-10-2-15,2-5 0 16,4-7-1-16,-7-4 0 16,3-2-3-16,-6-1-2 15,4 19-9-15,-18-15-8 16,19 28-7-16,-20-9-7 0,12 15-6 15,-6 0 3-15,6 13 1 16</inkml:trace>
  <inkml:trace contextRef="#ctx0" brushRef="#br3" timeOffset="126201">11639 13100 89 0,'0'19'40'0,"0"-19"1"15,4 25 0-15,7-23-36 16,11 1-1-16,6-7-1 15,7-2 0-15,0-6-1 16,4 0 0-16,-2-7 0 16,-3-4-1-16,-6-1 0 15,-12 0-1-15,-7-4 1 0,-9 4 0 16,-8 3-1-16,-7 2 1 15,-6 4-1-15,-6 10 0 16,-4 11 1-16,-4 11-1 16,-1 10 0-16,3 8 1 15,2 8-1-15,5 2 0 16,9 0 0-16,12-1-1 15,16-9-2-15,7-13-5 16,25 5-13-16,-6-33-6 16,31 13-6-16,-4-23-9 15,19 0-1-15,0-15 1 16</inkml:trace>
  <inkml:trace contextRef="#ctx0" brushRef="#br3" timeOffset="126896">12969 13016 66 0,'-17'-18'38'0,"-2"8"0"16,-11-6 1-16,5 10-29 16,-14-2-2-16,8 11-2 15,-7 3 0-15,3 14 0 16,-3 6-2-16,4 10 0 15,1 7-1-15,7 5-1 16,3 2-1-16,6-3 0 16,7-6 0-16,10-4-1 0,10-11 0 15,8-10 0-15,10-17 1 16,11-14-1-16,10-9 1 15,6-10 0-15,-2-9-1 16,0-3 1-16,-4 0-1 16,-6 1 1-16,-9 7-1 15,-13 8-1-15,-10 11 1 16,-11 8 0-16,0 11 0 15,-25 15 0-15,7 7-1 16,-1 6 1-16,1 9-2 16,5-2 0-16,10 7-1 15,3-5-1-15,16 1-2 16,1-13-2-16,18 5-4 15,-7-24-9-15,19 14-5 0,-14-26-2 16,11 5-9-16,-11-14-1 16,3 0 4-16</inkml:trace>
  <inkml:trace contextRef="#ctx0" brushRef="#br3" timeOffset="127253">13347 13052 83 0,'6'-19'40'16,"-8"-3"-2"-16,2 22 2 15,-13-8-29-15,3 19-5 16,-9 7-2-16,0 8 0 15,-4 7-2-15,0 0 0 16,2 3 0-16,4-3-1 16,0-3 0-16,9-3 0 15,7-10 0-15,1-17-1 0,20 7 0 16,-1-15 0-16,7-7 1 15,1-6-1-15,4-5 0 16,-1-8 0-16,0 1 0 16,-3 0 0-16,-4 1 0 15,-3 3-1-15,-5 4 1 16,-1 3-1-16,-4 8 1 15,-10 14-1-15,17-2-1 16,-10 15 0-16,3 12-2 16,-4 4-1-16,11 9-2 15,-3-6-6-15,22 18-8 16,-14-24-5-16,25 13-3 15,-10-22-8-15,18-5-2 16,-4-13 3-16</inkml:trace>
  <inkml:trace contextRef="#ctx0" brushRef="#br3" timeOffset="127620">14018 13005 99 0,'-33'1'40'16,"-10"1"1"-16,2 18 0 15,-2-1-36-15,3 10 0 16,6 3-2-16,6 4 0 15,10-3-1-15,14-4-1 16,14-7 0-16,14-11 0 16,14-15 0-16,11-12-1 15,9-16 0-15,5-9 0 0,-3-11 1 16,-2-8-1-1,-7-2 0-15,-7-4 0 0,-9 4 0 16,-14 5 0-16,-6 10 1 16,-8 5-2-16,-6 15 1 15,-9 13 0-15,-5 16 0 16,-7 19 0-16,-5 15 0 15,-3 13-1-15,4 12-3 16,-3 1-2-16,15 11-9 16,-6-20-6-16,27 12-5 15,-10-33-4-15,32 5-7 16,2-20-6-16,23-5 4 15</inkml:trace>
  <inkml:trace contextRef="#ctx0" brushRef="#br3" timeOffset="128034">15113 13019 79 0,'11'-16'39'0,"-8"-8"-2"16,7 11 3-16,-7-4-34 15,-3 17-1-15,0 0 0 16,0 0-1-16,-13 22-1 15,2 11 0-15,-5 9-1 16,-2 8-1-16,1 6 0 16,-1-1-2-16,6 2-1 15,0-11-2-15,13 0-7 16,-2-29-11-16,27 4-9 15,-9-29-8-15,19-5-2 16,-3-20 1-16</inkml:trace>
  <inkml:trace contextRef="#ctx0" brushRef="#br3" timeOffset="128184">15138 12713 71 0,'-28'4'36'15,"4"5"-6"-15,10-2-13 16,15 8-38-16,10-7-15 15,23 5-1-15,4-6 0 16</inkml:trace>
  <inkml:trace contextRef="#ctx0" brushRef="#br3" timeOffset="128506">15525 12873 87 0,'-34'16'38'0,"-11"-7"0"15,9 9-1-15,2-6-33 16,9 2 0-16,5-3-2 15,12 4 0-15,12-5 0 16,11-1 0-16,11-1-1 16,8 0 1-16,3 0-1 15,2 1 0-15,-2 4 0 16,-3 1 0-16,-6 8-1 15,-12 3 1-15,-8 4 0 16,-9 3 0-16,-7 2-2 16,-7 1 1-16,-5-1-1 15,-3-4-3-15,2-1-3 16,-9-17-12-16,20 11-9 15,-10-18-11-15,20-5-1 0,-19-7-1 16,24-8 1-16</inkml:trace>
  <inkml:trace contextRef="#ctx0" brushRef="#br3" timeOffset="129370">16283 13056 82 0,'0'0'38'15,"0"0"-2"-15,0 0 1 0,0 0-34 16,24 10 0-16,-5-11-1 15,8 0 0-15,5-5 0 16,4-5 0-16,5-8-1 16,2-1 1-16,-4-6 0 15,-1-2-1-15,-5-3 1 16,-10 4-1-16,-12-1 0 15,-7 5 0-15,-16 6 0 16,-10 4 0-16,-5 7-1 16,-12 8 1-16,-4 10 0 15,-1 9 0-15,0 11-1 16,4 6 1-16,7 6 0 15,8 3 0-15,10-1-1 16,14 0 1-16,12-5-1 0,19-10 0 16,16-9-2-16,14-12-1 15,14-3-3-15,1-14-2 16,16 1-6-16,-10-19-8 15,11 14-7-15,-17-19-9 16,-1 9 1-16,-20-10 1 16</inkml:trace>
  <inkml:trace contextRef="#ctx0" brushRef="#br3" timeOffset="129777">17201 12984 5 0,'-2'-25'23'0,"2"15"12"15,-14-9 1-15,1 13 1 16,-8-6 1-16,4 11-17 16,-7-11-14-16,6 7-2 15,-6-3-1-15,0 6-1 16,-2 2 0-16,-4 9 0 15,-9 7-1-15,0 12 1 0,-7 4-1 16,-1 9 0-16,3 0-1 16,6 4 1-16,8-2-1 15,12-6 0-15,13-11-1 16,14-6 1-16,15-14-1 15,12-9 0-15,13-10 0 16,3-7 0-16,4-8 0 16,-2-4 0-16,-4-3 0 15,-4 2-1-15,-10 2 1 16,-7 6 0-16,-9 6 0 15,-10 6 0-15,-10 13 0 16,0 0-1-16,0 27 1 16,-8-1-1-16,0 9-1 0,0 2-1 15,6 4-1-15,3-3-2 16,10 3-2-16,5-20-9 15,26 7-4-15,-6-28-5 16,27 6-3-16,-8-21-9 16,16-1 2-16,-5-14 1 15</inkml:trace>
  <inkml:trace contextRef="#ctx0" brushRef="#br3" timeOffset="130121">17719 12860 93 0,'-20'2'39'16,"-7"-4"0"-16,9 18-3 15,-4-7-32-15,6 4 0 0,1 1-1 16,5 2-1-16,3-2 0 16,6 2-1-16,3-7 0 15,4 2 0-15,5-5-1 16,0 0 0-16,2 1 1 15,3 0-1-15,-3 2 0 16,1 3 0-16,-5 4 0 16,-1 1 1-16,-4 5-1 15,-2 1 0-15,-3 1 1 16,-5 1-1-16,0-5 1 15,-2-1-1-15,2-5-1 16,6-14-1-16,-9 16-2 16,9-16-4-16,13-4-10 15,-5-20-5-15,21 14-6 0,-11-19-10 16,20 1-1-16,-6-13 2 15</inkml:trace>
  <inkml:trace contextRef="#ctx0" brushRef="#br3" timeOffset="130332">18045 12793 105 0,'-5'16'40'0,"1"7"1"16,-12 0-6-16,4 14-33 16,-2 6 0-16,0 4 0 15,-4 5 0-15,3-1-2 16,1-3-1-16,0-5 0 15,7-7-3-15,-1-14-1 16,14-3-10-16,-6-19-7 0,24-14-10 16,-9-13-7-16,16-3 0 15,-4-19 1-15</inkml:trace>
  <inkml:trace contextRef="#ctx0" brushRef="#br3" timeOffset="130460">18055 12580 88 0,'-24'4'34'0,"5"9"-8"15,-1 3-24-15,17 6-36 16,5-5-4-16,12 6 2 16</inkml:trace>
  <inkml:trace contextRef="#ctx0" brushRef="#br3" timeOffset="131103">18258 13035 90 0,'0'0'38'0,"4"19"1"15,-4-19-1-15,31-6-34 16,-5-3-1-16,11 4-1 16,2-8 1-16,2 3-1 15,-3-6 0-15,-3 2-1 16,-8-2 1-16,-4-3 0 15,-8 0-1-15,-13 0-1 16,-3 0 1-16,-9 0 0 16,-5 4-2-16,-2 4 1 15,-7 6 0-15,-2 10 0 0,-5 7 0 16,-2 12 0-16,3 4 0 15,3 8 1-15,7 2-1 16,6 1 1-16,11-5 0 16,9-3-1-16,16-11 1 15,10-10-1-15,11-9 1 16,4-4 0-16,3-5 0 15,3-3-1-15,-4 2 0 16,-5 0 0-16,-8 6 0 16,-12 8 0-16,-5 5-1 15,-11 7 1-15,-7 4-1 16,-7 4 0-16,-3 0 1 15,-2 0-1-15,-1-3 0 16,4-4 1-16,2-6 0 16,6-12 0-16,0 0 1 0,0 0-1 15,0 0 2-15,9-23-1 16,1 0 1-16,6-2-1 15,1-6 1-15,-1-3-1 16,2 1 0-16,0 2-1 16,-3 2 0-16,0 5 0 15,-2 4-2-15,-2 5-2 16,6 10-5-16,-12-8-7 15,22 21-6-15,-14-20-5 16,29 19-5-16,-5-17-8 16,18 7-1-16,9-9 3 15</inkml:trace>
  <inkml:trace contextRef="#ctx0" brushRef="#br3" timeOffset="131571">20002 12427 87 0,'0'0'37'15,"-23"-16"1"-15,11 24 0 16,-10 5-34-16,9 14 0 15,-3 7-2-15,2 12 1 16,-3 11-1-16,2 11 0 16,-4 7 0-16,3 4-1 15,1 1-1-15,1-6-3 16,4-4 0-16,-1-12-3 15,12-2-9-15,-10-30-11 0,13-1-12 16,-4-25 0-16,11 5 0 16,-7-20 2-16</inkml:trace>
  <inkml:trace contextRef="#ctx0" brushRef="#br3" timeOffset="132015">19605 12874 95 0,'-20'1'38'16,"16"13"1"-16,4-14 0 15,24 15-35-15,7-8-2 16,13 3 0-16,11-5 0 16,10-1-1-16,4-1 1 15,5-6-1-15,-4 0 0 0,-5-2-1 16,-9-1 1-16,-9 3-1 15,-13-3 1-15,-12 4 0 16,-22 2-1-16,0 0 1 16,-10 11 0-16,-11 3 0 15,-8 7 0-15,0 2 0 16,-2 9-1-16,2 1 1 15,8 1 0-15,8-1 0 16,12-2-1-16,10-6 1 16,12-7 0-16,11-6 0 15,10-10-1-15,7-7 0 16,-2-7 1-16,0-5-1 15,-10-6 0-15,-8-6 0 16,-13-1 0-16,-10-2 0 0,-13 2-2 16,-12-4-1-16,-4 8-3 15,-9-8-6-15,13 23-9 16,-15-15-3-16,34 26-6 15,-24-12-10-15,24 12-1 16,16-5 1-16</inkml:trace>
  <inkml:trace contextRef="#ctx0" brushRef="#br3" timeOffset="132556">21226 12886 64 0,'18'-5'37'16,"-9"-9"-1"-16,4 13 1 15,-13 1-22-15,0 0-11 16,-28-10 1-16,9 14-2 16,-14 3 0-16,0 7 0 0,0 1 0 15,3 4-1-15,3 3 0 16,11 1 0-16,10-2-1 15,13 2 1-15,13-5-2 16,9-3 1-16,5-3-1 16,6-2 1-16,-2-3-1 15,-1 4 1-15,-8-2 0 16,-6 4-1-16,-12 2 1 15,-9 2 0-15,-10 4-1 16,-10-1 0-16,-2 2 0 16,-4-2-1-16,1-3-3 15,1-9-1-15,16 5-12 16,-4-26-5-16,29 9-7 15,-1-23-10-15,21 3 0 0,3-16 1 16</inkml:trace>
  <inkml:trace contextRef="#ctx0" brushRef="#br3" timeOffset="132780">21809 12501 105 0,'-20'19'38'15,"-12"3"2"-15,5 24-4 16,-4 0-33-16,4 12-2 15,3 6 1-15,5 5-2 16,1 6 0-16,5-3 0 16,5-1-2-16,1-7-1 15,8-1-7-15,-7-24-12 0,24 5-10 16,-12-28-7-16,11-3-2 15,-4-21 2-15</inkml:trace>
  <inkml:trace contextRef="#ctx0" brushRef="#br3" timeOffset="133562">21502 12911 97 0,'-13'8'38'0,"13"-8"2"15,4 16-1-15,12-10-36 16,27-2-1-16,15-1 0 15,12-2 0-15,8-1 0 16,2-3-1-16,0-1 0 16,-5 0 0-16,-17 1 0 0,-6 2 1 15,-20-3-1-15,-15 4 0 16,-17 0 0-16,0 0 0 15,-27 13 0-15,-4-3-1 16,-4 9 1-16,-8 3-1 16,2 9 0-16,1 2 0 15,4 3 0-15,12 2 1 16,9-1-1-16,15-1 1 15,13-10-2-15,13-8 2 16,14-7-1-16,8-9 1 16,9-7-2-16,-1-9 1 15,-3-8 0-15,-7-9 0 16,-5-2 0-16,-10-6 0 15,-10-2 0-15,-13-2-1 0,-8 3 1 16,-8 2 0-16,-4 5 0 16,-3 3 0-16,0 10 0 15,0 7 0-15,5 8-1 16,10 5 2-16,0 0-1 15,9 14 0-15,11-5 0 16,9 1 0-16,4 1 0 16,6 1 1-16,-2-1-1 15,-1 4 0-15,-6 1 1 16,-6 5-1-16,-12 4 0 15,-5 3 1-15,-13 4-1 16,-5 2 1-16,-4 0-1 16,-3 0 0-16,2-4 0 15,-1 0 0-15,3-8 0 0,5-3 0 16,2-8 0-16,7-11 0 15,0 0 1-15,19-12-1 16,-2-7 1-16,5-9-1 16,4-7 1-16,3-8-1 15,5-4 1-15,-1-2-2 16,0 0 1-16,-3 4 0 15,-2 6-1-15,-6 6-1 16,-1 10-2-16,-7 5-2 16,2 20-7-16,-16-2-5 15,21 12-4-15,-21-12-4 16,20 26-2-16,-20-26-4 15,18 21-7-15,-7-12 3 0</inkml:trace>
  <inkml:trace contextRef="#ctx0" brushRef="#br3" timeOffset="133922">22818 13010 94 0,'0'0'40'16,"3"19"2"-16,-3-19-2 16,33 10-32-16,-3-8-2 15,9 0-3-15,8-3 1 16,9-4-1-16,4-5-1 15,3-1-1-15,-1-4 0 16,-6-3 0-16,-8-2-1 16,-6-2 1-16,-15-4-1 15,-10 3 0-15,-16 2 0 0,-15 3 0 16,-13 9 0-16,-13 6 0 15,-12 15 1-15,-10 11-1 16,-2 10 0-16,-2 10 0 16,11 6 0-16,9 1 1 15,13-1-2-15,18-5 1 16,22-11-4-16,16-13-2 15,27-3-5-15,4-23-5 16,30 10-5-16,-10-29-6 16,30 18-3-16,-13-19-9 15,14 2-3-15,-1-4 2 16</inkml:trace>
  <inkml:trace contextRef="#ctx0" brushRef="#br4" timeOffset="138340">1124 12416 1 0,'0'0'24'15,"0"0"4"-15,0 0-2 16,0 0-3-16,11-27-4 16,13 12-2-16,-3-25-3 15,24 3-2-15,-3-19-1 16,16 1-4-16,3-11-2 0,3 0 0 15,-3 2-3-15,-2 8-1 16,-11 16-6-16,-18-3-17 16,-1 26-13-16,-20 2 3 15,-9 15-4-15,-5 11-1 16</inkml:trace>
  <inkml:trace contextRef="#ctx0" brushRef="#br4" timeOffset="138850">1780 11896 41 0,'-15'-7'31'15,"3"-1"2"-15,12 8-1 16,-15-9-19-16,15 9 0 15,0 0-5-15,7 13-2 16,-7-13-2-16,28 9-1 16,-3-5 0-16,12 1-3 15,3-6 3-15,9-3-2 16,5-3-1-16,1-1 0 15,6 10-25-15,-12-8-9 16,2 10-1-16,-14 0-1 16</inkml:trace>
  <inkml:trace contextRef="#ctx0" brushRef="#br4" timeOffset="139402">2364 11911 52 0,'0'0'33'0,"-10"-13"2"15,10 13-4-15,0 0-19 16,-11-7-3-16,11 7-3 0,5 16-2 15,5 3 0-15,-3 5-1 16,8 8-2-16,1 6 1 16,9 4-2-16,1 2 1 15,5 2 1-15,2 0-3 16,-2-8-3-16,13 2-31 15,-11-12 0-15,3-1 0 16,-10-14-3-16</inkml:trace>
  <inkml:trace contextRef="#ctx0" brushRef="#br4" timeOffset="139993">2708 12368 54 0,'0'0'33'0,"-19"9"0"16,19-9 0-16,-16 1-22 16,16-1 0-16,3-10-4 15,7-5-1-15,5-13-2 16,12-7-1-16,5-7 0 0,3-5-1 15,2-3 0-15,2-1-1 16,-2 3-1-16,-5 1-2 16,-7 15-1-16,-10-1-6 15,1 21-26-15,-16-1-1 16,0 13 0-16,0 0 0 15</inkml:trace>
  <inkml:trace contextRef="#ctx0" brushRef="#br4" timeOffset="140451">2968 11969 56 0,'0'0'33'0,"-16"-4"1"16,16 4-2-16,-15-3-23 0,15 3 0 15,0 0-3-15,0 0-1 16,-10-4-1-16,10 4-1 16,15-4-1-16,5-1 1 15,5-5-1-15,12-1 3 16,6 0-3-16,9 0 2 15,5 1-3-15,0 4 2 16,0 4-4-16,-6 3-1 16,-2 13-5-16,-16-4-31 15,4 11 2-15,-14-7-2 16,2 5 0-16</inkml:trace>
  <inkml:trace contextRef="#ctx0" brushRef="#br4" timeOffset="140971">3606 11972 36 0,'-12'-13'32'0,"12"13"1"16,-9-12 0-16,9 12-13 15,-10-12-11-15,10 12 1 16,0 0-4-16,0 0-1 16,-9-13 0-16,9 13-2 15,0 0 0-15,14 5 0 16,-14-5 0-16,21 17-1 15,-8-2 0-15,4 5 0 16,1 6-1-16,-1 4 1 16,3 6-1-16,-6 8-1 15,0 2 0-15,-4 1 0 16,4 2-1-16,-5-4-1 0,7-3-4 15,-6-15-30-15,15-4-1 16,-1-21-1-16,10-6-1 16</inkml:trace>
  <inkml:trace contextRef="#ctx0" brushRef="#br4" timeOffset="141541">3789 12365 49 0,'-9'16'31'0,"9"-16"2"16,-5 15-8-16,5-15-11 15,0 0-3-15,0 0-1 16,6-12-3-16,2-4-1 15,9-2-1-15,-1-11-1 16,13-2-1-16,3-7 0 16,6-2-2-16,1-1 0 15,3-1-2-15,-1 5-2 16,-7 2-1-16,9 10-5 15,-19-7-3-15,10 16-3 16,-17-12 1-16,11 14 2 16,-13-14 0-16,12 8-20 15,-12-5 1-15,0 1 4 0,-2 5 2 16</inkml:trace>
  <inkml:trace contextRef="#ctx0" brushRef="#br4" timeOffset="142109">4324 11957 46 0,'0'0'33'0,"0"0"0"15,-10-10-1-15,10 10-21 16,0 0-1-16,0 0-1 16,0 0-3-16,0 0-1 15,0 0-1-15,0 0-1 16,0 0-1-16,11 1 0 15,5-2 0-15,11-2-1 16,8-1 1-16,11-1 0 16,7-4-1-16,5 0 0 15,4 2-1-15,-2-1-4 16,3 11-31-16,-19-5 0 15,-3 10-3-15,-15-5 0 16</inkml:trace>
  <inkml:trace contextRef="#ctx0" brushRef="#br4" timeOffset="142591">4923 11914 69 0,'0'0'36'0,"0"0"-1"16,0 0 1-16,0 0-30 16,0 0-2-16,0 0 0 15,2 11-1-15,7 1 0 16,1 1-1-16,4 8 1 15,1 3-1-15,6 5 0 16,-2 3 0-16,0 5 0 16,-1 2-1-16,1 3 0 15,-4-4-2-15,-1-2 0 0,4-3-3 16,-8-12-5-16,14 6-28 15,-10-16 0-15,9 0 0 16,-6-13-2-16</inkml:trace>
  <inkml:trace contextRef="#ctx0" brushRef="#br4" timeOffset="143103">5164 12334 70 0,'0'0'36'0,"0"0"-1"16,0 0 2-16,0 0-29 15,17-25-2-15,8-8-1 16,13-2-2-16,8-11 0 15,9-3-1-15,2-6-1 16,1 2-1-16,-1 5-2 16,-12-2-8-16,-4 20-27 15,-18-1 1-15,-10 17-3 16,-14 2 2-16</inkml:trace>
  <inkml:trace contextRef="#ctx0" brushRef="#br4" timeOffset="143544">5598 11932 70 0,'0'0'36'16,"0"0"-2"-16,-14-6 2 15,14 6-31-15,0 0 0 16,0 0 0-16,12 7-2 15,1-3 0-15,2 0 0 16,10-1-1-16,3-2 0 16,9 2 0-16,4-3-1 15,3-3 0-15,3 0 0 16,-2 0-1-16,-2-1 0 15,-6-1-3-15,-4 10-5 16,-18-6-28-16,3 9-1 16,-18-8 0-16,4 18-1 15</inkml:trace>
  <inkml:trace contextRef="#ctx0" brushRef="#br4" timeOffset="143996">6071 11910 66 0,'0'0'35'0,"-11"1"1"16,11-1 0-16,-9 2-27 15,9-2-2-15,3 16-1 16,5-2-2-16,1 0 0 16,9 9-1-16,2 0 0 15,7 7-1-15,1-1 0 16,-1 1 0-16,3 1-1 15,-2 0 0-15,-1-2 0 16,-6-1-1-16,-3-4 0 16,-3-2 0-16,-3-1 0 15,-4-8-2-15,-1 0-1 16,-7-13-1-16,9 20-8 15,-9-20-26-15,0 0 0 0,0 0-1 16,8-15 1-16</inkml:trace>
  <inkml:trace contextRef="#ctx0" brushRef="#br4" timeOffset="144671">6362 12263 50 0,'0'0'32'15,"0"0"1"-15,-2 13 0 16,2-13-26-16,0 0-1 15,0 0 1-15,0 0-1 16,0 0 0-16,0 0-2 16,0 0-1-16,0 0 0 15,0 0-1-15,6 14 0 16,-6-14-1-16,0 12 1 15,0-12-1-15,4 11 0 16,-4-11 1-16,10-5 0 16,-1-12 1-16,8-6-1 15,1-9 0-15,8-7 0 0,0-7 1 16,4-6-2-16,-1-2 0 15,-1-2 2-15,-3 8-3 16,-5 4 1-16,-3 8-3 16,-9 7-3-16,1 20-11 15,-7-6-21-15,-2 15-2 16,0 0-2-16,17 11 2 15</inkml:trace>
  <inkml:trace contextRef="#ctx0" brushRef="#br4" timeOffset="145144">6633 11913 49 0,'0'0'34'16,"-15"0"2"-16,15 0-2 15,-13-2-16-15,13 2-9 16,0 0-1-16,0 0-3 15,0 0-1-15,16-1 0 0,4-4-2 16,9 0 0-16,6-6 0 16,12 4 2-16,5-4-2 15,4 2 1-15,2-1-2 16,-4 3 1-16,-5 5-2 15,-6 2 0-15,-10 6 0 16,-6-2-3-16,-9 7 1 16,-5-6-3-16,-4 8 0 15,-9-13-9-15,11 10-24 16,-11-10 1-16,0 0-1 15,13-5 1-15</inkml:trace>
  <inkml:trace contextRef="#ctx0" brushRef="#br4" timeOffset="145529">7166 11827 66 0,'0'0'37'0,"0"0"0"15,-12-14 0-15,12 14-27 0,0 0-4 16,2 14 1-16,-2-14-2 16,12 26-2-16,-2-5 0 15,4 9-1-15,1 5 1 16,6 4-1-16,-3 6 0 15,1 3-2-15,0-1 1 16,-1 1 0-16,-2-3-2 16,2-8-1-16,5-3-4 15,-13-14-31-15,18-5-3 16,-9-16 0-16,10-3-1 15</inkml:trace>
  <inkml:trace contextRef="#ctx0" brushRef="#br4" timeOffset="149729">7422 12253 72 0,'0'0'32'16,"-2"14"-6"-16,2-14 0 16,0 0-18-16,-13 9 0 15,13 3-3-15,-9-2-1 16,5 3-1-16,-2-3 0 15,3 4 0-15,3-14-1 16,0 0 1-16,0 0 0 16,8-12-1-16,3-14 1 0,5 0 0 15,4-12-1-15,7-2 0 16,-2-5 0-16,7 0 0 15,0-2-1-15,2 1 0 16,0 3 0-16,2 0 1 16,0 3-1-16,1 5 0 15,-4 1-1-15,-1 8 0 16,-8 4 1-16,0 3-1 15,-9 10-1-15,-15 9-2 16,14-5 0-16,-14 5-1 16,-5 17-7-16,-10-15-29 15,15 8 2-15,0-10 2 16,-9 11-3-16</inkml:trace>
  <inkml:trace contextRef="#ctx0" brushRef="#br4" timeOffset="150210">7951 11747 39 0,'0'0'34'0,"0"0"2"16,0 0-1-16,0 0-12 16,0 0-12-16,0 0-3 15,0 0-2-15,0 0-1 16,0 0-1-16,0 0-1 15,0 0-1-15,0 0 0 16,0 0 0-16,0 0 0 16,17 16-1-16,3-10 1 15,8-1-1-15,11-3 1 16,12-6-1-16,7 0-2 15,8-3 1-15,0-2-1 16,0-2 1-16,-9 1-3 16,-7 5 0-16,-12 1-4 0,-6 10-3 15,-21-10-20-15,2 12-7 16,-13-8-1-16,5 13-1 15</inkml:trace>
  <inkml:trace contextRef="#ctx0" brushRef="#br4" timeOffset="150715">8640 11723 60 0,'0'0'35'0,"4"-12"2"15,-4 12-2-15,0 0-21 16,0 0-6-16,0 0-2 16,0 0-1-16,11-5-2 15,-11 5-1-15,18 11 1 16,-4-2-1-16,4 4 1 0,3 1-2 15,4 4 2-15,0 1-2 16,-1 2-1-16,0 2 0 16,-2 1-3-16,-2 2 2 15,-7 3-3-15,-3 1 2 16,-5-1-3-16,2 1 0 15,-7-14-8-15,10 6-25 16,-10-22 1-16,18 12-1 16,-2-23 1-16</inkml:trace>
  <inkml:trace contextRef="#ctx0" brushRef="#br4" timeOffset="151330">9007 12001 65 0,'-13'6'35'15,"3"4"0"-15,0-10-9 16,9 13-16-16,1-13-2 15,0 0-1-15,0 0-1 16,0 0-1-16,18-11-1 16,7-4 0-16,5-9 0 0,7-4-1 15,2-5 0-15,7-3 1 16,1-1-2-16,-2 0-1 15,-1 5-1-15,-6-1 0 16,-3 4-1-16,-1 0 1 16,-1 2-2-16,-4 2-1 15,-1 4 1-15,-5-2-1 16,-1 9-2-16,-13-11-17 15,6 17-16-15,-16-4 0 16,1 12-1-16,-14-9 0 16</inkml:trace>
  <inkml:trace contextRef="#ctx0" brushRef="#br4" timeOffset="152008">9715 11596 55 0,'0'0'32'0,"-15"-9"0"15,5 2-7-15,10 7-18 0,-19 0-1 16,19 0 0-16,-19 8-1 16,19-8 1-16,-19 10-1 15,19-10 0-15,-16 11-1 16,16-11 1-16,-13 8-1 15,13-8-1-15,0 0 1 16,0 0-1-16,0 0 0 16,0 0 0-16,16 3-1 15,4-2 1-15,7 1-2 16,3 0 1-16,8 0-1 15,6 2 0-15,2-2-1 16,4-2 0-16,-1 1-1 16,2-6-2-16,-1 3-2 15,-9-12-9-15,13 11-23 16,-20-9-2-16,2 8 1 0,-15-4-2 15</inkml:trace>
  <inkml:trace contextRef="#ctx0" brushRef="#br4" timeOffset="152494">10103 11590 59 0,'-2'-10'36'16,"2"10"1"-16,-1-14-1 15,1 14-23-15,0 0-3 16,0 0-3-16,0 0-2 15,0 0-2-15,0 0 0 16,0 0-1-16,0 0-1 16,13 9 0-16,-4 2 0 15,6 3 0-15,3 4 0 16,8 4 2-16,3 3-2 15,2 4 2-15,2 1-2 0,1 1-1 16,2-1 2-16,-2-2-2 16,-2-3 1-16,-4-3-4 15,0-2 1-15,-6-9-5 16,5 8-15-16,-14-17-17 15,1 3 0-15,-14-5-2 16,14-13 1-16</inkml:trace>
  <inkml:trace contextRef="#ctx0" brushRef="#br4" timeOffset="153093">10571 11860 47 0,'0'0'34'0,"-12"-7"0"16,12 7 1-16,0 0-25 16,-13-3-2-16,13 3 2 15,0 0-4-15,0 0 1 16,0 0-2-16,15 3 0 15,-2-13 0-15,10-4 1 16,3-9-2-16,11-1 1 16,2-10-3-16,5 0 0 15,0-7-1-15,-1 4 1 16,-5 2-3-16,-5 6 1 0,-6 5-2 15,-8 4 0-15,-7 13-2 16,-12 7-3-16,0 0-14 16,-2 14-19-16,-1 2 2 15,-7-3-3-15,8 3 3 16</inkml:trace>
  <inkml:trace contextRef="#ctx0" brushRef="#br4" timeOffset="153598">11010 11558 83 0,'0'0'38'0,"-16"-6"-1"16,16 6 0-16,0 0-32 15,0 0-1-15,0 0-1 16,21 11-1-16,4-10 1 15,13 1-2-15,8-2 1 16,9 1 0-16,5-3 0 16,1 0-1-16,-2-1-1 15,-3 1 0-15,-11 4-2 16,-8 2-1-16,-9 6-4 15,-28-10-10-15,23 14-21 16,-23-14-1-16,1 17 0 16,-1-17 0-16</inkml:trace>
  <inkml:trace contextRef="#ctx0" brushRef="#br4" timeOffset="154162">11630 11560 70 0,'0'0'37'0,"1"-11"-1"16,-1 11 2-16,-2 11-29 16,9 3-3-16,-1 2 0 15,9 6-2-15,3 1 0 16,10 1 0-16,-1 2 0 0,5 0 0 15,1-1-2-15,0-1-2 16,-2-2 1-16,-6-2-1 16,-6 2 0-16,-6-1-2 15,-4 0 1-15,-4-3-3 16,-4 1 2-16,-2-5-1 15,1 1-2-15,0-15-9 16,0 0-25-16,0 0 1 16,24-5-2-16,-10-11 2 15</inkml:trace>
  <inkml:trace contextRef="#ctx0" brushRef="#br4" timeOffset="154880">12073 11942 32 0,'0'0'35'16,"9"-5"1"-16,-9 5 0 16,0 0-11-16,-8-12-10 15,8 12-5-15,0 0-3 16,2-11-2-16,0 0-1 15,11-3-1-15,3-7-1 16,11-3 1-16,4-9-2 16,7-3 1-16,3-7-2 15,3-2 2-15,-2 1-3 16,-7 3 2-16,-7 6-3 15,-10 5 1-15,-5 11-2 16,-13 5-2-16,0 14-2 16,-20-1-6-16,14 17-25 0,-11-2 0 15,9 9 0-15,-3-5 0 16</inkml:trace>
  <inkml:trace contextRef="#ctx0" brushRef="#br4" timeOffset="155341">12417 11619 64 0,'-12'7'37'0,"0"-6"-1"16,12-1 2-16,-24 6-29 16,24-6-1-16,0 0-2 15,0 0-1-15,0 0 0 16,29 1-2-16,-6-6 0 15,10 1 0-15,1-1-1 16,9 2 0-16,5-2-1 16,3 1 0-16,-1 0-1 0,-2 1 0 15,0-2 0-15,-2 2 0 16,-4 0 0-16,-4-1-1 15,-2 0-1-15,-7-3-1 16,2 6-2-16,-10-9-5 16,9 13-25-16,-19-9-3 15,2 9-1-15,-13-3-1 16</inkml:trace>
  <inkml:trace contextRef="#ctx0" brushRef="#br4" timeOffset="155776">13054 11581 67 0,'0'0'39'0,"-3"-14"-3"16,3 14 3-16,0 0-26 15,0 0-7-15,0 0 0 16,14 24-2-16,-6-10-1 16,4 8 1-16,2-1-1 15,3 5 0-15,3 0-1 16,3 3 1-16,1-2-2 0,3-1-1 15,-6-4 0-15,1-3-2 16,-3-1 2-16,-4-6-3 16,-3 2 1-16,-12-14-3 15,15 15 2-15,-15-15-2 16,5 13-5-16,-5-13-16 15,0 0-14-15,0 0 2 16,0-12-1-16,1 1 1 16</inkml:trace>
  <inkml:trace contextRef="#ctx0" brushRef="#br4" timeOffset="156341">13342 11900 70 0,'-10'17'37'16,"10"-17"0"-16,-7 11 1 16,7-11-30-16,0 0-1 15,14-4-2-15,7-3 0 16,4-11 0-16,10-1 1 15,7-8-3-15,7-2 0 16,5-8-2-16,2 2 1 16,0-6-1-16,-5 3 0 0,-6 3-1 15,-8 5-2-15,-7 4 1 16,-8 5-1-16,-9 9-2 15,-11 0-3-15,-2 12-15 16,-3 12-18-16,-2 0 1 16,-6-2-2-16,6 7 2 15</inkml:trace>
  <inkml:trace contextRef="#ctx0" brushRef="#br4" timeOffset="156860">13942 11641 47 0,'-11'-5'32'15,"0"3"3"-15,-3-1-1 16,14 3-25-16,-17 1-1 16,17-1 2-16,0 0-3 15,-4 16 0-15,4-16-1 16,29 8-1-16,-3-9-1 15,11 2 0-15,4-6 0 16,12 0-2-16,1-6 0 16,4 2-1-16,-2-2-1 15,-5-1-1-15,-4 6-2 16,-12-6-7-16,7 14-27 15,-25-6-1-15,2 10 0 16,-19-6-3-16</inkml:trace>
  <inkml:trace contextRef="#ctx0" brushRef="#br4" timeOffset="157333">14386 11608 88 0,'0'0'38'15,"0"0"0"-15,0 0-1 16,15 0-33-16,-15 0 0 16,27 10-1-16,-11-2 0 15,7 6 1-15,2 2-1 16,4 6 0-16,2 3-1 15,-4 6 2-15,3 1-2 16,-2 1-2-16,0-1 1 16,-5-1-3-16,0-2 2 0,-2-5-4 15,1-3 0-15,-4-9-4 16,6 6-12-16,-24-18-19 15,28 6-1-15,-28-6-1 16,23-9 1-16</inkml:trace>
  <inkml:trace contextRef="#ctx0" brushRef="#br4" timeOffset="157919">14882 11951 67 0,'0'0'39'0,"0"0"-2"16,0 0 2-16,0 0-29 15,6-11-3-15,11 0-1 16,-2-11-1-16,15-2 1 16,3-5-4-16,9-2 1 15,4-5-3-15,1 1 2 16,1-4-3-16,-3 4 2 15,-6 5-3-15,-9 1-1 16,-7 7-2-16,-11-2-4 16,2 21-15-16,-19-8-16 15,5 11 2-15,-11 4-2 0,7 6 2 16</inkml:trace>
  <inkml:trace contextRef="#ctx0" brushRef="#br4" timeOffset="158279">15317 11598 64 0,'0'0'38'16,"-10"-2"0"-16,10 2 2 15,0 0-17-15,18 6-18 16,-4-7 0-16,13 3-1 15,5-3-1-15,10-1-1 16,7-3 0-16,7-1-1 16,2-1 0-16,0 0-1 15,-7 0 0-15,-4 2-2 16,-11 3-2-16,-10-1-3 15,1 11-16-15,-27-8-17 16,0 0 1-16,0 0-2 16,-2 14 2-16</inkml:trace>
  <inkml:trace contextRef="#ctx0" brushRef="#br4" timeOffset="158753">15912 11626 89 0,'0'0'38'16,"-11"-9"0"-16,11 9-2 15,0 0-32-15,0 0 0 16,0 0-1-16,6 18 3 15,4-2-2-15,8 9 1 16,4 1-2-16,3 9 2 16,3-1-3-16,2 3-1 15,0-3 1-15,-3-4-4 16,0-3 1-16,-7-6-5 0,2 1-1 15,-22-22-19-15,25 14-14 16,-25-14-1-16,16 4-1 16,-16-4 0-16</inkml:trace>
  <inkml:trace contextRef="#ctx0" brushRef="#br4" timeOffset="159429">16228 11962 76 0,'0'0'37'15,"-9"10"-1"-15,9-10-7 16,0 0-23-16,2-15-1 16,-2 15-1-16,15-20 0 15,0 7-1-15,5-9-1 16,5-4 3-16,9-6-2 0,3-1 0 15,2-7-1-15,2 0 1 16,-3-3-2-16,-3 1 0 16,-5 7-2-16,-7 0-4 15,-4 14 0-15,-19-5-9 16,11 20-23-16,-11 6-1 15,0 0-1-15,-18 13 1 16</inkml:trace>
  <inkml:trace contextRef="#ctx0" brushRef="#br4" timeOffset="159772">16551 11657 67 0,'0'0'39'0,"0"0"-1"15,29 8 2-15,-8-15-17 16,16 7-19-16,2-5 1 16,13 0-2-16,5-4-1 15,5 1 0-15,-2-2-1 16,-5 0-1-16,-5 1-1 0,-8 2-2 15,-6 6-3-15,-14-6-8 16,2 14-24-16,-24-7 0 16,9 11-1-16,-9-11-1 15</inkml:trace>
  <inkml:trace contextRef="#ctx0" brushRef="#br4" timeOffset="160106">17097 11574 81 0,'1'13'38'15,"14"9"1"-15,-1-4 0 16,11 9-29-16,0-4-2 16,7 8-1-16,-4-1-2 15,3 1-3-15,-4-2 0 16,-2 1-1-16,-4-5 0 15,-5 1-3-15,-2-3 2 16,-2-10-5-16,0 1 0 16,-12-14-10-16,24 13-20 15,-24-13-5-15,19-6 0 16,-7-5-1-16</inkml:trace>
  <inkml:trace contextRef="#ctx0" brushRef="#br4" timeOffset="160682">17457 11927 56 0,'0'0'35'0,"-16"14"1"16,16-14-1-16,0 0-21 0,0 0-7 16,17-13 0-16,-1 4-2 15,2-6 0-15,6-4-1 16,4-5-1-16,6 0 1 15,-1-7-1-15,5 0 0 16,-4-4-1-16,-2 3 0 16,-2 0-3-16,-5 4 1 15,-5 8-3-15,-9 0-4 16,2 18-13-16,-13 2-19 15,0 0 1-15,0 0-2 16,-10 22 3-16</inkml:trace>
  <inkml:trace contextRef="#ctx0" brushRef="#br4" timeOffset="160991">17801 11658 93 0,'16'-5'40'0,"-2"0"0"15,16 7-1-15,-2-6-32 16,17 2-3-16,5-4 0 15,6 1-2-15,0-1 0 16,1-2-1-16,-4-1-1 16,-6 0-1-16,-6 1-1 15,-10 0-1-15,-8 3-3 0,-13-7-6 16,4 18-17-16,-14-6-11 15,0 0 1-15,-13 6-1 16</inkml:trace>
  <inkml:trace contextRef="#ctx0" brushRef="#br4" timeOffset="161375">18322 11578 91 0,'3'23'39'0,"1"-11"1"16,8 10-2-16,-3-3-29 15,8 6-1-15,-2-2-3 16,7 5 0-16,-2-4-2 16,1 0 1-16,0-3-3 15,0-3-1-15,-2 0 1 16,0-4-4-16,-2-1 2 15,0-6-3-15,-4 4 1 16,-1-6-3-16,1 4 1 16,-13-9-3-16,21 13-9 15,-21-13-13-15,0 0-9 0,0 0 1 16,10-1-2-16,-10 1 3 15</inkml:trace>
  <inkml:trace contextRef="#ctx0" brushRef="#br4" timeOffset="162163">18607 11947 61 0,'0'0'34'16,"-11"9"-1"-16,11-9-2 16,-12 8-24-16,12-8 0 15,0 0-2-15,0 0 1 0,-14 7-2 16,14-7-1-16,0 0 1 15,9-13-1-15,-1-1 0 16,9-1 0-16,4-8 0 16,6-3 2-16,7-8-3 15,5 0 1-15,4-7-1 16,0 0 0-16,-2-2-1 15,-6 0 0-15,-6 4-1 16,-7 5-2-16,-8 6 0 16,-9 3 0-16,-5 11-1 15,-12 3-3-15,12 11-6 16,-29 4-16-16,22 11-9 15,-8-6-1-15,12 11 1 16,-3-5 0-16</inkml:trace>
  <inkml:trace contextRef="#ctx0" brushRef="#br4" timeOffset="162577">18977 11602 89 0,'0'0'37'15,"0"0"0"-15,0 0 2 0,0 0-34 16,12 11 0-16,3-8-2 16,10 2 1-16,5-2-1 15,8 0 0-15,6-2-1 16,6-1 0-16,0-1-1 15,2-2 0-15,1-2-1 16,-4-2-1-16,-5-1 0 16,-2 0-1-16,-5 1-1 15,-8-3 0-15,0 4-2 16,-11-4-1-16,1 10-4 15,-19-13-13-15,0 13-15 16,0 0 1-16,0 0 0 16,0 0 0-16</inkml:trace>
  <inkml:trace contextRef="#ctx0" brushRef="#br4" timeOffset="163027">19545 11638 98 0,'-11'-10'37'15,"11"10"1"-15,0-16-9 16,0 16-24-16,16-8-1 15,-4 9 0-15,-12-1 0 16,26 14-1-16,-9 0 0 16,1 7 2-16,5 2-2 15,0 8 1-15,2 0-2 16,0 0-2-16,2 0 2 15,-3-2-2-15,2-5 1 16,-3-2-4-16,-2-3 3 16,-2-8-3-16,-2 0 1 15,-6-7-1-15,3 2-3 0,-14-6-12 16,14-1-10-16,-14 1-12 15,0 0 0-15,0-17-1 16,0 17 2-16</inkml:trace>
  <inkml:trace contextRef="#ctx0" brushRef="#br4" timeOffset="163702">19908 11906 59 0,'0'0'35'0,"0"0"-1"16,0 0-1-16,0 0-22 16,0 0-4-16,0 0-2 15,-13 5 0-15,13-5-2 16,0 0 0-16,0 0 0 15,0 0 0-15,0 0-1 16,13-11 1-16,4 5-1 0,5-11 0 16,7 0 3-16,6-7-3 15,8-1 1-15,1-3-2 16,4-1 1-16,-7-2-1 15,0 3 0-15,-6 6-2 16,-9 3-2-16,-3 6 0 16,-13-1-2-16,3 15-9 15,-13-1-19-15,0 0-4 16,0 0-1-16,0 0 0 15</inkml:trace>
  <inkml:trace contextRef="#ctx0" brushRef="#br4" timeOffset="164738">20330 11707 49 0,'-6'-12'33'15,"6"12"2"-15,0 0-2 16,0 0-21-16,1-16-1 15,-1 16-1-15,0 0-2 16,0 0-2-16,-15 4-1 16,15-4-2-16,0 0 1 15,0 0-1-15,0 0 0 0,29 4-1 16,1-10 1-16,9-1-2 15,11-3 1-15,7 0 0 16,4-2-2-16,-1-2 0 16,-4 5-2-16,-8 1-1 15,-5 3-1-15,-16 0-3 16,-1 12-7-16,-26-7-16 15,12 5-7-15,-12-5-1 16,0 0 0-16</inkml:trace>
  <inkml:trace contextRef="#ctx0" brushRef="#br4" timeOffset="165332">20860 11631 71 0,'0'0'35'16,"-11"-4"-2"-16,11 4 2 16,0 0-30-16,0 0 0 15,11-14-1-15,-11 14 0 16,0 0 1-16,12-8-1 15,-12 8 1-15,0 0-1 16,0 0 0-16,0 0-1 16,7 12 1-16,-1 0-2 15,3 5 1-15,6 2 1 16,3 3-2-16,6 5 2 15,2-2-2-15,3 3 1 16,0-3-2-16,-1-2-1 0,-4-1 1 16,-4-3-4-16,-5-2 2 15,-6-6-2-15,-3 4 1 16,-6-15-3-16,-3 20 2 15,3-20-1-15,-8 16-1 16,8-16-6-16,1 10-13 16,-1-10-15-16,0 0 1 15,12-17-1-15,6 7 1 16</inkml:trace>
  <inkml:trace contextRef="#ctx0" brushRef="#br4" timeOffset="166016">21243 11798 49 0,'-18'10'21'0,"18"-10"5"16,-10 13-9-16,10-13-18 15,0 0 3-15,0 0 2 16,-10 13 5-16,10-13 1 16,0 0-2-16,-17 10 0 15,15 3 0-15,-10-11-1 16,8 10 0-16,-8-8-2 15,12-4-1-15,-19 16-1 0,19-16 1 16,-15 12 0-16,15-12 0 16,0 0 0-16,-8 11 0 15,8-11 0-15,13-11 0 16,2-5 0-16,11-3 1 15,3-6-3-15,9-2 1 16,5-5-2-16,2 0 0 16,0-3-1-16,0 3 1 15,-3 2-2-15,-6 1-3 16,-4 3 2-16,-4 1-1 15,-6 7-2-15,-8-4-2 16,4 18-13-16,-18-8-18 16,0 12 0-16,0 0-1 15,0 0 2-15</inkml:trace>
  <inkml:trace contextRef="#ctx0" brushRef="#br4" timeOffset="166648">21751 11553 64 0,'-10'3'36'0,"-7"-6"-2"16,8 8 3-16,-11-10-27 15,20 5-2-15,-13 5-3 16,13-5 0-16,0 0 0 15,0 0-1-15,0 0 0 16,16-3 0-16,1-1-1 16,9 2 0-16,4-3 0 15,8 3-2-15,0 0 0 16,4-1 0-16,1 3-2 15,-4 0 0-15,2 1-2 16,-5-2-2-16,6 9-11 16,-15-15-16-16,11 10-7 15,-9-9 1-15,6 6-2 0</inkml:trace>
  <inkml:trace contextRef="#ctx0" brushRef="#br4" timeOffset="167166">22241 11544 81 0,'-6'-15'36'16,"6"15"1"-16,0 0-3 15,0 0-26-15,0 0-3 0,11 22 0 16,-4-8-1-1,4 7-1-15,3 1 0 0,6 4 1 16,2-1-1-16,3 2 0 16,1-3-2-16,2-3 1 15,-1-1-2-15,-3-7 0 16,-1 7-7-16,-23-20-16 15,28 18-16-15,-28-18-1 16,11 12 0-16,-11-12 0 16</inkml:trace>
  <inkml:trace contextRef="#ctx0" brushRef="#br4" timeOffset="167854">22560 11746 52 0,'0'0'30'0,"-14"9"2"0,14-9-4 16,0 0-16-16,-19 5-1 16,19-5 0-16,0 0-1 15,0 0-2-15,0 0-1 16,0 0-3-16,14-20 0 15,13 6-2-15,-1-6 1 16,11-1-2-16,2-6 0 16,4 4-1-16,-3-1 1 15,-6 4-1-15,-5 7-2 16,-11-2-1-16,-3 15-5 15,-17-11-17-15,2 11-12 16,0 0-1-16,-4 14 0 16,4-14 0-16</inkml:trace>
  <inkml:trace contextRef="#ctx0" brushRef="#br4" timeOffset="168358">22951 11561 55 0,'-16'4'35'16,"16"-4"1"-16,0 0-2 15,0 0-11-15,0 0-16 16,0 0-1-16,1-12-2 16,-1 12 0-16,19-5 0 15,-5 5 0-15,1-3-1 16,5 3 0-16,5-1 0 15,8 0-1-15,3 0 0 16,11-1-1-16,4-3 0 16,5 0 0-16,-1 0 0 15,0-1-1-15,-6 1-1 16,-7 3 0-16,-9 2 0 0,-8 2-1 15,-10 4 0-15,-15-6 0 16,8 15-1-16,-8-15 0 16,-8 18-2-16,8-18-5 15,-5 18-14-15,5-18-14 16,0 0 1-16,0 0-1 15,16-1 1-15</inkml:trace>
  <inkml:trace contextRef="#ctx0" brushRef="#br4" timeOffset="168825">23511 11582 70 0,'0'0'37'0,"12"-15"-2"15,-12 15 3-15,0 0-29 0,19 16-2 16,-16-3-2-16,7 10 3 16,-8 1-2-16,8 9 0 15,-1 0-3-15,0 5-1 16,0-2 1-16,0 0-3 15,-2-4 2-15,3-2-5 16,-2-1 3-16,1-7-4 16,1-4 0-16,-10-18-3 15,27 25-15-15,-27-25-17 16,20 3 0-16,-20-3-1 15,28-14 1-15</inkml:trace>
  <inkml:trace contextRef="#ctx0" brushRef="#br4" timeOffset="169524">23683 11895 55 0,'-18'8'34'16,"18"-8"-1"-16,-10 4 2 16,10-4-21-16,0 0-5 15,14-3-2-15,-14 3-1 16,25-17-1-16,-9-2 0 15,11 1 2-15,0-9-3 16,6 1-1-16,-1-7-1 16,2 3 1-16,-1-4-2 15,3 3 1-15,-7 1-2 16,0 4-1-16,-9 4 1 15,-6 5 0-15,-4 2-2 16,-2 5 0-16,-8 10-1 16,0 0-1-16,0 0-2 0,0 0-6 15,13 8-24-15,-13-8-1 16,6 13 0-16,-6-13-2 15</inkml:trace>
  <inkml:trace contextRef="#ctx0" brushRef="#br4" timeOffset="170206">24156 11560 57 0,'0'0'35'15,"-17"0"0"-15,17 0 0 16,-14-3-23-16,14 3-3 15,0 0-1-15,17-1-2 16,-3-3-1-16,9 4-1 16,4-3 0-16,9 3-1 0,3-4 0 15,5 4 0-15,-1 0-2 16,-3 0 1-16,-2 3-2 15,-8-1-1-15,-7 4-1 16,-9-5-5-16,4 13-16 16,-18-14-16-16,4 12 1 15,-4-12-2-15,0 0 2 16</inkml:trace>
  <inkml:trace contextRef="#ctx0" brushRef="#br4" timeOffset="170692">24598 11578 78 0,'0'0'38'15,"-10"-2"-2"-15,10 2 2 16,0 0-30-16,0 0-3 16,0 0 0-16,19 11-2 0,-9-7 0 15,6 5 0-15,-2 0-1 16,5 6 0-16,-1 1 0 15,0 6 1-15,-3 1-2 16,0 6 2-16,0 1-2 16,-1 0-1-16,-4-2 1 15,3-2-2-15,-2-2 2 16,2-5-3-16,-1-3 1 15,-1-7-2-15,-1 0 2 16,-10-9-2-16,20 5-3 16,-20-5-11-16,14-7-19 15,-14 7-3-15,4-12-2 16,-4 12 2-16</inkml:trace>
  <inkml:trace contextRef="#ctx0" brushRef="#br4" timeOffset="173508">24836 11947 13 0,'0'0'21'16,"-2"-14"-8"-16,2 14-3 15,0 0 7-15,16-7 1 16,-16 7-1-16,9-6-5 15,-9 6-2-15,12-7-2 16,-12 7 0-16,0 0-2 16,10-15 0-16,-10 15-1 15,0 0 1-15,12-9-2 16,-12 9 0-16,0 0-1 15,3-12 1-15,-3 12-1 16,0 0-1-16,0 0 1 16,0 0 0-16,0 0-1 15,-13 22 0-15,6-2 1 16,-10 4-1-16,1 7 0 0,-11 6 0 15,-2 6 0-15,-7 0 0 16,0 1 0-16,2-2-1 16,1-5-1-16,9-3-3 15,0-15-8-15,19 3-26 16,5-22-1-16,0 10 0 15,0-10-2-15</inkml:trace>
  <inkml:trace contextRef="#ctx0" brushRef="#br4" timeOffset="174082">24554 12257 50 0,'0'0'30'15,"12"-4"3"-15,-12 4-2 16,0 0-19-16,0 0-7 15,14-4 0-15,-14 4 1 16,0 0-2-16,0 0 1 16,0 0-1-16,-26 5 0 15,7 5 0-15,-15-3-1 16,-4 3-1-16,-10 2 0 15,-6 0 1-15,-6 0-1 16,-3 3 0-16,-2-1 0 16,6 1 0-16,1 1 0 15,8 0-1-15,6-2-1 16,11-2-1-16,10 2-3 0,5-14-11 15,18 0-22-15,0 0 0 16,19-1-2-16,-4-14 0 16</inkml:trace>
  <inkml:trace contextRef="#ctx0" brushRef="#br4" timeOffset="174801">23770 12041 46 0,'0'0'33'0,"-1"-16"2"0,1 16 0 15,-1-17-19-15,1 17-4 16,6-15-3-16,-6 15-2 16,4-15 0-16,-4 15-2 15,3-12-1-15,-3 12-1 16,0 0-1-16,0 0 0 15,0 0 0-15,0 0-1 16,0 0-1-16,-11-4 1 16,11 4-1-16,0 0 0 15,-10 4 0-15,10-4 0 16,-11 1 0-16,11-1 0 15,-12 0 0-15,12 0-1 16,-14-1 1-16,14 1 0 16,0 0 0-16,-13 3 0 15,13-3-1-15,0 0 1 0,-7 16 0 16,7-4 0-16,6 3 1 15,2 5-1-15,1 3 0 16,7 5 1-16,6 1 0 16,6 0-1-16,3 3 1 15,3-4-1-15,1-1 0 16,1-4-1-16,0 0-1 15,-5-6-2-15,-2 3-2 16,-11-10-3-16,8 13-21 16,-26-23-9-16,21 28 2 15,-21-28-2-15</inkml:trace>
  <inkml:trace contextRef="#ctx0" brushRef="#br4" timeOffset="175639">23672 11979 35 0,'0'0'21'0,"0"0"-1"16,2-15 1-16,-2 15-2 15,0 0-3-15,0 0-3 16,0 0-4-16,0 0-2 15,0 0-3-15,0 0 1 16,-8-10-3-16,8 10 1 16,0 0-1-16,0 0 1 15,0-11-1-15,0 11 1 16,0 0-1-16,0 0 1 0,0-11-1 15,0 11 0-15,0 0 1 16,0 0-1-16,0 0 0 16,0 0 0-16,-11 12 0 15,5 1 0-15,-1 2 0 16,-4 8-1-16,-4 1 0 15,-2 6 1-15,-5 3-1 16,-3 2 0-16,-2-1 0 16,0 0 1-16,0-4-2 15,3-3 0-15,5-6-2 16,4-8-2-16,8 4-5 15,-3-21-18-15,10 4-11 16,10 0 0-16,3 0-1 16,-8-10 1-16</inkml:trace>
  <inkml:trace contextRef="#ctx0" brushRef="#br4" timeOffset="176119">23424 12272 57 0,'0'0'35'0,"0"0"-1"15,0 0-1-15,-14-18-20 16,14 18-5-16,0 0-2 15,-14-2-1-15,-1 0-1 16,2 3-1-16,-6 0-1 16,-3 1 0-16,-7 0 0 15,0 1 0-15,-6-3-1 16,2 1 0-16,-1-3 1 15,0-2-1-15,2-1 0 16,1 0 0-16,4-1-1 16,2 1 0-16,2 1 1 15,2 1-2-15,-1 4 0 16,3 0-2-16,4 6-3 0,-7-7-2 15,12 15-19-15,-8-15-9 16,18 0-1-16,-23 1-1 16,23-1 2-16</inkml:trace>
  <inkml:trace contextRef="#ctx0" brushRef="#br4" timeOffset="176505">22355 11897 21 0,'0'0'27'16,"4"-13"0"-16,-4 13 0 15,18-2-14-15,-18 2-9 16,17-9-5-16,-5 9-6 0,-12 0-2 15,15-5-3-15,-15 5-2 16,12-4-5-16,-12 4-4 16,0 0 0-16</inkml:trace>
  <inkml:trace contextRef="#ctx0" brushRef="#br4" timeOffset="176798">22532 11839 36 0,'0'0'30'0,"0"0"2"16,0 0 0-16,0 0-16 15,-7-12-4-15,7 12 2 16,0 0-6-16,0 0 3 16,2-18-4-16,7 25 2 15,-9-7-4-15,21 16-1 0,-9 1-1 16,8 6-3-16,0 4 2 15,5 8-3-15,0 2 2 16,3-3-3-16,-1 3 2 16,-2-1-1-16,4-1-1 15,-1-8-1-15,6 4-4 16,-11-20-18-16,9 10-12 15,-8-12-1-15,8 6-1 16,-11-14 1-16</inkml:trace>
  <inkml:trace contextRef="#ctx0" brushRef="#br4" timeOffset="177392">22506 11898 45 0,'0'0'28'0,"0"0"-1"16,-9-11-1-16,9 11-26 16,0 0-6-16,-14-5-16 15,14 5-6-15,0 0 1 16,-11 1-1-16</inkml:trace>
  <inkml:trace contextRef="#ctx0" brushRef="#br4" timeOffset="179014">1275 12504 66 0,'-2'-12'34'0,"2"12"0"15,0 0-10-15,-7-16-14 16,7 16 0-16,0 0-4 16,0 0-2-16,0 0 0 15,0 0-1-15,0 0-2 16,0 0 1-16,0 0-1 15,16 5 0-15,-6 3 1 16,8 5-1-16,2 2 0 0,-1 8 0 16,4 3 0-16,1 4 0 15,-1 0-1-15,1 0 0 16,-2 0 0-16,0-1 0 15,-1-3-1-15,1-7-3 16,8 0-3-16,-8-11-29 16,14 1 0-16,-4-11-1 15,9 2-1-15</inkml:trace>
  <inkml:trace contextRef="#ctx0" brushRef="#br4" timeOffset="179457">1735 12813 53 0,'-9'0'32'16,"9"0"-1"-16,-18-4-1 15,18 4-24-15,0 0 0 0,0 0-2 16,0 0 1-16,8-11 0 15,5 4-1-15,8 3 0 16,5-3-2-16,8 2 1 16,4-1-1-16,5 1 0 15,5 2-1-15,-1 0-1 16,3 6-2-16,-5-4-5 15,10 9-27-15,-16-5 0 16,7 7-3-16,-10-7 2 16</inkml:trace>
  <inkml:trace contextRef="#ctx0" brushRef="#br4" timeOffset="179945">2676 12423 65 0,'9'-24'36'0,"-9"24"0"16,0 0 0-16,0 0-27 16,-9 13-2-16,-5 19-1 15,-15 3-1-15,-4 13-2 16,-8 2-1-16,-6 8 0 15,2-1-1-15,1-6-3 16,10 4-6-16,2-24-29 0,29-2 0 16,3-29-1-16,32 8-2 15</inkml:trace>
  <inkml:trace contextRef="#ctx0" brushRef="#br4" timeOffset="180448">2774 12521 49 0,'0'0'31'16,"-9"-20"4"-16,9 20-1 0,3-22-22 16,-3 22-2-1,12-11-2-15,1 13-1 0,-13-2-1 16,24 15-1-16,-11 0-1 15,4 8-1-15,0 3-1 16,7 4-1-16,-1 3-1 16,1-3-2-16,5 5-3 15,-1-14-8-15,14 7-24 16,-7-13 0-16,11 1-1 15,-8-11 0-15</inkml:trace>
  <inkml:trace contextRef="#ctx0" brushRef="#br4" timeOffset="180744">3051 12748 69 0,'0'0'37'15,"0"0"-1"-15,18 10 1 16,-4-12-31-16,16 6 0 15,4-6-2-15,10 5-1 16,4-3-3-16,3-6-3 16,10 9-22-16,-9-9-12 15,5 1 0-15,-12-8 0 0</inkml:trace>
  <inkml:trace contextRef="#ctx0" brushRef="#br4" timeOffset="181050">3764 12470 87 0,'0'0'37'0,"-13"9"2"15,-6 2-1-15,-3 12-33 16,-7 7-1-16,-3 7-2 15,-7 4-1-15,1 5-1 16,3 3-4-16,1-12-11 16,14 6-24-16,6-18 1 15,19-7-2-15,6-17 0 16</inkml:trace>
  <inkml:trace contextRef="#ctx0" brushRef="#br4" timeOffset="181579">3870 12491 76 0,'0'0'38'15,"-2"-17"-1"-15,2 17-1 16,-3-13-28-16,3 13-2 15,0 0-1-15,0 0-2 16,0 0 0-16,21 6-1 16,-5 8-1-16,4 6 1 15,6 4-1-15,-1 5-1 16,6 2-1-16,1-1-2 15,5 2-1-15,-7-9-4 16,17 4-28-16,-10-13-3 0,5 3 1 16,-3-12-1-16</inkml:trace>
  <inkml:trace contextRef="#ctx0" brushRef="#br4" timeOffset="181936">4267 12659 59 0,'0'0'35'16,"-22"6"0"-16,22-6-3 15,-16 6-22-15,16-6-1 16,2 11-2-16,12-5 0 15,4-6-2-15,14 2-1 16,5-4-1-16,11 0-1 16,7-4 0-16,4-2-2 15,6-2-3-15,-7-3-4 16,9 8-30-16,-16-7 0 15,-2 7-2-15,-11-4 0 16</inkml:trace>
  <inkml:trace contextRef="#ctx0" brushRef="#br4" timeOffset="182347">5221 12342 67 0,'-6'12'37'0,"-2"6"0"16,-14 2 1-16,-4 14-26 16,-11 0-6-16,-1 10-1 15,-8-2-1-15,2 2-3 16,1-1-3-16,4-10-4 15,21 3-31-15,-1-18-1 16,19-1 0-16,0-17-2 16</inkml:trace>
  <inkml:trace contextRef="#ctx0" brushRef="#br4" timeOffset="182927">5303 12407 69 0,'2'-12'37'0,"-2"12"-1"0,5-10 2 16,-5 10-31-16,0 0 0 16,15-1-1-16,-15 1-2 15,18 15 0-15,-3-3-1 16,6 7-1-16,1 0 0 15,5 7-1-15,7 0-1 16,-2 0-3-16,6 4-2 16,-5-13-9-16,10 9-25 15,-11-8 1-15,7 4-2 16,-6-12 1-16</inkml:trace>
  <inkml:trace contextRef="#ctx0" brushRef="#br4" timeOffset="183281">5729 12610 55 0,'-11'8'35'15,"-1"-7"1"-15,12-1-1 0,-15 3-22 16,15-3-8-16,0 0 0 16,15-2-2-16,0-5 0 15,8-2-1-15,6-3-2 16,8-3-2-16,11 4-5 15,-9-10-28-15,18 1-1 16,-5-4-1-16,5 5 1 16</inkml:trace>
  <inkml:trace contextRef="#ctx0" brushRef="#br4" timeOffset="183881">6365 12284 57 0,'0'0'35'0,"0"0"0"16,0 0-1-16,0 0-23 16,0 0-3-16,-13 0-1 15,13 0-1-15,-8 17-1 16,1-2-1-16,-8-2-1 15,-2 8 0-15,-11 3 0 0,-4 8-2 16,-5-1 0-16,-6 6-1 16,0-2-1-16,3 0-2 15,12 1-4-15,-3-14-21 16,29 1-12-16,2-23 2 15,21 13-3-15</inkml:trace>
  <inkml:trace contextRef="#ctx0" brushRef="#br4" timeOffset="184651">6476 12363 43 0,'-11'-8'33'0,"11"8"2"16,-4-11 1-16,-5-1-21 15,9 12-3-15,0 0-2 16,1-11-3-16,-1 11 0 15,0 0-2-15,-2-12-1 16,2 12-1-16,0 0-1 16,7 11 0-16,-1 0 0 15,6 4-1-15,3 3 0 16,3 5 0-16,-1 6-1 15,2 1 1-15,-2 2-2 16,2-1 0-16,-3 2-2 16,-5-9-2-16,9 2-5 0,-14-14-29 15,17 3 1-15,-4-17-3 16,10 0 2-16</inkml:trace>
  <inkml:trace contextRef="#ctx0" brushRef="#br4" timeOffset="184963">6659 12574 74 0,'0'0'39'15,"-2"15"-2"-15,2-15 0 16,13 7-30-16,2-6-1 15,9 1-2-15,5-4-2 16,8 1 0-16,6-4-2 16,2-4-3-16,7 9-6 15,-9-12-29-15,5 10 0 16,-10-7-2-16,4 7 1 15</inkml:trace>
  <inkml:trace contextRef="#ctx0" brushRef="#br4" timeOffset="185354">7331 12250 70 0,'0'-20'37'16,"0"20"1"-16,-3-14 0 16,3 14-30-16,0 0-1 15,-15 17-1-15,0 1-2 16,-4 9-1-16,-5 6-2 15,-4 6 0-15,-4 5-1 16,-1 0-1-16,2 1-1 16,0-9-4-16,12 5-10 15,-4-19-24-15,17 0 2 16,6-22-2-16,5 10 1 15</inkml:trace>
  <inkml:trace contextRef="#ctx0" brushRef="#br4" timeOffset="185954">7534 12358 64 0,'-13'-11'36'0,"13"11"0"15,0 0 1-15,-21-15-28 16,21 15-3-16,0 0 0 15,0 0-1-15,11-3-1 0,-1 9 0 16,3 0-1-16,5 4 0 16,2 2 0-16,4 3-1 15,4 2 0-15,2 0-1 16,5 0-3-16,1-6 0 15,5 5-5-15,-7-18-14 16,14 10-19-16,-6-9 1 16,6 0-2-16,-6-6 0 15</inkml:trace>
  <inkml:trace contextRef="#ctx0" brushRef="#br4" timeOffset="186457">8020 12430 76 0,'-17'9'39'15,"-6"-8"-1"-15,11 8 2 16,-2-4-34-16,14-5-1 15,13 12-1-15,10-9-1 16,12-4 0-16,14-3-2 16,11-3-1-16,10-6-1 15,7 0-2-15,2-14-8 16,4 11-27-16,-11-6-2 0,-2 7 0 15,-17-2 0-15</inkml:trace>
  <inkml:trace contextRef="#ctx0" brushRef="#br4" timeOffset="187039">8978 11988 60 0,'0'0'37'15,"0"0"-1"-15,0 0-1 16,0 0-26-16,-23 16-2 16,4 10-1-16,-18 5-3 15,-5 11 1-15,-14 7-2 16,-6 5 0-16,-5 0-1 15,2-2 0-15,4-2-6 16,5-19-21-16,28-2-12 16,10-20 0-16,18-9-1 15</inkml:trace>
  <inkml:trace contextRef="#ctx0" brushRef="#br4" timeOffset="187644">9007 11974 64 0,'10'-11'37'15,"-10"11"-1"-15,0 0 1 16,0 0-28-16,0 0-2 15,10 10-1-15,4 5-2 16,0-1-1-16,9 3 0 16,6 2-1-16,6 0 0 15,5 0-1-15,2-4-1 16,1 0-2-16,1-6-3 15,10 8-28-15,-19-10-6 16,6 8 1-16,-15-7-2 16</inkml:trace>
  <inkml:trace contextRef="#ctx0" brushRef="#br4" timeOffset="188178">9468 12174 68 0,'0'0'37'15,"0"0"0"-15,0 0 1 16,0 0-31-16,0 0 0 0,19 6-2 15,2-3-2-15,6-5 0 16,8-1-1-16,6-1 0 16,4-2-1-16,7-3-1 15,-3-2-3-15,4 8-3 16,-15-9-32-16,9 11 0 15,-14-3 0-15,-1 6-2 16</inkml:trace>
  <inkml:trace contextRef="#ctx0" brushRef="#br4" timeOffset="188680">10559 11866 53 0,'-17'8'36'0,"-9"-1"0"16,-8 9 0-16,-15 0-22 15,-3 11-6-15,-21 0-1 16,2 8-1-16,-9-3-2 15,8 5-2-15,9 0-4 16,8-16-14-16,26 8-21 16,15-12-1-16,28-6-1 0,9-11 0 15</inkml:trace>
  <inkml:trace contextRef="#ctx0" brushRef="#br4" timeOffset="189380">10771 11925 61 0,'0'0'37'15,"-11"-6"1"-15,11 6 1 0,0 0-25 16,0 0-7-16,0 0 0 16,19 8-3-16,-10-1-1 15,5 6-1-15,3 0-1 16,2 2-1-16,2 5-1 15,-3-4-3-15,5 15-10 16,-10-12-24-16,9 5-1 16,-6-6 0-16,3 3 0 15</inkml:trace>
  <inkml:trace contextRef="#ctx0" brushRef="#br4" timeOffset="189748">11047 12131 76 0,'0'0'39'0,"-10"4"0"15,10-4 0-15,0 0-31 16,0 0-3-16,0 0 0 16,20 5-2-16,-2-4-1 0,5-2-1 15,5 1-2-15,7-1-2 16,-3-7-6-16,20 6-30 15,-13-7 1-15,8 2-2 16,-10-6-1-16</inkml:trace>
  <inkml:trace contextRef="#ctx0" brushRef="#br4" timeOffset="190296">11894 11940 70 0,'-10'2'39'15,"10"-2"-1"-15,-21 13 2 16,13 2-30-16,-12-3-4 16,-2 11-1-16,-7 2-2 15,-2 5-2-15,-4 1-1 16,0 2-3-16,4 6-6 15,-7-10-29-15,14-1 0 16,0-10 0-16,15-2-2 16</inkml:trace>
  <inkml:trace contextRef="#ctx0" brushRef="#br4" timeOffset="191013">11643 12138 68 0,'0'0'36'16,"-18"-1"0"-16,18 1 2 15,-24-5-32-15,24 5-1 16,-27-3 0-16,11 0-1 0,-7-1-1 16,-2 3 0-16,-8-2-2 15,1 2 1-15,-2 0-3 16,1-1-2-16,9 6-5 15,-8-5-30-15,20 5 1 16,12-4-2-16,0 0 0 16</inkml:trace>
  <inkml:trace contextRef="#ctx0" brushRef="#br4" timeOffset="191686">12304 11963 63 0,'0'0'37'0,"-15"3"0"0,15-3 1 16,-16 4-27-16,15 6-4 15,1-10-1-15,4 22-1 16,6-7-1-16,7 5-1 15,4-2 0-15,9-1-1 16,3 2 0-16,1-1-1 16,1-2-2-16,-1-1-1 15,-1 3-2-15,-8-7-5 16,7 11-24-16,-18-7-7 15,2 6 1-15,-11-5-1 16</inkml:trace>
  <inkml:trace contextRef="#ctx0" brushRef="#br4" timeOffset="192099">12627 12276 80 0,'0'0'37'0,"0"0"1"16,0 0-5-16,0 0-26 16,20-10-1-16,4 9-2 15,4-5 0-15,11 1-3 16,3-1 0-16,5-1-3 15,3 7-4-15,-13-10-32 16,8 12 0-16,-15-6-1 16,2 6-1-16</inkml:trace>
  <inkml:trace contextRef="#ctx0" brushRef="#br4" timeOffset="192505">13400 11907 73 0,'-9'11'38'16,"-11"-1"0"-16,2 12 0 15,-16 1-31-15,5 8-2 16,-5 5-2-16,-3 2-1 15,0 4-2-15,4-4-1 16,5 4-6-16,-3-12-31 16,19 0 1-16,4-14-2 15,14-5 1-15</inkml:trace>
  <inkml:trace contextRef="#ctx0" brushRef="#br4" timeOffset="193067">13503 12027 62 0,'-6'-10'35'0,"6"10"0"15,-3-22-2-15,3 22-25 16,12-13-1-16,0 12 1 0,-12 1-2 16,25-2 0-16,-11 5-2 15,4 10 0-15,-1 2-1 16,4 9 0-16,1 2-2 15,-1 4 1-15,2 3-2 16,0 0 0-16,4 3-4 16,-6-14-8-16,11 10-27 15,-8-12 0-15,6 3-1 16,-7-13 0-16</inkml:trace>
  <inkml:trace contextRef="#ctx0" brushRef="#br4" timeOffset="193421">13892 12306 81 0,'-13'12'38'0,"13"-12"1"16,0 0-1-16,25 5-33 16,-5-8-2-16,8 2 0 15,3-4-1-15,6 1 0 0,1-1-3 16,1-3-1-16,5 8-7 15,-13-10-29-15,8 7 1 16,-10-5-2-16,7 7 0 16</inkml:trace>
  <inkml:trace contextRef="#ctx0" brushRef="#br4" timeOffset="193868">14749 12004 77 0,'-13'9'39'16,"5"13"-1"-16,-13-4 1 15,-1 12-32-15,-12 1-2 16,-3 7-1-16,-8 1-2 16,0 3 0-16,2-2-4 15,0-8-3-15,18 7-29 16,-7-17-5-16,20 0 1 15,12-22-2-15</inkml:trace>
  <inkml:trace contextRef="#ctx0" brushRef="#br4" timeOffset="194503">15011 12023 67 0,'-11'-4'36'16,"11"4"0"-16,0 0 1 15,10-6-30-15,-10 6-2 0,15-3 1 16,-15 3-1-16,25 9-1 15,-9-1 0-15,6 6-1 16,1 0-1-16,6 2 0 16,1 1-2-16,0 3-1 15,4 2-3-15,-6-6-5 16,9 12-28-16,-18-10-1 15,3 10 0-15,-10-6-2 16</inkml:trace>
  <inkml:trace contextRef="#ctx0" brushRef="#br4" timeOffset="194976">15504 12325 48 0,'0'0'34'16,"-20"-11"2"-16,20 11 0 15,-16-12-22-15,16 12-4 16,0 0-1-16,0 0-3 16,0 0-1-16,25 0-1 15,0 0-1-15,6 0-2 16,10-4-1-16,4-4-5 15,17 7-31-15,-8-10-2 16,1 2 1-16,-10-3-3 16</inkml:trace>
  <inkml:trace contextRef="#ctx0" brushRef="#br4" timeOffset="195440">16229 12040 76 0,'0'0'39'15,"0"0"-1"-15,0 0 1 16,-30 13-32-16,9 6-4 16,-7 6 0-16,-5 6-1 15,-6 4-1-15,-1 3-1 0,4 5-5 16,-2-14-15-16,18 10-17 15,1-13-1-15,16-2-1 16,8-13 0-16</inkml:trace>
  <inkml:trace contextRef="#ctx0" brushRef="#br4" timeOffset="196108">16458 12017 77 0,'0'0'38'0,"-16"0"-1"15,16 0 1-15,0 0-33 16,0 0 0-16,-7 16-1 16,16-3 0-16,1 1 0 0,4 8-1 15,1-1 0-15,5 6-1 16,4-2 0-16,2 3 0 15,3-4-1-15,-3-3-1 16,2 1-1-16,-2-8-2 16,7 5-6-16,-18-13-23 15,9 8-8-15,-8-8 1 16,4 5-2-16</inkml:trace>
  <inkml:trace contextRef="#ctx0" brushRef="#br4" timeOffset="196514">16790 12318 55 0,'0'0'36'15,"0"0"0"-15,0 0-1 0,0 0-19 16,0 0-6-16,14-4-3 15,-4 3-2-15,8 4-2 16,0-3 0-16,6 0-2 16,5 1-2-16,-1-5-2 15,10 11-19-15,-5-16-15 16,7 6 0-16,-6-11-2 15,5 4 0-15</inkml:trace>
  <inkml:trace contextRef="#ctx0" brushRef="#br4" timeOffset="196914">17384 12030 63 0,'8'-12'35'0,"-8"12"0"15,0 0 0-15,5-15-26 0,-5 15-1 16,0 0-2-16,-5 23 0 15,-12-7-1-15,-3 13-1 16,-10 6-1-16,-5 5-1 16,-5 5-1-16,-5 0-1 15,7 1-4-15,-5-15-9 16,17 7-25-16,1-17 0 15,18 0 0-15,7-21-1 16</inkml:trace>
  <inkml:trace contextRef="#ctx0" brushRef="#br4" timeOffset="197440">17625 12047 66 0,'0'0'36'0,"0"0"0"16,-9-10 2-16,9 10-27 16,7 12-4-16,3 2 0 15,-2-1-2-15,9 8-1 16,2-3 0-16,4 5-1 15,1-2-1-15,3 3-1 16,1-3-1-16,-3-2-2 16,4 4-4-16,-9-12-9 15,8 12-23-15,-14-8 0 0,7 8-1 16,-10-10 0-16</inkml:trace>
  <inkml:trace contextRef="#ctx0" brushRef="#br4" timeOffset="197748">17990 12313 85 0,'0'0'38'15,"0"0"-1"-15,3 16 2 16,-3-16-34-16,20 9-1 15,-6-6-1-15,9 0-1 16,1-1-1-16,4-5-3 16,6 6-6-16,-11-11-29 15,15 4 0-15,-10-10-1 16,10 5-2-16</inkml:trace>
  <inkml:trace contextRef="#ctx0" brushRef="#br4" timeOffset="198197">18643 12001 72 0,'0'0'37'15,"0"0"-1"-15,0 0 1 16,-17 4-29-16,9 13-1 16,-7 0-2-16,1 11 0 15,-11 3-1-15,-3 6-1 16,0 2-1-16,-4 1-1 15,2 0-2-15,0-6-3 16,9 7-17-16,-1-19-17 16,13 1 1-16,9-23-3 15,-2 19 2-15</inkml:trace>
  <inkml:trace contextRef="#ctx0" brushRef="#br4" timeOffset="198680">18768 12056 70 0,'-4'-17'37'0,"4"17"0"16,0 0 1-16,15 3-28 16,-15-3-2-16,15 19-1 15,-6-2-1-15,8 8-1 16,-2 1-2-16,10 3 0 15,-2 1-2-15,6-2 0 16,3 1-2-16,0-8-4 0,9 10-16 16,-12-16-19-16,8 2 2 15,-15-7-3-15,6 4 2 16</inkml:trace>
  <inkml:trace contextRef="#ctx0" brushRef="#br4" timeOffset="199111">19263 12305 55 0,'0'0'33'16,"-20"-1"-1"-16,20 1 1 15,-13-6-20-15,13 6-6 16,0 0-1-16,0 0 1 15,0 0 0-15,0 0 0 16,0 0 0-16,14 13-1 16,-14-13 0-16,16 9-2 15,-4-5-1-15,3-2 0 0,3-1-2 16,5-2-1-16,6-1-2 15,0-9-2-15,9 12-15 16,-9-14-20-16,14 6 0 16,-10-8-1-16,5 9-1 15</inkml:trace>
  <inkml:trace contextRef="#ctx0" brushRef="#br4" timeOffset="199495">19811 11979 90 0,'-11'-22'39'0,"11"22"-1"15,-4-16 1-15,4 16-35 16,0 0 1-16,-3 11-1 16,-4 7 1-16,-4 7-2 15,-7 5-1-15,-2 9 0 16,-8 5-2-16,-6-1-2 15,4 5-4-15,-7-16-16 0,14 11-17 16,0-15 0-16,13 2-2 16,5-19 1-16</inkml:trace>
  <inkml:trace contextRef="#ctx0" brushRef="#br4" timeOffset="200159">20212 11995 64 0,'-12'-2'34'0,"-1"-4"0"15,13 6 0-15,-18-14-25 16,18 14-3-16,0 0-1 15,0 0 0-15,-12-10 0 16,12 10 0-16,0 0 0 16,7 14-1-16,-7-14-1 15,13 24 1-15,-3-9-2 16,3 8 1-16,3 0-1 15,4 7 0-15,-3 0-1 0,5 6 0 16,1 1-1-16,-2 1 0 16,2 0-2-16,-4 0 0 15,1 0-4-15,-5-12-2 16,13 9-24-16,-15-18-6 15,13 4-2-15,-6-14 0 16</inkml:trace>
  <inkml:trace contextRef="#ctx0" brushRef="#br4" timeOffset="200681">20499 12376 88 0,'-2'10'39'15,"2"-10"-1"-15,0 0 2 16,0 0-31-16,22 1-5 15,-2-7-1-15,8-3-3 16,3-1-2-16,1-4-3 16,6 13-14-16,-8-12-20 15,5 8 1-15,-9-5-2 0,2 9 2 16</inkml:trace>
  <inkml:trace contextRef="#ctx0" brushRef="#br4" timeOffset="201666">21124 11993 53 0,'0'0'36'0,"7"-20"0"15,-7 20-1-15,-2-15-16 16,2 15-9-16,-10 9-4 15,-2 6-1-15,-9 5-1 16,-2 6-1-16,-7 4-1 16,-6 10 0-16,-6 0-1 15,2 4 1-15,-1-1-2 16,5-4-1-16,7 0-5 15,-5-13-29-15,17 4-2 16,3-13-1-16,14-1 0 16</inkml:trace>
  <inkml:trace contextRef="#ctx0" brushRef="#br4" timeOffset="202952">21391 11945 66 0,'-15'-5'34'15,"15"5"-1"-15,0 0 1 16,-3-13-27-16,3 13-2 16,0 0 0-16,10-13 1 15,-10 13-1-15,11 6 1 16,2 6-1-16,-7 3-2 15,8 7-1-15,-5 5 0 16,5 4 0-16,2 4-3 16,3-2 0-16,7 4-4 0,-1-16-13 15,16 12-20-15,-6-14 1 16,11 2-2-16,-6-11 1 15</inkml:trace>
  <inkml:trace contextRef="#ctx0" brushRef="#br4" timeOffset="203344">21705 12198 87 0,'0'0'35'15,"6"14"1"-15,-6-14-1 16,27-1-32-16,-1 2-3 16,6-2-2-16,12 5-3 15,-4-15-12-15,12 12-19 16,-5-10 1-16,9 3-2 0,-12-4 1 15</inkml:trace>
  <inkml:trace contextRef="#ctx0" brushRef="#br4" timeOffset="203750">22413 11862 77 0,'0'0'37'0,"0"0"-1"16,-14 18 1-16,-15-4-30 16,2 12-2-16,-15 5-2 15,-2 8 0-15,-7 5-5 16,-2-6-7-16,7 11-27 0,-2-8 0 15,16 1-1-15,4-11-2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3:47:04.2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1287 1176 50 0,'0'0'32'16,"2"-57"3"-16,-2 57-3 15,0 0-26-15,0 0-1 16,0 0-1-16,0 0 2 15,0 0-1-15,0 0-2 16,0 0 1-16,-27 8-2 16,25 49 1-16,4 11 0 15,-4 12 1-15,-12-14-3 16,7 13 1-16,4-3-1 15,6-10 0-15,8-22-1 16,4-11 1-16,2-9-1 16,4-9 1-16,1-8 1 15,5-10-1-15,-2-11 0 0,3-8 1 16,1-9-1-16,-3-9 0 15,0-5 0-15,-2-3-1 16,-24 48 1-16,23-47-1 16,-23 47 0-16,0 0 0 15,35-74 1-15,-24 59-1 16,-11 15 0-16,15 14 0 15,-12 22-1-15,-1 12 1 16,2 15 0-16,1 7-2 16,4 3 1-16,4-6 0 15,7-12 3-15,11-12-2 16,9-19 1-16,12-23 1 0,5-23 0 15,10-22 2-15,3-20-1 16,-70 64 0-16,69-86-1 16,-36 36-1-16,-1-3 0 15,-6-6-2-15,-1-1 0 16,-4 4-2-16,-4 0 1 15,-4 6-2-15,-3 1-2 16,-10 49-7-16,13-91-26 16,-13 91 1-16,5-68-3 15,-5 68 3-15</inkml:trace>
  <inkml:trace contextRef="#ctx0" brushRef="#br0" timeOffset="407.9592">2710 1649 78 0,'22'13'37'15,"-4"-18"0"-15,8-3 1 16,0-14-34-16,9 0 0 16,-4-10 0-16,2-4-1 15,-8-3 0-15,-3 3 0 16,-22 36 0-16,0 0 0 15,3-52 1-15,-3 52-2 16,-30-33 0-16,-3 28-1 0,-15 17 1 16,-4 12-1-16,-6 13 0 15,4 9 0-15,3 11-1 16,17 8 0-16,19-4 0 15,20-2 0-15,18-12 0 16,20-11-2-16,26-14-1 16,12-21-6-16,23-12-30 15,7-18-1-15,11-11-1 16,-6-15 0-16</inkml:trace>
  <inkml:trace contextRef="#ctx0" brushRef="#br0" timeOffset="810.9189">4005 963 88 0,'0'0'40'0,"0"0"2"15,20-64-3-15,-20 64-37 0,0 0 1 16,0 0-1-16,6 75-1 15,-10 14 2-15,-4 23-4 16,5 11 2-16,-16-13-2 16,10 6 1-16,4-12-5 15,3-26-2-15,14-30-30 16,-9-15-2-16,8-12 1 15,-11-21-2-15</inkml:trace>
  <inkml:trace contextRef="#ctx0" brushRef="#br0" timeOffset="1037.8962">3908 1392 88 0,'-32'-8'40'16,"5"10"0"-16,5 13 0 15,8 6-20-15,12 2-17 16,13-7-2-16,13-2-1 15,9-5 0-15,15-4-1 16,11-6-1-16,7-10-1 16,13 0-4-16,-79 11-7 15,82-28-25-15,-82 28 1 16,90-25 2-16,-90 25-3 15</inkml:trace>
  <inkml:trace contextRef="#ctx0" brushRef="#br0" timeOffset="1383.8616">4338 1541 97 0,'-14'22'38'16,"17"-4"1"-16,8-11-2 15,17-14-36-15,5 0 1 16,11-1 0-16,6-6 0 15,7-3 0-15,0-6-1 16,-1 1 1-16,-8-4 0 16,-8 5-1-16,-14-4 1 15,-13 3-1-15,-13 22 0 16,0 0 0-16,0 0 0 15,-37-31 0-15,-11 27-1 16,-10 6 1-16,-3 11-1 0,-2 5 0 16,3 12 1-16,8 5-1 15,8 6-1-15,29 3 0 16,17-4-2-16,11-8-2 15,27-4-26-15,3-13-9 16,23-3 1-16,7-13-2 16</inkml:trace>
  <inkml:trace contextRef="#ctx0" brushRef="#br0" timeOffset="1719.828">5255 1317 113 0,'-53'15'42'0,"-14"3"-1"16,5 12-2-16,6 4-37 16,27-8-1-16,16-5-1 15,14-3 1-15,13-7-1 16,15-7 0-16,8-2 1 15,5-2-1-15,2 0 0 16,-2 0 1-16,-4 2-1 16,-8 3 1-16,-10 6-1 15,-13 11 0-15,-12 3 0 16,-8 4 0-16,-8 2-1 15,-2 3 0-15,0-1-1 16,0-5-2-16,10-4-3 16,-5-17-31-16,28-8-2 15,4-14 0-15,21-9-1 0</inkml:trace>
  <inkml:trace contextRef="#ctx0" brushRef="#br0" timeOffset="1943.8056">5654 1003 112 0,'0'0'42'0,"0"0"2"16,0 0-2-16,1-18-39 15,-21 79-3-15,-3 42 2 16,-5 18-2-16,-4-20-1 15,8-5-3-15,13-14-3 0,19-17-32 16,-5-18-1-16,10-12 0 16,-6-15-2-16</inkml:trace>
  <inkml:trace contextRef="#ctx0" brushRef="#br0" timeOffset="2160.7839">5538 1400 120 0,'-44'-65'41'0,"21"46"1"16,10 14-1-16,13 5-38 16,-1 20-3-16,19-5-1 15,-18-15-1-15,0 0-2 0,80 2-6 16,-80-2-26-1,90-15-5-15,-42 8 2 0,6-3-1 16</inkml:trace>
  <inkml:trace contextRef="#ctx0" brushRef="#br0" timeOffset="2525.7473">6009 1423 108 0,'-24'40'40'16,"11"-6"0"-16,22-8 0 15,9-13-36-15,14-4 0 16,7-8-1-16,11-4 0 0,6-10 0 16,8-4-2-16,1-7 0 15,-5-3 0-15,-60 27 0 16,55-30-1-16,-55 30 0 15,0 0-1-15,42-49 2 16,-42 49-2-16,0 0 1 16,0 0 0-16,-47-48 1 15,-9 52 0-15,-12 12 0 16,-7 13 1-16,-9 9-2 15,14 11 2-15,7 6-2 16,31-3 0-16,21-13 0 16,17-8 0-16,22-8-4 15,16-16-5-15,38-9-29 16,-2-10-3-16,29-3 0 15,-1-9-2-15</inkml:trace>
  <inkml:trace contextRef="#ctx0" brushRef="#br0" timeOffset="3095.6904">7258 1370 90 0,'-22'-10'38'16,"-13"5"1"-16,-4 6 1 16,-8 6-27-16,-7 5-4 15,5 9-2-15,-5 6-2 16,6 11-1-16,1 6-1 15,8 1 0-15,8-1-2 16,12-1 0-16,10-8 1 16,18-8-2-16,13-16 0 15,16-17 0-15,16-13 0 16,13-18 0-16,8-15 0 15,-75 52 0-15,86-68 0 16,-38 28 0-16,0-5 0 0,-4-6 0 16,-2-2 0-16,-2 2 0 15,-4 0 0-15,-36 51 0 16,49-94 0-16,-49 94 0 15,21-54 0-15,-21 54 0 16,0 0 0-16,-3 12 0 16,-28 26 0-16,-4 36 0 15,-3 28 0-15,-6-15-8 16,30 12-16-16,12-27-18 15,33-33-3-15,-3-12 1 16,5-10-1-16</inkml:trace>
  <inkml:trace contextRef="#ctx0" brushRef="#br0" timeOffset="4553.5446">8947 858 81 0,'0'0'38'0,"0"0"-1"15,-14-62 2-15,14 62-34 16,0 0 0-16,0 0-1 15,-53-53 0-15,53 53-1 16,-49-2 0-16,49 2-1 16,-60 26 1-16,60-26 1 15,-68 53-2-15,23 6 0 16,-28 36-1-16,12 15 2 15,3 5-3-15,19 2 2 16,-5-33-1-16,30-6-1 0,15-19 0 16,25-24 0-16,7-23 1 15,13-12-1-15,7-17 1 16,4-15-1-16,-57 32 1 15,62-42 0-15,-62 42 1 16,56-49-2-16,-56 49 2 16,52-45-2-16,-52 45 1 15,0 0 0-15,54-60-1 16,-39 55 0-16,-10 16-1 15,-6 14 1-15,-6 10-2 16,0 11 1-16,1 2-2 16,5 2 0-16,13-16-2 15,4-13-4-15,22-7-30 16,-8-12-2-16,17-6 1 15,-8-11-2-15</inkml:trace>
  <inkml:trace contextRef="#ctx0" brushRef="#br0" timeOffset="4987.5012">9173 1313 99 0,'-9'14'38'0,"10"1"0"15,9-4-5-15,12-8-31 16,7-3 0-16,-29 0 1 16,0 0 0-16,65-11-1 15,-65 11 0-15,51-21 0 0,-51 21 0 16,55-27 0-16,-55 27 1 15,49-35-1-15,-49 35-2 16,0 0 0-16,53-58 1 16,-53 58-1-16,0 0 0 15,9-65 0-15,-9 65 1 16,0 0 0-16,0 0 1 15,-65-8 1-15,2 39-1 16,2 20 0-16,0 8-1 16,7-3 0-16,20 4-1 15,28-5 0-15,24-17-2 16,25-19 0-16,19-10-1 15,4-13-2-15,14-3-1 16,-7-18-6-16,-73 25-26 0,89-33-3 16,-89 33 2-16,81-40-2 15</inkml:trace>
  <inkml:trace contextRef="#ctx0" brushRef="#br0" timeOffset="5341.4658">9872 1256 97 0,'0'0'39'0,"58"-36"1"16,-70 46-3-16,-7 22-32 15,-5 7-1-15,2 11-2 16,1 1 0-16,8-1 1 16,3-4-3-16,7-14 2 15,0-8-1-15,3-6-1 0,0-18 1 16,0 0 0-1,16-6 0-15,-6-14 0 0,-1-10 0 16,4-7 0-16,-13 37 0 16,0 0 0-16,23-70 1 15,-23 70-2-15,16-55 2 16,-16 55-1-16,18-54 0 15,-18 54 0-15,19-48 0 16,-19 48-1-16,0 0 0 16,43-62-2-16,-43 62-1 15,46-41-4-15,-46 41-18 16,62-29-16-16,-62 29-1 15,72-16 0-15,-72 16-1 16</inkml:trace>
  <inkml:trace contextRef="#ctx0" brushRef="#br0" timeOffset="5829.4169">10725 1167 85 0,'0'0'40'16,"0"0"0"-16,0 0 2 15,0 0-26-15,0 0-9 16,0 0-2-16,0 0 0 16,0 0-2-16,-63 20 0 15,13-8-1-15,-8 25 0 16,-1-6-1-16,4 12 1 15,-8-12-2-15,20 12 2 0,6-3-4 16,23-4 2-16,13-11 0 16,12-5 0-16,10-4 0 15,9-11 0-15,11-5 0 16,3-11-1-16,6-5 2 15,2-12-2-15,-52 28 2 16,57-34-1-16,-57 34 2 16,47-41-2-16,-47 41 0 15,47-39 0-15,-47 39 0 16,0 0 0-16,45-52 0 15,-45 52 0-15,0 0 0 16,4-24 0-16,-4 24 0 16,-3 11 0-16,-5 8 0 15,1 10-3-15,-4 4-2 0,11 2-1 16,14-3-9-16,0-19-15 15,22 2-12-15,-5-9 0 16,16-5 0-16,-5-8 1 16</inkml:trace>
  <inkml:trace contextRef="#ctx0" brushRef="#br0" timeOffset="6243.3756">11133 1360 94 0,'33'-47'41'0,"-33"47"0"16,-14-1 0-16,-4 16-29 15,-5 8-7-15,2 11-1 16,0-2-1-16,-1 5 0 16,13-7-3-16,1-7 2 0,3-2-1 15,4-9-1-15,1-12 1 16,0 0-1-16,19-8 1 15,-3-7-1-15,3-7 0 16,1-5 1-16,-20 27-1 16,0 0 0-16,39-54 1 15,-39 54-1-15,0 0 1 16,52-60 0-16,-52 60 1 15,0 0-2-15,43-50 0 16,-43 50 0-16,0 0 0 16,25-25 0-16,-1 21 0 15,-2 10 0-15,-3 9 0 16,-2 14-2-16,-6 4-1 15,-2 3 0-15,5 1-4 0,-8-14-4 16,21-1-17-16,-9-12-14 16,14 1 0-16,-2-15 0 15,13 0 2-15</inkml:trace>
  <inkml:trace contextRef="#ctx0" brushRef="#br0" timeOffset="6452.3547">11762 1316 107 0,'0'0'41'0,"0"0"1"15,18-37-2-15,-18 37-34 16,-13 10-2-16,1 12-1 16,-5 14-1-16,-2 10-1 15,1 0-1-15,7 4-1 0,11-13-2 16,4-9-3-16,10-6-8 15,-14-22-25-15,29 8-3 16,-7-19 1-16,9-6 0 16</inkml:trace>
  <inkml:trace contextRef="#ctx0" brushRef="#br0" timeOffset="6596.3403">11939 1182 111 0,'0'0'38'16,"-15"-73"-5"-16,15 73-30 15,0 0-43-15,-19-71-1 0,19 71-2 16</inkml:trace>
  <inkml:trace contextRef="#ctx0" brushRef="#br0" timeOffset="7036.2963">12178 1190 104 0,'19'24'41'16,"-25"11"1"-16,-5 5-1 16,-16-16-34-16,9 14-3 15,-4 1-2-15,6 6 1 0,3-7-2 16,15-6 0-16,5-6-1 15,10-7 1-15,6-8 0 16,7-7-1-16,12-11 1 16,4-8 0-16,1-7-1 15,3-9 1-15,-50 31 0 16,56-38-1-16,-56 38 3 15,50-42-3-15,-50 42 0 16,0 0 0-16,58-50 0 16,-53 39 0-16,12-4 0 15,-17 15 0-15,0 0 0 16,4 16 0-16,-13 11 0 15,-3 9-2-15,-1-1-2 16,9-2-1-16,20-6-13 16,-15-13-15-16,24 1-10 0,-3-4 1 15,11-5-1-15</inkml:trace>
  <inkml:trace contextRef="#ctx0" brushRef="#br0" timeOffset="7557.2442">12899 1316 106 0,'-16'-7'42'0,"3"15"0"15,-11 8-1-15,6 12-35 16,-4 6-2-16,9 1-1 15,-2-7-2-15,3 0 1 0,3-6-1 16,6-4-1-16,3-7 0 16,0-11 1-16,17 0-1 15,3-11 0-15,3-8 0 16,6-10 0-16,-29 29 1 15,0 0-1-15,56-56 1 16,-56 56-2-16,0 0 3 16,63-65-2-16,-63 65 1 15,0 0 1-15,42-48-2 16,-42 48 0-16,14-24 0 15,3 21 0-15,-17 3 0 16,15 12 0-16,-12 5 0 16,8 3 0-16,3-9 0 0,-14-11 0 15,0 0 0-15,52-7 0 16,-52 7 0-16,47-17 0 15,-47 17 0-15,52-22 0 16,-52 22 0-16,48-21 0 16,-48 21 0-16,0 0 0 15,62-8 0-15,-36 13 0 16,-7 10 0-16,-9 5 0 15,-13 14-14-15,-18-2-13 16,14 11-13-16,-7-4-4 16,20-13 0-16,-3-13 0 15</inkml:trace>
  <inkml:trace contextRef="#ctx0" brushRef="#br0" timeOffset="8308.169">14272 834 104 0,'0'0'40'15,"0"0"1"-15,0 0-6 16,0 0-33-16,0 0 0 15,0 0 0-15,36 49 0 0,-46 38 1 16,-7 18-2-16,-6 10 1 16,-5-7-2-16,7-4-1 15,3-13-2-15,10-24-2 16,31-38-29-16,-2-17-6 15,15-11 1-15,2-15-3 16</inkml:trace>
  <inkml:trace contextRef="#ctx0" brushRef="#br0" timeOffset="8721.1278">14492 1281 91 0,'0'0'41'15,"0"0"0"-15,-25-31 0 0,25 31-21 16,0 0-18-16,0 0 0 15,0 0 0-15,0 0 0 16,50 8 0-16,-50-8-1 16,58 7 1-16,-58-7-1 15,70-6 0-15,-70 6 0 16,80-14 0-16,-80 14 0 15,76-22 0-15,-76 22-1 16,62-31 0-16,-62 31 0 16,0 0 0-16,52-60 0 15,-52 60 2-15,0 0-2 16,0 0 0-16,0 0 0 15,-54-24 0-15,-8 46 0 16,8 14 0-16,-4 11 0 0,12 13 0 16,3-9 0-16,26 4 0 15,18-10 0-15,25-10-3 16,25-19-2-16,7-13-3 15,27-3-14-15,-8-14-16 16,23 0-4-16,-6-12 0 16,8 0 0-16</inkml:trace>
  <inkml:trace contextRef="#ctx0" brushRef="#br0" timeOffset="9142.0857">15496 1236 108 0,'0'0'42'0,"16"-48"0"0,-16 48 0 16,0 0-37-16,0 0-1 15,-79-12 0-15,13 34-1 16,4 13-1-16,2 9 1 16,7 1-3-16,2-3 0 15,19 5 0-15,6-10 0 16,24-4 0-16,9-13 0 15,14-10 0-15,8-13 0 16,12-7 0-16,7-11 0 16,6-12 0-16,-54 33 0 15,64-39 0-15,-64 39 0 16,60-52 0-16,-60 52 0 15,58-50 0-15,-58 50 0 16,0 0 0-16,60-61 0 16,-60 61 0-16,0 0 0 0,7-21 0 15,-7 21 0-15,-20 30 0 16,0 4 0-16,-1 11 0 15,-2 3 0-15,10 3-6 16,13-5-3-16,12-32-10 16,33-3-10-16,-9-10-13 15,19-4 1-15,-4-13-1 16,10-3 3-16</inkml:trace>
  <inkml:trace contextRef="#ctx0" brushRef="#br0" timeOffset="9464.0535">15953 1263 112 0,'0'0'40'15,"0"0"2"-15,0 0-1 0,0 0-37 16,25-43-1-16,-39 53-1 16,4 16 1-16,-9 8-2 15,1 8 1-15,-3-1-2 16,8 4 1-16,1-4 0 15,12-11-1-15,1-8 1 16,5-9-1-16,-6-13 2 16,28-1-2-16,-4-14 0 15,6-7 0-15,6-10 0 16,-36 32 0-16,0 0 0 15,64-66 0-15,-64 66 0 16,50-55-2-16,-50 55-2 16,47-58-2-16,-47 58-6 15,36-50-15-15,-36 50-11 16,0 0-4-16,49-59 0 0,-49 59 1 15</inkml:trace>
  <inkml:trace contextRef="#ctx0" brushRef="#br0" timeOffset="9891.0108">16339 1149 110 0,'35'57'41'15,"-35"-57"2"-15,0 0-1 16,0 0-38-16,0 0-1 15,0 0 0-15,57 35-2 0,-57-35 0 16,0 0 1-16,52 3-2 16,-52-3 1-16,47-9-1 15,-47 9 1-15,56-16-1 16,-56 16 1-16,55-23-1 15,-55 23 2-15,49-26-2 16,-49 26 0-16,0 0 0 16,50-36 0-16,-50 36 0 15,0 0 0-15,0 0 0 16,0 0 0-16,-43 23 0 15,-1 14 0-15,-8 9 0 16,3 2 0-16,11 2 0 16,19 0 0-16,15-13 0 15,27-14-2-15,20-12-3 16,10-14-4-16,22-8-13 0,-75 11-7 15,76-30-13-15,-76 30 1 16,96-40-3-16,-96 40 4 16</inkml:trace>
  <inkml:trace contextRef="#ctx0" brushRef="#br0" timeOffset="10193.9805">17177 1119 105 0,'28'-65'44'16,"-28"65"1"-16,0 0-1 15,0 0-34-15,0 0-5 16,-52-21-3-16,52 21-2 15,0 0 0-15,0 0 0 16,-54 59 0-16,54-59 0 16,0 0 0-16,-4 54 0 0,4-54 0 15,0 0 0-15,43 41 0 16,-7-9 0-16,-5-3 0 15,1 3 0-15,-25-7 0 16,-10 10 0-16,-23 4 0 16,-11 2 0-16,-5-5-3 15,-2-1-1-15,6-4-6 16,-5-15-10-16,28 0-8 15,-16-11-12-15,31-5-3 16,-16-10 0-16,22-6 1 16</inkml:trace>
  <inkml:trace contextRef="#ctx0" brushRef="#br0" timeOffset="12409.7588">18604 676 78 0,'19'-68'41'16,"-19"68"0"-16,8-67 0 16,-8 67-36-16,-5-62 0 15,5 62-1-15,0 0 0 16,-33-62-1-16,33 62-2 15,0 0 1-15,-61 11 0 0,61-11-1 16,-51 52 0-16,51-52 1 16,-53 84-1-16,53-84 0 15,-56 112-1-15,34-73 0 16,-21 96-2-16,14 6 2 15,6-5-3-15,14-21-1 16,4-35-4-16,10-27-3 16,17-26-26-16,-22-27-1 15,19-3-2-15,-19 3 0 16</inkml:trace>
  <inkml:trace contextRef="#ctx0" brushRef="#br0" timeOffset="13279.6719">18239 1227 81 0,'-59'-62'42'0,"59"62"-1"0,0 0 1 15,-44-80-20-15,44 80-18 16,0 0-3-16,0 0-2 16,-18-66 0-16,18 66 0 15,0 0-2-15,55-24 0 16,-55 24-3-16,68-6 1 15,-68 6-1-15,88-4 0 16,-43 3-4-16,7-2 1 16,-3 1 0-16,4-1 0 15,-53 3 4-15,94-5 2 16,-94 5 3-16,74-5 3 15,-74 5 2-15,49-2 5 16,-49 2 0-16,0 0 0 16,0 0-2-16,0 0 1 0,0 0-1 15,0 0-3-15,0 0 1 16,0 0-2-16,-45 60-1 15,45-60-1-15,-38 48 1 16,1-3-3-16,12 6 1 16,7-1-2-16,17-4 2 15,7-23-2-15,23-8 1 16,-29-15 0-16,0 0 0 15,71-10 1-15,-71 10-1 16,61-28 1-16,-61 28-4 16,62-39 3-16,-62 39-2 15,53-48 1-15,-53 48-1 16,48-71 1-16,-48 71-2 15,33-54 2-15,-33 54 1 0,0 0 1 16,25-67-1-16,-25 67 0 16,0 0-1-16,0 0 1 15,0 0 3-15,0 0-2 16,0 0 1-16,0 0-1 15,0 0 1-15,0 0-1 16,0 0 2-16,45 18-1 16,-45-18-2-16,0 0 0 15,60 45-1-15,-60-45 1 16,0 0 0-16,63 53-1 15,-72-38 1-15,38 27-1 16,-7 3 0-16,-16-1 0 16,-9-9 1-16,-9-5-2 15,6-3 2-15,1-11 0 0,5-16 1 16,0 0-1-16,0 0 1 15,0 0 1-15,0 0-1 16,42-51 2-16,-42 51-1 16,0 0-1-16,40-66 0 15,-40 66 0-15,32-47-1 16,-32 47 0-16,35-69-2 15,-35 69 1-15,41-55-3 16,-41 55-1-16,38-56-9 16,-38 56-11-16,51-47-8 15,-51 47-9-15,67-35-2 16,-67 35 0-16</inkml:trace>
  <inkml:trace contextRef="#ctx0" brushRef="#br0" timeOffset="13932.6066">20586 972 71 0,'0'0'38'15,"0"0"1"-15,0 0 1 16,22-54-32-16,-22 54-3 15,0 0 1-15,0 0 0 16,0 0-2-16,0 0 1 16,-67-22-2-16,67 22-1 0,-51 10 1 15,51-10 0-15,-51 15-1 16,51-15 0-16,0 0-1 15,-64 36 1-15,64-36-1 16,0 0 0-16,0 0 0 16,-28 65-1-16,28-65 0 15,0 0 1-15,27 55-1 16,-27-55 0-16,24 50 1 15,19-12-1-15,-12 1 0 16,-6 1 0-16,-29-12 0 16,-11 1 0-16,-13-8-2 15,0-4 0-15,5-10-2 16,2-12-3-16,21 5-17 15,0 0-17-15,0 0 2 16,24-49-2-16,-24 49-3 0</inkml:trace>
  <inkml:trace contextRef="#ctx0" brushRef="#br0" timeOffset="14202.5796">21070 571 99 0,'0'0'42'0,"50"-72"1"15,-50 72-2-15,0 0-38 16,0 0-1-16,0 0 0 16,0 0 0-16,0 0 0 0,0 0 0 15,-14 90-1-15,14-90 1 16,-34 108 0-16,-10-21-3 15,13 37 1-15,0-2-3 16,10-16-2-16,12-23-16 16,-1-34-18-16,10-49-4 15,0 0 2-15,0 0 1 16</inkml:trace>
  <inkml:trace contextRef="#ctx0" brushRef="#br0" timeOffset="14399.5598">20939 1075 100 0,'0'0'41'15,"-24"-73"1"-15,24 73-1 16,0 0-36-16,0 0-4 0,-20-67 0 16,20 67-1-16,0 0-2 15,0 0-2-15,76-29-4 16,-76 29-7-16,86 3-26 15,-33-4 1-15,4 2-2 16,7-1 2-16</inkml:trace>
  <inkml:trace contextRef="#ctx0" brushRef="#br0" timeOffset="15179.4819">21749 912 99 0,'51'2'42'0,"-51"-2"1"15,0 0-1-15,0 0-38 16,0 0 1-16,-67 29 1 0,67-29-2 15,-76 30 0-15,76-30-1 16,-80 38 0-16,7-4-3 16,11 15 0-16,11 0 0 15,23-1 0-15,16-12 0 16,31-6 0-16,-19-30 0 15,0 0 0-15,76 0 0 16,-76 0 0-16,75-21 0 16,-75 21 0-16,83-40 0 15,-83 40 0-15,78-52 0 16,-78 52 0-16,69-51 0 15,-69 51 0-15,57-44 0 16,-57 44 0-16,0 0 0 16,47-39 0-16,-47 39 0 0,0 0 0 15,0 0 0-15,-18 14 0 16,5 19 0-16,5 10 0 15,6 7 0-15,17 2-2 16,16-14-3-16,-31-38 1 16,57 23-3-16,-57-23-2 15,80-1-4-15,-80 1-10 16,78-28-4-16,-78 28-2 15,82-34 15-15,-82 34 8 16,63-33 5-16,-63 33 2 16,57-30 9-16,-57 30 8 15,0 0 8-15,51-31 2 16,-51 31-14-16,0 0-6 15,-2 15-4-15,-9 21 0 16,-6 10-2-16,1 4 0 0,-8-9-1 16,12-1 1-16,1-9-1 15,14-11 0-15,-3-20 1 16,15 10-1-16,-1-24 1 15,-14 14-1-15,0 0 2 16,0 0-1-16,49-66 0 16,-49 66-4-16,32-53 3 15,-32 53-2-15,38-57 1 16,-38 57 0-16,31-61 0 15,-31 61-2-15,38-78 1 16,-38 78 2-16,26-56-2 16,-26 56-1-16,0 0 0 15,46-53-4-15,-46 53-2 16,0 0-12-16,65-21-8 0,-65 21-7 15,48 4-7-15,-48-4 1 16,63 12 1-16</inkml:trace>
  <inkml:trace contextRef="#ctx0" brushRef="#br0" timeOffset="15421.4577">23047 979 107 0,'0'0'43'0,"0"0"2"16,0 0-3-16,-49 30-35 15,49-30-2-15,-68 40-1 16,6-2-2-16,14 11-2 16,4-3 0-16,28 2 0 0,21-15-2 15,32-10-1-15,21-16-2 16,-58-7-8-16,87-12-13 15,-38 1-9-15,10-3-8 16,-1-7 0-16,5-1 0 16</inkml:trace>
  <inkml:trace contextRef="#ctx0" brushRef="#br0" timeOffset="15795.4203">23723 775 106 0,'41'-62'44'0,"-41"62"0"16,0 0 0-16,0 0-38 0,-52 20-1 15,52-20-1-15,-54 63-2 16,54-63-2-16,-67 113 0 16,9-21 0-16,11-8 0 15,9-11 0-15,23-12 0 16,6-25 0-16,9-36 0 15,0 0 0-15,0 0 0 16,0 0 0-16,57-6 0 16,-57 6 0-16,0 0 0 15,68-44 0-15,-68 44 0 16,0 0 0-16,72-48 0 15,-72 48 0-15,0 0 0 16,63-32 0-16,-63 32 0 16,0 0 0-16,85-4 0 0,-64 23-7 15,-21-19-11-15,0 0-9 16,7 51-4-16,7-19-14 15,-4-4 1-15,11-14 1 16</inkml:trace>
  <inkml:trace contextRef="#ctx0" brushRef="#br0" timeOffset="25068.4929">2070 2440 86 0,'0'0'35'0,"-1"16"0"16,-16-7-9-16,12 21-21 15,-8 8-1-15,4 14 1 16,-5 6-1-16,2 18 1 16,-6 5-2-16,1 8 1 15,-6 1-1-15,3 2-1 16,0-5-1-16,0-7-3 15,7-5-2-15,-4-22-8 0,16-2-25 16,-4-19 0 0,11-8 0-16,-6-24-1 0</inkml:trace>
  <inkml:trace contextRef="#ctx0" brushRef="#br0" timeOffset="25551.4446">1698 3071 94 0,'-29'-17'37'16,"10"12"0"-16,2-1 1 15,17 6-33-15,21-2-2 16,8 0 0-16,14-4-2 16,15 0 0-16,11-2-1 15,10-2-2-15,5 0-1 16,2-2 0-16,-2 5-1 0,-10-4 0 15,-5 8-1-15,-12-5 1 16,-11 6 1-16,-12-2 1 16,-9 2 1-16,-7-1 2 15,-18 3 1-15,0 0 1 16,0 0 0-16,-18 6 2 15,-6 3 0-15,2 13 0 16,-8 1 0-16,2 12-1 16,-2 4 0-16,9 5-1 15,5-2 0-15,11 1-1 16,11-6 0-16,14-6-1 15,13-13 1-15,13-14-1 16,10-11 1-16,7-12-2 16,1-15 1-16,-5-6-1 0,-6-5 0 15,-12-7-1-15,-15 3-1 16,-19 1-1-16,-14 9 0 15,-13 7-2-15,-6 14-2 16,-14-1-9-16,9 23-24 16,-1 0 1-16,17 14 0 15,5-5-1-15</inkml:trace>
  <inkml:trace contextRef="#ctx0" brushRef="#br0" timeOffset="26152.3845">4128 2879 78 0,'16'-17'38'0,"5"9"-2"0,-11-9 2 15,-10 17-30-15,5-13-3 16,-5 13 0-16,-24 4-1 16,1 12 0-16,-11 2-1 15,-3 5-1-15,-2 4 0 16,1 4-1-16,3-1 0 15,8 2 1-15,13-3-2 16,10-4 0-16,12-3 0 16,10-4 0-16,10-2 1 15,7-1-1-15,2-3 0 16,-1 0 1-16,-1-2-1 15,-8-1 1-15,-8 3-1 16,-5 3 1-16,-13 0-1 0,-7 3 0 16,-8 2 0-16,-5 1-1 15,-2 0-1-15,-2-3-1 16,5 2-2-16,-3-12-5 15,25 7-26-15,-4-15-4 16,13-5 2-16,4-12-2 16</inkml:trace>
  <inkml:trace contextRef="#ctx0" brushRef="#br0" timeOffset="26550.3447">4487 3022 95 0,'-10'8'37'0,"10"-8"3"15,-11 19-3-15,11-19-34 16,12 18 1-16,7-11-2 16,11 1 0-16,7-5 1 15,10-2-2-15,7-6 1 16,5-1 0-16,-3-7-1 15,-3-4 0-15,-6 0 0 16,-9-2 0-16,-11-7 0 16,-13 1 1-16,-15 2-1 15,-11 2 0-15,-15 3 0 16,-6 9 0-16,-9 7 0 15,-5 11 0-15,-4 12 0 16,0 10-2-16,2 6 2 16,6 7-2-16,12 2 1 0,10-1-1 15,15 0 1-15,16-11-3 16,18-8-1-16,19-17-2 15,25 6-14-15,-2-26-20 16,24 0 0-16,-4-17 0 16,8 2-1-16</inkml:trace>
  <inkml:trace contextRef="#ctx0" brushRef="#br0" timeOffset="26926.3071">5290 3033 104 0,'-32'11'40'0,"13"10"0"15,4-14-1-15,17 2-35 0,11-6-2 16,15-3-1-16,10-4 0 16,10-2 0-16,5-4-1 15,4-4 1-15,3-3 0 16,-7-1-1-16,-3-3 1 15,-12 1 0-15,-10-2 0 16,-9 1 1-16,-16 1-2 16,-11 1 1-16,-15 4 0 15,-10 7 0-15,-12 9 0 16,-3 8 0-16,-8 10 0 15,0 11-1-15,2 7 1 16,6 5 0-16,10 5-1 16,14-6 0-16,16-1-1 0,17-15-1 15,21-7-1 1,19-16-2-16,26 2-9 0,-1-25-21 15,30 5-6-15,2-15 0 16,10 3-1-16</inkml:trace>
  <inkml:trace contextRef="#ctx0" brushRef="#br0" timeOffset="27361.2636">6929 2471 93 0,'0'0'37'16,"15"31"0"-16,-19-4 0 15,-7 18-33-15,1 6-1 16,1 13 1-16,-6 6-2 0,-2 3 0 15,-1 0-1-15,0-3 0 16,4-4-3-16,4-12-2 16,10 4-8-16,-3-29-25 15,14-3 1-15,-11-26-1 16,21 10-1-16</inkml:trace>
  <inkml:trace contextRef="#ctx0" brushRef="#br0" timeOffset="27538.2459">6594 2987 112 0,'0'0'39'0,"21"0"-1"16,15-12-1-16,26-1-37 0,20-4-2 15,11-6-3-15,25 5-28 16,-9-15-7-16,8 7 3 15,-15-9-4-15</inkml:trace>
  <inkml:trace contextRef="#ctx0" brushRef="#br0" timeOffset="27955.2042">7719 2394 103 0,'-22'15'39'16,"8"16"2"-16,-11-2-2 15,12 8-36-15,-11 12 0 0,1 9 1 16,-3 10-2-16,0 4 2 16,-2 0-2-16,2 0 0 15,0-4-1-15,8-9 1 16,3-6-1-16,7-10-1 15,8-14 0-15,5-10 0 16,9-16 0-16,9-12 0 16,7-10 0-16,2-7 0 15,3-9 1-15,1-2-1 16,-2-3 0-16,-2 6 0 15,-8 2 0-15,-3 16 1 16,-8 6-1-16,-13 10 0 16,6 13 0-16,-9 6 0 15,-1 12 0-15,-1 0-2 16,5 11 0-16,0-10-3 0,14 6-3 15,-4-17-15-15,25 7-17 16,-5-13 0-16,16-1 0 16,-6-19-1-16</inkml:trace>
  <inkml:trace contextRef="#ctx0" brushRef="#br0" timeOffset="28339.1658">8104 2956 108 0,'-14'9'40'15,"12"9"0"-15,-3-5-1 16,20 2-36-16,4-4 0 16,10 2-1-16,9-6 0 0,8-2 0 15,4-8-1-15,4-4 0 16,1-3-1-16,-5-6 1 15,-6-4-1-15,-6-2 0 16,-14-6 0-16,-10 0 0 16,-14-1-1-16,-6 5 1 15,-17 3 0-15,-6 7 1 16,-11 11-1-16,-6 10 1 15,-3 16 0-15,-3 6 0 16,4 11 1-16,6 3-1 16,8 3 0-16,13 0-1 15,14-5-2-15,15-10-1 16,22-2-7-16,9-22-10 15,36 7-19-15,-2-17-4 0,19-2 1 16,4-12-2-16</inkml:trace>
  <inkml:trace contextRef="#ctx0" brushRef="#br0" timeOffset="29024.0973">9490 2902 91 0,'0'17'36'0,"0"-17"1"16,10 17-2-16,3-16-31 15,6-1-1-15,7-8 0 16,11 0 1-16,1-6-2 16,7-1 1-16,0-2-2 15,2-1 1-15,-7-2 0 16,-5 0-1-16,-10 2 0 15,-7-2-2-15,-16 3 2 16,-11 2-2-16,-10 3 2 16,-10 5-2-16,-8 5 2 15,-7 11 0-15,-6 6 1 16,3 13 0-16,-1 7 0 0,8 5 1 15,8 4-2-15,10 3 1 16,15-2-1-16,16-2-2 16,17-6 0-16,17-12-2 15,26-4-2-15,13-18-8 16,28 6-22-16,-1-21-6 15,16 1 1-15,-3-15-1 16</inkml:trace>
  <inkml:trace contextRef="#ctx0" brushRef="#br0" timeOffset="29314.0683">11065 2220 99 0,'-23'-42'41'0,"-16"1"-1"16,5 15 0-16,-9 9-37 15,-7 13 0-15,-2 15-1 16,-4 14-1-16,-7 15 0 16,-1 22-1-16,-7 11 1 15,4 13 0-15,4 5 0 16,7 5 0-16,7 1-1 15,11 0 1-15,9-6-1 16,11-12-1-16,14-7-3 16,4-15-2-16,17 6-8 15,-12-32-22-15,16 3-4 16,-9-21 0-16,7-1 1 0</inkml:trace>
  <inkml:trace contextRef="#ctx0" brushRef="#br0" timeOffset="29487.051">10231 2926 101 0,'-10'-22'39'15,"0"-4"1"-15,10 26-1 16,15-15-35-16,18 9-1 16,12 5-2-16,14-4-3 15,16 6-3-15,5-13-19 16,20 13-16-16,-1-9 2 15,10 3-2-15,-6-10-1 16</inkml:trace>
  <inkml:trace contextRef="#ctx0" brushRef="#br0" timeOffset="29757.024">11557 2094 92 0,'-47'-28'38'16,"-3"25"2"-16,-14 8-1 15,4 25-32-15,-12 9-2 16,3 23-1-16,0 11-2 16,5 13 0-16,7 9 0 15,4 5 1-15,9 2-3 16,6 2 2-16,12-1-3 15,4-12-1-15,11-4-4 16,-1-25-10-16,19 3-22 0,-8-27-3 16,12-8 1-16,-11-30-1 15</inkml:trace>
  <inkml:trace contextRef="#ctx0" brushRef="#br0" timeOffset="29953.0044">10764 2765 107 0,'0'0'41'15,"0"0"1"-15,15 14-1 16,1-7-38-16,24 0-1 16,14 0-2-16,9-3-3 15,14 5-4-15,-6-16-18 16,17 14-16-16,-11-11 1 0,5 8-2 15,-13-10 2-15</inkml:trace>
  <inkml:trace contextRef="#ctx0" brushRef="#br0" timeOffset="30335.9661">11435 2867 92 0,'-23'15'40'15,"17"5"0"-15,6-20-1 16,21 17-28-16,8-13-8 15,15-4 0-15,6-9-1 16,7 0 0-16,0-6 0 16,-2-4-1-16,-6 1 0 0,-11-4 0 15,-9-1-1-15,-9 0-1 16,-16 4 1-16,-8 6 0 15,-15 1 0-15,-5 9 0 16,-13 5 0-16,-6 8 1 16,-11 8 0-16,-1 10 1 15,1 6 0-15,3 5 0 16,7 1-2-16,9 2 1 15,16-1-1-15,19-3-1 16,19-4-1-16,18-12-2 16,20-1-2-16,6-16-4 15,27 10-20-15,-6-22-11 16,15 3 1-16,-8-17 0 15,5 3 1-15</inkml:trace>
  <inkml:trace contextRef="#ctx0" brushRef="#br0" timeOffset="30552.9444">12342 2791 103 0,'-31'7'39'0,"-14"-2"2"16,6 22-2-16,-9-1-34 16,6 9 1-16,3 0-3 15,11 3 0-15,11-6-1 16,15-3-1-16,17-6-2 15,15-12 0-15,21-6-2 16,9-12-1-16,19-3-2 16,6-20-5-16,21 8-25 15,-11-19-4-15,10-1 2 0,-10-11-4 16</inkml:trace>
  <inkml:trace contextRef="#ctx0" brushRef="#br0" timeOffset="30759.9237">13116 2433 106 0,'-44'53'41'15,"-16"-1"1"-15,10 15 0 16,5 1-38-16,-2 1 0 16,9-1-3-16,5-2 1 15,10-6-3-15,3-4 0 16,11-4-5-16,-2-16-12 15,15 1-22-15,-5-17-1 16,10-4 1-16,-9-16-1 0</inkml:trace>
  <inkml:trace contextRef="#ctx0" brushRef="#br0" timeOffset="30929.9067">12702 2829 123 0,'-7'-16'42'15,"17"20"1"-15,5-8-1 16,18 5-40-16,13-1-1 15,13-4-3-15,12 3-3 16,-2-14-18-16,20 14-18 16,-8-12-2-16,3 6-1 15,-12-8-2-15</inkml:trace>
  <inkml:trace contextRef="#ctx0" brushRef="#br0" timeOffset="31663.8333">14029 2787 76 0,'-5'-19'39'0,"5"19"-1"16,-17-18 1-16,17 18-21 15,-23-7-13-15,4 11 0 16,-4 0-1-16,-1 10 0 15,-4 8 0-15,3 8-1 16,-3 5 0-16,7 2-2 16,2 2 1-16,13 0-1 15,8-3 0-15,12-3 0 16,12-11-1-16,13-7 0 15,8-10 0-15,4-8 0 16,1-6 0-16,-3-9 0 16,-5-4 0-16,-11-6 0 0,-9-4 0 15,-16-3 0-15,-9 3-1 16,-12 3 1-16,-9 4-1 15,-5 3 0-15,2 7-1 16,-2 3 0-16,6 12 0 16,7 2-2-16,15 8-3 15,-1-10-16-15,41 9-17 16,-2-9 0-16,25 6-1 15,6-13 2-15</inkml:trace>
  <inkml:trace contextRef="#ctx0" brushRef="#br0" timeOffset="32114.7882">15111 2385 92 0,'-18'-56'39'0,"0"13"1"15,-6-4-2-15,-9 19-34 16,6 8 1-16,-5 17-2 15,-2 12 0-15,-5 22-1 16,-2 14 0-16,-2 17 0 16,0 11-1-16,0 12 2 15,1 7-2-15,4 5 1 16,8-3-2-16,5-7 0 15,9-8-3-15,5-17 0 16,9-8-3-16,-1-18-2 16,14-7-12-16,-11-29-20 15,14 5 1-15,-9-24 0 16,7 3 2-16,-14-25 18 0,5 8 17 15,-6-6 4-15,-11-10 15 16,6 17 20-16,-12-5 3 16,6 13 0-16,-6-4 2 15,20 28-19-15,-18-21-14 16,18 21-3-16,18-3-3 15,9 4-1-15,11-1-2 16,11-2-3-16,12 3-5 16,-4-16-14-16,18 16-20 15,-12-11 0-15,5 7-2 16,-14-7 0-16</inkml:trace>
  <inkml:trace contextRef="#ctx0" brushRef="#br0" timeOffset="37206.2789">780 4844 81 0,'0'0'41'15,"24"-5"-2"-15,13-3 2 16,10-9-32-16,22 6-4 16,10-6-1-16,15 4-3 15,8 2-3-15,2-2-7 16,13 9-27-16,-9-5-4 15,0 7 0-15,-8-9-1 16</inkml:trace>
  <inkml:trace contextRef="#ctx0" brushRef="#br0" timeOffset="37672.2323">2618 4120 90 0,'2'-21'37'0,"-2"21"1"16,1-11 0-16,6 22-34 16,-9 10 0-16,5 15 0 15,-7 11-1-15,2 13 0 16,-7 9-1-16,0 13-1 15,-6 5 0-15,-1 3 0 16,-1-3-1-16,0-6-1 16,4-6-2-16,4-14-1 15,15-3-5-15,-5-29-20 16,28-5-10-16,1-20 0 15,14-5-1-15</inkml:trace>
  <inkml:trace contextRef="#ctx0" brushRef="#br0" timeOffset="37874.2122">3043 4595 76 0,'11'-22'40'0,"-11"5"-2"16,0 17 2-16,-8 12-25 16,2 18-9-16,-5 7-3 15,3 9 0-15,-3 6-2 16,3 3 1-16,0 1-2 15,2-5-1-15,6-5-2 16,2-13-2-16,13-3-8 16,-15-30-23-16,37 4-2 15,-11-26-2-15,11-5 1 0</inkml:trace>
  <inkml:trace contextRef="#ctx0" brushRef="#br0" timeOffset="38027.1968">3214 4104 99 0,'-14'-21'38'15,"-1"16"-2"-15,11 16-3 16,12 14-41-16,-4-4-29 16,22 15 0-16,1 0 0 15,14 10-2-15</inkml:trace>
  <inkml:trace contextRef="#ctx0" brushRef="#br0" timeOffset="38607.1389">3836 4585 82 0,'-27'-2'40'0,"-14"-5"1"16,6 14 1-16,-15 3-30 15,5 12-6-15,-2 6-1 16,5 11-1-16,0 2-1 15,10 7-1-15,10-3-1 16,14-4 0-16,11-5-1 16,13-12 1-16,17-11-2 15,6-12 1-15,9-12 0 0,4-8-1 16,1-11 1-16,-3-7 0 15,-4-6-1-15,-5-2 1 16,-10-2-1-16,-4 0 1 16,-8 6-1-16,-5 6 0 15,-4 12 0-15,-8 8 0 16,-2 15 0-16,-7 19 0 15,-6 22 1-15,-6 17-1 16,-2 24 2-16,-7 14-2 16,-3 16 2-16,-3 11-1 15,-3 3 1-15,0 2 0 16,0-9 0-16,1-9 0 15,4-12 2-15,-2-16-1 16,0-19 1-16,5-20-1 0,-1-20-2 16,2-17 1-16,-2-16 0 15,5-20-2-15,1-14-1 16,5-15-1-16,6-10-1 15,9-8 0-15,7 5 2 16,5 0-2-16,12 6 0 16,4 0-3-16,19 22-11 15,-14-9-6-15,27 22-10 16,-9-3-4-16,15 4-3 15,2-4 2-15</inkml:trace>
  <inkml:trace contextRef="#ctx0" brushRef="#br0" timeOffset="39095.09">4631 3974 77 0,'-15'7'42'15,"-13"8"-2"-15,4 22 1 16,-13-3-18-16,5 22-18 16,-5 6-2-16,3 8 0 15,1 5-1-15,3 0 0 16,3 3 0-16,5-3-2 15,5-5 1-15,7-7-1 16,2-10 1-16,6-9-1 16,7-10 1-16,5-9-1 15,4-15 1-15,8-8-1 0,1-10 0 16,4-7 0-16,1-5 0 15,1-7 1-15,-1 0-1 16,-1 1 0-16,-3 4 0 16,-5 5 0-16,-5 6 0 15,1 8 0-15,-5 10 0 16,-3 8 0-16,-4 8-1 15,-3 7 1-15,0 3 0 16,-2 2-1-16,5 0-1 16,-1-4-1-16,11-6-2 15,2-15-2-15,22 0-12 16,-4-32-4-16,26 8-5 15,-8-29-7-15,21 1-6 0,-2-21 2 16,7-2 1-16</inkml:trace>
  <inkml:trace contextRef="#ctx0" brushRef="#br0" timeOffset="39311.0685">5402 4011 105 0,'-27'26'40'0,"-3"25"1"15,-12 4-1-15,11 16-36 16,-8 1-1-16,7 6-1 15,5 0-1-15,11-3-1 16,2-5 0-16,10-8-3 16,2-5-2-16,1-14-3 15,15 2-12-15,-20-28-9 0,17-1-12 16,-11-16 1-1,0 0-1-15,-5-28 2 0</inkml:trace>
  <inkml:trace contextRef="#ctx0" brushRef="#br0" timeOffset="39478.0518">5014 4509 85 0,'-8'-26'42'15,"18"16"1"-15,6-5-1 16,19 20-16-16,11-13-22 16,14 2-2-16,13-1-2 15,10-1-4-15,11 11-10 16,-10-17-9-16,15 21-9 15,-20-10-11-15,-4 8-2 16,-20-3 2-16</inkml:trace>
  <inkml:trace contextRef="#ctx0" brushRef="#br0" timeOffset="40322.9672">930 6666 101 0,'-16'7'39'16,"16"-7"1"-16,0 0-7 15,22 11-25-15,12-16-3 16,23-4 0-16,15-6-2 15,16-4-1-15,15-5 0 16,9-4-3-16,5 1-1 16,-8-1-1-16,-7 7-3 15,-18-2-5-15,-5 24-17 16,-31-6-11-16,-7 13 0 15,-23-4 0-15,-8 9 1 0</inkml:trace>
  <inkml:trace contextRef="#ctx0" brushRef="#br0" timeOffset="45530.4465">3049 6304 76 0,'1'-23'35'0,"-1"9"0"16,-6-9-6-16,4 12-19 16,-13-10-3-16,4 8-2 15,-9-3 0-15,-4 12-1 16,-11 2 0-16,-5 15 0 15,-15 8 0-15,-4 12 0 0,-9 5-1 16,2 8 0-16,0 4-2 16,11 3 1-16,10-3-1 15,16-2 1-15,24-8-2 16,23-3 2-16,20-8-2 15,18-5 0-15,19-2-2 16,4-9-2-16,14 3-5 16,-9-16-20-16,11 6-10 15,-11-10 0-15,-2 0-2 16,-10-8 2-16</inkml:trace>
  <inkml:trace contextRef="#ctx0" brushRef="#br0" timeOffset="46049.3946">3792 6264 81 0,'0'0'37'16,"-23"-5"-1"-16,6 11 2 16,-12-2-32-16,-5 9 1 15,-11 1-1-15,2 10-1 16,-14 4 0-16,2 8-1 15,-4 2 0-15,3 6-1 0,9 1-1 16,7 0 1-16,14-4-1 16,12-4 0-16,16-7-1 15,19-10 1-15,15-11-2 16,14-14 2-16,11-9-3 15,5-7-1-15,2-12 2 16,0-4-2-16,-9-1 2 16,-8 0-2-16,-10 2 2 15,-14 5-2-15,-10 4 3 16,-7 5-2-16,-9 7 1 15,-1 15-1-15,-11-8 1 16,11 8-1-16,-19 22 0 16,9-2 0-16,0 9 0 15,3 1-1-15,5 4-1 16,6-6 1-16,11 2-4 0,4-13-1 15,19 3-12-15,-2-19-19 16,16 1 1-16,0-16-2 16,11-1 3-16</inkml:trace>
  <inkml:trace contextRef="#ctx0" brushRef="#br0" timeOffset="46387.3608">4343 6403 76 0,'-18'12'38'15,"-7"5"-1"-15,4 12 1 16,-10-1-21-16,10 9-9 15,-1-4-3-15,4 5-1 16,3-6 0-16,6 1-1 16,4-10 0-16,7-5 0 0,-2-18-1 15,13 8 0-15,0-18-1 16,5-10-1-16,-1-4 0 15,1-7-1-15,1-4 2 16,-2-3-2-16,0 0 1 16,-5 4-2-16,-1 5 3 15,-3 5-2-15,-1 4 1 16,-3 6 0-16,-4 14 0 15,21-17-2-15,-5 13-1 16,3-2-2-16,12 2-2 16,-2-18-9-16,26 13-16 15,-9-15-8-15,14-2 0 16,-4-11 1-16</inkml:trace>
  <inkml:trace contextRef="#ctx0" brushRef="#br0" timeOffset="46873.3122">5025 5830 96 0,'-20'15'41'0,"4"21"-2"16,-12 4-2-16,5 19-31 16,-4 12 0-16,5 8-2 15,-2 4 0-15,3 4-2 16,1-1 0-16,7-4 1 15,2-9-2-15,2-12 1 16,4-13-1-16,2-10 1 16,3-14-1-16,2-13 1 0,-2-11-3 15,9-12 1 1,1-10 0-16,3-6-1 0,4-9 0 15,1-6-1-15,9 0 2 16,-2 3-2-16,4 3 2 16,0 6-2-16,0 9 2 15,0 8-1-15,0 11 1 16,-3 10 0-16,-1 7-1 15,-3 4 0-15,-1 6 1 16,-4 4-1-16,-3 2 0 16,-3-3 2-16,-7 2 0 15,-6-1 0-15,-11-3-1 16,-5-4 2-16,-8-2-1 15,-6-4 0-15,-2-5 0 16,-3-4-2-16,4-4-2 16,1-8-1-16,16 5-6 0,0-19-11 15,16 20-10-15,18-32-9 16,9 13 0-16,7-8-2 15,12 3 4-15</inkml:trace>
  <inkml:trace contextRef="#ctx0" brushRef="#br0" timeOffset="47506.2489">5573 6371 73 0,'-13'6'39'16,"-15"-1"0"-16,2 12 1 15,-18-6-16-15,12 15-18 16,-4 0-1-16,6 10 0 15,6-1-1-15,8 4 0 0,4-3-2 16,10-2 1-16,11-7-2 16,6-8 1-16,8-6-1 15,6-10-1-15,4-6-2 16,-1-10 1-16,3-9-1 15,-4-4-2-15,-4-4 2 16,-4-7-1-16,-2 1 1 16,-7-2-2-16,0 2 3 15,-5 6-1-15,1 6 2 16,-2 2 0-16,1 8 1 15,3 6 0-15,-1 4 1 16,3 4 0-16,2 3-1 16,-1 2 1-16,1 3 0 0,0 2-1 15,-2 2 0-15,-2 6 0 16,-3 1 0-16,-3 4 0 15,-7 2 0-15,-4 5 1 16,-2-2-1-16,-6-2 1 16,2 1-1-16,-3-8 0 15,3-2 0-15,11-17 0 16,0 0 0-16,0 0-1 15,12-19 0-15,11-3-1 16,4-4 0-16,3-4 0 16,2 2 1-16,3 0-1 15,-6 4 1-15,-1 9-1 16,-6 7 1-16,-6 9 0 15,-5 7 0-15,-3 11 0 0,-8 5 0 16,0 3-1-16,0 4-3 16,-3-6-3-16,13 11-12 15,-17-19-5-15,22 10-8 16,-15-27-7-16,22 16-4 15,-7-19 2-15</inkml:trace>
  <inkml:trace contextRef="#ctx0" brushRef="#br0" timeOffset="48294.17">7371 6437 73 0,'-54'-4'38'15,"0"4"0"-15,-8-3 1 16,8 11-20-16,-7-6-14 15,4 6 0-15,1 4-1 16,8 9 0-16,4 2-2 16,8 4 2-16,10 6-2 15,12 0 1-15,12 1-2 16,11-4 1-16,14-6-1 0,14-7 1 15,11-10-1-15,6-7-1 16,9-14 0-16,4-10 0 16,4-14 1-16,1-8-2 15,-2-11 1-15,-7-5-1 16,-5-8 1-16,-6-4-1 15,-9-1 1-15,-11 3-2 16,-11 10 2-16,-9 9 0 16,-11 15 0-16,-6 14 0 15,-10 25 0-15,-9 21 1 16,-6 22-1-16,1 16 1 15,-7 12-1-15,1 10-1 16,6 2 1-16,5-2 1 16,12-7-3-16,11-14 0 0,14-8-3 15,5-23-2-15,27 1-14 16,-7-32-4-16,23 1-15 15,-4-23 0-15,4-2 1 16,-4-13 0-16</inkml:trace>
  <inkml:trace contextRef="#ctx0" brushRef="#br0" timeOffset="48490.1505">7968 6292 110 0,'-23'18'40'16,"13"18"1"-16,-13-3-1 15,6 12-38-15,-6 2 0 16,5 1 0-16,1-2-1 15,5-7-1-15,6-3-3 0,5-13-1 16,15 0-8-16,-14-23-12 16,34-12-16-16,-12-11 0 15,11-2 0-15,-7-17 0 16</inkml:trace>
  <inkml:trace contextRef="#ctx0" brushRef="#br0" timeOffset="48632.1363">8033 5985 105 0,'0'0'36'15,"-22"0"0"-15,18 13-5 16,-1 18-51-16,6-14-17 16,16 6 0-16,3-2-1 15,11 3 1-15</inkml:trace>
  <inkml:trace contextRef="#ctx0" brushRef="#br0" timeOffset="48994.1">8462 6286 88 0,'-19'23'39'0,"-12"-4"1"16,6 13 1-16,-9-8-22 16,8 14-12-16,-1 0-2 15,10 3-1-15,5 1-2 16,11-2 2-16,5-3-3 15,14-6 1-15,5-6-1 16,7-13 1-16,3-7-2 16,3-10 0-16,5-10 0 0,-3-10-2 15,-4-7 2-15,-4-9-2 16,-5-4 0-16,-6-1-1 15,-6-1 1-15,-5 2-3 16,-6 7 3-16,-5 7-3 16,-3 13 2-16,-5 8-1 15,11 10-2-15,-22 7-7 16,27 18-7-16,-11-11-14 15,18 8-3-15,3-9-1 16,16-1 1-16</inkml:trace>
  <inkml:trace contextRef="#ctx0" brushRef="#br0" timeOffset="49227.0768">9269 6221 102 0,'-44'23'38'16,"-3"17"2"-16,-11-2-1 15,6 13-33-15,-4 0-3 16,7 2 1-16,10-2-4 16,8-5 1-16,11-6-3 15,8-12-2-15,17-1-13 16,-5-27-10-16,19-5-12 15,-8-13 0-15,11-7 0 16,-8-10 1-16</inkml:trace>
  <inkml:trace contextRef="#ctx0" brushRef="#br0" timeOffset="49391.0603">8965 6376 88 0,'-10'-15'39'0,"10"15"2"15,0 0 1-15,5 21-14 16,4-5-22-16,11 4-1 16,7 1-3-16,6 2-1 15,7-2-3-15,2-7-3 16,14 8-14-16,-17-21-8 15,9 4-15-15,-13-11 0 16,-2 1-2-16,-5-11 1 16</inkml:trace>
  <inkml:trace contextRef="#ctx0" brushRef="#br0" timeOffset="54201.5793">15878 2173 69 0,'2'-14'37'15,"-2"14"-1"-15,-3-13 1 0,-1 25-27 16,4-12-6-16,-10 15 0 16,4-2-1-16,3 10 1 15,-1 6-2-15,4 12 1 16,-4 6-1-16,4 8 0 15,-5 6-1-15,-1 4 2 16,-3-2-2-16,-2 0 1 16,-3-7-1-16,3-9 1 15,-1-11 0-15,4-9 0 16,4-9 0-16,4-18 0 15,0 0-2-15,16-8 0 16,0-14 0-16,6-4 0 16,2-8 0-16,9-6-1 0,2-3 0 15,3 4 0-15,-1 2 1 16,-4 8 0-16,-2 12 1 15,-6 13-1-15,-5 16 0 16,-11 11 1-16,-4 13-1 16,-5 3 2-16,-2 8-1 15,0 2-1-15,6-1-1 16,0-10-1-16,14-2-4 15,-1-16-5-15,21 1-25 16,-4-19-4-16,13-1 0 16,-3-17 2-16</inkml:trace>
  <inkml:trace contextRef="#ctx0" brushRef="#br0" timeOffset="54608.5386">16594 2588 88 0,'-7'-11'38'15,"-13"-5"0"-15,7 15 1 16,-11-6-33-16,4 11-3 15,-2 6 1-15,3 7-1 16,-9 6-1-16,2 8 3 16,-1 5-2-16,-1 7 2 15,2-2-2-15,4 0 0 16,4-3-1-16,9-4 0 15,6-7-1-15,10-9-1 16,7-7-1-16,8-14 0 16,4-10 1-16,5-6 0 15,2-6-2-15,0-6 0 0,-2-4 1 16,-2-2-1-16,-6 1 1 15,-1 3-1-15,-8 8 1 16,-2 4-1-16,-6 6 1 16,-6 15 1-16,0 0-1 15,0 0 0-15,-13 23-1 16,4-4 1-16,5 7-3 15,-1-3 0-15,14 7-5 16,-6-17-15-16,21 8-14 16,-3-11 3-16,20-1-3 15,-8-11 2-15</inkml:trace>
  <inkml:trace contextRef="#ctx0" brushRef="#br0" timeOffset="54908.5086">17051 2523 90 0,'0'0'37'0,"-11"20"0"16,-4-6-1-16,6 14-31 16,-2 3-2-16,4 6 3 15,-2-1-2-15,4 1 2 16,2-6-2-16,3 3 0 15,3-12-1-15,5-1 1 16,2-10-1-16,6-7-2 16,2-8 0-16,6-7-1 15,1-8-1-15,2-10-3 0,2-2 1 16,0-9-3-1,2 0-1-15,-9-8-6 0,11 14-25 16,-15-11-4-16,6 20 3 16,-10-10-1-16</inkml:trace>
  <inkml:trace contextRef="#ctx0" brushRef="#br0" timeOffset="55141.4853">17536 2476 97 0,'-8'25'40'0,"-9"-10"0"16,5 19-3-16,-9-6-34 0,1 4 2 16,-2 4-2-1,1 0 1-15,5 0-3 0,3-7 1 16,9-2-4-16,6-9 0 15,16 5-15-15,0-27-24 16,17 3 0-16,-6-18-1 16,11-1 1-16</inkml:trace>
  <inkml:trace contextRef="#ctx0" brushRef="#br0" timeOffset="55592.4402">17658 2295 69 0,'0'0'39'16,"-15"-4"0"-16,15 4 0 15,0 0-17-15,11 4-21 16,3-1-1-16,5 3 1 0,1 1-1 16,2 6 1-16,-2 0 0 15,-2 9 0-15,-4 4 0 16,-3 5 0-16,-8 3 1 15,-3 3-1-15,-5 3 1 16,-4-4-1-16,-1 3 0 16,-1-5 2-16,-1 0-3 15,2-7 3-15,3-4-1 16,0-2 0-16,6-8-1 15,1-13 2-15,5 11-3 16,-5-11-3-16,24-14 3 16,-8-2-3-16,5-4 2 15,1-9-2-15,4-4 1 0,-2-1-1 16,3-1 3-16,-5 4-1 15,-4 7 0-15,-3 5 1 16,-2 9-1-16,-13 10 0 16,14 9 0-16,-9 6-2 15,2 8-1-15,0-3-3 16,12 16-12-16,-5-19-20 15,17 9 1-15,-3-15-2 16,15 2 2-16</inkml:trace>
  <inkml:trace contextRef="#ctx0" brushRef="#br0" timeOffset="56064.393">18428 2453 95 0,'-37'2'40'0,"-12"-4"1"16,9 18-1-16,-1 2-36 15,0 8-1-15,8 4-1 16,6 2 0-16,8 3 0 16,9-4 2-16,9-1-4 15,9-7 3-15,8-7-2 16,7-6-1-16,6-9 1 15,4-6-1-15,0-10 0 16,3-7-2-16,0-7 2 16,-2-7-3-16,-1-2 3 15,-1 0 0-15,-10 1-1 16,-1 8 1-16,-8 7-1 15,-13 22 0-15,0 0 0 0,2 22 0 16,-15 20 0-16,-8 12 3 16,-3 14-1-16,-9 9 0 15,4 11 0-15,-4 0 1 16,0-1-1-16,1-4 0 15,1-5 1-15,2-10-3 16,3-12 1-16,-1-7 0 16,3-15 0-16,-1-12-1 15,1-15-1-15,-3-13 0 16,7-9-3-16,-10-21-9 15,18 9-18-15,-16-29-9 16,18 1 1-16,-4-16-1 16</inkml:trace>
  <inkml:trace contextRef="#ctx0" brushRef="#br0" timeOffset="56927.3067">19390 2434 99 0,'0'0'38'16,"0"0"1"-16,0 0-12 15,-13 10-24-15,3 3 0 16,0 13-1-16,-8 4 0 0,7 4 0 16,-6 3 0-16,2 1 1 15,2 0-2-15,3-3 2 16,2-6-1-16,7-10 1 15,4-5 0-15,-3-14-1 16,19-4-1-16,-3-10-1 16,4-9 0-16,0-7-1 15,6-7 2-15,0-6-3 16,2-5 2-16,0 2-1 15,3 3 1-15,-5 6 0 16,-1 6 0-16,-7 10-1 16,-2 13 1-16,-3 14 0 15,-4 13-2-15,-8 9 0 16,4 10-1-16,-4-1-1 15,11 11-5-15,-10-16-21 0,26 10-11 16,-5-16 2-16,20-2-2 16</inkml:trace>
  <inkml:trace contextRef="#ctx0" brushRef="#br0" timeOffset="57259.2735">20158 2415 100 0,'-23'-18'39'16,"6"23"3"-16,-16-5-3 15,9 17-35-15,-4 10-1 16,10 9 0-16,-1 5-2 16,5 3 2-16,8 2-2 0,9-2 2 15,11-5-2-15,8-5 1 16,8-13 0-16,6-8 0 15,5-11-1-15,2-11-2 16,0-12 1-16,-9-6-1 16,-3-9 1-16,-10-7-2 15,-11-5 1-15,-10-3-3 16,-6 3 2-16,-10 3-1 15,0 9-2-15,-7 0-5 16,12 33-17-16,-9-11-14 16,20 14 1-16,-10 15-2 15,24 6 2-15</inkml:trace>
  <inkml:trace contextRef="#ctx0" brushRef="#br0" timeOffset="58018.1975">20813 2193 108 0,'-12'-1'43'0,"-10"-6"1"0,22 7-3 15,-25-2-39-15,14-5-5 16,11 7-3-16,0 0-8 15,0 0-26-15,0 0-2 16,18 21 1-16,-14-9-1 16</inkml:trace>
  <inkml:trace contextRef="#ctx0" brushRef="#br0" timeOffset="58224.177">20766 2587 99 0,'0'0'42'0,"-16"5"-1"16,16-5 0-16,-10 7-35 16,10-7-7-16,0 0-4 15,0-14-27-15,11 20-8 16,-11-6 0-16,11 6-1 15</inkml:trace>
  <inkml:trace contextRef="#ctx0" brushRef="#br0" timeOffset="59527.0467">6671 3935 68 0,'12'-22'34'0,"-1"8"1"16,-12-7 1-16,11 10-26 16,-19-3-5-16,9 14 1 15,-24 2-1-15,8 20 2 16,-17 10-2-16,-2 18 0 15,-12 11-1-15,-5 18 0 16,-4 14-1-16,3 8-1 16,2 9-1-16,12-3 0 15,12-4-1-15,22-10 0 16,23-11-2-16,19-16 0 15,25-15-1-15,14-17-2 16,24-5-16-16,-1-28-19 16,13-1 1-16,-17-14-2 15,-1 0 1-15</inkml:trace>
  <inkml:trace contextRef="#ctx0" brushRef="#br0" timeOffset="60895.9098">7420 4440 70 0,'5'-12'36'16,"-11"-5"0"-16,6 17-8 15,-29-26-16-15,7 20-3 16,-15-3-3-16,0 11-2 15,-10 3 0-15,-1 9-1 16,1 6 0-16,-2 7 0 16,7 7-1-16,5 1-1 15,12 0 0-15,14 0 0 16,15-5 0-16,16-6-1 15,13-6 1-15,16-7-1 0,9-13 0 16,5-10 1 0,3-9 0-16,-2-4-1 0,-8-6 1 15,-8-2 0-15,-11 0-1 16,-9 2 1-16,-13 6 0 15,-7 5-1-15,-5 6 0 16,-3 14-1-16,0 0 0 16,0 0 0-16,-11 21-1 15,11 2-1-15,10 12-7 16,-1-8-27-16,17 10-2 15,0-7 1-15,17-1-2 16</inkml:trace>
  <inkml:trace contextRef="#ctx0" brushRef="#br0" timeOffset="61379.8614">9027 3967 86 0,'-14'-44'36'16,"-1"12"0"-16,-13-2 1 15,8 12-34-15,-12 4 1 16,3 12 0-16,-2 8-1 15,1 15 1-15,-3 9-1 16,-1 18 0-16,1 7-1 16,2 12 0-16,-3 11-1 15,4 5-1-15,2 7 0 16,3-1-1-16,4-2-1 15,5-10-3-15,10 1-6 0,-4-22-28 16,18-3 0-16,-8-22 0 16,10-8 0-16</inkml:trace>
  <inkml:trace contextRef="#ctx0" brushRef="#br0" timeOffset="61892.8101">8441 4385 98 0,'-10'3'38'0,"20"5"0"16,4-9-1-16,13 4-37 16,13-2-2-16,9-5-1 15,12 2-1-15,3-8-3 16,10 9-4-16,-11-14-3 0,8 14-1 15,-15-13 2-15,1 14 3 16,-18-7 5-16,-4 4 2 16,-12 0 4-16,-11-7 6 15,-12 10 4-15,0-9 1 16,0 9 3-16,-24-6-3 15,8 11-3-15,-6-4-1 16,-1 11-1-16,-1 5-1 16,2 9-3-16,-1 4 1 15,2 7-2-15,4 3 0 16,8-2 0-16,3 0-1 15,11-3 0-15,5-8 0 16,11-10 0-16,7-13 0 16,6-13-1-16,4-10 0 0,4-9 0 15,-4-8 0-15,-2-4 0 16,-6-4-1-16,-10-2 2 15,-10 8-2-15,-8 2 0 16,-5 10-1-16,-11 6 1 16,-1 7-2-16,-4 6-2 15,5 14-5-15,-4-4-27 16,17 10-2-16,1-13 1 15,13 22-1-15</inkml:trace>
  <inkml:trace contextRef="#ctx0" brushRef="#br0" timeOffset="62102.7891">9479 4298 96 0,'0'0'39'16,"15"-6"1"-16,-15 6-1 16,0 0-33-16,-10 24-2 15,1-1-3-15,-2 6 0 16,-1 7-2-16,2 2 2 15,-3 3-2-15,7 0-1 16,2-10-1-16,8-3-4 16,-4-28-26-16,22 8-7 15,-3-28 2-15,13-4-3 16</inkml:trace>
  <inkml:trace contextRef="#ctx0" brushRef="#br0" timeOffset="62253.774">9627 3892 93 0,'-21'-16'39'15,"-5"1"-3"-15,8 12-1 16,4-3-40-16,4-3-32 16,10 9 0-16,21-15-1 15,5 9-1-15</inkml:trace>
  <inkml:trace contextRef="#ctx0" brushRef="#br0" timeOffset="62462.7531">9932 3740 100 0,'6'33'39'15,"-13"-10"2"-15,2 24-2 0,-19 6-35 16,13 16 1-16,-7 8-2 16,3 8-2-16,-5 5 0 15,0 0-1-15,5 0-1 16,1-13-2-16,11-4-5 15,-6-24-27-15,19-5-5 16,0-22 1-16,12-6-3 16</inkml:trace>
  <inkml:trace contextRef="#ctx0" brushRef="#br0" timeOffset="63049.6943">10978 4267 86 0,'-14'-3'39'0,"-15"-4"0"16,4 17 2-16,-24-6-33 16,10 15-4-16,-4 3 0 15,0 4-2-15,5 4 0 16,2 7-1-16,8 0 0 15,7 0-2-15,16 0 0 0,9-6-2 16,16 0-1-16,10-11-2 16,21 0-7-16,-5-17-26 15,23-1 1-15,-6-15-1 16,12-1 1-16</inkml:trace>
  <inkml:trace contextRef="#ctx0" brushRef="#br0" timeOffset="63687.6306">11342 4316 64 0,'-5'-23'38'0,"0"13"-1"15,-13-2 2-15,6 21-17 16,-17-2-14-16,7 11-4 16,-2 4 1-16,1 6-3 15,2 6 1-15,4 3-1 0,3 0 0 16,4 0-2-16,7-5 2 15,10-3-1-15,3-7-1 16,9-9 0-16,7-9 0 16,5-9 0-16,6-9 0 15,0-9 0-15,-3-4-1 16,-1-7 1-16,-5-3 0 15,-6 0 1-15,-10 3-1 16,-8 2 1-16,-5 4-1 16,-6 5 2-16,-5 4-2 15,-2 7 1-15,2 5-1 16,0 2 0-16,12 5 0 15,0 0 0-15,-7 16 0 0,15-5 0 16,7-3 0-16,4 1 0 16,3-2 1-16,2 1-1 15,0-1 0-15,0-2 0 16,-6 0 0-16,-2 0-1 15,-3 4 1-15,-5 2 0 16,-2 5 0-16,-6 2-1 16,-2 6 1-16,-3 5 0 15,-2 1 0-15,4 0 0 16,-2-1 0-16,4-4 0 15,5-7 0-15,-4-18 1 16,25 7-1-16,-4-22 0 16,6-7 1-16,6-10-1 15,2-4 1-15,3-5 1 16,-3 1-1-16,-3-2 0 0,-4 5 0 15,-8 7 0-15,-7 7-1 16,-3 6 0-16,-10 17-2 16,5-19-3-16,-5 19-3 15,0 0-11-15,10 15-20 16,-10-15-1-16,13 17 0 15,-13-17-1-15</inkml:trace>
  <inkml:trace contextRef="#ctx0" brushRef="#br0" timeOffset="64368.5625">12100 4353 103 0,'0'0'38'0,"-1"12"0"16,1-12-3-16,11-3-33 15,7 2 0-15,8-1 0 16,1-4-1-16,2 0 1 16,2-2-1-16,-4-1 1 15,-3-2-1-15,-6-1 1 16,-5-2-2-16,-7 3 1 15,-8-2 0-15,-2 3-1 16,-8 3 0-16,-5 3 0 16,-6 7 0-16,-4 6 0 15,-3 8 0-15,0 5 0 16,0 6 1-16,4 3-1 15,4 0 0-15,11 2 0 0,7-5 1 16,9-5-1-16,13-6 0 16,11-7 1-16,8-8-1 15,10-8 0-15,5-5 0 16,-2-8 0-16,1 0 1 15,1-2-1-15,-11-2 0 16,-5 7 1-16,-10-1-1 16,-5 8 1-16,-10 5-2 15,-11 4 0-15,4 16 1 16,-15 4-1-16,1 8 1 15,-4 4-2-15,0 7 2 16,-1-1-1-16,3-3 0 16,3 0 1-16,3-9 1 15,4-6-1-15,7-10 1 0,4-10-1 16,6-11 1-16,7-8 0 15,1-8 1-15,3-8-1 16,-2-3 0-16,1-6-1 16,-1-1 2-16,-2 0-1 15,-3 5 0-15,-2 3 0 16,-1 7-1-16,-2 5 0 15,1 7-3-15,-1 2 0 16,5 16-8-16,-9-14-12 16,15 20-17-16,-13-10 0 15,11 7-1-15,-7-12 1 16</inkml:trace>
  <inkml:trace contextRef="#ctx0" brushRef="#br0" timeOffset="64649.5344">13144 3717 95 0,'9'11'41'15,"12"16"-1"-15,-6-3 0 16,20 10-27-16,-9 2-9 15,4 9-1-15,-4 1-1 16,2 5 0-16,-4 3-1 16,-5 0-1-16,-5 3 0 15,-11 2-2-15,-11 0-1 16,-9-2-1-16,-11 8-4 0,-22-13-12 15,2 15-20-15,-25-11-1 16,0 6 0-16,-17-7 1 16</inkml:trace>
  <inkml:trace contextRef="#ctx0" brushRef="#br0" timeOffset="66481.3512">9643 6367 89 0,'17'-7'35'15,"-17"7"0"-15,2 13-5 16,-10 2-26-16,0 11 0 15,-6 3-2-15,3 8 1 16,-3 1-1-16,4 1-2 16,5 1-4-16,1-14-12 0,13 1-19 15,0-15 1-15,11-10-2 16,3-15-1-16</inkml:trace>
  <inkml:trace contextRef="#ctx0" brushRef="#br0" timeOffset="66648.3345">9697 6054 75 0,'-22'-7'36'16,"10"14"-3"-16,7 3 0 15,10 5-24-15,15 6-43 16,3-4 0-16,15 9-2 0,5-8 1 15</inkml:trace>
  <inkml:trace contextRef="#ctx0" brushRef="#br0" timeOffset="67056.2937">10173 6348 95 0,'-23'6'37'15,"-10"0"1"-15,4 9 0 16,-6 0-33-16,3 10 1 15,2 4-2-15,6 7 1 16,2-5-2-16,12 2 1 16,14-6-2-16,13-9 2 0,12-13-3 15,14-13 0-15,10-19 1 16,12-11-3-16,5-13 2 15,0-7-3-15,-2-9 3 16,-4-3-2-16,-10 4 1 16,-11 3 0-16,-12 9 1 15,-16 11-1-15,-8 12 0 16,-13 15-1-16,-9 16 1 15,-8 16 0-15,-6 19-1 16,-2 9 1-16,-1 11-1 16,8 5 0-16,7 5-2 15,3-5-2-15,18 1-3 16,2-20-14-16,22 5-16 15,0-16-1-15,17-1 1 16,-6-17-1-16</inkml:trace>
  <inkml:trace contextRef="#ctx0" brushRef="#br0" timeOffset="67423.257">10702 6415 97 0,'0'0'37'16,"1"16"0"-16,14-7 0 15,-1-10-32-15,13 5-2 16,7-6 0-16,8 0 0 16,-1-6 0-16,4-1-1 15,-7-5 0-15,2-2 0 16,-12-3-1-16,-4 2 0 0,-15-1 0 15,-8 2 0-15,-10 2-1 16,-11 6 1-16,-7 5 0 16,-7 8-1-16,-4 6 1 15,-3 10-1-15,-1 7 1 16,8 5 0-16,7 4 0 15,12 1-2-15,15-3 1 16,12-9-1-16,19-7-2 16,15-16-7-16,30-2-25 15,-4-16-5-15,18-3 1 16,-7-15-2-16</inkml:trace>
  <inkml:trace contextRef="#ctx0" brushRef="#br0" timeOffset="67818.2174">11972 5610 75 0,'-40'27'40'0,"-12"12"1"15,1 25 1-15,-12 14-22 16,6 17-13-16,0 6 0 15,11 7-2-15,9-4-1 16,16-6-2-16,16-13-2 16,19-16 0-16,24-16-5 15,9-27-13-15,22-9-21 16,-2-19-3-16,13-9 2 15,-7-16-1-15</inkml:trace>
  <inkml:trace contextRef="#ctx0" brushRef="#br0" timeOffset="68718.1275">12462 6207 74 0,'-7'-17'35'0,"-4"6"0"15,-16-1-6-15,9 12-17 16,-16-6-1-16,6 18-3 16,-12-4-1-16,7 13-1 0,-7 1-1 15,9 8-1-15,1 2 0 16,7 4-2-16,4 0 0 15,9-1 0-15,10-3-1 16,13-5 0-16,11-11 0 16,7-8-1-16,11-10 0 15,4-13 1-15,7-8-1 16,0-10 0-16,-1-7 0 15,-5-4 0-15,-7 0 1 16,-8 1-1-16,-8 2 0 16,-5 10 0-16,-5 8 0 15,-7 10 0-15,-7 13 0 16,3 19 0-16,-6 10-1 15,-2 10 0-15,3 9-3 16,1 0-3-16,11 13-25 0,-2-16-7 16,15-4 0-16,5-15-3 15</inkml:trace>
  <inkml:trace contextRef="#ctx0" brushRef="#br0" timeOffset="70680.9311">13253 6285 47 0,'14'-12'33'15,"-14"12"1"-15,0 0 1 16,5 28-12-16,-18-13-15 16,8 15 1-16,-10-4-2 15,7 15-1-15,-4-4-1 16,3 4 0-16,-1-5-2 15,3-2 0-15,1-8-1 16,5-3 1-16,0-9-1 16,1-14 0-16,0 0 0 15,11-15-3-15,-3-10 2 16,3-2-2-16,-2-10 1 0,5-5-1 15,1-6 1-15,1-5-2 16,4 0 3-16,3 3-1 16,1 2 0-16,2 5 0 15,2 7 0-15,3 8 0 16,0 8 1-16,1 13-1 15,-4 8 0-15,1 11-1 16,-2 6 1-16,-4 6 0 16,-3 5 0-16,-7 6-1 15,-4-1 0-15,-7 5 1 16,-10-3-1-16,-8 0 0 15,-5-1 1-15,-6-4 0 16,-3-6 0-16,-4-4 0 16,2-7 0-16,2-6 0 15,4-6 0-15,5-5 0 0,3-4 0 16,6-2 1-16,12 9-1 15,-15-19 1-15,15 19-1 16,-12 4 1-16,0 12 0 16,1 9 1-16,-4 13-1 15,-5 8 1-15,-2 11-1 16,-2 4 1-16,-3 1-3 15,-3-2 2-15,7-7-4 16,2-12-2-16,14-1-15 16,7-40-18-16,0 10-1 15,14-33 1-15,15-8-1 16</inkml:trace>
  <inkml:trace contextRef="#ctx0" brushRef="#br0" timeOffset="70927.9064">14019 5653 101 0,'-5'20'38'0,"-2"23"2"15,-18 7-3-15,-2 17-35 16,-5 13 0-16,-3 9 0 15,-2 6-1-15,1-4 1 16,2 1-2-16,6-10-1 16,16-5-6-16,1-24-14 15,26-6-17-15,6-27 0 16,21-11 0-16,3-17-1 0</inkml:trace>
  <inkml:trace contextRef="#ctx0" brushRef="#br0" timeOffset="71331.8661">14319 6066 79 0,'-10'-5'40'0,"-13"-3"-1"15,8 14 1-15,-16-2-11 16,4 14-26-16,-3 7 1 15,0 8-1-15,-4 8-1 16,3 3 0-16,0 2 0 0,5-4-1 16,8-2 0-16,7-8 0 15,11-8 0-15,9-10-1 16,10-10 1-16,7-8-1 15,6-10 0-15,6-8 0 16,0-3 0-16,-3-3 0 16,-1-2 0-16,-4 5 0 15,-7 2 1-15,-5 7-2 16,-18 16 1-16,10-5 0 15,-16 16 0-15,-4 10 0 16,-4 6-1-16,-2 2 0 16,2 5-3-16,1-2 0 15,13 3-5-15,-1-19-13 16,24 8-17-16,-4-16-1 0,20-1 0 15,2-15 0-15</inkml:trace>
  <inkml:trace contextRef="#ctx0" brushRef="#br0" timeOffset="71663.8328">14805 6071 85 0,'-28'4'39'15,"1"14"-1"-15,-10-2 2 16,8 14-19-16,4-5-18 15,6 1-1-15,6-4 0 16,8-1 0-16,10-3-1 16,8-2 0-16,5-5-1 15,5-2 0-15,-1-2 1 0,1-1-1 16,-4-1 1-16,-3 2-1 15,-16-7 1-15,8 21-1 16,-12-6 1-16,-6 2-1 16,-3 2 0-16,-4 0 0 15,3 0-2-15,1-4 0 16,7-1-3-16,6-14-9 15,0 0-24-15,12-12-2 16,13-2 1-16,-2-12-1 16</inkml:trace>
  <inkml:trace contextRef="#ctx0" brushRef="#br0" timeOffset="71904.8088">15311 5661 113 0,'-8'21'40'0,"-15"7"-1"15,2 19-8-15,-4 3-28 16,-6 11 0-16,-8 7 0 16,3 5-1-16,1 0 0 15,1 1-3-15,5-8 2 16,4-4-3-16,6-7-4 15,-1-19-5-15,18-3-26 16,-7-20-3-16,9-13 0 16,0 0 0-16</inkml:trace>
  <inkml:trace contextRef="#ctx0" brushRef="#br0" timeOffset="72231.7761">14993 6044 107 0,'0'0'39'16,"2"12"2"-16,13-1-2 15,-2-10-35-15,13 1-1 16,5-2-2-16,8 1 1 16,4-2-1-16,0 1-1 15,-1-1 1-15,-3 1-1 16,-4 0 0-16,-4 1 0 15,-4 4 0-15,-8 1 1 16,-4 5-1-16,-5 2 1 0,-9 4-1 16,-3 6 1-16,-7 6-1 15,-3 2 1-15,-3 4-1 16,-3-1-1-16,2 1-1 15,0-6-3-15,10 3-8 16,-4-20-21-16,19 0-6 16,-9-12 0-16,33-12-1 15</inkml:trace>
  <inkml:trace contextRef="#ctx0" brushRef="#br0" timeOffset="72377.7614">15609 5849 82 0,'-7'-22'39'0,"-8"5"-4"0,15 17-1 15,-16-3-24-15,16 3-47 16,2 16 1-16,5-4-3 16,13 8 2-16</inkml:trace>
  <inkml:trace contextRef="#ctx0" brushRef="#br0" timeOffset="72649.7343">15981 6040 97 0,'-46'5'41'0,"4"12"1"16,-12-2-1-16,13 16-25 15,-11-1-11-15,9 8-1 0,8-1-1 16,9 2-1-16,14-3-1 15,17-6 0-15,17-6-3 16,15-12-1-16,15-4-4 16,1-16-7-16,21 4-25 15,-12-16-3-15,6-2 0 16,-15-8-1-16</inkml:trace>
  <inkml:trace contextRef="#ctx0" brushRef="#br0" timeOffset="73668.6324">16662 5746 94 0,'-1'16'37'15,"-13"0"0"-15,12 19-5 16,-19-4-26-16,5 13-3 15,-6 6 2-15,7 8-3 0,-4 3 2 16,6 4-3-16,2-6 1 16,4-1-1-16,2-8 0 15,6-7 0-15,2-10-1 16,1-7 1-16,1-9-1 15,-5-17 0-15,14 10 1 16,-14-10-1-16,11-13 0 16,-4-2 1-16,-1-5-1 15,3-4 0-15,4-4 0 16,5-1 0-16,4 3 0 15,3-1 0-15,3 8 0 16,2 5 0-16,0 6 0 16,1 5-1-16,-5 10 1 15,-5 1 0-15,-7 7 0 0,-9 3 0 16,-6 0 0-16,-9 1 0 15,-10 0 0-15,-6 2 0 16,-8-3 0-16,-3 0 0 16,2-1-2-16,-3-8-1 15,15 4-6-15,-5-17-25 16,28 4-4-16,3-16-1 15,22-1 0-15</inkml:trace>
  <inkml:trace contextRef="#ctx0" brushRef="#br0" timeOffset="74151.5841">17339 6109 89 0,'-29'-8'37'16,"13"11"1"-16,-12-6 0 15,5 11-31-15,-9 3-2 16,6 8 1-16,-7 3-2 15,4 9 0-15,-2-1-2 16,10 2 1-16,1-2-2 16,10-2 1-16,8-3-1 15,6-8-1-15,14-6 1 16,6-7-1-16,7-8 0 15,4-5 1-15,6-6-1 0,-1-8 1 16,0-2-1-16,-3-4 0 16,-4-1 0-16,-5 2 0 15,-8 4 0-15,-5 4 0 16,-6 7-1-16,-9 13 0 15,0 0 1-15,-10 11-2 16,-1 9 0-16,-2 3 0 16,8 6-3-16,-3-3-2 15,16 8-3-15,-4-18-10 16,22 10-18-16,0-13 0 15,15 1-1-15,2-11 2 16</inkml:trace>
  <inkml:trace contextRef="#ctx0" brushRef="#br0" timeOffset="74669.5322">17861 6123 106 0,'-24'-6'39'0,"-11"1"1"15,4 13-3-15,-6 2-32 16,2 11-1-16,0 3-1 15,6 6-1-15,5 1 0 16,8 0 0-16,9-1-1 16,8-5 0-16,12-8 0 15,9-7-1-15,8-6 0 16,3-9 1-16,4-5-1 15,2-9 0-15,-1-5 1 0,-5-2-1 16,-2-3 0-16,-6 1 0 16,-5 0 0-16,-3 8 0 15,-6 3-1-15,-11 17 1 16,0 0 0-16,0 18-1 15,-14 16 0-15,-7 15 1 16,-7 16 0-16,-9 12 2 16,-2 10-3-16,-8 4 3 15,1 3-2-15,2-5 2 16,1-9-2-16,7-9 3 15,7-17-4-15,6-15 1 16,6-16 0-16,17-23 0 16,-14-2 0-16,14-20 0 15,4-13 0-15,4-11 0 0,6-6 0 16,6-8-2-16,6-2 2 15,3 1-2-15,5 2 2 16,2 5-4-16,4 12-4 16,-7-4-13-16,12 16-16 15,-15 0-4-15,5 14 1 16,-4-6-3-16</inkml:trace>
  <inkml:trace contextRef="#ctx0" brushRef="#br0" timeOffset="75473.4519">18831 6044 97 0,'0'0'36'0,"0"0"1"16,-15 22-8-16,-11-3-21 16,5 16-1-16,-4-1-2 15,3 7-1-15,0-1-1 16,4 3 0-16,9-8-1 15,7-1 0-15,11-11-1 16,9-7-1-16,8-8 1 0,8-5-1 16,4-9 0-1,1-3 0-15,2-9 0 0,-3-1 0 16,-3-7 0-16,-4 2 0 15,-5-4 0-15,-8 2 0 16,-2-1 0-16,-4 4 0 16,-3 4 0-16,-2 6 0 15,-7 13 0-15,0 0 1 16,8 10-1-16,-8 11 0 15,0 6 0-15,1 3 0 16,2 3 0-16,3 0 0 16,2-1 0-16,2-5 1 15,9-7-1-15,1-6 1 16,4-10-1-16,5-6 1 15,-2-11 0-15,4-6-1 0,-5-7 0 16,0-7-1-16,-4-2-1 16,-7-7-1-16,4 4-1 15,-8-6-3-15,7 15-7 16,-13-10-17-16,17 17-9 15,-10-4 2-15,12 14 0 16</inkml:trace>
  <inkml:trace contextRef="#ctx0" brushRef="#br0" timeOffset="75706.4286">19778 6041 108 0,'-11'11'39'0,"1"16"1"16,-12-4-2-16,-5 14-34 15,2 0-1-15,2 4-1 16,0-3 0-16,8 0-2 16,6-7 0-16,6-8-1 15,16-9-4-15,2-21-13 16,21 2-19-16,-7-17-3 15,14-1 1-15,-6-18-1 16</inkml:trace>
  <inkml:trace contextRef="#ctx0" brushRef="#br0" timeOffset="75855.4136">19859 5655 102 0,'-17'-10'37'16,"17"10"-1"-16,0 0-8 15,-12-6-59-15,31 11-7 16,-3-8-1-16,14 8 1 15</inkml:trace>
  <inkml:trace contextRef="#ctx0" brushRef="#br0" timeOffset="76079.3913">20294 5657 92 0,'-11'28'39'0,"-7"1"3"15,0 12-1-15,-8 10-33 16,4 7-3-16,-3 2 0 15,5 9-1-15,-2 1 0 0,2-5-1 16,4-2-4-16,1-7-1 16,5-7-2-16,1-17-9 15,14 0-24-15,-9-20-3 16,4-12 0-16,13 4-1 15</inkml:trace>
  <inkml:trace contextRef="#ctx0" brushRef="#br0" timeOffset="76261.3731">20053 6108 112 0,'-13'-15'39'0,"13"15"1"16,13-3-1-16,16 2-36 15,-1-5-3-15,5-5-2 0,10 3-2 16,0-11-9-16,14 5-25 15,-10-9-1-15,8 6 0 16,-9-11-1-16</inkml:trace>
  <inkml:trace contextRef="#ctx0" brushRef="#br0" timeOffset="76636.3356">20797 5597 102 0,'-28'32'40'16,"2"17"3"-16,-11-3-1 15,-2 12-36-15,5 4-1 16,5 5 0-16,1-2 0 0,8-3-2 16,5-8 1-16,6-3-4 15,6-11 0-15,9-8 0 16,9-13 0-16,6-11 0 15,11-10 0-15,3-11 0 16,3-8 0-16,1-3 0 16,2-7 0-16,-5 1 0 15,-5 1 0-15,-3 7 0 16,-8 7 0-16,-8 11 0 15,-12 4 0-15,9 20 0 16,-16 6 0-16,-3 6 0 16,0 7 0-16,-2-1-5 15,8 7-7-15,-10-18-9 0,20 6-19 16,-6-16-2-16,13 0 1 15,3-14-2-15</inkml:trace>
  <inkml:trace contextRef="#ctx0" brushRef="#br0" timeOffset="77311.2681">21700 5986 106 0,'-18'7'36'0,"-9"-4"2"16,6 9-3-16,-8-3-32 15,9 2 0-15,4-1-2 16,7 4 1-16,4-2-1 16,5 3 1-16,5-1-2 15,4 0 1-15,4 0 0 16,4 0-1-16,1-2 0 15,3 2 1-15,-4-2-1 16,1 0 0-16,-2 2 1 16,-5-1 0-16,-4-1-1 0,-3-1 1 15,-9 2 0-15,-4 1-1 16,-6-3 1-16,-4 3-1 15,-1-1-1-15,-1-2-2 16,6 1-4-16,-2-13-20 16,17 1-12-16,0 0 1 15,23-17-2-15,2-6 1 16</inkml:trace>
  <inkml:trace contextRef="#ctx0" brushRef="#br0" timeOffset="77628.2364">22139 6025 88 0,'-13'17'38'0,"-11"-8"1"16,4 8 1 0,-11-7-21-16,7 12-14 0,-5-1 0 15,7 7-1-15,3-1-1 16,8 2-1-16,6-1 0 15,13-2 0-15,8-4-1 16,8-7-1-16,8-6 1 16,3-9-1-16,4-7-1 15,1-10 1-15,-7-5 0 16,-4-8-1-16,-2-1-1 15,-12-3-1-15,-4 0-1 16,-8-2-1-16,-1 11-4 16,-14-5-7-16,14 20-21 15,-13-2-2-15,11 12 1 0,0 0 0 16</inkml:trace>
  <inkml:trace contextRef="#ctx0" brushRef="#br0" timeOffset="78076.1916">22673 6094 98 0,'11'-20'39'0,"-4"5"0"16,-20-11 0-16,1 14-28 15,-14-9-5-15,0 8-1 16,-9 3 0-16,-2 11-2 15,-2 7 0-15,2 9-1 16,0 9 1-16,4 6-1 16,8 1-2-16,4 5 0 0,11-4 0 15,10-3 0-15,10-9 0 16,12-11 0-16,10-12 0 15,15-14 0-15,7-10 0 16,6-12 0-16,3-8 0 16,1-6 0-16,-5-5 0 15,-5-3 0-15,-9 3 0 16,-10 4 0-16,-12 9 0 15,-12 13 0-15,-10 13-3 16,-1 17 3-16,-29 11 3 16,1 21-5-16,-5 15 4 15,-7 10-2-15,1 9 0 16,5 0 0-16,12 3-3 15,8-9-3-15,20 2-5 0,0-27-12 16,33 12-10-16,-4-25-9 16,15-1 3-16,-3-17-1 15</inkml:trace>
  <inkml:trace contextRef="#ctx0" brushRef="#br0" timeOffset="78445.1547">23137 6084 113 0,'-20'-14'39'0,"1"18"1"15,-14 1 0-15,5 14-35 16,-6 5 0-16,2 8-2 16,1 2 0-16,3 4 0 15,3-2-1-15,12-4 0 0,4-7-2 16,13-6 0-16,10-10 0 15,8-8 0-15,4-10 0 16,8-6 0-16,3-7 0 16,0-5 0-16,-1-4 0 15,-3-2 0-15,-6-1 0 16,-2 8 0-16,-8 3 0 15,-7 3 0-15,-10 20 0 16,0 0 0-16,0 0 0 16,-13 27 0-16,-1 5 0 15,-3 0-2-15,5 10-3 16,-4-8-4-16,16 14-13 15,-12-21-15-15,20 1-4 16,1-13-1-16,17-1 1 16</inkml:trace>
  <inkml:trace contextRef="#ctx0" brushRef="#br0" timeOffset="78972.102">23733 5648 77 0,'-2'25'39'0,"-12"1"0"0,5 15 2 15,-10-1-17-15,4 14-19 16,-1 3-1-16,4 8 0 15,1-3-1-15,1-2-1 16,7-7-2-16,3-4 0 16,6-8-2-16,4-14-3 15,16 4-17-15,-6-23-16 16,12-6-2-16,-3-14 1 15,8-5-1-15</inkml:trace>
  <inkml:trace contextRef="#ctx0" brushRef="#br0" timeOffset="79168.0824">24003 5956 117 0,'-8'21'40'0,"-12"3"1"16,5 13-2-16,-6 0-36 15,5 0-2-15,1 2 0 16,3-3-1-16,5-2-3 15,4-11-2-15,18 4-20 16,-15-27-14-16,30 7-1 16,-10-22 0-16,13-4-1 15</inkml:trace>
  <inkml:trace contextRef="#ctx0" brushRef="#br0" timeOffset="79776.0216">24148 5790 114 0,'-15'-5'38'0,"15"5"2"15,0 12-3-15,0-12-37 16,15 18 1-16,-2-7-1 16,0 5 1-16,-3 3-2 15,-1 3 2-15,-3 7 0 16,-5 2 0-16,-2 5-1 15,-6 4 1-15,-1 1 0 16,-4-2-1-16,1-1 1 16,-1-6 0-16,5-3 0 15,2-9 0-15,7-5-1 16,-2-15 1-16,22 3-1 15,0-11 0-15,3-7 0 0,3-6 0 16,1-4 0-16,-1-6 1 16,1-4-1-16,-6 2 0 15,0 2 0-15,-8 3 0 16,-1 7 1-16,-8 6 0 15,-6 15 0-15,0 0 0 16,2 14 0-16,-10 6 0 16,-1 5 0-16,-1 3 0 15,3-1-1-15,3-2 1 16,4-3-1-16,7-6 0 15,7-8 1-15,9-7-1 16,8-8 1-16,7-6-1 16,3-5 1-16,5-4-1 15,-4-1 0-15,-4 1 2 0,-4 1-2 16,-9 6 0-16,-7 6 0 15,-18 9 0-15,0 0 0 16,-6 16 0-16,-8 3 0 16,-5 5-2-16,0 2 0 15,1 6-2-15,0-6-1 16,12 12-8-16,-9-23-12 15,24 12-15-15,-8-15-1 16,13 3 0-16,-3-12 1 16</inkml:trace>
  <inkml:trace contextRef="#ctx0" brushRef="#br0" timeOffset="80164.9826">24786 6100 113 0,'-21'9'40'16,"21"5"1"-16,0-14-1 15,0 0-37-15,14 13-1 16,10-7 0-16,5-6 0 16,6-1-1-16,1-3 1 15,1-2-2-15,-4-2 1 16,-4-1-1-16,-10-1 0 15,-1-3 0-15,-10 1 1 16,-7 0-1-16,-6-2 0 16,-4 2 0-16,-8 4 0 15,-2 6 0-15,-5 4 0 16,-4 9 1-16,-2 7-1 15,0 7 1-15,3 5-1 0,4 5 1 16,4 1-1-16,10 0 0 16,10-3 0-16,12-5-1 15,12-3-2-15,7-10-3 16,16 5-5-16,-12-25-13 15,23 6-16-15,-12-17 0 16,4 2-1-16,-13-12-1 16</inkml:trace>
  <inkml:trace contextRef="#ctx0" brushRef="#br0" timeOffset="80495.9495">25115 5569 99 0,'-16'5'39'16,"17"14"2"-16,3-1-1 16,23 11-35-16,1 6 0 15,8 10 1-15,5 2-1 16,4 6-1-16,-4 3-1 15,-1 6-1-15,-10 0 0 16,-8 0 0-16,-13 2-2 16,-12-2 2-16,-12 2-2 15,-18 1 0-15,-11-2-2 16,-14-3 1-16,-2-1-2 15,-4-9-1-15,9 0-6 16,-7-18-12-16,25 1-16 16,-7-18-3-16,22-3 0 0,5-18 0 15</inkml:trace>
  <inkml:trace contextRef="#ctx0" brushRef="#br0" timeOffset="81962.8029">1092 8624 86 0,'0'0'36'0,"-12"-4"-1"16,12 4-5-16,0 0-22 16,0 0-1-16,-10-1-2 15,10 1 0-15,16 3-1 16,5-1-1-16,7-2-1 15,8-2 0-15,9 0-1 16,11-3 0-16,2 3-4 16,-1-6-5-16,14 8-28 0,-20-6-3 15,-1 9 0-15,-12 0-1 16</inkml:trace>
  <inkml:trace contextRef="#ctx0" brushRef="#br0" timeOffset="83442.6549">2713 8455 70 0,'0'-12'34'16,"-5"-4"-6"-16,5 16 0 15,-28-21-13-15,10 18-3 16,-21-7-2-16,6 10-2 15,-15 0-1-15,2 11-2 16,-4 6-1-16,5 10-1 16,1 6 0-16,8 9 0 15,12 6-2-15,9 4 1 16,11-1-2-16,14-3 2 0,10-4-2 15,14-9 0-15,12-12-3 16,10-15-2-16,17-7-11 16,-6-29-23-16,20-6 0 15,-6-23-1-15,12-8 0 16</inkml:trace>
  <inkml:trace contextRef="#ctx0" brushRef="#br0" timeOffset="83816.6174">3390 7800 103 0,'-11'14'39'0,"-8"4"-1"0,6 14 0 15,-12 12-34-15,10 7-1 16,-5 8 0-16,1 11 0 15,-5 11-1-15,2 8 0 16,-1-1 0-16,2 0-1 16,4-11 0-16,3-7 1 15,6-14-2-15,7-13 1 16,8-18-1-16,4-17 1 15,11-14-1-15,4-12 0 16,7-6 0-16,1-5 0 16,3-3 0-16,-6 3 0 15,1 1 0-15,-5 10-1 16,-2 7-1-16,-9 11 0 0,-1 11-2 15,-8 3-2-15,7 17-12 16,-15-13-20-16,12 9-2 16,-4-10 1-16,9-3-2 15</inkml:trace>
  <inkml:trace contextRef="#ctx0" brushRef="#br0" timeOffset="84103.5888">4164 7778 106 0,'-25'24'40'0,"1"20"0"16,-10 9-2-16,0 19-35 15,-5-1-1-15,2 13-1 16,2 7 0-16,2-1-1 16,9-1-1-16,6-7-2 15,8-11-1-15,10-15-3 16,18-4-10-16,-6-28-21 15,23-9 0-15,-1-23-2 16,10-6 3-16</inkml:trace>
  <inkml:trace contextRef="#ctx0" brushRef="#br0" timeOffset="85037.4954">4223 8368 69 0,'6'-19'39'16,"-15"1"-1"-16,9 18 2 0,-29-5-14 16,17 24-17-16,-14 6-4 15,5 11 0-15,-2 4-2 16,6 6-1-16,3-2 1 15,9 2-1-15,5-6-1 16,12-9 0-16,7-8-1 16,6-9 1-16,8-10-1 15,4-11 0-15,1-9-1 16,-2-10 1-16,0-7-1 15,-6-7-1-15,-1-3 1 16,-8-3-1-16,-1 1 1 16,-9 2-1-16,-2 7 1 15,-2 4 0-15,-5 9 1 16,1 7 0-16,-3 16 1 0,5-12-1 15,-5 12 1-15,5 13-1 16,4-4 1-16,1 5 0 16,4 0-1-16,3 0 0 15,1 1 1-15,4-4-1 16,1 2 0-16,-2 1 0 15,1 2 1-15,-6 5-1 16,-3 2 0-16,-5 3 1 16,-7 5 0-16,-5 4 0 15,-5-2-1-15,-1 2 1 16,-4-5-1-16,2-5 1 15,-1-6-1-15,8-6 0 16,5-13 0-16,0 0 0 16,19-17 1-16,0-4-1 15,3-9 0-15,6-4 0 0,0-6 0 16,2-3 1-16,-1 1-1 15,-6 3 0-15,-4 7 1 16,-5 4-1-16,-1 10 0 16,-4 4-1-16,-9 14 1 15,11-7-2-15,-11 7-1 16,20 7-1-16,-2 0-2 15,4-8-2-15,16 9-5 16,-5-18-7-16,19 17-8 16,-9-14-9-16,10 11 15 15,-12-14 12-15,-2 7 7 16,-8 1 4-16,-15-4 6 0,3 15 10 15,-19-9 8 1,0 0 13-16,-26 7-15 0,13 13-10 16,-12-5-5-16,4 13-1 15,-5 2-2-15,7 4 0 16,0 4-2-16,8-1 0 15,6-2-1-15,10-5 0 16,6-4-1-16,11-11 0 16,6-9-1-16,5-6 0 15,6-10 0-15,2-8 0 16,-2-8 0-16,1-3 0 15,-10-7 0-15,-5-1-1 16,-9 2-1-16,-10-2-1 16,-7 6-1-16,-9-1-2 15,-2 19-5-15,-11-11-9 0,10 24-6 16,-17-6-15-16,13 8 1 15,-4-2 0-15,7 6 1 16</inkml:trace>
  <inkml:trace contextRef="#ctx0" brushRef="#br0" timeOffset="85956.4034">5756 8431 79 0,'0'0'38'0,"-12"9"-1"15,17 2-6-15,-19-12-21 16,14 1-2-16,-6 14-2 16,3 0-1-16,-2 4-1 15,0 5 0-15,-2 5-1 16,-1 4-1-16,-2 2-1 15,1 0 1-15,-3-2-1 16,3-6 0-16,0-5 0 16,3-8-1-16,6-13 0 15,0 0 1-15,-3-13-1 16,10-9 0-16,4-10 0 15,2-5-1-15,0-9 1 16,5-5 0-16,0-2 0 16,3-2 0-16,-1 4 0 15,3 6 0-15,-1 8 0 0,0 5 0 16,-1 12 0-16,0 8-1 15,2 11 1-15,-1 7 0 16,2 7 0-16,-1 3 0 16,1 6-1-16,1 2 1 15,-1 3 0-15,-2 0 0 16,-1 0-1-16,-7 3 1 15,-6-5 0-15,-8 0-1 16,-4-1 1-16,-10-6 0 16,-5-3 0-16,-6-5 0 15,-3-2-1-15,-3-3 1 16,-3-1 0-16,2-2 1 15,0 0-1-15,1 3 0 0,3 6 1 16,-1 9-1-16,2 6 1 16,0 10 0-16,0 13 1 15,-1 7-1-15,-3 7 1 16,1 7-2-16,-5 3 0 15,-2 1-2-15,1-1 0 16,2-7-4-16,10-2-8 16,-8-29-10-16,26-6-16 15,6-29 0-15,9-13-1 16,13-27 2-16</inkml:trace>
  <inkml:trace contextRef="#ctx0" brushRef="#br0" timeOffset="86407.3584">6549 7929 104 0,'0'0'39'0,"0"21"1"16,-15-10-5-16,9 20-31 16,-7 5 0-16,1 10-2 15,-8 5 0-15,1 10 0 16,-6 0 0-16,4 3-2 15,-1-7 2-15,6-6-1 16,3-9-1-16,6-7 1 0,7-10 0 16,7-13-1-16,6-8 1 15,8-12-1-15,3-8 0 16,3-5 0-16,2-5 0 15,0 0 1-15,-1 2-1 16,-4 1 0-16,-5 8 0 16,-4 5 0-16,-15 10 0 15,17 5 0-15,-12 9 0 16,-5 5-2-16,2 7 0 15,0 0-2-15,6 5-2 16,-2-9-3-16,14 14-11 16,-20-36-6-16,38 25-14 15,-16-25 1-15,13-2-1 16,-3-10 3-16</inkml:trace>
  <inkml:trace contextRef="#ctx0" brushRef="#br0" timeOffset="86965.3026">7018 8302 105 0,'-10'3'39'15,"-14"-1"-1"-15,10 20-7 16,-15 0-25-16,5 10 0 16,-1 4-3-16,7 3 0 15,4-1 0-15,8 2-1 16,7-8-1-16,7-6 1 15,7-9-2-15,12-11 1 16,3-12-1-16,7-9 0 16,1-7 0-16,1-7 0 15,-1-2 0-15,-3-3 0 0,-4 5-1 16,-8 5 1-16,-6 8-1 15,-6 8 1-15,-11 8-1 16,0 28 1-16,-11 5-1 16,-7 13 2-16,-8 12 0 15,-5 13-1-15,-6 8 1 16,-4 4-1-16,1-1 1 15,-1-3-1-15,3-5 1 16,5-9-1-16,6-12 0 16,5-13 0-16,9-15 0 15,3-13 1-15,10-12-1 16,-5-13 0-16,6-11 0 0,4-9 1 15,3-9-1 1,2-13 0-16,4-2-1 0,5-5 1 16,3-3 0-16,5 5 0 15,3 4-1-15,0 3 1 16,-1 11-1-16,3 10 0 15,-3 10 0-15,-1 5-3 16,6 11-3-16,-11-8-7 16,16 17-7-16,-15-23-10 15,19 12-8-15,-3-15-2 16,9 2 2-16,-1-12 1 15</inkml:trace>
  <inkml:trace contextRef="#ctx0" brushRef="#br0" timeOffset="87225.2766">7888 7892 88 0,'-12'11'40'0,"-14"19"-1"16,3 19 2-16,-16 3-18 15,6 13-20-15,-4 6 0 16,5 7-1-16,3-1-1 15,6-2 0-15,9-11-2 16,6-10 0-16,10-6-2 16,6-18-1-16,14-9-5 15,-1-30-9-15,25 5-9 16,-11-30-13-16,16-2 1 15,-7-19-1-15,10-5 2 16</inkml:trace>
  <inkml:trace contextRef="#ctx0" brushRef="#br0" timeOffset="87401.259">8208 7954 115 0,'-10'28'41'0,"-4"25"1"16,-19 6-1-16,9 12-37 16,-12 8-1-16,4 4-2 15,5-4-1-15,9-7-1 16,6-9-3-16,7-13-5 15,15-3-4-15,-10-28-9 16,20 3-16-16,-20-22-4 16,25-3-1-16,-15-15 1 15</inkml:trace>
  <inkml:trace contextRef="#ctx0" brushRef="#br0" timeOffset="88093.1898">9279 7444 81 0,'-26'-23'37'0,"-13"6"0"15,-2 21 0-15,-18 14-31 16,8 26 1-16,-8 18-1 15,7 25 1-15,-3 14-2 16,8 16 0-16,3 5-3 16,14 3 0-16,9-4-1 15,15-9-1-15,14-14-1 16,15-18-3-16,17-8-8 0,1-27-20 15,26-4-8-15,-1-21-1 16,10-10 0-16</inkml:trace>
  <inkml:trace contextRef="#ctx0" brushRef="#br0" timeOffset="88460.1531">9701 7776 94 0,'11'-16'37'16,"-11"16"2"-16,-4 16-2 15,2 14-30-15,-15 5-2 16,-1 22-2-16,-5 9-1 15,-2 10-1-15,-2 6 0 16,0 3-1-16,4-3-1 16,5-6-1-16,6-7-1 15,3-18-5-15,19 1-19 16,-8-25-12-16,12-7 0 15,-14-20-1-15,22-2 2 0</inkml:trace>
  <inkml:trace contextRef="#ctx0" brushRef="#br0" timeOffset="88644.1347">9419 8240 100 0,'0'0'39'16,"8"-11"1"-16,15 12-1 15,-1-7-34-15,14-3-4 16,10-5-2-16,4-1-3 15,13 1-9-15,-10-11-23 16,9 1-2-16,-7-10-1 16,3 3 0-16</inkml:trace>
  <inkml:trace contextRef="#ctx0" brushRef="#br0" timeOffset="89038.0953">10208 7663 105 0,'-29'50'40'0,"-10"2"1"16,5 16-2-16,-17 5-34 16,12-2-2-16,5 1 0 15,5 1-1-15,6-8-1 16,6 1 0-16,8-11-1 15,8-11 0-15,8-9 0 0,4-12 0 16,8-9 0-16,4-13-1 16,4-10 1-16,1-11 0 15,1-2 0-15,-3-6 0 16,-3 0 1-16,-2-2-1 15,-2 5 0-15,-5 5 0 16,-5 9 0-16,-9 11 0 16,10 1 0-16,-9 12 0 15,-1 9-1-15,-1 5-1 16,2 4-1-16,-2 1-3 15,11 11-9-15,-13-23-11 16,17 12-14-16,-6-19-1 16,17 0 0-16,-3-15 1 15</inkml:trace>
  <inkml:trace contextRef="#ctx0" brushRef="#br0" timeOffset="89415.0576">10465 8244 80 0,'-7'16'41'15,"11"-3"-2"-15,-4-13 2 16,26 30-22-16,-2-25-16 16,12 0 0-16,6-4-1 15,5-3-1-15,2-5 0 16,1-5 0-16,-5-1 0 15,-6-5-1-15,-6-1 0 16,-14-1 0-16,-10-2 0 0,-12 4 0 16,-11 0 0-1,-8 5-1-15,-9 8 2 0,-8 10-1 16,-6 10 1-16,-3 11 0 15,1 11 1-15,3 9-1 16,8 1 1-16,9 4-1 16,14-6-1-16,14-6 0 15,19-9-4-15,8-19-5 16,25 1-6-16,-4-28-11 15,21 4-16-15,5-13 1 16,18-1-2-16,2-6 1 16</inkml:trace>
  <inkml:trace contextRef="#ctx0" brushRef="#br0" timeOffset="90200.979">11847 8172 49 0,'-11'-2'37'0,"1"3"-2"16,-4-3 2-16,14 2-17 16,-24 6-9-16,24-6-4 15,-18 15 0-15,14 0-2 16,-5 0 0-16,6 12-1 15,-4 2 0-15,2 8-2 16,0 2 0-16,2 2-1 0,3-3 0 16,4-6 0-16,5-10-1 15,6-12-1-15,8-14 1 16,6-15 0-16,6-12 0 15,7-7-1-15,-2-6 1 16,2-2 0-16,-5 1 0 16,-5 6 0-16,-6 8 0 15,-6 11 0-15,-6 10 0 16,-14 10 1-16,4 11-1 15,-10 9 0-15,1 10 0 16,-4 3 1-16,4 5-1 16,1 0 1-16,4-3 0 15,7-5 0-15,9-12 0 16,8-7 0-16,8-17 0 15,4-8-1-15,3-9 1 0,1-9-1 16,-3-5 1-16,-4-3-1 16,-7-3 0-16,-9 5-1 15,-3 3-1-15,-10 2-1 16,0 10-3-16,-6-4-4 15,2 27-12-15,3-27-10 16,10 20-5-16,-4-12-4 16,13 8 3-16</inkml:trace>
  <inkml:trace contextRef="#ctx0" brushRef="#br0" timeOffset="90629.936">12808 7652 91 0,'0'0'39'16,"-14"4"1"-16,-2 11 0 15,8 17-27-15,-11 7-10 16,3 12 1-16,-2 12-2 16,1 8 0-16,-2 4 0 15,0 1-1-15,3-2 0 16,1-5-1-16,1-9 0 15,6-6 0-15,3-15 0 16,4-10 1-16,8-14-1 16,9-14 0-16,5-14 0 15,8-8 0-15,2-7 0 16,4-6-1-16,-1-2 1 15,0 0 0-15,-5 8 0 0,-3 4 0 16,-8 10 1-16,-7 11-1 16,-11 3 0-16,3 20 0 15,-6 3 0-15,-5 5 0 16,2 4-2-16,0-2 0 15,7-1-2-15,5-9-1 16,17 1-6-16,-1-26-8 16,22 8-7-16,-5-22-13 15,13-3-1-15,-2-13 1 16,7 0 1-16</inkml:trace>
  <inkml:trace contextRef="#ctx0" brushRef="#br0" timeOffset="90803.9187">13338 8087 95 0,'-26'24'40'16,"6"13"0"-16,-5-3 0 15,14 7-31-15,-6-5-6 16,8-4-2-16,7-5-1 16,7-8-1-16,8-6-2 15,1-17-7-15,17 7-12 16,-11-25-17-16,14 0-1 15,-7-16-1-15,10-2 1 16</inkml:trace>
  <inkml:trace contextRef="#ctx0" brushRef="#br0" timeOffset="90946.9044">13451 7655 103 0,'-21'-19'38'0,"8"12"-1"16,13 7-6-16,-10-11-57 15,22 14-12-15,0-9 0 16,15 4-2-16,1-6 2 15</inkml:trace>
  <inkml:trace contextRef="#ctx0" brushRef="#br0" timeOffset="91155.8835">13852 7622 96 0,'-6'41'40'16,"-17"0"0"-16,3 17 0 16,-16 6-34-16,10 7-1 15,-4 0-2-15,1 3-1 16,1-4 0-16,5-2-2 15,3-3-2-15,5-13-1 0,8 1-5 16,-3-29-13-16,18 0-19 16,-8-24 0-16,14 6-2 15,-5-24 2-15</inkml:trace>
  <inkml:trace contextRef="#ctx0" brushRef="#br0" timeOffset="91344.8646">13567 8043 106 0,'-12'-2'40'15,"12"2"2"-15,19 9-2 16,12-3-38-16,7-3-1 0,9 4-2 16,3-1-2-16,-3-8-7 15,16 16-17-15,-23-17-13 16,6 10 0-16,-14-10-2 15,5 3 2-15</inkml:trace>
  <inkml:trace contextRef="#ctx0" brushRef="#br0" timeOffset="91704.8286">14056 8122 76 0,'-20'19'41'0,"12"7"-2"16,-5-14 4-16,20 7-17 15,-7-19-21-15,27 11-1 16,3-11-2-16,9-7 1 15,8-1-2-15,1-4 1 0,2-6-1 16,-6 2 1-16,-9-3-2 16,-10 0 2-16,-13 2-2 15,-14 1 1-15,-16 3-1 16,-8 6 1-16,-9 8 0 15,-7 8-1-15,-4 11 0 16,-2 8 0-16,4 9 1 16,10 3-1-16,6 4 0 15,16 0-1-15,13-6 1 16,14-11-3-16,19-7 0 15,8-17-7-15,19-3-2 16,-5-20-4-16,18 5-9 16,-19-22-11-16,15 2-6 15,-7-10-1-15,6 1 4 0</inkml:trace>
  <inkml:trace contextRef="#ctx0" brushRef="#br0" timeOffset="92600.739">15295 8021 75 0,'-10'6'38'16,"5"9"1"-16,5-15 0 15,-14 32-20-15,5-18-14 0,3 6-2 16,-4 3 1-16,1 10-2 16,-7 4 2-16,7 4-3 15,-5 0 1-15,4 3 0 16,1-5-1-16,4-3 1 15,4-7-2-15,2-11 1 16,-1-18-1-16,17 1 0 16,-2-18 1-16,0-11-1 15,6-5 0-15,1-9 0 16,-1-5 1-16,1-4-1 15,0-2 0-15,-2 4 0 16,0 4 0-16,-2 3 0 16,0 9-1-16,0 4 1 15,-2 12 0-15,3 7-1 0,1 7 1 16,-2 10-1-16,1 4 0 15,-6 10 1-15,0 5 0 16,-6-1-2-16,-3 5 2 16,-10-2-1-16,-2 0 1 15,-7 1 0-15,-6-3 0 16,-2-6-2-16,-5 0 2 15,-2-4 0-15,-3-2 0 16,1-1 0-16,-2-2 0 16,1 2 0-16,0 0 1 15,3 5-1-15,0 3 1 16,2 11 0-16,2 5-1 15,-1 9 1-15,1 6 0 16,1 8 0-16,1 6 0 0,-2 0-2 16,6 1 0-16,0-10-3 15,13 1-7-15,-6-26-11 16,26 5-11-16,-8-27-6 15,19-9-4-15,3-20 3 16</inkml:trace>
  <inkml:trace contextRef="#ctx0" brushRef="#br0" timeOffset="93437.6553">16147 7921 88 0,'-17'-3'39'16,"17"3"0"-16,-30 3 1 15,12 10-23-15,-13 0-13 16,-9 11 0-16,-6 4-1 16,-3 12 0-16,-4 5-1 15,1 3 0-15,4-1 1 16,11 2-2-16,14-9 1 15,16-9-2-15,15-11 0 16,17-12 0-16,14-13 1 16,12-11-1-16,6-8-1 0,2-11 1 15,1-2-1-15,-7-5 2 16,-9 1-2-16,-11 4 1 15,-10 3-1-15,-12 7 1 16,-8 7-1-16,-7 7 1 16,-8 12 0-16,-5 11 0 15,-1 9 1-15,0 5-1 16,3 6 0-16,5 2 0 15,4 2 1-15,7-2-1 16,9-7 1-16,12-6-2 16,5-9 1-16,8-7 1 15,5-4-1-15,1-7 0 16,1-3 1-16,-4-2-1 15,-4-2 1-15,-5 2-1 0,-7 2 0 16,-10 3 0-16,-12 8-1 16,0 0 1-16,0 0 0 15,-4 17-1-15,-8 0 1 16,-3 5-1-16,2 1 1 15,2 2-1-15,2-2 1 16,0-5 0-16,7-5 0 16,2-13 1-16,12 3-1 15,0-12 0-15,4-6 1 16,2-6 0-16,-3-1-1 15,3-2 0-15,-3 1 0 16,-3 2 1-16,-2 5-1 16,-3 3 0-16,-7 13 0 15,12-12 0-15,-12 12 0 0,23-8 0 16,-2 5 0-16,8-2-1 15,9-6-1-15,6-1-1 16,9-2-5-16,-1-16-5 16,14 10-9-16,-14-23-4 15,9 7-13-15,-16-17 0 16,3-1-1-16,-11-9 3 15</inkml:trace>
  <inkml:trace contextRef="#ctx0" brushRef="#br0" timeOffset="93618.6372">17119 7651 97 0,'-22'62'39'15,"-10"3"1"-15,8 15 0 16,-6-14-25-16,-1 7-12 0,7-4-1 16,5-6-1-16,4-8-3 15,1-10-4-15,9 1-13 16,-10-26-16-16,14-3-5 15,1-17 1-15,0 0-1 16</inkml:trace>
  <inkml:trace contextRef="#ctx0" brushRef="#br0" timeOffset="94055.5934">16839 7972 106 0,'0'0'39'0,"21"3"0"15,7 1 0-15,6-8-32 0,13 1-5 16,11-4 0-16,6 2-1 15,1 2 1-15,0 0-1 16,-11 3 1-16,-8 3-1 16,-12 0 1-16,-11 4-1 15,-23-7 0-15,1 17 1 16,-15-7-1-16,-9 5 0 15,-6-5 0-15,0 4 1 16,0 0-1-16,5-2-1 16,8 2 2-16,8-3-2 15,8-11 0-15,20 12 0 16,5-5 0-16,7-3 0 15,2 1 0-15,1 2 0 16,-4 4 0-16,-7 4 0 16,-11 1 0-16,-12 2 0 0,-9 3 0 15,-11 3 0-15,-9-2 0 16,-5 0 0-16,-2 0 0 15,-2-6-4-15,12 1-6 16,-7-14-4-16,22 7-8 16,-12-26-6-16,27 6-14 15,-2-18 0-15,11 0 0 16,6-9 3-16</inkml:trace>
  <inkml:trace contextRef="#ctx0" brushRef="#br0" timeOffset="94731.5259">18224 8051 67 0,'10'-20'36'15,"2"5"0"-15,-10-11-9 16,-2 26 4-16,-2-25-22 15,2 25-1-15,-29-6-2 16,7 15 0-16,-10 4-1 16,1 13 0-16,-4 4 0 15,3 8-2-15,3 1 0 16,8 4-1-16,8-2 0 15,9-1-1-15,14-6 0 16,13-8-2-16,11-11 1 16,8-6 0-16,5-8 0 0,2-7-1 15,1-8 1-15,-7-7 0 16,-8-4-1-16,-9-4 1 15,-11-6-1-15,-12 2 1 16,-8-3-2-16,-8 2 1 16,-4 3-1-16,-4 3 0 15,2 6 0-15,4 1-1 16,8 10-1-16,7-1-3 15,21 13-9-15,-6-16-8 16,31 13-11-16,-4-9-3 16,13 3-1-16,1-10 0 15</inkml:trace>
  <inkml:trace contextRef="#ctx0" brushRef="#br0" timeOffset="94971.5019">18894 7460 103 0,'-17'-18'38'0,"-10"9"1"15,2 23-1-15,-16 11-32 16,12 24-2-16,-2 11-1 16,1 15 0-16,-5 10-1 15,6 5 0-15,3 0-2 16,4-6 0-16,9-8-3 15,0-18-3-15,17 0-14 16,-9-27-18-16,12-13-3 16,-7-18 3-16,15-3-3 0</inkml:trace>
  <inkml:trace contextRef="#ctx0" brushRef="#br0" timeOffset="95121.4868">18474 7986 119 0,'-10'-4'41'15,"10"4"0"-15,0 0-1 16,30-5-38-16,11 1-2 15,16 2-6-15,1-15-12 16,22 15-19-16,-9-12-4 16,7 7 0-16,-12-6-1 15</inkml:trace>
  <inkml:trace contextRef="#ctx0" brushRef="#br0" timeOffset="95605.4384">19937 7671 75 0,'10'-19'35'16,"-5"0"1"-16,-5 19 1 15,1-19-24-15,-1 19-9 16,-16 27 0-16,4 7 1 16,-10 10-1-16,0 14 1 15,-8 8-2-15,2 5-1 16,0 1-1-16,2-3-1 15,4-5-2-15,3-9-3 0,15-1-9 16,-8-28-21-16,17-3-3 16,-5-23 1-16,13 11-3 15</inkml:trace>
  <inkml:trace contextRef="#ctx0" brushRef="#br0" timeOffset="95776.4214">19583 8051 107 0,'0'0'39'0,"11"4"0"16,12 3-3-16,-3-8-36 16,18-11-5-16,12 5-5 15,-6-14-22-15,20 4-5 0,-7-11 0 16,9 2-2-16</inkml:trace>
  <inkml:trace contextRef="#ctx0" brushRef="#br0" timeOffset="96174.3816">20283 7540 104 0,'-32'22'40'0,"8"16"-1"15,-8-2 1-15,13 13-34 16,-9-1-3-16,5 5 0 15,2 0 0-15,2 5 0 16,4-3-1-16,5-6-1 16,6-7 0-16,7-6-2 0,5-8 2 15,10-9-2-15,4-6 1 16,8-15-2-16,3-3 2 15,2-7-1-15,-2-5 1 16,0 2 1-16,-6-3-1 16,-2-1 0-16,-7 5 0 15,-5 9 1-15,-13 5-1 16,13 2 0-16,-12 11 1 15,-2 1-2-15,-2 6 0 16,2 1-1-16,5 2-1 16,0-8-4-16,16 5-6 15,-20-20-10-15,41 5-17 16,-16-10 0-16,13-1-1 15,-5-10 2-15</inkml:trace>
  <inkml:trace contextRef="#ctx0" brushRef="#br0" timeOffset="96557.3432">20647 7983 95 0,'-18'14'37'0,"26"-2"4"16,-8-12-3-16,25 17-24 15,2-15-11-15,2 5-1 16,4-6 1-16,6-2-1 15,-2-1 0-15,-3-5-1 16,-5 1 0-16,-2-4-1 16,-7 1 1-16,-6-5-1 15,-6 0 0-15,-6-3 0 16,-5 4 0-16,-8-1 0 0,-3 3 1 15,-7 5-1-15,-3 6 1 16,-4 7 0-16,-5 9 0 16,-3 9 0-16,1 7 0 15,3 7 0-15,6 0-1 16,5-1-1-16,15-2 1 15,6-9-2-15,19-4-2 16,8-17-6-16,21 6-9 16,-10-24-8-16,27 5-14 15,-3-10 0-15,14 3-1 16,0-7 1-16</inkml:trace>
  <inkml:trace contextRef="#ctx0" brushRef="#br0" timeOffset="98097.1893">9789 9179 66 0,'7'-13'36'0,"-7"13"0"15,0 0 1-15,17 17-18 16,-22 3-15-16,4 17 1 15,-3 7-2-15,4 12 1 16,-1 4 0-16,5 7-1 16,0-6 0-16,5-3 0 15,4-11 0-15,7-11 0 16,3-19 0-16,5-13-1 15,3-18-1-15,5-15 0 16,2-16-1-16,1-9 0 16,-2-8-1-16,-5-5 0 0,-3 0-1 15,-5 2-1-15,-1 10 1 16,-4 8-2-16,0 15 0 15,-9 5-3-15,10 24-5 16,-13-8-15-16,15 20-12 16,-5-2 1-16,10 13 0 15,-3-4 1-15</inkml:trace>
  <inkml:trace contextRef="#ctx0" brushRef="#br0" timeOffset="98561.1428">10679 9221 90 0,'-28'-15'37'0,"-1"10"1"16,-15-4-7-16,6 16-22 16,-11 1-2-16,6 15-2 15,-4 6 0-15,9 9 0 16,4 0-2-16,10 7 0 15,5-4 0-15,16 2-2 16,7-6 1-16,12-6-1 16,8-10 0-16,11-5-1 15,2-12 0-15,7-7-1 16,-1-7 1-16,3-11 0 15,-3-8 1-15,-3-3-3 16,-4-6 2-16,-5-2 0 16,-4 0 0-16,-5 4 0 15,-7 4 0-15,-6 8 0 16,-3 8 0-16,-6 16 0 0,0 0 0 15,-2 15 0-15,-3 9 0 16,1 7 0-16,0 4 0 16,4 2-1-16,5-2-2 15,4-4 1-15,6-5-2 16,4-8 0-16,12-3-5 15,-6-22-7-15,19 10-9 16,-15-20-14-16,12 1 2 16,-10-12-2-16,4 3 2 15</inkml:trace>
  <inkml:trace contextRef="#ctx0" brushRef="#br0" timeOffset="99050.094">11132 9314 61 0,'-6'17'37'16,"-3"7"-1"-16,-8-4 2 0,7 19-12 15,-12-14-18-15,12 2-2 16,-2-4-2-16,6-2 0 15,-1-7-1-15,9-4 0 16,-2-10-1-16,0 0 0 16,18-15 0-16,-5-3 0 15,3-8-1-15,2-2 0 16,0-5-1-16,1-2 1 15,0 1-1-15,-1 3 0 16,-6 6 0-16,0 4-1 16,-2 7 0-16,-10 14-1 15,15-10 0-15,-15 10-2 16,22 8-1-16,-8-7-2 0,11 8-2 15,-4-14-2-15,18 11-1 16,-9-17 0-16,15 6 1 16,-7-9 3-16,4 0 5 15,-6 1 1-15,-5-2 5 16,-2 5 3-16,-16-7 3 15,2 18 1-15,-15-1 0 16,0 0-2-16,-18 15-1 16,8 9 0-16,-12 2-2 15,7 13 0-15,-6-1-1 16,6 5-1-16,4-2-1 15,3-2-1-15,8-4-2 16,3-11-2-16,12-5-2 16,-2-22-7-16,16 7-9 15,-15-27-12-15,15 0-5 16,-10-18-1-16,5 3 2 0</inkml:trace>
  <inkml:trace contextRef="#ctx0" brushRef="#br0" timeOffset="99171.0819">11667 9080 91 0,'-13'-36'35'15,"-6"2"1"-15,7 15-9 16,-10 1-21-16,12 7-6 15,10 11-16-15,0 0-18 16,5 14-1-16,-5-14-2 16,28 21 0-16</inkml:trace>
  <inkml:trace contextRef="#ctx0" brushRef="#br0" timeOffset="99561.0428">11893 9232 97 0,'-5'27'40'0,"0"-11"0"16,10 3-1-16,0-6-33 16,17-6-3-16,10-4-1 15,12-5 0-15,4-4-1 16,4-2 0-16,0-2 1 15,-4 0-1-15,-9-4-1 16,-8-4 1-16,-9 2 0 16,-10 0-1-16,-13-1 0 15,-7 0 0-15,-10 3 0 16,-1 7 0-16,-6 6 0 0,-2 8 0 15,-5 6 0-15,1 12 0 16,-1 7 1-16,6 5 0 16,4 2-1-16,10-3 0 15,9-3-2-15,9-6-1 16,16-5-4-16,7-22-8 15,23 9-10-15,-7-23-15 16,19 4 0-16,3-13-1 16,14 3 2-16</inkml:trace>
  <inkml:trace contextRef="#ctx0" brushRef="#br0" timeOffset="100197.9792">12849 9191 92 0,'0'0'38'0,"-7"-15"0"15,7 15-5-15,-19-10-25 16,5 9-3-16,-4 1 0 15,-1 6-2-15,-3 4 0 0,-3 11 0 16,-3 7 0-16,0 8 0 16,-2 3-1-16,6 0 0 15,4-1 0-15,7-3-1 16,11-8 0-16,10-11 0 15,11-11-1-15,12-12 0 16,9-10 0-16,6-7 0 16,3-6 0-16,1-4-1 15,1-2 1-15,-4 5-1 16,-7 5 0-16,-7 7 0 15,-8 14 0-15,-8 9 0 16,-7 16 0-16,-7 13 0 16,-8 13 0-16,-5 15 2 15,-6 11-1-15,-3 9 2 0,-5 2-1 16,-3 3 1-16,-2-3-1 15,-1-6 1-15,-3-8-1 16,3-16 0-16,-3-11-1 16,1-14 0-16,2-14 0 15,-1-14-1-15,4-12-1 16,0-12-1-16,6-4-2 15,-2-19-7-15,16 7-10 16,-10-30-7-16,17 9-11 16,2-10-2-16,14 5 2 15,9-1-1-15</inkml:trace>
  <inkml:trace contextRef="#ctx0" brushRef="#br0" timeOffset="100881.9107">13731 9214 78 0,'17'-7'36'0,"-16"-11"-11"15,-1 18 4-15,-18-12-19 16,2 12 0-16,-19-7-1 16,4 14-1-16,-11-3-2 15,7 13 0-15,-6-4-1 16,6 10-1-16,6 0-2 15,7 7 1-15,10 2-2 16,8-1 0-16,9-2 0 16,10-2 0-16,8-4-1 0,11-5 1 15,3-7-1-15,5-5 0 16,5-10 0-16,1-9 0 15,1-9 0-15,-1-8-1 16,-4-8 0-16,-4-4 0 16,-6 1 0-16,-6-4 1 15,-6 5-1-15,-7 4 1 16,-4 10-1-16,-6 8 1 15,-5 18 0-15,0 0 0 16,-9 15-1-16,2 11 1 16,3 11 0-16,1 1-1 15,4 6-1-15,3-9-1 16,14-1-5-16,-1-23-9 15,23 6-8-15,-7-33-14 16,18-6 1-16,-2-22-2 0,13-4 3 16</inkml:trace>
  <inkml:trace contextRef="#ctx0" brushRef="#br0" timeOffset="101092.8897">14526 8696 78 0,'-21'6'40'15,"3"25"0"-15,-12 6 1 16,6 27-22-16,1 0-14 15,-1 9-1-15,1 5-1 16,2 0-2-16,2-1-1 16,4-7-2-16,5-5-2 0,-3-15-6 15,14 4-13 1,-15-25-16-16,14-7 0 0,0-22-2 15,0 0 3-15</inkml:trace>
  <inkml:trace contextRef="#ctx0" brushRef="#br0" timeOffset="101280.8709">14249 9134 80 0,'-21'-6'40'0,"20"19"-1"16,1-13 1-16,13 32-13 15,4-17-26-15,11-3-1 16,12 0-2-16,6-5-3 15,13 7-5-15,-8-21-16 16,15 12-13-16,-7-15 0 16,5 7 0-16,-13-7 0 0</inkml:trace>
  <inkml:trace contextRef="#ctx0" brushRef="#br0" timeOffset="101686.8303">14840 9227 105 0,'-10'19'40'0,"0"-6"0"15,11 3 0-15,-1-16-36 16,19 14-1-16,5-11-1 16,10-1 0-16,6-2 1 15,3 0-2-15,1-3 1 16,0-4-1-16,-2-1 0 0,-6-2 0 15,-7-3 0-15,-7-7-1 16,-5 1 0-16,-9-3 0 16,-5-4 0-16,-8 3-1 15,-9 3 1-15,-4 3-1 16,-8 9 0-16,-9 9 1 15,-5 9 0-15,-4 14 1 16,-4 9-1-16,2 10 1 16,4 5 0-16,10 2 0 15,10-2-1-15,13-3 0 16,18-10-1-16,14-12-2 15,20-8-3-15,4-20-5 16,23 7-8-16,-13-31-7 16,16 10-14-16,-8-12-1 0,5 6 1 15,-8-7 1-15</inkml:trace>
  <inkml:trace contextRef="#ctx0" brushRef="#br0" timeOffset="102091.7898">15686 9163 72 0,'-5'-21'39'16,"5"21"0"-16,-24-16 2 15,5 23-12-15,-17-6-22 16,5 11-1-16,-6 5-1 16,0 12 0-16,-4 6-1 15,5 9 0-15,0-2-2 16,11-2 0-16,10-4-2 15,13-8 0-15,14-13 0 16,17-15 0-16,13-15 0 0,10-17 0 16,13-7 0-16,6-10 0 15,0-9 0-15,2-5 0 16,-2-1 0-16,-9 1 0 15,-8 3-2-15,-8 9 1 16,-16 11 0-16,-11 15 1 16,-19 25 0-16,0 0 1 15,-23 26-1-15,-5 18 1 16,-7 13 1-16,-2 11-2 15,2 2 0-15,6-7-5 16,11 2-5-16,-1-20-2 16,21 2-7-16,-9-31-6 15,27 2-12-15,-9-22-5 16,12-4 0-16,1-11 2 0</inkml:trace>
  <inkml:trace contextRef="#ctx0" brushRef="#br0" timeOffset="102649.734">17044 8860 77 0,'5'-32'37'0,"1"11"1"0,-6-4 0 16,0 25-15-16,-4-18-20 16,4 18 2-16,-19 20 0 15,6 10-1-15,-6 10 0 16,1 11-2-16,-4 11 2 15,1 9-3-15,0 3 1 16,3 0-2-16,5-3-1 16,4-7-1-16,10-5-6 15,-2-24-13-15,23 0-16 16,-5-20-4-16,13-8 2 15,-1-17-2-15</inkml:trace>
  <inkml:trace contextRef="#ctx0" brushRef="#br0" timeOffset="103054.6934">17108 9132 116 0,'5'16'40'16,"1"-5"1"-16,14 9-2 15,1-5-35-15,14-3-2 16,6-4-1-16,6-1 1 15,3-5-1-15,-4-4 0 16,-2-4 0-16,-2-5-1 16,-7-1 0-16,-9-3 0 15,-5-3 0-15,-9 0 1 16,-5 0-1-16,-8-1 0 15,-9 4 0-15,-6 7 0 16,-9 2 1-16,-5 6 0 0,-8 8-1 16,-3 5 1-16,-1 9 2 15,-2 6-3-15,6 6 0 16,3 2 0-16,11 2 0 15,10-1 0-15,11-1 0 16,14-5 0-16,17-4-4 16,11-9-1-16,19-2-3 15,0-16-5-15,22 8-9 16,-14-24-6-16,14 5-10 15,-8-13-1-15,-3 3 0 16,-12-8 3-16</inkml:trace>
  <inkml:trace contextRef="#ctx0" brushRef="#br0" timeOffset="103422.6567">17983 9123 121 0,'-18'-11'38'0,"4"12"2"16,-16-2-8-16,4 16-27 16,-8 7 0-16,2 10 0 15,-7 6-1-15,6 3 1 16,0-2-5-16,7 4 0 15,8-9 0-15,14-6 0 16,11-10 0-16,11-11 0 16,12-14 0-16,11-8 0 15,6-8 0-15,2-4 0 16,1-7 0-16,-5-3 0 15,-3 3 0-15,-6 3 0 16,-9 5 0-16,-7 5 0 0,-8 9 0 16,-12 12 0-16,0 0 0 15,-3 12 0-15,-6 9 0 16,-2 3 0-16,-1 5 0 15,2 2-3-15,7 2-1 16,1-6-2-16,15 3-7 16,-13-30-7-16,39 31-6 15,-20-33-10-15,20 2-4 16,-2-14 0-16,9-2 3 15</inkml:trace>
  <inkml:trace contextRef="#ctx0" brushRef="#br0" timeOffset="103735.6254">18528 9109 110 0,'-3'-11'39'0,"3"11"1"16,-11 13-1-16,10 12-31 16,-9-3-4-16,4 12 0 15,-7 0-1-15,9 8-1 16,-6-4 1-16,8 2 0 15,0-5-3-15,6-7 0 16,6-9 0-16,1-7 0 16,11-10 0-16,1-11 0 15,8-7 0-15,0-11 0 16,8-5 0-16,-3-6 0 15,2 0 0-15,-1-5-4 16,-1 5-1-16,-8-2-2 16,3 15-6-16,-19-10-7 0,10 24-5 15,-22-8-12-15,0 19-1 16,0-12-2-16,0 12 3 15</inkml:trace>
  <inkml:trace contextRef="#ctx0" brushRef="#br0" timeOffset="104135.5854">18909 9219 127 0,'0'0'40'16,"19"12"1"-16,-19-12-9 15,34-8-28-15,-3 2-1 16,8-1-1-16,5 0 0 15,3-3-1-15,0 2-1 16,2-5 1-16,-6 3-1 0,-5-1 0 16,-6 1 0-16,-7-3-1 15,-9-1 1-15,-6 1-1 16,-5 0 1-16,-5 13 0 15,-14-15 0-15,-5 13 0 16,-7 9 0-16,-8 5 1 16,-4 10 0-16,-1 9 1 15,-3 4-2-15,4 6 0 16,5 1 0-16,8-3 0 15,16-4 0-15,9-5 0 16,18-7 0-16,11-11-4 16,16-5-3-16,4-15-4 15,18 5-6-15,-7-25-7 16,17 14-10-16,-11-18-6 0,2 3-1 15,-10-5 2-15</inkml:trace>
  <inkml:trace contextRef="#ctx0" brushRef="#br0" timeOffset="104503.5486">19892 8943 113 0,'-37'1'40'16,"4"10"1"-16,-20-5-5 15,12 11-30-15,1 0-1 16,3 6-1-16,11 1-1 16,12 4-1-16,11-5 0 15,17 3-1-15,13-2-1 0,10-1 0 16,8-2 2-16,2-2-2 15,-4-4 0-15,0-2 0 16,-11 5 0-16,-5-3 0 16,-15 2 0-16,-8 1 0 15,-8 3 0-15,-11 0 0 16,-4 1 0-16,-6 0-3 15,1 0-3-15,-7-11-4 16,17 8-5-16,-12-24-8 16,26 5-5-16,0 0-14 15,4-21 1-15,7-9 0 16,8-3 3-16</inkml:trace>
  <inkml:trace contextRef="#ctx0" brushRef="#br0" timeOffset="104879.511">20176 8456 93 0,'17'27'40'0,"-3"0"2"16,11 12-2-16,-1-4-27 15,8 10-8-15,10 3-1 0,1 9-1 16,-5-1 1-16,-5 4-1 15,-6 4 0-15,-6 4-1 16,-12 0 1-16,-10 3-3 16,-12-3 0-16,-11 0 0 15,-6-3 0-15,-6-7 0 16,-1-5-2-16,-4-14-6 15,16 1-4-15,-9-26-5 16,27 8-9-16,-9-22-13 16,28-2-3-16,3-12 0 15,14 1 2-15</inkml:trace>
  <inkml:trace contextRef="#ctx0" brushRef="#br0" timeOffset="105044.4944">20524 9477 132 0,'0'0'44'15,"0"0"-1"-15,-10-5-7 16,10 5-36-16,0-16 0 15,1 3-11-15,14 14-3 16,-15-16-8-16,19 25-8 16,-19-10-14-16,11 6 0 15,-11-6 0-15,0 0 5 16</inkml:trace>
  <inkml:trace contextRef="#ctx0" brushRef="#br1" timeOffset="110454.9534">1128 10783 75 0,'0'0'38'0,"0"0"-1"16,3-10 1-16,-3 10-15 15,0 0-21-15,0 15 0 16,3 7-2-16,6 13 1 0,-3 16-1 15,1 11-1-15,-3 12 2 16,0 10-2-16,-2 9 1 16,-3-1-1-16,0-7-2 15,-3-11-2-15,10-4-20 16,-6-24-12-16,14-9 1 15,-14-37-3-15,28 4 1 16</inkml:trace>
  <inkml:trace contextRef="#ctx0" brushRef="#br1" timeOffset="110666.9321">1113 10763 114 0,'-12'-17'38'0,"12"17"2"16,21-21-10-16,6 10-28 15,17-5-1-15,7 2-1 16,10-2-1-16,4 2 0 16,6 9-6-16,-11-6-23 15,5 20-8-15,-18-4-1 16,-5 14 0-16</inkml:trace>
  <inkml:trace contextRef="#ctx0" brushRef="#br1" timeOffset="110869.9119">1219 11180 99 0,'-10'17'37'0,"10"-17"2"15,12 4-2-15,11-10-36 16,15-8-1-16,12-2-4 15,4-5-2-15,22 8-30 16,-13-6-2-16,11 11 0 16,-9-6-1-16</inkml:trace>
  <inkml:trace contextRef="#ctx0" brushRef="#br1" timeOffset="111485.8503">2023 11070 69 0,'-11'-3'39'16,"-11"-5"-1"-16,2 13 1 15,-16-7-20-15,6 17-14 16,-12 1-1-16,8 12-3 16,0 5 1-16,5 5-1 15,7 5 0-15,9-3 0 16,14-1 0-16,12-5 0 15,12-9 0-15,10-7 0 16,7-12 0-16,3-10-1 16,7-10 0-16,-3-9 0 15,-4-6-1-15,-9-3 0 16,-7-3 0-16,-8-1-1 15,-11-1 1-15,-3 4 2 16,-10 2-1-16,-2 6 2 0,-4 4-1 16,1 6 2-16,1 4-2 15,7 11 1-15,0 0-3 16,0 0 1-16,17 4-1 15,0 7 1-15,6-3-1 16,6 3 0-16,0 2 0 16,3 1 0-16,-3 1 2 15,1 3-2-15,-7 6 1 16,-3-1-2-16,-8 7 2 15,-8 0-2-15,-1 3 2 16,-8-3 0-16,-1-4 0 16,-1-2 0-16,-1-7 0 15,8-17 1-15,-7 10 0 0,7-10 1 16,6-23-1-1,2-1 1-15,4-3-1 0,4-5 1 16,-1-3-1-16,5 0 0 16,0-1 0-16,2 1 2 15,0 3-4-15,-1 5 1 16,4 7-6-16,-7-7-11 15,17 18-19-15,-14-8-3 16,15 14 0-16,-2-5-3 16</inkml:trace>
  <inkml:trace contextRef="#ctx0" brushRef="#br1" timeOffset="112302.7686">3094 11260 68 0,'13'-28'36'0,"4"8"-1"16,-11-4 1-16,8 10-31 15,-11 1-1-15,-3 13 0 16,0 0 0-16,0 0 1 15,5 25-1-15,-5 2-1 16,-5 7-1-16,3 8 1 16,-4 7-1-16,1 3 0 15,0-2 0-15,0-1-1 16,0-8 0-16,3-6-1 15,1-11 1-15,3-9-1 16,-2-15 1-16,0 0-1 16,15-31 1-16,-3-1 0 15,0-8-1-15,2-6 0 0,3-6 1 16,-1-5-1-16,2-2 0 15,2 3 1-15,0 4-1 16,-3 7 2-16,3 5-1 16,-2 8 1-16,4 7-1 15,-1 10 0-15,2 9 0 16,-2 7-2-16,0 8 0 15,-5 8 0-15,-3 7 0 16,-5 3-2-16,-7 6 1 16,-6 4-1-16,-8 1 2 15,-6 2-1-15,-5 0 1 16,-5-5-1-16,-3-2 1 15,-3-5 1-15,0-5 0 16,0-2 0-16,2-5 0 16,3 3 0-16,2 2 0 0,2 6 0 15,2 8 0-15,5 7 2 16,1 8-2-16,4 9 1 15,2 3-1-15,3-1-2 16,3 0-1-16,-1-11-6 16,14 10-13-16,-11-23-18 15,8 1 3-15,-6-20-4 16,7-4 2-16</inkml:trace>
  <inkml:trace contextRef="#ctx0" brushRef="#br1" timeOffset="112802.7186">3725 10428 78 0,'17'-22'40'0,"-13"9"0"15,-2 25-1-15,-12 5-15 16,1 24-22-16,-4 8-1 16,0 16 1-16,0 13-1 15,-4 13 1-15,0 5-3 16,-3 7 1-16,0-7 0 15,2-2-1-15,3-11 0 16,1-14 0-16,3-12 0 16,7-16 0-16,4-13 2 0,8-17 0 15,5-17 0-15,5-13-1 16,6-9 1-16,2-8-1 15,4-5 0-15,-1-4 0 16,1 1 1-16,-1 8 0 16,-9 4-1-16,2 15 2 15,-7 6-3-15,-6 15 2 16,-3 10-2-16,-3 8 1 15,1 8 0-15,-3 2-3 16,6 5 2-16,1-4-4 16,7-3 1-16,7-12-2 15,19 0-6-15,-8-26-12 16,24 0-13-16,-8-16-1 15,10-4-1-15,-7-12 3 0</inkml:trace>
  <inkml:trace contextRef="#ctx0" brushRef="#br1" timeOffset="113092.6896">4286 11083 94 0,'-34'13'39'15,"6"13"1"-15,-9-4-1 16,13 9-33-16,-4 4-1 16,8 3-3-16,11-1 0 15,8-2 0-15,10-2 0 16,9-9-1-16,8-9 0 16,11-7 0-16,6-11 0 15,-1-10-1-15,-1-10 1 16,-3-4-1-16,-7-7 1 15,-8 0-1-15,-9 0 0 0,-14-3-1 16,-5 4-1-16,-6 2 1 16,-5 8-2-16,-4 3 0 15,3 7-3-15,0-2-3 16,17 15-10-16,-14-9-7 15,25 11-12-15,-11-2-2 16,37-7 2-16,-8-6 2 16</inkml:trace>
  <inkml:trace contextRef="#ctx0" brushRef="#br1" timeOffset="113325.6663">4979 10556 74 0,'10'-32'39'15,"-18"2"-1"-15,8 30 2 16,-30-13-18-16,9 38-16 0,-9 11-1 15,4 16-1-15,-4 11-2 16,1 10 0-16,1 9-1 16,6 1-2-16,3 1 0 15,4-7-3-15,9-2-1 16,1-19-9-16,18 6-13 15,-15-27-13-15,13-5 0 16,-11-30 0-16,14 9 0 16</inkml:trace>
  <inkml:trace contextRef="#ctx0" brushRef="#br1" timeOffset="113769.6219">4590 11002 106 0,'0'0'42'15,"-15"-11"-2"-15,28 14 0 16,3-2-37-16,21-3 0 15,10-5-1-15,7 5 0 16,9-4-1-16,6 5 0 16,-2 1 0-16,1 0 0 15,-8 4-1-15,-8 2 1 16,-9 3-1-16,-11 3-1 15,-3-1 2-15,-13 3-1 16,-6 2-1-16,-7 5-1 16,-4 0 2-16,-7 3-2 15,2 3 1-15,0 3 0 16,-2 0 1-16,11 0-2 0,-1-3 2 15,11-1 0-15,5-7 0 16,8-5 0-16,5-9 0 16,5-10 0-16,2-9 0 15,1-9 0-15,-5-7 0 16,-5-3 0-16,-8-8 0 15,-8 0 1-15,-13-2-2 16,-15-1 0-16,-4 11-4 16,-16-2-3-16,9 20-12 15,-25-3-4-15,15 20-12 16,-11-1-5-16,13 16 0 15,0-4 0-15</inkml:trace>
  <inkml:trace contextRef="#ctx0" brushRef="#br1" timeOffset="114956.5032">6114 11043 57 0,'3'-17'38'0,"0"7"0"15,-16-2 1-15,-1 14-12 16,-8-5-21-16,-7 9-3 16,-5 2 1-16,2 5-3 15,-2 2 1-15,5 6-2 16,5-2 1-16,7 2-1 15,7 0 0-15,13-5 0 16,7-3 1-16,10-3-1 16,8-4 0-16,6 1 1 15,2-4-1-15,1 3 0 16,-7 2 1-16,-1 2-1 0,-14 8 0 15,-11 7 0-15,-11 6 1 16,-15 4-1-16,-5 3 0 16,-6 1 0-16,0-2-2 15,3-7-1-15,8 2-7 16,1-30-15-16,21-2-15 15,15-11 1-15,19-10-1 16,4-16 1-16</inkml:trace>
  <inkml:trace contextRef="#ctx0" brushRef="#br1" timeOffset="115519.4468">6475 11064 75 0,'-11'-1'40'15,"-3"2"-1"-15,14-1 0 16,-29 21-24-16,19-9-14 15,0-1 2-15,1 7-1 16,2 2 1-16,4 2-1 16,0 1 0-16,6-2 0 15,7-4-1-15,4-2 1 16,4-7-1-16,10-6 0 15,3-9 0-15,5-6-1 16,2-8 1-16,2-5-1 16,0-5 0-16,-3-5 2 15,-1 0-2-15,-9 0 1 16,-4 4-2-16,-7 4 2 0,-3 5-1 15,-9 9 1-15,-4 14-2 16,-14 13 0-16,-1 18 0 16,-9 15-2-16,-3 18 3 15,0 21-2-15,-8 14 2 16,-1 13 0-16,3 5 0 15,0-1-2-15,3-4 2 16,6-6 0-16,1-16 1 16,4-16-1-16,4-19 1 15,4-17-2-15,1-18 2 16,10-20 0-16,-11-11 0 15,7-19-1-15,4-15 1 16,5-10 0-16,3-13-1 16,6-10 0-16,8-12 0 0,3 1 0 15,5 4 0-15,2 2-1 16,5 10-1-16,-4 6-3 15,8 20-8-15,-13-2-17 16,12 31-2-16,-12-5-7 16,8 10-3-16</inkml:trace>
  <inkml:trace contextRef="#ctx0" brushRef="#br1" timeOffset="115962.4025">7200 11001 105 0,'0'0'42'0,"-10"7"-1"16,6 8-3-16,-8 1-33 16,-2 7-3-16,-1 4 0 15,-1 7-1-15,-3 5 0 16,0 3-1-16,2 1 0 15,1-4-1-15,5-3 2 16,6-8-1-16,1-8 0 16,4-20 0-16,19 3 1 15,3-20-1-15,2-8 0 16,4-6 0-16,0-7 0 15,3 0 1-15,-3-2-1 16,0 5 1-16,-9 5-1 16,0 10 2-16,-8 7-2 0,-11 13 1 15,13 2-1-15,-11 13 0 16,-4 8 0-16,2 5-1 15,1 5 0-15,3-2-2 16,7-1 0-16,4-8-1 16,15-6-3-16,3-21-8 15,27 3-7-15,-11-30-8 16,31 4-5-16,-14-20-7 15,14-2 4-15,-9-10 1 16</inkml:trace>
  <inkml:trace contextRef="#ctx0" brushRef="#br1" timeOffset="116172.3816">8142 10569 100 0,'-33'27'40'0,"11"18"2"0,-13 5-2 16,13 18-33-16,-11-1-4 15,4 5-1-15,5 1 0 16,4-1-2-16,8-8 0 15,3-4-3-15,6-7-1 16,-3-13-4-16,14 5-13 16,-18-28-8-16,11 1-12 15,-1-18 1-15,0 0-2 16,-16-17 3-16</inkml:trace>
  <inkml:trace contextRef="#ctx0" brushRef="#br1" timeOffset="116330.3658">7749 11088 105 0,'-5'-21'41'0,"22"20"1"15,2-11-4-15,16 5-34 16,13-6-4-16,8-4-1 16,12 7-14-16,-10-21-15 15,16 9-10-15,-10-8-1 16,10 0-1-16</inkml:trace>
  <inkml:trace contextRef="#ctx0" brushRef="#br1" timeOffset="116728.326">8619 10465 78 0,'-27'36'41'16,"-13"3"1"-16,5 17 1 0,-13-3-14 15,8 15-23-15,-1 4-2 16,2 4-1-16,6-3 0 15,6-3-3-15,4-7 2 16,9-8-3-16,6-12 2 16,7-8-2-16,8-13 2 15,7-13-3-15,7-9 3 16,4-10-1-16,6-8 0 15,3-6 0-15,0-2 0 16,-2 0 1-16,-3 2 0 16,-1 7 0-16,-9 8-1 15,-4 7 0-15,-15 2-1 16,16 24 0-16,-13-1-1 15,-2 2-2-15,2 4 0 16,-2 0-3-16,7 1-2 0,-8-15-6 16,21 9-7-16,-21-24-5 15,25 2-4-15,-16-16-9 16,16-3-1-16,-3-11 3 15</inkml:trace>
  <inkml:trace contextRef="#ctx0" brushRef="#br1" timeOffset="117096.2892">8771 11054 91 0,'-17'20'41'0,"5"5"-1"16,-1-8 1-16,23 5-30 15,-10-22-8-15,22 14 0 16,4-14-1-16,11-7 0 0,7-7-1 15,4-3 0-15,4-5 0 16,-4-2 1-16,-8-1-2 16,-4-2 1-16,-11 2-1 15,-11 0 2-15,-10 7-2 16,-15 4 1-16,-11 6 0 15,-11 8 0-15,-8 7 0 16,-3 10 1-16,-8 8-1 16,8 7-1-16,1 1 1 15,11 5-2-15,9-2 0 16,12-1-2-16,14-7-1 15,12-10-5-15,19-1-3 16,-1-19-9-16,29 10-6 16,-14-23-5-16,27 3-9 0,-4-7-1 15,15 0 2-15</inkml:trace>
  <inkml:trace contextRef="#ctx0" brushRef="#br1" timeOffset="117644.2344">9635 10896 102 0,'-14'8'39'0,"-15"-4"-8"16,6 19 3-16,-11-7-27 15,1 8-1-15,1 0-2 16,10 0-2-16,4 0 0 16,12-4-1-16,13-4-1 0,12-4-1 15,9-6 2-15,7-4-3 16,2-1 2-16,0-1 0 15,-4-1 0-15,-6 3 0 16,-9 4 0-16,-11 6 0 16,-10 3 1-16,-9 3-1 15,-6 3 0-15,-4 3 0 16,-1 1 0-16,1-5-1 15,7 0-2-15,4-11-3 16,20 2-11-16,-7-23-9 16,26 1-15-16,1-14 1 15,19 0-2-15,1-13 1 16</inkml:trace>
  <inkml:trace contextRef="#ctx0" brushRef="#br1" timeOffset="117855.2133">10081 10844 80 0,'0'0'41'16,"-22"28"0"-16,-6-4 0 15,5 21-13-15,0-7-25 16,-1 5-2-16,1-1 0 16,9 0-1-16,4-4 0 15,9-7-2-15,7-4-1 16,7-17-5-16,16 5-12 15,-11-28-9-15,16 2-13 16,-9-17 0-16,10 0 2 16,-9-14 1-16</inkml:trace>
  <inkml:trace contextRef="#ctx0" brushRef="#br1" timeOffset="117995.1993">10027 10645 103 0,'-22'-11'38'0,"22"11"0"15,-11 19-4-15,25-11-50 16,14 11-22-16,6-7-1 15,17 9 0-15,1-4 0 16</inkml:trace>
  <inkml:trace contextRef="#ctx0" brushRef="#br1" timeOffset="118306.1682">10601 10840 72 0,'-24'16'41'0,"-15"-6"-1"16,5 10 2-16,-17-9-14 15,13 10-23-15,4-4 0 16,12 3-2-16,10-2 0 15,12 1-2-15,11-7 0 16,17-1 0-16,9-5 0 16,7 1-1-16,-2-1 0 15,1 3-1-15,-5 2 1 16,-10 1-1-16,-12 4 1 15,-14 3-2-15,-16 7 2 16,-7 0-1-16,-10 2 0 16,-5-2 0-16,1 0-3 15,-3-9-5-15,16 10-10 16,-11-25-8-16,33-2-14 0,-25 3 0 15,25-3-2-15,4-26 2 16</inkml:trace>
  <inkml:trace contextRef="#ctx0" brushRef="#br1" timeOffset="118809.1179">11638 10659 91 0,'0'0'37'0,"0"0"0"16,0 33-2-16,-14-8-31 0,4 9 0 16,-5 6 0-16,0 11-1 15,-3 5-1-15,3 4-1 16,0 0 0-16,6 0-2 15,2-3 0-15,7-8-3 16,7 1-5-16,-7-19-27 16,16-4-2-16,-4-17 0 15,4-5-2-15</inkml:trace>
  <inkml:trace contextRef="#ctx0" brushRef="#br1" timeOffset="119250.0738">11424 11056 71 0,'-18'-2'41'15,"18"2"-2"-15,0 0 2 16,25 21-16-16,7-21-22 16,10-4-1-16,11-3 0 15,9 1 1-15,6-6-2 16,0 2 1-16,0 0-1 15,-5 0 0-15,-11 3 0 16,-6 0 0-16,-16 5-1 16,-11 3 0-16,-19-1 0 15,0 17 0-15,-18-2 0 16,-3 7 0-16,-6 4 1 15,-3 2-1-15,2 6 1 16,5-1-1-16,9 1 1 16,10-4 0-16,11-4 0 0,12-6 0 15,14-10-1-15,8-9 0 16,8-8 1-16,3-9-1 15,-4-4 0-15,-4-7 0 16,-8-1-1-16,-13-4 0 16,-12 4 0-16,-15-2-2 15,-10 4 0-15,-10-1-1 16,2 8-10-16,-18-10-6 15,22 19-12-15,-15-7-7 16,15 9-2-16,3 1 2 16</inkml:trace>
  <inkml:trace contextRef="#ctx0" brushRef="#br1" timeOffset="119931.0057">13106 10601 79 0,'-6'-13'39'15,"-3"4"-1"-15,9 9 1 16,-21 10-24-16,9 21-12 16,-2 6 0-16,8 13 1 15,-8 9-2-15,2 10 0 16,-2 2 0-16,-1 6-1 15,-2-6 1-15,5-5-1 16,-2-11 0-16,4-5-1 0,3-16 1 16,5-6 0-16,4-15 0 15,-2-13-1-15,24-11 0 16,-4-9 0-16,1-10 1 15,3-4-1-15,3-2 0 16,-5-2 0-16,0 3 1 16,-3 7 0-16,-5 6 0 15,-2 13 0-15,-12 9-1 16,13 10 0-16,-9 10 0 15,0 7-1-15,3 8-1 16,0 0-2-16,12 3-1 16,0-11-3-16,17 7-6 15,-6-26-14-15,27 3-4 16,-9-19-8-16,15-4-1 0,-4-15 3 15</inkml:trace>
  <inkml:trace contextRef="#ctx0" brushRef="#br1" timeOffset="120288.9699">13734 10981 71 0,'-23'-4'41'15,"-11"-1"-1"-15,3 16 3 16,-13-7-19-16,1 16-20 16,5 4-1-16,3 8-2 15,1 4 1-15,8 4 0 16,0 1-1-16,9-1 0 15,10-6 0-15,8-3 0 16,9-11 0-16,11-7-1 0,6-12 0 16,10-9 0-16,5-10-1 15,3-9 1-15,0-4-1 16,-2-5 0-16,-7 1 0 15,-8-1-1-15,-6 4 2 16,-11 6 0-16,-6 7-1 16,-10 7 0-16,5 12 0 15,-16 0 0-15,7 12 1 16,1 6-2-16,8 5-2 15,0-2-3-15,18 7-6 16,-6-17-8-16,24 8-11 16,-4-16-7-16,12 0-2 15,-1-13 3-15</inkml:trace>
  <inkml:trace contextRef="#ctx0" brushRef="#br1" timeOffset="120852.9134">14116 11025 86 0,'-19'13'39'0,"7"11"0"15,-10-4-5-15,11 18-27 16,-7-2-1-16,8 7-2 16,0-3 0-16,4 0-1 15,2-8-1-15,2-1 0 16,2-10-1-16,2-8 1 15,-2-13-2-15,12-7 0 16,-1-9 0-16,-2-10 0 16,5-2 0-16,-1-9 0 15,4-5-1-15,0-4 1 0,0 0 1 16,5-3 0-16,-1 3 0 15,1 7 1-15,-2 5-1 16,2 6 0-16,-1 9 0 16,-3 9 1-16,0 10-3 15,-2 8 0-15,-4 7-1 16,1 5 1-16,-5 4-1 15,-1 4 0-15,-5 2 0 16,-2 1 0-16,-7 0 1 16,0 0 0-16,-7-1 1 15,-2-2-1-15,-5-4 1 16,-2-5 0-16,-2 0 0 15,-3-6 0-15,1-2-1 16,-1-1 1-16,3 0 0 0,-2 4 0 16,2 3 0-16,-1 7 0 15,5 7 0-15,-1 11 1 16,-1 7 0-16,1 11 1 15,-3 7-1-15,-3 2-3 16,4 5-2-16,-5-14-7 16,17 6-9-16,-16-28-8 15,22-4-11-15,-2-21-5 16,8-13 3-16</inkml:trace>
  <inkml:trace contextRef="#ctx0" brushRef="#br1" timeOffset="121717.827">14618 11092 87 0,'0'0'38'0,"-11"4"0"15,-3-1-7-15,6 12-26 16,-2 3 0-16,0 10-1 15,-2 4 0-15,2 9-1 16,-1 3 0-16,4 2 0 16,-1-2-1-16,2-1-1 15,5-8 0-15,2-6 0 16,4-13-1-16,-5-16 1 15,17 1-1-15,-3-16 0 16,-2-11 0-16,1-8 1 0,2-6-1 16,-4-4 0-16,-1-4 0 15,0-4 0-15,-1 2 0 16,-2 0 2-16,1 7-1 15,0 3 0-15,4 9 0 16,4 7 1-16,2 7-1 16,4 10 0-16,3 8-2 15,0 8 0-15,3 6 0 16,-3 3-1-16,0 3 1 15,-4 3-2-15,-5 0 2 16,-6 2-1-16,-4 2 2 16,-8-2-1-16,-7-1 1 15,-9 0 0-15,-4-4 0 0,-9-2 0 16,-3-1 0-16,-3-4 0 15,-1-2 0-15,3 1 0 16,-2 1 0-16,7 5 0 16,3 6 0-16,2 8 0 15,3 9 0-15,2 8 2 16,0 9-1-16,3 7 0 15,-3 4-2-15,-2-4-2 16,10 2-2-16,-11-20-10 16,19 10-8-16,-15-33-8 15,22 0-9-15,-3-25-3 16,13-10 3-16</inkml:trace>
  <inkml:trace contextRef="#ctx0" brushRef="#br1" timeOffset="122452.7535">14959 11117 88 0,'-4'20'38'0,"-9"-4"1"16,13 6-1-16,0-5-35 15,14 0-1-15,8-8 0 16,14-2 0-16,11-7 0 16,10-7-1-16,7-6 0 15,-1-8-1-15,2-3 0 16,-7-4 0-16,-9-1-1 0,-12 0 1 15,-16 0 0-15,-13 5 2 16,-14 1-2-16,-12 5 2 16,-8 6-1-16,-6 7 1 15,-5 7-1-15,-5 11 0 16,3 8 0-16,-2 6-2 15,7 9 2-15,9 5-1 16,10 0 1-16,11-2 0 16,12-4 0-16,17-6 0 15,11-11 0-15,12-10 0 16,10-11-1-16,5-11 0 15,1-7 0-15,-4-4 1 16,-6-6-1-16,-4-1 0 16,-9 4 1-16,-12 0-1 15,-10 5 1-15,-7 4 1 0,-10 8-1 16,-2 11-1-16,-13-4 0 15,-2 17 1-15,-2 8-1 16,-5 8 1-16,1 9-2 16,-1 3 0-16,4 4 1 15,5-2 1-15,6-5-1 16,9-8 1-16,6-12-1 15,15-14 0-15,5-12 1 16,10-15-1-16,5-7 0 16,0-6 1-16,1-4-1 15,-2-1 0-15,-6 3 0 16,-5 8 1-16,-10 7-1 15,-8 12 0-15,-13 11 0 0,0 0 0 16,-4 25-1-16,-3-1-1 16,0 10-2-16,3-3-1 15,10 8-6-15,-3-16-3 16,22 8-8-16,-9-26-5 15,29 13-2-15,-14-27-2 16,16 7-9-16,-5-11 4 16</inkml:trace>
  <inkml:trace contextRef="#ctx0" brushRef="#br1" timeOffset="122564.7422">16238 11391 92 0,'-30'41'39'0,"6"11"-2"16,-3-3-9-16,5-15-56 15,9 2-8-15,1-12-2 0,10-5-2 16</inkml:trace>
  <inkml:trace contextRef="#ctx0" brushRef="#br1" timeOffset="124367.562">16765 11182 69 0,'-6'17'36'15,"2"6"-2"-15,-9 2-1 16,6 3-28-16,-1-2-2 16,6 5 1-16,-2-7-1 15,5 0 0-15,1-6 0 16,1-7 0-16,-3-11 0 15,0 0-1-15,14-7 0 16,-6-8 0-16,-2-7-1 16,1-3 0-16,1-6-1 15,1-3 0-15,4-2 1 16,3-1-1-16,3 0 0 15,3 3 0-15,3 4 1 0,9 5-1 16,-2 5 1-16,1 4-1 16,-2 8 0-16,0 5 1 15,-6 8-1-15,-2 7 0 16,-7 9 0-16,-5 5 1 15,-5 8-1-15,-6 6 1 16,-6 4-1-16,-6 5 0 16,-7 2 1-16,-6-3 0 15,-4-4-1-15,-4-5 0 16,2-7 1-16,1-10-1 15,2-10 0-15,3-8 0 16,6-10 0-16,2-7 0 16,4-5 1-16,5-6-1 15,-1-3 1-15,3 1-1 0,-1-2 1 16,3 7-1-16,1 5 2 15,3 16-1-15,0 0 0 16,-15 26 1-16,6 13 0 16,-2 11 1-16,-4 16-1 15,-3 9 1-15,-8 7-3 16,-1 4-1-16,0-4 1 15,-2-8-2-15,3-7-1 16,5-19-3-16,14-12-1 16,7-36-11-16,26 1-10 15,-1-41-3-15,29-12-7 16,4-26-1-16,18-12 0 15</inkml:trace>
  <inkml:trace contextRef="#ctx0" brushRef="#br1" timeOffset="124607.538">17778 10456 109 0,'11'7'39'16,"-23"10"2"-16,1 27-2 15,-21 11-37-15,6 13 0 16,-4 14-2-16,1 12 0 15,-3 9 0-15,0 2 0 16,10-4-2-16,4-8-1 16,16-11-3-16,2-20-4 15,25-3-12-15,-3-34-15 16,21-9-2-16,1-23-2 0,15-5 3 15</inkml:trace>
  <inkml:trace contextRef="#ctx0" brushRef="#br1" timeOffset="125028.4959">18176 11165 97 0,'-13'2'39'0,"-11"-5"2"16,3 8-2-16,-15-1-35 15,5 2-1-15,-2 3-1 16,-1 8 1-16,-2 6-1 15,2 7 0-15,1 2 0 16,4 7 0-16,6-5 0 16,8 1-1-16,10-9-1 0,10-6 1 15,10-13-1-15,9-12 0 16,11-10 0-16,3-8 0 15,3-7 0-15,1-3-1 16,-1-4 1-16,-3 0 0 16,-7 2 0-16,-6 6 0 15,-7 5 0-15,-5 8-1 16,-13 16 2-16,0 0-1 15,0 0 0-15,-16 25 0 16,3 5 0-16,2 5-1 16,2 4 0-16,4 2-2 15,12-3-1-15,4-6-1 16,16-1-6-16,-4-19-7 15,22 6-6-15,-14-27-6 0,22 5-7 16,-9-14-1-16,1-1 1 16</inkml:trace>
  <inkml:trace contextRef="#ctx0" brushRef="#br1" timeOffset="125410.4577">18527 11311 10 0,'25'-17'25'0,"-25"-8"10"15,5 10 3-15,-12-2-1 16,7 17 2-16,-18-11-14 16,18 11-20-16,-28 22-2 15,13 0 0-15,-2 2 0 16,4 7 0-16,-3 1-1 15,3-1 1-15,4-4-2 16,3-4 1-16,6-8-1 16,0-15 0-16,11 5-1 15,6-17 1-15,0-6-1 0,3-9 0 16,4-3 0-16,3-3-1 15,2-2 1-15,-2 2 0 16,0 2 0-16,-1 3 0 16,-3 13 0-16,-4 5 0 15,-2 11 1-15,-5 11-1 16,-5 8 1-16,-1 10-1 15,-4 6 1-15,0 3-1 16,1 0 0-16,5-5-1 16,7-8-1-16,7-13-2 15,17-7-3-15,0-27-6 16,27 1-8-16,-9-28-7 15,21 7-2-15,-10-21-11 16,9 2 3-16,-12-13 2 0</inkml:trace>
  <inkml:trace contextRef="#ctx0" brushRef="#br1" timeOffset="125598.4389">19551 10709 86 0,'-19'44'41'0,"-13"6"-2"16,2 15 0-16,-14-3-12 15,9 11-25-15,-5-2-1 16,5 1-2-16,7-7 1 15,4-7-4-15,9-7 0 16,0-21-9-16,16 5-11 16,-11-33-9-16,10-2-7 15,2-15-1-15,3-4 1 0</inkml:trace>
  <inkml:trace contextRef="#ctx0" brushRef="#br1" timeOffset="125779.4208">19118 11067 109 0,'0'0'42'16,"0"0"2"-16,9 21-1 15,10-20-38-15,18-6-4 16,10-1-2-16,8-4-4 16,12 4-5-16,-3-17-11 15,21 16-5-15,-17-14-16 16,15 9 1-16,-8-3 0 15,8 7 0-15</inkml:trace>
  <inkml:trace contextRef="#ctx0" brushRef="#br1" timeOffset="126342.3645">19958 11114 81 0,'-9'-1'38'0,"9"1"-1"16,-29 2 0-16,15 4-31 15,-12-3-2-15,-2 5-1 16,-3 1 0-16,2 6 0 15,4-3 0-15,5 4 0 16,10-1-1-16,11 0 0 16,12-2-1-16,10 1 0 15,8-3 0-15,6 0-1 0,1-1 1 16,-2 3-1-16,-8 1 0 15,-10 3 1-15,-12 4-1 16,-12 4 1-16,-10 0-1 16,-13 2 1-16,-2 1-2 15,-3-6 0-15,4 1-4 16,-2-19-13-16,25 8-11 15,7-12-10-15,5-16-1 16,14-7-2-16</inkml:trace>
  <inkml:trace contextRef="#ctx0" brushRef="#br1" timeOffset="126977.301">20974 11094 72 0,'-8'15'37'0,"-11"-2"0"15,3 12 1-15,-14 0-23 16,4 5-10-16,2-1-1 15,3 3-1-15,-1-3 1 16,8 1-1-16,4-10-1 16,9-2 0-16,1-18 0 15,18 5 0-15,-2-14-1 16,12-6 0-16,1-9 0 15,4-6 0-15,0-2 0 16,2-4-1-16,-1 0 1 16,-1 3 0-16,-4 4 0 15,-3 5-1-15,-7 8 1 0,0 8-1 16,-5 9 1-16,-3 9-1 15,-3 11 1-15,-4 9-1 16,-1 6-1-16,0 6 0 16,1 4-1-16,1 0-2 15,7 2-3-15,-6-18-11 16,20 5-9-16,-12-24-6 15,18-3-7-15,-3-18 0 16,9-5 1-16</inkml:trace>
  <inkml:trace contextRef="#ctx0" brushRef="#br1" timeOffset="127349.2637">21434 11143 102 0,'-10'11'38'0,"-2"-3"2"15,16 7-1-15,0-2-36 16,17-6-1-16,8-3-1 15,12-4 1-15,6-3-2 16,1-3 1-16,4-3 0 16,-8-1-1-16,-2-4 0 15,-8 0 0-15,-10-1 0 16,-10-2 0-16,-12 1 0 15,-9 2 0-15,-10 0 1 16,-9 4-1-16,-7 2 1 16,-7 5 0-16,-1 9 0 15,-6 8 0-15,-1 6 0 0,1 9 0 16,5 10 0-16,8 4 0 15,11 1-1-15,11 2 1 16,12-4-2-16,14-4-2 16,16-7-1-16,8-16-7 15,24 6-11-15,-15-30-6 16,24 4-12-16,-11-17-1 15,5 0 0-15,-8-11 3 16</inkml:trace>
  <inkml:trace contextRef="#ctx0" brushRef="#br1" timeOffset="127739.2248">21997 11168 100 0,'-22'19'40'16,"12"8"0"-16,-5-8 0 15,23-1-35-15,1-4-2 16,13-2 0-16,10-10-1 15,10-3 0-15,6-8-1 16,7-8 0-16,-1-1 0 16,3-7-1-16,-10 0 1 15,-5-1-1-15,-13-1 0 16,-10 4-1-16,-15-1 2 15,-13 7 1-15,-9 5-2 16,-11 6 0-16,-13 10 0 16,-6 7 1-16,-4 11-1 15,-1 9 1-15,0 6-1 16,5 5-1-16,12 1 1 15,13-1-1-15,17-4 0 0,19-8 0 16,21-8-3-16,12-13-2 16,28-3-4-16,-1-21-7 15,24 7-5-15,-17-24-7 16,20 9-9-16,-19-13-2 15,4 7 3-15,-16-5 3 16</inkml:trace>
  <inkml:trace contextRef="#ctx0" brushRef="#br1" timeOffset="128092.1895">22900 11084 81 0,'-24'-15'41'0,"1"22"-2"15,-18-2 2-15,12 19-14 16,-16-2-22-16,2 9-2 16,1 5 0-16,5 4-1 0,6-3 0 15,13-1 0-15,15-10-1 16,14-9 0-16,18-13-1 15,9-16 1-15,17-14-1 16,10-15 0-16,5-9 1 16,2-10 1-16,-2-7-2 15,-7-6 3-15,-4-2-3 16,-9 4 0-16,-13 9 0 15,-13 8 0-15,-11 21 0 16,-15 17 0-16,-15 22 0 16,-12 20 0-16,-6 26 0 15,-9 14 0-15,-4 9 0 16,7 4-2-16,13 1-4 15,2-11-5-15,18-2-3 0,-3-22-8 16,22 3-4 0,-11-29-6-16,18 4-5 0,-18-23-5 15,0 0 2-15</inkml:trace>
  <inkml:trace contextRef="#ctx0" brushRef="#br1" timeOffset="129141.0846">1608 12649 77 0,'1'-15'37'15,"-9"-9"0"-15,4 10 0 16,-9-9-32-16,-4 4 0 15,-7 3-2-15,-1 8 1 0,-7 9-1 16,-3 15 1-16,-3 9-1 16,-1 12 0-16,3 5 0 15,3 9-1-15,7 1 0 16,9 2 0-16,9-3-1 15,16-9-1-15,7-9 0 16,18-13 0-16,7-13 0 16,10-14 0-16,6-12 0 15,3-12 0-15,1-7 0 16,-4-8 0-16,-8-4 0 15,-6 3 1-15,-13-1 0 16,-6 6 0-16,-10 4-1 16,-8 8 1-16,-5 5-1 0,-4 12 1 15,4 13-1-15,-17 10 0 16,6 15 0-16,3 11-1 15,0 11 0-15,1 6 0 16,7 4-1-16,4-2-1 16,11-5-2-16,4-18-5 15,22-1-9-15,-12-36-8 16,28-5-9-16,-6-27-3 15,10-6-1-15,-7-24 1 16</inkml:trace>
  <inkml:trace contextRef="#ctx0" brushRef="#br1" timeOffset="129375.0612">2407 11831 96 0,'-23'5'39'0,"4"35"1"0,-12 13 0 15,4 33-37-15,-3 7-1 16,5 17-1-16,5 10 1 15,5 1-2-15,4-5 1 16,7-5-1-16,10-14-2 16,5-19 0-16,11-19-2 15,6-29-3-15,18-13-12 16,-6-41-15-16,18-12-5 15,-5-30-1-15,9-10 2 16</inkml:trace>
  <inkml:trace contextRef="#ctx0" brushRef="#br1" timeOffset="129556.0431">2735 11867 102 0,'-21'84'40'16,"-10"14"1"-16,9 19-2 15,1-1-37-15,2-1-4 16,10-6-1-16,4-16-3 15,19 1-14-15,-7-34-11 16,16-5-8-16,-3-19-3 16,12-7 2-16</inkml:trace>
  <inkml:trace contextRef="#ctx0" brushRef="#br1" timeOffset="130667.9319">3931 12124 80 0,'0'-10'40'0,"23"5"-2"16,6-13 1-16,20-2-36 15,0 1 0-15,9-2-1 16,2-2 0-16,0 5-1 15,-5 6 0-15,-9 7 0 16,-12 11-1-16,-15 15 1 16,-16 9 0-16,-15 13 0 15,-14 10 0-15,-7 6 0 16,-8-1 0-16,2-4 0 15,3-8-1-15,13-8 1 0,10-12-1 16,21-12 1-16,18-14-1 16,18-11 0-16,14-2 1 15,9 0 0-15,2 1-1 16,2 3 1-16,-10 7 0 15,-12 10 1-15,-19 10-1 16,-19 13 1-16,-22 11-1 16,-21 5 0-16,-13 7 0 15,-13 3 0-15,-5 0 0 16,-2-6-2-16,11-7 0 15,6-14-3-15,19-6-2 16,10-27-11-16,34-1-12 16,0-25-11-16,29-3-2 0,3-17-1 15,15 1 3-15</inkml:trace>
  <inkml:trace contextRef="#ctx0" brushRef="#br1" timeOffset="131207.8779">5212 12135 96 0,'0'0'39'15,"0"0"0"-15,-10 11-4 16,10 5-57-16,0-16-18 16,0 0 1-16,0 0-2 15,16 9 2-15</inkml:trace>
  <inkml:trace contextRef="#ctx0" brushRef="#br1" timeOffset="131380.8605">5260 12597 97 0,'-21'24'40'15,"12"-1"0"-15,-9-18 0 16,18-5-40-16,0 0-2 16,11-29-10-16,20 12-27 15,-11-11 0-15,10 6-3 16,-6-4 2-16</inkml:trace>
  <inkml:trace contextRef="#ctx0" brushRef="#br1" timeOffset="132437.7549">6216 11847 83 0,'10'-10'40'0,"-9"-1"-1"0,-1 11 1 15,0 0-37-15,-7 33-1 16,-4 11 0-16,0 19-1 15,-5 16 1-15,-2 14-2 16,-2 9 0-16,0 2-1 16,7-2 0-16,1-10-1 15,12-11 0-15,5-23-3 16,17-12-1-16,3-23-5 15,19-5-10-15,-5-26-15 16,13-6-2-16,-3-17 1 16,3-2 1-16</inkml:trace>
  <inkml:trace contextRef="#ctx0" brushRef="#br1" timeOffset="132634.7352">6531 12504 2 0,'21'-34'34'15,"-12"-2"1"-15,-3 12 3 0,-13 0-1 16,7 24-10-16,-27-24-13 16,27 24-4-16,-23-1-4 15,10 13-2-15,0 7-1 16,4 10-1-16,3 3-1 15,2 4-1-15,1 2-1 16,5-3-1-16,2-1-1 16,5-11-4-16,11 3-12 15,-6-26-20-15,10-4 0 16,-3-19 1-16,8-6 1 15</inkml:trace>
  <inkml:trace contextRef="#ctx0" brushRef="#br1" timeOffset="132785.7201">6667 11996 69 0,'-20'-23'39'0,"8"14"-2"16,-2-3 0-16,14 12-20 16,0 0-26-16,0 0-28 15,20 5 0-15,-3-5-1 16,13 10 0-16</inkml:trace>
  <inkml:trace contextRef="#ctx0" brushRef="#br1" timeOffset="133406.658">7034 12199 89 0,'-43'26'40'0,"-11"-5"-1"16,9 22-2-16,-8-7-31 15,8 7-1-15,5-2-2 16,11 1 0-16,12-8-2 16,17-7 1-16,16-11-2 15,14-14 1-15,16-13-1 16,8-12 0-16,6-11 1 15,0-7-1-15,0-6 0 16,-7 1 0-16,-10 2 0 16,-12 4-1-16,-11 8 1 15,-10 4-1-15,-6 13 0 16,-4 15 1-16,-16 8-1 0,1 18 0 15,-2 15 0-15,-4 18 1 16,0 18 0-16,-2 15-1 16,2 13 1-16,-2 11-1 15,1 1 0-15,0 1 1 16,0-5 0-16,1-10-1 15,-1-13 1-15,4-17 0 16,-1-17 1-16,5-18-1 16,4-20 1-16,10-18-1 15,-7-19 1-15,9-17 0 16,9-18 0-16,3-12 0 15,-1-16-1-15,4-11 1 16,-1-3 0-16,4 0 0 16,-4 9-1-16,-2 9 1 0,-4 14-1 15,1 14 1-15,-1 14-1 16,3 12 1-16,3 9-2 15,7 0-1-15,10 1-1 16,6-10-4-16,18 2-9 16,-9-26-9-16,24 7-9 15,-8-19-6-15,9 1-1 16,-8-12 3-16</inkml:trace>
  <inkml:trace contextRef="#ctx0" brushRef="#br1" timeOffset="133829.6157">7771 11615 107 0,'0'0'40'15,"-27"19"0"-15,12 21-9 16,-1 2-28-16,-6 12 0 16,-2 11 0-16,0 15-1 15,-5 8 1-15,3 7-1 16,1-3 0-16,2-4-2 15,3-11 0-15,6-8 2 16,4-15-2-16,5-15 0 16,10-18 0-16,5-15 0 15,9-16 1-15,8-16-1 16,4-6 0-16,7-12 0 15,-1-4 1-15,2-8-1 16,-2 3 1-16,-1 5-2 16,-7 9 1-16,-6 7 0 0,-4 14 1 15,-5 13-1-15,-4 16 0 16,0 12 0-16,-6 13 0 15,1 5 0-15,-3 8-1 16,0 2-1-16,4 2-1 16,0-8-1-16,6-6-3 15,-1-23-5-15,23-1-9 16,-13-31-8-16,24-2-2 15,-9-27-10-15,15-6 1 16,-4-19 0-16</inkml:trace>
  <inkml:trace contextRef="#ctx0" brushRef="#br1" timeOffset="134040.5945">8441 11702 78 0,'-15'19'45'16,"-6"15"-5"-16,5 22 2 15,-11 2-21-15,-5 13-19 16,9 6 1-16,3 5-4 15,3 0 2-15,1-6-4 16,5-5 0-16,0-7-2 16,13 1-13-16,-17-31-11 15,15 0-13-15,-7-19 1 16,7-15-2-16,0 0 4 15</inkml:trace>
  <inkml:trace contextRef="#ctx0" brushRef="#br1" timeOffset="134235.5751">8039 12210 90 0,'-14'-4'42'0,"0"-2"2"16,14 6-2-16,14-14-28 16,12 4-12-16,15-6-1 15,14-3-3-15,10 3-1 16,1-3-3-16,11 13-9 15,-19-10-13-15,16 14-13 16,-22-2-1-16,-3 13 1 16,-12 1 0-16</inkml:trace>
  <inkml:trace contextRef="#ctx0" brushRef="#br1" timeOffset="134415.5571">8647 12527 95 0,'-22'54'41'0,"2"10"1"16,-8-7 0-16,8-1-39 15,-7-4-2-15,3-11-5 16,13 4-10-16,-11-29-13 16,20 2-15-16,2-18 0 15,0 0-1-15,20-29 0 16</inkml:trace>
  <inkml:trace contextRef="#ctx0" brushRef="#br1" timeOffset="135338.4647">9437 12137 46 0,'3'-12'32'0,"-3"12"-6"15,-3-20 2-15,3 20-15 16,-3-20 0-16,3 20 1 16,-11-7-3-16,11 7-3 15,-29 13-1-15,8 5 0 16,-12 1-2-16,-1 8-1 15,-5 6 0-15,0 4 0 16,1 3-2-16,11 5 2 16,3-2-3-16,19 4 0 15,12-3 0-15,10-4-1 16,17-3-1-16,5-8-2 15,13-5-1-15,3-19-6 16,18 6-14-16,-12-31-18 16,11-4 3-16,-4-20-3 0,3-4 2 15</inkml:trace>
  <inkml:trace contextRef="#ctx0" brushRef="#br1" timeOffset="135992.3993">10057 12131 77 0,'-35'0'41'0,"2"15"-1"15,-20-1 0-15,6 17-29 16,-13 4-5-16,2 10 0 16,0 1-3-16,8 8 1 15,7 0-2-15,11-5 0 0,16-4-1 16,13-11-1-16,15-11 0 15,18-11-1-15,15-16 2 16,14-14-2-16,8-9 1 16,4-12 0-16,0-7 0 15,-6-4 0-15,-7 0 1 16,-11 2-1-16,-16 6 0 15,-11 7 0-15,-11 7 0 16,-8 9 0-16,-9 6 0 16,-4 13 0-16,-1 12 0 15,-5 6 0-15,7 8 0 16,-3 6-1-16,9 2 0 15,1 3 0-15,8 0-2 16,8-8 0-16,8-1-4 0,0-21-7 16,22 8-9-16,-14-29-7 15,16 5-9-15,-6-15-2 16,9 0 3-16</inkml:trace>
  <inkml:trace contextRef="#ctx0" brushRef="#br1" timeOffset="136293.3693">10482 12218 31 0,'-3'11'37'16,"-14"9"2"-16,7 13-1 15,-9-6-12-15,10 22 0 16,-11-7-18-16,11 4-2 16,0-7-2-16,8-3 0 15,1-11-1-15,6-7-1 16,-6-18 1-16,23 1-1 0,-8-19-1 15,2-6 1-15,1-8-1 16,0-5 0-16,-2-6 0 16,-1 0 0-16,-2 0 0 15,-1 0-2-15,-2 6 1 16,-4 3 0-16,4 5-1 15,0 2 0-15,5 5-2 16,3 1-2-16,12 10-9 16,-8-17-16-16,21 17-3 15,-3-18-8-15,8 5-1 16,0-11 2-16</inkml:trace>
  <inkml:trace contextRef="#ctx0" brushRef="#br1" timeOffset="136773.3212">11117 11543 77 0,'-26'10'41'0,"6"20"2"16,-8 4-1-16,7 27-21 16,-1-7-16-16,3 14-1 15,1 4-1-15,5 6 0 16,2 4 0-16,4-2-4 15,1-6 2-15,3-8-1 16,1-6 1-16,1-11 1 16,1-11-2-16,2-12 1 15,1-14-1-15,-3-12 0 16,12-7-1-16,-1-11 0 15,2-6 0-15,2-6 0 16,1-3 1-16,5-4-2 0,1 2 2 16,4 3-1-16,0 10 1 15,0 3 0-15,1 7-1 16,2 7 1-16,-2 13 0 15,0 5 0-15,-2 6-1 16,-4 4 1-16,-3 2-1 16,-5 4 1-16,-7 3-1 15,-9-3 1-15,-7 0-1 16,-11 0 1-16,-3-3-2 15,-6 1 2-15,-6-5-2 16,1-5 0-16,0-6-2 16,3-9-2-16,12 1-8 0,-7-23-9 15,27 9-6 1,-9-23-8-16,22 7-3 0,2-10-1 15</inkml:trace>
  <inkml:trace contextRef="#ctx0" brushRef="#br1" timeOffset="137442.2543">11614 12143 64 0,'0'0'41'0,"16"0"-1"16,-16 0 2-16,-15 10-20 15,-7-3-15-15,2 7-2 16,-6 2-1-16,0 6 0 15,1 4-1-15,2 7-1 16,2 1 0-16,3 4 1 16,6 0-2-16,8 0 0 0,5-5 0 15,6-4 0-15,8-11-1 16,5-8 0-16,9-7-1 15,0-10-1-15,7-8 0 16,-1-12-2-16,2-3 2 16,-7-7-2-16,0-2 2 15,-8-1-1-15,-8 2 1 16,-3 0 1-16,-8 7 1 15,-3 7 1-15,-6 5 0 16,0 7 0-16,6 12 0 16,0 0 1-16,0 0-1 15,0 0 1-15,9 15-1 16,10-10 0-16,5-3 0 0,10 2 0 15,-2-2 0-15,5 0 0 16,-3 1 0-16,-2 4 0 16,-7 5 0-16,-8 7 0 15,-9 4 0-15,-8 6 1 16,-7 1-2-16,-7 2 2 15,-2-1-1-15,-1-3 0 16,2-8-1-16,4-2 1 16,7-8-2-16,4-10 1 15,18-8 0-15,3-10-1 16,8-6 0-16,6-3 0 15,2-2 1-15,3-1-1 16,0 1 1-16,-6 8-1 16,-6 10 1-16,-3 6 0 0,-8 9 0 15,-7 5-2-15,-3 9-1 16,-4-3-5-16,2 14-4 15,-15-18-6-15,19 15-7 16,-23-19-5-16,25 13-3 16,-11-20-9-16,13 5 3 15</inkml:trace>
  <inkml:trace contextRef="#ctx0" brushRef="#br1" timeOffset="138140.1845">13314 12223 48 0,'0'0'37'15,"-17"-11"0"-15,-2 5 0 16,0 20-12-16,-11-14-19 16,2 10-1-16,-10 1 1 15,1 9-1-15,-5 5-1 16,4 7 1-16,-2 1-1 15,9 8 1-15,5-6-2 16,14 4 0-16,11-8-1 16,12-8-1-16,17-12-1 15,15-10 1-15,9-12-1 16,8-13 0-16,2-10 0 15,-1-11-1-15,-2-9 2 16,-6-1-1-16,-7-4 0 16,-12 0-1-16,-9 3 1 0,-7 3 0 15,-7 6 0-15,-7 11 0 16,-4 9 0-16,-8 12 0 15,-2 18 0-15,-4 15 0 16,-5 17 0-16,3 16 1 16,-3 15-1-16,2 4 1 15,8 5-2-15,5-1 0 16,14-7-3-16,8-13-2 15,23-2-9-15,-7-34-9 16,29 7-6-16,-12-28-7 16,14-2-4-16,-8-15 1 15</inkml:trace>
  <inkml:trace contextRef="#ctx0" brushRef="#br1" timeOffset="138336.165">13952 12260 99 0,'-14'-19'40'15,"14"19"2"-15,-18 16-2 16,17 1-36-16,-9 10-2 15,0 5 0-15,1 4-1 16,4 2-1-16,1-5-2 16,4-2 0-16,9-3-6 15,-9-28-12-15,27 15-11 16,-12-27-10-16,10-3 1 15,-3-18-2-15</inkml:trace>
  <inkml:trace contextRef="#ctx0" brushRef="#br1" timeOffset="138486.15">14008 11873 94 0,'-23'-14'39'16,"-4"4"0"-16,12 14-3 16,0 10-40-16,15-14-16 15,19 22-19-15,1-9 0 16,17 5-1-16,1-1 1 15</inkml:trace>
  <inkml:trace contextRef="#ctx0" brushRef="#br1" timeOffset="138815.1171">14406 12190 89 0,'-26'8'41'0,"4"13"1"0,-15-7-2 16,16 13-32-16,-14-1-3 15,4 11 0-15,3 2-2 16,6 7 0-16,6-2-1 15,9-4 0-15,12-4-1 16,12-9 0-16,8-12-1 16,12-9 0-16,4-12 0 15,6-11-1-15,0-8 1 16,-5-7-1-16,-4-5 0 15,-10-5-1-15,-7 2 0 16,-7-6-4-16,-5 3 1 16,-9 1-2-16,6 14-3 15,-11-7-5-15,19 26-5 16,-15-14-7-16,18 23-8 0,-5-5-3 15,13 13 1-15,3-4 2 16</inkml:trace>
  <inkml:trace contextRef="#ctx0" brushRef="#br1" timeOffset="139041.0944">15068 12120 57 0,'0'0'38'0,"12"0"-1"16,-26 4-1-16,-5 20-13 15,-19 1-18-15,6 7-2 16,-7 8-2-16,0 8 1 15,-8 2 0-15,6 3 1 16,4-2-3-16,6-9 0 0,8-7-2 16,5-17-3-16,19-1-14 15,-6-31-8-15,23-1-10 16,-3-17-3-16,11 0 4 15,-12-18 9-15</inkml:trace>
  <inkml:trace contextRef="#ctx0" brushRef="#br1" timeOffset="139222.0764">14813 12211 111 0,'-15'-13'39'16,"12"23"-7"-16,-15-7 1 15,15 17-27-15,3 7-2 16,9 1-1-16,6 3-2 16,11-5-1-16,7 0-1 15,9-8-1-15,8-2-3 16,-1-15-4-16,12 6-11 0,-17-25-8 15,12 7-11 1,-12-14-1-16,3 2 0 0,-9-13 2 16</inkml:trace>
  <inkml:trace contextRef="#ctx0" brushRef="#br1" timeOffset="139387.0599">15391 12160 92 0,'-13'15'39'0,"4"14"2"16,-9-7-9-16,12 20-24 15,-14-2-4-15,9 0-2 16,3-1-2-16,1-9-1 15,10-3-8-15,-3-27-11 16,19 7-15-16,-7-25-5 16,14 0 0-16,-3-19 0 15</inkml:trace>
  <inkml:trace contextRef="#ctx0" brushRef="#br1" timeOffset="140227.9758">15347 11880 94 0,'-26'-4'41'0,"11"11"-2"16,-4 4-5-16,1-16-55 15,18 21-19-15,3-4 1 16,13 7-1-16,-2-1 0 0</inkml:trace>
  <inkml:trace contextRef="#ctx0" brushRef="#br1" timeOffset="140817.9168">15944 12220 58 0,'-2'-14'38'15,"-9"3"-1"-15,11 11-11 16,-30-15-2-16,13 11-16 15,-12-3 0-15,1 13-3 16,-7 2 0-16,2 12-1 16,-3 4-1-16,2 8 1 15,4 4-2-15,6 1 2 16,9-4-2-16,11-3 0 15,12-9 0-15,13-10-1 16,13-14-1-16,12-12 1 0,12-15 0 16,6-10-2-16,5-10 1 15,-2-4-1-15,-4-5 1 16,-4 1 0-16,-12 1-1 15,-12 6 0-15,-14 8 1 16,-10 10-1-16,-11 12 1 16,-11 13 0-16,-7 15-1 15,-9 13 1-15,-3 14 1 16,-3 16-1-16,1 11 0 15,3 3-1-15,7 3-2 16,8-4-2-16,21 1-10 16,-6-26-10-16,28 4-16 15,1-24 0-15,14-2-2 16,-1-17 3-16</inkml:trace>
  <inkml:trace contextRef="#ctx0" brushRef="#br1" timeOffset="141181.8803">16294 12289 66 0,'-11'14'40'0,"13"10"0"16,-4-7 0-16,13 17-17 15,3-19-18-15,9-2-1 16,1-10-1-16,9-3 0 15,-1-8-1-15,4-7 0 16,-1-8-1-16,-1-6-1 16,-5-4 1-16,-4-4-2 15,-8-1 1-15,-10-2-1 0,-5 4 0 16,-9 6 0-16,-8 11 1 15,-10 10 0-15,-6 16 0 16,-4 15 0-16,-2 13 1 16,-1 13 1-16,3 8-1 15,4 2 0-15,11-2-2 16,9-3-1-16,15-3-4 15,4-25-8-15,27 5-12 16,-7-25-14-16,26 0-2 16,3-16 1-16,18 0 0 15</inkml:trace>
  <inkml:trace contextRef="#ctx0" brushRef="#br1" timeOffset="142088.7897">17416 12200 58 0,'-2'-20'36'0,"0"5"1"15,-15 0-2-15,7 13-20 16,-21-1-9-16,2 13 1 16,-13 5-1-16,4 13-1 15,-6 3 0-15,6 12 0 16,-1-1-2-16,9 3 0 0,11-2-1 15,8-4 1-15,13-8-2 16,15-11 0-16,8-11 0 16,15-11-1-16,7-11 1 15,9-7-1-15,-3-6 1 16,4-8-2-16,-10-1 2 15,-3-1-2-15,-9 3 1 16,-10 2-1-16,-11 6 1 16,-6 5 0-16,-8 7-1 15,0 13 1-15,-12-1 0 16,1 15 0-16,0 9 0 15,0 3 0-15,2 9 0 16,1 2 0-16,6 3-2 16,2-2-1-16,9 0-2 15,0-12-4-15,13 2-5 0,-10-24-10 16,22 5-10-16,-10-22-5 15,12 0 2-15,-5-19-1 16</inkml:trace>
  <inkml:trace contextRef="#ctx0" brushRef="#br1" timeOffset="142436.7549">17831 12185 81 0,'-17'11'38'0,"7"13"0"16,-9-2 0-16,9 15-29 15,-9-4-5-15,5 3 1 16,-1-4-3-16,3-1 2 15,3-3-3-15,4-6 2 16,2-6-3-16,3-16 2 0,13 10-2 16,-2-16 0-16,7-6 1 15,2-8-1-15,7-4 1 16,-2-1-1-16,1-5 0 15,2 1 0-15,-6 4 0 16,-1 2 0-16,-6 5 0 16,-3 8-1-16,-1 8 0 15,-11 2 0-15,14 16-1 16,-14 0-1-16,4 10-1 15,1-3-1-15,7 14-9 16,-5-19-8-16,18 10-12 16,-3-14-2-16,15 1-3 15,-2-14 2-15</inkml:trace>
  <inkml:trace contextRef="#ctx0" brushRef="#br1" timeOffset="142819.7166">18340 12158 96 0,'-32'11'38'15,"-12"2"1"-15,11 19-6 16,-10 3-27-16,7 9-1 16,5-2-2-16,7 4 1 15,15-8-2-15,13-6 1 16,15-15-1-16,15-14-1 15,12-17 0-15,11-16-1 16,10-15 2-16,3-12-3 0,0-10 2 16,-2-6-1-16,-7 0 0 15,-9-4 0-15,-6 5-1 16,-13 6 2-16,-10 12-1 15,-9 10 1-15,-12 17-1 16,-10 17 3-16,-8 18-3 16,-6 21 1-16,-7 22 0 15,-2 18-1-15,-4 11 0 16,7 4-3-16,12 6-4 15,7-19-7-15,23 4-9 16,-6-29-7-16,32 0-11 16,0-25-1-16,19-6 0 15</inkml:trace>
  <inkml:trace contextRef="#ctx0" brushRef="#br1" timeOffset="723197.0582">16098 13363 65 0,'2'-28'38'16,"-2"10"-2"-16,-15 1 2 15,-1 14-35-15,-16 12-1 16,-9 18 2-16,-11 14 1 15,-5 20-1-15,-4 9 0 16,3 9 0-16,6-1 0 16,14-1-2-16,16-8 0 15,19-10 1-15,26-17-4 16,21-15 0-16,21-16-2 15,12-19-4-15,22-4-30 16,-6-26-2-16,11-5 0 16,-8-18-3-16</inkml:trace>
  <inkml:trace contextRef="#ctx0" brushRef="#br1" timeOffset="723602.0582">16832 12762 83 0,'-30'19'41'0,"4"23"-2"16,-13 5 1-16,7 24-37 16,-8 7-1-16,2 12 0 15,-2 10 1-15,2 12-1 16,-1 1 0-16,5-4-1 15,7-13 0-15,9-8-1 0,7-18 1 16,11-17-1-16,12-19 1 16,12-25-1-16,10-18 1 15,8-16-1-15,5-16 0 16,3-5 1-16,-2-6-1 15,-1 1 0-15,-7 6 1 16,-10 10-1-16,-7 10 0 16,-6 16 0-16,-17 9 0 15,8 30 0-15,-11 1-1 16,-1 6 0-16,3 4-1 15,1-3-1-15,9-3-2 16,2-17-5-16,24 4-22 16,-5-34-8-16,20-4 1 15,-2-22-1-15</inkml:trace>
  <inkml:trace contextRef="#ctx0" brushRef="#br1" timeOffset="723820.0582">17525 12808 87 0,'-26'33'39'0,"-3"33"1"16,-13 10 0-16,7 15-37 16,-7 6 0-16,9 6-1 15,4-4-1-15,8-3-2 16,12-9-1-16,4-13-2 15,18-8-4-15,-3-25-22 16,26-2-8-16,-6-27-1 16,17-5 0-16</inkml:trace>
  <inkml:trace contextRef="#ctx0" brushRef="#br1" timeOffset="724144.0582">17701 13359 77 0,'-4'-22'39'15,"4"22"-2"-15,-13 1 2 16,8 18-31-16,-10 13-4 15,5 15 0-15,-4 4-1 16,5 7-1-16,3 0 0 16,9-1 0-16,4-7-1 15,9-10 0-15,6-11-1 16,7-14 0-16,6-16 0 15,0-16 0-15,1-13-1 0,-1-10 1 16,-5-8 0-16,-8-7-1 16,-6-2 0-16,-10-2 0 15,-9 6 0-15,-9 6 0 16,-7 11-1-16,-9 10 0 15,3 16-3-15,-13 0-18 16,14 22-16-16,-2-1 1 16,13 14-3-16,4-5 2 15</inkml:trace>
  <inkml:trace contextRef="#ctx0" brushRef="#br1" timeOffset="724662.0582">18212 13406 75 0,'0'0'40'15,"18"7"-2"-15,-18-7 2 16,9 22-35-16,-10-2-1 15,2 10 0-15,-8 5 0 0,0 7-1 16,-2 4-1 0,-1 2 0-16,1-6 0 0,1 0-1 15,4-8-1-15,3-6 0 16,4-13 1-16,-3-15-1 15,12-5 1-15,-1-14-1 16,0-12 1-16,-1-9 0 16,-2-6 0-16,-4-4-1 15,1-5 1-15,-1-2-1 16,-3 3 0-16,2 4 1 15,3 6-1-15,4 6 0 16,5 6 0-16,9 5 0 16,10 11-2-16,5 5-1 15,6 9-2-15,2 1-3 0,11 17-8 16,-13-12-20-16,16 15-4 15,-13-6 0-15,3 7 3 16</inkml:trace>
  <inkml:trace contextRef="#ctx0" brushRef="#br1" timeOffset="724986.0582">18921 13323 81 0,'0'0'39'0,"-24"-12"-1"16,9 13 2-16,-15-3-32 16,3 9-2-16,-3 8-2 15,-3 6 0-15,-1 9-1 16,1 13 0-16,1 3-1 15,6 7 0-15,5 4 0 16,11-5-1-16,9-4 0 16,12-5-1-16,14-12 1 0,12-11-1 15,8-17 0-15,9-12 0 16,2-15 0-16,0-8-1 15,-3-9 1-15,-10-5-1 16,-10-2 0-16,-9-1-1 16,-19 4-2-16,-10 2 0 15,-8 7-1-15,-13 4-2 16,4 21-12-16,-17-11-11 15,16 18-9-15,-5 1-2 16,19 11 2-16,9-8 1 16</inkml:trace>
  <inkml:trace contextRef="#ctx0" brushRef="#br1" timeOffset="725713.0582">19365 13383 81 0,'0'0'40'16,"-7"27"-2"-16,0-12 2 15,8 5-35-15,-7 10-1 0,5 10-1 16,-4 1 0-16,2 10 0 15,-5-2-1-15,4-1-1 16,0-6 0-16,4-6 0 16,0-7 0-16,0-9 0 15,0-20-1-15,0 0 1 16,10-9-1-16,-4-16 1 15,0-10-1-15,1-9 0 16,0-8 1-16,0-7-2 16,0-8 1-16,2-1 1 15,1 1-1-15,3 4 1 16,2 9-1-16,1 5 1 15,4 10-1-15,7 10 1 16,3 12-1-16,2 12 1 16,3 11-2-16,-3 9 1 0,1 10-1 15,-3 9 0-15,-7 6 0 16,-9 8 0-16,-11 5 0 15,-8 4 0-15,-14 1 1 16,-9 2-1-16,-6-6 1 16,-8-4 0-16,-1-9 0 15,1-7 0-15,3-11 0 16,4-8 0-16,6-7 0 15,7-8 0-15,6-3 1 16,4 1-1-16,12 2 0 16,-16 20 0-16,10 7 0 15,-2 17 0-15,-2 13 0 16,-2 15-1-16,-5 11 0 0,-4 7-1 15,1 3-2-15,-3-13-7 16,17 6-9-16,-11-33-6 16,20-4-12-16,1-26-4 15,16-15 2-15</inkml:trace>
  <inkml:trace contextRef="#ctx0" brushRef="#br1" timeOffset="726277.0582">20193 12701 93 0,'-15'33'39'0,"-9"-2"1"16,11 21-1-16,-4 1-35 16,3 14-1-16,0 9 0 15,3 7-1-15,-1 4 0 16,3 2-1-16,1-4 0 15,6-9-1-15,4-10 0 0,3-11 0 16,3-16 1-16,4-12-1 16,4-14 1-16,2-17-1 15,3-14 0-15,1-11 1 16,5-8-1-16,1-6 0 15,0-4 1-15,0 1-1 16,1 5 0-16,-4 8 0 16,-1 13 0-16,-2 17 1 15,-10 12-1-15,-3 15-1 16,-6 17-1-16,-4 7 0 15,1 10-1-15,-2 3-1 16,7 4-2-16,-1-16-4 16,17 9-10-16,-8-32-6 15,22 2-12-15,-6-23-1 16,18-10 1-16,-5-22 0 0</inkml:trace>
  <inkml:trace contextRef="#ctx0" brushRef="#br1" timeOffset="726817.0582">20839 13333 90 0,'-36'9'39'16,"4"20"0"-16,-7-5 2 16,6 14-36-16,4 0-2 15,10 7 0-15,5-1-1 16,10-1 1-16,12-5-2 15,9-8 0-15,6-12-1 0,9-8 0 16,4-14 0-16,6-12 0 16,1-10-1-16,2-9 0 15,-5-6 1-15,0-5-1 16,-8 0 1-16,-3 2 0 15,-7 4-1-15,-6 11 1 16,-10 12 0-16,-6 17-1 16,0 0 1-16,-15 30-1 15,1 16 0-15,-10 19 2 16,-3 21-3-16,-4 11 2 15,-5 12-1-15,-2 8 1 16,-3 4-1-16,1-2 1 16,1-9-1-16,6-13 0 15,2-15 2-15,6-17-2 16,4-16 1-16,8-20 1 15,4-18-1-15,9-11 0 0,-8-30 0 16,8-9 0-16,3-14 0 16,2-15 0-16,5-13 1 15,5-7 0-15,9-3 0 16,0-1 0-16,9 4 0 15,2 2-1-15,6 11-1 16,2 7-3-16,10 21-9 16,-15-9-8-16,21 24-8 15,-12-9-11-15,12 12-1 16,-4-8 1-16</inkml:trace>
  <inkml:trace contextRef="#ctx0" brushRef="#br1" timeOffset="727103.0582">21752 12732 96 0,'-28'39'41'16,"-10"4"1"-16,10 20-2 15,-10 4-36-15,9 11 0 16,-1 4-1-16,6 5-1 16,1-1-1-16,6-3-1 15,10-9-1-15,5-13-1 16,10-13-2-16,3-21-5 15,22-1-11-15,-10-34-6 0,24-4-15 16,-4-24 1-16,13-8-1 16,0-20 2-16</inkml:trace>
  <inkml:trace contextRef="#ctx0" brushRef="#br1" timeOffset="727343.0582">22272 12550 93 0,'0'0'41'15,"-12"24"0"-15,-23 24 1 16,1 18-26-16,-12 16-13 15,1 14-1-15,-2 6 0 16,2 3-2-16,5-2 0 16,11-6 1-16,10-4-1 15,6-12-1-15,12-11-2 16,7-10-1-16,10-11-2 0,3-19-5 15,16 1-10-15,-11-32-4 16,22 1-17-16,-6-19 2 16,12 1-2-16,-9-16 4 15</inkml:trace>
  <inkml:trace contextRef="#ctx0" brushRef="#br1" timeOffset="727486.0582">22395 13545 107 0,'-13'11'43'0,"9"11"0"15,-11-16-2-15,15-6-39 16,0 0-8-16,-4-22-8 15,22 11-10-15,-23-18-19 16,8 3-1-16,-12-9-2 16,-5 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1-11T00:01:51.1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11-11T00:03:01.781"/>
    </inkml:context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11838 9478 0</inkml:trace>
  <inkml:trace contextRef="#ctx1" brushRef="#br1">7903 3801 5 0,'-8'-15'-4'15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1:38.1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9235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0861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24514">1153 4119 88 0,'0'0'38'0,"0"0"-2"16,-5 32 2-16,-10 8-30 15,4 9-7-15,1 15 0 16,0 15 0-16,0 13-1 16,2 8 0-16,3 3 0 15,5-2-1-15,10-8-1 16,-1-15-4-16,11-6-8 15,-4-28-22-15,9-15 0 16,-2-27-1-16,3-10 0 0</inkml:trace>
  <inkml:trace contextRef="#ctx0" brushRef="#br1" timeOffset="24712">1121 4661 94 0,'-13'7'38'15,"13"-7"0"-15,-1 15 0 16,15-12-34-16,20-5 0 15,8-12-3-15,15-10-1 16,12-9-2-16,2-12-3 16,14-2-13-16,-13-18-18 0,10-2-1 15,-10-13-1 1,-4 11 1-16</inkml:trace>
  <inkml:trace contextRef="#ctx0" brushRef="#br1" timeOffset="24874">1820 3980 108 0,'-46'58'39'16,"8"30"1"-16,-6 5-1 15,11 25-34-15,1-3-2 16,8 1-2-16,8-7-2 16,9-14-2-16,16-6-6 15,-4-26-30-15,20-8-2 16,2-25 0-16,12-9-2 15</inkml:trace>
  <inkml:trace contextRef="#ctx0" brushRef="#br2" timeOffset="28874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42449">5211 7465 69 0,'-15'9'39'0,"15"-9"-1"16,0 0 1-16,11 8-14 0,3-16-19 15,17-1-2-15,8-2-1 16,16-2 0-16,8-1-1 16,9 1-1-16,5 2 0 15,4 0-2-15,1 7-2 16,-7-2-7-16,9 13-27 15,-14-8-3-15,3 5 1 16,-3-10-3-16</inkml:trace>
  <inkml:trace contextRef="#ctx0" brushRef="#br0" timeOffset="43020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43328">7975 7504 100 0,'0'0'40'15,"28"5"0"-15,-5-13-1 16,14 1-37-16,6-2 0 15,12-5-2-15,7 3-6 16,-5-8-29-16,19 3-4 16,-4-5 1-16,2 4-3 15</inkml:trace>
  <inkml:trace contextRef="#ctx0" brushRef="#br0" timeOffset="43747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44064">10444 7566 100 0,'2'17'38'15,"18"2"1"-15,4-15-1 16,25 0-36-16,15-9-2 16,17-8-2-16,18 1-6 15,4-15-28-15,21 4-2 16,-2-7 0-16,5 8-2 15</inkml:trace>
  <inkml:trace contextRef="#ctx0" brushRef="#br0" timeOffset="44447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44747">12860 7590 98 0,'10'10'40'16,"9"-10"0"-16,16 0-2 15,4-5-36-15,15-9-2 16,15-1-2-16,5-6-4 16,19 8-26-16,-11-10-7 15,10 8 0-15,-7-3-1 16</inkml:trace>
  <inkml:trace contextRef="#ctx0" brushRef="#br0" timeOffset="45108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45379">15503 7527 109 0,'0'0'40'0,"12"10"1"15,16-4-5-15,9-12-36 16,19-6-2-16,16 4-4 16,4-15-20-16,18 8-13 15,-4-4 0-15,9 5-1 16,-9-5 0-16</inkml:trace>
  <inkml:trace contextRef="#ctx0" brushRef="#br0" timeOffset="45751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98985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99391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99600">3855 10120 108 0,'0'0'39'0,"-9"15"0"15,14 2-1-15,7-7-36 16,13-5-1-16,14-7-1 15,9-7-1-15,10-9-1 16,2-9-4-16,15 3-21 16,-8-17-12-16,2 3 1 15,-13-6-2-15,-3 3 1 16</inkml:trace>
  <inkml:trace contextRef="#ctx0" brushRef="#br3" timeOffset="99773">4432 9651 111 0,'-22'53'40'15,"-7"10"1"-15,9 21 0 16,-1 9-39-16,3 1-1 16,6 1-2-16,6-8-2 15,12 0-9-15,2-28-26 16,14-12-4-16,5-26 1 15,15-17-3-15</inkml:trace>
  <inkml:trace contextRef="#ctx0" brushRef="#br3" timeOffset="100361">7184 6604 75 0,'-9'-11'38'16,"13"-19"0"-16,5-26 1 15,8-12-24-15,0-21-10 16,8-4-1-16,-2-11-4 15,1-2-4-15,2 16-7 16,-16-1-27-16,0 17-1 16,-14 5-1-16,-1 17 0 15</inkml:trace>
  <inkml:trace contextRef="#ctx0" brushRef="#br3" timeOffset="100701">7369 4141 86 0,'0'0'37'16,"-10"-1"-1"-16,12 18 1 15,-14 11-34-15,12 12 0 16,-4 14-1-16,-5 20-1 0,-2 20 0 15,-4 12-1-15,-2 15-1 16,-6-3-5-16,4 8 0 16,-10-21-30-16,20-7 0 15,-5-26-2-15,16-18 2 16</inkml:trace>
  <inkml:trace contextRef="#ctx0" brushRef="#br3" timeOffset="100885">7295 4870 94 0,'-12'-27'39'15,"12"27"2"-15,-22-11-3 16,22 11-35-16,-5 18 0 16,22-10-2-16,13-9 0 15,17-15-2-15,19-9-3 0,14-27-6 16,20-5-28-16,-1-20 1 15,12-5 0-15,-12-14-2 16</inkml:trace>
  <inkml:trace contextRef="#ctx0" brushRef="#br3" timeOffset="101043">8124 4151 110 0,'-44'102'39'0,"8"22"2"15,-6-1-3-15,8 7-38 16,15-1-1-16,6-8-8 15,16 1-29-15,0-13-3 16,12-1 1-16,0-14-3 0</inkml:trace>
  <inkml:trace contextRef="#ctx0" brushRef="#br3" timeOffset="101555">9399 8734 97 0,'-16'0'40'16,"11"14"1"-16,-2 5-1 15,8 15-38-15,3 6 0 16,4 11-3-16,2 12-1 16,0 5-10-16,4 21-24 15,-8-3-4-15,7 8 1 16,-8-4-1-16</inkml:trace>
  <inkml:trace contextRef="#ctx0" brushRef="#br3" timeOffset="101923">9392 10207 98 0,'0'0'37'0,"-20"18"4"16,4 14-6-16,2 22-33 15,-9 17-2-15,-1 12 0 0,-1 11-1 16,2 8 1-16,1 0-3 15,3-6-3-15,12-6-6 16,-3-25-27-16,17-13 1 16,4-27-2-16,7-16 2 15</inkml:trace>
  <inkml:trace contextRef="#ctx0" brushRef="#br3" timeOffset="102104">9256 10721 101 0,'-9'12'40'0,"1"0"0"15,16 10-1-15,11-9-36 16,13-11-2-16,19-15-1 0,14-14-3 16,21-11-5-16,-1-21-29 15,22-6 0-15,-3-14-4 16,1 0 3-16</inkml:trace>
  <inkml:trace contextRef="#ctx0" brushRef="#br3" timeOffset="102271">9999 10232 111 0,'-49'94'41'16,"1"1"-1"-16,12 10-1 16,8-5-40-16,14-12-4 15,33-4-34-15,-4-22-4 16,22-12 3-16,4-26-2 0</inkml:trace>
  <inkml:trace contextRef="#ctx0" brushRef="#br3" timeOffset="102749">12134 6597 107 0,'0'-54'41'16,"1"-7"-2"-16,-5-14 1 16,-5-2-38-16,1-6 0 15,4 2-4-15,-1 9-6 16,-11 0-28-16,13 9-5 15,-3-3 3-15,8 11-5 16</inkml:trace>
  <inkml:trace contextRef="#ctx0" brushRef="#br3" timeOffset="103126">12077 4276 96 0,'-8'21'38'16,"-3"10"0"-16,6 23-2 15,0 16-36-15,-2 16-1 16,0 21 2-16,0 13-3 0,0 11 1 16,-6 4-4-16,6 4-4 15,-10-22-28-15,15-13 2 16,-6-26-3-16,13-22 1 15</inkml:trace>
  <inkml:trace contextRef="#ctx0" brushRef="#br3" timeOffset="103306">12073 4994 73 0,'-17'-11'40'0,"-5"3"-2"16,13 22 2-16,-1 1-20 15,18 3-17-15,11-8-1 16,20-9-2-16,19-13-5 15,10-26-29-15,28-10-5 0,0-24 0 16,21-12-1-16</inkml:trace>
  <inkml:trace contextRef="#ctx0" brushRef="#br3" timeOffset="103462">12978 4177 106 0,'-68'115'39'0,"6"29"1"16,-2 5-1-16,18-1-41 15,25 7-34-15,4-15-4 16,28-9 0-16,10-20-3 0</inkml:trace>
  <inkml:trace contextRef="#ctx0" brushRef="#br3" timeOffset="104062">14660 8727 95 0,'-20'-12'40'16,"20"12"1"-16,-21 4-2 15,11 17-35-15,-1 11-1 16,4 16-1-16,-1 19 0 16,0 17-1-16,2 15-2 15,1 7-3-15,12 16-26 16,-3-16-8-16,7 2-2 15,0-18-1-15</inkml:trace>
  <inkml:trace contextRef="#ctx0" brushRef="#br3" timeOffset="104460">14233 10457 95 0,'0'0'40'0,"0"0"0"16,15 35-1-16,-15 7-36 15,1 15 0-15,-2 13-2 16,-2 14 1-16,-3 11-3 16,-7 6-1-16,-2 4-1 15,-1-7-2-15,4-5-3 16,-6-25-29-16,17-6-2 15,-3-28-1-15,13-18 0 16</inkml:trace>
  <inkml:trace contextRef="#ctx0" brushRef="#br3" timeOffset="104658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104826">15062 10329 112 0,'-39'89'43'0,"-6"10"-2"16,12 14 0-16,-6-3-41 15,18-1 0-15,10-5-2 16,8-16-7-16,16 0-31 16,-6-15-4-16,13-4 1 15,-4-14-2-15</inkml:trace>
  <inkml:trace contextRef="#ctx0" brushRef="#br3" timeOffset="110439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111187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111376">16725 3946 103 0,'-21'8'38'0,"-2"1"0"15,16 18 0-15,6-3-33 16,15 0-2-16,12-6-1 15,15-13-1-15,17-13-2 16,8-19-3-16,14-7-3 16,-4-25-21-16,16 3-10 15,-13-19-2-15,6 3 0 16,-18-9 2-16</inkml:trace>
  <inkml:trace contextRef="#ctx0" brushRef="#br3" timeOffset="111555">17408 3146 109 0,'-33'79'41'15,"-10"17"1"-15,9 33-2 16,-8 10-37-16,15 12-3 16,9 4 0-16,9-8-4 15,17 2-26-15,-1-27-10 16,23-9-2-16,3-30-1 15</inkml:trace>
  <inkml:trace contextRef="#ctx0" brushRef="#br2" timeOffset="116672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117167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118280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121971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12262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123579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125263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125864">11998 8514 85 0,'2'-34'40'15,"5"20"-1"-15,-7 14 1 16,-2 30-34-16,-1 20 0 15,2 23-3-15,-4 15 0 16,-1 13-2-16,1 12-2 16,0-3-4-16,13 5-29 15,-6-21-6-15,15-8 1 16,-2-18-3-16</inkml:trace>
  <inkml:trace contextRef="#ctx0" brushRef="#br2" timeOffset="126428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127622">7125 8402 85 0,'0'0'39'0,"-16"19"-1"16,13 13 2-16,-3 8-36 0,6 18 0 15,-2 14-1-15,6 16-2 16,2 13-1-16,1 11-4 15,5 17-16-15,-6-11-18 16,10-2 2-16,-2-12-4 16,8-13 1-16</inkml:trace>
  <inkml:trace contextRef="#ctx0" brushRef="#br2" timeOffset="128215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135816">10084 3792 98 0,'0'0'39'0,"4"-26"1"15,21 0-3-15,7-16-36 0,15-12-2 16,13-7-3-16,2-20-11 15,15 10-23-15,-7-10 1 16,6 9-3-16,-14-1 2 16</inkml:trace>
  <inkml:trace contextRef="#ctx0" brushRef="#br1" timeOffset="136083">10963 2460 82 0,'8'-13'39'0,"-8"13"-2"15,0 0 1-15,-1 33-35 16,2 11 2-16,-5 12-3 15,-1 16 2-15,-1 14-3 16,-1 5 1-16,1 9-4 16,0-5 0-16,8 1-6 15,-8-21-28-15,18 0 0 16,1-29-2-16,12-10 0 15</inkml:trace>
  <inkml:trace contextRef="#ctx0" brushRef="#br1" timeOffset="136284">11060 3004 106 0,'-16'2'39'16,"1"-4"1"-16,15 2-2 15,15-6-36-15,7-11-2 16,16-12-2-16,10-14-5 15,18 2-10-15,-1-23-23 16,13-1 3-16,-7-14-3 16,2 8 2-16</inkml:trace>
  <inkml:trace contextRef="#ctx0" brushRef="#br1" timeOffset="136434">11636 2229 94 0,'-30'54'39'0,"-8"13"1"15,6 30 1-15,-7 8-28 16,12 11-9-16,5 4-4 15,7 1-4-15,26 5-33 16,-6-24-2-16,19-2-1 16,4-24-2-16</inkml:trace>
  <inkml:trace contextRef="#ctx0" brushRef="#br1" timeOffset="137461">14843 4014 94 0,'0'0'39'0,"-2"-31"0"15,21-5-4-15,7-13-35 16,7-23-25-16,24-2-13 16,-1-11 1-16,8 3-1 15,-4-7-1-15</inkml:trace>
  <inkml:trace contextRef="#ctx0" brushRef="#br1" timeOffset="137753">15522 2490 87 0,'12'-5'37'0,"-5"23"0"16,-9 7 0-16,2 16-33 0,-9 17-3 16,0 12 1-16,-5 16-1 15,-3 5-2-15,-2 11-2 16,-6-8-5-16,9 7-8 15,-4-21-21-15,10-9 1 16,-1-22-1-16,13-16 1 16</inkml:trace>
  <inkml:trace contextRef="#ctx0" brushRef="#br1" timeOffset="137953">15471 3007 106 0,'-14'-10'39'0,"-4"-3"0"16,18 13-2-16,-13 0-33 0,13 0-1 15,20-11-2-15,8-6-3 16,12-8-2-16,7-15-6 16,26 1-27-16,-5-20-3 15,14 0 2-15,-5-14-3 16</inkml:trace>
  <inkml:trace contextRef="#ctx0" brushRef="#br1" timeOffset="138106">16119 2314 104 0,'-46'71'40'0,"4"23"2"16,-7 5-3-16,4 16-35 16,9 5-4-16,6 1-2 15,20 4-33-15,-2-16-3 0,13 0-2 16,1-14-3-16</inkml:trace>
  <inkml:trace contextRef="#ctx0" brushRef="#br1" timeOffset="138955">12148 11549 71 0,'5'-12'39'0,"-5"12"-1"15,0 0 1-15,-14-1-33 16,-11 18-1-16,2 20-1 15,-16 20-1-15,-8 20-4 0,-7 25-3 16,-12 4-6-16,7 23-29 16,-12 0 1-16,5 2-1 15,5-16-1-15</inkml:trace>
  <inkml:trace contextRef="#ctx0" brushRef="#br1" timeOffset="139382">11360 12826 86 0,'-21'19'39'0,"13"10"1"16,-8 4 0-16,0 14-38 0,3 10 0 16,0 12-1-16,-4 8 0 15,2 8-3-15,2 2-2 16,-2-13-9-16,10 2-27 15,-3-15 0-15,12-8-1 16,-5-23 0-16</inkml:trace>
  <inkml:trace contextRef="#ctx0" brushRef="#br1" timeOffset="139579">11211 13341 85 0,'-5'-12'42'15,"5"12"-2"-15,9-10 2 16,12 14-38-16,4-14-3 0,16-4 1 15,11-3-3-15,9-8 0 16,13-4-5-16,2-21-12 16,13 10-22-16,-3-13 1 15,3 2-2-15,-11-10 1 16</inkml:trace>
  <inkml:trace contextRef="#ctx0" brushRef="#br1" timeOffset="139739">12097 12599 90 0,'-33'50'40'15,"-7"17"2"-15,2 26-3 16,-3 10-37-16,3 5-3 0,9 5-5 16,-6-7-33-16,16-2 0 15,2-20-2-15,6-11-1 16</inkml:trace>
  <inkml:trace contextRef="#ctx0" brushRef="#br1" timeOffset="140300">6905 11842 93 0,'-26'35'40'16,"-3"23"-1"-16,-11 4-5 15,-6 10-42-15,10 14-30 16,-7-10-1-16,9 6-1 15,-1-9 0-15</inkml:trace>
  <inkml:trace contextRef="#ctx0" brushRef="#br1" timeOffset="140734">6114 13003 72 0,'0'0'40'0,"-16"-12"-2"16,10 25 1-16,-12 5-36 16,10 12 0-16,1 14-2 15,4 13 0-15,-5 11-1 16,2 13 0-16,2 11 0 15,-1 4-1-15,1-2-3 16,0-12-5-16,9-4-29 0,-2-20 1 16,6-12-2-1,-1-26 0-15</inkml:trace>
  <inkml:trace contextRef="#ctx0" brushRef="#br1" timeOffset="140942">6099 13493 81 0,'0'0'41'15,"0"0"-1"-15,10 6 0 16,14-6-37-16,4-5-2 16,10-4-2-16,11-10-1 15,13-2-2-15,4-19-4 16,20 1-29-16,-8-16-2 15,10-2-1-15,-8-11 1 0</inkml:trace>
  <inkml:trace contextRef="#ctx0" brushRef="#br1" timeOffset="141111">6899 12703 81 0,'-38'47'42'16,"8"29"-2"-16,-8 18 0 15,7 26-37-15,6 14-2 16,4 9-1-16,8 4-4 15,4-15-9-15,16-2-28 16,2-25 0-16,13-21-2 16,7-31 2-16</inkml:trace>
  <inkml:trace contextRef="#ctx0" brushRef="#br1" timeOffset="20807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208582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208816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209017">5347 3862 103 0,'-33'28'39'15,"9"27"2"-15,-11 12-1 16,16 11-37-16,-8 27 0 16,5 15 0-16,0 3-2 15,6 1-1-15,3-5-2 16,5-20-5-16,18-5-28 15,-3-34-6-15,12-15 1 16,-3-27-3-16</inkml:trace>
  <inkml:trace contextRef="#ctx0" brushRef="#br4" timeOffset="236333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237235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237821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238020">15762 13400 78 0,'-24'2'39'16,"18"12"-1"-16,6-14 0 15,14 9-35-15,19-17-2 16,16-12 1-16,16-11-5 15,6-20-5-15,18-5-27 16,-7-21-1-16,12-5-2 16,-11-12 1-16</inkml:trace>
  <inkml:trace contextRef="#ctx0" brushRef="#br4" timeOffset="238237">16453 12442 92 0,'-34'96'41'16,"-5"14"-1"-16,10 21 1 15,0 4-39-15,7 9 0 16,5 3-1-16,5 3-2 16,5-7-1-16,3-7 1 15,7-11-3-15,2-14-5 16,17-5-29-16,-4-24 1 15,12-9-3-15,0-26 0 16</inkml:trace>
  <inkml:trace contextRef="#ctx0" brushRef="#br4" timeOffset="238604">16722 13963 70 0,'0'0'39'0,"5"11"-1"0,-7 15 0 15,-14 4-33-15,5 15-1 16,-3 6-2-16,-1 10-1 15,0 3 0-15,3 4-1 16,3-5 0-16,5-5-2 16,7-6-3-16,2-20-6 15,14 1-25-15,-4-22-1 16,16-8-2-16,-5-19 1 15</inkml:trace>
  <inkml:trace contextRef="#ctx0" brushRef="#br4" timeOffset="23898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239750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240464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241530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241756">15325 15581 72 0,'-20'15'42'0,"-11"18"0"16,11 36-1-16,-18 9-37 16,11 21-3-16,0 13 1 15,4 9-4-15,7 3 1 16,4-3-1-16,10-9-3 15,3-26-13-15,22-1-20 16,-1-33-2-16,20-10-2 0,-4-33 2 16</inkml:trace>
  <inkml:trace contextRef="#ctx0" brushRef="#br4" timeOffset="242177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242511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242837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243229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243630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243799">18882 16646 72 0,'0'0'46'15,"15"16"-2"-15,-12-32-5 16,-3-20-44-16,15 16-37 0,-18-14-1 16,6 5-4-16,-9-7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7:52.22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19608 12310 83 0,'-76'-14'40'0,"-7"-11"-2"16,7 2-1-16,-1-9-35 15,6 1-1-15,-2-1 0 16,0 4 0-16,-6 2 0 15,-3-1-1-15,-3 3 1 16,-4 0-1-16,-2 0 0 16,-1-1 0-16,-7 0 1 15,2-1-1-15,-5-1 0 16,-3 1 3-16,-4 0-3 15,-1 3 3-15,-7 1-3 0,-4 3 3 16,-3 0-3-16,-2 3 2 16,-1 3-2-16,-2-1-2 15,0 2 2-15,1-3-2 16,0-1 2-16,7-2-2 15,4 2 3-15,-1 3-2 16,-3 3 1-16,-2 3 1 16,1 10-1-16,-3 3 0 15,-6 9 1-15,-4 7 0 16,-3 8 0-16,-1 4 0 15,0 3 0-15,2 1-2 16,3 0 2-16,2-2-2 16,4-1 1-16,5-2-2 15,4-1 2-15,4-4-1 16,1 1 1-16,8 3 1 0,-4 2-1 15,1 4 1-15,1 4-1 16,4 2 1-16,2 5-1 16,-1 1 1-16,6-2-1 15,2 3 1-15,3 2-1 16,2-3 0-16,3-2 0 15,0 4 0-15,2 0 0 16,4 5-1-16,-2 6 1 16,3 1 0-16,3 10-1 15,7 9 2-15,0 5-2 16,3 6 1-16,1 10 0 15,6 2-1-15,2 6 1 0,2 0-1 16,6-1 1-16,1-4-2 16,3-1 2-16,6-5-1 15,6 0 0-15,2-7 0 16,6-4 1-16,2-3-1 15,7-3 1-15,3-1-1 16,3-4 0-16,7-1 0 16,1-2 1-16,6-1-1 15,1 1 0-15,3 1 0 16,0-2 0-16,4 0 2 15,1 0-1-15,4 1 0 16,0-1 0-16,0 2 0 16,1 2 0-16,5-1-1 15,5 1 1-15,-2 0-1 16,4 3 1-16,3 2-1 15,4-1 1-15,2 0 0 0,5-2 0 16,0-1 0-16,5 1 0 16,6 1-1-16,0-1 0 15,2-6 0-15,3 1 0 16,3 0 1-16,3 1-1 15,2-5 1-15,2 2-1 16,2-3 2-16,2 2-1 16,5-2 1-16,2 1-1 15,2-11 0-15,5 1 0 16,7-1 0-16,6-6 0 15,5-8 0-15,-49-22 0 16,11-1-1-16,-2 3 1 16,11 2 0-16,1-2 1 15,12 8-2-15,-1-1 2 0,10 2-1 16,1-3 1-16,12 4-2 15,-3-3 2-15,11 2-4 16,1 1 3-16,15 2-1 16,-3-3 0-16,13 0 1 15,3-3 0-15,3-1 1 16,5-3-1-16,3-5 0 15,4-4 1-15,5-4 1 16,3-6-2-16,5-3 1 16,5-3-1-16,0-3-2 15,5-6 3-15,2-2 2 16,4-5-3-16,2-4-1 15,4-2 2-15,-1-2-1 0,3-6 0 16,1-3 3-16,-1-1-3 16,-91 8-1-16,288-51 1 15,-28 0 2-15,-28-5-3 16,-30-2 0-16,-32-13 1 15,-30 6-3-15,-32 1 3 16,-52 15-1-16,-5-2-1 16,-3-7 1-16,-7-4-1 15,1-4 0-15,-12-4 1 16,-6-7 0-16,-10-6 0 15,-12-2 2-15,-11-9-1 16,-11-1 1-16,-16-6 0 16,-14-3 0-16,-12-6 1 15,-12-2-1-15,-8-3 0 16,-10-2-1-16,-6-3 1 0,-7-6 0 15,-7 4-1-15,-1-5 2 16,-7-2-1-16,-7 1 1 16,-7-1-1-16,-7 0 0 15,-10 4 1-15,-9 0 0 16,-11 1 0-16,-11 3-1 15,-9 4 1-15,-11 4-1 16,-6 5 1-16,-8 5 0 16,-6 6 0-16,-8 1-1 15,-7 8 0-15,-6 7 0 16,-3 0-1-16,0 6 2 15,-7 3-1-15,-2-2-1 16,-3 4 1-16,2 2-1 16,1 4 1-16,-1 4 0 0,-3 10 0 15,-2 5-1-15,-2 12 0 16,-2 11 1-16,-6 15-1 15,-7 10 0-15,-3 10-1 16,1 6-2-16,10 5-3 16,2-16-12-16,28 0-22 15,8-20 0-15,33-8-3 16,18-14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06:58.3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368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727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938">3855 1550 107 0,'-38'1'40'0,"2"17"1"16,-11 7-1-16,1 9-36 15,8 10-1-15,11 6-2 16,7 3 1-16,11 0-2 16,16-4 0-16,13-11-2 15,17-10-1-15,19-19-3 0,19-21-4 16,1-30-24-16,24-13-7 15,-6-25 3-15,-44 35-3 16</inkml:trace>
  <inkml:trace contextRef="#ctx0" brushRef="#br0" timeOffset="1126">4435 1153 106 0,'13'-73'43'0,"-13"73"0"16,0 0 0-16,-37 17-39 15,1 43-1-15,-7 50-3 16,-6 22 0-16,4 12-1 15,21 4-2-15,14-17-5 0,11-51-11 16,20-8-20-16,-8-22-5 16,9-21 3-16,-8-21 0 15</inkml:trace>
  <inkml:trace contextRef="#ctx0" brushRef="#br0" timeOffset="1321">4040 1501 116 0,'-18'11'43'0,"21"11"0"16,3-8-1-16,26-19-41 16,15 5 1-16,11-9-3 15,12-5-3-15,1-14-9 16,19 4-27-16,-16 2-2 0,8 6 0 15,-12 4-1-15</inkml:trace>
  <inkml:trace contextRef="#ctx0" brushRef="#br0" timeOffset="1779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2102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280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3220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3688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3942">1905 2449 103 0,'-12'3'38'16,"10"28"3"-16,-10 8-3 16,7 26-34-16,-7 13-1 15,0 16 0-15,-7 15-1 16,-3 7 1-16,0 1-2 15,2-5 0-15,8-12-4 16,7-19-6-16,21-6-20 16,-3-36-12-16,24-15 2 0,1-32-2 15,18-13 2-15</inkml:trace>
  <inkml:trace contextRef="#ctx0" brushRef="#br0" timeOffset="4325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4890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520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553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6173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6339">5904 2887 90 0,'0'-34'39'15,"2"19"0"-15,-16 5 2 16,8 29-16-16,-13 9-21 16,2 12-2-16,-1 12-1 15,2 7-1-15,6 4-2 16,0 0-2-16,10-1-4 15,-2-31-13-15,23 6-13 16,-7-33-7-16,12-8 2 16,-5-27-1-16</inkml:trace>
  <inkml:trace contextRef="#ctx0" brushRef="#br0" timeOffset="6460">5902 2636 111 0,'-30'-43'38'16,"-9"4"0"-16,2 10-12 15,4 22-57-15,4 3-8 16,16 17 0-16,13-13-3 15</inkml:trace>
  <inkml:trace contextRef="#ctx0" brushRef="#br0" timeOffset="7013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7378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757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7999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8284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796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9068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9719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33462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34711">7404 4518 63 0,'0'0'37'0,"16"2"-1"16,-16 12 1-16,9 23-17 16,-11 3-16-16,4 13-2 15,-5 14 0-15,2 9 0 16,-7 10-1-16,0-1-3 0,-1 3-1 15,-4-16-8-15,13-1-24 16,-11-25-2-16,14-12 1 16,-3-34-1-16</inkml:trace>
  <inkml:trace contextRef="#ctx0" brushRef="#br2" timeOffset="34868">7361 4942 98 0,'-31'-11'40'15,"10"17"2"-15,0-5-3 16,21-1-34-16,19 10-2 15,19-16-3-15,26-1-10 16,9-26-18-16,25 9-12 16,3-15-1-16,14 4-2 0,-3-9 0 15</inkml:trace>
  <inkml:trace contextRef="#ctx0" brushRef="#br2" timeOffset="36396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9777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9971">9822 4840 89 0,'-12'-5'38'0,"1"3"0"15,18 15 0-15,2 3-35 16,22-12-2-16,18-8-2 16,14-18-2-16,21-9-2 15,3-29-6-15,24-3-18 16,-7-25-4-16,13 0 0 15,-22-16-2-15</inkml:trace>
  <inkml:trace contextRef="#ctx0" brushRef="#br3" timeOffset="40145">10725 3883 94 0,'-41'-2'36'0,"-13"20"0"15,7 36 2-15,-6 20-28 16,11 26-5-16,5 19-1 0,10 14-3 16,11 12-1-16,4 0-2 15,11 0 1-15,6-7-4 16,9-7-2-16,-4-24-23 15,18-2-9-15,-5-26 0 16,11-15 1-16</inkml:trace>
  <inkml:trace contextRef="#ctx0" brushRef="#br3" timeOffset="40521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4430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48470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57145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57656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5794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58121">16539 4385 106 0,'-16'-10'39'0,"16"10"0"16,0 0-1-16,15-1-36 15,14-5-4-15,15-15-4 16,26-5-29-16,0-24-2 15,14 1-1-15,-4-23-1 16</inkml:trace>
  <inkml:trace contextRef="#ctx0" brushRef="#br4" timeOffset="58302">17208 3581 111 0,'-30'62'42'0,"-14"21"-1"16,7 33-1-16,-2 3-35 15,5 17-2-15,6 4-2 16,7-1-3-16,9 1-2 15,3-24-17-15,17 1-19 16,0-24-2-16,12-6 1 16,-4-24-2-16</inkml:trace>
  <inkml:trace contextRef="#ctx0" brushRef="#br4" timeOffset="58790">17332 4799 95 0,'-5'11'38'15,"3"15"0"-15,-11-4-4 16,3 16-32-16,-7 3 1 15,4 7-2-15,0 2 1 16,2-2-4-16,9 4-2 16,-6-17-31-16,22 0-1 15,1-19-1-15,15-4-3 16</inkml:trace>
  <inkml:trace contextRef="#ctx0" brushRef="#br4" timeOffset="591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59849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62511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66254">20326 3779 95 0,'-21'10'37'16,"14"8"2"-16,-8-8-5 16,6 22-31-16,3 9-2 15,3 9 1-15,-2 10-1 16,-1 11-1-16,4 5-2 15,-3-2-4-15,12 11-21 0,-10-19-12 16,8-4 2-16,-9-17-3 16</inkml:trace>
  <inkml:trace contextRef="#ctx0" brushRef="#br2" timeOffset="66436">20158 4257 104 0,'-23'-21'41'0,"10"16"1"16,-3-7-2-16,16 12-37 15,16-10 0-15,14 2-2 16,19 0-3-16,9-15-11 16,20 14-25-16,-4-12-4 15,12 9 1-15,-8-3-3 0</inkml:trace>
  <inkml:trace contextRef="#ctx0" brushRef="#br1" timeOffset="70924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72043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76024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77500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78161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78597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79205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7968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80011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80189">3647 8754 82 0,'11'-3'41'15,"-11"3"-1"-15,-14 19 2 16,-6-5-14-16,2 18-23 16,-1 5-1-16,4 8-2 15,-1 0 0-15,7 2-1 0,4-3-1 16,6-7-3-16,10-4-2 15,3-23-6-15,13 1-21 16,-2-25-7-16,8-6-2 16,-4-22-1-16</inkml:trace>
  <inkml:trace contextRef="#ctx0" brushRef="#br2" timeOffset="80362">3709 8400 106 0,'-17'0'40'0,"-4"8"0"16,8 15-2-16,2 2-37 15,15-5-2-15,10 2-4 16,6-14-7-16,19 8-25 0,-4-9-2 16,15 3 0-16,-3-9 0 15</inkml:trace>
  <inkml:trace contextRef="#ctx0" brushRef="#br2" timeOffset="80685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80857">4900 8519 103 0,'-58'66'42'0,"1"18"-1"15,-11-4-1-15,5 5-36 16,13-5-1-16,11-9-3 16,15-8-1-16,7-18-3 15,20-6-11-15,-3-39-23 16,19 0-2-16,-1-27 1 15,4-10-1-15</inkml:trace>
  <inkml:trace contextRef="#ctx0" brushRef="#br2" timeOffset="81180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81317">5334 8230 105 0,'0'0'38'16,"-18"8"0"-16,21 9-5 15,21 10-68-15,-2-6-4 16,19 7 1-16,-1-2-2 15</inkml:trace>
  <inkml:trace contextRef="#ctx0" brushRef="#br2" timeOffset="81677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81985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82578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83554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83953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84155">11050 6819 118 0,'-29'40'40'0,"1"28"1"16,-13 8-3-16,8 16-37 16,-2 10 1-16,5 6-3 15,3 3-1-15,6-5-1 16,8-3-2-16,-3-19-9 15,20-5-23-15,-9-20-3 16,12-9 1-16,-3-29-2 16</inkml:trace>
  <inkml:trace contextRef="#ctx0" brushRef="#br2" timeOffset="84336">10693 7467 113 0,'-28'-10'40'15,"18"15"1"-15,10-5-1 16,16 14-37-16,24-10-4 15,15-4-4-15,28 9-17 16,-2-15-16-16,18 5-3 16,-4-9 1-16,4 6-2 15</inkml:trace>
  <inkml:trace contextRef="#ctx0" brushRef="#br2" timeOffset="84904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85555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8619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86379">16235 6664 118 0,'-42'31'41'15,"-1"30"2"-15,-15 8-4 16,-2 15-35-16,13 8-3 15,11 6-1-15,8-1-1 16,12-5-2-16,17-1-2 16,5-23-9-16,28 6-19 15,-4-26-8-15,17-7 1 16,-6-25-1-16</inkml:trace>
  <inkml:trace contextRef="#ctx0" brushRef="#br2" timeOffset="86747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86964">17338 7274 120 0,'-49'12'42'0,"-15"1"0"0,5 15 1 15,8 3-40-15,-1 5-1 16,6 3 1-16,12 2-3 16,16-2 0-16,15-6 0 15,22-3-2-15,16-11-3 16,25-1-8-16,3-26-10 15,30 1-17-15,-6-19-1 16,13-4-1-16,-9-12 1 16</inkml:trace>
  <inkml:trace contextRef="#ctx0" brushRef="#br2" timeOffset="87243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87565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87896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88377">19711 7159 122 0,'0'0'41'15,"-13"11"-1"-15,13 15-8 0,-7-1-30 16,0 13-2-16,-3 12 1 16,-3 7-1-16,-1 9 0 15,2 2-3-15,6-1-1 16,-1-12-4-16,16 4-12 15,-10-27-18-15,15-5-1 16,-14-27 0-16,25-1 0 16</inkml:trace>
  <inkml:trace contextRef="#ctx0" brushRef="#br2" timeOffset="88505">19613 7552 109 0,'-18'-22'41'0,"-7"-1"1"16,11 14-1-16,1-2-31 16,25 4-4-16,18 2-4 15,16-6-5-15,28 11-13 16,-2-16-18-16,29 3-8 0,1-6 0 15,14 2-3-15</inkml:trace>
  <inkml:trace contextRef="#ctx0" brushRef="#br2" timeOffset="89362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9579">22671 7276 91 0,'-34'2'39'0,"3"8"2"0,-14 0-3 15,4 8-13 1,-7 13-24-16,4 8-1 0,-4 12 1 15,-4 5-1-15,3 4-1 16,4-2 0-16,6-1-4 16,2-17-9-16,18 0-24 15,3-23-2-15,16-17 1 16,0 0-2-16</inkml:trace>
  <inkml:trace contextRef="#ctx0" brushRef="#br2" timeOffset="89737">22219 7438 114 0,'-17'-28'40'16,"6"19"1"-16,-4 2-1 15,15 7-35-15,3 20-2 0,14-2-2 16,16 3-3-16,10-3-3 16,33 13-17-16,-6-14-17 15,24 0-2-15,-1-13 0 16,9 1-1-16</inkml:trace>
  <inkml:trace contextRef="#ctx0" brushRef="#br2" timeOffset="90248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90982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91630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92634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93154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93505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3723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4234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4610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5174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5590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804">13190 10253 109 0,'-23'83'42'16,"-13"17"0"-16,10 22-1 15,-2 6-40-15,2 14 0 16,1 8-1-16,3 0 0 0,1-4-1 15,4-10-1-15,9-13-5 16,-4-30-13-16,21-5-14 16,-9-32-9-16,13-18 2 15,-5-27-1-15</inkml:trace>
  <inkml:trace contextRef="#ctx0" brushRef="#br2" timeOffset="95990">12762 11405 104 0,'-28'-14'44'0,"6"1"-1"15,22 13 0-15,13 2-37 16,24-3-4-16,25-9-3 16,23-11-2-16,32-10-3 15,16-22-10-15,42 5-9 0,-2-24-17 16,26 3 1-16,-7-15 0 15,7 3 0-15</inkml:trace>
  <inkml:trace contextRef="#ctx0" brushRef="#br2" timeOffset="96441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6809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714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97351">16456 11149 107 0,'-34'24'44'0,"0"23"1"16,-14 4-2-16,8 8-39 16,0 9-2-16,7 4 0 15,5 1-1-15,8-1-1 16,14-9-3-16,10-16-5 15,22-2-8-15,-5-31-7 16,31-2-12-16,-8-29-9 16,17-6 1-16,-5-30 0 15</inkml:trace>
  <inkml:trace contextRef="#ctx0" brushRef="#br2" timeOffset="97464">16463 10639 96 0,'-60'-42'6'0,"8"23"-5"16,4 17-1-16,10 12-39 15</inkml:trace>
  <inkml:trace contextRef="#ctx0" brushRef="#br2" timeOffset="97911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98043">17894 11623 118 0,'-34'11'44'15,"-1"9"0"-15,-4-15-4 0,15-14-43 16,12 10-10-16,5-17-7 15,28 13-14-15,-7-11-11 16,19 6 1-16,7-4-1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5" Type="http://schemas.openxmlformats.org/officeDocument/2006/relationships/image" Target="../media/image7.png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22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JPG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86218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Leave bags, pencil cases and phones in the lab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will only need a pencil and an eraser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 panic if we don’t have a pencil or an eraser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Nielsen will look after you if you need 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Line up outside Lab 23a in alphabetical order of our surnames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Nielsen needs specific help from us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a quiz of about 27 questions in 40 minutes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 to rush or we will be bored at the end of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questions.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02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246240"/>
              <a:ext cx="8672040" cy="467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60" y="230760"/>
                <a:ext cx="8696880" cy="46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79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0800" y="150120"/>
              <a:ext cx="8871840" cy="5101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1440" y="135000"/>
                <a:ext cx="8897760" cy="513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68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314797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181 - 204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1868040"/>
              <a:ext cx="8768520" cy="340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1856880"/>
                <a:ext cx="8797320" cy="343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842200" y="1362960"/>
              <a:ext cx="1419840" cy="204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39680" y="1360440"/>
                <a:ext cx="1431720" cy="206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9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7560" y="80244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2440" y="794880"/>
                <a:ext cx="7232040" cy="52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242960" y="4180320"/>
              <a:ext cx="3861720" cy="2401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28920" y="4165920"/>
                <a:ext cx="3889080" cy="24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3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1000" y="33120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520" y="315360"/>
                <a:ext cx="884052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54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1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4854</TotalTime>
  <Words>208</Words>
  <Application>Microsoft Office PowerPoint</Application>
  <PresentationFormat>On-screen Show (4:3)</PresentationFormat>
  <Paragraphs>28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237</cp:revision>
  <dcterms:created xsi:type="dcterms:W3CDTF">2006-08-16T00:00:00Z</dcterms:created>
  <dcterms:modified xsi:type="dcterms:W3CDTF">2014-11-24T23:51:20Z</dcterms:modified>
</cp:coreProperties>
</file>