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505" r:id="rId2"/>
    <p:sldId id="371" r:id="rId3"/>
    <p:sldId id="517" r:id="rId4"/>
    <p:sldId id="518" r:id="rId5"/>
    <p:sldId id="374" r:id="rId6"/>
    <p:sldId id="512" r:id="rId7"/>
    <p:sldId id="513" r:id="rId8"/>
    <p:sldId id="514" r:id="rId9"/>
    <p:sldId id="515" r:id="rId10"/>
    <p:sldId id="502" r:id="rId11"/>
    <p:sldId id="506" r:id="rId12"/>
    <p:sldId id="507" r:id="rId13"/>
    <p:sldId id="508" r:id="rId14"/>
    <p:sldId id="509" r:id="rId15"/>
    <p:sldId id="510" r:id="rId16"/>
    <p:sldId id="511" r:id="rId17"/>
    <p:sldId id="51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86" autoAdjust="0"/>
    <p:restoredTop sz="94660"/>
  </p:normalViewPr>
  <p:slideViewPr>
    <p:cSldViewPr>
      <p:cViewPr varScale="1">
        <p:scale>
          <a:sx n="70" d="100"/>
          <a:sy n="70" d="100"/>
        </p:scale>
        <p:origin x="61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06:58.3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1390 1360 70 0,'0'0'33'0,"18"-48"0"15,-18 48-1-15,0 0-28 16,0 0 1-16,0 0-1 15,-12-10 0-15,16 30 1 16,-2 13-1-16,5 17-2 16,-2 14 0-16,0 18 0 15,-3 10 0-15,-1 9-2 16,-4-16 1-16,3-6-2 15,-4-13 2-15,3-12-2 16,0-18 2-16,4-20-1 16,-3-16 0-16,12-31 1 15,-2-15-2-15,0-14 2 16,-3-13-1-16,2-12 2 15,-7 40-1-15,1-9 1 0,-1-1 0 16,1-4-2-16,0 3 3 16,5-2-2-16,0 3 1 15,3-1-2-15,3 7 1 16,5 2-2-16,-19 47 1 15,38-96 1-15,-38 96-1 16,52-73 0-16,-52 73 0 16,60-46 0-16,-60 46 0 15,64-5 1-15,-29 33-1 16,17 29 1-16,-20 19-1 15,-16 13 1-15,-34-12-1 16,-12 8 2-16,-16-13-2 16,-1-8 1-16,8-23-1 0,3-11 1 15,12-4-1-15,5-9 0 16,12-2 0-16,10 0-1 15,10 2 1-15,8 4-1 16,8 5 2-16,7 7-3 16,9 1 1-16,4 5-3 15,8 1-3-15,-7-11-19 16,13 3-12-16,-7-11 0 15,5-3-2-15,-9-15 3 16</inkml:trace>
  <inkml:trace contextRef="#ctx0" brushRef="#br0" timeOffset="368">2291 1737 97 0,'-9'20'39'0,"3"-2"-1"16,16 0 0-16,4-3-37 15,19-11 0-15,14-12 1 16,12-6-1-16,7-11 1 16,5-5 0-16,-3-8 0 15,-4-3 0-15,-12-3 0 16,-10 1 0-16,-18-2 0 15,-19 5 0-15,-19 4-1 16,-20 10 0-16,-13 12 0 16,-13 14 0-16,-6 16-1 15,-4 15 1-15,1 14-1 16,5 12 0-16,12 8 1 0,17 5-2 15,18-3 1-15,21-6-3 16,24-9 1-16,21-14-4 16,26-4-10-16,1-23-21 15,29-4-4-15,-1-18 2 16,14-4-3-16</inkml:trace>
  <inkml:trace contextRef="#ctx0" brushRef="#br0" timeOffset="727">3251 1575 104 0,'-47'-11'40'0,"4"14"2"16,-11 6-2-16,11 11-35 16,-4 5-2-16,8 13 0 0,5 3-2 15,7 5 0-15,7-1 1 16,6-1-2-16,14-5 1 15,14-2-1-15,8-14 1 16,11-12-1-16,8-12 0 16,8-13 1-16,4-13-1 15,-1-9 2-15,0-4-3 16,-7-5 2-16,-8 1-1 15,-6 1 1-15,-11 13-1 16,-9 7-1-16,-11 23 0 16,0 0 0-16,-15 20-1 15,0 11-1-15,1 10 0 16,1 5-2-16,7 5-1 15,3-5-4-15,25-1-17 0,1-15-13 16,18-10 0-16,3-19 1 16,16-10 1-16</inkml:trace>
  <inkml:trace contextRef="#ctx0" brushRef="#br0" timeOffset="938">3855 1550 107 0,'-38'1'40'0,"2"17"1"16,-11 7-1-16,1 9-36 15,8 10-1-15,11 6-2 16,7 3 1-16,11 0-2 16,16-4 0-16,13-11-2 15,17-10-1-15,19-19-3 0,19-21-4 16,1-30-24-16,24-13-7 15,-6-25 3-15,-44 35-3 16</inkml:trace>
  <inkml:trace contextRef="#ctx0" brushRef="#br0" timeOffset="1126">4435 1153 106 0,'13'-73'43'0,"-13"73"0"16,0 0 0-16,-37 17-39 15,1 43-1-15,-7 50-3 16,-6 22 0-16,4 12-1 15,21 4-2-15,14-17-5 0,11-51-11 16,20-8-20-16,-8-22-5 16,9-21 3-16,-8-21 0 15</inkml:trace>
  <inkml:trace contextRef="#ctx0" brushRef="#br0" timeOffset="1321">4040 1501 116 0,'-18'11'43'0,"21"11"0"16,3-8-1-16,26-19-41 16,15 5 1-16,11-9-3 15,12-5-3-15,1-14-9 16,19 4-27-16,-16 2-2 0,8 6 0 15,-12 4-1-15</inkml:trace>
  <inkml:trace contextRef="#ctx0" brushRef="#br0" timeOffset="1779">4961 1576 112 0,'-39'-2'41'16,"5"10"1"-16,-13 1-1 0,-2 9-36 15,0 7-2-15,-3 11-2 16,5 5 1-16,3 7-2 15,7-1 1-15,7 1-1 16,10-4 0-16,12-4-1 16,15-12 2-16,17-15-1 15,15-16 1-15,17-13 1 16,11-17-2-16,6-7 2 15,-1-9 0-15,-1-6-2 16,-9-1 0-16,-11 2 0 16,-13 9 0-16,-16 9 0 15,-15 18 0-15,-7 18 0 16,-17-3 0-16,-3 21 0 0,-4 17-2 15,-2 7-1-15,6 10 0 16,2 1-2-16,10 0-2 16,6-12-7-16,27-3-15 15,-4-19-12-15,21-9 1 16,0-23 0-16,15-11 1 15</inkml:trace>
  <inkml:trace contextRef="#ctx0" brushRef="#br0" timeOffset="2102">5437 1499 119 0,'-14'15'40'0,"-13"9"1"16,5 22-6-16,-4-5-31 16,4 6-1-16,2 4-1 15,5-2 0-15,5-2 0 16,6-9-2-16,9-8 1 0,4-10 0 15,7-13 0-15,6-17 1 16,5-13 0-16,6-13-2 16,1-9 0-16,6-7 0 15,-1-2 0-15,-2 0 0 16,-1 5 0-16,-7 10 0 15,-5 18 0-15,-4 9 0 16,-8 17 0-16,-8 12 0 16,0 10-3-16,-9 4-9 15,14 14-15-15,-17-1-14 16,18 0-2-16,-8-8 1 15,18-6-1-15</inkml:trace>
  <inkml:trace contextRef="#ctx0" brushRef="#br0" timeOffset="2808">6132 926 111 0,'0'0'41'0,"-48"-6"0"15,48 6-2-15,0 0-37 16,0 0 1-16,-42 58-2 15,42 18 1-15,7 21-1 0,7 19 1 16,-17-10-2-16,7 11 0 16,-10-3-2-16,3-9-3 15,5-34 0-15,-2-24-11 16,22-13-23-16,-7-20-1 15,12-16 1-15,-6-20-1 16</inkml:trace>
  <inkml:trace contextRef="#ctx0" brushRef="#br0" timeOffset="3220">5981 1409 116 0,'-39'-9'41'16,"8"8"0"-16,15 8-1 15,16-7-32-15,18 2-7 16,-18-2 0-16,58-10-1 0,-58 10 1 15,89-19-1-15,-39 12 2 16,8 0-2-16,19-5 2 16,32 8 0-16,-26 3-2 15,-5 11 0-15,-34 7 0 16,-18 14 0-16,-54 6 0 15,-19 4 0-15,-12-7 0 16,0-1 0-16,7-8 0 16,11-6 0-16,19-5 0 15,22-14 0-15,24 3 0 16,18-9 0-16,11 3 0 15,9 2 0-15,1 4 0 16,-5 3 0-16,-14 14 0 16,-17 8 0-16,-22 9 0 0,-22 8 0 15,-17 0 0-15,-18-1-3 16,-4 1-17-16,-24-15-9 15,12 0-14-15,-11-16 0 16,13-4-3-16,-7-10 3 16</inkml:trace>
  <inkml:trace contextRef="#ctx0" brushRef="#br0" timeOffset="3688">1574 2397 92 0,'-23'-5'38'0,"7"12"0"15,-9-4 1-15,0 18-35 16,-5 12 0-16,-4 16 1 15,-15 22-2-15,-12 23 2 16,-7 20-3-16,-6 22 2 16,2 8-2-16,7 2 0 15,13-6-2-15,19-11-1 16,33-22-3-16,29-35-9 15,49-19-26-15,13-43-2 16,32-18 1-16,9-32-1 16</inkml:trace>
  <inkml:trace contextRef="#ctx0" brushRef="#br0" timeOffset="3942">1905 2449 103 0,'-12'3'38'16,"10"28"3"-16,-10 8-3 16,7 26-34-16,-7 13-1 15,0 16 0-15,-7 15-1 16,-3 7 1-16,0 1-2 15,2-5 0-15,8-12-4 16,7-19-6-16,21-6-20 16,-3-36-12-16,24-15 2 0,1-32-2 15,18-13 2-15</inkml:trace>
  <inkml:trace contextRef="#ctx0" brushRef="#br0" timeOffset="4325">2277 3036 109 0,'-17'13'41'0,"7"10"0"16,-8-7-1-16,9 5-38 16,3 5 1-16,2 6-2 15,2 6 0-15,1 3 0 16,-1 2 0-16,0-4 0 15,2-4-1-15,-1-5 1 16,0-12-1-16,1-18 1 0,13-6-1 16,-4-21 1-16,10-11-1 15,-1-10 0-15,7-4 0 16,2-5 0-16,5 1 1 15,-3 6-2-15,-2 9 2 16,0 14-1-16,-4 13 0 16,-5 15 0-16,-2 14 0 15,-7 10 0-15,1 14-1 16,-4 6-1-16,6 8-2 15,-3-1-2-15,13 6-8 16,-3-28-12-16,18 2-15 16,2-19 1-16,16-10-1 15,-1-22 1-15</inkml:trace>
  <inkml:trace contextRef="#ctx0" brushRef="#br0" timeOffset="4890">3038 2990 114 0,'-24'-5'41'0,"6"16"0"15,-7-11-8-15,6 17-29 16,0 2 0-16,4 9-1 16,-2 6 0-16,6 9-1 15,0 0-1-15,6 4 1 16,4-6-1-16,6-4-1 15,7-9 0-15,4-11 0 16,7-18-1-16,5-18 1 16,2-11 0-16,4-14 0 0,-2-6 0 15,-3-8 0-15,-4-5 1 16,-5 4-1-16,-6 10 0 15,-3 9 0-15,-7 14-1 16,-4 26 1-16,0 0-1 16,-18 36 1-16,4 28-1 15,0 18 0-15,-2 23 0 16,-2 13 0-16,-1 16 1 15,2 2 0-15,0-1 0 16,2-7 0-16,3-18 1 16,2-16-1-16,3-24 0 15,2-19 1-15,2-26 0 16,3-25-1-16,6-26 1 15,0-20 1-15,-2-20-1 16,3-17-1-16,-1-14 1 0,0-11 0 16,-2-4 0-16,-2 11-1 15,0 6 0-15,-1 13-1 16,8 14-2-16,1 11-1 15,10 19-3-15,5-3-9 16,25 30-7-16,-9-20-5 16,26 13-14-16,-4-8 1 15,13 7 0-15,-7-6 3 16</inkml:trace>
  <inkml:trace contextRef="#ctx0" brushRef="#br0" timeOffset="5204">3704 3011 105 0,'-14'10'41'0,"4"17"1"16,-13-4-1-16,13 2-36 0,-5 12 0 15,3 6-2-15,0 3-2 16,5 1 1-16,1-4-1 16,6-3 0-16,0-9 0 15,2-6-1-15,2-15 1 16,-4-10 0-16,14-25 0 15,-4-8-1-15,3-14 1 16,0-8-1-16,2-13 1 16,0-5 1-16,-1 3-2 15,0 5 0-15,-3 12 0 16,-4 7 0-16,0 15-2 15,-1 8 0-15,-6 23-2 16,20-5-1-16,0 21-4 16,-3-13-10-16,22 22-6 0,-9-24-9 15,18 13-7-15,-4-13-1 16,7 2 3-16</inkml:trace>
  <inkml:trace contextRef="#ctx0" brushRef="#br0" timeOffset="5535">4115 3009 104 0,'-25'32'41'0,"12"8"0"16,3-18 0-16,16 0-36 16,12-12-1-16,16-8-1 15,11-11-1-15,12-7 0 16,4-8 0-16,2-7-1 15,-5-4 1-15,-7-3-1 0,-11 3 0 16,-16 2 0-16,-17 10-1 16,-17 7 0-16,-13 14 0 15,-12 10-1-15,-10 14 0 16,-4 12 0-16,1 10 0 15,1 6 0-15,9 4 0 16,11 0 0-16,13-5-2 16,12-10 0-16,18-7-6 15,6-26-9-15,30 8-8 16,-3-27-15-16,22-5-1 15,5-18-1-15,19-2 2 16</inkml:trace>
  <inkml:trace contextRef="#ctx0" brushRef="#br0" timeOffset="6173">5211 3017 77 0,'-17'-13'38'0,"-13"-7"0"16,-1 15 0-16,-15-6-20 16,-1 15-12-16,-9 4-1 15,3 16 0-15,0 4-1 16,8 10 1-16,4-1-2 15,11 5-1-15,16-1 1 16,17-9-1-16,22-11-1 16,15-14 0-16,21-17 0 15,9-15 0-15,11-17 0 16,6-16 1-16,-1-14-1 0,-4-7-1 15,-9-11 3-15,-10-6-3 16,-17 1 0-16,-12 4 0 16,-15 9 0-16,-14 14-2 15,-10 18 2-15,-12 17 0 16,-9 34 0-16,-9 29-1 15,-3 27 0-15,3 20 2 16,7 17-3-16,5 7 0 16,13 5-3-16,14-7 1 15,22-6-6-15,8-29-5 16,29 2-8-16,-11-40-6 15,22 1-9-15,-13-30-1 16,6-7 1-16,-14-19 3 0</inkml:trace>
  <inkml:trace contextRef="#ctx0" brushRef="#br0" timeOffset="6339">5904 2887 90 0,'0'-34'39'15,"2"19"0"-15,-16 5 2 16,8 29-16-16,-13 9-21 16,2 12-2-16,-1 12-1 15,2 7-1-15,6 4-2 16,0 0-2-16,10-1-4 15,-2-31-13-15,23 6-13 16,-7-33-7-16,12-8 2 16,-5-27-1-16</inkml:trace>
  <inkml:trace contextRef="#ctx0" brushRef="#br0" timeOffset="6460">5902 2636 111 0,'-30'-43'38'16,"-9"4"0"-16,2 10-12 15,4 22-57-15,4 3-8 16,16 17 0-16,13-13-3 15</inkml:trace>
  <inkml:trace contextRef="#ctx0" brushRef="#br0" timeOffset="7013">6217 2969 87 0,'3'18'36'0,"2"-7"2"15,10 5-1-15,5-15-24 16,12 2-9-16,10-9 0 0,11-3-1 16,3-12 0-16,4-2 1 15,-3-7-1-15,-5 0 0 16,-13-3-1-16,-10 1-1 15,-17 2 0-15,-13 3-1 16,-16 7 1-16,-15 7-2 16,-11 8 1-16,-8 12 0 15,-8 10 0-15,-5 15 2 16,6 9-2-16,4 9 1 15,10 6-1-15,13 1 0 16,17-1-1-16,21-8-1 16,22-9-2-16,18-16-3 15,28 3-12-15,-2-30-11 16,24 3-10-16,-7-20 2 0,7-1-2 15,-13-12 3-15</inkml:trace>
  <inkml:trace contextRef="#ctx0" brushRef="#br0" timeOffset="7378">7001 2877 119 0,'-18'8'38'0,"-10"0"1"16,12 21-6-16,-4-2-31 16,7 8 0-16,-1 6 0 15,7-3-1-15,0 0 0 16,4 0 0-16,4-8 0 15,6-6 0-15,2-9 0 16,5-13 0-16,3-13-1 16,9-11 1-16,2-9 0 15,4-10-1-15,2-7 1 0,1-7-1 16,-1 0 1-16,1 2-2 15,-5 7 1-15,-6 11-1 16,0 8 1-16,-6 10 0 16,-4 18-1-16,-3 15 1 15,-6 12 0-15,-2 7-1 16,-2 8-1-16,1 3 0 15,3 1-2-15,3-6-2 16,12 0-7-16,-7-31-10 16,25 2-13-16,-8-26-2 15,14-5 0-15,-4-27-1 16</inkml:trace>
  <inkml:trace contextRef="#ctx0" brushRef="#br0" timeOffset="7571">7736 2310 82 0,'-4'-42'39'0,"-13"16"-2"16,0 36 3-16,-15 18-24 15,9 35-7-15,-8 14-5 16,2 17 0-16,3 7-2 16,3 10 0-16,10-5-3 15,6-10-2-15,13-3-7 16,-2-30-14-16,15-6-15 15,-5-27 0-15,10-10-2 16,-5-28 2-16</inkml:trace>
  <inkml:trace contextRef="#ctx0" brushRef="#br0" timeOffset="7999">7581 2697 108 0,'0'0'38'0,"31"22"2"16,-2-23-3-16,11 2-35 15,17-7 0-15,9-3-1 16,5-4 0-16,-5 1-1 16,-7-2 1-16,-10 5 0 15,-16 3 1-15,-15 8-2 16,-18-2 1-16,-17 21 2 15,-13-3-2-15,-4 4 2 16,-3 0-2-16,2 1 1 0,8-1-1 16,8-4 1-16,11-5-2 15,8-13 0-15,22 15 1 16,5-11-1-16,5-1 0 15,5 3 0-15,0-1 0 16,-3 6 1-16,-7 6 0 16,-9 9 0-16,-10 7 0 15,-8 5 0-15,-10 3 1 16,-5-4-2-16,-3 3-2 15,-1-9-2-15,6-2-9 16,-3-27-8-16,26 7-6 16,-11-28-15-16,22-5 0 15,-3-22-2-15,15-9 4 16</inkml:trace>
  <inkml:trace contextRef="#ctx0" brushRef="#br0" timeOffset="8284">8359 2049 98 0,'0'19'43'0,"12"12"-1"16,-1-2 0-16,19 1-27 16,5 12-12-16,8 17-1 15,3 6 1-15,5 7-2 16,-4 4 0-16,-4 10 2 15,-9 2-1-15,-16 5-2 16,-13 0 0-16,-13-4 0 16,-16-5 0-16,-10-7 0 15,-7-3 0-15,-4-17-4 0,7 1-11 16,-13-30-7-16,22 11-5 15,-15-26-16-15,12-3-1 16,-7-14-2-16,-1-8 3 16</inkml:trace>
  <inkml:trace contextRef="#ctx0" brushRef="#br0" timeOffset="24796">4366 4413 78 0,'-25'-7'38'16,"-12"-3"-1"-16,-6 13-1 15,-13-3-30-15,-2 15-1 16,-13 7 0-16,-2 17-1 15,-7 17 1-15,4 20-1 16,-3 18 0-16,11 16-1 0,7 9 1 16,17 9-2-16,14 4 0 15,19-6-1-15,23-13-1 16,22-18-2-16,30-25-2 15,24-30-4-15,37-19-30 16,9-35-3-16,23-16 0 16,4-25-1-16</inkml:trace>
  <inkml:trace contextRef="#ctx0" brushRef="#br1" timeOffset="29068">5426 4451 68 0,'-4'-43'36'16,"-3"14"0"-16,-14 4-1 15,-8 21-28-15,-12 6-2 0,-4 20 0 16,-11 14 0-16,-2 14-2 15,-6 13 0-15,3 14-1 16,-2 8 1-16,11 10 0 16,12 6 0-16,15 5-1 15,15 3 0-15,19-5-1 16,24-6 1-16,21-17-2 15,23-18 1-15,21-21-1 16,16-25 0-16,8-28 0 16,3-23 1-16,-2-24 0 15,-8-18-1-15,-15-16 1 16,-23-9-1-16,-22-1 1 15,-26-6 0-15,-25 2-1 16,-26 5 0-16,-20 7 0 0,-21 16 1 16,-21 19 0-16,-12 23-1 15,-2 23-1-15,-2 26-1 16,7 21-4-16,23 29-30 15,6 2-4-15,30 16 0 16,18-11-3-16</inkml:trace>
  <inkml:trace contextRef="#ctx0" brushRef="#br1" timeOffset="29719">6270 5536 95 0,'5'-11'39'15,"19"-4"1"-15,-1-15-3 16,6 2-37-16,12-3 0 16,0 3 1-16,2 6-1 15,-8 10 1-15,-8 12-1 16,-12 16 1-16,-15 15 0 15,-11 14 0-15,-16 8 0 16,-12 15 1-16,-7 0 0 0,-5 2 1 16,0-4 1-16,6-9-1 15,11-10 1-15,22-11-1 16,20-18-2-16,22-16 2 15,23-13-5-15,14-12-4 16,24 8-26-16,-11-19-8 16,8 9-2-16,-14-2-3 15</inkml:trace>
  <inkml:trace contextRef="#ctx0" brushRef="#br2" timeOffset="33462">2956 4408 65 0,'14'-16'38'0,"-7"-2"0"16,-7 18 0-16,-6-14-22 0,-9 30-11 15,-11 12-1-15,-8 25-1 16,-17 25 0-16,-8 28-1 15,-11 25 2-15,-2 16-2 16,6 10 0-16,12 0 0 16,17-11 0-16,22-11 0 15,26-29 0-15,25-27-2 16,26-31 1-16,18-27-1 15,5-22 1-15,-3-19 0 16,-7-14 0-16,-19-15-1 16,-19-4 1-16,-26-1-1 15,-30 3 0-15,-30 7 0 16,-30 9-1-16,-19 8-1 15,-8 12-1-15,-2 4-1 0,11 18-16 16,10-12-19-16,34 8-1 16,25-9-1-16,41-4 0 15</inkml:trace>
  <inkml:trace contextRef="#ctx0" brushRef="#br2" timeOffset="34711">7404 4518 63 0,'0'0'37'0,"16"2"-1"16,-16 12 1-16,9 23-17 16,-11 3-16-16,4 13-2 15,-5 14 0-15,2 9 0 16,-7 10-1-16,0-1-3 0,-1 3-1 15,-4-16-8-15,13-1-24 16,-11-25-2-16,14-12 1 16,-3-34-1-16</inkml:trace>
  <inkml:trace contextRef="#ctx0" brushRef="#br2" timeOffset="34868">7361 4942 98 0,'-31'-11'40'15,"10"17"2"-15,0-5-3 16,21-1-34-16,19 10-2 15,19-16-3-15,26-1-10 16,9-26-18-16,25 9-12 16,3-15-1-16,14 4-2 0,-3-9 0 15</inkml:trace>
  <inkml:trace contextRef="#ctx0" brushRef="#br2" timeOffset="36396">9025 4065 73 0,'9'-22'36'0,"2"5"0"15,-10-5 0-15,3 8-30 16,-9-3 0-16,5 17 0 16,-16-14 0-16,1 25-2 0,-10 15 0 15,-9 21-1-15,-11 24 0 16,-7 31-2-16,-13 31 1 15,-7 23-1-15,2 20 1 16,9 4-2-16,14-5 1 16,20-14-1-16,27-26 1 15,25-29 0-15,27-45 1 16,23-39-2-16,10-37 1 15,3-27 0-15,-1-24-1 16,-18-14 2-16,-20-7-3 16,-24-4 0-16,-25 8-2 15,-25 8 0-15,-15 22-6 16,-27 4-17-16,2 36-12 15,-14 8-4-15,8 27 2 0,0 6 0 16</inkml:trace>
  <inkml:trace contextRef="#ctx0" brushRef="#br3" timeOffset="39777">9742 3969 95 0,'0'0'38'0,"2"-13"0"0,1 34-4 15,-5 11-32-15,4 15-1 16,-1 18 0-16,0 18-1 16,-1 21 1-16,-2 15-1 15,-5 16 1-15,1 2-1 16,-5 4 1-16,4-7-2 15,4-9-1-15,-2-23-6 16,19-12-28-16,-5-33-1 16,17-17-1-16,-5-30 0 15</inkml:trace>
  <inkml:trace contextRef="#ctx0" brushRef="#br3" timeOffset="39971">9822 4840 89 0,'-12'-5'38'0,"1"3"0"15,18 15 0-15,2 3-35 16,22-12-2-16,18-8-2 16,14-18-2-16,21-9-2 15,3-29-6-15,24-3-18 16,-7-25-4-16,13 0 0 15,-22-16-2-15</inkml:trace>
  <inkml:trace contextRef="#ctx0" brushRef="#br3" timeOffset="40145">10725 3883 94 0,'-41'-2'36'0,"-13"20"0"15,7 36 2-15,-6 20-28 16,11 26-5-16,5 19-1 0,10 14-3 16,11 12-1-16,4 0-2 15,11 0 1-15,6-7-4 16,9-7-2-16,-4-24-23 15,18-2-9-15,-5-26 0 16,11-15 1-16</inkml:trace>
  <inkml:trace contextRef="#ctx0" brushRef="#br3" timeOffset="40521">10720 5205 97 0,'10'-1'40'15,"9"-1"-1"-15,-4-11-1 16,12 5-35-16,-3-2-1 15,-1 4 0-15,-4 2 0 16,-4 9-1-16,-5 7 0 16,-8 7 0-16,-10 9 0 15,-8 4 0-15,-7 6 0 16,-5 3 0-16,0 0 0 15,1-3 0-15,6-6-1 16,12-8 1-16,16-13 0 16,16-11 0-16,17-13-1 0,14-11-2 15,13 2-10-15,-9-16-25 16,14 5-5-16,-15-8 2 15,-3 13-4-15</inkml:trace>
  <inkml:trace contextRef="#ctx0" brushRef="#br1" timeOffset="44305">11994 4135 89 0,'-8'-21'37'0,"-9"-10"0"15,5 12 0-15,-9-11-32 16,1 8-1-16,-5-1-1 15,-2 7 0-15,-7 8-1 16,-1 14 0-16,-8 12 0 16,-1 15 0-16,-7 16 0 15,0 13 0-15,2 14-1 16,3 13 0-16,5 10 0 15,9 7-1-15,11 2 0 16,20 2 0-16,17-6 2 0,16-6-3 16,19-11 2-16,18-14-1 15,15-19 1-15,18-19-1 16,12-24 1-16,3-21 0 15,1-26-2-15,-2-19 2 16,-11-23-2-16,-13-16 2 16,-16-13-1-16,-21-7 1 15,-28-6 0-15,-23 2-1 16,-23-1 0-16,-26 9 1 15,-22 9-1-15,-18 19 0 16,-18 23 0-16,-6 22-1 16,1 26-1-16,0 25-2 15,20 38-23-15,3 3-13 0,35 20-1 16,12-6-2-1,34 6 0-15</inkml:trace>
  <inkml:trace contextRef="#ctx0" brushRef="#br4" timeOffset="48470">13159 4636 76 0,'-13'9'37'16,"-3"-8"-1"-16,16-1 0 16,-14 5-31-16,14-5-1 15,28-6-2-15,1 2 1 16,10-2-1-16,12 2 0 15,12-5 0-15,12 3 0 16,9-2-1-16,7-1 0 16,3 2 0-16,-1-2 0 15,-4-3 0-15,-5 3-1 16,-8-3 1-16,-13 4-1 15,-12 0 0-15,-13 4 1 16,-10-2-1-16,-12 0 1 16,-16 6-1-16,3-16 0 0,-17 6 1 15,-4-5-1-15,-11-4 0 16,-4-3 0-16,-10-3 1 15,-2-3 1-15,-5 2-1 16,-1 1 1-16,2 3 0 16,3 5 0-16,6 3-1 15,7 7 1-15,13 7-2 16,20 0 0-16,0 17 0 15,19-5 0-15,17 6 0 16,9-3-2-16,11 6 2 16,5 0 0-16,5 3 0 15,-4-2-1-15,-6 6 1 16,-9 3 0-16,-15 5 0 15,-13 7 1-15,-19 5-1 0,-20 6 1 16,-17 5-1-16,-15 2 1 16,-13 1-1-16,-4-4 0 15,-1-4-1-15,7-11-1 16,15-6-3-16,7-26-27 15,41-11-7-15,0 0-2 16,19-24 0-16</inkml:trace>
  <inkml:trace contextRef="#ctx0" brushRef="#br4" timeOffset="57145">15539 3935 77 0,'5'-40'38'0,"2"6"-1"16,-15-11 1-16,1 12-18 16,-16-3-16-16,-7 8-1 0,-14 9 0 15,-16 17 0-15,-13 19 1 16,-12 27-1-16,-13 20 0 15,-7 29 0-15,-6 13-1 16,6 15 0-16,14 3-1 16,21 5 0-16,22-5-1 15,25-9 0-15,29-19 0 16,27-20-2-16,32-13 0 15,22-22-2-15,23-10-2 16,0-32-10-16,22-2-22 16,-18-24-2-16,4-3 0 15,-19-15-1-15</inkml:trace>
  <inkml:trace contextRef="#ctx0" brushRef="#br4" timeOffset="57656">15784 4536 83 0,'-24'29'40'0,"-13"6"-2"15,3 17 1-15,-11-1-27 16,6 19-9-16,1 6 1 15,8 7-1-15,7 0 0 16,9-1-2-16,14-11 2 16,14-8-2-16,15-21 1 15,11-15-2-15,6-20 1 16,5-14-1-16,-5-14 0 15,-6-10 0-15,-11-6-2 16,-16-7 2-16,-14 6-4 0,-17-2 2 16,-8 8-3-16,-12-2 0 15,1 13-3-15,-5-13-9 16,21 18-18-16,3-11-4 15,24 5 2-15,13-12 0 16</inkml:trace>
  <inkml:trace contextRef="#ctx0" brushRef="#br4" timeOffset="57949">16618 3624 104 0,'-3'-12'40'16,"-2"32"0"-16,-13 9-1 15,5 29-32-15,-10 16-5 16,-2 17 0-16,-5 20-1 15,0 12-1-15,2 7 0 16,2 4-1-16,5-5-1 16,8-12-2-16,8-10-6 15,2-29-25-15,20-11-4 16,-2-31-1-16,17-13 0 15</inkml:trace>
  <inkml:trace contextRef="#ctx0" brushRef="#br4" timeOffset="58121">16539 4385 106 0,'-16'-10'39'0,"16"10"0"16,0 0-1-16,15-1-36 15,14-5-4-15,15-15-4 16,26-5-29-16,0-24-2 15,14 1-1-15,-4-23-1 16</inkml:trace>
  <inkml:trace contextRef="#ctx0" brushRef="#br4" timeOffset="58302">17208 3581 111 0,'-30'62'42'0,"-14"21"-1"16,7 33-1-16,-2 3-35 15,5 17-2-15,6 4-2 16,7-1-3-16,9 1-2 15,3-24-17-15,17 1-19 16,0-24-2-16,12-6 1 16,-4-24-2-16</inkml:trace>
  <inkml:trace contextRef="#ctx0" brushRef="#br4" timeOffset="58790">17332 4799 95 0,'-5'11'38'15,"3"15"0"-15,-11-4-4 16,3 16-32-16,-7 3 1 15,4 7-2-15,0 2 1 16,2-2-4-16,9 4-2 16,-6-17-31-16,22 0-1 15,1-19-1-15,15-4-3 16</inkml:trace>
  <inkml:trace contextRef="#ctx0" brushRef="#br4" timeOffset="59143">17588 4839 96 0,'0'0'40'15,"19"-12"0"-15,5 4-2 16,0-6-35-16,5 4 0 15,-6-1 0-15,1 8-1 16,-5 6 0-16,-6 8-1 16,-9 7 0-16,-3 5 0 15,-6 5-1-15,-7 5 1 0,-4 3-1 16,-4 1 1-16,-2 1 0 15,1-2 0-15,3-3 1 16,4-2-2-16,5-4 2 16,7-3-1-16,8-5 1 15,8-7-2-15,12-4-3 16,3-16-7-16,19 7-22 15,-10-22-8-15,17 2-2 16,-8-16 0-16</inkml:trace>
  <inkml:trace contextRef="#ctx0" brushRef="#br4" timeOffset="59849">18484 3651 90 0,'-4'-12'38'0,"-14"-4"1"16,6 15-1-16,-24 6-33 15,6 12 0-15,-13 11-1 16,-4 20 0-16,-6 18-1 0,-3 18-1 16,0 15 1-16,6 8-1 15,12 6 0-15,19-2-1 16,19-8 1-16,28-14-1 15,26-24-1-15,25-22 1 16,24-28 0-16,19-27 0 16,9-25 0-16,0-19 0 15,-6-22 0-15,-19-15 0 16,-21-8 0-16,-26-6-1 15,-33 2 0-15,-36 3 0 16,-27 9-2-16,-24 10 1 16,-20 20-1-16,-14 23 1 15,-8 24 0-15,-3 19-1 16,11 24-4-16,7 4-12 0,40 26-20 15,8-4-4-15,32 10 0 16,22-12-2-16</inkml:trace>
  <inkml:trace contextRef="#ctx0" brushRef="#br4" timeOffset="62511">19448 4404 50 0,'0'0'37'16,"-4"-14"0"-16,4 14 0 15,-34 6-12-15,10 21-19 16,-11 7-1-16,0 22 1 15,-8 10-2-15,0 17-1 16,1 4 1-16,4 3-1 0,8-2-1 16,13-8 0-16,15-13 1 15,11-14-2-15,18-24 1 16,8-15-1-16,9-21-2 15,4-14 3-15,-2-13-3 16,-7-7 1-16,-15-4-1 16,-11-1 1-16,-24 7-2 15,-13 9 0-15,-16 11 1 16,-7 12-2-16,-5 12-3 15,0-3-5-15,19 17-28 16,8-12 0-16,25-7 0 16,15 3-2-16</inkml:trace>
  <inkml:trace contextRef="#ctx0" brushRef="#br2" timeOffset="66254">20326 3779 95 0,'-21'10'37'16,"14"8"2"-16,-8-8-5 16,6 22-31-16,3 9-2 15,3 9 1-15,-2 10-1 16,-1 11-1-16,4 5-2 15,-3-2-4-15,12 11-21 0,-10-19-12 16,8-4 2-16,-9-17-3 16</inkml:trace>
  <inkml:trace contextRef="#ctx0" brushRef="#br2" timeOffset="66436">20158 4257 104 0,'-23'-21'41'0,"10"16"1"16,-3-7-2-16,16 12-37 15,16-10 0-15,14 2-2 16,19 0-3-16,9-15-11 16,20 14-25-16,-4-12-4 15,12 9 1-15,-8-3-3 0</inkml:trace>
  <inkml:trace contextRef="#ctx0" brushRef="#br1" timeOffset="70924">22957 3627 83 0,'-4'-14'36'0,"-11"-6"-2"16,0 6 3-16,-16-10-30 16,0 7 1-16,-21-9-3 15,0 10 1-15,-13-1-1 16,-2 10-1-16,-6 5 0 15,-5 11-2-15,-1 11 1 16,-3 11-3-16,2 13 1 16,-2 11-1-16,-1 12 1 15,-1 12-1-15,5 9 0 16,6 9 0-16,11 4 0 15,12 8 0-15,21 0 0 0,21 5-1 16,25-5 1 0,25-5-1-16,22-10 1 0,25-10 0 15,20-12 0-15,23-23 1 16,18-14-1-16,17-23 1 15,10-22 0-15,5-22 0 16,0-21 0-16,-7-18-1 16,-5-19 2-16,-21-11-2 15,-21-12 2-15,-24-11-1 16,-27-7 0-16,-30-2 1 15,-24 0-2-15,-32 7 1 16,-28 12-1-16,-38 20-1 16,-31 23 1-16,-30 27-1 15,-25 31 0-15,-13 21-1 16,-1 21-1-16,9 4-14 0,30 22-22 15,26-14-3-15,46 0 1 16,37-19-2-16</inkml:trace>
  <inkml:trace contextRef="#ctx0" brushRef="#br1" timeOffset="72043">23814 4925 83 0,'0'0'38'0,"-23"-2"-1"16,23 2 1-16,-8-11-30 15,8 11-3-15,25-17-1 16,3 7-1-16,3-3 0 16,7 6-1-16,1-1-1 15,-1 8 1-15,-7 6-1 16,-7 9 0-16,-15 8 0 0,-16 10 0 15,-16 7 2-15,-12 7-1 16,-7 1 1-16,-2 4-1 16,-2-1 1-16,5-5-2 15,9-6 2-15,13-6-2 16,17-9-1-16,19-11-1 15,18-5-1-15,19-12-4 16,24 6-24-16,-2-19-11 16,10 2 0-16,-7-9-1 15,1 1 0-15</inkml:trace>
  <inkml:trace contextRef="#ctx0" brushRef="#br2" timeOffset="76024">21356 3345 79 0,'0'0'37'0,"0"0"0"16,-34 11 1-16,0 22-27 16,-22 10-4-16,-4 21-3 15,-13 18 2-15,-4 22-2 16,-2 19 0-16,6 16-2 15,6 6 0-15,15 2-1 16,22-6 0-16,23-10-1 16,26-23 0-16,23-24 0 15,25-28 1-15,15-31 0 16,9-26 0-16,1-18 0 15,-9-19 0-15,-17-12-1 16,-23-8-1-16,-29-3-1 16,-35 5 0-16,-28 6-3 0,-19 13-2 15,-23-4-7-15,2 28-26 16,-10 0 1-16,13 14-2 15,10 0 0-15</inkml:trace>
  <inkml:trace contextRef="#ctx0" brushRef="#br2" timeOffset="77500">1080 7460 32 0,'11'-14'33'15,"-11"14"1"-15,-14-16-5 16,4 16-4-16,-25-14-2 15,12 17-8-15,-21-11-5 16,2 14-3-16,-13-1-1 16,2 8-1-16,-4 11-2 15,4 11 0-15,-2 13-1 16,2 10 0-16,6 6-1 15,10 4 1-15,10 0-2 16,16 1 0-16,12-4-1 16,15-13-2-16,22-9-3 15,9-25-15-15,23 1-16 16,8-19-2-16,18-4 1 0,-3-17-2 15</inkml:trace>
  <inkml:trace contextRef="#ctx0" brushRef="#br2" timeOffset="78161">1457 7733 103 0,'-34'0'38'0,"3"14"1"16,-14-1-1-16,7 4-35 15,-10 13 0-15,8 6 0 16,-1 3-1-16,6 6 1 15,11-1-2-15,11-5-1 16,12-9 2-16,14-7-2 0,13-15 1 16,10-12 0-16,8-12 0 15,9-11-1-15,-4-8 1 16,0-5 1-16,-5-6-2 15,-8 3 1-15,-8 2-1 16,-6 7 0-16,-8 5 0 16,-11 9 0-16,-4 10 0 15,1 10 0-15,-15 12 0 16,4 6 0-16,1 10-1 15,3-1 1-15,6 5-1 16,2-2 1-16,10-6 0 16,6-8 0-16,7-8 0 15,8-7 0-15,3-8 1 16,8-3-1-16,-3-4 1 15,-1 0-1-15,-5 0 0 0,-7 2 0 16,-2 5 1-16,-11 6-1 16,-14 1 0-16,3 19 0 15,-12 0 0-15,-3 5 0 16,-2 1 0-16,2 6 0 15,-1-4 0-15,1-1 0 16,7-8 0-16,2-7 0 16,3-11 1-16,11 0-1 15,-1-11 1-15,5-9 0 16,-1-1 0-16,2-6 0 15,-4 2 0-15,-1 0 0 16,-1 2 0-16,-6 5-1 16,-3 4 1-16,-1 2-1 15,0 12 0-15,10-17-1 0,4 5-1 16,5-7-2-16,15-7-1 15,4-17-8-15,28-2-25 16,-7-19-2-16,14-3 1 16,-3-15-1-16</inkml:trace>
  <inkml:trace contextRef="#ctx0" brushRef="#br2" timeOffset="78597">2460 7130 111 0,'-35'63'38'0,"-7"2"2"16,8 16-1-16,-2 4-35 15,13 7-1-15,7-2 0 16,6 1-1-16,3-7 1 0,10-1-2 16,0-12 0-16,5-10-1 15,0-15 0-15,2-11 0 16,-2-12 0-16,-1-12 0 15,-7-11 0-15,16-24 0 16,-8-7 0-16,2-9 1 16,1-8 0-16,4-5 0 15,1-2-1-15,3 3 0 16,2 10 1-16,2 11-2 15,0 12 1-15,5 12 0 16,-2 14 0-16,0 10 0 16,-1 8 0-16,-3 8 0 15,-1 1 0-15,-10 4 1 16,-8-1-1-16,-12 4 0 0,-11-8-1 15,-8 0 0-15,-10-4 0 16,-6-7-1-16,2-2-1 16,1-14-2-16,9-2-2 15,6-18-5-15,26 14-23 16,8-32-4-16,27 11 2 15,4-9-2-15</inkml:trace>
  <inkml:trace contextRef="#ctx0" brushRef="#br2" timeOffset="79205">2949 7780 107 0,'19'-4'38'0,"-19"4"2"16,0 0-1-16,-23-6-32 0,7 14-2 16,-6 5-2-16,1 4 0 15,-3 9 0-15,1 7-1 16,3 1-1-16,5 9 1 15,4-3-1-15,6 1-1 16,6-7 0-16,8-5 0 16,10-8 0-16,5-11-1 15,10-14 1-15,3-14-1 16,6-8 0-16,1-6 0 15,1-9 1-15,-3 0 0 16,-8-1-1-16,-6 3 2 16,-5 9-1-16,-8 7 0 15,-6 5 1-15,-5 7 0 16,-4 11 0-16,1-11-1 15,-1 11 1-15,0 0-1 0,20 5 1 16,-1-2-1-16,3-2 0 16,4 1 1-16,6-2-1 15,1 2 2-15,0 1-2 16,-2 0 0-16,-6 4 0 15,-6 5 0-15,-10 5 0 16,-9 7 0-16,-10 5 0 16,-9 8 0-16,-4 1 0 15,-1-2 0-15,-2-5 0 16,4-6 0-16,11-13 0 15,11-12 0-15,17-23 0 16,11-11 0-16,12-10 0 16,5-4 0-16,6-4 0 15,-3 1 0-15,-4 11 0 0,-8 11 0 16,-12 15 0-16,-6 14 0 15,-13 15 0-15,-5 10 0 16,-1 13-5-16,-9-6-11 16,18 24-12-16,-14-14-15 15,17 6 0-15,1-11-1 16,18-1 0-16</inkml:trace>
  <inkml:trace contextRef="#ctx0" brushRef="#br2" timeOffset="79685">2863 8444 34 0,'5'-11'31'0,"-5"11"4"16,0 0 0-16,14 3 1 15,-14-3-16-15,6 36-7 16,-6-1-4-16,8 16-3 15,-9 6-2-15,2 12 0 16,-4 9-2-16,-1-1-2 16,-2-2-1-16,-2-9-4 15,8 0-19-15,-5-26-14 16,13-9-1-16,-8-31-1 15,26 0 0-15</inkml:trace>
  <inkml:trace contextRef="#ctx0" brushRef="#br2" timeOffset="80011">2930 8419 106 0,'-7'-15'40'16,"7"15"1"-16,13 1 0 15,12 0-36-15,8-2-3 16,12 2 0-16,10 1 0 15,4 3 0-15,1 6-1 16,0 6 0-16,-3 7 0 16,-11 11-1-16,-11 9 1 15,-15 8-1-15,-14 6 1 16,-17 12 1-16,-17 0-1 15,-11 4 0-15,-11-4 0 0,-4-3 0 16,1-8 0-16,3-10-2 16,11-9-3-16,12-19-2 15,26-4-9-15,3-30-22 16,34-4-4-16,5-20 1 15,21 0-2-15</inkml:trace>
  <inkml:trace contextRef="#ctx0" brushRef="#br2" timeOffset="80189">3647 8754 82 0,'11'-3'41'15,"-11"3"-1"-15,-14 19 2 16,-6-5-14-16,2 18-23 16,-1 5-1-16,4 8-2 15,-1 0 0-15,7 2-1 0,4-3-1 16,6-7-3-16,10-4-2 15,3-23-6-15,13 1-21 16,-2-25-7-16,8-6-2 16,-4-22-1-16</inkml:trace>
  <inkml:trace contextRef="#ctx0" brushRef="#br2" timeOffset="80362">3709 8400 106 0,'-17'0'40'0,"-4"8"0"16,8 15-2-16,2 2-37 15,15-5-2-15,10 2-4 16,6-14-7-16,19 8-25 0,-4-9-2 16,15 3 0-16,-3-9 0 15</inkml:trace>
  <inkml:trace contextRef="#ctx0" brushRef="#br2" timeOffset="80685">4131 8582 100 0,'-20'32'40'15,"-6"-12"1"-15,3 11-1 16,-14 6-34-16,12 6 0 15,-4 2-1-15,4 10 0 16,6-2-1-16,5 2-1 16,11-5 0-16,13-5-1 15,9-13-2-15,12-16 0 16,8-15 0-16,6-14 0 15,5-18 0-15,-1-11 0 0,-2-11 0 16,-4-5 0-16,-13-2 0 16,-11 5 0-16,-11 6-3 15,-11 11 2-15,-9 13 0 16,-7 12-1-16,-3 12-1 15,-1 6 0-15,11 6-2 16,12-11-1-16,11 22-9 16,7-32-9-16,34 5-16 15,5-20-1-15,25-6 0 16,5-13 2-16</inkml:trace>
  <inkml:trace contextRef="#ctx0" brushRef="#br2" timeOffset="80857">4900 8519 103 0,'-58'66'42'0,"1"18"-1"15,-11-4-1-15,5 5-36 16,13-5-1-16,11-9-3 16,15-8-1-16,7-18-3 15,20-6-11-15,-3-39-23 16,19 0-2-16,-1-27 1 15,4-10-1-15</inkml:trace>
  <inkml:trace contextRef="#ctx0" brushRef="#br2" timeOffset="81180">4617 8725 110 0,'-18'-15'40'0,"4"18"3"15,-4 8-2-15,11 10-34 0,10 6-2 16,12 2-2-16,12-3-2 16,21-1-1-16,9-10 0 15,17-10-4-15,14-7-4 16,6-18-6-16,15 7-17 15,-20-27-11-15,9 12 2 16,-29-16 33-16,-9 8 3 16,-21 1 3-16,-23 7 6 15,-12 16 5-15,-31-1 18 16,4 24 10-16,-19 5 0 15,8 15-31-15,-5 10-2 16,6 11-2-16,5 3 0 16,8 2-2-16,11-1 0 15,6-8-2-15,10-5-1 0,5-23-8 16,17 0-22-16,-9-33-8 15,11-6 0-15,-6-23-2 16</inkml:trace>
  <inkml:trace contextRef="#ctx0" brushRef="#br2" timeOffset="81317">5334 8230 105 0,'0'0'38'16,"-18"8"0"-16,21 9-5 15,21 10-68-15,-2-6-4 16,19 7 1-16,-1-2-2 15</inkml:trace>
  <inkml:trace contextRef="#ctx0" brushRef="#br2" timeOffset="81677">5809 8609 98 0,'-22'23'40'15,"-1"7"2"-15,-14-4-2 16,11 1-33-16,-6 2 0 16,4 5-3-16,4-5 1 15,10 2-2-15,8-7-1 16,12-7-1-16,12-10 2 15,14-11-3-15,7-13-1 16,9-15 1-16,4-12-1 16,4-16 1-16,-3-10-1 15,-6-7 1-15,-5 1-1 16,-9 2 1-16,-7 12 0 15,-11 10 0-15,-14 19 0 0,-7 22 0 16,-10 22 0-16,-5 24 0 16,-7 17-1-16,-2 11 1 15,5 9-1-15,2 2-1 16,10-1-1-16,7-8-3 15,21-2-8-15,-3-29-13 16,27-1-14-16,-5-22 0 16,16-8-1-16,-4-17 1 15</inkml:trace>
  <inkml:trace contextRef="#ctx0" brushRef="#br2" timeOffset="81985">6193 8673 92 0,'-14'15'39'16,"19"4"2"-16,-5-19-2 15,33 20-33-15,-9-19 0 16,9-5-3-16,-1-10 1 16,5-6-1-16,-4-6-1 15,-5-4 0-15,-9-5-1 16,-11 4 0-16,-10 3-1 15,-9 11 0-15,-13 12 0 16,-8 15 1-16,-8 14-1 16,1 10 1-16,1 14 0 15,3 5 0-15,13 3 0 16,13-4-2-16,18-6-2 15,11-23-10-15,28 6-13 0,-1-29-15 16,21-6-1-16,7-23-2 16,17-6 1-16</inkml:trace>
  <inkml:trace contextRef="#ctx0" brushRef="#br2" timeOffset="82578">7506 7223 109 0,'0'0'40'0,"0"0"0"16,-9 42-4-16,-7-3-33 16,-2 13-2-16,-4 13 0 0,0 8-1 15,-1 7-1-15,2 1-1 16,12-9-1-16,3-8-1 15,14-8-3-15,2-25-4 16,17-4-20-16,-10-28-5 16,9-6 17-16,-13-23 13 15,-5-11 5-15,-7-2 4 16,-15-13 3-16,5 14 7 15,-20-11 19-15,16 18 9 16,-11-2-19-16,17 19-11 16,2 5-4-16,18 8-4 15,15 8-4-15,11-7-11 16,32 16-20-16,0-15-9 15,25 2-1-15,6-8-2 0</inkml:trace>
  <inkml:trace contextRef="#ctx0" brushRef="#br2" timeOffset="83554">9036 7183 94 0,'-9'-47'37'16,"4"13"0"-16,-7 7 0 16,12 27-34-16,-25-6 1 15,8 25-1-15,-7 19 0 0,2 17-1 16,-6 9 1-16,4 20 0 15,0 9-1-15,6 6 1 16,5-1-2-16,12-6 0 16,10-11 0-16,12-13 1 15,10-22-1-15,13-23 0 16,14-30 0-16,10-23-1 15,3-21 2-15,3-13-1 16,-4-11 0-16,-6-4-1 16,-10 0 1-16,-13 5 0 15,-14 13-1-15,-11 13 1 16,-11 20-2-16,-5 28 0 15,-14 0 0-15,3 26 1 16,-7 21 0-16,6 11-1 16,-1 12 1-16,5 4-1 0,8-1 2 15,7-7 1-15,10-13-2 16,11-13 1-16,9-18 1 15,5-18-1-15,1-24 0 16,4-17 1-16,-4-17-1 16,-1-11 0-16,-9-11-1 15,-7-7 0-15,-8 2-2 16,-5 2-1-16,-6 15-3 15,-7 9-1-15,6 26-10 16,-15 2-12-16,9 27-10 16,5 12-2-16,8 16 1 15,2 5 1-15</inkml:trace>
  <inkml:trace contextRef="#ctx0" brushRef="#br2" timeOffset="83953">10386 7544 95 0,'-19'-6'37'15,"-13"3"3"-15,-2 11-2 16,-15-2-31-16,1 13-1 16,-5 8-2-16,5 10 1 15,2-1-1-15,11 7-1 16,7 0 0-16,15-4-1 15,13-8 0-15,13-8-1 16,18-10 0-16,7-11 0 16,9-11-1-16,4-7 1 15,0-11-1-15,-4-4 1 0,-5-2-1 16,-7-1 1-16,-9 1-1 15,-9 3 0-15,-8 6 0 16,-8 5 0-16,-3 8 0 16,2 11 0-16,-15 13 0 15,6 8 0-15,3 8-1 16,3 7 0-16,3 4-2 15,4-2 0-15,11 1-3 16,6-18-5-16,23 2-9 16,-10-31-15-16,22-7-5 15,2-25 0-15,12-12 0 16</inkml:trace>
  <inkml:trace contextRef="#ctx0" brushRef="#br2" timeOffset="84155">11050 6819 118 0,'-29'40'40'0,"1"28"1"16,-13 8-3-16,8 16-37 16,-2 10 1-16,5 6-3 15,3 3-1-15,6-5-1 16,8-3-2-16,-3-19-9 15,20-5-23-15,-9-20-3 16,12-9 1-16,-3-29-2 16</inkml:trace>
  <inkml:trace contextRef="#ctx0" brushRef="#br2" timeOffset="84336">10693 7467 113 0,'-28'-10'40'15,"18"15"1"-15,10-5-1 16,16 14-37-16,24-10-4 15,15-4-4-15,28 9-17 16,-2-15-16-16,18 5-3 16,-4-9 1-16,4 6-2 15</inkml:trace>
  <inkml:trace contextRef="#ctx0" brushRef="#br2" timeOffset="84904">11189 7633 110 0,'-47'31'41'0,"21"2"0"15,10-17 0-15,16-16-38 16,30 7-1-16,8-15 0 16,13-7-1-16,7-8 0 15,2-3 0-15,-2-5 0 16,-9-2 0-16,-12 2-1 15,-14 2 1-15,-17 5-1 16,-15 9 0-16,-14 6 0 16,-11 8 1-16,-8 9-1 15,-6 8 1-15,1 9-1 16,5 4 0-16,7 7 1 15,15-2-1-15,14 2 1 0,15-6-1 16,20-7 0-16,19-9 0 16,13-7 0-16,8-9 0 15,8-5 0-15,-2-5 0 16,-5 1 0-16,-7 3 0 15,-15 3 0-15,-12 8 0 16,-14 10 0-16,-14 9 0 16,-14 8 0-16,-3 7 0 15,-9 2 0-15,0 0 0 16,1-1 0-16,-2-5 0 15,6-7 0-15,7-11 0 16,6-15 1-16,0 0 0 16,14-19 0-16,-1-12 1 15,4-9-2-15,3-12 0 0,3-3 0 16,3-1 0-16,-2 3 0 15,-1 6 0-15,-3 8-2 16,9 14-4-16,-5 2-9 16,25 26-6-16,-11-10-12 15,31 20-10-15,6-10 0 16,28 8-1-16</inkml:trace>
  <inkml:trace contextRef="#ctx0" brushRef="#br2" timeOffset="85555">12648 7610 97 0,'5'-13'40'15,"16"1"0"-15,0-10-1 0,22 1-35 16,7-2-1-1,15-2-1-15,12 2-1 0,6 1 0 16,5 0-1-16,1 4 0 16,-3 3 0-16,-12 2 0 15,-13 3 1-15,-13 1-2 16,-19-2 2-16,-14 2 0 15,-16-4 0-15,-16 0 2 16,-13-4-1-16,-13 4 0 16,-6-2 0-16,-1 2 2 15,2 4-3-15,6 1 1 16,11 5-1-16,14 4 0 15,17-1 0-15,29 10 0 16,13-6 0-16,15 4-1 16,7 6 1-16,9 1-2 0,-3 5 1 15,-3 4-1-15,-16 6 0 16,-16 6 0-16,-24 9 1 15,-22 2-2-15,-16 4 2 16,-17 2 0-16,-10-2 0 16,-4-4-1-16,1-5-1 15,6-9-3-15,18-2-5 16,4-25-8-16,33 5-13 15,3-22-12-15,26-5 1 16,8-14 0-16</inkml:trace>
  <inkml:trace contextRef="#ctx0" brushRef="#br2" timeOffset="86192">15545 6857 104 0,'-16'-29'38'16,"-3"10"1"-16,-15-3 0 15,-8 13-36-15,-8 8 1 16,-3 18 0-16,-12 19-1 15,-3 19 1-15,-7 22-2 16,-5 15 0-16,-1 12 0 16,5 12-1-16,9 2 0 15,12-3 0-15,15-11-1 16,17-15-1-16,23-20 2 15,22-20 0-15,21-22-1 16,18-23 1-16,12-21 0 16,8-15-1-16,2-11 1 0,-3-8 0 15,-12 3 0-15,-10 2-1 16,-17 8 2-16,-15 10-2 15,-16 16 0-15,-10 12 0 16,-15 17 0-16,0 7 0 16,0 8-3-16,1 1 0 15,13 2-1-15,8-12-1 16,27-2-8-16,6-31-5 15,32-1-11-15,0-29-11 16,25-6 1-16,2-23-3 16,7-6 5-16</inkml:trace>
  <inkml:trace contextRef="#ctx0" brushRef="#br2" timeOffset="86379">16235 6664 118 0,'-42'31'41'15,"-1"30"2"-15,-15 8-4 16,-2 15-35-16,13 8-3 15,11 6-1-15,8-1-1 16,12-5-2-16,17-1-2 16,5-23-9-16,28 6-19 15,-4-26-8-15,17-7 1 16,-6-25-1-16</inkml:trace>
  <inkml:trace contextRef="#ctx0" brushRef="#br2" timeOffset="86747">16375 7306 117 0,'-27'-12'42'0,"15"23"1"16,-10-2-3-16,10 10-36 16,-3 7-1-16,3 3-1 15,2 6 0-15,1 3 0 16,4-2-2-16,5 2 0 15,6-5 0-15,6-4 0 16,8-11 0-16,5-8 0 16,7-16 0-16,5-9 0 15,6-12 0-15,0-10 0 16,0-4 0-16,1-4 0 15,-6-1 0-15,-3 5 0 0,-6 9 0 16,-9 14 0-16,-7 12 0 16,-13 6 0-16,5 26 0 15,-12 7 0-15,-2 9-3 16,-4 7-2-16,11 10-3 15,-3-19-8-15,26 11-7 16,-5-26-14-16,28-3-3 16,5-21-2-16,19-8 2 15</inkml:trace>
  <inkml:trace contextRef="#ctx0" brushRef="#br2" timeOffset="86964">17338 7274 120 0,'-49'12'42'0,"-15"1"0"0,5 15 1 15,8 3-40-15,-1 5-1 16,6 3 1-16,12 2-3 16,16-2 0-16,15-6 0 15,22-3-2-15,16-11-3 16,25-1-8-16,3-26-10 15,30 1-17-15,-6-19-1 16,13-4-1-16,-9-12 1 16</inkml:trace>
  <inkml:trace contextRef="#ctx0" brushRef="#br2" timeOffset="87243">17686 7307 125 0,'-53'29'45'16,"-12"-1"-4"-16,8 15 3 0,5-1-44 15,14 0 0-15,11-1 0 16,18 1 0-16,18-9 0 15,14-6 0-15,17-11 0 16,10-13 0-16,-1-11 0 16,5-10 0-16,-4-7 0 15,-9-12 0-15,-9-3 0 16,-13-6 0-16,-6 2 0 15,-12 1 0-15,-4 5-5 16,-9 4 1-16,4 16-5 16,-7-5-9-16,15 23-10 15,0 0-13-15,10 9 1 16,4-1-1-16,18 6 1 15</inkml:trace>
  <inkml:trace contextRef="#ctx0" brushRef="#br2" timeOffset="87565">18188 7211 115 0,'-31'0'39'0,"3"16"3"16,-12-5-4-16,6 15-33 15,1 1 0-15,9 7-2 16,4-3 1-16,12 2-3 15,8-5 2-15,14-7-3 16,10-3 0-16,5-6 0 16,5-4 0-16,2-1 0 0,-6-3 0 15,-4 2 0 1,-10 3 0-16,-8 6 0 0,-15 4 0 15,-10 5 0-15,-2 7-2 16,-9 0-1-16,4 6 0 16,-4-7-4-16,17 9-9 15,-8-24-9-15,25 6-15 16,-6-21-1-16,27 1-1 15,-5-17 2-15</inkml:trace>
  <inkml:trace contextRef="#ctx0" brushRef="#br2" timeOffset="87896">18391 7429 114 0,'-6'10'41'16,"6"-10"1"-16,0 0-2 15,21 8-37-15,10-10 0 16,9-6-1-16,7-3 1 15,1-1-2-15,0-6 1 16,-9-1-1-16,-10-3 2 16,-11-2-3-16,-17 3 0 15,-15 2 0-15,-13 10 0 16,-12 7 0-16,-6 10 0 15,-2 11 0-15,3 9 0 16,4 13 0-16,11 7 0 16,11 2 0-16,11-2 0 15,24-3 0-15,7-13-9 16,24 3-9-16,-4-33-8 0,27 0-16 15,-1-23-1-15,16-7-2 16,-1-19 2-16</inkml:trace>
  <inkml:trace contextRef="#ctx0" brushRef="#br2" timeOffset="88377">19711 7159 122 0,'0'0'41'15,"-13"11"-1"-15,13 15-8 0,-7-1-30 16,0 13-2-16,-3 12 1 16,-3 7-1-16,-1 9 0 15,2 2-3-15,6-1-1 16,-1-12-4-16,16 4-12 15,-10-27-18-15,15-5-1 16,-14-27 0-16,25-1 0 16</inkml:trace>
  <inkml:trace contextRef="#ctx0" brushRef="#br2" timeOffset="88505">19613 7552 109 0,'-18'-22'41'0,"-7"-1"1"16,11 14-1-16,1-2-31 16,25 4-4-16,18 2-4 15,16-6-5-15,28 11-13 16,-2-16-18-16,29 3-8 0,1-6 0 15,14 2-3-15</inkml:trace>
  <inkml:trace contextRef="#ctx0" brushRef="#br2" timeOffset="89362">21523 6958 96 0,'-5'-21'36'0,"-2"9"0"16,-11-8 0-16,-3 13-31 16,-7-1 0-16,0 13 0 0,-8 4-1 15,2 14 0-15,-5 9-1 16,5 16 1-16,-6 13-2 15,7 14 1-15,0 9-1 16,8 10-1-16,11 2 1 16,15-1-2-16,16-15 1 15,18-10-1-15,22-27 1 16,16-21 1-16,14-31-1 15,12-26 0-15,2-23 1 16,-2-21-1-16,-10-15 1 16,-14-8-2-16,-20-5 0 15,-21 5 0-15,-24 8 0 16,-24 10 0-16,-23 16 0 0,-19 18 0 15,-8 21 0-15,-10 18 0 16,6 23-2-16,3 10-2 16,28 24-9-16,10-8-9 15,42 16-16-15,14-11-3 16,34 7-1-16,19-13 0 15</inkml:trace>
  <inkml:trace contextRef="#ctx0" brushRef="#br2" timeOffset="89579">22671 7276 91 0,'-34'2'39'0,"3"8"2"0,-14 0-3 15,4 8-13 1,-7 13-24-16,4 8-1 0,-4 12 1 15,-4 5-1-15,3 4-1 16,4-2 0-16,6-1-4 16,2-17-9-16,18 0-24 15,3-23-2-15,16-17 1 16,0 0-2-16</inkml:trace>
  <inkml:trace contextRef="#ctx0" brushRef="#br2" timeOffset="89737">22219 7438 114 0,'-17'-28'40'16,"6"19"1"-16,-4 2-1 15,15 7-35-15,3 20-2 0,14-2-2 16,16 3-3-16,10-3-3 16,33 13-17-16,-6-14-17 15,24 0-2-15,-1-13 0 16,9 1-1-16</inkml:trace>
  <inkml:trace contextRef="#ctx0" brushRef="#br2" timeOffset="90248">23060 7346 119 0,'-32'-3'39'16,"-11"1"2"-16,11 18-5 16,-2 1-33-16,8 12 0 15,4 5-1-15,8 7 1 16,9 1-1-16,13-2 0 0,8-5-1 15,12-9 1-15,8-12 0 16,5-13-2-16,6-11 0 16,4-14 0-16,-4-10 0 15,-4-5 0-15,-2-5 0 16,-10 0 0-16,-5 2 0 15,-6 8 0-15,-11 10 0 16,-9 24 0-16,0 0 0 16,-25 30 0-16,-3 23-2 15,-10 23 2-15,-5 26-1 16,-8 8 0-16,-1 12 0 15,1 6 0-15,5-4 1 16,3-9-1-16,9-18 1 16,6-16-1-16,10-25 2 0,3-19-1 15,9-24 1-15,6-13 0 16,3-36 0-16,3-9-1 15,5-14 1-15,7-20 0 16,2-11 1-16,9-6-2 16,2-1 0-16,2 4 0 15,4 9-2-15,1 6-2 16,7 22-6-16,-13 2-7 15,21 33-9-15,-17-4-14 16,13 15-2-16,1-3-1 16,9 4 1-16</inkml:trace>
  <inkml:trace contextRef="#ctx0" brushRef="#br2" timeOffset="90982">23774 7447 101 0,'9'-14'40'0,"5"6"0"16,-12-9 0-16,9 6-32 15,-17-2-2-15,6 13-1 16,-22-19-2-16,2 16 0 15,-5 3-1-15,-1 8 0 16,-3 6 0-16,0 10-1 16,-2 8 1-16,3 7-2 15,4 5 0-15,5 3 0 16,10 0 0-16,7-6 0 15,10-6 0-15,9-11 0 16,12-13 0-16,7-14 0 16,8-14 0-16,1-10 0 0,0-10 0 15,-3-4 0-15,-5-4 0 16,-6 0 0-16,-5 7 0 15,-10 5 0-15,-7 16 0 16,-9 17 0-16,0 0 0 16,-15 32 0-16,0 13 0 15,-7 18 0-15,-4 13 0 16,-4 16 0-16,-8 11 0 15,-1 3 0-15,-5 2 0 16,-2-4 0-16,-5-8 0 16,0-9-2-16,1-15 2 15,2-19-1-15,7-19 1 16,8-21-1-16,11-16-1 0,12-26-2 15,17-10-4-15,3-31-8 16,26 5-3-16,-7-31-13 16,28 6-8-16,-7-7 0 15,11 6-1-15,-5 0 2 16</inkml:trace>
  <inkml:trace contextRef="#ctx0" brushRef="#br2" timeOffset="91630">23997 7561 115 0,'0'0'41'0,"6"23"1"16,-6-23-1-16,23 12-37 16,-2-9-1-16,11 1-1 0,4-7 0 15,10-5-1-15,1-2 0 16,9-6 0-16,-5-5 1 15,-4-1-2-15,-5-3 0 16,-6-2 0-16,-11 1 0 16,-9 0 0-16,-11 3 0 15,-10 5 0-15,-13 3 0 16,-5 9 0-16,-11 11 0 15,-8 9 0-15,-3 9 0 16,0 12 0-16,1 7 0 16,7 5 0-16,12 2 0 15,11-1 0-15,16-8 0 16,18-6 0-16,17-12 0 15,15-13 0-15,9-13 0 16,4-9 0-16,5-10 0 0,-2-9 0 16,-7-2 0-16,-6-1 0 15,-14 2 0-15,-7 4 0 16,-13 6 0-16,-9 9 0 15,-12 14 0-15,-13 4 0 16,-7 12 0-16,-4 10 0 16,-3 4 0-16,0 4 0 15,5-1 0-15,6-3 0 16,12-8 0-16,12-12 0 15,13-12 0-15,13-9 0 16,7-13 0-16,4-1 0 16,0-4 0-16,0-1 0 0,-6 6 0 15,-8 8 0 1,-9 15 0-16,-13 13 0 0,-8 15 0 15,-4 11 0-15,-4 8 0 16,-5 5 0-16,5 8 0 16,-8-4-5-16,12 8-13 15,-17-20-2-15,16 10-10 16,-28-15-14-16,2 4-1 15,-22-8 0-15,-24-1 3 16</inkml:trace>
  <inkml:trace contextRef="#ctx0" brushRef="#br2" timeOffset="92634">3418 10543 106 0,'13'-1'40'0,"-13"11"-1"15,5 33-9-15,-5 14-29 16,1 22 0-16,1 20-1 15,1 27 0-15,-1 24 1 16,-5 17 1-16,-2 14-1 16,-2 6-1-16,-6-5 2 0,0-5-2 15,0-17 2-15,1-24-1 16,2-26 0-16,2-29-2 15,4-29 1-15,1-33 0 16,3-32 0-16,3-30-1 16,-3-28 0-16,1-25 0 15,-1-28 1-15,-1-31 0 16,3-22 0-16,0-19 0 15,5-10 1-15,6-2 2 16,8 7-3-16,9 9 2 16,12 18 0-16,14 24 0 15,18 21 1-15,16 28-1 16,12 24 0-16,4 24-2 15,3 23 2-15,-4 18 0 16,-6 22-1-16,-18 23-1 0,-23 22 0 16,-27 21 2-16,-25 22-2 15,-23 15 1-15,-29 16-2 16,-18 9 0-16,-19 2-1 15,-9 0 1-15,-3-10-2 16,2-19-2-16,7-14-4 16,2-34-8-16,26-11-5 15,-1-41-14-15,27-15-6 16,8-28 0-16,21-13 0 15</inkml:trace>
  <inkml:trace contextRef="#ctx0" brushRef="#br2" timeOffset="93154">5130 10163 104 0,'0'19'37'0,"-10"25"2"16,-18 18-2-16,-1 31-35 16,-14 24-3-16,-4 27 3 15,-12 24-1-15,-4 21 2 16,-5 10-1-16,3 11-1 15,0-1 2-15,2-10-2 16,8-16 1-16,8-19-1 16,17-29 1-16,11-27-3 0,13-30 2 15,12-30-2-15,15-31 2 16,11-28-1-16,13-26 0 15,8-22 0-15,7-14 0 16,4-14 1-16,6-10-1 16,-2-3 3-16,2 9-3 15,-4 11 1-15,-3 18 0 16,-2 16 1-16,-7 22-2 15,1 21 3-15,-3 20-3 16,-5 21-2-16,0 13 1 16,-5 14-1-16,0 11 0 15,-4 4-3-15,1 4 0 16,0-11-2-16,4-1-1 15,0-20-1-15,15-7-4 0,-4-37-4 16,29-6-10-16,-7-34-9 16,19-17-1-16,-1-25 1 15,4-13 1-15</inkml:trace>
  <inkml:trace contextRef="#ctx0" brushRef="#br2" timeOffset="93505">6552 11394 94 0,'-57'44'40'0,"7"29"2"15,-10 5-2-15,9 16-35 16,5 1-1-16,17 4 0 16,10-5-1-16,19-4-1 0,14-11 0 15,17-13-3-15,19-16 2 16,11-18 0-16,12-22-1 15,5-18 1-15,2-21-1 16,-5-17 0-16,-8-15 1 16,-10-14-1-16,-15-7 0 15,-18-6 0-15,-18-2-1 16,-16-3 0-16,-14 3 0 15,-10 4-1-15,-8 11 0 16,-7 13-1-16,-1 16 1 16,3 14-2-16,6 22 1 15,7 9-3-15,19 22-7 16,3-14-5-16,31 11-14 15,6-21-6-15,28-12-3 16,16-22 2-16</inkml:trace>
  <inkml:trace contextRef="#ctx0" brushRef="#br2" timeOffset="93723">7795 10242 102 0,'-22'-17'41'0,"-14"38"1"15,-21 29-5-15,-6 40-32 16,-6 28-4-16,3 30 0 15,3 25-1-15,9 19 2 16,10 8-3-16,10 3 0 16,12-4-1-16,7-14-4 15,15-5-8-15,-7-38-15 16,16-15-14-16,0-39 0 0,4-27 0 15</inkml:trace>
  <inkml:trace contextRef="#ctx0" brushRef="#br2" timeOffset="94234">6991 11639 106 0,'0'-21'42'15,"24"11"1"-15,18-10-2 16,25-4-40-16,30-11 0 15,26-4 0-15,19-6-1 16,11-5 1-16,6 5-1 16,3-1 0-16,-9 11 1 15,-13 5-1-15,-20 8 0 0,-29 7 0 16,-20 12 1-16,-24 10-1 15,-26 12 1-15,-23 12-1 16,-26 16 1-16,-15 13-1 16,-12 13 1-16,-8 13 1 15,-3 12-2-15,-1 7 0 16,8 2 1-16,11-2-1 15,24-11 0-15,22-13 0 16,25-23 1-16,27-23-3 16,21-27 3-16,20-26-1 15,6-25 1-15,4-24-1 16,-2-13 0-16,-11-11 1 0,-17-6-1 15,-25 2 0 1,-26 2 0-16,-23 5-1 0,-23 6-1 16,-20 11-1-16,-18 12 0 15,-9 10-1-15,-2 20-1 16,0 12-3-16,20 25-6 15,4-3-4-15,41 21-10 16,9-6-11-16,41 3-2 16,22-12 1-16,36-6 0 15</inkml:trace>
  <inkml:trace contextRef="#ctx0" brushRef="#br2" timeOffset="94610">9967 11162 102 0,'-34'6'41'0,"-10"7"1"15,-21-8-2-15,0 1-39 16,-7 5-1-16,2 3 1 16,1 3 0-16,5 8 1 15,9 3-1-15,12 3 1 16,18 0-1-16,17 5 1 15,17-4 0-15,22-2-1 16,17-3-1-16,18-4 1 16,8-2-1-16,9-3 0 15,1 4 1-15,-8-1-1 16,-8 5 1-16,-18 11 2 15,-22 6-2-15,-23 9-1 16,-24 5 1-16,-17 8-1 0,-12 0 0 16,-9-2-2-16,4-7-1 15,0-14-4-15,22-4-6 16,3-35-6-16,42 1-9 15,4-34-14-15,31-9-1 16,12-21-2-16,23-9 5 16</inkml:trace>
  <inkml:trace contextRef="#ctx0" brushRef="#br2" timeOffset="95174">10569 11216 101 0,'-21'38'41'0,"-17"5"2"16,4 21-2-16,-9-1-39 0,11 8 1 15,7 4-2-15,8-2 0 16,10-6 1-16,15-9-1 16,18-17 0-16,17-15 0 15,11-22 0-15,16-14-2 16,9-22 2-16,6-13 0 15,3-11-1-15,-3-7 1 16,-6-6-1-16,-8 1 1 16,-11 0-2-16,-10 2 1 15,-15 7 0-15,-10 7 0 16,-13 14 0-16,-11 16 0 15,-1 22 0-15,-27 27 1 16,2 28-1-16,-7 28 3 16,-3 31-3-16,-5 39 1 15,-3 31 0-15,2 28-1 0,0 23 0 16,2 12 1-16,-1-2-1 15,3-7-2-15,2-18 1 16,1-28 1-16,2-37 0 16,-5-39 0-16,0-47 0 15,0-40-1-15,0-38 1 16,2-34 0-16,5-32 0 15,3-30 0-15,10-32 0 16,9-23 0-16,12-19 0 16,9-11 0-16,12 3 0 15,13 7-1-15,4 16-1 16,6 14-3-16,13 33-5 15,-6 10-6-15,21 36-3 16,-14 1-8-16,23 24-12 0,-8-4-3 16,13 10 1-16,-2-5 2 15</inkml:trace>
  <inkml:trace contextRef="#ctx0" brushRef="#br2" timeOffset="95590">11647 11330 99 0,'-4'17'41'0,"8"15"2"16,-7 1-2-16,1 10-38 16,0 10 0-16,1 12 1 15,-9 3-1-15,-4 4-1 16,-1-7 0-16,-4-6-1 0,7-13 1 15,5-12-2-15,8-22 1 16,16-24-3-16,16-21 2 16,12-16 1-16,10-20-1 15,12-11 1-15,3-12-1 16,4-3 1-16,-2 8-2 15,-10 12 2-15,-10 13-1 16,-12 22 0-16,-13 29 0 16,-13 26 0-16,-12 27 0 15,-10 22 2-15,-6 15-2 16,-2 8 1-16,5 5-4 15,9-9-3-15,17-7-3 16,7-31-7-16,35-7-3 0,-5-40-11 16,31-9-7-16,2-28-6 15,13-15 1-15,0-21 3 16</inkml:trace>
  <inkml:trace contextRef="#ctx0" brushRef="#br2" timeOffset="95804">13190 10253 109 0,'-23'83'42'16,"-13"17"0"-16,10 22-1 15,-2 6-40-15,2 14 0 16,1 8-1-16,3 0 0 0,1-4-1 15,4-10-1-15,9-13-5 16,-4-30-13-16,21-5-14 16,-9-32-9-16,13-18 2 15,-5-27-1-15</inkml:trace>
  <inkml:trace contextRef="#ctx0" brushRef="#br2" timeOffset="95990">12762 11405 104 0,'-28'-14'44'0,"6"1"-1"15,22 13 0-15,13 2-37 16,24-3-4-16,25-9-3 16,23-11-2-16,32-10-3 15,16-22-10-15,42 5-9 0,-2-24-17 16,26 3 1-16,-7-15 0 15,7 3 0-15</inkml:trace>
  <inkml:trace contextRef="#ctx0" brushRef="#br2" timeOffset="96441">14019 10082 109 0,'-33'39'41'16,"12"-2"1"-16,24 16 0 0,-6 13-41 15,15 19 3-15,-6 19-2 16,-4 21 1-16,-11 14-1 16,-6 19-1-16,-15 7-1 15,-5 2 2-15,-4-10-2 16,-1-18-1-16,10-20 1 15,9-25-2-15,13-29 2 16,13-29 0-16,17-31-1 16,16-29 0-16,11-23 0 15,7-17 2-15,5-16-1 16,1-11 0-16,0-2 0 15,-6 7 0-15,-6 14 0 16,-12 12 0-16,-6 23 1 16,-7 23-1-16,-8 24 0 15,-7 26 0-15,-6 18 0 0,-4 13 0 16,3 8-1-16,2 1 0 15,9-1-3-15,0-14-6 16,18 4-6-16,-15-33-5 16,28 3-11-16,-17-28-10 15,16-11 0-15,-4-16-1 16</inkml:trace>
  <inkml:trace contextRef="#ctx0" brushRef="#br2" timeOffset="96809">14669 11323 99 0,'-5'24'42'16,"6"-9"0"-16,20 3-1 0,13-10-39 16,11-5 0-16,9-11 0 15,9-5 0-15,3-8 0 16,3-4-1-16,-6-7 0 15,-8-3 0-15,-14-3 0 16,-12-2-1-16,-18 2 1 16,-12 2 1-16,-16 8-1 15,-13 10 1-15,-12 11-2 16,-4 16 0-16,-6 14 1 15,2 16 0-15,2 18-1 16,7 10 0-16,11 5-1 16,9 1 0-16,15-5 1 15,17-10-1-15,22-9-3 16,16-16-2-16,28-9-7 0,1-30-5 15,31 5-6-15,-9-30-13 16,27 2-4-16,-9-23-2 16,0-2 3-16</inkml:trace>
  <inkml:trace contextRef="#ctx0" brushRef="#br2" timeOffset="97149">15854 11037 92 0,'-24'0'39'16,"-3"-5"2"-16,10 11-1 15,-10 2-37-15,7 10 1 16,-9 8 0-16,-3 12 0 16,-2 3 0-16,0 8-1 15,5-1 0-15,6 1-1 0,10-5 0 16,11-8-1-16,14-8-1 15,16-9 0-15,12-7 0 16,5-3 0-16,5-3 0 16,1 2 0-16,-3 4 0 15,-8 2 0-15,-13 9 0 16,-13 6 0-16,-16 2 0 15,-8 2 0-15,-7 1-3 16,-3-6-2-16,6 2-8 16,-4-22-5-16,30 7-8 15,-2-27-12-15,29-2-3 16,4-18-3-16,23-9 4 15</inkml:trace>
  <inkml:trace contextRef="#ctx0" brushRef="#br2" timeOffset="97351">16456 11149 107 0,'-34'24'44'0,"0"23"1"16,-14 4-2-16,8 8-39 16,0 9-2-16,7 4 0 15,5 1-1-15,8-1-1 16,14-9-3-16,10-16-5 15,22-2-8-15,-5-31-7 16,31-2-12-16,-8-29-9 16,17-6 1-16,-5-30 0 15</inkml:trace>
  <inkml:trace contextRef="#ctx0" brushRef="#br2" timeOffset="97464">16463 10639 96 0,'-60'-42'6'0,"8"23"-5"16,4 17-1-16,10 12-39 15</inkml:trace>
  <inkml:trace contextRef="#ctx0" brushRef="#br2" timeOffset="97911">17197 10917 114 0,'-41'4'40'0,"-1"15"3"15,-12 1-4-15,1 12-37 16,1 2 0-16,9 6-2 15,5 1 0-15,15-1-1 16,14-3 0-16,23-7 1 16,18-7 0-16,19-4 0 15,12-8 1-15,13 0-1 16,-2-3 1-16,0 2-1 15,-8 3 1-15,-11 5-1 0,-19 7 1 16,-15 10 0-16,-24 6 0 16,-14 4 0-16,-11 3-1 15,-10 1 2-15,0 0-4 16,-2-5 1-16,14 0-10 15,0-25-7-15,38 8-4 16,-12-27-14-16,56-1-5 16,-1-17-5-16,26 0 5 15</inkml:trace>
  <inkml:trace contextRef="#ctx0" brushRef="#br2" timeOffset="98043">17894 11623 118 0,'-34'11'44'15,"-1"9"0"-15,-4-15-4 0,15-14-43 16,12 10-10-16,5-17-7 15,28 13-14-15,-7-11-11 16,19 6 1-16,7-4-1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32:43.53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13626 15919 38 0,'16'-11'35'15,"-5"3"2"-15,-15-3-2 16,4 11-29-16,-24-10-2 16,0 17-1-16,-15 3 0 15,-7 13 0-15,-11 8-1 16,-3 7 2-16,-5 3-2 15,4 9 0-15,3-3 0 16,10-4-1-16,9-5 0 16,12-10 0-16,17-5-1 15,12-5 0-15,14-8 0 16,14-7 0-16,10-3-1 15,5 2 0-15,3-1 1 16,1 3 0-16,-3 4-1 16,-9 4 0-16,-5 6 1 0,-13 9-1 15,-15 3 2-15,-8 8-2 16,-10 1 1-16,-7-1-2 15,0-1-2-15,-2-10-3 16,14-2-29-16,-5-20 0 16,14-5-3-16,10-22 2 15</inkml:trace>
  <inkml:trace contextRef="#ctx0" brushRef="#br0" timeOffset="721">13870 16196 45 0,'0'0'36'0,"15"-7"2"0,-15 7-2 15,-9 16-30-15,-2-2-2 16,0 10-2-16,-3 6 2 16,2 7-3-16,-1 7 0 15,4 6-1-15,0-2 2 16,7 0-2-16,7-5 1 15,4-5 0-15,6-13 0 16,4-8 0-16,5-20-1 16,5-14 0-16,3-11 0 15,-4-12 0-15,1-5-1 16,-3-8 2-16,-9-4-2 15,-4 4 1-15,-7 5-1 16,-10 8 3-16,-6 8-2 16,-4 9 1-16,-3 11 1 15,-1 11-1-15,-1 11 1 0,6 7-1 16,3 5 0-16,9 0 0 15,9 0-1-15,8-2 0 16,11-9 0-16,9-5 0 16,10-12 0-16,6-3 1 15,5-5 0-15,-2-2 0 16,-4 1-1-16,-7 2 1 15,-10 3 0-15,-10 9-1 16,-15 12 0-16,-9 8-1 16,-12 10 2-16,-9 4-2 15,-3 8 2-15,-3 3-1 16,4 2 0-16,4-5 0 15,8-8 1-15,11-4-1 16,11-14 1-16,15-13-1 0,12-12 1 16,6-12-1-16,10-7 0 15,1-8 2-15,0-4-1 16,-4-1-1-16,-10 4 0 15,-6 9 1-15,-10 3-1 16,-10 12 0-16,-15 14 1 16,0 0-2-16,-6 19 1 15,-8 2-1-15,-1 14 1 16,-4-3-2-16,5 11 1 15,3-8-3-15,5 1 0 16,4-15-3-16,17 9-17 16,-2-32-13-16,15 2-2 15,-3-22 2-15,17 2-1 16</inkml:trace>
  <inkml:trace contextRef="#ctx0" brushRef="#br0" timeOffset="1022">14923 16356 48 0,'-13'13'35'0,"1"13"0"16,-3-5 1-16,9 7-32 15,-3-2-1-15,4 4 0 16,2-2-2-16,4 0 1 16,-1-5 1-16,5-4-2 15,-1-6 0-15,-4-13 0 16,15 1 0-16,-4-13 0 15,-2-12 1-15,1-3-1 16,1-9 0-16,-2-3 2 16,-1-1-3-16,0-3 2 15,-2 2-2-15,-3 9 1 0,3 1-2 16,-1 3 1-16,3 10-3 15,2 2-1-15,10 13-3 16,-1-8-8-16,17 21-20 16,-4-12-4-16,13 16 3 15,-1-8 0-15</inkml:trace>
  <inkml:trace contextRef="#ctx0" brushRef="#br0" timeOffset="1322">15570 16329 29 0,'-13'-19'34'0,"4"9"3"15,-7-5-2-15,3 10-25 16,-11-3-1-16,4 15-3 15,-11 0 1-15,3 15-3 16,-8 4 1-16,3 11-3 16,-3 4 1-16,10 4-2 15,0 0 2-15,11 2-3 16,8-5 0-16,7-5-2 15,17-5-1-15,5-15-4 16,22 4-28-16,-5-26-2 16,18 2-2-16,-6-21 1 15</inkml:trace>
  <inkml:trace contextRef="#ctx0" brushRef="#br0" timeOffset="1705">15737 16435 61 0,'-21'25'38'0,"0"-12"0"16,15 7-2-16,6-20-33 16,19 7 0-16,7-14 0 15,14-3-1-15,3-6 0 16,8-6-1-16,-2-3 0 15,2-4 1-15,-4-1-2 16,-6 0 2-16,-8 0-1 0,-12 7 0 16,-14 0-1-16,-10 7 1 15,-12 5 0-15,-10 11-1 16,-11 12 0-16,-8 10 0 15,-5 11 1-15,2 10-1 16,0 9 1-16,8 3-1 16,9 7 1-16,10-5-1 15,13-6 0-15,18-9 0 16,15-8-3-16,12-18-1 15,19-5-8-15,-1-34-26 16,25-2-2-16,-5-21 0 16,14-3-1-16</inkml:trace>
  <inkml:trace contextRef="#ctx0" brushRef="#br0" timeOffset="1894">16500 16079 73 0,'-39'29'43'0,"-1"-14"-2"15,17 7 0-15,-8-11-39 16,31-11-3-16,0 0-3 16,8-19-6-16,17 13-30 15,-6-10 0-15,10 14-1 16,-6-6 0-16</inkml:trace>
  <inkml:trace contextRef="#ctx0" brushRef="#br0" timeOffset="2058">16410 16588 72 0,'-41'42'44'0,"13"-1"-4"16,-3-18 2-16,19-16-41 16,12-7-4-16,-4-10-20 15,21 2-17-15,-2-14-1 16,12 2-2-16,-4-11 1 15</inkml:trace>
  <inkml:trace contextRef="#ctx0" brushRef="#br0" timeOffset="3117">17373 15925 39 0,'-17'-14'34'0,"-1"13"2"16,-11-5-3-16,3 14-27 16,-9 3-1-16,4 13 0 15,-4 0-1-15,6 8-1 16,3 3 0-16,4 0 0 15,7-2-2-15,9 0 0 16,7-7 0-16,9-1 0 16,9-9-1-16,6 0 0 15,4-2 0-15,5-1 1 0,1-1-1 16,-3-4 1-16,-3 5-1 15,-6 0 0-15,-6 8 1 16,-8 0-2-16,-9 3 2 16,-9 2-2-16,-5 6 2 15,-7-1-2-15,-4 0 2 16,0-2-1-16,2-3-3 15,-2-9-1-15,15 6-12 16,-3-24-20-16,13 1-2 16,10-13 1-16,10-1 0 15</inkml:trace>
  <inkml:trace contextRef="#ctx0" brushRef="#br0" timeOffset="3396">17777 16203 51 0,'0'0'36'16,"-25"-1"0"-16,11 12-3 16,-9-7-27-16,2 11-2 15,-6-1 1-15,2 7-2 16,-3 4 1-16,2 0-2 15,1 5 1-15,3-1-2 16,5-1 1-16,5-2-2 16,7 1 0-16,8-8-1 15,11-2-3-15,5-10-2 0,18 8-25 16,-3-22-6-16,14 6-2 15,-4-15 2-15</inkml:trace>
  <inkml:trace contextRef="#ctx0" brushRef="#br0" timeOffset="3756">18023 16302 53 0,'0'0'37'0,"-19"-5"-1"16,12 16-2-16,-10-2-28 15,8 13-4-15,-2 3 2 16,0 11-4-16,2 3 2 15,1 7-2-15,3-1 2 16,4-1-1-16,0-6 0 0,3-5 1 16,2-10 0-16,4-12 0 15,-8-11-1-15,19-19 1 16,-6-10 0-16,2-7-1 15,-3-4 1-15,1-7 0 16,-4 0-2-16,-1 3 3 16,-3 6-3-16,-1 8 2 15,-5 7-2-15,1 7 1 16,0 6-2-16,0 10 2 15,14-7-4-15,1 5 0 16,9 7-4-16,0-19-19 16,14 21-11-16,-2-14-2 15,11 11 0-15,-7-11 0 16</inkml:trace>
  <inkml:trace contextRef="#ctx0" brushRef="#br0" timeOffset="4147">18342 16420 57 0,'-9'10'39'16,"12"8"-2"-16,-3-18 1 15,16 15-34-15,6-12 0 16,12-2-1-16,1-7-1 15,5-2 0-15,3-6 0 16,0-3-1-16,-5-3 0 16,-4 0 1-16,-10-2-3 15,-7 4 3-15,-7-1-2 0,-11 5 1 16,-11 4-1-16,-5 5 2 15,-7 8-1-15,-2 8-2 16,-10 6 2-16,1 11-1 16,-1 3 2-16,5 8-2 15,1-1 1-15,10 0-1 16,5-5 1-16,14-3-1 15,9-7 0-15,11-8-2 16,14-9-2-16,9-14-4 16,25 8-26-16,-6-22-4 15,17 8-3-15,-6-19 1 16</inkml:trace>
  <inkml:trace contextRef="#ctx0" brushRef="#br0" timeOffset="4589">18930 16444 55 0,'0'0'41'16,"11"15"-4"-16,-11-15 3 15,30-5-35-15,-16 2-2 16,5-1 0-16,0-3-1 16,2 2-1-16,-3-5-1 15,1-2 1-15,-3 0-1 16,-4 0 1-16,-4-3-1 0,-5 2 0 15,-6 1 0-15,-8 3 2 16,-6-1-2-16,-3 4 0 16,-7 4 0-16,-6 4 1 15,-5 7 0-15,-1 10 1 16,0 4 0-16,3 9-2 15,3 6 2-15,5 4-1 16,11-2 0-16,11-1 0 16,15-7-1-16,10-9-2 15,19-13 0-15,6-14-1 16,18-8-2-16,6-15-2 15,10 7-15-15,-9-21-16 16,7 10 0-16,-13-10-1 0,-2 16 1 16</inkml:trace>
  <inkml:trace contextRef="#ctx0" brushRef="#br0" timeOffset="4913">19441 16378 57 0,'-21'8'39'16,"6"12"-2"-16,-8-7 3 16,14 12-31-16,-10-4-4 15,10 9-1-15,-1 2-2 16,0 5 0-16,2-3 0 15,2 1-1-15,4-4-1 16,0-4 1-16,5-11-1 16,-3-16 1-16,15-5 0 15,4-16-1-15,2-13 1 16,3-5-1-16,3-11 1 15,2 2 0-15,-3-3-1 0,2 6 1 16,-5 8-1-16,-5 10 0 16,-7 14 0-16,-11 13 0 15,11 10-2-15,-12 11 0 16,1 10 0-16,-3 6-2 15,9 9-2-15,-3-17-13 16,23 16-20-16,-4-21 0 16,20 2-2-16,-1-21 2 15</inkml:trace>
  <inkml:trace contextRef="#ctx0" brushRef="#br0" timeOffset="5363">20159 16322 42 0,'-11'-8'37'15,"11"8"0"-15,-23-3-5 16,15 19-18-16,-24-9-2 16,9 14-7-16,-8 0 0 15,-2 5-3-15,2-3 1 16,1 4-1-16,5-5-1 15,5-1 0-15,8-8 0 0,12-13 0 16,0 0-1-16,23 4 1 16,-1-12-1-16,7-3 0 15,-1 3 1-15,2 0-1 16,-3 6 0-16,-3 8 1 15,-8 5-1-15,-5 11 0 16,-9 7 1-16,-4 3-1 16,-5 5 0-16,-3-1 0 15,-2-1 0-15,-1-8-3 16,3-1-2-16,-2-23-11 15,19 7-22-15,-10-22-1 16,17-2-2-16,-1-23 1 16</inkml:trace>
  <inkml:trace contextRef="#ctx0" brushRef="#br0" timeOffset="5761">20568 15912 75 0,'-5'11'41'0,"-14"0"-1"15,4 20-2-15,-4-1-35 16,0 15-1-16,-4 7 0 16,-1 12-2-16,-3 5 1 15,2 8-1-15,2 0 1 16,0 1-1-16,8-9 1 15,2-10-2-15,7-12 1 16,9-10 1-16,6-15-1 16,7-17 0-16,7-18 0 0,2-12 0 15,2-9 0-15,2-5 0 16,-1-4 0-16,-3-1 0 15,-6 6 0-15,-1 5 0 16,-7 13 0-16,-11 20 0 16,0 0-1-16,9 10-1 15,-9 16 0-15,-1 3-1 16,6 5-1-16,-3-3-4 15,17 10-11-15,-11-24-17 16,21 8-3-16,-4-20 0 16,14 1 0-16</inkml:trace>
  <inkml:trace contextRef="#ctx0" brushRef="#br0" timeOffset="6130">20851 16483 64 0,'-20'-16'40'15,"20"16"-2"-15,-15-15 1 16,15 15-35-16,-13-10-1 15,13 10 0-15,0 0-1 16,-6 20 0-16,-4 2 0 16,1 9 0-16,-4 7 0 15,3 4-1-15,-6 2 1 16,4 1-1-16,4-3-1 15,4-8 1-15,7-5-1 16,8-12-1-16,7-9 1 16,6-10 0-16,6-11-1 15,3-7 1-15,-3-8-1 0,-1-6 1 16,-6-5 0-16,-8-1 0 15,-7-3 0-15,-10 3 0 16,-3 2-1-16,-7 5 0 16,1 10-1-16,-3 4-3 15,14 19-2-15,-21-26-14 16,32 31-17-16,-11-5-1 15,27-2-3-15,-3-7 2 16</inkml:trace>
  <inkml:trace contextRef="#ctx0" brushRef="#br0" timeOffset="6354">21485 15836 74 0,'-15'1'41'0,"-11"10"-1"16,6 28 0-16,-5 13-38 15,-1 12-2-15,1 17 0 16,-1 14-1-16,3 7 0 16,5 1-2-16,3 0-1 15,-4-19-19-15,17-4-15 16,-4-22-1-16,12-7-2 15,-5-29 1-15</inkml:trace>
  <inkml:trace contextRef="#ctx0" brushRef="#br0" timeOffset="6536">21190 16444 48 0,'-17'-14'42'16,"-6"-1"0"-16,23 15 0 16,-20-1-17-16,20 1-22 15,22 11-2-15,6-11-2 16,17-1-2-16,10-14-3 15,26 7-26-15,-5-19-8 16,24 3-1-16,-4-15 0 16</inkml:trace>
  <inkml:trace contextRef="#ctx0" brushRef="#br0" timeOffset="6985">22722 16113 59 0,'-14'-30'39'15,"2"9"-1"-15,-11-11 1 0,6 4-33 16,-11-2-1-16,-1 9-2 16,-7 5-1-16,-2 14 1 15,-4 11-1-15,-2 20 0 16,1 15 0-16,4 14-1 15,-3 13 0-15,12 7-1 16,6 4 0-16,6 0-2 16,11-5-1-16,5-13-2 15,11-4-3-15,-3-24-8 16,22 5-21-16,-18-24-2 15,8 2-2-15,-18-19 3 16</inkml:trace>
  <inkml:trace contextRef="#ctx0" brushRef="#br0" timeOffset="8241">22152 16535 37 0,'-35'-33'39'15,"12"12"0"-15,-3-7 0 16,26 28-25-16,-18-22-4 16,18 22-2-16,12-1-3 15,11 2-2-15,4 0-1 16,11 1-1-16,2-4-1 15,9-2 1-15,1-5-1 16,6 0 1-16,-1-1-2 16,0 1 1-16,-5 0 1 15,0-1-1-15,-7 3-1 16,-7 5 1-16,-6 3 0 15,-10 7 0-15,-10 6 0 16,-9 10 0-16,-10 6 0 16,-6 10 0-16,-7 1 0 0,-4 5 0 15,1-1 0-15,-3-3 0 16,7-5 0-16,2-10 0 15,7-8-1-15,12-19 1 16,0 0 0-16,9-18 0 16,9-13 0-16,2-9 0 15,7-8 0-15,-1-2 0 16,1-4 1-16,-3 4-1 15,-2 6 0-15,-6 7 0 16,-5 12 1-16,-3 7-1 16,-2 7 0-16,-6 11 0 15,0 0 0-15,16-3 0 0,-3 5 0 16,5-1 0-16,5-2 0 15,7 0 0-15,5-1 0 16,1-2 2-16,-1 0-2 16,3-1 0-16,-10 2 0 15,-4 3 1-15,-7 2-1 16,-17-2 0-16,1 16 0 15,-10 0-1-15,-8 3 0 16,-4 6 2-16,-5 4-2 16,0 7 1-16,0 0 0 15,3 4 0-15,2 1-1 16,8-2 1-16,8-4 0 15,6-6 0-15,8-7 0 16,8-10 0-16,8-9 0 16,4-11-1-16,3-13 1 0,2-8 0 15,0-7 0-15,-4-4 0 16,-3-5 0-16,-8-4-1 15,-8 3 1-15,-6-1 2 16,-5 8-2-16,-6 4 2 16,-2 8-2-16,-1 8 2 15,-1 6-2-15,10 13 2 16,0 0-2-16,0 0-1 15,0 18 1-15,10-6-1 16,4 2 1-16,5-1-1 16,3-1 1-16,6-3-1 15,0 0 2-15,1-3-1 16,0-2 0-16,-3-1 0 15,-3 1 0-15,-6 1 1 0,-3 3-1 16,-14-8 0-16,9 24-1 16,-11-4 2-16,-6 2-1 15,-4 6 0-15,-1 0 0 16,1 2 0-16,-1-3 0 15,2-2 0-15,4-9 0 16,7-16 0-16,0 0 0 16,14-10 0-16,3-11-1 15,3-5 1-15,2-4 0 16,2-2 0-16,-1 4 1 15,-4 3-1-15,-5 8 0 16,-3 9 0-16,-11 8 0 16,4 10 1-16,-8 7-1 15,-5 6 0-15,-2 2 0 0,3-1 0 16,-1 0 0-16,5-4 0 15,4-20 0-15,11 7 0 16,8-22 1-16,9-9-1 16,9-6 0-16,7-8 3 15,4 1-2-15,-1 2 1 16,-3 7-1-16,-3 14 0 15,-11 12 0-15,-12 16-1 16,-9 16 0-16,-13 12-1 16,-6 7-1-16,-4 1-2 15,-1 1-1-15,-3-15-7 16,17 8-7-16,-13-39-7 15,25 6-10-15,-9-29-6 16,10-2 0-16</inkml:trace>
  <inkml:trace contextRef="#ctx0" brushRef="#br0" timeOffset="8908">14004 17124 52 0,'3'-11'39'0,"-3"11"-2"16,0 0-10-16,-16 2-21 16,12 14 0-16,-3 7 0 15,5 16-2-15,-2 10 0 16,4 10-2-16,-4 8 0 15,4 3 0-15,0 4-2 0,0-74 0 16,-2 71-3-16,2-71-6 16,6 73-28-16,-6-73-1 15,-2 53-1-15,-7-13 0 16</inkml:trace>
  <inkml:trace contextRef="#ctx0" brushRef="#br0" timeOffset="9097">13768 17508 63 0,'-15'-3'41'0,"15"3"0"16,0 0-1-16,29 12-36 16,2-12-3-16,11-3 0 15,10-5-2-15,10-7-2 0,9 2-4 16,-8-12-28-16,18 0-4 15,-10-7-1-15,4 0 0 16</inkml:trace>
  <inkml:trace contextRef="#ctx0" brushRef="#br0" timeOffset="9521">14556 17095 53 0,'-19'2'42'15,"7"6"-1"-15,-5-5-1 16,17-3-27-16,-21 24-11 15,13-6 1-15,-2 8 0 16,2 10-1-16,-5 5 0 16,0 7 0-16,-4 8-1 0,-1 2 1 15,-1-1-1-15,3-3 0 16,2-5-2-16,6-9 1 15,6-5 0-15,8-11 0 16,6-12 0-16,8-14-1 16,5-10 1-16,3-6 0 15,1-7 0-15,0-4 0 16,-1-4 1-16,-4 4-1 15,-3 2 0-15,-5 6 0 16,-2 7 1-16,-14 14-1 16,15-7-1-16,-15 7 1 15,5 22-1-15,-5 0 0 16,3 3-2-16,-1-1 0 0,6 5-2 15,-2-6-1-15,12 5-5 16,-9-13-14-16,20 0-13 16,-10-12-2-16,11-5 1 15</inkml:trace>
  <inkml:trace contextRef="#ctx0" brushRef="#br0" timeOffset="9905">14842 17464 55 0,'0'0'40'16,"-2"15"-2"-16,2-15 2 16,10 10-35-16,-10-10-1 0,24 13 0 15,-8-10-1-15,4-4 0 16,0-5-2-16,1-2 1 15,-1-4 0-15,-2-3-1 16,-2-3-1-16,-6-3 1 16,-5 0-1-16,-7 3 0 15,-6 2 1-15,-7 5-1 16,-7 7 0-16,-2 7 0 15,-6 11 0-15,-3 6 1 16,3 8-1-16,-1 9 1 16,5 0 0-16,8 0-1 15,9-1 1-15,9-7-1 16,11-5 0-16,14-11-1 15,16-9-3-15,13-13-9 0,28 3-17 16,-8-16-10-16,22-5-2 16,-4-7 0-16</inkml:trace>
  <inkml:trace contextRef="#ctx0" brushRef="#br0" timeOffset="10584">15774 17304 50 0,'5'-23'39'15,"-5"1"-1"-15,6 9 0 16,-6 13-31-16,0 0-4 15,0 0 0-15,3 28 1 16,-3 4 0-16,0 5-1 16,-4 8 0-16,2 4 0 15,-3 5-2-15,2-1 2 16,-1-7-1-16,0-2-1 15,0-7 0-15,2-8 0 16,-2-6 0-16,3-9 0 16,1-14-1-16,0-14 0 0,5-7 0 15,-1-11 0-15,1-12 0 16,0-2 0-16,2-18-1 15,4-3 0-15,3-3 1 16,6 3-1-16,3 1 0 16,5 9 0-16,1 4 1 15,4 9-1-15,6 12 1 16,-5 14 0-16,2 11 0 15,-4 9 0-15,-2 8 0 16,-5 6 0-16,-5 7 0 16,-4 6 0-16,-8 4 0 15,-3 7 1-15,-11 2 0 16,-7 1-1-16,-10 3 1 15,-8-3 0-15,-10-1 0 0,-4-5-1 16,-2-6 0-16,-2-12-1 16,5-6-2-16,5-12 0 15,13-6-1-15,10-11-3 16,25-1-9-16,2-17-13 15,27 2-9-15,5-12-3 16,15 4 3-16</inkml:trace>
  <inkml:trace contextRef="#ctx0" brushRef="#br0" timeOffset="11005">16380 17047 65 0,'0'0'41'15,"-25"5"-2"-15,15 2 2 16,-12-2-37-16,11 8-2 0,0 4 0 15,-1 12 0-15,-1 8 0 16,2 8 0-16,-5 10 0 16,2 3 0-16,-2 7-1 15,2-4 1-15,-1 1-1 16,5-7 0-16,3-9 0 15,4-9-1-15,6-10-1 16,8-10 2-16,4-13-2 16,5-11 1-16,6-14 0 15,1-6 0-15,4-4 0 16,-1-2 0-16,1-1 0 15,-6 2-1-15,-2 7 1 16,-6 6-1-16,-2 11 1 0,-15 8-1 16,14 7 0-16,-13 8 0 15,2 2-1-15,-4 6-1 16,5 1 0-16,0-5-1 15,8 1-2-15,0-5-6 16,20 3-11-16,-14-11-13 16,15-5-4-16,-5-9 2 15,7 1 1-15</inkml:trace>
  <inkml:trace contextRef="#ctx0" brushRef="#br0" timeOffset="11327">16732 17506 64 0,'-18'-20'40'0,"18"20"-1"15,-27-5 1-15,27 5-34 16,-25 16-3-16,11 1 0 0,0 5 0 15,5 3-1-15,2 6-1 16,3-1 1-16,4 0-1 16,0-30 0-16,3 30-1 15,18-4 1-15,-3-15 0 16,16-6-1-16,-2-14 0 15,14-7 1-15,-9-12-2 16,14 0 1-16,-13-8 0 16,-9 1 0-16,-9 4-1 15,-12 2 1-15,-11 10-1 16,-9 7-1-16,-9 7 1 15,-9 0-1-15,-2 4-1 16,0 0-1-16,10 2-2 16,-1-2-8-16,23 1-13 0,0 0-11 15,14-10-3-15,10-9 2 16</inkml:trace>
  <inkml:trace contextRef="#ctx0" brushRef="#br0" timeOffset="11590">17398 17098 59 0,'-20'1'41'16,"-8"-7"-2"-16,13 8 2 15,-8 1-37-15,15 8 0 16,2 7-1-16,8 10-1 15,4 13 0-15,0 7-1 0,0 12 0 16,-2 12 0-16,0 7-2 16,-4-79 0-16,2 77-2 15,-2-77-4-15,10 80-16 16,-10-80-15-16,-4 65 0 15,4-65-2-15,-1 38 2 16</inkml:trace>
  <inkml:trace contextRef="#ctx0" brushRef="#br0" timeOffset="12079">17192 17467 75 0,'-36'-7'42'16,"14"10"-1"-16,-2-2-2 15,24-1-36-15,-2 14-1 16,17-14-1-16,14-3-1 0,11-3 0 15,11-2 0-15,6-2-1 16,7-3 1-16,1 0-1 16,-1 4 0-16,-3 2 1 15,-9 5-1-15,-9-2 1 16,-10 4 0-16,-9 3 0 15,-14 0 0-15,-10-3 1 16,-1 15 0-16,-13 0 0 16,-4 2 0-16,-3 5 0 15,-6 6 0-15,3 5 0 16,1 2 0-16,3 4 0 15,20-39-1-15,0 0 1 0,-9 58-1 16,13-45 1 0,14 12-1-16,8-10 1 0,10-12-1 15,5-13 1-15,4-10 0 16,-2-11-1-16,-4-8 1 15,-18 1-1-15,-9-2 0 16,-11-1 0-16,-12 5-1 16,-7 4 0-16,-8 8-1 15,-5 9-1-15,0 7-1 16,0 4-2-16,10 18-8 15,-10-6-10-15,31 14-12 16,-7-4-6-16,23-1 1 16,5-9 1-16</inkml:trace>
  <inkml:trace contextRef="#ctx0" brushRef="#br0" timeOffset="12877">18326 17418 12 0,'0'0'32'16,"1"11"1"-16,-1-11-1 15,0 0-19-15,-1-13-2 16,1 13-1-16,0 0-1 15,0 0-2-15,-4-12-1 16,4 12 0-16,-10-2-1 16,10 2-2-16,-15 1 0 15,15-1 0-15,-20 3-1 16,7-2 1-16,3 0-1 15,10-1 0-15,-19 3-1 0,19-3 1 16,-10 3-2-16,10-3 1 16,0 0 0-16,0 0-1 15,-8 12 1-15,8-12-1 16,-9 18 0-16,-1-7 1 15,-4 3-1-15,-2 1 0 16,-2 1 1-16,-2 1-1 16,-2 1 1-16,5-3-1 15,1-4 0-15,16-11 1 16,-11 18-1-16,11-18 1 15,20 4-2-15,0-4 1 16,7-2 0-16,5 0 0 16,2-2 1-16,0 0-2 15,-1 2 2-15,-1 2-1 16,-8 3 0-16,-2 2 0 0,-7 6 1 15,-6 1-1-15,-9 8 1 16,-8 5-1-16,8-25 1 16,0 0-1-16,0 0 0 15,-43 59 0-15,43-59-1 16,0 0 1-16,-47 42-1 15,47-42-3-15,-40 26-9 16,16-22-10-16,24-4-10 16,5-16-7-16,19-10-1 15,11-8-1-15</inkml:trace>
  <inkml:trace contextRef="#ctx0" brushRef="#br0" timeOffset="13495">18664 17483 61 0,'-14'-6'40'0,"14"6"-2"16,-21-10 1-16,21 10-36 16,-21-3 0-16,21 3 0 15,-17 10-1-15,10 0 1 16,-3 5 0-16,0 3 0 15,0 6-1-15,1 1 1 16,0 1-2-16,5 0 1 16,4-3-1-16,6-5 0 15,5-5 0-15,8-12-1 16,5-8 0-16,7-8 0 15,2-6 0-15,3-4 0 0,-3-7 0 16,0 0 0-16,-8-3 0 16,-3 4 0-16,-6 10 1 15,-5-2-1-15,-8 11 0 16,-3 12 0-16,0 0-1 15,-18 13 1-15,0 22 0 16,18-35 0-16,-25 52-1 16,25-52 1-16,-24 80 1 15,9-31-3-15,-5 7 3 16,7 2 0-16,-3 3-1 15,1-10-1-15,-5 1 2 16,10-3-3-16,-5 0 2 16,15-49 2-16,-25 75-1 0,25-75-1 15,-15 52 1-15,15-52 1 16,0 0-1-16,0 0 1 15,0 0 0-15,-2-37-2 16,2-39-1-16,8-6 1 16,0-5-1-16,6 11 0 15,2-4-3-15,6 18-1 16,10 24-5-16,2 11-4 15,21 17-9-15,-13-5-9 16,17 6-8-16,-5-4-2 16,13 4 3-16</inkml:trace>
  <inkml:trace contextRef="#ctx0" brushRef="#br0" timeOffset="13956">19145 17520 53 0,'9'-16'40'16,"-9"16"-1"-16,0 0 1 15,0 0-33-15,-7 12-2 16,-1 9 0-16,-10 7-1 16,18-28-1-16,0 0 0 15,-27 55-2-15,27-55 0 16,0 0 1-16,-27 55-1 0,29-23 1 15,-6-16-1-15,14-4-1 16,-10-12 1-16,38-18 0 16,-11-11 0-16,9-7 0 15,-5-3 0-15,0 5-2 16,-4 5 2-16,-4 1-1 15,-3 10 0-15,-7 4 0 16,-1 10 0-16,-12 4 0 16,16 20 0-16,-12 2 0 15,2 4 0-15,-6-26-1 16,0 0-2-16,10 61 0 15,-10-61-5-15,0 0-10 16,24 67-12-16,-24-67-9 16,22 26-1-16,4-16 0 0</inkml:trace>
  <inkml:trace contextRef="#ctx0" brushRef="#br0" timeOffset="14163">19786 17159 69 0,'-10'24'41'0,"-11"9"-2"15,7 19 1-15,-1 10-37 16,-1 8-1-16,16-70-1 16,-8 81 0-16,8-81-1 15,-6 83-4-15,6-83-17 16,5 84-17-16,-5-84 0 15,7 65-2-15,-7-65 2 0</inkml:trace>
  <inkml:trace contextRef="#ctx0" brushRef="#br0" timeOffset="14354">19653 17587 83 0,'-25'-12'43'0,"13"9"-2"16,-1-8-1-16,13 11-37 15,15-5-2-15,9 1-1 16,13-5 0-16,6-2-3 15,13-2-1-15,2-6-5 16,21 10-18-16,-14-8-12 16,10 3-2-16,-9-6-2 0,6 8 1 15</inkml:trace>
  <inkml:trace contextRef="#ctx0" brushRef="#br0" timeOffset="14843">20318 17190 56 0,'-6'-22'40'16,"6"22"0"-16,-14-18-2 15,1 23-33-15,-6 10 1 16,4 13-2-16,-8 9 0 0,2 8-1 16,-3 10 0-16,-1 5 0 15,0 5 0-15,3 1-1 16,22-66 0-16,-16 63-1 15,16-63 0-15,-14 55 0 16,14-55-1-16,-4 53 0 16,4-53 0-16,0 0 0 15,-3 57 0-15,18-56 0 16,6-11 0-16,3-16 1 15,5-7-1-15,3-5 1 16,-6-10-1-16,3 8 0 16,-12 11 1-16,-1 13-1 15,-3 13 0-15,-13 3-1 16,11 25 0-16,-11 2 0 0,0-27-1 15,0 0 1-15,-4 57-1 16,4-57-1-16,0 0-6 16,4 65-9-16,-4-65-9 15,0 0-10-15,28 57-1 16,-15-45-3-16</inkml:trace>
  <inkml:trace contextRef="#ctx0" brushRef="#br0" timeOffset="15226">20440 17574 59 0,'0'0'39'0,"-11"13"0"16,12-1 0-16,-1 2-31 16,7-2-5-16,5-3 0 0,3 1-1 15,5-4 1-15,3-7-2 16,0-8 1-16,0-1 0 15,-3-3-1-15,-3-4 0 16,-4 0 1-16,-4 0-2 16,-7-2 0-16,-6 6 1 15,-5-1-1-15,-5 2 0 16,-4 5 1-16,-1 3-1 15,-1 4 0-15,-2 4 1 16,1 6 0-16,2 5-1 16,0 5 1-16,5 9 0 15,5 2-1-15,9-31 1 16,0 0-1-16,-5 58-1 0,5-58 2 15,0 0-3 1,22 58-2-16,-22-58-10 0,0 0-11 16,63 49-13-16,-45-45-2 15,44 3-2-15,-1-14 0 16</inkml:trace>
  <inkml:trace contextRef="#ctx0" brushRef="#br0" timeOffset="15669">20978 17451 41 0,'0'0'38'15,"-24"2"1"-15,8 7 0 16,-15-3-25-16,12 9-5 16,-5 0-4-16,5 2-1 15,1 0 0-15,5-2-2 16,6-1 0-16,3-2-1 15,4-12-1-15,13 14 1 16,1-10-1-16,0 1 0 16,1-1 0-16,0 3 0 15,-1-1 1-15,0 5-1 16,-5 4 0-16,-3-2 1 15,-1 5-1-15,-5-18 1 16,0 0-1-16,0 0 0 0,0 0 0 16,-7 57 0-16,7-57-1 15,0 0 0-15,0 0 1 16,-26 56-3-16,26-56-9 15,0 0-13-15,0 0-12 16,-15 32-3-16,27-39 0 16,-5-14 1-16</inkml:trace>
  <inkml:trace contextRef="#ctx0" brushRef="#br0" timeOffset="15842">21107 17515 66 0,'-20'19'39'15,"13"3"0"-15,-9 1-1 16,7 9-33-16,9-32-3 0,0 0-1 15,-12 60 1-15,12-60-3 16,0 46-14-16,0-46-20 16,1 50-2-16,-1-50-2 15,0 0 2-15</inkml:trace>
  <inkml:trace contextRef="#ctx0" brushRef="#br0" timeOffset="16000">21138 17335 61 0,'-24'-19'39'0,"7"11"-3"16,-4 8-1-16,8 2-50 16,7 12-21-16,6-14-2 0,7 18 0 15,6-14 0-15</inkml:trace>
  <inkml:trace contextRef="#ctx0" brushRef="#br0" timeOffset="16417">21376 17451 54 0,'0'0'39'0,"-13"15"-1"16,8-4-1-16,-6 2-30 15,2 3-2-15,-5 4-2 16,2 0 1-16,-1 2-2 0,4 2 1 16,2-2-2-16,6-3 0 15,6-8 0-15,5-3-1 16,9-6 0-16,6-6-1 15,4-3 1-15,0-4 0 16,-1 3 0-16,0-4 0 16,-9 7 0-16,-5 7 0 15,-14-2 1-15,5 20-1 16,-5-20 1-16,0 0 1 15,0 0-2-15,-37 56 2 16,37-56-3-16,0 0 1 16,-34 50-2-16,34-50-10 15,0 0-18-15,-30 47-10 16,30-47 0-16,0 0-2 0</inkml:trace>
  <inkml:trace contextRef="#ctx0" brushRef="#br0" timeOffset="16992">22176 17509 47 0,'0'0'39'15,"7"-11"-1"-15,-7 11-1 16,-6 15-24-16,4 1-9 15,-3 8-2-15,1 6 0 16,4-30 0-16,0 0-1 16,-12 59 0-16,12-59 3 15,0 0-3-15,-9 63 0 16,9-63 1-16,0 0-1 0,-6 50 0 15,6-50 0 1,0 14 1-16,13-16-3 0,-4-19 3 16,9-5-1-16,-2-13 1 15,3-7-1-15,-4-5 0 16,-4 14-1-16,-1 3 1 15,-5 11-1-15,2 5-1 16,0 6 1-16,-7 12-1 16,21-11-1-16,-4 17-1 15,4-1 0-15,11 2-2 16,7-4 0-16,13 8-3 15,-5-9-11-15,25 9-9 16,-15-9-9-16,12 0-1 16,-12-3 1-16</inkml:trace>
  <inkml:trace contextRef="#ctx0" brushRef="#br0" timeOffset="17421">22783 17535 56 0,'-45'2'39'0,"10"0"0"15,-10-4 1-15,14 0-33 16,-7 5-2-16,1 2-2 15,3 4 0-15,0 12-1 16,2 3 0-16,32-24 0 16,0 0 0-16,-41 52-1 15,41-52 1-15,0 0-1 16,-26 60-1-16,26-60 1 15,0 0-1-15,0 0 0 0,41 48 0 16,13-36 0-16,2-20 0 16,16-6 0-16,-3-17 0 15,8-6 0-15,-12-8 0 16,-9 3 1-16,-35 10-1 15,-12 7 0-15,-9 6 0 16,-6 9 0-16,-4 6 0 16,-7 7 0-16,5 6 0 15,-3 6 0-15,4 7 0 16,4 3 0-16,4 5-1 15,3-30-1-15,0 0 1 16,15 63-1-16,-15-63-5 16,0 0-6-16,0 0-11 15,45 54-10-15,-3-47-3 16,-2-7-4-16,3-11 1 0</inkml:trace>
  <inkml:trace contextRef="#ctx0" brushRef="#br0" timeOffset="18034">23237 17527 56 0,'-15'-1'39'15,"-2"11"0"-15,3 7 0 16,-8 7-34-16,8 6 0 16,14-30-2-16,0 0-1 15,-24 57 0-15,24-57 0 16,0 0 0-16,-16 69-1 15,16-69 0-15,0 0-1 16,-12 62 0-16,12-62 3 0,0 0-3 16,0 0 0-16,5 43 1 15,-5-43-1-15,4-10 0 16,15-4 0-16,0-22 1 15,5-20-4-15,-2-4 4 16,4-3-1-16,-5 5 0 16,-6 16 0-16,4 6 0 15,-1 4 0-15,2 10 0 16,2 8 0-16,1 7 0 15,1 7 0-15,0 4 0 16,-2 5 0-16,1 3-1 16,-6 0 1-16,-3 6-1 15,-8 2 1-15,-5 2-1 16,-7 5 1-16,-9 0 0 0,-7 2 0 15,-7 5 0-15,29-34 1 16,0 0-1-16,-60 57 0 16,60-57 0-16,-52 45 0 15,52-45 1-15,-52 48-1 16,52-48 1-16,-52 43-2 15,52-43 4-15,-47 43-1 16,47-43 0-16,-37 45 0 16,37-45 0-16,-30 51-3 15,30-51 3-15,-24 54-2 16,24-54 0-16,-18 55 0 15,18-55-1-15,-10 57 0 16,10-57-2-16,-9 53 0 16,9-53-13-16,-6 46-7 15,6-46-12-15,0 0-7 0,0 0-1 16</inkml:trace>
  <inkml:trace contextRef="#ctx0" brushRef="#br0" timeOffset="18223">23380 17881 87 0,'52'-44'42'16,"-52"44"-1"-16,0 0-2 15,47-42-37-15,-43 31-8 16,-16 2-13-16,12 9-17 15,-7-11-6-15,5-20-2 16,4 2 0-16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37:08.4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14913 1068 65 0,'46'-71'36'16,"-46"71"0"-16,0 0 2 16,0 0-32-16,19-66 1 15,-19 66 0-15,0 0 1 16,0 0-1-16,-49-33-1 15,49 33-1-15,-66 16-1 16,18 1 0-16,19 3 0 16,-76 40-2-16,1 19 1 15,-3 10-2-15,14 12 0 16,3-19-2-16,34 2 1 0,35-15-2 15,44-25 1-15,26-11-2 16,12-13-1-16,16-10-2 16,4-13-2-16,16-4-8 15,-13-13-22-15,9 0 0 16,-14-6-2-16,-4-2 3 15</inkml:trace>
  <inkml:trace contextRef="#ctx0" brushRef="#br0" timeOffset="716">15166 1324 104 0,'-13'4'38'0,"-10"-4"2"16,5 7-4-16,-7-4-33 15,-1 2 0-15,-4 7-1 0,-3 6 1 16,-6 9-2-16,2 5 1 15,-2 6 0-15,2 4 0 16,4-1-2-16,7 0 1 16,7-4-1-16,10-6 1 15,14-11-2-15,12-11 1 16,13-11 0-16,12-9 0 15,9-13 0-15,5-10 0 16,7-10 0-16,-3-2 0 16,-4-2 1-16,-9 2 0 15,-47 46-1-15,0 0 1 16,58-79 0-16,-43 55 0 15,-18 8-1-15,3 16 0 16,-26 15 0-16,11 9 1 0,-9 4-2 16,9 5 1-16,5 1-1 15,6 1 0-15,10-7 1 16,10-5-1-16,8-10 1 15,8-9-1-15,5-5 1 16,2-7 0-16,2-6 0 16,-3-4-1-16,-3-1 2 15,-6 1-1-15,-6 0 1 16,-7 1-1-16,-4 8 0 15,-12 9 0-15,0 0 0 16,2 14-1-16,-9 8 1 16,-5 6 0-16,2 3-1 15,0 1 0-15,-3-1 1 16,2 1 0-16,6-7 0 15,0-7 0-15,5-18 1 0,0 0-1 16,18-2 1-16,0-17 0 16,0-9 0-16,6-12 0 15,-2 2 0-15,1-9-1 16,-4 6 1-16,0-1 0 15,-9 9-1-15,1 5 0 16,-7 12-1-16,-1 3-1 16,-3 13-2-16,11-11-3 15,-11 11-8-15,0 0-24 16,0 0-2-16,54-22 2 15,-54 22-2-15</inkml:trace>
  <inkml:trace contextRef="#ctx0" brushRef="#br0" timeOffset="1203">16091 980 100 0,'42'-60'41'0,"-42"60"0"16,0 0 0-16,0 0-36 15,0 0-1-15,0 0 0 16,0 0-2-16,-48 20 1 15,7 61-1-15,-1 14-1 16,12 18 0-16,-5-10-1 16,16 0 1-16,3-11-2 15,12-14 1-15,-1-29-1 16,4-12 0-16,2-16 1 15,1-10 0-15,-2-11 0 0,18-15 0 16,-6-8 0-16,7-13 1 16,2-4-1-16,3-11 1 15,4 1-1-15,3 0 0 16,-31 50 0-16,40-43 0 15,-10 4 0-15,7 16 0 16,-7 9 0-16,6 16 0 16,-12 8 0-16,6 14 0 15,-12 3-1-15,-8 9 1 16,-2 0-1-16,-8-2 0 15,-9 0 0-15,-8-7 1 16,-14-2-1-16,-4-3 1 16,-9-7 0-16,-4-9 0 15,1-3-1-15,1-8-1 0,9-4 0 16,8-8-3-16,24-2-6 15,0-10-26-15,32 3-2 16,3-5 0-16,19 3-1 16</inkml:trace>
  <inkml:trace contextRef="#ctx0" brushRef="#br0" timeOffset="1818">16608 1294 120 0,'0'0'41'16,"-16"22"1"-16,-13-6-11 15,0 5-27-15,-4 2-1 16,3 10 0-16,-1 4-1 0,5 2 0 16,3 3-1-16,10 3-1 15,6-6 0-15,9-4 0 16,9-7-1-16,9-10 0 15,8-11 0-15,2-7 0 16,6-11 0-16,-2-10 0 16,0-7 0-16,-4-8 1 15,-7-4 0-15,-1-4-1 16,-5 3 2-16,-7 2-2 15,-2 5 1-15,-3 5 1 16,-4 4-1-16,2 9 1 16,-3 16-1-16,5-9 1 15,-5 9 0-15,15 9 0 16,-2-1 0-16,2 0 0 15,5 3 0-15,3-1 0 0,0 2-1 16,-2 2 1-16,0-1-1 16,-8 5 1-16,-7 5-1 15,-6 4 0-15,-9 7 1 16,-7-1-1-16,-6 1 0 15,-1-4 0-15,1-5 0 16,4-4-1-16,18-21 1 16,0 0 0-16,18-10 0 15,13-16 0-15,11-6 0 16,5-8 1-16,4-3-1 15,-1 0 2-15,-4 3-2 16,-9 11 0-16,-8 8 0 0,-10 15 0 16,-9 13 0-16,-10 14 0 15,-6 9-2-15,-8 2-3 16,9 10-12-16,-13-10-23 15,16 3-2-15,-5-11-1 16,19-4 0-16</inkml:trace>
  <inkml:trace contextRef="#ctx0" brushRef="#br0" timeOffset="2373">17768 1091 86 0,'18'-65'38'16,"-18"65"1"-16,15-57 1 15,-15 57-37-15,0 0 1 16,0 0-1-16,0 0 1 15,0 0-1-15,0 0 0 16,27-5-2-16,-30 79 1 16,-6 15-1-16,0 17 0 15,-10-11-2-15,8 6 1 16,-3-8-5-16,3-16 1 15,17-33-12-15,-6-24-22 16,17-10 0-16,-5-19-2 0,10-9 0 16</inkml:trace>
  <inkml:trace contextRef="#ctx0" brushRef="#br0" timeOffset="2720">17858 1158 99 0,'0'0'41'16,"-6"-76"2"-16,6 76-3 15,0-56-37-15,0 56-1 16,0 0-1-16,32-55 1 16,-32 55 0-16,0 0-1 15,77-12-1-15,-77 12 1 16,60 13 1-16,-60-13-1 15,71 22 0-15,-71-22 0 0,34 38 0 16,20 15-1-16,-13 12 2 16,-26 8-4-16,-26 2 2 15,-26-1-2-15,-12 0 2 16,-13-6-2-16,5-17 2 15,6-11 0-15,6-10-2 16,12-10-1-16,10-11-2 16,23-9-10-16,0 0-24 15,31-25-1-15,2-4-1 16,22-2 0-16</inkml:trace>
  <inkml:trace contextRef="#ctx0" brushRef="#br0" timeOffset="2937">18466 1289 110 0,'0'0'42'0,"0"0"2"16,50-32-3-16,-50 32-40 16,0 22 0-16,-22 6-1 15,-6 16 1-15,5 6-3 16,-3 4 1-16,4-2-2 15,11-6-2-15,9-3-8 16,-3-19-26-16,19-5-2 16,-3-18 0-16,16-9-1 15</inkml:trace>
  <inkml:trace contextRef="#ctx0" brushRef="#br0" timeOffset="3104">18616 1150 100 0,'0'0'40'0,"-2"-88"-1"15,2 88 0-15,-7-60-41 16,7 60-3-16,0 0-16 16,-1-61-19-16,1 61 1 15,0 0-2-15,0 0 3 16</inkml:trace>
  <inkml:trace contextRef="#ctx0" brushRef="#br0" timeOffset="3424">18828 1022 98 0,'56'64'42'16,"-48"-8"1"-16,-22 0-2 15,-9 10-34-15,-21-13-2 16,9 10-1-16,6-6-2 16,17-2 0-16,10-9-1 15,13-6-1-15,9-13 1 16,10-11-1-16,6-8 0 15,6-11 0-15,2-12 0 16,2-13 0-16,-5-7 0 16,-5-15 0-16,-36 50-1 15,35-53 0-15,-35 53 1 16,20-66-2-16,-20 66 1 15,15-61-1-15,-15 61 0 16,2-54-2-16,-2 54 0 0,0 0-5 16,-2-54-18-16,2 54-13 15,0 0 0-15,0 0-1 16,0 0 1-16</inkml:trace>
  <inkml:trace contextRef="#ctx0" brushRef="#br0" timeOffset="3628">19498 1119 107 0,'0'0'40'16,"61"16"2"-16,-40 18-4 16,-31 18-36-16,-30 10 0 15,-19 8-2-15,7 3 1 16,-5 6-3-16,15-3-1 15,13-15-1-15,4-12-3 0,22-14-25 16,-4-21-9-16,20-12 3 16,-2-17-3-16</inkml:trace>
  <inkml:trace contextRef="#ctx0" brushRef="#br0" timeOffset="3816">19362 1341 116 0,'-12'-1'42'15,"7"19"0"-15,-5 9-9 16,8 3-30-16,5 1 0 15,11 1-1-15,9-3-3 16,10-10 0-16,14-6-2 16,7-13-4-16,18-5-22 0,-9-17-12 15,12-7 0-15,-75 29 0 16,71-44 3-16</inkml:trace>
  <inkml:trace contextRef="#ctx0" brushRef="#br0" timeOffset="3989">19972 1281 116 0,'0'0'40'16,"0"-16"2"-16,0 16 1 15,-20 35-40-15,2 4-2 16,-15 16-2-16,9 3 0 16,1 8-2-16,10-13-1 15,16-6-11-15,-3-25-24 16,20-7-3-16,-3-16 0 15,14-10 1-15</inkml:trace>
  <inkml:trace contextRef="#ctx0" brushRef="#br0" timeOffset="4123">20048 1207 108 0,'0'0'40'16,"-28"-101"0"-16,28 101-4 16,-41-82-71-16,41 82-6 15,-45-66 0-15,45 66-2 16</inkml:trace>
  <inkml:trace contextRef="#ctx0" brushRef="#br0" timeOffset="4740">20580 1294 98 0,'0'0'39'0,"0"0"2"16,-56-49-1-16,56 49-32 15,-55-11-4-15,-4 20-1 16,5 15 0-16,-4 10-2 16,6 11 2-16,7 4-2 15,20 4 1-15,10-8-1 16,22-10 0-16,13-15 0 15,14-16 0-15,9-19 0 16,14-17 0-16,-57 32 1 16,69-51-1-16,-69 51 2 15,72-71-5-15,-72 71 2 16,78-85 0-16,-78 85 0 15,63-90 0-15,-63 90 0 0,63-102-2 16,-63 102 1-16,37-79 1 16,-37 79 1-16,0 0 0 15,0 0 0-15,-1-27-1 16,-12 64-1-16,-9 36 2 15,-8 24-4-15,2 6 2 16,8 1-6-16,13-9-3 16,31-13-23-16,6-48-8 15,19-11 1-15,-2-19-2 16</inkml:trace>
  <inkml:trace contextRef="#ctx0" brushRef="#br0" timeOffset="5092">20945 1345 111 0,'-25'23'41'16,"7"0"0"-16,10 2-1 16,10-11-38-16,16-1 0 15,11-9 0-15,5-4 0 16,7-8-1-16,2-5 0 15,0-6 1-15,-4-7-1 16,-39 26 0-16,0 0 1 16,42-48-1-16,-42 48 0 15,0 0 0-15,5-56 2 16,-5 56-3-16,0 0 0 15,0 0 0-15,-38-33 0 16,-6 47 0-16,-17 8 0 16,9 18 0-16,-14 4 0 0,17 15 0 15,10 6 0-15,25-2-2 16,43-25-12-16,4-23-23 15,37-7-5-15,2-16-2 16,18-9 0-16</inkml:trace>
  <inkml:trace contextRef="#ctx0" brushRef="#br0" timeOffset="5799">22220 1317 95 0,'0'0'39'0,"0"0"0"16,22-45 0-16,-43 41-31 15,-9 10-2-15,-8 8-2 16,-8 1 0-16,-6 12-1 15,-6 4-1-15,7 6 1 16,11 0-2-16,9 1 1 16,7 0-2-16,5-6 1 15,17-1-1-15,11-10 1 16,14-5-1-16,11-10 0 15,9-11 0-15,7-10 0 0,5-9 1 16,3-8 0-16,-3-5 1 16,-7-8-1-16,-10 1 0 15,-38 44 1-15,0 0-2 16,43-62 0-16,-43 62 0 15,29-49 0-15,-24 34 0 16,-5 15 0-16,-11 7 0 16,-1 16 0-16,0 9-5 15,-4 5 1-15,2 6-1 16,6-3-5-16,18-2-15 15,-4-14-15-15,21-5 0 16,-3-15 0-16,18-4 0 16</inkml:trace>
  <inkml:trace contextRef="#ctx0" brushRef="#br0" timeOffset="6176">22659 1325 113 0,'12'-25'41'0,"-6"10"0"15,-6 15-1-15,-15 2-35 16,-2 19-3-16,-7 11 1 15,-4 4-2-15,6 6 1 16,0-1-1-16,0-1 0 16,8-6-1-16,6-8 1 15,7-10-1-15,1-16 0 16,23 1 0-16,5-14 0 15,6-13 1-15,7-4-1 0,2-7 1 16,0-3 1-16,-43 40-2 16,46-42 0-16,-46 42 0 15,0 0 0-15,68-66 0 16,-45 45 0-16,-7 14 0 15,-6 11 0-15,-5 11 0 16,-4 11-2-16,1 5-3 16,3 6 0-16,8 1-7 15,-12-14-15-15,26 6-13 16,-3-11 0-16,17-2 1 15,-2-13-2-15</inkml:trace>
  <inkml:trace contextRef="#ctx0" brushRef="#br0" timeOffset="6543">23367 1334 116 0,'-18'-24'41'16,"-10"8"1"-16,-5 11-1 16,-3 10-36-16,6 10-2 15,-15 6 0-15,14 10 1 16,-6-1-4-16,15 8 0 15,8-6 0-15,9-2 0 16,10-9 0-16,11-14 0 16,11-10 0-16,7-10 0 15,7-14 0-15,5-10 0 16,-46 37 0-16,57-52 0 15,-57 52 0-15,59-68 0 16,-59 68 0-16,65-74 0 16,-65 74 0-16,52-73 0 0,-52 73 0 15,53-82 0-15,-53 82 0 16,0 0 0-16,0 0 0 15,13-42 0-15,-29 65 0 16,-3 22-2-16,-1 27-16 16,-23 10-16-16,16 4-8 15,0-1-1-15,19-13-2 16</inkml:trace>
  <inkml:trace contextRef="#ctx0" brushRef="#br0" timeOffset="8450">3752 2442 81 0,'0'0'39'15,"4"-12"-1"-15,-4 12 1 16,0 0-35-16,-1 15 0 15,-1 2 0-15,2 9-1 16,-5 7-1-16,2 5 0 16,-4 1 0-16,2 3 1 0,1-3-2 15,1-5 2-15,1-7-3 16,5-5 2-16,3-8-1 15,5-6 1-15,4-5-2 16,2-4 0-16,6-7 0 16,4-7-1-16,3-10 1 15,2-9-1-15,4-7 1 16,3-7-1-16,-4-1 1 15,1 3-1-15,-7 3 1 16,-4 10 0-16,-7 8 1 16,1 15-1-16,-10 19 0 15,-4 17 1-15,-5 10-1 16,-2 8 0-16,0 6 0 0,3 3 2 15,2 0-1-15,1-6 1 16,6-11-2-16,3-12 2 16,7-15-1-16,4-13 0 15,5-17 0-15,3-11-2 16,-1-14 2-16,0-6-1 15,-5-5 0-15,-2-2 0 16,-9 5 0-16,-1 3 0 16,-8 12-1-16,-4 8-1 15,0 14-2-15,-4 5-1 16,2 12-6-16,0 0-18 15,30 19-11-15,-15-9 1 16,17 14-1-16,-2-9 2 16</inkml:trace>
  <inkml:trace contextRef="#ctx0" brushRef="#br0" timeOffset="8881">4895 2488 87 0,'-9'-21'36'15,"3"7"2"-15,-12-9 0 16,4 9-33-16,-13 2 0 15,1 15-1-15,-7 6 1 16,-1 17-1-16,-3 7 0 16,0 10 0-16,2 7-2 15,8 3 2-15,2-2-3 16,13-3 2-16,8-9-2 15,13-9 1-15,13-13-1 0,12-15 0 16,10-12 0-16,8-14-2 16,4-11 2-16,0-6-2 15,-1-9 2-15,-6-2-2 16,-8 1 2-16,-11 4-2 15,-9 4 2-15,-8 11-1 16,-8 9 1-16,-7 11-1 16,2 12 0-16,-16 20 0 15,5 9 0-15,0 6-1 16,2 8 0-16,4-1-1 15,5 0-1-15,7-7 0 16,12-10-3-16,7-23-2 16,21-3-10-16,-4-34-21 15,18-5 1-15,-4-22 0 16,12 1-1-16</inkml:trace>
  <inkml:trace contextRef="#ctx0" brushRef="#br0" timeOffset="9065">5588 1859 109 0,'-19'21'37'0,"-7"19"3"15,6 21-5-15,-7 6-31 16,4 11-3-16,3 5 0 16,8 7-1-16,5-7-1 15,4-2-1-15,7-8-4 16,-2-19-6-16,14 4-24 15,-11-27-3-15,10-6 2 16,-15-25-3-16</inkml:trace>
  <inkml:trace contextRef="#ctx0" brushRef="#br0" timeOffset="9247">5349 2317 110 0,'-17'-10'39'16,"-5"1"2"-16,22 9-3 15,0 0-35-15,1 13-1 16,19-13-3-16,10-2-1 15,15-2-2-15,6-10-9 16,17 10-24-16,-6-11-2 16,11 8 0-16,-15-6-1 15</inkml:trace>
  <inkml:trace contextRef="#ctx0" brushRef="#br0" timeOffset="9849">5809 2467 105 0,'-13'23'39'15,"13"4"1"-15,0-27-1 16,5 22-35-16,10-21-1 16,8-6 0-16,3-8-1 15,3-6 0-15,0-8 0 16,-3-2-1-16,-4-3 0 15,-4-3 0-15,-8 5 0 16,-10 1-1-16,-9 9 0 16,-6 5 0-16,-8 11 0 15,-6 10 0-15,-5 12-1 0,-2 12 1 16,-1 11 0-16,6 6 0 15,4 4 1-15,11 2-1 16,9-4 1-16,12-7-1 16,10-10 1-16,17-11-1 15,11-14 1-15,7-8 0 16,4-13-1-16,3-2 1 15,-5-6 0-15,-3 2 0 16,-10 1 0-16,-10 5-1 16,-9 4 0-16,-7 9 0 15,-10 13 0-15,-6 4 0 16,-3 9-1-16,-2 2 2 15,-2 4-3-15,1 0 3 0,1-3-2 16,2-5 2-16,2-8-1 16,4-15 2-16,0 0-1 15,0 0-1-15,10-27 2 16,-1 0-2-16,6-13 0 15,4 1 0-15,4-6 0 16,5 1 0-16,0 4 0 16,4 2 0-16,2 7 0 15,-1 4 0-15,4 14-6 16,-4-11-12-16,18 22-16 15,-12-15-9-15,13 10-1 16,-3-10-1-16</inkml:trace>
  <inkml:trace contextRef="#ctx0" brushRef="#br0" timeOffset="18228">17241 3564 14 0,'18'-12'28'15,"-18"12"2"-15,10-18-1 0,-10 18-10 16,5-22-5-16,-5 22-1 15,6-32 5-15,-1 18-8 16,-7-5-3-16,4 3-1 16,-10-4 0-16,1 7-2 15,-10 3 1-15,-6 11-2 16,-13 4 0-16,-8 10 0 15,-13 8 0-15,-9 9-1 16,-9 11 2-16,-3 5-2 16,-2 8 1-16,3 2-2 15,7 5 1-15,8 2-1 16,13 1 0-16,13-1 0 15,19-4-2-15,15-6 1 16,22-6-1-16,18-13 0 0,19-9-1 16,15-16-2-16,17-8-2 15,5-23-12-15,15 5-19 16,-9-16-1-16,3 7 1 15,-16-13-2-15</inkml:trace>
  <inkml:trace contextRef="#ctx0" brushRef="#br0" timeOffset="19039">17545 3906 87 0,'-13'-16'35'0,"13"16"1"15,-32-14-2-15,9 17-27 16,-11-1-1-16,-1 16 0 16,-9 4-2-16,-2 10 0 15,0 4 0-15,3 4-2 16,6 0 0-16,9 1 0 15,9-4-1-15,12-7 0 16,11-11-1-16,12-8 0 16,12-10 0-16,8-6-1 15,5-9 1-15,3-4 0 16,0-6 0-16,-2-4-1 15,-4-2 1-15,-5 2-1 16,-8 1 1-16,-7 1 0 0,-7 7 0 16,-3 4 0-16,-5 4 0 15,-3 11 0-15,0 0 0 16,0 0 0-16,-8 25 0 15,4-6 0-15,5 3 0 16,3 1 0-16,5 0 0 16,5-3 0-16,4-5 0 15,7-4 0-15,6-6-1 16,4-5 1-16,1-3 1 15,-2-3-1-15,-1-1 0 16,-5-2 0-16,-5 2 0 16,-7 0 0-16,-6 0 1 15,-10 7-1-15,0 0 0 16,0 0-1-16,0 0 1 15,-12 2 1-15,-1 10-2 0,4 4 1 16,-4 5 0-16,4 0 0 16,-1 1-1-16,5 1 1 15,2-3 0-15,5-7 1 16,-2-13-1-16,15 2 1 15,-3-17 0-15,3-8 0 16,3-10 1-16,-2-5-1 16,-2-7 0-16,0-2 0 15,-4 2-1-15,1 3 1 16,-6 8-1-16,0 7 0 15,-1 8 0-15,0 9 1 16,-4 10-1-16,15-1 0 16,-2 6 0-16,7 1 0 15,7-2 0-15,11-5-2 0,9-3-1 16,4-13-1-16,9-1-4 15,-4-20-21-15,14 8-10 16,-15-17-2-16,4 3 1 16,-14-9 0-16</inkml:trace>
  <inkml:trace contextRef="#ctx0" brushRef="#br0" timeOffset="19534">18446 3449 77 0,'-11'22'38'16,"8"14"-1"-16,-6-6 1 0,8 14-31 16,-7 0 1-16,2 16-3 15,-5 2 1-15,2 7-3 16,-4-2 0-16,3 0 0 15,0-10-2-15,0-4 1 16,5-12-1-16,1-11 0 16,6-14-1-16,-2-16 1 15,20-7-1-15,-5-15 0 16,4-12 0-16,2-2 0 15,1-7 0-15,1-3 0 16,-1 3 0-16,-1 3 0 16,-5 10 0-16,-1 8 0 15,-2 13 0-15,-3 6 1 16,3 11-1-16,-6 9 0 15,2 4 0-15,-2 7 0 0,-1 4 0 16,-3 1 0-16,-2 4 0 16,-4-3 0-16,-9 1 0 15,-3-3 0-15,-6-2 0 16,-3-6 0-16,-3-4-1 15,-3-5-1-15,4-6-1 16,-1-10-1-16,15 1-5 16,-1-24-20-16,23 11-10 15,2-16 1-15,19 7-1 16,2-12 1-16</inkml:trace>
  <inkml:trace contextRef="#ctx0" brushRef="#br0" timeOffset="20168">18944 3831 75 0,'6'-12'39'0,"-6"12"-2"15,-14 6 2-15,-3 9-19 16,-12 1-14-16,0 12-2 16,-6 3 0-16,4 7-1 15,0 4 0-15,5 1 0 16,6-2-2-16,11-1 1 15,7-7-2-15,9-4 1 16,9-11-1-16,9-10 0 16,8-13-1-16,4-9 0 15,2-10 0-15,-2-7 0 16,0-9 0-16,-5-4 0 15,-7 0 1-15,-6 2-1 0,-10 8 2 16,-8 5-1-16,-3 6 0 16,-6 8 0-16,8 15 1 15,-16-6-1-15,16 6 1 16,-9 12 0-16,9-12-1 15,19 15 1-15,3-8 0 16,6-3 0-16,5 2 0 16,7-1 0-16,-2-7 1 15,-4 7-1-15,-4-2 0 16,-7 8 0-16,-9-1 0 15,-5 9 0-15,-10-1-1 16,-8 4 0-16,-6 2-1 16,-3 0 1-16,3 0-1 15,1-6 0-15,4-2 0 0,10-16-1 16,-1 12 0-16,17-20 1 15,7-9 0-15,5-8 0 16,5-5 1-16,6-4 1 16,-2-6 0-16,-3 3 0 15,-1 4 0-15,-9 9 0 16,-6 9 1-16,-8 11-1 15,-10 4-1-15,-5 30 0 16,-4 4-2-16,-4 1-1 16,6 13-5-16,-2-15-9 15,23 13-21-15,-4-19-5 16,26-2 2-16,4-21-2 15</inkml:trace>
  <inkml:trace contextRef="#ctx0" brushRef="#br0" timeOffset="20686">20465 3562 54 0,'15'-30'36'0,"3"10"0"15,-13-3 0-15,-5 23-17 16,4-21-10-16,-4 21 0 15,0 0-1-15,-10 32-3 16,-2-1-1-16,-1 13-2 16,-1 9 0-16,0 13-1 15,-1 6 0-15,3 5-1 0,1 1-1 16,2-8 0-16,8-3-3 15,1-14-2-15,15-1-21 16,-8-26-12-16,12-6 2 16,-6-21-3-16,8-6 3 15</inkml:trace>
  <inkml:trace contextRef="#ctx0" brushRef="#br0" timeOffset="21029">20402 3581 103 0,'-9'-20'39'15,"9"20"1"-15,13-16-1 0,13 12-35 16,6-3-4-16,11 0 2 16,11 1 0-16,8 0 0 15,7 1-1-15,3 4 0 16,0 4-1-16,-3 6 0 15,-7 4 1-15,-8 9-1 16,-15 9 1-16,-15 11-1 16,-20 6 0-16,-16 14-1 15,-17 4 1-15,-15 8 0 16,-14 1 0-16,-13 0 0 15,-2-5-1-15,-1-5 1 16,3-8-1-16,10-17-1 16,12-10-1-16,10-15-3 15,25 0-16-15,8-29-16 0,28-1 0 16,5-22-3-16,26 3 2 15</inkml:trace>
  <inkml:trace contextRef="#ctx0" brushRef="#br0" timeOffset="21237">21265 3813 102 0,'2'-13'39'16,"-2"13"1"-16,-19 2-2 16,5 5-34-16,-13 14-2 15,0 10 0-15,-2 9-1 16,0 7 0-16,4 5-1 15,-3 0-1-15,13 1-3 16,5-14-4-16,24 4-28 16,-4-24-4-16,17-4 2 0,-1-24-3 15</inkml:trace>
  <inkml:trace contextRef="#ctx0" brushRef="#br0" timeOffset="21391">21329 3524 108 0,'-16'-17'38'15,"-5"3"-1"-15,10 16-2 16,13 7-43-16,-2-9-28 16,17 18-3-16,3-8 1 15,16 12-1-15</inkml:trace>
  <inkml:trace contextRef="#ctx0" brushRef="#br0" timeOffset="21738">21643 3790 106 0,'-16'23'39'0,"-14"-8"2"15,8 15-2-15,-12 0-34 16,12 6-2-16,3 1 0 16,7 5-1-16,4-2 0 15,11-1-1-15,10-4 0 16,7-10 0-16,5-6 0 15,6-8-1-15,1-13 0 16,3-7 0-16,-2-12-1 16,-3-6 0-16,-2-8 0 0,-6-6-1 15,-6-3 1-15,-6-1 0 16,-8 5-1-16,-9 2 1 15,-6 10 0-15,-9 6 0 16,1 15-1-16,-5 6 0 16,8 8-4-16,0 1-4 15,25 15-25-15,-7-23-3 16,31 22 0-16,5-21-1 15</inkml:trace>
  <inkml:trace contextRef="#ctx0" brushRef="#br0" timeOffset="21946">22357 3750 101 0,'-36'20'38'0,"5"17"0"0,-17 1 0 15,5 13-33-15,-6 4-2 16,6 3-1-16,0 0-1 15,8-2 0-15,8-7-3 16,8-14-1-16,13-4-6 16,6-31-27-16,8 10-2 15,5-27 0-15,12-4 0 16</inkml:trace>
  <inkml:trace contextRef="#ctx0" brushRef="#br0" timeOffset="22132">22124 3860 110 0,'-3'-17'39'0,"-12"1"1"0,15 16-5 16,-16 11-29-16,14 4-2 15,7 5-3-15,9 3 0 16,12 3-2-16,7 2 0 16,11-2-2-16,3-2-1 15,15 3-4-15,-6-21-14 16,15 9-16-16,-6-17 0 15,2 1-1-15,-12-16 2 16</inkml:trace>
  <inkml:trace contextRef="#ctx0" brushRef="#br0" timeOffset="22339">22813 3729 116 0,'-25'-9'40'0,"3"22"0"16,-15-2-2-16,3 20-34 0,1 9-1 15,1 10-2-15,1 7 0 16,6 5 0-16,6-1-2 15,5-3-2-15,13-4-1 16,6-14-4-16,15 2-19 16,-2-26-13-16,14-8 1 15,-2-23-2-15,12-8 2 16</inkml:trace>
  <inkml:trace contextRef="#ctx0" brushRef="#br0" timeOffset="22489">22867 3438 112 0,'-20'-20'37'0,"-8"7"-1"0,10 16-7 16,8 13-64-16,6-6-4 16,20 14 1-16,4-3-1 15</inkml:trace>
  <inkml:trace contextRef="#ctx0" brushRef="#br0" timeOffset="22885">23360 3831 109 0,'-29'8'40'16,"-16"-8"2"-16,6 10-2 16,-15-4-33-16,8 15-3 15,-2 5-1-15,3 9 1 0,4 3-2 16,7 3 0-16,12 1-2 15,12-3 2-15,11-5-2 16,13-13 0-16,13-11 0 16,13-14 0-16,11-17 0 15,2-12 0-15,5-13 0 16,1-12 0-16,-1-7 0 15,-4-8 0-15,-4-3 0 16,-7 1 0-16,-8 7 0 16,-7 10 0-16,-10 13 0 15,-12 19 0-15,-6 26 0 16,-28 3 0-16,-3 31 0 15,-8 14 0-15,0 18 0 0,-1 6-2 16,7 13-5 0,1-13-10-16,28 7-21 0,-3-19-5 15,28-4 1-15,1-18-1 16</inkml:trace>
  <inkml:trace contextRef="#ctx0" brushRef="#br0" timeOffset="23245">23719 3860 86 0,'-21'25'39'16,"-4"-2"1"-16,12 13 0 15,2-15-10-15,15 7-27 0,8-3-1 16,13-8 1-16,5-9-1 15,7-10-1-15,3-11 1 16,3-11-1-16,-5-6 0 16,-7-8-1-16,-5-7 0 15,-8-3-1-15,-9 2 2 16,-9 5-1-16,-13 9 1 15,-14 13 1-15,-11 13 0 16,-11 18-2-16,-4 18 0 16,-3 15 0-16,8 10 0 15,7 6 0-15,17 0 0 16,21-8 0-16,28-1-9 15,13-31-15-15,34 0-16 16,9-23-5-16,17-8 2 16,1-20-3-16</inkml:trace>
  <inkml:trace contextRef="#ctx0" brushRef="#br0" timeOffset="24290">2692 4856 69 0,'14'-29'39'0,"-12"-11"-1"16,3 4 0-16,-16-16-20 16,3 13-11-16,-10-5-1 15,-1 5-2-15,-5 4 0 16,-3 8-2-16,-3 9 0 15,-2 13 0-15,-6 14-1 16,0 16 1-16,-1 18-1 16,-2 17 0-16,2 15-1 15,4 10 1-15,4 13-1 16,4 2 0-16,12 0 1 15,11-7-3-15,8-8 0 16,10-16-2-16,9-9-2 16,2-27-6-16,19-3-25 0,-13-27-3 15,6-4 1-15,-13-19 0 16</inkml:trace>
  <inkml:trace contextRef="#ctx0" brushRef="#br0" timeOffset="25537">2160 5118 104 0,'-28'-6'39'15,"3"-7"2"-15,25 13-1 16,-7-12-36-16,29-1-2 16,11-4 0-16,15-5-1 15,10 1 1-15,9-2-1 16,6 6 0-16,-1 4-1 15,-6 6 0-15,-6 6 1 0,-9 9-1 16,-12 9 0-16,-10 6 0 16,-15 8 0-16,-9 5 2 15,-10 2-2-15,-5 4 1 16,-2-2 0-16,-5-3 0 15,2-5-1-15,-1-8 1 16,5-5-1-16,11-19 0 16,0 0-1-16,0 0 1 15,3-24 0-15,12-5-1 16,3-7 1-16,5-4-2 15,3-3 2-15,-2-1-1 16,4 4 2-16,-3 5-3 16,0 8 2-16,-1 6-1 15,-2 7 1-15,0 7-1 16,2 5 1-16,2 3-1 0,3 5 1 15,0 1-1-15,2 1 1 16,0 0 0-16,1 0 0 16,-5-1 0-16,-2-3 0 15,-8 2 1-15,-4-2-1 16,-13-4 0-16,0 0 0 15,-5 13 0-15,-12-5 0 16,-3 3 0-16,-6 5 0 16,-2 5 1-16,-4 6 0 15,-1 7 0-15,4 2 0 16,2 3 1-16,8 4-2 15,7-3 1-15,7-6-1 16,10-4 0-16,8-6 0 16,11-13 0-16,5-12 0 0,10-11-1 15,2-13 1-15,4-10-2 16,3-7 2-16,-7-7-2 15,0-4 2-15,-9 3-2 16,-6 1 2-16,-11 6-1 16,-6 11 1-16,-9 7 1 15,-4 9-2-15,4 16 2 16,-18-5-1-16,8 15 1 15,3 4-1-15,2 4 0 16,7 1 0-16,7 0 1 16,8-2-1-16,10-6 0 15,5-3 1-15,7-4-1 16,2-2 1-16,2-4-1 0,-1-2 0 15,-5-1 0-15,-7 1 0 16,-7 1 0-16,-7 2 0 16,-16 1 1-16,13 7-1 15,-18 4 2-15,-5 6-1 16,-4 4 1-16,-1 5-2 15,1 2 2-15,0 1-2 16,1-1 1-16,4-6-1 16,8-7 0-16,1-15-1 15,21 2 1-15,-3-16-1 16,4-10 0-16,5-6 0 15,0-6 0-15,1-3 1 16,-1-1-1-16,-7 5 1 16,-2 6 0-16,-7 6 0 0,-3 9 1 15,-8 14-1 1,0 0 0-16,0 0 0 0,5 12 0 15,-5 3 0-15,1 1 0 16,6 0-1-16,3-3 1 16,7-5 0-16,3-7 0 15,4-1 0-15,1-6 1 16,3-3 0-16,1-4-1 15,-5 0 1-15,-3 1 0 16,-5 3-1-16,-4 3 1 16,-12 6-1-16,16-2 0 15,-16 2 0-15,3 24 0 16,-5-2 0-16,1 6 0 15,-4 4-3-15,6 8-2 0,-7-6-9 16,19 11-4-16,-14-27-8 16,24 7-14-16,-5-23-3 15,17-7-1-15,4-19 2 16</inkml:trace>
  <inkml:trace contextRef="#ctx0" brushRef="#br0" timeOffset="26047">5073 4568 73 0,'21'-27'38'0,"1"11"-1"15,-15 1 2-15,5 17-32 16,-12-2 0-16,-4 31-2 15,-3 2-2-15,-2 14 0 16,-4 9-2-16,1 10 0 16,-2 6 0-16,3 5-1 15,4 1 1-15,-1-3-2 16,8-3-2-16,-3-16-6 15,17 4-26-15,-13-22-2 16,13-2 0-16,-10-21-2 16</inkml:trace>
  <inkml:trace contextRef="#ctx0" brushRef="#br0" timeOffset="26246">4990 5075 88 0,'-22'-16'37'15,"8"10"1"-15,-3-2 1 16,17 8-32-16,0 0-4 15,0 0-2-15,26-1-1 16,5-8-2-16,15-4-3 16,7-15-4-16,22 4-26 15,0-20-2-15,11 3 0 16,-2-15-2-16</inkml:trace>
  <inkml:trace contextRef="#ctx0" brushRef="#br0" timeOffset="26632">5731 4492 87 0,'-34'34'39'0,"1"19"-1"16,-10 1 2-16,10 16-33 16,-4 0-3-16,7 7 0 15,2-3 0-15,7 0-1 16,1-3-1-16,9-8-1 15,7-12 1-15,4-9-2 16,5-11 1-16,5-14-1 16,5-11 0-16,5-13 0 15,6-11-1-15,2-11 1 16,4-8 0-16,-2-6 0 15,2-3 0-15,-3 1 1 16,-6 8-2-16,-3 7 2 16,-5 10-1-16,-3 12 0 0,-12 8 0 15,10 21 0-15,-9 9 0 16,1 6-1-16,0 7 0 15,-1 1-2-15,7 2 0 16,1-8-4-16,13 5-6 16,-5-29-15-16,17 6-11 15,-5-22 1-15,12-3-1 16,-5-16 2-16</inkml:trace>
  <inkml:trace contextRef="#ctx0" brushRef="#br0" timeOffset="26979">6085 5025 89 0,'-1'12'37'15,"1"-12"0"-15,1 23 2 16,-1-23-36-16,23 21 1 16,0-17-1-16,8-1 0 15,5-7 0-15,6-4-2 16,2-8 1-16,-1 0 0 15,-5-5-1-15,-4-2 0 16,-10-1-1-16,-9 1 0 16,-13-1 1-16,-9 4-1 15,-16 5 1-15,-8 6 0 16,-8 10 0-16,-7 7 1 15,-2 10-1-15,3 11 1 16,-1 9 1-16,8 7-2 16,10 5 1-16,11-1-2 0,16 0-2 15,10-11-3-15,26 5-10 16,1-30-15-16,34 4-10 15,7-22-1-15,26-4-2 16,12-15 1-16</inkml:trace>
  <inkml:trace contextRef="#ctx0" brushRef="#br0" timeOffset="27745">7607 5127 62 0,'18'-12'35'0,"-18"2"-1"15,0 10 2-15,-15-23-27 16,15 23 0-16,-30-17-2 15,12 15-1-15,-18-1 0 16,2 10-2-16,-11 3 2 16,3 8-4-16,-4 2 3 15,1 10-3-15,4 4 1 16,3 7-2-16,8 1 2 15,10 4-2-15,10-2 0 0,13-2 0 16,12-6-1-16,14-9 0 16,14-15 0-16,7-10 0 15,13-14 1-15,1-12-1 16,2-14 1-16,2-4-1 15,-10-5 1-15,-7-1-1 16,-13 3 0-16,-8 4 2 16,-14 7-3-16,-3 7 2 15,-15 13-2-15,2 14 2 16,-19-4-1-16,5 17-1 15,1 9 2-15,3 9-3 16,5 5 0-16,5 3-1 16,15 2-1-16,7-9-4 15,20 7-9-15,-8-24-12 16,22 4-10-16,-3-18 1 0,8-2-2 15,-9-18 3-15</inkml:trace>
  <inkml:trace contextRef="#ctx0" brushRef="#br0" timeOffset="27949">8272 5068 76 0,'0'0'38'16,"-12"2"-1"-16,-2 9 3 16,6 20-19-16,-3 2-16 15,-2 8-3-15,3 4 1 16,-1 0-3-16,2-4 2 15,6-5-3-15,3-8-1 16,5-17-4-16,13-1-12 16,-6-31-19-16,17-5-1 0,-6-19-1 15,7-1 1-15</inkml:trace>
  <inkml:trace contextRef="#ctx0" brushRef="#br0" timeOffset="28361">8238 4767 85 0,'-15'7'35'0,"15"11"0"15,5-4-2-15,13-4-34 16,12 2-3-16,4-6-1 16,11 6 1-16,-2-8 0 15,2 7 2-15,-4 0 2 16,-6 3 3-16,-6 7 1 15,-18-1 3-15,1 16 0 16,-19-7 1-16,2 15-1 0,-12-2-1 16,5 7-2-16,-6-1 1 15,6 2-3-15,0-7 2 16,9-5-2-16,2-8-1 15,8-7 1-15,-7-23 0 16,23 5 0-16,-7-22-1 16,5-8 0-16,-4-9 0 15,2-6 0-15,-4-5-1 16,4-2 1-16,-4-3-1 15,-3 5 1-15,1 5-2 16,1 3 1-16,2 8-2 16,2 3-1-16,6 14-7 15,-6-10-11-15,22 23-15 16,-10-9-4-16,13 12 0 0,-4-11-3 15</inkml:trace>
  <inkml:trace contextRef="#ctx0" brushRef="#br0" timeOffset="29068">9872 5321 56 0,'32'-11'30'0,"2"3"0"15,-5 2 1-15,-12-1-26 16,3 7 0-16,-20 0 2 16,17-1 1-16,-17 1-1 15,-18 1 1-15,-7-6-1 16,0 4-1-16,-9-10-2 0,-4 1-1 15,-5-10 0-15,0-3 0 16,-3-9-3-16,3-9 2 16,1-10-2-16,9-8 2 15,1-8-2-15,8-5 0 16,7-3 0-16,6 2 0 15,8 1 1-15,9 5-1 16,4 8 0-16,10 10 0 16,3 10 1-16,5 6-1 15,1 9 0-15,0 10 1 16,-2 9 0-16,-2 9-1 15,-7 11 0-15,-6 15 1 16,-11 14-1-16,-9 15 0 16,-9 15 0-16,-9 12 0 0,-8 7 2 15,0 9-2-15,-6-1 2 16,9-5-1-16,6-8 1 15,11-13-2-15,18-14 2 16,17-18-3-16,18-18-2 16,21-30-5-16,32-3-18 15,-3-32-11-15,20-4-2 16,4-19-1-16,13-4-2 15</inkml:trace>
  <inkml:trace contextRef="#ctx0" brushRef="#br0" timeOffset="29836">10900 4949 71 0,'3'-24'37'0,"-5"-6"-1"15,7 14 0-15,-5-6-27 16,0 22-3-16,5-16 0 16,-5 16-2-16,-5 16-1 15,-2 7-1-15,-4 4 0 16,-2 7 0-16,-2 5 1 15,2 8-1-15,-1-1 0 16,6 2 0-16,3-4 0 16,8-4-1-16,8-6 1 15,8-10-1-15,6-11-1 16,5-10 0-16,4-11 1 15,4-9-1-15,3-10-2 16,-3-9 4-16,-2-2-3 0,-3-1 1 16,-4 2-1-16,-2 3 1 15,-7 5-2-15,-5 6 2 16,-5 9 0-16,-10 14-1 15,12-3 1-15,-11 13 0 16,0 8-1-16,-1 5 1 16,2 3 2-16,1 4-2 15,1-3 1-15,3 2-1 16,0-5 2-16,4-6-2 15,4-9 3-15,1-6-3 16,3-9-1-16,4-8 2 16,-2-8-2-16,2-7 2 15,0-4-3-15,-2-7 1 16,-3 3-2-16,1-3 1 0,-2 7-1 15,-4-1-2-15,4 15-3 16,-9-4-4-16,16 21-13 16,-24 2-12-16,29 3 0 15,-17 5-1-15,11 9 2 16</inkml:trace>
  <inkml:trace contextRef="#ctx0" brushRef="#br0" timeOffset="30270">11976 4954 89 0,'-12'-4'37'0,"-14"-4"-1"0,2 15 2 15,-12-2-34-15,1 11 0 16,-8 4 0-16,2 10 0 15,-3 0 1-15,5 5-3 16,7-1 2-16,9 0-2 16,7-5 1-16,12-6-2 15,13-8 1-15,11-7-1 16,11-9-1-16,9-7 1 15,4-9-3-15,2-6 4 16,2-4-3-16,-4-4 1 16,-5 1-1-16,-5 1 2 15,-8 6-2-15,-7 4 1 16,-8 5 0-16,-11 14-1 15,0 0 1-15,0 0 1 16,-7 26 0-16,-2 0-1 0,-1 5 1 16,-2 1-2-16,4 5 1 15,3-6-3-15,9-1 0 16,4-17-5-16,17-2-5 15,3-28-8-15,26 1-14 16,-7-26-1-16,19-3-4 16,-7-18 2-16</inkml:trace>
  <inkml:trace contextRef="#ctx0" brushRef="#br0" timeOffset="30464">12573 4463 102 0,'-17'30'38'0,"-10"9"1"16,4 21-4-16,-6 2-34 0,6 10 1 15,1 5-1-15,2-2-1 16,7-1 1-16,4-8-4 16,10 1-1-16,-3-26-17 15,15 4-16-15,-9-20 0 16,10-4-1-16,-14-21 0 15</inkml:trace>
  <inkml:trace contextRef="#ctx0" brushRef="#br0" timeOffset="30652">12294 4948 98 0,'-28'-9'38'0,"13"14"2"16,-4-5-2-16,19 11-34 0,0-11-3 15,31 5-1-15,9-8-3 16,8-9-4-16,20 8-10 15,-2-18-21-15,19 10 1 16,-8-10-2-16,9 9 1 16</inkml:trace>
  <inkml:trace contextRef="#ctx0" brushRef="#br0" timeOffset="31283">12797 5059 106 0,'-17'30'38'0,"-1"-14"2"15,22 11-10-15,6-19-26 16,13-3-1-16,9-8-2 0,8-5 2 16,4-5-3-16,1-5 1 15,-1-4-1-15,-5-5 1 16,-7-3-2-16,-8 1 1 15,-9-2 0-15,-9 4-1 16,-11 1 1-16,-4 4-1 16,-11 7 1-16,-6 11 1 15,-8 6-1-15,-4 12 1 16,-1 9-1-16,2 12 2 15,2 3 0-15,6 5-1 16,11 1 1-16,12-2-1 16,16-7 1-16,13-6-2 0,14-8 2 15,9-12-2-15,6-4 0 16,4-11 0-16,-3-4 0 15,-3-4 1-15,-8-2-3 16,-6 0 3-16,-13 0-3 16,-8 2 2-16,-15 14-1 15,9-14 0-15,-9 14 1 16,-10 16 0-16,-1 4 1 15,-6 7-3-15,3 9 3 16,0 1-2-16,0 1 2 16,1 0-2-16,7-6 0 15,1-6 1-15,5-11 1 16,0-15-1-16,11-4 1 15,1-14 1-15,-1-11-1 16,7-6 1-16,-3-6-2 0,8-4 2 16,0-5-2-16,1 4 1 15,2 2-3-15,0 4 1 16,2 10-4-16,-9-5-7 15,16 26-8-15,-22-14-12 16,16 20-8-16,-7-5-2 16,10 8 0-16</inkml:trace>
  <inkml:trace contextRef="#ctx0" brushRef="#br0" timeOffset="31921">14745 4816 80 0,'29'-33'38'16,"-15"-4"-3"-16,-5 6 3 16,-16-2-35-16,-1-1-1 15,-13 0 2-15,-4 10-1 16,-10 5 0-16,-6 11 0 15,-10 8 0-15,-1 16 0 0,-6 15 0 16,2 19-1-16,-1 12 0 16,5 14 0-16,5 7 1 15,10 7-2-15,13-1 0 16,9-3-2-16,16-8 0 15,8-14-4-15,15-9-1 16,-4-28-11-16,20 3-21 16,-16-24-1-16,10-3 0 15,-16-18 1-15</inkml:trace>
  <inkml:trace contextRef="#ctx0" brushRef="#br0" timeOffset="33192">14155 5108 100 0,'-19'-3'39'0,"19"3"1"15,-6 14-1-15,21-7-35 16,9-5-1-16,13-5-2 16,13-3-1-16,9-3 2 15,7-5-2-15,4-1 0 16,-1-1 0-16,2-1 0 15,-5 4-1-15,-9 2 1 16,-11 5 1-16,-9 5-2 16,-9 5 1-16,-10 5 0 15,-4 7 2-15,-9 3-2 16,-8 7 1-16,-3 3-1 15,-5 4 2-15,-4 4-2 16,0-1 1-16,-1-2 0 0,0-5-2 16,4-4 1-16,3-6 0 15,4-7-1-15,5-12 1 16,0 0 0-16,23-26 0 15,-3 0 0-15,3-7-2 16,3-7 4-16,5-4-3 16,-1 0 2-16,1 0-2 15,0 4 1-15,-5 6-1 16,2 6 2-16,-4 6-1 15,0 4-1-15,-1 6 1 16,-1 4 0-16,0 4 0 16,2 1 0-16,3 1 0 15,-3 2 0-15,4-2 0 16,-4 3 0-16,0-1 0 0,-2 1 0 15,-6 2 0-15,-6 1 0 16,-10-4 0-16,3 16 0 16,-13-1 0-16,-7 5 1 15,-9 3 1-15,-6 4-2 16,-2 8 2-16,-4 2-2 15,1 0 2-15,6 2-2 16,6-3 2-16,10 0-2 16,12-9 0-16,8-4 0 15,15-10 0-15,10-7-1 16,9-12 1-16,2-9-1 15,7-9 1-15,-3-9 0 16,-1-3-2-16,-6-7 3 16,-4-1-3-16,-11 1 3 15,-9 2-3-15,-4 6 3 0,-5 5-2 16,-6 6 2-16,-4 6-1 15,0 6-1-15,5 12 2 16,-10-9-1-16,10 9 0 16,0 0 0-16,0 0 0 15,21 14 1-15,-6-10-1 16,5 2 1-16,2-1-1 15,-2-1 1-15,0 2-1 16,-2 1 1-16,-3-1-1 16,-5 5 1-16,-6 4-1 15,-7 4 0-15,-4 3 2 16,-3 4-2-16,-4 6 2 0,-2 3-2 15,1 0 1 1,-2-2-1-16,6-2 1 0,2-5-1 16,4-8 0-16,5-18-1 15,14 7 1-15,2-20 0 16,6-7-1-16,1-10 1 15,2-6 0-15,2-6 0 16,0 3-1-16,-5 0 2 16,-1 7-2-16,-6 6 2 15,-6 8 0-15,-9 18-1 16,0 0 0-16,0 0 1 15,-7 29 0-15,-1-5-1 16,0 2 1-16,1 2-2 16,6-4 2-16,6-5-1 15,8-10 1-15,8-9 0 16,9-8-2-16,9-9 1 0,4-7 0 15,1-3 1-15,0-3-2 16,-6 2 2-16,-6 3-1 16,-6 6 1-16,-8 8-1 15,-18 11 0-15,5 10 0 16,-16 10 0-16,0 7 1 15,-5 8-3-15,3 7 0 16,-1-2-5-16,13 12-5 16,-8-21-6-16,22 14-5 15,-10-29-8-15,22 7-10 16,-3-18-1-16,11-6 1 15</inkml:trace>
  <inkml:trace contextRef="#ctx0" brushRef="#br0" timeOffset="33632">16819 4726 88 0,'0'0'38'0,"5"-15"-1"16,-5 15 0-16,-2 18-32 15,0 2-3-15,-5 8 0 16,0 13 0-16,-4 8 1 16,-1 14-1-16,-6 7 1 15,-1 8-2-15,-5 1 2 16,5-4-4-16,4-5 1 15,4-12-4-15,14-7-5 16,-3-31-15-16,20 1-14 16,-1-24 0-16,11-5-1 15,-4-19 2-15</inkml:trace>
  <inkml:trace contextRef="#ctx0" brushRef="#br0" timeOffset="33814">16610 5195 108 0,'-39'-4'39'0,"17"11"0"16,5-11-3-16,17 4-33 15,33-13-2-15,12-7 1 16,18-1-6-16,7-12 0 16,16 0-4-16,-1-14-3 15,14 6-24-15,-14-12-2 16,-4 7-2-16,-17-7-1 15</inkml:trace>
  <inkml:trace contextRef="#ctx0" brushRef="#br0" timeOffset="34190">17363 4554 93 0,'-22'16'38'15,"7"21"1"-15,-12 2-1 16,9 15-32-16,-7 7-2 16,2 13-1-16,-2 5 1 15,-2 7-1-15,1 1 0 16,1-6-1-16,1-7 0 15,6-9-1-15,6-12 1 16,4-13-1-16,8-16-1 16,0-24 0-16,26-2 0 15,0-20 0-15,4-10 0 16,6-8 0-16,0-5 1 0,0 0-1 15,-3 2-1-15,0 7 1 16,-11 10 1-16,-5 8-1 16,-17 18 0-16,14 8 0 15,-15 12 0-15,-4 10-1 16,1 5 1-16,-2 3-3 15,7 1-2-15,-1-8-4 16,18 8-7-16,-12-26-10 16,25 5-12-16,-10-20-1 15,15-1-1-15,-8-18 2 16</inkml:trace>
  <inkml:trace contextRef="#ctx0" brushRef="#br0" timeOffset="34550">17620 5115 99 0,'0'0'39'0,"-7"13"1"15,12-1-2-15,-5-12-34 16,16 17-2-16,3-13 1 16,8-1 0-16,2-6-1 15,5-3-1-15,0-5-1 16,0-3 2-16,-4-3-3 15,-2-4 3-15,-7-2-3 16,-7 0 1-16,-7-1-1 16,-5-1 1-16,-8 4 0 15,-6 1 0-15,-6 8 0 16,-7 9-2-16,-4 9 3 0,-8 11-1 15,1 12 3-15,-1 13-1 16,1 7 0-16,7 4 0 16,9 4 0-16,11-5-3 15,16-9 0-15,12-15-6 16,26 0-10-16,-4-34-11 15,35 3-13-15,-2-22 0 16,22-2-3-16,0-12 3 16</inkml:trace>
  <inkml:trace contextRef="#ctx0" brushRef="#br0" timeOffset="35330">18796 5174 59 0,'-9'-25'34'0,"1"4"3"16,-10-3-2-16,7 10-24 15,-15-4-3-15,6 15 1 16,-12-1 0-16,5 14-2 15,-9 3 0-15,5 10-4 16,-4 2 3-16,8 10-5 16,0 0 3-16,8 5-2 15,4-5-1-15,11 3 0 16,10-5 0-16,7-4-1 15,9-9 0-15,4-7 1 16,2-10-1-16,4-4 0 16,2-10 0-16,1-10 0 15,0-5 0-15,-1-10-1 0,2-2 0 16,2-5 0-16,2 0-2 15,-3 1 3-15,0 4-3 16,-6 7 2-16,-7 10-1 16,-7 13 1-16,-17 8 1 15,3 34 1-15,-17 11 1 16,-9 20-2-16,-11 13 2 15,-3 19-1-15,-6 8 4 16,-2 2-3-16,1 1 1 16,3-8-1-16,1-8 1 15,5-11-1-15,2-18 1 16,4-13-1-16,0-19-2 15,6-14 0-15,-2-14-1 16,2-17-1-16,5-14 0 0,1-13-1 16,8-8-3-1,1-17 0-15,13 2-8 0,-9-18-4 16,24 20-9-16,-11-19-7 15,18 16-5-15,-1-3-1 16,13 11 3-16</inkml:trace>
  <inkml:trace contextRef="#ctx0" brushRef="#br0" timeOffset="36799">19358 5099 98 0,'-16'5'39'0,"-1"5"0"0,-8-4-1 15,1 6-34-15,0 5 0 16,5 9-2-16,-2 2 0 16,3 8 0-16,3 1-1 15,4 4 1-15,0-2-1 16,3-3 0-16,0-6-1 15,4-6 1-15,0-9-1 16,4-15 0-16,0 0 0 16,15-12 1-16,-2-13-1 15,5-7 1-15,-1-6-1 16,3-7 0-16,1-2-1 15,-1-3 1-15,0 10-1 16,-5 0 2-16,-4 10-3 16,-3 5 3-16,3 9-3 15,-11 16 2-15,23-11 0 0,-4 11 0 16,7-2 0-16,7 4 0 15,6-2 0-15,12-2 0 16,2-3 0-16,4 0 0 16,-5-3 1-16,-5 2-2 15,-9-1 1-15,-9 0-1 16,-11 2 2-16,-18 5-2 15,0 0 1-15,-24 2 0 16,-4 9 0-16,-9 4 1 16,-5 7 0-16,-2 7 0 15,1 6 1-15,2 3-1 16,7 3 0-16,8-3 0 15,9-1 1-15,12-3-2 16,10-8 1-16,15-11-1 0,8-7 0 16,8-10-1-16,5-11 1 15,5-6 0-15,-4-10 0 16,0-3 0-16,-8-6-2 15,-4 0 2-15,-8-2-1 16,-8 5 0-16,-8 2 0 16,-3 8 0-16,-3 4-1 15,0 5 1-15,0 16 1 16,0-11-1-16,0 11 1 15,0 0 0-15,14 14 0 16,-2-7 1-16,4 1-1 16,5-3 1-16,2 0-1 15,3-4 2-15,2-2-2 16,0-2 1-16,-1 1-1 15,-4-1 0-15,-6-2 1 0,-5 3 0 16,-12 2 0-16,0 0-1 16,0 0 0-16,-15 20 0 15,-4-2 2-15,-4 6-2 16,-2 4 2-16,-1 6-1 15,3 2 0-15,4 1 0 16,9-2 0-16,4-3 0 16,11-8-1-16,11-8 0 15,9-9 0-15,7-10 0 16,7-11 1-16,5-8-1 15,4-9 1-15,-2-4-1 16,-3-4 0-16,-5 0 1 16,-4 1-2-16,-10 7 1 15,-5 4-1-15,-10 10 0 0,-9 17 0 16,0 0 1-16,0 0 2 15,-18 33-3-15,2 2 3 16,0 4-2-16,-1 7 0 16,2-1-1-16,4 0-1 15,9-7-2-15,11-6-2 16,4-15-5-16,20-1-4 15,-5-26-1-15,21 9-4 16,-14-29-3-16,18 14-6 16,-19-18-4-16,5 2-4 15,-11 4 7-15,-10-7 38 16,3 19 5-16,-21-11 3 15,0 27 5-15,-6-17 7 0,6 17 7 16,-18 13 5-16,6 7-1 16,-6-1-35-16,0 7-1 15,1 2 0-15,3 2 0 16,-1-2-1-16,5-3 0 15,1-4 0-15,6-4-1 16,3-17 0-16,0 0 0 16,22-3 0-16,-5-16-1 15,6-5 1-15,4-6-1 16,2-3 0-16,5-5 1 15,-3 2-3-15,1-1 2 16,-4 8-1-16,-5 5 0 16,-5 9-1-16,-4 9 2 15,-14 6 0-15,8 20 0 0,-13 4 1 16,-3 6-1-16,-1 6 0 15,4-1-1-15,3 2 0 16,4-7-3-16,12-4-1 16,0-18-4-16,24 4-5 15,-8-27-4-15,28 11-6 16,-17-28-6-16,19 4-7 15,-10-9-1-15,4 0 1 16</inkml:trace>
  <inkml:trace contextRef="#ctx0" brushRef="#br0" timeOffset="37149">21167 4991 102 0,'-24'13'40'0,"-17"-3"3"16,11 15-3-16,-13 3-34 0,11 3-2 16,4 4 0-16,8 0-1 15,5 0 1-15,8-3-2 16,14-7-1-16,7-11 0 15,11-10 0-15,8-11 0 16,10-14-1-16,5-10 1 16,3-12-2-16,1-8 1 15,0-9-1-15,-5-5 0 16,-3-1 0-16,-9 5 1 15,-9 8-2-15,-10 9 2 16,-14 19 0-16,-2 25 0 16,-30 6 0-16,-2 26 0 15,-7 19 2-15,-4 13-2 0,1 9 0 16,2-2-5-16,18 7-5 15,0-21-5-15,24 8-4 16,-7-36-7-16,29 4-11 16,-4-24-6-16,11-9 0 15,-1-15 3-15</inkml:trace>
  <inkml:trace contextRef="#ctx0" brushRef="#br0" timeOffset="40124">22018 4488 45 0,'0'0'30'0,"-21"-13"2"16,2 25-1-16,-16 4-20 16,9 27-1-16,-18 4 1 15,7 23-3-15,-11 5 1 16,8 18-1-16,-3-2-2 15,10 8-2-15,7-3-1 16,11-10-2-16,17-4-4 16,11-24-8-16,23-3-26 15,6-22 0-15,21-8-1 16,2-21 0-16</inkml:trace>
  <inkml:trace contextRef="#ctx0" brushRef="#br0" timeOffset="41161">22190 5069 97 0,'-11'5'36'15,"-5"1"2"-15,11 10-3 16,-14 0-33-16,10 5 0 15,2 5-1-15,0 8 1 16,-3 0 0-16,-2 4 0 16,-2-1 0-16,1-2-1 15,1-4 0-15,-1-8 0 0,5-6 0 16,8-17-1-16,0 0 0 15,0 0 0-15,12-20 1 16,6-7-1-16,0-8 0 16,6-2 0-16,-1-4 1 15,1-3-1-15,-3 4-1 16,-3 3 2-16,-4 7-2 15,-1 6 2-15,-5 6-3 16,-1 7 3-16,-7 11-3 16,19-6 2-16,-5 10 2 15,4 1-2-15,6 0 1 16,8 0-2-16,8-2 0 15,2-4 0-15,5 1-1 16,1-4 1-16,-4 2-2 16,-3-3 1-16,-8 2 0 0,-7 1 2 15,-13 1 1-15,-13 1 0 16,0 0 2-16,-16 17-1 15,-10-4 2-15,0 7-3 16,-7 2 3-16,0 6-3 16,2 2 2-16,5 2-1 15,8 2-2-15,9-4 1 16,11-3-1-16,8-6 1 15,10-6-1-15,9-7 0 16,8-9-1-16,1-7 1 16,2-12 0-16,-2-3 0 15,-2-7 0-15,-8-2 0 16,-8-4-2-16,-7 0 2 15,-8 2-2-15,-9 5 3 0,-6 4-3 16,-6 6 2-16,-1 8-2 16,2 1 1-16,0 7 0 15,15 3 1-15,0 0 0 16,7 13-1-16,18-10 1 15,9-2 0-15,9-2 0 16,7-2 2-16,3-3-2 16,-1-1 1-16,-6-2 0 15,-7 3 1-15,-12-2-1 16,-8 6-1-16,-19 2 2 15,0 0-2-15,-16 13 3 16,-8 1-3-16,-5 7 3 16,-5 4-3-16,-1 8 1 0,2 2 0 15,6 2 0-15,8 0-1 16,9 0 0-16,11-7 0 15,11-7 0-15,12-8 1 16,9-11 0-16,4-9-1 16,3-8 1-16,2-7 0 15,-5-7 0-15,-4-2-1 16,-9-3 1-16,-9 2-1 15,-7 2-1-15,-8 5 0 16,-5 5-1-16,-5 3 0 16,10 15-2-16,-20-16-2 15,20 16-6-15,0 0-8 16,11 3-10-16,-11-3-9 15,36-13 1-15,-11-3-1 0</inkml:trace>
  <inkml:trace contextRef="#ctx0" brushRef="#br0" timeOffset="41379">23632 4571 98 0,'-25'23'37'15,"4"21"2"-15,-9 4-2 16,7 16-33-16,-6 5 0 15,6 8-1-15,-1 2 0 16,5 1-3-16,8-5 0 16,3-10-4-16,10 3-6 15,-11-22-24-15,16-1-5 0,-7-20 1 16,8-7-1-16</inkml:trace>
  <inkml:trace contextRef="#ctx0" brushRef="#br0" timeOffset="41829">23353 5080 106 0,'-1'-19'39'16,"2"0"-1"-16,18 8-1 16,14-3-36-16,10 2-1 15,13-1 1-15,9-1-2 16,6 4 1-16,2-2-2 15,3 4 1-15,-9 1 0 16,-10 5 0-16,-8 2 2 16,-16 3-1-16,-13 2 0 0,-20-5 1 15,-10 16 1-15,-16-8 0 16,-6 4 0-16,-5-1 0 15,0 2 0-15,4-2 1 16,4 3-2-16,10-2 2 16,10 1-2-16,14-3 1 15,8 1-2-15,13-4 1 16,5 1-1-16,4 1 0 15,2 0 1-15,-3-2-1 16,-5 2 1-16,-9 1 0 16,-8 5 1-16,-9 0-1 15,-7 4 0-15,-9-2 0 16,-3 0-1-16,-1-1 0 0,0-4-2 15,5 1-2-15,-3-14-6 16,17 12-11-16,-9-25-13 16,17 6-7-16,0-13 0 15,14 1-1-15</inkml:trace>
  <inkml:trace contextRef="#ctx0" brushRef="#br0" timeOffset="42145">24420 4399 103 0,'0'0'40'15,"29"-2"2"-15,-14 7-2 16,4 11-37-16,8 4 1 16,7 13 0-16,-2 4-1 15,-3 12-1-15,-3 10 0 16,-5 4-1-16,-12 7 0 15,-10 1 0-15,-12 2 0 16,-10 1-1-16,-7-3 0 16,-12-4-2-16,0-5-1 15,-5-13-7-15,14 8-12 16,-12-22-17-16,20 0-3 15,4-17 0-15,21-2 0 16</inkml:trace>
  <inkml:trace contextRef="#ctx0" brushRef="#br0" timeOffset="42310">24529 5351 120 0,'-2'-12'43'0,"2"12"0"16,-10-21-2-16,6 9-39 16,-1-1-1-16,0-1-3 15,5 14-1-15,-3-25-8 16,15 28-16-16,-12-3-14 15,0 0 0-15,-3-15-2 16,3 15 1-16</inkml:trace>
  <inkml:trace contextRef="#ctx0" brushRef="#br0" timeOffset="56174">15473 5966 67 0,'0'-18'37'16,"4"5"-1"-16,-4-3 1 15,0 16-17-15,9-13-15 16,-9 13-1-16,0 0 1 16,10 30-1-16,-15 8-1 15,-2 19 1-15,-10 13-1 16,-2 16 0-16,-5 7-1 15,-4 6 1-15,-2-1-2 16,3-8 2-16,6-9-5 16,6-14 0-16,13-11-6 15,1-26-19-15,22-2-12 0,-3-22 1 16,16-4-3-16,-4-16 3 15</inkml:trace>
  <inkml:trace contextRef="#ctx0" brushRef="#br0" timeOffset="56595">15689 6503 83 0,'9'-15'37'0,"-9"15"1"15,0 0 0-15,15-7-22 16,-15 7-12-16,0 0-1 15,0 0 1-15,0 0 0 16,0 18-2-16,-4 1 2 16,-4 6-2-16,-3 3 2 0,1 5-2 15,-1 3 0-15,-1-3-1 16,1-3 1-16,7-7-1 15,4-7-1-15,0-16 0 16,14 5 1-16,1-19-1 16,5-8 0-16,7-8 0 15,1-4-2-15,0-1 2 16,2-2-1-16,-2 5 1 15,-3 1-2-15,-1 8 2 16,-3 7-1-16,-3 10 1 16,-3 7 0-16,-1 9 0 15,-4 10-1-15,-1 7 0 16,-3 4 0-16,3 7-3 15,-4-7-7-15,17 9-23 0,-12-14-5 16,15-3-1-16,-1-16 1 16</inkml:trace>
  <inkml:trace contextRef="#ctx0" brushRef="#br0" timeOffset="57086">16863 6156 92 0,'0'0'36'15,"13"-9"0"-15,-13 9 0 0,2 19-32 16,-9 7-2-16,1 10 1 16,-6 8 0-16,1 14 0 15,-7 4-1-15,2 7 1 16,-2-1-1-16,0-1-1 15,3-2-2-15,4-14-3 16,12 5-19-16,-7-26-12 16,11-4-2-16,-5-26 0 15,17 12-2-15</inkml:trace>
  <inkml:trace contextRef="#ctx0" brushRef="#br0" timeOffset="57257">16722 6604 106 0,'-20'-10'37'16,"20"10"0"-16,-24-8-7 15,24 8-24-15,12 5-3 16,11-7-3-16,11-5-4 16,4-18-14-16,23 3-18 15,1-16-2-15,10-4 1 16,-1-8-3-16</inkml:trace>
  <inkml:trace contextRef="#ctx0" brushRef="#br0" timeOffset="57620">17386 6026 100 0,'-30'41'38'16,"7"12"1"-16,-10-3-2 0,20 6-33 15,-12 5-1-15,7 4-1 16,-2-3 0-16,3-1 2 15,3-8-2-15,2-3 1 16,4-9-1-16,2-7 0 16,6-9-1-16,6-10 1 15,7-11-1-15,4-9-1 16,7-8-1-16,4-9-1 15,2-2 2-15,1-5-2 16,-3 3 1-16,-1 1-1 16,-6 9 2-16,-7 8-2 15,-14 8 1-15,6 14 1 0,-10 6-1 16,-4 3-2-16,6 8-4 15,-10-13-10-15,20 13-19 16,-4-16 0-16,13 0-2 16,1-12 0-16</inkml:trace>
  <inkml:trace contextRef="#ctx0" brushRef="#br0" timeOffset="57987">17677 6566 85 0,'-7'18'39'0,"-1"-6"-2"16,9 4 4-16,-1-16-25 16,14 1-12-16,8-4-2 0,7-3-1 15,3-4 0-15,5-3-1 16,-1-2 1-16,-2 0-2 15,-5-3 2-15,-7 0-2 16,-8 0 2-16,-7 2 0 16,-8 2-1-16,-10 2 1 15,-7 5 0-15,-6 7-1 16,-4 8 1-16,-6 11 0 15,-3 4 0-15,3 8 3 16,2 6-3-16,7 0 3 16,7-2-3-16,12-4 0 15,18-7-4-15,7-18-6 16,24-1-29-16,0-13-2 15,12-1 0-15,0-11-2 0</inkml:trace>
  <inkml:trace contextRef="#ctx0" brushRef="#br0" timeOffset="58495">19006 6501 86 0,'0'0'37'15,"-17"-16"-1"-15,8 19-5 16,-23-14-17-16,4 16-5 15,-9-3-3-15,1 13-1 16,-5-1-1-16,5 9 1 16,-1 4-2-16,7 6 1 0,5 2-2 15,9 5 2-15,9-2-3 16,11-1 1-16,14-8-2 15,13-7-1-15,16-11-1 16,10-14-3-16,17-9-5 16,-8-20-26-16,21-5-3 15,-9-17-2-15,5 0 1 16</inkml:trace>
  <inkml:trace contextRef="#ctx0" brushRef="#br0" timeOffset="58878">19475 6057 113 0,'-22'24'39'0,"-4"4"1"0,8 17-1 16,-18 8-36-16,16 2 0 16,-1 2-2-16,5 8 1 15,-2-1 0-15,3 1 2 16,-3-6-3-16,3-3 3 15,3-8-3-15,1-8 2 16,6-9-3-16,4-12 0 16,1-19 0-16,15 3 0 15,4-17 0-15,0-7 0 16,7-5 0-16,-1-3 0 15,3-3 0-15,-2 4 0 16,0 2 0-16,-5 8-2 16,-3 9 2-16,-5 7 0 15,-13 2 0-15,15 22 2 0,-11 3-2 16,-6 3 0-16,2 5-4 15,-2-4 2-15,11 4-5 16,-5-15-7-16,28-4-25 16,-7-19-1-16,22-7 0 15,1-22-3-15</inkml:trace>
  <inkml:trace contextRef="#ctx0" brushRef="#br0" timeOffset="59111">20100 5987 117 0,'-32'31'40'0,"3"27"1"16,-13 2-1-16,13 4-38 16,-7 5-1-16,5 8 0 15,8-5-1-15,9-6 2 16,7-7-4-16,6-8 1 15,13-7-3-15,3-13-3 16,19 4-22-16,-7-25-8 16,14-2-2-16,-7-16 1 15,7-4-2-15</inkml:trace>
  <inkml:trace contextRef="#ctx0" brushRef="#br0" timeOffset="60036">20234 6407 108 0,'-16'2'39'0,"-11"3"0"16,2 19 0-16,-13 3-32 15,10 8-2-15,3 2-2 16,3 6 2-16,6-2-3 16,8 3 1-16,8-7-1 15,9-5 1-15,8-10-3 16,4-8 0-16,9-12 0 15,1-8 0-15,8-9-2 16,-3-12 0-16,-2-6 0 16,2-11-2-16,-2-1 2 15,-5-3-2-15,-5 2 2 16,-8 5-1-16,-4 4 3 15,-6 8-2-15,-7 11 2 16,1 18 1-16,-19-6 1 16,6 15-1-16,3 6 0 0,-1 5 0 15,7-1 0-15,5 6 0 16,8-5 0-16,5-1 0 15,5-4-1-15,8-3 1 16,0 0 0-16,3-3 1 16,-4 2-1-16,-2-1 1 15,-3 4-1-15,-10 5 1 16,-2 3-1-16,-9 5 1 15,-7 3-2-15,-5 2 0 16,-2 0 0-16,-1-2 0 16,-3-3 0-16,4-5 0 15,3-6 0-15,4-6 0 16,7-10 0-16,7-10 0 15,8-9 0-15,5-7 0 0,7-9 0 16,2-6 0-16,3-9 0 16,4 0-2-16,0 1 2 15,-7 5-1-15,-3 9 1 16,-2 3-1-16,-7 12 1 15,-2 6 0-15,-2 8 0 16,-3 7 0-16,2 5-1 16,3 0 1-16,3 2 0 15,6 0 1-15,2 0-2 16,4 1 2-16,-2-2-1 15,0 1 0-15,-4-2 0 16,-3-1 0-16,-6-1 0 16,-15-4 0-16,11 9 0 0,-11-9 0 15,-14 13 0-15,0-4 2 16,-5 6 0-16,-4 6-2 15,-2 6 0-15,0 6 0 16,1 5 0-16,2 0 0 16,5 2 0-16,6 0 0 15,8-8 0-15,7-7 0 16,10-9 0-16,9-12 0 15,7-13 0-15,5-11 0 16,3-10 0-16,2-8 0 16,-7-3 0-16,-2-2 0 15,-11-1 0-15,-10 3 0 16,-7 9-4-16,-12 5-5 15,-4 21-5-15,-18-8-18 0,5 19-8 16,-3-3-1-16,9 11-1 16,-1-5 2-16</inkml:trace>
  <inkml:trace contextRef="#ctx0" brushRef="#br0" timeOffset="60943">21360 6569 80 0,'6'-15'37'0,"6"10"-1"16,-12 5 1-16,15-11-23 16,-15 11-8-16,0 0 0 0,0 12-1 15,-1 9 0-15,-6 4-1 16,2 8 1-16,-4 7-2 15,3 6 0-15,-5 2-1 16,0 3 0-16,2-4-1 16,2-3 0-16,1-8 0 15,2-7 0-15,1-11 0 16,3-18-1-16,0 0 1 15,11-13-1-15,-3-13 1 16,0-8-1-16,2-9 0 16,1-6 1-16,2-7-1 15,0-5-1-15,1 3 1 16,1 5-1-16,2 3 1 15,0 6-1-15,3 10 1 0,2 7-1 16,1 10 2-16,0 10-1 16,1 7 0-16,2 6 0 15,3 5 0-15,-1 7 0 16,-2 2-1-16,-1 5 2 15,-5 2-2-15,-4 2 2 16,-10 3-1-16,-7-2 0 16,-8 2 0-16,-11-2 1 15,-6-4-1-15,-7-1 0 16,-4-5-1-16,-3-1 1 15,-2-4 0-15,4-1 0 16,2-1-1-16,1 1 2 16,6 4-2-16,5 8 2 15,2 6-1-15,3 8 0 16,3 10 0-16,0 7 1 0,1 4-1 15,1 3-1-15,1 1 0 16,2-10-1-16,6-3-1 16,0-14-2-16,11-7-4 15,-6-31-14-15,31 1-12 16,-10-26-5-16,20-8 2 15,-2-19-1-15</inkml:trace>
  <inkml:trace contextRef="#ctx0" brushRef="#br0" timeOffset="61193">22135 5914 105 0,'4'11'40'15,"-15"13"0"-15,-1 25 0 16,-16-2-25-16,0 19-14 15,4 10-1-15,1 10 1 16,0 2 0-16,3 1 0 16,6-3-2-16,3-5 1 15,6-6-3-15,3-12-1 16,11 3-13-16,-6-26-18 15,14-3-5-15,0-21 1 16,11-7-1-16</inkml:trace>
  <inkml:trace contextRef="#ctx0" brushRef="#br0" timeOffset="61611">22423 6516 98 0,'-9'-17'39'15,"9"17"2"-15,-29-16-3 16,10 22-19-16,-7-6-16 15,-1 4 0-15,-3 7-1 16,0 4 2-16,-2 3-2 16,2 6 2-16,1 4-2 15,3 3-2-15,6 2 0 16,7-4 0-16,7-1 0 15,9-5 0-15,9-7 0 16,11-9 0-16,7-9 0 16,4-11 0-16,6-6 0 0,0-10 0 15,-1-3 0-15,-5-2 0 16,-1-2 0-16,-10 3 0 15,-7 4 0-15,-3 7 0 16,-9 8 0-16,-4 14 0 16,0 0 0-16,-13 18 0 15,2 7 0-15,-3 8 0 16,0 8 0-16,0-2-5 15,10 9-2-15,-3-15-7 16,21 12-10-16,-10-20-15 16,21-1 0-16,-1-17 0 15,17-3-1-15</inkml:trace>
  <inkml:trace contextRef="#ctx0" brushRef="#br0" timeOffset="61935">22812 6476 117 0,'-30'14'41'0,"-8"-3"-1"16,5 13 0-16,-5-5-36 16,10 1 0-16,5 0-1 15,13-5 0-15,6 0-2 16,17-2 1-16,8-5-2 15,8-2 0-15,3 0 0 16,0 0 0-16,-2 0 0 16,-6 2 0-16,-8 4 0 15,-10 4 0-15,-11 5 0 16,-7 1 0-16,-5 1 0 0,-7-1 0 15,2-3 0-15,2-5 0 16,20-14-5-16,-15 0-5 16,35-6-10-16,-6-23-18 15,25-3-2-15,2-16-1 16,13-3 1-16</inkml:trace>
  <inkml:trace contextRef="#ctx0" brushRef="#br0" timeOffset="62145">23331 6011 102 0,'-21'25'40'0,"-2"17"1"16,-15 6-1-16,4 21-21 16,-7-7-16-16,4 9-1 0,2 1 0 15,2 2 0-15,7-4-2 16,6-4-1-16,5-6-3 15,3-13-2-15,14 2-12 16,-11-26-20-16,14-2-3 16,-5-21 2-16,10-3-2 15</inkml:trace>
  <inkml:trace contextRef="#ctx0" brushRef="#br0" timeOffset="62613">22947 6409 121 0,'0'0'40'0,"-18"9"-1"0,25 4 1 15,-7-13-38-15,34 13-1 16,4-12-1-16,9-5-1 16,13 1 0-16,4-5 0 15,8 0-1-15,-5-1-1 16,-1 2 1-16,-9-2 1 15,-12 3 0-15,-10 1 2 16,-19 3 0-16,-16 2 0 16,0 0 1-16,-23 7 1 15,-6 0 0-15,-7 9 0 16,-4-1-1-16,0 7 1 15,-1 2-1-15,5 4 1 16,7-4-3-16,9 3 0 16,12-3 0-16,13-6 0 0,13-5 0 15,10-5 0-15,9-4 0 16,0-1 0-16,1-2 0 15,-5 0 0-15,-5 4 0 16,-11 4 0-16,-12 5 0 16,-10 5 0-16,-14 5 0 15,-6 5 0-15,-6 0 0 16,-5-1 0-16,-2 1-2 15,-7-12-12-15,19 14-11 16,-14-22-14-16,18 4-2 16,-5-14-1-16,10-1 0 15</inkml:trace>
  <inkml:trace contextRef="#ctx0" brushRef="#br0" timeOffset="63483">3122 7591 92 0,'0'0'37'0,"0"0"0"15,0 0 2-15,10 15-32 16,-10-15-2-16,1 30 0 16,-4-6-1-16,3 10-1 15,-6 5 0-15,-3 6-2 16,-2 8 0-16,-4 6-1 15,-3 2 0-15,-2 0-2 16,4-2-2-16,1-14-3 0,22-1-23 16,-5-26-9-16,18-12 1 15,3-34-3-15</inkml:trace>
  <inkml:trace contextRef="#ctx0" brushRef="#br0" timeOffset="63656">3236 7367 87 0,'-31'-2'38'0,"-3"0"-1"16,12 12 1-16,3-3-19 16,19-7-21-16,12 15-13 15,13-21-22-15,15 4 1 16,2-6-1-16,12 6-1 0</inkml:trace>
  <inkml:trace contextRef="#ctx0" brushRef="#br0" timeOffset="63999">3647 7574 92 0,'-13'37'37'0,"3"8"0"16,-5-8 1-16,11 6-28 16,-13-4-5-16,8-1 0 15,-1-7-2-15,6-4 1 16,0-5-2-16,6-6 1 15,-2-16-1-15,10-1-1 16,5-18 1-16,4-11-2 16,5-11 1-16,4-2 0 0,1-6 0 15,1 2-1-15,-1 4 1 16,-5 9-1-16,-2 9 1 15,-4 14-1-15,-4 13 0 16,-5 13 0-16,0 10 0 16,-2 11-1-16,1 8-1 15,-1 3-2-15,7 8-5 16,-5-21-14-16,16 8-16 15,0-20-1-15,17-9 0 16,3-18-2-16</inkml:trace>
  <inkml:trace contextRef="#ctx0" brushRef="#br0" timeOffset="64419">5295 7298 93 0,'0'-29'37'15,"4"11"3"-15,-5 2-4 16,1 16-30-16,0 0-2 16,3 34-1-16,-7 7-1 15,-1 12-1-15,0 15 0 16,-5 10-1-16,0 6 0 15,2 3 0-15,2-6-2 16,-2-9-2-16,10 1-6 16,-8-28-23-16,17-6-4 15,-5-20-1-15,10-8 0 16</inkml:trace>
  <inkml:trace contextRef="#ctx0" brushRef="#br0" timeOffset="64617">5173 7738 112 0,'-23'0'39'15,"-1"0"0"-15,14 13-5 16,10-13-30-16,-1 18-1 16,21-21-2-16,19-10-2 15,19-13-1-15,15-12-4 16,18-3-7-16,-8-19-22 15,18 0-3-15,-6-9-1 16,1 7 0-16</inkml:trace>
  <inkml:trace contextRef="#ctx0" brushRef="#br0" timeOffset="65001">5969 7139 99 0,'-21'21'37'16,"4"13"3"-16,-6-1-2 15,11 9-30-15,-8 1-4 16,6 7-1-16,0 5 0 15,-1 8-1-15,-1 4 1 16,0 0-2-16,2-1 1 16,0-3-1-16,3-8-1 15,1-9 1-15,6-12-1 16,6-14 0-16,-2-20 1 15,25-13-2-15,1-17 2 16,1-11-2-16,3-7 2 16,0 0-1-16,-1-3 0 0,-4 7 0 15,-4 9 1-15,-7 12-1 16,-14 23 0-16,10 1 1 15,-10 21-1-15,-1 10-1 16,0 5 0-16,3 2 0 16,5 5-2-16,4-5-1 15,12 0-3-15,0-19-8 16,25-2-23-16,-8-16-3 15,14-2 2-15,-8-18-2 16</inkml:trace>
  <inkml:trace contextRef="#ctx0" brushRef="#br0" timeOffset="65335">6352 7705 91 0,'-17'12'38'16,"14"3"0"-16,3-15 1 15,16 8-27-15,3-16-9 16,13-5 0-16,8-10-1 15,3-1 0-15,3-6-1 16,-2-2 0-16,-3-2 1 16,-10 3-1-16,-10 3 0 15,-9 3 0-15,-18 9 0 16,-7 4-1-16,-12 11 1 15,-9 9 0-15,-9 11 0 16,-2 10 1-16,0 7-1 16,3 11 0-16,6 1 0 15,12 0 1-15,12 0-2 16,14-9-1-16,16-7-4 0,6-20-8 15,33-1-21-15,-7-23-8 16,23-3 1-16,6-18-2 16</inkml:trace>
  <inkml:trace contextRef="#ctx0" brushRef="#br0" timeOffset="65878">8020 7198 99 0,'-4'-14'37'0,"4"14"2"16,-1-15-1-16,1 15-32 15,0 0-2-15,-1 32-2 16,-4 3 1-16,1 16-1 16,-4 11-1-16,-1 16 0 15,-3 9-1-15,2 3-1 16,3-1-1-16,5-14-2 15,10-2-16-15,-6-24-18 16,21-12 0-16,-1-25-1 16,14-9-1-16</inkml:trace>
  <inkml:trace contextRef="#ctx0" brushRef="#br0" timeOffset="66262">8248 7632 105 0,'-12'21'38'0,"-1"-3"2"15,13 8-1-15,0-7-36 16,16-4 0-16,16-8-1 16,12-5 0-16,8-9-1 15,8-3 1-15,1-7-2 16,3-3 1-16,-6-3 0 15,-8-2-1-15,-10 2 1 16,-13 0 0-16,-14 1-1 0,-10 4 0 16,-12 3 1-16,-11 2-1 15,-6 5 1-15,-9 8-1 16,-7 7 1-16,-2 13 0 15,-2 7 0-15,2 11 0 16,3 5 0-16,8 4 0 16,11 2-1-16,11-4-1 15,21-6-1-15,17-11-1 16,17-6-4-16,9-21-7 15,30 2-20-15,-7-18-7 16,17 3 2-16,-5-13-2 16</inkml:trace>
  <inkml:trace contextRef="#ctx0" brushRef="#br0" timeOffset="66652">9197 7658 94 0,'-33'-16'39'16,"0"12"1"-16,-6-6 0 15,7 15-24-15,-4-6-12 16,3 7 0-16,2 6-1 15,3 8 0-15,3 7-1 16,4 7 0-16,1 1-1 16,11 2 1-16,3-2-1 15,8-5 0-15,6-4-1 16,10-7 0-16,6-13 1 15,9-10-1-15,5-10 0 16,5-8 2-16,0-10-2 16,3-6 0-16,-7-6 0 0,1-1 0 15,-7 0 0-15,-7 5 0 16,-7 5 0-16,-7 8 0 15,-6 13 0-15,-6 14 0 16,0 0 0-16,-16 31 0 16,6 1-3-16,1 5 0 15,7 6-2-15,3-4-1 16,15 7-6-16,-1-23-6 15,22 6-20-15,-2-22-3 16,16-4 1-16,6-14 0 16</inkml:trace>
  <inkml:trace contextRef="#ctx0" brushRef="#br0" timeOffset="66923">10117 7177 105 0,'-9'-51'40'0,"-15"0"1"16,2 21-2-16,-15 3-31 15,3 21-4-15,-5 17-1 16,-2 17 0-16,-1 24 0 16,2 16-2-16,0 14 1 15,3 12-2-15,7 7 1 16,6 3-1-16,9-3-1 15,6-3-2-15,12-11 0 16,3-12-2-16,12-9-4 16,-5-34-10-16,14 0-21 15,-10-26-1-15,4-7 1 16,-13-20 0-16</inkml:trace>
  <inkml:trace contextRef="#ctx0" brushRef="#br0" timeOffset="67104">9645 7701 91 0,'-33'-34'40'0,"13"12"1"16,-3 3-1-16,23 19-19 15,0 0-15-15,0 0-2 16,33 9-2-16,5-8-1 16,9-5-1-16,15-8-2 15,13 4-7-15,-7-19-13 16,11 15-18-16,-10-7-2 15,1 11 1-15,-13-2-1 16</inkml:trace>
  <inkml:trace contextRef="#ctx0" brushRef="#br0" timeOffset="67240">10385 7688 118 0,'-7'25'41'0,"-7"-12"-1"16,1-7-11-16,-1 3-66 15,0-17-3-15,14 8-1 16,-2-16-2-16</inkml:trace>
  <inkml:trace contextRef="#ctx0" brushRef="#br0" timeOffset="68250">13139 8686 77 0,'4'-18'36'0,"4"7"0"15,-6-5-7-15,-2 16-23 16,12-7-1-16,-9 18-1 16,-1 9 0-16,1 17 0 15,-6 9 1-15,0 11-2 16,-3 10 0-16,-2 11-1 15,-3 2 0-15,-3 1-1 16,0-3-1-16,0-12-4 16,11-1-7-16,-11-24-25 15,20-7-2-15,-3-24 0 16,13-11-1-16</inkml:trace>
  <inkml:trace contextRef="#ctx0" brushRef="#br0" timeOffset="68798">12983 8750 90 0,'-35'-9'38'0,"-1"-2"0"16,16 11 2-16,2-2-35 15,18 2-2-15,34-18 0 16,12 4-2-16,11-5 1 15,10-2-1-15,11-4 1 16,5 3-1-16,-1 0 0 16,-4 6 0-16,-9 5 0 15,-7 6 0-15,-12 8 0 16,-10 5-1-16,-11 10 1 0,-10 5 0 15,-13 11-1-15,-4 6 1 16,-10 7 1-16,-4 5-1 16,-8 3 1-16,-2 2-2 15,-2 1 2-15,3-4-1 16,2-6 1-16,2-9-1 15,10-6-1-15,6-11 0 16,10-11 1-16,8-11-1 16,9-13 0-16,8-6 1 15,4-9 0-15,3-5-1 16,-1-2 1-16,1 1 0 15,-6 4 0-15,-8 5-1 16,-3 12 1-16,-8 8-1 0,-6 11 1 16,-4 11-1-16,-5 9 0 15,-1 9 0-15,-1 3 0 16,1 6-1-16,1 0-1 15,4-5-1-15,5-2-3 16,-1-16-3-16,20 3-14 16,-9-30-8-16,16 3-10 15,-7-22 0-15,9-1-1 16,-8-12 2-16</inkml:trace>
  <inkml:trace contextRef="#ctx0" brushRef="#br0" timeOffset="69145">14088 8966 88 0,'-19'11'39'0,"9"7"0"15,10-18 2-15,0 25-27 16,14-20-11-16,13-2 0 16,8-5 0-16,9-2-1 15,2-5 0-15,4-3 0 16,0-3-1-16,-8-1 0 15,-2-3 0-15,-11-1 0 16,-10-1-1-16,-7-1 1 16,-14 4-1-16,-11 8 1 15,-10 0-1-15,-8 13 1 16,-8 8-1-16,0 5 1 15,-6 11-1-15,5 6 1 16,3 5-1-16,12 0 1 16,6 4-1-16,13-9 0 15,16-3-1-15,11-10-2 0,17-2-5 16,6-23-13-16,24 12-12 15,-6-20-9-15,9-1 0 16,0-8-1-16</inkml:trace>
  <inkml:trace contextRef="#ctx0" brushRef="#br1" timeOffset="73859">15203 8963 82 0,'0'-18'37'0,"-7"-3"-1"15,4 9 1-15,-5-3-33 0,8 15 0 16,-3-15-1-16,3 15-1 16,0 0 0-16,0 0 0 15,0 0 0-15,-4 19 0 16,1 4 0-16,-1 12 1 15,-1 6-1-15,-2 12 0 16,-4 5 0-16,2 4 0 16,-3-3-1-16,4-5 0 15,2-8-1-15,2-10 1 16,4-10-1-16,0-26 1 15,9 2-1-15,1-24 0 16,3-10 0-16,2-10 1 16,0-9-1-16,2-6 0 0,-2-4 1 15,4-4-2-15,0 4 2 16,2 3-1-16,1 6-2 15,1 7 2-15,3 7-1 16,5 10 1-16,2 7-1 16,4 9 1-16,-1 12-2 15,-2 12 1-15,-2 7 2 16,-5 8-2-16,-7 5 2 15,-9 6-2-15,-9 7 1 16,-10 1 0-16,-11 3 1 16,-6-2-1-16,-7-2-1 15,-6 0 1-15,-4-6 0 16,-3-4 0-16,-3-8 0 15,3-5 0-15,1-5 0 0,6-6 0 16,2-4 0-16,8-1 1 16,5 1-1-16,8 4 1 15,5 9-1-15,3 10 0 16,3 8 1-16,1 10 0 15,-1 12 0-15,-3 9 0 16,-4 9-1-16,-7 4-1 16,-3 2-1-16,-5-6 1 15,5-3-5-15,-3-24-8 16,19-8-23-16,-1-31-2 15,18-20 0-15,10-31 0 16</inkml:trace>
  <inkml:trace contextRef="#ctx0" brushRef="#br1" timeOffset="74572">15881 8916 101 0,'0'0'37'0,"-10"-10"1"16,10 10-1-16,-13 21-35 16,9 0 0-16,-3 5 1 15,1 11 0-15,-6 4-1 16,0 10 1-16,-6 1-1 15,3 1 0-15,-3-8-1 16,3-4 1-16,1-9-2 16,3-9 1-16,11-23-1 0,0 0 0 15,5-21 0-15,9-13 0 16,5-11 1-16,6-6-1 15,3-7 0-15,1-3 0 16,-2 1 1-16,2 8-1 16,-6 8 0-16,-1 8 0 15,-1 10 0-15,-1 8 0 16,2 8 0-16,1 8 1 15,2 3-1-15,5 5 0 16,1 2 1-16,2 0-1 16,1 3 0-16,-1 0-1 15,-6 4 1-15,-4-1 0 16,-6 5 0-16,-5 0 0 0,-12 3 0 15,-6 3 0-15,-7 5 1 16,-6 2-1-16,-4 5 1 16,-1 1-1-16,-3 4 1 15,5-2 0-15,5-3-1 16,6-1 0-16,7-6 0 15,8-5 1-15,10-11-1 16,12-11 0-16,6-12 0 16,6-13 0-16,2-7 1 15,-1-10-1-15,-4-5 1 16,-5-4-1-16,-9-1 0 15,-13 2 0-15,-8 6 0 16,-8 7-1-16,-8 8 1 16,-3 8-2-16,-1 10 0 15,1 7-1-15,4 10-2 0,4-1-4 16,18 18-13-16,-5-10-16 15,22 4 0-15,2-8 0 16,21 3-2-16</inkml:trace>
  <inkml:trace contextRef="#ctx0" brushRef="#br1" timeOffset="74993">16997 8928 110 0,'-32'-12'39'0,"-3"13"1"16,-17-3 0-16,2 9-34 15,-3 6-1-15,2 10-2 0,1 8 0 16,5 6 0-16,9 4-2 16,9 6 1-16,15-2-1 15,16-4 1-15,14-8-2 16,16-10 0-16,10-16 0 15,12-14 0-15,3-17 0 16,7-14 0-16,-2-12 0 16,-4-7 0-16,-10-9 0 15,-10-1 0-15,-6 6 0 16,-13 5 0-16,-8 8 0 15,-8 13 0-15,-6 11 0 16,1 24 0-16,-21 6 0 16,5 22 0-16,-2 13 0 15,2 8 0-15,1 10-2 0,6 1-2 16,5 1-1-16,7-9-3 15,14 0-4-15,-5-26-7 16,31 8-10-16,-14-26-9 16,15-4 0-16,-9-14 0 15,10-5 3-15</inkml:trace>
  <inkml:trace contextRef="#ctx0" brushRef="#br1" timeOffset="75355">17404 8884 109 0,'0'0'37'16,"-21"7"2"-16,13 14-1 15,-9 2-33-15,5 9 0 16,-2 7-1-16,1 3-1 16,3-2 1-16,3 0-1 0,5-6-1 15,8-3-1-15,7-14 1 16,7-8-1-16,6-12 1 15,8-7-2-15,3-12 0 16,1-6 0-16,2-7 0 16,-3-2 0-16,-3-1 0 15,-6 3 0-15,-6 4 0 16,-6 4 0-16,-4 11 0 15,-12 16 0-15,0 0 0 16,0 0-2-16,0 24 0 16,-8 4-1-16,3 5-2 15,0 1-1-15,8 8-6 16,-5-19-8-16,24 12-12 15,-5-21-8-15,14-1 2 0,4-17-1 16,13-6 2-16</inkml:trace>
  <inkml:trace contextRef="#ctx0" brushRef="#br1" timeOffset="75586">18084 8895 107 0,'-38'11'40'0,"5"14"1"16,-13-4 0-16,11 8-28 15,-1 1-9-15,6 3 0 16,10-2-2-16,8 0-1 16,15-4-1-16,12-6-2 15,15-6-1-15,8-10-3 16,17 5-7-16,-6-24-13 0,19 7-13 15,-10-16-1-15,4 2-2 16,-11-11 3-16</inkml:trace>
  <inkml:trace contextRef="#ctx0" brushRef="#br1" timeOffset="75938">18313 8992 118 0,'-17'19'39'15,"13"4"1"-15,4-23-2 16,12 19-35-16,12-16-1 15,13-6 0-15,6-6-1 0,8-7 1 16,0-5-1-16,0-3 0 16,-6-5 0-16,-6 2-1 15,-11-3-1-15,-9 2 2 16,-15 1-2-16,-12 9 1 15,-7 5 1-15,-13 12 1 16,-6 8-1-16,-7 13 0 16,-3 12 2-16,-2 12-3 15,2 5 0-15,5 8 0 16,8-2 0-16,13-4 0 15,13-7 0-15,13-11 0 16,20-10-5-16,4-27-13 16,32 2-10-16,-11-23-14 15,20-5-1-15,-1-13-1 16,9-3 0-16</inkml:trace>
  <inkml:trace contextRef="#ctx0" brushRef="#br0" timeOffset="79277">19552 8492 58 0,'22'-39'35'16,"-8"-1"-1"-16,-1 5 1 16,-13-2-19-16,-3 13-9 15,-18-1 0-15,-5 23 1 16,-21 8-1-16,-5 25-1 15,-17 14-1-15,0 21 0 16,-10 13-1-16,4 13 0 16,5 9-1-16,13 4 0 15,15-3-1-15,18-5-2 16,19-8 0-16,19-15-3 15,24-12-2-15,13-22-6 16,25-6-24-16,-2-23-4 16,10-6 1-16,-4-22-2 0</inkml:trace>
  <inkml:trace contextRef="#ctx0" brushRef="#br0" timeOffset="79857">19613 8967 101 0,'-19'14'37'16,"14"2"0"-16,-4-2-1 16,3 13-32-16,-3 5 0 15,1 8-1-15,-6 3 1 16,3 4-1-16,-3-5-1 15,2 0 0-15,2-9-1 16,5-8 0-16,5-25 0 0,0 0 0 16,19-16-1-16,3-18 0 15,5-9 0-15,3-7 0 16,2-3 1-16,-2-2-2 15,-2 6 2-15,-4 5-1 16,-9 11 0-16,-5 7 0 16,-5 12 0-16,-5 14 0 15,0 0 0-15,0 0 1 16,-8 22-1-16,8-4 0 15,1 1 0-15,5 1 1 16,8-4-1-16,4-5 1 16,6-2 0-16,6-8 0 15,6-6 0-15,2-3-1 16,0-5 1-16,-1 2 0 0,-2-5-1 15,-6 3 1-15,-7-1-1 16,-5 5 1-16,-5 2-1 16,-12 7 0-16,0 0 1 15,0 0-1-15,1 14 0 16,-7 4-1-16,2 4 1 15,-1 4-2-15,4 4 0 16,1-1-2-16,7 6-2 16,1-11-2-16,17 12-14 15,-8-27-7-15,16 9-9 16,-3-20 0-16,12 4-1 15,-3-15 3-15</inkml:trace>
  <inkml:trace contextRef="#ctx0" brushRef="#br0" timeOffset="80240">20499 9035 68 0,'14'-21'36'16,"-14"0"1"-16,2 8 0 15,-14-7-13-15,12 20-15 16,-32-1-2-16,12 15-1 16,-10 2-1-16,2 9 0 15,-5 7-2-15,-1 9 1 16,1 1-2-16,6 1 1 15,5-3-2-15,10-4 1 16,9-10-2-16,9-9 1 16,12-14-1-16,10-13 0 15,9-11 0-15,7-11-1 16,0-7 1-16,-2-5 0 15,-4-1 0-15,-2 0-1 16,-9 6 1-16,-8 6 0 0,-7 9 0 16,-7 10 0-16,-5 14 0 15,0 0 0-15,-10 20-1 16,2 5 1-16,1 8-1 15,3 5-1-15,2 0-1 16,5-5-1-16,12 1-4 16,-5-22-14-16,27 0-9 15,-5-24-8-15,15-5 1 16,1-22-1-16,11-6 1 15</inkml:trace>
  <inkml:trace contextRef="#ctx0" brushRef="#br0" timeOffset="80457">21181 8474 102 0,'-14'19'39'16,"-10"6"1"-16,4 23 0 16,-12-2-33-16,9 14-3 15,1 3-1-15,4 7-1 16,1 5 1-16,4-1-3 15,5-1 0-15,2-6-4 16,10 0-5-16,-9-26-15 16,19 3-14-16,-9-22 0 15,13-8-1-15,-3-20 0 16</inkml:trace>
  <inkml:trace contextRef="#ctx0" brushRef="#br0" timeOffset="80713">21166 8913 115 0,'-25'-4'40'15,"3"17"0"-15,-17-5-6 16,10 12-28-16,2 0-1 16,5 6-1-16,4-1-1 15,9 2 0-15,7-5-1 16,5-3 1-16,11 1-3 15,8-8 0-15,6 0 0 16,4-7 0-16,6-1-3 16,-2-4-1-16,6 4-5 15,-9-18-9-15,14 9-22 16,-13-12-1-16,5 2 0 0,-5-7 0 15</inkml:trace>
  <inkml:trace contextRef="#ctx0" brushRef="#br0" timeOffset="81058">21427 9007 88 0,'-17'20'39'16,"-1"-5"0"-16,9 7 1 16,-2-16-17-16,16 6-18 15,5-5-1-15,12-3-1 16,6-7 0-16,9-4 0 15,6-9-1-15,3-6 0 16,1-4-1-16,-7-2-1 16,-7-1 1-16,-10 2-1 0,-12 2-1 15,-13 7 1-15,-13 5 0 16,-13 12 0-16,-10 11 0 15,-7 11 0-15,-4 7 1 16,2 10 1-16,4 3-2 16,9 6 0-16,9-4 0 15,18-2 0-15,15-10 0 16,14-13-4-16,21-6-6 15,3-26-7-15,28 3-22 16,-8-21-4-16,12 1 1 16,-7-15-2-16</inkml:trace>
  <inkml:trace contextRef="#ctx0" brushRef="#br0" timeOffset="81493">21968 8514 65 0,'0'0'39'15,"21"-1"-1"-15,-8 6 1 16,15 20-12-16,-5-2-22 16,10 10 1-16,-8 7 1 15,7 9-3-15,-12 5 0 16,-1 12-1-16,-14 4 0 15,-10 5-1-15,-12 1 1 16,-10 0-3-16,-4-4-1 16,-9-9-1-16,4-5-3 15,-6-22-17-15,18-2-16 16,-1-21-4-16,25-13 2 15,-14-15-2-15</inkml:trace>
  <inkml:trace contextRef="#ctx0" brushRef="#br0" timeOffset="82102">23523 8589 62 0,'3'-36'37'16,"-2"2"-1"-16,-10-1 2 0,7 12-12 15,-17-7-20-15,1 10-2 16,-8 6-1-16,-3 14 1 15,-6 13-1-15,-2 17 1 16,-8 14-1-16,-3 13 1 16,-4 14 0-16,0 9-1 15,5 7 1-15,4 2-2 16,6 1 0-16,11-6-1 15,11-7 0-15,12-11-4 16,11-11-2-16,6-14-3 16,18-2-19-16,-15-27-13 15,12-6 1-15,-12-18-1 16,0-3 0-16</inkml:trace>
  <inkml:trace contextRef="#ctx0" brushRef="#br0" timeOffset="82959">22878 8927 119 0,'-21'-17'39'15,"21"17"2"-15,-9-15-8 16,28 18-28-16,7-3-2 16,15-1 0-16,10-2-2 15,12 1 1-15,5 0-1 16,3 0-1-16,4 2 0 15,-7 0 0-15,-7 3 0 16,-4 1-1-16,-11 2 1 16,-12 1 0-16,-8 0-1 15,-9 0 1-15,-11 2 0 16,-6 4 0-16,-11 1 0 0,-6 4 0 15,-9 5 0-15,-3 4 1 16,-6 4-1-16,-1 2 1 16,2 3 0-16,7-3-1 15,9 0 1-15,13-7-1 16,13-7 0-16,12-8 0 15,16-11 0-15,7-11 0 16,10-9 0-16,0-8 0 16,3-7 0-16,-4-6-1 15,-9-1 1-15,-7-3 0 16,-11 3-1-16,-10 2 2 15,-13 2-1-15,-8 3 1 16,-10 10-1-16,-6 6 0 16,-6 6 0-16,-1 9 1 0,1 8-1 15,3 1 0-15,6 8 0 16,9 2-1-16,11-2 1 15,11-3 0-15,14 0 0 16,11-6-1-16,8-1 2 16,10-3-1-16,1-2 0 15,3-3 0-15,-2-2 0 16,-9 4 0-16,-10-2 0 15,-9 2 0-15,-12 1 0 16,-17 2 0-16,0 0 0 16,-22 18 1-16,-6-1-1 15,-5 8 1-15,-5 5-1 16,-7 5 1-16,6 3 0 0,6 4-1 15,6 1 2-15,11-4-2 16,16-6 0-16,11-6 0 16,18-12 0-16,13-8 0 15,9-11 0-15,7-11 0 16,0-9 0-16,-1-11 0 15,-9-4 0-15,-6-2 0 16,-17 0 0-16,-12 1 0 16,-13 3-2-16,-13 5 2 15,-6 9-1-15,-7 5 0 16,-2 10 0-16,2 4-2 15,11 8-1-15,15-4-4 16,11 19-13-16,2-19-4 16,30 17-6-16,-6-18 0 0,24 9-9 15,-3-10 0-15,10 3 2 16</inkml:trace>
  <inkml:trace contextRef="#ctx0" brushRef="#br0" timeOffset="83334">24620 8909 86 0,'18'-9'39'0,"-30"1"1"15,1 9 1-15,-18-9-19 16,3 13-16-16,-9 3-2 15,1 9 0-15,-6 6-1 16,2 9 0-16,3 3-1 16,3 8 0-16,6-3 1 15,10 3-3-15,12-10 0 16,11-6 0-16,12-18 0 15,18-11 0-15,11-16 0 16,9-16 0-16,10-10 0 0,5-15 0 16,1-8 0-16,-4-6 0 15,-6-2 0-15,-9-1 0 16,-13 7 0-16,-12 10 0 15,-14 10 0-15,-17 18 0 16,-11 19 0-16,-13 20 0 16,-11 23 0-16,-6 19 0 15,0 11 0-15,4 6 0 16,8 7 0-16,9-5-4 15,18 4-8-15,1-27-10 16,28 11-6-16,-13-32-5 16,28 7-2-16,-11-23-9 15,7-5 1-15</inkml:trace>
  <inkml:trace contextRef="#ctx0" brushRef="#br0" timeOffset="89550">25152 9236 102 0,'0'0'41'0,"0"0"1"16,-14 2-2-16,24-14-35 16,-10 12-2-16,-5-12-2 15,5 12 0-15,8-15-2 16,-8 15-3-16,8-25-15 15,4 25-19-15,-12 0-4 16,0 0 2-16,0 0-3 0</inkml:trace>
  <inkml:trace contextRef="#ctx0" brushRef="#br0" timeOffset="95373">7877 11108 70 0,'7'-16'37'0,"-1"3"1"16,-13-2-1-16,7 15-32 16,-29-11-2-16,0 14-1 15,-10 9 0-15,-5 8 1 16,-11 5-2-16,-2 11-1 15,-2 1 2-15,5 5-2 16,6-3 2-16,10-4 0 16,14-5-1-16,12-3 0 15,12-9-1-15,14-7 0 16,14-6 0-16,10-6 0 0,8-4 1 15,5 2-1-15,1 1 0 16,-2 0 0-16,-9 5 0 16,-7 9 1-16,-17 9-1 15,-17 10 1-15,-18 10-1 16,-11 1 1-16,-9 8-1 15,-5-2 2-15,0 0-2 16,3-7-1-16,12-4-4 16,5-24-21-16,23-13-11 15,18-1-1-15,18-18-1 16,6-13-2-16</inkml:trace>
  <inkml:trace contextRef="#ctx0" brushRef="#br0" timeOffset="95720">8290 11038 90 0,'-1'-16'38'0,"1"16"1"16,-4-18-10-16,4 18-22 0,-19 25-3 15,9 2-2-15,-4 11 1 16,0 14-2-16,-2 11 0 16,-3 9-1-16,-1 7 0 15,4 0-1-15,2 0-1 16,2-7 0-16,6 0-4 15,-1-21-4-15,18-2-28 16,-8-21 1-16,9-12-3 16,-12-16 2-16</inkml:trace>
  <inkml:trace contextRef="#ctx0" brushRef="#br0" timeOffset="96706">8049 11435 86 0,'-20'-17'37'0,"7"13"0"16,1-3 1-16,12 7-33 15,21-9-2-15,7 6-1 16,8-4 0-16,10 2-1 16,12-3 0-16,7 1 0 15,2-2 0-15,0 4-1 16,-6 1 0-16,-8 3 0 15,-10 4 0-15,-11 1 0 16,-13 5 1-16,-12 2-1 16,-11 5 0-16,-9 7 1 15,-11 2 0-15,-3 4 0 16,-5 5 0-16,0 3 1 15,1-3-1-15,8 1 0 0,5-2 0 16,13-5 1-16,14-5-2 16,13-9 1-16,12-10-1 15,5-8 0-15,9-11 0 16,3-9-1-16,-3-8 1 15,-3-7-3-15,-8 0 2 16,-11-5 0-16,-12 3 0 16,-6 1 0-16,-12 7 0 15,-10 6 0-15,-8 10 1 16,-1 6 0-16,-2 6 0 15,-3 6 0-15,9 5 1 16,5 3-1-16,14-9 0 16,-4 16 1-16,17-13-1 15,11-2 1-15,9-5 0 16,5-1 0-16,5-1 0 0,2 0 0 15,-1-1 0-15,-6 4 0 16,-5 3 0-16,-9 4 0 16,-9 6-1-16,-6 4 1 15,-7 8 0-15,-8 5-1 16,-3 3 1-16,-3 3-1 15,-2 0 0-15,4-1 0 16,2-4 0-16,3-8 0 16,6-6 0-16,-1-14 0 15,19-2 0-15,-3-12 1 16,5-9-1-16,2-5 0 15,2-4 0-15,-2-1 1 16,-2 0-1-16,-2 4 0 16,-6 5 1-16,-4 7-1 0,-3 7 0 15,-6 10 1-15,0 0-1 16,0 0 0-16,12 2 0 15,-12-2 0-15,13 18 0 16,-4-7 0-16,4 0 0 16,3-2 1-16,4-4-1 15,6-4 0-15,2-4 1 16,5-4-1-16,1-7 1 15,-2-3 0-15,2-1 0 16,-5-2-1-16,-5 2 0 16,-3 2 1-16,-9 4-1 15,-1 6 0-15,-11 6 0 16,0 0 0-16,3 23-1 0,-7 2 0 15,-2 6 0-15,0 5-1 16,3 2-1-16,3 0-1 16,11 0-4-16,1-14-5 15,20 10-11-15,-6-26-16 16,15 1 0-16,0-13-1 15,9-2 2-15</inkml:trace>
  <inkml:trace contextRef="#ctx0" brushRef="#br0" timeOffset="97097">9902 11427 63 0,'-14'-14'39'0,"1"7"1"16,-10-5 0-16,4 17-13 16,-13-10-21-16,8 8-2 0,-2 3 0 15,2 7-1 1,-2 4-1-16,4 8 1 0,3 1-2 15,4 6 1-15,1 0-1 16,9-1 0-16,7-4 0 16,8-2-1-16,6-10 1 15,9-10-1-15,2-6 0 16,9-10 1-16,-1-12-1 15,3-6 0-15,0-5 1 16,-5-4-1-16,-5 0 0 16,-4 4 0-16,-7 5 1 15,-4 5-1-15,-7 11 0 16,-6 13-1-16,0 0 1 15,-12 23 0-15,4 5-2 0,2 1 1 16,5 4-2-16,3-3 0 16,11 1-3-16,2-18-6 15,22 3-12-15,-8-29-16 16,20-3 0-16,1-20-2 15,7-3 3-15</inkml:trace>
  <inkml:trace contextRef="#ctx0" brushRef="#br0" timeOffset="97291">10518 10928 82 0,'-27'-8'40'0,"8"31"-1"16,-13 7 1-16,12 21-21 15,-9 3-17-15,7 9-1 16,3 3-1-16,4 7-1 0,6 1-1 15,3-8-5-15,6 3-3 16,-4-20-23-16,8-1-6 16,-4-16-1-16,3-9 0 15</inkml:trace>
  <inkml:trace contextRef="#ctx0" brushRef="#br0" timeOffset="97826">10264 11297 98 0,'4'19'40'16,"11"-3"1"-16,-1-9-4 16,9 0-34-16,15-6-2 0,11-1 0 15,9-5 0-15,4 0-1 16,2-1 0-16,0-3-1 15,-6 3 0-15,-7 1 1 16,-5 1-1-16,-12 2 1 16,-15 2 0-16,-10 3 0 15,-9-3 1-15,-9 10 0 16,-7-3 0-16,-6 5 1 15,-6 0-1-15,-5 7 1 16,0 6 0-16,-4 5 0 16,6 2-1-16,4 5 1 15,4-2 0-15,9 2 0 16,9-6-1-16,12-7 0 15,10-9 0-15,7-10-1 0,10-10 1 16,1-9-1-16,4-10 0 16,-3-6 0-16,-2-7 0 15,-4-1 0-15,-5-1 0 16,-9 4 1-16,-2 4-1 15,-5 9 0-15,-4 6 0 16,-5 16 0-16,0 0 0 16,-4 17 0-16,0 8 0 15,1 6-1-15,2 5-2 16,-1-2-3-16,10 6-6 15,-9-20-10-15,23 5-18 16,-9-20-2-16,12-4-1 16,4-17 0-16</inkml:trace>
  <inkml:trace contextRef="#ctx0" brushRef="#br0" timeOffset="99063">12055 11451 40 0,'11'-15'35'16,"1"7"2"-16,-10-4 0 15,-2 12-15-15,-9-17-9 16,9 17-5-16,-27-12-1 0,6 12-1 15,-6 0-1-15,-5 12-1 16,-7 2 0-16,-5 12-1 16,-3 9-1-16,-3 9 2 15,-2 4-1-15,5 7 0 16,5 1-1-16,8-4-1 15,11-6 0-15,17-10-1 16,16-11 1-16,14-14-2 16,18-14 2-16,11-14-3 15,9-14 2-15,8-5 1 16,1-10-1-16,-1-4 1 15,-5-2-1-15,-10 5 1 16,-9 2-2-16,-14 10 1 16,-11 7 0-16,-12 10 0 0,-9 18 0 15,-12 0 0-15,-6 18 0 16,-3 7 0-16,1 7 0 15,1 5 1-15,4 1-1 16,9 0 2-16,11-4-2 16,9-7 2-16,11-7-2 15,11-9 1-15,7-11-1 16,2-6 0-16,6-8 0 15,0-6-1-15,-3-5 1 16,-7 0-1-16,-5 0 1 16,-7 2-1-16,-8 6 1 15,-7 3 0-15,-14 14 0 16,0 0 1-16,0 0-2 15,-4 24 1-15,-8 0 0 0,-1 5 2 16,0 1-2-16,3 5 1 16,-2-6-1-16,10-2 1 15,0-7 0-15,2-20 0 16,18 8-1-16,0-18-1 15,7-12 1-15,4-9-2 16,3-5 2-16,2-7-2 16,1-1 2-16,-4 2-2 15,-2 1 2-15,-7 9 0 16,-1 7 0-16,-4 7 0 15,1 11-1-15,0 7 1 16,3 10 0-16,6 1 0 16,5 3 0-16,6 0 0 0,5 0 0 15,1-7 1-15,-1-3-1 16,0-4 0-16,-8-6 0 15,-9-4 0-15,-9-5 0 16,-12-2 0-16,-9 1 1 16,-11-1-1-16,-10 7 0 15,-8 3 1-15,-6 6-1 16,-3 8 0-16,1 7 1 15,5 7-1-15,8 4 0 16,11 5 0-16,12-4-1 16,12 1-2-16,20-1-6 15,3-13-3-15,22 7-3 16,-5-21-5-16,29 12-13 15,-2-18-9-15,26-2 0 16,3-8 1-16</inkml:trace>
  <inkml:trace contextRef="#ctx0" brushRef="#br0" timeOffset="99497">14343 10941 90 0,'0'0'42'0,"7"-13"-2"15,-5 25-2-15,-19 5-30 16,9 17-7-16,-4 9 0 16,-4 19-1-16,-4 11 1 15,-4 14-2-15,-4 5 1 16,2 0 2-16,1 1-2 15,2-8-1-15,8-8-1 16,5-17-3-16,12-9-3 16,-3-26-17-16,18-4-14 0,-4-22-2 15,9-9 1-15,-6-16 2 16</inkml:trace>
  <inkml:trace contextRef="#ctx0" brushRef="#br0" timeOffset="99674">14075 11557 91 0,'-30'0'40'0,"18"11"1"15,0-5-2-15,20 5-31 16,10-13-6-16,17-6-2 16,21-7-2-16,10-10-2 15,16 0-3-15,-1-20-10 16,16 5-22-16,-9-10 0 15,1 6-1-15,-14-9 1 16</inkml:trace>
  <inkml:trace contextRef="#ctx0" brushRef="#br0" timeOffset="100048">14899 10975 100 0,'-23'34'38'0,"-13"5"2"16,8 17-2-16,-15 4-33 15,13 10-3-15,-1 5 0 16,2 6 1-16,1-3 0 15,6 3 1-15,4-12-3 16,10-6 2-16,3-8-2 16,10-16-2-16,0-16 1 15,14-14 0-15,4-12-1 16,6-15-1-16,3-6 1 0,-3-13-1 15,4-4 1-15,-4-2 2 16,-4 4-1-16,-5 5-2 16,-5 9 2-16,-7 9 1 15,-8 16-1-15,0 0 0 16,-2 31 0-16,-4-3 1 15,1 7-2-15,4 0 1 16,7 4-4-16,6-6 0 16,17 0-8-16,-10-23-12 15,24 4-16-15,-5-16 1 16,14-3-2-16,-7-12 0 15</inkml:trace>
  <inkml:trace contextRef="#ctx0" brushRef="#br0" timeOffset="100399">15203 11572 91 0,'0'0'39'16,"-4"26"2"-16,4-26-2 16,28 21-34-16,-7-13-1 15,9-1-2-15,0-8 0 16,2 0 0-16,0-7 0 15,-1-6-2-15,-8-6 1 16,0 0-1-16,-11-6 1 16,-7-2-1-16,-8 3 0 15,-7 1 0-15,-8 5 0 16,-7 9 0-16,-6 10 0 0,-6 13 1 15,-5 12 0-15,3 10 1 16,0 7-1-16,6 5 1 16,12 2-2-16,14-2 1 15,15-10-4-15,13-17-4 16,25 1-7-16,1-28-18 15,21 1-10-15,-1-16-1 16,15-2 0-16</inkml:trace>
  <inkml:trace contextRef="#ctx0" brushRef="#br0" timeOffset="103257">16185 11510 65 0,'3'-15'36'0,"-3"15"-1"16,0 0-5-16,2-11-22 15,-2 11-2-15,0 9-1 16,3 8-1-16,-4 3 0 16,3 10 0-16,-3 5-1 15,5 9 0-15,-2 4-1 16,4 1-2-16,-3-1 1 15,6-4-1-15,1-10 1 16,1-5-2-16,7-10 2 16,2-17-3-16,7-16 4 15,3-13 0-15,12-13-1 0,2-8 1 16,1-7-2-16,0-3 1 15,-2 0-2-15,-6 3 0 16,-7 12-1-16,-11 10-2 16,-8 13-1-16,-12 6-1 15,1 14-4-15,-15 6-20 16,13 14-4-16,-7-4-3 15,11 7 1-15</inkml:trace>
  <inkml:trace contextRef="#ctx0" brushRef="#br0" timeOffset="103955">16834 11625 71 0,'0'0'38'0,"-8"11"-2"15,8-11 2-15,11 7-26 16,6-6-10-16,9-4 0 16,4 0 0-16,3-3 0 15,2-1 0-15,-2-2-1 16,-3-4 0-16,-6-1 0 15,-3 0 0-15,-12-3 0 16,-6-1 0-16,-9-1 0 16,-6 3 0-16,-10 1 0 15,-1 6 0-15,-6 4 0 0,-3 10 0 16,-2 4 0-16,3 11 0 15,-2 4 0-15,10 6 0 16,7 2 0-16,9 0 2 16,9-3-2-16,17-5 1 15,11-7-1-15,12-11 0 16,10-6-1-16,7-6 1 15,4-6-1-15,1-4-1 16,-6 0 2-16,-7 1-3 16,-11 3 2-16,-8 4 1 15,-13 5-1-15,-9 5-1 16,-10-2 1-16,-10 24 2 15,-3-5-2-15,-2 7 1 16,-4-2-1-16,3 5 2 0,1-1-2 16,5-5-2-16,5-5 2 15,5-5-2-15,0-13 2 16,20-8 0-16,1-6 0 15,2-8-1-15,2-5 2 16,1-7 1-16,-5-2-2 16,2-1 2-16,-8 4-2 15,-5 2-1-15,-5 6 1 16,-2 4 0-16,-2 5 0 15,3 5 0-15,-4 11-1 16,17-7-1-16,1 12-1 16,0-4-2-16,12 8-4 15,-2-12-9-15,21 12-19 16,-12-10-3-16,10 7 1 0,-6-9 1 15</inkml:trace>
  <inkml:trace contextRef="#ctx0" brushRef="#br0" timeOffset="104459">17909 11505 102 0,'-10'0'39'15,"-10"-6"0"-15,7 14-10 16,-7-3-23-16,3 8-2 16,-1 6 0-16,2 8-1 15,1 4-1-15,6 5 2 16,2-1-2-16,7 2 2 15,3-9-3-15,9-6 2 16,8-14-2-16,6-9 0 16,6-11-1-16,6-9-1 15,1-7 1-15,2-7-2 0,-3-2 1 16,-1 1-1-16,-3 4 1 15,-9 6-1-15,-6 9 1 16,-7 12 0-16,-12 5 0 16,-1 31 1-16,-12 6 0 15,-5 16 0-15,-4 15-1 16,-9 12-1-16,-5 15 1 16,-5 5-1-16,1 4 1 15,-1-5-2-15,2-9 1 16,5-9 0-16,3-18 1 15,6-15 2-15,6-25-1 16,6-19 1-16,5-16 0 16,3-14-1-16,6-18 1 15,2-11-1-15,4-14 1 0,4-9-2 16,9-9 1-16,5-1 3 15,4 4-3-15,6 5 0 16,3 13-2-16,-1 5-4 16,9 26-11-16,-20 1-15 15,14 21-6-15,-11 0-4 16,9 12 1-16</inkml:trace>
  <inkml:trace contextRef="#ctx0" brushRef="#br0" timeOffset="105074">19076 11559 86 0,'17'-16'35'0,"0"2"0"16,-9-5-8-16,-8 19-22 16,2-22 0-16,-2 22-1 15,-23 0 0-15,-1 10 1 16,-10 3-1-16,-1 5 0 15,-7 2-1-15,5 3 0 16,3-2-1-16,6 1-1 16,10-4 0-16,12-1 0 15,14-3 0-15,7-1-1 16,13 1 0-16,3-3 2 15,4 3-1-15,-5 0 1 16,-2 0-1-16,-5 4 1 0,-9 1-1 16,-8 1-2-16,-10 0 2 15,-6 0-3-15,-8-2 2 16,0-2-3-16,-1-1 1 15,1-9-4-15,18-6 1 16,-16-7-7-16,32 1-18 16,-1-20-10-16,18 3 1 15,2-13-1-15</inkml:trace>
  <inkml:trace contextRef="#ctx0" brushRef="#br0" timeOffset="105625">19500 11505 88 0,'14'-4'38'0,"-14"4"-1"15,-14 18 2-15,-10-3-29 0,9 4-6 16,-7 7-1-16,-2 4 1 16,-1 3-1-16,2 8 1 15,-1-2-2-15,5-2-1 16,4-5 0-16,6-6 0 15,3-5 0-15,7-7-3 16,-1-14 2-16,23-7 0 16,-4-9 0-16,4-11 1 15,1-1-1-15,2-7 1 16,-1-4-2-16,-3 0 2 15,-3 1-2-15,-5 5-1 16,-4 4 2-16,-3 9 0 16,-4 7 0-16,-3 13 0 0,0 0 1 15,0 0-1-15,3 28 0 16,3-9 1-16,2 4-1 15,7-2 0-15,7-5 1 16,7-5-1-16,10-9 1 16,5-7-1-16,6-7 1 15,2-7-1-15,0-6 1 16,-3-1-1-16,-8 2 1 15,-9 3-1-15,-8 3 1 16,-7 9-1-16,-17 9 0 16,0 0 0-16,-14 27 0 15,0-1 0-15,-1 4-1 16,1 6 2-16,3 2-3 15,4 0 0-15,14 0-4 0,4-15-7 16,20 9-6-16,-7-25-16 16,22 2-3-16,-5-16-3 15,15-1 2-15</inkml:trace>
  <inkml:trace contextRef="#ctx0" brushRef="#br0" timeOffset="106006">20317 11556 98 0,'-30'9'38'15,"-11"-1"0"-15,12 16-3 16,-11-3-29-16,9 4 0 16,-1 0-1-16,8 2 1 15,8-3-3-15,10 3 1 0,9-11-1 16,14-3 0-16,7-10-2 15,10-4 0-15,1-6-2 16,5-4-1-16,-1-7 2 16,-1-5-3-16,-5 1 2 15,-4-1-1-15,-11-1 1 16,0 3-1-16,-8 2 1 15,-3 0 1-15,-2 8 0 16,-5 11-1-16,0 0 1 16,0 0 0-16,-16 27 0 15,6-4 2-15,1 7-3 16,-1 5 2-16,1 1-3 15,5-5-3-15,13-3 0 16,-1-18-8-16,22 5-9 0,-5-27-19 16,21-4 3-16,0-19-4 15,12-7 4-15</inkml:trace>
  <inkml:trace contextRef="#ctx0" brushRef="#br0" timeOffset="106231">21072 11068 76 0,'0'0'40'0,"-10"1"0"15,-16 19 1-15,2 25-14 16,-8 0-24-16,-2 11 0 16,0 11-1-16,1 6 0 15,2 2-1-15,5-3 1 16,11-3-2-16,5-9-1 15,11-8-3-15,3-21-1 0,24-6-12 16,-7-31-18-16,22-8-5 16,1-23-2-16,13-4 2 15</inkml:trace>
  <inkml:trace contextRef="#ctx0" brushRef="#br0" timeOffset="106404">21370 11056 97 0,'-6'18'40'0,"-18"16"2"16,0 31 0-16,-18 5-31 15,5 11-10-15,1 1 0 16,8-4 1-16,7-2-7 0,3-17-6 16,22 3-26-1,-8-25-4-15,14-2 1 0,0-24-3 16</inkml:trace>
  <inkml:trace contextRef="#ctx0" brushRef="#br0" timeOffset="107096">22116 11073 88 0,'19'-28'39'0,"-11"0"-1"15,1 14 2-15,-9 14-35 0,-13-2 0 16,3 18-2-16,-1 11-1 15,-5 7 1-15,-1 14-2 16,-3 7 1-16,3 9-2 16,-1 3 2-16,1 5 1 15,2-2-2-15,2-3 2 16,4-5-1-16,4-7 1 15,5-10-3-15,4-12 3 16,5-10-2-16,5-9 1 16,3-13-2-16,6-8-1 15,3-9 0-15,3-7 0 16,-1-4 1-16,1-5-2 15,-3 1 2-15,0 1-2 16,-3 5 2-16,-5 5 0 16,-1 11 1-16,-5 4-2 0,-1 12 0 15,-3 7-1-15,2 7-1 16,-2 2-1-16,7 4-2 15,1-5-2-15,11 6-6 16,-7-20-9-16,23 7-13 16,-10-16-2-16,12 2 0 15,-7-17 8-15</inkml:trace>
  <inkml:trace contextRef="#ctx0" brushRef="#br0" timeOffset="107403">22696 11561 100 0,'-7'-26'36'16,"5"14"-5"-16,-19-11 0 15,10 18-21-15,-16-1-3 16,2 13-2-16,-4 5 0 15,1 11-1-15,0 5-1 0,-1 8 2 16,6 1-2-16,8 7 1 16,10-10-3-16,13 2 2 15,8-12-2-15,15-7 2 16,7-10-3-16,7-9 0 15,5-8-1-15,-3-11-2 16,-2-2 3-16,-6-8-4 16,-8-2 3-16,-11-3-3 15,-8 2 2-15,-8-4-3 16,-5 5 2-16,-6-2-2 15,1 7-1-15,-3-2-3 16,10 19-8-16,-9-15-15 16,19 15-7-16,3-8 0 15,12 8 1-15</inkml:trace>
  <inkml:trace contextRef="#ctx0" brushRef="#br0" timeOffset="107658">23364 10883 88 0,'0'0'43'0,"-19"-2"-3"16,6 26 1-16,-16 5-20 16,6 17-20-16,-6 8 1 15,4 16 0-15,-4 7-1 16,-3 7 0-16,8 1-1 15,-1-3 1-15,3-2-1 16,3-7 0-16,10-4-4 16,0-23-9-16,20 3-14 0,-5-27-14 15,16-4 0-15,-1-22-4 16,14-2 4-16</inkml:trace>
  <inkml:trace contextRef="#ctx0" brushRef="#br0" timeOffset="108033">23315 11525 94 0,'0'0'41'16,"-17"9"0"-16,20 1-1 16,-3-10-28-16,14-1-10 15,10 2-2-15,4-1 1 0,8-3 0 16,1-1-1-16,4-4 0 15,1-1 0-15,1-5 1 16,-4-3-1-16,-5-3 0 16,-4-2 0-16,-8-2 1 15,-7 2-1-15,-9 1 0 16,-7 1 0-16,-9 5-1 15,-8 8 1-15,-7 7-1 16,-8 14 1-16,-4 7 1 16,-6 12-1-16,-2 5 0 15,2 6 1-15,7 1 0 16,10-3-1-16,11-2 0 15,12-13-1-15,22-6-4 16,9-18-4-16,25 2-9 16,-4-22-21-16,21-2 0 0,-2-13-2 15,13 0 1-15</inkml:trace>
  <inkml:trace contextRef="#ctx0" brushRef="#br0" timeOffset="108334">24076 11279 86 0,'-27'11'41'16,"-12"0"-1"-16,5 14 2 15,-13-5-24-15,5 11-14 16,13 1-2-16,10-3 0 16,6-2-1-16,13-3 0 15,11-7-1-15,9-4 1 16,8-7-1-16,4-2 0 15,0-3 0-15,-3 3 0 0,-7 0 1 16,-7 3-1-16,-6 4 1 16,-9 3-1-16,-13 4 0 15,-3-1 0-15,-7 7-1 16,-5-2 0-16,1 3-3 15,-9-9-5-15,10 15-9 16,-18-21-21-16,18 4-2 16,-11-12 2-16,8 0-3 15</inkml:trace>
  <inkml:trace contextRef="#ctx0" brushRef="#br0" timeOffset="109769">2174 12630 52 0,'10'-20'35'15,"-10"20"0"-15,-5-18-5 16,5 18-15-16,-22-4-3 16,8 8-2-16,-8-4-4 15,0 7 0-15,-1 3-2 16,-1 6-2-16,0 4 0 15,2 10 0-15,0 6 0 0,7 7-2 16,3 5 1-16,8 3 0 16,4-3-1-16,8 0 0 15,7-10 1-15,8-12-1 16,6-15-1-16,6-14 2 15,1-16-1-15,2-17 0 16,-1-9 0-16,1-8 0 16,-6-7 0-16,-8 0 1 15,-9 2-1-15,-5 6 0 16,-6 8 0-16,-9 10 1 15,-5 9-1-15,-3 9 0 16,-3 9 0-16,0 7 1 16,2 7-1-16,4 4 0 15,6 2 0-15,7 1 0 0,8-3 1 16,8-2-1-16,10-3 0 15,10-1 0-15,2-8 1 16,4 3-1-16,-1-3 0 16,-3 1 1-16,-5 2-1 15,-6 3 1-15,-7 6-1 16,-11 6 0-16,-6 5 0 15,-6 4 0-15,-7 5 0 16,-3 3 0-16,-4 2 1 16,2-5-2-16,-1-2 1 15,3-5 0-15,3-7 0 16,7-15 0-16,0 0 0 15,26-29 0-15,0-3 0 16,1-5 1-16,4-6-1 16,1 1 2-16,-1 1-1 0,-3 8 0 15,-8 9 0-15,-5 18 1 16,-15 6-1-16,9 28-1 15,-9 2 0-15,-2 7-3 16,1 8-1-16,0-7-5 16,14 11-7-16,-7-30-11 15,20 5-13-15,-1-20 0 16,18-5-2-16,5-16 2 15</inkml:trace>
  <inkml:trace contextRef="#ctx0" brushRef="#br0" timeOffset="110190">3621 12163 83 0,'6'-15'38'0,"5"20"0"16,-13 5 0-16,5 20-32 15,-8 8-2-15,-2 12-1 16,-4 12-2-16,1 11 0 16,-2 7 0-16,3 0 0 15,0-1-2-15,-1-11-1 16,10-1-5-16,-3-24-12 15,17 0-19-15,-8-23 1 16,12-7-2-16,-9-22 1 16</inkml:trace>
  <inkml:trace contextRef="#ctx0" brushRef="#br0" timeOffset="110370">3498 12692 96 0,'-21'5'39'15,"14"11"0"-15,7-16-4 16,0 0-32-16,15 3-2 15,12-18-3-15,17-6-3 16,5-21-14-16,19 9-19 16,1-18 0-16,11 2-1 15,-4-12 0-15</inkml:trace>
  <inkml:trace contextRef="#ctx0" brushRef="#br0" timeOffset="110734">4161 12175 90 0,'-39'35'39'0,"7"14"2"15,-12-5-5-15,7 11-31 16,2 1-1-16,4 4 0 16,5-3-2-16,4 1 0 15,11-4 0-15,3-3-1 16,7-8-1-16,9-5 0 15,-3-10 1-15,10-6-1 16,4-7 0-16,2-11 0 16,0-9 1-16,3-10-1 15,-1-4 0-15,-1-7 0 16,-1-1 1-16,-2 0-1 15,-5 4 0-15,-3 2-1 16,-2 8 1-16,-9 13-1 16,15 2 0-16,-9 9-1 0,2 10-1 15,2 3-3-15,6 8-3 16,-5-12-8-16,18 15-22 15,-9-16 1-15,10 2-1 16,-5-14 0-16</inkml:trace>
  <inkml:trace contextRef="#ctx0" brushRef="#br0" timeOffset="111091">4450 12707 89 0,'0'0'38'0,"15"11"1"15,-5-18-3-15,9 6-31 16,3-8-1-16,12-4-2 16,-1-9 0-16,3 1 0 15,-2-5-1-15,-6 2 0 16,-7-1 0-16,-10 6 0 15,-12 2-1-15,-12 7 1 16,-13 8-1-16,-8 7 1 16,-6 7 0-16,-1 7 0 15,0 6 0-15,3 9 0 16,6 1 0-16,9 6 0 15,8-1 0-15,12-2-1 16,9-3-1-16,11-10-3 16,15-1-6-16,0-23-11 0,23 3-19 15,-8-16-1 1,17 2-2-16,-2-18 2 0</inkml:trace>
  <inkml:trace contextRef="#ctx0" brushRef="#br0" timeOffset="111715">5508 12559 76 0,'0'0'39'15,"-20"-9"-1"-15,10 13 0 16,-17 7-32-16,13 1-2 16,-7 7 1-16,6 4-2 15,-4 6 1-15,5 2-1 16,3 1 0-16,4-1-1 0,10-2 0 15,6-1 0-15,9-10-1 16,11-6 0-16,8-10-1 16,8-8 1-16,3-9-1 15,4-5 0-15,-1-6-1 16,-6-4 1-16,-3-3 0 15,-8-1 0-15,-9 2 0 16,-3 2 0-16,-10 5 0 16,-6 4 1-16,-4 6-1 15,-2 15 0-15,0 0 0 16,-10 9-1-16,1 12 0 15,0 7-1-15,4 6 0 16,3 0-3-16,3 6-1 16,3-13-6-16,16 8-9 0,-10-21-18 15,18-2 0-15,-5-17-1 16,14-3 2-16</inkml:trace>
  <inkml:trace contextRef="#ctx0" brushRef="#br0" timeOffset="112060">6108 12583 60 0,'-4'-16'39'0,"4"16"-1"15,-15 3 2-15,10 18-16 16,-10-7-21-16,3 9 2 16,-3 4-3-16,7 4 0 15,-3-1 0-15,4 2 0 16,3-4-1-16,3-4 1 15,4-8-1-15,-3-16 1 0,19 6-1 16,-4-18-1-16,2-8 1 16,7-9 0-16,0-7 0 15,1-3 0-15,2-4 0 16,-4 2 0-16,1 4-2 15,-3 6 2-15,0 9-2 16,-6 9 1-16,-2 16-2 16,-3 10-1-16,-4 11 0 15,1 9-2-15,1 8 0 16,-2 1-4-16,10 12-7 15,-13-18-14-15,16 5-8 16,-3-16-1-16,13-5 1 16</inkml:trace>
  <inkml:trace contextRef="#ctx0" brushRef="#br0" timeOffset="112444">6657 12500 89 0,'-35'-13'40'0,"13"31"2"16,-11 0-2-16,11 10-35 15,-8 6-1-15,6 10-1 16,5 0-1-16,7 1-1 16,9-3 1-16,10-11-2 15,8-8 1-15,7-15-1 16,9-14 0-16,6-17 0 15,6-13 0-15,1-11 1 0,-4-11-1 16,-3-3 1-16,-2-5 0 16,-7 2-1-16,-7 6 0 15,-7 9 1-15,-7 13-1 16,-10 14-1-16,3 22 1 15,-20 8-1-15,2 23 0 16,0 15 0-16,-1 11-1 16,2 5-1-16,5 8-1 15,2-8-2-15,11 4-4 16,-1-24-7-16,18 6-17 15,-5-25-6-15,12-4-1 16,-5-20 2-16</inkml:trace>
  <inkml:trace contextRef="#ctx0" brushRef="#br0" timeOffset="113060">6934 12564 64 0,'-15'25'41'0,"10"10"-3"16,-3-10 4-16,17 11-21 15,3-18-17-15,8-6-1 16,9-10 0-16,4-7-2 16,8-7 1-16,-2-9-1 15,1-9-1-15,-2-2 1 16,-6-3-1-16,-4 2 2 15,-11 1-2-15,-7 4 0 16,-8 5 0-16,-8 6 1 16,-7 9-2-16,-6 11 1 0,-4 7 0 15,-6 11 0-15,3 5 0 16,4 8 0-16,1 4 0 15,8 2 0-15,5-2 1 16,12-1-1-16,5-8 1 16,11-7-2-16,4-8 1 15,9-9 1-15,0-7-1 16,5-7 0-16,-1-1 0 15,-4-5 0-15,-4 4 0 16,-6 1 0-16,-3 4 1 16,-10 6-1-16,-10 0 0 15,8 21 0-15,-11 2-1 16,-2 2 1-16,-1 4 0 15,2 3 0-15,0-3 0 0,2-1 0 16,2-7 0-16,2-9 0 16,-2-12 1-16,12-7-1 15,-2-12 1-15,2-9 0 16,3-8 0-16,1-6 0 15,0-4 0-15,2-4 0 16,0 4-2-16,-4 5 0 16,5 13-4-16,-10-4-3 15,13 26-5-15,-10-15-9 16,20 22-19-16,-4-5 0 15,17 10-2-15,5-9 3 16</inkml:trace>
  <inkml:trace contextRef="#ctx0" brushRef="#br0" timeOffset="113706">8058 12525 68 0,'-11'-3'40'0,"-4"15"-1"15,-14-2 1-15,4 18-33 16,-17-9-1-16,4 11-2 16,-6-1 0-16,7 6-1 15,2-8-1-15,14-1-1 16,9-7 0-16,12-4 0 0,13-8-1 15,13-8 0-15,12-6 0 16,9-2 0-16,4-1 1 16,-3-2-1-16,-4 3 0 15,-2 3 1-15,-12 4-1 16,-8 10 0-16,-13 6 1 15,-13 6-1-15,-12 5 1 16,-5 7-1-16,-4 4 0 16,-3 2 0-16,3 1-1 15,-1-7 0-15,9-2-2 16,4-11-1-16,14-1-5 15,0-32-11-15,26 3-19 16,-3-23 0-16,18-4-1 16,0-11 1-16</inkml:trace>
  <inkml:trace contextRef="#ctx0" brushRef="#br0" timeOffset="113901">8478 12549 104 0,'-5'18'41'0,"-8"10"0"15,-15-6-12-15,2 16-26 16,-3 4-1-16,1 4-1 15,2 2 0-15,4-2-2 16,10-3 0-16,3-9 0 16,12-4-4-16,-3-30-6 15,31 20-18-15,-13-38-12 16,16-4 1-16,-5-18-2 15</inkml:trace>
  <inkml:trace contextRef="#ctx0" brushRef="#br0" timeOffset="114051">8419 12319 95 0,'-23'-10'40'0,"-3"0"0"16,15 19-2-16,11-9-39 16,3 12-6-16,30 7-24 15,-6-10-10-15,20 9 2 16,-3-5-3-16</inkml:trace>
  <inkml:trace contextRef="#ctx0" brushRef="#br0" timeOffset="114449">8814 12557 92 0,'-32'9'41'0,"0"13"-2"16,-12-5-2-16,7 18-31 15,-2 4-1-15,5 6-2 16,6 0 0-16,10-1-1 15,13-10 0-15,13-10 0 16,18-15-1-16,13-20 1 16,12-17-1-16,9-14-1 15,5-12 1-15,0-12 0 16,-3-4 0-16,-9-4 0 15,-10-2 0-15,-10 3 0 16,-8 8-1-16,-13 10 1 16,-7 15-1-16,-10 15 0 0,-6 23 0 15,-11 22 0-15,-3 20-1 16,-6 19 1-16,0 15-2 15,1 6-1-15,4 6-1 16,4-8-2-16,15-3-4 16,3-24-6-16,27 3-9 15,-10-33-17-15,24-10 1 16,-5-20-1-16,10-9 2 15</inkml:trace>
  <inkml:trace contextRef="#ctx0" brushRef="#br0" timeOffset="114772">9158 12594 83 0,'-9'11'42'0,"9"11"-2"16,0-11 2-16,17 9-34 16,2-11-6-16,6-4 1 15,4-5-1-15,7-5 0 16,-1-9-1-16,0-2 2 15,-5-7-2-15,-5-1 1 16,-7-2-1-16,-8-2 1 16,-10 2-2-16,-8 6 2 15,-10 7-2-15,-5 7 0 16,-8 14 0-16,-5 12 0 15,-4 12 0-15,2 10 0 16,5 10 0-16,5 1-2 16,12 1 1-16,9-7-4 0,19-3-5 15,-3-30-7-15,24 10-12 16,-4-26-13-16,13-4-1 15,-1-12 0-15</inkml:trace>
  <inkml:trace contextRef="#ctx0" brushRef="#br0" timeOffset="115381">10192 12552 79 0,'0'-13'41'15,"-10"-2"-1"-15,10 15-5 16,-34-2-26-16,14 11-1 0,-9 3-3 15,3 10-2-15,-5 4 0 16,4 8-1-16,2 3 0 16,9 3-1-16,6-1 0 15,10-3-1-15,12-6 1 16,11-7 0-16,8-9-1 15,11-7 1-15,3-11-1 16,3-6 1-16,-2-7-1 16,-8-8 0-16,-4-4-1 15,-11-3 1-15,-8 0-1 16,-13-3-1-16,-5 1 0 15,-10 0 0-15,0 4-2 16,-5 1 0-16,4 12-3 0,-2-2-2 16,16 19-10-16,0 0-15 15,0 0-5-15,15 12-1 16,14-5 1-16</inkml:trace>
  <inkml:trace contextRef="#ctx0" brushRef="#br0" timeOffset="115660">10877 12107 75 0,'-18'-28'39'15,"-7"3"-1"-15,3 14 3 16,-16 9-33-16,11 18-3 0,-4 12 0 15,1 24 1-15,-1 9-2 16,3 19 0-16,2 1-2 16,7 7 0-16,4-3-2 15,4-7-2-15,12-6-2 16,2-21-5-16,16 1-12 15,-12-31-21-15,11-6 1 16,-18-15-1-16,21-20 2 16</inkml:trace>
  <inkml:trace contextRef="#ctx0" brushRef="#br0" timeOffset="115816">10457 12576 108 0,'-20'-11'42'16,"20"11"3"-16,-13-10-5 0,32 7-36 15,10-3-2-15,11-4-3 16,11 4-4-16,2-11-7 15,15 18-13-15,-12-14-17 16,3 10-1-16,-13-4-1 16,0 8 1-16</inkml:trace>
  <inkml:trace contextRef="#ctx0" brushRef="#br0" timeOffset="116289">11566 12154 56 0,'11'-17'39'0,"-11"3"-1"0,0 14 2 15,0 0-17-15,-19 23-17 16,5 12-2-16,-1 12 1 16,-4 14-3-16,-3 8 0 15,-3 10 0-15,4 4-1 16,6-3-2-16,4-7 0 15,11-7-4-15,2-20-7 16,21-2-24-16,-3-23-4 16,10-6 0-16,-1-21 0 15</inkml:trace>
  <inkml:trace contextRef="#ctx0" brushRef="#br0" timeOffset="116679">11535 12628 76 0,'-9'12'41'0,"9"-12"0"15,-4 22 0-15,4-22-24 16,30 12-15-16,4-14 1 16,11-4-1-16,5-1 0 15,6-5-1-15,0-7 0 16,3-2 1-16,-6-3-1 15,-7 1 0-15,-15 0-1 16,-6-1 1-16,-15 1-1 16,-11 1 0-16,-8 3 1 15,-13 2-2-15,-4 6 2 16,-8 5-2-16,2 6 1 0,-6 8 1 15,2 8 0 1,1 12 0-16,6 3-1 0,5 11 0 16,8 1-1-16,11-1 1 15,10 0-2-15,10-7-2 16,17-2-1-16,5-20-7 15,23 7-7-15,-10-25-21 16,19-1 0-16,-9-11-2 16,5-3 3-16</inkml:trace>
  <inkml:trace contextRef="#ctx0" brushRef="#br0" timeOffset="117033">12286 12499 48 0,'-19'-13'38'16,"-11"1"1"-16,2 14 0 0,-10-8-13 15,10 23-13-15,-13 2-6 16,8 11-1-16,-2 1-1 15,6 9-1-15,2 1 0 16,8 1-2-16,7-5 0 16,9-4-1-16,12-13 0 15,10-5 1-15,9-11-2 16,6-12 1-16,8-7-1 15,1-7 0-15,-1-5 0 16,-3-5-1-16,-7 0 1 16,-4 1 0-16,-7 2-1 15,-6 2 1-15,-3 9-1 16,-8 5 1-16,-4 13 0 15,0 0-1-15,0 0 0 16,-10 23-1-16,4 3-1 0,-2-2-2 16,6 7-2-16,-4-9-5 15,16 8-7-15,-11-19-17 16,19 3-3-16,-5-14-1 15,15-2 1-15</inkml:trace>
  <inkml:trace contextRef="#ctx0" brushRef="#br0" timeOffset="117333">12573 12491 59 0,'0'0'40'16,"6"-12"-1"-16,-6 12 1 16,0 0-17-16,-6 27-16 15,0-8-2-15,3 9-1 16,-3-1-1-16,2 4 0 0,1-2 0 15,3 2-2-15,0-8 1 16,5-5 0-16,2-4-1 16,3-8 0-16,4-6-1 15,2-9 0-15,4-6 0 16,1-7-1-16,2-7 0 15,1-7 0-15,-1 2-1 16,-2-8-3-16,2 9-3 16,-12-11-6-16,12 18-13 15,-18-5-13-15,6 15 0 16,-10 0-2-16,-1 16 3 15</inkml:trace>
  <inkml:trace contextRef="#ctx0" brushRef="#br0" timeOffset="117739">12917 12598 96 0,'-5'16'40'0,"8"3"0"15,-3-19-4-15,12 4-33 16,8-9 0-16,7-6-1 16,4-10-1-16,3-3 1 15,3-2-2-15,-4-3 1 16,-3 0-1-16,-6 3 0 15,-10 1 0-15,-5 7 1 0,-9 18 0 16,-14-13-1-16,-5 17 1 16,-4 7 0-16,-2 6 0 15,-3 11 1-15,-1 3-2 16,3 5 1-16,6 0-1 15,7 1 0-15,7-3 0 16,8-1-2-16,13-8 0 16,6-11-2-16,15-2-4 15,-1-16-6-15,18 5-13 16,-10-22-13-16,13 4-1 15,-10-19 0-15,10 4 1 16</inkml:trace>
  <inkml:trace contextRef="#ctx0" brushRef="#br0" timeOffset="118040">13486 12381 74 0,'-26'4'41'0,"6"12"0"16,-11-3-1-16,12 15-21 16,-2-7-16-16,8 2 0 15,4-1-1-15,8-1 0 16,3-5-1-16,7-1 0 15,5-3 0-15,0-4-1 16,0 1 1-16,0-2-1 16,-5 1 1-16,-9-8 0 15,15 22-1-15,-14-6 1 16,-2 4-1-16,-3 3 1 15,-3 2-1-15,-6 2-1 16,1 0-1-16,-6-4-1 0,4 4-3 16,-9-15-6-16,15 8-11 15,-13-23-17-15,21 3-2 16,-19-22 0-16,17-3 1 15</inkml:trace>
  <inkml:trace contextRef="#ctx0" brushRef="#br0" timeOffset="118615">14386 12245 74 0,'-1'-25'38'16,"5"8"-1"-16,-7-1 0 15,3 18-31-15,0 0-2 16,0 0-1-16,1 35 0 15,-7 9 0-15,-4 10 0 16,-6 13-2-16,-4 9 0 16,-2 7 0-16,-2-2-1 15,2-3 0-15,4-6-2 16,4-14-3-16,12-5-6 0,-4-24-25 15,19-7-2 1,-13-22-1-16,30-7 1 0</inkml:trace>
  <inkml:trace contextRef="#ctx0" brushRef="#br0" timeOffset="118785">14107 12679 87 0,'-28'-4'39'0,"14"10"0"15,14-6 1-15,14 0-33 16,15-8-6-16,18-8-3 15,21-1-3-15,0-14-12 16,15 7-20-16,-5-10-1 16,11 2-2-16,-12-8 1 15</inkml:trace>
  <inkml:trace contextRef="#ctx0" brushRef="#br0" timeOffset="119166">14878 12071 72 0,'-21'15'40'15,"3"16"-1"-15,-10 2 2 16,7 17-24-16,-5 2-12 16,-1 8 0-16,-3 2-1 15,3 6 0-15,2 2-1 16,2-2-1-16,3-6 0 15,8-6-1-15,6-8 0 16,6-13-1-16,9-8 0 0,4-14 1 16,8-12-1-16,6-9-1 15,2-8 1-15,-1-7 0 16,0 0-1-16,-4-4 1 15,-4 2-1-15,-3 4 1 16,-6 6-2-16,-2 4 2 16,-9 11-2-16,0 0 0 15,9 19-1-15,-5-2-2 16,7 10-3-16,-3-8-7 15,21 14-10-15,-8-18-14 16,19 3-1-16,0-16 1 16,12 1 0-16</inkml:trace>
  <inkml:trace contextRef="#ctx0" brushRef="#br0" timeOffset="119549">15269 12609 72 0,'-24'-12'38'15,"6"11"-1"-15,-15-4-2 16,10 16-27-16,-6-2-1 15,7 12 1-15,-3-2-2 16,6 10-2-16,1-5 0 16,7 4-1-16,11-5 0 15,7-6-1-15,10-8 0 16,10-5 0-16,7-12-2 15,5-6 1-15,3-7-1 16,2-5 1-16,-6-1-1 16,-3 0-1-16,-11 1 1 15,-5 7 0-15,-10 6 0 0,-9 13 0 16,0 0 0-16,0 0 0 15,-18 21 0-15,4 1 0 16,3 6-1-16,1 1 0 16,5 0 0-16,6-5-1 15,12-5-3-15,3-16-3 16,20 1-7-16,-8-29-11 15,16 2-14-15,-5-18 0 16,11-2 0-16,-9-10 0 16</inkml:trace>
  <inkml:trace contextRef="#ctx0" brushRef="#br0" timeOffset="119737">15729 12155 94 0,'-13'41'41'0,"-14"3"0"15,13 15 0-15,-15 6-38 16,13-2-1-16,3 6-1 15,2-3-2-15,5-3-1 16,0-9-3-16,10 2-9 16,-12-25-20-16,13 2-6 15,-5-21 0-15,0-12-1 16</inkml:trace>
  <inkml:trace contextRef="#ctx0" brushRef="#br0" timeOffset="119895">15535 12595 79 0,'-5'-12'42'0,"-5"-4"-1"0,10 16 1 15,14-18-24-15,1 13-16 16,13 1-5-16,0-12-11 16,24 12-25-16,-16-14-2 15,16 10 0-15,-8-8-3 16</inkml:trace>
  <inkml:trace contextRef="#ctx0" brushRef="#br0" timeOffset="120631">16466 12196 77 0,'0'0'37'15,"0"0"0"-15,2 14-10 16,-11 20-20-16,-6 4-2 15,2 20 2-15,-8 5-4 16,0 11 0-16,-4 4-2 16,2-1 0-16,5-4-2 15,3-7-1-15,10-5-5 16,0-25-20-16,19-1-8 15,0-23-2-15,14-6-2 16,-4-16 2-16</inkml:trace>
  <inkml:trace contextRef="#ctx0" brushRef="#br0" timeOffset="121014">16531 12720 79 0,'0'0'39'16,"0"0"0"-16,-1 18 0 15,1-18-32-15,15 12-3 16,11-10-1-16,11-4-1 15,7-3 0-15,3-7-1 16,5-3-1-16,1-2 0 16,-6-4 1-16,-4 0-2 15,-11 0 1-15,-6 1 0 0,-13 1 0 16,-12 5 2-16,-7 1-2 15,-14 6 1-15,-3 4 0 16,-9 8 0-16,-3 4-1 16,-7 10 1-16,3 4 0 15,2 3-1-15,4 7 2 16,11-3-3-16,10-2 2 15,13-3 0-15,14-7-1 16,14-5 0-16,17-9-2 16,8-9-1-16,15-4-3 15,-2-15-4-15,18 8-12 16,-22-21-16-16,11 5-1 15,-13-14-1-15,-1 3 3 16</inkml:trace>
  <inkml:trace contextRef="#ctx0" brushRef="#br0" timeOffset="121209">17455 12071 88 0,'0'0'38'16,"-29"31"0"-16,12 19 0 16,-14 11-32-16,4 14-1 15,-5 9-3-15,2 8-1 16,0-2-1-16,5-7-1 15,9-4-3-15,3-19-4 16,23 3-15-16,-10-32-15 16,16-5 0-16,-2-26-2 15,11-3 2-15</inkml:trace>
  <inkml:trace contextRef="#ctx0" brushRef="#br0" timeOffset="121382">17211 12598 96 0,'-19'-7'40'0,"-3"-3"2"16,22 10-2-16,-12 2-35 15,31-5-2-15,15-5-2 16,14-5 0-16,11 1-5 16,1-10-8-16,20 11-23 15,-16-10-6-15,8 10 0 16,-17-4-1-16</inkml:trace>
  <inkml:trace contextRef="#ctx0" brushRef="#br0" timeOffset="124342">19717 3035 51 0,'20'-8'35'16,"-11"-6"1"-16,-9 14 0 16,6-29-13-16,-6 29-15 15,-19-16 0-15,3 13-2 16,-12-2-1-16,-5 9 0 15,-9 3-1-15,-3 7 0 16,-6 8-1-16,-6 11 0 16,-2 8-2-16,4 12 1 15,4 4-2-15,7 6 1 16,11-1-2-16,12 0 0 15,16-7 0-15,18-10-1 16,19-11-1-16,15-15-2 0,21-5-7 16,2-23-26-16,19-1 1 15,-6-20 0-15,9 2-2 16</inkml:trace>
  <inkml:trace contextRef="#ctx0" brushRef="#br0" timeOffset="124650">20052 3109 79 0,'-12'-7'39'0,"-10"1"-1"15,4 13 1-15,-10-6-20 16,6 14-15-16,-3 7-1 16,5 9 0-16,0 6-1 15,8 5 0-15,3 4-1 16,6 2 1-16,10-4-1 15,4-1-1-15,10-13 1 0,8-6 0 16,4-14 0-16,6-11-1 16,-1-14 1-16,1-14-1 15,-2-11 1-15,-2-10-2 16,-7-4 1-16,-10-6-2 15,-2 4-1-15,-12 0-3 16,-2 16-3-16,-17-5-14 16,6 30-16-16,-12 1 0 15,4 22-1-15,-5 3 1 16</inkml:trace>
  <inkml:trace contextRef="#ctx0" brushRef="#br0" timeOffset="125056">20369 3299 79 0,'0'0'40'16,"14"-8"-1"-16,-4-1 1 15,18 16-16-15,-6-12-21 16,3 4 0-16,-2 1-1 15,-2 5 0-15,-5 2-1 0,-5 5 0 16,-7 6-1-16,-8 3 1 16,-8 6-1-16,-7 2 0 15,-5 3 1-15,-2-1-1 16,1 0 1-16,3-4-1 15,3-3 1-15,11-5-1 16,13-10 0-16,12-5-1 16,13-5-3-16,4-17-13 15,13 10-20-15,-10-13-4 16,10 9 0-16,-12-6-1 15</inkml:trace>
  <inkml:trace contextRef="#ctx0" brushRef="#br0" timeOffset="125244">20786 3587 118 0,'0'0'42'0,"-18"2"1"16,18-2-2-16,-12-6-40 15,10-7-2-15,4 0-1 16,-3-2-4-16,1 15-17 15,0-16-18-15,0 16-1 16,0 0 0-16,-12-7-2 16</inkml:trace>
  <inkml:trace contextRef="#ctx0" brushRef="#br0" timeOffset="126445">12060 5605 78 0,'0'0'38'15,"4"-15"-2"-15,-4 15 2 16,0 0-31-16,-6 18-3 0,-1 7-1 16,1 11 2-16,-6 8-1 15,2 8-1-15,-4 5 0 16,2 7-1-16,2-2 0 15,1-3-2-15,9-11-1 16,1-12-6-16,15-1-5 16,-8-23-24-16,16-4 0 15,-4-16 0-15,9-2-2 16</inkml:trace>
  <inkml:trace contextRef="#ctx0" brushRef="#br0" timeOffset="126618">12144 5998 64 0,'-2'-14'36'0,"-12"-5"0"15,14 19 2-15,-25-25-12 0,25 25-15 16,-17-9-4-16,17 9-2 15,0 0-1-15,12 2-2 16,5 0-1-16,9-1-2 16,10 1-4-16,1-13-10 15,13 5-23-15,-5-13 0 16,9 0-1-16,-7-13 0 15</inkml:trace>
  <inkml:trace contextRef="#ctx0" brushRef="#br0" timeOffset="126813">12587 5543 80 0,'-21'-2'39'0,"4"18"0"16,-11 5 0-16,8 26-21 16,-3-2-15-16,3 7 1 15,1 2 0-15,4 5-2 0,4 1-1 16,5-4-2-16,11 2-4 15,-4-22-15-15,17 6-17 16,-3-13-2-16,12 0 0 16,-3-15-1-16</inkml:trace>
  <inkml:trace contextRef="#ctx0" brushRef="#br0" timeOffset="127181">12637 6028 92 0,'-14'0'38'0,"14"0"0"16,0 0 1-16,0 0-23 16,11-2-14-16,2-3 1 15,3-2-1-15,4 1 0 16,0-1-1-16,4 1 0 15,-2 0 0-15,1 2-1 16,-5 0 1-16,0 0-1 16,-4 3 0-16,-4-1 0 15,-10 2 0-15,0 0-1 16,0 0 0-16,-6 18 0 15,-8-6-1-15,-4 6 1 16,0 2-1-16,-3 5 0 16,4 1-1-16,0-2-2 15,10 6-3-15,-2-18-18 0,23 6-11 16,-2-13 1-16,19-3-2 15,4-16 1-15</inkml:trace>
  <inkml:trace contextRef="#ctx0" brushRef="#br0" timeOffset="127489">13302 5774 86 0,'0'0'39'0,"-28"10"-2"15,9 13 2-15,-12-1-20 16,3 19-16-16,0 10 3 15,9 2-1-15,3 1 0 16,7 1-3-16,11-8 2 16,10-8-2-16,10-12-1 0,15-16 0 15,4-18 0-15,6-16 0 16,4-11 0-16,-3-12 0 15,-8-5-2-15,-4-7 2 16,-15 1-3-16,-13-3-1 16,-11 11-2-16,-12 4-2 15,-4 22-8-15,-20-6-10 16,8 26-16-16,-12 4-1 15,11 18 0-15,1 1 3 16</inkml:trace>
  <inkml:trace contextRef="#ctx0" brushRef="#br0" timeOffset="129236">18532 12282 70 0,'0'-19'36'15,"4"7"-1"-15,-13-9-5 16,9 21-20-16,-28-19-2 16,9 18-1-16,-13 1-2 15,-2 10 0-15,-10 5-2 16,-3 10 0-16,-2 6-1 15,-4 7 1-15,6 6-2 0,4 6 1 16,8 1-1-16,6 0-1 16,11 0 0-16,9-1 0 15,12-4-1-15,9-6-1 16,12-2 0-16,6-15-5 15,16 3-6-15,-5-20-25 16,20-4 0-16,-3-17-1 16,12-4 0-16</inkml:trace>
  <inkml:trace contextRef="#ctx0" brushRef="#br0" timeOffset="129568">18828 12336 88 0,'-23'-16'37'0,"0"14"0"0,-14 1 1 16,8 11-32-16,-10 7-3 15,2 13 2-15,-3 7-2 16,10 8-1-16,3 3 0 16,11 2 0-16,9 1-1 15,12 0-1-15,10-9 1 16,15-6-1-16,11-14 1 15,13-15 0-15,10-12 0 16,2-14-1-16,-1-15 1 16,-3-7 0-16,-8-11-1 15,-10-1 0-15,-13-2 0 16,-16 4-2-16,-15 2 0 15,-15 8-2-15,-6 13-1 0,-13 6-2 16,3 20-2-16,-12-3-11 16,17 25-19-16,-8-3 3 15,17 14-3-15,5-3 3 16</inkml:trace>
  <inkml:trace contextRef="#ctx0" brushRef="#br0" timeOffset="129972">19103 12681 65 0,'0'0'40'0,"-16"-1"-2"16,16 1 1-16,0 0-14 15,25-12-21-15,-5 9-2 16,4 2 1-16,1 1-1 16,1 2-1-16,-4 2 0 15,-1 4 0-15,-7 1 0 16,-5 2-1-16,-6 2 0 15,-5 3 1-15,-2-2-1 16,-6 2 1-16,-5 0-1 16,0 1 0-16,-1 0 1 15,1-3-1-15,0 1 0 16,3-3 0-16,3 1 0 15,6 0 1-15,3-13-1 16,9 12 0-16,8-9-1 16,4-6-2-16,13 1-4 0,-5-16-9 15,17 8-22-15,-9-9-1 16,14 6-2-16,-7-4 1 15</inkml:trace>
  <inkml:trace contextRef="#ctx0" brushRef="#br0" timeOffset="130438">19901 12557 63 0,'15'-12'38'0,"-9"-1"0"0,-6 13 0 15,0 0-20-15,13 5-13 16,-20 13-1-16,2 10-2 15,-5 3 0-15,0 5-1 16,1 4-1-16,0-2-2 16,4-2-2-16,-2-13-8 15,12 4-24-15,-5-27-1 16,13 11-1-16,-3-23 0 15</inkml:trace>
  <inkml:trace contextRef="#ctx0" brushRef="#br0" timeOffset="130874">19982 12369 71 0,'-13'3'36'0,"0"5"-1"16,7 6 2-16,1-4-25 15,10 8-9-15,5-7-1 16,10 3 1-16,3-4 0 15,5 3 1-15,0-4-1 16,2 5 0-16,-6-3 0 16,0 6-1-16,-6-2 0 15,-8 4-1-15,-6 2 0 16,-8 2-1-16,-3-2 2 15,-4-1-2-15,-2-1 1 16,0-7-1-16,13-12 1 16,-13 11-1-16,13-11 1 15,18-17-1-15,5-4 1 16,9-3 0-16,8-1-1 0,4-1 2 15,-1 1-2-15,1 8 2 16,-5 3-2-16,-4 11 2 16,-11 13-2-16,-6 6 0 15,-8 7-1-15,-5 5-1 16,-1 3 0-16,-4-4-4 15,6 8-4-15,-4-19-7 16,13 5-23-16,-3-14 0 16,11 0-1-16,-1-16 2 15</inkml:trace>
  <inkml:trace contextRef="#ctx0" brushRef="#br0" timeOffset="131821">21461 12832 65 0,'-11'-10'34'15,"11"10"-1"-15,-12-26-10 16,11 16-10-16,-12-14-7 16,6 4-2-16,-9-11 0 15,1-1-1-15,-5-5-1 16,0-3 0-16,-5-4 0 15,1-4 0-15,0-2-1 0,2-2 1 16,2-2-1-16,8 2 0 16,4 0 1-16,6 2-2 15,9 3 1-15,7 2 0 16,5 6 0-16,6 4-1 15,0 5 1-15,3 6 0 16,-2 7-1-16,-3 4 0 16,-5 11 0-16,-4 9 0 15,-8 10 0-15,-6 14 0 16,-6 11 0-16,-4 12 1 15,-9 10-1-15,-2 7 1 16,-3 4 0-16,-1 1-1 16,1-4 1-16,4-5-1 15,3-11 1-15,12-11 0 16,9-12 1-16,12-13-2 0,16-12 1 15,13-12-2-15,14-5-2 16,5-19-12-16,13 5-22 16,-4-9 2-16,5 4-5 15,-11-4 1-15</inkml:trace>
  <inkml:trace contextRef="#ctx0" brushRef="#br0" timeOffset="133135">22182 12397 49 0,'0'0'28'0,"0"0"-4"16,-14-3 0-16,14 3 2 16,-15-13-11-16,15 13-5 15,-16-18-3-15,16 18-2 16,-20-16 0-16,6 16-1 15,-7 3-1-15,1 10 1 16,-9 8-1-16,-3 10 1 16,-4 9-1-16,3 6-1 15,-4 4 1-15,9 3-1 16,6-1 0-16,11-1-1 15,14-6 0-15,12-11-1 16,13-6 0-16,11-11 1 16,11-10-1-16,5-13 0 0,2-9 1 15,-1-11-1-15,-3-9 1 16,-9-5-1-16,-7-9 1 15,-12-3 0-15,-8-1-1 16,-12 3 0-16,-9-2-1 16,-5 3 1-16,-6 4 0 15,-3 5-1-15,-1 10-1 16,-1 7-1-16,3 16-2 15,-3 5-4-15,15 26-18 16,-10 0-10-16,9 18-2 16,-5 0-1-16,17 10 1 15</inkml:trace>
  <inkml:trace contextRef="#ctx0" brushRef="#br0" timeOffset="133789">22664 12634 91 0,'0'0'38'16,"0"0"-2"-16,0 0-3 15,-22 2-29-15,-1 10-2 16,-6 6-1-16,-8 5 0 15,-7 8-1-15,-3 2 0 16,2 0-1-16,3 2-2 0,7-12-4 16,17 8-10-16,0-24-18 15,18-7 1-15,11-9-3 16,14-4 12-16,-7-18 17 15,12 0 6-15,-2-1 5 16,-11-9 13-16,5 13 20 16,-16 1-2-16,3 13 2 15,-18-6-8-15,9 20-17 16,-15 2-5-16,6 10-1 15,0 2-3-15,5 4 0 16,8 1-2-16,5 0 0 16,12 1-3-16,7-7-4 15,18 4-22-15,-4-15-9 16,11 2 1-16,-7-12-2 0</inkml:trace>
  <inkml:trace contextRef="#ctx0" brushRef="#br0" timeOffset="134330">22898 12576 95 0,'0'0'37'0,"-21"3"1"16,18 13-3-16,-10-11-31 15,7 9 0-15,-2 0-1 16,3 5 0-16,2 1 0 15,2 7-1-15,2-3 0 16,5 0 0-16,1-1-1 16,8-3 0-16,2-4-1 0,3-9 1 15,2-8-1-15,2-8 1 16,4-11-1-16,1-9 0 15,1-9 0-15,-3-3 1 16,-1-5-1-16,1 3 0 16,-3 2 0-16,-5 10 1 15,-4 9-2-15,-15 22 3 16,0 0-3-16,-1 28 0 15,-13 11 0-15,-8 18 1 16,-4 15 0-16,-9 13-1 16,1 8 0-16,-3 5 0 15,1-2 0-15,3-3 0 16,1-10 0-16,8-11 1 15,2-18-1-15,6-15 0 0,3-18 2 16,13-21-2-16,-18-6 2 16,14-17 0-16,1-10 0 15,7-15 0-15,1-8 0 16,4-11-1-16,4-1 0 15,8 1-1-15,3 6-1 16,0 3-2-16,9 14-7 16,-4-5-8-16,12 23-20 15,-6 0 0-15,10 11-1 16,-2-5 1-16</inkml:trace>
  <inkml:trace contextRef="#ctx0" brushRef="#br0" timeOffset="134916">23608 12624 85 0,'-3'-11'37'16,"-10"-8"0"-16,4 6 2 16,-17-9-31-16,7 13-2 15,-5-2-2-15,1 11 2 16,-7 6-2-16,0 10 0 15,-4 7-1-15,4 7-1 16,2 6 0-16,5-1-2 16,8 2 1-16,7-5-1 15,10-6 0-15,10-5 1 16,12-13-1-16,7-8 0 15,8-10-1-15,2-11 1 16,5-4 0-16,-1-8 0 0,-6-2 0 16,-3 0 2-16,-4 2-2 15,-7 3 2-15,-9 5-2 16,-6 13 2-16,-10 12-2 15,0 0-1-15,-8 23 1 16,-6 10-2-16,-9 19 2 16,-5 13-2-16,-3 13 2 15,-4 4-1-15,-3 10 0 16,-2 2 1-16,-1-4 0 15,-1-12 0-15,9-9-1 16,4-16 1-16,7-15 0 16,4-15-1-16,18-23 1 15,-10-8 0-15,17-18 1 16,6-15 0-16,2-8-1 0,8-16 0 15,2-6-1-15,4-4 1 16,4 4-1-16,-7 5 0 16,1 9-1-16,0 9-1 15,-3 14-1-15,-5 5-3 16,3 24-4-16,-13-10-6 15,16 17-16-15,-11-14-6 16,9 9-2-16,-5-9 2 16</inkml:trace>
  <inkml:trace contextRef="#ctx0" brushRef="#br0" timeOffset="135585">23755 12720 97 0,'-6'22'40'0,"6"-22"0"15,29 7-2-15,-7-10-33 16,7-3-3-16,4-6 0 15,1-3-1-15,-1 0-1 16,0-3 1-16,-5 1-1 16,-3-4 0-16,-9 0 0 15,-7 2 1-15,-7-3-1 16,-5 3 1-16,-6 5-1 15,-8 6 1-15,-6 7-1 16,-3 6 0-16,-3 9 1 0,0 6-2 16,0 7 2-16,4 4-1 15,5 2 1-15,9-3-1 16,7-3 1-16,9-4 1 15,12-10-2-15,11-9 1 16,11-6 0-16,5-7-1 16,1-6 1-16,4-4 0 15,-7 1-1-15,-2-3 1 16,-8 5-1-16,-5 3 1 15,-10 4-1-15,-17 9 1 16,13-5-1-16,-13 5 1 16,-10 18-1-16,-2 0 0 15,-4 6 0-15,-2 5 0 16,1-1 0-16,3 0 0 0,8-4 0 16,4-6-1-16,2-18 1 15,23 11 0-15,2-21 0 16,5-7-1-16,1-6 1 15,0 1-1-15,0-1 1 16,-2-1-1-16,-7 7-1 16,-5 5 0-16,-6 10-2 15,-11 2-2-15,1 21-5 16,-16-10-4-16,8 24-9 15,-19-11-16-15,3 13 0 16,-13-6-1-16,3 6 3 16</inkml:trace>
  <inkml:trace contextRef="#ctx0" brushRef="#br0" timeOffset="136629">21721 13153 67 0,'8'-20'32'16,"-8"20"-6"-16,-12-8 2 15,12 8-17-15,-35 5-1 16,13 7-2-16,-11-4 0 15,3 12-1-15,-6-1-1 16,8 13-1-16,-2-1-1 0,10 7-2 16,7 0 1-16,7 4-2 15,10-3 0-15,10-2-1 16,11-8 1-16,8-10-1 15,10-8 0-15,3-13 1 16,2-8 0-16,1-10-1 16,-8-11 1-16,-1-7 0 15,-13-3-1-15,-8-5 0 16,-10 3-1-16,-11-1 0 15,-3 6-2-15,-10 2-1 16,3 16-4-16,-9-2-8 16,21 22-17-16,-29 4-5 15,21 12-1-15,-4 2 2 16</inkml:trace>
  <inkml:trace contextRef="#ctx0" brushRef="#br0" timeOffset="137012">21961 13387 86 0,'-12'-2'39'16,"12"2"0"-16,13-12 0 15,9 5-33-15,-2-3-3 16,4 4 0-16,1 0-1 16,0 5 0-16,-6 2-1 0,-2 6 0 15,-8 5 0-15,-7 3 0 16,-6 3-1-16,-6 4 1 15,-4 2-1-15,-2 0 0 16,-3 1 0-16,2-2 1 16,1-4-1-16,6-3 0 15,5-3 0-15,5-13 0 16,16 5 0-16,6-12-1 15,7-5-2-15,1-7-5 16,13 10-10-16,-10-17-20 16,9 8-2-16,-8-7-1 15,9 9 1-15</inkml:trace>
  <inkml:trace contextRef="#ctx0" brushRef="#br0" timeOffset="138460">22330 13022 59 0,'14'-5'38'0,"1"-7"-2"16,10 12 2-16,-3-1-22 15,10 14-10-15,-2 4-2 16,7 12 0-16,-6 5-2 15,-3 14 0-15,-8 2-2 16,-13 6 0-16,-11-1 0 16,-9 2-1-16,-11-5 1 15,-6-5-2-15,1-2-1 16,-4-19-6-16,18 4-26 15,-10-18 0-15,13-1-3 16,-1-16 1-16</inkml:trace>
  <inkml:trace contextRef="#ctx0" brushRef="#br0" timeOffset="138953">21668 12916 63 0,'-11'-17'35'16,"11"17"-1"-16,-30-16 0 15,14 19-23-15,-20 8-6 16,-2 16 0-16,-11 10 0 16,-3 20 0-16,-8 9 0 15,6 13-1-15,5 5-1 0,14 5-1 16,20 1-1-16,18-8-3 15,31-6-2-15,16-23-24 16,33-4-10-16,17-19-1 16,25-5-1-16</inkml:trace>
  <inkml:trace contextRef="#ctx0" brushRef="#br0" timeOffset="140084">23756 13246 57 0,'0'0'35'0,"0"-12"-1"16,-3 0-12-16,3 12 9 15,0 0-23-15,-11-3-2 16,-1 4-1-16,0 10-1 0,-5 5-1 16,0 5-1-16,-1 7 0 15,3 4-1-15,-3 4 0 16,7 1-1-16,5 1 0 15,8-7 1-15,10-6-1 16,7-4 0-16,6-11 0 16,9-8 1-16,7-12-1 15,3-7 0-15,2-7 0 16,-7-6-1-16,-2-6 1 15,-10 0 1-15,-8-1 0 16,-9 5 0-16,-9 1-1 16,-9 6 1-16,-6 4 0 15,0 5 0-15,-5 4 0 16,5 6-1-16,0 4 1 15,3 3-1-15,11-1 0 0,0 0 1 16,14 16-1-16,7-11 1 16,9-3-1-16,8 1 0 15,4-3 0-15,-1-3 1 16,2 1-1-16,-8 0 0 15,-6-1 1-15,-6 2 0 16,-9 2-1-16,-14-1 1 16,-1 13-1-16,-11 0 1 15,-4 4-1-15,-1 6-1 16,-3 4 1-16,-1 2-1 15,4 1 1-15,6 0-1 16,8-5 1-16,10-7-1 16,9-8 1-16,12-8 0 15,10-9 0-15,5-9 1 0,4-10 0 16,1-2 1-16,-6-6-1 15,-2 3 2-15,-9 0-1 16,-6 6 0-16,-9 4-1 16,-9 9 1-16,-7 12-1 15,0 0-1-15,-13 13 0 16,4 5-1-16,-1 4 0 15,4 2-1-15,3 0 0 16,5-5-2-16,10-2 0 16,6-13-4-16,18-1-5 15,-11-25-12-15,24 6-15 16,-10-16 1-16,13 1 1 15,-11-11 0-15</inkml:trace>
  <inkml:trace contextRef="#ctx0" brushRef="#br0" timeOffset="140242">24870 12877 63 0,'0'0'34'15,"-20"9"0"-15,11 26-13 16,-15-2 5-16,9 19-21 16,-8 4-3-16,5 3-1 15,-2 5-5-15,-8-7-28 16,14-4-2-16,-2-13-1 15,8-4 0-15</inkml:trace>
  <inkml:trace contextRef="#ctx0" brushRef="#br0" timeOffset="140415">24667 13202 105 0,'-14'-23'39'16,"14"23"1"-16,13-18-7 15,11 13-31-15,7-1-5 16,6-7-8-16,18 9-23 15,-9-7-6-15,12 10 1 16,-7-8-1-16</inkml:trace>
  <inkml:trace contextRef="#ctx0" brushRef="#br0" timeOffset="140573">25236 13184 81 0,'2'13'42'0,"-2"-13"-3"0,-15 2 2 16,1-14-19-16,14 12-20 15,-14-11-3-15,8 0-2 16,6 11-8-16,-18-18-22 15,18 18-7-15,-14-16-1 16,14 16 0-16</inkml:trace>
  <inkml:trace contextRef="#ctx0" brushRef="#br2" timeOffset="146259">18848 13586 35 0,'0'-20'34'16,"-10"-3"2"-16,-3 9-1 15,-16-7-15-15,5 15-7 16,-15-3-5-16,2 12-2 16,-6 3-1-16,-2 10-1 15,-1 10-1-15,2 15 1 16,-2 11-2-16,6 14 1 15,2 8-2-15,8 5 1 16,8 2-2-16,13-1 1 16,11-7-1-16,13-12 0 15,16-12-2-15,13-20-3 0,19-14-2 16,2-26-24-16,23-4-7 15,-4-23-1-15,10-3 0 16</inkml:trace>
  <inkml:trace contextRef="#ctx0" brushRef="#br2" timeOffset="146672">19226 13336 82 0,'0'0'38'0,"-13"16"0"15,12 13 0-15,-8 3-35 16,0 11 0-16,0 10 0 0,-1 13 1 16,-5 8-1-16,-4 9 0 15,-2 1-1-15,-5 1-1 16,-2-3 0-16,5-9 0 15,1-13-2-15,5-10 1 16,9-12 0-16,11-14 0 16,7-18 0-16,11-10 0 15,15-10 0-15,2-10 0 16,5-6 0-16,2-2 0 15,-3 0 0-15,-6 8 1 16,-4 6-1-16,-7 11 1 16,-12 11-1-16,-4 11 1 15,-9 10-2-15,-4 8 0 16,-2 3-1-16,2-3-3 0,4 3 0 15,0-16-5-15,20 4-20 16,-6-23-9-16,17-3 0 16,1-23-1-16</inkml:trace>
  <inkml:trace contextRef="#ctx0" brushRef="#br2" timeOffset="146890">19855 13425 87 0,'-3'-21'39'0,"-12"14"0"15,6 26 0-15,-15 15-34 16,8 16-2-16,-2 9-2 16,3 12 1-16,-3 5-2 0,1 11 0 15,5-3-1-15,0-2-2 16,6-1-5-16,-6-21-25 15,16 1-7-15,-2-21 1 16,15-7-1-16</inkml:trace>
  <inkml:trace contextRef="#ctx0" brushRef="#br2" timeOffset="147228">19928 13997 66 0,'0'0'38'15,"-16"-14"0"-15,6 29 2 16,-11-3-26-16,6 12-11 15,-2 5 0-15,5 4 0 0,1 3-2 16,6 1 0-16,3-3 1 16,8-6-2-16,2-5 1 15,4-7 0-15,5-10-1 16,4-8 0-16,1-10 0 15,-3-7 0-15,1-7 0 16,-3-6 0-16,-2-5-1 16,-2-2 1-16,-5 0 0 15,-5-1-1-15,-2 9-1 16,-6 4-1-16,0 10 0 15,-8 8-2-15,2 18-3 16,-9-5-17-16,11 18-11 16,-4-1-2-16,12 3 0 0,1-7 1 15</inkml:trace>
  <inkml:trace contextRef="#ctx0" brushRef="#br2" timeOffset="147573">20311 14085 85 0,'-28'35'37'0,"6"11"0"16,-2-12-8-16,9 7-24 15,1-4-2-15,6-2 0 16,4-9-1-16,4-5 0 15,0-21-1-15,11 11 1 0,-2-22 0 16,4-6 0 0,0-10 1-16,2-3-1 0,-1-5 0 15,2-2 0-15,-2-3 0 16,2 4-1-16,-3 0 2 15,1 6-2-15,2 2 1 16,2 3-1-16,4 5 0 16,4 3-1-16,6 4-4 15,0-2-7-15,15 19-20 16,-12-10-9-16,9 14-3 15,-6-6 0-15</inkml:trace>
  <inkml:trace contextRef="#ctx0" brushRef="#br2" timeOffset="148113">20748 14037 59 0,'17'0'37'0,"-3"-11"-1"15,10 11-6-15,-14-12-21 16,6 9 0-16,-16 3-4 15,0 0 2-15,0 0-3 16,0 0 1-16,-28 12-2 16,5 8 0-16,-6 2 0 15,-1 7-2-15,1 2 2 16,5 2-2-16,5 2 0 15,10-3 0-15,11-4-1 16,12-4 1-16,10-9-1 16,8-3 0-16,7-8 0 15,2-5 0-15,-4-4 0 16,-4-6-1-16,-5-3 1 15,-12-4-1-15,-6-3 0 0,-7-2-1 16,-6 1 0-16,-7-7-2 16,6 4-2-16,-8-17-14 15,21 18-13-15,-10-12-5 16,14 16 0-16,-3-5 0 15</inkml:trace>
  <inkml:trace contextRef="#ctx0" brushRef="#br2" timeOffset="148887">21127 14154 86 0,'18'-4'38'0,"-18"4"0"16,13 9-9-16,-13-9-25 15,-4 26 0-15,-2-9-1 16,-4 7 0-16,-2 4-1 16,-2 1 0-16,0-1-1 0,2 0 0 15,-1-3 0-15,8-7 0 16,0-5-1-16,5-13 1 15,0 0-1-15,19-9 0 16,-6-10 1-16,2-5-1 16,3-6 1-16,0-5-1 15,4-4 1-15,-2-1-1 16,1-5 1-16,1 2-1 15,-1 4 1-15,-2 3 0 16,1 10 0-16,1 3 0 16,-1 8-1-16,-1 6 1 15,0 12-2-15,1 11 1 16,-2 3-2-16,-2 5 1 0,1 7 0 15,-7-1 0-15,-2 5 0 16,-6 1 0-16,-4 0 0 16,-7-2 0-16,-6-2 1 15,-4 0 0-15,-5-6 0 16,0-3 0-16,-3-3 0 15,2-7 0-15,-1-3 0 16,2-3 1-16,5-3-1 16,1 0 0-16,-1 3 0 15,3 10 1-15,-1 9-1 16,-1 12 1-16,-6 13-1 15,-1 11 0-15,-3 9-1 16,-3 6-2-16,5 5-2 16,-4-15-6-16,16 7-15 0,-13-23-14 15,22-6 1-15,0-23-3 16,17-10 2-16</inkml:trace>
  <inkml:trace contextRef="#ctx0" brushRef="#br2" timeOffset="149632">21928 13560 68 0,'8'-19'38'0,"3"16"-2"15,-11 3 1-15,-1 16-25 16,-12 8-8-16,-3 16-1 15,-9 6 1-15,-1 15 0 16,-8 7-2-16,2 7 0 16,-3-1 1-16,4 2-1 15,4-5 0-15,6-4-2 16,7-9 1-16,7-9-1 15,10-12 1-15,6-9-1 16,8-15 1-16,10-12-1 16,5-13 0-16,5-9 1 0,4-5 0 15,0-8-1-15,-4-1 0 16,0-2 1-16,-8 7-1 15,-6 3 0-15,-6 9 0 16,-5 7 0-16,-12 11-1 16,0 0 0-16,9 24 0 15,-11-5-2-15,4 10-2 16,-1 0-2-16,11 8-4 15,-10-17-12-15,26 15-11 16,-8-18-5-16,13 5 1 16,-2-17 0-16</inkml:trace>
  <inkml:trace contextRef="#ctx0" brushRef="#br2" timeOffset="150172">22409 14104 71 0,'0'0'38'15,"-18"-18"0"-15,18 18 1 16,-31 10-31-16,20 5-2 15,-2 4-2-15,3 5-1 16,2 1-1-16,5 4 1 16,3-6-2-16,7 1 1 15,6-9-1-15,7-7 0 16,4-9 0-16,8-9-1 15,2-11 0-15,5-3 1 16,0-10-1-16,-2 0 1 16,-3 0-1-16,-3 4 1 0,-8 7-1 15,-6 11 1-15,-17 12-1 16,8 10 0-16,-17 16-1 15,-8 17-1-15,-9 17 1 16,-2 14-1-16,-5 12 1 16,-8 4-1-16,1 9 0 15,-2-2 0-15,5-4 0 16,3-8 1-16,6-15 0 15,4-16-1-15,8-12 0 16,3-17 1-16,13-25 1 16,-13 4 0-16,9-20 0 15,4-15 1-15,0-10 1 16,3-10 1-16,1-6 0 15,1-8 0-15,5-1 0 16,0 2-1-16,4 2 0 0,2 6 0 16,5 7-2-16,1 7-1 15,7 9-2-15,1 3-2 16,14 15-8-16,-9-16-12 15,23 16-10-15,-11-15-3 16,16 5-3-16,-6-10 2 16</inkml:trace>
  <inkml:trace contextRef="#ctx0" brushRef="#br2" timeOffset="150428">23207 13796 91 0,'-9'-22'40'0,"9"22"1"16,-11-26-2-16,11 26-30 0,0 0-5 15,-17 6-1-15,7 17-1 16,-4 10 0-16,-5 17-2 16,0 11 0-16,-6 8 0 15,1 8-1-15,1-1 1 16,3-2-2-16,5-5-1 15,5-12-3-15,8-9-5 16,-2-27-15-16,22-4-12 16,-5-26-3-16,15-6-1 15,-3-21 3-15</inkml:trace>
  <inkml:trace contextRef="#ctx0" brushRef="#br2" timeOffset="150661">23488 13672 81 0,'16'-22'42'16,"-13"9"-2"-16,2 30 2 15,-20 11-24-15,-3 17-13 16,-2 12-2-16,-2 6-1 16,-4 8-1-16,-1 4 0 15,-2-1-1-15,4-2-1 16,4-7-1-16,3-9-1 15,6-8-2-15,-1-18-7 16,19 7-10-16,-6-37-13 16,4 22-6-16,-4-22-2 15,26-16 2-15</inkml:trace>
  <inkml:trace contextRef="#ctx0" brushRef="#br3" timeOffset="162830">2694 16211 45 0,'0'0'35'0,"-5"-19"1"0,5 19-14 16,0 0-18-16,-12-5 0 16,12 5 0-16,-13 19 0 15,5 6-1-15,-3 13-1 16,-2 11 0-16,-2 16 0 15,-8 9 0-15,4 5 0 16,-6-2 1-16,2-5-2 16,1-9 0-16,6-11 0 15,3-15 0-15,5-15 0 16,8-22-1-16,0 0 0 15,13-30 0-15,2-10 0 16,4-13 1-16,-3-11-1 16,2-7 0-16,-1-9 1 15,-1-2-1-15,-4 5 2 0,0 12-2 16,-4 11 1-16,-4 13-1 15,-1 8 1-15,-2 16 0 16,-1 17-1-16,1 14 1 16,1 11-1-16,0 5 0 15,4 1 0-15,2 3 0 16,7-3 0-16,5-6 0 15,11-7 1-15,4-14-1 16,5-12 1-16,6-13-1 16,3-6 2-16,0-7-1 15,-2-3 0-15,-5 3-1 16,-6 3 1-16,-8 5-1 15,-7 11 1-15,-11 15-1 16,-5 18 0-16,-10 12 0 16,-8 13-1-16,-2 8 2 0,-2 8-2 15,1 8 0-15,1 0-1 16,6-3-1-16,2-8-3 15,16-3 0-15,-2-22-14 16,24 10-17-16,-1-22-2 16,14 4 0-16,-1-18 2 15</inkml:trace>
  <inkml:trace contextRef="#ctx0" brushRef="#br3" timeOffset="163214">3599 16567 39 0,'-12'-18'36'0,"12"18"2"0,-32-9-1 15,14 21-31-15,-12-4-2 16,4 12 1-16,-3 1 0 16,3 4-1-16,-2 3-2 15,8-1 1-15,1 2-1 16,5-2 0-16,7-1-1 15,4-4 1-15,7-4-2 16,6-6 1-16,7-5 0 16,3-7-1-16,4-7 0 15,5-4 1-15,0-7-1 16,0-2 0-16,-6-8 1 15,-2 5-1-15,-4-4 0 16,-3 8 0-16,-7 3 0 16,-7 16 0-16,0 0 0 0,0 0 0 15,2 22-1-15,-4-1-1 16,4 7-1-16,0-4-1 15,7 5-2-15,0-13-2 16,14 3-14-16,-4-25-15 16,16-1-2-16,-5-24 1 15</inkml:trace>
  <inkml:trace contextRef="#ctx0" brushRef="#br3" timeOffset="163424">3934 16173 48 0,'-26'29'40'0,"11"19"-3"0,-9 2 2 16,5 18-35-16,9 1 2 16,6 6-4-16,4-2 0 15,8-9-2-15,5 0-4 16,3-15-3-16,18 0-26 15,-12-31-5-15,9 0-1 16,-2-26 0-16</inkml:trace>
  <inkml:trace contextRef="#ctx0" brushRef="#br3" timeOffset="163748">4102 16448 69 0,'-25'33'40'16,"-7"-11"1"-16,7 16-10 15,-3-13-28-15,6-2 1 16,2-6-2-16,7-2-1 16,3-5 1-16,10-10-1 15,0 0 0-15,0 0-1 16,14 4 1-16,-1-5-1 15,3 3 0-15,-3 2 1 16,6 5-1-16,-1 3 0 16,2 3 0-16,1 1 0 15,3 3-2-15,2-6-1 16,6 0-1-16,-2-10-3 15,12 6-9-15,-9-24-19 16,13 11-3-16,-9-22-3 16,7 7 2-16</inkml:trace>
  <inkml:trace contextRef="#ctx0" brushRef="#br3" timeOffset="163921">4466 16533 35 0,'-6'14'38'0,"-13"-5"2"16,6 22-1-16,-6-13-15 15,6 19-20-15,1-1-1 16,4 3-1-16,3 2-2 15,3-9-1-15,7-2-3 16,-2-15-3-16,18 3-24 16,-21-18-7-16,31-16-2 15,-13-14 1-15</inkml:trace>
  <inkml:trace contextRef="#ctx0" brushRef="#br3" timeOffset="164829">4543 16337 56 0,'-10'3'41'0,"13"16"-3"15,-8-7 3-15,18 3-38 16,-7 4 1-16,3 3-2 16,0-3 1-16,4 3-1 15,-1-1-1-15,-3 5 1 16,-4 1-1-16,-1 4 1 15,-5 0-2-15,-4 3 2 16,-1-2-2-16,0-3 1 16,-4-3-1-16,4-8 0 0,2-3 0 15,4-15 0-15,0 0 0 16,14-14-1-16,0-6 1 15,3-9 0-15,4-4-1 16,5-4 1-16,-2-2 0 16,0 3 0-16,1 4-1 15,-6 6 0-15,1 9 0 16,-6 7 0-16,0 10-1 15,0 8-1-15,0 10-1 16,-4 1 0-16,9 7 0 16,-2 0-1-16,4 2 0 15,3-6 1-15,7 1-1 16,-2-11 2-16,8-4-1 15,-4-10 0-15,2-3 0 0,-8-10 1 16,2-3 0-16,-11-4 2 16,-4-3 1-16,-5 1 1 15,-8 0 2-15,1 7 2 16,-12-4 2-16,10 21-1 15,-21-16 0-15,8 20 1 16,-5 7-1-16,-1 13-1 16,-4 4 0-16,3 9-2 15,1-2 0-15,5 5 0 16,5-7-2-16,7-2 1 15,5-9-1-15,7-10-1 16,6-11 0-16,6-11 1 16,3-7-1-16,-1-7 0 15,0-5 0-15,-3 1 0 0,-1 0 0 16,-5 2-1-16,-2 8 1 15,-5 7-1-15,-8 11 0 16,7 20-1-16,-8 10 0 16,-5 9 0-16,0 15-1 15,-4 12 0-15,-4 13 0 16,-5 2 1-16,1 9 1 15,-7-3 0-15,6-3 0 16,-2-10 2-16,-1-7 0 16,4-18 0-16,3-11 2 15,3-15-3-15,12-23 0 16,-16-8 1-16,8-16-1 15,7-10 1-15,-3-10-1 16,1-6 1-16,3-12 0 16,5 3 0-16,-3-4 0 0,6 10-1 15,2 4-1-15,1 3-5 16,13 18-10-16,-7-12-10 15,24 24-12-15,-5-7-3 16,26 8-1-16</inkml:trace>
  <inkml:trace contextRef="#ctx0" brushRef="#br3" timeOffset="165377">6312 16237 42 0,'-14'-39'37'0,"-1"12"1"16,-19-3-1-16,2 16-32 15,-11 3 1-15,1 16-1 16,-5 16-1-16,-1 13 0 15,1 15 0-15,7 12-2 16,4 7 1-16,4 9-1 16,8 3-1-16,8-2-1 15,9-6 0-15,2-5-3 16,11-9-3-16,2-15-7 15,16 5-24-15,-11-24-1 0,11-5-2 16,-9-17 0-16</inkml:trace>
  <inkml:trace contextRef="#ctx0" brushRef="#br3" timeOffset="166233">5737 16590 63 0,'-18'-10'41'16,"18"10"-1"-16,17-4 0 15,3 2-37-15,8-5-1 16,8 2 0-16,6-5-1 16,6 1 1-16,6 0-2 15,3 0 1-15,1 2-1 0,-1 0 0 16,-2 2 0-16,-4 3 0 15,-7 0 0-15,-7 2 0 16,-9-2 1-16,-9 4-1 16,-8 1 0-16,-11-3 1 15,-4 18-1-15,-10 2 0 16,-6 8 1-16,-4 4-1 15,-5 10 1-15,2 0 0 16,-1 2-1-16,9-1 1 16,6-4-1-16,8-8 1 15,13-9-1-15,12-13 1 16,13-11-1-16,9-12 0 15,9-13 1-15,3-9 0 16,-2-12 0-16,-4-2-1 16,-7-7 1-16,-7 3-1 0,-15 3 0 15,-12 7 0-15,-11 10 0 16,-9 7 0-16,-6 11-1 15,-5 8 0-15,-2 8 0 16,3 7 1-16,2 3-1 16,10 4 1-16,3 0-1 15,12 0 1-15,10-3 0 16,5-3 1-16,10-4-1 15,8-2 1-15,6-4-1 16,2-3 1-16,1-3 0 16,-3 0-2-16,-3 0 2 15,-5 1-1-15,-7 0 0 16,-7 1 0-16,-21 6 0 15,10-3 0-15,-10 3 1 0,-23 17-1 16,5 2 0-16,-8 10 0 16,0 3 1-16,-2 7-1 15,6 3 0-15,6 1 0 16,5-2 0-16,10-7 1 15,9-3-1-15,12-14 0 16,9-9 0-16,9-12 0 16,1-10 1-16,4-9-1 15,-3-8 0-15,-7-6 0 16,-7-4 1-16,-10 0-1 15,-14 1 0-15,-8 1 0 16,-6 7 0-16,-8 4 0 16,-3 8-1-16,0 5-1 15,7 10-2-15,-1 0-1 0,17 5-5 16,0 0-6-16,20 29-9 15,-7-28-10-15,24 13-6 16,-7-14 1-16</inkml:trace>
  <inkml:trace contextRef="#ctx0" brushRef="#br3" timeOffset="166624">7407 16436 51 0,'0'0'40'16,"0"0"-1"-16,0 0 2 15,-21 3-32-15,-8 4-1 16,2 14-2-16,-7 4-2 15,3 11 0-15,-5 3-1 0,6 7-1 16,1 3 0-16,6-2-1 16,10-4 1-16,9-9-2 15,12-9 0-15,14-14 2 16,10-14-1-16,11-16-1 15,10-19 1-15,5-11 0 16,5-13 0-16,-1-7 0 16,-4-9-1-16,-9-1 1 15,-7 1-2-15,-10 7 1 16,-11 13 0-16,-9 14 0 15,-16 22 0-15,-6 21 0 16,-9 23 0-16,-5 23-1 16,-3 18 1-16,-2 15-2 15,5 8-2-15,2 1-3 16,17 7-6-16,-1-27-6 0,31 15-6 15,-9-33-15-15,29-1-4 16,3-22 2-16</inkml:trace>
  <inkml:trace contextRef="#ctx0" brushRef="#br3" timeOffset="167262">8425 16541 61 0,'0'0'42'0,"0"0"-3"15,-5-12 0-15,5 23-33 16,0-11-1-16,-6 30-1 0,1-6 0 16,0 6-1-16,-1 2 0 15,3 5-1-15,0-5 0 16,4 1 0-16,4-7-1 15,6-6 0-15,6-9-1 16,3-6 0-16,6-11 0 16,4-8 0-16,0-10 0 15,6-6 1-15,-2-8 0 16,1-2-1-16,-4-3 1 15,-3 1 0-15,-5 6 0 16,-3 4 0-16,-2 14-1 16,-10 6 0-16,-8 12 0 15,8 21 0-15,-8 8-1 16,-2 6 0-16,2 5 0 0,0 4-2 15,9 1-2 1,3-8 0-16,15 0-3 0,-2-27-8 16,27 8-7-16,-11-29-11 15,20 3-6-15,-4-23 0 16,4 2 1-16</inkml:trace>
  <inkml:trace contextRef="#ctx0" brushRef="#br3" timeOffset="167601">9301 16465 61 0,'-14'-23'41'0,"1"12"-2"16,-13 0 2-16,8 10-35 15,-16 4-3-15,6 9 1 16,-5 2-1-16,5 8-1 16,1 1 0-16,8 2 0 0,6-5-1 15,10 1 0-15,11-9 0 16,9-7 0-16,10-5-1 15,5-3 1-15,6-6-1 16,1-2 0-16,-1 0 0 16,-5 1 0-16,0 3 0 15,-14 7 1-15,-5 5-1 16,-6 10 0-16,-10 4 0 15,-5 6 0-15,-4 5 0 16,-4 1 1-16,-2 3-2 16,2-4 1-16,3-1-2 15,0-10-1-15,11 1-3 16,1-20-10-16,13 3-10 15,-8-22-14-15,20-2-2 16,-6-16 1-16</inkml:trace>
  <inkml:trace contextRef="#ctx0" brushRef="#br3" timeOffset="167804">9579 16355 77 0,'-10'15'43'0,"6"15"-2"15,-10-1 1-15,0 9-38 16,5 5-1-16,4 0-1 15,-1 4-1-15,2-2-1 16,2-3-2-16,-1-11-3 16,8 4-6-16,-5-35-17 15,8 10-12-15,-1-24-2 16,11-7-1-16</inkml:trace>
  <inkml:trace contextRef="#ctx0" brushRef="#br3" timeOffset="168337">9650 16167 57 0,'-18'1'36'16,"12"12"0"-16,1 2-2 16,5-1-34-16,12 1-2 15,4-3 1-15,9 1 0 16,-1-1 2-16,4-5-1 15,-1 3 2-15,-3-2 0 16,0 2-1-16,-8-1 5 16,0 5-4-16,-10-1 4 0,1 9-3 15,-9-3 4-15,2 7-4 16,-6-1 3-16,1 10-1 15,-4-4-2-15,-1 10 0 16,2-6 0-16,-2 0-1 16,5-5-1-16,-1-5 0 15,6-6-1-15,0-19 0 16,11 4 1-16,2-19-2 15,4-9 1-15,5-7 0 16,2-4 0-16,1-6 0 16,-1 0-1-16,1 0 1 15,-3 9-1-15,-4 2 1 16,-3 10 0-16,-3 6 0 15,-12 14 0-15,14-1 0 16,-8 14 0-16,-2 5 0 0,2 9-1 16,1 3-1-16,7 5 0 15,6 4-1-15,9 0 0 16,3-9-2-16,15 2 0 15,3-14-2-15,20 7-7 16,-11-30-9-16,22 12-12 16,-14-20-3-16,4 2-1 15,-13-9 2-15</inkml:trace>
  <inkml:trace contextRef="#ctx0" brushRef="#br3" timeOffset="168893">10762 16565 1 0,'21'-9'18'0,"-30"-17"14"16,1 11 5-16,-13-8 1 16,0 6 0-16,-12-11-26 0,12 12-6 15,-6-2-1-15,5 7-1 16,-1 7 0-16,4 7 0 15,-4 8-1-15,1 12 0 16,-3 7 0-16,-3 11 0 16,-2 6-1-16,-1 4 1 15,4-2-2-15,5-4 1 16,7-6-1-16,7-9 0 15,10-12-1-15,11-14 0 16,9-12 0-16,7-13 0 16,4-9 0-16,6-1 0 15,-2-11 0-15,-4-2-1 16,-1 2 1-16,-6 1-1 15,-6 9 0-15,-4 7 0 16,-6 12 0-16,-10 13 0 0,6 14 0 16,-9 16 1-16,-4 15-1 15,-2 12 0-15,-4 17-1 16,-5 12 2-16,1 9-2 15,-6 1 2-15,3 9-2 16,-3-13 1-16,3-2-2 16,0-11 3-16,1-17-1 15,-1-10 1-15,4-18 0 16,3-14 1-16,-1-19 0 15,4-7 0-15,-5-14 3 16,6-12-2-16,-1-10 0 16,2-11-1-16,6-8 0 15,4-6 0-15,6-1 0 16,10 1-1-16,4 6 1 0,10 5-3 15,10 9 0-15,5 1-6 16,19 17-8-16,-12-17-7 16,30 21-12-16,-5-23-6 15,16 3-4-15,8-8 2 16</inkml:trace>
  <inkml:trace contextRef="#ctx0" brushRef="#br3" timeOffset="169525">11912 16508 47 0,'-3'-16'40'0,"3"16"-1"15,-31-19 0-15,10 21-29 16,-21-3-3-16,4 16 0 15,-10 1-1-15,5 13-1 16,-4 4-1-16,8 4 0 16,5 4-1-16,14-2-1 15,7-1 0-15,10-4-1 0,13-6-2 16,9-9 1-16,15-9-2 15,5-9-2-15,14-7-2 16,4-18-3-16,25 6-13 16,-15-37-15-16,17 4-4 15,-6-18-1-15,4 3 3 16</inkml:trace>
  <inkml:trace contextRef="#ctx0" brushRef="#br3" timeOffset="169899">12387 16024 63 0,'-19'20'41'0,"-7"9"-2"15,7 17 2-15,-10 4-34 16,9 12-3-16,-1 0 1 0,7 9-2 16,-2-1 0-16,7 0-1 15,4-7 0-15,2-5-1 16,6-7-1-16,2-9 1 15,4-11-1-15,0-10 0 16,7-12 0-16,1-9 0 16,-1-12 1-16,4-9-1 15,-3-8 0-15,-2-4 1 16,1-4-1-16,-3 0 1 15,-1 2-1-15,-1 7 1 16,-4 4-1-16,0 11 0 16,-7 13 1-16,13 7-2 15,-6 13 1-15,0 10-1 16,2 5 0-16,2 4-2 0,5 3-1 15,-2-6-2-15,9 6-4 16,-8-25-10-16,19 12-9 16,-14-28-11-16,13 2-2 15,-10-20 2-15</inkml:trace>
  <inkml:trace contextRef="#ctx0" brushRef="#br3" timeOffset="170282">12740 16472 63 0,'-15'12'42'15,"14"9"-2"-15,-4-8 1 16,15 4-35-16,0 1-4 16,7 1 1-16,3-5-1 15,5-3-1-15,5-4 0 0,-1-6 0 16,0-4-1-16,-3-6 1 15,-2-6-1-15,-3-6 0 16,-7-3 0-16,-7-3 0 16,-5-1 0-16,-3 0 0 15,-6 5 1-15,-3 0 0 16,-7 10-1-16,-5 11 1 15,-1 8-1-15,-2 14 1 16,-3 9 0-16,1 12 0 16,3 4 0-16,5 5 0 15,7 1-1-15,6-9 0 16,10-1-2-16,10-12-1 15,15-5-2-15,4-24-8 16,25 10-10-16,-13-32-11 0,23 6-7 16,1-15-2-16,12 1 2 15</inkml:trace>
  <inkml:trace contextRef="#ctx0" brushRef="#br3" timeOffset="170965">13355 16484 58 0,'-22'15'41'0,"6"13"-3"16,-10-4 3-16,12 8-37 15,-5 5-2-15,4 1 1 16,-4 3 0-16,7-4 0 16,1 0-1-16,3-9 1 15,4-5-2-15,5-8 1 16,-1-15-1-16,16-1-1 15,-3-17 0-15,6-8 0 16,2-13-1-16,2-3 1 0,2-8 0 16,-1-2-1-1,-1 1 1-15,-1 6 0 0,-6 7 0 16,-2 8 0-16,-5 13 1 15,-9 17-1-15,15-2 1 16,-11 16-1-16,-4 7 1 16,2 9 0-16,3 2-1 15,0 1 1-15,8-4-1 16,7-6 1-16,5-9-1 15,12-14 1-15,9-13-1 16,2-9 0-16,4-8 1 16,-1-6-1-16,-3 1 1 15,-6 0 0-15,-9 6 0 16,-11 7 0-16,-9 10-1 0,-13 12 1 15,0 0-1-15,-4 24 1 16,-5 4-1-16,-2 8-1 16,1 7 0-16,0 2-1 15,5 2-2-15,2-4-1 16,11-1-4-16,-3-24-6 15,21 11-18-15,-13-40 0 16,19 10-7-16,-7-22 0 16</inkml:trace>
  <inkml:trace contextRef="#ctx0" brushRef="#br3" timeOffset="171154">14106 16451 42 0,'-5'-15'37'0,"5"15"1"16,-9 12 0-16,5 17-22 15,-5 0-12-15,7 14 0 0,-6 2-2 16,2 3 1-16,1 0-2 15,3-7 0-15,2-4-2 16,0-14-2-16,7-6-4 16,-7-28-15-16,17 3-17 15,-5-26 0-15,10-2 0 16</inkml:trace>
  <inkml:trace contextRef="#ctx0" brushRef="#br3" timeOffset="171282">14081 16016 47 0,'-33'-7'32'0,"9"12"-30"16,4 9-1-16,6 8-22 0,13-10-17 16</inkml:trace>
  <inkml:trace contextRef="#ctx0" brushRef="#br3" timeOffset="171739">14641 16419 51 0,'0'0'38'0,"-26"4"1"15,12 2-2-15,-13-6-30 16,3 7-1-16,-8-1-2 16,0 7 1-16,-9 2-2 15,4 12 0-15,-5 2 0 16,4 8-1-16,6 1 0 15,4 1-1-15,14-2 0 16,12-1-1-16,13-6 0 0,17-11-1 16,17-7-1-16,11-11-2 15,18-2-1-15,2-12-3 16,19 10-14-16,-15-27-11 15,12 15-6-15,-16-13-1 16,1 11 2-16</inkml:trace>
  <inkml:trace contextRef="#ctx0" brushRef="#br3" timeOffset="172114">15102 16476 58 0,'-11'-10'38'16,"-7"-10"0"-16,7 16 0 15,-7-3-34-15,2 9 0 16,-5 8-1-16,0 15 0 0,-6 7 1 15,1 8-1-15,-4 4 0 16,3 3-1-16,4-4 0 16,4-4 0-16,9-8-1 15,9-10 0-15,1-21 0 16,27 2-2-16,1-19 1 15,9-11 0-15,0-5 0 16,6-9-1-16,-3-1 2 16,-4 0-2-16,-4 1 1 15,-8 9 0-15,-6 6 1 16,-8 9-1-16,-10 18 0 15,0 0 0-15,8 18 0 16,-10 7-1-16,4 4 0 16,-2 3-2-16,4 4-1 15,-1-9-3-15,16 9-9 0,-19-36-7 16,32 13-13-16,-16-29-4 15,14-1 1-15</inkml:trace>
  <inkml:trace contextRef="#ctx0" brushRef="#br3" timeOffset="172288">15476 16064 66 0,'3'-28'41'16,"-12"6"-2"-16,6 32 2 16,-8 18-36-16,1 21-2 15,-2 15-1-15,0 11-2 16,2 7-1-16,-2-3-5 15,14 11-22-15,-16-25-10 16,16-3-3-16,-9-19 1 0</inkml:trace>
  <inkml:trace contextRef="#ctx0" brushRef="#br3" timeOffset="172873">12030 17130 48 0,'0'0'38'0,"0"16"1"16,0-16-1-16,18 12-30 16,-6-7-3-16,13 4 2 15,9-6-2-15,13 2-1 0,16-10-1 16,17 2-1-16,15-8 1 15,22-2-3-15,15-5 1 16,14 0-2-16,3-9 1 16,10 6 0-16,0-3 0 15,-5 1 0-15,-6 1-1 16,-19 4-1-16,-13 1 0 15,-19 6 0-15,-17 9-2 16,-25 1-1-16,-16 11-2 16,-24-7-10-16,-6 20-17 15,-24-8-6-15,-6 7 1 16,-16-4 0-16</inkml:trace>
  <inkml:trace contextRef="#ctx0" brushRef="#br3" timeOffset="173287">12333 17357 75 0,'0'0'43'0,"36"-16"-1"16,10 1-1-16,9-7-39 16,23-2-1-16,15-5 1 15,16-1-3-15,9 0 1 16,10 0-2-16,0 5 1 15,8 2 0-15,-6 8 1 16,-10 1-2-16,-13 7 0 16,-17 4 0-16,-11 6-2 15,-22 3-2-15,-10 11-5 16,-31-10-16-16,2 9-12 15,-18-16-2-15,-6 14 2 16</inkml:trace>
  <inkml:trace contextRef="#ctx0" brushRef="#br3" timeOffset="174331">16078 16725 53 0,'0'0'39'15,"19"-2"-2"-15,-2-26-2 16,13 3-32-16,6-7 0 16,6-3 0-16,1-4 0 15,1 1-2-15,-6 4 1 0,-4 3-1 16,-12 9 0-16,-8 7 0 15,-14 5 0-15,-10 8 0 16,-12 5 0-16,-5 5 0 16,-11 0 0-16,-2 6 0 15,-4 2 0-15,3 1 1 16,7 0-1-16,6 3 1 15,9 1-1-15,15 6 0 16,8 0 0-16,12 1 0 16,11 1-1-16,7-1 0 15,7-1-1-15,6-7 0 16,6-4-2-16,1-11-2 15,11-3-3-15,-13-22-13 16,16 11-17-16,-16-21-1 0,3 5 1 16,-9-13 1-16</inkml:trace>
  <inkml:trace contextRef="#ctx0" brushRef="#br3" timeOffset="174670">16837 16499 64 0,'-25'22'39'15,"3"16"-1"-15,-10-12 0 16,7 9-33-16,-2-4-2 15,8-1 0-15,2-5-2 16,8-7 1-16,6-8-2 16,3-10 1-16,18-8-1 15,3-11 0-15,6-10 0 16,2-4 0-16,3-8 1 15,-1 1-1-15,-2-2 0 0,-3 7 0 16,-5 5 0-16,-5 7 1 16,-7 10-1-16,-9 13 0 15,0 0 0-15,6 14 1 16,-7 5-1-16,1 10-1 15,2 2 0-15,1 4-1 16,7 3-3-16,-2-5-2 16,13 10-12-16,-12-20-14 15,16 8-5-15,-5-17-2 16,8 3 2-16</inkml:trace>
  <inkml:trace contextRef="#ctx0" brushRef="#br3" timeOffset="175388">17134 16500 56 0,'0'0'39'16,"19"14"-1"-16,-5-17 0 15,5 5-33-15,5-3-1 16,7 1-1-16,0-5 0 16,-3 2 0-16,-2-4-2 15,-2-1 1-15,-7-3-1 16,-6-2 0-16,-5-1 0 15,-6-1-1-15,-7 0 0 16,-2 0 1-16,-8-2-2 0,-1 2 1 16,-4 3 0-16,-6 4 0 15,-1 8 0-15,-3 8 1 16,-1 9 0-16,0 10-1 15,3 10 2-15,4 7-1 16,9 2 0-16,7 0 0 16,13-1-1-16,12-8 1 15,9-6-1-15,18-15 0 16,10-9 1-16,11-13-1 15,6-9 0-15,6-10 0 16,-1-6 0-16,-5-3 0 16,-3-2 0-16,-13 5-1 15,-11 1 2-15,-14 6-2 0,-11 9 2 16,-17 15-1-16,0 0 0 15,-2 16 0-15,-12 8 0 16,1 11 0-16,-2 2-1 16,0 4 1-16,2 0-1 15,6-2 1-15,3-8-1 16,2-5 1-16,4-11 0 15,-2-15 0-15,15-2 1 16,-6-10 0-16,1-13 0 16,-2-5 0-16,3-6 1 15,-3-4-2-15,1-1 2 16,-2-1-2-16,2 5 1 15,2 3 0-15,-1 8-1 16,2 7 0-16,-1 9-2 0,3 1 1 16,7 11-3-16,0-4-2 15,8 16-6-15,-6-19-19 16,18 22-2-16,-10-19-4 15,12 10-4-15</inkml:trace>
  <inkml:trace contextRef="#ctx0" brushRef="#br3" timeOffset="175976">18232 16438 55 0,'1'-11'38'0,"9"9"-1"15,-10-9 0-15,0 11-30 0,0 0-1 16,0 0-1-16,-10 7-1 16,-2 8 0-16,-7 2-1 15,-1 7 0-15,-8 4-1 16,0 7 0-16,3 0-1 15,-2 5 1-15,8-2-2 16,2-3 1-16,8-5 0 16,8-5-1-16,9-7 0 15,8-10 0-15,9-11 0 16,7-10 1-16,4-10-1 15,8-6 0-15,1-10 0 16,3-3 1-16,-5-4-1 16,-4 1 0-16,-6 6 0 15,-5 6 0-15,-7 11 0 0,-10 8 0 16,-11 14-1-16,4 11 1 15,-12 12-1-15,0 13 1 16,-5 15-1-16,-3 8 1 16,0 9-1-16,-3 8 1 15,0 2-1-15,-1-2 1 16,-2-2 0-16,-1-9 1 15,1-8-1-15,-4-9 1 16,1-10-1-16,-4-16 1 16,-1-9-1-16,1-9 0 15,1-9 0-15,-1-7-2 16,8-9 1-16,0-7-2 15,11-6-2-15,-1-9-4 16,22 11-8-16,-16-14-15 0,28 17-2 16,-9-8-6-16,16 11 1 15</inkml:trace>
  <inkml:trace contextRef="#ctx0" brushRef="#br3" timeOffset="176667">18724 16543 61 0,'0'0'40'0,"-3"27"-2"16,3-27 2-16,1 18-36 15,-1-5-2-15,2 6 1 16,-4 2 0-16,1 3 0 15,-4 4 0-15,5-3 0 16,-2 0-1-16,3-4 0 0,7-9 0 16,7-6-1-16,6-10 0 15,11-7 0-15,3-18 0 16,6-1-1-16,-1-10 0 15,3-1 0-15,-7-1 1 16,-5 4-1-16,-6 5 0 16,-10 9 0-16,-6 15 0 15,-9 9 0-15,0 16 0 16,-7 16 0-16,-3 14 0 15,-3 12 0-15,-2 17 0 16,1 5 1-16,-4 8-2 16,5 0 2-16,-1 2-1 15,0-9 1-15,1-5-1 16,3-12 1-16,-4-13 0 15,0-13-1-15,-6-9 1 0,0-13-2 16,-5-11 1-16,-4-11-1 16,-1-9-1-16,-4-8 0 15,6-6-2-15,-1-8 0 16,6-1-3-16,0-7-5 15,21 11-8-15,-10-14-6 16,23 17-12-16,-3-6-2 16,11 16 1-16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9T22:49:18.4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1282 5800 67 0,'-8'-27'35'16,"2"5"-2"-16,-1 0 2 15,7 22-32-15,-7-19 2 16,7 19-1-16,6 13 0 0,-1 16-1 16,-3 11 1-16,4 21-1 15,-4 19-1-15,3 20 0 16,-2 20 1-16,1 14-1 15,-4 11 0-15,0 1 1 16,-4-1-3-16,2-13 2 16,-4-15-1-16,3-17 1 15,-1-24-2-15,4-19 0 16,5-28 1-16,-5-29 0 16,0 0-1-16,17-48 1 15,-12-8-1-15,2-20 0 16,-4-20 1-16,0-18-1 15,-6-18 0-15,0-9-1 16,-1-12 0-16,2 2 0 16,3 4 0-16,7 3 0 0,4 10 0 15,12 12 0-15,10 18 0 16,9 16 0-16,6 19 2 15,8 15-2-15,9 13 2 16,6 16-2-16,0 16 2 16,-5 15-1-16,-1 20 1 15,-6 16-1-15,-10 16 1 16,-12 17 0-16,-19 15 1 15,-20 14 0-15,-24 10 0 16,-21 6 0-16,-20 0 0 16,-13-2 0-16,-8-12 0 15,0-15-2-15,8-15-5 16,2-34-16-16,33-17-18 15,9-30 0-15,27-21-2 0,15-27 0 16</inkml:trace>
  <inkml:trace contextRef="#ctx0" brushRef="#br0" timeOffset="466">2425 5572 85 0,'-4'16'36'0,"4"11"2"16,-5 0-2-16,9 19-32 16,-4 10 1-16,8 19-1 15,-5 15 0-15,-1 19 0 0,-5 14 0 16,-4 11 1-16,-8 8-2 15,-2-2 0-15,-1-6-2 16,0-11 2-16,3-18-3 16,3-17 2-16,6-20-3 15,10-22 1-15,8-23 0 16,6-20 1-16,9-19-2 15,3-14 1-15,7-17 1 16,3-10-1-16,-2-10 0 16,3-3 0-16,-3 0 0 15,-2 6 0-15,-3 15-1 16,-8 8 0-16,-3 18 0 15,-3 16 1-15,-2 17-1 0,-4 13 0 16,3 15-1 0,-1 4-1-16,8 8-2 0,3-7 1 15,15 5-5-15,3-18-3 16,31 1-19-16,-4-23-6 15,20-8 1-15,1-19-1 16</inkml:trace>
  <inkml:trace contextRef="#ctx0" brushRef="#br0" timeOffset="814">3813 6571 80 0,'-33'-15'39'0,"-2"12"-2"16,-16 3 2-16,4 18-25 15,-7-2-5-15,5 14-4 0,1 8-1 16,8 10 1-1,9 8-3-15,8 4 1 0,11-2-2 16,15 1 0-16,13-7-1 16,12-9 1-16,15-16-1 15,10-15 0-15,9-19 0 16,9-17 1-16,1-21-1 15,2-13 1-15,-10-9-1 16,-6-4 0-16,-19-1-1 16,-15 2 0-16,-19 8-1 15,-14 10-1-15,-13 14 1 16,-13 14-1-16,-7 9 1 15,-4 11-3-15,9 6 0 16,2 2-3-16,22 11-21 16,2-15-10-16,21 0 2 0,12-19-2 15</inkml:trace>
  <inkml:trace contextRef="#ctx0" brushRef="#br0" timeOffset="1062">4751 5276 83 0,'20'-34'39'0,"-8"38"-2"16,-18 29 2-16,-1 34-34 16,-17 32-1-16,-4 28-2 15,-3 28 0-15,-1 22-1 16,-2 15 1-16,1 0 1 15,2-3-2-15,8-13 1 0,5-20-4 16,2-28-2-16,16-17-10 16,-1-41-22-16,17-22-2 15,-3-33 0-15,10-22-1 16</inkml:trace>
  <inkml:trace contextRef="#ctx0" brushRef="#br0" timeOffset="1558">4302 6387 102 0,'-16'26'40'0,"5"-3"0"16,21 4-2-16,10-8-38 15,15-6 1-15,17-4-1 0,18-2 1 16,13-5 0-16,10-3 0 15,7-5-1-15,5 1 0 16,-2-1 1-16,1-1-1 16,-11 1 1-16,-12 0-1 15,-17 3 0-15,-14 1 1 16,-18 4-1-16,-16 5 1 15,-15 6-1-15,-12 8 2 16,-10 7 0-16,-9 10 0 16,-3 7-1-16,2 8 2 15,2 5-2-15,5 3 1 16,9-1-1-16,11-3-1 15,14-7 0-15,13-10 1 16,16-16-1-16,14-14 0 16,9-18 1-16,4-15-1 0,0-17 1 15,-1-10-1-15,-12-9 0 16,-15-5 0-16,-18 2-2 15,-22-1-1-15,-26 10 1 16,-20 5-2-16,-12 13 1 16,-14 9-1-16,-2 12 1 15,-3 3-3-15,14 13-7 16,2-10-21-16,34 10-4 15,15-10-1-15,31 3-1 16</inkml:trace>
  <inkml:trace contextRef="#ctx0" brushRef="#br0" timeOffset="1985">6074 6872 104 0,'-4'16'41'0,"4"-16"0"16,16 16-2-16,13-23-35 15,21-5-2-15,12-4 0 16,17-3-2-16,14-4-1 15,6-4-6-15,25 13-21 16,-7-8-11-16,5 13-2 16,-6-1-1-16,5 10 1 15</inkml:trace>
  <inkml:trace contextRef="#ctx0" brushRef="#br0" timeOffset="2623">8630 5664 43 0,'0'-23'31'15,"0"0"2"-15,0 9 1 16,-5-4-24-16,5 18-1 15,0-14-1-15,0 14 1 16,5 24-3-16,-1 17 0 16,0 12-1-16,-1 20 0 15,-1 24-1-15,-5 16-1 16,-5 14 1-16,-3 9-1 15,-7-1 0-15,0-6-1 16,0-6-4-16,3-21-3 16,16-5-16-16,1-30-16 15,18-19 0-15,7-25-2 16,17-16 1-16</inkml:trace>
  <inkml:trace contextRef="#ctx0" brushRef="#br0" timeOffset="2837">9035 6416 100 0,'-14'23'37'0,"-7"7"1"16,4 15 0-16,-6 4-35 15,4 5 0-15,4 1-1 16,6-2 0-16,4-2-3 15,5-7 1-15,12-2-10 16,-4-17-26-16,20-5-3 16,-4-18 1-16,9-12-1 0</inkml:trace>
  <inkml:trace contextRef="#ctx0" brushRef="#br0" timeOffset="3004">9042 5921 93 0,'-25'-17'36'15,"4"13"-1"-15,8 12-4 16,11 15-41-16,5-7-26 16,25 7 3-16,10 1-3 15,18 8 2-15</inkml:trace>
  <inkml:trace contextRef="#ctx0" brushRef="#br0" timeOffset="3588">9764 6418 100 0,'-43'20'38'16,"1"15"1"-16,-9-4-1 16,14 8-32-16,-6-2-1 15,8 4 0-15,8 0-3 16,12-2 2-16,10-6-3 15,17-10 3-15,12-10-3 16,11-11-1-16,10-11 0 16,8-12 1-16,4-9-1 15,2-11-2-15,-3-6 2 16,-4-8-2-16,-6 0 1 0,-9 0-1 15,-9 3 1-15,-8 7-1 16,-12 11 1-16,-9 13 1 16,1 21 0-16,-26 10 0 15,2 29 1-15,-4 21 1 16,-3 24-1-16,1 19 1 15,1 16-1-15,7 12-1 16,6 3 0-16,5-1 1 16,10-10-1-16,4-9-1 15,3-17 1-15,7-16 0 16,-4-24 1-16,-1-15 1 15,-5-23-1-15,-3-19 1 16,-10-13-1-16,0-17 0 16,-6-18 1-16,-2-12 0 0,-2-11-2 15,3-11 1-15,8-7-1 16,7-1 2-16,6 0-2 15,13 3 0-15,7 5 0 16,11 3-2-16,13 8-1 16,8 2-3-16,12 11-6 15,-4-13-12-15,24 13-14 16,-6-11-5-16,13 3 2 15,-4-9-1-15</inkml:trace>
  <inkml:trace contextRef="#ctx0" brushRef="#br0" timeOffset="4007">10921 5629 95 0,'-39'11'40'0,"-1"24"1"16,-13 7 0-16,2 24-34 15,0 15-1-15,4 17-1 16,-1 10 0-16,8 7-1 15,5 2 0-15,8-4 0 16,8-8-3-16,6-9 1 16,7-17-2-16,7-15 0 15,5-16 0-15,10-15 0 16,3-20 0-16,10-14 0 15,1-17 0-15,9-12 0 16,1-11 0-16,1-8 0 16,2-9 0-16,-5 3 0 15,-2 5 0-15,-6 7 0 16,-6 13 0-16,-9 8 0 0,-3 17 0 15,-12 5 0-15,11 29 0 16,-11-1 0-16,1 9 0 16,2 1 0-16,2 6 0 15,7-6 0-15,8-2 0 16,5-13-5-16,18-6-4 15,-2-22-11-15,30 2-9 16,-8-27-12-16,13-4 2 16,-2-18-3-16,7-7 4 15</inkml:trace>
  <inkml:trace contextRef="#ctx0" brushRef="#br0" timeOffset="4201">11799 5773 103 0,'-33'28'41'0,"-6"39"-1"16,-19 9 0-16,6 19-35 15,1 5 0-15,10 4-2 16,2 1 1-16,12-7-4 16,13-7-4-16,6-20-7 15,26 0-18-15,-9-29-9 16,17-10-2-16,-11-26 1 15,7-11-1-15</inkml:trace>
  <inkml:trace contextRef="#ctx0" brushRef="#br0" timeOffset="4367">11432 6248 125 0,'16'-20'41'16,"25"19"1"-16,10-6-6 16,19 12-32-16,20-2-4 15,16-4-6-15,24 15-13 16,-13-18-17-16,13 14-7 15,-10-9 0-15,-5 8-1 16</inkml:trace>
  <inkml:trace contextRef="#ctx0" brushRef="#br0" timeOffset="5277">2283 8096 90 0,'-23'-17'39'0,"-4"5"-1"16,-13-3 1-16,-2 10-35 15,-13 4 0-15,1 12-2 16,-5 7 0-16,0 6-1 15,-3 6 1-15,9 2-2 0,3 2 1 16,12 3-1-16,15 0 1 16,14-4-2-16,18-4 1 15,19 1 1-15,15-2-1 16,9 1 0-16,9 1 0 15,4 3 0-15,-4 1 1 16,-7 4-1-16,-14 2 1 16,-15 4-1-16,-20 2 1 15,-13 4 0-15,-18-2 0 16,-10-5 0-16,-7-3 0 15,-1-9-2-15,3-6 0 16,8-16-3-16,14-7-1 16,6-26-13-16,31 3-21 15,3-16 1-15,20 2-1 16,7-15 0-16</inkml:trace>
  <inkml:trace contextRef="#ctx0" brushRef="#br0" timeOffset="5869">2649 8242 85 0,'10'-11'37'16,"-8"1"0"-16,-2 10-1 15,0 0-30-15,-14 29 1 16,-4-3-2-16,3 13 0 15,-5 10-2-15,2 8 1 16,-2-1-2-16,10 4 1 16,4-8-1-16,10-6 0 0,11-12-1 15,11-15 0-15,12-16-1 16,15-18 1-16,6-15-1 15,4-15 0-15,3-10 1 16,2-7-1-16,-4-6 0 16,-4-2 0-16,-13 1 0 15,-8 12 0-15,-10 8 0 16,-8 15 0-16,-9 15-1 15,-12 19 1-15,0 0-1 16,-23 46 1-16,3 21-1 16,-8 19 1-16,0 27 0 15,-3 16 0-15,1 16 1 16,2 8 0-16,4 3 0 15,3-6 0-15,7-15 0 16,1-16-1-16,4-24 0 0,1-21 1 16,1-22-1-16,-3-24 1 15,-3-26-1-15,1-22 1 16,1-23 0-16,5-22-1 15,0-20 1-15,8-16-2 16,8-12-1-16,5-9 1 16,10 1-1-16,5 1-1 15,9 15 0-15,0 7-1 16,6 19-2-16,-2 6-4 15,16 28-8-15,-14-1-15 16,15 19-4-16,-5-2 0 16,10 14-1-16</inkml:trace>
  <inkml:trace contextRef="#ctx0" brushRef="#br0" timeOffset="6267">3862 8333 92 0,'-7'17'39'0,"-13"-3"0"16,7 15 0-16,-14 2-31 15,7 7-2-15,-3 2-2 16,2 7 0-16,-1 1-1 16,5-2-1-16,1-3 0 15,5-10-1-15,5-7 0 16,8-11 0-16,-2-15-1 15,21-6 1-15,1-19-1 16,4-6 0-16,5-10 1 16,1-8 0-16,1 0-1 0,-3-2 0 15,-2 6 1-15,-7 8-1 16,-4 8 0-16,-3 12 1 15,-14 17-1-15,10 5 0 16,-8 14 1-16,0 10-1 16,1 4 0-16,5 3 0 15,9 1-1-15,2-6-2 16,15-5-1-16,5-17-3 15,20-5-6-15,-1-32-9 16,27 5-11-16,-12-26-6 16,14-3-1-16,-11-14 1 15</inkml:trace>
  <inkml:trace contextRef="#ctx0" brushRef="#br0" timeOffset="6461">4807 7867 107 0,'-18'7'40'0,"-17"11"-1"15,2 29 0-15,-1 8-35 16,-3 12-1-16,3 10-1 15,5 8-1-15,8 4-1 16,8 1 0-16,6-5-2 16,6-10-1-16,12-5-4 15,-7-21-9-15,18 0-16 16,-16-24-9-16,8-7 2 15,-14-18-2-15</inkml:trace>
  <inkml:trace contextRef="#ctx0" brushRef="#br0" timeOffset="6628">4465 8409 99 0,'5'-19'39'16,"3"-1"-1"-16,15 9 0 16,4-8-35-16,19-3-3 15,13-1-4-15,4-20-16 16,23 7-17-16,-3-10 0 15,7 0-2-15,-3-8 0 16</inkml:trace>
  <inkml:trace contextRef="#ctx0" brushRef="#br0" timeOffset="7033">5389 7740 109 0,'-48'44'41'0,"-16"5"1"16,8 22-3-16,-6 0-34 15,8 6-1-15,4 3-2 16,7 4 1-16,6-4-2 15,13-4 0-15,10-8-1 16,9-9 0-16,10-10 0 16,5-11-1-16,8-15 1 15,1-12 0-15,4-17 0 16,6-14 0-16,-2-10 0 15,0-9 0-15,-1-6 0 16,0-7 0-16,2 0 0 16,-2 6 0-16,-3 9 0 15,-3 11 0-15,-4 13 0 16,-3 16 0-16,-5 14 0 0,-8 16 1 15,-3 13-2-15,-4 10 1 16,1 5 0-16,1 3-1 16,8-1-1-16,6-7-1 15,15-4-2-15,4-23-9 16,30 6-8-16,-8-32-7 15,17 3-8-15,-9-21-4 16,8-6 0-16,-13-12 1 16</inkml:trace>
  <inkml:trace contextRef="#ctx0" brushRef="#br0" timeOffset="7395">5635 8480 100 0,'-23'27'40'0,"-1"-8"0"15,17 9-1-15,6-11-37 16,19-3 1-16,12-7-2 15,13-8 1-15,9-8-1 16,5-10 0-16,2-7-1 16,3-8 1-16,-8-3 0 15,-5-4-1-15,-9-3 1 16,-12 0 0-16,-11 3 0 15,-7 5 1-15,-15 7-1 16,-8 8 0-16,-11 11 1 16,-8 15-1-16,-9 11 0 15,-4 16 0-15,0 10 0 16,1 12-1-16,5 3 0 0,10 3 0 15,11-2 0-15,17-7-1 16,15-4-2-16,13-16-3 16,26-1-8-16,-4-26-9 15,32 5-10-15,-4-22-8 16,14-3-1-16,1-13 0 15</inkml:trace>
  <inkml:trace contextRef="#ctx0" brushRef="#br0" timeOffset="7882">6937 8239 87 0,'-23'-19'40'15,"-5"13"-1"-15,-18 2 2 16,9 16-34-16,-16 2-2 15,3 11 0-15,2 2-2 16,10 5-1-16,8-1 0 16,14 4-1-16,11-6 0 15,14-4-1-15,15-6 1 16,8-6-1-16,10-4 0 15,9-2 0-15,-1-3 0 16,-3-4-1-16,-2 0 1 0,-7 1 0 16,-12 5 1-16,-11 4-1 15,-13 7 0-15,-12 3 0 16,-9 6 1-16,-6 4-1 15,-3 5 1-15,-3 0-1 16,4 0 2-16,3-5-2 16,11 0 0-16,8-12-4 15,17-2-2-15,4-23-14 16,32 7-6-16,-7-22-12 15,22-1-4-15,-4-17 0 16,9-3 1-16</inkml:trace>
  <inkml:trace contextRef="#ctx0" brushRef="#br0" timeOffset="8085">7345 8225 110 0,'-18'14'41'0,"-15"7"2"16,8 23-3-16,-2 4-36 15,2 10-1-15,3 5-2 16,6 4 0-16,12-2 0 15,5-5-2-15,14-7-2 16,2-16-2-16,19-5-10 16,-12-31-10-16,18 1-12 15,-12-25-4-15,9-7-1 16,-11-19 1-16</inkml:trace>
  <inkml:trace contextRef="#ctx0" brushRef="#br0" timeOffset="8228">7351 7928 98 0,'-22'-6'36'0,"6"12"-3"16,16 10-19-16,14-9-50 16,9 10 0-16,8-4-2 15,18 4 0-15</inkml:trace>
  <inkml:trace contextRef="#ctx0" brushRef="#br0" timeOffset="8580">8025 8117 109 0,'-33'29'41'15,"-23"-6"3"-15,4 13-3 0,-15-4-36 16,8 7 0-16,4-2-3 16,9 1 0-16,10-3-2 15,16-2 1-15,24-8-1 16,14-1 0-16,22-11 0 15,10-3 0-15,7-6-1 16,7-3 1-16,-4 3 0 16,-4-1 1-16,-13 3-1 15,-11 8 0-15,-18 7 0 16,-14 6 0-16,-15 6 0 15,-11 2 0-15,-4 3-1 16,-2-1 0-16,3 1-1 16,-1-10-4-16,16 6-7 0,-2-28-8 15,30 11-6-15,-10-28-11 16,31 2-3-16,2-14-3 15,19-6 2-15</inkml:trace>
  <inkml:trace contextRef="#ctx0" brushRef="#br0" timeOffset="8813">8535 8510 115 0,'-11'22'44'16,"11"-22"0"-16,6 13-1 15,22-18-40-15,18-1-1 16,17-2 0-16,10 0-2 0,13 3-2 16,6-7-3-16,10 12-8 15,-14-17-7-15,14 21-8 16,-28-16-15-16,6 6-1 15,-16-10-1-15,-6 1 3 16</inkml:trace>
  <inkml:trace contextRef="#ctx0" brushRef="#br0" timeOffset="10091">10484 8206 70 0,'0'0'36'0,"0"0"-1"16,0 0 2-16,-11 7-32 16,5 15 0-16,-7 4-1 15,2 12 0-15,-9 4-1 16,3 8 1-16,-7 0-2 15,7 2 1-15,-4-8-1 16,7-3 0-16,0-10-2 16,5-6 1-16,3-13 0 15,6-12 0-15,0 0 0 16,18-30 0-16,-3-1-1 15,1-10 1-15,4-7 0 16,1-6 0-16,2-2-1 0,-4-2 0 16,-4 6 1-16,2 5-1 15,-5 10 0-15,-3 8 0 16,-4 8 1-16,-5 21-1 15,0 0 0-15,11 2 1 16,-10 17-1-16,4 8 0 16,-1 0 0-16,8 6 1 15,2-1-1-15,9-6 1 16,7-7 0-16,12-10 0 15,5-11-1-15,10-11 1 16,2-10 1-16,2-8-2 16,0-6 1-16,-5 1 1 15,-9 1-1-15,-9 3 0 16,-10 7 0-16,-9 12 0 0,-19 13 0 15,11 8-1-15,-19 15 1 16,-5 9-1-16,1 11 0 16,-3 10-1-16,0 4 0 15,4 2-1-15,6 0-1 16,9-10-2-16,12 2-3 15,2-22-9-15,29 6-8 16,-10-26-11-16,22-3-4 16,-1-16-1-16,10-7 3 15</inkml:trace>
  <inkml:trace contextRef="#ctx0" brushRef="#br0" timeOffset="10501">11638 8163 93 0,'-33'-15'40'0,"1"15"0"16,-18 4-1-16,5 15-34 15,-11 7 0-15,3 13-2 16,0 3 0-16,7 11 0 16,8 2-2-16,9-2 1 15,12-6-1-15,16-4 0 16,14-13-1-16,16-12 1 15,15-14-1-15,14-17 0 16,8-12 1-16,6-11-1 16,0-13 0-16,-2-4 1 15,-5-1-1-15,-10 1 0 16,-13 2 1-16,-15 10 0 0,-10 10-1 15,-10 9 0 1,-7 22 1-16,-16-5-1 0,-1 19 0 16,-2 13 0-16,0 9-1 15,2 2-1-15,7 10 0 16,1-2-2-16,14 1-2 15,6-7-2-15,19 4-8 16,-7-26-6-16,23 10-7 16,-11-24-9-16,17-5-2 15,-5-17 2-15,6-5 2 16</inkml:trace>
  <inkml:trace contextRef="#ctx0" brushRef="#br0" timeOffset="10870">12178 8212 90 0,'-16'8'38'0,"-12"2"1"0,8 17 0 15,-9 0-34-15,10 8-1 16,-1 2-1-16,6 2 0 16,2 0-1-16,7-4 0 15,2-6-1-15,5-6 0 16,4-12 0-16,7-10 0 15,5-12 0-15,5-11 0 16,3-9 0-16,5-7 0 16,0-7 0-16,2-5 0 15,-1 3 0-15,-2 2-1 16,-2 2 0-16,-6 13 1 15,-5 5 0-15,-2 11 0 16,-3 12-1-16,-12 2 0 0,15 26 0 16,-11 1 0-16,0 11-1 15,2 1-1-15,3 11-1 16,1-5-3-16,8 3-2 15,-4-13-8-15,18 8-6 16,-11-28-7-16,19 4-10 16,-10-19-1-16,12-5 2 15</inkml:trace>
  <inkml:trace contextRef="#ctx0" brushRef="#br0" timeOffset="11247">12799 8172 100 0,'-20'6'40'0,"6"13"0"15,-7-2-3-15,8 12-33 16,1 1-2-16,6 8 1 16,4-1-2-16,8 0 1 15,4-5-2-15,7-6 1 16,8-10 0-16,8-10-1 15,6-10 1-15,5-11 0 16,0-10-1-16,2-9 1 16,-1-3-1-16,-2-6 1 15,-6 3-1-15,-7 3 0 16,-7-1 1-16,-5 13 0 15,-9 10-1-15,-9 15 0 16,0 0 0-16,-6 19 0 16,-4 9 0-16,-1 8-1 15,3 9-1-15,2-6-3 0,11 7-4 16,-3-21-6-16,29 8-6 15,-2-32-10-15,27-2-9 16,8-20-2-16,23-8 2 16</inkml:trace>
  <inkml:trace contextRef="#ctx0" brushRef="#br0" timeOffset="11645">14381 7357 95 0,'-38'-58'41'0,"3"19"2"16,-15 8-2-16,4 22-30 15,-8 16-8-15,-2 22 0 16,-1 18-1-16,2 19-2 15,-2 17 0-15,4 14-1 16,4 6 0-16,12 8 0 16,10 0 1-16,13-2 0 15,13-6-1-15,12-11 0 16,12-13-2-16,4-16-4 0,11-2-6 15,-15-36-9-15,14 5-10 16,-21-28-7-16,0-7-2 16,-18-18 1-16</inkml:trace>
  <inkml:trace contextRef="#ctx0" brushRef="#br0" timeOffset="11836">13642 8082 105 0,'-30'-15'42'0,"5"-3"0"15,25 18-2-15,0 0-35 16,15-12-3-16,26 7 0 15,17-1-2-15,14 1-2 16,13-4-4-16,26 13-8 0,-6-17-9 16,20 17-14-16,-12-6-4 15,7 8-2-15,-10 1 3 16</inkml:trace>
  <inkml:trace contextRef="#ctx0" brushRef="#br0" timeOffset="12427">14958 8013 92 0,'-20'-11'38'15,"3"6"2"-15,-8-6-2 16,7 7-33-16,-12-1-1 16,0 8-1-16,-6 3 0 15,-2 10 0-15,-8 7 1 16,-2 6-3-16,-1 6 2 15,2 7-2-15,3 2 1 16,7 1-1-16,7-4 0 16,16-4-1-16,13-9 0 15,18-10 1-15,19-12 0 0,14-14-1 16,15-12 1-16,9-9 0 15,8-12 0-15,-4-5 0 16,-1-5 0-16,-7 4 0 16,-18 5-1-16,-13 8 1 15,-12 7-1-15,-17 12 1 16,-10 15-1-16,-21 11 1 15,-2 13 0-15,-6 6-2 16,2 9 2-16,-1 7-2 16,3 5 0-16,11 4-2 15,14-1-1-15,13-10-3 16,22 1-5-16,4-22-5 15,30 9-5-15,-13-33-6 16,33 6-5-16,-12-22-7 0,5-6 2 16,-7-11 3-16</inkml:trace>
  <inkml:trace contextRef="#ctx0" brushRef="#br0" timeOffset="12644">15660 8096 106 0,'-23'-22'40'16,"0"12"2"-16,-11 7-2 15,6 11-36-15,-10 11 0 16,7 11-2-16,-2 7 0 15,3 7-1-15,10 3 1 16,8 2-3-16,11-10 2 16,17-3-2-16,14-13-2 15,15-14-3-15,27-2-7 0,1-29-7 16,29 3-9-16,-10-22-11 15,16-3 0-15,-8-17-1 16,0-4 2-16</inkml:trace>
  <inkml:trace contextRef="#ctx0" brushRef="#br0" timeOffset="12855">16407 7543 112 0,'-46'33'40'0,"2"25"1"15,-13 2-3-15,6 17-34 16,7 7-2-16,7 6 0 15,8 0-1-15,7-5-2 16,12-3-1-16,4-8-5 0,16 2-9 16,-10-31-12-16,17 2-11 15,-10-21-1-15,6-7-2 16,-13-19 3-16</inkml:trace>
  <inkml:trace contextRef="#ctx0" brushRef="#br0" timeOffset="13403">15986 7977 94 0,'0'0'40'16,"0"0"1"-16,0 0-2 15,39 6-25-15,-2-7-11 16,14 0 0-16,6-1 0 0,5-2 0 15,1 1-1-15,2-3 0 16,-5 2-1-16,-9 2 0 16,-8 0 0-16,-13 1-1 15,-7 4 1-15,-9 3 0 16,-13 4 0-16,-11 8 1 15,-9 6-1-15,0 5-1 16,-7 5 2-16,2 4-2 16,1 4 0-16,1-1 0 15,7 1 0-15,9-6 0 16,9-6 0-16,11-9 0 15,10-9 0-15,10-10 0 16,10-11 0-16,5-9 0 16,3-8 0-16,2-9 0 15,-2-7 0-15,-3-4 0 0,-10 0 0 16,-6 3 0-16,-11 3 0 15,-6 7 0-15,-10 7 0 16,-6 11 0-16,0 15 0 16,-15 14 0-16,-3 12 0 15,2 8 0-15,-3 10 0 16,0 3 0-16,5 6 0 15,8-4-2-15,9-1-2 16,5-14-5-16,20 3-4 16,-6-25-6-16,26 6-4 15,-12-28-5-15,23 5-4 16,-12-20-5-16,5-2-1 15,-7-5 4-15</inkml:trace>
  <inkml:trace contextRef="#ctx0" brushRef="#br0" timeOffset="13756">17277 8118 110 0,'0'0'38'16,"-25"11"2"-16,11 9-3 15,-6 2-34-15,3 10 0 16,-3 4 0-16,2 7 0 16,3 0-1-16,1 2-1 15,6-5 1-15,2-3-1 16,5-8 0-16,2-6 0 15,-1-23 0-15,0 0 0 16,19-11 0-16,-5-15 0 16,4-9 0-16,1-7 0 15,1-6 0-15,-1-5-1 16,2-1 0-16,1 0 0 15,-3 7 0-15,2 4 1 0,-2 5-2 16,-2 6 2-16,2 6-2 16,3 8 1-16,1 11-1 15,1 4-2-15,7 8-2 16,-2-3-6-16,18 16-5 15,-12-17-7-15,22 17-6 16,-15-18-6-16,15 6-5 16,-9-8 0-16,3 2 4 15</inkml:trace>
  <inkml:trace contextRef="#ctx0" brushRef="#br0" timeOffset="14267">17891 8086 102 0,'-26'17'41'15,"8"9"1"-15,0-9-1 0,14 1-23 16,5-5-15-16,14-1 0 15,10-7-1-15,12 1-1 16,8-6 1-16,11-6-2 16,-1-3 0-16,1-5 0 15,-3-5 0-15,-9-7 0 16,-11-3 0-16,-14 1 0 15,-14-4 0-15,-14 5 0 16,-15 0 0-16,-9 8 0 16,-13 9 0-16,-5 12 0 15,-3 8 0-15,-1 18 0 16,5 6 0-16,8 10 0 15,9 6 0-15,13 0 0 0,14 2 0 16,17-4 0-16,17-3 0 16,19-9 0-16,18-4 0 15,8-7-4-15,20 3-8 16,1-20-4-16,19 11-5 15,-17-22-3-15,15 14-7 16,-26-21-4-16,-3 8-4 16,-21-5 3-16,-13 2 6 15,-17 9 42-15,-25-15 7 16,4 20 5-16,-28-18 6 15,18 9 5-15,-30 4 6 16,15-6 1-16,-5-10-3 16,13-3-41-16,7 15-7 15,-9-34-7-15,9 34-7 0,4-35-9 16,9 16-10-16,-1-3-1 15,6 2 0-15</inkml:trace>
  <inkml:trace contextRef="#ctx0" brushRef="#br0" timeOffset="15146">19788 6953 89 0,'-57'29'38'0,"-17"22"1"16,-4 29-1-16,-17 16-30 15,4 27-1-15,-6 9-2 0,8 14-1 16,9 2-2-16,19 3-1 16,16-4-1-16,24-6 0 15,20-12-1-15,24-19-2 16,23-13-2-16,13-28-10 15,34-5-14-15,1-31-11 16,11-20 2-16,-1-27-3 16</inkml:trace>
  <inkml:trace contextRef="#ctx0" brushRef="#br0" timeOffset="15777">19837 7924 91 0,'-23'28'36'16,"7"8"1"-16,-5 1 0 16,8 5-33-16,-2 5-2 15,3 6 0-15,-1-2 1 16,0 4-2-16,2-10 0 15,2-3 0-15,2-9-1 16,3-7 1-16,4-13-1 16,0-13 0-16,17-14 1 15,-1-11-1-15,4-10 1 16,2-8 0-16,1-3 0 15,4-9-1-15,-5 2 1 16,0 2 0-16,-7 7-1 0,-3 6 1 16,-5 9-1-16,-3 9 2 15,-6 8-2-15,2 12 1 16,-9 13 0-16,3 6-2 15,0 6 2-15,4 0-2 16,4 3 2-16,7-3-2 16,8-3 2-16,11-5-2 15,12-11 2-15,10-9-1 16,9-15 1-16,10-5 0 15,3-7 0-15,2-6 1 16,-5 0-2-16,-7-1 2 16,-12 2-1-16,-11 6 1 15,-11 8-1-15,-14 11-1 16,-14 10 1-16,0 0-1 15,-20 22 1-15,-3 8 0 0,0 8-1 16,1 6-1-16,1 3 0 16,3 5 0-16,8 1-2 15,7-6-1-15,13 1-2 16,4-17-8-16,22 8-8 15,-9-26-7-15,23 5-9 16,-5-19-1-16,9-5 1 16,-5-11 2-16</inkml:trace>
  <inkml:trace contextRef="#ctx0" brushRef="#br0" timeOffset="16197">20836 8010 98 0,'-28'1'38'0,"-10"2"2"0,9 15-2 16,-7 1-33-16,7 10-3 15,-2 2 1-15,5 6-1 16,5 1-1-16,11-2 0 16,8-4 0-16,8-1 0 15,12-9 0-15,8-6-1 16,7-10 1-16,5-10-1 15,5-8 0-15,1-6 1 16,-3-10-1-16,-3-3 1 16,-9 0-1-16,-5-4 0 15,-5-2 1-15,-10 11 1 16,-4-1-2-16,-9 10 2 15,-2 5-1-15,6 12-1 16,-23 7 0-16,9 10 0 0,2 10 0 16,0 3-1-16,3 8 1 15,4 0-2-15,9-2 2 16,6-3-2-16,13-5-1 15,7-11-1-15,16-5-1 16,2-19-4-16,17 2-7 16,-8-27-7-16,17 5-8 15,-11-20-7-15,1-2 2 16,-9-13 1-16</inkml:trace>
  <inkml:trace contextRef="#ctx0" brushRef="#br0" timeOffset="16398">21550 7602 103 0,'-13'-36'38'0,"6"22"0"16,-12 11 0-16,7 26-32 15,-6 13-3-15,5 19 0 16,-5 15-2-16,3 10 0 16,1 7-1-16,3 5 0 15,8 2 0-15,0-9-3 16,9-2-2-16,3-17-8 15,15 1-9-15,-10-30-11 16,15-5-5-16,-4-24-2 16,11-10 1-16</inkml:trace>
  <inkml:trace contextRef="#ctx0" brushRef="#br0" timeOffset="16695">21668 7937 108 0,'-28'-7'39'16,"5"21"3"-16,-7-1-2 15,12 9-36-15,-7 2-2 16,6 1 0-16,1 4-1 16,8 0 0-16,5-5 0 15,6-1-1-15,8-3 1 16,5-3-1-16,9-4 1 15,7-2-1-15,8-5 1 16,6-1-2-16,5-3 0 16,2-6-2-16,6 0-3 15,-4-9-6-15,12 11-7 16,-21-20-8-16,16 12-12 15,-16-11 0-15,3 2-2 0,-11-6 3 16</inkml:trace>
  <inkml:trace contextRef="#ctx0" brushRef="#br0" timeOffset="16896">22192 8002 106 0,'-26'15'39'0,"3"14"1"16,-9-3-2-16,14 9-34 16,-4 0-1-16,3 2-1 15,8 0 0-15,1-2-1 16,6-4 0-16,8-7-2 15,6-5-2-15,4-15-2 16,13 1-9-16,-12-26-8 16,19 7-10-16,-11-22-7 0,7 2-2 15,-8-18 1-15</inkml:trace>
  <inkml:trace contextRef="#ctx0" brushRef="#br0" timeOffset="17347">22234 7732 108 0,'0'0'39'0,"4"18"2"15,6 0-1-15,9-3-36 16,4 4 0-16,3 1 0 16,6 2-1-16,-5 3 0 15,5 4 0-15,-7 3-1 16,-3-1-2-16,-7 6 1 15,-9 0-2-15,-6 2 1 0,-7 2 0 16,-6-2 0-16,-3-6-1 16,0-3 1-16,0-5 0 15,4-7 0-15,6-8 0 16,6-10 0-16,11-5 0 15,5-12 0-15,7-4-1 16,4-6 1-16,4-4 0 16,4-5 0-16,-3 0 1 15,-3 3 0-15,-2 5-1 16,-7 9 1-16,-5 8 0 15,-5 10-2-15,-10 1 1 16,12 27-1-16,-8-2-1 16,3 7-1-16,5 4-1 15,7 2 0-15,6-8-3 0,13 4 0 16,4-17-6-16,19 12-6 15,-13-26-5-15,21 12-4 16,-16-23-8-16,4 0-2 16,-9-10 2-16</inkml:trace>
  <inkml:trace contextRef="#ctx0" brushRef="#br0" timeOffset="17840">23201 8077 99 0,'-24'-15'39'0,"-12"2"2"16,7 10-2-16,-8 3-34 15,6 10 0-15,1 5-3 16,2 7 1-16,4 7-2 15,9-1 0-15,2 2 0 16,15 0 1-16,5-5-1 16,12-5-1-16,8-7 1 0,7-8 0 15,5-11-1-15,3-4 0 16,1-9 0-16,1-6 0 15,-3-4 1-15,-2-2-2 16,-4-5 2-16,-4 0 0 16,-6 5-1-16,-3 3 1 15,-5 9-1-15,-8 10 1 16,-9 9-2-16,5 12 1 15,-15 14-1-15,-6 16 0 16,-8 14 0-16,-6 15 0 16,-5 15 0-16,-1 1 2 15,-5 10 0-15,5 0-1 16,1-1 2-16,4-9-2 15,7-11 2-15,3-13-2 0,9-18 2 16,-1-15-3-16,2-15 1 16,11-15 0-16,-17-13 0 15,8-9-2-15,-1-6 1 16,-2-9-2-16,2 0-1 15,1-3 0-15,3 6-2 16,1-3 0-16,8 12-8 16,-9-10-3-16,23 19-8 15,-13-16-1-15,24 13-9 16,-8-7-5-16,12 0 2 15</inkml:trace>
  <inkml:trace contextRef="#ctx0" brushRef="#br0" timeOffset="18215">23585 7504 102 0,'14'3'40'16,"1"0"2"-16,13 15-2 15,-6 6-35-15,12 8-2 16,2 10 0-16,2 11 0 15,-7 7 0-15,-5 15-1 16,-11 4-1-16,-9 4 0 16,-11 2-1-16,-10-1 0 0,-14-7 0 15,-4-4 0-15,-4-9-1 16,1-14 0-16,6-6-3 15,0-20-7-15,22 3-5 16,-5-30-6-16,35 9-9 16,-5-22-9-16,28-1-4 15,2-8 3-15</inkml:trace>
  <inkml:trace contextRef="#ctx0" brushRef="#br0" timeOffset="18348">24022 8325 92 0,'-41'-8'42'15,"12"6"0"-15,-13-5-5 0,1 1-31 16,12 9-25-16,-15-17-11 15,15 12-14-15,-8-2 0 16,2 6 0-16</inkml:trace>
  <inkml:trace contextRef="#ctx0" brushRef="#br1" timeOffset="22189">743 10014 68 0,'2'-17'35'0,"-2"17"0"16,0 0 1-16,9 10-26 16,-13 11-2-16,8 17-2 15,-4 8-2-15,3 13-2 16,-2 6-1-16,5 12 1 15,-3 2-2-15,0 2 1 16,-1-3-1-16,2-4 0 16,-3-7 0-16,1-8 1 15,1-14 0-15,-2-9 0 16,-1-17 0-16,0-19-1 0,0 0 1 15,-6-33-1-15,6-5 1 16,-2-13-1-16,0-8 0 16,1-12-2-16,1-9 3 15,1-5-1-15,6-6 1 16,2-1-1-16,3 3 1 15,8 0-1-15,4 9 1 16,9 8 0-16,7 9-1 16,4 14-1-16,5 14 2 15,3 13-1-15,-2 13 0 16,-1 12 1-16,-4 12-1 15,-7 7 1-15,-8 14-1 16,-10 9 1-16,-10 8-1 16,-14 9 1-16,-15 3-1 0,-16 3 0 15,-13-1-1-15,-10-3 1 16,-7-5-2-16,0-12 0 15,6-4-2-15,7-19-3 16,20-2-21-16,12-25-10 16,31-8 4-16,16-19-5 15</inkml:trace>
  <inkml:trace contextRef="#ctx0" brushRef="#br1" timeOffset="22573">1654 9819 80 0,'0'0'38'15,"-13"15"-1"-15,-3 21 1 0,-14 5-19 16,3 18-15-16,-3 10-2 16,5 14 1-16,-4 7 0 15,4 8 0-15,1 3-1 16,7-3 0-16,0-10 0 15,7-7-1-15,1-13 1 16,7-10 0-16,4-15-2 16,1-14 0-16,6-11 0 15,-9-18 0-15,24-9-1 16,-9-13 2-16,3-9-2 15,0-6 1-15,-1-3 1 16,4-2-1-16,-4 4 0 16,1 5-1-16,-3 11 1 15,-2 10-1-15,0 13-1 16,-1 7-1-16,2 13-1 0,0 1-1 15,10 9-2-15,-1-8-5 16,20 10-23-16,-7-18-2 16,15 4 1-16,-5-18-1 15</inkml:trace>
  <inkml:trace contextRef="#ctx0" brushRef="#br1" timeOffset="22993">2076 10489 101 0,'-28'12'39'0,"-9"-10"2"16,9 12-3-16,-7-4-33 16,13 4-1-16,1-4-2 15,9 5 0-15,3 5-1 16,7-1-1-16,2 3 1 15,5 7-1-15,3 2 1 16,0 3 0-16,0 2-1 16,1-3 1-16,1-1 0 15,-1-2-1-15,-1-4 1 16,2-7-1-16,2-8 0 15,0-7 0-15,3-10 0 16,1-6 0-16,2-14 1 16,3-2-2-16,-2-8 1 15,-2-5 0-15,-5 1 0 16,-7-1 1-16,-1 5-1 0,-11 6 0 15,-3 8-1-15,-8 5 0 16,0 12-1-16,-3 5-1 16,5 10-4-16,-2-7-9 15,18 15-22-15,0-18-2 16,10 14 0-16,6-19-1 15</inkml:trace>
  <inkml:trace contextRef="#ctx0" brushRef="#br1" timeOffset="23257">2632 9761 104 0,'-27'10'40'16,"5"24"1"-16,-11 7-2 15,7 21-35-15,-4 10-1 16,7 12-1-16,1 9-2 16,6 7 2-16,4 1-3 15,2-5 0-15,9-4-4 16,6-14 1-16,11-4-9 15,-12-21-24-15,18-8-2 16,-12-24 0-16,10-10-1 16</inkml:trace>
  <inkml:trace contextRef="#ctx0" brushRef="#br1" timeOffset="23683">2355 10501 98 0,'-12'-9'38'0,"12"9"1"16,0 0-3-16,30-2-32 15,4-2-2-15,9-1-1 16,9-2 1-16,6 1 0 16,3-3 0-16,4 1-1 15,-6 2 0-15,-6 4 0 16,-6 1 1-16,-10 5-1 15,-8 4 0-15,-7 7 0 16,-11 3 0-16,-6 7 1 16,-9 5-1-16,-4 5 1 15,-6 3-1-15,2 4 1 16,-2-2-1-16,1-1 0 0,6-5 0 15,4-6 0-15,7-8-1 16,8-11 0-16,6-11 0 16,4-13 0-16,6-10 0 15,-1-6 1-15,-2-10-1 16,-4-4 0-16,-3-4 0 15,-8 1-1-15,-7 2-1 16,-8 1-3-16,-3 9 0 16,-16-2-11-16,9 23-20 15,-17-3-5-15,9 18 0 16,-6-2 0-16</inkml:trace>
  <inkml:trace contextRef="#ctx0" brushRef="#br1" timeOffset="24225">3602 10421 73 0,'8'-13'39'16,"-8"13"-1"-16,0 0 2 15,0 0-24-15,-33 7-8 16,6 13-3-16,-10 1-1 15,-2 6-2-15,-3 6 0 16,1 0 0-16,6 2-1 16,6-3 0-16,14-4 0 15,9-3-1-15,14-9 0 16,10-4 0-16,13-5 0 15,3-3 0-15,3-3 0 16,-3 0 0-16,-2 1 1 16,-6 0-1-16,-8 6 0 0,-11 3 1 15,-10 4-1-15,-8 5 0 16,-6 4 0-16,-4-2 0 15,0 2-2-15,-2-6-2 16,8 1-3-16,-2-19-12 16,17 0-20-16,0 0 0 15,35-20 0-15,-9-8-2 16</inkml:trace>
  <inkml:trace contextRef="#ctx0" brushRef="#br1" timeOffset="24803">3964 10464 96 0,'0'0'38'0,"-14"-11"2"16,2 17-2-16,-11 6-34 16,6 1 0-16,-4 7-1 15,5 8 0-15,-4 3-1 16,5 6 0-16,2-2 0 15,5 6-1-15,7-7 0 16,8-5 1-16,6-9-2 16,6-11 1-16,9-9-1 15,8-10 0-15,2-12 1 16,0-8-1-16,2-5 0 15,-4-5 0-15,-5 2 1 16,-7 0-1-16,-6 7 0 16,-7 4-1-16,-6 13 1 15,-5 14-1-15,0 0 1 16,-19 39-1-16,2 8 1 0,-2 14-1 15,-5 14 1-15,-4 13 0 16,3 7-1-16,-3 3-1 16,4-3 2-16,1-8-2 15,4-7 1-15,6-16 0 16,4-13 0-16,2-16 0 15,2-15 2-15,5-20 0 16,0 0-1-16,-4-34 1 16,4-6-1-16,2-8 0 15,0-12 2-15,5-7 0 16,3-4-1-16,4-3 0 15,3 3 0-15,6 3 1 16,1 5-1-16,7 4 0 0,2 11-3 16,2 4-2-16,8 13-2 15,-6-5-9-15,20 23-14 16,-17-15-10-16,15 13 0 15,-9-8 0-15,8 11 2 16</inkml:trace>
  <inkml:trace contextRef="#ctx0" brushRef="#br1" timeOffset="25180">4573 10467 101 0,'-12'13'39'0,"-5"-11"2"16,7 12-2-16,-8-3-33 16,7 8-1-16,-4 4-1 15,2 8-1-15,-2 4-1 16,1 6 0-16,1 0-1 0,-1 2 1 15,4-2-1-15,-1-9 1 16,6-8-1-16,5-8 0 16,0-16-1-16,15-10 1 15,0-13-1-15,4-7 0 16,2-8 0-16,4-6 0 15,1-1 0-15,1-1-1 16,-2 9 1-16,-4 4 1 16,0 10-1-16,-6 5 0 15,1 14 0-15,-3 7 1 16,-2 11-1-16,-3 7 0 15,0 3-1-15,6 5 0 16,-3 0-1-16,5-2-1 16,5-1-2-16,4-14-7 0,21 5-17 15,-14-28-9-15,22 3-2 16,-6-18-2-16,13-6 2 15</inkml:trace>
  <inkml:trace contextRef="#ctx0" brushRef="#br1" timeOffset="25394">5375 10008 110 0,'-19'8'40'0,"-14"10"1"16,6 21-1-16,-7 8-37 15,7 13 1-15,2 8-4 16,2 6 2-16,7 3-3 15,4-1-1-15,6 0-1 16,4-7-2-16,6 0-6 0,-9-21-25 16,13 2-4-16,-9-23 0 15,8-6-1-15</inkml:trace>
  <inkml:trace contextRef="#ctx0" brushRef="#br1" timeOffset="25578">5073 10561 103 0,'-18'-12'39'0,"18"12"2"16,0 0-1-16,29 2-37 16,-5-7-1-16,13-7-3 15,13-3-3-15,5-21-17 16,19 9-17-16,-2-21-3 0,7 6 3 15,-6-15-4-15</inkml:trace>
  <inkml:trace contextRef="#ctx0" brushRef="#br1" timeOffset="25937">5880 9907 106 0,'-26'39'41'0,"-14"2"0"16,4 22 0-16,-6 0-37 15,2 9 1-15,-3 0-3 16,6 2 1-16,5-5-2 15,8-3 1-15,9-8-2 16,7-12 0-16,7-9 0 0,10-13 0 16,6-10 1-16,6-13-1 15,4-10 0-15,0-9 1 16,4-6-1-16,-2-4 0 15,-2-3 1-15,3 5-1 16,-10 3 0-16,-2 5 0 16,-2 13 0-16,-14 5 1 15,14 11-1-15,-10 10 0 16,-4 8-1-16,0 2 0 15,3 8-1-15,-2-3-2 16,9 4-1-16,-2-16-8 16,17 9-21-16,-9-22-7 15,17-2 1-15,-8-14-2 16</inkml:trace>
  <inkml:trace contextRef="#ctx0" brushRef="#br1" timeOffset="26313">6094 10490 98 0,'-10'17'41'16,"7"10"0"-16,-1-12-1 16,16 1-34-16,0-5-2 15,11-5-1-15,4-8-1 16,6-6 0-16,4-9 0 15,2-5-2-15,1-5 2 16,-5-6-4-16,-3 1 3 16,-7-2-2-16,-7 4 2 0,-8 5 0 15,-8 5-1-15,-8 11-1 16,-9 7 2-16,-7 10 0 15,-7 12 0-15,0 12 1 16,-4 8-3-16,-1 4 2 16,6 5-1-16,4 0 2 15,8-1-3-15,11-6 0 16,14-10-2-16,14-12-1 15,18-3-8-15,2-27-13 16,26-1-16-16,-2-18 0 16,20-1-1-16,-7-17 2 15</inkml:trace>
  <inkml:trace contextRef="#ctx0" brushRef="#br1" timeOffset="26605">6849 10329 116 0,'-52'29'44'0,"-7"-6"-4"16,15 8-4-16,5-6-33 15,12 1 1-15,14-10-4 16,14-4 1-16,16-4-1 16,6-5 0-16,10-4 0 15,1-2 0-15,2 3 0 16,-2 1 0-16,-9 5 0 15,-6 7 1-15,-15 6-1 16,-5 6 1-16,-12 4-1 16,-3 3 1-16,-7 2-1 15,2-1-1-15,1-1-2 16,2-10-2-16,16 3-11 0,2-25-20 15,0 0-6-15,17-7 0 16,14-8 0-16</inkml:trace>
  <inkml:trace contextRef="#ctx0" brushRef="#br1" timeOffset="26929">7223 10345 82 0,'0'0'43'15,"-10"4"0"-15,1 21 2 16,-10-2-17-16,4 11-23 15,-3 2-4-15,3 4 2 16,-2-1-3-16,6 1 0 16,3-4-2-16,3-6-1 0,6-7-2 15,-1-23-2-15,16 18-7 16,-12-34-13-16,18 6-15 15,-12-20 2-15,12 5 12 16,-15-20 12-16,10 6 4 16,-13-14 4-16,4 0 9 15,-1 8 16-15,-8-7 17 16,2 10-2-16,-4-1-11 15,4 15-15-15,1 3-29 16,1 16-3-16,-3 9-4 16,0 0-2-16</inkml:trace>
  <inkml:trace contextRef="#ctx0" brushRef="#br1" timeOffset="27332">7761 10276 92 0,'-17'8'41'16,"-12"-9"0"-16,4 10 2 15,-9-8-34-15,2 7-2 16,-4-2-1-16,4 1-1 15,2 1-1-15,6 1-1 16,5 1-1-16,6 1 0 16,12 0-2-16,12 1 0 0,11 1 0 15,8 0 0-15,8 0 0 16,11 2 0-16,1-1-2 15,3 2 4-15,-6-1-2 16,-6 5 0-16,-12-1 0 16,-15 5 0-16,-14 4 0 15,-16 0 0-15,-13 1 0 16,-6-1 0-16,-6 0-3 15,-2-6-1-15,5-2-3 16,-4-21-26-16,27 9-3 16,-9-22-4-16,20-1-3 15</inkml:trace>
  <inkml:trace contextRef="#ctx0" brushRef="#br1" timeOffset="27890">9143 10363 85 0,'0'0'37'0,"-12"-5"2"16,3 15-1-16,-16 7-32 0,5 11-1 15,-7 3-2-15,2 7 0 16,-3 1 0-16,4 4-2 15,6-2-1-15,4-2-1 16,14-6-3-16,3-20-9 16,18-1-25-16,3-16 0 15,13-8-1-15,-3-18 0 16</inkml:trace>
  <inkml:trace contextRef="#ctx0" brushRef="#br1" timeOffset="28066">9053 9917 109 0,'-37'-16'38'0,"-2"8"1"16,14 17-3-16,10 4-38 16,11-3-1-16,22 10-8 15,0-10-27-15,25 6 1 16,5-4-1-16,16 3-1 15</inkml:trace>
  <inkml:trace contextRef="#ctx0" brushRef="#br1" timeOffset="28363">9560 10192 107 0,'-37'18'40'16,"1"10"1"-16,-9-13-1 16,0 3-35-16,10-5-2 0,13 1 0 15,10-5-1 1,12-9 0-16,14 15-2 0,11-8 0 15,8 1-1-15,9 4 2 16,0 5-2-16,-4 6 1 16,-6 3 0-16,-9 11 0 15,-17 5 1-15,-12 4 0 16,-13 1-1-16,-10-1 1 15,-8-2-1-15,-3-5 0 16,3-7-3-16,2-15-2 16,22 0-16-16,2-29-19 15,22-1-2-15,11-20 0 16,22-2-2-16</inkml:trace>
  <inkml:trace contextRef="#ctx0" brushRef="#br1" timeOffset="28822">11064 9703 94 0,'0'0'37'15,"-26"23"3"-15,2 10-3 16,-18 9-33-16,7 16-1 16,-4 9 0-16,0 15-1 15,-5 7-1-15,1 6 1 16,1 4-2-16,5-2 1 15,4-9-3-15,9-9 1 16,9-10-6-16,2-26-7 16,23-4-24-16,-3-23 0 0,13-10-1 15,-1-20-1-15</inkml:trace>
  <inkml:trace contextRef="#ctx0" brushRef="#br1" timeOffset="29001">10601 10409 100 0,'-22'3'39'0,"0"-3"2"15,17 11-3-15,5-11-33 16,4 14-2-16,25-15-1 16,18-8-3-16,14-3-1 15,12-17-9-15,27 4-25 16,-7-18-4-16,15 2 2 15,-5-11-3-15</inkml:trace>
  <inkml:trace contextRef="#ctx0" brushRef="#br1" timeOffset="29419">11474 9716 97 0,'-43'23'40'0,"6"19"1"15,-10 6-1-15,9 8-31 16,-5 13-5-16,7 9-1 15,-1 3 0-15,3 6 1 16,2-3-3-16,8-4 1 16,2-9-1-16,12-11 0 15,1-11-1-15,8-12 1 16,8-13-1-16,7-14 0 0,9-14 1 15,5-11-1-15,7-10 0 16,1-5 0-16,1-5 1 16,2 1-1-16,-3 3 0 15,-6 5 0-15,-3 12 0 16,-7 13 1-16,-10 12-1 15,-2 15 0-15,-3 9 0 16,-5 7 1-16,1 5-1 16,2 2-1-16,4 2-1 15,4-10 0-15,10-5-3 16,5-16-2-16,19-2-13 15,-4-27-17-15,17-1-5 16,-8-19 1-16,9-4-1 16</inkml:trace>
  <inkml:trace contextRef="#ctx0" brushRef="#br1" timeOffset="29768">11846 10349 96 0,'-25'5'41'0,"14"12"2"15,-2-6-3-15,14 4-32 16,4-1-6-16,11-3 1 15,6-2-1-15,13-4-1 16,4-7 0-16,4-4 0 16,-4-4 0-16,3-4-1 15,-7-2 2-15,-4-3-4 16,-12-4 4-16,-12 1-2 0,-9 1 1 15,-10 4-1-15,-12 2 2 16,-9 9-2-16,-7 10 0 16,-7 11 2-16,-4 9-2 15,1 13 2-15,0 8-2 16,12 4 1-16,9 2-1 15,19-6 2-15,18-4-3 16,25-13-2-16,29-5-5 16,10-27-14-16,38 1-19 15,-4-16-3-15,15-1 1 16,-2-6-2-16</inkml:trace>
  <inkml:trace contextRef="#ctx0" brushRef="#br2" timeOffset="33846">13142 10336 91 0,'-4'16'39'16,"-6"-2"1"-16,4 6-3 15,-4 0-33-15,3 10-1 16,-6 1-1-16,0 9 1 15,-2 1-1-15,-1 7 1 16,-4-2-1-16,4-5 0 16,0-7-1-16,4-9 0 15,5-9 0-15,7-16 0 0,0 0-1 16,18-23 1-16,1-11-1 15,6-11 0-15,5-8 1 16,-1-7-1-16,3-4 1 16,-2 0-1-16,-2 2 1 15,-1 10-1-15,-10 11 1 16,-1 9 0-16,-8 13-1 15,-8 19 0-15,0 0 0 16,10 23 0-16,-11 9-1 16,-3 10 2-16,2 4-2 15,2 3 1-15,6-1-1 16,6-6 2-16,9-11-2 15,8-12 1-15,11-16 1 16,9-13-1-16,13-14 0 16,3-11 0-16,-2-7 2 0,2-1-2 15,-9 2 1-15,-6 8-1 16,-14 8 2-16,-12 12-3 15,-11 18 1-15,-12 14 0 16,-9 16 0-16,-6 12 0 16,1 10-1-16,-2 5 1 15,5 5-2-15,3-5 1 16,9-1-2-16,7-14-1 15,15-2-4-15,1-27-17 16,23 2-15-16,-2-21 0 16,14-3-1-16,-2-19 2 15</inkml:trace>
  <inkml:trace contextRef="#ctx0" brushRef="#br2" timeOffset="34237">14329 10419 95 0,'-31'-19'39'15,"1"15"0"-15,-11 0 0 16,10 15-33-16,-8 5-2 15,3 13 0-15,-1 5-1 16,4 13 0-16,4 6-1 16,6 2 0-16,8 0-1 15,9-4 1-15,11-6-1 16,10-11 0-16,9-11-1 15,13-13 1-15,8-16-1 16,9-13 0-16,1-9 0 16,0-12 0-16,-1-6 0 0,-3-7 0 15,-9 1 0-15,-10 0 0 16,-6 4 0-16,-11 6 1 15,-7 8-1-15,-7 8 0 16,-4 14 0-16,3 12 0 16,-18 6 0-16,9 14 0 15,2 13 0-15,-1 5-1 16,7 10-1-16,-3 1-1 15,10 7-3-15,0-13-5 16,19 4-28-16,-10-18-3 16,18-3 2-16,-5-20-2 15</inkml:trace>
  <inkml:trace contextRef="#ctx0" brushRef="#br2" timeOffset="34477">14979 9888 107 0,'-24'68'40'0,"-6"7"0"15,10 23 0-15,-8 1-37 16,17 6 0-16,4 4-2 15,5-8-1-15,8-3-4 16,0-18-4-16,16-4-32 16,-8-22-3-16,10-11 3 15,-5-21-1-15</inkml:trace>
  <inkml:trace contextRef="#ctx0" brushRef="#br2" timeOffset="34795">15053 10480 103 0,'-33'16'40'0,"6"12"2"16,-6-9-1-16,18 5-36 15,-7-3-2-15,6 0 0 16,5-1 0-16,3-1-1 15,4 0 0-15,9-4-1 16,5 0 0-16,7-2 0 16,8-4-1-16,6 0 1 0,8-6-1 15,8-3 1-15,6-3-2 16,3-4 0-16,3-2-1 15,-5-5-2-15,5 3-2 16,-11-11-8-16,7 10-27 16,-18-9-1-16,-1 8 1 15,-9-9-1-15</inkml:trace>
  <inkml:trace contextRef="#ctx0" brushRef="#br2" timeOffset="34995">15590 10492 86 0,'-21'13'41'16,"9"14"-1"-16,-11-5 2 15,7 17-19-15,-2-3-20 0,4 5 0 16,2 2-1-16,4-3-1 16,2-1-1-16,1-6 0 15,11-6-3-15,1-15-3 16,11-1-15-16,-1-25-19 15,8-5-2-15,-5-17 2 16,8-3-2-16</inkml:trace>
  <inkml:trace contextRef="#ctx0" brushRef="#br2" timeOffset="35948">15644 10201 104 0,'0'0'41'0,"-13"8"-1"15,19 15-2-15,-6-2-35 16,14 5 0-16,6-3-1 15,7 7 1-15,1 1-1 16,6 4 0-16,-4 0-1 16,4 1 3-16,-10 4-3 15,-3 0 1-15,-9 3 0 16,-8-1-1-16,-6 1-1 15,-7-5 1-15,0-5-1 16,-2-5 0-16,-1-7 0 16,10-8 0-16,2-13 0 15,10-11-1-15,10-10 1 16,5-9 0-16,4-5-1 15,4-9 1-15,1 0 0 0,-1 0 0 16,-4 9-1 0,-2 3 1-16,-7 12 0 0,-6 12 0 15,-1 11 0-15,-4 12 0 16,-3 10 0-16,-1 10 0 15,3 3 0-15,5 2 0 16,3 0 0-16,7-6 0 16,9-5-1-16,9-9 0 15,10-10-1-15,10-11-1 16,6-7 1-16,-1-12-1 15,1-5 1-15,-6-6-1 16,-12-6 2-16,-10-2 0 16,-14 1 1-16,-15 2 0 15,-18 5 2-15,-11 8 0 0,-12 5 0 16,-6 13 1-16,-8 9-1 15,-3 15 1-15,-1 8-1 16,5 10 1-16,5 6-2 16,10 2 1-16,9 1-1 15,11-3 0-15,14-7-1 16,11-7 1-16,8-9-1 15,10-13 0-15,5-8 0 16,8-10 2-16,-2-9-2 16,0-8 0-16,-5-3 0 15,-5-3 0-15,-1 0 0 16,-11 1-2-16,-6 8 2 15,-6 8 0-15,-11 17-1 16,0 0 1-16,-8 19-1 16,-7 15 1-16,-11 18-1 0,-2 13 0 15,-8 17-2-15,-2 12 0 16,-5 4 1-16,2-1 0 15,2-2 0-15,7-8-1 16,5-13 2-16,6-16 0 16,5-20 2-16,5-18-1 15,11-20 0-15,0 0 1 16,-11-33-1-16,11-5 0 15,5-9 1-15,2-8-2 16,7-4 1-16,3-9 0 16,6 0 2-16,7-1 0 15,6 2 0-15,3 6-2 16,2 14-6-16,-5-6-3 15,12 23-8-15,-17-12-8 0,22 20-16 16,-9-3-2-16,11 11-2 16,10-3 2-16</inkml:trace>
  <inkml:trace contextRef="#ctx0" brushRef="#br1" timeOffset="39504">18174 10565 74 0,'15'-18'36'0,"-12"-4"0"15,2 8 1-15,-18-5-29 16,13 19-1-16,-27-16-2 16,6 17 0-16,-13 4-1 15,-1 10 0-15,-5 6-1 16,2 7 0-16,-3 5 0 15,6 4-1-15,6 2-1 16,6 0 1-16,10 0-1 16,12-4 0-16,11-6 0 15,14-6-1-15,11-9 1 16,10-10-1-16,9-9 0 15,4-14 1-15,1-12-1 16,-2-9 0-16,-6-9 0 16,-12-3 0-16,-10-2 0 0,-17 1-1 15,-14 6 0-15,-14 8 0 16,-10 12 0-16,-9 9 0 15,-3 12-1-15,1 6-1 16,7 10 0-16,10 0-2 16,23 9-5-16,-3-19-18 15,51 12-10-15,5-17 1 16,27-2-2-16,16-14 0 15</inkml:trace>
  <inkml:trace contextRef="#ctx0" brushRef="#br1" timeOffset="39766">19505 9722 104 0,'-35'-48'37'16,"-3"13"0"-16,-17 1 1 15,8 14-36-15,-7 11 1 16,-1 17-1-16,2 19 0 15,1 23 2-15,-2 23-2 16,6 17 1-16,1 17-3 16,8 16 3-16,7 8-4 15,8 2 2-15,12-1-3 16,6-11-1-16,16-12-3 15,4-22-4-15,22-7-20 16,-13-32-12-16,11-13 4 16,-14-25-2-16</inkml:trace>
  <inkml:trace contextRef="#ctx0" brushRef="#br1" timeOffset="39932">18782 10536 109 0,'-23'-19'39'15,"1"-3"0"-15,22 22-3 16,5-11-32-16,22 9-3 15,22 2-3-15,10-8-7 16,26 10-28-16,4-9-1 16,29 5-1-16,6-11-1 15</inkml:trace>
  <inkml:trace contextRef="#ctx0" brushRef="#br1" timeOffset="40427">20965 9995 75 0,'20'-38'35'0,"-2"-1"0"16,-16-9 1-16,0 5-26 16,-14-12-1-16,0 13-2 15,-12 0-1-15,-1 10-1 16,-9 12-1-16,0 14-1 15,-10 13 0-15,1 23 0 16,-8 18-2-16,0 19 2 16,-3 17-2-16,-1 16 1 15,1 8-2-15,6 10 1 16,6 1-1-16,8-2 1 15,12-5-2-15,13-18 0 16,10-7-3-16,10-23 0 16,15-6-5-16,-6-30-12 15,17-5-16-15,-13-22-2 16,7-7 1-16,-15-17-2 0</inkml:trace>
  <inkml:trace contextRef="#ctx0" brushRef="#br1" timeOffset="41307">20242 10501 105 0,'-15'1'38'0,"15"-1"1"16,5 11-1-16,27-5-35 16,15 2-1-16,11-4-1 15,19-1 1-15,6-3-1 16,8-1 1-16,3-4-2 15,1-1 1-15,-4 1 0 0,-8-2-1 16,-12 1 1-16,-13-1-1 16,-12 2 0-16,-14 1 1 15,-12 2-1-15,-20 2 0 16,0 0 1-16,-24 0 0 15,-4 6 0-15,-6 11 0 16,-7 3 0-16,-3 9 0 16,-3 8 0-16,6 3 0 15,5 8 0-15,8-4 0 16,9-2 0-16,14-5 0 15,14-6-1-15,13-10 1 16,14-12-1-16,11-9 0 16,5-14 0-16,5-6 0 15,0-13 0-15,-5-4 0 16,-8-7 1-16,-8-5-2 0,-14 1 1 15,-10-1 0-15,-12 5 0 16,-10 4 0-16,-4 8 0 16,-3 4 0-16,-3 10 0 15,2 7 0-15,3 8 0 16,15 3 0-16,0 0-1 15,0 19 1-15,19-7 0 16,9 2 0-16,9 0 0 16,6-4 0-16,8-1 0 15,2-2 0-15,0-5 1 16,-1 1-1-16,-7-4 0 15,-5-1 0-15,-9-2 0 16,-7 0 1-16,-10-1-1 16,-14 5 0-16,0 0 0 0,-14 2 0 15,-6 8 0-15,-4 9 0 16,-3 10 1-16,-3 4-1 15,-1 8 0-15,5 3 0 16,4 2 0-16,10-1 1 16,6-4-1-16,12-8 1 15,11-10-1-15,10-11 0 16,8-11 1-16,7-14-1 15,5-10 2-15,-2-9-2 16,-5-10 0-16,-3-3 0 16,-12-4 0-16,-9-1 0 15,-14 3 0-15,-6 7 0 16,-12 4-2-16,-4 11 2 15,-5 7-1-15,1 8 0 16,5 13 0-16,4 3-2 0,12 11-2 16,6-4-4-16,22 17-9 15,-3-18-5-15,29 15-4 16,-11-19-2-16,30 10-9 15,-8-14 0-15,11 2 1 16</inkml:trace>
  <inkml:trace contextRef="#ctx0" brushRef="#br1" timeOffset="41697">22424 10481 115 0,'-35'-23'40'16,"3"24"1"-16,-23-4-1 16,1 18-36-16,-5 8 0 15,1 11-1-15,2 4 0 16,9 7-1-16,9 3-1 0,15-6 1 15,16-5-2-15,16-10 0 16,16-15 0-16,22-15 0 16,11-17 0-16,16-15 0 15,2-16 0-15,4-12 0 16,1-10 0-16,-7-7 0 15,-8-3 0-15,-13 2 0 16,-14 8 0-16,-12 10 0 16,-16 14 0-16,-12 16 0 15,-13 24 0-15,-10 23 0 16,-9 22 0-16,-4 17 0 15,-2 16 0-15,-1 13 0 16,3 8 0-16,6-4 0 0,16 5-6 16,2-21-10-16,26 6-6 15,-8-31-3-15,34 8-4 16,-12-31-2-16,26 1-5 15,-3-15-6-15,10-11 6 16</inkml:trace>
  <inkml:trace contextRef="#ctx0" brushRef="#br1" timeOffset="49585">1440 12031 53 0,'-2'-22'36'0,"2"9"-2"15,-5-3 1-15,5 16-29 16,-6-17 0-16,6 17-1 16,0 0-2-16,-4 16 0 15,3 6-1-15,-2 10 0 16,-1 11-1-16,0 11 1 15,-1 7-1-15,3 2 0 16,-1 3 1-16,4-5-1 16,4-3 0-16,7-11 1 15,3-12-1-15,7-13 1 16,3-16-1-16,9-15 0 15,4-14 1-15,7-12-1 0,2-15 0 16,0-5 0-16,1-8 1 16,-4 0-2-16,-6 3 1 15,-3 8 0-15,-11 8 0 16,-4 13 0-16,-11 13-1 15,-9 18 1-15,0 0-1 16,0 21 0-16,-9 11 0 16,2 9 0-16,-1 8 0 15,1 5-2-15,7 4-1 16,4-6-2-16,16 1-7 15,-4-19-26-15,21-2 0 16,1-21-1-16,16-5 1 16</inkml:trace>
  <inkml:trace contextRef="#ctx0" brushRef="#br1" timeOffset="49954">2487 11988 72 0,'-25'5'36'16,"-8"1"0"-16,-1 13 1 15,-3 2-34-15,4 8 1 16,1-2-1-16,11 2-1 16,4-1 0-16,10-2-1 15,9-5 0-15,11-6-1 16,8-4 1-16,11-5-1 15,4-4 1-15,5 0-1 0,-2-1 0 16,0 1 1-16,-6 2-1 16,-6 6 1-16,-10 7 0 15,-12 9-1-15,-13 7 1 16,-9 3 0-16,-6 4 0 15,-1 1 0-15,-3-3-1 16,3-7 0-16,7-7-2 16,6-15-2-16,22-5-2 15,5-27-8-15,21 1-23 16,2-23 0-16,18 0-1 15,0-16 1-15</inkml:trace>
  <inkml:trace contextRef="#ctx0" brushRef="#br1" timeOffset="50142">2939 11987 78 0,'0'0'37'0,"-25"10"0"0,12 18 0 16,-10 3-33-16,6 10-1 16,1 7-2-16,3 4 1 15,3 3-2-15,5-2 0 16,4 0-2-16,5-9-1 15,9-2-8-15,-2-25-25 16,12-6 0-16,-1-22-3 16,6-10 2-16</inkml:trace>
  <inkml:trace contextRef="#ctx0" brushRef="#br1" timeOffset="51148">2992 11766 75 0,'0'0'38'16,"0"0"0"-16,0 0 0 15,0 13-32-15,10 0-2 16,10 8 0-16,-2 2-1 16,6 5-1-16,-2 2 1 15,2 4-2-15,-4 8 1 16,-3 1-2-16,-7 8 1 15,-3-1-1-15,-7 1 1 16,-2 0 1-16,-1-3-1 16,-1-9-1-16,0-8 1 15,0-7-1-15,4-24 0 16,14 5 0-16,4-25 0 15,7-9 0-15,4-7 0 0,2-9 0 16,3-4 0-16,-1 1 0 16,0 3 1-16,-8 7-1 15,-5 9 0-15,-6 9 0 16,-4 12 0-16,-10 8 0 15,11 17 0-15,-10 8 0 16,3 4 0-16,1 6-1 16,7 6-1-16,4 1 0 15,6 1-1-15,3-5-1 16,14-2-1-16,3-13-2 15,12 2-1-15,-3-22-6 16,18 3-22-16,-11-21 0 16,3-2-1-16,-13-15 20 15,-2 0 12-15,-16-6 4 0,-13-5 6 16,-12 8 5-16,-23-9 25 15,-1 16 2-15,-15-2 0 16,0 19-15-16,-12-1-13 16,4 17-2-16,-1 9-2 15,5 14-1-15,4 8-1 16,8 6-1-16,11 6 0 15,5-1-1-15,15-1 0 16,12-6 0-16,9-10 0 16,11-7 0-16,8-11-1 15,5-12 0-15,2-12 1 16,0-10-1-16,-3-8 0 15,-7-6 0-15,-7-5 1 16,-8 0-1-16,-7-1 0 0,-7 5 0 16,-7 7 1-16,-4 10-2 15,-2 20 1-15,-13-4 0 16,1 29 0-16,-3 20 0 15,-4 19-1-15,-2 18 1 16,1 18 0-16,-1 18 0 16,1 6 0-16,2 5 1 15,2-4-2-15,2-10 1 16,3-12-1-16,2-16 1 15,1-17-1-15,0-22 1 16,-4-17-1-16,0-19 0 16,-1-18 1-16,-2-15 0 15,-1-13 1-15,-3-12-1 0,-1-14 1 16,1-11 0-16,4-10 0 15,4-4-1-15,8-2 1 16,8 0-1-16,7 3 1 16,15 5-1-16,10 9 0 15,8 7-2-15,14 14-6 16,-3-6-8-16,17 23-11 15,-10-10-16-15,15 6 1 16,-2-7-2-16,11 3 0 16</inkml:trace>
  <inkml:trace contextRef="#ctx0" brushRef="#br2" timeOffset="54724">5365 11446 60 0,'5'-24'37'15,"2"8"-1"-15,-6-2-1 16,-1 18-29-16,0 0 0 16,1 14-1-16,-4 14 0 15,-2 19-1-15,-3 10-1 16,-1 15 0-16,-5 14-1 15,3 11-1-15,-7 5 1 16,3 2-1-16,2-8-1 16,5-10 0-16,10-11-3 15,8-19-2-15,13-15-2 16,2-33-8-16,24-8-23 15,-4-26 0-15,14-7 0 0,-7-15 1 16</inkml:trace>
  <inkml:trace contextRef="#ctx0" brushRef="#br2" timeOffset="54903">5759 11952 53 0,'4'-31'37'0,"-3"15"0"15,-14 2-2-15,13 14-19 16,-28 19-6-16,16 8-3 16,-7 8-4-16,7 8 0 15,3 6-2-15,2 4 0 16,6 1-1-16,5-7-1 15,11-5-3-15,0-20-5 16,18-6-28-16,-5-21 0 16,9-10-2-16,-3-22 1 15</inkml:trace>
  <inkml:trace contextRef="#ctx0" brushRef="#br2" timeOffset="55070">5817 11605 85 0,'-31'-18'37'16,"9"10"-1"-16,1 0 0 15,9 8-35-15,12 0-2 16,12 4-4-16,17 11-20 16,-4-9-12-16,15 11 2 15,0-3-3-15</inkml:trace>
  <inkml:trace contextRef="#ctx0" brushRef="#br2" timeOffset="55663">6311 11849 73 0,'-25'17'39'16,"-13"-4"-1"-16,5 17 2 16,-15-5-34-16,12 14 1 15,-6 0-2-15,11 9-1 16,4-3-1-16,11-2-1 15,10-7 0-15,13-7-1 16,12-14 0-16,11-14 0 16,11-11-1-16,7-13 0 15,4-11 0-15,1-6 0 16,-5-5 0-16,-1 0 0 0,-9 1 0 15,-10 1-1-15,-9 4 1 16,-5 5 1-16,-6 6-2 16,-7 8 2-16,-2 9-1 15,1 11 1-15,-11 15-2 16,3 15 1-16,-3 18 0 15,1 21-1-15,-3 20 0 16,0 17 0-16,0 14 1 16,0 7-2-16,1 3 2 15,-1 0 0-15,4-11 1 16,1-12-1-16,0-20 1 15,-1-18 0-15,-2-19 0 16,0-18 1-16,-3-23-1 16,-1-13 0-16,-4-20 1 0,3-14-2 15,0-13 1-15,4-13-1 16,4-8 0-16,6-9 0 15,7-1 1-15,8-4-1 16,7 4 1-16,2 0-1 16,10 5-2-16,1 2 0 15,8 6-3-15,-1-4-6 16,15 16-15-16,-15-12-14 15,13 12-1-15,-8-8 0 16,7 8 2-16</inkml:trace>
  <inkml:trace contextRef="#ctx0" brushRef="#br2" timeOffset="56084">6949 11286 94 0,'-22'16'41'0,"-10"6"0"16,5 23-1-16,-6 6-36 15,6 13 2-15,-1 11-3 16,5 9-1-16,-2 2 0 16,7 1 0-16,5-3-1 15,4-5-1-15,6-13 0 16,3-8-1-16,5-15 1 15,4-11 0-15,4-14 0 16,6-15 0-16,3-17 0 16,2-10 0-16,1-8 1 15,3-9-1-15,-2 0 0 0,2-2 1 16,-8 8-1-16,0 3 0 15,-6 13 0-15,-2 11 0 16,-12 8 0-16,16 17 0 16,-9 5 0-16,-1 8 0 15,2 1-1-15,6 0 0 16,1 1-2-16,4-11-1 15,14-5-3-15,-5-24-6 16,25 5-13-16,-11-33-6 16,15 1-8-16,-7-19-1 15,8-3 3-15</inkml:trace>
  <inkml:trace contextRef="#ctx0" brushRef="#br2" timeOffset="56264">7549 11370 77 0,'-23'-2'39'15,"3"26"0"-15,-11 16 1 16,8 17-23-16,-9 14-14 15,10 10 0-15,3 3-2 16,4 4-1-16,5-3-2 16,8-6-2-16,8 0-6 15,-5-22-28-15,14-7-1 16,-6-18 0-16,9-13-2 15</inkml:trace>
  <inkml:trace contextRef="#ctx0" brushRef="#br2" timeOffset="56453">7252 11744 104 0,'0'0'44'16,"-13"10"-4"-16,26 7-3 15,9-11-36-15,13-1-1 16,17 0-5-16,5-11-21 15,27 12-15-15,-2-8 0 16,15 9-2-16,-8-9 0 16</inkml:trace>
  <inkml:trace contextRef="#ctx0" brushRef="#br2" timeOffset="56604">8143 12032 107 0,'-33'21'41'0,"-7"-11"-3"16,9-6-30-16,15-7-49 15,0-9 1-15,13-2-3 16,2-8 0-16</inkml:trace>
  <inkml:trace contextRef="#ctx0" brushRef="#br0" timeOffset="60209">5939 5269 87 0,'-11'17'39'15,"-3"-11"-1"-15,4 5-1 16,-7-5-38-16,4 1-3 15,11 7-7-15,-8-13-23 16,20 8-2-16,-10-9-2 16,33-2 2-16</inkml:trace>
  <inkml:trace contextRef="#ctx0" brushRef="#br0" timeOffset="60370">6242 5189 81 0,'0'0'39'0,"0"0"-1"15,-34 8 2-15,10 16-31 16,-9 4-5-16,0 8-1 0,6 2-2 15,3 1-3-15,11 3-4 16,-1-20-30-16,25-1-3 16,9-22 0-16,19-10-3 15</inkml:trace>
  <inkml:trace contextRef="#ctx0" brushRef="#br0" timeOffset="61023">712 5238 93 0,'0'0'39'0,"-15"-12"1"0,15 12-3 15,-20 16-36-15,17 2-2 16,1 9-1-16,-1 2-1 16,7 8-3-16,-5-7-7 15,17 6-23-15,-3-10 0 16,10-5-2-16,-1-15 2 15</inkml:trace>
  <inkml:trace contextRef="#ctx0" brushRef="#br0" timeOffset="61166">952 5353 52 0,'16'-30'36'0,"-2"9"0"16,-14 0 0-16,0 21-17 15,-21-9-9-15,7 18-3 16,-3 5-5-16,2 6-3 0,6 16-13 16,-1-4-22-16,13 11-1 15,-2-1-1-15,11 9 0 16</inkml:trace>
  <inkml:trace contextRef="#ctx0" brushRef="#br0" timeOffset="61760">1379 8021 96 0,'-9'13'37'0,"-5"-3"-2"15,8 9-2-15,-1-1-34 16,5-4-3-16,6 7-3 15,-4-21-9-15,19 22-19 16,0-22-1-16,7-3 1 0,2-12 1 16</inkml:trace>
  <inkml:trace contextRef="#ctx0" brushRef="#br0" timeOffset="61902">1633 7946 90 0,'0'0'36'16,"-20"13"-2"-16,6 10 1 15,-4 2-29-15,7 4-7 16,7 9-13-16,4-11-21 15,14 3-1-15,4-11-2 16,17-2 0-16</inkml:trace>
  <inkml:trace contextRef="#ctx0" brushRef="#br0" timeOffset="62750">8226 7593 89 0,'-11'14'37'16,"11"-14"-1"-16,-16 22 1 15,2-7-33-15,6 6-2 16,-1 1-2-16,0-3-2 15,9 6-4-15,-1-14-4 16,19 5-25-16,-3-12-1 16,14-5-1-16,4-14 2 15</inkml:trace>
  <inkml:trace contextRef="#ctx0" brushRef="#br0" timeOffset="62897">8558 7529 93 0,'-19'29'35'0,"-8"4"0"16,0 11-1-16,5 8-47 15,-2-8-21-15,9 1 0 16,8-10-4-16,11-5 1 16</inkml:trace>
  <inkml:trace contextRef="#ctx0" brushRef="#br0" timeOffset="67079">1497 13418 24 0,'-4'-13'28'0,"4"13"0"16,-6-15-4-16,6 15-15 15,0-17 0-15,0 17 0 16,2-17-1-16,-2 17 1 16,0-15-2-16,0 15-1 15,0 0-2-15,0 0 1 0,0 0-2 16,-3 17-1-16,1 0 0 15,0 12 0-15,0 7-1 16,3 9 0-16,-1 11-1 16,4 9 1-16,-3 4 0 15,2 6-1-15,-1-1 0 16,-1 2 1-16,-1-4-1 15,-3-8 0-15,1-12 0 16,0-9 0-16,-1-13 0 16,1-10 0-16,2-20 1 15,0 0-2-15,8-35 2 16,-2-6 1-16,3-11-2 15,-2-9 2-15,0-13-1 16,-1-5 0-16,-3-4-1 0,-1 3 1 16,-5 2 0-16,3 4-1 15,3 8 1-15,4 8-1 16,4 8 0-16,8 8 0 15,10 10 1-15,5 7-1 16,9 8 1-16,4 7-1 16,1 7 0-16,0 6 0 15,-4 8 0-15,-6 7 0 16,-8 10 0-16,-13 4-1 15,-13 11 1-15,-16 4 0 16,-15 6 0-16,-13 1-1 16,-10 2 0-16,-5-8-2 15,1-2-4-15,-2-20-21 16,19-2-7-16,4-24-3 15,33 0 1-15</inkml:trace>
  <inkml:trace contextRef="#ctx0" brushRef="#br0" timeOffset="67327">2261 13131 77 0,'-4'19'38'0,"-11"2"-2"16,0 21 1-16,-4 4-36 15,-1 15 1-15,-1 12-1 16,1 11 0-16,0 6-1 16,2 1 0-16,8-1-1 15,2-9-1-15,9-6-3 0,5-22-6 16,19-3-18-16,-2-31-9 15,20-11 1-15,-1-21 0 16</inkml:trace>
  <inkml:trace contextRef="#ctx0" brushRef="#br0" timeOffset="67726">2651 13596 77 0,'-24'11'39'15,"-13"0"-2"-15,2 15-1 16,-9-1-31-16,4 11-1 15,-1 2-2-15,4 4 1 0,5 0-1 16,8 2 0-16,8-2 0 16,11-7-1-16,10-7 0 15,10-9 0-15,12-15 0 16,8-7 0-16,6-11 0 15,7-11-1-15,-2-9 1 16,2-4-1-16,-7-3 1 16,-5-4-1-16,-9 5 1 15,-9 7-1-15,-6 5 0 16,-6 9 0-16,-6 19 0 15,0 0 0-15,-18 8 0 16,7 16-1-16,2 5 0 16,2 0-1-16,7 4-2 15,2-4 0-15,12 0-3 0,4-17-3 16,17 5-6-16,-6-24-18 15,20 2-3-15,-6-16-2 16,9 2 4-16</inkml:trace>
  <inkml:trace contextRef="#ctx0" brushRef="#br0" timeOffset="68078">3112 13659 67 0,'0'0'37'16,"-21"13"0"-16,9 6 0 16,-13 1-31-16,11 8-1 15,2 2-2-15,2 3-1 16,1 0 0-16,6 0 0 15,0-4-1-15,6-2 1 16,0-9 0-16,5-6-1 0,3-12 1 16,4-7 0-16,4-10-1 15,2-6 1-15,1-9-1 16,2-1 0-16,-5-2 0 15,2 5 0-15,-5 1 0 16,-2 9-1-16,-6 5 1 16,-8 15-1-16,11 7 0 15,-8 8 0-15,-2 7 0 16,3 3-1-16,4 0 0 15,4-3-2-15,5-4-2 16,5-18-1-16,14-3-6 16,-7-34-15-16,21 3-10 15,-6-21-1-15,8-2-1 16,-8-15 2-16</inkml:trace>
  <inkml:trace contextRef="#ctx0" brushRef="#br0" timeOffset="68259">3661 13171 79 0,'-17'57'39'15,"-10"8"-3"-15,9 20 2 16,-4 0-35-16,7 7 0 16,2-3-5-16,7-4 1 15,7-4-7-15,1-19-3 16,16-1-26-16,-10-22-2 15,10-11 0-15,-7-18 1 16</inkml:trace>
  <inkml:trace contextRef="#ctx0" brushRef="#br0" timeOffset="68702">3522 13586 69 0,'0'0'38'0,"0"0"-1"15,11 18 1-15,0-9-34 16,13-1 0-16,9-6-2 15,9-2 1-15,7-7-1 16,8-2 0-16,1-5-1 16,0 0 0-16,-6 3 0 15,-4-1 0-15,-10 3 0 16,-12 5 0-16,-12 4-1 15,-14 0 1-15,-12 17 0 0,-7-2 0 16,-4 0 0 0,-1 2 0-16,0 0-1 0,6 2 0 15,7-3 0-15,8-2 1 16,9-1-1-16,13-3 0 15,6 1 0-15,5 1 0 16,5 1 0-16,-3-2 1 16,-1 5-1-16,-6 1 1 15,-8 2-1-15,-6 2 1 16,-11 2-1-16,-7 0 1 15,-11 1-1-15,-4-1-1 16,0-1-3-16,-5-10-4 16,14 11-19-16,-10-22-12 15,23-1 0-15,-15-6-2 0,25-5 0 16</inkml:trace>
  <inkml:trace contextRef="#ctx0" brushRef="#br0" timeOffset="69476">4916 13520 64 0,'7'-18'38'0,"-7"18"-2"15,0 0 1-15,0 0-31 16,1 22-2-16,-9 10-1 16,-6 8-1-16,-2 5 1 15,-4 5-1-15,2 5 0 16,-2-8-1-16,4-3 1 15,4-11-1-15,4-8 1 0,7-14-1 16,1-11-1-16,17-17 1 16,1-9-1-16,2-11 0 15,4-4 0-15,0-9 1 16,0-2-1-16,-3 4 0 15,-2 2 0-15,-4 8 0 16,-4 9 0-16,-5 8 1 16,1 8-1-16,-7 13 1 15,0 0-1-15,0 0 1 16,10 23-1-16,0-6 1 15,2 1-1-15,6 0 1 16,4-1-1-16,7-8 1 16,3-5-1-16,10-5 1 15,-3-7-1-15,3-4 1 0,0-5-1 16,-6-1 0-16,-3-2 1 15,-6 3-1-15,-9 3 0 16,-4 4 0-16,-14 10 1 16,13-6-1-16,-13 6-1 15,4 23 1-15,-6-1-1 16,5 8 0-16,-1 3-2 15,6 9-1-15,1-3-1 16,11 7-4-16,-3-18-8 16,18 11-12-16,-7-25-8 15,16-1-2-15,-6-20 1 16</inkml:trace>
  <inkml:trace contextRef="#ctx0" brushRef="#br0" timeOffset="69859">5796 13493 69 0,'-23'13'39'0,"-10"1"0"16,5 15 0-16,-6-1-34 16,6 11 1-16,3 2-3 15,8 3 1-15,3-5-2 16,12-2 0-16,7-6-1 15,6-9 0-15,11-11 0 16,6-10-1-16,6-13 1 16,4-10-1-16,1-8 1 15,-5-8-1-15,-2-5 1 16,-5-1-1-16,-7 3 1 15,-6 2-1-15,-6 9 0 0,-7 5 0 16,-2 10 1-16,1 15-1 16,-12 8 0-16,7 14 0 15,-2 9-1-15,3 5 0 16,4 7-1-16,4 1-1 15,8 0-3-15,2-17-5 16,26 7-13-16,-10-27-14 16,20-7-1-16,-4-23-1 15,12-7 1-15</inkml:trace>
  <inkml:trace contextRef="#ctx0" brushRef="#br0" timeOffset="70069">6351 13138 80 0,'-24'16'39'15,"5"24"1"-15,-4 8-1 16,6 14-35-16,3 5-1 16,12 9-1-16,3 2-2 15,7 0 0-15,8-6-3 16,0-11-2-16,12 0-7 15,-11-28-21-15,12-3-5 16,-8-20-3-16,6-9 3 16</inkml:trace>
  <inkml:trace contextRef="#ctx0" brushRef="#br0" timeOffset="70344">6468 13464 74 0,'-23'4'42'0,"7"14"-1"16,-12-3 0-16,9 9-32 15,0-2-4-15,4 4-1 16,2-1-1-16,7-2-1 16,7-5 0-16,9-1-1 15,4-6 0-15,4-2 0 16,6-3-1-16,7-2 0 15,2-4-2-15,3-6-1 16,5 3-3-16,-9-18-12 16,19 19-8-16,-20-22-11 15,13 7-5-15,-12-14-1 0,1 8 2 16</inkml:trace>
  <inkml:trace contextRef="#ctx0" brushRef="#br0" timeOffset="70692">6766 13529 78 0,'-6'22'41'0,"-3"-11"0"16,18 5 1-16,-9-16-37 16,24 7-1-16,14-13-2 15,8-4 1-15,5-7-2 16,4-5 0-16,-1-2 0 15,-7-5 0-15,-9 2-1 16,-13 2 0-16,-18 2 0 16,-14 3-1-16,-18 8 1 0,-12 6 1 15,-10 6-1-15,-5 9 1 16,0 10 0-16,-1 7 0 15,5 10 0-15,8 5 0 16,14 4 0-16,13 1 0 16,13-2-1-16,20-6 0 15,17-5-1-15,15-15-4 16,28-1-10-16,-1-32-9 15,37 11-7-15,-8-30-8 16,26 1-4-16,1-16-1 16</inkml:trace>
  <inkml:trace contextRef="#ctx0" brushRef="#br0" timeOffset="71212">8596 13099 60 0,'0'-19'39'16,"-9"-9"-2"-16,-3 3 3 16,-10-11-34-16,1 6 0 15,-9-7-2-15,-1 7 0 16,-7 3 0-16,-2 10 0 15,-7 11-1-15,-1 18 0 16,-7 20-1-16,0 18 1 16,-1 21-2-16,2 14 0 15,2 13 0-15,9 10 0 16,10 4-1-16,8 0 1 15,12-8-2-15,13-14-1 0,12-14-1 16,8-20-1-16,12-11-3 16,-5-31-12-16,17 2-11 15,-17-29-9-15,2-6-2 16,-17-13 2-16</inkml:trace>
  <inkml:trace contextRef="#ctx0" brushRef="#br0" timeOffset="72060">7818 13566 78 0,'-27'-10'41'15,"16"14"-2"-15,11-4 3 16,0 0-38-16,33-14-1 16,12 5-1-16,10-3 0 15,14-3-1-15,9-2 1 0,8 1-1 16,3 1-1-16,-1 2 1 15,-5 5-1-15,-9 2 0 16,-9 4 0-16,-13 2 1 16,-13 2-1-16,-15 1 0 15,-11 0 1-15,-13-3-1 16,-13 9 0-16,-4-2 1 15,-10 5-1-15,-7 4 1 16,-3 7 0-16,-6 7 0 16,5 2-1-16,1 9 1 15,8-2 0-15,7 2 0 16,13-4 0-16,12-6 0 15,16-8-1-15,12-10 1 16,10-12-1-16,6-11 0 16,8-14 1-16,-2-10-1 0,-1-6 0 15,-9-9 1-15,-8 0-1 16,-13-4 0-16,-10 3 0 15,-10 5-1-15,-11 8 1 16,-7 5 0-16,-3 9-1 16,-5 8 1-16,4 9 0 15,2 6-1-15,4 6 1 16,10 6 0-16,6 0-1 15,11 3 1-15,9-1 0 16,8-4 0-16,9 0 0 16,5-8 0-16,4-1 0 15,3-2 1-15,-4-3-1 16,-4 0 0-16,-8 0 0 15,-5 0 0-15,-9 0 1 0,-10 7-1 16,-11-3 0-16,-1 18 0 16,-14 2 1-16,-3 7-1 15,-3 8 0-15,-6 8 0 16,6 4 0-16,0 4 0 15,5-4 0-15,12-1 1 16,7-9-1-16,13-9 0 16,10-11 0-16,11-14 1 15,8-16-1-15,1-9 0 16,1-13 0-16,-8-5 0 15,-8-8 0-15,-11-1 0 16,-15-1-1-16,-17 4 1 16,-10 5-1-16,-12 6 0 15,-3 7 1-15,-2 5-2 0,3 9 1 16,7 8-1-16,13 7-1 15,16-1-2-15,7 12-5 16,10-13-8-16,34 22-6 16,-11-24 1-16,28 20-3 15,-9-23-6-15,16 8-5 16,-5-7 1-16</inkml:trace>
  <inkml:trace contextRef="#ctx0" brushRef="#br0" timeOffset="72418">9689 13337 78 0,'0'0'41'0,"-35"-5"0"16,8 13 0-16,-12-1-32 15,4 12-4-15,-2 3-1 0,7 7 0 16,1 7-1-16,8 4-1 16,4-2-1-16,7 0 1 15,10-7-1-15,10-7-1 16,5-10 1-16,9-17-1 15,5-16 1-15,5-13-1 16,3-13 1-16,1-13-1 16,-3-10 1-16,-2-4 0 15,-3-7-1-15,-2 4 1 16,-7 9-1-16,-6 11 1 15,-6 16-1-15,-7 23 1 16,-2 16-1-16,-16 33 0 16,3 18 0-16,-7 13-1 15,1 12 0-15,2 1-4 16,12 6-3-16,0-22-11 0,29 9-3 15,-8-37-5-15,37 8 0 16,-12-35-6-16,28 2-6 16,6-18-1-16</inkml:trace>
  <inkml:trace contextRef="#ctx0" brushRef="#br0" timeOffset="73028">10549 13244 78 0,'-7'-14'41'16,"-7"-1"0"-16,4 9 0 16,-9 9-37-16,8 7-1 15,-2 7 0-15,5 13-1 16,-5 8 1-16,5 12-2 15,-2 3 1-15,5 3 0 0,2-1-1 16,5-7 0-16,5-8 1 16,8-11-1-16,9-13 0 15,9-14 0-15,8-16-1 16,3-10 0-16,4-11 1 15,1-7-1-15,-3-3 0 16,-6 2 1-16,-7 1-1 16,-9 8 0-16,-9 7 0 15,-7 10 0-15,-8 17 0 16,0 0 0-16,-10 7 0 15,1 17 0-15,-1 8-1 16,1 5 0-16,5 6-2 16,2 1-1-16,11-1-1 0,2-8-2 15,16-2-4-15,-3-25-10 16,24 9-4-16,-14-32-4 15,23 3-7-15,-9-18-2 16,7-1 1-16</inkml:trace>
  <inkml:trace contextRef="#ctx0" brushRef="#br0" timeOffset="73344">11285 13307 66 0,'-15'-25'39'0,"2"10"0"16,-9 1 1-16,12 14-32 16,-15 1-2-16,9 13 0 15,0 5-3-15,3 6 0 16,4 3-1-16,5 3-1 15,4 0 0-15,5-1 0 0,4-4 0 16,10-4 0-16,1-3-1 16,4-7 1-16,2-5-1 15,-1-2 0-15,-2-3 1 16,-4-2-1-16,-4 1 0 15,-5 3 0-15,-10-4 1 16,1 16-1-16,-7 0 0 16,-3 0 0-16,0 5-2 15,-3-4-1-15,8 5-3 16,-9-14-8-16,21 14-9 15,-8-22-6-15,19-4-10 16,-4-11-3-16,15 0 2 16</inkml:trace>
  <inkml:trace contextRef="#ctx0" brushRef="#br0" timeOffset="73552">11777 13126 90 0,'0'0'40'0,"-18"20"2"16,-6 9-2-16,4 12-36 15,-7 9-3-15,5 7 0 16,-1 3-1-16,3 3-1 16,11-2-2-16,1-8-2 15,14 3-14-15,-9-29-16 16,18-4-5-16,3-25-2 15,11-11 2-15</inkml:trace>
  <inkml:trace contextRef="#ctx0" brushRef="#br0" timeOffset="74607">11850 12938 74 0,'-18'-18'41'16,"8"20"-1"-16,-4 5 0 15,10 14-23-15,3 1-18 16,6 0-1-16,9 8-2 15,4-4-1-15,11 6 1 16,0-2-1-16,8 3 1 16,-5-4-1-16,4 3 3 15,-5 0 0-15,-6-4 4 16,-2 3 0-16,-14-5 2 15,-4 3 0-15,-9-4 1 0,2 4-1 16,-11-4 1-16,2 2 0 16,-2 0-1-16,4 4-1 15,-1-4-1-15,6-1-1 16,0-3 0-16,4-4 0 15,4-6 0-15,-4-13-1 16,16-3 0-16,0-11 1 16,4-11-1-16,2-9 0 15,1-4 1-15,4-7-1 16,-3-4 0-16,3 1 1 15,-4 5-1-15,-2 6 0 16,-3 6 0-16,-4 10 0 16,-1 9 0-16,-13 12 0 15,15 14 0-15,-10 6-1 16,-4 9 0-16,2 1 0 0,5 1 1 15,4 1-1-15,6-6 1 16,10-4-1-16,6-5 1 16,9-8-1-16,8-6-1 15,3-7 0-15,5-6 0 16,-2-7 0-16,-4-3 0 15,-10-5 1-15,-8-1 0 16,-12 0 2-16,-15-1 1 16,-10 2 0-16,-12 3 1 15,-9 6 1-15,-7 4-1 16,-5 8 0-16,-2 5-1 15,1 12 0-15,-1 5 0 16,3 10-2-16,3 3 1 16,8 7-1-16,3-1 0 0,10 2 0 15,7-4 0-15,7-7 0 16,9-8 0-16,5-5 0 15,8-10 0-15,0-8 0 16,5-11 0-16,1-7 0 16,-4-4 1-16,-1-7-1 15,-1 0 0-15,-5 0 0 16,-4 4 0-16,-4 7 1 15,-4 8-1-15,-9 13 0 16,4 10-1-16,-14 17 1 16,-4 21-1-16,-8 15-1 15,-4 20 1-15,-3 15 0 16,-7 13-1-16,0 2 0 0,1 2 0 15,5-7 1-15,2-13 0 16,7-15 0-16,3-21 0 16,2-20 0-16,4-21 2 15,12-18-1-15,-14-24 0 16,10-14 0-16,2-14 0 15,4-12 1-15,4-12 1 16,6-6-1-16,4-6 1 16,5 5-1-16,2 3 1 15,4 9-1-15,2 10-3 16,-4 2-6-16,16 26-10 15,-13-13-3-15,22 26-4 16,-15-22-1-16,28 18-11 16,-7-21-2-16,24 4 0 0</inkml:trace>
  <inkml:trace contextRef="#ctx0" brushRef="#br0" timeOffset="75440">13970 13141 69 0,'-5'-15'37'0,"5"15"1"15,-26-11 0-15,12 15-32 0,-21 0 0 16,2 13-1-16,-8-1-1 16,0 11-1-16,-3-3 0 15,7 8-1-15,6-5 0 16,9-1-1-16,12-3 0 15,17-5-1-15,10-6 1 16,15-2-1-16,8-3 0 16,5-6-1-16,0 0 2 15,4 0-1-15,-11 1 0 16,-4 3 0-16,-12 6 0 15,-11 4 1-15,-14 6-1 16,-8 6 0-16,-8 2 0 16,-10 2 0-16,1 0-1 15,-3-7-2-15,10-1-2 16,2-18-6-16,19-5-20 0,0 0-3 15,33-28-6-15,0-9 0 16</inkml:trace>
  <inkml:trace contextRef="#ctx0" brushRef="#br0" timeOffset="75854">14362 13082 89 0,'-27'13'38'0,"5"9"1"16,-9-1 0-16,-2 13-36 15,10 2-2-15,5 7 1 16,1 2 0-16,5 3 0 16,6 0-1-16,7-2 0 0,6-8 0 15,10-6 0-15,6-11 0 16,10-11 0-16,9-11-1 15,5-13 1-15,2-8 0 16,2-10-1-16,-2-7 1 16,-3-5 0-16,-6-2-1 15,-6 3 1-15,-10 3-1 16,-5 6 1-16,-8 7-1 15,-4 7 0-15,-7 20 0 16,0 0 0-16,0 0-1 16,-3 30 2-16,-2 2-2 15,-1 3-1-15,4 8-2 16,-1-1 0-16,5 2-3 15,-3-12-6-15,18 14-9 0,-15-26-13 16,20 3-4-16,-5-15 0 16,6-2 1-16</inkml:trace>
  <inkml:trace contextRef="#ctx0" brushRef="#br0" timeOffset="76254">14908 13191 85 0,'0'0'37'15,"-1"13"0"-15,0 17-8 16,-8-6-24-16,3 10-1 16,-4 0-1-16,1 5 0 0,-2-6 0 15,4 1-2 1,5-8 1-16,2-7-2 0,0-19 0 15,16 9 1-15,1-19-1 16,5-10 1-16,5-9-1 16,-1-5 1-16,0-6-1 15,2-2 1-15,-4 0 0 16,-1 7-1-16,-5 3 0 15,-6 9 1-15,-3 6-1 16,-9 17 1-16,15-6-1 16,-15 6 1-16,11 27-1 15,-6-3 1-15,2 8-2 16,0 2 0-16,7 6-2 15,-2-6-4-15,14 12-9 16,-11-23-17-16,21 10 1 16,-8-22-7-16,13-7-2 0</inkml:trace>
  <inkml:trace contextRef="#ctx0" brushRef="#br0" timeOffset="76488">15698 12698 72 0,'-22'30'40'16,"-11"11"0"-16,6 23 1 16,-9 8-26-16,8 13-12 15,3 2 0-15,5 1-2 16,8-1-1-16,5-10-2 0,10-8-2 15,2-20-8-15,20 2-10 16,-12-34-13-16,19-1-4 16,-5-24-1-16,12-6 1 15</inkml:trace>
  <inkml:trace contextRef="#ctx0" brushRef="#br0" timeOffset="76664">15859 13121 86 0,'-7'11'38'16,"1"19"1"-16,-10 0 0 15,4 15-36-15,-2 2-1 16,3 3-1-16,6-2-3 16,-2-7-3-16,12 2-12 0,-7-25-15 15,16 0-6-15,-5-20-2 16,16-8 1-16</inkml:trace>
  <inkml:trace contextRef="#ctx0" brushRef="#br0" timeOffset="76822">16004 12799 87 0,'-28'-27'39'0,"3"17"-2"16,-4 8-3-16,-3 2-51 15,19 17-21-15,-2-2 0 16,17 8-2-16,0-3 1 15</inkml:trace>
  <inkml:trace contextRef="#ctx0" brushRef="#br0" timeOffset="77506">16354 13176 75 0,'-13'-14'39'16,"13"14"0"-16,-23-24 1 16,13 18-35-16,-13-2-1 15,1 9 0-15,-9 7 0 16,-1 12 0-16,-6 9-1 0,1 8-1 15,-3 4 0-15,8 4 0 16,5-5-1-16,12 0 0 16,12-10 0-16,12-11-1 15,13-14 0-15,14-13 0 16,11-15 0-16,6-7 1 15,1-11 0-15,3-5-1 16,-5-5 0-16,-5 2 1 16,-10 3-1-16,-8 5 1 15,-11 11-1-15,-7 11-1 16,-11 19 1-16,0 0 0 15,-18 37 0-15,-3 9 0 16,-2 20 0-16,-4 21-1 16,-4 20 1-16,-3 18 0 0,1 6 0 15,-3 7-1-15,3-3 0 16,3-6 0-16,2-15 1 15,6-18 0-15,3-25-1 16,5-25 0-16,3-20 1 16,11-26-1-16,-16-13 1 15,10-19 0-15,1-15 1 16,0-12-2-16,4-14 2 15,3-11-1-15,5-7 1 16,5-1 0-16,5 1 0 16,6 7-1-16,7 5 1 15,2 9-1-15,5 12 0 16,1 12-1-16,5 13-2 0,0 2-3 15,11 14-7-15,-8-18-7 16,24 20-4-16,-15-23-2 16,27 13-3-16,-13-22-9 15,12-3 0-15</inkml:trace>
  <inkml:trace contextRef="#ctx0" brushRef="#br0" timeOffset="78077">17146 12587 93 0,'-36'12'41'0,"4"26"1"15,-17 4-1-15,8 19-37 16,-8 15-1-16,4 6-1 16,-1 6 1-16,6 8 0 0,4-6-2 15,10-5 0-15,4-9 0 16,11-15-1-16,9-13 0 15,9-18-1-15,10-12 1 16,7-18-1-16,7-15 1 16,6-10 0-16,1-8 0 15,1-5 1-15,-2-5 0 16,-3 5-1-16,-6 5 0 15,-5 10 1-15,-6 10-1 16,-17 13 1-16,14 13-1 16,-11 6-1-16,-1 10 1 15,1 0-2-15,2 4 0 16,3-4-1-16,8-5-1 15,6-12-2-15,14-5-1 16,5-20-6-16,20 4-6 0,-8-26-5 16,24 5 1-16,-17-23-2 15,13 5-9-15,-15-17-1 16,-1 1 31-16,-16 1 10 15,-19-9 10-15,3 22 4 16,-29-7 3-16,11 29 3 16,-28 4 8-16,5 27 6 15,-14 13-31-15,3 27-3 16,-7 11-3-16,0 15 0 15,-1 7-2-15,3 4-1 16,5-2 0-16,4-4-3 16,8-6-3-16,-3-21-11 15,20 7-6-15,-14-34-6 16,22-1-11-16,-10-19-1 0,11-9 0 15</inkml:trace>
  <inkml:trace contextRef="#ctx0" brushRef="#br0" timeOffset="78258">17431 13115 104 0,'21'1'43'0,"1"-2"-1"16,23 10 0-16,6-4-42 15,11-1-3-15,19 9-5 16,0-15-13-16,27 22-6 15,-12-15-12-15,20 11-3 16,-6-7-1-16,7 6 1 16</inkml:trace>
  <inkml:trace contextRef="#ctx0" brushRef="#br0" timeOffset="78385">18674 13387 105 0,'-41'17'42'16,"-17"-19"-1"-16,7-8-7 16,0-3-53-16,0-28-7 15,24 8-15-15,-8-15-3 16,12-2-1-16,-2-8 1 15</inkml:trace>
  <inkml:trace contextRef="#ctx0" brushRef="#br0" timeOffset="90164">18823 12283 45 0,'-6'-15'34'15,"-7"1"0"-15,0 9 1 16,-13-1-23-16,7 22-6 16,-11 7 1-16,2 24 0 15,-8 13-3-15,3 23 0 16,-5 14-2-16,5 17 1 15,3 8-1-15,4 3-1 16,8 0-1-16,12-4-2 16,7-6 1-16,12-18-3 15,18-1-8-15,3-28-25 16,23-12 1-16,6-22-2 15,16-14 1-15</inkml:trace>
  <inkml:trace contextRef="#ctx0" brushRef="#br0" timeOffset="91796">19177 13042 41 0,'-2'-13'32'0,"-7"-2"1"15,0 3 1-15,-8-6-26 16,3 14-1-16,-15-4-1 15,5 14 0-15,-9-3 0 16,0 12-3-16,-7 2 1 16,3 10-1-16,-1 2-1 15,6 5 0-15,3 0-1 16,6 3 1-16,9-5-2 15,8 0 1-15,13-5-1 16,9-5 0-16,7-13 0 16,8-6 0-16,9-11 1 0,6-8-1 15,3-8 1-15,-2-7-1 16,0-7 1-16,-4 0 0 15,-8-2 0-15,-4 7 0 16,-12 2 0-16,-3 8-1 16,-6 7 1-16,-10 16 0 15,0 0-1-15,-7 12 1 16,-2 12-1-16,2 8 0 15,-3 7-1-15,0 5 0 16,6 2-1-16,2-4-3 16,9 1-2-16,-1-21-10 15,17 2-20-15,-3-18 1 16,14-4-2-16,2-17 2 15</inkml:trace>
  <inkml:trace contextRef="#ctx0" brushRef="#br0" timeOffset="92165">19601 13037 59 0,'-15'25'36'0,"-7"-2"-1"16,3 9 0-16,-6-1-22 15,5 1-10-15,1-5-1 16,8 3 1-16,-2-10-1 15,9-2-2-15,1-6 1 16,3-12 0-16,12 4 0 16,1-11 0-16,3-9 0 15,6-6 0-15,2-4 0 16,2-7 0-16,2 0 0 0,-2-3 0 15,-1 5 0-15,-5 2-1 16,-2 8 1-16,-4 6-1 16,-14 15 0-16,14-2-1 15,-10 14 1-15,0 5-2 16,-1 10 0-16,1-3-2 15,6 8-1-15,-1-8-4 16,15 14-15-16,-6-17-11 16,12 6-2-16,0-15 2 15,7 1 0-15</inkml:trace>
  <inkml:trace contextRef="#ctx0" brushRef="#br0" timeOffset="92532">20071 12919 74 0,'-34'-18'37'15,"2"20"-1"-15,-6 4 1 16,6 18-32-16,-3 2-2 16,8 10 0-16,6-2-2 15,9 4 1-15,9-3-1 16,10-8 0-16,12-11-1 15,11-12 1-15,12-16-1 16,8-15 1-16,7-13 0 16,6-11-1-16,1-9 1 15,1-6 0-15,-11-2-1 16,-3-1 1-16,-12 6 0 0,-11 7 0 15,-13 13 0-15,-9 9 1 16,-12 18-1-16,-12 15-1 16,-7 17 1-16,-2 16 0 15,-4 15-1-15,0 10-2 16,9 12-2-16,-3-3-5 15,22 12-19-15,1-14-10 16,23 0 0-16,4-9-1 16</inkml:trace>
  <inkml:trace contextRef="#ctx0" brushRef="#br0" timeOffset="93201">21003 12942 60 0,'16'-8'38'0,"-16"8"-3"16,13-1 2-16,-13 1-24 0,5 13-10 15,-2 0 0-15,-2 7 0 16,-1 5 0-16,-1 3-1 16,-3 5-1-16,1 1 0 15,1 0-1-15,2-3 1 16,1-5-1-16,4-4 0 15,2-10 0-15,9-6 0 16,2-12 1-16,6-6-1 16,2-13 1-16,3-6-1 15,3-8 1-15,-2-2-1 16,0-3 1-16,-3 2-1 15,-3 6 0-15,-5 5 0 16,-4 11 0-16,-3 6-1 16,-12 14 1-16,9 12 0 0,-9 11 0 15,-4 9 0-15,1 7-1 16,1 5 1-16,-2 3 0 15,4-1 0-15,5-3-1 16,3-11 2-16,6-7-2 16,5-11 2-16,6-11-1 15,3-12 1-15,5-9-1 16,0-11 1-16,0-7 0 15,-5-5-1-15,-1-5 1 16,-8-2-3-16,-2 2 0 16,-10 3-4-16,3 16-6 15,-17-4-18-15,8 17-6 16,-1 14-2-16,0 0 1 15</inkml:trace>
  <inkml:trace contextRef="#ctx0" brushRef="#br0" timeOffset="93659">21907 12969 70 0,'-17'-4'37'16,"-7"-4"-1"-16,3 12 1 16,-15 0-31-16,8 11-1 15,-3 0 0-15,7 11-1 16,2 2-1-16,5 5 0 15,5 0-1-15,8 0 0 16,8-4-1-16,6-4-1 0,5-3 0 16,9-7 1-16,5-9-2 15,2-6 1-15,2-8 1 16,-2-7-1-16,1-6 0 15,-3-8 0-15,-6-3 0 16,-4-5 0-16,-5-2 1 16,-1 2-1-16,-7 4 0 15,-5 5 0-15,-2 7 0 16,-3 11 0-16,4 10 0 15,-9 13 0-15,3 10 0 16,2 5 0-16,-1 9-1 16,4 0 0-16,6 2-2 15,0-9-1-15,14-3-4 16,-1-24-10-16,22 1-17 0,-3-21-3 15,15-10 1-15,-1-18 0 16</inkml:trace>
  <inkml:trace contextRef="#ctx0" brushRef="#br0" timeOffset="93854">22503 12442 74 0,'-23'35'36'15,"-10"15"-1"-15,8 19 1 16,-9 6-27-16,6 10-7 15,4 2-1-15,7-4-4 16,11-3-6-16,-1-14-25 0,14-7-1 16,0-16-1-16,9-12-1 15</inkml:trace>
  <inkml:trace contextRef="#ctx0" brushRef="#br0" timeOffset="94058">22285 12889 91 0,'-13'-4'38'16,"13"4"0"-16,-1 13 0 16,17 1-34-16,3-13-4 15,11-1-1-15,11-1-1 16,3-7-3-16,15 8-8 15,-7-13-25-15,13 6 1 16,-11-8-2-16,5 7 1 0</inkml:trace>
  <inkml:trace contextRef="#ctx0" brushRef="#br0" timeOffset="94658">22707 13052 86 0,'-8'11'36'0,"11"-1"1"15,-3-10-6-15,19-10-27 16,-1-1-1-16,4-1-1 16,1-8 1-16,3-5-1 0,-2-1 0 15,-1 0 0 1,-5-4-1-16,-2 2 1 0,-9 1-1 15,-4 1-1-15,-5 7 1 16,-6 8 0-16,-6 3 0 16,-6 10-1-16,-1 11 1 15,-5 9-1-15,3 10 0 16,1 8 1-16,3 1 0 15,8 2-1-15,2-4 0 16,13-2 1-16,9-8-1 16,6-9 1-16,15-7-1 15,4-7 1-15,9-7 0 16,2-4-1-16,2-2 1 15,1-2-1-15,-5-1 0 16,-3 3 1-16,-11 2-1 0,-4 5-1 16,-12 4 1-16,-5 4 0 15,-11 4-1-15,-3 3 1 16,-6 4 0-16,-5-1-1 15,3-1 1-15,-2-2 0 16,3-2 0-16,9-13 0 16,-14 13 1-16,14-13-1 15,1-12 1-15,4-2 1 16,2-6 0-16,6-5-1 15,0-6 0-15,3-2 0 16,0-4 0-16,3 0-2 16,2 4-1-16,1-2-3 15,7 15-13-15,-12-12-16 16,14 18-4-16,-12-6-3 0,14 10-1 15</inkml:trace>
  <inkml:trace contextRef="#ctx0" brushRef="#br0" timeOffset="95289">24196 12852 76 0,'-18'-16'38'0,"1"6"-1"15,-11 1 1-15,3 5-32 16,-12 4-3-16,0 10 1 16,-3 4-1-16,-5 10 0 15,-3 6 1-15,5 6-1 16,2 1-1-16,7 2 1 15,7-6-1-15,10 0-1 0,11-9 0 16,12-9 0-16,11-11-1 16,13-8 0-16,9-10 1 15,7-9-1-15,3-8 0 16,6-4-1-16,-5-2 2 15,-4 3-1-15,-6 0 0 16,-9 5 0-16,-10 5 1 16,-10 8-1-16,-11 16 0 15,0 0 0-15,0 0 0 16,-18 13 0-16,4 11 0 15,0 6 0-15,-1 8 0 16,1 4-1-16,1 2-2 16,3 0 0-16,11 0-5 15,-3-17-9-15,22 12-8 0,-16-25-10 16,19 1-5-16,-5-16 0 15,10-2 2-15</inkml:trace>
  <inkml:trace contextRef="#ctx0" brushRef="#br0" timeOffset="95673">24341 12904 85 0,'0'0'37'16,"0"0"0"-16,-1 10 1 15,-4 0-33-15,4 10-1 16,-3 0-2-16,1 4 0 15,-2 5-1-15,0 0 1 16,0 2-1-16,-2-2 0 0,2-2 0 16,1-4 0-16,3-7-1 15,2-4 0-15,-1-12 0 16,16-2 0-16,-5-15 0 15,7-7 0-15,3-9 1 16,0-4-1-16,2-5 1 16,-1 1-1-16,0 2 1 15,0 2-1-15,-3 8 1 16,-4 9-2-16,-4 11 0 15,-11 9-1-15,11 11-1 16,-10 5-1-16,1 12-2 16,-6-2-6-16,14 15-12 15,-13-13-9-15,16 7-3 16,3-11-2-16,10 1 2 0</inkml:trace>
  <inkml:trace contextRef="#ctx0" brushRef="#br0" timeOffset="96074">24696 12875 87 0,'-21'-17'37'0,"12"14"1"15,-6-1-2-15,15 4-32 16,-18 23-1-16,14 0-1 15,0 3-1-15,4 4-1 16,2-1 0-16,4-1 1 16,3-9-1-16,7-4 1 15,4-12 0-15,5-11 0 0,2-12 0 16,8-9 1-16,0-13 1 15,1-7-1-15,-1-6 1 16,-2-9-1-16,1-4-1 16,-5 3 1-16,-5 1-1 15,-6 10 0-15,-8 10 0 16,-5 13 1-16,-9 17-1 15,4 14 2-15,-22 34-2 16,1 8 0-16,-3 15-1 16,1 3-2-16,4 14-3 15,-3-11-13-15,23 17-5 16,-12-29-8-16,26 13-5 0,-7-19-7 15,14-4 1-15</inkml:trace>
  <inkml:trace contextRef="#ctx0" brushRef="#br0" timeOffset="96957">19096 14081 47 0,'-5'-18'36'15,"4"5"1"-15,-10-7 0 16,11 20-24-16,-28-19-6 16,10 19 0-16,-9 0-2 15,-2 14-1-15,-7 3-1 16,0 12-1-16,-1 4 0 15,3 9-1-15,2 3 0 16,7 0 0-16,7 2-1 16,7-1 1-16,9-4-1 15,14-3 0-15,10-9 0 0,11-11-2 16,14-5-3-16,2-17-2 15,22 5-12-15,-9-25-16 16,19 4-2-16,-13-16-2 16,7 5 2-16</inkml:trace>
  <inkml:trace contextRef="#ctx0" brushRef="#br0" timeOffset="97640">19499 14115 67 0,'-17'-2'37'15,"-10"-2"-1"-15,6 8 1 16,-9-4-31-16,6 10-2 15,-3 0-1-15,2 8 0 16,-4 3-1-16,1 8 1 0,0 1-1 16,4 6 1-16,1-3-2 15,6 1 1-15,6-6-1 16,7-3 0-16,11-11-1 15,8-9 0-15,10-9 1 16,5-9-1-16,6-8 0 16,3-5 0-16,3-8 0 15,-6 2 0-15,-3 2 1 16,-4 5-1-16,-9 2 0 15,-5 5 1-15,-15 18-1 16,14-11 0-16,-14 11 1 16,-9 18-1-16,-1-1 0 15,1 8 1-15,-1 0-2 16,0 2 1-16,5 1 0 0,1-1 0 15,9-6-1-15,4-7 1 16,10-8-1-16,7-9 0 16,6-6 0-16,5-9-1 15,2-5 1-15,-1-2 0 16,-2 2 0-16,-3 0-1 15,-8 2 2-15,-6 8 0 16,-6 8 0-16,-13 5 1 16,7 11-1-16,-10 8 1 15,-4 5 0-15,-2 5 0 16,-2 0-1-16,1 2 1 15,-1-2 0-15,2-3 0 16,5-8-1-16,1-5 1 16,3-13-1-16,12-3 1 0,-2-12-1 15,9-7 0-15,-3-8 0 16,4-5 0-16,-2-4 1 15,3-1-1-15,-5-1 0 16,-3 3 0-16,-1 1 0 16,-7 4-1-16,2 8-2 15,-3-3-1-15,2 13-4 16,-8-12-9-16,20 23-16 15,-12-18-2-15,16 16-1 16,-3-12-1-16</inkml:trace>
  <inkml:trace contextRef="#ctx0" brushRef="#br0" timeOffset="98782">20195 13615 77 0,'-12'-4'39'15,"-10"-1"-2"-15,11 21 2 16,-9 3-33-16,10 15 0 15,-4 10-2-15,6 14-1 16,0 6-2-16,3 10 0 16,1 2 0-16,4 0-1 15,0-3 0-15,3-6 0 16,-1-10-1-16,5-9 1 15,-1-13 0-15,-1-9 0 16,-1-10-1-16,-4-16 1 16,13-1 0-16,-8-15 0 15,1-6 1-15,-1-7-1 0,1-2 0 16,2-6 0-16,4 1 0 15,-1 2 0-15,0 5-1 16,3 6 1-16,-3 7 0 16,2 7 0-16,1 7-1 15,0 9 1-15,0 6 0 16,1 6 0-16,-1 2 0 15,-4 4 1-15,-2 3-1 16,-3 0 0-16,-9 1 0 16,-6-3 0-16,-5 0 0 15,-8-6 0-15,-4-4 0 16,-3-4 0-16,1-4-1 15,0-9-2-15,7-3 0 16,1-7-2-16,17 1-2 0,1-17-6 16,24 18-9-16,-9-20-2 15,26 14-5-15,-6-9-8 16,12 8 2-16,0-10 10 15,4 11 20-15,-4 5 10 16,-13-11 9-16,9 16 6 16,-22-13 7-16,9 11 9 15,-18-8 0-15,3 14-7 16,-12-14-18-16,0 15-3 15,5-15-2-15,-5 15-2 16,0 0 0-16,0 0-1 16,-12 14-1-16,5 4 0 15,-4 7 0-15,0 3-1 0,-1 6 0 16,3 2 0-16,1-1 0 15,3 0 0-15,5-5-1 16,5-6 0-16,4-5 0 16,6-10 0-16,1-7 0 15,3-7-1-15,1-8 1 16,-2-6-1-16,-2-6 1 15,-1-5 0-15,-3-1 0 16,-3-5-1-16,-2 1 1 16,0 0 0-16,1 3 0 15,-1 4 0-15,0 1 0 16,5 6 0-16,-2 2 0 15,4 7 1-15,-1 4-1 16,-3 6 2-16,2 6-2 0,-1 6 0 16,-5 5 1-1,-1 3-2-15,-5 7 2 0,0 3-2 16,-9 6 1-16,3-1 0 15,-7 0 0-15,3-1 0 16,0-2 0-16,0-6 0 16,4-3 0-16,4-10 0 15,2-11 0-15,0 0-1 16,22-23 1-16,-6 1 0 15,3-4 0-15,4-3 0 16,-1 0 1-16,-1 0-1 16,1 8 0-16,-7 6 0 15,1 10 1-15,-3 8-1 16,-5 7 0-16,-2 7 0 0,-1 8-1 15,-1 0-2-15,5 9-4 16,-9-9-7-16,19 15-7 16,-12-19-2-16,26 14-2 15,-9-24-4-15,27 15-4 16,0-18-4-16</inkml:trace>
  <inkml:trace contextRef="#ctx0" brushRef="#br0" timeOffset="99449">21761 14186 61 0,'7'-22'37'0,"-7"22"-1"15,-2-26 1-15,-5 12-31 16,-8-7-1-16,1 7 0 15,-8-3-1-15,-2 8 0 16,-9 2 0-16,0 9-1 0,-7 4-1 16,2 10 1-16,0 9-1 15,2 9 0-15,5 7-1 16,3 3 0-16,8 0 0 15,10 0 0-15,10-4 0 16,11-8 0-16,11-13-1 16,10-11 0-16,11-15 1 15,8-16-1-15,3-11 0 16,6-12 0-16,-1-9 0 15,-3-3 2-15,-7-2-1 16,-7 0 0-16,-9 6 0 16,-9 9 0-16,-10 8 1 15,-9 12-1-15,-6 12 0 16,1 13 0-16,-21 21-2 0,6 10 1 15,0 14-1-15,-4 10 0 16,5 8 0-16,3 2-1 16,5 4-2-16,4-7-1 15,13-6-2-15,0-16-3 16,19 1-10-16,-12-29-3 15,23 8 0-15,-18-34-3 16,17 8-5-16,-13-23-4 16,3-1 1-16</inkml:trace>
  <inkml:trace contextRef="#ctx0" brushRef="#br0" timeOffset="99644">22153 14117 68 0,'-5'-24'38'0,"5"24"-1"16,0 0 1-16,-7 13-28 15,1 13-5-15,-1 11-2 0,1 5-2 16,0 8 0-16,1 0-1 15,4-2 0-15,1-3-1 16,1-12-1-16,7-5-4 16,-8-28-11-16,25 9-8 15,-15-31-9-15,13-1-5 16,-5-19 2-16,8-1 1 15</inkml:trace>
  <inkml:trace contextRef="#ctx0" brushRef="#br0" timeOffset="99789">22229 13802 89 0,'-16'-10'37'0,"-3"0"-1"0,19 10-1 16,-6 14-38-16,6-14-17 16,17 14-16-16,1-6-1 15,14 12 0-15,-2-8 0 16</inkml:trace>
  <inkml:trace contextRef="#ctx0" brushRef="#br0" timeOffset="100179">22637 14011 14 0,'22'11'33'0,"-3"5"-1"16,-19-16 4-16,6 28-14 15,-26-27-4-15,11 14-3 16,-20-11-5-16,7 7-1 16,-7-2-3-16,4 9-1 15,-2 0-1-15,5 8-1 0,1 2 0 16,6 7-1-16,4 1-1 15,7 2 1-15,5-1-2 16,7-4 1-16,3-4-1 16,8-9 0-16,2-11 0 15,3-9 0-15,2-8 0 16,0-12 0-16,-3-8 1 15,-2-6-1-15,-1-7 0 16,-6-3 0-16,-5 0 1 16,-4 0 0-16,-5 4-1 15,-5 5 0-15,-4 8 0 16,-3 11 0-16,-2 10-2 15,-2 8-2-15,7 13-2 16,-6-7-9-16,23 21-5 0,-13-17-5 16,25 17-2-16,-8-24-5 15,25 6-6-15,0-14 1 16</inkml:trace>
  <inkml:trace contextRef="#ctx0" brushRef="#br0" timeOffset="100383">23155 14043 75 0,'-27'35'36'16,"-8"-2"0"-16,4 17-2 16,-5-5-29-16,6-2-3 15,4 1-1-15,5-2 0 16,5-6-3-16,2-10-3 15,14 3-8-15,-13-26-14 0,13-3-8 16,0 0-2-16,0 0 1 16</inkml:trace>
  <inkml:trace contextRef="#ctx0" brushRef="#br0" timeOffset="100578">22901 14273 63 0,'-1'-24'38'0,"-10"-2"0"16,11 26-3-16,-11-28-23 16,11 28-4-16,0 0-1 15,0 0-3-15,0 0-1 16,21 18-1-16,-6-5-1 15,5 4 0-15,3 0-2 16,4-3-1-16,5 3-2 0,-1-14-7 16,16 16-10-16,-21-25-6 15,18 11-8-15,-12-16-5 16,6 4 1-16</inkml:trace>
  <inkml:trace contextRef="#ctx0" brushRef="#br0" timeOffset="100800">23373 14094 68 0,'-11'17'39'0,"8"15"-2"16,-11-5 1-16,13 10-31 15,-8-4-4-15,4 2 0 16,2-6-1-16,1-3-1 15,6-5-2-15,0-10-1 0,7-5-3 16,-3-20-8-16,14 9-13 16,-10-21-11-16,8 1-1 15,-7-12 1-15</inkml:trace>
  <inkml:trace contextRef="#ctx0" brushRef="#br0" timeOffset="100931">23390 13672 81 0,'-17'-16'36'15,"4"11"-7"-15,7 16-21 16,-4 1-41-16,11 9-2 16,1-3-2-16</inkml:trace>
  <inkml:trace contextRef="#ctx0" brushRef="#br0" timeOffset="101434">23775 14073 70 0,'-25'-8'38'15,"-6"-11"-1"-15,9 9 2 16,-10-4-34-16,13 7 0 15,0 3-2-15,5 12 1 16,2 4-2-16,5 9 0 0,2 2-1 16,3 4 0-16,3 1 0 15,4-4 0-15,3-2-1 16,7-10 1-16,4-9 0 15,5-13 0-15,4-15 0 16,5-8 1-16,2-12 0 16,-1-7 0-16,-2-6 1 15,-3-4-1-15,-6-3-1 16,-4 5 1-16,-9 8-1 15,-4 11 0-15,-7 10 0 16,-5 17-1-16,-4 15 0 16,-4 16 0-16,-4 23 0 15,1 11 0-15,-2 16-1 16,2 7 0-16,4 6-2 15,3-3-1-15,10 1-4 0,-5-18-8 16,28 8-7-16,-13-28-4 16,26 6-2-16,-16-30-7 15,22 2-3-15,-8-18 2 16</inkml:trace>
  <inkml:trace contextRef="#ctx0" brushRef="#br0" timeOffset="101817">24110 14131 70 0,'-13'-3'38'0,"13"3"-1"16,-5 14 0-16,14-1-31 16,-9-13-3-16,25 16-1 15,-4-11 0-15,6-2 0 0,5-5 0 16,7-3 1-16,1-5-1 15,0-4 0-15,2-4 1 16,-6-2-1-16,-6-2 0 16,-9 0 0-16,-7 0-1 15,-10 3 1-15,-10-1-2 16,-6 8 1-16,-9 6-1 15,-5 3 1-15,-2 9-1 16,-2 10 0-16,0 7 0 16,1 7 0-16,4 5 0 15,3 5 0-15,7-1 0 16,8 2-1-16,11-4 0 15,9-9-1-15,15-2-1 16,6-12-3-16,20 5-11 0,-3-27-6 16,28 15-2-16,-12-27-6 15,22 11-10-15,-7-14 2 16</inkml:trace>
  <inkml:trace contextRef="#ctx0" brushRef="#br0" timeOffset="102321">24860 13240 77 0,'-22'-31'41'16,"11"13"-2"-16,-3-4 2 15,21 8-37-15,4 20 1 16,12 13-1-16,2 10-1 0,4 17-1 16,3 12 0-16,-2 21-1 15,-3 15 0-15,-7 14 0 16,-12 14-2-16,-8 3 0 15,-14 3 2-15,-7 3-2 16,-10-6 2-16,-1-11-2 16,-1-14 0-16,2-22-3 15,7-10-4-15,-2-32-12 16,26 1-7-16,-15-37-5 15,15 0-9-15,10-22-2 16,5-2 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11-11T00:01:51.146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11-11T00:03:01.781"/>
    </inkml:context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11838 9478 0</inkml:trace>
  <inkml:trace contextRef="#ctx1" brushRef="#br1">7903 3801 5 0,'-8'-15'-4'15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01:38.18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4176 6894 73 0,'-1'-15'34'15,"4"-2"-1"-15,1 1 2 16,9 1-30-16,-8-7 0 15,7 8 1-15,-7-7 0 16,2 7 0-16,-7-4 0 16,-1 7-1-16,-16-3 0 15,-7 11-1-15,-19 4-1 16,-7 17 0-16,-16 15 0 15,-7 24 0-15,-7 25 0 16,-1 29 0-16,0 24 0 16,11 18 0-16,16 11-1 15,18-7-2-15,22-17 1 16,30-28-1-16,36-46-1 15,41-49 1-15,45-59-3 0,36-60-4 16,50-37-31-16,10-45-2 16,17-15 0-16,-15-10-5 15</inkml:trace>
  <inkml:trace contextRef="#ctx0" brushRef="#br0" timeOffset="19235">3126 7543 74 0,'-11'-12'34'0,"11"12"0"15,-17-18-3-15,7 15-23 16,-16-7 0-16,-1 9-1 15,-14-3 0-15,-4 8 0 16,-16-1-2-16,-4 9 0 16,-12-2-2-16,2 5 1 15,-3-2-2-15,10 0-1 16,7-6 0-16,8-2-1 15,14-6-2-15,10-7-1 16,16 0-4-16,1-16-29 16,19 10-3-16,-2-8 0 15,10 6-2-15</inkml:trace>
  <inkml:trace contextRef="#ctx0" brushRef="#br0" timeOffset="20861">1240 6339 73 0,'-10'-6'37'16,"10"6"0"-16,-13-7 0 16,13 7-24-16,-13-17-8 15,13 0 0-15,0-17-2 16,7-11 0-16,7-17-2 15,5-12 0-15,0-11-1 16,8-4 1-16,-3-6-1 16,0 8 0-16,-5 8 0 0,-4 12 0 15,-9 20 0-15,-6 14-1 16,-2 18-1-16,-9 7-3 15,4 22-5-15,-4-4-28 16,9 11 1-16,0-9-1 16,9 6-1-16</inkml:trace>
  <inkml:trace contextRef="#ctx0" brushRef="#br1" timeOffset="24514">1153 4119 88 0,'0'0'38'0,"0"0"-2"16,-5 32 2-16,-10 8-30 15,4 9-7-15,1 15 0 16,0 15 0-16,0 13-1 16,2 8 0-16,3 3 0 15,5-2-1-15,10-8-1 16,-1-15-4-16,11-6-8 15,-4-28-22-15,9-15 0 16,-2-27-1-16,3-10 0 0</inkml:trace>
  <inkml:trace contextRef="#ctx0" brushRef="#br1" timeOffset="24712">1121 4661 94 0,'-13'7'38'15,"13"-7"0"-15,-1 15 0 16,15-12-34-16,20-5 0 15,8-12-3-15,15-10-1 16,12-9-2-16,2-12-3 16,14-2-13-16,-13-18-18 0,10-2-1 15,-10-13-1 1,-4 11 1-16</inkml:trace>
  <inkml:trace contextRef="#ctx0" brushRef="#br1" timeOffset="24874">1820 3980 108 0,'-46'58'39'16,"8"30"1"-16,-6 5-1 15,11 25-34-15,1-3-2 16,8 1-2-16,8-7-2 16,9-14-2-16,16-6-6 15,-4-26-30-15,20-8-2 16,2-25 0-16,12-9-2 15</inkml:trace>
  <inkml:trace contextRef="#ctx0" brushRef="#br2" timeOffset="28874">1440 7206 79 0,'-5'-28'37'0,"-2"6"-1"16,-7-1 0-16,1 7-31 15,-11-2-1-15,-1 6 0 16,-11 3 1-16,-1 14-2 16,-12 6 0-16,-2 13 0 15,-12 11 0-15,3 11-1 16,-2 8 1-16,4 9-2 15,3 5 0-15,11 4 0 16,8 1-1-16,13 1 0 0,16-5 0 16,8-2 0-16,17-5 0 15,13 0 1-15,21-6-1 16,14-8-1-16,13-5 2 15,11-12-2-15,13-13 1 16,9-13 1-16,6-18-1 16,2-20 0-16,-9-25 1 15,-4-24 1-15,-9-19-1 16,-13-17 1-16,-14-5-1 15,-23-4 0-15,-28 1 0 16,-27 5-1-16,-30 13 0 16,-29 20-1-16,-23 22 0 15,-21 27 0-15,-13 27-1 16,-9 17-2-16,10 31-27 0,4 4-9 15,31 17 0-15,18-2-1 16</inkml:trace>
  <inkml:trace contextRef="#ctx0" brushRef="#br0" timeOffset="42449">5211 7465 69 0,'-15'9'39'0,"15"-9"-1"16,0 0 1-16,11 8-14 0,3-16-19 15,17-1-2-15,8-2-1 16,16-2 0-16,8-1-1 16,9 1-1-16,5 2 0 15,4 0-2-15,1 7-2 16,-7-2-7-16,9 13-27 15,-14-8-3-15,3 5 1 16,-3-10-3-16</inkml:trace>
  <inkml:trace contextRef="#ctx0" brushRef="#br0" timeOffset="43020">7349 7062 58 0,'5'-29'37'16,"0"6"-1"-16,-12-1 1 15,-5 9-18-15,-18-4-8 16,4 14-4-16,-17 3-1 15,-3 17-1-15,-10 12-1 16,-3 17-1-16,-6 12-1 16,1 20 1-16,5 6-1 15,7 12-1-15,12 4 0 0,14-5 0 16,18-6-1-16,21-13-1 15,25-14-2-15,19-20-3 16,32-9-29-16,4-28-5 16,17-10 0-16,4-18-2 15</inkml:trace>
  <inkml:trace contextRef="#ctx0" brushRef="#br0" timeOffset="43328">7975 7504 100 0,'0'0'40'15,"28"5"0"-15,-5-13-1 16,14 1-37-16,6-2 0 15,12-5-2-15,7 3-6 16,-5-8-29-16,19 3-4 16,-4-5 1-16,2 4-3 15</inkml:trace>
  <inkml:trace contextRef="#ctx0" brushRef="#br0" timeOffset="43747">9513 7023 89 0,'-14'-26'38'15,"0"11"0"-15,-19 1 2 16,0 24-29-16,-22 2-4 16,-2 23-1-16,-11 16-1 15,0 23-2-15,-3 15 0 16,6 15-1-16,10 7-1 15,13-4-1-15,22-9 1 16,25-14-2-16,30-22-1 16,24-26-2-16,36-14-16 15,12-40-19-15,31-14-2 16,4-20 0-16,11-5-2 15</inkml:trace>
  <inkml:trace contextRef="#ctx0" brushRef="#br0" timeOffset="44064">10444 7566 100 0,'2'17'38'15,"18"2"1"-15,4-15-1 16,25 0-36-16,15-9-2 16,17-8-2-16,18 1-6 15,4-15-28-15,21 4-2 16,-2-7 0-16,5 8-2 15</inkml:trace>
  <inkml:trace contextRef="#ctx0" brushRef="#br0" timeOffset="44447">12332 7179 79 0,'-16'-31'40'0,"-5"11"-2"15,-16-2 0-15,7 15-21 16,-25-1-10-16,1 17-1 16,-12 12-1-16,0 20-4 15,-6 13 2-15,4 21-1 16,1 15 0-16,10 8-2 0,7 4 1 15,15-3-2-15,18-8 0 16,18-16 0-16,24-14-4 16,18-32-9-16,34-12-25 15,14-27-2-15,26-14 0 16,5-19-2-16</inkml:trace>
  <inkml:trace contextRef="#ctx0" brushRef="#br0" timeOffset="44747">12860 7590 98 0,'10'10'40'16,"9"-10"0"-16,16 0-2 15,4-5-36-15,15-9-2 16,15-1-2-16,5-6-4 16,19 8-26-16,-11-10-7 15,10 8 0-15,-7-3-1 16</inkml:trace>
  <inkml:trace contextRef="#ctx0" brushRef="#br0" timeOffset="45108">14824 7158 72 0,'-19'-8'39'0,"-14"-4"-1"15,-3 12 3-15,-18-10-18 16,-6 26-14-16,-9 8-4 0,2 12-2 15,-5 14 0-15,1 14-2 16,7 10 0-16,11 8-1 16,13-1-1-16,18 0-1 15,17-6 2-15,20-8-2 16,22-9-2-16,16-24-7 15,27-6-27-15,7-25-3 16,19-8 1-16,-1-18-2 16</inkml:trace>
  <inkml:trace contextRef="#ctx0" brushRef="#br0" timeOffset="45379">15503 7527 109 0,'0'0'40'0,"12"10"1"15,16-4-5-15,9-12-36 16,19-6-2-16,16 4-4 16,4-15-20-16,18 8-13 15,-4-4 0-15,9 5-1 16,-9-5 0-16</inkml:trace>
  <inkml:trace contextRef="#ctx0" brushRef="#br0" timeOffset="45751">17335 7156 102 0,'-24'-25'38'0,"-7"9"2"0,-24 0-3 15,-2 16-30-15,-23 9-2 16,-9 21-1-16,-16 18 1 15,-4 23-1-15,-5 18 0 16,9 15-1-16,7 6-1 16,19 1 2-16,27-3-4 15,33-12 0-15,43-18 0 16,44-28 0-16,45-26-4 15,37-33-12-15,44-10-24 16,12-22-4-16,19-17 1 16,-1-16-1-16</inkml:trace>
  <inkml:trace contextRef="#ctx0" brushRef="#br3" timeOffset="98985">3910 8413 80 0,'-2'-16'38'0,"2"16"0"16,-5-15 1-16,5 26-32 15,-6 0-2-15,6 17 0 16,-3 11-3-16,3 16 1 15,-1 13-1-15,-2 13-1 16,0 11 0-16,2 2-3 16,5 0-2-16,-2-16-6 15,18-1-25-15,-5-19-4 16,12-8 1-16,1-16-2 15</inkml:trace>
  <inkml:trace contextRef="#ctx0" brushRef="#br3" timeOffset="99391">3724 9910 78 0,'-8'-39'38'0,"7"14"0"16,-4-1 0-16,5 15-28 15,-5-1-2-15,8 25-2 16,-7 10-1-16,5 22-2 15,-2 14-1-15,-2 17-2 16,-2 15-1-16,-1 9 1 16,2 7-3-16,-6-9-1 15,12-5-4-15,-5-30-15 16,14-6-16-16,-2-30 2 15,12-17-3-15,-1-28 2 16</inkml:trace>
  <inkml:trace contextRef="#ctx0" brushRef="#br3" timeOffset="99600">3855 10120 108 0,'0'0'39'0,"-9"15"0"15,14 2-1-15,7-7-36 16,13-5-1-16,14-7-1 15,9-7-1-15,10-9-1 16,2-9-4-16,15 3-21 16,-8-17-12-16,2 3 1 15,-13-6-2-15,-3 3 1 16</inkml:trace>
  <inkml:trace contextRef="#ctx0" brushRef="#br3" timeOffset="99773">4432 9651 111 0,'-22'53'40'15,"-7"10"1"-15,9 21 0 16,-1 9-39-16,3 1-1 16,6 1-2-16,6-8-2 15,12 0-9-15,2-28-26 16,14-12-4-16,5-26 1 15,15-17-3-15</inkml:trace>
  <inkml:trace contextRef="#ctx0" brushRef="#br3" timeOffset="100361">7184 6604 75 0,'-9'-11'38'16,"13"-19"0"-16,5-26 1 15,8-12-24-15,0-21-10 16,8-4-1-16,-2-11-4 15,1-2-4-15,2 16-7 16,-16-1-27-16,0 17-1 16,-14 5-1-16,-1 17 0 15</inkml:trace>
  <inkml:trace contextRef="#ctx0" brushRef="#br3" timeOffset="100701">7369 4141 86 0,'0'0'37'16,"-10"-1"-1"-16,12 18 1 15,-14 11-34-15,12 12 0 16,-4 14-1-16,-5 20-1 0,-2 20 0 15,-4 12-1-15,-2 15-1 16,-6-3-5-16,4 8 0 16,-10-21-30-16,20-7 0 15,-5-26-2-15,16-18 2 16</inkml:trace>
  <inkml:trace contextRef="#ctx0" brushRef="#br3" timeOffset="100885">7295 4870 94 0,'-12'-27'39'15,"12"27"2"-15,-22-11-3 16,22 11-35-16,-5 18 0 16,22-10-2-16,13-9 0 15,17-15-2-15,19-9-3 0,14-27-6 16,20-5-28-16,-1-20 1 15,12-5 0-15,-12-14-2 16</inkml:trace>
  <inkml:trace contextRef="#ctx0" brushRef="#br3" timeOffset="101043">8124 4151 110 0,'-44'102'39'0,"8"22"2"15,-6-1-3-15,8 7-38 16,15-1-1-16,6-8-8 15,16 1-29-15,0-13-3 16,12-1 1-16,0-14-3 0</inkml:trace>
  <inkml:trace contextRef="#ctx0" brushRef="#br3" timeOffset="101555">9399 8734 97 0,'-16'0'40'16,"11"14"1"-16,-2 5-1 15,8 15-38-15,3 6 0 16,4 11-3-16,2 12-1 16,0 5-10-16,4 21-24 15,-8-3-4-15,7 8 1 16,-8-4-1-16</inkml:trace>
  <inkml:trace contextRef="#ctx0" brushRef="#br3" timeOffset="101923">9392 10207 98 0,'0'0'37'0,"-20"18"4"16,4 14-6-16,2 22-33 15,-9 17-2-15,-1 12 0 0,-1 11-1 16,2 8 1-16,1 0-3 15,3-6-3-15,12-6-6 16,-3-25-27-16,17-13 1 16,4-27-2-16,7-16 2 15</inkml:trace>
  <inkml:trace contextRef="#ctx0" brushRef="#br3" timeOffset="102104">9256 10721 101 0,'-9'12'40'0,"1"0"0"15,16 10-1-15,11-9-36 16,13-11-2-16,19-15-1 0,14-14-3 16,21-11-5-16,-1-21-29 15,22-6 0-15,-3-14-4 16,1 0 3-16</inkml:trace>
  <inkml:trace contextRef="#ctx0" brushRef="#br3" timeOffset="102271">9999 10232 111 0,'-49'94'41'16,"1"1"-1"-16,12 10-1 16,8-5-40-16,14-12-4 15,33-4-34-15,-4-22-4 16,22-12 3-16,4-26-2 0</inkml:trace>
  <inkml:trace contextRef="#ctx0" brushRef="#br3" timeOffset="102749">12134 6597 107 0,'0'-54'41'16,"1"-7"-2"-16,-5-14 1 16,-5-2-38-16,1-6 0 15,4 2-4-15,-1 9-6 16,-11 0-28-16,13 9-5 15,-3-3 3-15,8 11-5 16</inkml:trace>
  <inkml:trace contextRef="#ctx0" brushRef="#br3" timeOffset="103126">12077 4276 96 0,'-8'21'38'16,"-3"10"0"-16,6 23-2 15,0 16-36-15,-2 16-1 16,0 21 2-16,0 13-3 0,0 11 1 16,-6 4-4-16,6 4-4 15,-10-22-28-15,15-13 2 16,-6-26-3-16,13-22 1 15</inkml:trace>
  <inkml:trace contextRef="#ctx0" brushRef="#br3" timeOffset="103306">12073 4994 73 0,'-17'-11'40'0,"-5"3"-2"16,13 22 2-16,-1 1-20 15,18 3-17-15,11-8-1 16,20-9-2-16,19-13-5 15,10-26-29-15,28-10-5 0,0-24 0 16,21-12-1-16</inkml:trace>
  <inkml:trace contextRef="#ctx0" brushRef="#br3" timeOffset="103462">12978 4177 106 0,'-68'115'39'0,"6"29"1"16,-2 5-1-16,18-1-41 15,25 7-34-15,4-15-4 16,28-9 0-16,10-20-3 0</inkml:trace>
  <inkml:trace contextRef="#ctx0" brushRef="#br3" timeOffset="104062">14660 8727 95 0,'-20'-12'40'16,"20"12"1"-16,-21 4-2 15,11 17-35-15,-1 11-1 16,4 16-1-16,-1 19 0 16,0 17-1-16,2 15-2 15,1 7-3-15,12 16-26 16,-3-16-8-16,7 2-2 15,0-18-1-15</inkml:trace>
  <inkml:trace contextRef="#ctx0" brushRef="#br3" timeOffset="104460">14233 10457 95 0,'0'0'40'0,"0"0"0"16,15 35-1-16,-15 7-36 15,1 15 0-15,-2 13-2 16,-2 14 1-16,-3 11-3 16,-7 6-1-16,-2 4-1 15,-1-7-2-15,4-5-3 16,-6-25-29-16,17-6-2 15,-3-28-1-15,13-18 0 16</inkml:trace>
  <inkml:trace contextRef="#ctx0" brushRef="#br3" timeOffset="104658">14277 11055 81 0,'-10'-23'41'0,"10"23"-2"16,-19-15 2-16,20 26-33 16,-1-11-3-16,19 10-2 15,11-10 0-15,13-9-3 16,16-13 1-16,11-10-1 15,15-12-2-15,5-15-2 16,17 2-16-16,-11-18-18 16,0 5-1-16,-15-5 1 15,-6 7-2-15</inkml:trace>
  <inkml:trace contextRef="#ctx0" brushRef="#br3" timeOffset="104826">15062 10329 112 0,'-39'89'43'0,"-6"10"-2"16,12 14 0-16,-6-3-41 15,18-1 0-15,10-5-2 16,8-16-7-16,16 0-31 16,-6-15-4-16,13-4 1 15,-4-14-2-15</inkml:trace>
  <inkml:trace contextRef="#ctx0" brushRef="#br3" timeOffset="110439">17064 6531 18 0,'0'0'22'0,"0"0"1"16,-10 12 1-16,10-12-19 15,-5 13-1-15,5-13 7 16,-9 18 4-16,9-18-2 15,-9 22 0-15,-3-19-2 0,14 12 1 16,-2-15-3-16,-9 12 2 16,9-12-4-16,0 0-2 15,0 0 0-15,0 0 0 16,-10-5 0-16,10 5-1 15,0 0-2-15,0 0 1 16,-5-11-1-16,5 11 0 16,-5-13-1-16,5 13-1 15,-3-24 1-15,3 1-2 16,3-14 2-16,3-13-2 15,3-19 2-15,4-16-2 16,0-17 1-16,-3-14 2 16,1-13-2-16,-7-8-1 15,-7-10 1-15,-8 3 0 0,-5 9-2 16,-5 9 2-16,-3 10-1 15,1 13-2-15,3 17 1 16,3 10-2-16,10 27-4 16,-1-2-26-16,14 31-5 15,-5-1 0-15,-1 21-2 16</inkml:trace>
  <inkml:trace contextRef="#ctx0" brushRef="#br3" timeOffset="111187">16739 3248 72 0,'-4'-21'36'15,"-9"-5"-1"-15,8 11 1 16,-9-4-27-16,14 19-2 16,-14-19 0-16,14 19 0 15,-12 9-2-15,12 18-1 16,-3 14-1-16,5 20-1 15,0 18 1-15,-2 20-2 16,-3 22 0-16,-5 19-1 16,-1 6 1-16,-5-3-2 15,3-7 0-15,-2-16-2 16,12-16-3-16,1-30-4 15,27-22-26-15,-7-37-2 0,17-19 0 16,-3-27 0-16</inkml:trace>
  <inkml:trace contextRef="#ctx0" brushRef="#br3" timeOffset="111376">16725 3946 103 0,'-21'8'38'0,"-2"1"0"15,16 18 0-15,6-3-33 16,15 0-2-16,12-6-1 15,15-13-1-15,17-13-2 16,8-19-3-16,14-7-3 16,-4-25-21-16,16 3-10 15,-13-19-2-15,6 3 0 16,-18-9 2-16</inkml:trace>
  <inkml:trace contextRef="#ctx0" brushRef="#br3" timeOffset="111555">17408 3146 109 0,'-33'79'41'15,"-10"17"1"-15,9 33-2 16,-8 10-37-16,15 12-3 16,9 4 0-16,9-8-4 15,17 2-26-15,-1-27-10 16,23-9-2-16,3-30-1 15</inkml:trace>
  <inkml:trace contextRef="#ctx0" brushRef="#br2" timeOffset="116672">17918 7521 91 0,'-5'-14'37'0,"5"14"-2"16,5-18 2-16,-5 18-36 16,28-11 1-16,4 11-1 15,9-1 1-15,11 8 0 16,9 1 0-16,11 6 0 15,10 5 0-15,9 5-1 16,8 4 0-16,7 10 0 16,3 6 0-16,-1 7 0 15,-2 14-1-15,-4 9-1 16,-8 12 1-16,-10 11 0 15,-11 11 0-15,-15 9-1 16,-10 5 3-16,-11 2-3 16,-13-7 2-16,-5-9-2 15,-2-11 0-15,-9-28-14 0,5-12-21 16,-4-27-2-16,5-22 0 15,-5-20-1-15</inkml:trace>
  <inkml:trace contextRef="#ctx0" brushRef="#br2" timeOffset="117167">17429 8328 70 0,'-20'6'35'0,"2"10"-2"16,-1 9 2-16,8 10-27 16,-3 10-4-16,9 19 0 15,3 11 2-15,8 19-2 0,2 7 2 16,8 12-2-16,7 0 1 15,11 4-2-15,9-10 0 16,18-4 0-16,11-18-2 16,22-15 1-16,17-14-1 15,14-19 0-15,16-13-1 16,10-15-1-16,13-8-4 15,-7-18-18-15,4 10-15 16,-20-6 0-16,-15 8-2 16,-18-4 0-16</inkml:trace>
  <inkml:trace contextRef="#ctx0" brushRef="#br2" timeOffset="118280">20366 9591 75 0,'16'-16'33'15,"-10"-3"0"-15,-6 1-1 16,-13-7-28-16,0 6 0 15,-11-8 1-15,-2 9 0 16,-14-4 0-16,-1 10 0 16,-14 1 0-16,1 10-1 15,-11 3 0-15,2 10 0 16,-8 5-2-16,-1 13 0 0,-3 3 0 15,-1 9 0-15,0 4-1 16,8 8 1-16,2-1-1 16,8 7 1-16,7 4-1 15,10 1 1-15,10 3-2 16,9 4 0-16,13 1-1 15,5 1 1-15,9 6-1 16,5-2 1-16,8 0-2 16,5-3 3-16,6-6-2 15,10-6 2-15,4-7-1 16,10-9 1-16,5-9 0 15,11-9-1-15,4-8 1 16,6-6-1-16,4-5 0 16,5-8 1-16,-1-3-1 15,-1-2 0-15,-1-8 0 0,-2-3-1 16,-8-5 1-16,-5-8 0 15,-8-7 0-15,-4-8 0 16,-7-11 0-16,-8-9 0 16,-7-7 1-16,-5-9 0 15,-5-2 0-15,-7-7 0 16,-5-2 1-16,-11 1-2 15,-11-1 2-15,-8 3-3 16,-9 2 2-16,-9 5-2 16,-12 4 0-16,-8 9 1 15,-8 7-1-15,-9 12 1 16,-3 11 0-16,-6 14-1 15,-6 11 1-15,6 6-2 16,4 13-1-16,2-1-8 0,24 16-27 16,-1 0-2-16,17 10 0 15,8 0-2-15</inkml:trace>
  <inkml:trace contextRef="#ctx0" brushRef="#br2" timeOffset="121971">14649 6473 86 0,'0'0'38'16,"-11"4"2"-16,11-4-1 16,-11 11-25-16,11-11-10 15,-8-17-1-15,11-8 1 16,7-9-2-16,3-17 0 15,8-13-2-15,1-6 1 16,3-8-2-16,-2 0-1 16,-8 3 0-16,-2 11-3 15,-17 3-4-15,-2 24-28 16,-15 2-1-16,-1 17-2 15,-7-9 1-15</inkml:trace>
  <inkml:trace contextRef="#ctx0" brushRef="#br2" timeOffset="122625">14794 4530 74 0,'-10'-22'37'15,"2"9"-1"-15,-10-8 1 16,3 14-28-16,-12-3-3 16,5 11-1-16,-7 5-1 15,0 12-2-15,-3 12 0 0,-1 15-1 16,2 13 0-16,3 17 0 15,5 14 1-15,9 12-2 16,11 6 2-16,13 1-2 16,17-7 2-16,16-12-2 15,14-26 2-15,18-22-1 16,14-37-1-16,10-33 1 15,3-28-1-15,-2-25 2 16,-11-24-2-16,-11-8 2 16,-23-6-2-16,-24 0 1 15,-33 14-2-15,-30 9-1 16,-24 17-2-16,-22 15-2 15,-7 33-21-15,-16 2-12 16,9 29 0-16,-2 5-1 16,22 19 0-16</inkml:trace>
  <inkml:trace contextRef="#ctx0" brushRef="#br2" timeOffset="123579">9472 6597 87 0,'0'0'37'16,"0"0"0"-16,0 0 1 15,0 0-29-15,1-29-2 16,6 5-2-16,1-16-1 16,5-13-3-16,1-18 2 15,6-11-3-15,0-6-1 16,-1-7 1-16,-2 3-2 15,-10 5-1-15,-2 14-4 16,-16 1-7-16,4 27-26 16,-15 4 1-16,5 11 0 15,-4-3-2-15</inkml:trace>
  <inkml:trace contextRef="#ctx0" brushRef="#br2" timeOffset="125263">9701 4466 58 0,'-2'-18'35'0,"-5"-7"0"15,-1 8-4-15,-11-14-17 16,6 13-4-16,-12-8-3 15,3 14 0-15,-9 2-2 16,-2 17 0-16,-2 11-2 16,-3 17 0-16,5 19-1 15,3 20-1-15,5 19 0 16,6 10-1-16,16 10 2 15,16 1-2-15,12-6 1 0,17-17 0 16,17-25 0-16,17-30-1 16,12-34 1-16,10-35 1 15,0-37-2-15,-3-25 2 16,-9-23-2-16,-13-9 1 15,-19-5 0-15,-28 7 0 16,-29 6 0-16,-27 17-2 16,-24 23-1-16,-17 19 1 15,-12 31-3-15,-10 20-1 16,1 39-8-16,-1 15-26 15,23 35 0-15,9 14-1 16,27 22-1-16</inkml:trace>
  <inkml:trace contextRef="#ctx0" brushRef="#br2" timeOffset="125864">11998 8514 85 0,'2'-34'40'15,"5"20"-1"-15,-7 14 1 16,-2 30-34-16,-1 20 0 15,2 23-3-15,-4 15 0 16,-1 13-2-16,1 12-2 16,0-3-4-16,13 5-29 15,-6-21-6-15,15-8 1 16,-2-18-3-16</inkml:trace>
  <inkml:trace contextRef="#ctx0" brushRef="#br2" timeOffset="126428">12104 10167 85 0,'-12'-25'39'0,"-11"1"-3"16,1 13 3-16,-10-1-34 15,2 15-1-15,-8 7 0 16,5 16-1-16,-5 14-1 16,4 18 1-16,3 16-2 15,4 13 2-15,9 10-2 16,9 7 1-16,13 1-2 15,15-6 0-15,14-9 0 16,16-17-2-16,19-24 2 16,13-23-2-16,12-30 3 15,8-27 0-15,-2-32 0 16,0-20 2-16,-10-20 0 0,-13-7-2 15,-23-5 2-15,-21 3-1 16,-26 11-1-16,-25 13-3 16,-20 20 0-16,-20 18-1 15,-13 29-3-15,-14 6-3 16,10 26-29-16,-10 1-3 15,17 14 2-15,5-4-2 16</inkml:trace>
  <inkml:trace contextRef="#ctx0" brushRef="#br2" timeOffset="127622">7125 8402 85 0,'0'0'39'0,"-16"19"-1"16,13 13 2-16,-3 8-36 0,6 18 0 15,-2 14-1-15,6 16-2 16,2 13-1-16,1 11-4 15,5 17-16-15,-6-11-18 16,10-2 2-16,-2-12-4 16,8-13 1-16</inkml:trace>
  <inkml:trace contextRef="#ctx0" brushRef="#br2" timeOffset="128215">7185 10476 89 0,'-9'-26'37'0,"-11"-1"1"16,-2 24-7-16,-11-4-26 0,1 16 0 15,-8 12-1-15,0 16 0 16,-4 15-1-16,6 16 0 16,3 11-1-16,9 11-2 15,10 7 1-15,16 1-2 16,12-2 2-16,20-10-3 15,14-14 2-15,11-19-2 16,13-27 2-16,7-23 1 16,7-29 0-16,1-26 0 15,-5-26 0-15,-8-20 2 16,-13-16-2-16,-11-8 2 15,-23-2-1-15,-19 3-2 0,-20 13 1 16,-25 12-1-16,-15 26-1 16,-18 24-3-16,-11 32 0 15,-16 18-5-15,12 37-28 16,-9 4-1-16,15 19-2 15,11-6 0-15</inkml:trace>
  <inkml:trace contextRef="#ctx0" brushRef="#br1" timeOffset="135816">10084 3792 98 0,'0'0'39'0,"4"-26"1"15,21 0-3-15,7-16-36 0,15-12-2 16,13-7-3-16,2-20-11 15,15 10-23-15,-7-10 1 16,6 9-3-16,-14-1 2 16</inkml:trace>
  <inkml:trace contextRef="#ctx0" brushRef="#br1" timeOffset="136083">10963 2460 82 0,'8'-13'39'0,"-8"13"-2"15,0 0 1-15,-1 33-35 16,2 11 2-16,-5 12-3 15,-1 16 2-15,-1 14-3 16,-1 5 1-16,1 9-4 16,0-5 0-16,8 1-6 15,-8-21-28-15,18 0 0 16,1-29-2-16,12-10 0 15</inkml:trace>
  <inkml:trace contextRef="#ctx0" brushRef="#br1" timeOffset="136284">11060 3004 106 0,'-16'2'39'16,"1"-4"1"-16,15 2-2 15,15-6-36-15,7-11-2 16,16-12-2-16,10-14-5 15,18 2-10-15,-1-23-23 16,13-1 3-16,-7-14-3 16,2 8 2-16</inkml:trace>
  <inkml:trace contextRef="#ctx0" brushRef="#br1" timeOffset="136434">11636 2229 94 0,'-30'54'39'0,"-8"13"1"15,6 30 1-15,-7 8-28 16,12 11-9-16,5 4-4 15,7 1-4-15,26 5-33 16,-6-24-2-16,19-2-1 16,4-24-2-16</inkml:trace>
  <inkml:trace contextRef="#ctx0" brushRef="#br1" timeOffset="137461">14843 4014 94 0,'0'0'39'0,"-2"-31"0"15,21-5-4-15,7-13-35 16,7-23-25-16,24-2-13 16,-1-11 1-16,8 3-1 15,-4-7-1-15</inkml:trace>
  <inkml:trace contextRef="#ctx0" brushRef="#br1" timeOffset="137753">15522 2490 87 0,'12'-5'37'0,"-5"23"0"16,-9 7 0-16,2 16-33 0,-9 17-3 16,0 12 1-16,-5 16-1 15,-3 5-2-15,-2 11-2 16,-6-8-5-16,9 7-8 15,-4-21-21-15,10-9 1 16,-1-22-1-16,13-16 1 16</inkml:trace>
  <inkml:trace contextRef="#ctx0" brushRef="#br1" timeOffset="137953">15471 3007 106 0,'-14'-10'39'0,"-4"-3"0"16,18 13-2-16,-13 0-33 0,13 0-1 15,20-11-2-15,8-6-3 16,12-8-2-16,7-15-6 16,26 1-27-16,-5-20-3 15,14 0 2-15,-5-14-3 16</inkml:trace>
  <inkml:trace contextRef="#ctx0" brushRef="#br1" timeOffset="138106">16119 2314 104 0,'-46'71'40'0,"4"23"2"16,-7 5-3-16,4 16-35 16,9 5-4-16,6 1-2 15,20 4-33-15,-2-16-3 0,13 0-2 16,1-14-3-16</inkml:trace>
  <inkml:trace contextRef="#ctx0" brushRef="#br1" timeOffset="138955">12148 11549 71 0,'5'-12'39'0,"-5"12"-1"15,0 0 1-15,-14-1-33 16,-11 18-1-16,2 20-1 15,-16 20-1-15,-8 20-4 0,-7 25-3 16,-12 4-6-16,7 23-29 16,-12 0 1-16,5 2-1 15,5-16-1-15</inkml:trace>
  <inkml:trace contextRef="#ctx0" brushRef="#br1" timeOffset="139382">11360 12826 86 0,'-21'19'39'0,"13"10"1"16,-8 4 0-16,0 14-38 0,3 10 0 16,0 12-1-16,-4 8 0 15,2 8-3-15,2 2-2 16,-2-13-9-16,10 2-27 15,-3-15 0-15,12-8-1 16,-5-23 0-16</inkml:trace>
  <inkml:trace contextRef="#ctx0" brushRef="#br1" timeOffset="139579">11211 13341 85 0,'-5'-12'42'15,"5"12"-2"-15,9-10 2 16,12 14-38-16,4-14-3 0,16-4 1 15,11-3-3-15,9-8 0 16,13-4-5-16,2-21-12 16,13 10-22-16,-3-13 1 15,3 2-2-15,-11-10 1 16</inkml:trace>
  <inkml:trace contextRef="#ctx0" brushRef="#br1" timeOffset="139739">12097 12599 90 0,'-33'50'40'15,"-7"17"2"-15,2 26-3 16,-3 10-37-16,3 5-3 0,9 5-5 16,-6-7-33-16,16-2 0 15,2-20-2-15,6-11-1 16</inkml:trace>
  <inkml:trace contextRef="#ctx0" brushRef="#br1" timeOffset="140300">6905 11842 93 0,'-26'35'40'16,"-3"23"-1"-16,-11 4-5 15,-6 10-42-15,10 14-30 16,-7-10-1-16,9 6-1 15,-1-9 0-15</inkml:trace>
  <inkml:trace contextRef="#ctx0" brushRef="#br1" timeOffset="140734">6114 13003 72 0,'0'0'40'0,"-16"-12"-2"16,10 25 1-16,-12 5-36 16,10 12 0-16,1 14-2 15,4 13 0-15,-5 11-1 16,2 13 0-16,2 11 0 15,-1 4-1-15,1-2-3 16,0-12-5-16,9-4-29 0,-2-20 1 16,6-12-2-1,-1-26 0-15</inkml:trace>
  <inkml:trace contextRef="#ctx0" brushRef="#br1" timeOffset="140942">6099 13493 81 0,'0'0'41'15,"0"0"-1"-15,10 6 0 16,14-6-37-16,4-5-2 16,10-4-2-16,11-10-1 15,13-2-2-15,4-19-4 16,20 1-29-16,-8-16-2 15,10-2-1-15,-8-11 1 0</inkml:trace>
  <inkml:trace contextRef="#ctx0" brushRef="#br1" timeOffset="141111">6899 12703 81 0,'-38'47'42'16,"8"29"-2"-16,-8 18 0 15,7 26-37-15,6 14-2 16,4 9-1-16,8 4-4 15,4-15-9-15,16-2-28 16,2-25 0-16,13-21-2 16,7-31 2-16</inkml:trace>
  <inkml:trace contextRef="#ctx0" brushRef="#br1" timeOffset="208078">4182 6318 79 0,'0'0'36'0,"-2"-21"-1"16,4-22-1-16,7-4-27 16,-2-18-2-16,8-9 1 15,-4-15-2-15,8-1-1 16,-6-6-1-16,1 3-1 15,-2 2 0-15,0 4-1 16,-3 8 1-16,-2 6-2 16,0 9 1-16,-2 7-1 15,-2 13-2-15,-1 7-1 16,3 19-4-16,-12-2-24 15,7 20-5-15,-7 18 0 16,3 7-2-16</inkml:trace>
  <inkml:trace contextRef="#ctx0" brushRef="#br1" timeOffset="208582">4665 4052 70 0,'0'0'36'16,"-5"-18"0"-16,5 18 1 15,-16-7-29-15,16 7-1 16,-20 18-3-16,12 5 0 0,-4 13-1 16,1 14-1-16,-1 17-2 15,3 13 1-15,-3 18-1 16,2 6-1-16,-1 7 0 15,1-5-2-15,5-6-1 16,-3-25-22-16,13-8-9 16,0-28-2-16,6-16-1 15,0-26 0-15</inkml:trace>
  <inkml:trace contextRef="#ctx0" brushRef="#br1" timeOffset="208816">4641 4626 87 0,'-22'-4'38'15,"19"14"0"-15,3-10 1 0,-6 14-33 16,6-14-2-16,19 14-1 16,6-19 0-16,13-10-2 15,12-9 1-15,8-11-3 16,8-3 0-16,2-8-2 15,10 0-2-15,-8-10-6 16,8 13-25-16,-20-8-1 16,4 13 0-16,-13-9 0 15</inkml:trace>
  <inkml:trace contextRef="#ctx0" brushRef="#br1" timeOffset="209017">5347 3862 103 0,'-33'28'39'15,"9"27"2"-15,-11 12-1 16,16 11-37-16,-8 27 0 16,5 15 0-16,0 3-2 15,6 1-1-15,3-5-2 16,5-20-5-16,18-5-28 15,-3-34-6-15,12-15 1 16,-3-27-3-16</inkml:trace>
  <inkml:trace contextRef="#ctx0" brushRef="#br4" timeOffset="236333">14644 12516 42 0,'19'-14'33'0,"-11"-1"3"0,-1 3-2 15,-14-9-22-15,2 5-6 16,-11-8 2-16,2 4-2 16,-9-9 0-16,-6 5-1 15,-8-6 0-15,-4 3-1 16,-13 4-1-16,-3 8-1 15,-12 11 1-15,-9 11-1 16,-13 17-1-16,-14 20 1 16,-13 18 0-16,-7 23-1 15,-8 23 1-15,-3 21 0 16,-2 17-1-16,4 18 0 15,5 8 0-15,19 10 0 0,19-3-1 16,24-3 0-16,26-14-1 16,32-14 1-16,36-20-1 15,33-19 1-15,34-26-2 16,30-26 0-16,30-20-1 15,16-33-9-15,25-9-27 16,-5-31 0-16,4-4-3 16,-15-19 2-16</inkml:trace>
  <inkml:trace contextRef="#ctx0" brushRef="#br4" timeOffset="237235">14849 13756 59 0,'0'0'36'15,"0"0"0"-15,-17 1 0 16,-11 14-27-16,4 18-2 15,-11 10-2-15,1 21-1 16,-11 12 0-16,1 18-1 16,-3 13 0-16,5 9 1 15,8 1-3-15,10 0-2 16,10-13 1-16,14-11 0 0,16-19 0 15,16-22 0-15,15-26-1 16,11-22-1-16,5-25 3 16,3-14 1-16,-6-15-1 15,-10-7 1-15,-18-4-1 16,-17 6 0-16,-26 9 0 15,-18 13 0-15,-20 17-1 16,-16 13-1-16,-8 14-1 16,-2 9 0-16,9 7-2 15,9-5-3-15,32 5-30 16,6-20-1-16,32-4-2 15,15-19 0-15</inkml:trace>
  <inkml:trace contextRef="#ctx0" brushRef="#br4" timeOffset="237821">15686 12395 53 0,'4'-16'35'0,"7"8"1"15,-7-2 0-15,11 14-26 16,-15-4-1-16,14 36-2 16,-13 2-1-16,2 23-2 15,-7 19-2-15,-1 25 1 16,-7 20-2-16,-3 13-1 15,-4 13 0-15,-2 4-2 16,5 4 1-16,1-11 0 16,9-13-6-16,5-30-6 15,16-16-25-15,5-29-1 16,15-23 1-16,0-33 0 15</inkml:trace>
  <inkml:trace contextRef="#ctx0" brushRef="#br4" timeOffset="238020">15762 13400 78 0,'-24'2'39'16,"18"12"-1"-16,6-14 0 15,14 9-35-15,19-17-2 16,16-12 1-16,16-11-5 15,6-20-5-15,18-5-27 16,-7-21-1-16,12-5-2 16,-11-12 1-16</inkml:trace>
  <inkml:trace contextRef="#ctx0" brushRef="#br4" timeOffset="238237">16453 12442 92 0,'-34'96'41'16,"-5"14"-1"-16,10 21 1 15,0 4-39-15,7 9 0 16,5 3-1-16,5 3-2 16,5-7-1-16,3-7 1 15,7-11-3-15,2-14-5 16,17-5-29-16,-4-24 1 15,12-9-3-15,0-26 0 16</inkml:trace>
  <inkml:trace contextRef="#ctx0" brushRef="#br4" timeOffset="238604">16722 13963 70 0,'0'0'39'0,"5"11"-1"0,-7 15 0 15,-14 4-33-15,5 15-1 16,-3 6-2-16,-1 10-1 15,0 3 0-15,3 4-1 16,3-5 0-16,5-5-2 16,7-6-3-16,2-20-6 15,14 1-25-15,-4-22-1 16,16-8-2-16,-5-19 1 15</inkml:trace>
  <inkml:trace contextRef="#ctx0" brushRef="#br4" timeOffset="238988">16873 14078 79 0,'9'10'40'0,"3"-18"0"16,11 4 0-16,0-9-38 15,8-4 1-15,7-1-1 16,0 5 2-16,-1 1-2 16,-1 7 0-16,-7 6 0 15,-6 8 0-15,-10 11-1 16,-9 8-1-16,-8 6 1 15,-10 9-1-15,-7 3 0 16,-2 5 0-16,-3 2 1 16,-2-4-1-16,2-1 0 15,7-4 1-15,4-9 0 0,7-4 0 16,8-9 0-16,11-10 0 15,8-10 0-15,11-10-1 16,10-5-2-16,4-8-3 16,17 8-17-16,-9-17-18 15,14 11-1-15,-9-8-2 16,7 13 1-16</inkml:trace>
  <inkml:trace contextRef="#ctx0" brushRef="#br4" timeOffset="239750">18406 12482 73 0,'0'0'38'15,"-25"-7"0"-15,14 7 0 16,-16-6-31-16,9 6-1 16,-10-1-2-16,0 5 0 15,-9 3-1-15,-3 8 0 16,-4 8-2-16,-7 11 0 15,-1 12-1-15,-1 14 1 16,0 14 0-16,4 13-1 16,6 13 1-16,10 9-1 15,14 3 0-15,11 6 1 0,15-2-1 16,21-6 0-16,16-16 0 15,17-11 1-15,16-21-1 16,13-19 0-16,10-23 0 16,7-24 1-16,5-23 0 15,-2-22-1-15,-5-19 1 16,-10-14 0-16,-13-13-1 15,-17-7 1-15,-19-6 0 16,-19 0-1-16,-25-1 0 16,-22 0-1-16,-22 7 1 15,-17 5 0-15,-17 9 0 16,-13 16-1-16,-6 19 0 15,-2 17 1-15,2 28-2 16,5 17-3-16,22 38-18 0,4 6-16 16,21 26-1-16,13 2-3 15,23 8 2-15</inkml:trace>
  <inkml:trace contextRef="#ctx0" brushRef="#br4" timeOffset="240464">19289 13684 79 0,'0'0'38'15,"-11"4"-1"-15,2 21 0 16,-15-4-32-16,1 18 0 15,-7 10-2-15,-2 18 0 16,-7 11 0-16,4 13 0 16,0 7-1-16,8 1 0 15,12-3-1-15,9-6 1 16,14-14-1-16,17-15 0 0,11-19 0 15,10-22-1-15,6-15 1 16,0-13-1-16,-3-13 1 16,-9-8-1-16,-14-5 1 15,-16-2 0-15,-20 5-1 16,-18 5-1-16,-15 10 1 15,-8 8-2-15,-7 9 0 16,-1 4-2-16,8 10-3 16,3-9-12-16,29 12-19 15,4-13-2-15,27-3-2 16,14-15 0-16</inkml:trace>
  <inkml:trace contextRef="#ctx0" brushRef="#br4" timeOffset="241530">14688 15727 32 0,'1'-30'37'16,"-2"8"1"-16,-13-7 0 15,-1 14-25-15,-17-4-4 16,-1 18-1-16,-14 7-2 15,-5 19-1-15,-12 14-2 16,-3 19 0-16,-5 16-1 16,1 20 0-16,4 9 0 15,9 9-1-15,13 2 1 16,16 0-2-16,13-9 1 15,17-8-1-15,14-16 1 0,19-19-1 16,16-19 0-16,17-19 0 16,8-19 0-16,5-21 1 15,1-19 0-15,-1-6-1 16,-8-11 1-16,-8-5-1 15,-12 3 0-15,-16 5 1 16,-12 9-1-16,-10 12 0 16,-11 18 0-16,-3 10 0 15,-15 35 0-15,-2 7 0 16,2 13-1-16,-1 4-2 15,5 8-2-15,2-14-9 16,24 9-23-16,-2-34-2 16,23-9-4-16,1-38 2 15</inkml:trace>
  <inkml:trace contextRef="#ctx0" brushRef="#br4" timeOffset="241756">15325 15581 72 0,'-20'15'42'0,"-11"18"0"16,11 36-1-16,-18 9-37 16,11 21-3-16,0 13 1 15,4 9-4-15,7 3 1 16,4-3-1-16,10-9-3 15,3-26-13-15,22-1-20 16,-1-33-2-16,20-10-2 0,-4-33 2 16</inkml:trace>
  <inkml:trace contextRef="#ctx0" brushRef="#br4" timeOffset="242177">15590 16235 68 0,'-11'9'42'15,"-7"-9"-3"-15,11 18 2 16,-8-4-37-16,8 3-2 16,2 5 1-16,1 11-1 15,1 5 1-15,1 12-3 0,-2 4 3 16,3 0-3-16,2-2 1 15,4-7 0-15,4-9-1 16,11-17 1-16,4-19-1 16,11-20 0-16,5-18 1 15,9-11-1-15,0-10-1 16,2-3 3-16,-6-5-2 15,-7 8 1-15,-8 8-1 16,-8 15 1-16,-10 14 0 16,-12 22 0-16,0 0 0 15,-7 25-3-15,-6 12 3 16,2 9-3-16,1 8 0 15,0 2-2-15,6 3-1 16,7-12-4-16,18 5-13 0,-9-28-17 16,23-1-1-16,-3-29-1 15,21-2 0-15</inkml:trace>
  <inkml:trace contextRef="#ctx0" brushRef="#br4" timeOffset="242511">16563 16236 65 0,'0'0'40'0,"-24"-16"0"16,10 22 0-16,-11 0-34 16,0 12-3-16,-10 14 1 15,-1 11-2-15,-5 10 0 16,5 6-2-16,3 4 1 15,10-6-1-15,11-5-1 16,14-10-1-16,17-9-1 16,12-17-3-16,29-3-8 15,-3-28-22-15,29 8-3 16,-7-22-2-16,16 5 2 15</inkml:trace>
  <inkml:trace contextRef="#ctx0" brushRef="#br4" timeOffset="242837">17060 16318 71 0,'-48'1'41'0,"12"17"-3"16,-9-5 3-16,16 4-38 15,-7 10 1-15,9 11-3 16,2 5 2-16,6 3 0 15,4 4-1-15,8-2 0 16,9-3-1-16,8-6 0 16,12-10 0-16,10-14-1 15,9-15 1-15,6-11-1 16,2-18 0-16,0-8 1 15,-6-8-1-15,-5-6 0 16,-8-1-1-16,-13-1-1 0,-12 8-1 16,-14 4 1-16,-5 14-3 15,-12 4 0-15,2 19-4 16,-14-6-11-16,17 25-16 15,-8-7-2-15,17 12-2 16,5-10 0-16</inkml:trace>
  <inkml:trace contextRef="#ctx0" brushRef="#br4" timeOffset="243229">17633 16187 63 0,'-19'9'39'15,"-13"-17"-1"-15,8 18 1 16,-16-6-35-16,10 1-1 16,-2 6 0-16,-2 8-1 15,2 2 1-15,3 3-1 16,3 6 0-16,8-1 0 15,7 2-1-15,11-2 0 16,12-9 0-16,14-4 0 16,9-7-1-16,8-4 0 15,5-3 0-15,5 0 0 16,-6 3 1-16,-1 3-1 15,-14 8 1-15,-7 10 0 16,-16 9-1-16,-11 6 1 0,-11 6-1 16,-12 0 0-16,-1 1-1 15,-6-7-2-15,8-3-3 16,-5-24-11-16,27 7-14 15,2-21-9-15,9-26-2 16,11-15 1-16</inkml:trace>
  <inkml:trace contextRef="#ctx0" brushRef="#br4" timeOffset="243630">17821 16482 62 0,'-13'24'42'16,"17"4"-1"-16,-4-28 0 15,36 3-29-15,3-13-10 0,14-9 1 16,9-7-1-16,6-6 0 16,-1-1-1-16,-2-2 1 15,-10-2-1-15,-8 0 0 16,-15-1-1-16,-16 0 1 15,-17 4-1-15,-14 3 1 16,-13 2 0-16,-10 9-1 16,-9 13 0-16,-8 12 1 15,-6 20-1-15,-3 16 1 16,1 19 0-16,7 15 0 15,7 8 1-15,10 4-1 16,17-6 0-16,17-10-1 16,25-12 1-16,21-21-1 15,24-19 0-15,20-23-2 0,18-15-3 16,5-20-9-16,20 8-9 15,-19-28-8-15,12 15-10 16,-22-10-3-16,-5 12-1 16</inkml:trace>
  <inkml:trace contextRef="#ctx0" brushRef="#br4" timeOffset="243799">18882 16646 72 0,'0'0'46'15,"15"16"-2"-15,-12-32-5 16,-3-20-44-16,15 16-37 0,-18-14-1 16,6 5-4-16,-9-7 2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07:52.22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19608 12310 83 0,'-76'-14'40'0,"-7"-11"-2"16,7 2-1-16,-1-9-35 15,6 1-1-15,-2-1 0 16,0 4 0-16,-6 2 0 15,-3-1-1-15,-3 3 1 16,-4 0-1-16,-2 0 0 16,-1-1 0-16,-7 0 1 15,2-1-1-15,-5-1 0 16,-3 1 3-16,-4 0-3 15,-1 3 3-15,-7 1-3 0,-4 3 3 16,-3 0-3-16,-2 3 2 16,-1 3-2-16,-2-1-2 15,0 2 2-15,1-3-2 16,0-1 2-16,7-2-2 15,4 2 3-15,-1 3-2 16,-3 3 1-16,-2 3 1 16,1 10-1-16,-3 3 0 15,-6 9 1-15,-4 7 0 16,-3 8 0-16,-1 4 0 15,0 3 0-15,2 1-2 16,3 0 2-16,2-2-2 16,4-1 1-16,5-2-2 15,4-1 2-15,4-4-1 16,1 1 1-16,8 3 1 0,-4 2-1 15,1 4 1-15,1 4-1 16,4 2 1-16,2 5-1 16,-1 1 1-16,6-2-1 15,2 3 1-15,3 2-1 16,2-3 0-16,3-2 0 15,0 4 0-15,2 0 0 16,4 5-1-16,-2 6 1 16,3 1 0-16,3 10-1 15,7 9 2-15,0 5-2 16,3 6 1-16,1 10 0 15,6 2-1-15,2 6 1 0,2 0-1 16,6-1 1-16,1-4-2 16,3-1 2-16,6-5-1 15,6 0 0-15,2-7 0 16,6-4 1-16,2-3-1 15,7-3 1-15,3-1-1 16,3-4 0-16,7-1 0 16,1-2 1-16,6-1-1 15,1 1 0-15,3 1 0 16,0-2 0-16,4 0 2 15,1 0-1-15,4 1 0 16,0-1 0-16,0 2 0 16,1 2 0-16,5-1-1 15,5 1 1-15,-2 0-1 16,4 3 1-16,3 2-1 15,4-1 1-15,2 0 0 0,5-2 0 16,0-1 0-16,5 1 0 16,6 1-1-16,0-1 0 15,2-6 0-15,3 1 0 16,3 0 1-16,3 1-1 15,2-5 1-15,2 2-1 16,2-3 2-16,2 2-1 16,5-2 1-16,2 1-1 15,2-11 0-15,5 1 0 16,7-1 0-16,6-6 0 15,5-8 0-15,-49-22 0 16,11-1-1-16,-2 3 1 16,11 2 0-16,1-2 1 15,12 8-2-15,-1-1 2 0,10 2-1 16,1-3 1-16,12 4-2 15,-3-3 2-15,11 2-4 16,1 1 3-16,15 2-1 16,-3-3 0-16,13 0 1 15,3-3 0-15,3-1 1 16,5-3-1-16,3-5 0 15,4-4 1-15,5-4 1 16,3-6-2-16,5-3 1 16,5-3-1-16,0-3-2 15,5-6 3-15,2-2 2 16,4-5-3-16,2-4-1 15,4-2 2-15,-1-2-1 0,3-6 0 16,1-3 3-16,-1-1-3 16,-91 8-1-16,288-51 1 15,-28 0 2-15,-28-5-3 16,-30-2 0-16,-32-13 1 15,-30 6-3-15,-32 1 3 16,-52 15-1-16,-5-2-1 16,-3-7 1-16,-7-4-1 15,1-4 0-15,-12-4 1 16,-6-7 0-16,-10-6 0 15,-12-2 2-15,-11-9-1 16,-11-1 1-16,-16-6 0 16,-14-3 0-16,-12-6 1 15,-12-2-1-15,-8-3 0 16,-10-2-1-16,-6-3 1 0,-7-6 0 15,-7 4-1-15,-1-5 2 16,-7-2-1-16,-7 1 1 16,-7-1-1-16,-7 0 0 15,-10 4 1-15,-9 0 0 16,-11 1 0-16,-11 3-1 15,-9 4 1-15,-11 4-1 16,-6 5 1-16,-8 5 0 16,-6 6 0-16,-8 1-1 15,-7 8 0-15,-6 7 0 16,-3 0-1-16,0 6 2 15,-7 3-1-15,-2-2-1 16,-3 4 1-16,2 2-1 16,1 4 1-16,-1 4 0 0,-3 10 0 15,-2 5-1-15,-2 12 0 16,-2 11 1-16,-6 15-1 15,-7 10 0-15,-3 10-1 16,1 6-2-16,10 5-3 16,2-16-12-16,28 0-22 15,8-20 0-15,33-8-3 16,18-14 1-16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17/11/2014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7" Type="http://schemas.openxmlformats.org/officeDocument/2006/relationships/image" Target="../media/image1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6.xml"/><Relationship Id="rId5" Type="http://schemas.openxmlformats.org/officeDocument/2006/relationships/image" Target="../media/image10.png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6.JPG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7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10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7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2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6145787"/>
              </p:ext>
            </p:extLst>
          </p:nvPr>
        </p:nvGraphicFramePr>
        <p:xfrm>
          <a:off x="214283" y="762000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our leaves using the method on pages 126 and 127 of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leaves need to make food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Work, together, on the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pages – with some answers provided by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H.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our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advance our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82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9144000" cy="312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8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6933"/>
            <a:ext cx="9144000" cy="687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03080" y="323280"/>
              <a:ext cx="8382960" cy="59742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8680" y="308520"/>
                <a:ext cx="8408880" cy="600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9560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02867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14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5" y="0"/>
            <a:ext cx="9066715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33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5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48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2680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3147978"/>
              </p:ext>
            </p:extLst>
          </p:nvPr>
        </p:nvGraphicFramePr>
        <p:xfrm>
          <a:off x="76200" y="228600"/>
          <a:ext cx="8991600" cy="5260848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181 - 204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496"/>
            <a:ext cx="5410200" cy="665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72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6019800" cy="682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92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0840" y="1868040"/>
              <a:ext cx="8768520" cy="3409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160" y="1856880"/>
                <a:ext cx="8797320" cy="343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"/>
            <a:ext cx="9067800" cy="678910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842200" y="1362960"/>
              <a:ext cx="1419840" cy="2049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39680" y="1360440"/>
                <a:ext cx="1431720" cy="206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491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7560" y="802440"/>
              <a:ext cx="7201080" cy="5261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2440" y="794880"/>
                <a:ext cx="7232040" cy="527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4242960" y="4180320"/>
              <a:ext cx="3861720" cy="24015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228920" y="4165920"/>
                <a:ext cx="3889080" cy="242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437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71000" y="331200"/>
              <a:ext cx="8808120" cy="4624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5520" y="315360"/>
                <a:ext cx="8840520" cy="465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548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509587"/>
            <a:ext cx="8915400" cy="511238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4712760" y="5700960"/>
              <a:ext cx="3851280" cy="8510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00520" y="5692320"/>
                <a:ext cx="3877920" cy="87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716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4656</TotalTime>
  <Words>167</Words>
  <Application>Microsoft Office PowerPoint</Application>
  <PresentationFormat>On-screen Show (4:3)</PresentationFormat>
  <Paragraphs>24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232</cp:revision>
  <dcterms:created xsi:type="dcterms:W3CDTF">2006-08-16T00:00:00Z</dcterms:created>
  <dcterms:modified xsi:type="dcterms:W3CDTF">2014-11-16T23:58:40Z</dcterms:modified>
</cp:coreProperties>
</file>