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505" r:id="rId2"/>
    <p:sldId id="371" r:id="rId3"/>
    <p:sldId id="374" r:id="rId4"/>
    <p:sldId id="502" r:id="rId5"/>
    <p:sldId id="506" r:id="rId6"/>
    <p:sldId id="507" r:id="rId7"/>
    <p:sldId id="508" r:id="rId8"/>
    <p:sldId id="509" r:id="rId9"/>
    <p:sldId id="510" r:id="rId10"/>
    <p:sldId id="511" r:id="rId11"/>
    <p:sldId id="51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9T22:49:18.40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1282 5800 67 0,'-8'-27'35'16,"2"5"-2"-16,-1 0 2 15,7 22-32-15,-7-19 2 16,7 19-1-16,6 13 0 0,-1 16-1 16,-3 11 1-16,4 21-1 15,-4 19-1-15,3 20 0 16,-2 20 1-16,1 14-1 15,-4 11 0-15,0 1 1 16,-4-1-3-16,2-13 2 16,-4-15-1-16,3-17 1 15,-1-24-2-15,4-19 0 16,5-28 1-16,-5-29 0 16,0 0-1-16,17-48 1 15,-12-8-1-15,2-20 0 16,-4-20 1-16,0-18-1 15,-6-18 0-15,0-9-1 16,-1-12 0-16,2 2 0 16,3 4 0-16,7 3 0 0,4 10 0 15,12 12 0-15,10 18 0 16,9 16 0-16,6 19 2 15,8 15-2-15,9 13 2 16,6 16-2-16,0 16 2 16,-5 15-1-16,-1 20 1 15,-6 16-1-15,-10 16 1 16,-12 17 0-16,-19 15 1 15,-20 14 0-15,-24 10 0 16,-21 6 0-16,-20 0 0 16,-13-2 0-16,-8-12 0 15,0-15-2-15,8-15-5 16,2-34-16-16,33-17-18 15,9-30 0-15,27-21-2 0,15-27 0 16</inkml:trace>
  <inkml:trace contextRef="#ctx0" brushRef="#br0" timeOffset="466">2425 5572 85 0,'-4'16'36'0,"4"11"2"16,-5 0-2-16,9 19-32 16,-4 10 1-16,8 19-1 15,-5 15 0-15,-1 19 0 0,-5 14 0 16,-4 11 1-16,-8 8-2 15,-2-2 0-15,-1-6-2 16,0-11 2-16,3-18-3 16,3-17 2-16,6-20-3 15,10-22 1-15,8-23 0 16,6-20 1-16,9-19-2 15,3-14 1-15,7-17 1 16,3-10-1-16,-2-10 0 16,3-3 0-16,-3 0 0 15,-2 6 0-15,-3 15-1 16,-8 8 0-16,-3 18 0 15,-3 16 1-15,-2 17-1 0,-4 13 0 16,3 15-1 0,-1 4-1-16,8 8-2 0,3-7 1 15,15 5-5-15,3-18-3 16,31 1-19-16,-4-23-6 15,20-8 1-15,1-19-1 16</inkml:trace>
  <inkml:trace contextRef="#ctx0" brushRef="#br0" timeOffset="814">3813 6571 80 0,'-33'-15'39'0,"-2"12"-2"16,-16 3 2-16,4 18-25 15,-7-2-5-15,5 14-4 0,1 8-1 16,8 10 1-1,9 8-3-15,8 4 1 0,11-2-2 16,15 1 0-16,13-7-1 16,12-9 1-16,15-16-1 15,10-15 0-15,9-19 0 16,9-17 1-16,1-21-1 15,2-13 1-15,-10-9-1 16,-6-4 0-16,-19-1-1 16,-15 2 0-16,-19 8-1 15,-14 10-1-15,-13 14 1 16,-13 14-1-16,-7 9 1 15,-4 11-3-15,9 6 0 16,2 2-3-16,22 11-21 16,2-15-10-16,21 0 2 0,12-19-2 15</inkml:trace>
  <inkml:trace contextRef="#ctx0" brushRef="#br0" timeOffset="1062">4751 5276 83 0,'20'-34'39'0,"-8"38"-2"16,-18 29 2-16,-1 34-34 16,-17 32-1-16,-4 28-2 15,-3 28 0-15,-1 22-1 16,-2 15 1-16,1 0 1 15,2-3-2-15,8-13 1 0,5-20-4 16,2-28-2-16,16-17-10 16,-1-41-22-16,17-22-2 15,-3-33 0-15,10-22-1 16</inkml:trace>
  <inkml:trace contextRef="#ctx0" brushRef="#br0" timeOffset="1558">4302 6387 102 0,'-16'26'40'0,"5"-3"0"16,21 4-2-16,10-8-38 15,15-6 1-15,17-4-1 0,18-2 1 16,13-5 0-16,10-3 0 15,7-5-1-15,5 1 0 16,-2-1 1-16,1-1-1 16,-11 1 1-16,-12 0-1 15,-17 3 0-15,-14 1 1 16,-18 4-1-16,-16 5 1 15,-15 6-1-15,-12 8 2 16,-10 7 0-16,-9 10 0 16,-3 7-1-16,2 8 2 15,2 5-2-15,5 3 1 16,9-1-1-16,11-3-1 15,14-7 0-15,13-10 1 16,16-16-1-16,14-14 0 16,9-18 1-16,4-15-1 0,0-17 1 15,-1-10-1-15,-12-9 0 16,-15-5 0-16,-18 2-2 15,-22-1-1-15,-26 10 1 16,-20 5-2-16,-12 13 1 16,-14 9-1-16,-2 12 1 15,-3 3-3-15,14 13-7 16,2-10-21-16,34 10-4 15,15-10-1-15,31 3-1 16</inkml:trace>
  <inkml:trace contextRef="#ctx0" brushRef="#br0" timeOffset="1985">6074 6872 104 0,'-4'16'41'0,"4"-16"0"16,16 16-2-16,13-23-35 15,21-5-2-15,12-4 0 16,17-3-2-16,14-4-1 15,6-4-6-15,25 13-21 16,-7-8-11-16,5 13-2 16,-6-1-1-16,5 10 1 15</inkml:trace>
  <inkml:trace contextRef="#ctx0" brushRef="#br0" timeOffset="2623">8630 5664 43 0,'0'-23'31'15,"0"0"2"-15,0 9 1 16,-5-4-24-16,5 18-1 15,0-14-1-15,0 14 1 16,5 24-3-16,-1 17 0 16,0 12-1-16,-1 20 0 15,-1 24-1-15,-5 16-1 16,-5 14 1-16,-3 9-1 15,-7-1 0-15,0-6-1 16,0-6-4-16,3-21-3 16,16-5-16-16,1-30-16 15,18-19 0-15,7-25-2 16,17-16 1-16</inkml:trace>
  <inkml:trace contextRef="#ctx0" brushRef="#br0" timeOffset="2837">9035 6416 100 0,'-14'23'37'0,"-7"7"1"16,4 15 0-16,-6 4-35 15,4 5 0-15,4 1-1 16,6-2 0-16,4-2-3 15,5-7 1-15,12-2-10 16,-4-17-26-16,20-5-3 16,-4-18 1-16,9-12-1 0</inkml:trace>
  <inkml:trace contextRef="#ctx0" brushRef="#br0" timeOffset="3004">9042 5921 93 0,'-25'-17'36'15,"4"13"-1"-15,8 12-4 16,11 15-41-16,5-7-26 16,25 7 3-16,10 1-3 15,18 8 2-15</inkml:trace>
  <inkml:trace contextRef="#ctx0" brushRef="#br0" timeOffset="3588">9764 6418 100 0,'-43'20'38'16,"1"15"1"-16,-9-4-1 16,14 8-32-16,-6-2-1 15,8 4 0-15,8 0-3 16,12-2 2-16,10-6-3 15,17-10 3-15,12-10-3 16,11-11-1-16,10-11 0 16,8-12 1-16,4-9-1 15,2-11-2-15,-3-6 2 16,-4-8-2-16,-6 0 1 0,-9 0-1 15,-9 3 1-15,-8 7-1 16,-12 11 1-16,-9 13 1 16,1 21 0-16,-26 10 0 15,2 29 1-15,-4 21 1 16,-3 24-1-16,1 19 1 15,1 16-1-15,7 12-1 16,6 3 0-16,5-1 1 16,10-10-1-16,4-9-1 15,3-17 1-15,7-16 0 16,-4-24 1-16,-1-15 1 15,-5-23-1-15,-3-19 1 16,-10-13-1-16,0-17 0 16,-6-18 1-16,-2-12 0 0,-2-11-2 15,3-11 1-15,8-7-1 16,7-1 2-16,6 0-2 15,13 3 0-15,7 5 0 16,11 3-2-16,13 8-1 16,8 2-3-16,12 11-6 15,-4-13-12-15,24 13-14 16,-6-11-5-16,13 3 2 15,-4-9-1-15</inkml:trace>
  <inkml:trace contextRef="#ctx0" brushRef="#br0" timeOffset="4007">10921 5629 95 0,'-39'11'40'0,"-1"24"1"16,-13 7 0-16,2 24-34 15,0 15-1-15,4 17-1 16,-1 10 0-16,8 7-1 15,5 2 0-15,8-4 0 16,8-8-3-16,6-9 1 16,7-17-2-16,7-15 0 15,5-16 0-15,10-15 0 16,3-20 0-16,10-14 0 15,1-17 0-15,9-12 0 16,1-11 0-16,1-8 0 16,2-9 0-16,-5 3 0 15,-2 5 0-15,-6 7 0 16,-6 13 0-16,-9 8 0 0,-3 17 0 15,-12 5 0-15,11 29 0 16,-11-1 0-16,1 9 0 16,2 1 0-16,2 6 0 15,7-6 0-15,8-2 0 16,5-13-5-16,18-6-4 15,-2-22-11-15,30 2-9 16,-8-27-12-16,13-4 2 16,-2-18-3-16,7-7 4 15</inkml:trace>
  <inkml:trace contextRef="#ctx0" brushRef="#br0" timeOffset="4201">11799 5773 103 0,'-33'28'41'0,"-6"39"-1"16,-19 9 0-16,6 19-35 15,1 5 0-15,10 4-2 16,2 1 1-16,12-7-4 16,13-7-4-16,6-20-7 15,26 0-18-15,-9-29-9 16,17-10-2-16,-11-26 1 15,7-11-1-15</inkml:trace>
  <inkml:trace contextRef="#ctx0" brushRef="#br0" timeOffset="4367">11432 6248 125 0,'16'-20'41'16,"25"19"1"-16,10-6-6 16,19 12-32-16,20-2-4 15,16-4-6-15,24 15-13 16,-13-18-17-16,13 14-7 15,-10-9 0-15,-5 8-1 16</inkml:trace>
  <inkml:trace contextRef="#ctx0" brushRef="#br0" timeOffset="5277">2283 8096 90 0,'-23'-17'39'0,"-4"5"-1"16,-13-3 1-16,-2 10-35 15,-13 4 0-15,1 12-2 16,-5 7 0-16,0 6-1 15,-3 6 1-15,9 2-2 0,3 2 1 16,12 3-1-16,15 0 1 16,14-4-2-16,18-4 1 15,19 1 1-15,15-2-1 16,9 1 0-16,9 1 0 15,4 3 0-15,-4 1 1 16,-7 4-1-16,-14 2 1 16,-15 4-1-16,-20 2 1 15,-13 4 0-15,-18-2 0 16,-10-5 0-16,-7-3 0 15,-1-9-2-15,3-6 0 16,8-16-3-16,14-7-1 16,6-26-13-16,31 3-21 15,3-16 1-15,20 2-1 16,7-15 0-16</inkml:trace>
  <inkml:trace contextRef="#ctx0" brushRef="#br0" timeOffset="5869">2649 8242 85 0,'10'-11'37'16,"-8"1"0"-16,-2 10-1 15,0 0-30-15,-14 29 1 16,-4-3-2-16,3 13 0 15,-5 10-2-15,2 8 1 16,-2-1-2-16,10 4 1 16,4-8-1-16,10-6 0 0,11-12-1 15,11-15 0-15,12-16-1 16,15-18 1-16,6-15-1 15,4-15 0-15,3-10 1 16,2-7-1-16,-4-6 0 16,-4-2 0-16,-13 1 0 15,-8 12 0-15,-10 8 0 16,-8 15 0-16,-9 15-1 15,-12 19 1-15,0 0-1 16,-23 46 1-16,3 21-1 16,-8 19 1-16,0 27 0 15,-3 16 0-15,1 16 1 16,2 8 0-16,4 3 0 15,3-6 0-15,7-15 0 16,1-16-1-16,4-24 0 0,1-21 1 16,1-22-1-16,-3-24 1 15,-3-26-1-15,1-22 1 16,1-23 0-16,5-22-1 15,0-20 1-15,8-16-2 16,8-12-1-16,5-9 1 16,10 1-1-16,5 1-1 15,9 15 0-15,0 7-1 16,6 19-2-16,-2 6-4 15,16 28-8-15,-14-1-15 16,15 19-4-16,-5-2 0 16,10 14-1-16</inkml:trace>
  <inkml:trace contextRef="#ctx0" brushRef="#br0" timeOffset="6267">3862 8333 92 0,'-7'17'39'0,"-13"-3"0"16,7 15 0-16,-14 2-31 15,7 7-2-15,-3 2-2 16,2 7 0-16,-1 1-1 16,5-2-1-16,1-3 0 15,5-10-1-15,5-7 0 16,8-11 0-16,-2-15-1 15,21-6 1-15,1-19-1 16,4-6 0-16,5-10 1 16,1-8 0-16,1 0-1 0,-3-2 0 15,-2 6 1-15,-7 8-1 16,-4 8 0-16,-3 12 1 15,-14 17-1-15,10 5 0 16,-8 14 1-16,0 10-1 16,1 4 0-16,5 3 0 15,9 1-1-15,2-6-2 16,15-5-1-16,5-17-3 15,20-5-6-15,-1-32-9 16,27 5-11-16,-12-26-6 16,14-3-1-16,-11-14 1 15</inkml:trace>
  <inkml:trace contextRef="#ctx0" brushRef="#br0" timeOffset="6461">4807 7867 107 0,'-18'7'40'0,"-17"11"-1"15,2 29 0-15,-1 8-35 16,-3 12-1-16,3 10-1 15,5 8-1-15,8 4-1 16,8 1 0-16,6-5-2 16,6-10-1-16,12-5-4 15,-7-21-9-15,18 0-16 16,-16-24-9-16,8-7 2 15,-14-18-2-15</inkml:trace>
  <inkml:trace contextRef="#ctx0" brushRef="#br0" timeOffset="6628">4465 8409 99 0,'5'-19'39'16,"3"-1"-1"-16,15 9 0 16,4-8-35-16,19-3-3 15,13-1-4-15,4-20-16 16,23 7-17-16,-3-10 0 15,7 0-2-15,-3-8 0 16</inkml:trace>
  <inkml:trace contextRef="#ctx0" brushRef="#br0" timeOffset="7033">5389 7740 109 0,'-48'44'41'0,"-16"5"1"16,8 22-3-16,-6 0-34 15,8 6-1-15,4 3-2 16,7 4 1-16,6-4-2 15,13-4 0-15,10-8-1 16,9-9 0-16,10-10 0 16,5-11-1-16,8-15 1 15,1-12 0-15,4-17 0 16,6-14 0-16,-2-10 0 15,0-9 0-15,-1-6 0 16,0-7 0-16,2 0 0 16,-2 6 0-16,-3 9 0 15,-3 11 0-15,-4 13 0 16,-3 16 0-16,-5 14 0 0,-8 16 1 15,-3 13-2-15,-4 10 1 16,1 5 0-16,1 3-1 16,8-1-1-16,6-7-1 15,15-4-2-15,4-23-9 16,30 6-8-16,-8-32-7 15,17 3-8-15,-9-21-4 16,8-6 0-16,-13-12 1 16</inkml:trace>
  <inkml:trace contextRef="#ctx0" brushRef="#br0" timeOffset="7395">5635 8480 100 0,'-23'27'40'0,"-1"-8"0"15,17 9-1-15,6-11-37 16,19-3 1-16,12-7-2 15,13-8 1-15,9-8-1 16,5-10 0-16,2-7-1 16,3-8 1-16,-8-3 0 15,-5-4-1-15,-9-3 1 16,-12 0 0-16,-11 3 0 15,-7 5 1-15,-15 7-1 16,-8 8 0-16,-11 11 1 16,-8 15-1-16,-9 11 0 15,-4 16 0-15,0 10 0 16,1 12-1-16,5 3 0 0,10 3 0 15,11-2 0-15,17-7-1 16,15-4-2-16,13-16-3 16,26-1-8-16,-4-26-9 15,32 5-10-15,-4-22-8 16,14-3-1-16,1-13 0 15</inkml:trace>
  <inkml:trace contextRef="#ctx0" brushRef="#br0" timeOffset="7882">6937 8239 87 0,'-23'-19'40'15,"-5"13"-1"-15,-18 2 2 16,9 16-34-16,-16 2-2 15,3 11 0-15,2 2-2 16,10 5-1-16,8-1 0 16,14 4-1-16,11-6 0 15,14-4-1-15,15-6 1 16,8-6-1-16,10-4 0 15,9-2 0-15,-1-3 0 16,-3-4-1-16,-2 0 1 0,-7 1 0 16,-12 5 1-16,-11 4-1 15,-13 7 0-15,-12 3 0 16,-9 6 1-16,-6 4-1 15,-3 5 1-15,-3 0-1 16,4 0 2-16,3-5-2 16,11 0 0-16,8-12-4 15,17-2-2-15,4-23-14 16,32 7-6-16,-7-22-12 15,22-1-4-15,-4-17 0 16,9-3 1-16</inkml:trace>
  <inkml:trace contextRef="#ctx0" brushRef="#br0" timeOffset="8085">7345 8225 110 0,'-18'14'41'0,"-15"7"2"16,8 23-3-16,-2 4-36 15,2 10-1-15,3 5-2 16,6 4 0-16,12-2 0 15,5-5-2-15,14-7-2 16,2-16-2-16,19-5-10 16,-12-31-10-16,18 1-12 15,-12-25-4-15,9-7-1 16,-11-19 1-16</inkml:trace>
  <inkml:trace contextRef="#ctx0" brushRef="#br0" timeOffset="8228">7351 7928 98 0,'-22'-6'36'0,"6"12"-3"16,16 10-19-16,14-9-50 16,9 10 0-16,8-4-2 15,18 4 0-15</inkml:trace>
  <inkml:trace contextRef="#ctx0" brushRef="#br0" timeOffset="8580">8025 8117 109 0,'-33'29'41'15,"-23"-6"3"-15,4 13-3 0,-15-4-36 16,8 7 0-16,4-2-3 16,9 1 0-16,10-3-2 15,16-2 1-15,24-8-1 16,14-1 0-16,22-11 0 15,10-3 0-15,7-6-1 16,7-3 1-16,-4 3 0 16,-4-1 1-16,-13 3-1 15,-11 8 0-15,-18 7 0 16,-14 6 0-16,-15 6 0 15,-11 2 0-15,-4 3-1 16,-2-1 0-16,3 1-1 16,-1-10-4-16,16 6-7 0,-2-28-8 15,30 11-6-15,-10-28-11 16,31 2-3-16,2-14-3 15,19-6 2-15</inkml:trace>
  <inkml:trace contextRef="#ctx0" brushRef="#br0" timeOffset="8813">8535 8510 115 0,'-11'22'44'16,"11"-22"0"-16,6 13-1 15,22-18-40-15,18-1-1 16,17-2 0-16,10 0-2 0,13 3-2 16,6-7-3-16,10 12-8 15,-14-17-7-15,14 21-8 16,-28-16-15-16,6 6-1 15,-16-10-1-15,-6 1 3 16</inkml:trace>
  <inkml:trace contextRef="#ctx0" brushRef="#br0" timeOffset="10091">10484 8206 70 0,'0'0'36'0,"0"0"-1"16,0 0 2-16,-11 7-32 16,5 15 0-16,-7 4-1 15,2 12 0-15,-9 4-1 16,3 8 1-16,-7 0-2 15,7 2 1-15,-4-8-1 16,7-3 0-16,0-10-2 16,5-6 1-16,3-13 0 15,6-12 0-15,0 0 0 16,18-30 0-16,-3-1-1 15,1-10 1-15,4-7 0 16,1-6 0-16,2-2-1 0,-4-2 0 16,-4 6 1-16,2 5-1 15,-5 10 0-15,-3 8 0 16,-4 8 1-16,-5 21-1 15,0 0 0-15,11 2 1 16,-10 17-1-16,4 8 0 16,-1 0 0-16,8 6 1 15,2-1-1-15,9-6 1 16,7-7 0-16,12-10 0 15,5-11-1-15,10-11 1 16,2-10 1-16,2-8-2 16,0-6 1-16,-5 1 1 15,-9 1-1-15,-9 3 0 16,-10 7 0-16,-9 12 0 0,-19 13 0 15,11 8-1-15,-19 15 1 16,-5 9-1-16,1 11 0 16,-3 10-1-16,0 4 0 15,4 2-1-15,6 0-1 16,9-10-2-16,12 2-3 15,2-22-9-15,29 6-8 16,-10-26-11-16,22-3-4 16,-1-16-1-16,10-7 3 15</inkml:trace>
  <inkml:trace contextRef="#ctx0" brushRef="#br0" timeOffset="10501">11638 8163 93 0,'-33'-15'40'0,"1"15"0"16,-18 4-1-16,5 15-34 15,-11 7 0-15,3 13-2 16,0 3 0-16,7 11 0 16,8 2-2-16,9-2 1 15,12-6-1-15,16-4 0 16,14-13-1-16,16-12 1 15,15-14-1-15,14-17 0 16,8-12 1-16,6-11-1 16,0-13 0-16,-2-4 1 15,-5-1-1-15,-10 1 0 16,-13 2 1-16,-15 10 0 0,-10 10-1 15,-10 9 0 1,-7 22 1-16,-16-5-1 0,-1 19 0 16,-2 13 0-16,0 9-1 15,2 2-1-15,7 10 0 16,1-2-2-16,14 1-2 15,6-7-2-15,19 4-8 16,-7-26-6-16,23 10-7 16,-11-24-9-16,17-5-2 15,-5-17 2-15,6-5 2 16</inkml:trace>
  <inkml:trace contextRef="#ctx0" brushRef="#br0" timeOffset="10870">12178 8212 90 0,'-16'8'38'0,"-12"2"1"0,8 17 0 15,-9 0-34-15,10 8-1 16,-1 2-1-16,6 2 0 16,2 0-1-16,7-4 0 15,2-6-1-15,5-6 0 16,4-12 0-16,7-10 0 15,5-12 0-15,5-11 0 16,3-9 0-16,5-7 0 16,0-7 0-16,2-5 0 15,-1 3 0-15,-2 2-1 16,-2 2 0-16,-6 13 1 15,-5 5 0-15,-2 11 0 16,-3 12-1-16,-12 2 0 0,15 26 0 16,-11 1 0-16,0 11-1 15,2 1-1-15,3 11-1 16,1-5-3-16,8 3-2 15,-4-13-8-15,18 8-6 16,-11-28-7-16,19 4-10 16,-10-19-1-16,12-5 2 15</inkml:trace>
  <inkml:trace contextRef="#ctx0" brushRef="#br0" timeOffset="11247">12799 8172 100 0,'-20'6'40'0,"6"13"0"15,-7-2-3-15,8 12-33 16,1 1-2-16,6 8 1 16,4-1-2-16,8 0 1 15,4-5-2-15,7-6 1 16,8-10 0-16,8-10-1 15,6-10 1-15,5-11 0 16,0-10-1-16,2-9 1 16,-1-3-1-16,-2-6 1 15,-6 3-1-15,-7 3 0 16,-7-1 1-16,-5 13 0 15,-9 10-1-15,-9 15 0 16,0 0 0-16,-6 19 0 16,-4 9 0-16,-1 8-1 15,3 9-1-15,2-6-3 0,11 7-4 16,-3-21-6-16,29 8-6 15,-2-32-10-15,27-2-9 16,8-20-2-16,23-8 2 16</inkml:trace>
  <inkml:trace contextRef="#ctx0" brushRef="#br0" timeOffset="11645">14381 7357 95 0,'-38'-58'41'0,"3"19"2"16,-15 8-2-16,4 22-30 15,-8 16-8-15,-2 22 0 16,-1 18-1-16,2 19-2 15,-2 17 0-15,4 14-1 16,4 6 0-16,12 8 0 16,10 0 1-16,13-2 0 15,13-6-1-15,12-11 0 16,12-13-2-16,4-16-4 0,11-2-6 15,-15-36-9-15,14 5-10 16,-21-28-7-16,0-7-2 16,-18-18 1-16</inkml:trace>
  <inkml:trace contextRef="#ctx0" brushRef="#br0" timeOffset="11836">13642 8082 105 0,'-30'-15'42'0,"5"-3"0"15,25 18-2-15,0 0-35 16,15-12-3-16,26 7 0 15,17-1-2-15,14 1-2 16,13-4-4-16,26 13-8 0,-6-17-9 16,20 17-14-16,-12-6-4 15,7 8-2-15,-10 1 3 16</inkml:trace>
  <inkml:trace contextRef="#ctx0" brushRef="#br0" timeOffset="12427">14958 8013 92 0,'-20'-11'38'15,"3"6"2"-15,-8-6-2 16,7 7-33-16,-12-1-1 16,0 8-1-16,-6 3 0 15,-2 10 0-15,-8 7 1 16,-2 6-3-16,-1 6 2 15,2 7-2-15,3 2 1 16,7 1-1-16,7-4 0 16,16-4-1-16,13-9 0 15,18-10 1-15,19-12 0 0,14-14-1 16,15-12 1-16,9-9 0 15,8-12 0-15,-4-5 0 16,-1-5 0-16,-7 4 0 16,-18 5-1-16,-13 8 1 15,-12 7-1-15,-17 12 1 16,-10 15-1-16,-21 11 1 15,-2 13 0-15,-6 6-2 16,2 9 2-16,-1 7-2 16,3 5 0-16,11 4-2 15,14-1-1-15,13-10-3 16,22 1-5-16,4-22-5 15,30 9-5-15,-13-33-6 16,33 6-5-16,-12-22-7 0,5-6 2 16,-7-11 3-16</inkml:trace>
  <inkml:trace contextRef="#ctx0" brushRef="#br0" timeOffset="12644">15660 8096 106 0,'-23'-22'40'16,"0"12"2"-16,-11 7-2 15,6 11-36-15,-10 11 0 16,7 11-2-16,-2 7 0 15,3 7-1-15,10 3 1 16,8 2-3-16,11-10 2 16,17-3-2-16,14-13-2 15,15-14-3-15,27-2-7 0,1-29-7 16,29 3-9-16,-10-22-11 15,16-3 0-15,-8-17-1 16,0-4 2-16</inkml:trace>
  <inkml:trace contextRef="#ctx0" brushRef="#br0" timeOffset="12855">16407 7543 112 0,'-46'33'40'0,"2"25"1"15,-13 2-3-15,6 17-34 16,7 7-2-16,7 6 0 15,8 0-1-15,7-5-2 16,12-3-1-16,4-8-5 0,16 2-9 16,-10-31-12-16,17 2-11 15,-10-21-1-15,6-7-2 16,-13-19 3-16</inkml:trace>
  <inkml:trace contextRef="#ctx0" brushRef="#br0" timeOffset="13403">15986 7977 94 0,'0'0'40'16,"0"0"1"-16,0 0-2 15,39 6-25-15,-2-7-11 16,14 0 0-16,6-1 0 0,5-2 0 15,1 1-1-15,2-3 0 16,-5 2-1-16,-9 2 0 16,-8 0 0-16,-13 1-1 15,-7 4 1-15,-9 3 0 16,-13 4 0-16,-11 8 1 15,-9 6-1-15,0 5-1 16,-7 5 2-16,2 4-2 16,1 4 0-16,1-1 0 15,7 1 0-15,9-6 0 16,9-6 0-16,11-9 0 15,10-9 0-15,10-10 0 16,10-11 0-16,5-9 0 16,3-8 0-16,2-9 0 15,-2-7 0-15,-3-4 0 0,-10 0 0 16,-6 3 0-16,-11 3 0 15,-6 7 0-15,-10 7 0 16,-6 11 0-16,0 15 0 16,-15 14 0-16,-3 12 0 15,2 8 0-15,-3 10 0 16,0 3 0-16,5 6 0 15,8-4-2-15,9-1-2 16,5-14-5-16,20 3-4 16,-6-25-6-16,26 6-4 15,-12-28-5-15,23 5-4 16,-12-20-5-16,5-2-1 15,-7-5 4-15</inkml:trace>
  <inkml:trace contextRef="#ctx0" brushRef="#br0" timeOffset="13756">17277 8118 110 0,'0'0'38'16,"-25"11"2"-16,11 9-3 15,-6 2-34-15,3 10 0 16,-3 4 0-16,2 7 0 16,3 0-1-16,1 2-1 15,6-5 1-15,2-3-1 16,5-8 0-16,2-6 0 15,-1-23 0-15,0 0 0 16,19-11 0-16,-5-15 0 16,4-9 0-16,1-7 0 15,1-6 0-15,-1-5-1 16,2-1 0-16,1 0 0 15,-3 7 0-15,2 4 1 0,-2 5-2 16,-2 6 2-16,2 6-2 16,3 8 1-16,1 11-1 15,1 4-2-15,7 8-2 16,-2-3-6-16,18 16-5 15,-12-17-7-15,22 17-6 16,-15-18-6-16,15 6-5 16,-9-8 0-16,3 2 4 15</inkml:trace>
  <inkml:trace contextRef="#ctx0" brushRef="#br0" timeOffset="14267">17891 8086 102 0,'-26'17'41'15,"8"9"1"-15,0-9-1 0,14 1-23 16,5-5-15-16,14-1 0 15,10-7-1-15,12 1-1 16,8-6 1-16,11-6-2 16,-1-3 0-16,1-5 0 15,-3-5 0-15,-9-7 0 16,-11-3 0-16,-14 1 0 15,-14-4 0-15,-14 5 0 16,-15 0 0-16,-9 8 0 16,-13 9 0-16,-5 12 0 15,-3 8 0-15,-1 18 0 16,5 6 0-16,8 10 0 15,9 6 0-15,13 0 0 0,14 2 0 16,17-4 0-16,17-3 0 16,19-9 0-16,18-4 0 15,8-7-4-15,20 3-8 16,1-20-4-16,19 11-5 15,-17-22-3-15,15 14-7 16,-26-21-4-16,-3 8-4 16,-21-5 3-16,-13 2 6 15,-17 9 42-15,-25-15 7 16,4 20 5-16,-28-18 6 15,18 9 5-15,-30 4 6 16,15-6 1-16,-5-10-3 16,13-3-41-16,7 15-7 15,-9-34-7-15,9 34-7 0,4-35-9 16,9 16-10-16,-1-3-1 15,6 2 0-15</inkml:trace>
  <inkml:trace contextRef="#ctx0" brushRef="#br0" timeOffset="15146">19788 6953 89 0,'-57'29'38'0,"-17"22"1"16,-4 29-1-16,-17 16-30 15,4 27-1-15,-6 9-2 0,8 14-1 16,9 2-2-16,19 3-1 16,16-4-1-16,24-6 0 15,20-12-1-15,24-19-2 16,23-13-2-16,13-28-10 15,34-5-14-15,1-31-11 16,11-20 2-16,-1-27-3 16</inkml:trace>
  <inkml:trace contextRef="#ctx0" brushRef="#br0" timeOffset="15777">19837 7924 91 0,'-23'28'36'16,"7"8"1"-16,-5 1 0 16,8 5-33-16,-2 5-2 15,3 6 0-15,-1-2 1 16,0 4-2-16,2-10 0 15,2-3 0-15,2-9-1 16,3-7 1-16,4-13-1 16,0-13 0-16,17-14 1 15,-1-11-1-15,4-10 1 16,2-8 0-16,1-3 0 15,4-9-1-15,-5 2 1 16,0 2 0-16,-7 7-1 0,-3 6 1 16,-5 9-1-16,-3 9 2 15,-6 8-2-15,2 12 1 16,-9 13 0-16,3 6-2 15,0 6 2-15,4 0-2 16,4 3 2-16,7-3-2 16,8-3 2-16,11-5-2 15,12-11 2-15,10-9-1 16,9-15 1-16,10-5 0 15,3-7 0-15,2-6 1 16,-5 0-2-16,-7-1 2 16,-12 2-1-16,-11 6 1 15,-11 8-1-15,-14 11-1 16,-14 10 1-16,0 0-1 15,-20 22 1-15,-3 8 0 0,0 8-1 16,1 6-1-16,1 3 0 16,3 5 0-16,8 1-2 15,7-6-1-15,13 1-2 16,4-17-8-16,22 8-8 15,-9-26-7-15,23 5-9 16,-5-19-1-16,9-5 1 16,-5-11 2-16</inkml:trace>
  <inkml:trace contextRef="#ctx0" brushRef="#br0" timeOffset="16197">20836 8010 98 0,'-28'1'38'0,"-10"2"2"0,9 15-2 16,-7 1-33-16,7 10-3 15,-2 2 1-15,5 6-1 16,5 1-1-16,11-2 0 16,8-4 0-16,8-1 0 15,12-9 0-15,8-6-1 16,7-10 1-16,5-10-1 15,5-8 0-15,1-6 1 16,-3-10-1-16,-3-3 1 16,-9 0-1-16,-5-4 0 15,-5-2 1-15,-10 11 1 16,-4-1-2-16,-9 10 2 15,-2 5-1-15,6 12-1 16,-23 7 0-16,9 10 0 0,2 10 0 16,0 3-1-16,3 8 1 15,4 0-2-15,9-2 2 16,6-3-2-16,13-5-1 15,7-11-1-15,16-5-1 16,2-19-4-16,17 2-7 16,-8-27-7-16,17 5-8 15,-11-20-7-15,1-2 2 16,-9-13 1-16</inkml:trace>
  <inkml:trace contextRef="#ctx0" brushRef="#br0" timeOffset="16398">21550 7602 103 0,'-13'-36'38'0,"6"22"0"16,-12 11 0-16,7 26-32 15,-6 13-3-15,5 19 0 16,-5 15-2-16,3 10 0 16,1 7-1-16,3 5 0 15,8 2 0-15,0-9-3 16,9-2-2-16,3-17-8 15,15 1-9-15,-10-30-11 16,15-5-5-16,-4-24-2 16,11-10 1-16</inkml:trace>
  <inkml:trace contextRef="#ctx0" brushRef="#br0" timeOffset="16695">21668 7937 108 0,'-28'-7'39'16,"5"21"3"-16,-7-1-2 15,12 9-36-15,-7 2-2 16,6 1 0-16,1 4-1 16,8 0 0-16,5-5 0 15,6-1-1-15,8-3 1 16,5-3-1-16,9-4 1 15,7-2-1-15,8-5 1 16,6-1-2-16,5-3 0 16,2-6-2-16,6 0-3 15,-4-9-6-15,12 11-7 16,-21-20-8-16,16 12-12 15,-16-11 0-15,3 2-2 0,-11-6 3 16</inkml:trace>
  <inkml:trace contextRef="#ctx0" brushRef="#br0" timeOffset="16896">22192 8002 106 0,'-26'15'39'0,"3"14"1"16,-9-3-2-16,14 9-34 16,-4 0-1-16,3 2-1 15,8 0 0-15,1-2-1 16,6-4 0-16,8-7-2 15,6-5-2-15,4-15-2 16,13 1-9-16,-12-26-8 16,19 7-10-16,-11-22-7 0,7 2-2 15,-8-18 1-15</inkml:trace>
  <inkml:trace contextRef="#ctx0" brushRef="#br0" timeOffset="17347">22234 7732 108 0,'0'0'39'0,"4"18"2"15,6 0-1-15,9-3-36 16,4 4 0-16,3 1 0 16,6 2-1-16,-5 3 0 15,5 4 0-15,-7 3-1 16,-3-1-2-16,-7 6 1 15,-9 0-2-15,-6 2 1 0,-7 2 0 16,-6-2 0-16,-3-6-1 16,0-3 1-16,0-5 0 15,4-7 0-15,6-8 0 16,6-10 0-16,11-5 0 15,5-12 0-15,7-4-1 16,4-6 1-16,4-4 0 16,4-5 0-16,-3 0 1 15,-3 3 0-15,-2 5-1 16,-7 9 1-16,-5 8 0 15,-5 10-2-15,-10 1 1 16,12 27-1-16,-8-2-1 16,3 7-1-16,5 4-1 15,7 2 0-15,6-8-3 0,13 4 0 16,4-17-6-16,19 12-6 15,-13-26-5-15,21 12-4 16,-16-23-8-16,4 0-2 16,-9-10 2-16</inkml:trace>
  <inkml:trace contextRef="#ctx0" brushRef="#br0" timeOffset="17840">23201 8077 99 0,'-24'-15'39'0,"-12"2"2"16,7 10-2-16,-8 3-34 15,6 10 0-15,1 5-3 16,2 7 1-16,4 7-2 15,9-1 0-15,2 2 0 16,15 0 1-16,5-5-1 16,12-5-1-16,8-7 1 0,7-8 0 15,5-11-1-15,3-4 0 16,1-9 0-16,1-6 0 15,-3-4 1-15,-2-2-2 16,-4-5 2-16,-4 0 0 16,-6 5-1-16,-3 3 1 15,-5 9-1-15,-8 10 1 16,-9 9-2-16,5 12 1 15,-15 14-1-15,-6 16 0 16,-8 14 0-16,-6 15 0 16,-5 15 0-16,-1 1 2 15,-5 10 0-15,5 0-1 16,1-1 2-16,4-9-2 15,7-11 2-15,3-13-2 0,9-18 2 16,-1-15-3-16,2-15 1 16,11-15 0-16,-17-13 0 15,8-9-2-15,-1-6 1 16,-2-9-2-16,2 0-1 15,1-3 0-15,3 6-2 16,1-3 0-16,8 12-8 16,-9-10-3-16,23 19-8 15,-13-16-1-15,24 13-9 16,-8-7-5-16,12 0 2 15</inkml:trace>
  <inkml:trace contextRef="#ctx0" brushRef="#br0" timeOffset="18215">23585 7504 102 0,'14'3'40'16,"1"0"2"-16,13 15-2 15,-6 6-35-15,12 8-2 16,2 10 0-16,2 11 0 15,-7 7 0-15,-5 15-1 16,-11 4-1-16,-9 4 0 16,-11 2-1-16,-10-1 0 0,-14-7 0 15,-4-4 0-15,-4-9-1 16,1-14 0-16,6-6-3 15,0-20-7-15,22 3-5 16,-5-30-6-16,35 9-9 16,-5-22-9-16,28-1-4 15,2-8 3-15</inkml:trace>
  <inkml:trace contextRef="#ctx0" brushRef="#br0" timeOffset="18348">24022 8325 92 0,'-41'-8'42'15,"12"6"0"-15,-13-5-5 0,1 1-31 16,12 9-25-16,-15-17-11 15,15 12-14-15,-8-2 0 16,2 6 0-16</inkml:trace>
  <inkml:trace contextRef="#ctx0" brushRef="#br1" timeOffset="22189">743 10014 68 0,'2'-17'35'0,"-2"17"0"16,0 0 1-16,9 10-26 16,-13 11-2-16,8 17-2 15,-4 8-2-15,3 13-2 16,-2 6-1-16,5 12 1 15,-3 2-2-15,0 2 1 16,-1-3-1-16,2-4 0 16,-3-7 0-16,1-8 1 15,1-14 0-15,-2-9 0 16,-1-17 0-16,0-19-1 0,0 0 1 15,-6-33-1-15,6-5 1 16,-2-13-1-16,0-8 0 16,1-12-2-16,1-9 3 15,1-5-1-15,6-6 1 16,2-1-1-16,3 3 1 15,8 0-1-15,4 9 1 16,9 8 0-16,7 9-1 16,4 14-1-16,5 14 2 15,3 13-1-15,-2 13 0 16,-1 12 1-16,-4 12-1 15,-7 7 1-15,-8 14-1 16,-10 9 1-16,-10 8-1 16,-14 9 1-16,-15 3-1 0,-16 3 0 15,-13-1-1-15,-10-3 1 16,-7-5-2-16,0-12 0 15,6-4-2-15,7-19-3 16,20-2-21-16,12-25-10 16,31-8 4-16,16-19-5 15</inkml:trace>
  <inkml:trace contextRef="#ctx0" brushRef="#br1" timeOffset="22573">1654 9819 80 0,'0'0'38'15,"-13"15"-1"-15,-3 21 1 0,-14 5-19 16,3 18-15-16,-3 10-2 16,5 14 1-16,-4 7 0 15,4 8 0-15,1 3-1 16,7-3 0-16,0-10 0 15,7-7-1-15,1-13 1 16,7-10 0-16,4-15-2 16,1-14 0-16,6-11 0 15,-9-18 0-15,24-9-1 16,-9-13 2-16,3-9-2 15,0-6 1-15,-1-3 1 16,4-2-1-16,-4 4 0 16,1 5-1-16,-3 11 1 15,-2 10-1-15,0 13-1 16,-1 7-1-16,2 13-1 0,0 1-1 15,10 9-2-15,-1-8-5 16,20 10-23-16,-7-18-2 16,15 4 1-16,-5-18-1 15</inkml:trace>
  <inkml:trace contextRef="#ctx0" brushRef="#br1" timeOffset="22993">2076 10489 101 0,'-28'12'39'0,"-9"-10"2"16,9 12-3-16,-7-4-33 16,13 4-1-16,1-4-2 15,9 5 0-15,3 5-1 16,7-1-1-16,2 3 1 15,5 7-1-15,3 2 1 16,0 3 0-16,0 2-1 16,1-3 1-16,1-1 0 15,-1-2-1-15,-1-4 1 16,2-7-1-16,2-8 0 15,0-7 0-15,3-10 0 16,1-6 0-16,2-14 1 16,3-2-2-16,-2-8 1 15,-2-5 0-15,-5 1 0 16,-7-1 1-16,-1 5-1 0,-11 6 0 15,-3 8-1-15,-8 5 0 16,0 12-1-16,-3 5-1 16,5 10-4-16,-2-7-9 15,18 15-22-15,0-18-2 16,10 14 0-16,6-19-1 15</inkml:trace>
  <inkml:trace contextRef="#ctx0" brushRef="#br1" timeOffset="23257">2632 9761 104 0,'-27'10'40'16,"5"24"1"-16,-11 7-2 15,7 21-35-15,-4 10-1 16,7 12-1-16,1 9-2 16,6 7 2-16,4 1-3 15,2-5 0-15,9-4-4 16,6-14 1-16,11-4-9 15,-12-21-24-15,18-8-2 16,-12-24 0-16,10-10-1 16</inkml:trace>
  <inkml:trace contextRef="#ctx0" brushRef="#br1" timeOffset="23683">2355 10501 98 0,'-12'-9'38'0,"12"9"1"16,0 0-3-16,30-2-32 15,4-2-2-15,9-1-1 16,9-2 1-16,6 1 0 16,3-3 0-16,4 1-1 15,-6 2 0-15,-6 4 0 16,-6 1 1-16,-10 5-1 15,-8 4 0-15,-7 7 0 16,-11 3 0-16,-6 7 1 16,-9 5-1-16,-4 5 1 15,-6 3-1-15,2 4 1 16,-2-2-1-16,1-1 0 0,6-5 0 15,4-6 0-15,7-8-1 16,8-11 0-16,6-11 0 16,4-13 0-16,6-10 0 15,-1-6 1-15,-2-10-1 16,-4-4 0-16,-3-4 0 15,-8 1-1-15,-7 2-1 16,-8 1-3-16,-3 9 0 16,-16-2-11-16,9 23-20 15,-17-3-5-15,9 18 0 16,-6-2 0-16</inkml:trace>
  <inkml:trace contextRef="#ctx0" brushRef="#br1" timeOffset="24225">3602 10421 73 0,'8'-13'39'16,"-8"13"-1"-16,0 0 2 15,0 0-24-15,-33 7-8 16,6 13-3-16,-10 1-1 15,-2 6-2-15,-3 6 0 16,1 0 0-16,6 2-1 16,6-3 0-16,14-4 0 15,9-3-1-15,14-9 0 16,10-4 0-16,13-5 0 15,3-3 0-15,3-3 0 16,-3 0 0-16,-2 1 1 16,-6 0-1-16,-8 6 0 0,-11 3 1 15,-10 4-1-15,-8 5 0 16,-6 4 0-16,-4-2 0 15,0 2-2-15,-2-6-2 16,8 1-3-16,-2-19-12 16,17 0-20-16,0 0 0 15,35-20 0-15,-9-8-2 16</inkml:trace>
  <inkml:trace contextRef="#ctx0" brushRef="#br1" timeOffset="24803">3964 10464 96 0,'0'0'38'0,"-14"-11"2"16,2 17-2-16,-11 6-34 16,6 1 0-16,-4 7-1 15,5 8 0-15,-4 3-1 16,5 6 0-16,2-2 0 15,5 6-1-15,7-7 0 16,8-5 1-16,6-9-2 16,6-11 1-16,9-9-1 15,8-10 0-15,2-12 1 16,0-8-1-16,2-5 0 15,-4-5 0-15,-5 2 1 16,-7 0-1-16,-6 7 0 16,-7 4-1-16,-6 13 1 15,-5 14-1-15,0 0 1 16,-19 39-1-16,2 8 1 0,-2 14-1 15,-5 14 1-15,-4 13 0 16,3 7-1-16,-3 3-1 16,4-3 2-16,1-8-2 15,4-7 1-15,6-16 0 16,4-13 0-16,2-16 0 15,2-15 2-15,5-20 0 16,0 0-1-16,-4-34 1 16,4-6-1-16,2-8 0 15,0-12 2-15,5-7 0 16,3-4-1-16,4-3 0 15,3 3 0-15,6 3 1 16,1 5-1-16,7 4 0 0,2 11-3 16,2 4-2-16,8 13-2 15,-6-5-9-15,20 23-14 16,-17-15-10-16,15 13 0 15,-9-8 0-15,8 11 2 16</inkml:trace>
  <inkml:trace contextRef="#ctx0" brushRef="#br1" timeOffset="25180">4573 10467 101 0,'-12'13'39'0,"-5"-11"2"16,7 12-2-16,-8-3-33 16,7 8-1-16,-4 4-1 15,2 8-1-15,-2 4-1 16,1 6 0-16,1 0-1 0,-1 2 1 15,4-2-1-15,-1-9 1 16,6-8-1-16,5-8 0 16,0-16-1-16,15-10 1 15,0-13-1-15,4-7 0 16,2-8 0-16,4-6 0 15,1-1 0-15,1-1-1 16,-2 9 1-16,-4 4 1 16,0 10-1-16,-6 5 0 15,1 14 0-15,-3 7 1 16,-2 11-1-16,-3 7 0 15,0 3-1-15,6 5 0 16,-3 0-1-16,5-2-1 16,5-1-2-16,4-14-7 0,21 5-17 15,-14-28-9-15,22 3-2 16,-6-18-2-16,13-6 2 15</inkml:trace>
  <inkml:trace contextRef="#ctx0" brushRef="#br1" timeOffset="25394">5375 10008 110 0,'-19'8'40'0,"-14"10"1"16,6 21-1-16,-7 8-37 15,7 13 1-15,2 8-4 16,2 6 2-16,7 3-3 15,4-1-1-15,6 0-1 16,4-7-2-16,6 0-6 0,-9-21-25 16,13 2-4-16,-9-23 0 15,8-6-1-15</inkml:trace>
  <inkml:trace contextRef="#ctx0" brushRef="#br1" timeOffset="25578">5073 10561 103 0,'-18'-12'39'0,"18"12"2"16,0 0-1-16,29 2-37 16,-5-7-1-16,13-7-3 15,13-3-3-15,5-21-17 16,19 9-17-16,-2-21-3 0,7 6 3 15,-6-15-4-15</inkml:trace>
  <inkml:trace contextRef="#ctx0" brushRef="#br1" timeOffset="25937">5880 9907 106 0,'-26'39'41'0,"-14"2"0"16,4 22 0-16,-6 0-37 15,2 9 1-15,-3 0-3 16,6 2 1-16,5-5-2 15,8-3 1-15,9-8-2 16,7-12 0-16,7-9 0 0,10-13 0 16,6-10 1-16,6-13-1 15,4-10 0-15,0-9 1 16,4-6-1-16,-2-4 0 15,-2-3 1-15,3 5-1 16,-10 3 0-16,-2 5 0 16,-2 13 0-16,-14 5 1 15,14 11-1-15,-10 10 0 16,-4 8-1-16,0 2 0 15,3 8-1-15,-2-3-2 16,9 4-1-16,-2-16-8 16,17 9-21-16,-9-22-7 15,17-2 1-15,-8-14-2 16</inkml:trace>
  <inkml:trace contextRef="#ctx0" brushRef="#br1" timeOffset="26313">6094 10490 98 0,'-10'17'41'16,"7"10"0"-16,-1-12-1 16,16 1-34-16,0-5-2 15,11-5-1-15,4-8-1 16,6-6 0-16,4-9 0 15,2-5-2-15,1-5 2 16,-5-6-4-16,-3 1 3 16,-7-2-2-16,-7 4 2 0,-8 5 0 15,-8 5-1-15,-8 11-1 16,-9 7 2-16,-7 10 0 15,-7 12 0-15,0 12 1 16,-4 8-3-16,-1 4 2 16,6 5-1-16,4 0 2 15,8-1-3-15,11-6 0 16,14-10-2-16,14-12-1 15,18-3-8-15,2-27-13 16,26-1-16-16,-2-18 0 16,20-1-1-16,-7-17 2 15</inkml:trace>
  <inkml:trace contextRef="#ctx0" brushRef="#br1" timeOffset="26605">6849 10329 116 0,'-52'29'44'0,"-7"-6"-4"16,15 8-4-16,5-6-33 15,12 1 1-15,14-10-4 16,14-4 1-16,16-4-1 16,6-5 0-16,10-4 0 15,1-2 0-15,2 3 0 16,-2 1 0-16,-9 5 0 15,-6 7 1-15,-15 6-1 16,-5 6 1-16,-12 4-1 16,-3 3 1-16,-7 2-1 15,2-1-1-15,1-1-2 16,2-10-2-16,16 3-11 0,2-25-20 15,0 0-6-15,17-7 0 16,14-8 0-16</inkml:trace>
  <inkml:trace contextRef="#ctx0" brushRef="#br1" timeOffset="26929">7223 10345 82 0,'0'0'43'15,"-10"4"0"-15,1 21 2 16,-10-2-17-16,4 11-23 15,-3 2-4-15,3 4 2 16,-2-1-3-16,6 1 0 16,3-4-2-16,3-6-1 0,6-7-2 15,-1-23-2-15,16 18-7 16,-12-34-13-16,18 6-15 15,-12-20 2-15,12 5 12 16,-15-20 12-16,10 6 4 16,-13-14 4-16,4 0 9 15,-1 8 16-15,-8-7 17 16,2 10-2-16,-4-1-11 15,4 15-15-15,1 3-29 16,1 16-3-16,-3 9-4 16,0 0-2-16</inkml:trace>
  <inkml:trace contextRef="#ctx0" brushRef="#br1" timeOffset="27332">7761 10276 92 0,'-17'8'41'16,"-12"-9"0"-16,4 10 2 15,-9-8-34-15,2 7-2 16,-4-2-1-16,4 1-1 15,2 1-1-15,6 1-1 16,5 1-1-16,6 1 0 16,12 0-2-16,12 1 0 0,11 1 0 15,8 0 0-15,8 0 0 16,11 2 0-16,1-1-2 15,3 2 4-15,-6-1-2 16,-6 5 0-16,-12-1 0 16,-15 5 0-16,-14 4 0 15,-16 0 0-15,-13 1 0 16,-6-1 0-16,-6 0-3 15,-2-6-1-15,5-2-3 16,-4-21-26-16,27 9-3 16,-9-22-4-16,20-1-3 15</inkml:trace>
  <inkml:trace contextRef="#ctx0" brushRef="#br1" timeOffset="27890">9143 10363 85 0,'0'0'37'0,"-12"-5"2"16,3 15-1-16,-16 7-32 0,5 11-1 15,-7 3-2-15,2 7 0 16,-3 1 0-16,4 4-2 15,6-2-1-15,4-2-1 16,14-6-3-16,3-20-9 16,18-1-25-16,3-16 0 15,13-8-1-15,-3-18 0 16</inkml:trace>
  <inkml:trace contextRef="#ctx0" brushRef="#br1" timeOffset="28066">9053 9917 109 0,'-37'-16'38'0,"-2"8"1"16,14 17-3-16,10 4-38 16,11-3-1-16,22 10-8 15,0-10-27-15,25 6 1 16,5-4-1-16,16 3-1 15</inkml:trace>
  <inkml:trace contextRef="#ctx0" brushRef="#br1" timeOffset="28363">9560 10192 107 0,'-37'18'40'16,"1"10"1"-16,-9-13-1 16,0 3-35-16,10-5-2 0,13 1 0 15,10-5-1 1,12-9 0-16,14 15-2 0,11-8 0 15,8 1-1-15,9 4 2 16,0 5-2-16,-4 6 1 16,-6 3 0-16,-9 11 0 15,-17 5 1-15,-12 4 0 16,-13 1-1-16,-10-1 1 15,-8-2-1-15,-3-5 0 16,3-7-3-16,2-15-2 16,22 0-16-16,2-29-19 15,22-1-2-15,11-20 0 16,22-2-2-16</inkml:trace>
  <inkml:trace contextRef="#ctx0" brushRef="#br1" timeOffset="28822">11064 9703 94 0,'0'0'37'15,"-26"23"3"-15,2 10-3 16,-18 9-33-16,7 16-1 16,-4 9 0-16,0 15-1 15,-5 7-1-15,1 6 1 16,1 4-2-16,5-2 1 15,4-9-3-15,9-9 1 16,9-10-6-16,2-26-7 16,23-4-24-16,-3-23 0 0,13-10-1 15,-1-20-1-15</inkml:trace>
  <inkml:trace contextRef="#ctx0" brushRef="#br1" timeOffset="29001">10601 10409 100 0,'-22'3'39'0,"0"-3"2"15,17 11-3-15,5-11-33 16,4 14-2-16,25-15-1 16,18-8-3-16,14-3-1 15,12-17-9-15,27 4-25 16,-7-18-4-16,15 2 2 15,-5-11-3-15</inkml:trace>
  <inkml:trace contextRef="#ctx0" brushRef="#br1" timeOffset="29419">11474 9716 97 0,'-43'23'40'0,"6"19"1"15,-10 6-1-15,9 8-31 16,-5 13-5-16,7 9-1 15,-1 3 0-15,3 6 1 16,2-3-3-16,8-4 1 16,2-9-1-16,12-11 0 15,1-11-1-15,8-12 1 16,8-13-1-16,7-14 0 0,9-14 1 15,5-11-1-15,7-10 0 16,1-5 0-16,1-5 1 16,2 1-1-16,-3 3 0 15,-6 5 0-15,-3 12 0 16,-7 13 1-16,-10 12-1 15,-2 15 0-15,-3 9 0 16,-5 7 1-16,1 5-1 16,2 2-1-16,4 2-1 15,4-10 0-15,10-5-3 16,5-16-2-16,19-2-13 15,-4-27-17-15,17-1-5 16,-8-19 1-16,9-4-1 16</inkml:trace>
  <inkml:trace contextRef="#ctx0" brushRef="#br1" timeOffset="29768">11846 10349 96 0,'-25'5'41'0,"14"12"2"15,-2-6-3-15,14 4-32 16,4-1-6-16,11-3 1 15,6-2-1-15,13-4-1 16,4-7 0-16,4-4 0 16,-4-4 0-16,3-4-1 15,-7-2 2-15,-4-3-4 16,-12-4 4-16,-12 1-2 0,-9 1 1 15,-10 4-1-15,-12 2 2 16,-9 9-2-16,-7 10 0 16,-7 11 2-16,-4 9-2 15,1 13 2-15,0 8-2 16,12 4 1-16,9 2-1 15,19-6 2-15,18-4-3 16,25-13-2-16,29-5-5 16,10-27-14-16,38 1-19 15,-4-16-3-15,15-1 1 16,-2-6-2-16</inkml:trace>
  <inkml:trace contextRef="#ctx0" brushRef="#br2" timeOffset="33846">13142 10336 91 0,'-4'16'39'16,"-6"-2"1"-16,4 6-3 15,-4 0-33-15,3 10-1 16,-6 1-1-16,0 9 1 15,-2 1-1-15,-1 7 1 16,-4-2-1-16,4-5 0 16,0-7-1-16,4-9 0 15,5-9 0-15,7-16 0 0,0 0-1 16,18-23 1-16,1-11-1 15,6-11 0-15,5-8 1 16,-1-7-1-16,3-4 1 16,-2 0-1-16,-2 2 1 15,-1 10-1-15,-10 11 1 16,-1 9 0-16,-8 13-1 15,-8 19 0-15,0 0 0 16,10 23 0-16,-11 9-1 16,-3 10 2-16,2 4-2 15,2 3 1-15,6-1-1 16,6-6 2-16,9-11-2 15,8-12 1-15,11-16 1 16,9-13-1-16,13-14 0 16,3-11 0-16,-2-7 2 0,2-1-2 15,-9 2 1-15,-6 8-1 16,-14 8 2-16,-12 12-3 15,-11 18 1-15,-12 14 0 16,-9 16 0-16,-6 12 0 16,1 10-1-16,-2 5 1 15,5 5-2-15,3-5 1 16,9-1-2-16,7-14-1 15,15-2-4-15,1-27-17 16,23 2-15-16,-2-21 0 16,14-3-1-16,-2-19 2 15</inkml:trace>
  <inkml:trace contextRef="#ctx0" brushRef="#br2" timeOffset="34237">14329 10419 95 0,'-31'-19'39'15,"1"15"0"-15,-11 0 0 16,10 15-33-16,-8 5-2 15,3 13 0-15,-1 5-1 16,4 13 0-16,4 6-1 16,6 2 0-16,8 0-1 15,9-4 1-15,11-6-1 16,10-11 0-16,9-11-1 15,13-13 1-15,8-16-1 16,9-13 0-16,1-9 0 16,0-12 0-16,-1-6 0 0,-3-7 0 15,-9 1 0-15,-10 0 0 16,-6 4 0-16,-11 6 1 15,-7 8-1-15,-7 8 0 16,-4 14 0-16,3 12 0 16,-18 6 0-16,9 14 0 15,2 13 0-15,-1 5-1 16,7 10-1-16,-3 1-1 15,10 7-3-15,0-13-5 16,19 4-28-16,-10-18-3 16,18-3 2-16,-5-20-2 15</inkml:trace>
  <inkml:trace contextRef="#ctx0" brushRef="#br2" timeOffset="34477">14979 9888 107 0,'-24'68'40'0,"-6"7"0"15,10 23 0-15,-8 1-37 16,17 6 0-16,4 4-2 15,5-8-1-15,8-3-4 16,0-18-4-16,16-4-32 16,-8-22-3-16,10-11 3 15,-5-21-1-15</inkml:trace>
  <inkml:trace contextRef="#ctx0" brushRef="#br2" timeOffset="34795">15053 10480 103 0,'-33'16'40'0,"6"12"2"16,-6-9-1-16,18 5-36 15,-7-3-2-15,6 0 0 16,5-1 0-16,3-1-1 15,4 0 0-15,9-4-1 16,5 0 0-16,7-2 0 16,8-4-1-16,6 0 1 0,8-6-1 15,8-3 1-15,6-3-2 16,3-4 0-16,3-2-1 15,-5-5-2-15,5 3-2 16,-11-11-8-16,7 10-27 16,-18-9-1-16,-1 8 1 15,-9-9-1-15</inkml:trace>
  <inkml:trace contextRef="#ctx0" brushRef="#br2" timeOffset="34995">15590 10492 86 0,'-21'13'41'16,"9"14"-1"-16,-11-5 2 15,7 17-19-15,-2-3-20 0,4 5 0 16,2 2-1-16,4-3-1 16,2-1-1-16,1-6 0 15,11-6-3-15,1-15-3 16,11-1-15-16,-1-25-19 15,8-5-2-15,-5-17 2 16,8-3-2-16</inkml:trace>
  <inkml:trace contextRef="#ctx0" brushRef="#br2" timeOffset="35948">15644 10201 104 0,'0'0'41'0,"-13"8"-1"15,19 15-2-15,-6-2-35 16,14 5 0-16,6-3-1 15,7 7 1-15,1 1-1 16,6 4 0-16,-4 0-1 16,4 1 3-16,-10 4-3 15,-3 0 1-15,-9 3 0 16,-8-1-1-16,-6 1-1 15,-7-5 1-15,0-5-1 16,-2-5 0-16,-1-7 0 16,10-8 0-16,2-13 0 15,10-11-1-15,10-10 1 16,5-9 0-16,4-5-1 15,4-9 1-15,1 0 0 0,-1 0 0 16,-4 9-1 0,-2 3 1-16,-7 12 0 0,-6 12 0 15,-1 11 0-15,-4 12 0 16,-3 10 0-16,-1 10 0 15,3 3 0-15,5 2 0 16,3 0 0-16,7-6 0 16,9-5-1-16,9-9 0 15,10-10-1-15,10-11-1 16,6-7 1-16,-1-12-1 15,1-5 1-15,-6-6-1 16,-12-6 2-16,-10-2 0 16,-14 1 1-16,-15 2 0 15,-18 5 2-15,-11 8 0 0,-12 5 0 16,-6 13 1-16,-8 9-1 15,-3 15 1-15,-1 8-1 16,5 10 1-16,5 6-2 16,10 2 1-16,9 1-1 15,11-3 0-15,14-7-1 16,11-7 1-16,8-9-1 15,10-13 0-15,5-8 0 16,8-10 2-16,-2-9-2 16,0-8 0-16,-5-3 0 15,-5-3 0-15,-1 0 0 16,-11 1-2-16,-6 8 2 15,-6 8 0-15,-11 17-1 16,0 0 1-16,-8 19-1 16,-7 15 1-16,-11 18-1 0,-2 13 0 15,-8 17-2-15,-2 12 0 16,-5 4 1-16,2-1 0 15,2-2 0-15,7-8-1 16,5-13 2-16,6-16 0 16,5-20 2-16,5-18-1 15,11-20 0-15,0 0 1 16,-11-33-1-16,11-5 0 15,5-9 1-15,2-8-2 16,7-4 1-16,3-9 0 16,6 0 2-16,7-1 0 15,6 2 0-15,3 6-2 16,2 14-6-16,-5-6-3 15,12 23-8-15,-17-12-8 0,22 20-16 16,-9-3-2-16,11 11-2 16,10-3 2-16</inkml:trace>
  <inkml:trace contextRef="#ctx0" brushRef="#br1" timeOffset="39504">18174 10565 74 0,'15'-18'36'0,"-12"-4"0"15,2 8 1-15,-18-5-29 16,13 19-1-16,-27-16-2 16,6 17 0-16,-13 4-1 15,-1 10 0-15,-5 6-1 16,2 7 0-16,-3 5 0 15,6 4-1-15,6 2-1 16,6 0 1-16,10 0-1 16,12-4 0-16,11-6 0 15,14-6-1-15,11-9 1 16,10-10-1-16,9-9 0 15,4-14 1-15,1-12-1 16,-2-9 0-16,-6-9 0 16,-12-3 0-16,-10-2 0 0,-17 1-1 15,-14 6 0-15,-14 8 0 16,-10 12 0-16,-9 9 0 15,-3 12-1-15,1 6-1 16,7 10 0-16,10 0-2 16,23 9-5-16,-3-19-18 15,51 12-10-15,5-17 1 16,27-2-2-16,16-14 0 15</inkml:trace>
  <inkml:trace contextRef="#ctx0" brushRef="#br1" timeOffset="39766">19505 9722 104 0,'-35'-48'37'16,"-3"13"0"-16,-17 1 1 15,8 14-36-15,-7 11 1 16,-1 17-1-16,2 19 0 15,1 23 2-15,-2 23-2 16,6 17 1-16,1 17-3 16,8 16 3-16,7 8-4 15,8 2 2-15,12-1-3 16,6-11-1-16,16-12-3 15,4-22-4-15,22-7-20 16,-13-32-12-16,11-13 4 16,-14-25-2-16</inkml:trace>
  <inkml:trace contextRef="#ctx0" brushRef="#br1" timeOffset="39932">18782 10536 109 0,'-23'-19'39'15,"1"-3"0"-15,22 22-3 16,5-11-32-16,22 9-3 15,22 2-3-15,10-8-7 16,26 10-28-16,4-9-1 16,29 5-1-16,6-11-1 15</inkml:trace>
  <inkml:trace contextRef="#ctx0" brushRef="#br1" timeOffset="40427">20965 9995 75 0,'20'-38'35'0,"-2"-1"0"16,-16-9 1-16,0 5-26 16,-14-12-1-16,0 13-2 15,-12 0-1-15,-1 10-1 16,-9 12-1-16,0 14-1 15,-10 13 0-15,1 23 0 16,-8 18-2-16,0 19 2 16,-3 17-2-16,-1 16 1 15,1 8-2-15,6 10 1 16,6 1-1-16,8-2 1 15,12-5-2-15,13-18 0 16,10-7-3-16,10-23 0 16,15-6-5-16,-6-30-12 15,17-5-16-15,-13-22-2 16,7-7 1-16,-15-17-2 0</inkml:trace>
  <inkml:trace contextRef="#ctx0" brushRef="#br1" timeOffset="41307">20242 10501 105 0,'-15'1'38'0,"15"-1"1"16,5 11-1-16,27-5-35 16,15 2-1-16,11-4-1 15,19-1 1-15,6-3-1 16,8-1 1-16,3-4-2 15,1-1 1-15,-4 1 0 0,-8-2-1 16,-12 1 1-16,-13-1-1 16,-12 2 0-16,-14 1 1 15,-12 2-1-15,-20 2 0 16,0 0 1-16,-24 0 0 15,-4 6 0-15,-6 11 0 16,-7 3 0-16,-3 9 0 16,-3 8 0-16,6 3 0 15,5 8 0-15,8-4 0 16,9-2 0-16,14-5 0 15,14-6-1-15,13-10 1 16,14-12-1-16,11-9 0 16,5-14 0-16,5-6 0 15,0-13 0-15,-5-4 0 16,-8-7 1-16,-8-5-2 0,-14 1 1 15,-10-1 0-15,-12 5 0 16,-10 4 0-16,-4 8 0 16,-3 4 0-16,-3 10 0 15,2 7 0-15,3 8 0 16,15 3 0-16,0 0-1 15,0 19 1-15,19-7 0 16,9 2 0-16,9 0 0 16,6-4 0-16,8-1 0 15,2-2 0-15,0-5 1 16,-1 1-1-16,-7-4 0 15,-5-1 0-15,-9-2 0 16,-7 0 1-16,-10-1-1 16,-14 5 0-16,0 0 0 0,-14 2 0 15,-6 8 0-15,-4 9 0 16,-3 10 1-16,-3 4-1 15,-1 8 0-15,5 3 0 16,4 2 0-16,10-1 1 16,6-4-1-16,12-8 1 15,11-10-1-15,10-11 0 16,8-11 1-16,7-14-1 15,5-10 2-15,-2-9-2 16,-5-10 0-16,-3-3 0 16,-12-4 0-16,-9-1 0 15,-14 3 0-15,-6 7 0 16,-12 4-2-16,-4 11 2 15,-5 7-1-15,1 8 0 16,5 13 0-16,4 3-2 0,12 11-2 16,6-4-4-16,22 17-9 15,-3-18-5-15,29 15-4 16,-11-19-2-16,30 10-9 15,-8-14 0-15,11 2 1 16</inkml:trace>
  <inkml:trace contextRef="#ctx0" brushRef="#br1" timeOffset="41697">22424 10481 115 0,'-35'-23'40'16,"3"24"1"-16,-23-4-1 16,1 18-36-16,-5 8 0 15,1 11-1-15,2 4 0 16,9 7-1-16,9 3-1 0,15-6 1 15,16-5-2-15,16-10 0 16,16-15 0-16,22-15 0 16,11-17 0-16,16-15 0 15,2-16 0-15,4-12 0 16,1-10 0-16,-7-7 0 15,-8-3 0-15,-13 2 0 16,-14 8 0-16,-12 10 0 16,-16 14 0-16,-12 16 0 15,-13 24 0-15,-10 23 0 16,-9 22 0-16,-4 17 0 15,-2 16 0-15,-1 13 0 16,3 8 0-16,6-4 0 0,16 5-6 16,2-21-10-16,26 6-6 15,-8-31-3-15,34 8-4 16,-12-31-2-16,26 1-5 15,-3-15-6-15,10-11 6 16</inkml:trace>
  <inkml:trace contextRef="#ctx0" brushRef="#br1" timeOffset="49585">1440 12031 53 0,'-2'-22'36'0,"2"9"-2"15,-5-3 1-15,5 16-29 16,-6-17 0-16,6 17-1 16,0 0-2-16,-4 16 0 15,3 6-1-15,-2 10 0 16,-1 11-1-16,0 11 1 15,-1 7-1-15,3 2 0 16,-1 3 1-16,4-5-1 16,4-3 0-16,7-11 1 15,3-12-1-15,7-13 1 16,3-16-1-16,9-15 0 15,4-14 1-15,7-12-1 0,2-15 0 16,0-5 0-16,1-8 1 16,-4 0-2-16,-6 3 1 15,-3 8 0-15,-11 8 0 16,-4 13 0-16,-11 13-1 15,-9 18 1-15,0 0-1 16,0 21 0-16,-9 11 0 16,2 9 0-16,-1 8 0 15,1 5-2-15,7 4-1 16,4-6-2-16,16 1-7 15,-4-19-26-15,21-2 0 16,1-21-1-16,16-5 1 16</inkml:trace>
  <inkml:trace contextRef="#ctx0" brushRef="#br1" timeOffset="49954">2487 11988 72 0,'-25'5'36'16,"-8"1"0"-16,-1 13 1 15,-3 2-34-15,4 8 1 16,1-2-1-16,11 2-1 16,4-1 0-16,10-2-1 15,9-5 0-15,11-6-1 16,8-4 1-16,11-5-1 15,4-4 1-15,5 0-1 0,-2-1 0 16,0 1 1-16,-6 2-1 16,-6 6 1-16,-10 7 0 15,-12 9-1-15,-13 7 1 16,-9 3 0-16,-6 4 0 15,-1 1 0-15,-3-3-1 16,3-7 0-16,7-7-2 16,6-15-2-16,22-5-2 15,5-27-8-15,21 1-23 16,2-23 0-16,18 0-1 15,0-16 1-15</inkml:trace>
  <inkml:trace contextRef="#ctx0" brushRef="#br1" timeOffset="50142">2939 11987 78 0,'0'0'37'0,"-25"10"0"0,12 18 0 16,-10 3-33-16,6 10-1 16,1 7-2-16,3 4 1 15,3 3-2-15,5-2 0 16,4 0-2-16,5-9-1 15,9-2-8-15,-2-25-25 16,12-6 0-16,-1-22-3 16,6-10 2-16</inkml:trace>
  <inkml:trace contextRef="#ctx0" brushRef="#br1" timeOffset="51148">2992 11766 75 0,'0'0'38'16,"0"0"0"-16,0 0 0 15,0 13-32-15,10 0-2 16,10 8 0-16,-2 2-1 16,6 5-1-16,-2 2 1 15,2 4-2-15,-4 8 1 16,-3 1-2-16,-7 8 1 15,-3-1-1-15,-7 1 1 16,-2 0 1-16,-1-3-1 16,-1-9-1-16,0-8 1 15,0-7-1-15,4-24 0 16,14 5 0-16,4-25 0 15,7-9 0-15,4-7 0 0,2-9 0 16,3-4 0-16,-1 1 0 16,0 3 1-16,-8 7-1 15,-5 9 0-15,-6 9 0 16,-4 12 0-16,-10 8 0 15,11 17 0-15,-10 8 0 16,3 4 0-16,1 6-1 16,7 6-1-16,4 1 0 15,6 1-1-15,3-5-1 16,14-2-1-16,3-13-2 15,12 2-1-15,-3-22-6 16,18 3-22-16,-11-21 0 16,3-2-1-16,-13-15 20 15,-2 0 12-15,-16-6 4 0,-13-5 6 16,-12 8 5-16,-23-9 25 15,-1 16 2-15,-15-2 0 16,0 19-15-16,-12-1-13 16,4 17-2-16,-1 9-2 15,5 14-1-15,4 8-1 16,8 6-1-16,11 6 0 15,5-1-1-15,15-1 0 16,12-6 0-16,9-10 0 16,11-7 0-16,8-11-1 15,5-12 0-15,2-12 1 16,0-10-1-16,-3-8 0 15,-7-6 0-15,-7-5 1 16,-8 0-1-16,-7-1 0 0,-7 5 0 16,-7 7 1-16,-4 10-2 15,-2 20 1-15,-13-4 0 16,1 29 0-16,-3 20 0 15,-4 19-1-15,-2 18 1 16,1 18 0-16,-1 18 0 16,1 6 0-16,2 5 1 15,2-4-2-15,2-10 1 16,3-12-1-16,2-16 1 15,1-17-1-15,0-22 1 16,-4-17-1-16,0-19 0 16,-1-18 1-16,-2-15 0 15,-1-13 1-15,-3-12-1 0,-1-14 1 16,1-11 0-16,4-10 0 15,4-4-1-15,8-2 1 16,8 0-1-16,7 3 1 16,15 5-1-16,10 9 0 15,8 7-2-15,14 14-6 16,-3-6-8-16,17 23-11 15,-10-10-16-15,15 6 1 16,-2-7-2-16,11 3 0 16</inkml:trace>
  <inkml:trace contextRef="#ctx0" brushRef="#br2" timeOffset="54724">5365 11446 60 0,'5'-24'37'15,"2"8"-1"-15,-6-2-1 16,-1 18-29-16,0 0 0 16,1 14-1-16,-4 14 0 15,-2 19-1-15,-3 10-1 16,-1 15 0-16,-5 14-1 15,3 11-1-15,-7 5 1 16,3 2-1-16,2-8-1 16,5-10 0-16,10-11-3 15,8-19-2-15,13-15-2 16,2-33-8-16,24-8-23 15,-4-26 0-15,14-7 0 0,-7-15 1 16</inkml:trace>
  <inkml:trace contextRef="#ctx0" brushRef="#br2" timeOffset="54903">5759 11952 53 0,'4'-31'37'0,"-3"15"0"15,-14 2-2-15,13 14-19 16,-28 19-6-16,16 8-3 16,-7 8-4-16,7 8 0 15,3 6-2-15,2 4 0 16,6 1-1-16,5-7-1 15,11-5-3-15,0-20-5 16,18-6-28-16,-5-21 0 16,9-10-2-16,-3-22 1 15</inkml:trace>
  <inkml:trace contextRef="#ctx0" brushRef="#br2" timeOffset="55070">5817 11605 85 0,'-31'-18'37'16,"9"10"-1"-16,1 0 0 15,9 8-35-15,12 0-2 16,12 4-4-16,17 11-20 16,-4-9-12-16,15 11 2 15,0-3-3-15</inkml:trace>
  <inkml:trace contextRef="#ctx0" brushRef="#br2" timeOffset="55663">6311 11849 73 0,'-25'17'39'16,"-13"-4"-1"-16,5 17 2 16,-15-5-34-16,12 14 1 15,-6 0-2-15,11 9-1 16,4-3-1-16,11-2-1 15,10-7 0-15,13-7-1 16,12-14 0-16,11-14 0 16,11-11-1-16,7-13 0 15,4-11 0-15,1-6 0 16,-5-5 0-16,-1 0 0 0,-9 1 0 15,-10 1-1-15,-9 4 1 16,-5 5 1-16,-6 6-2 16,-7 8 2-16,-2 9-1 15,1 11 1-15,-11 15-2 16,3 15 1-16,-3 18 0 15,1 21-1-15,-3 20 0 16,0 17 0-16,0 14 1 16,0 7-2-16,1 3 2 15,-1 0 0-15,4-11 1 16,1-12-1-16,0-20 1 15,-1-18 0-15,-2-19 0 16,0-18 1-16,-3-23-1 16,-1-13 0-16,-4-20 1 0,3-14-2 15,0-13 1-15,4-13-1 16,4-8 0-16,6-9 0 15,7-1 1-15,8-4-1 16,7 4 1-16,2 0-1 16,10 5-2-16,1 2 0 15,8 6-3-15,-1-4-6 16,15 16-15-16,-15-12-14 15,13 12-1-15,-8-8 0 16,7 8 2-16</inkml:trace>
  <inkml:trace contextRef="#ctx0" brushRef="#br2" timeOffset="56084">6949 11286 94 0,'-22'16'41'0,"-10"6"0"16,5 23-1-16,-6 6-36 15,6 13 2-15,-1 11-3 16,5 9-1-16,-2 2 0 16,7 1 0-16,5-3-1 15,4-5-1-15,6-13 0 16,3-8-1-16,5-15 1 15,4-11 0-15,4-14 0 16,6-15 0-16,3-17 0 16,2-10 0-16,1-8 1 15,3-9-1-15,-2 0 0 0,2-2 1 16,-8 8-1-16,0 3 0 15,-6 13 0-15,-2 11 0 16,-12 8 0-16,16 17 0 16,-9 5 0-16,-1 8 0 15,2 1-1-15,6 0 0 16,1 1-2-16,4-11-1 15,14-5-3-15,-5-24-6 16,25 5-13-16,-11-33-6 16,15 1-8-16,-7-19-1 15,8-3 3-15</inkml:trace>
  <inkml:trace contextRef="#ctx0" brushRef="#br2" timeOffset="56264">7549 11370 77 0,'-23'-2'39'15,"3"26"0"-15,-11 16 1 16,8 17-23-16,-9 14-14 15,10 10 0-15,3 3-2 16,4 4-1-16,5-3-2 16,8-6-2-16,8 0-6 15,-5-22-28-15,14-7-1 16,-6-18 0-16,9-13-2 15</inkml:trace>
  <inkml:trace contextRef="#ctx0" brushRef="#br2" timeOffset="56453">7252 11744 104 0,'0'0'44'16,"-13"10"-4"-16,26 7-3 15,9-11-36-15,13-1-1 16,17 0-5-16,5-11-21 15,27 12-15-15,-2-8 0 16,15 9-2-16,-8-9 0 16</inkml:trace>
  <inkml:trace contextRef="#ctx0" brushRef="#br2" timeOffset="56604">8143 12032 107 0,'-33'21'41'0,"-7"-11"-3"16,9-6-30-16,15-7-49 15,0-9 1-15,13-2-3 16,2-8 0-16</inkml:trace>
  <inkml:trace contextRef="#ctx0" brushRef="#br0" timeOffset="60209">5939 5269 87 0,'-11'17'39'15,"-3"-11"-1"-15,4 5-1 16,-7-5-38-16,4 1-3 15,11 7-7-15,-8-13-23 16,20 8-2-16,-10-9-2 16,33-2 2-16</inkml:trace>
  <inkml:trace contextRef="#ctx0" brushRef="#br0" timeOffset="60370">6242 5189 81 0,'0'0'39'0,"0"0"-1"15,-34 8 2-15,10 16-31 16,-9 4-5-16,0 8-1 0,6 2-2 15,3 1-3-15,11 3-4 16,-1-20-30-16,25-1-3 16,9-22 0-16,19-10-3 15</inkml:trace>
  <inkml:trace contextRef="#ctx0" brushRef="#br0" timeOffset="61023">712 5238 93 0,'0'0'39'0,"-15"-12"1"0,15 12-3 15,-20 16-36-15,17 2-2 16,1 9-1-16,-1 2-1 16,7 8-3-16,-5-7-7 15,17 6-23-15,-3-10 0 16,10-5-2-16,-1-15 2 15</inkml:trace>
  <inkml:trace contextRef="#ctx0" brushRef="#br0" timeOffset="61166">952 5353 52 0,'16'-30'36'0,"-2"9"0"16,-14 0 0-16,0 21-17 15,-21-9-9-15,7 18-3 16,-3 5-5-16,2 6-3 0,6 16-13 16,-1-4-22-16,13 11-1 15,-2-1-1-15,11 9 0 16</inkml:trace>
  <inkml:trace contextRef="#ctx0" brushRef="#br0" timeOffset="61760">1379 8021 96 0,'-9'13'37'0,"-5"-3"-2"15,8 9-2-15,-1-1-34 16,5-4-3-16,6 7-3 15,-4-21-9-15,19 22-19 16,0-22-1-16,7-3 1 0,2-12 1 16</inkml:trace>
  <inkml:trace contextRef="#ctx0" brushRef="#br0" timeOffset="61902">1633 7946 90 0,'0'0'36'16,"-20"13"-2"-16,6 10 1 15,-4 2-29-15,7 4-7 16,7 9-13-16,4-11-21 15,14 3-1-15,4-11-2 16,17-2 0-16</inkml:trace>
  <inkml:trace contextRef="#ctx0" brushRef="#br0" timeOffset="62750">8226 7593 89 0,'-11'14'37'16,"11"-14"-1"-16,-16 22 1 15,2-7-33-15,6 6-2 16,-1 1-2-16,0-3-2 15,9 6-4-15,-1-14-4 16,19 5-25-16,-3-12-1 16,14-5-1-16,4-14 2 15</inkml:trace>
  <inkml:trace contextRef="#ctx0" brushRef="#br0" timeOffset="62897">8558 7529 93 0,'-19'29'35'0,"-8"4"0"16,0 11-1-16,5 8-47 15,-2-8-21-15,9 1 0 16,8-10-4-16,11-5 1 16</inkml:trace>
  <inkml:trace contextRef="#ctx0" brushRef="#br0" timeOffset="67079">1497 13418 24 0,'-4'-13'28'0,"4"13"0"16,-6-15-4-16,6 15-15 15,0-17 0-15,0 17 0 16,2-17-1-16,-2 17 1 16,0-15-2-16,0 15-1 15,0 0-2-15,0 0 1 0,0 0-2 16,-3 17-1-16,1 0 0 15,0 12 0-15,0 7-1 16,3 9 0-16,-1 11-1 16,4 9 1-16,-3 4 0 15,2 6-1-15,-1-1 0 16,-1 2 1-16,-1-4-1 15,-3-8 0-15,1-12 0 16,0-9 0-16,-1-13 0 16,1-10 0-16,2-20 1 15,0 0-2-15,8-35 2 16,-2-6 1-16,3-11-2 15,-2-9 2-15,0-13-1 16,-1-5 0-16,-3-4-1 0,-1 3 1 16,-5 2 0-16,3 4-1 15,3 8 1-15,4 8-1 16,4 8 0-16,8 8 0 15,10 10 1-15,5 7-1 16,9 8 1-16,4 7-1 16,1 7 0-16,0 6 0 15,-4 8 0-15,-6 7 0 16,-8 10 0-16,-13 4-1 15,-13 11 1-15,-16 4 0 16,-15 6 0-16,-13 1-1 16,-10 2 0-16,-5-8-2 15,1-2-4-15,-2-20-21 16,19-2-7-16,4-24-3 15,33 0 1-15</inkml:trace>
  <inkml:trace contextRef="#ctx0" brushRef="#br0" timeOffset="67327">2261 13131 77 0,'-4'19'38'0,"-11"2"-2"16,0 21 1-16,-4 4-36 15,-1 15 1-15,-1 12-1 16,1 11 0-16,0 6-1 16,2 1 0-16,8-1-1 15,2-9-1-15,9-6-3 0,5-22-6 16,19-3-18-16,-2-31-9 15,20-11 1-15,-1-21 0 16</inkml:trace>
  <inkml:trace contextRef="#ctx0" brushRef="#br0" timeOffset="67726">2651 13596 77 0,'-24'11'39'15,"-13"0"-2"-15,2 15-1 16,-9-1-31-16,4 11-1 15,-1 2-2-15,4 4 1 0,5 0-1 16,8 2 0-16,8-2 0 16,11-7-1-16,10-7 0 15,10-9 0-15,12-15 0 16,8-7 0-16,6-11 0 15,7-11-1-15,-2-9 1 16,2-4-1-16,-7-3 1 16,-5-4-1-16,-9 5 1 15,-9 7-1-15,-6 5 0 16,-6 9 0-16,-6 19 0 15,0 0 0-15,-18 8 0 16,7 16-1-16,2 5 0 16,2 0-1-16,7 4-2 15,2-4 0-15,12 0-3 0,4-17-3 16,17 5-6-16,-6-24-18 15,20 2-3-15,-6-16-2 16,9 2 4-16</inkml:trace>
  <inkml:trace contextRef="#ctx0" brushRef="#br0" timeOffset="68078">3112 13659 67 0,'0'0'37'16,"-21"13"0"-16,9 6 0 16,-13 1-31-16,11 8-1 15,2 2-2-15,2 3-1 16,1 0 0-16,6 0 0 15,0-4-1-15,6-2 1 16,0-9 0-16,5-6-1 0,3-12 1 16,4-7 0-16,4-10-1 15,2-6 1-15,1-9-1 16,2-1 0-16,-5-2 0 15,2 5 0-15,-5 1 0 16,-2 9-1-16,-6 5 1 16,-8 15-1-16,11 7 0 15,-8 8 0-15,-2 7 0 16,3 3-1-16,4 0 0 15,4-3-2-15,5-4-2 16,5-18-1-16,14-3-6 16,-7-34-15-16,21 3-10 15,-6-21-1-15,8-2-1 16,-8-15 2-16</inkml:trace>
  <inkml:trace contextRef="#ctx0" brushRef="#br0" timeOffset="68259">3661 13171 79 0,'-17'57'39'15,"-10"8"-3"-15,9 20 2 16,-4 0-35-16,7 7 0 16,2-3-5-16,7-4 1 15,7-4-7-15,1-19-3 16,16-1-26-16,-10-22-2 15,10-11 0-15,-7-18 1 16</inkml:trace>
  <inkml:trace contextRef="#ctx0" brushRef="#br0" timeOffset="68702">3522 13586 69 0,'0'0'38'0,"0"0"-1"15,11 18 1-15,0-9-34 16,13-1 0-16,9-6-2 15,9-2 1-15,7-7-1 16,8-2 0-16,1-5-1 16,0 0 0-16,-6 3 0 15,-4-1 0-15,-10 3 0 16,-12 5 0-16,-12 4-1 15,-14 0 1-15,-12 17 0 0,-7-2 0 16,-4 0 0 0,-1 2 0-16,0 0-1 0,6 2 0 15,7-3 0-15,8-2 1 16,9-1-1-16,13-3 0 15,6 1 0-15,5 1 0 16,5 1 0-16,-3-2 1 16,-1 5-1-16,-6 1 1 15,-8 2-1-15,-6 2 1 16,-11 2-1-16,-7 0 1 15,-11 1-1-15,-4-1-1 16,0-1-3-16,-5-10-4 16,14 11-19-16,-10-22-12 15,23-1 0-15,-15-6-2 0,25-5 0 16</inkml:trace>
  <inkml:trace contextRef="#ctx0" brushRef="#br0" timeOffset="69476">4916 13520 64 0,'7'-18'38'0,"-7"18"-2"15,0 0 1-15,0 0-31 16,1 22-2-16,-9 10-1 16,-6 8-1-16,-2 5 1 15,-4 5-1-15,2 5 0 16,-2-8-1-16,4-3 1 15,4-11-1-15,4-8 1 0,7-14-1 16,1-11-1-16,17-17 1 16,1-9-1-16,2-11 0 15,4-4 0-15,0-9 1 16,0-2-1-16,-3 4 0 15,-2 2 0-15,-4 8 0 16,-4 9 0-16,-5 8 1 16,1 8-1-16,-7 13 1 15,0 0-1-15,0 0 1 16,10 23-1-16,0-6 1 15,2 1-1-15,6 0 1 16,4-1-1-16,7-8 1 16,3-5-1-16,10-5 1 15,-3-7-1-15,3-4 1 0,0-5-1 16,-6-1 0-16,-3-2 1 15,-6 3-1-15,-9 3 0 16,-4 4 0-16,-14 10 1 16,13-6-1-16,-13 6-1 15,4 23 1-15,-6-1-1 16,5 8 0-16,-1 3-2 15,6 9-1-15,1-3-1 16,11 7-4-16,-3-18-8 16,18 11-12-16,-7-25-8 15,16-1-2-15,-6-20 1 16</inkml:trace>
  <inkml:trace contextRef="#ctx0" brushRef="#br0" timeOffset="69859">5796 13493 69 0,'-23'13'39'0,"-10"1"0"16,5 15 0-16,-6-1-34 16,6 11 1-16,3 2-3 15,8 3 1-15,3-5-2 16,12-2 0-16,7-6-1 15,6-9 0-15,11-11 0 16,6-10-1-16,6-13 1 16,4-10-1-16,1-8 1 15,-5-8-1-15,-2-5 1 16,-5-1-1-16,-7 3 1 15,-6 2-1-15,-6 9 0 0,-7 5 0 16,-2 10 1-16,1 15-1 16,-12 8 0-16,7 14 0 15,-2 9-1-15,3 5 0 16,4 7-1-16,4 1-1 15,8 0-3-15,2-17-5 16,26 7-13-16,-10-27-14 16,20-7-1-16,-4-23-1 15,12-7 1-15</inkml:trace>
  <inkml:trace contextRef="#ctx0" brushRef="#br0" timeOffset="70069">6351 13138 80 0,'-24'16'39'15,"5"24"1"-15,-4 8-1 16,6 14-35-16,3 5-1 16,12 9-1-16,3 2-2 15,7 0 0-15,8-6-3 16,0-11-2-16,12 0-7 15,-11-28-21-15,12-3-5 16,-8-20-3-16,6-9 3 16</inkml:trace>
  <inkml:trace contextRef="#ctx0" brushRef="#br0" timeOffset="70344">6468 13464 74 0,'-23'4'42'0,"7"14"-1"16,-12-3 0-16,9 9-32 15,0-2-4-15,4 4-1 16,2-1-1-16,7-2-1 16,7-5 0-16,9-1-1 15,4-6 0-15,4-2 0 16,6-3-1-16,7-2 0 15,2-4-2-15,3-6-1 16,5 3-3-16,-9-18-12 16,19 19-8-16,-20-22-11 15,13 7-5-15,-12-14-1 0,1 8 2 16</inkml:trace>
  <inkml:trace contextRef="#ctx0" brushRef="#br0" timeOffset="70692">6766 13529 78 0,'-6'22'41'0,"-3"-11"0"16,18 5 1-16,-9-16-37 16,24 7-1-16,14-13-2 15,8-4 1-15,5-7-2 16,4-5 0-16,-1-2 0 15,-7-5 0-15,-9 2-1 16,-13 2 0-16,-18 2 0 16,-14 3-1-16,-18 8 1 0,-12 6 1 15,-10 6-1-15,-5 9 1 16,0 10 0-16,-1 7 0 15,5 10 0-15,8 5 0 16,14 4 0-16,13 1 0 16,13-2-1-16,20-6 0 15,17-5-1-15,15-15-4 16,28-1-10-16,-1-32-9 15,37 11-7-15,-8-30-8 16,26 1-4-16,1-16-1 16</inkml:trace>
  <inkml:trace contextRef="#ctx0" brushRef="#br0" timeOffset="71212">8596 13099 60 0,'0'-19'39'16,"-9"-9"-2"-16,-3 3 3 16,-10-11-34-16,1 6 0 15,-9-7-2-15,-1 7 0 16,-7 3 0-16,-2 10 0 15,-7 11-1-15,-1 18 0 16,-7 20-1-16,0 18 1 16,-1 21-2-16,2 14 0 15,2 13 0-15,9 10 0 16,10 4-1-16,8 0 1 15,12-8-2-15,13-14-1 0,12-14-1 16,8-20-1-16,12-11-3 16,-5-31-12-16,17 2-11 15,-17-29-9-15,2-6-2 16,-17-13 2-16</inkml:trace>
  <inkml:trace contextRef="#ctx0" brushRef="#br0" timeOffset="72060">7818 13566 78 0,'-27'-10'41'15,"16"14"-2"-15,11-4 3 16,0 0-38-16,33-14-1 16,12 5-1-16,10-3 0 15,14-3-1-15,9-2 1 0,8 1-1 16,3 1-1-16,-1 2 1 15,-5 5-1-15,-9 2 0 16,-9 4 0-16,-13 2 1 16,-13 2-1-16,-15 1 0 15,-11 0 1-15,-13-3-1 16,-13 9 0-16,-4-2 1 15,-10 5-1-15,-7 4 1 16,-3 7 0-16,-6 7 0 16,5 2-1-16,1 9 1 15,8-2 0-15,7 2 0 16,13-4 0-16,12-6 0 15,16-8-1-15,12-10 1 16,10-12-1-16,6-11 0 16,8-14 1-16,-2-10-1 0,-1-6 0 15,-9-9 1-15,-8 0-1 16,-13-4 0-16,-10 3 0 15,-10 5-1-15,-11 8 1 16,-7 5 0-16,-3 9-1 16,-5 8 1-16,4 9 0 15,2 6-1-15,4 6 1 16,10 6 0-16,6 0-1 15,11 3 1-15,9-1 0 16,8-4 0-16,9 0 0 16,5-8 0-16,4-1 0 15,3-2 1-15,-4-3-1 16,-4 0 0-16,-8 0 0 15,-5 0 0-15,-9 0 1 0,-10 7-1 16,-11-3 0-16,-1 18 0 16,-14 2 1-16,-3 7-1 15,-3 8 0-15,-6 8 0 16,6 4 0-16,0 4 0 15,5-4 0-15,12-1 1 16,7-9-1-16,13-9 0 16,10-11 0-16,11-14 1 15,8-16-1-15,1-9 0 16,1-13 0-16,-8-5 0 15,-8-8 0-15,-11-1 0 16,-15-1-1-16,-17 4 1 16,-10 5-1-16,-12 6 0 15,-3 7 1-15,-2 5-2 0,3 9 1 16,7 8-1-16,13 7-1 15,16-1-2-15,7 12-5 16,10-13-8-16,34 22-6 16,-11-24 1-16,28 20-3 15,-9-23-6-15,16 8-5 16,-5-7 1-16</inkml:trace>
  <inkml:trace contextRef="#ctx0" brushRef="#br0" timeOffset="72418">9689 13337 78 0,'0'0'41'0,"-35"-5"0"16,8 13 0-16,-12-1-32 15,4 12-4-15,-2 3-1 0,7 7 0 16,1 7-1-16,8 4-1 16,4-2-1-16,7 0 1 15,10-7-1-15,10-7-1 16,5-10 1-16,9-17-1 15,5-16 1-15,5-13-1 16,3-13 1-16,1-13-1 16,-3-10 1-16,-2-4 0 15,-3-7-1-15,-2 4 1 16,-7 9-1-16,-6 11 1 15,-6 16-1-15,-7 23 1 16,-2 16-1-16,-16 33 0 16,3 18 0-16,-7 13-1 15,1 12 0-15,2 1-4 16,12 6-3-16,0-22-11 0,29 9-3 15,-8-37-5-15,37 8 0 16,-12-35-6-16,28 2-6 16,6-18-1-16</inkml:trace>
  <inkml:trace contextRef="#ctx0" brushRef="#br0" timeOffset="73028">10549 13244 78 0,'-7'-14'41'16,"-7"-1"0"-16,4 9 0 16,-9 9-37-16,8 7-1 15,-2 7 0-15,5 13-1 16,-5 8 1-16,5 12-2 15,-2 3 1-15,5 3 0 0,2-1-1 16,5-7 0-16,5-8 1 16,8-11-1-16,9-13 0 15,9-14 0-15,8-16-1 16,3-10 0-16,4-11 1 15,1-7-1-15,-3-3 0 16,-6 2 1-16,-7 1-1 16,-9 8 0-16,-9 7 0 15,-7 10 0-15,-8 17 0 16,0 0 0-16,-10 7 0 15,1 17 0-15,-1 8-1 16,1 5 0-16,5 6-2 16,2 1-1-16,11-1-1 0,2-8-2 15,16-2-4-15,-3-25-10 16,24 9-4-16,-14-32-4 15,23 3-7-15,-9-18-2 16,7-1 1-16</inkml:trace>
  <inkml:trace contextRef="#ctx0" brushRef="#br0" timeOffset="73344">11285 13307 66 0,'-15'-25'39'0,"2"10"0"16,-9 1 1-16,12 14-32 16,-15 1-2-16,9 13 0 15,0 5-3-15,3 6 0 16,4 3-1-16,5 3-1 15,4 0 0-15,5-1 0 0,4-4 0 16,10-4 0-16,1-3-1 16,4-7 1-16,2-5-1 15,-1-2 0-15,-2-3 1 16,-4-2-1-16,-4 1 0 15,-5 3 0-15,-10-4 1 16,1 16-1-16,-7 0 0 16,-3 0 0-16,0 5-2 15,-3-4-1-15,8 5-3 16,-9-14-8-16,21 14-9 15,-8-22-6-15,19-4-10 16,-4-11-3-16,15 0 2 16</inkml:trace>
  <inkml:trace contextRef="#ctx0" brushRef="#br0" timeOffset="73552">11777 13126 90 0,'0'0'40'0,"-18"20"2"16,-6 9-2-16,4 12-36 15,-7 9-3-15,5 7 0 16,-1 3-1-16,3 3-1 16,11-2-2-16,1-8-2 15,14 3-14-15,-9-29-16 16,18-4-5-16,3-25-2 15,11-11 2-15</inkml:trace>
  <inkml:trace contextRef="#ctx0" brushRef="#br0" timeOffset="74607">11850 12938 74 0,'-18'-18'41'16,"8"20"-1"-16,-4 5 0 15,10 14-23-15,3 1-18 16,6 0-1-16,9 8-2 15,4-4-1-15,11 6 1 16,0-2-1-16,8 3 1 16,-5-4-1-16,4 3 3 15,-5 0 0-15,-6-4 4 16,-2 3 0-16,-14-5 2 15,-4 3 0-15,-9-4 1 0,2 4-1 16,-11-4 1-16,2 2 0 16,-2 0-1-16,4 4-1 15,-1-4-1-15,6-1-1 16,0-3 0-16,4-4 0 15,4-6 0-15,-4-13-1 16,16-3 0-16,0-11 1 16,4-11-1-16,2-9 0 15,1-4 1-15,4-7-1 16,-3-4 0-16,3 1 1 15,-4 5-1-15,-2 6 0 16,-3 6 0-16,-4 10 0 16,-1 9 0-16,-13 12 0 15,15 14 0-15,-10 6-1 16,-4 9 0-16,2 1 0 0,5 1 1 15,4 1-1-15,6-6 1 16,10-4-1-16,6-5 1 16,9-8-1-16,8-6-1 15,3-7 0-15,5-6 0 16,-2-7 0-16,-4-3 0 15,-10-5 1-15,-8-1 0 16,-12 0 2-16,-15-1 1 16,-10 2 0-16,-12 3 1 15,-9 6 1-15,-7 4-1 16,-5 8 0-16,-2 5-1 15,1 12 0-15,-1 5 0 16,3 10-2-16,3 3 1 16,8 7-1-16,3-1 0 0,10 2 0 15,7-4 0-15,7-7 0 16,9-8 0-16,5-5 0 15,8-10 0-15,0-8 0 16,5-11 0-16,1-7 0 16,-4-4 1-16,-1-7-1 15,-1 0 0-15,-5 0 0 16,-4 4 0-16,-4 7 1 15,-4 8-1-15,-9 13 0 16,4 10-1-16,-14 17 1 16,-4 21-1-16,-8 15-1 15,-4 20 1-15,-3 15 0 16,-7 13-1-16,0 2 0 0,1 2 0 15,5-7 1-15,2-13 0 16,7-15 0-16,3-21 0 16,2-20 0-16,4-21 2 15,12-18-1-15,-14-24 0 16,10-14 0-16,2-14 0 15,4-12 1-15,4-12 1 16,6-6-1-16,4-6 1 16,5 5-1-16,2 3 1 15,4 9-1-15,2 10-3 16,-4 2-6-16,16 26-10 15,-13-13-3-15,22 26-4 16,-15-22-1-16,28 18-11 16,-7-21-2-16,24 4 0 0</inkml:trace>
  <inkml:trace contextRef="#ctx0" brushRef="#br0" timeOffset="75440">13970 13141 69 0,'-5'-15'37'0,"5"15"1"15,-26-11 0-15,12 15-32 0,-21 0 0 16,2 13-1-16,-8-1-1 16,0 11-1-16,-3-3 0 15,7 8-1-15,6-5 0 16,9-1-1-16,12-3 0 15,17-5-1-15,10-6 1 16,15-2-1-16,8-3 0 16,5-6-1-16,0 0 2 15,4 0-1-15,-11 1 0 16,-4 3 0-16,-12 6 0 15,-11 4 1-15,-14 6-1 16,-8 6 0-16,-8 2 0 16,-10 2 0-16,1 0-1 15,-3-7-2-15,10-1-2 16,2-18-6-16,19-5-20 0,0 0-3 15,33-28-6-15,0-9 0 16</inkml:trace>
  <inkml:trace contextRef="#ctx0" brushRef="#br0" timeOffset="75854">14362 13082 89 0,'-27'13'38'0,"5"9"1"16,-9-1 0-16,-2 13-36 15,10 2-2-15,5 7 1 16,1 2 0-16,5 3 0 16,6 0-1-16,7-2 0 0,6-8 0 15,10-6 0-15,6-11 0 16,10-11 0-16,9-11-1 15,5-13 1-15,2-8 0 16,2-10-1-16,-2-7 1 16,-3-5 0-16,-6-2-1 15,-6 3 1-15,-10 3-1 16,-5 6 1-16,-8 7-1 15,-4 7 0-15,-7 20 0 16,0 0 0-16,0 0-1 16,-3 30 2-16,-2 2-2 15,-1 3-1-15,4 8-2 16,-1-1 0-16,5 2-3 15,-3-12-6-15,18 14-9 0,-15-26-13 16,20 3-4-16,-5-15 0 16,6-2 1-16</inkml:trace>
  <inkml:trace contextRef="#ctx0" brushRef="#br0" timeOffset="76254">14908 13191 85 0,'0'0'37'15,"-1"13"0"-15,0 17-8 16,-8-6-24-16,3 10-1 16,-4 0-1-16,1 5 0 0,-2-6 0 15,4 1-2 1,5-8 1-16,2-7-2 0,0-19 0 15,16 9 1-15,1-19-1 16,5-10 1-16,5-9-1 16,-1-5 1-16,0-6-1 15,2-2 1-15,-4 0 0 16,-1 7-1-16,-5 3 0 15,-6 9 1-15,-3 6-1 16,-9 17 1-16,15-6-1 16,-15 6 1-16,11 27-1 15,-6-3 1-15,2 8-2 16,0 2 0-16,7 6-2 15,-2-6-4-15,14 12-9 16,-11-23-17-16,21 10 1 16,-8-22-7-16,13-7-2 0</inkml:trace>
  <inkml:trace contextRef="#ctx0" brushRef="#br0" timeOffset="76488">15698 12698 72 0,'-22'30'40'16,"-11"11"0"-16,6 23 1 16,-9 8-26-16,8 13-12 15,3 2 0-15,5 1-2 16,8-1-1-16,5-10-2 0,10-8-2 15,2-20-8-15,20 2-10 16,-12-34-13-16,19-1-4 16,-5-24-1-16,12-6 1 15</inkml:trace>
  <inkml:trace contextRef="#ctx0" brushRef="#br0" timeOffset="76664">15859 13121 86 0,'-7'11'38'16,"1"19"1"-16,-10 0 0 15,4 15-36-15,-2 2-1 16,3 3-1-16,6-2-3 16,-2-7-3-16,12 2-12 0,-7-25-15 15,16 0-6-15,-5-20-2 16,16-8 1-16</inkml:trace>
  <inkml:trace contextRef="#ctx0" brushRef="#br0" timeOffset="76822">16004 12799 87 0,'-28'-27'39'0,"3"17"-2"16,-4 8-3-16,-3 2-51 15,19 17-21-15,-2-2 0 16,17 8-2-16,0-3 1 15</inkml:trace>
  <inkml:trace contextRef="#ctx0" brushRef="#br0" timeOffset="77506">16354 13176 75 0,'-13'-14'39'16,"13"14"0"-16,-23-24 1 16,13 18-35-16,-13-2-1 15,1 9 0-15,-9 7 0 16,-1 12 0-16,-6 9-1 0,1 8-1 15,-3 4 0-15,8 4 0 16,5-5-1-16,12 0 0 16,12-10 0-16,12-11-1 15,13-14 0-15,14-13 0 16,11-15 0-16,6-7 1 15,1-11 0-15,3-5-1 16,-5-5 0-16,-5 2 1 16,-10 3-1-16,-8 5 1 15,-11 11-1-15,-7 11-1 16,-11 19 1-16,0 0 0 15,-18 37 0-15,-3 9 0 16,-2 20 0-16,-4 21-1 16,-4 20 1-16,-3 18 0 0,1 6 0 15,-3 7-1-15,3-3 0 16,3-6 0-16,2-15 1 15,6-18 0-15,3-25-1 16,5-25 0-16,3-20 1 16,11-26-1-16,-16-13 1 15,10-19 0-15,1-15 1 16,0-12-2-16,4-14 2 15,3-11-1-15,5-7 1 16,5-1 0-16,5 1 0 16,6 7-1-16,7 5 1 15,2 9-1-15,5 12 0 16,1 12-1-16,5 13-2 0,0 2-3 15,11 14-7-15,-8-18-7 16,24 20-4-16,-15-23-2 16,27 13-3-16,-13-22-9 15,12-3 0-15</inkml:trace>
  <inkml:trace contextRef="#ctx0" brushRef="#br0" timeOffset="78077">17146 12587 93 0,'-36'12'41'0,"4"26"1"15,-17 4-1-15,8 19-37 16,-8 15-1-16,4 6-1 16,-1 6 1-16,6 8 0 0,4-6-2 15,10-5 0-15,4-9 0 16,11-15-1-16,9-13 0 15,9-18-1-15,10-12 1 16,7-18-1-16,7-15 1 16,6-10 0-16,1-8 0 15,1-5 1-15,-2-5 0 16,-3 5-1-16,-6 5 0 15,-5 10 1-15,-6 10-1 16,-17 13 1-16,14 13-1 16,-11 6-1-16,-1 10 1 15,1 0-2-15,2 4 0 16,3-4-1-16,8-5-1 15,6-12-2-15,14-5-1 16,5-20-6-16,20 4-6 0,-8-26-5 16,24 5 1-16,-17-23-2 15,13 5-9-15,-15-17-1 16,-1 1 31-16,-16 1 10 15,-19-9 10-15,3 22 4 16,-29-7 3-16,11 29 3 16,-28 4 8-16,5 27 6 15,-14 13-31-15,3 27-3 16,-7 11-3-16,0 15 0 15,-1 7-2-15,3 4-1 16,5-2 0-16,4-4-3 16,8-6-3-16,-3-21-11 15,20 7-6-15,-14-34-6 16,22-1-11-16,-10-19-1 0,11-9 0 15</inkml:trace>
  <inkml:trace contextRef="#ctx0" brushRef="#br0" timeOffset="78258">17431 13115 104 0,'21'1'43'0,"1"-2"-1"16,23 10 0-16,6-4-42 15,11-1-3-15,19 9-5 16,0-15-13-16,27 22-6 15,-12-15-12-15,20 11-3 16,-6-7-1-16,7 6 1 16</inkml:trace>
  <inkml:trace contextRef="#ctx0" brushRef="#br0" timeOffset="78385">18674 13387 105 0,'-41'17'42'16,"-17"-19"-1"-16,7-8-7 16,0-3-53-16,0-28-7 15,24 8-15-15,-8-15-3 16,12-2-1-16,-2-8 1 15</inkml:trace>
  <inkml:trace contextRef="#ctx0" brushRef="#br0" timeOffset="90164">18823 12283 45 0,'-6'-15'34'15,"-7"1"0"-15,0 9 1 16,-13-1-23-16,7 22-6 16,-11 7 1-16,2 24 0 15,-8 13-3-15,3 23 0 16,-5 14-2-16,5 17 1 15,3 8-1-15,4 3-1 16,8 0-1-16,12-4-2 16,7-6 1-16,12-18-3 15,18-1-8-15,3-28-25 16,23-12 1-16,6-22-2 15,16-14 1-15</inkml:trace>
  <inkml:trace contextRef="#ctx0" brushRef="#br0" timeOffset="91796">19177 13042 41 0,'-2'-13'32'0,"-7"-2"1"15,0 3 1-15,-8-6-26 16,3 14-1-16,-15-4-1 15,5 14 0-15,-9-3 0 16,0 12-3-16,-7 2 1 16,3 10-1-16,-1 2-1 15,6 5 0-15,3 0-1 16,6 3 1-16,9-5-2 15,8 0 1-15,13-5-1 16,9-5 0-16,7-13 0 16,8-6 0-16,9-11 1 0,6-8-1 15,3-8 1-15,-2-7-1 16,0-7 1-16,-4 0 0 15,-8-2 0-15,-4 7 0 16,-12 2 0-16,-3 8-1 16,-6 7 1-16,-10 16 0 15,0 0-1-15,-7 12 1 16,-2 12-1-16,2 8 0 15,-3 7-1-15,0 5 0 16,6 2-1-16,2-4-3 16,9 1-2-16,-1-21-10 15,17 2-20-15,-3-18 1 16,14-4-2-16,2-17 2 15</inkml:trace>
  <inkml:trace contextRef="#ctx0" brushRef="#br0" timeOffset="92165">19601 13037 59 0,'-15'25'36'0,"-7"-2"-1"16,3 9 0-16,-6-1-22 15,5 1-10-15,1-5-1 16,8 3 1-16,-2-10-1 15,9-2-2-15,1-6 1 16,3-12 0-16,12 4 0 16,1-11 0-16,3-9 0 15,6-6 0-15,2-4 0 16,2-7 0-16,2 0 0 0,-2-3 0 15,-1 5 0-15,-5 2-1 16,-2 8 1-16,-4 6-1 16,-14 15 0-16,14-2-1 15,-10 14 1-15,0 5-2 16,-1 10 0-16,1-3-2 15,6 8-1-15,-1-8-4 16,15 14-15-16,-6-17-11 16,12 6-2-16,0-15 2 15,7 1 0-15</inkml:trace>
  <inkml:trace contextRef="#ctx0" brushRef="#br0" timeOffset="92532">20071 12919 74 0,'-34'-18'37'15,"2"20"-1"-15,-6 4 1 16,6 18-32-16,-3 2-2 16,8 10 0-16,6-2-2 15,9 4 1-15,9-3-1 16,10-8 0-16,12-11-1 15,11-12 1-15,12-16-1 16,8-15 1-16,7-13 0 16,6-11-1-16,1-9 1 15,1-6 0-15,-11-2-1 16,-3-1 1-16,-12 6 0 0,-11 7 0 15,-13 13 0-15,-9 9 1 16,-12 18-1-16,-12 15-1 16,-7 17 1-16,-2 16 0 15,-4 15-1-15,0 10-2 16,9 12-2-16,-3-3-5 15,22 12-19-15,1-14-10 16,23 0 0-16,4-9-1 16</inkml:trace>
  <inkml:trace contextRef="#ctx0" brushRef="#br0" timeOffset="93201">21003 12942 60 0,'16'-8'38'0,"-16"8"-3"16,13-1 2-16,-13 1-24 0,5 13-10 15,-2 0 0-15,-2 7 0 16,-1 5 0-16,-1 3-1 16,-3 5-1-16,1 1 0 15,1 0-1-15,2-3 1 16,1-5-1-16,4-4 0 15,2-10 0-15,9-6 0 16,2-12 1-16,6-6-1 16,2-13 1-16,3-6-1 15,3-8 1-15,-2-2-1 16,0-3 1-16,-3 2-1 15,-3 6 0-15,-5 5 0 16,-4 11 0-16,-3 6-1 16,-12 14 1-16,9 12 0 0,-9 11 0 15,-4 9 0-15,1 7-1 16,1 5 1-16,-2 3 0 15,4-1 0-15,5-3-1 16,3-11 2-16,6-7-2 16,5-11 2-16,6-11-1 15,3-12 1-15,5-9-1 16,0-11 1-16,0-7 0 15,-5-5-1-15,-1-5 1 16,-8-2-3-16,-2 2 0 16,-10 3-4-16,3 16-6 15,-17-4-18-15,8 17-6 16,-1 14-2-16,0 0 1 15</inkml:trace>
  <inkml:trace contextRef="#ctx0" brushRef="#br0" timeOffset="93659">21907 12969 70 0,'-17'-4'37'16,"-7"-4"-1"-16,3 12 1 16,-15 0-31-16,8 11-1 15,-3 0 0-15,7 11-1 16,2 2-1-16,5 5 0 15,5 0-1-15,8 0 0 16,8-4-1-16,6-4-1 0,5-3 0 16,9-7 1-16,5-9-2 15,2-6 1-15,2-8 1 16,-2-7-1-16,1-6 0 15,-3-8 0-15,-6-3 0 16,-4-5 0-16,-5-2 1 16,-1 2-1-16,-7 4 0 15,-5 5 0-15,-2 7 0 16,-3 11 0-16,4 10 0 15,-9 13 0-15,3 10 0 16,2 5 0-16,-1 9-1 16,4 0 0-16,6 2-2 15,0-9-1-15,14-3-4 16,-1-24-10-16,22 1-17 0,-3-21-3 15,15-10 1-15,-1-18 0 16</inkml:trace>
  <inkml:trace contextRef="#ctx0" brushRef="#br0" timeOffset="93854">22503 12442 74 0,'-23'35'36'15,"-10"15"-1"-15,8 19 1 16,-9 6-27-16,6 10-7 15,4 2-1-15,7-4-4 16,11-3-6-16,-1-14-25 0,14-7-1 16,0-16-1-16,9-12-1 15</inkml:trace>
  <inkml:trace contextRef="#ctx0" brushRef="#br0" timeOffset="94058">22285 12889 91 0,'-13'-4'38'16,"13"4"0"-16,-1 13 0 16,17 1-34-16,3-13-4 15,11-1-1-15,11-1-1 16,3-7-3-16,15 8-8 15,-7-13-25-15,13 6 1 16,-11-8-2-16,5 7 1 0</inkml:trace>
  <inkml:trace contextRef="#ctx0" brushRef="#br0" timeOffset="94658">22707 13052 86 0,'-8'11'36'0,"11"-1"1"15,-3-10-6-15,19-10-27 16,-1-1-1-16,4-1-1 16,1-8 1-16,3-5-1 0,-2-1 0 15,-1 0 0 1,-5-4-1-16,-2 2 1 0,-9 1-1 15,-4 1-1-15,-5 7 1 16,-6 8 0-16,-6 3 0 16,-6 10-1-16,-1 11 1 15,-5 9-1-15,3 10 0 16,1 8 1-16,3 1 0 15,8 2-1-15,2-4 0 16,13-2 1-16,9-8-1 16,6-9 1-16,15-7-1 15,4-7 1-15,9-7 0 16,2-4-1-16,2-2 1 15,1-2-1-15,-5-1 0 16,-3 3 1-16,-11 2-1 0,-4 5-1 16,-12 4 1-16,-5 4 0 15,-11 4-1-15,-3 3 1 16,-6 4 0-16,-5-1-1 15,3-1 1-15,-2-2 0 16,3-2 0-16,9-13 0 16,-14 13 1-16,14-13-1 15,1-12 1-15,4-2 1 16,2-6 0-16,6-5-1 15,0-6 0-15,3-2 0 16,0-4 0-16,3 0-2 16,2 4-1-16,1-2-3 15,7 15-13-15,-12-12-16 16,14 18-4-16,-12-6-3 0,14 10-1 15</inkml:trace>
  <inkml:trace contextRef="#ctx0" brushRef="#br0" timeOffset="95289">24196 12852 76 0,'-18'-16'38'0,"1"6"-1"15,-11 1 1-15,3 5-32 16,-12 4-3-16,0 10 1 16,-3 4-1-16,-5 10 0 15,-3 6 1-15,5 6-1 16,2 1-1-16,7 2 1 15,7-6-1-15,10 0-1 0,11-9 0 16,12-9 0-16,11-11-1 16,13-8 0-16,9-10 1 15,7-9-1-15,3-8 0 16,6-4-1-16,-5-2 2 15,-4 3-1-15,-6 0 0 16,-9 5 0-16,-10 5 1 16,-10 8-1-16,-11 16 0 15,0 0 0-15,0 0 0 16,-18 13 0-16,4 11 0 15,0 6 0-15,-1 8 0 16,1 4-1-16,1 2-2 16,3 0 0-16,11 0-5 15,-3-17-9-15,22 12-8 0,-16-25-10 16,19 1-5-16,-5-16 0 15,10-2 2-15</inkml:trace>
  <inkml:trace contextRef="#ctx0" brushRef="#br0" timeOffset="95673">24341 12904 85 0,'0'0'37'16,"0"0"0"-16,-1 10 1 15,-4 0-33-15,4 10-1 16,-3 0-2-16,1 4 0 15,-2 5-1-15,0 0 1 16,0 2-1-16,-2-2 0 0,2-2 0 16,1-4 0-16,3-7-1 15,2-4 0-15,-1-12 0 16,16-2 0-16,-5-15 0 15,7-7 0-15,3-9 1 16,0-4-1-16,2-5 1 16,-1 1-1-16,0 2 1 15,0 2-1-15,-3 8 1 16,-4 9-2-16,-4 11 0 15,-11 9-1-15,11 11-1 16,-10 5-1-16,1 12-2 16,-6-2-6-16,14 15-12 15,-13-13-9-15,16 7-3 16,3-11-2-16,10 1 2 0</inkml:trace>
  <inkml:trace contextRef="#ctx0" brushRef="#br0" timeOffset="96074">24696 12875 87 0,'-21'-17'37'0,"12"14"1"15,-6-1-2-15,15 4-32 16,-18 23-1-16,14 0-1 15,0 3-1-15,4 4-1 16,2-1 0-16,4-1 1 16,3-9-1-16,7-4 1 15,4-12 0-15,5-11 0 0,2-12 0 16,8-9 1-16,0-13 1 15,1-7-1-15,-1-6 1 16,-2-9-1-16,1-4-1 16,-5 3 1-16,-5 1-1 15,-6 10 0-15,-8 10 0 16,-5 13 1-16,-9 17-1 15,4 14 2-15,-22 34-2 16,1 8 0-16,-3 15-1 16,1 3-2-16,4 14-3 15,-3-11-13-15,23 17-5 16,-12-29-8-16,26 13-5 0,-7-19-7 15,14-4 1-15</inkml:trace>
  <inkml:trace contextRef="#ctx0" brushRef="#br0" timeOffset="96957">19096 14081 47 0,'-5'-18'36'15,"4"5"1"-15,-10-7 0 16,11 20-24-16,-28-19-6 16,10 19 0-16,-9 0-2 15,-2 14-1-15,-7 3-1 16,0 12-1-16,-1 4 0 15,3 9-1-15,2 3 0 16,7 0 0-16,7 2-1 16,7-1 1-16,9-4-1 15,14-3 0-15,10-9 0 0,11-11-2 16,14-5-3-16,2-17-2 15,22 5-12-15,-9-25-16 16,19 4-2-16,-13-16-2 16,7 5 2-16</inkml:trace>
  <inkml:trace contextRef="#ctx0" brushRef="#br0" timeOffset="97640">19499 14115 67 0,'-17'-2'37'15,"-10"-2"-1"-15,6 8 1 16,-9-4-31-16,6 10-2 15,-3 0-1-15,2 8 0 16,-4 3-1-16,1 8 1 0,0 1-1 16,4 6 1-16,1-3-2 15,6 1 1-15,6-6-1 16,7-3 0-16,11-11-1 15,8-9 0-15,10-9 1 16,5-9-1-16,6-8 0 16,3-5 0-16,3-8 0 15,-6 2 0-15,-3 2 1 16,-4 5-1-16,-9 2 0 15,-5 5 1-15,-15 18-1 16,14-11 0-16,-14 11 1 16,-9 18-1-16,-1-1 0 15,1 8 1-15,-1 0-2 16,0 2 1-16,5 1 0 0,1-1 0 15,9-6-1-15,4-7 1 16,10-8-1-16,7-9 0 16,6-6 0-16,5-9-1 15,2-5 1-15,-1-2 0 16,-2 2 0-16,-3 0-1 15,-8 2 2-15,-6 8 0 16,-6 8 0-16,-13 5 1 16,7 11-1-16,-10 8 1 15,-4 5 0-15,-2 5 0 16,-2 0-1-16,1 2 1 15,-1-2 0-15,2-3 0 16,5-8-1-16,1-5 1 16,3-13-1-16,12-3 1 0,-2-12-1 15,9-7 0-15,-3-8 0 16,4-5 0-16,-2-4 1 15,3-1-1-15,-5-1 0 16,-3 3 0-16,-1 1 0 16,-7 4-1-16,2 8-2 15,-3-3-1-15,2 13-4 16,-8-12-9-16,20 23-16 15,-12-18-2-15,16 16-1 16,-3-12-1-16</inkml:trace>
  <inkml:trace contextRef="#ctx0" brushRef="#br0" timeOffset="98782">20195 13615 77 0,'-12'-4'39'15,"-10"-1"-2"-15,11 21 2 16,-9 3-33-16,10 15 0 15,-4 10-2-15,6 14-1 16,0 6-2-16,3 10 0 16,1 2 0-16,4 0-1 15,0-3 0-15,3-6 0 16,-1-10-1-16,5-9 1 15,-1-13 0-15,-1-9 0 16,-1-10-1-16,-4-16 1 16,13-1 0-16,-8-15 0 15,1-6 1-15,-1-7-1 0,1-2 0 16,2-6 0-16,4 1 0 15,-1 2 0-15,0 5-1 16,3 6 1-16,-3 7 0 16,2 7 0-16,1 7-1 15,0 9 1-15,0 6 0 16,1 6 0-16,-1 2 0 15,-4 4 1-15,-2 3-1 16,-3 0 0-16,-9 1 0 16,-6-3 0-16,-5 0 0 15,-8-6 0-15,-4-4 0 16,-3-4 0-16,1-4-1 15,0-9-2-15,7-3 0 16,1-7-2-16,17 1-2 0,1-17-6 16,24 18-9-16,-9-20-2 15,26 14-5-15,-6-9-8 16,12 8 2-16,0-10 10 15,4 11 20-15,-4 5 10 16,-13-11 9-16,9 16 6 16,-22-13 7-16,9 11 9 15,-18-8 0-15,3 14-7 16,-12-14-18-16,0 15-3 15,5-15-2-15,-5 15-2 16,0 0 0-16,0 0-1 16,-12 14-1-16,5 4 0 15,-4 7 0-15,0 3-1 0,-1 6 0 16,3 2 0-16,1-1 0 15,3 0 0-15,5-5-1 16,5-6 0-16,4-5 0 16,6-10 0-16,1-7 0 15,3-7-1-15,1-8 1 16,-2-6-1-16,-2-6 1 15,-1-5 0-15,-3-1 0 16,-3-5-1-16,-2 1 1 16,0 0 0-16,1 3 0 15,-1 4 0-15,0 1 0 16,5 6 0-16,-2 2 0 15,4 7 1-15,-1 4-1 16,-3 6 2-16,2 6-2 0,-1 6 0 16,-5 5 1-1,-1 3-2-15,-5 7 2 0,0 3-2 16,-9 6 1-16,3-1 0 15,-7 0 0-15,3-1 0 16,0-2 0-16,0-6 0 16,4-3 0-16,4-10 0 15,2-11 0-15,0 0-1 16,22-23 1-16,-6 1 0 15,3-4 0-15,4-3 0 16,-1 0 1-16,-1 0-1 16,1 8 0-16,-7 6 0 15,1 10 1-15,-3 8-1 16,-5 7 0-16,-2 7 0 0,-1 8-1 15,-1 0-2-15,5 9-4 16,-9-9-7-16,19 15-7 16,-12-19-2-16,26 14-2 15,-9-24-4-15,27 15-4 16,0-18-4-16</inkml:trace>
  <inkml:trace contextRef="#ctx0" brushRef="#br0" timeOffset="99449">21761 14186 61 0,'7'-22'37'0,"-7"22"-1"15,-2-26 1-15,-5 12-31 16,-8-7-1-16,1 7 0 15,-8-3-1-15,-2 8 0 16,-9 2 0-16,0 9-1 0,-7 4-1 16,2 10 1-16,0 9-1 15,2 9 0-15,5 7-1 16,3 3 0-16,8 0 0 15,10 0 0-15,10-4 0 16,11-8 0-16,11-13-1 16,10-11 0-16,11-15 1 15,8-16-1-15,3-11 0 16,6-12 0-16,-1-9 0 15,-3-3 2-15,-7-2-1 16,-7 0 0-16,-9 6 0 16,-9 9 0-16,-10 8 1 15,-9 12-1-15,-6 12 0 16,1 13 0-16,-21 21-2 0,6 10 1 15,0 14-1-15,-4 10 0 16,5 8 0-16,3 2-1 16,5 4-2-16,4-7-1 15,13-6-2-15,0-16-3 16,19 1-10-16,-12-29-3 15,23 8 0-15,-18-34-3 16,17 8-5-16,-13-23-4 16,3-1 1-16</inkml:trace>
  <inkml:trace contextRef="#ctx0" brushRef="#br0" timeOffset="99644">22153 14117 68 0,'-5'-24'38'0,"5"24"-1"16,0 0 1-16,-7 13-28 15,1 13-5-15,-1 11-2 0,1 5-2 16,0 8 0-16,1 0-1 15,4-2 0-15,1-3-1 16,1-12-1-16,7-5-4 16,-8-28-11-16,25 9-8 15,-15-31-9-15,13-1-5 16,-5-19 2-16,8-1 1 15</inkml:trace>
  <inkml:trace contextRef="#ctx0" brushRef="#br0" timeOffset="99789">22229 13802 89 0,'-16'-10'37'0,"-3"0"-1"0,19 10-1 16,-6 14-38-16,6-14-17 16,17 14-16-16,1-6-1 15,14 12 0-15,-2-8 0 16</inkml:trace>
  <inkml:trace contextRef="#ctx0" brushRef="#br0" timeOffset="100179">22637 14011 14 0,'22'11'33'0,"-3"5"-1"16,-19-16 4-16,6 28-14 15,-26-27-4-15,11 14-3 16,-20-11-5-16,7 7-1 16,-7-2-3-16,4 9-1 15,-2 0-1-15,5 8-1 0,1 2 0 16,6 7-1-16,4 1-1 15,7 2 1-15,5-1-2 16,7-4 1-16,3-4-1 16,8-9 0-16,2-11 0 15,3-9 0-15,2-8 0 16,0-12 0-16,-3-8 1 15,-2-6-1-15,-1-7 0 16,-6-3 0-16,-5 0 1 16,-4 0 0-16,-5 4-1 15,-5 5 0-15,-4 8 0 16,-3 11 0-16,-2 10-2 15,-2 8-2-15,7 13-2 16,-6-7-9-16,23 21-5 0,-13-17-5 16,25 17-2-16,-8-24-5 15,25 6-6-15,0-14 1 16</inkml:trace>
  <inkml:trace contextRef="#ctx0" brushRef="#br0" timeOffset="100383">23155 14043 75 0,'-27'35'36'16,"-8"-2"0"-16,4 17-2 16,-5-5-29-16,6-2-3 15,4 1-1-15,5-2 0 16,5-6-3-16,2-10-3 15,14 3-8-15,-13-26-14 0,13-3-8 16,0 0-2-16,0 0 1 16</inkml:trace>
  <inkml:trace contextRef="#ctx0" brushRef="#br0" timeOffset="100578">22901 14273 63 0,'-1'-24'38'0,"-10"-2"0"16,11 26-3-16,-11-28-23 16,11 28-4-16,0 0-1 15,0 0-3-15,0 0-1 16,21 18-1-16,-6-5-1 15,5 4 0-15,3 0-2 16,4-3-1-16,5 3-2 0,-1-14-7 16,16 16-10-16,-21-25-6 15,18 11-8-15,-12-16-5 16,6 4 1-16</inkml:trace>
  <inkml:trace contextRef="#ctx0" brushRef="#br0" timeOffset="100800">23373 14094 68 0,'-11'17'39'0,"8"15"-2"16,-11-5 1-16,13 10-31 15,-8-4-4-15,4 2 0 16,2-6-1-16,1-3-1 15,6-5-2-15,0-10-1 0,7-5-3 16,-3-20-8-16,14 9-13 16,-10-21-11-16,8 1-1 15,-7-12 1-15</inkml:trace>
  <inkml:trace contextRef="#ctx0" brushRef="#br0" timeOffset="100931">23390 13672 81 0,'-17'-16'36'15,"4"11"-7"-15,7 16-21 16,-4 1-41-16,11 9-2 16,1-3-2-16</inkml:trace>
  <inkml:trace contextRef="#ctx0" brushRef="#br0" timeOffset="101434">23775 14073 70 0,'-25'-8'38'15,"-6"-11"-1"-15,9 9 2 16,-10-4-34-16,13 7 0 15,0 3-2-15,5 12 1 16,2 4-2-16,5 9 0 0,2 2-1 16,3 4 0-16,3 1 0 15,4-4 0-15,3-2-1 16,7-10 1-16,4-9 0 15,5-13 0-15,4-15 0 16,5-8 1-16,2-12 0 16,-1-7 0-16,-2-6 1 15,-3-4-1-15,-6-3-1 16,-4 5 1-16,-9 8-1 15,-4 11 0-15,-7 10 0 16,-5 17-1-16,-4 15 0 16,-4 16 0-16,-4 23 0 15,1 11 0-15,-2 16-1 16,2 7 0-16,4 6-2 15,3-3-1-15,10 1-4 0,-5-18-8 16,28 8-7-16,-13-28-4 16,26 6-2-16,-16-30-7 15,22 2-3-15,-8-18 2 16</inkml:trace>
  <inkml:trace contextRef="#ctx0" brushRef="#br0" timeOffset="101817">24110 14131 70 0,'-13'-3'38'0,"13"3"-1"16,-5 14 0-16,14-1-31 16,-9-13-3-16,25 16-1 15,-4-11 0-15,6-2 0 0,5-5 0 16,7-3 1-16,1-5-1 15,0-4 0-15,2-4 1 16,-6-2-1-16,-6-2 0 16,-9 0 0-16,-7 0-1 15,-10 3 1-15,-10-1-2 16,-6 8 1-16,-9 6-1 15,-5 3 1-15,-2 9-1 16,-2 10 0-16,0 7 0 16,1 7 0-16,4 5 0 15,3 5 0-15,7-1 0 16,8 2-1-16,11-4 0 15,9-9-1-15,15-2-1 16,6-12-3-16,20 5-11 0,-3-27-6 16,28 15-2-16,-12-27-6 15,22 11-10-15,-7-14 2 16</inkml:trace>
  <inkml:trace contextRef="#ctx0" brushRef="#br0" timeOffset="102321">24860 13240 77 0,'-22'-31'41'16,"11"13"-2"-16,-3-4 2 15,21 8-37-15,4 20 1 16,12 13-1-16,2 10-1 0,4 17-1 16,3 12 0-16,-2 21-1 15,-3 15 0-15,-7 14 0 16,-12 14-2-16,-8 3 0 15,-14 3 2-15,-7 3-2 16,-10-6 2-16,-1-11-2 16,-1-14 0-16,2-22-3 15,7-10-4-15,-2-32-12 16,26 1-7-16,-15-37-5 15,15 0-9-15,10-22-2 16,5-2 2-16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2D91F4-0E77-4D92-9FB5-A26501F78F19}" type="datetimeFigureOut">
              <a:rPr lang="en-NZ" smtClean="0"/>
              <a:t>10/11/2014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0546B-874B-410A-9B63-15E65A934A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96356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9Huia 10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3419353"/>
              </p:ext>
            </p:extLst>
          </p:nvPr>
        </p:nvGraphicFramePr>
        <p:xfrm>
          <a:off x="214283" y="762000"/>
          <a:ext cx="8750332" cy="4632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see the rest of the video on how plants “work”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plants do to stay alive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Examine the word “photosynthesis”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“photosynthesis” is and what it means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Work through some of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stuff on Photosynthesis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answer some of the tough questions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possible, look at the chemistry of Photosynthesis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Which atoms go where.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3827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48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5491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3147978"/>
              </p:ext>
            </p:extLst>
          </p:nvPr>
        </p:nvGraphicFramePr>
        <p:xfrm>
          <a:off x="76200" y="228600"/>
          <a:ext cx="8991600" cy="5260848"/>
        </p:xfrm>
        <a:graphic>
          <a:graphicData uri="http://schemas.openxmlformats.org/drawingml/2006/table">
            <a:tbl>
              <a:tblPr/>
              <a:tblGrid>
                <a:gridCol w="4496744"/>
                <a:gridCol w="4494856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3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83, 84, 89, 91, 94, 95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10th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atmospheric effects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– 160 but not 157. 162 is optional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29, 30, 33, 34, 37 – 39, 42, 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Introductory Chemistry,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181 - 204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15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Food and Digestion.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344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152401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http://whangareigirlshighphysics.wikispaces.com/NineHuiaScience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40840" y="1868040"/>
              <a:ext cx="8768520" cy="34092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7160" y="1856880"/>
                <a:ext cx="8797320" cy="3431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7673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1"/>
            <a:ext cx="9144000" cy="3124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862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16933"/>
            <a:ext cx="9144000" cy="6874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7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50" y="1"/>
            <a:ext cx="91249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60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9028670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14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5" y="0"/>
            <a:ext cx="9066715" cy="681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33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55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4573</TotalTime>
  <Words>189</Words>
  <Application>Microsoft Office PowerPoint</Application>
  <PresentationFormat>On-screen Show (4:3)</PresentationFormat>
  <Paragraphs>28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225</cp:revision>
  <dcterms:created xsi:type="dcterms:W3CDTF">2006-08-16T00:00:00Z</dcterms:created>
  <dcterms:modified xsi:type="dcterms:W3CDTF">2014-11-09T23:24:29Z</dcterms:modified>
</cp:coreProperties>
</file>