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05" r:id="rId2"/>
    <p:sldId id="371" r:id="rId3"/>
    <p:sldId id="374" r:id="rId4"/>
    <p:sldId id="50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3T22:52:09.8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2074 5880 81 0,'7'15'34'0,"-8"9"1"15,-7 22 0-15,-12 15-29 0,0 24-4 16,-11 11 2-16,0 19 0 16,-7 8-1-16,0 11 2 15,1-4-3-15,2-8 2 16,7-18-2-16,10-15 0 15,7-27-1-15,13-22 1 16,9-26-1-16,9-28 1 16,7-25 0-16,8-20-1 15,3-20 1-15,3-17-2 16,-3-17 2-16,0-14-2 15,-3-6 1-15,-3-2-1 16,-3 3-1-16,-2 10-1 16,-3 12 2-16,0 17 0 15,-7 19-1-15,1 23 1 0,0 25 0 16,-2 20 0-16,4 25 3 15,-3 19 0-15,3 18 0 16,2 19-1-16,7 14 1 16,3 12-2-16,6 11 1 15,2 6 0-15,2 3-2 16,0-1 0-16,1-5-2 15,-4-10 0-15,-2-9-4 16,-14-25-6-16,6-3-24 16,-21-27-4-16,-1-17 0 15,-7-24 0-15</inkml:trace>
  <inkml:trace contextRef="#ctx0" brushRef="#br0" timeOffset="167.1002">2085 6456 107 0,'-33'-24'41'0,"29"13"0"15,18-9-2-15,31-8-31 16,19 3-10-16,22-18-17 16,33 13-17-16,-1-5-5 15,13 9 1-15,-4 1-2 16</inkml:trace>
  <inkml:trace contextRef="#ctx0" brushRef="#br0" timeOffset="578.3458">3595 6408 95 0,'-23'-16'38'15,"-3"17"0"-15,-21 1-1 16,-6 18-33-16,-10 6 1 16,2 11-1-16,-4 5 0 15,4 4 0-15,9-6-2 16,11 0 2-16,19-14-2 15,21-7 0-15,21-14-1 16,22-7-2-16,19-8 1 16,10-1 0-16,5 0 0 0,3 5 0 15,-6 9 0-15,-11 15 0 16,-18 14 1-16,-22 14 0 15,-17 14 0-15,-20 8 0 16,-12 4-1-16,-10-3 0 16,-2-8-3-16,2-16-1 15,19-10-18-15,4-35-17 16,29-19-1-16,12-32 0 15,29-17-2-15</inkml:trace>
  <inkml:trace contextRef="#ctx0" brushRef="#br0" timeOffset="818.4908">4369 5571 97 0,'-35'67'43'15,"4"28"0"-15,-11 7-2 16,10 20-37-16,0 7 0 15,5 7 1-15,5 5-2 16,5-5 0-16,5-3-4 16,4-13 0-16,9-17-3 15,1-25-3-15,18-14-30 16,-15-30-3-16,13-17 0 15,-9-27 0-15</inkml:trace>
  <inkml:trace contextRef="#ctx0" brushRef="#br0" timeOffset="1932.1586">3917 6328 116 0,'-7'21'42'0,"23"0"1"15,3-14-2-15,11-5-38 16,22-2 0-16,18-1-1 15,5-2-1-15,3 0 1 16,-1 6-2-16,-2 4 2 16,-12 6-2-16,-11 12-2 15,-12 9 2-15,-16 10 2 16,-15 11-2-16,-11 11 0 15,-13 1 0-15,-8 3 0 0,-5-1 0 16,-1-4 0 0,4-12 0-16,1-8 0 0,11-17 0 15,7-17 0-15,6-11 0 16,22-29 0-16,3-10 0 15,7-15 0-15,5-11 0 16,1-7 0-16,2-4 0 16,-1 2 0-16,-8 9 0 15,-4 10 0-15,-8 12 0 16,-5 14 0-16,-5 13 0 15,-9 16 0-15,18 4 0 16,-11 8 0-16,10 5 0 16,6-1 0-16,9-2 0 15,7-2 0-15,8-5 0 16,8-4 0-16,4-6 0 15,-5-4 0-15,-1 0 0 0,-11-2 0 16,-8 0 0-16,-11 4 0 16,-23 5 0-16,0 0 0 15,-18 25 0-15,-14-1 0 16,-8 8 0-16,-5 10 0 15,-3 6 0-15,2 7 0 16,5 2 0-16,9 3 0 16,10-4 0-16,14-5 0 15,16-9 0-15,16-14 0 16,13-14 0-16,10-11 0 15,6-18 0-15,8-18 0 16,1-13 0-16,-1-10 0 16,-7-10 0-16,-8-3 0 0,-9 0 0 15,-13 0 0-15,-11 11 0 16,-14 9 0-16,-14 13 0 15,-11 16-2-15,-5 12 4 16,-6 10-2-16,1 11 0 16,5 6 0-16,7 3 0 15,14 1 0-15,15-5 0 16,15-8 0-16,21-8 0 15,15-5 0-15,11-9 0 16,9-4 0-16,1-5 0 16,-1 2 0-16,-8 3 0 15,-7 4 0-15,-16 9 0 16,-14 6 0-16,-15 13 0 15,-11 12 0-15,-14 8 0 0,-9 9 0 16,-7 6 0-16,-2 6 0 16,-2-1 0-16,3-4 0 15,6-2 0-15,3-13 0 16,12-11 0-16,11-16 0 15,10-17 0-15,18-16 0 16,4-14 0-16,9-9 0 16,8-14 0-16,3-1 0 15,1-2 0-15,-5 7 0 16,-10 11 0-16,-8 15 0 15,-12 12 0-15,-10 18 0 16,-11 19 0-16,-16 12 0 16,-6 13 0-16,-5 7 0 15,3 9 0-15,-5-4-5 0,15 13-12 16,0-21-4-16,30 10-9 15,0-20-12-15,28-1 0 16,12-14-2-16,19-8 4 16</inkml:trace>
  <inkml:trace contextRef="#ctx0" brushRef="#br0" timeOffset="3140.8834">6922 6643 86 0,'-7'-20'37'0,"13"5"-2"16,-7-7 3-16,10 2-32 16,-13-3 1-16,2 8-2 15,-11 1 0-15,-6 13-1 16,-11 7 1-16,-5 14 0 15,-11 7-1-15,-5 10 1 0,-1 7-2 16,7 8 0-16,3 2-1 16,11-2 1-16,13-3-1 15,18-4-2-15,16-7 0 16,21-9 0-16,18-12 0 15,18-12 0-15,7-11 0 16,6-5 0-16,-4-12 0 16,-8-6 0-16,-9-8 0 15,-13-5 0-15,-18 0 0 16,-22 0 0-16,-16-2 0 15,-17 3 0-15,-14 2 0 16,-8 5-3-16,-5 9 3 16,-7 9-1-16,-1 3 1 0,7 8-2 15,8 5 2-15,11 6 0 16,17 3 0-16,13-9 1 15,20 19-2-15,18-12 2 16,14 0-1-16,12-3 1 16,7 1-1-16,6-2 1 15,0 1-1-15,-5-1 0 16,-8 0 1-16,-9-1-1 15,-11 0 2-15,-8 1-2 16,-12-1 0-16,-10 4 0 16,-14-6 0-16,6 20 0 15,-13 0 0-15,-10 9 0 16,-8 7 0-16,-1 6 0 15,-6 6 0-15,1 0 0 0,0-1 0 16,5-4 0-16,5-7 0 16,7-10 0-16,11-15 0 15,3-11 0-15,29-20 0 16,-4-9 0-16,7-12 0 15,4-10 0-15,1-6 0 16,1-6 0-16,-3 0 0 16,-3 5 0-16,-8 8 0 15,-5 11 0-15,-7 13 0 16,-4 12 0-16,-8 14 0 15,0 15 0-15,-10 11 0 16,5 8 0-16,0 4 0 16,5 1 0-16,8 0 0 15,3-10 0-15,8-6 0 0,9-10 0 16,9-12 0-16,2-9 0 15,0-9 0-15,2-11 0 16,-4-6 0-16,-1-1 0 16,-4-2 0-16,-9 1 0 15,-6 6 0-15,-3 5 0 16,-7 10 0-16,-7 15 0 15,0 0 0-15,0 16 0 16,-8 13 0-16,-1 6 0 16,-4 9 0-16,0 3 0 15,4 5 0-15,0-4 0 16,7-7 0-16,8-9 0 15,13-2-5-15,3-20-8 16,20 1-4-16,-7-29-5 16,27 10-9-16,-14-25-7 0,17 5-1 15,-8-14 1-15,1 1 4 16</inkml:trace>
  <inkml:trace contextRef="#ctx0" brushRef="#br0" timeOffset="3675.2038">8461 6548 116 0,'-22'15'41'0,"-13"-4"1"16,8 14-1-16,-5 4-35 15,12-2 0-15,3 2-3 16,10 3-3-16,6-3 0 16,8-3 0-16,7-5 0 15,6-6 0-15,9-9 0 0,4-9 0 16,7-9 0-1,4-10 0-15,1-8 0 0,1-7 0 16,3-9 0-16,1 0 0 16,-3 0 0-16,-5-2 0 15,-7 11 0-15,-6 7 0 16,-9 12 0-16,-7 13 0 15,-12 18 0-15,-10 17 0 16,-8 19 0-16,-12 21 0 16,-9 20 0-16,-5 12 0 15,-8 15 0-15,-1 6 0 16,0 1 0-16,6 1 0 15,2-7 0-15,4-13 0 16,11-19 0-16,6-15 0 16,8-19 0-16,5-19 0 15,2-19 0-15,8-14 0 0,-6-30 0 16,9-9 0-16,0-17 0 15,4-15 0-15,3-9 0 16,4-4 0-16,9-1 0 16,4 2 0-16,3 7 0 15,7 9 0-15,5 11 0 16,4 13 0-16,11 11 0 15,-1 5-6-15,19 14-8 16,-9-9-5-16,27 20-11 16,-9-12-10-16,17 13-1 15,-4-5 0-15,4 7 4 16</inkml:trace>
  <inkml:trace contextRef="#ctx0" brushRef="#br0" timeOffset="3880.3268">9607 6912 141 0,'-9'20'45'0,"-20"-20"-1"0,6 5-19 15,-1-9-25-15,1-6 0 16,9-1 0-16,4-9 0 15,15 8-2-15,-6-14-15 16,18 19-8-16,-21-19-7 16,18 12-13-16,-11-3 1 15,-2-1-1-15,-5 2 6 16</inkml:trace>
  <inkml:trace contextRef="#ctx0" brushRef="#br0" timeOffset="12516.5054">1466 8357 76 0,'0'0'34'0,"-4"-16"0"0,4 16 1 16,0 0-31-16,0 0-1 15,9 18 1-15,-1 8-1 16,1 9 1-16,3 16 0 16,-2 15-1-16,1 16 0 15,0 13-1-15,-1 14 0 16,-7 11-1-16,-2 5 0 15,-5 0 0-15,-1-4-1 16,0-8 0-16,2-14-1 16,3-11 0-16,3-20-1 15,7-16-5-15,-6-27-20 16,15-10-10-16,-8-22 2 15,7-8-3-15</inkml:trace>
  <inkml:trace contextRef="#ctx0" brushRef="#br0" timeOffset="12764.6542">1126 8671 105 0,'-39'3'40'16,"20"10"1"-16,5-11-2 15,24 1-35-15,15-15-1 16,24-11 0-16,23-12-1 16,20-8 0-16,21-8 0 15,9-3-1-15,6 5-3 0,3-2-4 16,11 20-31-16,-22 1-3 15,-4 24 0-15,-16 7-3 16</inkml:trace>
  <inkml:trace contextRef="#ctx0" brushRef="#br0" timeOffset="13404.0376">2852 9067 97 0,'-34'-11'37'16,"-3"13"2"-16,-14 4-2 15,-2 16-32-15,-6 10-1 16,-2 18 1-16,-1 11-2 0,4 15 1 15,5 7-2-15,12 2 1 16,11 0-1-16,16-5-1 16,18-14 1-16,19-16-1 15,20-22 0-15,18-23-1 16,13-23 1-16,13-22 0 15,6-20 0-15,2-11 0 16,-5-10 0-16,-7-2-1 16,-14 2 1-16,-16 10 0 15,-15 11-1-15,-11 15 0 16,-17 15 1-16,-8 19-1 15,-13 17 0-15,-4 21 1 16,-5 14-1-16,1 17 0 16,5 10 0-16,1 6 0 15,12-1-2-15,9-4 0 0,20-10-2 16,11-23-3-16,27-10-22 15,0-40-12-15,21-14 1 16,-1-27-1-16,10-12-1 16</inkml:trace>
  <inkml:trace contextRef="#ctx0" brushRef="#br0" timeOffset="13636.1768">4030 8232 102 0,'-34'38'41'0,"5"27"0"15,-10 10-2-15,11 24-34 16,0 6-1-16,9 15-1 16,2 6 0-16,6 7-1 15,5 0-1-15,6-7-2 16,8-8-3-16,-4-20-7 15,16-5-26-15,-10-28-3 16,5-17 0-16,-3-31 0 16</inkml:trace>
  <inkml:trace contextRef="#ctx0" brushRef="#br0" timeOffset="13831.2938">3654 8976 115 0,'0'0'41'0,"0"0"0"15,20 16-2-15,17-12-37 16,18-5-3-16,15 1-3 16,10-5-5-16,20 7-28 15,-2-8-3-15,10 9 0 16,-5-6-2-16</inkml:trace>
  <inkml:trace contextRef="#ctx0" brushRef="#br0" timeOffset="14260.5512">4871 8915 102 0,'-38'-3'40'16,"-19"-1"1"-16,5 13-1 15,-11 11-34-15,4 8-1 16,0 11 0-16,4 15-1 15,6 8 0-15,8 3-2 16,12 2 0-16,18-4-1 16,12-5 0-16,15-13-1 15,16-12 0-15,12-19 0 16,16-17 0-16,4-16 0 15,7-13 0-15,-4-12 0 16,-3-9 0-16,-7-2 0 16,-9-2 0-16,-9 3 0 15,-12 9 2-15,-9 7-2 16,-9 11 0-16,-7 11 0 0,-2 16 0 15,-12 20 0-15,-5 11 0 16,0 17 0-16,1 11 0 16,1 7-2-16,3 4 0 15,9-2-2-15,14-7 0 16,10-16-4-16,22-5-11 15,2-36-22-15,22-10 0 16,-3-26-1-16,12-9 2 16</inkml:trace>
  <inkml:trace contextRef="#ctx0" brushRef="#br0" timeOffset="14447.6634">5569 8917 108 0,'-17'19'40'0,"-18"11"2"15,4 31-2-15,-12 7-35 0,6 11-1 16,5 4-2-16,6 2 0 15,12-8-1-15,9-10-2 16,18-11-3-16,2-33-13 16,24-5-23-16,-4-29-2 15,11-8 1-15,-7-27-2 16</inkml:trace>
  <inkml:trace contextRef="#ctx0" brushRef="#br0" timeOffset="14583.745">5486 8524 101 0,'-31'-22'28'16,"4"22"-27"-16,6 8 0 0,5 14-40 16,16-22-2-16</inkml:trace>
  <inkml:trace contextRef="#ctx0" brushRef="#br0" timeOffset="15357.2088">7923 8507 82 0,'0'0'39'0,"-7"15"-3"16,-7 21 3-16,-10 5-35 15,-1 19 0-15,-11 9 2 16,2 17-2-16,-5 5 1 15,3 8-1-15,-1 1 0 16,7-1-2-16,6-11 1 16,6-9-2-16,7-15 0 15,9-17 0-15,6-19-1 16,6-20 1-16,4-22-1 15,9-19 1-15,1-18 0 16,2-16-1-16,0-11 1 16,1-15 0-16,1-9-2 15,-6-10 1-15,1-1-1 16,-4 3 1-16,-3 11 0 0,-3 10 0 15,-2 16 0-15,0 17 0 16,-1 23 1-16,-10 33 0 16,21 7 0-16,-10 28 0 15,5 18 0-15,0 13 0 16,6 10 1-16,6 12-1 15,3 5 0-15,6 5 0 16,-1 0 0-16,6-1-1 16,-3-4 1-16,0-6-2 15,-4-10-1-15,-8-5-1 16,-4-12-3-16,-12-16-1 15,0-4-13-15,-25-28-20 16,14-12 0-16,-35-11-1 16,10-7 1-16</inkml:trace>
  <inkml:trace contextRef="#ctx0" brushRef="#br0" timeOffset="15523.3084">7912 9141 98 0,'-29'-35'39'0,"2"0"1"16,21 15-1-16,7-4-31 15,23 12-4-15,17-3-1 16,17-2-1-16,19-1-3 15,12-4-1-15,13 9-4 16,-5-11-26-16,10 13-8 16,-15-6 1-16,-3 14-2 15</inkml:trace>
  <inkml:trace contextRef="#ctx0" brushRef="#br0" timeOffset="16153.6864">8829 9011 100 0,'-20'26'39'0,"8"15"0"16,-9-10-1-16,8 16-33 15,0-2 0-15,4 7-2 16,2-4 0-16,4 2-1 16,1-7-1-16,2-7 0 15,0-7-1-15,4-11 1 16,-4-18-1-16,0 0 0 15,16-27 0-15,-2-10 0 16,1-14 1-16,4-11-1 16,1-7 1-16,5-13-2 15,-1 3 0-15,2 4 1 0,-4 10-1 16,-4 7 0-16,1 17 0 15,-5 9 0-15,1 14-1 16,-1 14 2-16,3 8-1 16,1 5 0-16,8 5 0 15,4 2 0-15,11 3 0 16,5-5-1-16,7-4 1 15,1-1-2-15,0-3 3 16,-2-2-2-16,-4-4 1 16,-6-2 1-16,-14-3 0 15,-10 6 1-15,-18-1 1 16,0 18 1-16,-19 1 0 15,-8 8 1-15,-8 10 0 16,-4 7 0-16,-2 8 0 0,5 6-1 16,4-1-1-16,13 3 1 15,15-10-2-15,16-9 0 16,17-11 0-16,14-14 1 15,15-19-2-15,8-15 0 16,8-17 0-16,1-13 0 16,-5-8 0-16,-8-7-2 15,-14-4-1-15,-16-2 1 16,-16 8-1-16,-19 3-2 15,-15 11-2-15,-16 5-1 16,-1 24-17-16,-20-5-16 16,9 20 1-16,-1 1-2 15,14 15 3-15</inkml:trace>
  <inkml:trace contextRef="#ctx0" brushRef="#br0" timeOffset="16845.101">10433 8907 79 0,'4'-15'38'15,"-8"-7"-2"-15,6 6 2 16,-13-3-32-16,11 7 0 16,-7-2-2-16,7 14 1 15,-13-1 1-15,4 17-2 16,-9 6 1-16,5 15-2 15,-7 8 1-15,5 10-2 16,-3 6 2-16,1 6-2 0,6-1-1 16,2-3 1-16,6-7-2 15,4-10 1-15,3-11-1 16,6-12 1-16,1-16-1 15,3-15 0-15,0-18 1 16,-1-12-1-16,0-11 1 16,-4-8-1-16,3-8 0 15,-5-4 1-15,0 0-3 16,1 6 2-16,-6 9-1 15,3 9 1-15,2 7-2 16,2 12 2-16,7 6-2 16,6 10 2-16,10 6 0 15,7 4-1-15,12 4-1 16,9-3-1-16,11 5-3 15,3-9-4-15,12 21-16 0,-13-20-15 16,4 14 1-16,-12-10-2 16,-2 9 2-16</inkml:trace>
  <inkml:trace contextRef="#ctx0" brushRef="#br0" timeOffset="17292.3691">11305 8819 87 0,'-17'-15'37'0,"17"15"1"16,-19-16 0-16,6 15-31 15,-8 0 0-15,-1 12-1 16,-10 6 1-16,-4 9-2 16,-9 9 1-16,-5 7-3 0,-2 9 2 15,1 6-2-15,4-2 0 16,10-3-2-16,13-3 1 15,15-8-2-15,19-11 0 16,18-13 0-16,17-15 0 16,14-14 0-16,8-10 0 15,9-13 0-15,-1-6 0 16,-2-7 0-16,-9 0 0 15,-13-1-2-15,-13 1 1 16,-10 8 1-16,-11 7-2 16,-10 8 2-16,-7 7-1 15,0 18 1-15,-23 0 0 16,8 15 1-16,-4 10 0 15,1 10-1-15,1 6 1 0,0 5-3 16,10 4 1-16,2-4-4 16,15 3-4-16,-5-15-10 15,28 11-10-15,-11-26-10 16,21 0-3-16,-3-19 0 15,12-5 1-15</inkml:trace>
  <inkml:trace contextRef="#ctx0" brushRef="#br0" timeOffset="17657.5882">11898 8897 102 0,'-19'30'41'15,"-9"-6"1"-15,9 17-2 0,-14-5-34 16,16 6-1-16,1-3-2 15,5 2-1-15,3-7 0 16,10-4-1-16,0-7 0 16,9-12-1-16,4-11 0 15,4-10 1-15,6-13-1 16,0-11 0-16,3-8 1 15,-1-6-1-15,2-7-1 16,-3 1 0-16,-4 1 0 16,0 6 1-16,-5 7-2 15,0 9 2-15,-2 12-1 16,2 9 1-16,-2 17 2 15,1 9-2-15,1 13 0 16,3 6-2-16,3 9 0 0,1-2-5 16,16 15-12-16,-15-20-12 15,21 5-12-15,-9-13 2 16,17-3-1-16</inkml:trace>
  <inkml:trace contextRef="#ctx0" brushRef="#br0" timeOffset="18243.9398">12832 8873 100 0,'-28'-13'41'16,"-22"-4"1"-16,1 22-1 16,-15-6-35-16,8 15-1 15,0 4 0-15,6 10-2 16,7 1 1-16,11 5-3 0,12 0 0 15,14-3 0-15,11-6-1 16,14-2 1-16,8-7-1 16,9-6 0-16,6-9 0 15,4-9 1-15,2-7-1 16,-3-11 0-16,0-2 0 15,-4-9 0-15,-4-3-1 16,-1-1 0-16,-6 2-1 16,-5 6 1-16,-8 9-1 15,-7 7 1-15,-10 17 1 16,-1 16-1-16,-12 18 2 15,-12 15-1-15,-6 18 0 16,-7 21 0-16,-3 13 1 0,-2 12-1 16,-3 8-1-16,0 4 2 15,4-1-1-15,5-6 1 16,6-13 0-16,6-17 0 15,3-19 0-15,7-20 0 16,5-20 0-16,10-29-1 16,0 0 1-16,-9-38-1 15,11-9 1-15,1-17-1 16,0-12 0-16,4-13-1 15,3-6 0-15,4 0 0 16,1 6 0-16,5 5 0 16,3 14 1-16,6 10-3 15,5 16 1-15,-1 13-3 16,14 21-7-16,-12-15-11 15,24 23-7-15,-19-16-12 0,17 0 1 16,-5-9-1-16,7-5 2 16</inkml:trace>
  <inkml:trace contextRef="#ctx0" brushRef="#br0" timeOffset="18439.0568">13236 8772 102 0,'0'0'42'16,"-7"14"2"-16,-15 10-2 15,11 15-36-15,-8 10 0 16,5 9-2-16,-3 7-1 15,7 4-1-15,4 0-3 16,6-7-1-16,11-7-4 16,-2-19-10-16,23-2-15 15,-11-29-12-15,17-10 1 0,-4-26-2 16,10-12 1-16</inkml:trace>
  <inkml:trace contextRef="#ctx0" brushRef="#br0" timeOffset="18582.1426">13372 8203 97 0,'-26'18'29'16,"8"13"-27"-16,10 2-2 15,19 8-40-15,3 1-1 16</inkml:trace>
  <inkml:trace contextRef="#ctx0" brushRef="#br0" timeOffset="18748.2422">13838 9033 117 0,'-21'1'41'0,"-7"-12"-3"16,-2-9-24-16,15 1-56 15,-6-10 0-15,12 3-2 16,-7-8 0-16</inkml:trace>
  <inkml:trace contextRef="#ctx0" brushRef="#br0" timeOffset="20266.1524">2425 8875 105 0,'-19'9'40'16,"13"8"2"-16,6-17-3 15,14 13-34-15,17-19-3 16,20-2 1-16,12-5-2 16,15-1 0-16,8-1 0 15,8-1-1-15,-3 2-1 16,-3 4 0-16,-11 3 0 15,-11 4 0-15,-10 3-1 16,-15 0-1-16,-6 2-4 16,-18-11-29-16,3 7-3 0,-13-13-1 15,2 0 0-15</inkml:trace>
  <inkml:trace contextRef="#ctx0" brushRef="#br0" timeOffset="27570.5324">1400 5437 70 0,'37'6'34'15,"6"0"-2"-15,9-9-1 16,14 0-30-16,14-3 1 16,16-3-1-16,12-4 0 0,14-1 0 15,10-2 0-15,10-3 0 16,11-2-1-16,9 1 0 15,10-1 1-15,6 4-1 16,12-4 1-16,6 3-1 16,5-2 1-16,9 3 0 15,4 0 1-15,9 4-1 16,3-3 1-16,8 7 0 15,7-2-1-15,5 3 1 16,12-1-1-16,15 0 1 16,7-3-3-16,15-3 3 15,59-4-3-15,-32-2 2 16,7-4-1-16,9-2 1 15,2-1-2-15,1 4 0 16,1-1 2-16,-1 4-1 0,-53 4 1 16,38 3 0-16,-7 5 0 15,-6 3 0-15,-7 5 1 16,-12 3-1-16,-13 2 1 15,-9 4 0-15,-13-4-1 16,-8 2 0-16,-12-4 0 16,-6-1 0-16,-14-2 0 15,-9-1-1-15,-16-1 1 16,-14 0-1-16,-16 0 1 15,-20 0-1-15,-19 2 0 16,-21 4 0-16,-21 0 0 16,-17 3 0-16,-13 1 0 0,-15 2 0 15,-8 2 0 1,-9 2 0-16,-1 2 0 0,-2 0 0 15,0 0 0-15,-1 0 0 16,2-1 1-16,0 0 0 16,1-4-2-16,0-2 3 15,2 0-2-15,-6-4 1 16,1 0-1-16,2-1 1 15,-3 0-1-15,2-1-2 16,-1 2 2-16,4 1-1 16,1 0 3-16,4 1-4 15,5 1 4-15,2-2-4 16,2-2 4-16,2 1-2 15,1-1 1-15,-1-1-1 16,-2-1 0-16,-3 1 0 0,-3-1 0 16,-4 2 0-16,-4 2 0 15,-3 4 0-15,-3 6 1 16,-1 8-1-16,-1 13 0 15,1 15 0-15,-2 13 0 16,5 20 0-16,-3 21 1 16,3 22 0-16,-1 23 0 15,-2 17-1-15,0 17 0 16,-5 15 3-16,-4 14-4 15,-5 9 2-15,-7 6-3 16,-5-1 3-16,-3 3-3 16,-4-1 2-16,-3-5-1 15,3-5-1-15,3-10 4 16,5-5-2-16,10-10 1 0,9-4-2 15,7-6 3-15,6-3-1 16,6-2 0-16,2-2-1 16,1-4-1-16,-1-4 2 15,-6-6-3-15,-2-10 4 16,-5-17-3-16,-2-17 1 15,-2-23-1-15,-3-20 3 16,-2-22-2-16,0-19 0 16,-3-19 0-16,-4-16 0 15,2-25 0-15,-8-2 0 16,-2-12 1-16,-5-6-1 15,-1-2 0-15,-1 4 0 16,0 5 0-16,-1 5 0 16,-2 11 0-16,1 6 0 0,-4 12 1 15,-2 8-1-15,-5 5 0 16,-8 4 0-16,-4 1 0 15,-9 2 0-15,-10 5 0 16,-7-1 0-16,-11-3 0 16,-7 4 0-16,-10-2 0 15,-10 3 0-15,-14-1 0 16,-13-2 1-16,-9 1-1 15,-10-2 0-15,-13 0 0 16,-9-4 0-16,-9-5 0 16,-8-5 0-16,-8-1 0 15,-6-7 1-15,-7-1-1 16,-13-2 0-16,-8-3 0 15,-6 2 1-15,-12 1-1 16,-12 0 0-16,-8 5 0 0,-9 1 0 16,-10 3 0-16,-11 2 1 15,-7 4-2-15,-17 2 2 16,-6 5-1-16,-15-1 0 15,0 2 0-15,-7 3 0 16,-4 0 0-16,-1 1 0 16,-1-1 1-16,1-1-1 15,-1-2 0-15,4-1 0 16,2-5 0-16,5-2-1 15,3 0 1-15,8-2 0 16,8-2 0-16,17 3 0 16,12-2 0-16,12 3-2 0,13 2 2 15,16-2-1-15,12 0 0 16,17 2 0-16,18-2 0 15,18-1 1-15,14-2 0 16,24-2 0-16,8-2 1 16,20-3-1-16,18 0 1 15,9-5-1-15,17 1 1 16,5-1-1-16,10 3 1 15,5 1-1-15,8 2 1 16,5 6 0-16,1-3 0 16,8 4 0-16,0 0 0 15,7 0 0-15,4-1-2 16,7 0 1-16,5-3-1 15,5 0 1-15,12-2 0 16,-11 1-1-16,11-1 0 0,0 0 1 16,0 0 0-16,0 0 0 15,1-11 1-15,2-1-1 16,-1-3 1-16,1-8-1 15,3-7 1-15,1-10 0 16,2-8-1-16,2-15 0 16,4-6 1-16,-1-10-2 15,1-11 2-15,2-10-1 16,-2-8 1-16,3-12-1 15,-3-10 1-15,-2-11 0 16,-2-11 0-16,-4-8-1 16,0-8 0-16,0-5-1 15,-1-2 0-15,2-1 0 16,0 4 1-16,1 4-1 0,4 3 0 15,-3 7 1-15,7-3-1 16,-3 2 1-16,2 0 0 16,-7 2 1-16,1 0-1 15,-5-3 0-15,0-1 1 16,-4 0-1-16,-5 2 0 15,1 2 0-15,-7 9 1 16,7 6-2-16,-5 9 0 16,7 9 2-16,-5 13-1 15,7 13-1-15,4 12-1 16,-3 12 2-16,9 11-2 15,-6 9 1-15,5 10 1 16,-6 11-3-16,7 9 3 16,-9 4 0-16,0 7 0 0,-2 13 0 15,4-12 1-15,-4 12-1 16,0 0 0-16,0 0 1 15,0 0-1-15,0 0 0 16,0 0 1-16,0 0-1 16,13-5 1-16,-1 1-1 15,8-7 0-15,8-1 1 16,9-7-1-16,13-4 1 15,7-5-1-15,9-1 1 16,5 4-1-16,6 0 0 16,3 6 0-16,2 4 0 15,3 8 0-15,-2 3-1 16,6 4-2-16,0-9-4 15,17 4-29-15,-12-17-5 16,6-4-1-16,-6-17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31/10/2014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31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798855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two types of eclipse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eclipse is and how an eclipse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answers to a conspiracy theory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Science to rebut poor ideas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(230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ish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) and have some time on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Eclipses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tides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tide is and what causes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 to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do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48680" y="1747800"/>
              <a:ext cx="5248440" cy="22302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560" y="1734120"/>
                <a:ext cx="5278320" cy="225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4159</TotalTime>
  <Words>191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215</cp:revision>
  <dcterms:created xsi:type="dcterms:W3CDTF">2006-08-16T00:00:00Z</dcterms:created>
  <dcterms:modified xsi:type="dcterms:W3CDTF">2014-10-30T23:17:51Z</dcterms:modified>
</cp:coreProperties>
</file>