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505" r:id="rId2"/>
    <p:sldId id="371" r:id="rId3"/>
    <p:sldId id="374" r:id="rId4"/>
    <p:sldId id="542" r:id="rId5"/>
    <p:sldId id="543" r:id="rId6"/>
    <p:sldId id="544" r:id="rId7"/>
    <p:sldId id="50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294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3T22:52:09.8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2074 5880 81 0,'7'15'34'0,"-8"9"1"15,-7 22 0-15,-12 15-29 0,0 24-4 16,-11 11 2-16,0 19 0 16,-7 8-1-16,0 11 2 15,1-4-3-15,2-8 2 16,7-18-2-16,10-15 0 15,7-27-1-15,13-22 1 16,9-26-1-16,9-28 1 16,7-25 0-16,8-20-1 15,3-20 1-15,3-17-2 16,-3-17 2-16,0-14-2 15,-3-6 1-15,-3-2-1 16,-3 3-1-16,-2 10-1 16,-3 12 2-16,0 17 0 15,-7 19-1-15,1 23 1 0,0 25 0 16,-2 20 0-16,4 25 3 15,-3 19 0-15,3 18 0 16,2 19-1-16,7 14 1 16,3 12-2-16,6 11 1 15,2 6 0-15,2 3-2 16,0-1 0-16,1-5-2 15,-4-10 0-15,-2-9-4 16,-14-25-6-16,6-3-24 16,-21-27-4-16,-1-17 0 15,-7-24 0-15</inkml:trace>
  <inkml:trace contextRef="#ctx0" brushRef="#br0" timeOffset="167.1002">2085 6456 107 0,'-33'-24'41'0,"29"13"0"15,18-9-2-15,31-8-31 16,19 3-10-16,22-18-17 16,33 13-17-16,-1-5-5 15,13 9 1-15,-4 1-2 16</inkml:trace>
  <inkml:trace contextRef="#ctx0" brushRef="#br0" timeOffset="578.3464">3595 6408 95 0,'-23'-16'38'15,"-3"17"0"-15,-21 1-1 16,-6 18-33-16,-10 6 1 16,2 11-1-16,-4 5 0 15,4 4 0-15,9-6-2 16,11 0 2-16,19-14-2 15,21-7 0-15,21-14-1 16,22-7-2-16,19-8 1 16,10-1 0-16,5 0 0 0,3 5 0 15,-6 9 0-15,-11 15 0 16,-18 14 1-16,-22 14 0 15,-17 14 0-15,-20 8 0 16,-12 4-1-16,-10-3 0 16,-2-8-3-16,2-16-1 15,19-10-18-15,4-35-17 16,29-19-1-16,12-32 0 15,29-17-2-15</inkml:trace>
  <inkml:trace contextRef="#ctx0" brushRef="#br0" timeOffset="818.4908">4369 5571 97 0,'-35'67'43'15,"4"28"0"-15,-11 7-2 16,10 20-37-16,0 7 0 15,5 7 1-15,5 5-2 16,5-5 0-16,5-3-4 16,4-13 0-16,9-17-3 15,1-25-3-15,18-14-30 16,-15-30-3-16,13-17 0 15,-9-27 0-15</inkml:trace>
  <inkml:trace contextRef="#ctx0" brushRef="#br0" timeOffset="1932.1586">3917 6328 116 0,'-7'21'42'0,"23"0"1"15,3-14-2-15,11-5-38 16,22-2 0-16,18-1-1 15,5-2-1-15,3 0 1 16,-1 6-2-16,-2 4 2 16,-12 6-2-16,-11 12-2 15,-12 9 2-15,-16 10 2 16,-15 11-2-16,-11 11 0 15,-13 1 0-15,-8 3 0 0,-5-1 0 16,-1-4 0 0,4-12 0-16,1-8 0 0,11-17 0 15,7-17 0-15,6-11 0 16,22-29 0-16,3-10 0 15,7-15 0-15,5-11 0 16,1-7 0-16,2-4 0 16,-1 2 0-16,-8 9 0 15,-4 10 0-15,-8 12 0 16,-5 14 0-16,-5 13 0 15,-9 16 0-15,18 4 0 16,-11 8 0-16,10 5 0 16,6-1 0-16,9-2 0 15,7-2 0-15,8-5 0 16,8-4 0-16,4-6 0 15,-5-4 0-15,-1 0 0 0,-11-2 0 16,-8 0 0-16,-11 4 0 16,-23 5 0-16,0 0 0 15,-18 25 0-15,-14-1 0 16,-8 8 0-16,-5 10 0 15,-3 6 0-15,2 7 0 16,5 2 0-16,9 3 0 16,10-4 0-16,14-5 0 15,16-9 0-15,16-14 0 16,13-14 0-16,10-11 0 15,6-18 0-15,8-18 0 16,1-13 0-16,-1-10 0 16,-7-10 0-16,-8-3 0 0,-9 0 0 15,-13 0 0-15,-11 11 0 16,-14 9 0-16,-14 13 0 15,-11 16-2-15,-5 12 4 16,-6 10-2-16,1 11 0 16,5 6 0-16,7 3 0 15,14 1 0-15,15-5 0 16,15-8 0-16,21-8 0 15,15-5 0-15,11-9 0 16,9-4 0-16,1-5 0 16,-1 2 0-16,-8 3 0 15,-7 4 0-15,-16 9 0 16,-14 6 0-16,-15 13 0 15,-11 12 0-15,-14 8 0 0,-9 9 0 16,-7 6 0-16,-2 6 0 16,-2-1 0-16,3-4 0 15,6-2 0-15,3-13 0 16,12-11 0-16,11-16 0 15,10-17 0-15,18-16 0 16,4-14 0-16,9-9 0 16,8-14 0-16,3-1 0 15,1-2 0-15,-5 7 0 16,-10 11 0-16,-8 15 0 15,-12 12 0-15,-10 18 0 16,-11 19 0-16,-16 12 0 16,-6 13 0-16,-5 7 0 15,3 9 0-15,-5-4-5 0,15 13-12 16,0-21-4-16,30 10-9 15,0-20-12-15,28-1 0 16,12-14-2-16,19-8 4 16</inkml:trace>
  <inkml:trace contextRef="#ctx0" brushRef="#br0" timeOffset="3140.8834">6922 6643 86 0,'-7'-20'37'0,"13"5"-2"16,-7-7 3-16,10 2-32 16,-13-3 1-16,2 8-2 15,-11 1 0-15,-6 13-1 16,-11 7 1-16,-5 14 0 15,-11 7-1-15,-5 10 1 0,-1 7-2 16,7 8 0-16,3 2-1 16,11-2 1-16,13-3-1 15,18-4-2-15,16-7 0 16,21-9 0-16,18-12 0 15,18-12 0-15,7-11 0 16,6-5 0-16,-4-12 0 16,-8-6 0-16,-9-8 0 15,-13-5 0-15,-18 0 0 16,-22 0 0-16,-16-2 0 15,-17 3 0-15,-14 2 0 16,-8 5-3-16,-5 9 3 16,-7 9-1-16,-1 3 1 0,7 8-2 15,8 5 2-15,11 6 0 16,17 3 0-16,13-9 1 15,20 19-2-15,18-12 2 16,14 0-1-16,12-3 1 16,7 1-1-16,6-2 1 15,0 1-1-15,-5-1 0 16,-8 0 1-16,-9-1-1 15,-11 0 2-15,-8 1-2 16,-12-1 0-16,-10 4 0 16,-14-6 0-16,6 20 0 15,-13 0 0-15,-10 9 0 16,-8 7 0-16,-1 6 0 15,-6 6 0-15,1 0 0 0,0-1 0 16,5-4 0-16,5-7 0 16,7-10 0-16,11-15 0 15,3-11 0-15,29-20 0 16,-4-9 0-16,7-12 0 15,4-10 0-15,1-6 0 16,1-6 0-16,-3 0 0 16,-3 5 0-16,-8 8 0 15,-5 11 0-15,-7 13 0 16,-4 12 0-16,-8 14 0 15,0 15 0-15,-10 11 0 16,5 8 0-16,0 4 0 16,5 1 0-16,8 0 0 15,3-10 0-15,8-6 0 0,9-10 0 16,9-12 0-16,2-9 0 15,0-9 0-15,2-11 0 16,-4-6 0-16,-1-1 0 16,-4-2 0-16,-9 1 0 15,-6 6 0-15,-3 5 0 16,-7 10 0-16,-7 15 0 15,0 0 0-15,0 16 0 16,-8 13 0-16,-1 6 0 16,-4 9 0-16,0 3 0 15,4 5 0-15,0-4 0 16,7-7 0-16,8-9 0 15,13-2-5-15,3-20-8 16,20 1-4-16,-7-29-5 16,27 10-9-16,-14-25-7 0,17 5-1 15,-8-14 1-15,1 1 4 16</inkml:trace>
  <inkml:trace contextRef="#ctx0" brushRef="#br0" timeOffset="3675.2038">8461 6548 116 0,'-22'15'41'0,"-13"-4"1"16,8 14-1-16,-5 4-35 15,12-2 0-15,3 2-3 16,10 3-3-16,6-3 0 16,8-3 0-16,7-5 0 15,6-6 0-15,9-9 0 0,4-9 0 16,7-9 0-1,4-10 0-15,1-8 0 0,1-7 0 16,3-9 0-16,1 0 0 16,-3 0 0-16,-5-2 0 15,-7 11 0-15,-6 7 0 16,-9 12 0-16,-7 13 0 15,-12 18 0-15,-10 17 0 16,-8 19 0-16,-12 21 0 16,-9 20 0-16,-5 12 0 15,-8 15 0-15,-1 6 0 16,0 1 0-16,6 1 0 15,2-7 0-15,4-13 0 16,11-19 0-16,6-15 0 16,8-19 0-16,5-19 0 15,2-19 0-15,8-14 0 0,-6-30 0 16,9-9 0-16,0-17 0 15,4-15 0-15,3-9 0 16,4-4 0-16,9-1 0 16,4 2 0-16,3 7 0 15,7 9 0-15,5 11 0 16,4 13 0-16,11 11 0 15,-1 5-6-15,19 14-8 16,-9-9-5-16,27 20-11 16,-9-12-10-16,17 13-1 15,-4-5 0-15,4 7 4 16</inkml:trace>
  <inkml:trace contextRef="#ctx0" brushRef="#br0" timeOffset="3880.3268">9607 6912 141 0,'-9'20'45'0,"-20"-20"-1"0,6 5-19 15,-1-9-25-15,1-6 0 16,9-1 0-16,4-9 0 15,15 8-2-15,-6-14-15 16,18 19-8-16,-21-19-7 16,18 12-13-16,-11-3 1 15,-2-1-1-15,-5 2 6 16</inkml:trace>
  <inkml:trace contextRef="#ctx0" brushRef="#br0" timeOffset="12516.5054">1466 8357 76 0,'0'0'34'0,"-4"-16"0"0,4 16 1 16,0 0-31-16,0 0-1 15,9 18 1-15,-1 8-1 16,1 9 1-16,3 16 0 16,-2 15-1-16,1 16 0 15,0 13-1-15,-1 14 0 16,-7 11-1-16,-2 5 0 15,-5 0 0-15,-1-4-1 16,0-8 0-16,2-14-1 16,3-11 0-16,3-20-1 15,7-16-5-15,-6-27-20 16,15-10-10-16,-8-22 2 15,7-8-3-15</inkml:trace>
  <inkml:trace contextRef="#ctx0" brushRef="#br0" timeOffset="12764.6542">1126 8671 105 0,'-39'3'40'16,"20"10"1"-16,5-11-2 15,24 1-35-15,15-15-1 16,24-11 0-16,23-12-1 16,20-8 0-16,21-8 0 15,9-3-1-15,6 5-3 0,3-2-4 16,11 20-31-16,-22 1-3 15,-4 24 0-15,-16 7-3 16</inkml:trace>
  <inkml:trace contextRef="#ctx0" brushRef="#br0" timeOffset="13404.0376">2852 9067 97 0,'-34'-11'37'16,"-3"13"2"-16,-14 4-2 15,-2 16-32-15,-6 10-1 16,-2 18 1-16,-1 11-2 0,4 15 1 15,5 7-2-15,12 2 1 16,11 0-1-16,16-5-1 16,18-14 1-16,19-16-1 15,20-22 0-15,18-23-1 16,13-23 1-16,13-22 0 15,6-20 0-15,2-11 0 16,-5-10 0-16,-7-2-1 16,-14 2 1-16,-16 10 0 15,-15 11-1-15,-11 15 0 16,-17 15 1-16,-8 19-1 15,-13 17 0-15,-4 21 1 16,-5 14-1-16,1 17 0 16,5 10 0-16,1 6 0 15,12-1-2-15,9-4 0 0,20-10-2 16,11-23-3-16,27-10-22 15,0-40-12-15,21-14 1 16,-1-27-1-16,10-12-1 16</inkml:trace>
  <inkml:trace contextRef="#ctx0" brushRef="#br0" timeOffset="13636.1768">4030 8232 102 0,'-34'38'41'0,"5"27"0"15,-10 10-2-15,11 24-34 16,0 6-1-16,9 15-1 16,2 6 0-16,6 7-1 15,5 0-1-15,6-7-2 16,8-8-3-16,-4-20-7 15,16-5-26-15,-10-28-3 16,5-17 0-16,-3-31 0 16</inkml:trace>
  <inkml:trace contextRef="#ctx0" brushRef="#br0" timeOffset="13831.2938">3654 8976 115 0,'0'0'41'0,"0"0"0"15,20 16-2-15,17-12-37 16,18-5-3-16,15 1-3 16,10-5-5-16,20 7-28 15,-2-8-3-15,10 9 0 16,-5-6-2-16</inkml:trace>
  <inkml:trace contextRef="#ctx0" brushRef="#br0" timeOffset="14260.5512">4871 8915 102 0,'-38'-3'40'16,"-19"-1"1"-16,5 13-1 15,-11 11-34-15,4 8-1 16,0 11 0-16,4 15-1 15,6 8 0-15,8 3-2 16,12 2 0-16,18-4-1 16,12-5 0-16,15-13-1 15,16-12 0-15,12-19 0 16,16-17 0-16,4-16 0 15,7-13 0-15,-4-12 0 16,-3-9 0-16,-7-2 0 16,-9-2 0-16,-9 3 0 15,-12 9 2-15,-9 7-2 16,-9 11 0-16,-7 11 0 0,-2 16 0 15,-12 20 0-15,-5 11 0 16,0 17 0-16,1 11 0 16,1 7-2-16,3 4 0 15,9-2-2-15,14-7 0 16,10-16-4-16,22-5-11 15,2-36-22-15,22-10 0 16,-3-26-1-16,12-9 2 16</inkml:trace>
  <inkml:trace contextRef="#ctx0" brushRef="#br0" timeOffset="14447.6634">5569 8917 108 0,'-17'19'40'0,"-18"11"2"15,4 31-2-15,-12 7-35 0,6 11-1 16,5 4-2-16,6 2 0 15,12-8-1-15,9-10-2 16,18-11-3-16,2-33-13 16,24-5-23-16,-4-29-2 15,11-8 1-15,-7-27-2 16</inkml:trace>
  <inkml:trace contextRef="#ctx0" brushRef="#br0" timeOffset="14583.745">5486 8524 101 0,'-31'-22'28'16,"4"22"-27"-16,6 8 0 0,5 14-40 16,16-22-2-16</inkml:trace>
  <inkml:trace contextRef="#ctx0" brushRef="#br0" timeOffset="15357.2088">7923 8507 82 0,'0'0'39'0,"-7"15"-3"16,-7 21 3-16,-10 5-35 15,-1 19 0-15,-11 9 2 16,2 17-2-16,-5 5 1 15,3 8-1-15,-1 1 0 16,7-1-2-16,6-11 1 16,6-9-2-16,7-15 0 15,9-17 0-15,6-19-1 16,6-20 1-16,4-22-1 15,9-19 1-15,1-18 0 16,2-16-1-16,0-11 1 16,1-15 0-16,1-9-2 15,-6-10 1-15,1-1-1 16,-4 3 1-16,-3 11 0 0,-3 10 0 15,-2 16 0-15,0 17 0 16,-1 23 1-16,-10 33 0 16,21 7 0-16,-10 28 0 15,5 18 0-15,0 13 0 16,6 10 1-16,6 12-1 15,3 5 0-15,6 5 0 16,-1 0 0-16,6-1-1 16,-3-4 1-16,0-6-2 15,-4-10-1-15,-8-5-1 16,-4-12-3-16,-12-16-1 15,0-4-13-15,-25-28-20 16,14-12 0-16,-35-11-1 16,10-7 1-16</inkml:trace>
  <inkml:trace contextRef="#ctx0" brushRef="#br0" timeOffset="15523.3084">7912 9141 98 0,'-29'-35'39'0,"2"0"1"16,21 15-1-16,7-4-31 15,23 12-4-15,17-3-1 16,17-2-1-16,19-1-3 15,12-4-1-15,13 9-4 16,-5-11-26-16,10 13-8 16,-15-6 1-16,-3 14-2 15</inkml:trace>
  <inkml:trace contextRef="#ctx0" brushRef="#br0" timeOffset="16153.6864">8829 9011 100 0,'-20'26'39'0,"8"15"0"16,-9-10-1-16,8 16-33 15,0-2 0-15,4 7-2 16,2-4 0-16,4 2-1 16,1-7-1-16,2-7 0 15,0-7-1-15,4-11 1 16,-4-18-1-16,0 0 0 15,16-27 0-15,-2-10 0 16,1-14 1-16,4-11-1 16,1-7 1-16,5-13-2 15,-1 3 0-15,2 4 1 0,-4 10-1 16,-4 7 0-16,1 17 0 15,-5 9 0-15,1 14-1 16,-1 14 2-16,3 8-1 16,1 5 0-16,8 5 0 15,4 2 0-15,11 3 0 16,5-5-1-16,7-4 1 15,1-1-2-15,0-3 3 16,-2-2-2-16,-4-4 1 16,-6-2 1-16,-14-3 0 15,-10 6 1-15,-18-1 1 16,0 18 1-16,-19 1 0 15,-8 8 1-15,-8 10 0 16,-4 7 0-16,-2 8 0 0,5 6-1 16,4-1-1-16,13 3 1 15,15-10-2-15,16-9 0 16,17-11 0-16,14-14 1 15,15-19-2-15,8-15 0 16,8-17 0-16,1-13 0 16,-5-8 0-16,-8-7-2 15,-14-4-1-15,-16-2 1 16,-16 8-1-16,-19 3-2 15,-15 11-2-15,-16 5-1 16,-1 24-17-16,-20-5-16 16,9 20 1-16,-1 1-2 15,14 15 3-15</inkml:trace>
  <inkml:trace contextRef="#ctx0" brushRef="#br0" timeOffset="16845.101">10433 8907 79 0,'4'-15'38'15,"-8"-7"-2"-15,6 6 2 16,-13-3-32-16,11 7 0 16,-7-2-2-16,7 14 1 15,-13-1 1-15,4 17-2 16,-9 6 1-16,5 15-2 15,-7 8 1-15,5 10-2 16,-3 6 2-16,1 6-2 0,6-1-1 16,2-3 1-16,6-7-2 15,4-10 1-15,3-11-1 16,6-12 1-16,1-16-1 15,3-15 0-15,0-18 1 16,-1-12-1-16,0-11 1 16,-4-8-1-16,3-8 0 15,-5-4 1-15,0 0-3 16,1 6 2-16,-6 9-1 15,3 9 1-15,2 7-2 16,2 12 2-16,7 6-2 16,6 10 2-16,10 6 0 15,7 4-1-15,12 4-1 16,9-3-1-16,11 5-3 15,3-9-4-15,12 21-16 0,-13-20-15 16,4 14 1-16,-12-10-2 16,-2 9 2-16</inkml:trace>
  <inkml:trace contextRef="#ctx0" brushRef="#br0" timeOffset="17292.3691">11305 8819 87 0,'-17'-15'37'0,"17"15"1"16,-19-16 0-16,6 15-31 15,-8 0 0-15,-1 12-1 16,-10 6 1-16,-4 9-2 16,-9 9 1-16,-5 7-3 0,-2 9 2 15,1 6-2-15,4-2 0 16,10-3-2-16,13-3 1 15,15-8-2-15,19-11 0 16,18-13 0-16,17-15 0 16,14-14 0-16,8-10 0 15,9-13 0-15,-1-6 0 16,-2-7 0-16,-9 0 0 15,-13-1-2-15,-13 1 1 16,-10 8 1-16,-11 7-2 16,-10 8 2-16,-7 7-1 15,0 18 1-15,-23 0 0 16,8 15 1-16,-4 10 0 15,1 10-1-15,1 6 1 0,0 5-3 16,10 4 1-16,2-4-4 16,15 3-4-16,-5-15-10 15,28 11-10-15,-11-26-10 16,21 0-3-16,-3-19 0 15,12-5 1-15</inkml:trace>
  <inkml:trace contextRef="#ctx0" brushRef="#br0" timeOffset="17657.5882">11898 8897 102 0,'-19'30'41'15,"-9"-6"1"-15,9 17-2 0,-14-5-34 16,16 6-1-16,1-3-2 15,5 2-1-15,3-7 0 16,10-4-1-16,0-7 0 16,9-12-1-16,4-11 0 15,4-10 1-15,6-13-1 16,0-11 0-16,3-8 1 15,-1-6-1-15,2-7-1 16,-3 1 0-16,-4 1 0 16,0 6 1-16,-5 7-2 15,0 9 2-15,-2 12-1 16,2 9 1-16,-2 17 2 15,1 9-2-15,1 13 0 16,3 6-2-16,3 9 0 0,1-2-5 16,16 15-12-16,-15-20-12 15,21 5-12-15,-9-13 2 16,17-3-1-16</inkml:trace>
  <inkml:trace contextRef="#ctx0" brushRef="#br0" timeOffset="18243.9398">12832 8873 100 0,'-28'-13'41'16,"-22"-4"1"-16,1 22-1 16,-15-6-35-16,8 15-1 15,0 4 0-15,6 10-2 16,7 1 1-16,11 5-3 0,12 0 0 15,14-3 0-15,11-6-1 16,14-2 1-16,8-7-1 16,9-6 0-16,6-9 0 15,4-9 1-15,2-7-1 16,-3-11 0-16,0-2 0 15,-4-9 0-15,-4-3-1 16,-1-1 0-16,-6 2-1 16,-5 6 1-16,-8 9-1 15,-7 7 1-15,-10 17 1 16,-1 16-1-16,-12 18 2 15,-12 15-1-15,-6 18 0 16,-7 21 0-16,-3 13 1 0,-2 12-1 16,-3 8-1-16,0 4 2 15,4-1-1-15,5-6 1 16,6-13 0-16,6-17 0 15,3-19 0-15,7-20 0 16,5-20 0-16,10-29-1 16,0 0 1-16,-9-38-1 15,11-9 1-15,1-17-1 16,0-12 0-16,4-13-1 15,3-6 0-15,4 0 0 16,1 6 0-16,5 5 0 16,3 14 1-16,6 10-3 15,5 16 1-15,-1 13-3 16,14 21-7-16,-12-15-11 15,24 23-7-15,-19-16-12 0,17 0 1 16,-5-9-1-16,7-5 2 16</inkml:trace>
  <inkml:trace contextRef="#ctx0" brushRef="#br0" timeOffset="18439.0568">13236 8772 102 0,'0'0'42'16,"-7"14"2"-16,-15 10-2 15,11 15-36-15,-8 10 0 16,5 9-2-16,-3 7-1 15,7 4-1-15,4 0-3 16,6-7-1-16,11-7-4 16,-2-19-10-16,23-2-15 15,-11-29-12-15,17-10 1 0,-4-26-2 16,10-12 1-16</inkml:trace>
  <inkml:trace contextRef="#ctx0" brushRef="#br0" timeOffset="18582.1426">13372 8203 97 0,'-26'18'29'16,"8"13"-27"-16,10 2-2 15,19 8-40-15,3 1-1 16</inkml:trace>
  <inkml:trace contextRef="#ctx0" brushRef="#br0" timeOffset="18748.2422">13838 9033 117 0,'-21'1'41'0,"-7"-12"-3"16,-2-9-24-16,15 1-56 15,-6-10 0-15,12 3-2 16,-7-8 0-16</inkml:trace>
  <inkml:trace contextRef="#ctx0" brushRef="#br0" timeOffset="20266.1524">2425 8875 105 0,'-19'9'40'16,"13"8"2"-16,6-17-3 15,14 13-34-15,17-19-3 16,20-2 1-16,12-5-2 16,15-1 0-16,8-1 0 15,8-1-1-15,-3 2-1 16,-3 4 0-16,-11 3 0 15,-11 4 0-15,-10 3-1 16,-15 0-1-16,-6 2-4 16,-18-11-29-16,3 7-3 0,-13-13-1 15,2 0 0-15</inkml:trace>
  <inkml:trace contextRef="#ctx0" brushRef="#br0" timeOffset="27570.5324">1400 5437 70 0,'37'6'34'15,"6"0"-2"-15,9-9-1 16,14 0-30-16,14-3 1 16,16-3-1-16,12-4 0 0,14-1 0 15,10-2 0-15,10-3 0 16,11-2-1-16,9 1 0 15,10-1 1-15,6 4-1 16,12-4 1-16,6 3-1 16,5-2 1-16,9 3 0 15,4 0 1-15,9 4-1 16,3-3 1-16,8 7 0 15,7-2-1-15,5 3 1 16,12-1-1-16,15 0 1 16,7-3-3-16,15-3 3 15,59-4-3-15,-32-2 2 16,7-4-1-16,9-2 1 15,2-1-2-15,1 4 0 16,1-1 2-16,-1 4-1 0,-53 4 1 16,38 3 0-16,-7 5 0 15,-6 3 0-15,-7 5 1 16,-12 3-1-16,-13 2 1 15,-9 4 0-15,-13-4-1 16,-8 2 0-16,-12-4 0 16,-6-1 0-16,-14-2 0 15,-9-1-1-15,-16-1 1 16,-14 0-1-16,-16 0 1 15,-20 0-1-15,-19 2 0 16,-21 4 0-16,-21 0 0 16,-17 3 0-16,-13 1 0 0,-15 2 0 15,-8 2 0 1,-9 2 0-16,-1 2 0 0,-2 0 0 15,0 0 0-15,-1 0 0 16,2-1 1-16,0 0 0 16,1-4-2-16,0-2 3 15,2 0-2-15,-6-4 1 16,1 0-1-16,2-1 1 15,-3 0-1-15,2-1-2 16,-1 2 2-16,4 1-1 16,1 0 3-16,4 1-4 15,5 1 4-15,2-2-4 16,2-2 4-16,2 1-2 15,1-1 1-15,-1-1-1 16,-2-1 0-16,-3 1 0 0,-3-1 0 16,-4 2 0-16,-4 2 0 15,-3 4 0-15,-3 6 1 16,-1 8-1-16,-1 13 0 15,1 15 0-15,-2 13 0 16,5 20 0-16,-3 21 1 16,3 22 0-16,-1 23 0 15,-2 17-1-15,0 17 0 16,-5 15 3-16,-4 14-4 15,-5 9 2-15,-7 6-3 16,-5-1 3-16,-3 3-3 16,-4-1 2-16,-3-5-1 15,3-5-1-15,3-10 4 16,5-5-2-16,10-10 1 0,9-4-2 15,7-6 3-15,6-3-1 16,6-2 0-16,2-2-1 16,1-4-1-16,-1-4 2 15,-6-6-3-15,-2-10 4 16,-5-17-3-16,-2-17 1 15,-2-23-1-15,-3-20 3 16,-2-22-2-16,0-19 0 16,-3-19 0-16,-4-16 0 15,2-25 0-15,-8-2 0 16,-2-12 1-16,-5-6-1 15,-1-2 0-15,-1 4 0 16,0 5 0-16,-1 5 0 16,-2 11 0-16,1 6 0 0,-4 12 1 15,-2 8-1-15,-5 5 0 16,-8 4 0-16,-4 1 0 15,-9 2 0-15,-10 5 0 16,-7-1 0-16,-11-3 0 16,-7 4 0-16,-10-2 0 15,-10 3 0-15,-14-1 0 16,-13-2 1-16,-9 1-1 15,-10-2 0-15,-13 0 0 16,-9-4 0-16,-9-5 0 16,-8-5 0-16,-8-1 0 15,-6-7 1-15,-7-1-1 16,-13-2 0-16,-8-3 0 15,-6 2 1-15,-12 1-1 16,-12 0 0-16,-8 5 0 0,-9 1 0 16,-10 3 0-16,-11 2 1 15,-7 4-2-15,-17 2 2 16,-6 5-1-16,-15-1 0 15,0 2 0-15,-7 3 0 16,-4 0 0-16,-1 1 0 16,-1-1 1-16,1-1-1 15,-1-2 0-15,4-1 0 16,2-5 0-16,5-2-1 15,3 0 1-15,8-2 0 16,8-2 0-16,17 3 0 16,12-2 0-16,12 3-2 0,13 2 2 15,16-2-1-15,12 0 0 16,17 2 0-16,18-2 0 15,18-1 1-15,14-2 0 16,24-2 0-16,8-2 1 16,20-3-1-16,18 0 1 15,9-5-1-15,17 1 1 16,5-1-1-16,10 3 1 15,5 1-1-15,8 2 1 16,5 6 0-16,1-3 0 16,8 4 0-16,0 0 0 15,7 0 0-15,4-1-2 16,7 0 1-16,5-3-1 15,5 0 1-15,12-2 0 16,-11 1-1-16,11-1 0 0,0 0 1 16,0 0 0-16,0 0 0 15,1-11 1-15,2-1-1 16,-1-3 1-16,1-8-1 15,3-7 1-15,1-10 0 16,2-8-1-16,2-15 0 16,4-6 1-16,-1-10-2 15,1-11 2-15,2-10-1 16,-2-8 1-16,3-12-1 15,-3-10 1-15,-2-11 0 16,-2-11 0-16,-4-8-1 16,0-8 0-16,0-5-1 15,-1-2 0-15,2-1 0 16,0 4 1-16,1 4-1 0,4 3 0 15,-3 7 1-15,7-3-1 16,-3 2 1-16,2 0 0 16,-7 2 1-16,1 0-1 15,-5-3 0-15,0-1 1 16,-4 0-1-16,-5 2 0 15,1 2 0-15,-7 9 1 16,7 6-2-16,-5 9 0 16,7 9 2-16,-5 13-1 15,7 13-1-15,4 12-1 16,-3 12 2-16,9 11-2 15,-6 9 1-15,5 10 1 16,-6 11-3-16,7 9 3 16,-9 4 0-16,0 7 0 0,-2 13 0 15,4-12 1-15,-4 12-1 16,0 0 0-16,0 0 1 15,0 0-1-15,0 0 0 16,0 0 1-16,0 0-1 16,13-5 1-16,-1 1-1 15,8-7 0-15,8-1 1 16,9-7-1-16,13-4 1 15,7-5-1-15,9-1 1 16,5 4-1-16,6 0 0 16,3 6 0-16,2 4 0 15,3 8 0-15,-2 3-1 16,6 4-2-16,0-9-4 15,17 4-29-15,-12-17-5 16,6-4-1-16,-6-17 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9T22:26:21.229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1405 2508 23 0,'-12'-13'26'0,"-9"-3"-1"0,-3-3-10 16,7 13 0-16,-9-14 0 15,13 17-1-15,-9-12-4 16,22 15-1-16,-23-8-3 16,23 8-1-16,0 0-2 15,11 6 2-15,8-4-3 16,16 1-1-16,13-2 0 15,15 3 1-15,20-6-1 16,19-1-1-16,16-2 0 16,17-2 0-16,15-1 0 15,14-1 0-15,10 1 0 16,11-1 0-16,6 1 0 0,6-1 0 15,0 1-1-15,5 3 2 16,5-2-1-16,-2 2 0 16,3-2 1-16,4 2 0 15,-4-1-1-15,-3 0 1 16,0 1 0-16,-6 0 0 15,-11-3 0-15,-12 1 0 16,-16 0-1-16,-19-2 1 16,-23 1 0-16,-19 0 0 15,-26-1-1-15,-22-2 1 16,-26-4 0-16,-17 1 0 15,-21-2 0-15,-16 1 0 16,-19-2 0-16,-13 0 0 16,-16-2 0-16,-6 2 1 15,-7 3 0-15,-2-1-1 0,4 4 0 16,8 0 0-16,15 3 0 15,18 1-1-15,20 4 0 16,27 3 0-16,15-1 0 16,28 4 0-16,28 4-1 15,15 2 2-15,20 3-1 16,12 8 1-16,3 3-1 15,-3 5-1-15,-14 3 2 16,-19 6-1-16,-35 5 1 16,-32 8-1-16,-44 7 1 15,-41 5-1-15,-43 7 0 16,-34 4 2-16,-26 4-2 15,-16 5-2-15,3 9-17 16,2-16-18-16,26-3-2 0,26-16 0 16,40-6-2-16</inkml:trace>
  <inkml:trace contextRef="#ctx0" brushRef="#br0" timeOffset="871.0871">1297 5663 62 0,'14'4'35'0,"7"-4"0"16,12-5-2-16,17 0-27 15,12 1-4-15,25 4 1 16,13-1-1-16,23-1 0 16,22 1-1-16,19 0 0 15,18-1-1-15,19-3 1 16,18-4 0-16,10 0-1 15,15-5 1-15,11-2-1 16,4-4 2-16,0 1-2 16,-3-3 2-16,-6 1-2 15,-13-1 1-15,-15 5 0 16,-29 1 0-16,-22 1-1 0,-38 6 0 15,-30 0-1-15,-32 6 1 16,-38-2 0-16,-33 5-1 16,-29-6 1-16,-27 5 0 15,-24 0 0-15,-15-4 0 16,-14 3 1-16,-13-4-1 15,2 1 1-15,3-1 0 16,11-1-1-16,17 4 1 16,20 0-1-16,26 4-1 15,29 3 1-15,32 3 0 16,34 1 0-16,32 1-1 15,24 5 2-15,24 2-1 16,17 4 1-16,5-1 0 16,-7 5 0-16,-19 2 0 15,-28 5 1-15,-39 7 0 0,-46 5 0 16,-51 7 0-16,-45 7 0 15,-42 2 2-15,-26 5-3 16,-16 5-3-16,-6-9-32 16,22 5-3-16,20-17-2 15,36-13 0-15</inkml:trace>
  <inkml:trace contextRef="#ctx0" brushRef="#br0" timeOffset="1810.1809">1294 8169 80 0,'-21'0'37'16,"9"-4"0"-16,12 4-1 0,14 0-32 16,21-1-2-16,17 0 0 15,27-1 1-15,25-7-1 16,25-2 1-16,29-6-2 15,29-3 1-15,31-4-1 16,21-5 1-16,27-3-1 16,5 0-1-16,10 2 1 15,3 2-1-15,-6-2 0 16,-14 4 0-16,-23 1 0 15,-25 2-1-15,-36 4 2 16,-33 0-1-16,-39 0 0 16,-34-2 1-16,-38 4-1 15,-32-3 1-15,-33 0-1 16,-32 0 1-16,-19 0 0 0,-14-3-1 15,-11 2 1-15,-1 5 0 16,10 0 0-16,7 2-1 16,23 3 0-16,28 0 0 15,38 11 0-15,22-16 0 16,43 8-1-16,27 6 1 15,27-1 0-15,20 9 1 16,17 3 0-16,4 11 0 16,-7 10-1-16,-19 10 1 15,-30 11 0-15,-36 8 0 16,-41 8-1-16,-41 6 0 15,-44 8 0-15,-33-1-2 16,-26 0-3-16,-24-14-15 16,2 9-18-16,-3-15-1 15,26-7-2-15,16-18-1 0</inkml:trace>
  <inkml:trace contextRef="#ctx0" brushRef="#br0" timeOffset="2640.2639">1815 10150 87 0,'0'0'37'16,"6"12"-1"-16,12 0 2 0,11-6-35 15,20 2-2-15,23-2 1 16,27-3-1-16,28-5 1 16,25-3-1-16,28-5 0 15,22-2 1-15,19-1-1 16,19-1 0-16,13 1 0 15,0 6 0-15,1-2 0 16,-8 2-1-16,-14-2 1 16,-18-5 0-16,-28-3-1 15,-32-3 1-15,-36-8 0 16,-37-4-1-16,-43-2 1 15,-37-6-1-15,-34 2 1 16,-38 1-1-16,-24 4 1 16,-18 1-1-16,-10 7 1 15,0 7-1-15,9 5 1 0,18 6-1 16,22 5 1-16,29 4-1 15,45-2 0-15,17 10 1 16,51-7-1-16,29 4 1 16,33 2-1-16,24 5 1 15,16 1 0-15,9 9 0 16,-8 3 0-16,-17 8 0 15,-33 6 0-15,-31 8 0 16,-51 8 0-16,-47 3-1 16,-50 8-2-16,-45-2 1 15,-34 7-4-15,-30-1 1 16,-12 6-6-16,-13-17-17 0,17 11-13 15,6-13 2-15,30-3-2 16,18-12 2-16</inkml:trace>
  <inkml:trace contextRef="#ctx0" brushRef="#br0" timeOffset="3447.3447">1711 12319 68 0,'71'-13'39'0,"12"10"-1"0,-6-2-1 16,4 9-33-16,13-2-1 15,14 3-2-15,11-2 0 16,17-2 0-16,20-4-1 15,19-3 0-15,23-4 1 16,23-4-1-16,18-5 0 16,16-2 1-16,14-4-1 15,9-2 1-15,-1-5 1 16,-11 1-1-16,-20-3 0 16,-31 1 1-16,-38 0-1 15,-34 0 1-15,-48-5 0 16,-43 4 0-16,-46 1-2 15,-42 4 2-15,-38 1-2 16,-28 3 1-16,-26 4-1 16,-14 5 1-16,-8 4-1 0,11 4-1 15,14 3 2-15,26 0-1 16,33-1 0-16,45-2 0 15,44-2 0-15,43 0 0 16,42 2 0-16,34 6 0 16,25 3 1-16,15 8 1 15,0 12-1-15,-15 10-1 16,-22 12 1-16,-30 9 0 15,-43 10 0-15,-42 10 0 16,-41 7-1-16,-39 5-1 16,-30-2-1-16,-34 5 0 15,-14 0-4-15,-22-12-17 0,12 7-17 16,-6-19 0-16,16-4-1 15,8-14 1-15</inkml:trace>
  <inkml:trace contextRef="#ctx0" brushRef="#br0" timeOffset="4226.4226">2004 14366 49 0,'47'-4'36'0,"30"1"0"16,22-13-1-16,30 2-31 15,30-8-1-15,32 2 0 0,24-1 1 16,25-1-2-16,11 2-1 16,8 3 0-16,2 3 0 15,-1 1 0-15,-16 2 0 16,-15-1 0-16,-29 0 0 15,-27-3 1-15,-36-3 0 16,-30-4 1-16,-42-5 0 16,-36-6-1-16,-38-2 1 15,-34-3-1-15,-28-4 1 16,-24-1-2-16,-22 1 0 15,-6 2 0-15,-2 5 0 16,8 5-1-16,16 6 1 16,20 4-1-16,26 7 1 15,33 5-1-15,40 4 1 0,40 2 0 16,38 4-1-16,33 7 1 15,30 6 0-15,20 7-1 16,15 7 1-16,-3 7 0 16,-8 7 0-16,-21 8 0 15,-34 2 0-15,-33 3-1 16,-44 3 0-16,-40-1 0 15,-40 2-1-15,-35 1 1 16,-37 0-2-16,-24 1 0 16,-16-1-1-16,-8-6-2 15,6 7-11-15,-1-21-25 16,24 2 1-16,11-16-2 15,36-5 1-15</inkml:trace>
  <inkml:trace contextRef="#ctx0" brushRef="#br0" timeOffset="5806.5806">1557 4163 43 0,'-15'-7'30'0,"15"7"1"16,-19-5 0-16,19 5-23 16,0 0-1-16,14-4 0 0,10 6-1 15,9-8 1-15,23 5-1 16,7-8-1-16,20 4-1 15,17-2-1-15,14 3-1 16,11-1-1-16,11 4-1 16,9 4 0-16,3 2 0 15,6 3 0-15,10 2-1 16,3-1 1-16,5-3 1 15,5-1 0-15,9-4-1 16,4-7 2-16,3-4-1 16,6-8 1-16,0-3 0 15,-5-4-1-15,-3-2 0 16,-12-1 0-16,-9 1 0 15,-16 0 0-15,-16 1-1 0,-25 4 1 16,-18 1 0-16,-22 0 0 16,-19 2 0-16,-20-6 0 15,-16 2 0-15,-22-2 0 16,-11 1-1-16,-18-5 1 15,-13 4 0-15,-11-3-2 16,-12 5 2-16,-6 4-2 16,-5 7 2-16,4 2-2 15,6 5 1-15,13 5 0 16,13 4 0-16,21 7 0 15,22-1 0-15,29-1 0 16,28 2-1-16,29-1 2 16,25 3-1-16,20-1 1 0,18 2 0 15,11 0 0-15,-2 6 0 16,-8 3 0-16,-24 7 1 15,-33 7 0-15,-34 10 0 16,-45 9 0-16,-44 7-1 16,-44 9 0-16,-34 7 1 15,-27 1-2-15,-17 1-3 16,0-4-2-16,2-20-8 15,28 1-27-15,18-25 0 16,42-13 0-16,25-28-3 16</inkml:trace>
  <inkml:trace contextRef="#ctx0" brushRef="#br0" timeOffset="11839.1838">2495 1285 77 0,'0'0'39'16,"15"-68"0"-16,-15 68 2 0,-4-70-35 16,4 70 0-16,-23-53-1 15,23 53-1-15,0 0-1 16,-73-42 0-16,73 42 0 15,-70 11 1-15,70-11-1 16,-65 30-1-16,-1 20-1 16,17 13 0-16,16 6-1 15,27 9 0-15,8-30-2 16,40 10 2-16,18-11-2 15,8-12 2-15,-6-2 0 16,-8-2-1-16,-10 5 1 16,-19 9 0-16,-22 3 2 15,-23 8-2-15,-24 0 2 0,-16 5-1 16,-14-3 1-16,-1 2-2 15,-1-13-1-15,10-12-4 16,27-2-24-16,11-24-12 16,28-9-1-16,17 2 0 15,24-8-2-15</inkml:trace>
  <inkml:trace contextRef="#ctx0" brushRef="#br0" timeOffset="12442.2441">2205 3260 87 0,'-14'-14'38'16,"14"14"1"-16,-24 5-1 0,12 7-29 15,-5 15-4-15,7 12-1 16,-8 8-1-16,3 12 0 16,0 3 0-16,5 1 0 15,2-4-1-15,10-10 0 16,11-11 0-16,13-16-2 15,9-16 1-15,14-19 0 16,8-19-1-16,6-13 1 16,3-16 0-16,1-10 0 15,-2-1-1-15,-9 3 1 16,-9 3-1-16,-10 11 2 15,-11 14-1-15,-8 11-1 16,-18 30 1-16,0 0 0 16,-12 35-1-16,-4 9 1 0,-3 10-1 15,3 12-1-15,3 5 0 16,6 1-3-16,15 4-6 15,-3-16-29-15,25 2-2 16,0-19-1-16,16 0-1 16</inkml:trace>
  <inkml:trace contextRef="#ctx0" brushRef="#br0" timeOffset="13048.3047">2286 5069 85 0,'-8'-11'36'0,"8"11"2"0,-9 9-1 15,8 6-33-15,-7-2 1 16,5 7-3-16,-1 3 2 15,0 10-1-15,0 0 1 16,0 6-2-16,-2-2 1 16,3 0-2-16,2-5 0 15,1-3 1-15,1-9-1 16,7-9 1-16,-8-11-1 15,26-18 1-15,-6-11-1 16,7-10 1-16,2-10-2 16,7-2 2-16,1-6-2 15,1 2 1-15,0 4-1 16,-2 12 1-16,-4 8-2 15,-3 12 2-15,-6 15-1 16,-5 12 0-16,-5 11 2 16,-6 11-3-16,0 9 1 0,-6 6-3 15,5 10-2-15,-8-13-21 16,14 18-14-16,-7-12 0 15,12 7-2-15,-3-11-1 16</inkml:trace>
  <inkml:trace contextRef="#ctx0" brushRef="#br0" timeOffset="13679.3677">2275 6375 90 0,'4'-21'38'0,"5"7"0"15,-5-6 1-15,7 5-35 16,-7 2 1-16,-4 13-1 16,13-19 0-16,-13 19-1 15,0 0 0-15,13 7 0 16,-14 10 0-16,-3 14-1 15,-3 13 0-15,-2 13 1 16,-3 14-2-16,-4 15 2 16,-4 10-3-16,-3 6 3 15,-2 3-2-15,2-2 1 16,-1-9-1-16,6-7-1 15,0-12 0-15,7-13 0 16,3-14 1-16,3-9-2 0,5-12 1 16,1-9-1-16,3-6-1 15,-4-12-1-15,3 11-5 16,-11-23-13-16,8 12-19 15,-6-18-3-15,3 8 2 16,-6-8-3-16</inkml:trace>
  <inkml:trace contextRef="#ctx0" brushRef="#br0" timeOffset="14235.4234">2198 9000 89 0,'0'0'37'16,"0"0"1"-16,0 0 0 15,0 0-32-15,0 0-2 16,5 33-1-16,-6-2-1 16,-4 13 1-16,-3 7-2 15,-1 12 1-15,-2 4-2 16,2-4-1-16,0-2-2 0,1-15-4 15,15-9-29-15,-7-37-3 16,19 4 1-16,-1-38-2 16</inkml:trace>
  <inkml:trace contextRef="#ctx0" brushRef="#br0" timeOffset="14396.4395">2171 8594 107 0,'-32'-5'41'16,"-3"5"0"-16,15 16-2 15,-2-1-42-15,2-1-33 16,25 4-4-16,-3-2-1 16,6 6-1-16</inkml:trace>
  <inkml:trace contextRef="#ctx0" brushRef="#br0" timeOffset="15301.53">2323 11006 55 0,'-17'-22'39'16,"-1"8"0"-16,-11-6 0 15,2 17-14-15,-7-8-21 16,1 11 0-16,-1 6 0 16,3 13-1-16,-2 7 0 15,4 10-1-15,4 5 0 16,6 7-2-16,8-1 1 15,6 0-1-15,11-6 0 16,9-7-1-16,8-13 2 0,9-12-1 16,5-11 0-1,4-12 1-15,3-10-1 0,1-10 0 16,-3-8 1-16,-6-7 1 15,-1 2 0-15,-8 1 0 16,-8 4-1-16,-4 7 1 16,-7 8-2-16,-6 12 2 15,-2 15-2-15,-11 24-1 16,1 19 0-16,-2 16-2 15,1 23 2-15,-1 15 0 16,1 11 0-16,1 11 1 16,1 1 0-16,-2-6-1 15,2-8 2-15,-4-8 0 16,-4-17 0-16,-5-16-1 0,-8-15 1 15,-1-15-3 1,-8-19 2-16,0-15-2 0,-3-14-1 16,-4-18-1-16,7-7-3 15,-7-22-14-15,19 9-20 16,-2-9 2-16,17 13-2 15,2 0 1-15</inkml:trace>
  <inkml:trace contextRef="#ctx0" brushRef="#br0" timeOffset="15897.5896">1985 12935 40 0,'20'-45'36'16,"-11"10"1"-16,-9 35-1 0,0 0-13 16,7 27-15-16,-18 10 0 15,5 20-2-15,-8 8-2 16,5 16 1-16,-5 3-2 15,4 5 0-15,1 1-1 16,4-4 1-16,4-8-2 16,1-9 0-16,3-14-1 15,2-14 1-15,5-14 0 16,2-17 0-16,3-17 0 15,4-12 0-15,2-12-1 16,-1-7 1-16,0-4 0 16,0 2-1-16,-3 2 0 15,-1 8 0-15,-3 11 0 16,-2 11 1-16,-11 8-2 0,16 26 1 15,-8 3-2-15,-2 12-2 16,4 15-5-16,-5-4-28 16,10 15-5-16,-4-7 1 15,7 8-3-15</inkml:trace>
  <inkml:trace contextRef="#ctx0" brushRef="#br0" timeOffset="16366.6365">2361 14773 41 0,'-5'-17'37'16,"-7"26"1"-16,-16 12-1 15,-4 29-28-15,-10 9-3 16,1 22 0-16,-3 8-2 0,9 9 0 16,0 1 0-16,14 1-1 15,10-8-1-15,12-6-1 16,13-14-1-16,11-14-1 15,15-16-2-15,8-19-3 16,15-9-3-16,-10-27-29 16,12-1-1-16,-14-21-3 15,-5 1 2-15</inkml:trace>
  <inkml:trace contextRef="#ctx0" brushRef="#br0" timeOffset="16534.6532">1888 15230 88 0,'17'23'44'0,"17"-29"-1"16,26 0-9-16,14-15-35 16,17-7-2-16,22 7-26 15,-3-20-13-15,15 9-2 16,-8-8-1-16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9T22:28:51.530"/>
    </inkml:context>
    <inkml:brush xml:id="br0">
      <inkml:brushProperty name="width" value="0.08819" units="cm"/>
      <inkml:brushProperty name="height" value="0.35278" units="cm"/>
      <inkml:brushProperty name="tip" value="rectangle"/>
      <inkml:brushProperty name="rasterOp" value="maskPen"/>
    </inkml:brush>
  </inkml:definitions>
  <inkml:trace contextRef="#ctx0" brushRef="#br0">17372 1564 33 0,'-25'11'29'16,"-4"4"0"-16,-2 4 0 16,-4 6-21-16,5 5-2 15,-7 1 0-15,5 4-3 16,-5-1 1-16,9-1-2 15,4-1 1-15,9-3-1 16,9-6 2-16,17-7-2 16,12-10 0-16,19-7 0 15,16-10-1-15,13-5 2 0,12-9-1 16,2-6-1-1,0-5-1-15,-4-1 1 0,-5-1-2 16,-14 2 1-16,-15 0-1 16,-14 4-1-16,-14 6 1 15,-19 2 0-15,-12 12 0 16,-14 4 1-16,-15 10 1 15,-17 8 0-15,-13 12 3 16,-4 15-2-16,-10 8 3 16,7 8-2-16,-1 0 1 15,11 4 0-15,13-4-1 16,21 0-1-16,14-7-1 15,22-5 0-15,15-7-1 16,18-9-2-16,15-10 1 0,12-5 1 16,9-8-1-1,1-10 0-15,3-5 0 0,-6-11-1 16,-1-3 1-16,-13-6 0 15,-10 4 0-15,-13-3-1 16,-14-1 1-16,-13 5 0 16,-12 3 0-16,-13 7 1 15,-15 9 1-15,-11 9 1 16,-14 12-1-16,-4 9 1 15,-5 13 0-15,-1 8 0 16,4 9 0-16,7 4-2 16,12 3 1-16,12-1-1 15,15-4 0-15,15 0-1 16,15-7 0-16,13-8-1 15,14-6 2-15,10-8-1 0,10-9 1 16,5-10-1-16,1-12 1 16,2-13-1-16,1-8 0 15,-9-10-1-15,-7-7 2 16,-10-4 0-16,-11 4-1 15,-15 2 2-15,-12 10-2 16,-12 9 2-16,-15 7 0 16,-12 18 1-16,-16 13-1 15,-6 13-1-15,-10 10 1 16,0 13-1-16,1 10 1 15,2 10-1-15,9 1 1 16,13 1-2-16,13-2 2 16,18-4 1-16,13-8-1 15,14-10 1-15,15-13-1 0,12-12 0 16,7-14-1-16,6-16-1 15,4-13-1-15,-4-16-2 16,0-13 2-16,-7-13-2 16,-8-3 2-16,-15-3-2 15,-6 4 4-15,-18 4-1 16,-14 10 1-16,-10 10 1 15,-17 17 0-15,-10 12 0 16,-8 15 0-16,-2 12 1 16,-5 16-1-16,0 16 1 15,4 10-1-15,14 9 0 16,9 5 1-16,13-1 1 15,14-3-2-15,13-5 1 16,15-12-1-16,12-10 0 0,12-17 0 16,6-12 0-16,4-12-1 15,3-13-2-15,2-15 0 16,-1-19 0-16,-2-18 0 15,-2-12 1-15,-7-4 0 16,-11-4-1-16,-9-4 1 16,-9 3 2-16,-10 10 0 15,-12 11 0-15,-13 21 0 16,-10 13 1-16,-11 17-2 15,-7 18 1-15,-6 19-1 16,-6 14-1-16,3 13 1 16,2 15 0-16,5 10-1 15,9 6 0-15,12 1 2 16,14-6 0-16,14-7 0 15,18-7 1-15,12-15-2 0,15-18 2 16,13-18-3-16,4-23 1 16,4-20-1-16,0-19-1 15,-6-16 1-15,-6-9-1 16,-11-5 1-16,-16-4-1 15,-18 3 3-15,-12 7 0 16,-15 13 0-16,-13 13 0 16,-12 17-1-16,-9 14 1 15,-3 12 0-15,-2 20 0 16,1 13 0-16,6 14-2 15,8 13 1-15,7 11-1 16,13 5 1-16,12 4-1 16,10-4 0-16,10-7 0 15,14-9 0-15,8-9 1 0,9-19-1 16,6-20 1-16,3-24 0 15,9-23 0-15,3-22 1 16,-2-24-2-16,4-16 2 16,-1-19 1-16,-5-8-1 15,-11-5 1-15,-10 5-1 16,-13 6 2-16,-18 69-2 15,0-2 0-15,-4 57 0 16,-15-84-1-16,-18 27 0 16,-15 29 0-16,-13 24 0 15,-1 25 0-15,-5 18-1 16,1 17 1-16,6 11 0 15,21-3-1-15,12-7 0 0,14-13 0 16,18-17 1-16,13-14 0 16,15-21 0-16,8-14 2 15,6-16-2-15,2-12 2 16,-6-7-2-16,-5-4 2 15,-10-1-1-15,-13 6 0 16,-15 56-1-16,-4-46 0 16,-20 12 0-16,-9 18 0 15,-16 13 0-15,-2 17 0 16,-9 9-1-16,3 11 1 15,-2 7-1-15,13 4 2 16,10 3-2-16,10-3 1 16,10 0 0-16,8-1-2 15,7-3 2-15,4 0-1 0,6-4 1 16,4-3-1-16,2-6 1 15,3-9-1-15,0-9 2 16,3-15-1-16,1-11 0 16,-1-12 1-16,-4-9-1 15,-3-2 2-15,-1-5-2 16,-11 3 2-16,-3 3-2 15,-11 10 1-15,-5 13 0 16,-10 13-1-16,-4 16-1 16,-5 14 0-16,-2 15 1 15,-3 8-1-15,4 10 1 16,4 8-1-16,5-1 1 15,6 2-2-15,10-6 2 16,11-6-1-16,8-8 1 0,8-6-2 16,8-7 2-16,4-9-1 15,4-8 0-15,2-5 1 16,-3-6 0-16,-2-12-1 15,-1-6 1-15,-2-11 0 16,-1-5 0-16,-4-8 0 16,-6-5 0-16,-6-1 1 15,-7 6 0-15,-7 5 0 16,-8 8 0-16,-7 14 0 15,-5 13-1-15,-9 17 1 16,-3 9-1-16,-3 17-1 16,0 9 1-16,5 12-1 15,0 5 1-15,9-1 1 16,5-1 0-16,12-1 1 15,10-4-1-15,12-6 1 0,10-10-2 16,9-11 1-16,8-10 0 16,5-8-2-16,1-9 0 15,0-9 0-15,-5-8 0 16,-4-12 1-16,-7-3-1 15,-12-7 2-15,-8-5-2 16,-10 0-1-16,-8-5 1 16,-9 5 0-16,-5 2 0 15,-6 6 0-15,-3 9 0 16,-3 13 1-16,-2 10 2 15,-1 20 1-15,3 12-1 16,3 11 0-16,1 11 0 0,7 6 0 16,1 8-1-16,9 3-1 15,4-1 0-15,5-6-1 16,6-2 2-16,5-4-1 15,2-9 1-15,6-9-2 16,1-11 1-16,1-13 0 16,5-14 0-16,-2-15 0 15,3-14-2-15,0-18 2 16,-3-13-2-16,-1-9 3 15,-7-7-2-15,-3-2 1 16,-4 3 0-16,-6 6-1 16,-7 13 2-16,-3 13-1 15,-8 16 1-15,-3 19-1 16,-5 19 0-16,-1 16 1 15,-2 14-1-15,1 15 0 0,2 9 1 16,1 6 0 0,8 5-1-16,6-2 0 0,9-3 1 15,9-5-1-15,10-9 0 16,11-6 0-16,8-15-1 15,8-11 1-15,5-11-1 16,7-18 0-16,0-14 0 16,4-12 0-16,-5-14 0 15,-2-8 0-15,-9-10-1 16,-9-3 1-16,-11-2 0 15,-14 2 0-15,-10 2 0 16,-11 5 1-16,-12 9 0 16,-6 12 1-16,-6 14 0 15,-2 14 0-15,-3 18 0 0,2 16 0 16,0 17 0-16,5 17 0 15,4 12 0-15,2 7-1 16,7 8 0-16,5 0 0 16,6-2 0-16,10-7 0 15,7-8-1-15,6-15 0 16,8-13 1-16,8-17-1 15,4-13 0-15,7-19 1 16,2-17-1-16,1-18 1 16,-1-10 0-16,0-13 0 15,-11-6 0-15,-9-6 0 16,-10 1 0-16,-14 2 1 15,-11 5-2-15,-11 10 2 16,-10 13 0-16,-6 21-1 16,-4 17 1-16,-3 23 0 0,0 18 0 15,4 22 0-15,7 12 0 16,7 17 0-16,3 3-1 15,12 2 0-15,6-5 0 16,15-8-1-16,9-13 2 16,6-11-2-16,9-9 1 15,4-16-1-15,3-15 2 16,4-13-2-16,1-12 0 15,-5-14 1-15,-4-13-2 16,-4-14 2-16,-5-12-2 16,-9-7 2-16,-12-5-1 15,-6 0 1-15,-12 0 1 16,-5 11-1-16,-6 11 1 15,-3 14-1-15,-5 21 1 0,0 18 0 16,2 19-1-16,4 19 1 16,4 12-1-16,5 11 0 15,8 11 1-15,5 3-1 16,5 4 1-16,7 1-2 15,6-9 2-15,4-5-2 16,6-10 2-16,5-10-1 16,2-13 0-16,1-17 0 15,4-19-1-15,2-21 1 16,0-18 0-16,-3-16-1 15,-3-11-1-15,-6-9 3 16,-13-4-2-16,-9-2 1 16,-11 5-1-16,-12 8 1 15,-11 10-1-15,-10 16 2 0,-5 15 0 16,-5 19-2-16,-1 19 2 15,0 21-1-15,6 18 2 16,3 19-2-16,11 10 2 16,5 7-2-16,13 2 1 15,11-2-1-15,12-3 1 16,11-11 1-16,13-11-2 15,6-10 0-15,7-11-1 16,7-9 1-16,2-7-1 16,2-12 3-16,-2-12-2 15,-6-7-1-15,-5-17 0 16,-8-8 0-16,-7-8 1 15,-13-7-1-15,-9-8 1 16,-15 0-3-16,-6 0 3 16,-8 6-2-16,-7 10 3 0,-5 15-1 15,1 17 1-15,-3 16-1 16,3 20 0-16,1 16 1 15,7 15 0-15,5 12 0 16,2 15 0-16,7 3 0 16,1 4 0-16,10-4 0 15,1-4-1-15,9-9 0 16,6-10-1-16,7-10 1 15,5-17-1-15,6-16 1 16,1-19 0-16,3-13-1 16,0-15 1-16,-3-13 0 15,-4-12 1-15,-9-6-2 0,-12-4 2 16,-10-1-1-1,-12 2 0-15,-11 8 0 0,-10 10 0 16,-4 10 0-16,-7 16 1 16,-1 15-1-16,1 16 0 15,4 14 1-15,6 13-1 16,6 10 1-16,10 10-1 15,8 6 2-15,10 2-2 16,7-1 2-16,10-3-2 16,9-6 1-16,8-10-1 15,5-10 2-15,4-12-2 16,1-13 0-16,0-13-1 15,-2-14 1-15,-4-13 0 16,-3-17 0-16,-10-10-1 16,-8-10-1-16,-9-10 2 0,-10-4-2 15,-11-1 2-15,-8 0-2 16,-8 8 3-16,-5 12-3 15,-3 15 3-15,-4 18-1 16,3 17 1-16,2 19-1 16,2 18 1-16,6 17 1 15,6 11-2-15,7 11 2 16,3 4-2-16,7 2 2 15,8-2-2-15,4-6 2 16,9-10-3-16,4-12 1 16,8-15-1-16,3-19 1 15,6-20 0-15,1-22 0 16,1-23 0-16,1-19 0 15,-2-13 0-15,-7-9-2 0,-12-5 2 16,-11 1-1-16,-15 5 1 16,-13 8-2-16,-13 15 2 15,-5 15-2-15,-12 17 3 16,0 20-1-16,-1 20 0 15,7 18 1-15,-1 24-1 16,12 21 2-16,3 16-1 16,9 15 1-16,10 6-2 15,7 4 2-15,9-2-2 16,11-9 0-16,7-11 0 15,8-17-1-15,8-14 0 16,5-18 0-16,6-17 1 16,-1-19-2-16,3-20 1 15,-3-15 2-15,-4-15-1 0,-6-9 0 16,-11-9 0-16,-12-3 0 15,-14-2 0-15,-11 1 1 16,-13 9 0-16,-6 12-1 16,-8 16 0-16,-2 17 1 15,-3 19 0-15,4 22 0 16,4 18-1-16,7 24-1 15,3 13 1-15,8 14 0 16,5 7 0-16,6 6-1 16,5-2 1-16,9-6-1 15,3-10 0-15,4-7 2 16,6-15-1-16,2-15 0 15,5-15-1-15,-1-21 0 0,2-17 1 16,-1-18 0-16,-3-20-1 16,-2-19 0-16,-5-14 1 15,-9-9 0-15,-5-3 1 16,-10 1-1-16,-9 8 0 15,-7 11 0-15,-7 14 1 16,-5 19-1-16,-3 21 1 16,-1 23-1-16,-4 17 1 15,5 18 0-15,4 17-1 16,2 11 0-16,6 14 0 15,5 3 0-15,7 3 0 16,10 0 0-16,11-10 0 16,8-6 0-16,9-10 0 15,7-14-1-15,7-15 1 0,10-14 0 16,0-19-1-16,0-16 0 15,-3-18 1-15,-6-15-1 16,-9-14 1-16,-10-13-1 16,-10-6 0-16,-16-3 2 15,-12-3-1-15,-13 3 0 16,-7 8 0-16,-7 8 1 15,-1 16-1-15,-1 18 2 16,2 18-2-16,5 22 1 16,6 22 0-16,7 20 0 15,10 16-1-15,6 15 1 16,8 7-1-16,5 4 0 15,7-2 0-15,7-5 0 16,4-13 0-16,5-11-1 16,2-11 1-16,2-14-1 0,0-16 1 15,0-10-2-15,-5-18 2 16,-1-17 0-16,-6-13-1 15,-6-14 1-15,-7-11-1 16,-6-10 2-16,-5-4-1 16,-10 2 1-16,-7 5-1 15,-3 9 1-15,-5 15-1 16,-4 19 1-16,1 23-1 15,0 23 1-15,2 18 0 16,-1 21-1-16,8 17 0 16,9 13 0-16,3 12 1 15,8 2-2-15,7 0 2 16,8-9-1-16,7-9 0 15,10-14 0-15,4-15 0 0,7-17 0 16,3-16 0-16,4-17-1 16,-2-18 1-16,-3-12-1 15,-2-16 1-15,-10-13 0 16,-6-13-1-16,-12-6 1 15,-11-4 0-15,-10 1-1 16,-11 3 2-16,-7 8-1 16,-4 12 0-16,-5 18 1 15,0 18-1-15,1 20 1 16,1 19-1-16,10 20 1 15,1 15-1-15,7 11 1 16,7 11-2-16,7 4 1 16,8 1 0-16,6-5 0 15,6-6-1-15,6-10 1 0,8-10-1 16,4-14 0-16,3-15 1 15,3-11 0-15,-2-19-1 16,-3-15 1-16,-5-16 0 16,-3-14-1-16,-7-13 1 15,-12-9 0-15,-8-1 1 16,-10-1-1-16,-11 6 1 15,-9 9 0-15,-7 14 0 16,-5 21 0-16,-4 17-1 16,-2 20 0-16,2 21-1 15,5 18 2-15,4 16-2 16,5 13 1-16,8 9 0 15,8 4 0-15,7 1-2 16,10-4 2-16,9-5-2 16,10-10 1-16,9-11-1 0,8-14 2 15,7-15-2-15,5-15 1 16,1-17 1-16,1-13-1 15,-5-15 1-15,-6-16-1 16,-5-8 3-16,-13-9-2 16,-11-4 2-16,-10 0-1 15,-15 1 1-15,-10 7-1 16,-7 9 1-16,-8 15 0 15,-6 14-1-15,0 17 0 16,-4 19-2-16,6 16 0 16,4 15 0-16,7 15 1 15,9 7-2-15,6 6 2 16,9 1-2-16,8-3 2 15,12-7 0-15,7-9-1 0,3-8 1 16,9-13-3-16,3-12 1 16,2-12-1-16,1-13 3 15,-1-11 0-15,-3-15 0 16,-6-11 1-16,-5-13-2 15,-10-9 4-15,-6-11-2 16,-11 0 2-16,-6 1-3 16,-9 5 0-16,-4 9 0 15,-8 13 0-15,-3 19 0 16,1 21 1-16,-2 22-1 15,1 15 1-15,6 17-2 16,3 10-1-16,6 11 0 16,7 5 0-16,6 3 1 0,8-4-1 15,10-5 0-15,7-7 0 16,10-10 2-16,10-11 1 15,5-12-1-15,5-14 1 16,2-15-2-16,-1-14 1 16,-3-12 0-16,-6-15 0 15,-7-10 0-15,-10-9-1 16,-12-4 1-16,-10-2-1 15,-9 1 2-15,-10 4-2 16,-12 10 2-16,-4 9-1 16,-7 15 0-16,-2 18 1 15,-2 18 0-15,0 19 0 16,5 17 0-16,3 13 1 15,8 14-2-15,5 6 0 0,12 4 0 16,9-1-1-16,9-6 1 16,10-6-1-16,14-9 1 15,7-13-2-15,7-12 2 16,6-13 0-16,3-12 0 15,-2-15 0-15,1-15 0 16,-7-15-1-16,-7-12 1 16,-7-8 0-16,-14-3-1 15,-10-2 1-15,-10 2 0 16,-11 4 0-16,-8 11 0 15,-8 9 0-15,-8 14 1 16,-6 15-1-16,-1 16 1 16,-1 19-1-16,1 15 1 15,6 13 0-15,3 10-2 16,7 10 2-16,12 4-1 0,6-3-1 15,10-4 0-15,10-10 0 16,10-12 0-16,5-10 0 16,7-15 1-16,2-20-2 15,2-15 1-15,1-19 1 16,-3-17-1-16,-6-15 1 15,-5-15 0-15,-8-6 1 16,-9-5 0-16,-11 0 0 16,-10 7 0-16,-10 8 0 15,-11 10 0-15,-8 15 1 16,-6 14-2-16,-3 14 1 15,-2 14-2-15,5 14 2 16,3 13-2-16,9 11 1 16,10 9-1-16,9 11 0 0,14 3 1 15,9 2-1-15,14-2 1 16,9-5-1-16,13-6 1 15,6-10 0-15,8-11 0 16,1-12 0-16,3-15 0 16,-5-13-1-16,-4-13 1 15,-8-13-1-15,-8-12 1 16,-9-13-1-16,-11-6 1 15,-10-7-1-15,-6 0 1 16,-10-3 0-16,-9 3 0 16,-4 6 1-16,-7 12-1 15,0 12 2-15,-8 19-1 16,6 15-1-16,-1 16 1 0,5 20 0 15,4 23-1-15,3 13 0 16,9 13 0-16,2 10-1 16,9 4 1-16,4-2-1 15,8-1 1-15,7-9-1 16,5-14 0-16,7-13 0 15,7-17 0-15,1-21-1 16,1-17 1-16,1-22 1 16,0-20-1-16,-8-20 2 15,-3-14-1-15,-5-15 0 16,-7-9 1-16,-8-1-1 15,-8 3 1-15,-11 9 0 16,-7 13 0-16,-7 15-1 16,-7 19 1-16,-7 20-1 0,-1 23 1 15,-2 25-1-15,3 21 1 16,4 19-1-16,4 19 0 15,8 15 0-15,11 17 0 16,6 6 0-16,9 1-1 16,11-3 1-16,7-11-2 15,9-13 1-15,9-14 0 16,5-20 0-16,2-19-1 15,2-22 0-15,2-18 1 16,-4-24-1-16,-5-13 2 16,-7-16 0-16,-10-8 1 15,-6-7-1-15,-12 0 1 16,-6 3 0-16,-12 7 0 15,-9 10 0-15,-8 13-1 0,-4 17 1 16,-3 18 0-16,0 17 0 16,0 20-1-16,5 16 0 15,1 15-1-15,8 15 2 16,8 10-2-16,7 1 1 15,7-2-1-15,8-6 0 16,9-12-1-16,5-12 2 16,5-16-1-16,3-19-1 15,5-16 1-15,-1-16 0 16,1-17 1-16,-3-15 0 15,-3-15 0-15,-2-15 0 16,-8-12 0-16,-5-6 1 16,-9-1-1-16,-4 4 0 15,-9 10 1-15,-8 8-1 16,-8 15 0-16,-5 18 1 0,-7 15 0 15,-3 17-1-15,-3 16 1 16,0 11-1-16,3 14 1 16,4 11-1-16,7 7 0 15,8 8 0-15,13 4-1 16,9-1 0-16,13-3 0 15,11-6-1-15,11-10 1 16,10-12-1-16,5-12 1 16,6-18 0-16,4-12 1 15,-3-19-1-15,-1-11 1 16,-8-18-1-16,-6-13 2 15,-8-10 0-15,-11-8 0 16,-12-3 0-16,-9-1 0 16,-13 4 1-16,-11 8-1 0,-8 13 1 15,-9 13-2-15,-2 17 1 16,-4 20 0-16,1 20 0 15,1 17-1-15,5 19 1 16,7 13-2-16,7 9 0 16,9 4 0-16,7 0 0 15,12-7 0-15,6-8-1 16,9-16 0-16,8-15 1 15,7-18 0-15,4-18 1 16,4-19-1-16,2-16 0 16,2-17 1-16,-4-8 1 15,-1-7 0-15,-7 0 1 16,-5 7-1-16,-8 7 0 15,-9 10 1-15,-11 16 0 0,-7 14-1 16,-9 12-1-16,-7 10 1 16,-8 11-1-16,-6 7-1 15,1 4-1-15,-1 7 1 16,3 2 0-16,3 2 0 15,3 0-1-15,11-6 1 16,10-6 0-16,14-9 0 16,15-15 1-16,17-16-1 15,17-19 0-15,26-21 1 16,14-18-3-16,24-8-11 15,1-25-19-15,15 5-2 16,-12-2-1-16,-6 17-2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9T22:29:26.875"/>
    </inkml:context>
    <inkml:brush xml:id="br0">
      <inkml:brushProperty name="width" value="0.08819" units="cm"/>
      <inkml:brushProperty name="height" value="0.35278" units="cm"/>
      <inkml:brushProperty name="tip" value="rectangle"/>
      <inkml:brushProperty name="rasterOp" value="maskPen"/>
    </inkml:brush>
  </inkml:definitions>
  <inkml:trace contextRef="#ctx0" brushRef="#br0">18754 14686 3 0,'-33'-15'25'16,"0"10"-1"-16,-5-2 2 15,-4 3-21-15,-1 9 1 16,-9-5 2-16,5 11 3 15,-16-8 1-15,7 14 0 16,-16-9-2-16,8 12-1 16,-9-8-3-16,9 12-1 15,1-6-1-15,8 2-2 16,8-5 1-16,12 0-2 15,14-6-1-15,21-9 0 16,13-7 1-16,25-12 1 16,21-11-1-16,19-12 0 0,21-10 0 15,19-10 1-15,24-10-1 16,6-3 1-16,12-3-1 15,0 0-1-15,2 2 0 16,0 5 1-16,-9 4 0 16,-12 6 0-16,-16 8 0 15,-14 9 0-15,-21 8-1 16,-17 10 2-16,-22 11-2 15,-20 10 0-15,-22 11 0 16,-17 8 0-16,-17 9 0 16,-22 9 0-16,-19 7-1 15,-13 6 0-15,-16 7 0 16,-14 6 0-16,-11 5 0 15,-9 6 1-15,-7 4 0 0,3-1 0 16,9-4 0-16,13-6 0 16,11-9 0-16,24-9 0 15,23-13 0-15,29-15 0 16,24-16 0-16,46-26-1 15,24-17 1-15,32-18 0 16,28-14 0-16,25-19 0 16,24-12 2-16,17-14-1 15,16-8 1-15,1 2-1 16,-4 3 0-16,-12 7 0 15,-21 12 1-15,-24 14 0 16,-31 19-2-16,-27 18 0 16,-41 20 0-16,-29 21 1 15,-37 18-1-15,-27 16 0 0,-30 20 0 16,-26 12-1-16,-23 16 1 15,-18 13-1-15,-17 12 0 16,-18 10 0-16,-5 5 1 16,-6 5-1-16,7-2 0 15,14-6 1-15,20-15-1 16,31-13 1-16,36-20-1 15,41-24 1-15,43-30 0 16,47-33-1-16,47-33 1 16,37-29 1-16,39-33 0 15,34-26 0-15,28-20 1 16,22-17-1-16,12-6 1 15,-1 2 0-15,-8 11 0 0,-14 16-2 16,-32 27 1-16,-38 25 1 16,-46 29-2-16,-45 34 2 15,-54 30-2-15,-47 30 0 16,-46 27 0-16,-43 33 0 15,-46 24-1-15,-34 24 0 16,-31 22 0-16,-26 23 0 16,-17 16-1-16,-11 12 2 15,-7 3-2-15,7-7 1 16,25-14 0-16,29-22 1 15,37-26-2-15,40-32 1 16,41-36 1-16,48-41-1 16,49-39 1-16,43-40-1 15,43-32 1-15,35-39 1 16,41-30 0-16,36-32-1 0,34-25 2 15,35-14 0-15,18-3 0 16,12-2 0-16,-3 7-1 16,-12 25 0-16,-24 26 0 15,-36 34 0-15,-48 35 0 16,-51 31 0-16,-46 35-1 15,-55 35 0-15,-46 38 0 16,-46 26 0-16,-41 26-1 16,-32 20 1-16,-35 19 0 15,-25 21 0-15,-18 16-1 16,-19 15 1-16,-6 3 0 15,6 0-1-15,14-6 1 16,27-17 0-16,40-20 0 16,39-33 0-16,49-37-1 0,56-46 0 15,54-46 1-15,54-48-1 16,53-44 1-16,43-36 0 15,40-33 0-15,31-27 1 16,23-11 0-16,11-5 0 16,1 9-1-16,-10 13 2 15,-22 21-1-15,-30 25 0 16,-42 34 0-16,-42 36 0 15,-49 33-2-15,-47 37 2 16,-58 27-1-16,-38 54 2 16,-57 27-1-16,-46 33-2 15,-46 30 1-15,-39 29 0 16,-34 24 0-16,-27 20-1 15,-14 9 2-15,-5 2-4 0,17-9 3 16,31-24-1-16,42-36 1 16,54-34-1-16,59-55 0 15,65-50 0-15,65-59 1 16,64-56-1-16,59-48 1 15,44-40-1-15,46-40 1 16,27-25 0-16,22-11 1 16,7-6 0-16,-4 9 0 15,-14 22 0-15,-34 22 1 16,-33 38 1-16,-53 41-2 15,-52 37 3-15,-50 39-3 16,-52 40-1-16,-54 37 0 16,-44 34 0-16,-45 35-1 0,-40 29 1 15,-31 28-1 1,-29 27-1-16,-22 19 2 0,-13 11 0 15,0-1 0-15,16-11 0 16,26-24 0-16,44-29-2 16,50-38 1-16,54-50 1 15,68-52-1-15,56-50 1 16,65-52-1-16,51-43 1 15,47-31-1-15,40-35 2 16,24-15 0-16,18-9-1 16,2 0 2-16,-3 13 0 15,-27 23 0-15,-25 28 0 16,-48 33 1-16,-47 38-2 15,-53 35 1-15,-53 39 0 16,-49 37-2-16,-46 34 0 16,-46 31-1-16,-36 24 0 0,-31 25-1 15,-30 24 0-15,-18 20 1 16,-10 9-1-16,-7-1 2 15,13-6-2-15,28-24 2 16,36-23 0-16,47-37 0 16,53-45-1-16,55-50 1 15,54-47 0-15,57-48-1 16,48-41 0-16,44-31 1 15,31-30 2-15,24-19 0 16,9-11-1-16,3 1 1 16,-11 11-1-16,-20 24 2 15,-38 32-1-15,-44 35 0 16,-48 43-2-16,-58 48 0 0,-52 48 2 15,-53 50-3-15,-46 36 1 16,-47 38-1-16,-37 25 2 16,-35 27-4-16,-20 14 2 15,-12 5-1-15,-3-5 1 16,15-19 0-16,28-25 1 15,39-37-1-15,50-37-1 16,60-52 2-16,57-50-1 16,58-49 1-16,59-42 1 15,52-44 0-15,43-35-4 16,34-28 6-16,21-18-2 15,14 0 2-15,1 6-2 16,-11 12 1-16,-26 27-3 16,-36 35 3-16,-44 42-1 0,-50 43-1 15,-48 45 0-15,-53 41 1 16,-51 40 0-16,-46 36 0 15,-38 38 0-15,-35 30-1 16,-33 25 1-16,-26 24-3 16,-16 9 4-16,1 4-5 15,7-9 1-15,22-21 0 16,31-32 0-16,48-42 0 15,47-47-1-15,58-56 3 16,54-49-1-16,59-57 1 16,48-51 0-16,47-41 2 15,35-33-1-15,27-23 1 16,15-13-2-16,3 2 2 15,-6 15-4-15,-25 27 3 16,-33 39 0-16,-46 46-1 0,-49 45 0 16,-56 48 0-16,-56 53 1 15,-54 51 0-15,-52 42 0 16,-48 44 0-16,-40 37-1 15,-33 32 0-15,-22 23 2 16,-15 10-4-16,1-7 2 16,10-16-1-16,31-30 0 15,36-39-1-15,47-44 1 16,52-57-1-16,55-55-1 15,57-52 3-15,52-49 1 16,49-50 1-16,42-42-1 16,41-38 1-16,30-29-2 15,23-13 2-15,7 1-1 16,2 9-1-16,-11 26-1 0,-24 34-1 15,-38 43 1-15,-50 48 0 16,-52 49 2-16,-54 46-1 16,-50 46 1-16,-54 43 1 15,-50 38-1-15,-43 33 1 16,-32 32 0-16,-24 27-1 15,-13 14 0-15,0 0-2 16,8-10 2-16,24-29-2 16,40-30 2-16,47-44-3 15,48-49 2-15,61-62-1 16,51-57-1-16,56-53 2 15,49-49-1-15,47-40 2 16,33-30-3-16,23-18 2 16,15-8-2-16,-3 14 2 0,-12 19 0 15,-30 35-1-15,-36 38 0 16,-54 46 1-16,-49 47 0 15,-60 42 1-15,-53 39 0 16,-52 40 1-16,-40 38-1 16,-45 32 0-16,-33 29-1 15,-29 30 2-15,-14 18 0 16,-6 6-2-16,2-1 1 15,17-20-3-15,28-23 4 16,42-38-3-16,43-42 1 16,53-55 0-16,52-60-3 15,54-55 4-15,49-52-1 16,49-45 0-16,41-38-1 0,40-28 0 15,24-18 0-15,15-4 0 16,6 10 1-16,-5 21-1 16,-23 33 1-16,-36 41 0 15,-40 38 2-15,-56 49-1 16,-47 41-1-16,-55 45 1 15,-54 38 0-15,-48 41-2 16,-45 32 2-16,-36 27-1 16,-31 32 0-16,-27 22 2 15,-10 8 0-15,2 2 0 16,15-18 0-16,24-23-1 15,39-33 0-15,46-47-1 16,50-52 0-16,60-65 0 16,48-54-1-16,58-52 0 0,41-42-1 15,43-31 0-15,37-28 0 16,23-10 1-16,16-6 0 15,9 9 0-15,-10 18 0 16,-18 26 1-16,-34 33 1 16,-38 35 1-16,-50 42 0 15,-48 38-2-15,-49 41 2 16,-56 42-3-16,-43 35 1 15,-40 32-1-15,-37 30 1 16,-28 26 1-16,-18 18-2 16,-8 8 2-16,5-1-1 15,21-21 2-15,29-16-2 16,34-32 1-16,43-37-2 15,50-46 0-15,35-38 0 16,60-57 0-16,33-34 0 0,42-31-1 16,27-31 1-16,24-26 0 15,20-16 2-15,10-7-1 16,-5 5 0-16,-14 16 0 15,-27 27 1-15,-37 27 1 16,-43 38-1-16,-47 40 0 16,-53 45-1-16,-53 44-1 15,-48 41 1-15,-43 37-2 16,-42 29 1-16,-30 35 1 15,-27 22 0-15,-16 20 0 16,0 2 1-16,16-8 0 16,25-24 0-16,41-34 1 15,51-43-1-15,54-54-1 16,57-61-1-16,62-60 1 0,58-57-1 15,51-48-1-15,48-40 0 16,39-29 1-16,25-20 0 16,18-5 1-16,0 9 1 15,-16 24-1-15,-29 33 2 16,-45 38 0-16,-48 45 1 15,-58 48-2-15,-55 48 0 16,-66 45-1-16,-49 44 0 16,-47 33-1-16,-47 30 0 15,-31 26-1-15,-26 20 0 16,-17 5 3-16,2-5-2 15,20-16 2-15,26-26-1 16,39-35 1-16,53-49-1 0,53-53-1 16,58-55 1-16,66-50-2 15,50-45 1-15,51-42 0 16,42-32 1-16,31-14-1 15,22-3 2-15,9 9 1 16,-10 20 0-16,-27 31 0 16,-33 39 0-16,-49 46 0 15,-50 45 0-15,-58 44-1 16,-55 38 0-16,-54 43-1 15,-47 31-1-15,-44 32 1 16,-35 28-1-16,-24 21 0 16,-22 11-1-16,-6 0 1 15,12-9-1-15,20-22 1 16,34-31 1-16,41-43-1 0,51-46-1 15,51-57 2 1,59-51-1-16,52-48 1 0,45-45 0 16,45-38 1-16,31-25 1 15,22-16-1-15,11-2 1 16,-2 16 0-16,-20 22-1 15,-29 30 1-15,-36 39-1 16,-54 43 1-16,-47 37-1 16,-52 45-1-16,-49 39 0 15,-48 33 0-15,-38 30-1 16,-30 30 0-16,-26 25 0 15,-16 20-1-15,-2 6-1 16,7-9 1-16,21-14 0 16,33-27 1-16,38-34-1 0,42-42 1 15,50-51 0-15,51-58 1 16,49-44 0-16,45-47 1 15,35-36 1-15,39-32-1 16,25-19 0-16,17-12 2 16,8 9-3-16,-9 17 2 15,-22 32-1-15,-36 38 1 16,-43 45-2-16,-58 45 1 15,-50 48 0-15,-56 42-1 16,-50 41 0-16,-55 34 0 16,-34 30 0-16,-35 31-1 15,-21 17 1-15,-8 8-2 16,2-4 2-16,13-16-2 15,27-24 3-15,42-32-2 16,42-42 0-16,52-54 0 0,50-50 0 16,51-53 1-16,49-40 0 15,43-38 1-15,34-30-1 16,30-21 1-16,19-8-1 15,10 6 2-15,-5 13-1 16,-16 29-1-16,-25 30 0 16,-44 41 1-16,-40 43 0 15,-54 43 0-15,-48 41-1 16,-52 40 1-16,-41 33-1 15,-39 29 0-15,-32 26 1 16,-29 23-2-16,-16 9 0 16,-4-1 0-16,9-11 1 15,20-22-2-15,27-25 3 16,37-42-2-16,45-45-1 0,52-53 2 15,47-51-1-15,47-48 1 16,48-41 0-16,39-36 1 16,35-28-1-16,27-17 0 15,9-2 1-15,2 11-1 16,-15 25 0-16,-23 30 0 15,-37 37 0-15,-45 44 1 16,-51 47-2-16,-50 36 4 16,-61 61-3-16,-44 28 2 15,-39 28-1-15,-36 29-1 16,-24 22 1-16,-14 11-1 15,-5-4 2-15,12-12-3 16,24-22 1-16,32-28-1 16,39-36 1-16,50-47-1 0,47-47 0 15,50-53 1-15,47-39-1 16,48-42 1-16,32-35-1 15,32-23 1-15,25-13-2 16,3 4 2-16,-8 14-2 16,-24 29 2-16,-25 35 0 15,-50 45 0-15,-48 49-1 16,-63 46 1-16,-47 44 1 15,-52 45 1-15,-44 29-1 16,-36 28-1-16,-29 23 0 16,-17 11 1-16,-3-1 1 15,14-11-2-15,18-16 2 16,31-29-3-16,35-33 2 15,45-41-3-15,43-43 2 0,51-42-1 16,38-38-2-16,40-41 3 16,31-29-1-16,32-26 0 15,20-16-2-15,15-9 3 16,4 6-1-16,-15 16-1 15,-14 28 4-15,-35 34-2 16,-36 39-1-16,-50 46 3 16,-41 43-1-16,-51 43-1 15,-41 35 0-15,-38 28 3 16,-27 25-4-16,-24 20 1 15,-13 7 0-15,-1-3 1 16,10-12 1-16,19-20-1 16,30-26 1-16,30-30-4 0,40-39 2 15,45-45-1-15,42-45 2 16,49-45-2-16,36-41 0 15,37-36 0-15,33-30-2 16,25-23 2-16,12-7-1 16,1 9 1-16,-13 20 1 15,-32 34-2-15,-34 41 2 16,-48 48 0-16,-56 50 1 15,-52 45 0-15,-49 45 0 16,-48 36-1-16,-36 28 0 16,-29 29 2-16,-23 19-1 15,-4 4 0-15,5-8 0 16,11-15 0-16,29-23-1 15,35-30 1-15,37-36 0 16,43-48-2-16,45-46 0 0,46-46-1 16,37-37 0-16,36-39 0 15,31-29 2-15,21-20-2 16,15-6 1-16,0 6-1 15,-11 22 1-15,-24 28 1 16,-32 37 2-16,-43 43-3 16,-47 50 1-16,-51 45 1 15,-45 38-1-15,-42 35 1 16,-36 27-1-16,-26 28 0 15,-21 14 1-15,-10 5 1 16,5-7-1-16,16-20 1 16,26-21-1-16,32-33 0 15,39-36 0-15,46-49-2 16,45-44 1-16,49-46-2 0,39-42 0 15,42-35-1-15,30-30 2 16,22-20-2-16,14-5 2 16,5 5 2-16,-12 20-2 15,-19 31 1-15,-27 31 2 16,-46 43 0-16,-46 44-1 15,-51 38 0-15,-43 58 0 16,-47 32-2-16,-44 29 1 16,-29 33 0-16,-25 23-1 15,-19 15 1-15,3-1 0 16,11-13 2-16,19-23-1 15,28-31 2-15,46-34-2 16,39-49-2-16,51-48 0 16,53-52 1-16,42-41-1 15,44-38-3-15,39-30 2 0,29-26 0 16,20-9 1-16,7-3 2 15,-2 12 0-15,-21 24-1 16,-25 35 1-16,-43 35 1 16,-45 44 0-16,-53 45-2 15,-54 39 1-15,-53 39-1 16,-42 37 0-16,-42 35-2 15,-28 26 1-15,-20 28 0 16,-9 7 0-16,6 4 1 16,23-17-1-16,31-19 1 15,43-34 1-15,53-42-1 16,49-45-1-16,59-52 0 0,51-45 1 15,56-44-1-15,40-34 1 16,35-25 0-16,22-15-1 16,9 0 2-16,0 5 0 15,-15 17 0-15,-30 27 1 16,-40 34-1-16,-47 41-1 15,-55 43 1-15,-55 43-1 16,-57 42 0-16,-48 38 0 16,-41 36 0-16,-35 27 0 15,-22 22 2-15,-11 10-1 16,8-8 1-16,16-19-2 15,29-29 2-15,37-35-1 16,45-46 0-16,43-51-1 16,53-47-2-16,45-46 2 15,40-40-1-15,34-29-1 0,26-21 0 16,12-12 3-16,3 5-2 15,-9 14 0-15,-19 22 1 16,-29 31-1-16,-41 40 1 16,-40 39 0-16,-50 42 2 15,-41 38-4-15,-44 35 3 16,-37 26-1-16,-28 22 2 15,-26 19-1-15,-15 9 0 16,-7 0 0-16,9-6-1 16,13-19 2-16,29-21-2 15,27-28 2-15,37-37-3 16,41-42 0-16,46-49 1 15,41-39-1-15,41-48-1 16,32-33 0-16,31-28 2 0,19-17-2 16,4 0 1-16,-3 7 0 15,-20 23 0-15,-23 32 1 16,-35 36 1-16,-43 40 0 15,-44 40-1-15,-46 40 1 16,-46 34 1-16,-31 28-3 16,-34 26 2-16,-24 18 0 15,-17 19 0-15,-2 5 0 16,11-8 0-16,18-18-1 15,39-24 0-15,33-34 0 16,45-44 1-16,48-43-2 16,53-50-1-16,43-41 0 15,41-44 0-15,32-24 2 16,22-20-1-16,10 1 0 0,-4 9 0 15,-17 22 1-15,-31 29 1 16,-35 36 1-16,-53 43-2 16,-46 43 1-16,-60 41 0 15,-50 30-1-15,-48 26 1 16,-40 21-2-16,-36 18 1 15,-18 3-2-15,-5-5 1 16,4-17-1-16,17-23 2 16,31-25-2-16,40-34 1 15,43-42-1-15,56-45-2 16,44-38 2-16,45-37 0 15,40-29 2-15,38-18-2 16,18-7 3-16,13 2-1 16,-6 19 2-16,-17 23 1 15,-16 31 1-15,-36 35-1 0,-39 35 0 16,-47 31-1-16,-41 36-1 15,-45 29 0-15,-36 25-1 16,-33 24-1-16,-28 24-1 16,-17 22 0-16,-12 11 1 15,2 3 1-15,15-9-1 16,25-16 1-16,29-22-1 15,43-33 1-15,43-34-1 16,48-45-1-16,41-40 1 16,44-39-1-16,36-37 0 15,35-24 1-15,21-21 2 16,16-16-1-16,5 3 1 15,-5 11 0-15,-11 19 1 16,-26 28-1-16,-29 34 1 0,-48 34 0 16,-43 40-2-16,-41 40 1 15,-46 33-1-15,-44 34 0 16,-39 30 0-16,-33 33-1 15,-27 24 0-15,-16 15 1 16,-5 2-1-16,4-6 1 16,17-18 0-16,29-28 0 15,33-31 0-15,42-47 0 16,47-48-1-16,49-47 0 15,45-46 1-15,43-46-2 16,35-32 0-16,35-29 1 16,27-18 2-16,15-8-2 15,11 4 3-15,-6 17-2 0,-6 20 0 16,-21 31 1-16,-22 29 1 15,-32 31-1-15,-30 25-1 16,-36 27 1-16,-31 21 0 16,-30 18-1-16,-34 18 0 15,-24 14 0-15,-28 14 1 16,-26 12-1-16,-18 10 0 15,-14 5-1-15,-9 9 0 16,-8-3 0-16,2-3 1 16,9-9-1-16,17-7 0 15,20-15 0-15,22-14 0 16,22-12-1-16,32-14 1 15,30-14-1-15,16-11 1 16,47-22-1-16,12-12 0 0,25-15 1 16,20-14 2-16,23-16-1 15,18-13 1-15,12-11 0 16,12-1 0-16,-3-1 1 15,0 7-1-15,-15 11 1 16,-18 17-2-16,-24 17 2 16,-33 16-2-16,-38 24 1 15,-38 13 0-15,-30 30 0 16,-40 14-1-16,-37 12 0 15,-29 15 0-15,-25 11 0 16,-22 6-1-16,-15 7 0 16,-7-4 0-16,-5-2 1 15,5-6-1-15,8-9 1 16,15-10-1-16,16-12 0 0,25-11 1 15,29-11-1-15,26-12 1 16,27-11-2-16,33-12 1 16,30-10 0-16,31-10 0 15,27-11 0-15,24-12 1 16,23-11-1-16,22-11 2 15,21-9-1-15,17-7 1 16,12-9 0-16,11-3 0 16,6-3 0-16,1 0 0 15,-8 4 0-15,-8 5-1 16,-24 10 1-16,-20 12 1 15,-29 13-1-15,-32 14 2 16,-32 9-2-16,-32 12 2 16,-35 14-2-16,-24 9 1 15,-35 11-1-15,-24 9-1 0,-22 9 0 16,-22 9-1-16,-16 13 0 15,-17 10 0-15,-8 12 1 16,-3 5-1-16,4 1 0 16,15-3 1-16,15-8 0 15,25-10-1-15,29-11 0 16,33-21 0-16,35-20-1 15,35-18 1-15,38-21-1 16,29-16 0-16,29-14 1 16,29-17 0-16,28-13 1 15,20-11 0-15,17-6 1 16,12-1 0-16,-1 3-1 15,-4 9 1-15,-16 9 0 0,-26 18 0 16,-27 14 1-16,-32 19-1 16,-40 21 0-16,-36 17 0 15,-41 17 0-15,-35 21 0 16,-38 15 0-16,-27 15-1 15,-25 13 0-15,-30 14-1 16,-21 12 1-16,-17 12-1 16,-12 8 1-16,-2-1-1 15,10-1 1-15,16-9-1 16,22-15 0-16,30-18-1 15,41-19 1-15,37-29-2 16,50-28 1-16,42-29 0 16,45-24 0-16,36-28 2 15,36-22-1-15,30-14 1 16,29-15 1-16,16-10 1 0,16-4-1 15,5 0 1-15,-7 7-1 16,-9 15 1-16,-25 17-1 16,-29 20 1-16,-39 17 0 15,-35 24-1-15,-46 22 0 16,-42 17 0-16,-59 40-1 15,-39 14 1-15,-39 21-2 16,-37 15 1-16,-35 16-1 16,-25 13 1-16,-19 9-1 15,-8-2 1-15,10-3-1 16,11-14 1-16,22-17 0 16,35-17-1-16,38-23 0 15,43-26 0-15,52-29-2 0,41-27 1 16,45-25 0-16,36-22 0 15,43-20 0-15,27-20 1 16,28-16 1-16,20-8 0 16,13-4 1-16,7 1 0 15,-1 4 0-15,-9 13 0 16,-21 18 0-16,-26 20 0 15,-35 24 0-15,-42 27 0 16,-48 27 1-16,-40 29-1 16,-50 28 1-16,-48 21 0 15,-43 23-2-15,-32 21 1 16,-36 17 0-16,-20 9-2 15,-14 5 1-15,-6 0 0 16,12-7 0-16,25-12-1 0,31-22 1 16,33-23-2-16,48-31 0 15,44-30 0-15,50-29 0 16,43-32-1-16,41-27 1 15,33-24 0-15,34-25 2 16,32-16 0-16,20-7 0 16,15-7 2-16,7 3-2 15,4 8 1-15,-15 12 1 16,-19 20-2-16,-27 25 2 15,-35 25-2-15,-39 26 0 16,-37 28 1-16,-46 24 0 16,-44 27 1-16,-40 22-2 15,-27 19 2-15,-30 20-3 16,-23 13 2-16,-16 6 0 15,-3 2-2-15,6-9 1 0,19-14-1 16,25-17 0-16,31-22-1 16,48-25 1-16,38-35-2 15,49-24 0-15,43-31 1 16,49-24 0-16,35-21 1 15,32-20 0-15,27-13 1 16,21-8 1-16,10-2 0 16,-4 4 1-16,-5 11-1 15,-30 16 2-15,-26 23-2 16,-38 23 2-16,-41 29-2 15,-48 22 1-15,-42 25 1 16,-47 25-1-16,-39 21 0 0,-37 17-1 16,-30 16 0-1,-31 15-2-15,-21 8 1 0,-17 0 0 16,-3-2-2-16,2-6 1 15,11-15 0-15,20-14 0 16,24-18 0-16,30-23 0 16,34-21-1-16,40-22 1 15,33-22 0-15,38-21-1 16,30-21 1-16,35-15 0 15,25-16 0-15,22-14 1 16,16-6 0-16,9-3-1 16,2 0 1-16,-10 12 1 15,-15 16-1-15,-30 17 1 16,-29 21-1-16,-39 23 0 15,-32 30 1-15,-49 15 0 16,-35 27 0-16,-40 22 0 0,-30 14-1 16,-25 13 0-16,-23 17 1 15,-16 7-1-15,-5 5 0 16,2-3 1-16,13-11-2 15,26-11 1-15,28-16 0 16,31-20-1-16,48-28-1 16,46-29-1-16,40-28 1 15,42-28-2-15,36-28 1 16,37-21 1-16,31-21 0 15,25-16 0-15,15-5 2 16,6-5 1-16,0 11-1 16,-15 18 2-16,-20 21-1 15,-35 24 0-15,-38 32 0 0,-43 28 0 16,-41 30 0-16,-49 31-1 15,-37 19 2-15,-37 24-1 16,-28 15 0-16,-29 12-2 16,-18 15 2-16,-8-3-1 15,0-2 0-15,10-15 1 16,16-10-2-16,27-22 1 15,24-20-1-15,33-27 0 16,34-28-1-16,36-21 1 16,29-26-1-16,29-18 0 15,24-18 1-15,26-16 1 16,20-12-1-16,18-4 1 15,7-2-1-15,3 1 3 16,-2 9-2-16,-12 14 1 16,-16 20 0-16,-28 18 0 0,-27 23 0 15,-34 22 0-15,-35 21 0 16,-34 24 0-16,-33 20 1 15,-29 16-1-15,-29 10 1 16,-21 14-2-16,-12 10 1 16,-12 4 0-16,0-5 1 15,8-5-3-15,20-13 1 16,25-18-1-16,27-16 1 15,33-23-2-15,35-28 1 16,39-29-1-16,33-27 0 16,32-23 0-16,29-24 0 15,28-18 1-15,19-15-1 16,17-12 1-16,6-2 0 15,5 10 2-15,-10 12-1 0,-19 13 1 16,-20 27 1-16,-31 21 0 16,-29 24-1-16,-38 30 0 15,-36 23 0-15,-41 25-1 16,-29 22 0-16,-28 21 0 15,-23 8 1-15,-21 17-2 16,-13 6 3-16,-1 3-2 16,3-9 2-16,14-11-2 15,20-17 1-15,22-19-1 16,26-20-2-16,27-25 1 15,32-24-1-15,29-20 1 16,23-23-1-16,31-17-1 16,17-20 1-16,20-11 0 15,11-11 1-15,4 3 1 0,-2 3-1 16,-6 12 2-16,-15 14-1 15,-22 20 2-15,-25 18-1 16,-26 20 0-16,-27 21-1 16,-26 16 0-16,-24 18 0 15,-26 14 0-15,-16 13 0 16,-14 12 0-16,-8 7 2 15,-3 3-1-15,4-6 0 16,11-7 0-16,17-16 0 16,24-14-1-16,25-23 0 15,26-19-2-15,25-21-1 16,28-26 0-16,23-20 0 15,24-13 2-15,16-16-1 16,14-9 2-16,7-6 0 0,2 2 2 16,-7 6 0-16,-13 16 0 15,-18 20 1-15,-26 21-1 16,-34 21 1-16,-21 27-2 15,-44 20 0-15,-25 25 0 16,-22 19-1-16,-22 11 0 16,-11 19-1-16,-12 4 0 15,3 0 1-15,10-9-1 16,15-11-1-16,27-20 0 15,22-16 1-15,32-27-1 16,28-26 0-16,33-28 0 16,25-20 1-16,21-19 0 15,17-11 2-15,12-10 1 0,7-1 0 16,-6 2 0-16,-8 15 2 15,-19 15-1-15,-13 16 0 16,-27 23-2-16,-25 19 1 16,-30 19-2-16,-23 18 1 15,-22 19 0-15,-14 9-3 16,-13 9 2-16,-4 1-2 15,-1-2 1-15,6-6-1 16,17-13 1-16,14-10-2 16,23-22 1-16,29-12 1 15,11-37 0-15,29-12 1 16,23-18-1-16,17-14 3 15,8-8 0-15,4-3 1 16,-2 6-2-16,-9 10 3 16,-16 16-2-16,-17 17 1 0,-29 22-2 15,-19 21 0-15,-42 28 0 16,-16 18-2-16,-16 13 2 15,-16 13-2-15,-7 4 0 16,-1 1-1-16,13-7 1 16,10-11-2-16,22-17 1 15,20-17-1-15,33-25 2 16,10-23-1-16,33-20 1 15,20-19 2-15,18-12 0 16,14-11 1-16,5-4 0 16,2 0 1-16,-9 9-2 15,-11 13 2-15,-18 17-2 16,-23 20 1-16,-27 23-1 15,-27 22-1-15,-27 21 1 0,-24 18-1 16,-18 15 0-16,-13 7-1 16,-7-1 1-16,3-1-1 15,11-12 0-15,14-12-2 16,21-13 2-16,23-22-1 15,30-15 1-15,18-33 0 16,29-13 0-16,20-14 1 16,16-14 1-16,10-6 1 15,7-8 0-15,-51 45 1 16,0 0-1-16,-3 6 1 15,-46 37 1-15,120-97-4 16,-70 63 1-16,-28 26-1 16,-30 26 0-16,-25 24 0 15,-23 25-1-15,-18 16-1 0,-11 7 0 16,7 0 1-16,8-6-1 15,17-13-1-15,23-16 2 16,23-16-2-16,29-24 1 16,27-18 0-16,26-19 1 15,20-15 2-15,23-12-1 16,14-8 1-16,10-3 0 15,-2 1 0-15,-10 8 0 16,-11 11 0-16,-25 17 0 16,-26 20 0-16,-34 25-1 15,-34 20 0-15,-37 18 1 16,-29 17-1-16,-20 14 1 15,-18 8-2-15,-5-2 1 0,1-2-2 16,12-16 0 0,18-14 0-16,30-20-1 0,25-28 0 15,23-17 1-15,53-40 0 16,20-15 2-16,27-25 0 15,28-16 2-15,13-10 1 16,11-2-1-16,1 3 2 16,-10 8-2-16,-14 17 2 15,-29 23-2-15,-31 26 0 16,-42 25-1-16,-35 31-1 15,-40 26 0-15,-32 26 0 16,-30 19 0-16,-20 16-2 16,-11 5 1-16,0 6-1 15,12-7 0-15,20-17 0 0,26-19 0 16,27-24-1-1,40-28 1-15,36-31 0 0,38-25 1 16,25-26 0-16,29-20 1 16,21-10 2-16,17-10 0 15,4-1 0-15,-4 6-1 16,-11 15 3-16,-22 15-3 15,-20 23 1-15,-33 25-2 16,-32 24 1-16,-34 25-1 16,-31 19-1-16,-28 23 1 15,-21 17-1-15,-14 10 0 16,-8 0 0-16,7-9 0 15,8-8 1-15,19-19-2 16,26-20 1-16,29-23-1 16,28-33 1-16,36-28 1 0,26-19-1 15,27-19 2-15,18-14-1 16,15-4 2-16,5-6 1 15,0 10-1-15,-7 9 1 16,-19 18-1-16,-23 16 0 16,-29 23-1-16,-34 25 1 15,-33 18-1-15,-33 18-1 16,-28 22 0-16,-26 17 0 15,-21 14 0-15,-12 8 1 16,-5-2-1-16,5-3 0 16,14-10 0-16,14-11 1 15,27-21-2-15,23-24 1 16,34-25-2-16,29-22 0 15,30-23 0-15,25-24 0 0,25-17 1 16,16-9 0-16,9-1 2 16,3 0-2-16,-7 6 2 15,-17 16 1-15,-21 21-1 16,-29 23-1-16,-38 25 0 15,-34 23 0-15,-36 21 0 16,-34 22-1-16,-31 16 1 16,-23 11 0-16,-19 8-1 15,-12 3 1-15,-5-5 0 16,3-7 0-16,14-15 0 15,9-13 0-15,27-20-1 16,16-16 0-16,25-18 1 16,22-12-1-16,20-9 1 15,10-8-1-15,10 0 1 0,6 0 0 16,0 2 1-16,0 6-1 15,-8 7 0-15,-2 8 1 16,-8 8-1-16,-7 4 0 16,-4 8 1-16,-3 4-1 15,-2 3 0-15,-2 4 0 16,3-5 0-16,3 0 1 15,2-2-1-15,4-3 0 16,0-6 0-16,4-4 0 16,1-5 0-16,1-4 1 15,5-1-1-15,0-5 0 16,6-3 1-16,5-2-1 15,1-4 0-15,7-1 0 16,2-1 0-16,3-1 0 16,9 10 0-16,-17-17 0 0,17 17 0 15,-15-13 1-15,15 13-1 16,-19-6 1-16,19 6-1 15,-15-4 0-15,15 4 0 16,0 0 0-16,-13-3 0 16,13 3 0-16,0 0-1 15,3-16 1-15,-3 16-1 16,2-15 1-16,-2 15 0 15,2-15 0-15,-2 15 0 16,-1-10 0-16,1 10 0 16,0 0 0-16,-10 7 0 15,10-7 0-15,-19 19 0 16,7-7 0-16,-1 3 0 15,-2 0 0-15,-2 3 0 0,3-3 0 16,-1 4 0-16,4-3 0 16,0 0 0-16,4 1 0 15,6 1-1-15,2 1 1 16,5-3 0-16,5 3 0 15,4-3-1-15,2 0 1 16,6-4-1-16,5-5 1 16,4-6 0-16,7-7 0 15,4-9 0-15,4-6-1 16,3-5 1-16,7-7 1 15,1-2-1-15,-4-3-1 16,0 1 1-16,-5-1 0 16,-7 5 0-16,-12 5 0 0,-8 2 1 15,-15 11-1-15,-7 15 1 16,-23-9 0-16,-9 21 0 15,-9 8 1-15,-10 14-1 16,-6 6 0-16,-6 13 1 16,2 7-1-16,0 7 0 15,5 4-1-15,10 1 1 16,7-3-1-16,15-4 0 15,14-5 0-15,10-8-1 16,14-6 0-16,10-13 0 16,10-11 1-16,7-9-1 15,4-12 0-15,2-10 1 16,3-11-1-16,-2-9 1 15,0-9 0-15,-4-4 0 0,-5-3 0 16,-4 0 0-16,-6 1 0 16,-9 8 0-16,-9 7-1 15,-10 12 1-15,-11 12 0 16,-14 13 0-16,-11 17 0 15,-10 15 1-15,-10 13-1 16,-7 15 0-16,-6 12 1 16,-1 12-1-16,2 9 0 15,3 1 0-15,11-2-1 16,10-4 1-16,16-12 0 15,19-12-1-15,14-15 0 16,25-19 1-16,14-19-1 16,23-22 1-16,14-20 0 15,13-15 0-15,9-18 0 0,4-15 0 16,-1-8 0-16,-6-8 0 15,-12 3 1-15,-18 6-1 16,-21 12 1-16,-23 11 0 16,-25 15-1-16,-25 16 1 15,-20 20 0-15,-16 16 0 16,-15 17-1-16,-7 18 1 15,-6 13-1-15,-3 19 0 16,4 14 0-16,5 12 0 16,6 1-1-16,13 4 1 15,18-8-1-15,19-7 0 16,22-13 0-16,20-16 0 15,20-23 1-15,21-17-1 16,18-23 1-16,13-21-1 16,6-20 0-16,7-18 1 0,-3-14 1 15,-6-8-1-15,-6-5-2 16,-16 0 3-16,-18 6 0 15,-21 11-1-15,-25 11 1 16,-25 15-1-16,-22 16 1 16,-20 15 0-16,-13 15 0 15,-15 19-1-15,-8 19 0 16,-4 15 1-16,-2 19-1 15,6 15 0-15,7 12-1 16,9 8 3-16,18 0-3 16,15 0 2-16,18-10-1 15,23-12 0-15,19-14-1 16,21-18 2-16,16-21-1 15,17-20-2-15,10-22 2 0,8-24-1 16,4-19 0-16,0-17 0 16,-1-14 0-16,-6-14 0 15,-8-5 1-15,-16 1 0 16,-18 4 0-16,-19 11-1 15,-23 12 2-15,-20 11 0 16,-20 17 0-16,-16 14 0 16,-10 17 0-16,-8 16 0 15,-1 16-1-15,1 17 0 16,6 14 1-16,6 16-2 15,10 13 1-15,7 11 1 16,13 9-1-16,10 0 0 16,12-1 0-16,14-9 0 0,10-12-1 15,15-15 1 1,12-15 0-16,10-21-1 0,7-22 0 15,5-20 0-15,4-20 1 16,2-18 0-16,-1-13 0 16,-6-7-1-16,-11-1 1 15,-13 3-1-15,-16 9 2 16,-15 14-2-16,-17 18 1 15,-17 25 1-15,-16 23-1 16,-12 21 3-16,-9 20-3 16,-3 20 2-16,-3 16-2 15,0 13 2-15,2 10 0 16,8 6-1-16,10-4 0 15,14-7 0-15,14-12-1 16,20-13 1-16,15-19-1 0,18-20 0 16,18-22-1-16,14-22 1 15,11-22-1-15,8-19 1 16,2-19 0-16,0-14-2 15,-3-12 4-15,-8-6-3 16,-9 2 0-16,-19 7 0 16,-17 10 0-16,-22 17 0 15,-19 15 1-15,-20 19 1 16,-14 27-3-16,-15 16 4 15,-4 19 0-15,-7 15 0 16,5 16-1-16,-1 15 0 16,9 6 0-16,9 3 0 15,11 0 0-15,15-5-1 16,8-7 1-16,19-10-1 0,13-13 1 15,11-14-1-15,14-11 2 16,10-17-3-16,9-15 3 16,4-13-2-16,1-11-2 15,0-15 2-15,0-6-2 16,-6-10 1-16,-8-4 0 15,-12 2 1-15,-11 3-2 16,-17 11 2-16,-13 10 0 16,-17 16 0-16,-13 14 0 15,-11 15 0-15,-11 16 0 16,-6 11 0-16,-1 20 2 15,2 11-2-15,2 11 2 16,6 9-2-16,5 10 1 16,8 1-1-16,12-1 2 0,7-7-3 15,15-11 0-15,15-17 1 16,12-17-2-16,15-22 2 15,12-23 0-15,12-21 0 16,10-21 0-16,5-18 0 16,2-15 1-16,-3-11-1 15,-1-5 1-15,-13 1 0 16,-15 4 0-16,-17 10-1 15,-20 14 1-15,-21 17 0 16,-21 23-1-16,-17 20 0 16,-15 23 0-16,-13 20 1 15,-6 18-2-15,-7 22 1 16,2 15-1-16,3 12 1 15,4 10 0-15,8 3-1 0,13-3 0 16,18-9 0-16,16-10 1 16,22-17 0-16,24-18-1 15,21-19 1-15,17-23-1 16,22-23 0-16,13-23 1 15,10-17-1-15,3-22 1 16,2-16 0-16,-11-12 1 16,-9-10-1-16,-15-1 0 15,-20 3 1-15,-21 8 0 16,-24 7 0-16,-24 17-1 15,-19 12 1-15,-15 17-1 16,-17 17 0-16,-9 15 0 16,-5 17 0-16,1 17 0 15,-1 14-1-15,8 15 2 16,6 13 0-16,12 3-2 0,13 4 2 15,20-6-2-15,18-8 1 16,16-13 0-16,20-15 0 16,16-18-2-16,16-19 2 15,10-16-1-15,8-15 1 16,2-14-1-16,-1-16 1 15,-5-9 0-15,-8-7 0 16,-11-6 0-16,-18 0 0 16,-13 0 0-16,-23 7 1 15,-17 8-1-15,-20 13 1 16,-14 17-1-16,-13 16 1 15,-11 20-1-15,-6 23 1 0,-3 19 0 16,2 21 0-16,0 19-1 16,8 17 0-16,10 11 0 15,8 1 0-15,17-3-1 16,15-10 2-16,18-13-2 15,21-15 1-15,18-22-1 16,17-25 1-16,14-27-1 16,10-22 1-16,10-24-1 15,8-21 0-15,-4-17 0 16,-4-10 0-16,-8-3 1 15,-12 0 0-15,-19 10 1 16,-18 16-1-16,-23 26 2 16,-24 22-2-16,-16 26 1 15,-18 22 0-15,-11 23 0 16,-10 21 0-16,-1 17-1 0,3 17 2 15,6 6-3-15,7 11 1 16,12 1 0-16,15-5 1 16,16-12-2-16,17-13 1 15,18-17 0-15,18-26-1 16,15-21 1-16,19-29 0 15,13-28-1-15,11-21 1 16,2-18-1-16,0-14 0 16,-9-6 1-16,-9-2-1 15,-15 5 1-15,-21 9 0 16,-26 19 0-16,-24 20 0 15,-23 20 1-15,-23 23 0 16,-17 17 0-16,-12 20 0 16,-6 19-1-16,-5 15 2 0,3 16-2 15,7 12 1-15,8 8-2 16,19-3 0-16,16 1 1 15,19-10 0-15,16-11 0 16,20-21-1-16,16-18 0 16,17-28 1-16,17-23 0 15,9-23-1-15,7-20 1 16,4-16 0-16,-4-17-1 15,-6-10 1-15,-9-2 0 16,-16 1 0-16,-16 7 0 16,-26 10 1-16,-21 16-1 15,-19 17 0-15,-20 19 1 16,-14 25-1-16,-8 20 1 15,-7 23-1-15,-5 19-1 0,2 19 1 16,8 18 1-16,7 10-1 16,9 9-1-16,10 0-1 15,12-5 1-15,13-11 0 16,18-13 1-16,10-21-1 15,17-20 0-15,16-28-1 16,11-25 2-16,13-30 1 16,10-24-1-16,4-23 1 15,2-21-1-15,-3-12 2 16,-11-6-3-16,-12 3 4 15,-16 7-3-15,-22 13 0 16,-21 18 0-16,-20 22 1 16,-18 24-2-16,-15 23 1 0,-9 22 0 15,-6 25 0-15,-2 24 1 16,2 22-1-16,6 22-1 15,5 15 0-15,9 16 2 16,9 6-2-16,12-1 2 16,12-9-5-16,18-18 2 15,16-17-1-15,13-22 1 16,18-27 1-16,12-24-2 15,14-29 3-15,9-24-1 16,10-25 3-16,1-20 0 16,-1-21-1-16,-5-11 1 15,-9-8 1-15,-12 2-1 16,-17 7 0-16,-18 14-2 15,-22 20 2-15,-17 25-2 0,-19 27 0 16,-15 24 1-16,-9 26-2 16,-8 22 1-16,-2 21-1 15,2 15 1-15,1 13-3 16,7 8 1-16,7 7 1 15,7 2 0-15,8-7-1 16,11-11 1-16,12-18-1 16,14-15 0-16,14-21 2 15,14-21 0-15,11-25 0 16,15-29-1-16,12-20 1 15,6-20-1-15,2-16 3 16,-1-10 0-16,-6-7-1 16,-7 1 1-16,-14 6-1 15,-15 11 2-15,-20 14-2 16,-22 20 2-16,-21 20-3 0,-15 19 0 15,-17 19 0-15,-10 20 0 16,-7 21-2-16,-6 18 1 16,1 16 0-16,6 15-1 15,8 11 2-15,6 6 0 16,12 9-1-16,13-2-1 15,10-6 3-15,20-11-2 16,15-18 1-16,15-16-1 16,14-24 0-16,12-22-2 15,13-28 3-15,8-25 0 16,5-23-1-16,4-15 1 15,-5-16 0-15,-7-8 1 16,-9-2-1-16,-13 4 1 16,-20 9-1-16,-22 10 1 0,-18 14-1 15,-20 16 1-15,-14 16-1 16,-11 15 0-16,-10 18 0 15,-2 16 2-15,0 14-2 16,5 19 0-16,9 18 0 16,10 13 0-16,10 11 0 15,13 6 0-15,16-3-1 16,11-8-2-16,19-12 3 15,12-17-1-15,15-21 0 16,9-23 0-16,12-23 1 16,6-22-2-16,6-21 2 15,1-16 1-15,-6-20 0 16,-3-10-1-16,-13-5 1 15,-8 0-1-15,-19 5 1 0,-15 8 0 16,-21 18-1-16,-14 18 0 16,-18 25 1-16,-8 22-1 15,-11 22 1-15,-5 22 0 16,0 19-2-16,3 15 1 15,0 16 0-15,10 10-1 16,7 6 1-16,9 4-1 16,8-1 0-16,10-10-1 15,12-12 1-15,13-15 0 16,7-16 1-16,16-20-2 15,10-23 2-15,12-20-2 16,8-24 2-16,1-14 1 16,-1-13-1-16,-4-11 0 15,-6-3 0-15,-9-4 1 16,-17 6-1-16,-18 8 1 0,-15 10 0 15,-18 16-1-15,-15 12 0 16,-12 12 1-16,-11 16-1 16,-3 15 1-16,-4 16-1 15,2 16 0-15,6 18-1 16,6 14 1-16,11 14 0 15,9 7 0-15,11 7-1 16,6 0 0-16,12-8 0 16,8-8 0-16,10-17 0 15,8-20 1-15,10-18-1 16,2-22 0-16,10-22 1 15,6-23-1-15,4-24 1 16,0-22-1-16,-2-17 2 16,-3-11-1-16,-6-8 1 0,-12-3-1 15,-11 6 1-15,-16 13 0 16,-17 20 0-16,-15 19 0 15,-13 27-1-15,-11 23 0 16,-8 28 0-16,-6 21 1 16,-2 21-2-16,2 17 0 15,6 15 1-15,7 6-1 16,6-4 0-16,13-8 1 15,12-16-1-15,16-16 0 16,16-23 1-16,17-25 0 16,16-28-1-16,18-28 1 15,17-26 0-15,13-21 0 16,9-16 0-16,2-11 1 0,-2-7 0 15,-5 4-1-15,-13 10 2 16,-15 14-2-16,-20 20 1 16,-22 19 1-16,-21 18-2 15,-22 21 0-15,-13 13 0 16,-17 13 0-16,-11 13 0 15,-6 10-1-15,-5 15 0 16,1 6 1-16,5 10-1 16,7 5 1-16,13 6-1 15,16-3 1-15,16-8 0 16,25-14 0-16,18-12 0 15,19-20 0-15,23-21-1 16,15-26 1-16,15-29 0 16,14-22-1-16,11-21 2 0,4-23-1 15,-4-23 1-15,0-14 0 16,-13-9 0-16,-11 3 0 15,-19 11 0-15,-27 14 0 16,-25 21 0-16,-28 22 0 16,-23 34-1-16,-26 26 1 15,-21 35-1-15,-16 23-1 16,-16 28 1-16,-4 22 0 15,-2 22-1-15,3 15 1 16,6 6-2-16,10 1 1 16,19-9 0-16,20-13 0 15,23-21 0-15,18-24-1 16,25-26 1-16,23-31-1 15,27-28 2-15,18-25 1 16,19-26-1-16,11-22 0 0,12-17 1 16,7-18 0-16,-2-9 0 15,-6-4 1-15,-14 4-2 16,-15 11 1-16,-26 18-1 15,-24 18 1-15,-28 23-1 16,-29 24 1-16,-31 22-1 16,-23 23 0-16,-21 23 0 15,-19 17 0-15,-12 18 0 16,-6 18 0-16,-6 15 0 15,2 16 0-15,13 11 0 16,16 6 0-16,21 0-1 16,25-8 1-16,25-15-1 15,29-15 0-15,32-24 1 16,27-29 0-16,20-30 0 0,21-31 0 15,17-31 0-15,13-26-1 16,11-23 3-16,0-24-1 16,-2-16 0-16,-3-6-1 15,-12 1 1-15,-17 11 0 16,-23 18 0-16,-28 22 0 15,-34 26-1-15,-26 30 1 16,-29 32-1-16,-27 26 0 16,-21 32 1-16,-18 23-2 15,-14 25 1-15,-4 22 0 16,-3 17-1-16,8 15 0 15,9 7 1-15,18-3 0 16,18-10-1-16,20-18 0 16,28-25 0-16,26-29 1 0,27-35 0 15,24-39-1-15,21-40 1 16,19-36 0-16,18-32 0 15,20-32 1-15,9-19-1 16,6-20 1-16,-2-6 0 16,-4 8 0-16,-14 14-1 15,-16 25 1-15,-27 32 0 16,-35 30 0-16,-34 37-1 15,-28 34 1-15,-34 37-1 16,-23 24 1-16,-24 31-1 16,-22 19 0-16,-10 21 0 15,-7 18 0-15,-1 14-1 16,3 12 0-16,10 1 0 0,16 0 0 15,20-19 0-15,26-20 1 16,27-33-1-16,26-34 0 16,27-45 0-16,28-43 0 15,25-44 0-15,24-43 1 16,20-34 0-16,19-34 0 15,15-21 1-15,10-12-1 16,-2 1 1-16,-3 7 1 16,-16 18-2-16,-18 29 1 15,-26 34-1-15,-28 35 2 16,-37 37-2-16,-29 31 1 15,-30 31 0-15,-24 24 2 16,-27 22-3-16,-22 18 0 16,-19 17 0-16,-19 16 0 0,-10 12 0 15,-5 9 1-15,-9 6-2 16,-1-1-1-16,16-6 2 15,15-14 0-15,25-17 0 16,24-23-1-16,30-26 0 16,31-30-1-16,42-30 1 15,27-36-1-15,30-29 1 16,21-34 0-16,26-27 1 15,21-22 0-15,11-22-1 16,4-7 2-16,-3 2-1 16,-13 12 1-16,-22 23 0 15,-27 32 2-15,-37 39-2 16,-41 37 0-16,-44 47-1 15,-39 43 1-15,-43 35 0 16,-35 38 2-16,-34 26-3 0,-27 26-2 16,-22 24 2-16,-15 16-1 15,-14 10 1-15,-7 2-1 16,0-3 0-16,4-11-2 15,10-15 2-15,28-23 0 16,27-33 1-16,30-27 0 16,40-40-1-16,42-34 0 15,45-39 0-15,46-34 1 16,43-34-1-16,38-32 0 15,34-24 0-15,28-24 1 16,25-13 0-16,14-15 0 16,15-3 1-16,0 4 0 15,-3 6 0-15,-10 12 0 16,-18 15-1-16,-24 21 1 0,-28 22-1 15,-29 26 1-15,-39 26-1 16,-36 23 0-16,-30 33 1 16,-55 13-1-16,-28 33 1 15,-35 23 1-15,-29 24-2 16,-26 25 0-16,-22 22 1 15,-18 22-1-15,-11 18 1 16,-8 16-1-16,2 3 0 16,13-1-2-16,21-17 2 15,28-25-1-15,35-34 0 16,36-32-1-16,45-45 1 15,52-45 0-15,29-38 0 16,47-40-1-16,34-31 1 16,27-27 1-16,30-25 1 0,20-21-1 15,17-11 1-15,15-9-1 16,8-3 1-16,-1 3 0 15,-7 14-1-15,-10 20 1 16,-25 27 0-16,-24 28-1 16,-41 33 1-16,-37 32 0 15,-46 39 0-15,-39 37 0 16,-46 29 0-16,-37 31 2 15,-42 26-3-15,-31 25 0 16,-26 27 0-16,-27 23 1 16,-15 21-2-16,-19 19 1 15,-9 17-1-15,-1 9-1 16,15-2 1-16,20-13 1 15,24-31-1-15,35-35-2 16,37-46 2-16,44-50 0 0,48-59 0 16,41-60 0-16,41-47 0 15,31-46 0-15,38-33 1 16,26-31 0-16,26-17 1 15,15-15-1-15,13-1 1 16,7 1-1-16,6 6 1 16,-2 10-1-16,-10 22 1 15,-15 23 0-15,-19 26-2 16,-24 28 2-16,-29 29-1 15,-26 29 2-15,-39 29-1 16,-32 29-1-16,-36 27 1 16,-37 24 0-16,-33 18 0 0,-27 19 2 15,-24 16-3-15,-27 15 0 16,-19 18 1-16,-15 9-1 15,-11 9 0-15,-4 9-1 16,3-1 1-16,10-5-2 16,14-11 1-16,23-16 1 15,25-24-1-15,27-23-1 16,34-31 1-16,31-31 0 15,31-31 0-15,24-30 0 16,26-24 0-16,20-25-1 16,18-20 3-16,21-20-1 15,16-10 0-15,12-5 0 16,11 3 1-16,5 3 0 15,8 8 0-15,4 10 1 16,7 10-2-16,-6 12 0 0,0 5 0 16,-10 7 1-16,-9 7-1 15,-9 6-1-15,-17 10 2 16,-21 9-1-16,-26 13 0 15,-22 15 0-15,-32 24 1 16,-18 5 0-16,-30 28 0 16,-26 23 0-16,-27 23 0 15,-24 24 2-15,-20 23-3 16,-16 22 0-16,-20 16 0 15,-5 12-1-15,-8-1 1 16,4-5-2-16,9-15 2 16,15-15-4-16,13-24 3 15,23-26 1-15,22-29-1 16,26-19 1-16,19-24 0 0,22-21-1 15,19-20 1-15,21-14-1 16,19-16 1-16,20-13-1 16,19-11 1-16,16-12 0 15,22-15 1-15,16-9-1 16,23-11 1-16,18-11-1 15,16-13 0-15,17-13 2 16,16-10-2-16,13-11 0 16,11-5 1-16,5-6 1 15,-1 1 1-15,-2 4-3 16,-14 11 3-16,-11 21-1 15,-27 18 0-15,-25 31 1 16,-32 24-2-16,-28 30-1 16,-31 28 1-16,-25 21 1 0,-23 17-2 15,-20 14 1-15,-18 8-1 16,-8 3 0-16,-12 5-1 15,-10 0 1-15,-9 2-1 16,-11 3 0-16,-11 4 0 16,-9 4 0-16,-14 8-1 15,-12 9 2-15,-10 14-1 16,-15 9-1-16,-12 17 1 15,-8 14 0-15,-10 13 0 16,-5 11 2-16,-4 10-2 16,0 11-1-16,5-4 2 15,10-2 1-15,17-15-2 16,20-21 0-16,25-22 0 0,24-27-2 15,33-26 1-15,30-33 2 16,23-22 0-16,42-40-1 16,23-22 1-16,30-20-1 15,26-25 2-15,24-18 0 16,24-23-1-16,19-14 0 15,18-7 0-15,8-4 3 16,10 3-2-16,-3 7 1 16,-7 10-1-16,-6 14 1 15,-17 23-1-15,-20 18 1 16,-22 21-2-16,-22 16 0 15,-30 18 0-15,-22 16 0 16,-25 15 1-16,-23 16 0 16,-25 11-1-16,-24 15 1 0,-23 12 0 15,-20 15 0-15,-19 14-1 16,-18 18 1-16,-22 11-2 15,-9 16 0-15,-9 11 0 16,-2 2 0-16,7 0 1 16,11-6 0-16,17-13 0 15,20-17-3-15,28-22 3 16,25-25 1-16,29-30-2 15,28-24 1-15,26-30-2 16,24-25-1-16,27-21 2 16,19-20 1-16,16-13 0 15,16-13 0-15,9-9 1 16,-1-4 0-16,0 6 0 15,-11 10 1-15,-20 18 0 16,-17 17-1-16,-27 26 0 0,-28 23-1 16,-31 31 0-16,-28 28 1 15,-30 29-1-15,-30 22 1 16,-23 19-3-16,-19 17 4 15,-18 14-3-15,-14 12 0 16,-5 4 0-16,5-5 0 16,13-12 1-16,18-14-2 15,24-24 1-15,30-24 0 16,34-35 0-16,37-39 0 15,38-38 1-15,32-40-2 16,31-38 2-16,28-35 0 16,29-42 2-16,17-29-1 15,18-15 1-15,4-9-1 16,-3 2 2-16,-12 16-2 0,-24 26-1 15,-28 34 1-15,-39 44-2 16,-39 40 1-16,-50 43 1 16,-38 37-1-16,-46 40 1 15,-37 34-1-15,-36 34 2 16,-25 28-1-16,-27 30 1 15,-15 21-2-15,-17 21-1 16,-2 9 2-16,2 5-2 16,15-10 2-16,19-19-2 15,28-26 1-15,36-31-2 16,40-38 1-16,41-47 0 15,47-44-1-15,45-50 2 16,42-47-2-16,35-43 2 16,34-40-2-16,32-34 2 0,18-21-1 15,19-9 1-15,4 4-1 16,-7 14 1-16,-19 27-1 15,-23 42 0-15,-33 39 2 16,-46 46-2-16,-41 46 1 16,-50 45 1-16,-43 42 0 15,-46 39 1-15,-32 32-1 16,-26 29 0-16,-28 30 0 15,-22 28 1-15,-12 22-1 16,-10 16-1-16,-3 9 2 16,5-2-4-16,8-6 3 15,16-17-3-15,18-24 1 16,27-36-2-16,26-38 1 0,34-41 0 15,31-46-2 1,43-39 3-16,15-52 0 0,42-43 2 16,29-43-2-16,35-40 3 15,26-35-1-15,27-31 1 16,20-15-1-16,13-5-1 15,3 8-1-15,-1 20 0 16,-19 31 1-16,-31 41-1 16,-28 45 1-16,-49 53-1 15,-45 48 2-15,-50 47 2 16,-42 41-2-16,-47 44 1 15,-33 34 0-15,-32 27 0 16,-25 20-1-16,-20 18 1 16,-9 11-1-16,-5 7-3 15,-6-1 4-15,1 0-5 0,6-6 2 16,5-11-1-16,11-11 0 15,17-20 0-15,16-15 3 16,18-24-2-16,21-20-2 16,22-27 3-16,24-23-1 15,22-22 1-15,21-19-1 16,25-22 0-16,19-21-2 15,20-19 2-15,24-22 1 16,24-27-1-16,22-23 2 16,24-25-1-16,23-26 2 15,21-30-1-15,21-24 0 16,21-24 2-16,15-12-2 15,6-9 1-15,6 0-1 16,-8 5 1-16,-5 18-3 0,-20 26 0 16,-22 30 2-16,-32 38-2 15,-35 33 0-15,-36 38 1 16,-35 38 1-16,-30 26-1 15,-44 43 1-15,-24 24 0 16,-27 26 0-16,-30 24 0 16,-17 21 0-16,-22 22-1 15,-15 17-1-15,-15 18 0 16,-11 15 2-16,-10 9-3 15,-9 4 2-15,3 5-2 16,0-7 1-16,11-12-1 16,13-17 4-16,28-27-2 15,21-33-3-15,34-31 3 16,31-30-1-16,37-42 1 0,34-30-1 15,29-30 0-15,24-30-2 16,28-24 2-16,22-20 1 16,23-23 0-16,17-21 2 15,20-22-1-15,14-20-1 16,16-19 2-16,19-17-1 15,11-11 2-15,11-7-2 16,3 0 1-16,1 5-2 16,-4 20 0-16,-10 21 0 15,-22 27-1-15,-21 32 0 16,-30 34 0-16,-32 30 1 15,-29 24-2-15,-28 30 2 16,-30 21 0-16,-26 20 0 16,-27 18 1-16,-23 17 0 15,-24 16 2-15,-20 20-2 0,-24 22 1 16,-23 19-2-16,-19 22 2 15,-16 22 0-15,-16 23-2 16,-9 17 1-16,-6 15-3 16,-10 9 3-16,6-4-4 15,7-8 3-15,15-16-3 16,22-27 2-16,31-35 0 15,31-39 0-15,36-50-1 16,45-48 0-16,45-48 3 16,39-46 0-16,42-51-1 15,32-38-2-15,33-39 4 16,24-34-1-16,27-22 1 15,15-15-1-15,9-6-1 16,5-2-2-16,-4 16 2 0,-6 19 1 16,-14 25-2-16,-24 35 1 15,-32 38-1-15,-27 39 3 16,-41 43-1-16,-37 38-1 15,-39 39 0-15,-40 33 1 16,-38 35-1-16,-34 25 0 16,-30 25 1-16,-33 25-2 15,-27 19 3-15,-20 23-2 16,-19 21 2-16,-12 17 0 15,-8 15-2-15,3 2 2 16,10-3-3-16,23-19 2 16,28-27-2-16,34-34 2 15,42-40-3-15,37-46 1 0,42-50 0 16,42-48 0-16,37-45 1 15,28-40-4-15,29-37 4 16,19-33 0-16,28-33 1 16,18-22-2-16,15-16 1 15,16-12-1-15,9-2 0 16,2 3 2-16,0 15-2 15,-3 17 1-15,-19 30-1 16,-25 30 1-16,-30 37 1 16,-38 41 0-16,-40 41 0 15,-40 42 0-15,-44 46-1 16,-41 34 0-16,-39 32 1 15,-32 33-1-15,-34 25 2 16,-22 26-2-16,-24 20 1 16,-14 21-1-16,-9 20 1 0,-12 18 0 15,-1 15-1-15,11-3 2 16,19-12-5-16,28-29 2 15,36-37-2-15,38-51 2 16,51-60-2-16,45-68 3 16,53-72-1-16,45-64-3 15,40-57 5-15,28-44-1 16,31-38 2-16,17-24 0 15,17-13-2-15,6-2-2 16,7 5 2-16,-10 18 2 16,-11 21-2-16,-16 34 0 15,-27 36-1-15,-27 39 2 16,-37 43 0-16,-37 47 1 0,-41 47 0 15,-37 43-1-15,-39 42 0 16,-33 39-1-16,-35 33 2 16,-23 28-2-16,-25 22 1 15,-16 14-1-15,-14 13 1 16,-6 3-1-16,-3-5 1 15,6-11-1-15,10-20-2 16,16-21 3-16,28-31-2 16,27-31 2-16,26-35-2 15,36-36 0-15,41-32-1 16,34-34 1-16,33-28 1 15,32-32-2-15,31-20 2 16,24-27-2-16,21-19 2 16,21-20-1-16,15-11 2 15,13-8 0-15,8-1-3 0,0 5 2 16,-7 13-1-16,-10 19 0 15,-23 29 0-15,-25 30 2 16,-33 37-2-16,-36 35 1 16,-43 38 1-16,-35 33 1 15,-43 29 0-15,-34 26-1 16,-27 18 1-16,-25 15-1 15,-23 5 0-15,-18 1 0 16,-3-7 1-16,-10-9-2 16,0-13 0-16,5-14 0 15,3-19 0-15,11-14 1 16,14-17 0-16,10-9-1 15,10-7 0-15,14-7 1 0,18 1-1 16,14-3 0-16,15-2-1 16,14-3 1-16,21-2 0 15,18-5-1-15,20-16 0 16,33-3 0-16,20-23 1 15,22-19-2-15,29-18 2 16,24-19-2-16,22-16 2 16,15-17-1-16,6-4 1 15,9-5-1-15,-4 8 1 16,-7 5-1-16,-19 16 1 15,-22 16 0-15,-30 19 1 16,-27 19 0-16,-33 18 0 16,-38 23 0-16,-17 4 0 15,-36 22 0-15,-27 9 1 0,-25 17-1 16,-19 9-1-16,-19 12 0 15,-15 3 1-15,-4 4-1 16,-2-4 0-16,6-2 1 16,11-12-2-16,18-13 2 15,22-12-2-15,24-16 2 16,29-17-1-16,25-16-1 15,29-14 1-15,20-14-1 16,25-12 1-16,20-10-1 16,12-6 1-16,17-3 0 15,10-1 0-15,6 4 0 16,2 5 0-16,0 8 0 15,-7 13 0-15,-6 7 0 16,-12 11 0-16,-14 6 0 0,-18 6 0 16,-13 6 0-16,-21 6 0 15,-21 0 1-15,-15 12-1 16,-22-1 1-16,-17 4-1 15,-16 3 1-15,-18 2-1 16,-13 5 0-16,-10 0 0 16,-11 5 0-16,-4 2 1 15,-3 1-1-15,-4 1 0 16,2-2 0-16,7 1 0 15,14-6 0-15,11-2 0 16,17-7 0-16,19-8 0 16,19-4 0-16,25-7-1 15,19 1 1-15,34-23-1 16,20-1 0-16,22-7 1 0,20-6-1 15,14-3 0-15,18-3 0 16,14-2 1-16,4 0-1 16,3 0 1-16,-5 4 0 15,-8 3 0-15,-8 0-1 16,-9 1 0-16,-13 4 1 15,-22 1-1-15,-16 6 2 16,-25 3-2-16,-18 5 2 16,-25 6-2-16,-20 10 3 15,-23 5 1-15,-25 10-2 16,-19 4 1-16,-17 5-2 15,-13 5 2-15,-9 3-2 16,-4 2 2-16,-2 0-2 16,-1-4 1-16,11-6-2 15,8-4 2-15,16-5-1 0,21-6 0 16,16-7 0-16,23-5-1 15,21-6 1-15,26-6-1 16,21-5 0-16,28-8-1 16,17-7 2-16,19-5-2 15,18-2 1-15,15-4 0 16,10 0 0-16,4-4 0 15,4 1 0-15,1 3 1 16,-7 3-1-16,-10 1 1 16,-14 5 0-16,-22 3 0 15,-17 6 0-15,-24 6 0 16,-22 7 0-16,-30 17 1 15,-22-12 0-15,-28 15-1 16,-18 5 1-16,-20 7 0 0,-17 6 0 16,-19 3-1-16,-11 4 1 15,-8 4 0-15,-4 0-1 16,-2 1 1-16,2-6-1 15,2-3 1-15,9-4-1 16,19-5 1-16,14-6-1 16,15-3 0-16,21-3 0 15,16-2 0-15,22 1 0 16,29-2 0-16,0 0-1 15,43 7 1-15,14-8-1 16,19-6 1-16,20-4-1 16,20-7 1-16,21-8-1 15,15-7 1-15,10-7-1 16,8 0 1-16,11-4-1 0,0 3 0 15,-1 0 1-15,-5 2-1 16,-9 4 1-16,-17 4 0 16,-15 7-1-16,-22 2 2 15,-24 7-1-15,-30 3 0 16,-27 8 1-16,-31 4-1 15,-21 3 1-15,-31 5 0 16,-23 6 0-16,-25 0-1 16,-23 5 1-16,-13 1-1 15,-14 4 0-15,-13-1 1 16,-7 3-1-16,-3-4 0 15,-3-2 1-15,9-1-1 16,7-3 1-16,9-2-1 16,16-5 1-16,21-6-1 15,23-1 0-15,21-2 0 0,21 2 0 16,27 0 0-16,22-2-1 15,38 7 0-15,19 0 1 16,18 6-1-16,21 3 0 16,21 3 0-16,20-1 0 15,12-4 0-15,11 3 1 16,8 1-1-16,7-3 0 15,6-4 1-15,-2-3-1 16,-4-4 1-16,-4 1-1 16,-9 1 1-16,-10-4 0 15,-20 0-1-15,-19 1 1 16,-18 0 0-16,-21 4 0 0,-22 2 0 15,-23 5 0-15,-25 2 0 16,-25 6 1-16,-25 2 1 16,-22 9-1-16,-23 0 1 15,-18 6-2-15,-20 3 2 16,-12 1-2-16,-11-1 2 15,-2 3-2-15,-1-1 1 16,11-5-1-16,14-2 0 16,21-7 1-16,19-5-1 15,24-6 0-15,34-4 0 16,32-15 0-16,28-7-1 15,33-13 1-15,37-12 0 16,28-9-1-16,32-14-2 16,32-10 3-16,28-11-2 15,22-3 1-15,20 0-1 0,8-1 2 16,4 4-2-16,0 7 2 15,-9 9 0-15,-17 10 0 16,-19 10 0-16,-23 12-1 16,-30 6 1-16,-26 12 1 15,-34 6-1-15,-32 9 0 16,-29 5 0-16,-28 9 0 15,-36-1 0-15,-24 6 0 16,-27 3 1-16,-23 2-1 16,-18 1 0-16,-17-1 0 15,-16-6 0-15,-7-3 0 16,-5-6 0-16,0-7 0 15,0-6-1-15,2-6 1 16,3-6 0-16,7-6 0 0,7-2 0 16,6-4 0-16,6 0 0 15,8-1 0-15,5 0 0 16,9 1 0-16,12 3 0 15,12 5 0-15,12 4 1 16,17 2-1-16,18 4 0 16,24 5-1-16,22-6 1 15,26 2 0-15,21-3-1 16,21-3 0-16,23-2 0 15,17-7 1-15,14-3-1 16,6-4 0-16,6-1 1 16,-3-4 0-16,0-3 0 15,-11-3 1-15,-14 0 0 0,-13 1 0 16,-22 4 0-1,-17 3 0-15,-21 4 0 0,-23 7 1 16,-25 6-1-16,-18 5-1 16,-22 5 1-16,-22 4-1 15,-18 1 0-15,-15 3 1 16,-15 1-2-16,-11-4 1 15,-13 1 0-15,-11-4 0 16,-5-4 0-16,-6 0 0 16,-4-4 0-16,-5-3 0 15,-6 1 1-15,-4-2-1 16,-1 1 0-16,-5 4 0 15,-3 3 0-15,0 3 1 16,1 5-1-16,2 1 0 0,2 6 1 16,4 4-1-16,7 6 1 15,12-2-1-15,15-3 0 16,12 0 0-16,15-1 0 15,10-2 0-15,17 0-1 16,12-5 1-16,11-1 0 16,6 0 0-16,8 1 0 15,8 4 0-15,6-3 0 16,5-4 0-16,9 2 0 15,15-7 0-15,-7 13-1 16,7-13 1-16,26 9-1 16,-4-5 1-16,8 4 0 15,5 0-1-15,8 1 1 16,3-1-1-16,4 1 1 15,2-3-1-15,8 4 1 0,5-4-1 16,5-1 0-16,9-4 1 16,12-6 0-16,11-3 0 15,8-7-1-15,8-5 2 16,9-7-1-16,10-2 1 15,4-5-2-15,2 0 2 16,3 0-1-16,-1 1 1 16,2 2-1-16,0 3-1 15,-7 3 1-15,-3 2 0 16,-7 2 0-16,-8 3 0 15,-4 0 0-15,-4 2 0 16,-10 3 0-16,-6-2 0 16,-8-2 1-16,-3 0-1 15,-7 0 0-15,-6-2 0 0,-8 0 0 16,-8-1 0-16,-10 1 0 15,-7 1 1-15,-11 1-1 16,-10 2 0-16,-12 0 0 16,-9 1 0-16,-13 1 1 15,-9 0-1-15,-13 0 0 16,-9 0-1-16,-13 3 2 15,-12-2-2-15,-11 5 1 16,-12 4 0-16,-7 3 1 16,-9 2-1-16,-12 4 0 15,-7 2 0-15,-7 5 0 16,-3 2 1-16,-3 0-1 15,-1 2 0-15,-3-2 1 16,-1-1-1-16,6-1 0 0,4-3 1 16,8-2-1-16,5-2 0 15,5-4 1-15,4 0-1 16,10-4 0-16,3 1 0 15,8-1 0-15,5 0 0 16,4-1 0-16,5 2 0 16,6 0 0-16,8 2 0 15,6 2 0-15,5 1 0 16,6 2 0-16,8-1 0 15,3 2 0-15,8 0 0 16,4 0 0-16,7 1 0 16,4-3-1-16,3 2 1 15,11-7 0-15,-12 12-1 16,12-12 1-16,-1 18 0 15,1-18-1-15,2 16 1 0,-2-16 0 16,8 17 0-16,-8-17 0 16,5 14 0-16,-5-14 0 15,0 0 0-15,4 13 0 16,-4-13 0-16,0 0 0 15,-14 4 0-15,4-3 0 16,-6 1 0-16,-5 0 0 16,-7 0 1-16,-2 3-1 15,-4-1 0-15,1 2 1 16,1-1-1-16,6 0 1 15,4-1-1-15,7 1 0 16,15-5 0-16,0 0-1 16,4 11 1-16,17-11-1 15,15-7 1-15,14-8 0 0,15-7 0 16,14-9 0-16,14-8 0 15,13-7 0-15,13-8-1 16,9-2 1-16,4 1 0 16,1 3 0-16,2 7 1 15,1 8-1-15,2 6 0 16,0 6 0-16,-3 5 1 15,-2 7-1-15,1 2 0 16,-1 2 0-16,3 1 0 16,-1-1 0-16,-1 1 0 15,-2-3 1-15,-1-1-1 16,-2-2 0-16,-6 1 0 15,-3-2 1-15,-9-1-1 16,-5 1 0-16,-8-2 1 0,-9 5-1 16,-9 0 0-16,-9 4 0 15,-11 1 0-15,-11 4 1 16,-6 0-1-16,-16 2 0 15,-3 2 1-15,-14 1-1 16,-10-2 0-16,0 0 1 16,-16 1-1-16,-7-5 1 15,-11 1-1-15,-6-2 0 16,-10-2-1-16,-9 0 1 15,-7-3 0-15,-12 2 0 16,-7 0-1-16,-8 1 1 16,-9 2 0-16,-7 3 0 15,-9 2 0-15,-10 3-1 0,-5 3 1 16,-6 5 0-16,-5 0-1 15,-5 5 1-15,-4 0 0 16,1 4 0-16,-1-3 0 16,5 3 0-16,4-3 0 15,4-4 0-15,6-2 0 16,9-5 0-16,9-1 0 15,7-6 0-15,11-4 0 16,8 0 0-16,10 0 1 16,11-1-1-16,11 0 0 15,7 4 0-15,12-2 0 16,6 6 0-16,9-1-1 15,4 2 1-15,6 4-1 16,6 3 1-16,5 2-1 0,4 3 1 16,5 3-1-16,6 2 1 15,7 1 0-15,10 0 0 16,10-5 0-16,12-4 0 15,16-6 0-15,16-8 0 16,15-7 0-16,19-10 0 16,13-9 1-16,15-6-1 15,11-4 0-15,10-1 0 16,5-2 0-16,3 1 1 15,1 2-2-15,-1 4 2 16,-6 6-2-16,-11 4 2 16,-6 6-1-16,-17 6 0 15,-6 4 0-15,-16 6 0 16,-11 3 0-16,-16 4 0 15,-9 1 0-15,-13 1 0 0,-9-3 0 16,-13 1 0-16,-8-2 0 16,-10 0 0-16,-8-3 0 15,-15 0 0-15,0 0 1 16,-1-20-1-16,-18 8 0 15,-5 0 0-15,-13-2 0 16,-12 0 0-16,-11 0 0 16,-12 4-1-16,-9 2 1 15,-12 2 0-15,-11 3 0 16,-10 0 0-16,-9 3 0 15,-5-2 0-15,-3 1 0 16,-9-3 1-16,0 0-1 16,-6 0 0-16,3-3 0 0,-1 3 0 15,-1-1 0 1,-1 3 0-16,-2 2 0 0,-2 3 0 15,8 5 0-15,-5 5 0 16,0 4 0-16,3 3 0 16,6 5 1-16,7-2-1 15,17-1 1-15,15-2-1 16,18-5 1-16,20-7-1 15,25-1-1-15,24-8 1 16,23-10 0-16,26-3 0 16,21-7-1-16,20-5 0 15,16 0 1-15,16-1-1 16,11-3 1-16,13 4 0 15,9 0-1-15,6 6 1 0,6 1-2 16,3 4 2-16,6 2-1 16,7-3 1-16,3 2-2 15,3-2 3-15,0 1-3 16,-6-2 3-16,-2 1-1 15,-10 0 0-15,-13 0 0 16,-17 4 1-16,-17 3-1 16,-21 2 0-16,-19 5 1 15,-21 4 0-15,-18 4-1 16,-21 2 0-16,-16 6 1 15,-17 1-1-15,-15 1 1 16,-15-1-1-16,-8 0 0 16,-13-5 0-16,-12-3 0 15,-10-4-1-15,-6-6 1 0,-9-7 0 16,-8-5-1-16,-6-5 1 15,-6-4-1-15,-7-3 1 16,-2-4 0-16,-2 0 0 16,-2-1-1-16,-5 2 2 15,-5 3-2-15,4 6 1 16,2 6 0-16,4 6 0 15,3 9 0-15,5 5 0 16,9 4 0-16,15 4 0 16,14-1-1-16,14 5 1 15,13-4 0-15,19-3 0 16,15-3-1-16,19 1 1 15,16-8 0-15,14 12-1 16,19-7 1-16,16-3 0 0,20-1 0 16,12 2 0-16,18-1 0 15,17-1 0-15,15-4 0 16,15-5 1-16,13 0-1 15,6-2 0-15,10 0 0 16,7-4 1-16,-1-1-1 16,2-1 1-16,-7 2-1 15,-6 1 0-15,-10 3 0 16,-13 4 1-16,-17 2-1 15,-15 4 0-15,-18 2 0 16,-18 1 1-16,-18 2-1 16,-14 1 1-16,-15 0-1 15,-16-3 1-15,-16-3 0 16,0 0-1-16,-14-15 1 15,-11 0-1-15,-12-3 0 0,-11-8 0 16,-11-5-1-16,-14-2 1 16,-11-2-1-16,-14 0 1 15,-12 2-1-15,-9 4 1 16,-14 3-1-16,-11 6 1 15,-9 5 0-15,-5 5 0 16,-6 7 0-16,-5 5-1 16,0 2 1-16,1 5 0 15,8 2 0-15,6 1 0 16,13 1-1-16,11-1 1 15,19-4 0-15,20-2 0 16,20-4 0-16,18-4-1 0,20-3 1 16,21-3 0-1,12 8-1-15,35-16 1 0,8 6-1 16,12 2 1-16,15 4 0 15,10 0 0-15,15-1 0 16,9 2 0-16,13 0 0 16,7-4 1-16,10 1-1 15,9-3-2-15,6-1 2 16,5-1-2-16,-1 0 3 15,-2 1-3-15,-7 0 3 16,-7 1-3-16,-8 4 3 16,-12 1-1-16,-13-1 1 15,-11 3-1-15,-15-2 0 16,-12 2 0-16,-14 1 0 15,-14-2 1-15,-14 0-1 16,-24 3 1-16,8-14-1 0,-25 1 1 16,-12 3-3-16,-14-5 3 15,-14-1-3-15,-10-1 2 16,-13 0-3-16,-10 4 3 15,-13 1-2-15,-12 5 2 16,-10-2 0-16,-8 5 0 16,-6 2-1-16,-8 2 1 15,-5 0 1-15,0 0-1 16,2 2 0-16,8 1 1 15,8-3-1-15,10 2 0 16,10-2 0-16,13 1 0 16,16 0 0-16,14-2 0 15,16 1 0-15,11 0-1 0,15-1 1 16,10 2-1-16,19-1 1 15,1 13-1-15,21-3 1 16,10 2-1-16,10 1 3 16,15-1-2-16,16-1 2 15,15-4-2-15,19-6 3 16,13-5-3-16,14-6 0 15,11-5 0-15,7-1-2 16,9 0 2-16,-1-2-2 16,-1 1 2-16,-6 1-2 15,-10 4 2-15,-8 1 0 16,-9 2 0-16,-12-1 0 15,-16 3 1-15,-11-1-1 16,-14 0 0-16,-12 1 0 16,-13 2 0-16,-12-1 0 0,-13-1 0 15,-10-1 0-15,-11-3 0 16,-8 1 1-16,-8-4-1 15,-7-1 0-15,-6 0 0 16,-8-2-1-16,-5-2 1 16,-4 2 0-16,-3 1 0 15,-2 0-1-15,1-1 2 16,0-4-1-16,3 1 0 15,4-3 0-15,4-3 0 16,4-2 0-16,4-4 0 16,3-3 0-16,2-3-2 15,2 0 3-15,1-4-2 16,0 3 1-16,0-2-2 15,2 0 3-15,-4 2-3 0,-1 1 2 16,0 0 1-16,-3 1-2 16,0 3 1-16,-4-3 1 15,0 2-1-15,0-3 0 16,1 0 0-16,0-5 0 15,-2 3 1-15,3-3-1 16,-1-3 0-16,-1 2 1 16,0 1-1-16,-4 1 1 15,-3 4-1-15,-6 2 0 16,-5 6 0-16,-4 5 0 15,-6 6 0-15,-3 6 0 16,-5 2 0-16,-2 5 0 16,-3 3 0-16,5 0 0 15,2-2 0-15,3-1 0 0,7-2 1 16,6-2-1-16,4-3 0 15,4-2-1-15,3-2 1 16,6-2 0-16,-1 2 0 16,2-1 0-16,-1-1 0 15,-2 1-1-15,2 3 2 16,-2 0-1-16,-1 0 0 15,0 2 0-15,2-3 0 16,3 1 0-16,0-1 0 16,3-3 0-16,4-2 0 15,3 1 0-15,5-6 0 16,1 0-1-16,4-1 1 15,2 2 0-15,2 1 0 16,4 2 0-16,-2 3 0 16,3 2 0-16,2 2 0 0,1 5 0 15,3-1-1-15,-5 11 1 16,16-19-1-16,-3 7 1 15,1 1-1-15,1-2 1 16,2 1-1-16,-2 1 1 16,-1 1 0-16,-3-1 0 15,-11 11 1-15,14-9-1 16,-14 9 0-16,0 0 1 15,-19 3-1-15,1 3 1 16,-2 5 0-16,-5 0-1 16,-2 4 1-16,-3 0-1 15,-2 3 0-15,4-1 0 0,4 0 1 16,6-3-2-16,6 2 1 15,6-2-1-15,9 1 1 16,6 1-1-16,7-1 0 16,6 6 0-16,6-1 0 15,4 5 0-15,5 0 0 16,5 1 1-16,2 3-1 15,1 2 1-15,2 3-1 16,-1 0 1-16,1 3 0 16,2 1 0-16,0-2 1 15,1 3-1-15,2-5 0 16,4-1 1-16,4-2-1 15,3-2 0-15,3-2 0 16,-1-3-1-16,3-1 1 16,-1 1-1-16,-4-1 1 0,0 3-1 15,-5-2 1-15,-5 4-1 16,-4-2 1-16,-5 1 1 15,-4 3-1-15,-3-4 0 16,0 1 0-16,-3-5 0 16,0 1 0-16,-3-4 0 15,0 0 0-15,2-1 0 16,-2-3 0-16,0 0 0 15,0 2 0-15,-2 3 0 16,-2-3 0-16,-2 3 0 16,-1 2-1-16,-4-1 2 15,-2 2-2-15,-3 2 2 16,-4 2-1-16,1 1 0 15,-2 0 0-15,1 1 1 0,-2 1 0 16,5-2 0-16,1-1 0 16,4 1 0-16,3-3 0 15,1 2-1-15,1-4 2 16,2 0-2-16,-2-1 0 15,-1 2 0-15,-2-3 0 16,-5 6 0-16,-2-1 0 16,-5-2 0-16,0 1 0 15,-5 4 0-15,-4-1 0 16,-3 1 0-16,-3 2 0 15,-3-3 1-15,-1-2-1 16,0 2 0-16,-1-5 0 16,0-5 0-16,2-3 0 15,2-3 0-15,7-12 0 0,-17 7-1 16,17-7 1-16,-17-6 0 15,4 0 0-15,-1-2 0 16,-2-2 0-16,-3-2 0 16,-7-1 0-16,1 0 0 15,-3-2 0-15,-5-1 0 16,1-1 0-16,-2-1 0 15,2-2 0-15,2 0 0 16,0-6 0-16,4 1 0 16,4-5 1-16,2-4-2 15,7-2 2-15,1-3-2 16,4-2 0-16,3-3 2 15,1 3-2-15,0-1 1 16,-1 2-2-16,2 4 3 16,-4 1-2-16,0 7 1 0,-4 0 1 15,-2 4-2-15,-1 2 1 16,0 3 1-16,0 1-1 15,1-1 0-15,2 2 0 16,-1 1 0-16,1-4 0 16,0 3 0-16,2 0 0 15,-2-2 0-15,1 3 0 16,-2-1 0-16,-1 2 0 15,-1 0 0-15,-5 1 0 16,-2 4 0-16,-2-3 0 16,-1 6 0-16,-3 0 0 15,-1 1 0-15,-1 2 0 16,0-1 0-16,2 1 0 15,-1-2 0-15,1 1 0 0,-1-2-1 16,1 1 1-16,1 0 0 16,-2-1 0-16,-1 2 0 15,1-1 0-15,-2 3 1 16,0-1-1-16,0 2 0 15,-1 0 0-15,-3 2 0 16,5 0 1-16,-3 1-1 16,-1 1 0-16,3 2 0 15,-3 1 0-15,0 0 0 16,1 1 0-16,3 1 0 15,-4 1 0-15,7-2-1 16,-1 2 1-16,1-3 0 16,4 1 0-16,1-1 0 0,0-1 0 15,-1 2 0-15,3-1 0 16,0 2 1-16,-1-3-1 15,3 4 0-15,-2-1 0 16,2 0 0-16,-2 4 0 16,2-2 0-16,0 5 0 15,1-3 0-15,0 6 0 16,0 1-1-16,-2-1 1 15,2 4 0-15,2-3 0 16,0 3 0-16,3-3 0 16,-1 0 0-16,5-2-1 15,0-2 1-15,6 1 0 16,2-4 0-16,5 1 0 15,3 1-1-15,2-2 1 0,0 1 0 16,3 0 0-16,0 2 0 16,-1 0-1-16,0 1 1 15,-5 0 0-15,-4 2 0 16,1 1 1-16,-5 2-1 15,-1 0 2-15,-4 2-2 16,-2 0 2-16,0 3-2 16,-2 0 2-16,0 4-2 15,2 0 0-15,2 1 0 16,1 4 0-16,1-5 0 15,6 3-1-15,-2-1 1 16,2 0 0-16,2-3 0 16,0-1 0-16,-1-5 0 15,2-1 0-15,-4 0 0 0,4-5-1 16,-2-4 1-16,1 0 0 15,-5-12 0-15,19 16 0 16,-5-9 0-16,1-2 0 16,6-1 1-16,0 0-1 15,1-1-1-15,3 2 1 16,-1-1 0-16,-2 1 0 15,-1 1 0-15,-1 0 0 16,0 1 0-16,-4-1 0 16,0 1 0-16,-1 0 0 15,0-1 0-15,0-2 0 16,1-2 0-16,1-1 0 15,4-1 0-15,1-2 0 16,0-1 0-16,2 1 0 16,0-3 0-16,3 2 0 0,-3 1 0 15,4-1 0-15,-4 3 0 16,-1-2 0-16,5 1 0 15,0-1 0-15,1-3 0 16,0-1 0-16,5 0 0 16,-1 0 0-16,1-3 0 15,2 0 0-15,-3 1 0 16,1 1 0-16,-2 0 0 15,-2 4 0-15,-3 2 0 16,-1 1 0-16,-3 0 0 16,-1 1 0-16,2 0 1 15,-4 0-1-15,2-1 0 16,-1-1 0-16,1-2 0 15,-2-2 1-15,4-1-1 0,-1-2 0 16,-2-1 0-16,1-4 0 16,1 3 0-16,-1-4 0 15,0 1 0-15,-1 1 0 16,-2-1 0-16,-2 0 0 15,-1-1 0-15,-3 2 1 16,-3-2-1-16,-1 0 0 16,-3-1 0-16,-1-3 1 15,-2-2-1-15,-2 0 0 16,2-2 0-16,-1-3 0 15,-1 2 0-15,3-1 0 16,-6 2 0-16,4 0 0 16,-4 4 0-16,-1-1 0 0,2 5 0 15,-4 0 0-15,1 1 0 16,-5 0-1-16,5-1 0 15,-3 1 0-15,-1-2 2 16,2-1-2-16,-1 0 1 16,1-1-2-16,2-2 2 15,-1 1 0-15,1 1 0 16,1-1 0-16,-1 1-1 15,-2 3 1-15,0 2 0 16,-2 0 0-16,-3 4 0 16,-3 2 0-16,0 3 0 15,-1 0 0-15,0 1 0 16,-3 2 0-16,0-1 0 15,2 1 0-15,0 0 0 0,1-1 0 16,3-2 0-16,-2 1 0 16,2-2 0-16,1-1 0 15,-2-1 0-15,3 0 0 16,0 1 0-16,-4-1 0 15,1-1-1-15,-1 2 2 16,-1 3-1-16,-3 0 0 16,-1 2 0-16,-1 2 0 15,1 0 0-15,-1 2 0 16,-1-1 0-16,4 2 0 15,-1-3 1-15,4-1-1 16,0-1 0-16,4 0 0 16,0-3 0-16,10 3 0 15,-18-7 0-15,18 7 0 0,-18-8 0 16,8 3 0-16,0 3 1 15,-3 1-1-15,2 0 0 16,-3 1 0-16,0 0 0 16,0 1 1-16,0 0-1 15,0 1 0-15,1-1 0 16,3 1 0-16,10-2 0 15,-20 0 0-15,20 0 0 16,-14-4 0-16,14 4 0 16,-13-9 0-16,13 9 0 15,-16-12 0-15,16 12 0 16,-19-11 0-16,6 4 0 15,1 2 0-15,-1 2 0 16,-1-1 0-16,-4 3 0 16,4 0 1-16,-1 1-1 0,1 1 0 15,-1 2 0-15,3-2 0 16,-2 1 0-16,2-1-1 15,2-1 1-15,-3 1 0 16,0-1 0-16,2-2 0 16,-1 2 0-16,-1-2-1 15,-1 2 1-15,2 1 0 16,-3 0 0-16,0 1 0 15,-1 1 0-15,3 0 0 16,-2-1 0-16,1 2 0 16,0-1 0-16,1 0 0 15,1-2 0-15,1-2 0 16,11 1 1-16,-20-4-1 0,20 4 0 15,-20-7 0-15,10 3 0 16,0 1 0-16,-2 2 0 16,-1 3 0-16,1 0 0 15,-1 2 0-15,-1 3 0 16,-1 1 0-16,1 1 0 15,0 3-1-15,0-1 1 16,4 3 0-16,0-3 0 16,3-1 0-16,7-10 0 15,-10 15-1-15,10-15 1 16,0 0 0-16,20-2-1 15,-2-7 1-15,9-6 0 16,5-7 0-16,9-3 0 16,4-5 0-16,6-1 0 15,3-4 0-15,0 0 0 16,-1-1 0-16,0 2 0 0,2 4 0 15,0 2 0-15,0 3 0 16,0 0 0-16,0 7 0 16,-1 2-1-16,-2 5 1 15,-2 6 0-15,-3 3 0 16,-6 6-1-16,-4 2 1 15,-4 3 0-15,-5 4 0 16,-2 2 0-16,-1 0 0 16,-2 2 1-16,-1-2-1 15,0 3 0-15,0-3 0 16,2 1 0-16,0-3 0 15,1 0 0-15,-1 0 0 0,2-4 0 16,-1 2 0-16,-2 0 0 16,-2 0 0-16,-2 1 1 15,-3 4-2-15,-2 0 2 16,-4 2-2-16,-2 4 2 15,-1 0-2-15,0 0 1 16,0-1 0-16,2 0 0 16,2-3 0-16,0-3 0 15,1-1 0-15,2-1 0 16,1-3 0-16,0-1 0 15,-1 2 0-15,-1-2 0 16,-2 2 0-16,-2 0 0 16,0 3 0-16,-5-1 1 15,0 2-1-15,-3 3 0 16,0 1 2-16,-1 2-2 0,1-1 1 15,-1-3-1-15,3 1 2 16,-1-1-3-16,2-4 2 16,3 1-1-16,0-3 0 15,3 1 0-15,-1-1 0 16,0 1 0-16,0 2 0 15,0 0 0-15,0 0 0 16,-3 3 0-16,2-1 0 16,-4 2 0-16,1-3 0 15,0 1 0-15,2-2 0 16,1-3 0-16,-1 1 0 15,-7-12-1-15,19 16 1 16,-8-10 0-16,-1-2 0 16,5 0 0-16,-2-2 0 0,1 0-1 15,-4-1 1-15,-10-1 0 16,19-1 0-16,-19 1 0 15,14-4 0-15,-14 4 1 16,0 0-1-16,1-12 0 16,-1 12 0-16,-4-11 0 15,4 11 0-15,-4-17 0 16,4 17 0-16,-6-19 0 15,6 19 0-15,-1-16 0 16,1 16 0-16,0-15 0 16,0 15 0-16,3-14 0 15,-3 14 0-15,7-16-1 16,-7 16 1-16,11-18 0 15,-11 18 0-15,12-20 0 0,-12 20 0 16,15-14 0-16,-15 14 0 16,13-8 0-16,-13 8 0 15,12-4 0-15,-12 4 0 16,0 0 0-16,11 3 0 15,-11-3 0-15,0 0 0 16,0 0 0-16,0 0 0 16,0 0 1-16,0 0-1 15,0 0 0-15,-1 10 1 16,1-10-1-16,-17 3 0 15,4 2 0-15,-7-1 0 16,-2 4 0-16,-4-1 0 16,-7 2 0-16,-5 0 0 15,-5 1 0-15,-7 2 0 0,-3 3 0 16,-2-2 0-16,-3 2 0 15,0-2 0-15,0-2 0 16,1-2 0-16,0-3 0 16,4-4 0-16,3-3 0 15,3-6 1-15,1-3-1 16,2-3 0-16,0 0 0 15,-2-4 0-15,1 0 0 16,-4-1 1-16,1 1-1 16,-6 3 0-16,-2 4 0 15,-2 4 0-15,-5 5 0 16,-3 2 0-16,-1 6 0 15,0 3 1-15,-5 3-1 0,-2 1 1 16,7 2-1-16,-3-4 0 16,7-1 0-16,6-2 1 15,4-4-1-15,8-4 0 16,6-2 0-16,11-1-1 15,3-4 0-15,8 5-2 16,0-11-5-16,17 12-4 16,-16-8-6-16,16 8-15 15,0 0-8-15,16 5-2 16,-6-4 2-16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9T22:28:22.427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FFFFFF"/>
    </inkml:brush>
    <inkml:brush xml:id="br2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16863 1228 7 0,'0'0'2'16,"0"0"-10"-16</inkml:trace>
  <inkml:trace contextRef="#ctx0" brushRef="#br0" timeOffset="7268.7268">16908 1508 33 0,'0'0'29'16,"0"0"0"-16,0 0-3 15,0 0-5-15,0 0-7 16,-14 8-5-16,14-8-2 16,0 0-2-16,-6 12-2 15,6-12-1-15,-1 20-1 16,-1-5-1-16,2 1 0 15,-2 7 0-15,2 4-2 0,0 5 2 16,0 1-2-16,-1 4 2 16,-1 1-1-16,0 2 0 15,-2 5 0-15,0 4 1 16,-1 3 0-16,0-1-1 15,1 1 1-15,-1 3 0 16,2-1 0-16,0-2 0 16,2 1-1-16,3-4 1 15,1-3 0-15,-1 2 0 16,1-2 0-16,0-1 1 15,-2 0 0-15,-2 1 0 16,-2-2 0-16,0 5 0 16,-2 0 0-16,1-1 0 15,-1 3 0-15,-1 0-1 0,1 2-1 16,0-1 1-16,1 1 0 15,0-1 0-15,1 1 1 16,0-2-2-16,2 5 2 16,-4-1 0-16,3 2-1 15,-2 1 1-15,-1 1-1 16,0-1 1-16,-3 3 0 15,2 2 0-15,-2 0 0 16,1 1 0-16,-1 0 0 16,1 0 0-16,2 2-1 15,0 1 1-15,2 0-1 16,1-1 0-16,4 0 0 15,-2 2 0-15,5 2-1 0,-1 0 1 16,1 0 0-16,1 2-1 16,-1-1 2-16,0 2 0 15,0 1-2-15,1 1 2 16,-3 2-1-16,1 4 1 15,0-1-1-15,-1 2 1 16,1 2-1-16,-1 3-1 16,-1 2 2-16,1-4 0 15,1 0 0-15,1-3 0 16,-3 2 0-16,0 1 0 15,2 0 0-15,-2-4-1 16,1-2 1-16,1 4-2 16,-3 0 3-16,-1-1-2 15,1 0 2-15,-2 0-2 0,1 2 2 16,0 1-2-1,-2 3 2-15,-1 0-1 0,2 1-2 16,1-1 1-16,-1 1-1 16,0-1 1-16,1 2-1 15,-1 1 1-15,2-1-1 16,0-1 1-16,1 3 2 15,-4 0-2-15,3-2 0 16,-1 0 1-16,1 1-1 16,-1-2 1-16,-1 1-1 15,2-3 1-15,-1 0-2 16,3-2 2-16,0-1-1 15,1-2 1-15,1-1-2 16,1 1 2-16,1 0-1 0,1 0 1 16,-2-3 0-16,0 1-2 15,1 3 1-15,-3 1-1 16,0-1 2-16,-1 0-2 15,-1 4 1-15,1-2 0 16,-2 0 1-16,2 1-1 16,-1-2 0-16,1 0-2 15,0-2 3-15,1-2-3 16,0 0 2-16,0 1-2 15,2-1 2-15,-2 1-2 16,0-1 4-16,3 0-1 16,-2 0-3-16,-3-2 0 15,1 0 0-15,-2-4 1 16,0 2-1-16,-1 0 1 15,-1-1-1-15,-2-3 1 0,2 1 3 16,0-2-2-16,2-1 3 16,0-3-3-16,1-2 0 15,1-2 0-15,2-2-1 16,-1 1 2-16,1 4-2 15,0-3 1-15,-1 5-2 16,1-1 3-16,-2 1-1 16,1 0 0-16,0 1 1 15,-2-3-2-15,0-1 0 16,0-2 1-16,0-3-1 15,0 1 0-15,1 0 1 16,1-3 0-16,-3 1-1 16,2-3 1-16,0 3 1 15,-1-4-1-15,1 3 0 0,0-3 0 16,-2 2 0-16,0-2 0 15,-2-1-1-15,1 3 1 16,-1-2 0-16,0 1-1 16,1 0 1-16,-4-3 1 15,3 0-2-15,1-1 2 16,0-3 0-16,0-5-1 15,0 0 1-15,2-4-1 16,1-4 1-16,0-2-2 16,-1-1 2-16,2 0-2 15,-2-1 1-15,0-3-1 16,2 3 0-16,-3 1 1 15,0-1-1-15,-1 1 1 0,0-4-1 16,0 0 2-16,-1-2-1 16,-1-1 0-16,1-4 1 15,1-3-1-15,0 1 0 16,0-6 0-16,1-2 0 15,-1-1 1-15,0-11-1 16,2 18 0-16,-2-18 0 16,0 16 0-16,0-16 0 15,-3 20 0-15,-2-10 1 16,4 1-1-16,-3 1 0 15,0 1 1-15,-2 0-1 16,1 1 0-16,1-1 0 16,-1-2 0-16,4 0 0 15,-4 2 0-15,5-1 0 0,-4-2 0 16,5 1 1-16,-1 1-1 15,0-3 0-15,0 4 0 16,0-3 0-16,0 1 0 16,0-11 0-16,1 18-1 15,-1-18 1-15,0 17 0 16,0-17 0-16,1 18 0 15,-1-18-1-15,-1 14 2 16,1-14-2-16,1 12 0 16,-1-12 1-16,1 11-1 15,-1-11 1-15,2 10-1 16,-2-10 1-16,0 0 0 15,2 14 0-15,-2-14 0 16,0 0 0-16,0 0-1 0,0 0 1 16,0 0 0-16,0 0 0 15,0 0 0-15,0 0 0 16,0 0 1-16,0 0-1 16,0 0 0-16,0 0 0 15,0 0 0-15,0 0 0 16,0 0 0-16,0 0 0 15,0 0 0-15,0 0 0 16,0 0 1-16,0 0-1 16,0 0 0-16,0 0 0 15,2 12 0-15,-2-12-2 16,0 0 2-16,0 0-1 15,1 12 0-15,-1-12 0 16,0 0 1-16,0 0-1 16,-1 12 1-16,1-12 0 0,0 0 0 15,0 0 0-15,0 0 0 16,0 0 0-16,0 0 0 15,0 0 0-15,0 0 0 16,0 0 0-16,0 0 0 16,0 0 0-16,-2 10-1 15,2-10 2-15,0 0-2 16,0 0 2-16,-6 14-2 15,6-14 1-15,-5 10 0 16,5-10 0-16,-3 11 0 16,3-11 0-16,0 0 0 15,0 0-1-15,-1 11 1 16,1-11 0-16,0 0 1 15,0 0-1-15,0 0 0 0,0 0 0 16,-2 12 0-16,2-12 0 16,0 0 0-16,-3 11-1 15,3-11 0-15,0 0-2 16,0 0-3-16,-10-3-13 15,10 3-16-15,1-14-2 16,-1 14 0-16,1-30 0 16</inkml:trace>
  <inkml:trace contextRef="#ctx0" brushRef="#br0" timeOffset="8539.8538">11923 7516 65 0,'7'-25'36'0,"-1"-3"-1"16,0 7 1-16,-9-2-29 16,9 10 0-16,-8-5 0 15,2 18-1-15,2-17-1 16,-2 17 0-16,0 0-1 0,1 29-1 15,0-3-1-15,3 16 0 16,-2 12-1-16,3 13 1 16,-4 12-3-16,1 14 2 15,-2 7-1-15,0 1-1 16,0-1 0-16,-1-7 0 15,5-10-1-15,-2-14-3 16,8-10-1-16,-6-31-20 16,16-5-12-16,-5-23-1 15,6-13-1-15,-4-15 1 16</inkml:trace>
  <inkml:trace contextRef="#ctx0" brushRef="#br0" timeOffset="8953.8952">11902 7559 97 0,'-4'-14'38'0,"0"-1"2"16,4 15-2-16,20-18-36 15,3 8 1-15,9 1-1 16,11 3 0-16,7 3 0 15,7 5-1-15,2 4 0 16,4 8 0-16,-2 5 0 16,-3 7-1-16,-5 4 1 15,-4 7-1-15,-9 4 1 16,-6 5-1-16,-10 6 0 0,-6 5 1 15,-9 5-1-15,-8 1 0 16,-7 2 0-16,-13 2 0 16,-10-1 1-16,-11-1-1 15,-12-1 1-15,-10 0 0 16,-10-9 0-16,-1-4 0 15,0-9 0-15,3-6-1 16,8-12 0-16,8-13-2 16,21-12-2-16,14-17-3 15,31 3-12-15,2-28-14 16,30 5-8-16,6-11 1 15,16 0-3-15</inkml:trace>
  <inkml:trace contextRef="#ctx0" brushRef="#br0" timeOffset="9772.9772">13094 8057 63 0,'-5'-21'37'0,"5"21"0"0,-14-16 1 15,14 16-27-15,-22-8-4 16,8 12-1-16,-11-2-1 16,0 13 0-16,-8 3-1 15,-1 11-2-15,-8 5 2 16,4 5-2-16,-3 2 1 15,5 9-2-15,4-2 1 16,8-5-2-16,11-4 1 16,10-5 0-16,15-12 0 15,11-11-1-15,15-14 0 16,15-17 1-16,6-10-1 15,8-13 0-15,2-10 1 0,0-6 0 16,-8 1-1 0,-4-1 1-16,-14 7 0 0,-14 10 0 15,-12 10 0-15,-8 10 0 16,-9 22 0-16,-11-4-1 15,-3 23 0-15,-7 11 0 16,0 7 0-16,4 7-1 16,4 4 0-16,7 1-1 15,10-2 0-15,8-10-2 16,14-7-1-16,8-20-4 15,22 2-13-15,-8-24-17 16,20-1 0-16,-4-20 0 16,4 2 0-16</inkml:trace>
  <inkml:trace contextRef="#ctx0" brushRef="#br0" timeOffset="10278.0277">13764 7958 96 0,'-26'0'37'16,"4"13"2"-16,-7-1-2 15,11 15-31-15,-5-1-1 16,8 5-3-16,4-1 1 15,8 2-2-15,7-7 1 16,11-4-1-16,7-9 0 16,9-10-1-16,4-8 1 15,7-7 0-15,0-12 0 16,2-5 0-16,-5-6-1 15,3-3 2-15,-8-2-2 16,-2-1 1-16,-5 4-2 16,-6 3 2-16,-3 11-1 0,-6 4-1 15,-12 20 1-15,11 0-1 16,-17 26 0-16,-3 21 1 15,-5 22-1-15,-4 24 0 16,-5 22 0-16,-3 17 1 16,1 10 1-16,3 2-1 15,5-1 1-15,6-14-2 16,1-16 3-16,6-23-1 15,3-26 0-15,2-22 0 16,0-23-1-16,-1-19 0 16,-8-27 0-16,0-13 0 15,0-15 0-15,-3-17 0 16,1-11-1-16,1-9 1 15,3-5-1-15,7 1 1 0,5 5-2 16,4 4-1-16,9 15-4 16,-1 1-8-16,20 27-10 15,-9-1-15-15,14 14-2 16,4 0 0-16,11 3 0 15</inkml:trace>
  <inkml:trace contextRef="#ctx0" brushRef="#br0" timeOffset="10833.0832">14677 8349 94 0,'-20'-19'39'0,"4"25"1"16,-16-2-2-16,4 12-34 15,-10 0 0-15,4 7-1 16,-2 2-1-16,6 2-1 16,3-1 0-16,7-1 0 0,11-5 0 15,11-2-1-15,9-5 1 16,7-1-1-16,7-4 0 15,6-1 1-15,-1 0 0 16,3 1-1-16,-5 2 1 16,-3 3 0-16,-7 4 0 15,-5 6 0-15,-7-1 1 16,-5 9-1-16,-3-2 1 15,-4 1-1-15,-2-1 0 16,0-4-2-16,1 1 1 16,1-10-4-16,7-3-1 15,-1-13-4-15,22-3-11 16,-13-21-18-16,20 0-3 0,-4-14 0 15,9-5 1-15</inkml:trace>
  <inkml:trace contextRef="#ctx0" brushRef="#br0" timeOffset="11028.1027">14908 8330 94 0,'8'-18'39'15,"-9"2"1"-15,1 16-2 16,-5 17-33-16,0 7 0 16,-1 7-2-16,-1 10-1 15,3 5-1-15,-1 5 0 16,1-1-1-16,3-2-1 15,4-5-3-15,-1-16-4 16,15 1-16-16,-17-28-16 16,29-2 1-16,-15-23-3 0,9-8 3 15</inkml:trace>
  <inkml:trace contextRef="#ctx0" brushRef="#br0" timeOffset="11164.1163">14813 7989 93 0,'-30'-22'37'16,"11"17"-1"-16,5 10-4 15,14-5-62-15,4 20-5 16,17-4-3-16,20 6 0 16</inkml:trace>
  <inkml:trace contextRef="#ctx0" brushRef="#br0" timeOffset="11583.1582">15416 8277 82 0,'-29'29'41'16,"-18"-5"0"-16,5 12 0 15,-15-7-21-15,9 10-16 16,1-2 1-16,11 6-2 16,6-2 0-16,10-2 0 15,18-6-1-15,17-9-1 16,17-14 0-16,15-11 1 15,11-20-1-15,5-13 0 16,9-16 0-16,-1-16 0 16,-1-13 1-16,-13-5-2 15,-8 0 0-15,-10-3 0 16,-13 6 0-16,-8 8 0 0,-9 11 0 15,-9 15 0-15,-4 19 0 16,-8 19 0-16,-7 21 0 16,-6 24 0-16,1 18 0 15,-4 14 0-15,4 12 0 16,4 9 0-16,9 5-3 15,7-3-1-15,16-7-2 16,11-21-8-16,23 3-8 16,-6-32-10-16,20-4-10 15,-1-24 0-15,9-10 0 16</inkml:trace>
  <inkml:trace contextRef="#ctx0" brushRef="#br0" timeOffset="11960.1958">15943 8391 108 0,'-26'19'40'15,"-1"-5"2"-15,15 4-2 16,12-18-36-16,10 12 0 16,18-16-1-16,13-5-1 15,6-9 0-15,11-7 0 16,2-3 0-16,-2-6-1 15,-9 1 0-15,-9-1-1 16,-13 7 1-16,-14-1-1 16,-17 7 0-16,-14 8 1 15,-15 9-1-15,-7 11 2 16,-12 8-2-16,-2 15 0 0,-3 11 0 15,4 16 0 1,8 5 0-16,14 5 0 0,9-1 0 16,17-4 0-16,17-13 0 15,18-10 0-15,20-16 0 16,11-20-2-16,17-8-10 15,-5-26-8-15,24 5-9 16,-19-25-12-16,12 1-2 16,-12-7-1-16,-4 7 3 15</inkml:trace>
  <inkml:trace contextRef="#ctx0" brushRef="#br0" timeOffset="12081.208">16756 8383 115 0,'-14'10'38'0,"14"-10"-5"15,0 0-19 1,-10-5-53-16,10 5-1 0,9-22-1 15,-3 8 0-15</inkml:trace>
  <inkml:trace contextRef="#ctx0" brushRef="#br0" timeOffset="77100.7093">17936 1647 26 0,'26'-12'19'15,"-14"3"0"-15,12-4-17 16,-3 1-20-16,12 2-2 16,6 5-1-16</inkml:trace>
  <inkml:trace contextRef="#ctx0" brushRef="#br0" timeOffset="77318.7311">19133 1651 79 0,'68'15'39'16,"-15"5"-1"-16,-11 5 0 15,-11 9-38-15,-1-4-4 16,8 5-9-16,-7-8-24 15,10 3 1-15,-1-8-2 16,9 1 0-16</inkml:trace>
  <inkml:trace contextRef="#ctx0" brushRef="#br0" timeOffset="77483.7475">20702 2303 64 0,'61'49'33'0,"-2"10"-10"15,-7-5-23-15,3 1-32 16,-3-3 0-16,2-4-2 16</inkml:trace>
  <inkml:trace contextRef="#ctx0" brushRef="#br0" timeOffset="77679.7671">22196 3596 86 0,'50'71'36'16,"-5"-8"-1"-16,6 0-1 16,-7-2-40-16,2-9-26 15,13 2-3-15,2-6-1 16,2 0 1-16</inkml:trace>
  <inkml:trace contextRef="#ctx0" brushRef="#br0" timeOffset="77859.7852">23424 4914 90 0,'38'70'37'16,"4"1"0"-16,-9-9-1 15,-1-6-40-15,2 9-10 16,-5-12-22-16,5 0 1 15,-6-5-2-15,0 1 1 16</inkml:trace>
  <inkml:trace contextRef="#ctx0" brushRef="#br0" timeOffset="78040.8033">23930 6443 103 0,'14'90'38'0,"-5"-9"0"0,3 7-1 16,-5-5-36-16,-3-6-4 15,10 12-21-15,-4-8-14 16,-2 1 1-16,-6-6-2 16,4 3 0-16</inkml:trace>
  <inkml:trace contextRef="#ctx0" brushRef="#br0" timeOffset="78197.819">24067 8346 90 0,'10'101'38'16,"-4"-8"1"-16,2 3-2 15,-4-12-39-15,-6-3-17 0,12 5-17 16,-5-3-2 0,7 0 1-16,-7-4-1 0</inkml:trace>
  <inkml:trace contextRef="#ctx0" brushRef="#br0" timeOffset="78372.8364">24202 10303 95 0,'-3'105'39'0,"-9"-4"-2"15,3-1 0-15,-8-9-38 16,3-2-3-16,8 2-8 16,-7-13-25-16,10 0-1 15,-4-8-1-15,4 1 1 16</inkml:trace>
  <inkml:trace contextRef="#ctx0" brushRef="#br0" timeOffset="78549.8542">23932 12138 70 0,'-37'92'39'0,"0"5"-3"16,-7-5 1-16,0-4-28 16,-4-1-9-16,2-10-5 15,6 9-16-15,-9-18-15 16,7-1 0-16,-9-13-1 15,6-2 1-15</inkml:trace>
  <inkml:trace contextRef="#ctx0" brushRef="#br0" timeOffset="78708.8701">22758 13514 77 0,'-74'61'37'0,"-11"0"0"16,-2 4-2-16,-7-1-39 15,-10-12-13-15,8 11-20 16,-11-6 0-16,3-4-2 15,-4-9 1-15</inkml:trace>
  <inkml:trace contextRef="#ctx0" brushRef="#br0" timeOffset="78865.8858">20594 14341 70 0,'-92'26'37'0,"0"3"-4"15,-6 2-13-15,-6-11-56 16,0 4-1-16,-6-7-1 15,1 0 1-15</inkml:trace>
  <inkml:trace contextRef="#ctx0" brushRef="#br0" timeOffset="79021.9014">18252 14681 56 0,'-106'12'34'0,"5"2"-2"16,5-1-20-16,4-11-46 0,2-5-1 15,6-8 0-15</inkml:trace>
  <inkml:trace contextRef="#ctx0" brushRef="#br0" timeOffset="80683.0674">18189 5958 83 0,'-2'-22'38'15,"-4"-1"-4"-15,4 8 3 16,-4-2-35-16,6 17 1 16,-5-15 0-16,5 15 0 0,-14 24-2 15,6 2 0-15,-2 6 2 16,-1 11-2-16,0 5 1 15,-2 7-1-15,-1 2 0 16,1 1 0-16,3-3 0 16,-1-4-1-16,2-8 1 15,1-8-1-15,3-7 0 16,2-13 1-16,3-15-1 15,5-11 1-15,4-21 0 16,5-14 0-16,3-17 0 16,3-10 0-16,2-11-1 15,-1-9 2-15,2-3-3 16,-3 4 0-16,-2 11 0 15,-3 13 0-15,-4 15 0 0,-3 12-1 16,-3 16 2-16,-5 25-2 16,14 8 2-16,-7 22 0 15,5 15 1-15,2 10 1 16,4 11 0-16,6 9-1 15,2 3 1-15,8-2 0 16,0-5 0-16,5-10 0 16,0-14-1-16,0-12 0 15,0-19 0-15,-2-15 1 16,-2-22 0-16,-4-12 0 15,-5-19-2-15,0-9 2 16,-6-13-2-16,-6-7-1 16,-6-1-1-16,-7 1-1 15,-4 8 0-15,-5 7-2 16,0 17 0-16,-2 4-6 0,10 26-17 15,-5 1-12-15,5 18 0 16,15 3 0-16,5 14 1 16</inkml:trace>
  <inkml:trace contextRef="#ctx0" brushRef="#br0" timeOffset="80887.0879">19207 5772 98 0,'-3'32'41'16,"2"14"1"-16,-13-3-2 15,-1 11-38-15,2 3 2 16,4 3-4-16,0 0 1 16,4-4-4-16,7-7-4 0,-3-22-14 15,21-6-18-15,0-28 1 16,13-13-2-16,-1-24 2 15</inkml:trace>
  <inkml:trace contextRef="#ctx0" brushRef="#br0" timeOffset="81030.1021">19305 5461 93 0,'-49'-42'38'0,"8"17"1"16,-2 4-4-16,14 18-34 16,12 17-6-16,17-14-32 15,11 30 0-15,16-8-1 16,20 8-2-16</inkml:trace>
  <inkml:trace contextRef="#ctx0" brushRef="#br0" timeOffset="81608.16">20049 5939 99 0,'-18'7'39'16,"-2"2"0"-16,-12-8-1 15,4 2-33-15,-8 0-1 16,5 5 0-16,-3 5 0 15,6 10-1-15,3 3-1 16,6 6 1-16,8 4-2 16,8 0-1-16,8-3 1 0,9-5-1 15,6-10 0-15,4-11 0 16,8-14 1-16,2-11-1 15,0-12 1-15,-3-6-1 16,-2-8 1-16,-4-1-1 16,-4 2-2-16,-5 2 2 15,-4 10-3-15,-4 8 3 16,-8 23-1-16,0 0 1 15,-6 28-1-15,-5 21 0 16,-7 19 2-16,-4 21-1 16,-4 16 2-16,-3 12-1 15,-3 1-2-15,7 3 3 16,4-9-2-16,5-10 2 15,7-19-3-15,4-17 3 0,6-19-2 16,4-16 0-16,2-18 0 16,-7-13 1-16,14-30-1 15,-7-11 1-15,-2-11 0 16,0-12-2-16,1-15 2 15,1-5-2-15,1 0 1 16,3 3-1-16,1 4 2 16,4 6-3-16,4 6 1 15,3 7-2-15,10 12-4 16,-8-9-18-16,19 11-16 15,-3-7 1-15,15 6-2 16,-1-12 0-16</inkml:trace>
  <inkml:trace contextRef="#ctx0" brushRef="#br0" timeOffset="82029.2021">20742 5118 97 0,'-11'15'40'16,"-14"4"1"-16,9 19-2 15,1 6-35-15,-8 14-1 16,1 9 0-16,0 12 1 16,0 7-3-16,1 4 3 15,5-3-1-15,1-2-1 16,5-7 1-16,6-10-1 15,7-13 0-15,8-14 0 0,7-18 0 16,6-15-1-16,10-18-1 16,3-13 2-16,1-8-4 15,-1-9 4-15,-2-7-4 16,-1 3 1-16,-6 3-1 15,-8 10 1-15,-6 5-1 16,-6 15 0-16,-8 11 2 16,5 15 0-16,-8 12 2 15,-1 2-1-15,3 6 0 16,3 0-1-16,5 0-1 15,9-13-3-15,13-9-2 16,4-24-16-16,26-2-19 16,1-25 0-16,14-5-1 15,-4-19-1-15</inkml:trace>
  <inkml:trace contextRef="#ctx0" brushRef="#br0" timeOffset="82207.2199">21509 5155 101 0,'-26'41'38'16,"-12"18"2"-16,6 22-3 15,-6 9-33-15,7 10 1 16,5-3-1-16,12-2-3 16,8-7-2-16,4-16-4 15,19-7-31-15,-6-20-3 16,12-11 1-16,-8-23-3 15</inkml:trace>
  <inkml:trace contextRef="#ctx0" brushRef="#br0" timeOffset="82375.2366">21298 5608 114 0,'-1'-34'42'16,"15"18"-1"-16,2-2 0 16,22 6-39-16,1 4-3 15,7-1-4-15,19 16-27 16,-13-4-10-16,8 15 1 15,-10-2-3-15</inkml:trace>
  <inkml:trace contextRef="#ctx0" brushRef="#br0" timeOffset="82914.2905">19031 7506 99 0,'-17'-6'38'0,"-18"5"1"15,-7 15-1-15,-23 4-33 16,6 13-2-16,-7 5 0 16,0 6 0-16,5-1-1 15,6 1 0-15,16-4-1 16,14-5 1-16,18-6-2 15,14-9 1-15,19-6-1 16,12-4 1-16,11-1-1 16,6-2 0-16,-1 3 0 15,-3 1 1-15,-8 4-1 16,-11 9 2-16,-12 7-2 15,-14 5 0-15,-13 2 0 16,-9 1-1-16,-5 1 0 16,-4-6-4-16,9 0-4 0,-8-23-25 15,24-9-7-15,0 0 1 16,25-23 0-16</inkml:trace>
  <inkml:trace contextRef="#ctx0" brushRef="#br0" timeOffset="83110.3101">19284 7574 109 0,'-6'26'40'0,"-3"11"0"16,-10 3-2-16,5 10-35 15,-1 4-1-15,4 9 0 16,0 0-1-16,5-4-3 15,9-1-1-15,2-18-4 16,19-2-25-16,-5-22-7 0,14-11 0 16,0-26-3-16</inkml:trace>
  <inkml:trace contextRef="#ctx0" brushRef="#br0" timeOffset="83260.3252">19400 7137 106 0,'-43'-49'38'16,"11"19"2"-16,7 17-5 15,4 8-46-15,25 19-24 16,7 2-3-16,22 10 1 16,8 0-3-16</inkml:trace>
  <inkml:trace contextRef="#ctx0" brushRef="#br0" timeOffset="83696.3688">20203 7645 96 0,'-16'14'39'0,"-2"2"0"15,-18-12 0-15,2 6-33 16,-8-4-1-16,2 7 1 16,-6 3-1-16,4 7-1 15,1 6 0-15,9 6-1 16,6 3-1-16,10 7-1 15,12-2 0-15,12-7-2 16,14-11 2-16,16-11-1 0,9-17 0 16,10-14 0-16,6-16 0 15,4-20 0-15,1-14 0 16,-2-8 1-16,-5-6 0 15,-14-6-2-15,-8-5 1 16,-6-1 1-16,-12 8-1 16,-9 11 1-16,-8 14-1 15,-9 18 0-15,-7 18 0 16,-7 29 2-16,-5 23-2 15,-3 22-2-15,0 21 2 16,2 13-2-16,9 11 0 16,5-1-2-16,18 2-2 15,8-19-6-15,28 0-21 16,-3-20-9-16,15-11 1 0,2-22-1 15</inkml:trace>
  <inkml:trace contextRef="#ctx0" brushRef="#br0" timeOffset="84071.4062">20842 7573 98 0,'-11'15'39'0,"12"5"2"16,3-9-2-16,16-5-31 15,7-6-4-15,14-5 0 16,5-11-1-16,9-5 0 16,-1-8-1-16,1-2-1 0,-7-5 0 15,-6 1 0-15,-14 0 0 16,-10 5-1-16,-20 7 0 15,-13 8 1-15,-15 12-1 16,-16 13 1-16,-11 15 0 16,-5 13 0-16,-4 13-1 15,5 7 2-15,11 5-1 16,13-1 0-16,17-7-1 15,24-8 2-15,24-14-4 16,24-16-2-16,25-6-8 16,3-24-20-16,29 1-11 15,6-15 0-15,15-1-1 16,1-7 0-16</inkml:trace>
  <inkml:trace contextRef="#ctx0" brushRef="#br0" timeOffset="90129.0119">19701 15267 10 0,'-12'-4'16'15,"12"4"-15"-15,0 0-2 0,-9-11 0 16,9 11 1-16,-1-13 0 15,1 13 1-15,1-14 0 16,-1 14 0-16,0-12-5 16,0 12-6-16</inkml:trace>
  <inkml:trace contextRef="#ctx0" brushRef="#br0" timeOffset="91910.1901">21992 1695 55 0,'-8'-17'32'16,"0"3"1"-16,-3-4-2 15,7 7-23-15,-7-5-1 16,11 16 2-16,-7-20 0 15,7 20-3-15,0 0 1 16,0 0-3-16,0 0 0 16,0 0-1-16,-16 19-1 15,6 11-1-15,-6 7 2 16,-4 12-3-16,-3 9 2 15,-4 13-1-15,-3 4 0 0,2 2-1 16,3-8 1-16,4-7-2 16,5-10 1-16,5-11-1 15,9-16 1-15,2-25-1 16,16-3 1-16,-1-20 1 15,6-16-1-15,6-13 2 16,-4-8-1-16,2-10 1 16,0-9-2-16,-3-1 1 15,-5 1-1-15,-1 2 2 16,-4 10-2-16,-4 8 0 15,-2 10 0-15,-5 10 0 16,3 14 0-16,1 12 0 16,-5 13 0-16,22 13 0 15,-3 14 0-15,1 11 0 0,9 9 1 16,3 10-1-16,2 4 1 15,-1 3-1-15,3-1 1 16,-3-5-1-16,0-4 2 16,-5-8-1-16,-3-13-1 15,-3-5 1-15,-3-14 0 16,-1-10 0-16,-3-12 0 15,1-14 0-15,-2-10-2 16,4-15 2-16,-3-10-2 16,0-11 0-16,-2 1-1 15,-2-7-1-15,0 8-3 16,-8-1-1-16,6 12-11 15,-12 6-22-15,6 19 2 16,-4 7-2-16,1 23 2 0</inkml:trace>
  <inkml:trace contextRef="#ctx0" brushRef="#br0" timeOffset="92129.2119">22699 1618 93 0,'7'25'39'16,"-14"3"0"-16,5 12-1 15,-4 1-33-15,-3 11-2 16,-3 1 0-16,5 4 0 16,0-4-1-16,3-7-4 15,8-6-2-15,2-21-5 16,19-5-27-16,-4-23-3 15,15-11 1-15,-4-19 0 0</inkml:trace>
  <inkml:trace contextRef="#ctx0" brushRef="#br0" timeOffset="92264.2255">22909 1462 66 0,'0'0'38'0,"-33"-63"-2"16,33 63-1-16,-27-48-17 16,27 48-25-16,-29-36-26 15,8 21-2-15,11 11-2 16,12 19 0-16</inkml:trace>
  <inkml:trace contextRef="#ctx0" brushRef="#br0" timeOffset="92840.2831">23507 1642 93 0,'19'8'38'0,"-10"3"-1"16,-25-5 1-16,-9 5-32 16,-12-3-2-16,-3 3 0 15,-11 4 0-15,-5 4-1 16,-3 7 1-16,2 6 0 15,4 4-1-15,6 6 0 16,5 3-1-16,13 2 0 16,9-3-1-16,15-4-1 15,10-7 0-15,13-9-1 16,12-15 1-16,12-11 1 15,6-11-1-15,8-11 0 0,1-8 1 16,-4-8 0-16,-5-2-2 16,-6-4 2-16,-8 4-3 15,-12 3 2-15,-7 3-2 16,-11 7 2-16,-5 5-2 15,-8 10 1-15,-4 11 0 16,-3 13 0-16,-2 14 2 16,-6 13-1-16,0 16 1 15,1 12-2-15,-1 11 2 16,0 16-2-16,4 6 2 15,3 3-2-15,2-3 1 16,6-1 1-16,2-13-1 16,0-6 2-16,2-14-2 15,1-15 3-15,-4-18-2 0,0-10 1 16,-3-16-1-16,0-13 0 15,-2-14 0-15,0-16-2 16,4-17-1-16,4-20-1 16,5-5 0-16,8-19-3 15,10 3-1-15,-1-8-4 16,22 11-13-16,-11-8-15 15,22 17-2-15,-1 1 0 16,7 10 1-16</inkml:trace>
  <inkml:trace contextRef="#ctx0" brushRef="#br0" timeOffset="93276.3267">23993 1082 96 0,'0'0'42'15,"0"0"2"-15,0 0-2 16,-7-22-35-16,-28 72-3 16,-2 30 2-16,-5 5-3 15,12 4-1-15,-6 11-1 16,9 7 0-16,2-11-1 15,11-9 0-15,6-14 1 16,4-13-2-16,8-11 2 16,1-14-1-16,6-15 0 15,5-14 0-15,3-14 0 16,1-11 0-16,3-9 0 15,-2-8 0-15,1-5 0 0,3-9 0 16,-1 5 0-16,2 0 0 16,-5 12-1-16,-5 4 1 15,3 13 0-15,-3 13 0 16,-2 14 0-16,-4 14-1 15,-4 3 1-15,0 5-3 16,3 2 0-16,1-6-4 16,11 1-13-16,-21-30-14 15,34 13-7-15,-12-23-1 16,15-9-2-16</inkml:trace>
  <inkml:trace contextRef="#ctx0" brushRef="#br0" timeOffset="93480.3471">24609 1184 102 0,'-5'-27'42'16,"5"27"2"-16,-18 11-4 15,-1 34-36-15,-13 29-3 16,-7 24 0-16,11 6-4 15,2-6-4-15,27-20-25 16,-7-13-8-16,15-8 1 16,-8-16-2-16</inkml:trace>
  <inkml:trace contextRef="#ctx0" brushRef="#br0" timeOffset="93654.3645">24433 1561 104 0,'11'-30'40'0,"15"11"2"15,0-2-2-15,15 5-37 16,3 5-7-16,-6-3-25 16,18 12-11-16,-13 7-1 15,0 13-1-15</inkml:trace>
  <inkml:trace contextRef="#ctx0" brushRef="#br0" timeOffset="94209.42">23565 3256 103 0,'-25'-17'38'0,"5"11"3"15,-10-2-3-15,7 16-32 16,-6-1-2-16,6 8 0 15,-1 3-2-15,9 1 0 16,4 2-1-16,6 1 0 16,10-2-1-16,7-2 0 15,10-3 0-15,3-2 0 16,3-3 0-16,-3 0 0 15,2-2 1-15,-3 2-1 16,-5-1 1-16,-4 4-1 16,-7 5 1-16,-7 2-1 15,-7 7 1-15,-3 4 0 16,-6 3-1-16,-3 2 0 15,-1-3 1-15,1-3-2 0,6-3-3 16,1-14-2-16,19 1-10 16,-3-26-15-16,23-1-10 15,1-19 0-15,14-2 1 16</inkml:trace>
  <inkml:trace contextRef="#ctx0" brushRef="#br0" timeOffset="94412.4402">23887 3186 105 0,'0'0'39'15,"-15"36"1"-15,-2-5-1 16,9 16-33-16,-6 6-2 16,3 5-1-16,1 0 0 0,3-3-2 15,1-3 0-15,5-8-4 16,7-5-3-16,-4-24-18 15,14 2-16-15,-2-21 1 16,13-6-2-16,-3-20-1 16</inkml:trace>
  <inkml:trace contextRef="#ctx0" brushRef="#br0" timeOffset="94556.4547">23924 2754 112 0,'-24'-21'36'16,"1"14"-3"-16,2 12-31 15,19 15-40-15,0 0 1 0,17 11-2 16</inkml:trace>
  <inkml:trace contextRef="#ctx0" brushRef="#br0" timeOffset="95021.5012">24384 3228 97 0,'-25'3'38'0,"-10"-5"2"16,5 19-1-16,-11-1-31 16,9 17-1-16,-4 3-2 15,8 11-2-15,3 1 1 0,11-1-1 16,10-4-1-16,13-8 0 15,15-16-1-15,9-14 0 16,11-17 0-16,10-14 0 16,2-18 0-16,0-13-1 15,-5-12 2-15,-4-8-2 16,-7-8 0-16,-5-10 0 15,-8-3 0-15,-4 0 0 16,-7 8 0-16,-6 12-2 16,-3 10 1-16,-9 20-1 15,-4 24 1-15,-8 29 2 16,-9 30-1-16,-5 21 1 15,-2 22-1-15,-5 11 0 16,4 13-1-16,3 1 0 16,8 0-2-16,11-9-2 0,13-7-2 15,1-22-11-15,28 0-8 16,-11-29-13-16,19-5-2 15,0-25-1-15,10-10 3 16</inkml:trace>
  <inkml:trace contextRef="#ctx0" brushRef="#br0" timeOffset="95434.5424">24792 3235 96 0,'-17'15'37'16,"15"9"3"-16,1-14-2 15,14 5-32-15,5-13-2 0,13 0 0 16,2-10 0-16,7-5-2 16,2-9 0-16,1-5-1 15,-1-4 0-15,1-1 1 16,-11-5-2-16,-2-1 1 15,-10-1 0-15,-3 1 0 16,-12 4-1-16,-8 6-1 16,-8 3 1-16,-11 11-1 15,-6 14 1-15,-11 13 0 16,-5 17 1-16,-7 14 0 15,2 12 1-15,3 8 0 16,8 4 0-16,10 1 0 16,14-4-1-16,18-7-1 15,15-10 1-15,13-9-3 0,12-9-2 16,10-17-4-16,18 9-15 15,-18-29-6-15,20 9-13 16,-8-14 0-16,10 7-2 16,-9-10 2-16</inkml:trace>
  <inkml:trace contextRef="#ctx0" brushRef="#br1" timeOffset="193873.3853">6991 1553 59 0,'0'0'31'0,"4"27"0"16,-7-5-1-16,7 11-24 15,-6 11-2-15,-1 9 0 16,-2 7 1-16,0 6-2 0,-3 1-1 15,5-3-2-15,0 1-2 16,0-19-12-16,10-3-17 16,-2-18-1-16,4-9-1 15,-9-16 0-15</inkml:trace>
  <inkml:trace contextRef="#ctx0" brushRef="#br1" timeOffset="194406.4387">6747 1663 97 0,'-16'-9'36'16,"16"9"2"-16,-4-15-3 15,14-2-34-15,13-2 0 0,14-8-1 16,7-4 1-16,10-2 0 16,1-1 1-16,3 1-1 15,0 4 0-15,-5 7 0 16,-5 6-1-16,-7 11 1 15,-6 11-1-15,-12 11 0 16,-5 12 0-16,-8 12 1 16,-4 5-2-16,-4 11 2 15,-2 7-1-15,-4 0-1 16,1 1 1-16,0-4 0 15,2-9 0-15,0-6 0 16,2-9 1-16,1-9-1 16,3-12 0-16,-5-16 1 0,15 7 0 15,-5-16-1-15,1-10 1 16,2-3-1-16,0-4 1 15,5-4-1-15,-6 0 0 16,5 2 1-16,-4 4-2 16,0 8 2-16,-2 8-2 15,-1 9 1-15,-1 11 1 16,-4 9-2-16,0 8 1 15,-4 6-1-15,1 6 1 16,-1 1-3-16,2 4-1 16,-1-6-3-16,7 5-10 15,-2-16-21-15,12-3 1 16,-2-17-1-16,7-3 1 15</inkml:trace>
  <inkml:trace contextRef="#ctx0" brushRef="#br1" timeOffset="194761.4742">7712 1819 91 0,'-8'10'35'16,"-1"4"1"-16,4 6 0 15,1-6-34-15,7 4-2 16,6-3 2-16,12-2 0 15,5-4 0-15,9-5 0 16,3-10 0-16,6-5-1 16,0-9 0-16,0-9 1 15,-6-4-1-15,-9-2 2 0,-7 0-3 16,-12-2 3-16,-10 6-3 15,-12 6 2-15,-11 9 0 16,-9 12-1-16,-9 13 0 16,-2 14-1-16,0 10 1 15,1 9-1-15,6 7 1 16,10 3-2-16,11 0-2 15,12-6-5-15,30-3-28 16,3-18-2-16,21-5-2 16,6-15 0-16</inkml:trace>
  <inkml:trace contextRef="#ctx0" brushRef="#br1" timeOffset="195285.5265">9035 1616 93 0,'-16'-12'38'0,"-3"11"1"16,1 11-2-16,-6 1-35 16,-4 8 0-16,0 4-1 15,3 4 0-15,0 0-1 16,7 0 0-16,3-2 0 15,10-3 0-15,7-1 0 16,11-8-1-16,4-5 1 16,5-4 0-16,4-1 0 15,-2-2 0-15,-3 0 0 16,0 1 1-16,-7 5 0 15,-5 2 0-15,-8 9 0 16,-5 3 0-16,-6 3 0 16,0 1-1-16,-4 0-1 15,1-1-2-15,9-1-3 0,4-23-9 16,2 15-24-16,8-22 2 15,18-4-3-15,1-13 3 16</inkml:trace>
  <inkml:trace contextRef="#ctx0" brushRef="#br1" timeOffset="195482.5463">9304 1607 98 0,'-17'20'39'15,"-12"5"0"-15,10 14-2 16,4-4-35-16,-2 8-1 15,3 0 0-15,7 2-2 0,5 0-2 16,2-9-7-16,17 5-28 16,-2-18 1-16,14-2-1 15,-5-18-1-15</inkml:trace>
  <inkml:trace contextRef="#ctx0" brushRef="#br1" timeOffset="195634.5614">9357 1471 89 0,'-24'-51'34'0,"24"51"-1"16,-24-48-14-16,24 48-52 16,0-25-1-16,5 6-3 15,14 17 1-15</inkml:trace>
  <inkml:trace contextRef="#ctx0" brushRef="#br1" timeOffset="196037.6018">9883 1506 95 0,'-25'5'39'16,"-11"-2"1"-16,2 10-1 16,-12 2-34-16,10 6-1 15,-5 2-1-15,7 11-1 16,1 4 0-16,10 7-2 15,7-1 2-15,9 0-2 16,12-8 1-16,10-6-1 0,12-14 1 16,7-14 0-16,5-16 1 15,5-13 0-15,2-14-1 16,1-8 1-16,-4-13-1 15,-5-3 1-15,-38 65-1 16,34-68 0-16,-34 68 1 16,23-68-2-16,-23 68 0 15,13-46 0-15,-17 14 0 16,4 32-1-16,-23 0-1 15,4 30-1-15,-8 13-3 16,9 19 0-16,3 13-5 16,-1-12-17-16,26 1-13 15,4-15 0-15,21-7 0 16,3-14 2-16</inkml:trace>
  <inkml:trace contextRef="#ctx0" brushRef="#br1" timeOffset="196400.6381">10279 1599 90 0,'-16'20'38'0,"13"3"1"16,4-9 0-16,17-6-33 15,7-6-3-15,11-4 0 16,1-8 0-16,6-4-1 16,-3-6 1-16,-4-5-2 15,-6 2 1-15,-10-4-1 0,-12-2 0 16,-10 5 0-16,-13 6 0 15,-11 7 0-15,-8 12-1 16,-4 10 1-16,-2 8-2 16,-2 9 2-16,6 10-2 15,6 6 2-15,8 0-2 16,13 2-2-16,13-5 0 15,9-7-4-15,26-5-25 16,-1-7-9-16,22-5 1 16,2-15-2-16</inkml:trace>
  <inkml:trace contextRef="#ctx0" brushRef="#br1" timeOffset="196918.6899">11469 1469 73 0,'-10'-17'38'0,"-5"10"-1"15,-13 2 2-15,3 15-28 0,-12-2-3 16,7 9-1-16,-6 4-2 16,3 5-1-16,5 4-2 15,6 0 0-15,5 5 0 16,10-3-1-16,7-4 0 15,9-2 0-15,11-11-1 16,9-7 1-16,8-9 1 16,4-7-1-16,2-7 0 15,1-11 0-15,-4-6 0 16,-5-6 0-16,-7 1-1 15,-10-2-1-15,-10 5 1 16,-11 0-2-16,-4 7-1 16,-10 7 0-16,2 12-1 0,-3 4-3 15,5 12-6-15,-6 2-25 16,24 5-1-16,3-4 1 15,21 2-2-15</inkml:trace>
  <inkml:trace contextRef="#ctx0" brushRef="#br1" timeOffset="197170.7151">12176 1029 94 0,'0'0'40'0,"0"0"1"15,-20-60-1-15,20 60-34 0,-65 17-1 16,0 36-2-16,-3 28-2 16,16 22 1-16,8-3-3 15,25 3 1-15,13-9-5 16,16-17-2-16,12-17-12 15,-10-23-21-15,9-13 1 16,-11-18-1-16,3-4 2 16</inkml:trace>
  <inkml:trace contextRef="#ctx0" brushRef="#br1" timeOffset="197308.7289">11804 1473 106 0,'-15'-20'41'0,"-4"3"0"16,19 17 0-16,0 0-34 15,21 0-6-15,21 1-6 0,9-10-27 16,38-1-10-16,11-1 1 15,25-1-3-15</inkml:trace>
  <inkml:trace contextRef="#ctx0" brushRef="#br1" timeOffset="198261.8241">13200 1362 76 0,'0'0'36'15,"0"0"0"-15,0 0 1 16,-18 17-33-16,18-17-1 16,-8 17 1-16,4-2 0 15,-6 2 0-15,5 5-1 16,-4 4-1-16,6 2 0 15,1-1 0-15,5-1-1 0,4-2 0 16,5-4 0-16,4-8 0 16,2-5 0-16,2-10 1 15,3-9-1-15,-3-10 0 16,2-5 0-16,-7-11 0 15,-1-3 0-15,-14 41-1 16,0 0 1-16,5-66-1 16,-5 66-1-16,0 0 0 15,-9-61-1-15,9 61-1 16,0 0-2-16,-22-46-5 15,-1 34-20-15,23 12-10 16,0 0 3-16,5 10-2 16</inkml:trace>
  <inkml:trace contextRef="#ctx0" brushRef="#br1" timeOffset="198960.894">13638 1283 97 0,'0'0'39'15,"0"0"1"-15,25-17-1 16,-25 17-36-16,-17 21 1 16,-3 1-1-16,6 10 0 15,-1 0-2-15,6 4 1 16,0-2-2-16,12-6 2 15,10-10-1-15,6-10 0 0,7-12 0 16,9-8 0-16,3-11-1 16,-38 23 1-16,0 0 1 15,64-51-2-15,-64 51 2 16,0 0-2-16,56-61 2 15,-56 61-2-15,0 0 1 16,44-50-1-16,-44 50-1 16,33-23 1-16,-33 23-1 15,-5 16 0-15,-5 4 0 16,0 14 1-16,-3 3-2 15,13 1 2-15,4-10-1 16,16-11 1-16,10-12 0 16,6-11 1-16,6-12-1 15,-42 18 1-15,0 0 1 0,70-43-2 16,-70 43 2-16,48-39-1 15,-48 39 0-15,0 0 0 16,61-52 0-16,-61 52-1 16,0 0 0-16,59-37 1 15,-59 37-2-15,13 14 1 16,-20 8-1-16,-2 14 0 15,-9 3 0-15,8 2 1 16,-3-6-1-16,12-10 1 16,5-9 1-16,-4-16 0 15,10-3 0-15,0-17 0 16,-10 20 0-16,0 0 0 15,21-50 0-15,-21 50 0 16,0 0 0-16,23-65 1 16,-23 65-2-16,17-50 0 0,-17 50-2 15,34-48-3-15,-34 48-13 16,48-51-12-16,-48 51-14 15,69-39 0-15,-69 39 0 16,80-45 2-16</inkml:trace>
  <inkml:trace contextRef="#ctx0" brushRef="#br1" timeOffset="199718.9699">6869 2764 78 0,'0'0'36'16,"0"0"0"-16,14 10 2 15,-22 7-29-15,4 11-6 16,-3 9-1-16,0 11 1 15,-3 7-2-15,1 11 0 16,-1 2 0-16,2 3-1 16,1-4-3-16,2-12-1 15,9 2-10-15,-5-26-21 0,12-4 0 16,-11-27-2-16,25-11 1 15</inkml:trace>
  <inkml:trace contextRef="#ctx0" brushRef="#br1" timeOffset="199907.9888">6913 2718 97 0,'0'0'38'0,"20"-25"-1"15,6 20 0-15,-1-9-35 16,15 1-1-16,8 0-2 15,3-6-4-15,14 16-29 16,-18-9-3-16,2 14 1 16,-17 1-3-16</inkml:trace>
  <inkml:trace contextRef="#ctx0" brushRef="#br1" timeOffset="200125.0105">6850 3096 102 0,'0'0'38'0,"0"0"1"16,18-7-3-16,20-13-35 16,10-6 0-16,8 0-1 15,9-6-2-15,-3-2-5 16,9 18-22-16,-21-8-8 15,1 18 0-15,-24 2 0 0</inkml:trace>
  <inkml:trace contextRef="#ctx0" brushRef="#br1" timeOffset="200313.0293">6882 3374 103 0,'0'0'37'15,"10"2"0"-15,13-25-4 16,17 0-32-16,13-1-1 15,6-7-2-15,15 3-6 16,-8-11-16-16,13 11-12 16,-8-2 0-16,2 12-1 0,-15-4 1 15</inkml:trace>
  <inkml:trace contextRef="#ctx0" brushRef="#br1" timeOffset="201012.0992">7690 2998 96 0,'-16'0'37'15,"-9"-4"1"-15,0 12-2 16,-5 1-31-16,-2 13 1 16,-9 5-3-16,2 12 1 15,2 1-1-15,2 8 0 16,3 1-1-16,10-2 0 15,6-4-1-15,10-9-1 0,14-8 1 16,9-11-1-16,9-13 0 16,7-14 1-16,8-11-1 15,3-8 1-15,2-7-1 16,-4-3 1-16,-4-3-1 15,-6 0 1-15,-7 6-1 16,-7 2 0-16,-7 11 1 16,-7 6-1-16,-3 4 0 15,-1 15-1-15,0 0 1 16,0 0 0-16,-11 17-1 15,10 3 1-15,2 5-1 16,3 0 1-16,5 1-1 16,2 1 1-16,7-7 0 15,6-4 0-15,5-7 0 16,6-9 0-16,1-7 0 0,1-5 0 15,1-5 0-15,-5-2 0 16,0 0 0-16,-9-2 0 16,-4 5 0-16,-6 4 0 15,-14 12 0-15,13 0-1 16,-16 12 0-16,-4 8 1 15,1 3-1-15,-2 7 1 16,-1 0-1-16,0 0 1 16,3-4 0-16,1-5 1 15,4-8 0-15,1-13-1 16,0 0 2-16,14-19-1 15,-7-5 0-15,5-4 0 16,-2-5 0-16,4-5-1 16,-4 3 1-16,3-2-2 0,-1 10 0 15,-3 1-1-15,3 7-1 16,-1-1-2-16,8 9-3 15,-5-14-4-15,23 17-13 16,-13-22-14-16,20 5 0 16,-2-15-2-16,13 2 4 15</inkml:trace>
  <inkml:trace contextRef="#ctx0" brushRef="#br1" timeOffset="201197.1177">8689 2439 89 0,'-23'28'37'16,"1"20"1"-16,-7 5 0 15,7 19-33-15,-3 5-1 0,7 7 0 16,3-1-3-16,6-2 0 16,6-4-4-16,1-18-8 15,16 4-26-15,-8-24 0 16,10-6-1-16,-7-23 0 15</inkml:trace>
  <inkml:trace contextRef="#ctx0" brushRef="#br1" timeOffset="201396.1376">8501 2942 103 0,'-18'9'39'0,"18"-9"0"0,16 0 0 15,4-12-37-15,16-11-1 16,9-8-3-16,8-2-1 15,5-19-6-15,11 10-20 16,-15-21-11-16,5 11 1 16,-15-9-1-16</inkml:trace>
  <inkml:trace contextRef="#ctx0" brushRef="#br1" timeOffset="201709.1689">9031 2382 88 0,'-10'26'39'0,"-13"3"-1"16,8 22 1-16,-14 0-31 15,8 22-1-15,-3 4-3 16,4 4 0-16,3-3-1 15,5-2 0-15,3-10-1 0,6-11 1 16,6-8-2-16,5-15 0 16,5-14 0-16,3-11 0 15,1-11 0-15,4-14-1 16,1-7 1-16,2-4-1 15,0-10 1-15,-3 1-1 16,0 0 0-16,-2 6 1 16,-3 5-2-16,-5 15 1 15,-11 12 0-15,13 6-1 16,-11 16-2-16,-4 1-1 15,6 18-4-15,-11-15-14 16,22 19-9-16,-5-21-10 16,15 2-1-16,4-19 0 15</inkml:trace>
  <inkml:trace contextRef="#ctx0" brushRef="#br1" timeOffset="202295.2275">10393 2452 80 0,'-12'-34'37'0,"10"2"-1"0,-7-6 0 15,2 8-33-15,-2 0 0 16,4 10 0-16,-7 9-1 16,-5 14 0-16,-5 16 0 15,-6 18 1-15,-7 17-2 16,-4 14 2-16,-6 12-2 15,2 13 2-15,1 1-2 16,7 8 1-16,8-7-1 16,9-10-1-16,17-9-3 15,6-21-7-15,23-3-26 16,-4-27-3-16,8-7 1 15,-3-23-2-15</inkml:trace>
  <inkml:trace contextRef="#ctx0" brushRef="#br1" timeOffset="202512.2492">9831 2957 103 0,'-21'1'40'0,"21"-1"-1"15,0 0 0-15,26-4-38 16,12-5-1-16,13-5 0 15,13-2-2-15,4-3 0 16,10 0-3-16,-2-5-1 16,9 10-7-16,-18-12-23 15,5 13-2-15,-17-4-1 16,0 8 2-16</inkml:trace>
  <inkml:trace contextRef="#ctx0" brushRef="#br1" timeOffset="202837.2817">10561 2740 86 0,'-26'17'39'0,"-10"-4"0"16,10 17 2-16,-5-1-35 15,4 9 1-15,0-1-3 16,6 4-1-16,3-2 0 16,9-1 0-16,3-5-2 15,10-8 1-15,9-10-1 16,6-7 0-16,6-9 1 15,5-9-2-15,3-9 2 16,4-4-2-16,-4-7 1 16,-2-1 0-16,-2-1-1 15,-9 2 0-15,-1 4 0 16,-9 7 0-16,-5 8-1 0,-5 11 0 15,-5 13-1-15,-2 3-1 16,-2 12-1-16,0 2-2 16,9 8-4-16,-7-15-11 15,29 15-11-15,-6-25-7 16,21-1-1-16,1-16 2 15</inkml:trace>
  <inkml:trace contextRef="#ctx0" brushRef="#br1" timeOffset="203080.3059">11087 2735 99 0,'-21'7'41'16,"-12"-1"-1"-16,7 18-1 0,-4-2-35 15,5 10 1-15,1 3-2 16,7 4-2-16,3 2 1 15,8-1-1-15,9-3-1 16,9-7-1-16,9-6-1 16,8-14-2-16,14-2-6 15,-5-26-14-15,19 2-15 16,-7-20 0-16,11-1-2 15,-9-15 1-15</inkml:trace>
  <inkml:trace contextRef="#ctx0" brushRef="#br1" timeOffset="203250.3229">11439 2621 83 0,'-14'24'41'0,"-14"5"-3"0,10 20 3 16,-10 1-28-16,7 5-9 16,4 0-2-16,7-1 0 15,8-7-2-15,4-9-3 16,16-5-7-16,-8-26-24 15,23-6-6-15,-4-20 1 16,10-7-1-16</inkml:trace>
  <inkml:trace contextRef="#ctx0" brushRef="#br1" timeOffset="203669.3648">11609 2384 98 0,'-7'27'40'16,"-3"-8"1"-16,13 14-1 0,-5-8-36 15,11 5-1-15,2 2-1 16,0 1 1-16,1 3-2 16,-5 3 2-16,-7 1-2 15,-3 9 1-15,-6-3-1 16,-4 0 2-16,-5-2-2 15,2-5 1-15,0-7-2 16,5-7 1-16,6-16 0 16,5-9-1-16,25-26 0 15,1-4 0-15,9-11 0 16,6-7-1-16,3-7 2 15,-1 0-2-15,-1 2 1 16,-6 8-1-16,-10 12 1 16,-5 12-2-16,-9 13 2 0,-12 8-1 15,2 22 0-15,-8 2 0 16,0 12-2-16,0-4-1 15,6 8-4-15,-2-16-8 16,18 16-9-16,-7-28-10 16,23 1-5-16,-3-18 0 15,14-2 1-15</inkml:trace>
  <inkml:trace contextRef="#ctx0" brushRef="#br1" timeOffset="204082.4062">12219 2468 101 0,'-31'-12'39'0,"5"21"2"0,-11-2-4 15,4 16-32-15,3 6 0 16,4 1-2-16,2 5-1 16,8-1 1-16,7-5-1 15,4-3 1-15,10-9-2 16,9-10 0-16,5-8 0 15,8-10 0-15,2-9 0 16,5-8-1-16,-1-7 1 16,1-2-1-16,-3-2 0 15,-3 2 0-15,-5 6 0 16,-7 6 0-16,-3 9-1 15,-13 16 1-15,8 16-1 16,-12 11 1-16,-7 14-1 16,-3 6 2-16,-5 11-1 0,-4 5 2 15,-5 5-2-15,-7-8 1 16,0-5 0-16,-2-11 0 15,2-7-1-15,2-14-4 16,6-7-6-16,-2-32-9 16,27 5-6-16,-9-34-8 15,27-3-10-15,5-20-3 16,15-16 2-16</inkml:trace>
  <inkml:trace contextRef="#ctx0" brushRef="#br1" timeOffset="205034.5013">6948 3925 30 0,'15'-33'34'16,"-8"1"2"-16,3 14 0 16,-9-4-12-16,-1 22-5 15,0 0-7-15,3 15-3 16,-15 11-3-16,5 15-3 15,-7 12-2-15,-2 12 0 16,-2 11-1-16,-2 6-1 16,-1 5 0-16,1-1-1 0,5-2-3 15,-2-21-7-15,18 0-25 16,-6-19 0-16,10-10-1 15,0-21 1-15</inkml:trace>
  <inkml:trace contextRef="#ctx0" brushRef="#br1" timeOffset="205233.5213">6754 4361 78 0,'-23'-10'39'16,"12"11"-3"-16,-3-3 3 15,14 2-21-15,0 0-16 16,21 1 0-16,10-13-3 15,8-10-2-15,17-3 0 16,5-13-4-16,17 3-9 0,-8-19-19 16,13 7-1-16,-9-10-1 15,-3 8 1-15</inkml:trace>
  <inkml:trace contextRef="#ctx0" brushRef="#br1" timeOffset="205601.5581">7418 3744 99 0,'-18'24'37'16,"-10"1"1"-16,9 19-3 15,-4 3-31-15,3 10 0 16,3 8-2-16,4 8 1 16,-2 3-1-16,5 1-1 15,2-3 0-15,2-4 0 16,1-11 0-16,5-5-1 0,3-11 0 15,-1-12 0-15,8-13 0 16,1-11 1-16,3-11-1 16,3-12 0-16,0-5 1 15,7-9 0-15,-4-4-1 16,4 4 2-16,-6-1-2 15,-2 9 2-15,-1 10-2 16,-15 12 0-16,17 5 0 16,-17 14-1-16,-4 10 0 15,2 2-2-15,2 7 0 16,-1-3-3-16,10 3-4 15,-4-19-11-15,24 5-12 16,-9-19-6-16,14-4-2 16,-2-17 3-16</inkml:trace>
  <inkml:trace contextRef="#ctx0" brushRef="#br1" timeOffset="205955.5935">7694 4419 91 0,'-4'19'38'16,"-1"-8"0"-16,10 6 0 15,0-3-35-15,16-9-1 16,8-10 1-16,10-3 0 16,4-8-1-16,1-3 0 15,0-6 0-15,-2 2 0 16,-9-4-1-16,-8 2 1 15,-14 2-1-15,-12 3 1 16,-10 5-2-16,-10 7 2 0,-8 6-1 16,-4 7 0-16,-8 7-1 15,1 10-1-15,1 9 2 16,8 9-1-16,4 2 0 15,11 5 0-15,10 0-1 16,11-7-3-16,21-2-2 16,5-16-8-16,31 2-13 15,-2-22-13-15,21-3-1 16,5-22 0-16,18-1 0 15</inkml:trace>
  <inkml:trace contextRef="#ctx0" brushRef="#br1" timeOffset="206471.6451">9003 3905 83 0,'-25'-17'39'16,"2"24"-1"-16,-9 0 0 15,-2 11-30-15,-7 9-5 16,-1 10 0-16,-2 2-1 15,3 4 0-15,7-3 0 16,9 0-1-16,8-6 1 16,15-5-1-16,8-8-1 15,14-5 1-15,10-5-1 16,9-1 0-16,0-2 0 15,3 0 0-15,-4 1 1 16,-7 5-1-16,-7 4 0 16,-8 5-1-16,-12 7 2 15,-6 5-2-15,-10 1 1 16,-4 1-1-16,-3 1 0 0,1-8-3 15,3 0-2-15,-1-21-12 16,18 5-19-16,-2-14-2 16,20-20-1-16,-1-6 1 15</inkml:trace>
  <inkml:trace contextRef="#ctx0" brushRef="#br1" timeOffset="206876.6856">9233 4222 97 0,'-19'3'38'0,"2"12"3"15,-10-1-3-15,6 10-34 16,-2 4-1-16,2 9-1 0,1 3 0 16,7 0-1-16,5 4 0 15,8-2-1-15,5-4 1 16,9-7-1-16,5-8 0 15,6-10 1-15,5-16 0 16,5-7 0-16,2-12 0 16,0-10-1-16,0-10 1 15,-5-3 1-15,-2-5-2 16,-5 1 1-16,-4 2-1 15,-8 5 1-15,-3 10-1 16,-4 8 0-16,-4 12-1 16,-2 12 0-16,-5 18 1 15,-1 11-1-15,3 9-1 16,-2 3-1-16,3 9 0 15,0-2-2-15,10 3-1 0,-2-18-5 16,17 8-10-16,-11-32-9 16,17 0-9-16,-3-18 1 15,10-7 0-15,-6-14 2 16</inkml:trace>
  <inkml:trace contextRef="#ctx0" brushRef="#br1" timeOffset="207216.7196">9778 4173 95 0,'0'-15'38'0,"-1"30"1"15,-10-1-1-15,5 16-33 16,-5 4 0-16,2 5-3 16,-1 1 1-16,2 2-1 0,1-6 0 15,5-3-1-15,1-9 1 16,5-9-2-16,-4-15 1 15,21-5-1-15,-2-15 1 16,2-9 1-16,1-7-2 16,3-7 2-16,1 0-1 15,-2 0 0-15,-4 7 0 16,-4 6-1-16,-6 14 1 15,-10 16-1-15,18 2 0 16,-14 17 0-16,1 12-2 16,4 6-3-16,6 16-6 15,-8-13-11-15,19 21-6 16,-18-15-14-16,13 4 1 15,-10-13-4-15,5 3 4 16</inkml:trace>
  <inkml:trace contextRef="#ctx0" brushRef="#br1" timeOffset="207868.7848">6094 5409 85 0,'0'0'38'0,"12"2"-1"16,-12-2 1-16,-10 28-35 16,3 0-1-16,4 4-1 15,-3 6-1-15,2 6 0 16,4 0 0-16,-2 3-2 15,8-4-2-15,-1-14-3 16,13 0-28-16,-4-21 0 0,6-7-3 16,-3-20 1-16</inkml:trace>
  <inkml:trace contextRef="#ctx0" brushRef="#br1" timeOffset="208026.8005">6035 5138 95 0,'-21'-6'36'0,"1"4"-1"15,20 2-5-15,3 23-50 16,9-16-16-16,21 6-1 16,5-7-1-16,17 5 0 0</inkml:trace>
  <inkml:trace contextRef="#ctx0" brushRef="#br1" timeOffset="208386.8365">6584 5338 89 0,'-13'6'39'0,"3"5"-1"16,-11-10 1-16,5 6-35 15,-3-1 1-15,0 8-2 16,-2 2-1-16,0 11 1 16,1 1-2-16,2 6 1 15,0 3-1-15,8-3 0 16,3 0 0-16,8-5-1 15,7-9 0-15,10-5 0 16,7-9 0-16,6-6 0 0,4-6 0 16,2 1 0-16,-4-2 0 15,-1 3 0-15,-9 8 1 16,-10 7-1-16,-12 13 0 15,-10 11 2-15,-9 7-1 16,-7 2 0-16,-3 4-1 16,-1-6-2-16,5 1-3 15,1-23-14-15,22-2-7 16,1-18-15-16,13-21-1 15,9-14 1-15,19-10-1 16</inkml:trace>
  <inkml:trace contextRef="#ctx0" brushRef="#br1" timeOffset="208814.8793">7527 5397 92 0,'-12'-12'40'15,"12"12"-1"-15,-10 0 0 16,10 0-36-16,-7 23 0 16,2 6-1-16,-3 8-2 15,-1 13 1-15,-1 6-1 16,-2 4 2-16,3 2-2 15,-1-6-1-15,9-6-2 16,-3-27-14-16,23-2-21 16,-7-31 1-16,15-13-1 15,-1-18-5-15</inkml:trace>
  <inkml:trace contextRef="#ctx0" brushRef="#br1" timeOffset="209258.9238">7568 5150 100 0,'-10'7'38'15,"-2"-5"2"-15,15 9-2 16,-3-11-37-16,23 10 0 16,3-5-1-16,5 4 1 15,3 2-1-15,3 9 1 16,-4 2 1-16,-2 7 0 15,-6 10-1-15,-6 8 1 16,-9 4-1-16,-7 3 1 16,-5 1-1-16,-5-3 1 15,-2-8-2-15,-1-5 1 0,5-12-1 16,2-12 1-16,3-15 0 15,23-15-1-15,1-14 1 16,6-9 0-16,6-9 0 16,3-3 0-16,2-4 0 15,-1 4-1-15,-3 9 1 16,-5 9-1-16,-8 13 0 15,-3 16 0-15,-6 12 0 16,-4 14 0-16,-1 13-1 16,-6 9 0-16,1 8-3 15,-2 5-1-15,7 13-9 16,-9-20-7-16,18 12-7 15,-8-17-11-15,13-3-2 16,-3-16 0-16,13-1 3 0</inkml:trace>
  <inkml:trace contextRef="#ctx0" brushRef="#br1" timeOffset="210102.0081">5674 6869 91 0,'0'-16'38'0,"-6"6"-1"16,-10-13-1-16,5 12-29 15,-12-3-1-15,3 9-2 16,-5 1 0-16,-2 10 0 16,-2 6-1-16,1 5-1 15,1 6 0-15,3 7-1 16,5 2 0-16,4 5 0 0,8-2-1 15,6-4 0 1,6-5 0-16,13-7 1 0,6-15-1 16,8-12 1-16,9-14-1 15,1-13 1-15,3-17 0 16,1-10 0-16,-3-11 0 15,-2-3-2-15,-9-1 1 16,-6 5 0-16,-9 7 0 16,-5 11-1-16,-8 14 1 15,-6 13-1-15,2 27 1 16,-20 6 0-16,4 23 0 15,-1 14 1-15,1 12-2 16,5 12 1-16,5 5-4 16,5-1 0-16,15-2-5 15,1-23-10-15,29 8-8 16,-5-28-12-16,19-7-1 0,2-16 0 15,9-13 2-15</inkml:trace>
  <inkml:trace contextRef="#ctx0" brushRef="#br1" timeOffset="210498.0477">6306 6659 109 0,'-29'3'38'16,"-9"-2"2"-16,2 17-3 15,-2 3-34-15,4 9 2 16,2 6-3-16,9 6 0 15,-1 0 0-15,10 3 0 16,9-5-2-16,9-4 1 0,9-9-1 16,9-12 1-16,9-14-1 15,8-8 0-15,7-10 0 16,1-10 0-16,-1-9 0 15,-1-4 0-15,-4-3 0 16,-7-1 0-16,-6 6 0 16,-8 5 0-16,-11 6-1 15,-5 7 0-15,-4 20 0 16,0 0 0-16,-15 8-1 15,5 14 1-15,0 9-2 16,0 0 0-16,7 8-1 16,3-5-1-16,8 2-1 15,3-16-3-15,20 3-11 16,-8-24-5-16,20-3-12 0,-5-14 2 15,7-5-2-15,-2-10 4 16</inkml:trace>
  <inkml:trace contextRef="#ctx0" brushRef="#br1" timeOffset="210995.0974">6783 6655 102 0,'-22'1'38'0,"1"14"1"16,-6 1 0-16,5 8-33 16,-3 1-2-16,11 3-1 15,5-2-1-15,8-1 0 16,6-5 0-16,9-6-1 15,8-10-1-15,3-6 1 16,11-11 0-16,-1-4-1 16,3-9 1-16,-1-2-1 15,-3-3 0-15,-1-1 0 0,-7 6 0 16,-4 4-1-16,-8 5 0 15,-14 17 0-15,10-7 0 16,-14 19 0-16,-4 17-1 16,-2 13 0-16,-5 15 0 15,-2 10 1-15,-3 16 0 16,-3 7-1-16,3 3 2 15,-1-5-1-15,1-6 1 16,4-8 0-16,0-15 1 16,4-14 0-16,3-18 0 15,5-15 1-15,4-12-1 16,-7-20 0-16,4-11 0 15,3-6 1-15,-1-9-1 16,1-7 0-16,1-6-1 0,0 1 1 16,2 1-1-16,3 3 1 15,2 5-1-15,4 4-2 16,8 9-2-16,2 0-4 15,19 16-12-15,-10-14-4 16,24 12-9-16,-7-12-6 16,10 5-1-16,-6-10 1 15</inkml:trace>
  <inkml:trace contextRef="#ctx0" brushRef="#br1" timeOffset="211214.1193">7412 6369 99 0,'-15'15'38'16,"-8"9"0"-16,6 15 0 0,-4 5-33 15,2 10 0-15,2 4-2 16,2 6 0-16,7 0-1 16,3-6 0-16,5-9-2 15,2-6-2-15,9-7-2 16,2-21-3-16,17 0-15 15,-12-27-11-15,15-2-5 16,-3-15-1-16,6-2 0 16</inkml:trace>
  <inkml:trace contextRef="#ctx0" brushRef="#br1" timeOffset="211401.138">7620 6626 112 0,'-6'27'40'0,"-14"2"0"0,7 12 0 15,-6-2-37-15,7 1 0 16,4 0-2-16,1-5-2 15,7-2-1-15,1-11-3 16,13 1-7-16,-14-23-12 16,31-10-15-16,-14-8 0 15,8-4-2-15,-7-16 4 16</inkml:trace>
  <inkml:trace contextRef="#ctx0" brushRef="#br1" timeOffset="211521.15">7665 6518 74 0,'-14'-38'36'15,"-5"2"1"-15,6 10-2 16,-1 8-19-16,2 6-32 0,12 12-18 15,7 13-2-15,12 0-2 16,4-2 1-16</inkml:trace>
  <inkml:trace contextRef="#ctx0" brushRef="#br1" timeOffset="212098.2077">7989 6608 99 0,'-16'15'39'0,"-11"-5"2"15,5 8-1-15,-9 0-34 16,4 7 1-16,-3-2-3 16,2 6 1-16,1 0-2 15,7 1 0-15,6-1-2 0,6-4 1 16,9-5-2-16,11-8 1 15,6-6-1-15,7-9 1 16,7-11-1-16,3-4 0 16,1-9 0-16,-3-3 0 15,0-1 0-15,-8 2 0 16,-3 2-1-16,-7 4 0 15,-3 8 0-15,-12 15 0 16,0 0-1-16,0 0 0 16,-4 31 0-16,-7 3 1 15,-1 11-1-15,-2 10 1 16,-2 10-1-16,0 3 2 15,2-3 0-15,0 6-1 16,2-9 1-16,3-8 0 0,1-9 1 16,5-13 0-16,0-14 1 15,-1-6 0-15,4-12-1 16,-1-18 2-16,-1-5-2 15,4-5 1-15,-2-6-2 16,0-2 1-16,1 1 0 16,1-3-1-16,3 7 0 15,2 2 0-15,4-1 0 16,4 3-1-16,7 4-1 15,6-10-3-15,11 7-8 16,-4-23-9-16,22 10-2 16,-13-24-8-16,15 2-7 15,-9-17-3-15,4-6 3 0</inkml:trace>
  <inkml:trace contextRef="#ctx0" brushRef="#br1" timeOffset="212474.2453">8507 6040 112 0,'-14'32'40'16,"-7"3"2"-16,7 17-3 15,-4 3-35-15,3 10 0 16,-1 6-1-16,2 2 1 16,3-1-2-16,4-4 1 15,-1-7-1-15,5-7-2 16,4-13 0-16,2-13 0 15,8-12 0-15,5-15 0 16,5-11 0-16,4-12 0 16,5-6 0-16,-1-6 0 15,4-2 0-15,-1 0 0 0,-3 5 0 16,-8 8 0-16,-4 6 0 15,-5 12 0-15,-12 5 0 16,13 13 0-16,-12 5-2 16,-2 2 2-16,1 4-3 15,2-3 0-15,5 1-2 16,-7-22-1-16,28 22-10 15,-14-33-6-15,25 9-3 16,-12-27-6-16,13 2-7 16,-1-13-2-16,3-1 4 15</inkml:trace>
  <inkml:trace contextRef="#ctx0" brushRef="#br1" timeOffset="212669.2648">9042 6134 103 0,'-20'-8'38'0,"9"31"1"15,-10 5-1-15,5 16-32 16,-3 4-2-16,5 7 0 15,1 1-1-15,2 0 0 16,6-2-3-16,0-8-1 16,6-3-3-16,-5-17-10 15,17 8-11-15,-16-24-13 16,3-10-2-16,0 0-1 15,17-14 2-15</inkml:trace>
  <inkml:trace contextRef="#ctx0" brushRef="#br1" timeOffset="212814.2793">8902 6356 93 0,'0'0'39'0,"0"0"1"16,15-1-3-16,-1-1-20 16,5-8-29-16,23 15-18 15,-8-11-9-15,13 6 0 16,6-7-1-16</inkml:trace>
  <inkml:trace contextRef="#ctx0" brushRef="#br1" timeOffset="212963.2942">9419 6522 113 0,'-15'29'44'0,"-6"-13"-2"16,6-2-2-16,-2-4-42 0,-1-22-19 16,18 12-19-16,-2-25-5 15,3 9 2-15,-5-2-3 16</inkml:trace>
  <inkml:trace contextRef="#ctx0" brushRef="#br1" timeOffset="213784.3763">6146 7860 80 0,'9'-32'38'16,"4"9"-1"-16,-10-1 1 15,5 13-32-15,-8 11 0 16,0 0-2-16,8 29-1 15,-9 10 0-15,-3 15-2 16,-1 10 0-16,-1 7-1 16,0 4 0-16,1 0-1 15,2-6 0-15,1-7-2 0,1-14-3 16,14-7-10-16,-12-26-22 15,17-11 1-15,-9-19-2 16,6-11 1-16</inkml:trace>
  <inkml:trace contextRef="#ctx0" brushRef="#br1" timeOffset="214276.4254">5975 7831 104 0,'-20'-3'39'15,"2"-2"2"-15,18 5-2 16,-9 13-36-16,27-19-1 15,12-6 0-15,15-6-1 16,11-5 0-16,11-4 0 0,6-3 0 16,0 3-1-16,0 1 1 15,-6 7-1-15,-11 7 0 16,-9 9 0-16,-17 12 0 15,-8 11 1-15,-13 9-1 16,-9 11 1-16,-8 6-1 16,-6 6 0-16,-1 3-1 15,-3 4 1-15,3 0 0 16,-1-5-1-16,4-8 1 15,6-7-1-15,6-9 1 16,6-10 0-16,8-12 1 16,7-14-1-16,3-12 1 15,4-8 0-15,2-7 1 0,-1-3-1 16,-1-3 1-1,-3 3-1-15,-5 4 1 0,-4 8-1 16,-8 11-1-16,-8 13 1 16,0 0-1-16,-2 25-1 15,-4 5 0-15,-3 6-2 16,4 7-1-16,-2-1-2 15,8 9-7-15,-3-17-10 16,24 9-6-16,-11-25-6 16,18-1-6-16,1-16 1 15,9-7 1-15</inkml:trace>
  <inkml:trace contextRef="#ctx0" brushRef="#br1" timeOffset="214636.4614">6912 8078 88 0,'-20'10'38'15,"11"4"-1"-15,9-14 2 16,0 0-35-16,23 6 0 16,5-14 0-16,10-7-2 15,6-1 2-15,4-9-2 16,-1 0 1-16,-2 0-2 15,-6-1 1-15,-9 3 0 16,-11 5-1-16,-12-1 0 16,-11 8 0-16,-9 4-1 15,-9 7 1-15,-8 8 0 16,-5 7-1-16,-2 8 0 15,-1 12 1-15,5 5-1 0,9 0 0 16,7 4 0-16,12-4-2 16,17-4-2-16,7-10-8 15,29 5-11-15,-7-26-7 16,22 6-10-16,7-15-2 15,20 0 1-15,5-9 1 16</inkml:trace>
  <inkml:trace contextRef="#ctx0" brushRef="#br1" timeOffset="215220.5199">7987 7916 90 0,'0'0'38'0,"-15"-15"-2"15,3 15 3-15,-5-1-34 16,-2 7 0-16,-3 0-2 0,3 5-1 16,-3 3 0-16,2 6 1 15,1-2-2-15,3 6 0 16,5-5 0-16,5 4 0 15,5-7-1-15,5 1 0 16,9-7 0-16,6-2 0 16,8-7 0-16,6-7 0 15,4 1 1-15,2 0-1 16,1-1 1-16,-3 2-1 15,-6 8 1-15,-4 0-1 16,-11 10 0-16,-7 7 0 16,-8 6 0-16,-7 0 0 15,-6 4-1-15,-1-1 0 16,-1-1-1-16,0-6-1 15,11-3-3-15,3-20-7 0,18 7-9 16,-5-29-8-16,21 2-8 16,-2-18-1-16,12-2 2 15</inkml:trace>
  <inkml:trace contextRef="#ctx0" brushRef="#br1" timeOffset="215397.5376">8378 7886 105 0,'-24'10'37'15,"10"15"2"-15,-8 4-4 16,2 12-32-16,4 4-1 15,2 5-2-15,6-1 0 16,2-1-1-16,9-4-1 16,1-12-3-16,14-3-8 15,-18-29-13-15,33 2-13 0,-13-20 1 16,14-6-1-16,-9-19 2 15</inkml:trace>
  <inkml:trace contextRef="#ctx0" brushRef="#br1" timeOffset="215533.5512">8382 7651 90 0,'-22'-40'36'15,"-2"5"-1"-15,11 19 0 16,13 16-36-16,0 0-17 16,0 0-17-16,32 12 0 15,11 11-2-15,5-4 1 16</inkml:trace>
  <inkml:trace contextRef="#ctx0" brushRef="#br1" timeOffset="215923.5902">8833 7856 94 0,'-27'6'38'15,"-1"6"1"-15,-8-4 0 16,4 6-31-16,-4 4-4 16,6 15 0-16,1 2 0 15,6 7-2-15,8-2 0 16,11 0-1-16,9-6 0 15,11-9 0-15,9-11 0 16,9-15-1-16,7-19 2 16,0-10 0-16,3-12 0 15,-2-10 0-15,-4-8 0 0,-3-6-1 16,-6-4 0-16,-4 2 0 15,-7 8 0-15,-3 9-1 16,-7 8 0-16,-3 14 0 16,-8 18 0-16,3 11-1 15,-17 39 0-15,3 5 0 16,-3 14-1-16,-1 8-2 15,5 11-2-15,1-7-3 16,16 7-9-16,-7-27-6 16,26 4-6-16,-9-23-10 15,17-9-1-15,2-21 2 16</inkml:trace>
  <inkml:trace contextRef="#ctx0" brushRef="#br1" timeOffset="216268.6247">9121 7894 110 0,'-16'25'40'0,"-4"-5"0"16,13 10-2-16,6-11-34 16,9 0-1-16,12-10 0 15,9-6-1-15,5-10 0 16,7-7-1-16,0-8 0 15,-3-5 0-15,-9-3-1 16,-7-5 0-16,-15 5-1 16,-14 7 0-16,-13 6-1 15,-12 11 1-15,-10 14 1 16,-7 12-1-16,2 11 1 15,-2 15 0-15,10 7 0 0,7 0 0 16,17 1 0-16,13-4-1 16,16-8-3-16,15-15-7 15,21 5-10-15,-7-32-5 16,16 8-11-16,-8-16-4 15,-2 0-2-15,-8-9 3 16</inkml:trace>
  <inkml:trace contextRef="#ctx0" brushRef="#br1" timeOffset="216877.6856">5565 8674 81 0,'-26'-54'38'0,"3"9"0"16,-12 1-1-16,0 12-31 15,-4 7 0-15,4 20-2 16,-4 13 0-16,4 19-1 16,0 17-1-16,2 10 0 15,4 15 0-15,1 10-1 16,4 9 1-16,3 1-1 15,5 3 0-15,4-2-1 0,5-8 0 16,8-9-3-16,12-9-2 16,-2-20-4-16,16-2-13 15,-13-29-13-15,9-6-3 16,-8-22-2-16,3-6 2 15</inkml:trace>
  <inkml:trace contextRef="#ctx0" brushRef="#br1" timeOffset="217078.7057">4954 9096 104 0,'-25'-5'39'16,"13"9"1"-16,12-4-2 16,0 0-35-16,24-20-1 0,15 8-3 15,8-2-1-15,13-5-1 16,9 5-1-16,5-5-2 15,12 12-4-15,-11-8-9 16,11 16-14-16,-15-3-4 16,1 8-1-16,-10-4 3 15</inkml:trace>
  <inkml:trace contextRef="#ctx0" brushRef="#br1" timeOffset="217470.7449">5858 8982 76 0,'-13'-9'37'0,"0"3"0"15,-10-1 1-15,1 10-27 16,-10-1-5-16,5 8 0 15,-10 6-2-15,4 12 1 0,-5 3-2 16,4 9 1-16,1 2-2 16,8 4 1-16,5-5-1 15,11 1 0-15,10-9-1 16,12-5 0-16,10-13-1 15,8-12 1-15,8-6-1 16,4-13 0-16,1-7 1 16,1-4-1-16,-5-6 0 15,-5-2 1-15,-6 1-1 16,-7 1 0-16,-5 7 0 15,-7 4 0-15,-4 6 0 16,-5 4-1-16,-1 12 0 16,0 0 0-16,-8 23-1 15,5-2 0-15,3 8-2 0,-1 1-2 16,10 10-3-16,-1-16-7 15,22 17-6-15,-8-30-6 16,26 8-10-16,-2-15-1 16,12-5 3-16,0-11 0 15</inkml:trace>
  <inkml:trace contextRef="#ctx0" brushRef="#br1" timeOffset="217696.7675">6433 9086 90 0,'-13'-7'38'15,"-18"-2"0"-15,5 12 1 16,-11-4-33-16,3 17-1 15,-4 2-1-15,5 12-1 16,3 4 0-16,8 4 0 16,6 2-2-16,11-1 0 0,15-3-1 15,11-8 0-15,12-7-3 16,10-16-3-16,20 2-7 15,-4-30-9-15,22 8-10 16,-7-22-7-16,5 2-1 16,-10-13 1-16</inkml:trace>
  <inkml:trace contextRef="#ctx0" brushRef="#br1" timeOffset="217884.7863">6824 9025 103 0,'-33'20'40'15,"8"14"0"-15,-5-1-2 16,4 11-34-16,10 1-2 15,6 2 0-15,7-3-2 0,8-7-2 16,11-4-2-16,-1-22-13 16,26 4-11-16,-11-30-12 15,14-6 0-15,-6-18-1 16,10-8 1-16</inkml:trace>
  <inkml:trace contextRef="#ctx0" brushRef="#br1" timeOffset="218768.8747">7050 8732 97 0,'0'0'41'16,"-23"18"1"-16,20 1-1 16,-1-4-37-16,11 3-1 0,6-1 1 15,4 6-1-15,-1 3 0 16,4 1-1-16,-3 5-1 15,-2 2-1-15,-7 6 1 16,-2 1 0-16,-7 3-1 16,-3-3 0-16,-1-3 1 15,-4-4-1-15,1-9 1 16,4-10-1-16,4-15 0 15,0 0 0-15,21-29 0 16,-4-2 0-16,5-6 0 16,5-4-1-16,-3-2 1 15,5 4 0-15,-7 6 0 16,-1 9 0-16,-6 12 0 15,-3 12-1-15,-12 0 0 0,16 30 1 16,-10-4-2-16,-1 6-1 16,7 3-1-16,0-4-1 15,12 3-2-15,-4-17-6 16,26 9-8-16,-12-28-4 15,22 7-7-15,-9-20-6 16,4 2 0-16,-9-10 3 16,1-1 27-16,-11 3 15 15,-22-11 10-15,5 18 5 16,-30-13 10-16,2 16 6 15,-16-4 2-15,6 12 0 16,-14 1-26-16,7 9-8 16,-4 5-2-16,3 10 0 15,2 4-2-15,8 2 1 0,5 4-2 16,7-1 0-16,6-3 0 15,10-6 0-15,5-8-1 16,11-10 1-16,8-12-1 16,4-7 0-16,5-9 0 15,1-7 0-15,3-4 0 16,-6-1-1-16,-3 2 0 15,-7 3-1-15,-5 10 0 16,-9 7 0-16,-14 14 0 16,1 20-1-16,-10 14 1 15,-9 21 0-15,-8 23 0 16,-7 18 1-16,-3 14 1 15,0 8 0-15,2 3 0 16,2-6 1-16,5-7 0 16,2-20 1-16,11-22-1 0,4-21 1 15,4-25-1-15,6-20 0 16,-7-20 1-16,4-13-1 15,0-12 0-15,0-12 0 16,2-11-1-16,-1-6-1 16,5-2-1-16,4-2-2 15,9 13-7-15,-8-14-9 16,25 30-5-16,-16-12-6 15,24 21-9-15,1 4-2 16,20 12 3-16</inkml:trace>
  <inkml:trace contextRef="#ctx0" brushRef="#br1" timeOffset="219497.9476">8581 8953 82 0,'-8'-11'37'0,"8"11"-1"16,-28-2 2-16,12 17-31 15,-12 5-1-15,-1 13-1 0,-4 4-1 16,-1 9 0-16,-1 2 0 16,8 1-1-16,6-7 0 15,7-4-1-15,9-10 0 16,11-12 0-16,12-15-1 15,11-13 0-15,8-11 0 16,3-6 0-16,3-8 0 16,-3-1-1-16,-5 0 1 15,-4 3-1-15,-9 5 1 16,-8 8-1-16,-9 8 0 15,-5 14 0-15,0 0 0 16,-18 9 0-16,8 8 0 16,0 4-1-16,2 6-1 15,-1 0 0-15,9 6-2 0,3-9-1 16,11 0-3-16,-2-18-5 15,21 11-9-15,-14-26-4 16,21 7-7-16,-10-18-4 16,5 0-1-16,-7-8 3 15</inkml:trace>
  <inkml:trace contextRef="#ctx0" brushRef="#br1" timeOffset="219963.9942">8875 8998 88 0,'0'0'36'16,"-2"-14"0"-16,2 14 1 15,0 0-32-15,-10 24 1 16,4-5-3-16,0 7 0 15,0 4-1-15,0 6 0 16,2 1 0-16,0 0 1 16,3-5-2-16,2-2 1 0,4-10 0 15,5-8 0-15,4-12 0 16,3-9-1-16,1-10 0 15,4-6-1-15,1-3 1 16,0-6-1-16,-2 3 0 16,-2 2-1-16,-5 6 1 15,-5 7-1-15,-9 16 0 16,0 0 1-16,0 0-1 15,-5 16 1-15,0 6 0 16,-2 3 0-16,4 4 0 16,0 1 0-16,5-1 1 15,4-6 0-15,4-6 0 0,5-5 0 16,4-10 0-1,3-9 0-15,-1-8 0 0,2-8 0 16,0-4 0-16,-3-5-1 16,-2-2 0-16,-6 0-1 15,0 6-2-15,-8-4-1 16,4 13-3-16,-12-5-9 15,16 20-7-15,-17-11-4 16,17 17-8-16,-12-2-3 16,20 2-1-16,-7 1 3 15</inkml:trace>
  <inkml:trace contextRef="#ctx0" brushRef="#br1" timeOffset="220369.0347">9475 9027 93 0,'-19'6'37'16,"4"11"1"-16,-6-4 0 16,7 8-33-16,-3 1 1 15,7 8-3-15,2 0 0 16,4 2 0-16,5-5-1 15,4-1 0-15,7-10-1 16,2-6 1-16,3-11-2 16,5-7 1-16,0-7-1 15,4-8 0-15,-5-3 0 16,0-1-1-16,-6-2 1 15,-4 4-1-15,-5 4 0 0,-6 5 1 16,-2 5-1-16,2 11 0 16,-17-2 1-16,7 11 0 15,1 5-1-15,-2 2 0 16,8 4-1-16,-1-2-1 15,8 4-2-15,3-11-4 16,15 10-9-16,-8-22-6 16,18 9-8-16,-6-12-5 15,8-1-1-15,-3-9 2 16</inkml:trace>
  <inkml:trace contextRef="#ctx0" brushRef="#br1" timeOffset="220752.073">9786 9061 87 0,'-22'4'37'0,"13"9"0"0,-8-2 2 15,7 13-31-15,-4-3-2 16,6 9-2-16,-1-1-1 16,8 5 0-16,2-5-1 15,7-3 0-15,5-6 0 16,5-7-1-16,4-9 1 15,5-10-1-15,-1-10 0 16,4-6-1-16,-2-5 1 16,-2-3-1-16,-3 0 0 15,-3-1 0-15,-6 6 0 16,-5 5 0-16,-3 9 0 15,-6 11 0-15,-12 9 0 16,-2 15 0-16,-8 16 0 16,-5 18 0-16,-3 14 1 0,-7 12 0 15,0 5-1-15,1 1 0 16,-1-1-2-16,6-9-1 15,7-7-5-15,-4-31-11 16,22-1-6-16,-11-34-8 16,17-7-7-16,-6-20 0 15,8-10 0-15</inkml:trace>
  <inkml:trace contextRef="#ctx0" brushRef="#br1" timeOffset="221451.1429">6051 10277 88 0,'0'0'40'0,"5"-19"-2"15,-5 19 2-15,0 0-34 16,-11 20 0-16,3-3-3 16,2 11-1-16,-2 3-1 15,4 5 0-15,0 5-1 16,3 0-1-16,5-1-2 15,1-10-1-15,13 5-13 16,-18-35-10-16,31 11-13 16,-9-23 2-16,7-8-2 15,-5-12 0-15</inkml:trace>
  <inkml:trace contextRef="#ctx0" brushRef="#br1" timeOffset="221954.1932">6012 9966 103 0,'-29'-12'37'0,"11"18"1"15,3 1-5-15,17 4-35 16,10 3-3-16,5-9-3 16,23 12-5-16,-7-17-5 15,23 16-3-15,-11-16-1 16,17 14 6-16,-15-12 3 15,5 10 6-15,-9-2 4 16,-8-3 9-16,-4 9 6 16,-18-13 5-16,7 14 3 0,-20-17-3 15,4 17-2-15,-4-17-3 16,-11 17-2-16,-2-7-3 15,6 5-1-15,-7-3 0 16,4 8-2-16,-5-3 0 16,4 5-2-16,1-2 1 15,2 0-2-15,4-1 0 16,5-3 1-16,6-6-1 15,8-4-2-15,4-5 1 16,4-2 1-16,4-3-1 16,1-2 0-16,-5 2 1 15,0 3-1-15,-7 5 1 16,-5 7 0-16,-10 8-1 15,-7 7 1-15,-7 5-2 0,-4 4 2 16,-1-1-4-16,0 0 0 16,3-2-4-16,-2-17-7 15,20 7-9-15,-3-22-8 16,8-11-8-16,7-12-1 15,15-4 0-15</inkml:trace>
  <inkml:trace contextRef="#ctx0" brushRef="#br1" timeOffset="222684.2662">7162 10349 76 0,'0'0'37'0,"-1"-11"2"15,1 11 1-15,-14 7-31 16,8 9-3-16,-6 4-4 16,1 8 2-16,2 7-4 15,3 3 2-15,-2 4-3 16,6-5 0-16,2-1-2 15,1-18-9-15,16-2-25 16,-6-21 0-16,8-5-1 16,-4-19-1-16</inkml:trace>
  <inkml:trace contextRef="#ctx0" brushRef="#br1" timeOffset="223173.3151">7124 10079 96 0,'0'0'37'16,"-20"-3"0"-16,20 3-2 15,5 19-36-15,9-15-2 16,8 4 0-16,2-1-1 16,10 6 0-16,-2-4 1 15,2 7-1-15,-5 0 3 16,2 3 0-16,-8 5 2 15,-6 0 1-15,0 3 2 0,-12-3-1 16,1 6 1-16,-9-6 0 16,3 5 0-16,-5-5-1 15,2 2 0-15,-2-2-1 16,3-2 1-16,1-6-1 15,2 0 0-15,-1-16 0 16,6 15 0-16,-6-15-1 16,17-8 1-16,-8-6-1 15,5-3 0-15,1-4 1 16,1-4-2-16,1-1 1 15,3 0-2-15,-2-2 2 16,3 6-1-16,-4 4 1 16,2 4-1-16,-2 8 0 15,-3 10 1-15,-3 7-2 16,-1 7 3-16,-1 7-4 0,-2 3 0 15,7 4-3-15,-3-13-8 16,22 15-12-16,-10-23-10 16,16 2-5-16,3-14-1 15,13-1 1-15</inkml:trace>
  <inkml:trace contextRef="#ctx0" brushRef="#br1" timeOffset="224372.435">8528 10324 17 0,'11'-13'32'16,"-11"13"4"-16,0 0-2 15,-9-24-13-15,9 24-2 16,-15-16-3-16,15 16-2 15,-31-18-5-15,13 13-1 16,-8-3-2-16,-1 6 0 16,-6 0-2-16,0 11-1 0,0 4 0 15,-1 9-1 1,6 8-2-16,-1 8 2 0,7 4-2 15,4 4 1-15,7-5-1 16,11-2 0-16,9-13 0 16,15-10 0-16,3-18 1 15,15-14-1-15,7-15 1 16,5-17-2-16,2-9 3 15,-3-7-2-15,-4-3 2 16,-9 1-2-16,-6 1 2 16,-11 11-2-16,-9 5 1 15,-11 16 0-15,-5 14-1 16,2 19 0-16,-23 10 0 15,4 16 0-15,2 16-1 16,-1 7-1-16,4 12-3 0,3 0 1 16,11 9-6-16,-1-21-11 15,25 11-7-15,-9-18-12 16,21-8-2-16,0-15 3 15,9-7 0-15</inkml:trace>
  <inkml:trace contextRef="#ctx0" brushRef="#br1" timeOffset="225079.5057">8968 10273 87 0,'-20'-4'39'0,"2"11"1"15,-8 2-3-15,5 14-28 16,-7 0-5-16,9 10 1 0,-3 1-3 15,5 5 1-15,0-3-2 16,13 1 1-16,1-8 0 16,8-4-1-16,7-8 0 15,3-10 0-15,8-9 0 16,4-12-1-16,1-8 0 15,-2-4 0-15,2-7 1 16,-4-2-1-16,-4 0 1 16,-4 2-1-16,-7 6 2 15,-3 4-4-15,-5 7 3 16,-1 16-1-16,-8-11 0 15,8 11 0-15,-13 14-1 16,9 1 0-16,0 4 0 16,5 1 2-16,3 0-2 0,6-3 1 15,8-3 1-15,5-5-1 16,7-6 0-16,6-7 1 15,2-4-1-15,4-3 0 16,-2-3 0-16,-3 1 1 16,-4 0-1-16,-5 4 0 15,-9 2 0-15,-5 4 1 16,-14 3-1-16,5 15 0 15,-11 1 0-15,-2 9 0 16,-4 4 0-16,1 3 0 16,-2 3 0-16,3-3 0 15,0-3 0-15,6-6 0 16,4-11 0-16,0-12 0 15,13-9 0-15,-1-13 1 16,3-7-1-16,0-8 1 0,0-7 1 16,0-1-3-16,-3 0 3 15,-4 4-2-15,-4 5 2 16,-2 7-2-16,-3 7 1 15,-1 7-1-15,2 15 0 16,0 0 0-16,0 0-3 16,0 0-4-16,5 27-7 15,-5-27-9-15,27 16-4 16,-17-23-6-16,22 3-7 15,-7-11-2-15,9-3 3 16</inkml:trace>
  <inkml:trace contextRef="#ctx0" brushRef="#br1" timeOffset="225323.5301">9677 9951 112 0,'-19'51'39'0,"13"16"1"16,-4-9-9-16,7 15-27 15,0 0-3-15,8 2 0 16,3-2-2-16,3-8-3 15,5-7-4-15,-5-22-12 16,17 0-14-16,-8-21-5 16,8-9-2-16,-4-20 3 15</inkml:trace>
  <inkml:trace contextRef="#ctx0" brushRef="#br1" timeOffset="225607.5585">9918 10122 100 0,'-26'22'39'0,"-9"0"2"16,2 12-1-16,-7-4-33 16,7 2-2-16,2-3-1 15,5 0-1-15,3-5-1 16,12 0 1-16,4-9-3 15,12-1 2-15,9-7-1 16,11-3 0-16,8-3-1 16,8-3-1-16,9 1-1 0,2-4-3 15,5 10-5-15,-15-11-11 16,14 21-6-16,-27-12-9 15,5 14-6-15,-15-3-1 16,-1 3 1-16</inkml:trace>
  <inkml:trace contextRef="#ctx0" brushRef="#br1" timeOffset="225774.5752">10232 10576 119 0,'-21'17'42'16,"-6"-8"-1"-16,5-2-9 0,17 3-56 15,-14-12-18-15,19 2-1 16,0 0-1-16,2-16 0 16</inkml:trace>
  <inkml:trace contextRef="#ctx0" brushRef="#br2" timeOffset="232789.2766">5150 11135 56 0,'0'0'34'16,"0"-19"2"-16,0 19-1 15,-2-12-25-15,2 12-4 16,0 0-1-16,0 0-2 16,0 0 0-16,-10 16-1 15,7 0 0-15,2 6-1 16,-2 3 0-16,3 9 0 15,2 4 0-15,0 7 0 16,3 0-1-16,1-2 0 16,5 0 1-16,2-9-1 0,4-7 0 15,3-12 1-15,3-15-1 16,5-14 1-16,-2-16-1 15,3-5 1-15,-3-10 0 16,2-4 0-16,-6 0-1 16,-3 5 1-16,-5 5-1 15,-3 8 1-15,-4 10-1 16,-3 9 0-16,-4 12-1 15,0 0 1-15,12 28 0 16,-11 1 0-16,5 8 0 16,-2 3 0-16,4 0 0 15,4 4 1-15,0-8-1 16,2-5 2-16,2-11-1 15,2-13 0-15,2-14 1 0,2-12 0 16,-1-12 0-16,1-8-1 16,-1-8 0-16,0-8 0 15,-1 2-2-15,-3-1 0 16,-2 10-5-16,-8-3-9 15,9 22-22-15,-15 3 0 16,-1 22-4-16,0 0 2 16</inkml:trace>
  <inkml:trace contextRef="#ctx0" brushRef="#br2" timeOffset="233170.3147">5970 11347 81 0,'2'16'38'0,"-2"-16"0"16,17-1-1-16,1-8-35 15,9-3 1-15,4-4-1 16,5-2 0-16,2-4 0 15,-1 0 0-15,-2 0-1 16,-6 5 0-16,-10-1 1 16,-10 6-1-16,-9 12 0 15,-18-11 0-15,-5 12 1 16,-7 4-1-16,-7 5 0 15,-5 3 1-15,2 3-1 0,-1 3 0 16,7 0 0-16,8 2 0 16,9-3-1-16,14 2 1 15,10-4-3-15,14-4-1 16,19 3-10-16,-2-18-17 15,22 9-11-15,-1-13 1 16,15 4-2-16</inkml:trace>
  <inkml:trace contextRef="#ctx0" brushRef="#br2" timeOffset="233806.3783">7052 11292 60 0,'-13'-12'37'0,"-1"4"-1"15,-10-7-1-15,1 14-24 16,-15-5-2-16,3 11-2 15,-7 3-2-15,2 11-1 16,-2 6-1-16,6 6 0 16,4 2-1-16,8 1 0 15,8-2-1-15,12-3 1 16,9-8-1-16,13-11 0 15,11-12-1-15,11-12 1 16,10-13 0-16,6-7-1 16,-1-10 1-16,0-7-1 15,-3 1 0-15,-6 0 0 16,-12 5 1-16,-12 7-1 15,-9 10 0-15,-10 10 0 0,-3 18 0 16,-16 0-1-16,0 18-1 16,-3 10 0-16,3 11-1 15,-2 6 0-15,9 9-3 16,2-4-1-16,15 8-6 15,-4-19-17-15,20 1-7 16,2-15-1-16,13-7 1 16</inkml:trace>
  <inkml:trace contextRef="#ctx0" brushRef="#br2" timeOffset="234107.4084">7403 11259 53 0,'-20'6'36'0,"-7"2"1"0,2 13-2 16,-4-4-9-16,11 18-21 15,2-3 0-15,9 7-2 16,5-5 0-16,13-2 1 16,6-9-2-16,9-6 1 15,1-11-1-15,5-9 0 16,-1-10 0-16,1-9 0 15,-4-8-1-15,-8-3 0 16,-4-8 0-16,-7 1-1 16,-7 1-1-16,-9 3-1 15,-5 8-1-15,-9 0-7 16,6 22-17-16,-13-3-13 15,5 14 1-15,-1-1-2 16,11 8 1-16</inkml:trace>
  <inkml:trace contextRef="#ctx0" brushRef="#br2" timeOffset="234758.4735">8463 11274 67 0,'-8'-15'36'16,"-11"-1"0"-16,0 8 2 16,-11 0-30-16,1 12-3 0,-8 1 0 15,4 13-1-15,-2 7-1 16,4 6 1-16,2 4-2 15,7 2 1-15,8-2-1 16,10-5 0-16,8-4-1 16,11-10 1-16,11-13-1 15,8-10 1-15,7-12-1 16,5-7 0-16,4-7 0 15,-4-5 0-15,-4-1 0 16,-7 2-1-16,-7 6 1 16,-10 6-1-16,-11 12 0 15,-7 13 0-15,0 0 0 16,-18 12 0-16,5 14-2 15,-2 5 0-15,7 8-3 0,-3-6-12 16,24 15-16-16,-6-16-7 16,19 1-1-16,0-12 0 15</inkml:trace>
  <inkml:trace contextRef="#ctx0" brushRef="#br2" timeOffset="235238.5214">9428 10980 57 0,'-14'-20'39'15,"-1"3"1"-15,-6-1-2 16,4 13-13-16,-8-5-20 15,3 11 0-15,-3 7-1 16,2 14-1-16,-7 9 0 0,6 12-3 16,0 8 2-16,4 9-2 15,4 2 0-15,3 6 0 16,9-2 0-16,4-4-2 15,7-6-1-15,4-9-1 16,11-6-5-16,-9-26-17 16,11 1-13-16,-5-20-1 15,5-6 1-15,-11-15 0 16</inkml:trace>
  <inkml:trace contextRef="#ctx0" brushRef="#br2" timeOffset="235412.5389">9134 11294 87 0,'-21'-5'38'16,"21"5"-1"-16,-16 0 2 15,16 0-36-15,18 0-1 16,5-3-2-16,7 2-2 16,4-6-4-16,16 10-17 15,-8-10-15-15,6 7 1 16,-5-7-2-16,1 9 1 15</inkml:trace>
  <inkml:trace contextRef="#ctx0" brushRef="#br2" timeOffset="235801.5778">9575 11269 78 0,'-15'6'38'16,"15"-6"-1"-16,-16 3 0 16,16-3-31-16,-18 15-1 0,15-1-1 15,-3 2 1-15,6 7-2 16,-1-1 0-16,2 4 0 15,5-2-1-15,2-2 0 16,5-4-1-16,1-7 0 16,2-6 0-16,2-10-1 15,6-7 1-15,-4-5-1 16,4-5 0-16,-1-3 1 15,-2-1-1-15,-2-2 0 16,-2 4 0-16,-6 5 1 16,-3 5-1-16,-8 14 0 15,7-11 0-15,-7 11 0 16,-4 18 0-16,-2 2 0 15,1 2 0-15,-1 6-1 0,5-2-1 16,1-1 0-16,8-2-2 16,3-13-2-16,18 2-15 15,-11-27-10-15,20 2-9 16,-2-20-1-16,10-2 2 15</inkml:trace>
  <inkml:trace contextRef="#ctx0" brushRef="#br2" timeOffset="235997.5974">10161 10978 69 0,'-15'28'37'0,"-7"7"1"16,4 13 0-16,-4-1-16 15,7 9-19-15,1-3 0 0,9 2-4 16,6-7 1-16,7-12-4 15,12-2-4-15,-3-27-28 16,22-5-2-16,-5-21 0 16,9-7-2-16</inkml:trace>
  <inkml:trace contextRef="#ctx0" brushRef="#br2" timeOffset="236170.6147">10430 10939 99 0,'-24'23'38'0,"5"16"1"16,-8 8 0-16,5 17-35 15,-1 1-1-15,7 6-3 16,4-1-2-16,4-10-6 16,16 6-22-16,-2-20-11 0,9-6 1 15,-4-15-2-15</inkml:trace>
  <inkml:trace contextRef="#ctx0" brushRef="#br2" timeOffset="237029.7006">6442 11984 68 0,'0'0'37'15,"0"0"0"-15,0 0 0 16,0 0-33-16,0 0 0 15,-3 16 1-15,3 7-1 16,-1 7 0-16,2 11-1 16,0 10-1-16,2 8 1 15,-3 5-2-15,-1 9 1 16,-1 0-2-16,1-3-2 0,0-2 0 15,-4-9-2-15,4-6-4 16,-7-22-13-16,13-1-18 16,-5-30 0-16,4 13-1 15,-4-25 2-15</inkml:trace>
  <inkml:trace contextRef="#ctx0" brushRef="#br2" timeOffset="237215.7192">6340 12492 60 0,'-25'-7'40'0,"-4"-4"0"16,11 12 0-16,-4-6-20 15,22 5-14-15,0 0-2 16,0 0-1-16,26-4-2 16,3-7 0-16,10 1-3 0,5-8-2 15,11 13-17-15,-6-16-19 16,5 9 1-16,-6-4-2 15,-1 8 1-15</inkml:trace>
  <inkml:trace contextRef="#ctx0" brushRef="#br2" timeOffset="237648.7625">6784 12320 86 0,'0'0'40'0,"-13"13"0"15,7 9 0-15,-4-1-35 16,4 11-1-16,-5 1-1 16,4 7-1-16,3-2-1 15,4-3 0-15,2-1-1 16,7-10 0-16,6-8 0 15,8-12 0-15,5-12 0 16,5-10 1-16,2-8 0 16,3-5 0-16,-4-8 0 15,-1 1 0-15,-4-2 0 16,-7 5 0-16,-6 6 0 15,-6 4 0-15,-4 8-1 16,-2 5 0-16,-4 12 0 16,0 0-1-16,-10 21 0 0,5 0 0 15,1 9-1-15,2 2-1 16,5 4-1-16,1-4-2 15,12 1-1-15,-6-20-7 16,24 12-13-16,-12-25-11 16,12-3-2-16,-4-15 2 15,6-4 1-15</inkml:trace>
  <inkml:trace contextRef="#ctx0" brushRef="#br2" timeOffset="237970.7947">7359 12311 52 0,'0'0'37'0,"-9"10"1"16,-1 5-1-16,6 17-11 15,-2-6-21-15,3 12-1 0,-2-2-1 16,4 3-1-16,-3-2 0 16,5-2 0-16,-1-8 0 15,3-1-1-15,-2-11 1 16,-1-15-1-16,0 0 0 15,16-7 1-15,-9-16-1 16,2-7 2-16,1-8-1 16,0-6 0-16,2-7-1 15,-2-3 0-15,1 0 0 16,-1 2 0-16,2 6-2 15,-1 4-2-15,3 11 0 16,-1 3-2-16,9 18-4 16,-7-7-12-16,22 23-10 15,-9-8-9-15,11 8-1 16,-2-4 1-16</inkml:trace>
  <inkml:trace contextRef="#ctx0" brushRef="#br2" timeOffset="238549.8526">7846 12305 69 0,'-10'-12'39'16,"10"12"0"-16,-4-11 0 15,4 11-30-15,0 0-3 16,4 14-1-16,-4 1-2 16,0 8 0-16,-3 4-1 15,-2 9 1-15,1 3-2 16,-1-1 0-16,0-5 0 0,1-3-1 15,2-12 0-15,2-18 1 16,14 2 0-16,3-24-1 16,5-9 1-16,1-7 1 15,3-9-1-15,5 0 1 16,-6 3-1-16,1 7-1 15,-8 10 1-15,-2 12-1 16,-5 15 1-16,0 14-1 16,-5 12 0-16,-1 9 0 15,4 5-3-15,-4-1-4 16,20 17-16-16,-18-29-9 15,23 8-10-15,-4-19-3 16,13-7 2-16</inkml:trace>
  <inkml:trace contextRef="#ctx0" brushRef="#br2" timeOffset="239203.918">8658 12299 48 0,'0'12'37'0,"2"1"1"16,-2-13-1-16,17 17-14 15,-3-18-20-15,9 2 1 16,5-7 0-16,5 0-1 0,1-5-1 15,6-4 0-15,-2-2 1 16,-4-1-2-16,-5-1 1 16,-6 0 0-16,-11 0-1 15,-6 1 1-15,-9 5-1 16,-11 2 0-16,-8 3-1 15,-6 8 1-15,-6 10 0 16,-3 9-1-16,-2 6 1 16,1 12 0-16,5 4 0 15,4 7 0-15,11 3-1 16,7-2 1-16,17-3-3 15,9-10-2-15,20-5-2 16,3-23-14-16,32 5-14 16,-1-23-6-16,15-4-1 0,-3-18 0 15</inkml:trace>
  <inkml:trace contextRef="#ctx0" brushRef="#br2" timeOffset="239578.9555">9431 12204 78 0,'-32'16'40'15,"-10"-1"-1"-15,9 11 2 16,-7 2-35-16,9 4 0 16,0-2-2-16,5 5 0 15,8 0-1-15,4 1 0 16,9-2-1-16,10-6-1 15,5-10 0-15,10-3 0 0,5-12 0 16,6-7-1-16,3-9 1 16,-1-9-2-16,0-8 2 15,-4-1 0-15,-1-3 0 16,-8 0-1-16,-5 3 0 15,-2 6 0-15,-6 6-1 16,-4 5 1-16,-3 14-1 16,0 0 0-16,-5 30-1 15,2-3 1-15,2 7-3 16,3 1 0-16,10 5-3 15,-2-15-9-15,20 9-14 16,-3-21-10-16,15-6 0 16,3-16-2-16</inkml:trace>
  <inkml:trace contextRef="#ctx0" brushRef="#br2" timeOffset="239817.9794">9890 12195 76 0,'-35'3'40'0,"4"17"-1"16,-9 2 2-16,7 19-32 15,-2-4-4-15,13 6 0 16,6 2-3-16,7 0 1 16,11-9-1-16,12-4-2 15,12-13-1-15,12-13-1 16,9-10-2-16,5-19-4 15,16 3-16-15,-15-25-17 0,9-4 1 16,-9-11 0-16,-1 1 1 16</inkml:trace>
  <inkml:trace contextRef="#ctx0" brushRef="#br2" timeOffset="240122.0098">10201 11987 82 0,'-22'46'41'15,"4"13"-1"-15,-3-4 1 16,14 8-33-16,-4-7-4 15,6-3 1-15,4-10-2 16,7-8 0-16,3-11-2 16,5-15 0-16,6-10-1 15,3-9 1-15,0-9-1 16,5-5-1-16,-4-4 2 0,2 1-1 15,-4 2 1-15,-4 7-1 16,-3 7 2-16,-4 10-2 16,-11 1 1-16,14 25 0 15,-9 0-2-15,0-1-1 16,7 10-8-16,-8-13-11 15,17 16-13-15,-9-16-7 16,7-2-3-16,0-12 2 16</inkml:trace>
  <inkml:trace contextRef="#ctx0" brushRef="#br2" timeOffset="240999.0975">5952 13217 71 0,'0'0'38'0,"-19"-18"0"15,9 23-8-15,-12-5-24 16,2 15 0-16,-8 2-3 16,5 9 1-16,-5 4-1 15,5 4-1-15,0-2 0 16,7 2 0-16,6-9 0 15,10-9-1-15,10-11 0 16,8-13 0-16,9-14 0 16,5-12 0-16,6-12 0 0,4-7 0 15,-1-8 0-15,-5 0 0 16,-6 0 0-16,-4 8 0 15,-7 8 0-15,-8 9-1 16,-6 14 0-16,-5 22 0 16,0 0 0-16,-13 24 0 15,5 15 0-15,-1 13-1 16,3 11-2-16,2 5 0 15,9 7-2-15,1-9-2 16,20 12-11-16,-10-31-11 16,24 1-11-16,-3-20-1 15,13-8 2-15</inkml:trace>
  <inkml:trace contextRef="#ctx0" brushRef="#br2" timeOffset="241381.1357">6490 13227 65 0,'-23'-8'40'15,"5"13"-1"-15,-9 5 1 16,9 15-33-16,-5-1-1 16,5 11-2-16,-1 2 0 15,5 6-1-15,4-2 0 16,5-1-1-16,5-6 0 15,11-8 0-15,4-10-1 16,4-8 0-16,7-12 0 16,6-12-1-16,2-11 1 0,1-8-1 15,-3-7 0-15,-2-3 1 16,-3-2-1-16,-7 3 1 15,-4 5-1-15,-10 6 0 16,-3 10 0-16,-6 10 0 16,3 13-1-16,-13 13-1 15,6 11-1-15,-1 4-1 16,3 11-1-16,2-2-2 15,6 9-2-15,0-17-8 16,19 13-9-16,-10-22-11 16,17-5-3-16,-1-13 2 15</inkml:trace>
  <inkml:trace contextRef="#ctx0" brushRef="#br2" timeOffset="241878.1854">6940 13195 53 0,'0'0'39'0,"-23"-6"0"16,10 18 1-16,-7 1-24 15,8 17-10-15,-5-1-1 16,7 6-1-16,5 1-1 16,3 1-1-16,4-6 0 15,8-4-1-15,4-12 1 16,5-8-1-16,4-10 0 15,4-9 0-15,1-9-1 16,0-4 0-16,-1-9 0 16,-3 1 1-16,-3 0-1 15,-4 5 0-15,-4 5-1 16,-4 5 1-16,-9 18-1 0,0 0 1 15,6 24-2-15,-10 10-1 16,0 15 1-16,-1 15 0 16,-2 10 1-16,1 9-1 15,-1 1 0-15,-1-3 1 16,1-5-1-16,0-7 3 15,-1-14-1-15,1-12 0 16,0-18 0-16,-2-13 1 16,9-12 0-16,-19-14-1 15,9-8 2-15,0-9-2 16,1-11 1-16,1-6 0 15,1-6 0-15,4-4-2 16,3 2 0-16,4-4-4 16,15 15-11-16,-11-15-9 0,22 22-10 15,-8-2-5-15,17 15-1 16,3 1 2-16</inkml:trace>
  <inkml:trace contextRef="#ctx0" brushRef="#br2" timeOffset="242510.2486">7912 13208 71 0,'0'0'40'16,"-19"4"-1"-16,19-4 0 16,-14-4-35-16,14 4-1 0,-15-3 1 15,15 3-1-15,-16 15 0 16,8 3-2-16,-4 5 2 15,1 9-2-15,-1 1 1 16,2 4-2-16,-1 0 2 16,5-4-2-16,6-9 0 15,3-4 1-15,9-12 0 16,8-9-1-16,6-6 0 15,5-6 0-15,1 0 1 16,3 2-1-16,-2 1 0 16,-6 6 0-16,-8 9 1 15,-6 11-1-15,-13 9 0 16,-9 10 1-16,-7 6-1 15,-5 3 0-15,-3 0-1 16,0-4-1-16,8-6-1 0,-1-15-2 16,20-1-9-16,-6-36-10 15,32 9-9-15,-3-25-7 16,14-6-2-16,2-13 2 15</inkml:trace>
  <inkml:trace contextRef="#ctx0" brushRef="#br2" timeOffset="242796.2772">8309 13280 79 0,'-27'12'42'0,"11"9"-3"16,-7-5 2-16,3 13-38 16,2 0 0-16,8 8-1 15,1 3 1-15,8 3-1 16,3-2 0-16,10-1-1 0,5-9 1 15,8-4-1-15,2-11 0 16,6-10 0-16,2-14 0 16,-3-10-1-16,-3-10 1 15,-5-9-2-15,-9-3 1 16,-7-9-2-16,-6 1-1 15,-14-4-1-15,5 14-6 16,-20-14-12-16,22 32-11 16,-16-3-7-16,9 20-3 15,1 4 3-15</inkml:trace>
  <inkml:trace contextRef="#ctx0" brushRef="#br2" timeOffset="243688.3663">9223 13385 51 0,'7'-13'38'15,"-6"0"0"-15,-1 13 0 16,-8-11-28-16,8 11-2 15,-16 18-1-15,6 3-3 16,-6 4-1-16,0 9 0 16,0 1-1-16,2 8 0 15,1-3 0-15,7 2-1 16,5-9 0-16,7-4 0 15,11-14 0-15,8-12-1 16,6-14 1-16,5-12-1 16,6-9 1-16,-2-10-1 15,1-4 1-15,-7 0-1 16,-2 6 1-16,-7 5-1 15,-9 7 1-15,-4 9-1 16,-12 19 0-16,7-11 0 0,-7 11 0 16,-6 28 0-16,3-5-1 15,-3 7 1-15,5 4 0 16,3 1 0-16,1 0 1 15,6-2 0-15,3-7-1 16,1-5 2-16,2-11-1 16,5-5 1-16,-4-14-1 15,1-6 1-15,1-9-1 16,-4-5 0-16,0-4 0 15,-4-5-1-15,-1 0-1 16,1-4-1-16,-1 10-1 16,-3 0-2-16,3 11-3 15,-9-7-12-15,20 26-8 16,-18-13-4-16,12 18-9 0,-14-3 0 15,25 14 2-15</inkml:trace>
  <inkml:trace contextRef="#ctx0" brushRef="#br2" timeOffset="244076.4052">9869 13418 73 0,'-7'16'40'15,"7"-16"0"-15,-12 26 1 16,0-17-36-16,22 1 0 15,3-8-1-15,8 1-1 16,6-7 0-16,5-4-1 16,-1-6 0-16,5-2-1 0,-4-2 1 15,-5-2-1-15,-7-1-1 16,-7 3 1-16,-10 1 0 15,-5 4-1-15,-11 4 0 16,-3 4 0-16,-7 7 0 16,-5 8 0-16,-6 7 0 15,2 10 0-15,2 6 1 16,1 8-1-16,7 2 0 15,10 0 1-15,12-2-2 16,13-10 0-16,20-5-4 16,1-24-11-16,32 7-10 15,-8-32-6-15,24 0-11 16,1-16 0-16,14-6 0 15</inkml:trace>
  <inkml:trace contextRef="#ctx0" brushRef="#br2" timeOffset="245163.5139">11029 13560 16 0,'6'-20'33'0,"-1"-3"4"16,-2 5-1-16,-10-9-20 15,7 27 0-15,-14-33-3 16,14 33-2-16,-30-19-3 16,15 19-2-16,-10 1-2 15,3 12 0-15,-2 1-1 16,0 10-1-16,1 5 1 15,2 6-1-15,2 0 0 16,5 2 0-16,6-4-1 16,6-3 0-16,9-11 0 15,8-7 0-15,5-15 0 0,9-12-1 16,4-11 1-16,4-11 0 15,0-6 0-15,-1-3-1 16,-3 0 1-16,-7 7-1 16,-4 4 0-16,-8 12 0 15,-14 23 0-15,0 0 0 16,0 26-1-16,-6 14 1 15,-6 15 0-15,1 11 0 16,2 9 0-16,-3 7 0 16,5-3-1-16,2-4 1 15,0-7 0-15,0-9-1 16,-2-13 1-16,0-8 0 0,-4-13 0 15,-2-12-1-15,-3-9 0 16,1-12-2-16,4-9-1 16,-2-16-4-16,17 4-12 15,-11-25-9-15,23 3-10 16,-2-12-3-16,6 3 2 15</inkml:trace>
  <inkml:trace contextRef="#ctx0" brushRef="#br2" timeOffset="245562.5538">11179 13604 83 0,'0'15'42'0,"0"-15"-1"15,2 12 0-15,12-17-38 0,9-5 1 16,7-6-2-16,7-2 0 15,5-5-1-15,0 2 0 16,2-2 0-16,-5 2 0 16,-8 4 0-16,-7 1 0 15,-11 3 0-15,-13 13-1 16,-5-16 1-16,-6 10 0 15,-8 1-1-15,-3 4 0 16,-3 4 1-16,-2 7-1 16,0 5 1-16,2 9-1 15,4 6 0-15,5 5 1 16,6 1-1-16,3 2 1 15,11-6-1-15,10-7 0 16,13-10-1-16,5-15-2 0,16-7-2 16,-1-21-9-16,20 4-10 15,-12-25-9-15,12 3-9 16,-14-14-1-16,4 4 2 15</inkml:trace>
  <inkml:trace contextRef="#ctx0" brushRef="#br2" timeOffset="245747.5723">11850 13032 77 0,'-11'35'41'0,"-7"6"0"16,9 14 1-16,-5 5-31 15,6 2-9-15,3 0 1 16,4 2-4-16,2-2 0 0,3-7-5 15,6 6-16-15,-11-27-18 16,10 0 0-16,-9-23-2 16,0-11 1-16</inkml:trace>
  <inkml:trace contextRef="#ctx0" brushRef="#br2" timeOffset="245906.5882">11741 13348 96 0,'0'0'41'16,"14"-10"2"-16,6 12-4 15,5-2-41-15,-1-11-9 16,21 22-19-16,-17-10-11 16,3 9-1-16,-10 1 0 15</inkml:trace>
  <inkml:trace contextRef="#ctx0" brushRef="#br2" timeOffset="246866.6842">6076 14535 42 0,'0'0'37'0,"0"0"0"15,4 26 0-15,-11 1-25 16,5 15-6-16,-4 3-2 0,6 8-3 16,-5 4 1-16,5 0-1 15,3-3 0-15,0-4 0 16,5-11-1-16,2-5 0 15,-2-15 1-15,3-7 0 16,-1-12-1-16,1-7 1 16,0-9-1-16,-2-7 0 15,-3-4 1-15,-2 1-1 16,-3-4 0-16,-1 1 0 15,-3 1 0-15,2 3 2 16,2 4-1-16,1 6 2 16,5 3-3-16,5 8 2 15,5 6-2-15,2 10 1 16,4 5-1-16,1 7-1 0,-1 5 0 15,-2 4 0-15,-2 3 1 16,-8 1-1-16,-6 1 1 16,-8-1 1-16,-8-5-1 15,-9-1 1-15,-9-5-1 16,-8-7 1-16,0-8-2 15,0-10 0-15,2-7-1 16,5-11-2-16,13-3-2 16,3-17-10-16,29 13-11 15,-8-15-11-15,19 10-3 16,0-3 3-16</inkml:trace>
  <inkml:trace contextRef="#ctx0" brushRef="#br2" timeOffset="247251.7227">6528 14896 47 0,'18'-9'38'16,"-19"-1"1"-16,1 10-1 16,-12-14-32-16,12 14 1 15,-20-5-3-15,8 15-1 16,-5 3 1-16,-1 13-1 15,-2 3-1-15,4 9 1 16,1 0-1-16,6 4 0 16,5-5 0-16,8-6-1 15,10-6 0-15,8-14 0 16,9-13 0-16,6-11-1 15,3-10 1-15,3-8-1 16,-4-4 1-16,-6-5-1 0,-9 1 1 16,-10 5-1-16,-9 7 0 15,-14 4-1-15,-6 6 0 16,-7 8-1-16,1 7 0 15,-5 2-1-15,10 6-2 16,-2-7-6-16,23 11-11 16,-10-20-4-16,31 8-10 15,-5-16-6-15,16-2 3 16</inkml:trace>
  <inkml:trace contextRef="#ctx0" brushRef="#br2" timeOffset="247467.7443">7049 14284 70 0,'-17'33'40'16,"-9"9"0"-16,6 17 0 16,-2 1-37-16,7 9-1 15,6 4-1-15,3 2-2 16,6-4 0-16,2-4-3 15,11-4-1-15,-7-18-13 16,16 5-19-16,-14-19-3 16,8-8-1-16,-16-23 2 15</inkml:trace>
  <inkml:trace contextRef="#ctx0" brushRef="#br2" timeOffset="247666.7642">6855 14820 68 0,'-17'-12'42'16,"17"12"-1"-16,-7-11 1 15,18 4-37-15,10-7-1 16,13-6-4-16,9-6-1 16,4-8-2-16,13 4-8 15,-7-22-18-15,6 10-10 16,-10-7-3-16,0 7 2 15</inkml:trace>
  <inkml:trace contextRef="#ctx0" brushRef="#br2" timeOffset="247986.7962">7329 14334 72 0,'-19'43'41'15,"-7"4"-1"-15,6 14 2 16,-7 0-38-16,9 9 2 16,-1-2-4-16,7 0-1 15,0-10 0-15,10-7 0 16,3-9-1-16,8-9 0 15,4-14 1-15,2-10-2 16,5-10 2-16,-1-8 0 16,4-5 0-16,-3-5 0 15,0 0 1-15,-3 0-2 16,-3 2 1-16,-2 4-1 15,-12 13 0-15,18-12 1 16,-18 12-1-16,18 12 0 16,-9 0-1-16,-2 7 0 15,2 5-3-15,-2-3-6 0,13 16-7 16,-17-22-10-16,22 13-7 15,-10-16-10-15,12-3 0 16</inkml:trace>
  <inkml:trace contextRef="#ctx0" brushRef="#br2" timeOffset="250091.0066">8120 14529 39 0,'1'-28'36'0,"3"9"3"16,-7 1-2-16,3 18-28 15,0 0-2-15,0 0 0 0,-8 18-3 16,4 12 0-16,-4 7-2 15,1 6-1-15,-1 7 0 16,2 3-1-16,-1 1 0 16,4-5 0-16,3 0-2 15,4-8-2-15,8 0-4 16,-3-22-24-16,13 2-6 15,1-16-1-15,11-4-1 16</inkml:trace>
  <inkml:trace contextRef="#ctx0" brushRef="#br2" timeOffset="250299.0274">8368 14686 54 0,'-21'7'39'0,"5"12"0"15,-6 2 0-15,7 5-24 16,0 9-13-16,7 0-2 15,5 1 0-15,6-2-1 16,5-3-1-16,6-8-3 16,10-1-5-16,-10-21-28 15,16-5-1-15,-3-13 0 16,3-11 0-16</inkml:trace>
  <inkml:trace contextRef="#ctx0" brushRef="#br2" timeOffset="250455.043">8393 14391 64 0,'-32'-25'39'0,"4"16"-2"0,4 3 0 16,7 11-38-16,17 11-8 16,0 0-27-16,22 3-1 15,5-2-1-15,13 3 0 16</inkml:trace>
  <inkml:trace contextRef="#ctx0" brushRef="#br2" timeOffset="251035.101">8791 14686 61 0,'-12'3'38'16,"-1"-1"0"-16,-9-7 1 0,4 7-35 16,-8-2 1-1,3 8-1-15,-7 4 0 0,6 14-1 16,-3 4 1-16,5 7-2 15,3 2 0-15,6 2 0 16,7-6-1-16,9-3 0 16,8-12 0-16,7-11 0 15,11-14 0-15,6-10-1 16,3-11 1-16,2-9 1 15,-2-4-1-15,-3-4 0 16,-6 1 0-16,-4 3 0 16,-7 3 0-16,-7 8 0 15,-4 10-1-15,-7 18 0 16,0 0 0-16,-5 23-1 15,2 11 0-15,-4 14 0 16,0 13 0-16,1 10 0 0,-1 8 1 16,2 1-1-16,0 0 0 15,4-6 1-15,-4-10 0 16,2-11 1-16,0-11-1 15,0-13 1-15,-1-14-1 16,4-15 0-16,-15-5 1 16,5-12 0-16,-1-11-1 15,2-6 1-15,-4-8-1 16,4-5 0-16,5-3 0 15,1-1 0-15,7 3 1 16,0 3-2-16,8 4 1 16,4 1-2-16,10 6 0 15,0-1-3-15,12 4-3 0,-5-13-11 16,20 15-8-16,-13-18-6 15,15 7-8-15,-7-11 1 16,5 3 1-16</inkml:trace>
  <inkml:trace contextRef="#ctx0" brushRef="#br2" timeOffset="251404.1379">9304 14258 75 0,'-17'-15'41'0,"6"27"0"16,-6 6 0-16,4 14-36 15,-3 8-1-15,2 13 0 16,-1 7-1-16,1 11 0 15,-1 1-1-15,2 1-1 16,2-5 1-16,4-7-2 0,2-9 0 16,4-11-1-16,7-13 2 15,6-14-2-15,8-14 1 16,3-12 0-16,3-12 1 15,2-6 0-15,-2-3-1 16,1-2 2-16,-5 2-2 16,-5 6 1-16,-3 8 0 15,-14 19 0-15,11-5-1 16,-11 21-1-16,0 7 1 15,-3 6-2-15,3 6 1 16,1 0-3-16,5 2 0 16,3-9-2-16,15 1-5 15,-8-29-10-15,24 8-10 16,-10-29-4-16,17-1-8 15,-5-19 3-15</inkml:trace>
  <inkml:trace contextRef="#ctx0" brushRef="#br2" timeOffset="251599.1574">9794 14377 58 0,'-10'-13'39'0,"10"13"0"16,-21 30 1-16,14 17-28 16,-8 2-7-16,7 14-1 15,2 5-2-15,2 0-2 16,3 0 0-16,3-6-2 15,7-5-3-15,-11-24-17 16,20 0-18-16,-9-18 0 16,4-10-2-16,-7-15 2 15</inkml:trace>
  <inkml:trace contextRef="#ctx0" brushRef="#br2" timeOffset="251774.1749">9664 14594 92 0,'0'0'44'0,"-7"-18"-1"16,18 18-1-16,4-5-40 15,8 1-2-15,11-1-2 16,7-9-6-16,16 15-13 16,-9-17-15-16,13 10-6 15,-2-4-2-15,5 8 1 16</inkml:trace>
  <inkml:trace contextRef="#ctx0" brushRef="#br2" timeOffset="252455.243">10797 15004 44 0,'0'0'37'0,"0"0"0"16,0 0 0-16,-2 10-27 15,2-10-5-15,-15 6-2 16,15-6 0-16,-20-1 0 15,9-3 0-15,-8-7 1 16,2-4-2-16,-9-6 1 16,2-5-1-16,-6-5-1 15,-4-7 1-15,-1-8-1 16,-1-5 1-16,1-4-2 15,3-1 1-15,4-3 0 16,3 1 0-16,6 6-1 16,8 6 1-16,10 6-1 0,3 6 0 15,7 9 1-15,5 5-1 16,4 9 0-16,2 6 0 15,2 2 1-15,-2 6-1 16,0 8 0-16,-3 1 0 16,-4 7 1-16,-4 5-1 15,-7 8 0-15,-6 5 1 16,-10 9 0-16,-5 8-1 15,-7 9 1-15,-4 7 0 16,-4 4-1-16,0 0 1 16,8-2 0-16,8-9-1 15,9-10 1-15,17-15-1 16,15-19-1-16,16-19-1 15,15-15-3-15,8-24-10 0,22 6-13 16,-14-23-11-16,14 6-2 16,-11-9-1-16</inkml:trace>
  <inkml:trace contextRef="#ctx0" brushRef="#br2" timeOffset="253077.3052">11259 14838 49 0,'0'0'39'16,"-20"-6"0"-16,6 5-1 16,-7-7-23-16,1 5-11 15,-5 0 0-15,1 6-1 16,-5 3 0-16,5 6 0 15,-4 3-1-15,5 9 1 0,1 0-1 16,6 4 0 0,4-2-1-16,11-3 1 0,4-5-1 15,9-9-1-15,9-12 1 16,6-10-1-16,6-13 1 15,6-12-1-15,1-9 1 16,3-11 0-16,-5-3 0 16,0-3 0-16,-3-3 0 15,-7 3 0-15,-11 8 0 16,-5 6-1-16,-7 14 0 15,-5 11 0-15,0 25 0 16,-17 4 1-16,8 22-2 16,-5 13 1-16,5 17-1 15,2 5-1-15,8 6-1 0,3-2-3 16,16 7-8-16,-6-30-13 15,29 12-8-15,-7-24-6 16,12-9-2-16,-4-14 2 16</inkml:trace>
  <inkml:trace contextRef="#ctx0" brushRef="#br2" timeOffset="253741.3716">11766 14665 64 0,'-14'6'41'16,"-11"4"-3"-16,5 13 2 15,-11 2-34-15,8 11-2 16,-3 0 0-16,6 7-1 16,0-3 1-16,6-1-2 0,6-6 0 15,6-6 0-15,9-12 0 16,4-9-1-16,9-12-1 15,9-11 1-15,2-8-1 16,4-8 0-16,-1-4 1 16,-2-3 0-16,-3 4-1 15,-8 2 2-15,-6 7-2 16,-10 9 1-16,-5 18 0 15,0 0 0-15,-25 11-2 16,11 11 0-16,-1 5 1 16,1 7-1-16,3 2 0 15,6-3-1-15,10-3 1 16,5-7-1-16,13-8 0 15,5-10-1-15,15-9 1 0,2-11-2 16,9-4 2-16,-6-6-1 16,1 2 1-16,-9-1 0 15,-7 5 2-15,-10 5 0 16,-11 4 0-16,-12 10 1 15,-7 13 1-15,-4 4-1 16,-4 5 0-16,-3 7 1 16,4 5-1-16,0 0 1 15,5 2-1-15,-2-5 1 16,7-3-1-16,0-6 1 15,3-7-1-15,1-15 1 16,0 0 0-16,11-10-1 16,-4-11 0-16,3-2 0 15,-1-9 0-15,1-1-1 0,1-3 0 16,2 0 0-16,-3 6 0 15,0 4-1-15,2 5 0 16,-3 0-2-16,5 11-2 16,-6-8-6-16,19 19-9 15,-20-22-8-15,25 16-4 16,-13-13-9-16,14 1 1 15</inkml:trace>
  <inkml:trace contextRef="#ctx0" brushRef="#br2" timeOffset="253959.3933">12497 14233 72 0,'-11'33'41'0,"-7"12"0"0,8 19 0 15,-6 10-35-15,10 10-3 16,3 6 0-16,5 6-1 15,0-4-2-15,8-7-2 16,6-6-3-16,-3-23-7 16,15 4-17-16,-11-30-11 15,12-9-3-15,-5-26 2 16</inkml:trace>
  <inkml:trace contextRef="#ctx0" brushRef="#br2" timeOffset="254290.4264">12727 14557 81 0,'-28'16'42'16,"3"19"0"-16,-9-6 0 16,13 0-37-16,-2 3-2 15,5 0-1-15,-1-3 0 16,9-5-1-16,0-5 0 15,10-7 0-15,0-12-1 16,14 7 0-16,4-12 0 16,7-3 2-16,4-4-1 15,6-1 0-15,4 1 0 16,3 4 0-16,-3 1-1 15,1 7 1-15,-2 7-2 16,-9 2-2-16,3 8-1 16,-8-3-6-16,8 11-6 0,-19-19-11 15,24 16-7-15,-18-17-9 16,20 0-2-16,-5-8 3 15</inkml:trace>
  <inkml:trace contextRef="#ctx0" brushRef="#br2" timeOffset="254440.4415">13325 14891 94 0,'-22'17'44'16,"-1"-6"-3"-16,1-8-2 16,5-3-51-16,4-19-14 15,13 19-11-15,0-12-6 16,0 12-3-16,4-15 2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9T22:49:33.58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2430 1322 70 0,'0'0'35'0,"0"0"-1"16,6-51 1-16,-6 51-31 16,0 0-1-16,0 0-2 15,0 0 1-15,-63-14 1 16,30 36 0-16,-6 14 0 15,-2 12 0-15,2 15 0 16,-1 12 0-16,3 13-1 16,10 5 1-16,18-4-2 0,8-2 1 15,14-3-3-15,14-9 1 16,19-13-3-16,13-22 4 15,15-21-2-15,10-28 1 16,8-25 1-16,3-26-1 16,0-24 1-16,-8-20 1 15,-49 46 1-15,-3-7-1 16,-9-1-1-16,-4-2-1 15,-12-1 0-15,-10 1 1 16,-12 9-2-16,-10 3 1 16,22 56-1-16,-73-86 0 15,26 57 3-15,-4 0-3 16,-4 11-1-16,44 7-10 15,-90 7-25-15,16 22-1 0,19 31 2 16,38 18-5-16</inkml:trace>
  <inkml:trace contextRef="#ctx0" brushRef="#br0" timeOffset="460.046">3257 1447 88 0,'-7'11'37'16,"-6"1"0"-16,4 12 1 0,-6 11-35 15,4-3 0 1,-3 6-1-16,3 7 1 0,-3 4 1 15,3 0-3-15,1-5 1 16,5-5-1-16,1-9 1 16,4-4-2-16,5-15 0 15,9-11 1-15,3-15-1 16,7-10 2-16,5-8-2 15,5-9 3-15,4-5-3 16,2-4 2-16,0-1 0 16,-2 4-1-16,-1 8 0 15,-4 7 0-15,-5 8 0 16,-4 11 0-16,-3 13-1 15,-3 9 1-15,-1 12-1 0,-6 13 0 16,-2 8 0-16,-2 8 0 16,-2 6-2-16,1 0-1 15,1 1-1-15,1-11-5 16,13-1-23-16,-4-17-8 15,14-6 0-15,-2-19-1 16</inkml:trace>
  <inkml:trace contextRef="#ctx0" brushRef="#br0" timeOffset="826.0826">3884 1659 97 0,'-14'25'39'16,"0"-6"1"-16,16 8-2 0,11-10-35 15,10-2 1-15,10-8-2 16,12-2 1-16,6-10-1 16,3-7 0-16,0-5 1 15,-3-7-1-15,-9-3 0 16,-9-5-1-16,-16 2 1 15,-14 0-1-15,-17 2 0 16,-11 8 1-16,-11 7-1 16,-6 11 0-16,-7 13 0 15,0 7-1-15,3 10 0 16,3 14 1-16,11 5-1 15,11 2-1-15,15-2 1 16,14-6-3-16,23-5 0 16,16-8-5-16,28-6-13 0,-2-18-17 15,22 1-5-15,1-12 1 16,7 1-2-16</inkml:trace>
  <inkml:trace contextRef="#ctx0" brushRef="#br0" timeOffset="1459.1459">5409 1441 103 0,'0'0'38'0,"-29"-2"2"15,13 25-2-15,-17 9-35 16,7 12 0-16,0 9-1 16,4 11-1-16,0 4 1 15,5 2 0-15,7-4 0 16,12-7-1-16,9-10 1 15,9-10-2-15,14-17 1 16,9-14 0-16,10-18 1 16,5-16-2-16,6-17 1 15,1-11 1-15,-3-7-1 16,-4-11 0-16,-7-2 0 0,-7-2 0 15,-8 9 0-15,-10 11 0 16,-8 14-1-16,-9 12-1 16,-9 30 1-16,0 0 0 15,-4 43-1-15,-8 19 1 16,-5 20-1-16,1 23 1 15,-5 12 0-15,1 14-2 16,-3 5 2-16,3 2-1 16,-3-5 1-16,1-11 1 15,-5-14-1-15,-9-12 1 16,1-17 0-16,-8-22 0 15,-1-21-2-15,-5-22 2 16,4-20-3-16,1-20-4 0,12-18-4 16,4-39-10-16,25 3-9 15,-1-28-13-15,24 5 1 16,8-11-1-16,21 8 1 15</inkml:trace>
  <inkml:trace contextRef="#ctx0" brushRef="#br0" timeOffset="1885.1885">6289 1771 108 0,'-5'14'39'15,"5"-14"0"-15,10 2-1 16,12-14-35-16,13-2-1 16,7-5 0-16,7-5 0 15,3-3-1-15,1-6 0 16,-3 2 0-16,-6-1 0 15,-12-2 0-15,-11 1 1 16,-16 3-1-16,-11 3 2 16,-16 7-1-16,-14 10 0 15,-16 9 0-15,-8 13 1 16,-10 13-1-16,-2 9-2 15,2 8 0-15,7 9 0 16,9 3 0-16,14 0 0 16,19-3 0-16,23-6 0 0,25-13 0 15,24-5 0-15,24-12-5 16,14-14-3-16,24-6-8 15,-4-21-11-15,22-2-14 16,-15-7 0-16,0 2-1 16,-21-7 3-16</inkml:trace>
  <inkml:trace contextRef="#ctx0" brushRef="#br0" timeOffset="2546.2545">7205 1488 122 0,'-49'6'40'15,"3"15"2"-15,-15 3-3 16,5 8-35-16,-2 4-1 15,6 9-1-15,-1 3 1 16,11 0-3-16,5-2 0 0,17-4 0 16,11-8 0-16,14-8 0 15,14-15 0-15,14-14 0 16,15-17 0-16,9-10 0 15,10-11 0-15,0-11 0 16,1-7 0-16,-7-2 0 16,-9 2 0-16,-10 4 0 15,-13 13 0-15,-13 8 0 16,-12 15 0-16,-4 19 0 15,-24 11 0-15,5 16 0 16,-5 12 0-16,2 10 0 16,6 5 0-16,5 4 0 0,7-8 0 15,13 0 0-15,13-13 0 16,13-9 0-16,8-11 0 15,6-15 0-15,4-12 0 16,1-10 0-16,0-3 0 16,-6-6 0-16,-8 1 0 15,-8 0 0-15,-7 4 0 16,-12 8 0-16,-13 16 0 15,0 0 0-15,-13 15 0 16,-7 8 0-16,-3 4 0 16,0 7 0-16,2 3 0 15,1-1 0-15,7-6 0 16,5-3 0-16,7-12 0 15,1-15 0-15,19-2 0 16,-3-16 0-16,0-10 0 0,2-9 0 16,-2 0 0-16,0-7 0 15,-2 1 0-15,-5 1 0 16,-2 7 0-16,-2 4 0 15,1 10 0-15,6 4 0 16,18 2-6-16,6-2-9 16,31 5-5-16,-4-10-7 15,39 9-7-15,-1-7-3 16,26 4-7-16,-3-3 2 15</inkml:trace>
  <inkml:trace contextRef="#ctx0" brushRef="#br0" timeOffset="2908.2907">9046 1491 98 0,'9'-24'41'15,"5"10"0"-15,-12 1 0 16,-2 13-35-16,-1 12-2 16,-5 7-1-16,-5 13-1 0,-3 7-1 15,-4 8 0-15,3 8-1 16,3 4 0-16,1-1-3 15,12-7 0-15,4-11-5 16,24-7-27-16,-1-20-6 16,18-12 2-16,-3-22-3 15</inkml:trace>
  <inkml:trace contextRef="#ctx0" brushRef="#br0" timeOffset="3050.305">9259 1294 98 0,'-43'-58'31'0,"43"58"-29"16,-37-56-1-16,37 56-35 0,0 0-7 16</inkml:trace>
  <inkml:trace contextRef="#ctx0" brushRef="#br0" timeOffset="3412.3412">9619 1422 104 0,'-36'15'40'15,"5"7"1"-15,-8-4 0 16,11-7-36-16,-1 8-2 16,8 2 0-16,7 1-2 15,12-1 0-15,10-2-1 16,11-3 0-16,13-2 0 0,7-2 0 15,4-3 0-15,0-2 1 16,-1-3-1-16,-5-4 0 16,-8 3 0-16,-11 6 1 15,-11 6-1-15,-9 5 0 16,-11 4-1-16,-7 6 0 15,-6 3 1-15,-3 6-1 16,-4-2 0-16,1-1-1 16,3-4-1-16,2-11-5 15,15 2-12-15,-12-18-17 16,24-5-4-16,0 0 1 15,3-24-2-15</inkml:trace>
  <inkml:trace contextRef="#ctx0" brushRef="#br0" timeOffset="3875.3875">10852 1225 94 0,'0'0'39'15,"16"-67"2"-15,-16 67 0 16,0 0-37-16,18-69 1 16,-18 69-1-16,0 0-1 15,0 0-1-15,3 41 0 16,-10 29-2-16,-1 19 2 15,-13-7-3-15,8 22 0 16,-1 4 0-16,7 0-1 16,10-31-1-16,0-15-3 0,12-10-3 15,-10-24-25-15,14-6-6 16,-6-22 1-16,6-7-3 15</inkml:trace>
  <inkml:trace contextRef="#ctx0" brushRef="#br0" timeOffset="4064.4064">10652 1536 108 0,'-22'-2'40'0,"2"1"1"16,20 1-1-16,0 0-38 15,44-11-2-15,12-5-1 16,16-4-4-16,16-7-2 15,-42 7-15-15,9 1-16 16,3-2 0-16,4-3-1 0,-3-1-1 16</inkml:trace>
  <inkml:trace contextRef="#ctx0" brushRef="#br0" timeOffset="4439.4438">11566 974 108 0,'0'0'42'0,"0"0"2"16,-34 14-3-16,-6 30-37 15,-7 28-2-15,4 29 1 16,2 13-1-16,-5-18 0 16,12 5-2-16,15-6 0 15,11-28-1-15,3-12 0 0,1-10 1 16,7-13-1-16,4-10 0 15,3-12 0-15,9-15 1 16,3-10 0-16,3-9 0 16,1-5 0-16,-1-1 0 15,1-2 1-15,-5 3 0 16,-4 7-1-16,-7 7 0 15,-10 15 0-15,0 0 0 16,5 22-1-16,-7 4 0 16,-1 4-2-16,7 6 1 15,0-1-3-15,14 2-2 16,-4-14-11-16,25 2-13 15,-10-13-10-15,13-4 0 16,-4-14 1-16</inkml:trace>
  <inkml:trace contextRef="#ctx0" brushRef="#br0" timeOffset="4832.4832">11797 1553 107 0,'1'14'40'16,"-1"-14"0"-16,19 31-5 15,0-24-31-15,13-1-1 16,2-4 0-16,11-3-1 16,-1-6 0-16,3 0-1 15,-5-7 0-15,-9-2 0 16,-7-3 0-16,-10-6 0 0,-14-2 0 15,-11 0 0-15,-10 0-1 16,-8 4 1-16,-9 8 0 16,-10 6 0-16,-2 16 0 15,-1 12 0-15,0 12 0 16,7 15 0-16,5 7 0 15,12 6-1-15,9 0 1 16,17-3-3-16,20-7 0 16,18-14-6-16,34-5-7 15,7-25-7-15,38-3-8 16,-3-19-12-16,23-7-2 15,6-12 0-15,11-5 1 16</inkml:trace>
  <inkml:trace contextRef="#ctx0" brushRef="#br0" timeOffset="5327.5327">13545 1173 96 0,'0'0'40'0,"0"0"1"15,22-67-1-15,-22 67-38 16,3 13 1-16,-6 14-2 16,-9 37 1-16,-7 20-1 15,-2-3 2-15,5 12-3 16,4 5-1-16,7-3-1 0,8-25-3 15,11-9-1-15,-7-24-20 16,18-3-14-16,-6-16 0 16,5-10 0-16,-6-16 1 15</inkml:trace>
  <inkml:trace contextRef="#ctx0" brushRef="#br0" timeOffset="5695.5695">13239 1493 111 0,'-23'7'41'0,"19"5"2"16,4-12-3-16,24 6-39 16,20-8 0-16,15 0 0 15,10-5-1-15,11 3 1 0,6-5-1 16,-2 5 0-16,3-2 0 15,-8 3-1-15,-5-1 1 16,-12 2-1-16,-13 2 0 16,-11-2 1-16,-11 2-1 15,-8-2 1-15,-19 2 0 16,0 0 0-16,-9 12 0 15,-9 2 0-15,-3 7 1 16,-5 6-1-16,-1 6 0 16,0 8 0-16,4 2-1 15,6-2-3-15,10 0 1 16,3-14-5-16,24-4-18 0,-2-19-15 15,13-11 2 1,0-16-3-16,11-11 2 0</inkml:trace>
  <inkml:trace contextRef="#ctx0" brushRef="#br0" timeOffset="6364.6364">14139 1281 110 0,'0'0'41'0,"-24"-55"1"15,24 55-1-15,0 0-39 16,-24-69 0-16,24 69-2 15,0 0 0-15,0 0 0 16,0 0 0-16,16-20-1 16,14 58 0-16,17 16 1 15,7 5-2-15,-6-5 1 0,-3 9 1 16,-10 1 0-16,-24 1-1 15,-16-7 1-15,-10-3 1 16,-1-7-2-16,-2-9 2 16,1-4-1-16,4-10 1 15,2-4-1-15,11-21 1 16,0 0 1-16,0 0-1 15,19-25 1-15,-4-2-1 16,7-7 2-16,-1-8-2 16,4-6 1-16,0-2-1 15,-1 2 0-15,-5 6 0 16,-3 7 0-16,-3 6 0 15,-5 9-1-15,-8 20 1 16,0 0-1-16,-3 13 0 0,-3 11 0 16,-1 5 0-16,1 2 0 15,5 2 0-15,1-2-1 16,4-3 1-16,9-5 0 15,3-7-1-15,6-5 2 16,4-6-1-16,3-6 0 16,6-7 1-16,-1-5 1 15,3-4-2-15,2-8 0 16,-5-1 0-16,2 1 0 15,-7-1 0-15,-6 5 0 16,-3 5 0-16,-9 6 0 16,-11 10 0-16,7 14 0 15,-11 5 0-15,-4 7 0 16,-1 8 0-16,-1 4 0 0,3 4 0 15,6 2-5-15,6-3 0 16,-4-8-5-16,21-2-6 16,-13-14-9-16,28 1-8 15,-15-18-7-15,17-5-1 16,-9-13 1-16</inkml:trace>
  <inkml:trace contextRef="#ctx0" brushRef="#br0" timeOffset="6732.6732">15119 1505 109 0,'-10'9'41'0,"-6"-1"1"16,12 11-1-16,-3 4-38 16,21-12 0-16,13-2-1 0,11-2-1 15,9-2 1-15,11-6-1 16,4-4 0-16,4-9 0 15,-6-1 0-15,-4-3-1 16,-11-7 0-16,-14-4 1 16,-17 1-1-16,-14-2 0 15,-16 2 0-15,-16 6 0 16,-10 9 1-16,-15 14 0 15,-7 10 0-15,-2 14 0 16,2 9-1-16,6 8 2 16,10 7-2-16,13 2 0 15,18 0 0-15,24-6 0 16,20-8-3-16,22-11-1 0,28-6-7 15,9-18-6-15,33-1-8 16,-9-18-9-16,27 0-8 16,-11-10-2-16,4 3 2 15</inkml:trace>
  <inkml:trace contextRef="#ctx0" brushRef="#br0" timeOffset="7070.707">16742 1350 107 0,'-14'-2'40'15,"-11"15"0"-15,-7 14-1 16,8 9-38-16,-5 8-1 15,4 3 0-15,4 3 0 16,12-2-2-16,6-9-3 16,19 0-10-16,2-21-24 15,21-7 1-15,2-9-2 16,10-10 0-16</inkml:trace>
  <inkml:trace contextRef="#ctx0" brushRef="#br0" timeOffset="7228.7228">16846 1184 107 0,'-38'-95'38'0,"38"95"0"16,-38-78-6-16,38 78-61 15,-12-68-11-15,12 68 0 16,0 0 0-16,24-65 0 15</inkml:trace>
  <inkml:trace contextRef="#ctx0" brushRef="#br0" timeOffset="7451.7451">17310 761 101 0,'0'0'41'0,"0"0"2"16,0 0 0-16,16 62-39 15,-40-2 1-15,-9 37-1 16,-10 14-4-16,7 11 2 15,4-16-3-15,18-1-1 16,9-11-3-16,10-18 1 16,9-23-14-16,-14-24-16 15,15-9-7-15,-15-20 0 16,14 4 0-16</inkml:trace>
  <inkml:trace contextRef="#ctx0" brushRef="#br0" timeOffset="7625.7625">17106 1429 116 0,'-29'-50'41'0,"29"50"3"15,0 0-2-15,-22-60-37 16,22 60-5-16,0 0-3 16,44-51-7-16,-44 51-10 15,79-31-11-15,-19 22-12 16,9 1 0-16,9-1-1 15,10 1 2-15</inkml:trace>
  <inkml:trace contextRef="#ctx0" brushRef="#br0" timeOffset="8067.8067">18411 1031 62 0,'20'-67'40'0,"-20"67"-2"15,0 0 2-15,28-60-30 16,-28 60-2-16,0 0-1 16,14 34-1-16,-14 35-2 15,-5 31-1-15,-9 18-1 16,-4-2 0-16,-3 3-2 15,9-5-1-15,2-15-3 16,6-26-1-16,10-11-8 16,-6-24-27-16,9-6 1 15,-9-32-1-15,19 7 0 16</inkml:trace>
  <inkml:trace contextRef="#ctx0" brushRef="#br0" timeOffset="8264.8264">18151 1348 106 0,'-16'-7'41'0,"16"7"1"16,18 4-2-16,13-9-39 16,26-1-1-16,15-2-2 15,15 1-1-15,-39 3-5 16,12-2-17-16,46 2-15 15,12 2-1-15,-5 4 0 16,-6 8 1-16</inkml:trace>
  <inkml:trace contextRef="#ctx0" brushRef="#br0" timeOffset="8656.8655">19203 1336 100 0,'-47'-10'40'16,"2"15"2"-16,-15-1-2 15,4 10-36-15,-3 8-1 16,4 8 0-16,1 6 0 15,9 3-1-15,7 0-1 16,15-3 1-16,13-4-2 16,15-2 0-16,15-9 0 15,13-7 0-15,9-7 0 16,8-10 0-16,4-7 1 15,2-6-1-15,-4-8 0 16,-7-7 1-16,-8-4-1 16,-9-1 1-16,-7 2-1 15,-11 1 0-15,-4 9 0 0,-6 9 0 16,0 15-1-16,-10 5 1 15,0 16-1-15,1 9 0 16,3 6 0-16,5 2-1 16,8 1 0-16,7-5-2 15,16-5-3-15,1-19-10 16,31-6-12-16,-12-16-13 15,18-10 2-15,-2-17-2 16,6-9 3-16</inkml:trace>
  <inkml:trace contextRef="#ctx0" brushRef="#br0" timeOffset="8873.8872">19859 854 100 0,'0'0'44'0,"0"0"0"16,0 0 0-16,-42 3-41 15,17 69 0-15,-7 39-1 16,9 31-1-16,-1-4-2 16,23-10-2-16,15-9-5 15,14-27-12-15,30-34-19 16,-19-21-3-16,11-12 0 15,-7-19-2-15</inkml:trace>
  <inkml:trace contextRef="#ctx0" brushRef="#br0" timeOffset="9141.9141">20164 1297 113 0,'-79'-65'43'0,"23"55"1"16,-9 15-2-16,3 15-40 15,-5 12-1-15,20 6 1 16,19-5-2-16,27 2 1 16,13-6-2-16,16 1 1 15,14-1-1-15,9 1 0 16,6-4-1-16,1-3-2 15,6-2-7-15,-13-12-9 16,12 4-14-16,-16-7-9 0,0-1 0 16,-14-9 0-16</inkml:trace>
  <inkml:trace contextRef="#ctx0" brushRef="#br0" timeOffset="9527.9527">20347 1400 107 0,'-20'11'41'0,"1"1"1"16,19 2-2-16,0-14-38 16,30 15 0-16,3-9-1 15,10-6 0-15,9-2 0 16,7-4 0-16,4-6 0 15,-3-2-1-15,-4-7 1 0,-11-2-1 16,-45 23 1-16,0 0-1 16,0 0 0-16,52-57 0 15,-52 57 1-15,0 0-1 16,-29-38 0-16,-7 35 0 15,-22 8 0-15,3 16 1 16,-14 9-2-16,12 12 2 16,1 6-2-16,22 3 1 15,24-8-2-15,18-7 0 16,27-8-4-16,12-15-8 15,33-3-12-15,-6-16-15 16,22-5 0-16,-1-9-1 16,9-6 1-16</inkml:trace>
  <inkml:trace contextRef="#ctx0" brushRef="#br0" timeOffset="9808.9808">21241 1270 111 0,'-48'-34'41'0,"-2"27"1"16,-2 10-1-16,2 9-39 15,15 16 0-15,16 4-1 16,23-1 0-16,22-3 0 16,15-1 0-16,1-2-1 15,-1-1 1-15,-7 0 0 16,-7-1-1-16,-14 0 0 15,-16 2 0-15,-14-5-1 0,-13 4 0 16,-7-1-2-16,-11-6-2 16,5 4-11-16,-16-19-10 15,21 3-15-15,-6-5-1 16,18-2-1-16,-2-10 1 15</inkml:trace>
  <inkml:trace contextRef="#ctx0" brushRef="#br0" timeOffset="10481.048">22814 929 98 0,'0'0'42'15,"-13"-72"-1"-15,13 72-2 16,-39-54-35-16,39 54-1 15,-60-28-1-15,60 28 1 0,-76 9 0 16,76-9-1-16,-58 54-1 16,-26 39 1-16,1 24-2 15,15 20 1-15,9-5-2 16,27-4 0-16,18-14-4 15,20-18 1-15,17-41-4 16,-6-30-16-16,14-5-16 16,-13-22 0-16,8-11 0 15,-15-13 0-15</inkml:trace>
  <inkml:trace contextRef="#ctx0" brushRef="#br0" timeOffset="11240.1239">22221 1379 113 0,'0'0'41'0,"-33"-40"0"16,0 8 0-16,19 11-38 15,8 8-2-15,25 17 0 16,19-10-1-16,23 17 1 16,19-7 0-16,9-1 0 15,1-2 0-15,1-2-1 16,-12 0 0-16,-10-1 1 15,-16 2-1-15,-14 1 1 16,-21 5-1-16,-16 5 0 16,-16 7 1-16,-9 2-1 15,-9 8 0-15,-3 3 1 16,-2 3-1-16,3 1 0 15,9 1 0-15,7-4 1 16,15-3-1-16,14-8 0 0,15-6 0 16,11-7 0-16,9-9 0 15,6-8 0-15,2-9 0 16,-2-6 0-16,-6-11 1 15,-10-6-1-15,-36 41 0 16,30-51 0-16,-30 51 1 16,11-53-1-16,-11 53 0 15,3-47 0-15,-3 47 1 16,0 0-1-16,-22-64 2 15,22 64-2-15,0 0 0 16,0 0 0-16,-15-48 0 16,15 48 0-16,-1-10 0 15,35 18 0-15,5 6 0 16,22 10 0-16,3 1 0 0,8 2 0 15,-11 1 0-15,-9 4 0 16,-24 0 0-16,-13 4 0 16,-14-2 0-16,-10 1 0 15,-9-4 0-15,-3 4 0 16,-4-8 0-16,3-3 0 15,3-5 0-15,4-6 0 16,15-13 0-16,0 0 0 16,8-13 0-16,9-11 0 15,5-5 0-15,1-5 0 16,3-7 0-16,2-5 0 15,-4 4 0-15,-3 0 0 16,-21 42 0-16,0 0 0 16,43-57 0-16,-43 57 0 15,54-36 0-15,-54 36-7 0,83-32-10 16,-83 32-10-16,99-30-6 15,-49 20-6-15,0-2-3 16,1 3-3-16</inkml:trace>
  <inkml:trace contextRef="#ctx0" brushRef="#br0" timeOffset="12312.2311">2195 3227 88 0,'-6'-21'36'16,"1"9"0"-16,-11-2 1 16,3 11-34-16,-14-1 1 15,-2 11 0-15,-4 8-1 16,0 14 0-16,-6 6 1 15,5 11-1-15,-1 5 0 16,11 4-1-16,9 0 0 16,11 2 0-16,17-9-1 15,13-10-1-15,18-12 1 16,14-16-1-16,12-16 0 15,2-14 1-15,2-17-1 16,-6-13 0-16,-8-9 0 0,-13-6 0 16,-19 2-1-1,-19 3 0-15,-17 8 1 0,-15 11-1 16,-14 10 1-16,-6 15-1 15,-9 11 1-15,5 11-1 16,3 6 0-16,12 1-1 16,16 3-1-16,13-4-2 15,26 6-8-15,9-22-12 16,27 5-14-16,6-14 1 15,16 3 0-15,-1-10 2 16</inkml:trace>
  <inkml:trace contextRef="#ctx0" brushRef="#br0" timeOffset="12966.2965">2820 3123 94 0,'6'22'37'15,"-22"-9"2"-15,4 17 0 0,-15 3-32 16,10 9-1-16,-5 5-2 16,7 8-1-16,3 0 1 15,6 4-2-15,6-4 0 16,9-5-1-16,7-11 1 15,11-11-1-15,5-19 1 16,7-12-2-16,5-16 0 16,1-14 1-16,1-11-1 15,-1-9 1-15,-5-6-2 16,-6-1 2-16,-5 2-2 15,-7 7 2-15,-7 7-1 16,-5 11 0-16,-7 10 0 16,-3 13 0-16,0 10 0 15,-8 22 0-15,3 9 0 0,1 6 0 16,3 6 0-16,2 3 0 15,9-1 0-15,6-3 0 16,10-8 0-16,9-11 0 16,5-13 0-16,8-9 0 15,2-11 0-15,0-6 1 16,-1-7-1-16,-5-1 0 15,-8-3 1-15,-6 5-1 16,-10 4 1-16,-4 4-1 16,-16 14 0-16,0 0 0 15,4 28 0-15,-14 3-1 16,1 8 1-16,-3 6 0 15,3 2 0-15,2-1 0 16,1-2 1-16,5-12-1 16,1-7 1-16,6-14 0 0,-6-11-1 15,22-21 2-15,-8-9-2 16,1-9 1-16,-1-8 1 15,0-7-2-15,0-4 0 16,-3-2 0-16,-1 8 0 16,-2 4 0-16,1 9-3 15,0 5 0-15,12 13-5 16,0-3-8-16,25 26-7 15,-6-14-2-15,36 22-3 16,-5-19-2-16,37 17-4 16,5-13-7-16,19 1 4 15</inkml:trace>
  <inkml:trace contextRef="#ctx0" brushRef="#br0" timeOffset="13506.3505">5502 2987 98 0,'0'0'37'0,"0"0"2"15,5 19-2-15,-17 8-32 0,1 17-2 16,-7 7-1-16,1 14-1 16,-3 8-1-16,2 7 0 15,3-1 1-15,5-5-3 16,8-6 0-16,4-14-4 15,18-3-10-15,-7-29-22 16,18-6 0-16,-3-27-2 16,8-5 2-16</inkml:trace>
  <inkml:trace contextRef="#ctx0" brushRef="#br0" timeOffset="13709.3708">5462 2956 108 0,'0'0'39'0,"-3"-15"1"15,29 10-1-15,7-8-37 16,17-4 0-16,13-2-3 16,11-2-1-16,8 1-3 15,-3-8-9-15,11 19-23 16,-23-4-2-16,-3 19 1 15,-25 0-2-15</inkml:trace>
  <inkml:trace contextRef="#ctx0" brushRef="#br0" timeOffset="13929.3928">5656 3301 106 0,'-20'6'39'0,"20"-6"1"15,0 0-2-15,28-21-36 16,7 4 0-16,15-5-1 15,7-1 0-15,3 2-1 16,2 4-2-16,-5-4-5 16,6 26-17-16,-23-10-14 15,-5 15-1-15,-22-2-1 16,-7 14 1-16</inkml:trace>
  <inkml:trace contextRef="#ctx0" brushRef="#br0" timeOffset="14109.4108">5634 3620 95 0,'-13'20'38'0,"13"-20"2"16,17 10-3-16,9-18-30 16,22-9-6-16,13-6-2 15,11-5-1-15,16 3-9 16,-2-13-25-16,12 8-1 15,-5-8 1-15,1 14-3 16</inkml:trace>
  <inkml:trace contextRef="#ctx0" brushRef="#br0" timeOffset="14852.485">6689 3210 91 0,'-47'3'38'0,"1"20"0"16,-17-4 2-16,6 16-26 15,-6 0-8-15,6 13-2 16,4-1 0-16,10 4-2 16,10-4 1-16,16-4-2 15,15-10 0-15,19-7-2 16,18-17 2-16,12-10-1 15,11-11 0-15,7-13 0 16,4-6 0-16,-1-10 1 16,-6-4-1-16,-12-1 1 15,-8 1-1-15,-13 7 0 16,-10 4 1-16,-9 6-1 15,-9 7 0-15,-2 10 0 0,1 11 0 16,-14 9 0 0,4 11 0-16,1 3-1 0,3 4 1 15,6 4 0-15,5 1 0 16,10-5 0-16,8-8 0 15,13-10 0-15,9-8 0 16,11-9 1-16,4-10-1 16,3-3 1-16,-2-7-1 15,-4 0 0-15,-8 1 1 16,-10 6-1-16,-9 3 0 15,-13 8 0-15,-17 10-1 16,0 0 1-16,-2 26 0 16,-13-1 0-16,-6 9-1 15,-1 0 2-15,3 3-1 0,-1-1 0 16,6-4 0-16,4-8 0 15,7-6 1-15,3-18 0 16,21 3 0-16,-2-17 0 16,4-11 0-16,3-6 0 15,-1-10 0-15,4-3 1 16,-10 3-2-16,2-2 0 15,-9 11 0-15,-2 2 0 16,-6 10 0-16,2 7 0 16,-6 13 0-16,10-7 0 15,5 8 0-15,2-3-2 16,15-1-3-16,2-11-5 15,25 6-8-15,-11-25-4 16,30 7-4-16,-20-31-4 16,24 4-1-16,-16-21-11 0,3-1 5 15</inkml:trace>
  <inkml:trace contextRef="#ctx0" brushRef="#br0" timeOffset="15024.5023">8077 2532 102 0,'-24'46'41'0,"-13"10"0"15,10 21 0-15,-4 3-37 16,8 8 1-16,3 6-2 15,8 0 0-15,8-3-4 16,5-6-2-16,7-3-5 16,-4-26-12-16,14 9-10 15,-12-28-11-15,8-10 1 16,-14-27-2-16,9 4 4 15</inkml:trace>
  <inkml:trace contextRef="#ctx0" brushRef="#br0" timeOffset="15213.5212">7792 3161 118 0,'-8'10'41'16,"8"-10"1"-16,14 15-3 16,15-18-36-16,14-9-3 15,18-5-3-15,5-12-2 16,15 0-7-16,-6-26-11 16,17 9-15-16,-15-21-3 15,-1 7 0-15,-18-14 1 16</inkml:trace>
  <inkml:trace contextRef="#ctx0" brushRef="#br0" timeOffset="15536.5535">8596 2501 104 0,'-19'-4'39'16,"1"32"2"-16,-17 9-1 15,2 26-33-15,-3 10-3 16,0 12 1-16,1 7-2 15,5-1 1-15,5-5-1 16,6-4 0-16,9-15-3 16,4-13 2-16,10-12-2 15,7-17 0-15,5-16 0 16,5-10 0-16,-1-11 0 15,3-7 0-15,-1-4 0 16,-1-1 0-16,-3 4 0 16,1 3 0-16,-4 7 0 15,-2 8 0-15,-2 7 0 16,2 8 0-16,1 1 0 0,-3 7 0 15,7 3-6-15,-4-9-6 16,12 12-7-16,-14-26-5 16,16 18-4-16,-19-35-1 15,16 11-7-15,-4-23-7 16,11-2 3-16</inkml:trace>
  <inkml:trace contextRef="#ctx0" brushRef="#br0" timeOffset="16054.6053">10100 2655 86 0,'17'-21'39'15,"-14"1"-1"-15,-3 20 2 16,-16-1-35-16,4 14-1 15,-6 9 0-15,0 17 0 16,-2 10-2-16,2 9 0 16,-2 11-1-16,3 6 1 15,6 4-1-15,2-2-1 16,8-4-3-16,1-12-2 15,14 2-11-15,-11-25-21 16,17-2-2-16,-6-23 0 16,8-7-1-16</inkml:trace>
  <inkml:trace contextRef="#ctx0" brushRef="#br0" timeOffset="16511.6509">9824 3056 93 0,'-42'-21'39'15,"16"14"1"-15,0-1-1 16,26 8-29-16,0 0-7 15,0 0-2-15,39 10 0 16,9-8 0-16,14 0-1 16,14-1 1-16,10-3 0 15,5-3-1-15,4 1 1 16,-2-3 0-16,-9 2-1 15,-12 0 0-15,-16 3 1 0,-12 0 0 16,-16 2 0-16,-13 4 0 16,-15 7 0-16,-12 6 1 15,-10 5-1-15,-6 10 1 16,-6 6-1-16,2 6 1 15,3 1-1-15,5 2 0 16,11-4 0-16,16-8-1 16,13-8 1-16,15-13-1 15,15-15 1-15,8-12-1 16,6-10 0-16,-2-10 0 15,-4-8 0-15,-8-3-1 16,-15-4 1-16,-16 6-2 16,-24 4 0-16,-16 6-1 0,-12 13-1 15,-14 1-4-15,4 21-5 16,-16-10-7-16,23 29-8 15,-8-16-6-15,28 11-7 16,11-4 0-16,27 2 1 16</inkml:trace>
  <inkml:trace contextRef="#ctx0" brushRef="#br0" timeOffset="16986.6985">12121 2616 88 0,'7'-35'38'0,"2"13"0"16,-12 2-1-16,3 20-33 0,-15 14-1 15,9 16 1-15,-4 12-1 16,-1 15-1-16,1 14 0 16,-1 10 0-16,-1 11-1 15,-1 4 1-15,1 0-2 16,2-4-1-16,2-4-3 15,-3-19-5-15,18 3-23 16,-10-30-6-16,10-5 0 16,-7-37-2-16</inkml:trace>
  <inkml:trace contextRef="#ctx0" brushRef="#br0" timeOffset="17856.7855">11917 3011 107 0,'-16'-9'39'0,"16"9"1"15,0 0-1-15,0 0-37 16,15 3 0-16,16-3-1 16,9-1 1-16,10 2 0 15,3-1-1-15,6 2 0 16,1 3 0-16,-2 4-1 15,-7 6 1-15,-7 5-1 16,-8 6 1-16,-13 10-1 16,-10 6 0-16,-7 4 0 15,-11 0 0-15,-2 1 1 16,-4-4-1-16,0-4 0 15,0-8 0-15,0-9 0 16,7-10 1-16,4-12 0 0,0 0-1 16,9-33 1-16,1 1-1 15,6-9 1-15,4-9 0 16,0-9-1-16,1-3 1 15,3-3-1-15,-2 5 0 16,0 3 0-16,-2 11 0 16,-2 5 0-16,0 11 0 15,-2 8 1-15,2 11-1 16,0 6 0-16,3 7 0 15,3 8 0-15,11-2 0 16,3 7 0-16,11 0-1 16,7-3 1-16,6 2 0 15,-1-2 0-15,-1-2-1 16,-3-4 1-16,-12 2 0 0,-8-7-1 15,-13 0 0-15,-24-1 1 16,0 0-1-16,-14 6 1 16,-16 0 0-16,-12 5 1 15,-10 5-1-15,-6 9 1 16,-4 5 0-16,2 3 1 15,7 3-1-15,8 3 0 16,12-2 0-16,16-1 0 16,17-11-1-16,17-6 1 15,15-14-1-15,13-9 0 16,9-8 1-16,6-10-1 15,-1-7 0-15,-1-7 0 16,-5-4 2-16,-9-1-2 16,-14 3 0-16,-8 3 0 0,-8 3 0 15,-9 8 0-15,-3 2 0 16,-2 22 0-16,-12-9 0 15,0 21 0-15,-2 9 0 16,-1 10 0-16,3 8 0 16,0 4-3-16,6 3 1 15,10-3-2-15,8-4-1 16,12-14-4-16,21 2-7 15,-6-31-4-15,26 9-3 16,-14-34-2-16,21 13-2 16,-19-27-5-16,9 5-5 15,-18-4 4-15</inkml:trace>
  <inkml:trace contextRef="#ctx0" brushRef="#br0" timeOffset="18134.8132">13701 3009 7 0,'6'-48'20'0,"10"28"2"15,-26-16 5-15,10 36 6 16,-12-23 7-16,12 23 1 16,-25 9-1-16,20 7-36 15,-6 11-1-15,4 8 0 16,-1 7-1-16,3 3-1 15,-3 4 0-15,7 0 0 16,1-8 0-16,7-4 0 16,-2-8 0-16,6-10 0 15,3-17-1-15,8-13 1 16,2-13 0-16,6-13-1 15,-1-8 0-15,4-8-1 16,0-5-1-16,-4-2-1 16,0 9-2-16,-10 1-4 0,4 21-7 15,-20-7-5-15,16 34-5 16,-24-14 0-16,19 30-13 15,-10-4 0-15,6 13 0 16</inkml:trace>
  <inkml:trace contextRef="#ctx0" brushRef="#br0" timeOffset="18527.8525">14161 3014 103 0,'-3'21'40'0,"3"-21"2"16,10 21-2-16,6-13-36 15,6 0 0-15,2-7 0 16,3-1-2-16,2-6 0 0,0-4-1 16,-1-5 0-16,-2-2 0 15,-9-3-1-15,-4-2 0 16,-8-1 0-16,-7 2 0 15,-9 3 0-15,-8 5 0 16,-8 9 0-16,-7 8 0 16,-5 7 1-16,-5 8-1 15,-1 11 1-15,3 1 0 16,7 6 0-16,10-2-1 15,14-3 1-15,13-2-1 16,19-7 0-16,17-9-2 16,21-6-2-16,14-16-4 15,21 5-8-15,-12-27-5 16,24 9-4-16,-19-31-5 0,11 13-8 15,-20-18-6-15,-9 1 6 16</inkml:trace>
  <inkml:trace contextRef="#ctx0" brushRef="#br0" timeOffset="18714.8713">15003 2419 102 0,'-18'-10'41'16,"4"32"1"-16,-12 9-1 16,10 7-36-16,-8 23-1 15,7 14 0-15,-5 8-2 16,9 2-1-16,3 2-2 15,2-10-4-15,15 6-11 16,-10-30-8-16,21 10-9 16,-13-35-9-16,10-2-1 0,-15-26 0 15</inkml:trace>
  <inkml:trace contextRef="#ctx0" brushRef="#br0" timeOffset="19743.9742">16316 2864 81 0,'-27'-11'39'15,"-2"12"-2"-15,-15-7 3 16,3 17-32-16,-20-2-1 15,7 15 0-15,-9 5-2 16,4 9-1-16,0 3 0 16,9 3-2-16,10 4 0 15,8-3 0-15,17-5-1 16,20-5 0-16,17-12 0 0,17-13 0 15,17-15-1-15,14-11 1 16,6-14-1-16,5-8 0 16,-2-8 0-16,-6 0 0 15,-13-3 0-15,-15 2 1 16,-15 8-2-16,-10 4 1 15,-12 10 0-15,-11 8 0 16,-10 6 1-16,-3 16-1 16,-3 11 1-16,2 9-2 15,1 10 1-15,4 7 0 16,5 5-1-16,13 0-1 15,12-1-1-15,9-11-3 16,19-2-5-16,3-25-8 16,27 9-7-16,-12-34-7 0,14 1-7 15,-10-16 1-15,4-1 1 16</inkml:trace>
  <inkml:trace contextRef="#ctx0" brushRef="#br0" timeOffset="20797.0794">16961 2871 99 0,'-21'31'38'0,"-12"2"2"15,8 13-3-15,-11-12-32 16,11 13-1-16,1-5-2 16,7 2 1-16,6-9-1 15,8-4 0-15,7-13-1 16,-4-18 0-16,27 6 0 15,-5-19-1-15,2-11 1 16,1-9 0-16,2-5-1 0,-1-5 0 16,-6-7 1-16,1 2-1 15,-5 3 1-15,-2 5-1 16,-4 6 0-16,-3 4 0 15,2 8 0-15,4 10 1 16,2 8-1-16,3 9 0 16,8 2 0-16,4 3 0 15,9 0-1-15,12 2 1 16,6-5-1-16,2-1 1 15,7-8-1-15,-1-7 0 16,-4 0 0-16,-4-7 0 16,-12 2-1-16,-11-6 2 0,-16 3-1 15,-13 2 1-15,-15 5-1 16,-14 5 3-16,-12 9-1 15,-8 8 1-15,-8 9 1 16,-1 9-2-16,-3 6 1 16,5 8-1-16,9 3 2 15,9 1-3-15,13 1 0 16,17-5 0-16,12-6 0 15,14-5 0-15,13-12 0 16,10-12 0-16,8-11 0 16,3-10-1-16,1-10 1 15,-5-10-1-15,-4-7 1 16,-8-6 0-16,-8-2 0 15,-9 2 0-15,-10 1-1 16,-6 5 2-16,-4 7-2 0,-4 7 2 16,-3 5-2-16,1 9 2 15,2 11-1-15,0 0 0 16,8 10 1-16,4 6-1 15,1-3 1-15,6 4-2 16,5-4 3-16,5 0-2 16,5-10 0-16,3-2 0 15,4-4 0-15,-4-7 0 16,-3-1 0-16,0-4 0 15,-9 3-1-15,-6-3 1 16,-9 5 1-16,-10 10-1 16,0 0 0-16,-23 13 0 15,1 9 0-15,-7 7-1 16,4 8 2-16,-5 5-1 0,5 4 0 15,6-1 0-15,8-2 0 16,9-8-1-16,11-11 1 16,10-10 1-16,14-13-1 15,10-12 0-15,7-10 0 16,6-9 0-16,0-13 0 15,2-4 1-15,-4-4-2 16,-5 4 2-16,-10 2-2 16,-12 8 1-16,-10 8-1 15,-8 10 2-15,-9 19-1 16,0 0 0-16,-19 30 1 15,3-1-2-15,-1 11 1 16,2 2-3-16,3 5 0 16,5-3-3-16,16 1-4 15,1-24-6-15,27 10-3 0,-5-33-5 16,31 9-1-16,-12-31-3 15,25 6-4-15,-9-20-5 16,3-4 5-16</inkml:trace>
  <inkml:trace contextRef="#ctx0" brushRef="#br0" timeOffset="21147.1144">18980 2749 93 0,'-28'22'39'16,"-15"-1"2"-16,6 15 1 16,-8-7-33-16,11 12-5 15,5-2-1-15,9 0-1 16,2-3-1-16,13-9 0 15,5-6 0-15,5-8 0 16,8-12-1-16,6-9 1 0,0-10-1 16,9-9 0-16,-2-6 1 15,6-8 0-15,-2-2-2 16,2 0 2-16,-5 3-2 15,1 5 2-15,-4 8-3 16,-7 8 2-16,-2 14 0 16,-15 5-1-16,13 31 1 15,-12-1-2-15,0 10 0 16,-1 2-2-16,6 8 0 15,3-10-5-15,19 9-7 16,-5-29-6-16,29 12-5 16,-8-29-4-16,23-1-8 15,3-14 1-15,10-9 2 0</inkml:trace>
  <inkml:trace contextRef="#ctx0" brushRef="#br0" timeOffset="21502.1499">19583 2750 118 0,'-57'20'42'16,"-13"-1"0"-16,12 17-9 15,3 0-28-15,11 3-3 16,14-1 0-16,16-1-1 16,18-5 0-16,16-14 0 15,17-10-1-15,14-13 1 16,12-10-1-16,5-13 1 15,3-13-1-15,-2-9-1 16,-5-12 1-16,-5-5-2 0,-8-10 2 16,-9 5-1-16,-16 7 1 15,-13 8-1-15,-13 16 1 16,-9 22 1-16,-11 22-1 15,-11 19 2-15,-5 24-2 16,-2 14 2-16,1 10-3 16,3 0-2-16,13 3-1 15,10-14-5-15,24 2-7 16,0-28-4-16,32 9-6 15,-11-36-5-15,32 7-5 16,-1-20-5-16,16-5 1 16</inkml:trace>
  <inkml:trace contextRef="#ctx0" brushRef="#br0" timeOffset="21958.1956">21186 2422 90 0,'26'-23'40'0,"-14"-4"0"16,0 15 0-16,-21 2-33 15,9 10-3-15,-27 19-1 16,6 13 0-16,-10 15-2 15,-4 17 1-15,-3 11-1 16,-5 12 1-16,3 9-2 16,-1-2-1-16,8-2-2 15,3-12-1-15,16-3-8 16,-2-34-13-16,21 0-15 0,-3-27 0 15,12-9 0-15,-5-17 1 16</inkml:trace>
  <inkml:trace contextRef="#ctx0" brushRef="#br0" timeOffset="22131.2129">20768 2898 115 0,'-26'-16'41'16,"-2"-5"0"-16,28 21-5 16,-5-13-33-16,29 3 0 15,22-3-4-15,21-6-2 16,23 6-4-16,5-21-10 15,25 21-12-15,-9-21-12 16,6 11 1-16,-15-11-3 16,-3 5 4-16</inkml:trace>
  <inkml:trace contextRef="#ctx0" brushRef="#br0" timeOffset="22502.25">21817 2153 108 0,'-36'1'41'15,"3"27"1"-15,-13 5-1 16,7 24-37-16,-4 8-2 15,5 13 2-15,1 5-1 16,3 9 0-16,8-6-2 16,8-5 1-16,10-13-1 15,9-12 0-15,11-18 1 16,8-14-2-16,7-16 0 15,8-18 0-15,3-16 0 16,3-6 0-16,-2-10 0 0,-3-1 0 16,-2-4 0-16,-5 9 0 15,-7 5 0-15,-8 13 0 16,-14 20 0-16,11 20 0 15,-11 12 0-15,-4 13 0 16,-2 12-3-16,2 5 0 16,8 12-6-16,0-12-4 15,21 10-8-15,-10-38-6 16,30 12-7-16,-7-32-6 15,18-7-3-15,-2-19 4 16</inkml:trace>
  <inkml:trace contextRef="#ctx0" brushRef="#br0" timeOffset="22868.2866">22182 2831 120 0,'-36'15'43'16,"13"11"-1"-16,2-9-1 15,21-17-38-15,22 25-1 16,13-18-1-16,15-5 2 15,11-6-3-15,7-8 0 16,5-6 0-16,-2-5 0 16,-8-9 0-16,-10-6 0 15,-15-3 0-15,-16-8 0 16,-16 2 0-16,-20 8 0 15,-22 9 0-15,-20 15-2 16,-14 16 2-16,-15 21 2 16,-6 17-2-16,3 17 0 15,8 9 0-15,17 7 0 0,23-1 0 16,28-6 0-16,28-12 0 15,34-8 0-15,20-19-11 16,29 1-2-16,-1-31-7 16,24 13-7-16,-17-38-8 15,10 7-8-15,-17-16-1 16,-9-11 3-16</inkml:trace>
  <inkml:trace contextRef="#ctx0" brushRef="#br0" timeOffset="24315.4313">2691 4334 93 0,'-69'17'38'16,"-11"15"1"-16,-16 0-2 16,-5 13-33-16,-3 4 0 15,7 5 0-15,10-4-1 16,17-1 0-16,22-4-2 15,25-3 0-15,22-11 0 16,25-8 0-16,21-10-1 0,18-5-1 16,13-4 2-16,0-1-1 15,-1-1 0-15,-12 2 0 16,-11 7 0-16,-17 6 0 15,-24 8 1-15,-16 9-1 16,-24 7 1-16,-11 4-1 16,-9 4 1-16,-6-5-3 15,6-1 1-15,1-10-4 16,17-2-3-16,5-24-11 15,26-7-11-15,20-5-9 16,15-13-2-16,6-15 1 16,21-1 1-16</inkml:trace>
  <inkml:trace contextRef="#ctx0" brushRef="#br0" timeOffset="24738.4736">2838 4751 98 0,'-20'10'38'0,"0"2"2"15,2 18-3-15,-8 6-33 16,1 10 0-16,-4 9 0 16,2 5-1-16,1 3 0 15,7 1-1-15,9-8 1 16,11-7-2-16,14-16 1 15,12-15-1-15,19-18 0 16,9-17-1-16,9-15-1 0,7-12 2 16,0-13-2-16,-3-2 1 15,-8-5-1-15,-9 6 1 16,-12 5-1-16,-12 6 1 15,-12 13 1-15,-10 11-2 16,-5 23 1-16,-25 4-1 16,6 21 0-16,-6 10 1 15,1 13-1-15,6 5 0 16,7 3 1-16,8-3-3 15,17-2-1-15,11-16-3 16,27-3-9-16,-3-29-6 16,30 4-5-16,-15-25-11 15,15-3-3-15,-8-12 3 16,-3-3 0-16</inkml:trace>
  <inkml:trace contextRef="#ctx0" brushRef="#br0" timeOffset="25083.5081">3756 4855 65 0,'-18'-7'39'15,"-2"16"0"-15,-8 7 1 16,6 20-15-16,-5 1-19 15,6 7-1-15,-1 1 0 16,5 3-2-16,7-6 1 16,5-6-2-16,7-7 1 15,5-13-1-15,5-10 1 16,9-10-3-16,3-15-1 15,4-7 2-15,2-11-2 16,2-6 2-16,-2-5-2 16,2-2 2-16,-4 3-2 15,-5 8 1-15,-3 5 1 0,-5 10 0 16,-4 12-1-16,-11 12 0 15,17 18 1-15,-12 11-1 16,0 10 1-16,3 7-2 16,4 6-1-16,4-3-5 15,16 11-8-15,-8-23-8 16,22 8-2-16,-9-31-5 15,26 1-9-15,-2-20-4 16,22-7 1-16</inkml:trace>
  <inkml:trace contextRef="#ctx0" brushRef="#br0" timeOffset="26028.6025">5515 4780 82 0,'-26'-5'39'0,"3"18"-1"15,-15-3 0-15,8 10-33 16,-14 6 0-16,1 12-1 15,0 3 0-15,6 8-1 16,2 2 0-16,12 0-1 16,12-3 1-16,8-3-2 15,15-10 1-15,13-10-1 16,14-12 0-16,9-13 0 15,11-12-2-15,4-14 1 16,2-10-3-16,-5-12 3 16,-6-5-3-16,-8-6 2 15,-14 2-1-15,-16 1 1 0,-14 3 0 16,-12 10 0-16,-11 8 1 15,-7 10 1-15,-4 11-1 16,-2 10 1-16,7 5-1 16,6 8 1-16,9 3 0 15,14 1 0-15,16-2 0 16,13-2 0-16,12-3 0 15,9-2 0-15,5 3-1 16,3-2 1-16,-2 5 0 16,-7 2 0-16,-8 9 0 15,-10 5-1-15,-8 10 1 16,-12 3-1-16,-7 4 2 15,-9-1-2-15,-4 1 1 0,-3-4-1 16,-1-8 1-16,-2-4 0 16,5-11 0-16,8-16-1 15,0 0-1-15,3-25 2 16,12-10-2-16,4-6 2 15,7-11-2-15,5-4 2 16,2-5-2-16,4 8 2 16,-7 5-1-16,-1 12 0 15,-6 11 1-15,-5 14-1 16,-4 17 1-16,-6 12-1 15,-4 15 0-15,-3 6 0 16,-1 11-1-16,8 0 0 16,3 6-2-16,5-7-2 15,12 3-4-15,-1-21-8 0,26 8-4 16,-14-27-5-16,29 6 1 15,-11-28-3-15,21 5-6 16,-16-20-2-16,5-7 2 16</inkml:trace>
  <inkml:trace contextRef="#ctx0" brushRef="#br0" timeOffset="26274.6272">6913 4739 96 0,'-41'-8'40'15,"7"19"1"-15,-16-1-1 16,19 13-34-16,-15 12 0 15,7 6-3-15,1 7 0 16,9 0-1-16,9 2 0 0,10-4-1 16,19-9 0-16,15-11-2 15,20-11 0-15,15-13-3 16,23 0-9-16,-6-27-6 15,29 12-7-15,-20-30-4 16,12 13-11-16,-17-10-2 16,-6 6 1-16</inkml:trace>
  <inkml:trace contextRef="#ctx0" brushRef="#br0" timeOffset="26651.6649">7139 5025 106 0,'-15'14'39'0,"24"0"1"15,6-19-12-15,25 1-25 0,11-9 0 16,11-5-1-16,9-10 0 16,1-1-2-16,-5-5 1 15,-10 0-1-15,-9-2 1 16,-15 3 0-16,-14 0 0 15,-14 3-1-15,-18 5 1 16,-13 8 0-16,-12 8 0 16,-8 12 1-16,-9 15-1 15,-6 9 0-15,0 12 0 16,4 11 1-16,5 5 0 15,10 5-1-15,15-2 1 16,17-6-2-16,23-7 2 16,21-12-2-16,19-11 1 15,21-13-3-15,26-5-3 0,5-21-8 16,24 10-7-16,-16-27-4 15,20 17-7-15,-28-21-3 16,4 13-10-16,-27-4 2 16</inkml:trace>
  <inkml:trace contextRef="#ctx0" brushRef="#br0" timeOffset="26796.6793">8286 5100 102 0,'-22'27'43'16,"-6"-16"2"-16,11 3-6 15,2-7-28-15,5-23-25 16,24 15-10-16,-12-23-5 15,19 12-15-15,-4-5 0 0,14 2-2 16</inkml:trace>
  <inkml:trace contextRef="#ctx0" brushRef="#br1" timeOffset="39703.97">8987 4479 54 0,'2'-11'35'0,"-2"11"-2"16,0-15 2-16,0 15-26 16,0 0-1-16,0 0-3 0,0 0-1 15,-9 26-1-15,3-1-1 16,0 11-1-16,-1 8 0 15,0 12 1-15,-1 10-1 16,-2 4 0-16,2 3 1 16,2-3-1-16,2-4 1 15,4-8-1-15,6-13 1 16,4-16-2-16,8-17 1 15,10-16 1-15,6-18-3 16,6-14 3-16,3-16-2 16,4-7 1-16,1-7-1 15,-6 1 1-15,-3 4-1 16,-7 8-1-16,-9 10 1 0,-4 11 0 15,-10 17 0-15,-9 15 0 16,2 16-1-16,-7 15 1 16,-2 15 0-16,0 9 0 15,1 10 1-15,6 2 0 16,5-4 0-16,5-6 0 15,10-15 1-15,6-14-1 16,13-22 0-16,1-15 1 16,1-24-2-16,5-13 1 15,-3-17-1-15,-5-10 1 16,-4-8-3-16,-7-3 0 15,-8 4-1-15,-5-2 0 16,-8 13-4-16,-11-2-3 16,9 23-27-16,-14 2 1 0,8 18-1 15,-5-1 1-15</inkml:trace>
  <inkml:trace contextRef="#ctx0" brushRef="#br1" timeOffset="40125.0121">10159 4255 81 0,'0'14'36'16,"1"10"-1"-16,-10 2 2 15,6 15-33-15,-10 2-1 16,3 11 0-16,-4 4 0 15,2 10-1-15,-1 0 0 16,1 4 1-16,-2-5-2 0,6-1 1 16,4-12-1-16,3-5 2 15,5-14-2-15,3-9 1 16,8-17-2-16,5-11 1 15,4-13 0-15,4-12-1 16,1-5 0-16,-1-6 0 16,1 0 0-16,-6 1-1 15,-3 7 1-15,-2 7 0 16,-9 13 1-16,-9 10-1 15,10 21 0-15,-10 3 0 16,-5 11-1-16,3 0 1 16,1 5-2-16,4-7 0 15,9-4-3-15,1-18-3 16,22-3-29-16,-6-23-1 0,18-3 1 15,-5-16-2-15</inkml:trace>
  <inkml:trace contextRef="#ctx0" brushRef="#br1" timeOffset="40318.0313">10701 4670 87 0,'-16'35'36'0,"-11"4"0"16,10 16 0-16,-4-3-33 15,8 4-1-15,3-4 0 16,6-7-3-16,10-10 0 15,3-20-3-15,21-8-32 16,-5-23 0-16,10-11 0 0,-2-21-1 16</inkml:trace>
  <inkml:trace contextRef="#ctx0" brushRef="#br1" timeOffset="40458.0453">10733 4104 97 0,'-25'-18'37'0,"10"15"-1"16,4 2-6-16,1-5-49 15,31 11-17-15,1-13 0 16,17 7-1-16,0-12 1 16</inkml:trace>
  <inkml:trace contextRef="#ctx0" brushRef="#br1" timeOffset="40667.0663">11104 4018 87 0,'-1'16'36'16,"0"17"1"-16,-8 2 1 15,7 22-32-15,-6 2-2 16,3 17-1-16,-5 6 0 15,3 12-1-15,-3 2-1 16,2 6-1-16,2-5 0 16,-6-8-3-16,11-5 0 15,-7-27-13-15,14 2-21 16,-5-26-1-16,14-13 0 15,-1-23 0-15</inkml:trace>
  <inkml:trace contextRef="#ctx0" brushRef="#br1" timeOffset="41034.1029">11284 4753 94 0,'-1'27'39'15,"-3"-10"1"-15,15 5-4 16,5-13-33-16,12-4 0 15,7-11-1-15,9-4 0 16,6-11 0-16,2-4-2 16,-2-4 0-16,-2-2 1 15,-12-2-1-15,-10 3 0 16,-12 0 0-16,-13 8 1 15,-15 9-1-15,-10 9 1 16,-13 9 0-16,-5 12 1 0,-6 15-1 16,1 10 1-16,3 7 0 15,7 4 0-15,11 2-1 16,12-3 0-16,16-10-1 15,19-11 0-15,18-10-3 16,15-17-2-16,22 1-18 16,3-22-18-16,19-3 0 15,-2-13-2-15,17 1 2 16</inkml:trace>
  <inkml:trace contextRef="#ctx0" brushRef="#br1" timeOffset="41537.1533">13238 4155 90 0,'-5'-15'37'15,"5"15"0"-15,-14 14 0 16,10 12-34-16,-10 13-1 15,0 17-2-15,4 12 1 16,-2 12-1-16,0 12 1 16,3 4-1-16,3 0-1 15,1-4 0-15,5-6-2 16,-6-21-10-16,9-1-23 15,-3-25 0-15,8-9-2 16,-8-30 1-16</inkml:trace>
  <inkml:trace contextRef="#ctx0" brushRef="#br1" timeOffset="42386.2382">12951 4549 100 0,'0'0'39'16,"0"0"1"-16,0 0-4 15,27-3-34-15,7-2 0 16,4-1-1-16,9-1 1 16,0 3-1-16,6 1 0 15,-2 6 0-15,-2 5-1 0,-5 6 0 16,-6 5 1-16,-5 8-1 15,-8 7 0-15,-6 6 0 16,-11 2 0-16,-7 2 0 16,-4 2 1-16,-6-5-1 15,-2-2 0-15,-2-7 0 16,1-8 0-16,3-9 0 15,9-15 0-15,0 0 0 16,-7-11 1-16,14-17-1 16,4-9 0-16,4-7 1 15,2-6-1-15,3-8 1 16,3 1-1-16,-1 4 1 15,1 4-1-15,-3 10 0 16,0 4 0-16,-3 11 0 0,3 8 0 16,-1 6 0-16,4 8 0 15,3 3-1-15,5 4 1 16,7 3 0-16,4-1 0 15,4 1-1-15,4 0 1 16,1-1 0-16,-2-1 0 16,-3-3-1-16,-6 0 1 15,-8-5 0-15,-9 0-1 16,-9-3 1-16,-14 5 0 15,-1-11 0-15,-16 5 0 16,-7 3 0-16,-5 3 0 16,-9 5 1-16,0 9-1 15,-8 7 1-15,0 8-1 16,1 4 1-16,6 8 0 0,4 1 0 15,10 1-1-15,7-3 1 16,14-4 0-16,13-11-1 16,9-6 1-16,13-14-1 15,6-10 0-15,3-11 1 16,5-10-1-16,-1-6 1 15,-5-6-1-15,-3-2 1 16,-11-3-1-16,-3 5 1 16,-8 5-1-16,-7 6 0 15,-5 7 0-15,-4 10 0 16,2 10 0-16,-15 14 0 15,4 8 0-15,-1 7-1 16,2 8 0-16,3 5-1 16,3 3 0-16,4 0-3 15,2-8-1-15,14 3-6 0,-9-22-26 16,21 2-2-16,-6-18 0 15,14-5 1-15</inkml:trace>
  <inkml:trace contextRef="#ctx0" brushRef="#br1" timeOffset="42711.2706">14402 4508 94 0,'-7'-16'38'0,"7"16"0"16,-10 3-2-16,2 15-31 15,0 4-1-15,2 12-1 16,-5 6 0-16,6 6-1 15,-4 5 0-15,0 1 0 0,5-5 0 16,1-2-1-16,3-8 0 16,5-8 0-16,4-13-1 15,5-10 1-15,6-12-1 16,3-12 0-16,7-10 0 15,-1-9 0-15,5-3-1 16,-2-9 1-16,-3-3-2 16,-2 0 0-16,-2 4-1 15,-6 2-1-15,-1 11-2 16,-9 0-4-16,10 18-28 15,-16-1 0-15,-3 18 0 16,11-1 0-16</inkml:trace>
  <inkml:trace contextRef="#ctx0" brushRef="#br1" timeOffset="43107.3103">14869 4654 93 0,'0'0'39'0,"3"13"2"15,-3-13-2-15,12-1-33 16,0-1-2-16,6-2 0 16,4-4-2-16,8-3 0 15,4-4-1-15,2-4 0 16,0-1 0-16,-2-2-1 15,-5-3 0-15,-4 1 0 16,-10 3 0-16,-11-2 0 0,-8 7 1 16,-5 2-1-16,-12 8 0 15,-7 6 0-15,-7 11 0 16,-4 9 1-16,1 8-1 15,-1 9 1-15,5 1 0 16,7 7 0-16,8-4 0 16,11-3 0-16,16-8-1 15,12-9-1-15,17-10-1 16,8-18-3-16,25 4-16 15,-6-23-18-15,15 0-3 16,-6-17 1-16,10 1-1 16</inkml:trace>
  <inkml:trace contextRef="#ctx0" brushRef="#br1" timeOffset="43378.3373">15675 3931 105 0,'-18'17'40'0,"12"11"2"16,-10-4-2-16,8 15-35 16,-12 10-2-16,1 13 0 15,-5 6 0-15,3 5-2 16,-2 3 0-16,6-2-1 15,0-5-1-15,8-6-1 16,9-5-1-16,7-18-3 16,14 1-7-16,-1-31-26 15,19-6-3-15,-1-22 1 0,14-5-1 16</inkml:trace>
  <inkml:trace contextRef="#ctx0" brushRef="#br1" timeOffset="43607.3603">16081 3901 113 0,'-19'5'42'16,"-2"32"1"-16,-13 2-2 16,5 27-36-16,-7-4-3 15,4 7 0-15,3 4-1 16,5-1-1-16,9 1-2 0,5-10-1 15,8 1-4 1,-2-25-13-16,12 11-20 0,-7-23-2 16,10 0 0-16,-11-27 0 15</inkml:trace>
  <inkml:trace contextRef="#ctx0" brushRef="#br1" timeOffset="44085.4081">16426 4481 86 0,'5'-16'39'16,"-5"16"-2"-16,9-27 3 0,2 17-33 16,-11 0-1-16,0 10-2 15,0 0-1-15,-11 18-1 16,0 10 0-16,-3 9-1 15,-6 8 0-15,1 5-1 16,1 6-1-16,1-3-2 16,12-2-3-16,-5-23-27 15,23-2-6-15,-1-24-1 16,18-9 0-16</inkml:trace>
  <inkml:trace contextRef="#ctx0" brushRef="#br1" timeOffset="44587.4583">16525 4152 108 0,'-18'-2'38'0,"-2"-1"0"16,13 13-4-16,7-10-35 15,4 15 0-15,13-6-2 16,6-1 0-16,10 5-1 15,2-3 0-15,3 7 0 16,-1-1 1-16,-4 6 1 16,-4-2 0-16,-7 5 2 15,-8 1 1-15,-9 2 2 16,-5 6 0-16,-11-1 2 15,-1 9-1-15,-9-4 1 16,1 9 0-16,1-4-2 16,1 2 1-16,4-4-1 15,4-4-1-15,4-9-1 0,11-5 1 16,5-12-1-16,10-13-1 15,4-12 1-15,7-12 0 16,3-11-1-16,2-5 1 16,1-10 1-16,-3-5-2 15,-1 1 1-15,-6 5 0 16,-5 5 0-16,-5 8-1 15,-3 14 1-15,-4 11-1 16,-10 13 0-16,13 17-1 16,-12 13-1-16,3 11 0 15,-2 7-1-15,2 3-1 16,8 8-3-16,-3-14-11 15,15 9-21-15,-4-16-1 16,15-5 1-16,-3-17-2 0</inkml:trace>
  <inkml:trace contextRef="#ctx0" brushRef="#br1" timeOffset="45114.511">17427 4421 104 0,'-29'9'40'0,"-13"2"0"16,10 25-3-16,-7-8-33 15,9 13 0-15,5-2-1 16,10 2-1-16,5-4 0 16,12-4-1-16,9-11-1 15,8-10 1-15,5-11-1 16,7-11 0-16,5-6 0 0,0-12 0 15,-1-8 0-15,2-4 0 16,-3-5 0-16,-4 0-1 16,1 4 1-16,-8 4 0 15,-3 8-1-15,-6 8 0 16,-4 13 0-16,-10 8-1 15,3 30 1-15,-14 10 0 16,-5 20 0-16,-4 12-1 16,-6 14 1-16,-3 11 0 15,-5 9 2-15,2 3-2 16,-2 1 1-16,0-6-1 15,3-9 1-15,1-13-2 16,4-11 0-16,3-17-1 0,6-13-1 16,-2-23 1-16,8-13 0 15,11-5 2-15,-14-34 1 16,9-1 2-16,1-16 0 15,4-8 2-15,0-11-1 16,5 2 1-16,1-4-2 16,8 3-1-16,5 5-7 15,-3-6-11-15,17 22-22 16,-5 0-1-16,10 13-1 15,2-7 0-15</inkml:trace>
  <inkml:trace contextRef="#ctx0" brushRef="#br1" timeOffset="46060.6055">18811 4350 54 0,'5'-12'37'15,"-12"-2"-1"-15,7 14 1 16,-30-12-18-16,8 17-11 15,-10 0-3-15,1 10 1 16,-11 5-2-16,-3 12-1 16,-1 5 1-16,-1 5-2 15,1 6 0-15,6 4 0 0,6-4-1 16,10-1 0-1,11-5 0-15,14-12 0 0,14-11-1 16,14-13 1-16,11-13-1 16,9-10 1-16,6-15-1 15,6-8 0-15,-1-7 1 16,-1-7-1-16,-3-2 0 15,-10 2 1-15,-7 6-1 16,-9 1 0-16,-8 11 1 16,-9 8-1-16,-10 13 0 15,-3 15 1-15,-14 8-2 16,-2 14 1-16,0 13-1 15,-1 8 0-15,1 4 1 16,5 4-2-16,7-3 1 0,10-6-2 16,14-4 0-1,4-14-2-15,18-3-3 0,-4-25-9 16,16 5-21-16,-4-17 0 15,7-2-1-15,-10-15 2 16</inkml:trace>
  <inkml:trace contextRef="#ctx0" brushRef="#br1" timeOffset="47436.7432">19344 4403 80 0,'-13'30'37'16,"-9"0"-1"-16,5 10 2 15,-5-2-34-15,4 6 0 16,0-6-2-16,5-2 1 15,0-7-1-15,8-9 0 0,5-9 0 16,0-11-1-16,11-11 0 16,5-7 0-16,4-11 1 15,0-7-1-15,2-4 0 16,1-3 0-16,-1-3 0 15,0 3 0-15,-4 3-1 16,-4 4 1-16,-2 6-1 16,-2 6 1-16,1 7-1 15,3 3 0-15,1 9 0 16,4 4 0-16,7 5 0 16,4 1-1-16,8 1 0 15,7 1 0-15,4-1 0 16,3-1-1-16,0-3 1 15,-1-2-1-15,-2 0 1 0,-7-4 0 16,-12 1 0-16,-4-1 1 16,-14 2 0-16,-12 2 0 15,0 0 1-15,-16 5 0 16,-11 4 1-16,-3 6-2 15,-10 5 2-15,-4 7 0 16,-3 7 0-16,4 1 0 16,4 6 0-16,7 1-1 15,8 1 0-15,16-1 0 16,15-10 0-16,13-3-1 15,13-11 0-15,10-7 0 16,6-15-1-16,5-4 1 16,3-13 0-16,-6-6-1 15,-6-7 1-15,-5-4 0 0,-10 0 0 16,-7-2-1-16,-8 3 1 15,-9 2 2-15,-4 5-2 16,-5 6 1-16,-2 7-1 16,5 17 1-16,-14-12-1 15,14 12 0-15,-6 12 0 16,9-2-1-16,6 4 1 15,7-4-1-15,9 1 1 16,7-7-1-16,7-3 1 16,8-4 1-16,0-5-1 15,2 0 1-15,-4-6-1 16,-4 5 2-16,-9-3-2 15,-8 5 2-15,-10-1-2 16,-14 8 2-16,0 0-2 16,-18 5 0-16,-3 9 1 0,-6 3-2 15,-3 10 1-15,1 3 0 16,-1 5 0-16,6 0-1 15,7-1 2-15,7-2-1 16,11-7 0-16,12-7 0 16,10-7 0-16,7-11 0 15,10-8 0-15,0-7 0 16,3-8 0-16,-1-3 0 15,-1-4-1-15,-7-2 1 16,-4 0-1-16,-9 2 2 16,-5 2-2-16,-4 5 1 15,-4 5 0-15,-5 7 0 16,-3 11 0-16,0 0-1 15,0 0 1-15,-5 27-1 0,-1 0 1 16,0 3-2-16,-2 7 2 16,1-2-1-16,1 1-1 15,3-3 0-15,3 1-1 16,-2-11-2-16,8-2 0 15,-6-21-1-15,15 17-1 16,-15-17 0-16,26-4-2 16,-19-18-4-16,15 12 0 15,-15-22-2-15,16 7 3 16,-9-9 3-16,7 4 5 15,-3 0 4-15,-5-1 3 16,5 15 6-16,-14-6 5 16,12 23 1-16,-16-1 2 0,0 0-4 15,-7 18-4-15,5 8-1 16,-9-4-3-16,5 6-1 15,-4 0-1-15,3 0 0 16,0-4-1-16,4 1 0 16,-2-4-1-16,3-1 0 15,0-1-1-15,2-3-1 16,-3-2 0-16,2 1-1 15,0-1 0-15,-1-2 0 16,0-2-1-16,2-10 0 16,0 0 0-16,0 0 1 15,16-15-1-15,-3-8-2 16,14 6-11-16,-11-23-18 15,14 5-1-15,-6-13-3 0,6 3 1 16</inkml:trace>
  <inkml:trace contextRef="#ctx0" brushRef="#br1" timeOffset="48116.8112">20797 4698 75 0,'0'0'38'0,"0"0"0"16,-13 1 0-16,13-1-30 16,0 0-2-16,0 0-2 0,1-17 0 15,1 5-1-15,3-5-1 16,5-3-1-16,5-5 0 15,7-5 0-15,6-2 1 16,7-5-1-16,3 2 0 16,4 1 0-16,-4 0-1 15,0 5 2-15,-5 5-1 16,-5 9 0-16,-9 0-1 15,-4 11 1-15,-3 0-1 16,-12 4 1-16,12 15 0 16,-9 0-1-16,-5 8 1 15,1 8 0-15,-4 7 0 16,0 5 0-16,-1 4-1 0,-2-1 0 15,5 2-2-15,1-8-2 16,10-1-8-16,-6-25-17 16,21 7-11-16,-4-23 0 15,14-4-3-15,-4-18 2 16</inkml:trace>
  <inkml:trace contextRef="#ctx0" brushRef="#br1" timeOffset="48838.8834">21819 4602 46 0,'20'-15'35'16,"-7"-8"1"-16,-2 4 0 15,-13-15-17-15,4 12-6 16,-17-11-3-16,5 5-3 15,-18-7-2-15,-1 6 1 16,-8-1-1-16,-2 8-1 16,-6 5-1-16,1 14 1 15,-4 8-1-15,2 14-1 16,3 11-1-16,2 14 0 15,5 4-1-15,6 8 0 16,12 1 0-16,10-2 0 16,11-9 0-16,13-8 1 15,12-19 0-15,14-16 0 16,10-16 0-16,11-19-1 0,7-14 2 15,4-12-2-15,3-9 1 16,-5-6 0-16,-6 1-1 16,-10-1 0-16,-8 7 0 15,-11 9 1-15,-12 12-2 16,-10 14 1-16,-12 18 0 15,-3 13 0-15,-23 36-1 16,1 10 1-16,-5 15 0 16,0 10-2-16,3 8-1 15,3-2-3-15,18 8-9 16,-2-28-15-16,29 5-11 15,4-20-1-15,21-6 0 16,6-18 1-16</inkml:trace>
  <inkml:trace contextRef="#ctx0" brushRef="#br1" timeOffset="49244.924">23040 4015 95 0,'0'0'37'0,"0"0"1"16,-20 28-2-16,-6-4-31 15,8 15-3-15,-7 6 1 16,2 12-2-16,-5 6 0 16,4 8 0-16,-4 0-1 15,6 3 0-15,1-1-2 16,3-4 0-16,7-4-4 15,-6-15-7-15,15-3-24 16,-8-17-1-16,11-8 0 16,-1-22 1-16</inkml:trace>
  <inkml:trace contextRef="#ctx0" brushRef="#br1" timeOffset="49426.9422">22753 4473 98 0,'-17'-30'39'0,"10"14"0"15,-8 1-3-15,15 15-31 16,0 0-2-16,7 9-1 15,16-4-2-15,10-5-1 16,17-3-3-16,4-14-7 16,22 3-24-16,-5-18-3 15,11 2 1-15,-5-15-1 16</inkml:trace>
  <inkml:trace contextRef="#ctx0" brushRef="#br1" timeOffset="49819.9815">23578 3766 104 0,'-17'38'39'0,"-12"6"1"16,5 19-1-16,-13 2-33 16,10 12-2-16,-5 3 0 15,4 3-1-15,2-2-1 16,5-6 0-16,7-9-1 15,2-10-1-15,7-9 0 16,6-15 0-16,7-9-1 16,8-14 1-16,6-14 0 15,4-11 0-15,1-7 0 16,5-5 0-16,1-7 0 0,0 2 0 15,-3-2 1-15,-6 5-2 16,-5 10 1-16,-5 8 0 16,-14 12 0-16,14 11 0 15,-14 9 0-15,-3 11 0 16,-1 7 0-16,-3 3-1 15,5 4-2-15,4-4-1 16,6 2-5-16,-2-25-12 16,21 11-18-16,-2-23-1 15,14-3-1-15,-3-12 1 16</inkml:trace>
  <inkml:trace contextRef="#ctx0" brushRef="#br1" timeOffset="50187.0182">23857 4437 106 0,'-18'16'41'16,"11"9"-1"-16,1-11-1 16,17 2-35-16,10-6-2 15,13-3 0-15,9-8-1 16,6-5 0-16,5-7 0 15,0-4 0-15,-4-4-1 16,-7-3 0-16,-11-4 1 16,-17 3-1-16,-11-1 0 15,-18 6 1-15,-14 7-1 16,-10 11 1-16,-13 8 0 0,-7 14 1 15,-3 14-1-15,4 7 1 16,4 12-1-16,12 3 1 16,14 0-1-16,20-5-1 15,27-7-1-15,21-13-1 16,28-4-6-16,9-25-11 15,32 4-21-15,-5-18-3 16,11-2-1-16,-6-11-1 16</inkml:trace>
  <inkml:trace contextRef="#ctx0" brushRef="#br1" timeOffset="51215.1209">2604 6079 97 0,'-27'-17'38'16,"-17"2"1"-16,-7 20-2 16,-10 5-34-16,-8 17 0 15,-5 10-1-15,4 9-1 16,-1 7 1-16,8 2-1 15,10 2-1-15,10-7 1 16,17-2-1-16,16-12 1 16,16-8-1-16,18-8 0 15,16-9 0-15,10-4 1 16,6-3-1-16,5-2 0 15,-5 1 1-15,-5 4 0 0,-12 3-1 16,-13 7 2-16,-16 6-1 16,-17 9 1-16,-14 6-1 15,-13 4 1-15,-5 2-2 16,-4-4 1-16,0 0-3 15,6-10-1-15,10-2-2 16,8-21-4-16,19-7-24 16,12-7-6-16,16-9 0 15,1-15 1-15</inkml:trace>
  <inkml:trace contextRef="#ctx0" brushRef="#br1" timeOffset="51620.1614">2561 6549 79 0,'10'-13'35'16,"0"6"1"-16,-10 7 0 0,0 0-26 15,-11-7-3-15,11 7-1 16,-16 22-2-16,8 2 1 16,-6 4-1-16,4 9 0 15,-1-1-1-15,5 6 0 16,5-5-1-16,7-4 1 15,4-10-1-15,11-12-1 16,9-14 0-16,6-14-1 16,5-10 1-16,5-12-2 15,0-8 2-15,0-3-2 16,-6-1 1-16,-5 3-1 15,-6 5 1-15,-7 9-1 16,-6 9 2-16,-8 9-2 16,-8 16 2-16,0 0-1 0,-6 23 0 15,-2 6 0-15,-1 8 0 16,0 7 1-16,2 4-2 15,3 2 0-15,11-1-3 16,1-8 0-16,17-2-6 16,-2-27-16-16,24 3-13 15,-1-19 0-15,10-8-1 16,-1-14 2-16</inkml:trace>
  <inkml:trace contextRef="#ctx0" brushRef="#br1" timeOffset="51973.1968">3407 6485 100 0,'-26'7'37'0,"5"16"2"15,-10 3-1-15,7 11-31 16,-4 1-3-16,7 5 1 16,1-1-2-16,6-1 1 15,9-6-1-15,2-7 0 16,7-12-2-16,11-9 1 15,3-13-1-15,7-11 0 16,2-10-1-16,6-6 0 16,-6-6 1-16,3-4-2 15,-4 1 2-15,-3 3-2 16,-3 7 2-16,-5 7-2 15,-4 6 2-15,-2 11-2 16,-9 8 2-16,16 16-1 16,-10 9 0-16,-1 8 1 0,1 6-2 15,3 6 1-15,3 5-5 16,5-5-1-16,10 9-14 15,-7-22-17-15,18 0-5 16,-1-16 2-16,12-4-1 16</inkml:trace>
  <inkml:trace contextRef="#ctx0" brushRef="#br1" timeOffset="52116.211">3983 6766 111 0,'-26'21'38'15,"1"13"1"-15,-5-3-3 16,13 1-41-16,8 5-29 15,-5-8-4-15,16 2 0 16,3-14-1-16</inkml:trace>
  <inkml:trace contextRef="#ctx0" brushRef="#br1" timeOffset="52671.2665">4954 5987 70 0,'1'-18'34'0,"-3"6"0"15,2 12 1-15,-12-6-27 16,12 6-2-16,-9 13 0 0,9-13-2 16,-10 19 1-16,7-4-1 15,-2 1 1-15,5 10 0 16,-5 10 0-16,0 14-1 15,-2 9-2-15,-1 18 1 16,-2 8 0-16,-3 11 0 16,-4 5-2-16,-1-1 0 15,0-5-1-15,3-10-1 16,8-11-4-16,1-22-4 15,21-9-29-15,-8-29-1 16,13-12-1-16,-4-19 0 16</inkml:trace>
  <inkml:trace contextRef="#ctx0" brushRef="#br1" timeOffset="52868.2863">4707 6621 87 0,'-27'0'38'0,"-1"-1"0"15,15 12 2-15,13-11-15 16,0 0-22-16,27 1-1 15,11-10-3-15,15-9 1 16,6-6-4-16,14-6-1 16,-1-21-14-16,12 7-19 15,-10-13-2-15,-1 3 1 16,-12-10-1-16</inkml:trace>
  <inkml:trace contextRef="#ctx0" brushRef="#br1" timeOffset="53259.3253">5376 5900 102 0,'-20'35'39'15,"-8"4"3"-15,9 24-3 16,-2 0-33-16,1 11-2 16,-3 4-1-16,6 9-1 15,-3-2 1-15,6-3 0 16,2-6-1-16,3-8 0 15,4-9-1-15,3-11 1 16,4-10-2-16,7-14 2 16,3-15-3-16,6-13 0 15,6-14 1-15,5-9-1 16,0-7 0-16,1-5-1 15,0-3 1-15,-3 3 0 16,-4 7 0-16,-7 7 0 0,-5 10 1 16,-11 15-2-16,4 12 3 15,-8 7 1-15,-3 11-2 16,2 6 2-16,2 6-3 15,5-1 1-15,3 3-2 16,5-8-1-16,13-2-6 16,-1-21-12-16,16 4-18 15,-6-19-1-15,8-3 0 16,-6-14 0-16</inkml:trace>
  <inkml:trace contextRef="#ctx0" brushRef="#br1" timeOffset="53619.3613">5723 6549 100 0,'0'22'41'16,"-1"-3"0"-16,8 5 0 16,8-6-37-16,3-2 2 15,5-9-3-15,7-6-1 16,1-7 0-16,5-6-1 15,-2-10-1-15,-1-4 0 16,-6-4 0-16,-5-1-2 16,-11 1 3-16,-6 1-2 15,-8 6 1-15,-9 8-1 16,-10 12 1-16,-5 11 1 15,-3 9-1-15,-1 13 2 16,0 7 0-16,4 8 0 16,5 2-1-16,7-1 1 0,9-3-1 15,12-9-1-15,13-10-2 16,13-13-2-16,22-3-6 15,6-23-13-15,26 3-17 16,5-16-3-16,18 1 3 16,0-11-3-16</inkml:trace>
  <inkml:trace contextRef="#ctx0" brushRef="#br1" timeOffset="55301.5296">7287 6143 44 0,'6'-13'32'15,"-1"-2"2"-15,-5 15-1 16,4-24-22-16,-4 24 0 0,0 0 0 16,13 14-2-16,-20 5-3 15,6 19-1-15,-8 7-2 16,2 11 0-16,-5 6-1 15,1 6 0-15,0 1-2 16,3-4 1-16,1-3-2 16,4-10 0-16,6-4-6 15,-1-21-11-15,15-4-19 16,-2-17 2-16,10-7-3 15,-1-17 2-15</inkml:trace>
  <inkml:trace contextRef="#ctx0" brushRef="#br1" timeOffset="55530.5525">7340 6128 87 0,'-16'-7'37'0,"16"7"0"16,-11-5 2-16,26-5-30 15,7 1-8-15,13-2 0 16,10 0-1-16,7-3-1 16,9 5-2-16,-1-6-7 15,10 12-27-15,-19 1 1 16,-2 10-1-16,-20 0-1 15</inkml:trace>
  <inkml:trace contextRef="#ctx0" brushRef="#br1" timeOffset="55744.5739">7331 6478 95 0,'-29'20'37'16,"11"1"2"-16,4-13-2 15,14-8-35-15,21 10 0 16,5-16-1-16,11-2-1 15,6-1 0-15,7-1-2 16,3-5-1-16,5 9-8 16,-16-6-27-16,-3 12 2 15,-15 0-2-15,-9 11 0 16</inkml:trace>
  <inkml:trace contextRef="#ctx0" brushRef="#br1" timeOffset="55925.592">7310 6755 102 0,'-29'15'38'0,"13"1"0"15,16-16-1-15,0 0-35 16,19 0 0-16,15-7-1 16,14-4-2-16,10-4-3 15,18 4-9-15,1-9-24 16,7 4-1-16,-3-6 1 15,2 4-3-15</inkml:trace>
  <inkml:trace contextRef="#ctx0" brushRef="#br1" timeOffset="56705.67">8266 6485 93 0,'-25'4'38'0,"-16"-5"1"15,3 11 0-15,-14 0-34 16,5 8 1-16,-4 4-2 16,3 5 0-16,-1 6-1 15,6 2 0-15,7 2-1 16,13-2 0-16,8-3-2 15,14-5 1-15,11-8-1 16,13-10 0-16,12-9 0 0,7-8 1 16,7-10-1-16,-2-5 1 15,4-7-1-15,-7-5 1 16,-2-3-1-16,-6 1-1 15,-7 4 1-15,-7 1-1 16,-4 4 1-16,-6 6-2 16,-3 6 2-16,-9 16-1 15,0 0 1-15,0 0 0 16,-5 19 0-16,0 7 2 15,-5 6-2-15,1 3 1 16,2 2-1-16,4-2 2 16,6-4-2-16,8-7 1 15,7-13-1-15,9-7 0 16,8-11 0-16,7-7 0 0,2-8 0 15,3-6 1-15,-3-4-1 16,-6 0-1-16,-4 2 1 16,-7 5-1-16,-7 4 1 15,-6 6-1-15,-14 15 1 16,0 0-2-16,0 0 2 15,0 20 1-15,-10 6-1 16,-3 0 2-16,0 6-3 16,0 1 3-16,-1-1-2 15,6-4 1-15,-1-8 0 16,7-2-1-16,2-18 0 15,0 0 1-15,18 0 0 16,-4-18-1-16,4-2 1 16,-1-8-1-16,3-5 1 15,-2-2-2-15,1 0 1 0,-4 3-1 16,-1 6 1-16,-5 4-1 15,-1 4 1-15,0 7-2 16,-8 11 0-16,21-11-1 16,-4 14-3-16,1-8-6 15,18 12-16-15,-6-14-11 16,13 3-1-16,-1-10 0 15,14-1 1-15</inkml:trace>
  <inkml:trace contextRef="#ctx0" brushRef="#br1" timeOffset="56939.6933">9324 6000 104 0,'-26'25'38'0,"-10"7"2"15,10 18-2-15,-14 7-34 16,14 8 1-16,-2 8-3 15,7 4 1-15,7-3-1 16,5-2-1-16,6-9-2 16,3-7 0-16,11-6-4 15,-5-15-3-15,17-5-27 16,-14-18-4-16,6-2 0 15,-15-10 0-15</inkml:trace>
  <inkml:trace contextRef="#ctx0" brushRef="#br1" timeOffset="57135.713">9039 6567 100 0,'-22'-13'38'0,"10"13"0"16,1-1-1-16,11 1-31 16,17 1-2-16,7-2-1 15,13-6-2-15,10-8-2 16,9-3 0-16,6-10-2 15,6-4-2-15,-6-11-6 16,13 8-22-16,-18-16-5 16,-1 5 1-16,-14-13 0 15</inkml:trace>
  <inkml:trace contextRef="#ctx0" brushRef="#br1" timeOffset="57449.7444">9722 5925 98 0,'0'0'38'0,"-16"25"2"16,3 17-2-16,-11 5-28 15,3 16-5-15,-8 8 2 16,0 8-3-16,0 0-1 15,4-4 2-15,2-8-3 16,9-11 0-16,5-10-1 16,7-11 1-16,8-14-2 15,10-16 0-15,5-12 0 16,3-8 0-16,3-5 0 15,1-3 0-15,-3 0 0 16,0-3 0-16,-7 9 0 16,-4 4 0-16,-14 13 0 15,14 6 0-15,-14 8 0 16,0 4 0-16,-1 8-2 0,-2-1-1 15,7 7-4-15,-8-12-9 16,21 10-17-16,-12-16-7 16,14 1-1-16,5-14-1 15</inkml:trace>
  <inkml:trace contextRef="#ctx0" brushRef="#br1" timeOffset="57872.7867">10750 6428 90 0,'18'-18'37'15,"2"10"1"-15,-20 8-1 16,9 0-31-16,-12 12-2 15,0 13 0-15,-9 7-2 0,-1 5 2 16,0 5-3-16,0-1 0 16,8 2-3-16,1-14-8 15,18-3-26-15,0-19 0 16,14-7-2-16,1-19-3 15</inkml:trace>
  <inkml:trace contextRef="#ctx0" brushRef="#br1" timeOffset="58052.8047">10849 6064 113 0,'-34'-1'38'0,"9"13"-2"15,8-3-5-15,17-9-38 0,20 25-13 16,7-20-18-16,25 7 1 15,4-9-2-15,12 6 2 16</inkml:trace>
  <inkml:trace contextRef="#ctx0" brushRef="#br1" timeOffset="58334.8329">11255 6308 102 0,'-35'23'39'0,"-7"-8"0"15,11 6 0-15,-1-8-35 16,15 6 1-16,9-6-3 15,14-2 0-15,10-3-1 16,13-2 0-16,9-2 0 0,6 1-1 16,0-1 1-16,-1 0-1 15,-8 5 1-15,-7 8-1 16,-15 1 1-16,-13 3 1 15,-14 5-1-15,-11 0 1 16,-7 0-3-16,-3-2 0 16,4-1-6-16,-8-17-17 15,20 5-15-15,4-15-1 16,15 4 0-16,13-22-3 15</inkml:trace>
  <inkml:trace contextRef="#ctx0" brushRef="#br1" timeOffset="59049.9044">12711 6323 87 0,'-12'-13'36'15,"-13"-2"1"-15,-1 9 0 16,-11-1-29-16,4 10-3 16,-8 4-1-16,1 9-1 15,-1 9 0-15,4 6-1 16,2 4 0-16,9 4 1 15,6 1-2-15,11-3 2 16,7-3-1-16,12-8 0 0,8-6-1 16,9-6 2-16,4-12-3 15,6-9 1-15,0-8 0 16,4-6-2-16,-4-9 2 15,1-3-3-15,-4-5 3 16,-4-1-2-16,-5 3 1 16,-3 5 1-16,-7 5-1 15,-2 8 0-15,-13 18 0 16,0 0 0-16,2 15 0 15,-8 10 0-15,1 9 0 16,-1 4-1-16,3 3-1 16,7-1 2-16,10-5-3 15,10-14-3-15,19-3-9 16,1-26-21-16,22-5-3 0,-1-23 0 15,15-3 0-15</inkml:trace>
  <inkml:trace contextRef="#ctx0" brushRef="#br1" timeOffset="59254.9249">13426 5766 100 0,'-21'10'38'16,"-14"15"3"-16,5 32-3 15,-14 14-33-15,9 10-2 16,2 7-1-16,5 1 0 15,7 1-1-15,8-5-3 16,14-4-3-16,6-19-2 0,26-2-25 16,-6-24-5-16,20-9-2 15,-4-17 0-15</inkml:trace>
  <inkml:trace contextRef="#ctx0" brushRef="#br1" timeOffset="59588.9583">13720 6168 99 0,'-33'0'38'16,"3"17"2"-16,-10 1-2 16,6 1-31-16,2 7-5 15,9 1 0-15,9-5 0 16,11 0-1-16,15-7 0 0,10-2 0 15,13-4-1-15,6-2 1 16,1 0-1-16,2 0 1 16,-5 2-1-16,-6 5 0 15,-13 2 0-15,-12 4 1 16,-15 3-1-16,-12 6 0 15,-9-2 0-15,-3 2 1 16,-1-5-2-16,-2-4-1 16,13 1-5-16,0-24-20 15,21 3-11-15,21-15-1 16,15-3-1-16,5-14-2 15</inkml:trace>
  <inkml:trace contextRef="#ctx0" brushRef="#br1" timeOffset="59905.99">14225 6145 99 0,'-20'22'40'0,"-11"2"0"16,5 13 0-16,-8 6-33 15,11-1-3-15,1 3 0 16,11 2-1-16,9-8-1 15,11-1 1-15,10-13-2 16,14-6 0-16,9-12 0 16,4-10 0-16,5-8 0 15,-1-12-1-15,-4-4-1 16,-5-10 0-16,-10-1-1 15,-15-2 0-15,-9 1-2 16,-15 3 1-16,-7 6-1 0,-13 7 0 16,-4 14-2-16,-11 2-6 15,12 22-22-15,-9-1-4 16,11 12 1-16,5-4-2 15</inkml:trace>
  <inkml:trace contextRef="#ctx0" brushRef="#br1" timeOffset="60477.0471">15635 5800 86 0,'0'0'37'15,"0"0"-2"-15,-17 14 1 16,-3 12-29-16,7 15-4 15,-1 10 0-15,2 17-2 16,-2 8 2-16,4 9-3 16,-3 5 2-16,2 5 0 15,0-3-2-15,-1-3 0 16,0-5-3-16,-3-16-1 15,7-5-21-15,-4-20-10 0,8-12-2 16,4-31-1-16,0 0 0 16</inkml:trace>
  <inkml:trace contextRef="#ctx0" brushRef="#br1" timeOffset="60695.0689">15259 6391 104 0,'-32'9'39'16,"17"8"1"-16,6-5-1 15,13 2-35-15,25-6-2 16,16-6-1-16,19-4-1 16,8-8-2-16,11-3-1 15,3-7-1-15,6 0-2 0,-9-10-5 16,7 12-22-16,-21-9-6 15,-7 8 2-15,-14-4 0 16</inkml:trace>
  <inkml:trace contextRef="#ctx0" brushRef="#br1" timeOffset="61071.1065">16067 6218 93 0,'-13'12'37'16,"-7"-1"1"-16,5 12 2 16,-8-2-34-16,5 5 0 15,-4 3-2-15,4 6 0 16,-2 0-1-16,7 5 0 15,2-4-1-15,9-3 1 16,9-4-2-16,11-9 0 0,14-10 0 16,7-13-1-16,11-9 1 15,5-13-1-15,7-7 0 16,-4-5-1-16,-3-6 1 15,-7 0 0-15,-9 1 1 16,-6 5-1-16,-9 6 1 16,-14 9-1-16,-5 11 0 15,-5 11 0-15,-15 14 0 16,-4 10 0-16,-1 10-1 15,-2 6 1-15,2 6-1 16,6 0-1-16,9-1-1 16,10-9-1-16,17-7-3 15,6-19-12-15,31 1-18 16,-7-18-3-16,19-2 1 15,-10-15-1-15</inkml:trace>
  <inkml:trace contextRef="#ctx0" brushRef="#br1" timeOffset="61430.1424">16839 6337 98 0,'-24'13'38'0,"8"10"2"16,-7-2-2-16,10 14-32 15,-7-4-3-15,9 4 2 16,-3-2-2-16,6-2 1 15,2-3-2-15,2-4 0 16,6-8-1-16,-2-16 1 16,12 8-2-16,2-15-1 15,4-8 0-15,-2-7-1 0,2-6 2 16,2-5-2-16,1-5 2 15,0-3-1-15,-3-2 2 16,2 2-1-16,-3 5 1 16,1 2-1-16,-2 7 1 15,0 5-1-15,0 9-1 16,2 6 0-16,3 7-2 15,-4 1-2-15,7 12-5 16,-9-15-13-16,19 13-16 16,-7-11-1-16,12 6 0 15,-7-9 1-15</inkml:trace>
  <inkml:trace contextRef="#ctx0" brushRef="#br1" timeOffset="61821.1815">17370 6288 102 0,'-29'21'40'0,"7"9"0"15,-8-6-1-15,13 8-34 16,-5-2-2-16,3 4 0 16,2-3-2-16,3 0 3 15,4-6-4-15,5-5 3 16,3-5-3-16,2-15 0 15,0 0 0-15,21 0 0 16,-7-15 0-16,5-6-2 16,-1-6 2-16,4-5-2 15,0-4 3-15,1-1-1 0,-1 0 0 16,2 3 0-16,-6 4 1 15,1 8-1-15,-3 6 1 16,-1 9-1-16,-3 11 1 16,-3 9 0-16,-1 6-1 15,1 6 0-15,-1 4-1 16,2 0-1-16,5 5-2 15,-3-6-2-15,12 7-4 16,-11-18-12-16,19 11-18 16,-9-14 1-16,13-2-1 15,-6-9 2-15</inkml:trace>
  <inkml:trace contextRef="#ctx0" brushRef="#br1" timeOffset="62060.2053">17986 6210 100 0,'-17'17'39'16,"-11"3"1"-16,6 13 0 16,-8 7-35-16,7-2-1 15,4 4-2-15,2-1 0 16,8-2-1-16,4-5 0 15,8-3-4-15,4-10-4 16,14 4-19-16,-7-18-14 16,10-2 1-16,-5-19-2 15,9-1 2-15</inkml:trace>
  <inkml:trace contextRef="#ctx0" brushRef="#br1" timeOffset="62521.2515">18094 6111 92 0,'0'0'39'0,"-12"8"2"16,17 8-1-16,-7-1-26 16,10 1-10-16,0-1 0 15,6 3 0-15,-4 0-1 16,5 5-1-16,-7 1 0 15,-1 2-1-15,-7 4 0 16,-5 3 0-16,-6 2-1 0,-4 2 0 16,-2 0 1-16,-1-3 1 15,3-4-2-15,4-5 2 16,4-5-2-16,7-9 0 15,0-11-1-15,28-8 1 16,-1-7 0-16,2-7-3 16,5-7 3-16,3-3-2 15,-1-6 2-15,-1-1 0 16,-3 0 0-16,-8 5 0 15,-3 4 0-15,-7 7 0 16,-3 8 0-16,-11 15 0 16,11 0-1-16,-9 13-1 15,3 9 0-15,0 1-1 16,4 7-1-16,5-1-2 15,10 3-3-15,-2-15-6 0,21 13-15 16,-9-15-10-16,12-2 2 16,-4-12-1-16,8-2 2 15</inkml:trace>
  <inkml:trace contextRef="#ctx0" brushRef="#br1" timeOffset="63024.3018">18872 6242 104 0,'-19'-14'39'0,"-14"-2"2"16,4 15-4-16,-7 3-32 15,4 13 0-15,-3 6-1 16,6 9-1-16,3 3 0 16,5 4-1-16,7-1-1 15,9-4 0-15,3-4 0 0,7-4 0 16,6-9 0-16,8-7-1 15,3-8 1-15,6-7-1 16,2-4 1-16,3-9-1 16,3-6 1-16,1-4-1 15,0-4 0-15,0 1 1 16,-7-3-1-16,-3 6 0 15,-4 4 0-15,-7 8-1 16,-5 10 1-16,-11 8 0 16,2 17 0-16,-12 8-1 15,-4 10 1-15,-3 10 0 16,-3 7-1-16,-3 5 4 15,2 4-3-15,0 3 3 16,2 5-3-16,3-1 0 0,2-3 0 16,0-1 0-16,2-3 0 15,-3-7 0-15,0-9 0 16,-5-10 0-16,-1-14 0 15,-3-9 0-15,-2-13 0 16,-2-10 0-16,6-8 0 16,2-12-6-16,15 0-7 15,-4-22-8-15,23 10-15 16,-5-11-6-16,19 4 1 15,2-3-3-15</inkml:trace>
  <inkml:trace contextRef="#ctx0" brushRef="#br1" timeOffset="63270.3264">19401 6531 128 0,'-24'7'45'0,"11"6"-2"16,-7-13-4-16,6 0-39 15,14 0 0-15,0 0-12 16,5 10-13-16,-5-10-17 15,0 0-1-15,15-7-1 16,1 3 0-16</inkml:trace>
  <inkml:trace contextRef="#ctx0" brushRef="#br1" timeOffset="74045.4037">20151 5842 73 0,'0'0'35'0,"0"0"-4"0,0 0 5 15,3-11-33-15,-3 11 11 16,4 18-7-16,-1 1-3 15,-3 10 2-15,3 17-4 16,-4 12 3-16,-1 13-3 16,-2 9 2-16,-2 9-3 15,-2 0-1-15,1-3 1 16,4-6-5-16,-1-20-4 15,18-7-29-15,0-23 2 16,19-12-3-16,-1-22-1 16</inkml:trace>
  <inkml:trace contextRef="#ctx0" brushRef="#br1" timeOffset="74317.431">20698 5668 86 0,'-3'11'35'0,"-8"7"1"16,4 18 2-16,1 8-33 16,1 13-2-16,-5 10 1 15,6 10 0-15,-6 8 0 16,1 2-1-16,-5 2 0 15,0-2-1-15,-2-5-3 16,0-12-2-16,4 0-9 16,-5-25-22-16,12-10-5 0,-3-19 4 15,8-16-3-15</inkml:trace>
  <inkml:trace contextRef="#ctx0" brushRef="#br1" timeOffset="74488.4481">20426 6200 113 0,'-23'-6'39'15,"0"-1"1"-15,23 7-3 16,0 0-33-16,18 3-2 16,19-9-1-16,8-4-3 15,18 8-10-15,-5-12-25 16,11 7-3-16,-8-7 1 15,-2 11-3-15</inkml:trace>
  <inkml:trace contextRef="#ctx0" brushRef="#br1" timeOffset="75074.5067">21611 5795 91 0,'1'-22'35'16,"-1"22"2"-16,0 0 0 15,-5 45-32-15,-5 5 1 16,2 21-3-16,-5 11 1 16,2 6 0-16,-2 9-2 15,1 0 0-15,3-5-1 16,3-5-1-16,6-10-2 15,0-16-2-15,13 3-10 16,-6-25-21-16,7-8-3 16,-4-16 1-16,3-8-2 15</inkml:trace>
  <inkml:trace contextRef="#ctx0" brushRef="#br1" timeOffset="75271.5264">21394 6441 107 0,'-23'-6'38'16,"2"0"1"-16,21 6 0 15,0 0-35-15,15 7-2 16,14-10 0-16,14-5-3 16,13 1-1-16,5-9-3 15,19 6-11-15,-7-13-20 16,8 4-3-16,-13-6 1 15,-1 10-1-15</inkml:trace>
  <inkml:trace contextRef="#ctx0" brushRef="#br1" timeOffset="75669.5661">22016 6302 106 0,'-9'14'38'0,"-6"-5"1"16,7 11 0-16,-6-4-34 15,6 10-1-15,-3 5-1 16,2 5 1-16,-2 5-2 15,0 1 1-15,0 0-1 16,6-1 0-16,5-6-2 16,5-10 2-16,13-10-2 15,9-14 0-15,13-15 0 16,11-13 0-16,7-12 0 15,2-10 0-15,2-7 1 16,-2-4-2-16,-8 0 2 16,-9 8-1-16,-13 8 1 0,-10 12-1 15,-13 13 0-15,-7 19 0 16,-16 1 0-16,-4 20 1 15,-1 10-1-15,-2 7 0 16,7 6-1-16,3-1 1 16,9 0-2-16,10-7-1 15,16-1-4-15,5-21-15 16,25 3-16-16,-4-15-3 15,11-2 1-15,-3-15-1 16</inkml:trace>
  <inkml:trace contextRef="#ctx0" brushRef="#br1" timeOffset="76037.603">22885 6345 106 0,'-22'7'38'16,"13"6"1"-16,-6-1-2 15,7 8-32-15,-5 3-2 16,3 5 0-16,-2 1 0 15,3 2 0-15,-5-1-2 16,5-1 2-16,-1-6-2 16,4-4 1-16,2-8-1 15,4-11 0-15,0 0 0 16,0 0 0-16,18-25 1 15,-3 3-2-15,0-7 2 16,4 0-1-16,0-6 1 16,-3 0-2-16,0-3 0 15,-1 0 0-15,0 2 0 0,2 0 0 16,1 3 0-16,-1 3 0 15,2 8 0-15,-2 0-2 16,6 15-6-16,-9-8-14 16,19 21-14-16,-16-6-5 15,10 11 0-15,-4-4-1 16</inkml:trace>
  <inkml:trace contextRef="#ctx0" brushRef="#br1" timeOffset="76471.6464">23352 6295 108 0,'0'0'40'0,"-12"-6"1"16,12 6-2-16,-10 5-31 15,10-5-3-15,-10 22-1 16,4 0-1-16,-4 7 0 15,-2 6-1-15,-2 7 0 16,0-1-2-16,-2 1 0 16,4-2 0-16,1-8 0 15,6-3 0-15,4-13 0 16,1-16 0-16,14 4 0 15,3-17 0-15,5-10 0 16,5-8 0-16,2-5 0 16,-2-5 0-16,1-3 0 15,-1 4 0-15,0 3 0 16,-8 7 0-16,-4 7 0 0,-5 10 0 15,-10 13 0-15,13 1 0 16,-9 14 0-16,-3 4 0 16,4 6 0-16,1 3 0 15,6 7-6-15,-2-8-6 16,17 12-13-16,-13-18-7 15,16 8-10-15,-1-13 2 16,8-2-1-16,2-14 1 16</inkml:trace>
  <inkml:trace contextRef="#ctx0" brushRef="#br1" timeOffset="76787.678">24122 6160 112 0,'-39'5'40'16,"0"17"1"-16,-14 0 0 15,12 13-36-15,0-4-2 16,10 3 0-16,11-5-1 16,13 0 0-16,15-8 0 15,16-1-1-15,3-5 0 16,12 1 1-16,-5-3-2 15,5 2 0-15,-7-1 0 16,-5 1 0-16,-12 2 0 16,-8 1 0-16,-9 4 0 15,-10 0 0-15,-6 1 0 16,-5 2 0-16,-1 1-4 0,-12-11-11 15,20 16-14 1,-18-18-8-16,13 2-6 0,-1-11 1 16,8 0-1-16</inkml:trace>
  <inkml:trace contextRef="#ctx0" brushRef="#br1" timeOffset="78042.8035">1799 7876 99 0,'8'-16'38'15,"6"-12"0"-15,18 5-1 16,10-5-35-16,8 3-1 15,11 1 0-15,4 3 0 16,-4 8 0-16,-6 8 0 16,-9 8 0-16,-9 10-1 15,-15 8 1-15,-11 6 0 16,-16 10-1-16,-14 6 1 15,-11 3 0-15,-9 7 0 0,-6-1 0 16,1-5-1-16,3-4 0 16,8-9-1-16,9-6 1 15,20-12-1-15,15-9 1 16,21-11-1-16,14-8 1 15,13-4 1-15,9 0 0 16,5 1 0-16,-3 3 0 16,-8 11 0-16,-16 10 0 15,-17 12 0-15,-25 15 0 16,-21 12-1-16,-19 10 0 15,-15 9 0-15,-8 3 0 16,-5-5 0-16,4-8-1 16,9-7-1-16,21-13-2 15,10-28-13-15,34-6-19 0,10-27-4 16,31-10 1-16,12-21-2 15</inkml:trace>
  <inkml:trace contextRef="#ctx0" brushRef="#br1" timeOffset="78410.8403">3234 7604 98 0,'-21'21'38'15,"-16"9"1"-15,-2 20-1 16,-11 8-34-16,1 19 1 15,-3 5-2-15,5 9 1 0,1 4 0 16,12 2-2-16,5-7 0 16,12-3-1-16,12-10-1 15,9-11 1-15,14-15-1 16,5-12 0-16,10-17 0 15,2-17 0-15,2-16 0 16,1-15 0-16,-6-11-1 16,-7-10 1-16,-10-5 0 15,-8-1-2-15,-10 1 1 16,-10 1-1-16,-4 11 0 15,-9 5-1-15,6 12-2 16,-3 0-6-16,23 23-16 16,-7-14-11-16,22 13-1 15,9-5 1-15,20 3-1 0</inkml:trace>
  <inkml:trace contextRef="#ctx0" brushRef="#br1" timeOffset="78742.8735">3708 7939 107 0,'-32'-2'38'0,"7"14"3"16,-16-3-4-16,-1 16-32 16,-1 2 0-16,6 3-3 15,3 1 0-15,14 1-1 16,10-2 0-16,13-2-1 15,14-4 1-15,12-4-2 16,10-3 1-16,4 0-1 0,4 1 1 16,0 0 0-16,-6 4 0 15,-7 4 1-15,-11 6-1 16,-14 4 0-16,-9 4 1 15,-9-1-1-15,-9-1-1 16,-6-5-1-16,4 0-4 16,-5-24-9-16,19 4-14 15,-5-28-11-15,18-7-1 16,0-20-1-16,12-4 1 15</inkml:trace>
  <inkml:trace contextRef="#ctx0" brushRef="#br1" timeOffset="78913.8906">3639 7871 122 0,'-20'-8'42'0,"20"8"2"16,-18 6-4-16,18-6-38 16,28-1-2-16,8-6-3 15,17 0-6-15,4-16-16 16,29 10-14-16,-4-7-4 15,11 5 1-15,-2-6-2 16</inkml:trace>
  <inkml:trace contextRef="#ctx0" brushRef="#br1" timeOffset="79582.9574">4461 7856 85 0,'0'0'36'0,"-6"-13"0"15,6 13 0-15,-13 5-31 16,7 10-2-16,-3 4-2 15,1 6 0-15,1 4-1 16,1 0-1-16,7 8-5 16,-4-13-30-16,17 0 1 15,3-13-1-15,13-8-1 16</inkml:trace>
  <inkml:trace contextRef="#ctx0" brushRef="#br1" timeOffset="79779.9771">4819 7741 100 0,'-24'6'37'0,"-1"17"1"16,-11 2-3-16,0 18-32 16,-1 10-1-16,-1 7-2 15,3 3-1-15,4 1-3 16,9 2-4-16,-1-15-27 15,18 5-2-15,0-16-1 16,17-4-1-16</inkml:trace>
  <inkml:trace contextRef="#ctx0" brushRef="#br1" timeOffset="80072.0064">4890 8049 96 0,'-5'-12'38'15,"5"12"1"-15,-19 0-2 16,4 13-33-16,-6 2-1 16,4 6-1-16,-5 1 1 15,6 2-1-15,-2-1 0 16,9 0 0-16,7-3 0 15,10-8-1-15,11-7 1 16,13-6-2-16,11-6 0 16,3-9-3-16,12-4-2 15,-3-14-13-15,10 7-21 0,-14-8 0 16,-1 6-1-16,-14-6-1 15</inkml:trace>
  <inkml:trace contextRef="#ctx0" brushRef="#br1" timeOffset="80245.0237">5029 7988 105 0,'-31'44'39'16,"-4"-1"2"-16,15 7-2 16,5-3-37-16,5-1-1 15,11-2-2-15,10-14-4 16,19 4-20-16,0-20-13 15,15-3-2-15,5-13-2 16,14-5 1-16</inkml:trace>
  <inkml:trace contextRef="#ctx0" brushRef="#br1" timeOffset="80725.0717">6052 7549 85 0,'0'0'36'0,"0"24"1"15,-14 11 1-15,-1 19-32 16,-3 7-2-16,2 14 0 16,-4 4-1-16,1 8-1 0,3-5-1 15,2-6-2-15,7-6-1 16,2-11-3-16,11 0-18 15,-3-25-15-15,8-6 0 16,0-18-1-16,5-6 1 16</inkml:trace>
  <inkml:trace contextRef="#ctx0" brushRef="#br1" timeOffset="81085.1077">5816 8044 102 0,'-20'-4'40'16,"20"4"0"-16,-17 6-1 15,17-6-35-15,22-2-1 0,2 4-1 16,6-4 0-16,11 1-1 16,5-6 1-16,11-1-1 15,4-2 0-15,2-3-1 16,-2 2 0-16,-4 0 0 15,-6 2 0-15,-8 0-1 16,-11 4 1-16,-8 4 0 16,-24 1 0-16,9 13 0 15,-20-1 0-15,-6 13 0 16,-7 0 0-16,-1 7-1 15,-5 4 1-15,4 2 0 16,1-1-1-16,9-2-2 16,8-4 0-16,7-15-6 15,24 2-18-15,-4-19-13 0,15-6 0 16,0-16-1-16,11-6 0 15</inkml:trace>
  <inkml:trace contextRef="#ctx0" brushRef="#br1" timeOffset="81250.1242">6504 7670 99 0,'-17'-2'38'16,"9"14"1"-16,-4-4-3 15,12-8-38-15,4 27-5 16,-4-27-21-16,16 30-10 15,-6-13 1-15,8 9-1 0</inkml:trace>
  <inkml:trace contextRef="#ctx0" brushRef="#br1" timeOffset="81800.1792">6659 8009 80 0,'5'13'37'16,"-5"-13"-1"-16,-3 28 2 16,-7-14-30-16,4 11-3 15,-6-3-1-15,2 5-1 16,-2-3-1-16,4 3 0 15,-2-6 0-15,8-7-1 16,2-14 1-16,0 0 0 16,17-6 0-16,2-15 0 15,1-7-1-15,3-3 1 0,-1-8-1 16,-1-1 1-1,-2 1-1-15,0 3 0 0,-6 6 0 16,-4 11 0-16,-3 3 0 16,-6 16-1-16,0 0 0 15,0 0 1-15,0 24-1 16,-3-5 1-16,3 3-1 15,5 5 0-15,3-5 0 16,6 0 1-16,9-7-1 16,0-1 0-16,7-8 0 15,5-3 0-15,0-6 1 16,4-7-1-16,0 0 1 15,-4-6-1-15,-2-1 0 16,-1-4 1-16,-5 3-1 16,-5 3 1-16,-6 4-1 0,-3 3 0 15,-13 8 0-15,10 7 0 16,-12 8 0-16,-5 10 0 15,-3 5-1-15,0 2 0 16,3 4-1-16,2-1-1 16,6-2-3-16,3-10-3 15,17 8-12-15,-8-29-8 16,21 8-12-16,-7-15 1 15,7 2 0-15,-6-11 2 16</inkml:trace>
  <inkml:trace contextRef="#ctx0" brushRef="#br1" timeOffset="82168.2159">7387 8006 100 0,'-21'8'37'16,"18"10"2"-16,3-18-2 15,1 26-34-15,10-15 0 16,10 1-2-16,9-6 1 15,10-4 0-15,2-5-1 16,7-8 0-16,-3-1 0 16,3-5 0-16,-10-1 0 15,-3-4-1-15,-11 3 1 16,-10-1 0-16,-11 2-1 15,-9 3 0-15,-10 3 1 16,-9 6-1-16,-7 10 1 16,-4 6 1-16,-5 9-1 15,-1 12 0-15,4 3 0 0,5 6-1 16,7 0 1-16,12-2-2 15,11-2 0-15,16-9-2 16,20-5-2-16,9-19-11 16,25 4-12-16,-5-21-9 15,19-4-4-15,-4-16 0 16,5-1 2-16</inkml:trace>
  <inkml:trace contextRef="#ctx0" brushRef="#br1" timeOffset="82459.2451">8153 7833 107 0,'-35'13'40'15,"-8"-1"1"-15,7 7-2 16,0 0-36-16,12 1 0 16,10-2-1-16,15-2 0 0,8-5-1 15,16 0 0-15,4-3 0 16,3 1 0-16,2-1 1 15,-4 6-1-15,-6 2 0 16,-5 3 0-16,-9 4 0 16,-10 1-1-16,-7 1 0 15,-5 2-1-15,-4-2 0 16,-2-5-1-16,-2-2-3 15,-3-8-5-15,14 9-11 16,-17-21-10-16,26 2-11 16,-27-7 0-16,27 7-2 15,-12-26 3-15</inkml:trace>
  <inkml:trace contextRef="#ctx0" brushRef="#br1" timeOffset="83226.3218">9557 7920 90 0,'-11'-22'37'0,"2"3"1"16,-11-4 0-16,2 11-32 16,-14-1 0-16,0 12-2 15,-13 8 0-15,-2 15-1 16,-6 11 0-16,1 12-1 15,0 7 0-15,5 3 0 16,9 0 0-16,12-4-1 16,18-10 0-16,20-10-1 15,24-24 1-15,17-15 0 16,23-21 0-16,8-15 0 15,11-15 1-15,4-9-1 16,-4-10 0-16,-12-2 1 16,-14 1-1-16,-19 6 0 15,-17 13 0-15,-17 8-1 0,-16 16 0 16,-15 16 0-16,-9 19 0 15,-10 18 0-15,-2 19 0 16,-1 14 0-16,2 10 0 16,8 10-1-16,7 3-1 15,11-1-1-15,10-4-1 16,13-15-3-16,18-2-7 15,2-25-11-15,25 5-8 16,-11-20-7-16,14-9-2 16,-5-11 3-16</inkml:trace>
  <inkml:trace contextRef="#ctx0" brushRef="#br1" timeOffset="83623.3615">10164 7856 105 0,'-21'-5'38'0,"11"16"3"16,-8 3-3-16,3 11-34 15,0 7 0-15,3 6-2 16,-1 1 0-16,8 2-1 16,3-4 1-16,9-3-2 15,7-9 1-15,9-8-1 16,6-12 1-16,10-11-1 15,1-10 1-15,4-8 0 16,0-9 0-16,-2-3 0 16,-5-5 0-16,-5 1 0 15,-6 0 0-15,-8 3 0 16,-4 7-1-16,-9 8 0 0,-6 9 0 15,1 13 0-15,-19 6 0 16,5 11 0-16,-3 10 0 16,4 6-1-16,1 2 0 15,7 3-2-15,8-1-1 16,8-10-1-16,13-3-4 15,5-21-8-15,27 6-11 16,-13-26-6-16,17 6-4 16,-8-15-2-16,5 0 4 15</inkml:trace>
  <inkml:trace contextRef="#ctx0" brushRef="#br1" timeOffset="83956.3948">10840 7913 101 0,'-23'6'37'16,"7"14"2"-16,-11-2-2 0,4 12-33 15,0 1 0-15,8 6-3 16,0-3 1-16,5 2-1 15,3-7 0-15,5-3 0 16,2-6 0-16,5-8 0 16,-5-12 1-16,21-6-1 15,-5-11 0-15,-1-7 1 16,3-8 0-16,2-5 0 15,-1-7-1-15,-3 1 1 16,-2-1-1-16,-2 6 0 16,-2 7 0-16,-3 4 0 15,0 10-1-15,2 6-1 16,4 8 0-16,0 3-1 15,8 6-1-15,4-3-2 0,12 9-5 16,-6-18-11-16,22 16-8 16,-16-14-9-16,14 4-1 15,-7-10-1-15,10 7 2 16</inkml:trace>
  <inkml:trace contextRef="#ctx0" brushRef="#br1" timeOffset="84137.4128">11395 7826 102 0,'-12'14'39'15,"2"7"2"-15,-17-4-2 16,12 6-34-16,-7 5-1 15,6 9-1-15,2-2-1 16,4 1-1-16,6-3-1 16,8-7-2-16,7-5-2 15,2-16-8-15,18 6-13 16,-11-26-11-16,15 0-4 0,-8-14-1 15,11-3 2-15</inkml:trace>
  <inkml:trace contextRef="#ctx0" brushRef="#br1" timeOffset="84570.4561">11608 7642 104 0,'0'15'41'0,"6"2"1"15,-6-17-2-15,16 17-35 16,-7-5-1-16,4 5 0 15,-4 2-1-15,-1 4-1 16,-5 7 0-16,-6 3-1 16,-6 6 0-16,-7 6 0 0,-5 3-1 15,-1-3-1-15,2-4 1 16,3-5-1-16,5-7 1 15,10-14-1-15,2-15 1 16,28-11 0-16,-1-13 1 16,10-9 0-16,1-8 0 15,1-5 0-15,3-6-1 16,-6 5 1-16,-4 8-1 15,-7 8 0-15,-7 9 0 16,-9 13-1-16,-9 9 1 16,5 18 0-16,-7 7-1 15,-2 5 0-15,3 7-1 16,2-2-1-16,12 1-1 15,1-11-2-15,17 2-6 0,-3-22-9 16,26 10-6-16,-16-24-6 16,15 3-6-16,-7-12-1 15,2-1 4-15</inkml:trace>
  <inkml:trace contextRef="#ctx0" brushRef="#br1" timeOffset="85058.505">12285 7807 97 0,'-17'-14'39'16,"-14"-2"1"-16,6 16 0 15,-11 3-33-15,2 13-2 16,-3 5-1-16,9 6-1 15,2 5 0-15,9 0-1 16,6 2-1-16,10-4 0 16,10-8-1-16,6-4 1 15,8-10-1-15,7-8 0 16,5-9 0-16,1-8 0 0,-1-6 1 15,-3-7-2-15,1-4 1 16,-7 0-1-16,-4 4 1 16,-4 3-1-16,-8 11 0 15,-10 16 0-15,0 0 0 16,-14 21 0-16,0 14 0 15,-6 18 1-15,-3 15-1 16,-2 13 0-16,-1 11 0 16,1 6 1-16,-2 3-1 15,5-2 1-15,0-8 0 16,2-10 0-16,3-15 0 15,-1-16 0-15,-2-21 1 0,5-15-1 16,-3-20 0-16,2-12 0 16,-1-16 1-16,4-14-1 15,3-11 0-15,5-8 0 16,10-1 0-16,4-1 1 15,9 5-2-15,6 2 0 16,10 10-4-16,3-2-6 16,16 24-8-16,-16-14-7 15,22 18-7-15,-12-11-7 16,17 5-2-16,5-5 1 15</inkml:trace>
  <inkml:trace contextRef="#ctx0" brushRef="#br1" timeOffset="86158.615">13428 7792 77 0,'-24'16'39'15,"-13"0"-2"-15,3 11 2 0,-9-1-30 16,7 11-1-16,-3-2-3 16,10 5 0-16,3-2-1 15,14-2-3-15,8-5 1 16,13-9-1-16,15-7 0 15,9-8-2-15,10-12 1 16,8-10 0-16,2-6-1 16,2-5 1-16,-7-6-1 15,-1-3 2-15,-14 0-2 16,-8 1 1-16,-10 4 0 15,-12 4 0-15,-11 5 0 16,-7 4 0-16,-7 6 1 16,1 5 0-16,-2 3 0 0,3 3-1 15,3 2 1-15,6 1-1 16,11-3 1-16,0 0-1 15,26-8 1-15,2-2-1 16,6-3 0-16,7-2 1 16,2-1-1-16,0 1 1 15,-3 2-1-15,-5 8 1 16,-8 5-1-16,-8 7 1 15,-7 5-1-15,-7 7 0 16,-7 8 1-16,-2 5-1 16,-5 2 0-16,-2 1 0 15,-3 1 1-15,3-5-1 16,-2-3 0-16,2-3 1 15,7-7-1-15,-1-6 0 0,5-12 1 16,15-1-1-16,4-14 1 16,5-7-1-16,9-11 1 15,-1-5-1-15,6-9 1 16,3-1 0-16,0-2 0 15,-6 6 0-15,-5 6-1 16,-4 9 1-16,-9 12-1 16,-4 16 1-16,-12 15-1 15,-2 13 0-15,-11 13 0 16,1 5 0-16,-4 8 0 15,3 5-1-15,2 2-1 16,4-8-2-16,13-2-3 16,1-17-5-16,23 3-6 15,-8-24-8-15,27 4-5 16,-12-29-6-16,16-1-3 0,-4-10 1 15</inkml:trace>
  <inkml:trace contextRef="#ctx0" brushRef="#br1" timeOffset="86526.6518">14323 7846 100 0,'-9'17'40'16,"-1"-5"0"-16,21 4 0 15,8-4-38-15,17-2 1 16,9-5-1-16,10-3 0 15,7-7 0-15,2-3-1 16,-1-3 0-16,-7-6-1 16,-10-2 1-16,-12-3-1 0,-13-2 1 15,-12 0-1-15,-16-1 0 16,-12 5 0-16,-9 5 1 15,-10 6-1-15,-7 12 1 16,-3 9 0-16,-2 12 0 16,5 8 0-16,4 6 0 15,12 3 1-15,15 0-2 16,19-3 1-16,18-6-4 15,14-13-5-15,27 0-7 16,0-23-9-16,31 7-7 16,-13-25-6-16,21 0-6 15,-7-10 0-15,14-5 3 16</inkml:trace>
  <inkml:trace contextRef="#ctx0" brushRef="#br1" timeOffset="87148.7139">16005 7302 88 0,'17'-16'40'16,"-9"-4"-1"-16,-8 20 2 15,4-12-32-15,-5 24-4 16,-9 9 0-16,0 12-3 16,-5 12 1-16,-1 15-3 15,-2 12 1-15,-1 7-1 16,3 9 0-16,3-4 1 15,5-3-2-15,2-3 0 16,12-4-5-16,-2-22-14 16,14-1-13-16,-4-21-7 15,6-9 1-15,-6-14-2 16</inkml:trace>
  <inkml:trace contextRef="#ctx0" brushRef="#br1" timeOffset="87826.7818">15771 7754 108 0,'-11'-12'39'0,"3"-3"1"16,8 15-1-16,26-11-37 16,7 5 0-16,10-2-1 15,9 2 0-15,8 1 0 16,3 5 0-16,3 3-1 15,-4 4 0-15,-2 4 1 16,-12 7-1-16,-5 5 0 16,-10 3 0-16,-7 6 0 0,-10 3 0 15,-11 2 0-15,-5 0 1 16,-5-1-1-16,-7 0 2 15,1-3-1-15,-2-4-1 16,2-8 2-16,-1-1-1 16,12-20 0-16,-10 14 1 15,10-14-1-15,2-21-1 16,5-3 1-16,4-7 0 15,1-7-1-15,0-5 0 16,1-4 1-16,-1-4-2 16,-2 6 1-16,0 6 0 15,-5 5 1-15,1 8-1 16,-2 10 1-16,-4 16-1 15,10-8 0-15,2 13-1 16,3 7 0-16,8-3-2 0,7 5-1 16,12-6-1-16,13 4-4 15,-1-16-6-15,18 12-10 16,-15-18-5-16,13 5-8 15,-12-9-1-15,-3 5 3 16,-15-8 16-16,-9 8 19 16,-10 6 9-16,-20-7 11 15,4 20 6-15,-21 0 12 16,2 13 0-16,-15 3 2 15,7 16-15-15,-12-5-16 16,11 9-2-16,-3-4-1 16,10 7-1-16,3-8-1 15,9-6-1-15,6-13-3 16,10-11-2-16,14-7-7 0,-5-25-12 15,20 5-8-15,-11-22-11 16,8-2 1-16,-8-16-1 16</inkml:trace>
  <inkml:trace contextRef="#ctx0" brushRef="#br1" timeOffset="88477.8468">17021 7444 114 0,'-18'-11'39'0,"18"11"1"15,0 0-2-15,0 0-37 16,17 14 0-16,11-7-1 15,7 3 0-15,3 3-1 16,4 4 1-16,-4 6 0 0,-5 4 0 16,-5 4 0-16,-9 6 0 15,-6 6 1-15,-12 0 0 16,-6 5 0-16,-7-2 1 15,0-2-1-15,-4-2 1 16,2-5-1-16,2-5 1 16,4-6-1-16,1-8-1 15,6-4 0-15,1-14 1 16,13 5-1-16,-2-14 0 15,3-8 0-15,1-6 0 16,-1-4 0-16,2-9 0 16,0-3 0-16,-2-7 0 15,-2-4 0-15,2 2 0 16,0 1 0-16,2 7 0 0,1 5 1 15,-3 11-1-15,5 8 0 16,-2 14 0-16,0 10 1 16,0 9-1-16,-5 9 0 15,0 4 0-15,-2 4 0 16,0 3-1-16,-7 1 1 15,-5-1 0-15,-4 1-1 16,-4-3 1-16,-7-5 0 16,-5-2 0-16,-4-4 0 15,-1-6 0-15,-3-5 0 16,1-3 0-16,2-2 0 15,3-3 0-15,2 0 0 16,5 5 0-16,2 5 1 16,0 7 0-16,0 11-1 0,-1 9 0 15,0 14 1-15,-5 10-1 16,1 8 0-16,-4 2-2 15,1-6-5-15,8 5-7 16,-9-22-9-16,20 4-6 16,-6-32-7-16,17-7-5 15,-7-18-2-15,31-15 4 16</inkml:trace>
  <inkml:trace contextRef="#ctx0" brushRef="#br1" timeOffset="90582.0573">18820 7677 86 0,'-5'-21'37'0,"-14"-3"0"16,-4 12 1-16,-15-1-28 15,-4 19-3-15,-10 4-1 16,0 18-1-16,-10 7 0 16,4 13-1-16,-2 2-1 15,10 4 0-15,6-1-1 16,16 1 1-16,15-7-1 15,13-6-2-15,17-11 1 16,17-12-2-16,12-12 1 16,11-11 0-16,4-10 0 0,5-12-1 15,-3-9 1-15,-3-4 1 16,-8-5-1-16,-9-4 1 15,-10 2-1-15,-5 4 1 16,-13 3-1-16,-4 5 1 16,-10 9-1-16,-7 11 0 15,-4 10 1-15,-5 12-1 16,-2 12 0-16,0 6 0 15,1 8 0-15,6 2 0 16,8 1 0-16,9-2 0 16,12-4-1-16,12-7 1 15,9-8-1-15,9-7 0 16,8-5-1-16,0-10 1 15,1-4-1-15,-4-6 1 16,-5 1-1-16,-11 0 1 0,-8 1 1 16,-9 3 0-16,-8 7 0 15,-13 5 0-15,0 0 0 16,-18 24 1-16,0-1-1 15,-3 3 1-15,-1 4 0 16,1 5 0-16,1-2 0 16,6-4-1-16,6-3 1 15,7-7-1-15,1-19 0 16,16 4 1-16,1-17-1 15,3-10 0-15,4-7 1 16,-2-9 0-16,0-4-1 16,-3-3 1-16,0 1 0 0,-8 3-1 15,-1 3 0-15,-3 8 0 16,-2 3 0-16,0 10 0 15,3 6 0-15,3 9 0 16,2 5 0-16,11 3 0 16,1 2 0-16,11 0 0 15,5 0 0-15,6-3 0 16,3-1 0-16,0-2 0 15,-4-2 0-15,-5-1 0 16,-9-2 0-16,-9 0 0 16,-10 1 0-16,-13 3 0 15,-13 1 0-15,-8 5 1 16,-11 5-1-16,-4 7 0 15,-7 4 0-15,-1 5 1 16,2 8-1-16,5-1 2 0,10 3-2 16,7 0 0-16,15-5 0 15,11-2 0-15,17-11 0 16,10-6 0-16,9-10 0 15,7-8 0-15,3-8 0 16,-1-8 0-16,-4-5 0 16,-7-7 0-16,-9 1 0 15,-11-4 0-15,-8-1 0 16,-9 3 0-16,-5 2 0 15,-6 7 0-15,1 2 0 16,-4 9 0-16,11 14 0 16,-11-8 0-16,11 8 0 15,6 14 0-15,5-3 0 16,7-1 0-16,7 2-2 0,4-4 2 15,5-2 0-15,3-4 0 16,0-3 0-16,-4 0 0 16,-1-2 0-16,-7-4 0 15,-5 2 2-15,-5 1-2 16,-15 4 0-16,11-4 0 15,-11 4 0-15,-10 17 0 16,-3 2 0-16,-2 3 0 16,-2 7 0-16,-1 1 0 15,3 4 0-15,1-3 0 16,6-3 0-16,9-4 0 15,8-9 0-15,10-8 0 16,13-9 0-16,8-10 0 16,6-6 0-16,5-9 0 0,4-5 0 15,-3-5 0-15,-2-2 0 16,-7 2 0-16,-10 4 0 15,-8 5 0-15,-13 9 0 16,-12 19 0-16,0 0 0 16,-12 6 0-16,-7 18 0 15,1 6 0-15,-3 6 0 16,3 2 0-16,7 0 0 15,6-4 0-15,15-4-7 16,6-11-3-16,24-1-3 16,-4-20-4-16,24 9-5 15,-16-25-4-15,22 11-1 16,-17-21-2-16,7 10-1 15,-17-6-2-15,-8-8 39 0,-3 14 5 16,-23-10 7-16,9 17 5 16,-27-11 2-16,13 22 5 15,-20-10 2-15,20 10 6 16,-30 16-35-16,13 0-1 15,-3 6-2-15,1 3 1 16,1 4-1-16,0 0 0 16,2-2 0-16,7 3-1 15,0-10 1-15,4-4 0 16,5-16-1-16,0 0 1 15,19-1 0-15,-3-13-1 16,6-5 1-16,-1-11-1 16,4 0 1-16,1-4-1 0,0 0 0 15,0 1 0-15,-2 3 0 16,-2 6 0-16,-3 6 0 15,-5 11 1-15,-14 7-1 16,8 17 0-16,-14 5 0 16,-3 9 0-16,-2 4 0 15,-2 2-2-15,5 1-1 16,4-7-1-16,13-2-3 15,5-16-4-15,24 8-6 16,-5-25-6-16,26 7-5 16,-10-23-3-16,20 4-3 15,-11-10-4-15,1-1 3 16</inkml:trace>
  <inkml:trace contextRef="#ctx0" brushRef="#br1" timeOffset="90951.0941">21461 7693 116 0,'-13'-14'40'16,"-18"0"1"-16,2 19 0 15,-8 3-37-15,-1 12-1 16,3 9-1-16,3 4 0 15,4 3-1-15,11 0 1 16,10-1-1-16,12-6-1 16,11-9 2-16,9-6-2 15,10-10 0-15,9-10 0 16,6-11 0-16,1-9 0 15,1-11 0-15,0-5 0 16,-3-9 0-16,0-7 0 16,-7-2 0-16,-7 3 0 15,-10 5 0-15,-8 11 0 16,-15 15 0-16,-2 26 0 0,-29 2 0 15,-2 28 0-15,-4 17 0 16,-2 11 0-16,3 6 0 16,3 1 0-16,16 0 0 15,9-13-9-15,20 1-3 16,6-26-6-16,28 9-6 15,-6-32-7-15,33 4-3 16,-7-20-2-16,17-3-5 16,9-6 5-16</inkml:trace>
  <inkml:trace contextRef="#ctx0" brushRef="#br1" timeOffset="91452.1443">22817 7343 100 0,'0'0'38'0,"0"0"2"16,-13 9-2-16,1 11-34 16,1 16 0-16,-4 6-2 15,0 16 1-15,-5 8-1 16,2 7 1-16,-3 0-2 15,3 5 0-15,3-5-1 16,6-9-3-16,8-8-2 16,-3-19-10-16,22 1-14 15,-12-23-12-15,12-8 1 16,-4-21-3-16,4-5 4 0</inkml:trace>
  <inkml:trace contextRef="#ctx0" brushRef="#br1" timeOffset="91641.1632">22587 7697 113 0,'-20'-8'40'0,"20"8"0"16,0 0-1-16,17-2-37 16,20-5-2-16,17-1 0 15,13-5-2-15,7-8-2 16,11 5-4-16,-5-19-9 15,15 11-13-15,-17-10-10 16,-2 3 1-16,-18-8 0 0</inkml:trace>
  <inkml:trace contextRef="#ctx0" brushRef="#br1" timeOffset="92007.1998">23466 7138 105 0,'0'0'40'0,"-17"24"0"16,5 14-1-16,-15-1-30 15,3 23-5-15,-9 9 0 16,0 11-1-16,-5 1-1 15,1 2 0-15,3-8-1 16,6-7 1-16,7-6-1 16,11-14-1-16,6-12 1 15,11-13-1-15,10-10 0 16,7-12 0-16,5-9-1 0,5-7 1 15,2-7 0-15,-1-2 0 16,-3-3-1-16,-4 4 1 16,-8 5 0-16,-4 7 0 15,-5 7 0-15,-11 4 0 16,0 22 0-16,-6 0 0 15,-1 5-1-15,2 6-1 16,5 5-3-16,4-11-4 16,13 9-6-16,-4-27-7 15,26 15-7-15,-13-27-5 16,21 1-6-16,-5-13-1 15,3-6 4-15</inkml:trace>
  <inkml:trace contextRef="#ctx0" brushRef="#br1" timeOffset="92360.2351">23717 7742 112 0,'-19'9'41'0,"-5"0"0"16,15 10 0-16,-6 1-37 16,20-1-2-16,13-1 1 15,12-2-1-15,9-4-1 16,9-7 1-16,4-5-1 15,6-3-1-15,-5-9 1 16,-6-3-1-16,-9-5 0 16,-10-5 1-16,-16-3-2 15,-12 1 1-15,-11-1 0 16,-15 6 0-16,-9 6 1 15,-9 9-1-15,-2 12 0 16,-1 10 1-16,4 14 1 0,9 5-2 16,11 8 0-16,18 3 0 15,19-5 0-15,21-3-3 16,29-1-6-16,8-21-4 15,31 10-8-15,-6-31-8 16,27 10-6-16,-14-19-8 16,9 0-1-16,-16-9 1 15</inkml:trace>
  <inkml:trace contextRef="#ctx0" brushRef="#br1" timeOffset="93360.3351">2598 9151 90 0,'-8'-18'37'0,"4"6"1"16,-14-6 0-16,-1 12-33 15,-15 6-1-15,-6 13 0 16,-13 9-1-16,-7 16 0 16,-11 10-1-16,-1 12 1 15,0 2-2-15,7 3 1 16,12-8-1-16,16-6 1 15,17-8-2-15,18-13 1 16,17-10-1-16,19-8 0 16,13-5 0-16,10-1 0 15,3 0 0-15,-2 1 1 16,-6 4-1-16,-8 8 0 0,-14 5 0 15,-18 5 1 1,-13 5-1-16,-19 2 1 0,-8 2-1 16,-5-4 0-16,-1-4-1 15,-1-8-2-15,12-6-3 16,5-21-8-16,18 5-11 15,12-18-12-15,19-3-2 16,2-15-2-16,20 6 2 16</inkml:trace>
  <inkml:trace contextRef="#ctx0" brushRef="#br1" timeOffset="93773.3764">2809 9520 99 0,'1'-15'39'15,"-1"15"1"-15,-7-10-2 0,7 10-30 16,-24 16-3-16,10 7-1 15,-5 7-1-15,2 14 0 16,-3 4-1-16,3 7 1 16,3 0-1-16,7 2 0 15,6-9-1-15,7-9 0 16,11-13 0-16,11-16-1 15,8-17 1-15,10-16-1 16,6-11 0-16,3-12 0 16,-2-9 0-16,-3-2 1 15,-5-2-1-15,-9 5 0 16,-8 7 0-16,-11 11 0 15,-9 11 0-15,-8 25 0 16,0 0-1-16,-20 19 1 0,4 17-1 16,0 9 1-16,2 7-1 15,1 6-1-15,11 2-1 16,7-8-1-16,12-6-3 15,6-18-3-15,26-2-9 16,-9-29-5-16,23 5-7 16,-11-25-7-16,8-1-1 15,-6-15 2-15</inkml:trace>
  <inkml:trace contextRef="#ctx0" brushRef="#br1" timeOffset="94158.4148">3595 9611 109 0,'-20'-10'39'15,"8"22"1"-15,-10-2-2 16,3 11-33-16,0 6-1 0,1 7-2 15,1 3 0-15,1 2 0 16,2-2 0-16,5-5-1 16,2-4 0-16,4-5 0 15,6-14 0-15,-3-9 0 16,22-13 0-16,-4-13-1 15,3-7 1-15,2-9 0 16,1-5 0-16,4-5-1 16,-5-2 1-16,2 4 1 15,-4 9-2-15,-5 5 0 16,0 8 0-16,-3 12 0 15,-2 12 0-15,-11 4 0 16,15 28 0-16,-8 6 0 16,2 6 0-16,-4 8 0 15,5 8 0-15,2-1 0 0,5 2-5 16,0-9-4-16,14 3-4 15,-8-25-6-15,25 11-7 16,-16-32-6-16,22 5-4 16,-8-18-6-16,1-1 2 15</inkml:trace>
  <inkml:trace contextRef="#ctx0" brushRef="#br1" timeOffset="94293.4284">4171 9936 120 0,'-14'15'43'0,"-9"-12"-1"15,9 2-4-15,3-7-44 16,1-14-9-16,24 15-11 15,-12-22-10-15,17 12-7 16,0-6-2-16,6 4 2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9T22:42:05.895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FFFFFF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1588 1197 48 0,'0'0'31'15,"0"0"5"-15,0 0-2 16,32-59-26-16,-32 59 0 16,0 0-1-16,0 0-1 15,0 0-1-15,0 0 1 16,0 0-2-16,0 0-2 15,7 13 1-15,2 46 0 16,-2 14-2-16,-1 13 1 16,-23-16-1-16,11 25-2 15,-3 4 1-15,-2-3-1 0,1-28 0 16,0-12-3-16,6-10-4 15,-5-17-27-15,15-8-1 16,-6-21 0-16,20-9-2 16</inkml:trace>
  <inkml:trace contextRef="#ctx0" brushRef="#br0" timeOffset="680.068">1506 1199 92 0,'-51'-59'41'16,"51"59"-1"-16,0 0 0 15,-59-66-38-15,59 66-2 16,0 0 1-16,0 0 1 15,0 0-2-15,3-57 0 16,-3 57 1-16,50-22-2 16,-50 22 1-16,75-28 0 15,-75 28 0-15,93-21-1 16,-46 10 2-16,3 0-2 15,-1 3 1-15,-1 0 1 16,-1 1-1-16,-47 7 1 16,85-7-1-16,-85 7 0 15,72 3 0-15,-72-3 1 16,54 13-1-16,-54-13 1 15,0 0-1-15,0 0 2 0,58 74-2 16,-58-74 3-16,2 86-2 16,7-2 0-16,-10 9-1 15,2 7 2-15,-25-24-3 16,10 17 2-16,-1-4-2 15,2-12 0-15,7-21 2 16,0-14-2-16,5-9 1 16,5-12-1-16,6-12 1 15,5-16 1-15,5-14-1 16,4-14 1-16,5-6-1 15,3-10 1-15,-2-6 0 16,1-5 0-16,-31 62 0 16,31-55-1-16,-9 7 0 15,0 12 1-15,-11 12-1 0,-1 20 1 16,-10 4-1-16,4 27 0 15,-9 6 0-15,3 9-1 16,0 3-1-16,2-2-2 16,9 6-4-16,-7-20-15 15,16 8-18-15,3-14 0 16,9-1 0-16,2-14 0 15</inkml:trace>
  <inkml:trace contextRef="#ctx0" brushRef="#br0" timeOffset="1043.1042">2735 1657 89 0,'-11'20'38'0,"11"-20"0"16,0 0 0-16,27 4-35 15,-4-13 0-15,8-5 0 16,8-4-1-16,-1-8 1 16,3 0-1-16,-3-5 0 15,-3 2 0-15,-11-2 0 16,-6 3-1-16,-12 4 1 15,-12 7-1-15,-12 6 1 16,-9 12 0-16,-9 10-1 16,-6 11 1-16,-6 11-1 15,0 6 0-15,2 9 1 0,8 3-1 16,8 0 0-16,16-4-2 15,14-7 2-15,17-10-2 16,21-16-1-16,14-13-7 16,32-9-30-16,-8-10-4 15,17-5 0-15,-3-7 0 16</inkml:trace>
  <inkml:trace contextRef="#ctx0" brushRef="#br0" timeOffset="1839.1838">4309 1146 41 0,'0'0'36'0,"0"0"2"16,0 0-2-16,9-54-12 16,-9 54-14-16,0 0-3 15,0 0-2-15,0 20-2 16,7 32 1-16,-5 17-2 15,4 18 2-15,-17-16-4 0,6 16 1 16,2 4-2-16,-2-6 0 16,7-25-3-16,-2-18-5 15,18-6-30-15,-8-16 1 16,14-11 0-16,3-21-1 15</inkml:trace>
  <inkml:trace contextRef="#ctx0" brushRef="#br0" timeOffset="2044.2044">4702 1443 96 0,'-20'23'39'0,"4"12"2"15,-5 0-2-15,7-5-34 0,-1 5-4 16,6-1 0-16,4-5-3 15,2-6-2-15,14-2-14 16,-11-21-22-16,24 10 1 16,-8-17-1-16,7-4 1 15</inkml:trace>
  <inkml:trace contextRef="#ctx0" brushRef="#br0" timeOffset="2537.2537">4804 1286 103 0,'0'0'40'0,"-9"-49"2"0,9 49-3 16,0 0-38-16,0 0-1 15,0 0 0-15,0 0 1 16,0 0-1-16,0 0 1 15,0 0 0-15,71-10 0 16,-48 35-1-16,3 8 2 16,-8 6-2-16,0 8 2 15,-14 4-2-15,-3 2 2 16,-6-4-3-16,-2-6 3 15,0-5-2-15,3-8 1 16,3-4-1-16,2-8 0 16,-1-18 0-16,17 12 1 15,-5-21 0-15,8-7-1 16,2-8 1-16,1-4 0 15,1-7 1-15,1-2-1 0,0-4 0 16,0 2 0-16,-8 9 0 16,-1 4 0-16,-5 8-1 15,1 9 1-15,-12 9-1 16,10 26 0-16,-8 1 0 15,-3 10-1-15,0 3-1 16,-2 3 0-16,9 0-1 16,-7-5-3-16,14-1-7 15,-12-16-26-15,23-4-2 16,-6-11 0-16,14-6 0 15</inkml:trace>
  <inkml:trace contextRef="#ctx0" brushRef="#br0" timeOffset="2920.292">5488 1516 104 0,'-7'15'39'15,"-1"-4"1"-15,14 3-1 16,12-10-36-16,6-3-1 15,6-5 0-15,9-4 1 16,5-6-1-16,5-9-1 16,-2 0 0-16,2-7 1 15,-49 30-1-15,0 0 0 16,54-43 1-16,-54 43-1 15,0 0 0-15,0 0 0 16,11-59 1-16,-30 55-1 0,-24 8-1 16,-2 16 0-16,-15 6 0 15,4 12 2-15,0 3-3 16,14 5 2-16,15-1-1 15,15-9 0-15,21-8 0 16,22-11-2-16,24-7-5 16,7-23-18-16,31 2-16 15,6-8-2-15,18-5 0 16,2-1-2-16</inkml:trace>
  <inkml:trace contextRef="#ctx0" brushRef="#br0" timeOffset="3435.3435">7028 1380 89 0,'0'0'37'15,"0"0"-1"-15,0 0 1 16,0 0-33-16,0 0 1 16,21 10-1-16,-8 6 0 15,7 10 0-15,-1 5-2 16,4 9 1-16,-5 2-1 15,2 5 0-15,-6 8 0 16,-6 1-2-16,-13 0 2 16,-7-3-2-16,-11-2 1 15,-6-4-1-15,-7-7-1 16,-7-14-3-16,9-5-17 15,-5-25-16-15,16-11-3 0,-2-22 0 16,17-9-2-16</inkml:trace>
  <inkml:trace contextRef="#ctx0" brushRef="#br0" timeOffset="3602.3602">6928 1268 110 0,'-16'-74'42'0,"16"74"0"16,-16-64-4-16,16 64-44 15,0 0-17-15,-10-68-18 16,10 68 1-16,0 0-2 16,0 0 2-16</inkml:trace>
  <inkml:trace contextRef="#ctx0" brushRef="#br0" timeOffset="3974.3974">7585 1293 103 0,'8'31'39'15,"-22"-12"2"-15,-7 7-2 16,-2 1-36-16,3-9 0 16,7 5 0-16,-1 2-1 15,6 1 0-15,4-1-1 16,5 0 0-16,7 2 0 15,9-3-1-15,2-4 1 0,10-4-2 16,5-6 1-16,2-6 0 16,0-9-1-16,-2-10 1 15,-1-9 0-15,-5-5-1 16,-8-10 0-16,-20 39 0 15,0 0 0-15,7-71-1 16,-7 71 1-16,-12-48-1 16,12 48 1-16,0 0-1 15,-43-61 0-15,16 33 0 16,-11 19-2-16,-5-1-6 15,19 8-27-15,-4 11-1 16,23 10 0-16,15 4-1 16</inkml:trace>
  <inkml:trace contextRef="#ctx0" brushRef="#br0" timeOffset="4204.4204">8091 1311 104 0,'48'-14'41'16,"-48"14"-1"-16,19 4 1 15,-1 7-38-15,-17 16-1 16,-12 9 0-16,-12 12-2 16,4 5 2-16,-9 4-3 15,8 2 0-15,17-12-3 16,1-17-3-16,26-8-30 15,-7-20-4-15,15-10 1 16,2-16-1-16</inkml:trace>
  <inkml:trace contextRef="#ctx0" brushRef="#br0" timeOffset="4680.468">8484 1120 104 0,'0'-64'42'0,"0"64"2"15,0 0-2-15,0 0-39 16,0 0-1-16,0 0 1 16,0 0-1-16,0 0 0 15,0 0-2-15,28 63 1 16,-39-28-1-16,40 19 0 15,-4 3 0-15,-2 4 0 0,-21-17 0 16,4 16 1-16,-15-6-1 16,-1-2 0-16,-4-16 0 15,2-6 0-15,5-11 0 16,7-7 0-16,0-12 0 15,25-9 0-15,-1-12 0 16,7-6 0-16,2-5 1 16,2-7-1-16,2-2 1 15,-2 3 0-15,-35 38-1 16,0 0 1-16,46-62 0 15,-26 48-1-15,-20 14 0 16,13 6 0-16,-18 9 0 16,1 15 0-16,-6 2-2 15,5 8 0-15,1-1-2 0,3-3-1 16,10-3-7-16,-8-19-15 15,31 2-15-15,-4-13 0 16,15-5 0-16,0-15 1 16</inkml:trace>
  <inkml:trace contextRef="#ctx0" brushRef="#br0" timeOffset="4881.488">9276 1307 103 0,'0'0'41'16,"-35"27"0"-16,13 8 0 15,-10 11-38-15,5 10 1 16,1-6-3-16,13-5 0 16,6-8-2-16,7-7-2 0,14-9-6 15,-14-21-22-15,39 4-10 16,-11-20 0-16,13-5-1 15</inkml:trace>
  <inkml:trace contextRef="#ctx0" brushRef="#br0" timeOffset="5356.5356">9490 1160 106 0,'0'0'43'15,"0"0"1"-15,0 0-1 16,0 0-40-16,0 0 0 15,0 0-1-15,0 0 0 0,0 0 0 16,33 9 0-16,-15 42-1 16,-1-6-1-16,1 10 0 15,-18-15 0-15,3 15 0 16,-15 0 0-16,-4 5 0 15,-9-11-1-15,2-6 1 16,4-6 0-16,1-7-1 16,8-12 1-16,10-18 1 15,19-3-1-15,8-13 0 16,8-11 1-16,3-8-1 15,8-12 2-15,3-6 0 16,-49 53-2-16,56-55 0 16,-56 55 0-16,48-51 0 0,-48 51 0 15,0 0 0-15,54-70 0 16,-34 62 0-16,-20 8 0 15,12 21 0-15,-17 7-2 16,9 14 0-16,-6 3-3 16,11 0-1-16,20-9-9 15,-5-19-11-15,33-3-8 16,-5-8-8-16,9-7 0 15,0-11 0-15</inkml:trace>
  <inkml:trace contextRef="#ctx0" brushRef="#br0" timeOffset="5837.5836">10403 1407 107 0,'5'-58'43'0,"-5"58"0"16,-19-14 0-16,-16 7-38 16,-13 15-1-16,-4 12-1 15,-4 10 0-15,15 12-1 16,-7 3-2-16,21 2 2 15,29-14-4-15,13-7 2 16,12-10 0-16,13-6 0 16,11-10 0-16,3-6 0 15,4-10 0-15,2-6 0 16,-2-8-1-16,-2-3 1 15,-56 33-2-15,53-37 1 16,-53 37 1-16,0 0-2 16,71-66 2-16,-44 46-2 15,-16 10 2-15,-11 10-1 0,-8 31 1 16,-13 9 0-16,-8 14-2 15,-1 15 2-15,-7 9-1 16,1 7 1-16,-1-1 0 16,3 6 0-16,1-6 0 15,3-3-1-15,2-9 1 16,1-6-1-16,-2-12 0 15,0-9-1-15,-2-12 1 16,-4-16-2-16,-1-9 0 16,-9-12 0-16,2-5-1 15,-9-17-6-15,11 0-11 16,-19-28-8-16,21 0-10 15,-5-11-2-15,16 3 1 16,9-5 0-16</inkml:trace>
  <inkml:trace contextRef="#ctx0" brushRef="#br0" timeOffset="6384.6384">11586 1304 92 0,'0'0'38'0,"13"-52"3"16,-13 52-2-16,0 0-35 0,16-62 0 15,-16 62-1-15,0 0 1 16,0 0-2-16,-13 16 0 15,-12 27-1-15,11 23 0 16,-3 10-1-16,4 9 1 16,-2 3-1-16,7-10-2 15,8-14-1-15,-2-18-5 16,21-8-19-16,-10-19-13 15,13-6 0-15,-7-21-1 16,7-8 1-16</inkml:trace>
  <inkml:trace contextRef="#ctx0" brushRef="#br0" timeOffset="6579.6579">11378 1463 106 0,'-34'-7'41'16,"15"18"2"-16,4-4-2 15,15-7-36-15,20 7-3 16,14-14-1-16,18-8-2 15,14-8-1-15,-66 23-2 16,84-27-7-16,-32 4-16 16,2 0-14-16,3 0 0 15,2-4-2-15,-3 0 2 16</inkml:trace>
  <inkml:trace contextRef="#ctx0" brushRef="#br0" timeOffset="6979.6979">12274 929 99 0,'0'0'43'15,"0"0"0"-15,0 0 1 16,0 0-40-16,-55 34 1 16,6 32-2-16,3 24 0 15,-5 9-1-15,19-5 0 16,-2-3-2-16,6-1 1 15,8-14-2-15,13-16 1 16,2-16 0-16,9-10-1 16,4-14 1-16,6-10 0 15,7-10 0-15,4-7 0 16,3-7 0-16,2-7 0 15,-2-5 1-15,3-2-1 16,-6 1 1-16,-5 2-1 16,-2 10 0-16,-5 1 0 0,-13 14 0 15,12-7 0-15,-12 7-1 16,5 19 0-16,-2-3-1 15,2 7-2-15,9 0-1 16,0-6-5-16,18 8-12 16,-12-20-8-16,18 6-12 15,-2-7 0-15,8 0 0 16,-2-12 2-16</inkml:trace>
  <inkml:trace contextRef="#ctx0" brushRef="#br0" timeOffset="7339.7339">12659 1498 105 0,'8'18'41'16,"-8"-18"0"-16,20 18-1 15,-2-18-37-15,9-5 0 16,3-4-1-16,7-4-1 15,1-5 1-15,0-8-1 16,-4-1 0-16,-5-3 0 16,-29 30 0-16,0 0-1 15,0 0 2-15,20-53-1 16,-37 39 0-16,-13 8 0 15,-9 16 0-15,-7 12 0 16,-8 14-1-16,3 7 1 16,3 5-1-16,18 12 0 15,12-7 0-15,18-7 0 0,19-10-2 16,13-16-3-16,35-9-10 15,4-19-8-15,37-3-10 16,-2-22-11-16,21-4-1 16,7-14 1-16</inkml:trace>
  <inkml:trace contextRef="#ctx0" brushRef="#br0" timeOffset="8329.8329">13885 1274 79 0,'25'-57'39'0,"-25"57"0"15,0 0 0-15,22-59-32 16,-22 59-1-16,0 0 0 16,0 0-1-16,0 0-2 0,0 0-1 15,3-18-1-15,-18 61 0 16,-4 10 0-16,3 13 0 15,-11-13-2-15,12 14 2 16,-3-6-2-16,9-7 2 16,-1-12-1-16,3-11 0 15,1-12 1-15,6-19-1 16,0 0 1-16,13-32 0 15,-1-6 0-15,-12 38 0 16,15-53 1-16,-15 53-1 16,24-68 0-16,-24 68-2 15,24-76 2-15,-24 76-1 16,23-72 0-16,-23 72-2 15,20-65 2-15,-20 65 0 0,0 0 0 16,30-68 2-16,-19 65-2 16,9 9 0-16,-9 17 0 15,6 30 2-15,-11 8-2 16,11 10 0-16,2-1-1 15,5-7 2-15,4-23-1 16,-4-13 2-16,4-13-1 16,-3-14 0-16,0-15 0 15,-1-14 0-15,-24 29 1 16,0 0-1-16,29-74 0 15,-29 74-1-15,15-68 0 16,-15 68-2-16,12-77 2 16,-12 77-3-16,10-72-1 15,-10 72-4-15,8-63-4 0,-8 63-12 16,13-68-13-16,-13 68-4 15,0 0-1-15,0 0 2 16</inkml:trace>
  <inkml:trace contextRef="#ctx0" brushRef="#br0" timeOffset="9043.9043">14769 1326 92 0,'0'0'40'15,"-10"-7"1"-15,-9 11-1 16,-5 6-34-16,0 2 1 15,-9 4-2-15,7 7-1 0,-4 3-1 16,6 2 0-16,7 4-1 16,8-2-1-16,9-1 0 15,10-5 0-15,11-6-1 16,7-6 0-16,5-8 0 15,9-9 0-15,1-11 0 16,0-9-1-16,-5-10 1 16,-3-5-1-16,-35 40 1 15,0 0-1-15,37-72 1 16,-37 72-1-16,13-49 2 15,-13 49-2-15,1-47 2 16,-1 47 0-16,0 0 0 16,-11-53-1-16,11 53 1 15,0 0-1-15,0 0 1 16,0 0-1-16,0 0 1 0,0 0-1 15,0 0 0-15,0 0 1 16,0 0-1-16,0 0 0 16,30-9 0-16,17 30 1 15,-2-5-2-15,6 4 1 16,-10-2 0-16,-9 9 0 15,-17-1-1-15,-9 10 1 16,-15 1 0-16,-3 3 0 16,-4 1 0-16,0-5 0 15,-2-4 0-15,7-6 0 16,1-6 0-16,8-9 1 15,2-11 0-15,17-12 0 16,1-13 1-16,6-7 0 16,3-8-2-16,-27 40 0 0,26-51 0 15,-26 51 0-15,29-57 0 16,-29 57 0-16,22-55 0 15,-22 55 0-15,22-48 0 16,-22 48 0-16,0 0 0 16,33-58 0-16,-33 58-6 15,0 0-5-15,58-51-10 16,-58 51-3-16,65-33-6 15,-65 33-6-15,77-52-6 16,-77 52 0-16,90-49 3 16</inkml:trace>
  <inkml:trace contextRef="#ctx0" brushRef="#br0" timeOffset="9232.9232">15905 829 106 0,'0'0'41'0,"0"0"1"16,0 0-1-16,0 0-39 15,0 0 0-15,-18 52 0 16,-26 36-2-16,7 22 1 15,-1 5-3-15,15-13-3 16,16-10-7-16,1-26-17 16,16-15-13-16,0-26 2 15,7-12-2-15,-7-18 1 16</inkml:trace>
  <inkml:trace contextRef="#ctx0" brushRef="#br0" timeOffset="9756.9755">15764 1280 105 0,'-35'-46'43'0,"35"46"1"16,0 0-1-16,0 0-34 16,-17-55-8-16,17 55-1 15,0 0-3-15,0 0 1 16,73-78-3-16,-73 78-1 15,66-37-6-15,-66 37-6 16,80-60-4-16,-29 30 8 16,-51 30 9-16,86-63 3 15,-86 63 3-15,78-58 2 16,-78 58 5-16,60-43 10 15,-60 43 4-15,0 0-8 0,0 0-6 16,0 0-1 0,0 0-2-16,0 0 0 0,-11 98-1 15,-25-2-2-15,3 10 0 16,-5 3-2-16,8-16 0 15,9-13 0-15,18-18 0 16,6-22 0-16,16-25 0 16,7-15 0-16,2-10 0 15,3-10 0-15,-2-6 0 16,-1-4 0-16,-3-2 0 15,-25 32 0-15,28-29 0 16,-19 3 0-16,10 16 0 16,-19 10 0-16,0 0 0 15,4 15 0-15,1 7 0 16,-11 3-5-16,-1 0-10 0,20 2-7 15,-18-11-5-15,25 5-7 16,-11-9-8-16,18-2-2 16,5-6 2-16</inkml:trace>
  <inkml:trace contextRef="#ctx0" brushRef="#br0" timeOffset="10471.047">17394 1561 73 0,'0'0'36'0,"0"0"0"15,-29-7 0-15,11 1-30 0,-9-5-1 16,2-4-1-16,-3-4 1 16,-3-6-1-16,-3-8-1 15,34 33 0-15,0 0 1 16,-50-67-2-16,50 67-1 15,-33-65-2-15,33 65 2 16,-32-77-2-16,32 77 1 16,-19-107 0-16,8 49 0 15,7-1 0-15,0-1 1 16,5 1 2-16,2-4-2 15,5 7 1-15,0-3-1 16,-8 59 0-16,29-98-1 16,-29 98 1-16,36-62 0 15,-36 62 0-15,0 0-1 16,0 0 0-16,0 0 1 0,0 0 0 15,33 88 0-15,-44 0 1 16,-43 45-2-16,-6 17 2 16,-14 3-1-16,0-19 2 15,12-29-4-15,29-22 2 16,29-29-2-16,44-36 0 15,26-15-3-15,16-25-6 16,34-11-13-16,-65 9-10 16,9 0-7-16,2-1-2 15,4-1 0-15</inkml:trace>
  <inkml:trace contextRef="#ctx0" brushRef="#br0" timeOffset="11067.1065">18334 849 72 0,'0'0'40'15,"0"0"0"-15,-23-54 3 16,23 54-35-16,0 0-1 16,-63 0-2-16,63 0-2 15,-54 18 1-15,54-18-1 16,-57 33-1-16,57-33 0 15,-53 40 0-15,53-40-1 16,0 0 0-16,-34 63 1 16,34-63-1-16,0 0-1 0,21 67 0 15,-21-67 1-15,0 0-1 16,92 88-1-16,-46-34 0 15,-7 9 1-15,-20-2-1 16,-29-9 2-16,-26 5-3 16,-12-4 1-16,-7-13-2 15,12-17 0-15,21-11-6 16,4-28-14-16,39-8-17 15,5-7-1-15,-26 31-1 16,50-35 1-16</inkml:trace>
  <inkml:trace contextRef="#ctx0" brushRef="#br0" timeOffset="11818.1817">18513 1204 96 0,'61'-28'42'0,"-61"28"1"15,0 0-1-15,0 0-37 16,0 0-1-16,23-2-2 15,-51 22 0-15,-2 9 0 16,-5 5-2-16,13 2 2 16,4 1-3-16,13 4 1 15,8-5 0-15,17-7 0 16,7-9 0-16,7-7 1 15,5-9-1-15,4-10 0 16,-2-11 0-16,1-11 1 16,-42 28-1-16,0 0 0 15,52-58 0-15,-52 58 0 16,22-51 0-16,-22 51 0 0,9-50 1 15,-9 50-2-15,-1-49 2 16,1 49-1-16,0 0 0 16,-17-56 1-16,17 56-1 15,0 0 0-15,0 0 0 16,0 0 1-16,0 0-1 15,0 0 1-15,0 0-1 16,0 0 1-16,0 0-1 16,70-28 1-16,-70 28 0 15,66 16 0-15,-66-16 0 16,73 13 0-16,-73-13-1 15,73 13 0-15,-73-13 1 16,28 19-1-16,23 4-1 0,-14 11 1 16,-31-3 0-16,-11 14-1 15,-12 0 0-15,3 6 1 16,0-7-1-16,15-9 1 15,12-14 0-15,15-12 0 16,10-17 1-16,12-10-1 16,7-15 1-16,-57 33 0 15,61-42 1-15,-61 42 0 16,69-51-2-16,-69 51 0 15,61-57 0-15,-61 57 0 16,52-46 0-16,-52 46 0 16,29-24 0-16,-12 17 0 15,-17 7 0-15,-11 27 0 16,-9-2 0-16,4 18-2 0,0 0-3 15,18-3-1 1,41-24-8-16,3-23-4 0,31-10-7 16,-77 17-3-16,80-40-2 15,-80 40-4-15,99-54-7 16,-50 21 2-16</inkml:trace>
  <inkml:trace contextRef="#ctx0" brushRef="#br0" timeOffset="12011.201">20291 825 98 0,'0'0'42'15,"0"0"1"-15,0 0 1 16,0 0-40-16,0 0-1 16,-54 31 0-16,7 57-2 0,1 27 0 15,4 9-3-15,11-21 0 16,15-18-17-16,-1-25-9 15,18-12-15-15,-2-21 1 16,8-12-1-16,-7-15 1 16</inkml:trace>
  <inkml:trace contextRef="#ctx0" brushRef="#br0" timeOffset="12186.2185">20010 1287 89 0,'0'0'42'15,"0"0"2"-15,-22-51-2 16,22 51-18-16,0 0-24 15,0 0-1-15,24-60-3 16,-24 60-12-16,0 0-15 0,83-67-12 16,-83 67 0-16,76-25-2 15</inkml:trace>
  <inkml:trace contextRef="#ctx0" brushRef="#br0" timeOffset="12553.2552">20654 717 103 0,'0'0'43'0,"0"0"1"15,0 0 1-15,0 0-39 16,-51 43-2-16,41-18 0 16,-38 62 0-16,-6 14-2 15,10 9-2-15,3-8 0 16,18-14 0-16,15-27 0 0,21-22 0 15,12-32 0-15,6-9 0 16,-31 2 0-16,0 0 0 16,55-29 0-16,-55 29 0 15,0 0 0-15,64-40 0 16,-64 40 0-16,0 0 0 15,47-38 0-15,-47 38 0 16,23-9 0-16,-1 17 0 16,-14 4 0-16,4 9-6 15,-3 9-8-15,-9-1-2 16,16 2-6-16,-16-31-7 15,29 16-5-15,-12-24-2 16,16 2-8-16,8-8 6 16</inkml:trace>
  <inkml:trace contextRef="#ctx0" brushRef="#br0" timeOffset="13356.3354">21596 987 83 0,'0'0'41'0,"0"0"0"0,0 0 0 15,0 0-36-15,0 0-1 16,0 0 0-16,0 0 0 15,14 29 1-15,-32 32-3 16,3 7 2-16,-3 9-3 16,-1-2 2-16,0-6-3 15,5-6 0-15,0-18-1 16,11-19 2-16,3-13 0 15,0-13-1-15,14-13 1 16,-4-12-1-16,-10 25 1 16,0 0 0-16,20-66 0 15,-20 66-3-15,18-67 2 16,-18 67-2-16,21-84 2 15,-21 84-2-15,26-89 2 16,-26 89-2-16,35-113 1 0,-35 113 2 16,37-94-1-16,-37 94 1 15,43-79-1-15,-43 79 0 16,45-61 0-16,-45 61 0 15,0 0 0-15,63-41 0 16,-63 41-1-16,0 0 1 16,0 0 0-16,0 0 2 15,29 61-1-15,-29-61 0 16,0 0-1-16,-40 63 0 15,40-63-4-15,0 0-10 16,-59 56-10-16,59-56-8 16,0 0-11-16,-57 33-2 15,57-33 2-15</inkml:trace>
  <inkml:trace contextRef="#ctx0" brushRef="#br0" timeOffset="13716.3715">22036 1061 103 0,'0'0'40'0,"0"0"2"16,0 0-2-16,0 0-36 16,0 0-1-16,0 0 0 15,16 49 0-15,-56-14-2 16,6 10 1-16,1 1-1 15,11 3 1-15,8 0-2 16,22 2 2-16,7-6-2 16,18-14 0-16,9-11 1 0,3-12-1 15,3-12 0-15,-1-11 1 16,-6-8-2-16,-6-11 0 15,-35 34 0-15,0 0-1 16,31-64-2-16,-31 64-1 16,4-46 0-16,-4 46-2 15,0 0 0-15,-16-65-10 16,16 65-7-16,0 0-7 15,-22-48-6-15,22 48 0 16,0 0 1-16</inkml:trace>
  <inkml:trace contextRef="#ctx0" brushRef="#br0" timeOffset="13964.3963">22784 829 104 0,'0'0'42'16,"0"0"1"-16,0 0-1 15,0 0-40-15,0 0 1 16,0 0 1-16,-30 27-3 16,-23 58 1-16,-6 19-2 15,15 9 0-15,11-1-3 16,21-20-3-16,24-13-15 15,-1-21-9-15,20-19-12 16,-3-17 0-16,10-13 0 16,-4-15 1-16</inkml:trace>
  <inkml:trace contextRef="#ctx0" brushRef="#br0" timeOffset="14333.4332">22839 1260 106 0,'-21'-2'41'0,"9"14"1"15,2 1-2-15,12 9-37 16,10-5-1-16,27-12 0 16,8-8-1-16,-47 3 1 15,56-14-1-15,-56 14 0 16,66-20 1-16,-66 20-2 15,62-31 2-15,-62 31-2 16,53-33 1-16,-53 33-3 0,0 0 3 16,45-47-1-16,-45 47 1 15,0 0 0-15,0 0 0 16,-7-25 0-16,-37 33-1 15,-6 18 3-15,-7 11-4 16,9 8 1-16,12 4-2 16,26-2 0-16,21-12-4 15,25-21-10-15,37-4-9 16,-7-17-8-16,27-4-9 15,2-13-1-15,-42 10 1 16</inkml:trace>
  <inkml:trace contextRef="#ctx0" brushRef="#br0" timeOffset="14642.4641">23797 1041 106 0,'0'0'44'0,"0"0"1"15,-62-34-2-15,62 34-39 16,-56-1-1-16,56 1-1 15,-52 11 0-15,52-11-2 16,0 0 1-16,0 0 0 16,-42 62 0-16,42-62-1 15,2 55 1-15,40-15 1 16,3 1-2-16,-6 2 0 15,-21-5 0-15,-24 2 0 16,-33 2-2-16,-15-4 1 16,-11-8-2-16,-1-7-2 0,15-4-13 15,-4-18-7-15,35-2-11 16,4-8-7-16,28-7-2 15,13-7 2-15</inkml:trace>
  <inkml:trace contextRef="#ctx0" brushRef="#br0" timeOffset="16556.6554">1930 2988 74 0,'-9'-16'37'16,"9"16"0"-16,-3-12 0 15,3 12-27-15,0 0-3 16,0 0-2-16,0 0 0 16,-12 22-1-16,9 11-1 15,-7 14-2-15,-2 13 1 16,-7 11-1-16,1 10-3 15,-1 2 0-15,-3-9-3 16,14-4-7-16,-2-31-26 16,21-16 0-16,7-34-1 15,13-22-1-15</inkml:trace>
  <inkml:trace contextRef="#ctx0" brushRef="#br0" timeOffset="16721.672">1901 2585 97 0,'-42'-1'38'0,"1"6"0"16,16 6-4-16,10 7-43 16,15-18-28-16,29 4 0 15,9-11-1-15,18 5-1 16</inkml:trace>
  <inkml:trace contextRef="#ctx0" brushRef="#br0" timeOffset="17074.7073">2559 2671 85 0,'-21'17'38'16,"-12"-4"0"-16,7 11 3 16,-14-5-36-16,14 8 0 15,-1-2-1-15,5 7-1 16,6-1 0-16,6-1-1 15,8-4 0-15,10-2-2 16,9-6 0-16,6-2 0 16,10-5 1-16,5-6-1 15,2-2 0-15,-2 1 1 16,-3-1-1-16,-6 5 1 15,-14 7 0-15,-9 11-1 16,-14 6 0-16,-17 13 1 0,-7 2-1 16,-8 6 0-16,0-1-2 15,2-8 0-15,9-4-4 16,6-30-15-16,25 0-19 15,9-25 0-15,22-8-1 16,5-20 0-16</inkml:trace>
  <inkml:trace contextRef="#ctx0" brushRef="#br0" timeOffset="17591.7589">4182 2916 67 0,'-10'-10'37'0,"-11"-4"1"16,-1 8 0-16,-11-3-30 15,2 17 0-15,-10-4-1 16,3 13-2-16,-3 4 0 16,4 8-1-16,1 2-1 15,7 8-1-15,5 2 0 16,9-1-1-16,6-1 0 15,9-2-1-15,12-4-2 16,10-9-1-16,17-4-2 16,8-19-4-16,26 3-15 15,-2-24-16-15,24-1 1 16,4-19-1-16,18 1 2 0</inkml:trace>
  <inkml:trace contextRef="#ctx0" brushRef="#br0" timeOffset="18048.8047">5023 2839 85 0,'-28'4'37'0,"5"2"0"16,-6-9 2-16,10 4-34 15,-5-7 0-15,4 5-1 16,-7-2 0-16,4 4-1 15,-1 2 0-15,0 9-1 16,-4 3 0-16,1 6-1 16,0 4 0-16,3 7 0 15,3 2-1-15,5 4 0 0,5-1 1 16,2-4-2-16,12-3 2 15,5-6-1-15,12-6 0 16,4-8 1-16,9-12-1 16,9-10 0-16,4-10 1 15,1-7-1-15,-1-7 1 16,-4-5 0-16,-6-2-1 15,-5 4 1-15,-11 5-1 16,-10 7 0-16,-4 10 0 16,-6 17 0-16,-10 7-1 15,-7 15 0-15,0 11 0 16,-2 6 0-16,4 9 0 15,5-1-1-15,6-1-1 16,8-11-2-16,17-4-4 0,-2-25-12 16,34-1-16-16,-4-23-2 15,20-9-1-15,3-20 2 16</inkml:trace>
  <inkml:trace contextRef="#ctx0" brushRef="#br0" timeOffset="18274.8273">5686 2363 107 0,'-31'18'40'16,"-10"9"0"-16,6 26-5 16,-5 2-32-16,7 11 1 15,6 7-3-15,3 6 1 16,6 2-1-16,9-4 0 0,9-3-3 15,5-11 1-15,12-7-5 16,4-23-6-16,21-4-22 16,-7-33-6-16,18-7 1 15,-6-28-1-15</inkml:trace>
  <inkml:trace contextRef="#ctx0" brushRef="#br0" timeOffset="18515.8514">6081 2141 113 0,'-8'12'41'0,"-18"9"0"16,8 29 0-16,-17 7-38 0,9 14-2 16,-1 8 0-1,3 3 1-15,3 7-2 0,1 3 1 16,6-1-1-16,3-4-1 15,6-2-2-15,3-16 0 16,5-1-5-16,-5-28-14 16,26-2-15-16,-6-24-5 15,12-9 1-15,-1-24-1 16</inkml:trace>
  <inkml:trace contextRef="#ctx0" brushRef="#br0" timeOffset="18915.8914">6206 2841 99 0,'-23'25'39'16,"15"5"2"-16,1-14-1 15,22-5-36-15,5-3 1 16,15-7-3-16,9-5 0 15,9-9 0-15,4-5-2 16,9-5 1-16,-5-5-2 16,-5-2 0-16,-6-1 0 15,-12-3-1-15,-10 4 2 16,-13 3-3-16,-13 1 3 15,-16 9-1-15,-13 8 1 16,-8 11 1-16,-12 9-1 16,-5 10 3-16,-8 12-2 15,2 9 2-15,6 7-1 0,9 3 0 16,11-4-1-16,18-2 0 15,18-8-1-15,18-11-2 16,25-6-3-16,12-24-8 16,29 9-14-16,-5-24-13 15,20 0 0-15,-5-15-1 16,7 2 0-16</inkml:trace>
  <inkml:trace contextRef="#ctx0" brushRef="#br0" timeOffset="19318.9317">7153 2691 95 0,'-40'13'41'0,"-9"-1"-2"16,5 16 2-16,0-1-34 15,3 11 0-15,3-1-3 16,9 3 1-16,9-3-2 15,7-2-1-15,18-9 0 16,11-10-1-16,16-10 0 16,13-8 0-16,11-14-1 15,8-12 0-15,12-8-1 16,-1-10-1-16,2-10 1 15,-1-10-1-15,-8-9 1 16,-8-6-2-16,-9 2 1 16,-11 4 0-16,-15 9 2 15,-14 12-1-15,-14 19 1 16,-12 23 1-16,-16 28 0 15,-6 28 1-15,-8 19-1 0,1 12 2 16,1 9-3-16,8 4-1 16,16-1-5-16,3-20-10 15,37 7-9-15,-6-35-11 16,28-5-6-16,9-19-2 15,18-7 1-15</inkml:trace>
  <inkml:trace contextRef="#ctx0" brushRef="#br0" timeOffset="19836.9835">9067 2229 89 0,'0'0'39'0,"-17"17"-1"16,2 11 1-16,5 19-38 15,-5 10 0-15,2 12 2 16,-3 8-2-16,2 7 1 15,2 3-1-15,2-6-1 16,6-8-2-16,3-14-3 16,16 0-24-16,-10-27-9 15,13-4-1-15,-5-25 0 0</inkml:trace>
  <inkml:trace contextRef="#ctx0" brushRef="#br0" timeOffset="20025.0023">8861 2716 98 0,'-17'9'41'0,"1"-4"0"16,16 6 0-16,0-11-39 16,21 7-2-16,15-15-1 15,10-12-4-15,19 2-4 16,0-25-21-16,18 10-9 15,-2-18-2-15,8 7 2 16</inkml:trace>
  <inkml:trace contextRef="#ctx0" brushRef="#br0" timeOffset="20425.0423">9607 2104 96 0,'-18'34'38'15,"-8"4"3"-15,8 18-2 16,-2 2-35-16,1 15 0 15,-2 2-1-15,3 4 0 16,2 0 0-16,2 4 0 16,1-6-1-16,4-7 0 15,3-10-2-15,5-9 2 16,5-11-2-16,3-8 0 15,2-13-1-15,6-13 1 0,6-11 0 16,1-6 0-16,1-11 0 16,3-5 0-16,-3-3 0 15,2 0 1-15,-4 3-1 16,-2 2 1-16,-7 7-2 15,-1 8 1-15,-11 10 0 16,14 9-1-16,-9 8 0 16,-5 5-2-16,6 5 0 15,-1-3-3-15,9 9-4 16,-7-18-12-16,22 15-10 15,-10-26-7-15,16 0-2 16,-2-14 1-16</inkml:trace>
  <inkml:trace contextRef="#ctx0" brushRef="#br0" timeOffset="20816.0814">9950 2788 100 0,'-17'4'40'0,"15"7"0"16,2-11-2-16,0 0-33 15,26 7-2-15,7-6 0 16,5-5-1-16,8-2-1 16,2-4 1-16,9-4-3 15,-9-2 2-15,-3-2-2 16,-6-2 2-16,-12-1-2 15,-11-1 1-15,-12 0-1 0,-12 1 1 16,-11 5 0-16,-8 5-1 16,-13 6 1-16,-7 11 0 15,-8 11 2-15,1 8-1 16,-2 13 2-16,8 7-2 15,8 3 2-15,10 4-2 16,15-5 1-16,21-4-1 16,17-9-2-16,23-6-2 15,17-18-4-15,30 4-12 16,-2-32-7-16,34 8-14 15,-5-17-3-15,14-2-2 16,-4-9 2-16</inkml:trace>
  <inkml:trace contextRef="#ctx0" brushRef="#br1" timeOffset="25661.5659">11951 2554 79 0,'-26'-9'37'0,"-11"-3"-1"16,-1 18-1-16,-12-3-29 16,5 10-1-16,-7 1 0 0,2 10-1 15,6 3-1-15,6 6 1 16,3 4-1-16,10 7 0 15,9 1-1-15,10 1 0 16,10-2-1-16,10-1 0 16,9-4 0-16,9-8-1 15,7-9 1-15,5-13-1 16,6-19 0-16,4-13 1 15,2-14-1-15,1-14-1 16,-2-10 2-16,-1-9-2 16,-6-4 2-16,-8 5-2 15,-8 5 2-15,-8 10-2 16,-7 14 2-16,-10 13-1 15,-7 27 1-15,-12 1-1 0,-2 28 0 16,-4 15 2-16,-2 11-2 16,0 11 1-16,4 4-2 15,2 0 1-15,14-4-4 16,8-16-2-16,29-5-30 15,-1-24-4-15,22-4 0 16,2-25-1-16</inkml:trace>
  <inkml:trace contextRef="#ctx0" brushRef="#br1" timeOffset="25885.5883">12912 2409 85 0,'-34'40'36'16,"-12"3"0"-16,7 22 0 16,-7 0-34-16,-1 11 0 15,5 2-2-15,-1-5 0 16,9 6-10-16,-3-24-23 15,19-5-1-15,0-19-3 16,16-17 1-16</inkml:trace>
  <inkml:trace contextRef="#ctx0" brushRef="#br1" timeOffset="26112.6109">12622 2531 98 0,'-13'-17'39'15,"13"17"1"-15,-15 8-2 16,14 13-34-16,6 2-1 16,7 4-1-16,8 3-1 15,3 3 1-15,9 0-1 16,8-3 0-16,6 1-3 15,3-5 0-15,8 5-4 16,-3-15-23-16,10 8-10 16,-9-14 0-16,10 3-2 15</inkml:trace>
  <inkml:trace contextRef="#ctx0" brushRef="#br1" timeOffset="26337.6334">13493 2444 94 0,'-28'18'39'0,"8"26"3"16,-13 0-3-16,11 16-35 16,-5 5 0-16,7 4 0 15,5-2-3-15,11-7 0 16,8-7-3-16,8-16-4 15,20 2-17-15,0-28-16 16,15-9 0-16,-2-25-2 16,14-6 1-16</inkml:trace>
  <inkml:trace contextRef="#ctx0" brushRef="#br1" timeOffset="26481.6479">13565 2034 93 0,'-25'-1'30'0,"16"17"-25"15,4 6-7-15,15 3-35 16,7-3-2-16</inkml:trace>
  <inkml:trace contextRef="#ctx0" brushRef="#br1" timeOffset="26849.6847">14189 2326 86 0,'-50'1'38'0,"5"15"1"16,-9-8-1-16,8 18-31 16,4-3-2-16,11 6-1 15,11-2-1-15,10 2 0 16,14-2-2-16,14-3 0 15,11-5 0-15,9-2-1 16,9-2 0-16,0-4 1 16,1-2-1-16,-2 3 1 15,-3 2-1-15,-9 2 2 16,-11 8-1-16,-14 1 0 0,-9 7 0 15,-10 6 1-15,-12 1-1 16,-4 0 0-16,-5 1-1 16,-2-7-3-16,8 0-4 15,-8-16-31-15,27 3-3 16,6-20 0-16,12-4-2 15</inkml:trace>
  <inkml:trace contextRef="#ctx0" brushRef="#br1" timeOffset="27019.7017">14787 2928 118 0,'-28'15'44'0,"0"3"-2"15,-7-14-4 1,9-13-64-16,5 10-16 0,-6-13-2 15,11 8 0-15,-4-7-1 16</inkml:trace>
  <inkml:trace contextRef="#ctx0" brushRef="#br0" timeOffset="32389.2386">15654 2274 48 0,'0'0'35'15,"10"-18"1"-15,-10 18-1 16,0 0-14-16,-5 10-18 16,-1 12 0-16,-1 18 0 15,-4 10 0-15,1 14 1 16,-5 8-2-16,4 13 2 15,-5 5-2-15,0 4 1 16,1-7-2-16,4-8 1 16,4-13-3-16,2-12-3 15,15-7-14-15,-6-33-19 16,11-14 1-16,3-26-2 0,5-8 1 15</inkml:trace>
  <inkml:trace contextRef="#ctx0" brushRef="#br0" timeOffset="32926.2922">15307 2374 87 0,'-33'-7'39'0,"6"-3"-2"15,27 10 2-15,-13-9-37 16,33-2 1-16,13-1-1 15,15-3 1-15,10-5-1 16,9 4 0-16,7-1 0 16,5 6 0-16,-5 4-1 15,-2 9 0-15,-9 7 0 0,-7 9 0 16,-14 10 0-16,-9 15-1 15,-13 8 0-15,-11 13 2 16,-9 5-1-16,-10 10 1 16,-5-1-1-16,-5 1 0 15,0-2 0-15,3-12 0 16,4-9 0-16,0-13-2 15,11-10 1-15,6-16 0 16,-4-17 0-16,26-6 0 16,-3-18 1-16,4-11 0 15,2-6-1-15,3-9 0 16,-4-5 0-16,-2 3-1 15,-3 5 1-15,-5 8-1 16,-7 9 1-16,-4 11-1 0,-7 19 1 16,0 0 2-16,2 22-1 15,-3 9 2-15,-2 12-3 16,0 5 1-16,4 5-2 15,-1 3 0-15,7-1-2 16,0-6-4-16,14 1-6 16,-7-24-26-16,18 0-1 15,-3-21 0-15,10-4 0 16</inkml:trace>
  <inkml:trace contextRef="#ctx0" brushRef="#br0" timeOffset="33274.327">16426 2771 70 0,'-9'8'39'15,"-5"1"-1"-15,13 16 3 16,-3-13-17-16,13 10-21 16,6-3 0-16,17-4-1 15,6-11 1-15,9-5-1 16,6-9 0-16,3-10-1 15,0-5-1-15,-6-4 0 16,-10-5 0-16,-10 2-1 16,-16 1 1-16,-14 6-1 15,-18 3 0-15,-12 7 0 16,-11 9 3-16,-6 12 1 15,-2 10-1-15,-3 9 1 16,4 13-1-16,10 4 0 0,10 5 0 16,13-1 0-16,15-4-1 15,15-4-2-15,26-11-2 16,16-10-3-16,27-1-12 15,8-23-21-15,22 4-4 16,8-16 2-16,12 4-4 16</inkml:trace>
  <inkml:trace contextRef="#ctx0" brushRef="#br0" timeOffset="33928.3925">18290 2734 60 0,'-8'-21'35'0,"-2"6"-1"15,-15-2 2-15,-1 12-23 0,-16-5-6 16,1 11-1-16,-12 3-1 15,4 11 2-15,-8 4-2 16,5 14 1-16,4 1-2 16,5 5 0-16,7 4-1 15,10 3 0-15,9 0 0 16,12-2-3-16,12-7 0 15,13-7 0-15,10-9 0 16,11-11 0-16,8-12 1 16,12-12-1-16,1-14 0 15,1-10 1-15,-3-7-1 16,-3-3 1-16,-11 1-1 15,-8-1-1-15,-13 7 0 16,-9 8 0-16,-12 8 0 0,-7 11 2 16,-7 14-1-16,-7 11 0 15,1 13 1-15,-1 7 0 16,2 9-1-16,3 4 0 15,10 5-2-15,6-4-3 16,17 0-2-16,2-19-9 16,27 1-23-16,-3-19-1 15,17 0-1-15,-1-22 2 16</inkml:trace>
  <inkml:trace contextRef="#ctx0" brushRef="#br0" timeOffset="34320.4316">19022 2652 70 0,'-36'22'41'0,"-14"8"-3"16,0 19 2-16,-10 0-33 16,4 12-2-16,-1-1-1 15,13 2 1-15,0-6-4 16,15-8-1-16,10-13-2 15,10-17-3-15,20-3-14 16,0-32-19-16,17-4 1 16,-5-17 0-16,14 4 23 15,-17-18 5-15,-1 4 5 16,-6 1 5-16,-13-6 14 15,0 22 23-15,-13-1-1 16,4 17 1-16,-17-7-21 16,26 22-5-16,-23 4-3 15,19 16-2-15,4-2-2 0,9 4-3 16,8 1 0-16,10-1-2 15,15-3-2-15,9-8-1 16,10 0-3-16,3-21-3 16,19 12-29-16,-10-22-1 15,7 3-1-15,-14-12-2 16</inkml:trace>
  <inkml:trace contextRef="#ctx0" brushRef="#br0" timeOffset="34529.4526">19424 2567 91 0,'-12'16'40'0,"-13"-1"0"15,10 20-1-15,-12-1-34 16,5 16 0-16,-1-1-3 16,4 7 1-16,4-3-2 15,9-5-1-15,8-5-3 16,6-12-3-16,18-2-20 15,-2-31-14-15,11-3 0 16,1-22 0-16,7-5 0 16</inkml:trace>
  <inkml:trace contextRef="#ctx0" brushRef="#br0" timeOffset="34671.4668">19463 2226 82 0,'-19'-8'37'0,"1"11"-4"0,9 12 0 16,7 15-42-16,5-17-17 15,21 15-10-15,5-9-1 16,19 7 1-16</inkml:trace>
  <inkml:trace contextRef="#ctx0" brushRef="#br0" timeOffset="34979.4975">19995 2485 91 0,'-33'25'40'16,"-13"-11"1"-16,8 15-2 15,-1-9-34-15,7 3-1 16,7-1-2-16,9 3 1 0,12-5-1 16,11 2 0-16,14-3-1 15,6 1 1-15,5-1-2 16,5 3 2-16,-2 1-1 15,-4 0-1-15,-8 4 1 16,-10 3-1-16,-13-2-1 16,-13 4 1-16,-13 1-1 15,-13-2-1-15,-5 1-2 16,-8-11-3-16,14 6-31 15,-11-21-3-15,19-3 0 16,5-15-1-16</inkml:trace>
  <inkml:trace contextRef="#ctx0" brushRef="#br0" timeOffset="35697.5693">21197 2555 86 0,'-37'-12'37'15,"-2"15"1"-15,-12-1-1 16,5 19-30-16,-13 2-2 15,3 14 0-15,-2 7-1 0,6 6 0 16,2 1-1-16,11-1 0 16,10-3-1-16,10-4 0 15,17-8-1-15,16-9-1 16,11-14 0-16,13-11 1 15,12-13-1-15,6-5 1 16,4-13 0-16,3-7 1 16,-4-3-2-16,-7-3 0 15,-9 4 0-15,-11 4 0 16,-7 5 0-16,-12 10-1 15,-6 9 0-15,-7 11 1 16,-11 9 0-16,-1 13 1 16,1 9-1-16,1 5 0 15,5 3-1-15,3 2 1 0,14-1-3 16,4-10-2-16,19-5-4 15,-1-27-23-15,27-1-9 16,-4-28 0-16,16-6 1 16</inkml:trace>
  <inkml:trace contextRef="#ctx0" brushRef="#br0" timeOffset="35935.5931">21869 2000 108 0,'-17'17'41'0,"-11"7"1"15,8 21-4-15,-5 5-35 16,3 17-1-16,-1 7 0 0,4 12 1 16,-1 3-2-16,4 6 1 15,-1 3-2-15,2-5 1 16,3-2-3-16,4-13-1 15,10-6-4-15,-4-23-27 16,29-4-7-16,-3-31 0 16,24-9-1-16</inkml:trace>
  <inkml:trace contextRef="#ctx0" brushRef="#br0" timeOffset="36586.6583">22248 2653 88 0,'5'-24'39'16,"6"8"0"-16,-13-5 1 16,2 21-33-16,-5-17-2 15,5 17-1-15,-19 15 0 16,1 5-1-16,0 7-1 15,-2 9 1-15,1 6-2 16,6-1 0-16,-2 1 0 0,10-4 1 16,4-5-2-16,5-6 0 15,7-7 0-15,10-12 0 16,4-6 1-16,4-13 0 15,4-7-1-15,1-8 1 16,0-6 0-16,1-4-2 16,-5-1 1-16,-6 2-1 15,-2 2 1-15,-7 7-1 16,-4 9 0-16,-6 6-1 15,-5 11 2-15,0 0 1 16,-1 23-1-16,-6 3 1 16,0 6-1-16,5 2 1 15,-2 5 0-15,6-3 0 16,2-1 0-16,8-6-1 15,4-8 1-15,7-11-1 0,6-10 1 16,4-9-1-16,4-13 1 16,0-5 0-16,-2-7-1 15,-7-5-1-15,-1-5 1 16,-9 1-2-16,-5 2 0 15,-7 5-1-15,-2 8-1 16,-8 5-4-16,4 23-4 16,-8-20-16-16,8 20-12 15,5 14 0-15,7 5 0 16,0-9 1-16</inkml:trace>
  <inkml:trace contextRef="#ctx0" brushRef="#br0" timeOffset="37047.7043">23128 2599 101 0,'-30'8'40'16,"-10"-3"0"-16,7 18-1 15,-6-3-32-15,5 13 0 16,2 4-3-16,4 4 0 16,7 1-2-16,7 1 1 15,10-7-1-15,10-1-2 16,7-8 1-16,14-12-1 15,4-11 0-15,6-6 0 16,5-14 0-16,1-8 0 0,-1-9 0 16,-2-6 0-16,-3-7-1 15,-5-1-1-15,-7 1 1 16,-4 2-1-16,-8 10 0 15,-8 8-1-15,-3 11 1 16,-2 15 0-16,-17 6 2 16,3 13 0-16,2 9 1 15,-1 8 0-15,5 5-1 16,6-3-1-16,7 0-1 15,6-9-1-15,12-3-2 16,4-15-5-16,15 6-16 16,-4-31-12-16,7 3 0 15,-8-16-2-15,7 0 3 16</inkml:trace>
  <inkml:trace contextRef="#ctx0" brushRef="#br0" timeOffset="37533.7529">23617 2552 97 0,'-22'6'37'0,"7"18"4"16,-9-7-3-16,9 17-30 15,-6-3-2-15,8 8-1 16,3-8-1-16,7 4 0 16,6-13-1-16,6-3-2 15,7-12 0-15,5-7 0 16,3-10-1-16,3-11 1 15,1-2-1-15,2-7 0 16,0-1 0-16,-3-5-1 16,-5 10 1-16,0 1-1 15,-7 7 1-15,-5 9-1 0,-10 9 0 16,5 20 2-16,-17 10-1 15,-4 20 0-15,-6 11 0 16,-7 15 0-16,-3 14 0 16,-2 7 1-16,-1 1 0 15,8 1-2-15,3-5 2 16,9-14-1-16,6-9 0 15,8-16 0-15,6-16 0 16,0-17 0-16,8-15 0 16,-1-15 0-16,2-13 0 15,-1-12 0-15,-2-14-1 16,2-11 1-16,1-10-2 15,2-9 1-15,2 3-1 16,0-2-1-16,3 9 0 0,-2-4-4 16,11 25-8-16,-9-10-14 15,17 21-11-15,-5 2 2 16,13 10-2-16,1-4 0 15</inkml:trace>
  <inkml:trace contextRef="#ctx0" brushRef="#br0" timeOffset="37864.7861">24517 2457 101 0,'-48'5'39'0,"-2"20"3"15,-15-4-2-15,14 11-33 0,-7 2-2 16,12 3-1-16,6-2-1 15,17-2 0-15,14-7-1 16,17-4-1-16,16-6 0 16,10-4-1-16,5-4 0 15,3-2 0-15,0-3 0 16,-7 3 0-16,-5-3 0 15,-9 9 0-15,-17 4 0 16,-8 4 0-16,-15 4 0 16,-7 4 0-16,-9 4-2 15,-5-3-1-15,2 9-3 16,-11-20-12-16,26 14-19 15,-8-18-4-15,19 1 0 16,12-15-1-16</inkml:trace>
  <inkml:trace contextRef="#ctx0" brushRef="#br0" timeOffset="39697.9693">1792 4585 49 0,'4'-14'34'0,"-4"14"1"0,0-13-1 16,0 13-11-16,0 0-17 16,0 0-1-16,-4 13-1 15,4 8 0-15,-7 3-1 16,3 12 0-16,-1 9-1 15,1 7 0-15,-2 8-1 16,3 4 0-16,-3-3 1 16,4-1-2-16,0-4 1 15,1-10-1-15,0-12 1 16,1-7-1-16,2-12 1 15,-2-15-1-15,2-15 0 16,3-10 0-16,0-14 0 16,1-9 1-16,-1-11-1 15,1-9 1-15,-1-8-1 0,2-2 0 16,2 0 1-16,1 5-1 15,1 2 1-15,4 8 0 16,1 11-1-16,3 7 1 16,5 13 0-16,2 10 0 15,2 8-1-15,1 10 1 16,0 9-1-16,2 8 0 15,-1 5 1-15,1 5-2 16,-1 6 1-16,-2 5-1 16,-4 5 1-16,-9 3 0 15,-5 2 0-15,-11 2 0 16,-12 4 1-16,-10 0 0 15,-16-3 0-15,-8-2-1 0,-11-5 1 16,-2-4 0-16,-2-7-1 16,8-9 1-16,2-3-1 15,7-7 0-15,10-5 1 16,8-3-1-16,12 1 0 15,15-3 1-15,-8 18-1 16,13 1 0-16,-2 15 1 16,3 11-1-16,-6 17 1 15,-1 16 0-15,-6 13 0 16,-9 10-1-16,-3 5 1 15,-8-6-2-15,5-4-1 16,-1-19-3-16,16-9-12 16,-1-38-19-16,23-18-5 15,5-30 1-15,24-17-2 0</inkml:trace>
  <inkml:trace contextRef="#ctx0" brushRef="#br0" timeOffset="40201.0197">2747 4513 61 0,'9'-16'37'0,"-11"-2"-1"15,2 18 2-15,-15-20-17 16,3 25-14-16,-14 2-1 15,2 16-1-15,-10 6-1 16,3 11 0-16,-6 8-2 16,4 9 1-16,4-1-1 15,7 3-1-15,9-3 0 16,10-8 0-16,15-9 0 15,11-8-1-15,14-14 0 16,7-14 1-16,6-12-1 16,2-12 1-16,0-14-1 15,-2-5 1-15,-10-10-1 0,-6-4 0 16,-11 0 1-16,-14 2-1 15,-10 5 0-15,-10 3-1 16,-9 11 0-16,-10 3-1 16,-1 12 0-16,-4 5-1 15,8 8-3-15,2-7-7 16,25 12-25-16,0 0 0 15,10-1-1-15,11-5-1 16</inkml:trace>
  <inkml:trace contextRef="#ctx0" brushRef="#br0" timeOffset="40428.0424">3298 4507 98 0,'-18'16'41'15,"8"9"0"-15,-13-7-1 16,11 1-36-16,-6 11 0 15,4 3-2-15,1 5-2 16,4 2 0-16,4 2-1 16,4-6-2-16,7 0-3 15,-1-15-5-15,26 2-26 16,-13-20-3-16,16-3 0 15,-4-21 0-15</inkml:trace>
  <inkml:trace contextRef="#ctx0" brushRef="#br0" timeOffset="40885.0881">3529 4170 104 0,'-4'12'41'15,"4"-12"0"-15,-5 28-1 16,5-14-37-16,5 7 1 15,4-2-2-15,0 8 0 16,2 3-1-16,0 3 0 16,-1 5 0-16,-4 7-1 15,0 5 0-15,-5 2 0 16,-3 3 0-16,0-3 0 15,-4 0-1-15,0-7 1 16,2-8 0-16,1-7-1 16,3-14 1-16,0-16 0 15,15-5-1-15,3-15 1 0,0-12-1 16,3-7 1-16,-1-5 0 15,2-4 0-15,-4 2 0 16,-1 4 0-16,-5 8 0 16,-5 7 0-16,-2 10 0 15,-5 17 0-15,0 0 0 16,11 26-1-16,-6 4 1 15,2 5-1-15,3 2 0 16,7 0 0-16,5-3-3 16,7-13-3-16,20-5-11 15,-8-30-20-15,23-5-1 16,-6-27-2-16,15-7 1 15</inkml:trace>
  <inkml:trace contextRef="#ctx0" brushRef="#br0" timeOffset="41079.1075">4387 3837 89 0,'-26'64'38'16,"-8"6"0"-16,11 15 2 15,-2-7-37-15,12 7-1 16,8-3-1-16,5-2-2 15,10-8-3-15,-6-17-31 16,18-2-4-16,-2-19 0 16,3-8-1-16</inkml:trace>
  <inkml:trace contextRef="#ctx0" brushRef="#br0" timeOffset="41553.1549">4227 4212 88 0,'0'0'38'0,"14"0"0"16,6 6 1-16,7-8-34 16,10 0-2-16,8-6 0 15,10-1 0-15,2-6-1 16,4-1 0-16,-3 0-1 15,-3 1 1-15,-11 4 0 16,-8-1 0-16,-12 5 0 16,-13 3 0-16,-11 4-1 15,-18 11 0-15,-3 2 0 0,-5 1 0 16,3 3-1-16,-1 4-1 15,8-2 1-15,5 1 0 16,11-3-1-16,6-2 1 16,11-3 1-16,9-3-1 15,4-3 0-15,2 1 1 16,0 0 0-16,-2 4 1 15,-6 4-1-15,-3 4 0 16,-12 4-1-16,-10 4 1 16,-9 6-1-16,-9 1 0 15,-4 1-1-15,-4-3-2 16,1 1-1-16,-6-6-2 15,15 6-11-15,-14-23-13 16,21 7-12-16,-3-15 2 16,13-2-3-16,0 0 2 0</inkml:trace>
  <inkml:trace contextRef="#ctx0" brushRef="#br0" timeOffset="47087.7083">6311 4068 77 0,'5'-14'39'0,"6"12"-2"15,-11 2 1-15,3 21-24 16,-12 10-12-16,0 17 0 16,-6 16-1-16,-4 14-1 15,-4 10 0-15,-1 4 0 16,1-2-2-16,1-14-4 15,18-4-25-15,-2-32-8 16,20-20 2-16,5-34-2 16</inkml:trace>
  <inkml:trace contextRef="#ctx0" brushRef="#br0" timeOffset="47287.7282">6256 3735 101 0,'-35'15'40'0,"4"-8"-1"16,17 2-3-16,14-9-41 16,17-1-4-16,21 4-21 15,-6-9-7-15,15 7 0 16,-3-7-1-16</inkml:trace>
  <inkml:trace contextRef="#ctx0" brushRef="#br0" timeOffset="47605.76">6714 3896 62 0,'11'45'35'0,"-14"0"0"15,-1 12 1-15,-14-9-22 16,7 19-4-16,-8-6-2 0,5 4-3 16,-4-11-1-16,5-2-1 15,-1-14-1-15,6-6 0 16,5-14 0-16,3-18-2 15,18-12 2-15,-1-16 0 16,5-11 0-16,5-7 0 16,3-6 0-16,1 0 0 15,0 0-1-15,-4 11 0 16,-4 9 0-16,-1 12-1 15,-7 14 1-15,0 17-1 16,-5 12 0-16,-2 11 1 16,-6 12-2-16,-1 6-2 0,3 7-1 15,-3-8-5 1,16 8-27-16,-10-15-5 0,16-4 0 15,0-16-2-15</inkml:trace>
  <inkml:trace contextRef="#ctx0" brushRef="#br0" timeOffset="48088.8084">8314 3816 88 0,'4'-23'37'16,"-8"1"1"-16,4 22-1 15,-3-14-33-15,3 14-1 16,-8 11 0-16,7 11-1 0,-3 14 1 15,0 13-1-15,2 13-1 16,0 12 0-16,-3 9 0 16,0 5-1-16,0 4-1 15,0-4-2-15,2-3-1 16,-3-19-5-16,15-1-28 15,-13-25-1-15,13-4 0 16,-8-23-1-16</inkml:trace>
  <inkml:trace contextRef="#ctx0" brushRef="#br0" timeOffset="48291.8287">8068 4354 101 0,'0'0'38'0,"0"0"1"0,6 19-6 15,13-25-31-15,13-7-1 16,13-6-2-16,6-14-1 16,16-1-6-16,-3-18-29 15,16-3 1-15,-8-11-1 16,4 5-2-16</inkml:trace>
  <inkml:trace contextRef="#ctx0" brushRef="#br0" timeOffset="48706.8702">8858 3529 94 0,'-19'25'38'16,"-7"4"2"-16,3 18-1 0,-7-2-34 16,10 13-2-16,-3 7 1 15,5 9-1-15,0 5 0 16,-1 5 0-16,1 2-2 15,4 2 0-15,-5-3 0 16,7-5-1-16,0-10 0 16,5-11 0-16,5-13-1 15,6-15 1-15,7-16 0 16,5-18 0-16,9-18 1 15,1-9-1-15,5-10 0 16,-1-4 1-16,-1-3 0 16,-3 1 0-16,-3 6-1 15,-8 10 1-15,-2 11-1 16,-13 19 2-16,11-1-2 0,-7 18-1 15,-4 12 1-15,0 6 0 16,0 7-1-16,4 2-1 16,3 1-1-16,3-5-1 15,7-6-1-15,3-18-5 16,20 3-20-16,-8-26-10 15,13-1 0-15,-6-21-1 16</inkml:trace>
  <inkml:trace contextRef="#ctx0" brushRef="#br0" timeOffset="49073.9069">9175 4286 97 0,'-22'18'39'0,"11"8"0"0,-5-6-1 15,19-1-35-15,2-4 0 16,11-3-1-16,8-11 1 15,12-6-2-15,5-8 1 16,2-5 1-16,1-6-2 16,-2-4 1-16,-4-5-2 15,-8 2 2-15,-8-4-2 16,-11 3 1-16,-10 2 0 15,-9 3-1-15,-10 9 1 16,-7 8-1-16,-12 14 0 16,-2 13 1-16,-4 10-1 15,-1 16 2-15,5 5-2 16,6 5 0-16,10 4 1 0,8-6-1 15,21-4-1-15,16-13-1 16,17-7-2-16,16-23-8 16,27 9-17-16,-3-26-12 15,20 1-1-15,6-13-1 16,13 1 0-16</inkml:trace>
  <inkml:trace contextRef="#ctx0" brushRef="#br0" timeOffset="53393.3388">11213 4075 52 0,'-15'6'33'16,"-8"15"1"-16,-14-2 0 16,1 19-16-16,-13-9-12 15,4 8 0-15,-4-7 0 16,10 4-2-16,5-10-1 15,14-1-2-15,13-8 1 16,12-4-2-16,17-4 0 16,17-7-1-16,8 0 1 15,5 0 0-15,6 3 0 16,-3 4 0-16,-9 4 1 15,-10 11-1-15,-12 7 0 16,-17 7 0-16,-16 6 0 16,-10 7 0-16,-13-1 0 0,-2-2 0 15,-3-5-1-15,2-10-1 16,12-7-6-16,2-22-28 15,21-2 0-15,14-30-2 16,18-3 1-16</inkml:trace>
  <inkml:trace contextRef="#ctx0" brushRef="#br0" timeOffset="53882.3877">11898 4176 86 0,'0'0'38'0,"-24"-18"-2"16,14 12 2-16,-15-4-33 16,10 5-2-16,-5 2 1 15,2 6-1-15,-4 7-1 16,-2 9 0-16,-3 10 0 15,-1 9-1-15,-5 7 0 16,4 6 0-16,0 7-1 16,5-3 0-16,5 0 1 15,11-6-2-15,8-9 1 16,14-10 1-16,10-13-1 15,10-13 0-15,9-17 0 16,6-12 1-16,3-12-1 16,0-10 2-16,-4-6-1 15,-2-3 0-15,-10-1 0 0,-4 6 0 16,-11 6 0-16,-7 8 0 15,-6 9-1-15,-7 14 0 16,-1 14-1-16,-15 8 1 16,1 19 0-16,-3 8-2 15,0 6 1-15,2 2-2 16,6 5-2-16,4-7-1 15,15-1-3-15,4-25-13 16,23 2-18-16,2-20 2 16,21-5-1-16,-2-15 2 15</inkml:trace>
  <inkml:trace contextRef="#ctx0" brushRef="#br0" timeOffset="54421.4416">12513 4144 88 0,'-14'-13'36'15,"1"24"1"-15,-11 1-1 16,3 16-31-16,-5 2 0 15,6 11-2-15,-6 0 0 16,8 5-1-16,1-3 1 16,6-3-3-16,6-7 2 15,4-7-2-15,6-7 0 16,5-12 1-16,5-12-1 15,6-11 0-15,4-9 0 16,1-8 1-16,2-8-1 16,0-7 1-16,-1-1 0 15,-1 2 0-15,-6-1-1 16,-3 9 2-16,-7 6-2 0,0 10 0 15,-8 9 0-15,-2 14-1 16,0 0 1-16,-5 25 0 16,5 2-1-16,0 1 1 15,7 4 0-15,-1 0 0 16,9-7 0-16,2-5 1 15,7-10-1-15,3-9 1 16,5-8 0-16,0-5-1 16,-2-9 2-16,0-3-1 15,-4-4 0-15,-1 2 0 16,-5 0 0-16,-4 4-1 15,-6 6 1-15,-10 16-1 16,0 0 0-16,0 0 0 16,1 26 0-16,-8 4 0 15,-1 10-2-15,2 5 0 0,1 4-1 16,1-1-4-16,11 6-3 15,-7-24-17-15,23 6-13 16,-2-19 0-16,14-5-1 16,-2-16 1-16</inkml:trace>
  <inkml:trace contextRef="#ctx0" brushRef="#br0" timeOffset="54805.48">13267 4135 87 0,'-1'19'38'0,"-7"-7"0"16,11 10 2-16,-6-3-31 0,15-2-5 16,3-7 0-16,9 0-1 15,3-12-1-15,8-2 0 16,2-7 0-16,6-6-1 15,-2-4 0-15,-7-3 0 16,-5-5-1-16,-3 1 1 16,-12-4-1-16,-8 6 0 15,-13 3 1-15,-12 10-1 16,-9 8 1-16,-7 11-1 15,-7 13 0-15,-5 11 1 16,1 9 0-16,2 7 0 16,7 2 0-16,9 1-1 15,8-5 0-15,15-5-1 0,15-8-1 16,11-15-6-16,24 4-14 15,0-23-19-15,24 1-1 16,1-17-1-16,15-1 1 16</inkml:trace>
  <inkml:trace contextRef="#ctx0" brushRef="#br0" timeOffset="55615.561">15058 4173 87 0,'-20'-17'36'16,"0"8"1"-16,-10-9-2 16,4 15-30-16,-7 3-1 15,0 10 0-15,-3 8 0 16,2 9 0-16,-1 9-1 15,1 8-1-15,2 2 0 16,9 8 0-16,5-5 0 16,8-2-2-16,12-9 1 15,7-8 0-15,15-16-1 0,12-18 1 16,10-13 0-16,11-19 1 15,8-13-1-15,3-14 1 16,6-10-1-16,-4-10 0 16,-6 0 0-16,-10 3 0 15,-6 5 0-15,-16 10-1 16,-10 14 0-16,-14 9 0 15,-12 24 0-15,-10 18 0 16,-10 23 0-16,-1 19 0 16,-4 17 0-16,-2 10 1 15,4 11-1-15,4 1 0 16,13-3-1-16,7-5-1 15,18-12 0-15,10-16-4 0,16-11-1 16,2-20-9-16,23 1-12 16,-8-24-12-16,9-3 0 15,-6-16-1-15,-2-2 4 16</inkml:trace>
  <inkml:trace contextRef="#ctx0" brushRef="#br0" timeOffset="55798.5793">15732 4129 108 0,'-15'27'40'0,"-9"1"0"15,7 17-3-15,-2-3-34 16,4 7-2-16,2-3 0 16,4-4-2-16,7-2-1 15,5-11-3-15,11-5-5 0,-14-24-20 16,36 0-11-16,-12-20 2 15,13-3-2-15</inkml:trace>
  <inkml:trace contextRef="#ctx0" brushRef="#br0" timeOffset="56231.6226">15975 3812 105 0,'-7'16'40'15,"2"-1"1"-15,9 18-1 16,-3-4-36-16,5 4-1 15,0 3 0-15,1 5 0 16,-3 2-2-16,-1 4 0 0,-6 0 0 16,-3 3-1-16,-6 0 0 15,-1-3 0-15,-2-2-1 16,-1-5 1-16,3-6 0 15,3-8-1-15,6-7 0 16,4-19 1-16,14 1 0 16,4-17 0-16,6-9 1 15,0-7 0-15,3-5 0 16,-2-8 1-16,-1-2-1 15,-6 0 0-15,-3 1 0 16,-6 9 0-16,-4 3 0 16,0 8 0-16,-1 6-1 15,3 7 0-15,5 9-1 16,2 4 0-16,7 6-2 15,5-3-1-15,9 6-4 0,1-10-6 16,16 20-9-16,-13-24-12 16,12 13-5-16,-11-11-1 15,5 5 2-15</inkml:trace>
  <inkml:trace contextRef="#ctx0" brushRef="#br0" timeOffset="56616.661">16490 4159 99 0,'-11'17'38'0,"15"3"1"16,-4-20-3-16,26 12-32 16,4-11 1-16,17-2-2 15,1-7 0-15,9-5-1 0,1-8 0 16,-1 2-1-16,-9-5 1 15,-8-2-1-15,-12 2-1 16,-14 1 0-16,-17 2 0 16,-11 6 0-16,-11 7 0 15,-11 7 0-15,-8 9-1 16,-5 8 1-16,-5 12 0 15,3 5 1-15,3 10 0 16,8 3 0-16,11 1 0 16,10-3-1-16,14-2 1 15,11-8-2-15,17-6 1 16,10-7-3-16,18-9-1 15,4-11-2-15,19 3-8 16,-7-27-9-16,22 4-17 0,-13-13 1 16,9-1-2-16,-14-10 2 15</inkml:trace>
  <inkml:trace contextRef="#ctx0" brushRef="#br0" timeOffset="56841.6836">17375 3953 86 0,'-20'8'38'15,"-16"4"1"-15,6 18 1 16,-12 4-26-16,5 9-8 15,1-2-2-15,7 5 0 16,4-3-2-16,9 0 1 16,10-11-1-16,15-9-2 15,15-11 0-15,18-11-1 16,19-12-3-16,15-15-1 15,15-2-7-15,-2-29-11 0,23 7-17 16,-10-19 0-16,-2 7-2 16,-13-13 2-16</inkml:trace>
  <inkml:trace contextRef="#ctx0" brushRef="#br0" timeOffset="57029.7024">18064 3549 96 0,'-28'37'41'0,"-6"0"0"16,6 15-1-16,-4 0-34 15,4 10-1-15,-4 3-3 16,5 1-1-16,1 2-2 0,0-4-3 16,9 5-12-1,-7-20-16-15,12 2-9 0,-2-17 0 16,14-5-1-16</inkml:trace>
  <inkml:trace contextRef="#ctx0" brushRef="#br0" timeOffset="57365.736">17650 3958 106 0,'-5'16'41'15,"5"-16"0"-15,5 21-2 16,17-21-36-16,13 1 0 16,6-8 0-16,8 0-2 0,6-1 1 15,2-3-2-15,-4 3 1 16,-2 3-1-16,-12 5 1 15,-5 5-1-15,-11 10 0 16,-9 5 1-16,-9 8-1 16,-8 3 0-16,-5 8 0 15,-2 1 0-15,-4 3-1 16,-4 1-2-16,8-2 0 15,0-9-4-15,11 4-10 16,-1-37-10-16,17 22-16 16,3-33 2-16,16-3-1 15,-2-18 1-15</inkml:trace>
  <inkml:trace contextRef="#ctx0" brushRef="#br0" timeOffset="57503.7498">18268 3613 104 0,'-43'-9'39'0,"-1"12"-4"15,8 11-28-15,2 1-44 16,15 1-4-16,2-6-1 16</inkml:trace>
  <inkml:trace contextRef="#ctx0" brushRef="#br0" timeOffset="58372.8367">18789 3973 72 0,'-16'-19'39'16,"2"18"0"-16,-20-4 1 15,2 13-24-15,-16 3-10 16,3 11 0-16,-10 4-2 0,2 13 0 16,1 1-1-16,9 7-1 15,8 0 0-15,14-3-2 16,15-1 1-16,14-6-1 15,15-7 1-15,17-11-1 16,11-8 1-16,11-11-1 16,5-13-1-16,3-8 1 15,-4-10-1-15,-6-7 0 16,-8-6-1-16,-16-3 0 15,-13-3 0-15,-13 2 1 16,-13 5-1-16,-6 3 1 16,-7 9 1-16,-5 5 0 15,1 10 0-15,6 7 1 0,14 9 0 16,0 0 0-16,14 3-1 15,14 7 2-15,10-6-1 16,10 4 1-16,4 0-1 16,5 0 1-16,-6 1 0 15,1 1-1-15,-9 1 1 16,-13 3-1-16,-9 5 0 15,-11 1 0-15,-10 7 0 16,-9 2-1-16,-8 3 0 16,-5 4 0-16,-1-2 0 15,2 1 0-15,4-4-1 16,3-5 0-16,12-6 1 15,8-9-1-15,9-12 1 16,13-13 1-16,5-7 0 16,5-11 0-16,5-10 0 0,2-5 1 15,-1-6-1-15,-1 1 1 16,-1 7-1-16,-10 7 0 15,-7 7 0-15,-6 17-1 16,-19 14 0-16,10 16 0 16,-18 18 1-16,-6 7-1 15,-3 9-1-15,-1 4-1 16,6 3-4-16,0-13-7 15,22 9-5-15,-5-27-5 16,33 7-7-16,-7-27-6 16,22 2-9-16,4-17 2 15</inkml:trace>
  <inkml:trace contextRef="#ctx0" brushRef="#br0" timeOffset="58541.8536">20089 4233 123 0,'-23'-4'42'16,"10"5"0"-16,-6-17-12 15,4 3-41-15,15 13-16 16,-6-10-16-16,6 10 1 16,2-12-3-16,-2 12 3 15</inkml:trace>
  <inkml:trace contextRef="#ctx0" brushRef="#br2" timeOffset="78349.8342">20671 3689 70 0,'14'-10'36'0,"-4"-3"-1"16,-1 6 2-16,-4-5-32 16,-5 12 0-16,8-10 1 15,-8 10-1-15,0 0-1 16,0 0-1-16,-2 10 0 15,-2 4-1-15,-2 6 0 16,3 11-1-16,-2 7 0 16,0 14-1-16,3 10 0 15,-3 6 0-15,1 6 0 16,1 3 0-16,2-3-1 15,-1-6-2-15,4-4-2 16,-8-23-22-16,13-3-11 16,-7-22 0-16,0-16-2 15,11-5 1-15</inkml:trace>
  <inkml:trace contextRef="#ctx0" brushRef="#br2" timeOffset="78899.8892">20440 3725 103 0,'-19'-10'40'16,"0"-2"0"-16,19 12-3 16,0 0-35-16,27-21-1 15,8 7-1-15,9-1 1 16,11-1-1-16,4 0 1 15,5-3-1-15,3 6 0 16,-3 1 1-16,-2 6-1 16,-7 4 0-16,-6 3 0 0,-11 6 0 15,-5 1 0-15,-10 5-1 16,-6 2 2-16,-7 6-1 15,-7 0 0-15,-5 5 1 16,-2 5 0-16,-5 4 0 16,0 6-1-16,-4 3 1 15,-1 2 0-15,2 0-1 16,-3-1 0-16,4-6 0 15,3-5 0-15,3-10 0 16,6-8 1-16,-1-16-1 16,18 0 0-16,-2-15 1 15,6-6-1-15,2-6 1 16,3-2 0-16,-1-5 0 0,-1 4-1 15,-3 4 0-15,-5 4 0 16,-3 9 0-16,-14 13 1 16,12 4-2-16,-15 14 1 15,-4 11 0-15,-3 8-1 16,-3 5 0-16,0 2 0 15,7 6-3-15,1-8 0 16,10-2-5-16,-2-19-29 16,26-2-2-16,0-21 1 15,15-4-2-15</inkml:trace>
  <inkml:trace contextRef="#ctx0" brushRef="#br2" timeOffset="79251.9244">21507 3894 97 0,'-20'14'38'16,"11"9"1"-16,-1-11-2 16,16 4-35-16,8-5 0 15,12-4 0-15,5-9 1 16,7-3-1-16,3-4 0 15,-1-7 0-15,-2-1 0 16,-7-2-1-16,-12 0 0 16,-7 0 0-16,-12 3 0 15,-12 3 0-15,-6 5-1 16,-9 9 1-16,-3 4-1 15,-5 11 1-15,-2 9-1 0,2 7 0 16,6 3 0-16,7 7 0 16,11-3 0-16,11-4-2 15,17-3-4-15,10-22-23 16,32 5-9-16,7-19-2 15,24-1-1-15,4-13 0 16</inkml:trace>
  <inkml:trace contextRef="#ctx0" brushRef="#br2" timeOffset="79842.9834">22655 3837 93 0,'-32'-17'37'15,"3"10"0"-15,-9-4 1 16,1 12-31-16,-2 3-2 16,3 13 0-16,1 4-1 0,1 10-1 15,2 3-1-15,8 6 1 16,1-1-2-16,10-1 0 15,7-4 0-15,9-6-1 16,8-6 0-16,10-13 0 16,9-9 1-16,3-9-1 15,10-14 1-15,5-6-1 16,3-8 0-16,1-3 1 15,-7-2-1-15,0 3 0 16,-11 3 1-16,-5 9-1 16,-9 9 0-16,-10 11-1 15,-10 7 1-15,-6 24 0 16,-9 3-1-16,-2 11 1 15,-3 5-1-15,1 4 0 0,3 4-1 16,9-6-1-16,13-2-5 16,-1-22-29-16,27 3-2 15,2-23 0-15,19-5-1 16</inkml:trace>
  <inkml:trace contextRef="#ctx0" brushRef="#br2" timeOffset="80063.0055">23083 3747 111 0,'-25'23'38'0,"-11"0"0"16,6 15-3-16,-4 0-34 15,3 6 0-15,4-1 0 16,3-1-1-16,5-3-2 0,7-7 0 15,10-2-3-15,2-30-6 16,16 21-26-16,-4-30 0 16,14 0 0-16,-4-18 0 15</inkml:trace>
  <inkml:trace contextRef="#ctx0" brushRef="#br2" timeOffset="80226.0218">22998 3871 88 0,'-11'-29'36'0,"6"12"1"16,-8 0 0-16,13 17-24 15,-13 0-6-15,15 11-2 16,5 4-3-16,5 6-1 15,9 3-1-15,4-2-2 0,12 3-4 16,1-16-12-16,16 9-20 16,-5-15 0-16,12 3 1 15,-5-17-3-15</inkml:trace>
  <inkml:trace contextRef="#ctx0" brushRef="#br2" timeOffset="80416.0407">23569 3768 101 0,'-27'17'38'15,"4"15"1"-15,-6-3 0 16,8 6-34-16,-1 4-2 16,8 3 0-16,7-3-2 15,5-5-2-15,12-3-6 16,0-21-28-16,18 2-4 0,-1-19 0 15,10-2-1-15</inkml:trace>
  <inkml:trace contextRef="#ctx0" brushRef="#br2" timeOffset="80842.0834">24157 3630 93 0,'-35'7'39'16,"-2"11"2"-16,-10-7-1 16,9 10-28-16,-4-4-6 15,9 6-2-15,9 0-1 16,10 0-1-16,13-2-1 15,13-4-1-15,11 2 0 16,9-4 0-16,3 0 0 16,1-2 0-16,-4 4 0 15,-4 2 0-15,-15 4 0 16,-11 5 1-16,-12 2-1 15,-15 0-1-15,-6 6-1 0,-7-10-5 16,9 10-29-16,-14-15-5 16,12 1 1-16,-3-14-2 15</inkml:trace>
  <inkml:trace contextRef="#ctx0" brushRef="#br2" timeOffset="81813.1805">2051 6102 91 0,'0'0'38'0,"11"-21"0"15,-11 21 0-15,0 0-35 16,-2 13 0-16,-4 9-1 15,0 9 0-15,-2 9-2 16,1 6 1-16,-1 5-2 16,2 0 0-16,6 0-4 15,-3-19-12-15,15 3-20 16,0-21 1-16,10-11-2 0,1-18 0 15</inkml:trace>
  <inkml:trace contextRef="#ctx0" brushRef="#br2" timeOffset="81987.1979">2114 5687 94 0,'-34'-14'37'16,"-4"6"0"-16,9 13 2 15,1 4-39-15,14-2-2 16,21 9-12-16,4-13-23 15,18 5 0-15,4-7-2 16,15 6 2-16</inkml:trace>
  <inkml:trace contextRef="#ctx0" brushRef="#br2" timeOffset="82346.2337">2619 5888 98 0,'-26'5'39'16,"7"6"-2"-16,-13-3 0 15,8 7-34-15,-3 1 0 16,7 6 0-16,0 1-2 16,5 6 1-16,7-1-1 15,7-2 0-15,9 0-1 16,6-8 1-16,10-2-1 15,7-4 0-15,4-4 0 16,3-3 1-16,2 1-1 0,-8 0 0 16,-2 1 1-16,-9 6-1 15,-8 6 1-15,-12 4-1 16,-9 6 0-16,-10 4 1 15,-9 0-1-15,-1 2 0 16,-5-4-1-16,2-9-3 16,11 4-14-16,2-24-21 15,18-2 1-15,8-25-2 16,19-5-1-16</inkml:trace>
  <inkml:trace contextRef="#ctx0" brushRef="#br2" timeOffset="82825.2817">4044 5414 75 0,'-1'-21'37'0,"1"21"-2"16,0 0 2-16,-7 16-34 15,-3 13 0-15,4 15 0 16,0 11-2-16,0 17 2 15,-1 6 0-15,3 10 0 16,-1 3-1-16,1-2 0 16,4-6-1-16,0-9-2 15,7-4-5-15,-9-20-30 16,11-12 0-16,-3-21-1 15,4-9-1-15</inkml:trace>
  <inkml:trace contextRef="#ctx0" brushRef="#br2" timeOffset="83170.3161">3778 5972 97 0,'-31'2'38'16,"15"13"0"-16,1-5 0 15,18 5-33-15,-3-15-2 16,27 16-1-16,5-15 0 15,17-4-1-15,11-6 1 16,10-2-2-16,6-3 1 16,4-2-1-16,2 1 0 15,-7 2-1-15,-8 4 0 16,-15 4 0-16,-9 4 0 0,-14 4-1 15,-10 3 1-15,-11 5 0 16,-8 5 1-16,-5 5-1 16,-8 6 1-16,-2 5 0 15,0 4 0-15,-1 3 0 16,2 2-2-16,4-8-2 15,10 8-12-15,3-23-22 16,8-10 1-16,4-20-2 16,11-10 1-16</inkml:trace>
  <inkml:trace contextRef="#ctx0" brushRef="#br2" timeOffset="83892.3884">4490 5439 94 0,'-36'-24'39'16,"13"16"1"-16,-2 5-2 15,10 3-36-15,15 0-2 16,0 0-2-16,29 16-2 16,-2-12-3-16,18 13-2 15,-3-12-5-15,18 15-22 16,-8-3-1-16,7 11 0 15,-9-4 2-15,2 13 16 16,-16-9 9-16,-4 4 9 16,-7 7 8-16,-19-4 22 15,0 6 4-15,-9-4 4 16,0 8-2-16,-11-8-12 0,10 14-7 15,-12-9-6-15,10 7-3 16,-7-15 0-16,9 3-3 16,-3-10-1-16,6-3-1 15,-2-11 0-15,3-13-1 16,0 0 0-16,10-14 0 15,-6-8 0-15,3-6 0 16,-2-7-3-16,2-10 4 16,-1-5-4-16,1-8 1 15,2 1-1-15,1 0 1 16,2 4-1-16,2 6 0 15,3 5 2-15,0 15-2 16,3 8 1-16,2 11 1 16,0 13 0-16,0 8-1 0,1 4 1 15,-1 8 0-15,-1 4-1 16,-2 4 1-16,-7 6 0 15,-3 0 0-15,-9 1 1 16,-7-2 0-16,-6 0 1 16,-7 0-2-16,-3-5 2 15,-4-7-1-15,-2-5 1 16,-1-6-2-16,0-4 1 15,2-3-1-15,3-3 1 16,-2 1 0-16,4 2 0 16,3 8 0-16,1 9 0 15,4 12 0-15,-4 13-1 16,6 9 1-16,-3 12-1 15,2 9 1-15,2 5-1 0,-4-2-2 16,11 4-6-16,-8-21-25 16,19-4-6-16,-3-17 2 15,16-11-2-15</inkml:trace>
  <inkml:trace contextRef="#ctx0" brushRef="#br2" timeOffset="84545.4537">5397 5770 75 0,'-6'31'39'16,"1"12"-1"-16,-4-1 1 16,6 13-32-16,-6-1 0 15,6 7-2-15,-3-4 0 16,5 2-2-16,-1-6-2 15,3-5 1-15,2-10-2 16,2-9 0-16,0-9-1 16,-5-20 0-16,13-2 0 15,-2-17 0-15,-2-10 0 16,0-12-1-16,-2-8 2 15,0-11-2-15,-1-8-2 16,-2-6 2-16,1 0 0 0,0 3 0 16,1 6 0-16,2 7 2 15,1 8-2-15,3 12 3 16,3 11 1-16,3 14-1 15,0 7 1-15,4 7-1 16,0 4 0-16,1 3-1 16,1 2 1-16,-1 3-1 15,-2 1 1-15,-3 2-1 16,-8 1 0-16,-5 4 1 15,-8-2-1-15,-6 8 0 16,-9 1 3-16,-7-1-2 16,-5 6 1-16,-2 2 0 15,-3 4 0-15,-2 6-1 16,4 9 2-16,1 3-2 0,1 7 0 15,4 7-1-15,3 9 0 16,1 2 2-16,3 1-2 16,1-4-1-16,8 0-4 15,-1-20-5-15,17 5-26 16,-6-24-1-16,9-6-2 15,1-23-1-15</inkml:trace>
  <inkml:trace contextRef="#ctx0" brushRef="#br2" timeOffset="84976.4967">5808 5955 89 0,'0'0'38'0,"25"1"-1"16,-10-11 0-16,13-4-30 15,2-7-6-15,11-2 0 16,1-7-1-16,4 0 0 15,-2-1-1-15,-5 0 0 16,-6 1 2-16,-9 3-2 16,-11 4 2-16,-13 8-1 15,-14 4 1-15,-9 6 0 16,-11 8 1-16,-5 11-1 0,-6 6 1 15,-1 13 0 1,5 5 2-16,4 7-1 0,5 3 1 16,13-1-2-16,7-1 0 15,14-6-1-15,15-6 0 16,9-16-4-16,21-6-4 15,5-25-18-15,28 4-16 16,-3-19 2-16,14 1-3 16,-6-14 2-16</inkml:trace>
  <inkml:trace contextRef="#ctx0" brushRef="#br2" timeOffset="85343.5334">6634 5670 89 0,'-40'29'40'0,"-7"0"-1"0,5 12 3 15,-1 1-35-15,10 5 0 16,2-4-2-16,11 0-1 16,13-9 0-16,13-10-1 15,15-13 0-15,13-15-2 16,13-16-2-16,7-16 3 15,7-13-3-15,2-10 0 16,-3-11 1-16,-2-7-1 16,-8-5 0-16,-11 0 0 15,-6 4 2-15,-9 11-3 16,-9 9 2-16,-10 16 0 15,-11 22 0-15,-10 22 0 16,-7 28 0-16,-6 20 0 0,-3 19 0 16,-6 14-1-16,3 9 0 15,4 0-2-15,13 4-6 16,3-23-14-16,23 0-16 15,2-21-2-15,24-7-1 16,9-20 2-16</inkml:trace>
  <inkml:trace contextRef="#ctx0" brushRef="#br2" timeOffset="86303.6295">7941 5772 56 0,'13'-22'33'0,"-10"-3"2"16,-6 9-1-16,-15-7-21 16,4 17-6-16,-16-3 0 15,1 13 0-15,-10-1-2 16,3 17 0-16,-8 4-1 15,4 8 1-15,1 5 0 16,6 3-1-16,9 3 0 16,11-1-1-16,9-4 0 15,14-6 0-15,16-11-1 16,12-10-2-16,10-10 1 15,9-10-1-15,5-12-1 16,-2-7 2-16,-2-9-3 0,-5-5 1 16,-11-3 0-16,-11 3 0 15,-14 0-1-15,-13 7 1 16,-12 3 1-16,-8 9-2 15,-10 12 2-15,-6 5 0 16,-1 9 1-16,1 5-1 16,4 6 0-16,8 3 0 15,10 1 0-15,11-3 1 16,14-5-1-16,14-5 0 15,10-8 0-15,8-2 1 16,5-7 0-16,0-2-1 16,-2 0 1-16,-8 2-1 15,-8 3 1-15,-7 3 0 16,-11 8-1-16,-5 11 1 0,-8 9-1 15,-5 8 2-15,-4 7 1 16,0 5-2-16,0 6 1 16,3 1 0-16,3 0 0 15,3-8-1-15,7-7 1 16,4-9-1-16,5-12-1 15,4-16 1-15,5-9-3 16,0-14 4-16,1-6-3 16,-1-10 2-16,-3-6-2 15,-3-5-1-15,-4 1-1 16,-6 2 0-16,-1 8-1 15,-9 1-4-15,7 17-3 16,-9-9-13-16,14 27-8 16,-9-4-8-16,10 13-1 15,-1-5 1-15</inkml:trace>
  <inkml:trace contextRef="#ctx0" brushRef="#br2" timeOffset="86947.6939">8811 5725 87 0,'-5'23'41'16,"-2"-8"-3"-16,15 5 4 16,-1-4-36-16,12-5 0 15,9-7-3-15,6-6 3 16,5-7-4-16,2-4-2 0,-4-4 2 15,-3-3-3-15,-9-3 3 16,-7 0-4-16,-14-2 3 16,-8 3-3-16,-14 2 3 15,-4 5-1-15,-8 5 0 16,-5 7-1-16,-2 9 0 15,-1 15 1-15,1 7-1 16,7 8 4-16,7 5-3 16,6 4 1-16,10-1 2 15,13-3-1-15,12-7 1 16,12-14-1-16,13-10-1 15,9-9 0-15,6-9 0 16,5-10 1-16,1-2-4 16,-5-6 4-16,-3-1-3 15,-12 5-1-15,-9 1 3 0,-10 8-3 16,-11 7 2-16,-14 6 0 15,-5 19-1-15,-9 4 0 16,-4 12 3-16,3 0-1 16,-4 10 0-16,4-3 1 15,5-3 0-15,2-4-3 16,8-10 3-16,4-11-1 15,-4-14 0-15,22-12 1 16,-8-10-4-16,1-11 4 16,1-4-4-16,2-6 4 15,2-6-4-15,-2 0 1 16,1 3-1-16,0 4 1 15,2 6 0-15,0 1-4 16,4 11-2-16,-4-6-10 0,19 21-6 16,-16-14-9-16,22 15-9 15,1-10-3-15,20 7 2 16</inkml:trace>
  <inkml:trace contextRef="#ctx0" brushRef="#br2" timeOffset="87748.774">10813 5296 77 0,'-2'-16'37'16,"2"16"-1"-16,0 0 2 15,-5 27-33-15,-4-1-1 16,0 18 0-16,-3 6-1 15,1 7 0-15,-4 8 0 16,1 4 2-16,-1-4-2 16,3-3 1-16,-2-7 0 15,7-6-1-15,-1-10 0 16,6-6 0-16,-2-13 0 0,4-6-4 15,0-14 4-15,14 0-2 16,-4-11-3-16,1-5 3 16,2-6-3-16,1-2 4 15,3-3-4-15,2 0 0 16,3 2 0-16,0 6 0 15,2 2 2-15,2 10-3 16,0 5 3-16,2 5 0 16,-3 9-1-16,0 0 4 15,-6 4-3-15,-7 3 2 16,-5 5-2-16,-9-3 2 15,-11 0 0-15,-7-3-3 16,-8 1 3-16,-5-7-5 16,-4-1 3-16,-3-10-7 15,16 6-9-15,-13-20-19 0,23 7-7 16,4-12 3-16,18 3-4 15</inkml:trace>
  <inkml:trace contextRef="#ctx0" brushRef="#br2" timeOffset="88334.8326">11393 5713 93 0,'0'-16'37'16,"0"16"-2"-16,-10-19 3 15,0 21-37-15,-9 10 3 16,0 10 2-16,-9 7-3 0,4 12 1 16,-2 0 1-16,5 6-1 15,4-1 0-15,8-2-1 16,9-10 1-16,12-9-4 15,9-13 3-15,12-11-2 16,7-12-3-16,9-8 4 16,2-12-4-16,1-3 4 15,-2-10-4-15,-6 0 1 16,-6 0-1-16,-8 6 0 15,-7 6 2-15,-9 8-3 16,-6 8 3-16,-8 16-4 16,-4 17 4-16,-6 12 1 15,-4 17 1-15,-4 16-1 16,-2 15 0-16,-3 12 1 0,0 13 0 15,-1 1-2-15,-1 0 2 16,1-3 0-16,4-9-2 16,-1-12 2-16,4-16-2 15,2-12 2-15,0-19-1 16,0-13 2-16,1-16-3 15,-2-12 1-15,1-13-1 16,1-6-1-16,2-12 2 16,3-7-3-16,3-7 3 15,7-4-3-15,6-2 3 16,9 0-3-16,9 2 2 15,6 1-4-15,13 11-7 16,-5-10-10-16,26 20-13 16,-8-7-8-16,11 9-1 15,2-4 0-15</inkml:trace>
  <inkml:trace contextRef="#ctx0" brushRef="#br2" timeOffset="89197.9188">13017 5378 98 0,'0'0'40'16,"0"-11"0"-16,23-4-2 15,7-12-36-15,21-2-1 16,15-7-1-16,7 0 1 15,8 0-1-15,4 6 1 16,-5 8-1-16,-5 8 1 16,-13 12 0-16,-13 11 0 15,-17 14 1-15,-18 11-1 16,-18 8 0-16,-18 13 0 15,-16 5 1-15,-12 4-1 16,-9 2-1-16,-3 1 1 16,1-6-1-16,3-6 2 15,8-9-1-15,12-9 1 0,11-10-2 16,12-5 2-16,15-13-1 15,15-9 1-15,12-9-2 16,10-9-2-16,9-1 3 16,10-1-3-16,3-1 3 15,1 1-3-15,-2 5 2 16,-7 8-1-16,-8 10 1 15,-9 14 0-15,-16 8 1 16,-10 6 0-16,-16 6 2 16,-9 3-2-16,-12 3 2 15,-11 5-2-15,-8-2 2 16,-7-2-1-16,-5-4 0 15,-1 2-2-15,3-6 0 16,4-5 0-16,6-7 0 0,10-8-2 16,12-8-3-16,9-23-9 15,32 5-8-15,-4-30-10 16,31-1-11-16,2-14 1 15,27 1-2-15</inkml:trace>
  <inkml:trace contextRef="#ctx0" brushRef="#br2" timeOffset="90254.0245">12156 5585 85 0,'-17'-5'37'0,"17"5"1"16,-20-16 0-16,25 3-34 15,-1-6 0-15,16 0-2 16,8-5 1-16,10 3-1 16,5 2 0-16,5 5-1 15,2 7 0-15,-1 9 0 16,-6 10-1-16,-10 12 1 15,-11 15-1-15,-16 11 1 16,-12 11-1-16,-13 6 2 16,-15 7 1-16,-9 5 0 15,-10-1 0-15,-3 0 1 16,1-8-1-16,6-11 0 15,6-11 0-15,12-6-2 16,15-14 0-16,18-15 0 16,21-11 0-16,20-13-1 0,15-6 0 15,10-6 0-15,9 0-2 16,3-4-1-16,2 6-4 15,-8-7-10-15,9 22-17 16,-22-7-7-16,0 11-1 16,-13-4 1-16</inkml:trace>
  <inkml:trace contextRef="#ctx0" brushRef="#br2" timeOffset="91489.148">14041 5686 96 0,'-14'5'40'15,"14"-5"-1"-15,-23 8-2 16,23-8-39-16,0 0-6 15,0 0-30-15,19-11 0 16,-1-1 0-16,12 4-2 16</inkml:trace>
  <inkml:trace contextRef="#ctx0" brushRef="#br2" timeOffset="91894.1885">14510 5363 75 0,'-11'-16'37'0,"2"7"0"16,-11-1 0-16,3 6-31 15,-7 6-3-15,1 15 1 16,-6 3-1-16,3 8 0 15,0 3 0-15,4 4-1 16,9-2 0-16,9-1 0 16,10-4-1-16,14-5-1 15,10-7 1-15,9-3-1 16,6-3 0-16,2 0 0 15,0 1 1-15,-5 3-1 0,-8 6 0 16,-11 6 2 0,-12 8-2-16,-13 2 1 0,-11 8 1 15,-8 4-1-15,-9-1 1 16,-2-3-1-16,-1-6 0 15,1-9-5-15,12-5 1 16,1-24-18-16,19 0-18 16,10-23 2-16,17-4-4 15,-2-16 3-15</inkml:trace>
  <inkml:trace contextRef="#ctx0" brushRef="#br2" timeOffset="92081.2071">14576 5285 101 0,'-17'-5'40'0,"17"5"-1"16,-17 5-1-16,17-5-38 16,15 4-1-16,7-6-1 15,7 1-3-15,-1-12-22 16,21 10-11-16,-2-10 0 15,11 6-2-15</inkml:trace>
  <inkml:trace contextRef="#ctx0" brushRef="#br2" timeOffset="92428.2418">15259 5024 88 0,'-24'18'37'0,"-8"-3"2"15,8 15-1-15,-5-2-32 16,14 9-2-16,2 1 1 16,11 3-2-16,8-4 0 15,13-6-1-15,6-7-1 16,6-4 0-16,3-15 0 15,2-7 0-15,-2-12 0 16,-4-7 0-16,-4-7 0 16,-9-5-1-16,-9-4-2 15,-8 0 2-15,-5 6-2 16,-9 1 1-16,-7 13-3 15,-5 4-1-15,-1 23-10 0,-9-3-23 16,14 13 0-16,-2-4-2 16,14 7 1-16</inkml:trace>
  <inkml:trace contextRef="#ctx0" brushRef="#br2" timeOffset="93282.3273">16326 5569 74 0,'-4'-15'36'16,"4"15"0"-16,-24-13 0 15,2 20-31-15,-8 4-1 16,-6 17 1-16,-5 4-1 16,-2 10 1-16,-2 2-3 0,8 1 1 15,8-2-1-15,12-3 0 16,20-8-2-16,15-16-3 15,27-2-5-15,8-19-30 16,25-2 2-16,3-12 1 16,17-2-4-16</inkml:trace>
  <inkml:trace contextRef="#ctx0" brushRef="#br2" timeOffset="94161.4151">16820 5599 83 0,'-40'6'39'0,"2"11"-1"15,-7 2 0-15,7 12-30 0,-5-2-4 16,9 3 0-16,5 2 0 16,11-1-1-16,13-2-1 15,10-4 0-15,17-10 0 16,13-6-4-16,11-9 2 15,6-8 1-15,8-8-3 16,-2-6 3-16,-1-12-3 16,-8-3 0-16,-8-4-1 15,-9-3 2-15,-15 3 1 16,-9 1-3-16,-9 1 3 15,-10 7-2-15,-5 7 2 16,-5 9 1-16,-3 5 0 16,3 4-1-16,5 9 1 15,6 3-1-15,10-7 0 0,2 19 1 16,14-9-1-16,11 0 0 15,7-1 1-15,5-3-1 16,2-2 1-16,2-1-1 16,-2-3 1-16,-5 1-1 15,-7-1 1-15,-5 0 0 16,-10 1-1-16,-14-1 1 15,12 10-1-15,-18 3 1 16,-6 7-1-16,-2 6 1 16,-3 5-1-16,-2 2 1 15,0 0-1-15,4 2 1 16,3-7 0-16,6-3 1 15,7-9-2-15,-1-16 3 0,26-1-2 16,-1-12 1-16,3-12-2 16,7-4 0-16,-3-7-1 15,2-2 1-15,-4-4 1 16,-1 2-4-16,-9 3 4 15,-3 5-3-15,-7 9 2 16,-4 6 1-16,-6 17-1 16,-1-11 0-16,1 11 1 15,-15 22-1-15,5-1 0 16,3 3 0-16,0 3 0 15,3 1 1-15,7-3-1 16,5-1 0-16,10-10 0 16,5-6 0-16,6-8 0 15,4-6 0-15,5-8 1 16,-1-6-1-16,0 1 1 15,-6-8-1-15,-3 5 0 0,-6 5 1 16,-6 0-1-16,-4 5 0 16,-12 12 0-16,0 0 0 15,0 0 0-15,6 12-2 16,-7 6 0-16,-2-2-2 15,8 6-1-15,2-2-2 16,9 9-8-16,-3-20-7 16,19 8-18-16,-6-12 1 15,14 0 0-15,-3-12 1 16</inkml:trace>
  <inkml:trace contextRef="#ctx0" brushRef="#br2" timeOffset="94807.4798">18184 5528 86 0,'-24'29'37'0,"-1"-5"0"15,8 13-1-15,0-5-32 16,7 6 2-16,4-3-4 15,5 1 1-15,1-5 0 16,4-3-1-16,-3-4 0 16,3-9-1-16,-4-15 0 15,9 10-1-15,-9-10 0 16,15-18 1-16,-7-3-2 15,-1-4-1-15,4-9 1 0,0-3 0 16,3-7 1-16,1 0-2 16,3-7 2-16,0 3-2 15,5 4 2-15,2 3 0 16,0 3 0-16,3 8 1 15,3 6-1-15,-2 8 1 16,-1 8-1-16,0 7 1 16,-6 4-1-16,1 7 1 15,-5 8-1-15,-4 7 0 16,-9 4 0-16,-6 4 0 15,-7 7 0-15,-7 1 0 16,-4 1 0-16,-6 1 0 16,-2-2 0-16,-4-3 2 15,3-7-2-15,1-3 3 16,3-8-3-16,2-6 2 0,3-5-2 15,5-9 2-15,2-3-2 16,12 3 0-16,-16-13 0 16,16 13 0-16,-12-9 1 15,0 17-2-15,-4 8 4 16,-6 15-4-16,-9 14 4 15,-6 16-3-15,-8 12 3 16,-6 8-4-16,2 3 3 16,1-4-5-16,16-1-9 15,0-25-14-15,23-5-13 16,13-25-1-16,28-14-1 15,11-19 0-15</inkml:trace>
  <inkml:trace contextRef="#ctx0" brushRef="#br2" timeOffset="96032.6023">19130 5432 72 0,'-18'-6'37'16,"-3"6"-1"-16,-10-2 1 16,-4 9-32-16,-10 3 0 0,-1 9 0 15,-11 4 0-15,0 12-1 16,1 2-1-16,1 9 0 15,5-2 0-15,14-1 1 16,11-2-3-16,13-8 2 16,17-9-3-16,16-9 2 15,16-15-2-15,15-12 1 16,13-11-1-16,1-6-1 15,2-10 2-15,-3-1-3 16,-7-3 3-16,-10 3-3 16,-11 4 3-16,-18 3-1 15,-9 6 0-15,-10 8 0 16,-10 9 0-16,-5 7 0 15,-7 15 0-15,-2 5 0 0,0 10 0 16,2 3 0-16,6 4-1 16,7 1 1-16,13-5 0 15,10-7 1-15,11-6-1 16,12-9 0-16,8-9 0 15,6-5 1-15,0-6-1 16,-2-5 1-16,-4-2 0 16,-6 2-1-16,-8-2 1 15,-7 7 0-15,-11 0-1 16,-13 12 1-16,0 0-1 15,0 0 0-15,-10 23 0 16,-5-2 0-16,0 8 0 16,-3 1 1-16,3 2-1 15,2-1 1-15,3-4-1 16,4-5 2-16,7-10-2 0,-1-12 2 15,20-8-2-15,-2-13-1 16,4-5 1-16,6-9-1 16,-1-4 2-16,2-4-3 15,-4 1 3-15,-2 1-3 16,-4 8 3-16,-5 8-1 15,-4 4 0-15,-3 10-1 16,-7 11 1-16,15 0 0 16,-3 10 0-16,5 4 0 15,7-1 0-15,9 1 0 16,5-1 0-16,8-6 1 15,3-5-1-15,2-5 0 16,-4-8 1-16,-1-5 0 16,-12-1-1-16,-5-6 1 0,-11-1 0 15,-10-1-1-15,-13 2 1 16,-6 3-1-16,-11 5 0 15,-4 4-1-15,-5 12 1 16,-4 6 0-16,2 12 0 16,-1 5-1-16,5 8 1 15,7 4 0-15,10 3-1 16,9-1 1-16,17-2-2 15,11-7-2-15,22-5-2 16,4-18-7-16,26 11-8 16,-6-27-10-16,18 3-9 15,-8-13-1-15,8 2 2 16</inkml:trace>
  <inkml:trace contextRef="#ctx0" brushRef="#br2" timeOffset="96401.6392">20488 5394 99 0,'-47'15'40'16,"-11"-2"1"-16,6 15-2 15,-8-4-34-15,16 5-2 16,10-2-1-16,12 2 1 16,12-2-2-16,14-6 1 15,16-8-2-15,12-8 1 16,10-8-1-16,8-9 1 15,7-11 0-15,2-7-1 16,-3-11 1-16,-1-7-1 16,-6-8 1-16,-1-5 0 0,-7-3-2 15,-11 4 2-15,-5 5-1 16,-10 9 0-16,-12 13-2 15,-6 16 2-15,-12 22 0 16,-11 21 1-16,-8 17 0 16,-3 15-2-16,-5 10 1 15,5 3-2-15,9 8-2 16,5-13-7-16,22 12-9 15,-2-32-8-15,29 2-14 16,3-21 3-16,23-8-3 16,6-15 2-16</inkml:trace>
  <inkml:trace contextRef="#ctx0" brushRef="#br2" timeOffset="96895.6886">21901 4950 79 0,'-17'-9'36'16,"8"24"1"-16,-13 3 2 16,0 15-34-16,-2 10 1 15,-1 12-2-15,0 6 1 16,2 12-2-16,1 1 0 15,0 1-1-15,5-4-3 16,7-5 0-16,7-4-5 16,0-23-10-16,13 4-22 0,-5-21 2 15,12-6-3-15,-6-16 0 16</inkml:trace>
  <inkml:trace contextRef="#ctx0" brushRef="#br2" timeOffset="97354.7344">21585 5345 97 0,'-12'-2'38'16,"1"-2"1"-16,11 4-1 16,0 0-34-16,33 7-2 15,1-6 0-15,17-1-1 16,10 0 1-16,9-2-1 15,2-3 0-15,0 4 0 0,-6-2 0 16,-7 0-1-16,-11 1 1 16,-15 3 0-16,-13-1 0 15,-10 1 0-15,-10-1 0 16,-6 12 0-16,-6-1-1 15,-6 7 1-15,-2 4 0 16,-4 6 0-16,1 6 0 16,5 5-1-16,3-1 1 15,10 5 0-15,10-6-1 16,10-4 1-16,12-8-1 15,9-11 1-15,7-9 0 16,4-10 0-16,-1-10 0 16,-2-11-1-16,-7-6 1 15,-7-8-1-15,-9-1 0 16,-14-3-1-16,-8 5-2 0,-13-4-1 15,-4 13-3-15,-14-7-10 16,12 28-10-16,-17-6-12 16,12 14-2-16,-3 0 0 15,18 6 2-15</inkml:trace>
  <inkml:trace contextRef="#ctx0" brushRef="#br2" timeOffset="101660.165">23567 4862 28 0,'0'0'29'0,"10"-22"1"16,-6 10 1-16,-4 12-12 15,8-22-12-15,-8 22 0 16,10-19 1-16,-10 19 0 15,0 0 0-15,11-5-2 16,-11 5-1-16,-4 30-1 16,-6-2 0-16,3 14-1 0,-6 8 1 15,-2 15-2 1,-1 6 1-16,-1 9-2 0,2 0 1 15,3-1-1-15,3-4 0 16,3-7-1-16,8-6-4 16,-4-19-7-16,13-1-25 15,-7-14 0-15,7-5 0 16,-8-13-2-16</inkml:trace>
  <inkml:trace contextRef="#ctx0" brushRef="#br2" timeOffset="101863.1853">23307 5492 81 0,'-26'-11'38'16,"11"7"-1"-16,5-2 1 0,10 6-21 15,22-12-15-15,9 2 0 16,13-8-2-16,8-1-1 15,10 1-4-15,-3-14-29 16,9 6-3-16,-7-8 0 16,0 5-1-16</inkml:trace>
  <inkml:trace contextRef="#ctx0" brushRef="#br2" timeOffset="102344.2334">24132 4751 91 0,'0'0'38'0,"-29"2"-1"15,11 14 2-15,-1 5-34 16,-3 14-1-16,-5 4 1 15,3 14-1-15,-7 5 0 16,3 10-1-16,1 2 0 16,4 2-1-16,2-2 1 15,3-3-2-15,8-7-1 16,5-7 0-16,8-9 0 15,4-12 0-15,10-11 0 16,5-13 0-16,5-12 0 16,4-8 0-16,-1-10 0 15,3-7 0-15,-3-3 1 0,-3-3-1 16,0 2 0-16,-7 1 0 15,-5 8 0-15,-4 8 0 16,-11 16 0-16,0 0 0 16,4 18 0-16,-10 7 0 15,0 8 0-15,-1 3-1 16,5 5-2-16,1-4-1 15,10 5-4-15,-8-21-18 16,24 7-14-16,-3-15 0 16,12-3-1-16,-5-11 0 15</inkml:trace>
  <inkml:trace contextRef="#ctx0" brushRef="#br2" timeOffset="102780.277">24374 5443 87 0,'15'18'37'0,"0"-14"0"15,9 4 1-15,2-9-32 16,7 1-2-16,2-10 0 16,6 2 0-16,-3-8-2 15,3-5 0-15,-3-3-1 16,-3-3 1-16,-6-6-1 0,-8 2-1 15,-11 0 1-15,-10 1-1 16,-16 2 1-16,-9 9 0 16,-12 7 1-16,-8 12-1 15,-10 14 1-15,0 13 0 16,-1 7 1-16,5 13-1 15,11 4 0-15,8 3-1 16,20-1 0-16,16-5 0 16,19-10-1-16,19-9-2 15,18-9-1-15,9-15-6 16,20 5-20-16,-12-18-13 15,8 3 0-15,-12-13-2 16,5 1 1-16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9T22:45:57.382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1964 7539 48 0,'0'0'30'0,"0"0"2"15,0 0-1-15,12-3-21 16,-12 3-2-16,-1 10-2 15,0 1-1-15,3 9-1 16,-2 6-2-16,2 11 0 16,-1 6-2-16,3 10 2 15,-2 6-2-15,2 6 2 16,-4 3-2-16,1 2 0 15,-2-5 1-15,-1-3-1 0,0-8 2 16,1-5-2-16,-4-11 2 16,4-8-1-16,-2-14 2 15,3-5-1-15,0-11 1 16,-1-16-1-16,2-4-1 15,0-12 1-15,-1-9 0 16,1-9 0-16,-2-10-1 16,0-8 1-16,-3-8-1 15,3-3 0-15,1-2 0 16,1-1 1-16,4 6-2 15,3 4 0-15,6 9 0 16,3 9 0-16,5 9 0 0,5 9 0 16,3 8 0-1,1 11 1-15,1 7-1 0,-1 6 0 16,-2 10-1-16,-2 7 1 15,-4 10 0-15,-6 8-1 16,-8 7 1-16,-8 5-1 16,-3 5 1-16,-11 0 0 15,-6 1 0-15,-7-3 1 16,-4-9-1-16,-2-6 0 15,2-9-1-15,-3-13-1 16,9-5-2-16,-3-15-3 16,14 6-7-16,-4-14-22 15,15 2 0-15,-1-5-1 16,9 7 2-16</inkml:trace>
  <inkml:trace contextRef="#ctx0" brushRef="#br0" timeOffset="323.0322">2677 7192 80 0,'0'-13'37'0,"-8"3"-2"16,8 10 1-16,-27 8-30 15,18 13-1-15,-9 5-2 0,4 14-1 16,2 7 0-16,-1 9-2 15,1 8 1-15,4 6-1 16,5 2-1-16,-1-4-2 16,12 0-5-16,-4-12-27 15,13-5 0-15,4-14-1 16,8-12 0-16</inkml:trace>
  <inkml:trace contextRef="#ctx0" brushRef="#br0" timeOffset="1118.1117">3067 7469 90 0,'-10'-8'37'0,"-11"-1"1"15,1 7 0-15,-15 5-32 16,6 6-1-16,-4 6 0 15,3 13-1-15,-5 7-1 16,4 10 0-16,1 3-1 16,6 5 0-16,6-5-1 15,9 1 0-15,7-10 0 16,9-9 0-16,10-9-1 15,9-15 1-15,6-11-1 16,3-8 0-16,5-14 1 16,-3-5 0-16,-2-9 0 15,-3-2 0-15,-4-3-1 16,-7 3 1-16,-7 5 0 15,-3 7-1-15,-7 10 0 0,-4 10 0 16,0 11 0-16,-8 12-1 16,2 11 1-16,-2 9-1 15,4 5-1-15,3 2-1 16,5 5-1-16,2-8-1 15,13 3-2-15,1-19-2 16,17 2-5-16,-7-23-13 16,19 1-9-16,-9-20 4 15,11 5 6-15,-13-21 9 16,5 6 9-16,-8-7 7 15,-12-5 8-15,3 14 14 16,-21-6 12-16,8 14-1 16,-18-5-6-16,5 25-7 15,-9-12-6-15,9 12-5 0,-19 19-2 16,9 0-1-16,-4 3-2 15,5 7-1-15,-1 0-1 16,2 0 1-16,5-3-1 16,1-3 0-16,3-6-1 15,5-5 1-15,-6-12 0 16,23-2-1-16,-7-12 1 15,3-7 0-15,2-8 0 16,-1-3 0-16,1-4 1 16,-1 1-1-16,-1-1 0 15,-6 6 0-15,-2 8 0 16,-4 6-1-16,-7 16 0 15,0 0 0-15,14 3 0 16,-10 16 0-16,1 5-1 0,2 6-1 16,2 2 0-16,0 2-2 15,10 3-1-15,-4-15-5 16,14 3-27-16,-8-16-3 15,9-2 1-15,-1-14 0 16</inkml:trace>
  <inkml:trace contextRef="#ctx0" brushRef="#br0" timeOffset="1487.1487">3922 7514 98 0,'-19'2'38'0,"10"11"0"15,-4-6 0-15,16 9-32 0,-3-16-2 16,17 10 0-16,3-9-2 15,10-2 0-15,5-3 0 16,4-5 0-16,2-4-1 16,-2-1 0-16,-2-4 0 15,-6 0 0-15,-9-3 0 16,-8 1 0-16,-9-1 0 15,-10 0 0-15,-7 3-1 16,-8 3 1-16,-6 3-1 16,-4 9 0-16,-1 10 0 15,0 9 1-15,-3 10-1 16,6 10 1-16,5 4 0 15,6 4 0-15,9-1-1 16,10-2 0-16,15-7-2 16,10-10-4-16,23 0-22 0,-2-23-12 15,19-1-3-15,-1-14 1 16,13-3-1-16</inkml:trace>
  <inkml:trace contextRef="#ctx0" brushRef="#br0" timeOffset="2284.2283">5879 6763 78 0,'-12'-10'37'0,"-7"-2"-1"16,0 12 1-16,-17 1-31 15,12 13 0-15,-10 9-1 16,2 15-1-16,-7 13-1 15,2 16 1-15,-1 9-3 16,6 13 1-16,5 2-1 16,10 2 0-16,12-3-2 15,11-9-2-15,17-5-5 0,5-19-29 16,24-15-1-16,3-19 0 15,16-9-2-15</inkml:trace>
  <inkml:trace contextRef="#ctx0" brushRef="#br0" timeOffset="3496.3496">6495 7214 68 0,'-14'-9'36'0,"-5"3"0"16,-11-1 0-16,-2 6-27 16,-11 1-3-16,5 10 0 15,-6 2-1-15,4 12 0 16,-1 2-2-16,8 8 0 15,3 1 0-15,13 5-1 16,11-3 0-16,11-5-1 16,8-4 1-16,16-12-2 15,12-11 1-15,8-12 0 16,9-15 0-16,3-13 0 15,2-12 0-15,0-10 0 0,-5-7 0 16,-7-6 0-16,-8-2-1 16,-11 2 2-16,-8 6-1 15,-9 5 0-15,-11 11 0 16,-4 12 0-16,-7 13 1 15,-5 17-2-15,-7 16 1 16,1 17-1-16,-2 16 1 16,1 11-1-16,2 10 0 15,3 7-2-15,4 4 1 16,8-7 0-16,8-4-2 15,6-11-2-15,10-7-2 16,0-19-7-16,18 2-24 16,-5-22-1-16,10-3-1 0,-6-15 1 15</inkml:trace>
  <inkml:trace contextRef="#ctx0" brushRef="#br0" timeOffset="3696.3696">7065 7093 102 0,'-19'2'38'0,"9"19"1"15,-10 2-3-15,5 14-34 16,0 2 0-16,1 6-1 16,6 0-1-16,2-1-1 15,11-2-4-15,-3-16-16 16,16-1-17-16,0-18 1 15,11-7-3-15,-2-20 0 0</inkml:trace>
  <inkml:trace contextRef="#ctx0" brushRef="#br0" timeOffset="3847.3847">7125 6741 103 0,'-23'4'36'0,"0"6"1"15,9 9-4-15,20 6-40 16,-9-10-27-16,26 7-2 15,5-8-1-15,17 3-1 16</inkml:trace>
  <inkml:trace contextRef="#ctx0" brushRef="#br0" timeOffset="4185.4185">7583 6955 97 0,'-25'4'38'0,"-1"9"1"15,-9-6-3-15,5 7-31 16,-2 0 0-16,13 3-2 15,0 0-1-15,10 2 0 16,4-2 0-16,12 1-1 16,7-3-1-16,5 0 1 15,6-2-1-15,2 0 0 16,2-2 1-16,-4 1-1 15,-2-2 1-15,-3 2-1 16,-11 0 1-16,-4 2-1 0,-10 2 0 16,-10 3 0-16,-3 2 0 15,-6-2-1-15,-3 2 1 16,0-5-3-16,8 1-2 15,-2-10-4-15,21 4-27 16,0-11-3-16,16-20 0 16,4-1-1-16</inkml:trace>
  <inkml:trace contextRef="#ctx0" brushRef="#br0" timeOffset="4499.4498">8084 6980 104 0,'-14'-22'38'0,"14"22"2"15,-33-8-2-15,7 17-34 16,-5 7 0-16,3 10-1 16,-4 5-1-16,3 7-1 15,4 1 0-15,9 2-1 16,8-6 0-16,13-5-1 15,17-8-4-15,3-17-7 16,25-2-26-16,0-17-2 16,14-2 1-16,-7-16-2 0</inkml:trace>
  <inkml:trace contextRef="#ctx0" brushRef="#br0" timeOffset="4900.49">8550 6551 86 0,'-14'15'34'0,"2"3"2"16,-5-1-1-16,11-1-32 15,-2-2-2-15,3-4-5 16,14 3-19-16,-9-13-10 16,30 0-1-16,-5-11-2 15,6-1 2-15</inkml:trace>
  <inkml:trace contextRef="#ctx0" brushRef="#br0" timeOffset="5034.5033">8739 6513 92 0,'-29'20'35'15,"11"1"3"-15,-5-2-2 16,12-1-34-16,-3 8-8 15,0-9-27-15,14-1-2 16,0-16-1-16,4 14-2 16</inkml:trace>
  <inkml:trace contextRef="#ctx0" brushRef="#br0" timeOffset="5836.5836">6237 6538 78 0,'0'0'35'16,"0"0"-2"-16,0 0 2 15,-24 22-31-15,14-4 0 16,-5 2-3-16,1 5-1 16,5 1-1-16,1-3-2 15,12-1-3-15,-4-22-7 16,27 24-13-16,-7-24-6 15,10-4-3-15,0-9 3 0,3 1 16 16,-4-11 11-16,-1 1 7 16,-4 6 9-16,-19-6 13 15,4 9 9-15,-11 1 0 16,2 12 2-16,-22-9-17 15,22 9-10-15,-23 18-5 16,9-12-18-16,9 9-19 16,7-2 1-16,10-1-3 15,7-4 1-15</inkml:trace>
  <inkml:trace contextRef="#ctx0" brushRef="#br0" timeOffset="6568.6568">9010 6413 82 0,'-11'-5'35'16,"-3"0"-2"-16,14 5 0 15,-10 3-31-15,10-3-1 16,16 15 1-16,3 0 0 15,2 5 0-15,10 9 2 16,1 0-2-16,7 11 2 16,-6 3-1-16,1 9 1 15,-11 5-2-15,-8 8 1 16,-14 7-2-16,-14 6 1 15,-13 8-1-15,-10 2 0 16,-9-1-1-16,-4-4 1 16,3-9-1-16,2-16-3 0,11-6-6 15,10-25-28-15,18-17-1 16,5-10 0-16,25-31-1 15</inkml:trace>
  <inkml:trace contextRef="#ctx0" brushRef="#br0" timeOffset="7180.718">9870 7143 74 0,'6'-15'34'16,"-1"0"-1"-16,2 3 2 15,-8-6-28-15,1 18-1 16,5-23-1-16,-5 23 0 16,3-17 0-16,-3 17 0 15,-13-2-1-15,0 11-1 16,-3 7 1-16,-6 8-1 0,-3 9-1 15,-3 10-2-15,-1 3 2 16,6 6-1-16,2 0 0 16,9-3 0-16,9-5 0 15,10-8-1-15,11-13 1 16,14-13 0-16,8-13 0 15,11-13 0-15,3-16 0 16,1-7 1-16,-3-9-1 16,-8-5 1-16,-10-3-1 15,-12 1 0-15,-19 3 0 16,-14 6 0-16,-15 11-1 15,-6 10-1-15,-9 10 0 16,-1 7 0-16,6 10-2 16,6 3-3-16,18 15-5 0,12-20-26 15,19 19-2-15,16-19-1 16,21 0 0-16</inkml:trace>
  <inkml:trace contextRef="#ctx0" brushRef="#br0" timeOffset="7486.7486">10934 6606 102 0,'-19'-41'38'0,"1"6"-2"16,-9-5 1-16,3 10-34 15,-5 3 1-15,3 14-2 0,-6 11 1 16,1 20 0-16,-8 15-1 16,4 16 1-16,-6 15-2 15,4 15 1-15,3 9-1 16,2 5 1-16,8 0-3 15,7-3 1-15,12-6-4 16,3-16-6-16,21-7-28 16,-9-21-1-16,14-11-1 15,-6-19-1-15</inkml:trace>
  <inkml:trace contextRef="#ctx0" brushRef="#br0" timeOffset="7641.7641">10432 7015 118 0,'-14'-13'40'0,"14"13"0"15,0 0-1-15,25 6-36 16,9-1-3-16,15-6-5 16,26 7-32-16,2-12-2 15,20 3 0-15,6-10-2 16</inkml:trace>
  <inkml:trace contextRef="#ctx0" brushRef="#br0" timeOffset="8075.8075">12081 6574 70 0,'11'-5'35'0,"-11"5"0"16,11 10 3-16,-11-10-20 0,-12 39-13 15,3-2 0-15,-2 14 0 16,-5 10-2-16,1 7 1 16,-5 7-1-16,5 2-1 15,-1-1-1-15,6-6-3 16,7-5-2-16,0-18-6 15,15-8-27-15,-4-17-2 16,11-6 1-16,-2-18-2 16</inkml:trace>
  <inkml:trace contextRef="#ctx0" brushRef="#br0" timeOffset="8272.8272">11910 7084 110 0,'-24'-5'39'0,"-4"-4"0"15,18 14 0-15,-3-5-33 16,13 0-2-16,24-5-2 15,9-3-2-15,14-6-2 16,10-6-2-16,15 1-3 16,-4-17-17-16,17 8-15 15,-11-11 1-15,8 6-2 16,-11-9 1-16</inkml:trace>
  <inkml:trace contextRef="#ctx0" brushRef="#br0" timeOffset="8674.8673">12721 6386 102 0,'-21'16'38'16,"4"17"2"-16,-8 3-1 0,4 13-34 16,-2 5-1-16,2 12 2 15,-1 3-3-15,0 9 1 16,-1 0-1-16,4-3 0 15,-1-5-2-15,6-5 0 16,3-8-1-16,5-7-2 16,5-13 2-16,5-8 0 15,7-13 0-15,7-11 0 16,7-9 0-16,1-8 0 15,3-7 0-15,1-7 3 16,1-1-3-16,-4-6 1 16,-3 7-1-16,-6 3 0 15,-4 4 0-15,-4 10 0 16,-10 9 0-16,0 0 0 0,9 29 0 15,-12-5 0-15,-1 10-1 16,4 1-2-16,3 2 0 16,4-3-2-16,8-3-2 15,4-14-7-15,23 3-25 16,-4-18-3-16,13-3 3 15,-6-18-1-15</inkml:trace>
  <inkml:trace contextRef="#ctx0" brushRef="#br0" timeOffset="9028.9028">13054 7096 109 0,'-19'11'38'0,"10"7"2"16,0-8-2-16,9 3-34 15,0-13 0-15,27 14-1 16,0-14-1-16,7-6 1 15,3-5-1-15,4-5-1 16,1-7 0-16,-2-4 0 16,-9-4 0-16,-6-5-1 15,-8 2 1-15,-8-2 0 16,-13 5-1-16,-11 7 1 15,-9 9-1-15,-10 16 0 16,-10 15 0-16,-5 15 1 16,-7 16-1-16,0 13 1 15,8 6-1-15,8-1-1 16,14-1 0-16,18-8 0 0,24-9-1 15,19-17-4-15,35-4-9 16,8-29-18-16,35-1-8 16,8-20 0-16,19-4-1 15</inkml:trace>
  <inkml:trace contextRef="#ctx0" brushRef="#br0" timeOffset="9570.9569">14436 6694 92 0,'0'0'37'0,"7"-18"1"15,-7 18-1-15,0 0-28 16,0 0-7-16,-5 25 0 15,0 5 1-15,-4 11-1 16,-1 14 0-16,-8 7-1 16,0 8 0-16,-2 2 0 15,-2 0-2-15,6-5 0 16,4-9-2-16,9-12 0 15,5-15-4-15,18-8-5 16,-2-24-27-16,17-7 2 16,-2-20 1-16,6-4-2 15</inkml:trace>
  <inkml:trace contextRef="#ctx0" brushRef="#br0" timeOffset="9774.9774">14391 6648 108 0,'-14'-1'38'16,"14"1"3"-16,0 0 0 15,27 1-37-15,19-7-3 16,14-4 0-16,14-3-1 16,12-2-1-16,3-3-3 15,1 5-1-15,-9-2-4 16,0 16-24-16,-28-3-6 15,-12 12 0-15,-26 3 1 16</inkml:trace>
  <inkml:trace contextRef="#ctx0" brushRef="#br0" timeOffset="9975.9975">14491 6963 110 0,'-7'17'39'0,"7"-17"1"15,33 2-1-15,10-14-37 16,16-5 0-16,8-4 0 15,6-2-1-15,-1-1-2 16,-6 1-4-16,-4 14-5 16,-26-1-26-16,-7 12-4 15,-29-2 1-15,-9 24 0 16</inkml:trace>
  <inkml:trace contextRef="#ctx0" brushRef="#br0" timeOffset="10176.0175">14372 7274 107 0,'2'15'40'15,"12"-18"0"-15,26-2-1 16,8-13-36-16,17-3 1 16,7-6-1-16,8 0-2 15,4 4-5-15,-2-9-4 16,13 15-24-16,-17-6-8 15,7 9 1-15,-16-3-2 16</inkml:trace>
  <inkml:trace contextRef="#ctx0" brushRef="#br0" timeOffset="10937.0936">15631 6917 110 0,'-36'2'38'0,"-12"-6"2"15,-1 17-8-15,-14-6-26 16,6 10-2-16,-10 4-1 16,7 7 1-16,2 5-2 15,6 3 0-15,11 2 0 16,8 1-1-16,16-3 0 15,12-1-2-15,15-5 2 16,14-9-2-16,14-7 2 0,7-1-1 16,7-12 0-16,3-7 1 15,0-5-1-15,3-9 2 16,-6-6-2-16,-5-8 0 15,-9 2 0-15,0-7 0 16,-9 3 0-16,-1 0-1 16,-8 7 1-16,-4 5 0 15,-7 9-1-15,-9 15 1 16,0 0 0-16,-6 23 0 15,-5 4 0-15,-3 5 0 16,-2 5 0-16,4 2 0 16,3-2 0-16,5-3 0 15,12-11 0-15,11-8 0 16,9-11 1-16,11-6-1 0,10-11 0 15,3-6 1-15,3-4-1 16,0-6 1-16,-5 2-1 16,-6 3 1-16,-11 2-1 15,-8 2 0-15,-10 8 0 16,-15 12 1-16,0 0-1 15,0 0 0-15,-25 21 0 16,6 0-1-16,-2 5 1 16,-1 5 0-16,3-2 1 15,4 1-1-15,5-3 0 16,5-6 0-16,7-9 1 15,-2-12 0-15,21 0 1 16,-3-15-2-16,0-3 0 16,1-9 0-16,2-6 0 0,-4 1 0 15,0-4 0-15,-2 1 0 16,5 2 0-16,-4 3 0 15,5 3 0-15,2 3 0 16,6 3 0-16,5-1-4 16,9 9-2-16,-2-9-9 15,21 15-7-15,-14-19-12 16,17 9-8-16,-3-12 1 15,6 0 0-15</inkml:trace>
  <inkml:trace contextRef="#ctx0" brushRef="#br0" timeOffset="11163.1162">16900 6398 103 0,'-21'10'39'16,"0"19"2"-16,-10 4-1 16,6 17-33-16,-7 10-4 15,-1 13 2-15,0 7-2 16,2 8 1-16,0-3-3 15,5 3 2-15,6-6-5 16,3-8-2-16,10-10-1 16,1-20-8-16,16 1-16 15,-10-27-13-15,13-6 3 16,-13-12-4-16,16-22 4 15</inkml:trace>
  <inkml:trace contextRef="#ctx0" brushRef="#br0" timeOffset="11337.1336">16456 6988 117 0,'-12'-5'40'15,"-1"1"0"-15,13 4 0 16,24 6-37-16,8-11-2 16,13 0-3-16,12-10-2 15,16 6-4-15,-1-22-15 16,18 10-17-16,-6-14 1 15,5 0-1-15,-9-10-2 16</inkml:trace>
  <inkml:trace contextRef="#ctx0" brushRef="#br0" timeOffset="11703.1702">17356 6386 102 0,'-27'8'40'0,"5"18"1"0,-11 6-1 16,9 11-32-16,-10 12-3 15,4 7 1-15,-3 7-2 16,4 6 1-16,2-3-1 15,7-2-4-15,3-8 0 16,7-9 0-16,4-9 0 16,6-11 0-16,7-12 0 15,6-12 0-15,8-11 0 16,1-8 0-16,5-6 0 15,2-5 0-15,0-3 0 16,1 1 0-16,-5 1 0 16,-2 6 0-16,-8 9 0 15,0 8 0-15,-15-1 0 16,13 25 0-16,-13 0 0 0,1 0 0 15,4 5-3-15,0-4-2 16,13 6-9-16,-2-22-6 16,25 11-10-16,-5-19-12 15,16 0 2-15,1-12-2 16,9-4 3-16</inkml:trace>
  <inkml:trace contextRef="#ctx0" brushRef="#br0" timeOffset="12079.2078">17943 6867 96 0,'0'-24'39'0,"0"24"0"16,-4-21 1-16,4 21-32 0,-13-14-1 15,3 16-1-15,-11 5-2 16,-5 8-1-16,-7 6 0 15,-3 6-2-15,0 2 1 16,3 4-1-16,4 0 0 16,10-3 0-16,11-3 0 15,15-9-1-15,15-2 0 16,10-7 1-16,6-3-1 15,5-3 0-15,1-1 0 16,0 0 0-16,-7 5 0 16,-9 4 0-16,-13 1 0 15,-8 7-1-15,-10 5 1 16,-9 3-1-16,-4 3-2 0,-5-4-1 15,4 5-6 1,-11-16-11-16,22 8-11 0,-8-17-11 16,14-6 3-16,0 0-4 15</inkml:trace>
  <inkml:trace contextRef="#ctx0" brushRef="#br0" timeOffset="12380.2379">17645 6432 89 0,'-19'-3'38'16,"6"7"1"-16,-8-2 1 16,12 9-33-16,-8-2-2 15,5 10-1-15,1 2-1 16,4 6-1-16,4 7-5 15,-2-8-14-15,14 15-22 16,-1-7 2-16,10 5-2 16,-1-11 0-16</inkml:trace>
  <inkml:trace contextRef="#ctx0" brushRef="#br0" timeOffset="13583.3582">18981 6888 69 0,'14'-13'37'15,"-9"-5"0"-15,-1 1 0 16,-8-8-14-16,-2 7-17 16,-12-1-1-16,-6 8-1 15,-10 3-1-15,-7 10 0 16,-9 6 0-16,-2 12 0 15,-6 6-1-15,3 9 1 16,5 5-1-16,8 5 0 16,5 1 0-16,17 0-1 15,16-4-1-15,11-5 0 0,19-10 0 16,17-8 0-16,19-13 0 15,12-10 0-15,9-12 0 16,4-11 0-16,-1-8 0 16,-3-7 0-16,-10-4 1 15,-14-1-1-15,-17 2 0 16,-17-1 0-16,-17 4 0 15,-11 8 0-15,-11 8 1 16,-9 4-1-16,-6 7 0 16,0 10 0-16,0 3 0 15,2 9 0-15,11 3 0 16,7 3 1-16,10 1-1 15,8-1 1-15,18-2-1 0,8 1 1 16,6-1-1-16,6 1 1 16,-1 1-1-16,-1-1 0 15,-3 2 1-15,-7 6-1 16,-11 6 0-16,-7 4 0 15,-12 5 0-15,-6 3 0 16,-7 5 0-16,-4-1 0 16,-2 1 0-16,-3-4 0 15,2-9 0-15,2-3 0 16,5-11 0-16,8-16 1 15,0 0-1-15,12-16 1 16,3-12 1-16,6-9 0 16,3-9-2-16,4-6 0 15,-2-4 0-15,3 1 0 0,-4 5 0 16,-3 5 0-16,-3 9 0 15,-3 5 0-15,0 11 0 16,0 6 0-16,3 5 0 16,2 5 0-16,12 2 0 15,3-3-4-15,18 6-8 16,-4-15-7-16,24 15-7 15,-10-17-14-15,13 1-2 16,-6-9-1-16,8-4 5 16</inkml:trace>
  <inkml:trace contextRef="#ctx0" brushRef="#br0" timeOffset="14085.4084">20472 6281 112 0,'-20'4'39'16,"-8"1"2"-16,3 18-2 15,-4 6-35-15,1 13-1 16,1 6 0-16,0 12 0 15,0 8-1-15,4 5 1 16,2 3-2-16,3 0 1 16,6-3-1-16,3-8 1 15,5-6-2-15,2-10 0 16,4-14 0-16,4-7 0 15,2-16 0-15,5-11 0 16,1-10 0-16,0-11 0 16,4-11 0-16,2-4 0 15,1-6 0-15,3-5 0 16,4 1 0-16,-4 3 0 15,4 8 0-15,2 5-2 0,2 10 4 16,-2 11-4-16,1 9 2 16,-5 12 0-16,0 9 0 15,-3 6 0-15,1 6 0 16,-6 2-1-16,-4 1 1 15,-7 0 0-15,-8-4-1 16,-9 1 1-16,-13-8 0 16,-11-5 0-16,-12-5 0 15,-8-8 1-15,-5-2-1 16,1-6 0-16,5-4-2 15,6-6-1-15,20 3-3 16,10-14-7-16,35 14-6 0,-1-18-8 16,33 9-14-1,5-8 1-15,21 4 1 0,3-4 1 16</inkml:trace>
  <inkml:trace contextRef="#ctx0" brushRef="#br0" timeOffset="14300.4299">21015 6756 118 0,'0'0'40'16,"-6"-18"2"-16,6 18-2 15,-31 6-35-15,12 7-1 16,-4 8-1-16,-2 8 0 16,0 9-3-16,4 6 0 15,2 1 0-15,9-1 0 16,5 1-2-16,9-13-4 15,15 5-11-15,-7-30-7 0,25 0-16 16,-7-20-2-16,11-7 0 16,-4-14 2-16</inkml:trace>
  <inkml:trace contextRef="#ctx0" brushRef="#br0" timeOffset="14445.4444">21066 6317 119 0,'-18'-29'39'0,"-2"7"0"16,20 22-3-16,0 0-41 15,3-19-14-15,29 24-20 16,2-7-1-16,14 8 0 16,2-8 0-16</inkml:trace>
  <inkml:trace contextRef="#ctx0" brushRef="#br0" timeOffset="14685.4684">21638 6083 113 0,'-7'-12'40'0,"0"25"1"16,-12 4 0-16,3 18-36 15,-4 11-1-15,3 17-1 16,-4 11-1-16,-3 9 2 16,3 6-2-16,0 1-2 15,2 0 0-15,4-5 0 16,6-5-3-16,0-16-1 15,16 0-9-15,-10-27-10 16,23-3-16-16,-8-22-3 0,9-6 1 16,-8-20-1-16</inkml:trace>
  <inkml:trace contextRef="#ctx0" brushRef="#br0" timeOffset="14883.4882">21267 6545 123 0,'-24'-10'41'0,"5"2"3"16,19 8-2-16,13 14-37 15,25-16-5-15,22 1 0 16,18 1 0-16,16 7 0 16,11-6-6-16,18 22-13 15,-18-12-13-15,15 19-10 16,-18-6 0-16,-1 14-2 15,-14-6 3-15</inkml:trace>
  <inkml:trace contextRef="#ctx0" brushRef="#br0" timeOffset="15033.5032">22465 6997 134 0,'-18'13'45'15,"-5"-14"-1"-15,10 0-12 16,-3-15-32-16,9-1 0 16,7 17-9-16,1-22-17 15,-1 22-16-15,0 0-3 16,0 0 1-16,-8 13-1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9T23:09:34.002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22448 9405 49 0,'7'-13'31'0,"-7"13"2"15,5-12 0-15,-5 12-20 0,0 0-5 16,0 0 0-16,8 20-1 16,-13 5-1-16,7 14-1 15,-8 8-1-15,0 14-1 16,-3 8-1-16,-2 8 0 15,-3-1-1-15,2-1 1 16,1-7-4-16,1-16-3 16,15-6-27-16,-1-24-2 15,10-18-1-15,6-20-1 16</inkml:trace>
  <inkml:trace contextRef="#ctx0" brushRef="#br0" timeOffset="204.0204">22477 9293 94 0,'-27'-7'37'16,"14"10"0"-16,13-3 1 16,17-7-35-16,16-1 0 15,16-5-1-15,16-7-1 16,7 0 0-16,3 1-4 15,-9-4-31-15,1 12-3 16,-21 4 1-16,-15 15-2 16</inkml:trace>
  <inkml:trace contextRef="#ctx0" brushRef="#br0" timeOffset="407.0407">22518 9626 78 0,'0'0'40'16,"17"-2"-1"-16,9-7-1 15,-2-14-11-15,11 4-27 16,7-1 1-16,3 0-2 16,5 2-4-16,-11-5-11 15,3 16-21-15,-11-1-1 16,-3 10 1-16,-16 0-1 15</inkml:trace>
  <inkml:trace contextRef="#ctx0" brushRef="#br0" timeOffset="588.0588">22539 9753 99 0,'-14'15'35'0,"14"-15"2"16,10 7-2-16,18-10-33 15,13-5-3-15,11 1-4 16,2-12-8-16,17 5-22 15,-4-4 1-15,7 3-1 16,-10-2-1-16</inkml:trace>
  <inkml:trace contextRef="#ctx0" brushRef="#br0" timeOffset="1263.1262">23279 9511 90 0,'-34'5'37'0,"2"11"2"16,-7-1-1-16,2 16-29 16,-2 1-3-16,2 9-1 15,2 4-2-15,4 2 0 16,7-1-2-16,8-1 1 15,8-6-1-15,11-8-1 16,9-11 1-16,10-14-1 16,12-12 0-16,7-10 1 15,3-12-1-15,1-9 0 16,-1-4 1-16,-1-5-1 15,-6 1 1-15,-8 5-1 0,-5 4 0 16,-11 8 0-16,-5 8 0 16,-8 20 0-16,0 0 0 15,-10 12 1-15,-1 11-2 16,0 6 2-16,0 6-1 15,6 0 0-15,5 2 0 16,9-8 1-16,12-7-2 16,11-12 1-16,13-13 0 15,13-12 0-15,8-10 0 16,6-7 0-16,1-6 1 15,1-1-2-15,-5 2 1 16,-13 6 0-16,-8 8 0 16,-15 15 0-16,-15 11 0 15,-12 13 0-15,-12 12 0 0,-13 9 1 16,-5 7 0-16,1-1 0 15,0 0-1-15,3-5 0 16,6-8 0-16,6-8 0 16,8-12 1-16,0-10-1 15,13-18 1-15,-1-4 0 16,0-10 0-16,2-7-1 15,0-8 0-15,0 1 1 16,0 1-2-16,-3 6 0 16,-2 5 1-16,-1 7-2 15,3 10 1-15,-2 3-2 16,4 10-1-16,0-4-5 15,19 8-28-15,-9-10-3 16,18 4 2-16,-3-14-3 16</inkml:trace>
  <inkml:trace contextRef="#ctx0" brushRef="#br0" timeOffset="1464.1463">24973 8951 92 0,'7'-13'39'15,"-7"13"0"-15,-31 17 0 16,2 10-32-16,-13 12-2 15,-5 15-2-15,0 12-1 16,3 7 1-16,3 7-2 16,5 3-1-16,15 6-5 15,-6-14-30-15,22 5-4 16,-1-16 1-16,15-5-2 15</inkml:trace>
  <inkml:trace contextRef="#ctx0" brushRef="#br0" timeOffset="1661.1661">24524 9538 108 0,'0'0'38'15,"-16"-4"2"-15,16 4-3 16,26 3-36-16,7-16-6 15,32-1-32-15,-2-17-3 16,21 2 0-16,2-17-1 16</inkml:trace>
  <inkml:trace contextRef="#ctx0" brushRef="#br0" timeOffset="2006.2006">25314 8953 99 0,'-52'39'40'16,"5"21"1"-16,-8 2-3 15,8 17-32-15,-2 3-1 16,10 9 0-16,1-2-3 16,7 2 1-16,12-12-2 15,7-11 0-15,12-12-1 16,7-17-1-16,10-11 0 15,12-19 0-15,5-16 0 0,4-16 0 16,3-9 1-16,-2-9 0 16,-2-7 0-16,-2-1 0 15,-6 4 0-15,-8 7 0 16,-7 8 0-16,-4 14 1 15,-10 16 0-15,0 0-1 16,4 27-1-16,-11 2-1 16,5 12-5-16,-7-9-24 15,16 17-8-15,-5-15-1 16,18 4-3-16</inkml:trace>
  <inkml:trace contextRef="#ctx0" brushRef="#br0" timeOffset="6533.6533">21283 10400 99 0,'0'0'38'15,"-10"-16"0"-15,2 31-4 16,-8 10-32-16,0 15-1 15,-3 7 0-15,0 8 1 16,-1 6-2-16,3 2 0 16,5-2-4-16,4-17-6 15,16-5-26-15,2-21-1 16,11-10 1-16,-1-17-3 0</inkml:trace>
  <inkml:trace contextRef="#ctx0" brushRef="#br0" timeOffset="6686.6686">21230 10260 97 0,'-29'-27'38'16,"8"11"-3"-16,7 12-7 16,4 0-62-16,20 8 0 15,10-5-4-15,13 4 2 16</inkml:trace>
  <inkml:trace contextRef="#ctx0" brushRef="#br0" timeOffset="6987.6987">21595 10463 89 0,'-15'49'37'0,"-2"6"-1"15,-5-5 2-15,10 4-31 16,-6-10-3-16,8-1 0 16,2-11-1-16,9-5 1 15,5-15-2-15,10-9 0 16,5-16 0-16,7-7 0 15,3-12 0-15,5-3 0 16,-3-5 0-16,0 1-1 16,-7 3 0-16,0 7 1 15,-11 7-1-15,-3 17 0 16,-12 5 0-16,4 21 0 15,-5 7-2-15,-4 1-1 16,8 9-4-16,-6-13-17 0,23 11-16 16,-1-16-2-16,12-5-1 15,4-15-1-15</inkml:trace>
  <inkml:trace contextRef="#ctx0" brushRef="#br0" timeOffset="9456.9455">22849 10398 62 0,'0'0'34'15,"4"-21"0"-15,-4 21-1 16,-4-14-21-16,4 14-4 15,0 0-1-15,0 0-1 16,3 15-2-16,-1 3-1 16,1-1-1-16,2 12 0 15,0 0 0-15,5 6 0 16,-2 1 0-16,4 4 0 15,-4 0-1-15,-4 2 1 16,-6-2-1-16,-2 0 1 16,-9-3 0-16,-9 1-1 15,-3-7 0-15,-7-2 0 16,1-10-3-16,-3-9-2 0,11-3-11 15,-6-22-20-15,16-4-3 16,-2-19 0-16,13-2-2 16</inkml:trace>
  <inkml:trace contextRef="#ctx0" brushRef="#br0" timeOffset="9659.9658">22572 10344 101 0,'-23'9'41'0,"-2"-2"0"16,25-7-1-16,-15 8-35 15,32-13-4-15,12-11 1 16,14-6-2-16,11-3-1 0,7-9-5 16,14 14-13-16,-8-13-19 15,6 15 1-15,-14 2-1 16,-4 17-1-16</inkml:trace>
  <inkml:trace contextRef="#ctx0" brushRef="#br0" timeOffset="10067.0065">23077 10576 100 0,'5'12'38'16,"-5"-12"0"-16,-2 26-2 0,-5-15-30 15,2 11-1-15,-4 0-1 16,3 4-1-16,-1 3-1 16,3 0 0-16,4-4-1 15,4-4 0-15,7-5-1 16,9-6 1-16,6-13-1 15,5-5 0-15,4-11 0 16,4-7 0-16,-2-5 1 16,-2-3-1-16,-6-2 0 15,-5 1 1-15,-8 6-1 16,-7 4 0-16,-5 10 1 15,-4 15-1-15,0 0 0 16,-18 8 0-16,6 14 0 16,1 3-1-16,3 9-2 15,-2-2 0-15,11 6-4 0,-3-16-9 16,18 6-21-16,-3-14-3 15,16-3 2-15,-2-14-2 16</inkml:trace>
  <inkml:trace contextRef="#ctx0" brushRef="#br0" timeOffset="10464.0463">23675 10510 86 0,'-9'-14'36'0,"9"14"1"15,-20 17 1-15,11-1-23 16,-4 3-11-16,6 9-1 15,-3-1 0-15,2 5 0 0,-2 0-1 16,5-2 0-16,-3-4-1 16,3-3-1-16,4-6 1 15,1-5-1-15,0-12 0 16,0 0 1-16,18-20-1 15,-3 0 1-15,3-9 0 16,1-2 0-16,3-7 0 16,4 1 0-16,-2 0 0 15,-1 5-1-15,1 6 1 16,-6 4-1-16,-3 11 1 15,-2 7-1-15,-13 4 0 16,14 23 0-16,-12-1 0 16,-5 7-1-16,2 5-1 15,-5 2 0-15,3 4-4 0,-4-8-1 16,14 6-21-16,-8-17-10 15,14 1-1-15,-13-22-1 16,31 10 2-16</inkml:trace>
  <inkml:trace contextRef="#ctx0" brushRef="#br0" timeOffset="10834.0833">24037 10503 96 0,'-20'18'38'0,"9"8"1"15,0-9 0-15,16 3-32 16,-1-7-4-16,12-1 0 0,3-7-1 16,5-7-1-16,4-6 0 15,6-7-1-15,-1-3 0 16,0-5 0-16,-2-4 0 15,-2 0 0-15,-11 1 0 16,-2 3 0-16,-11 7 1 16,-5 16-1-16,-18-6 1 15,-4 20 0-15,-13 13 1 16,-1 4 0-16,-1 9-1 15,1 3 1-15,3-2 0 16,13-1-1-16,11-12 0 16,14-6-2-16,21-11-1 15,11-17-5-15,29 2-24 16,-4-20-9-16,21 1-1 0,0-15-2 15</inkml:trace>
  <inkml:trace contextRef="#ctx0" brushRef="#br0" timeOffset="11810.1809">633 8922 96 0,'-5'-17'38'0,"5"17"1"0,-7-22-2 15,7 22-34-15,2 24-1 16,-1 8-2-16,-1 13 1 16,1 16-1-16,-4 14 1 15,2 9-1-15,-1 6 1 16,1-2-2-16,1-4-1 15,3-13-2-15,12-6-9 16,-7-32-24-16,14-15 0 16,0-28 0-16,7-12-2 15</inkml:trace>
  <inkml:trace contextRef="#ctx0" brushRef="#br0" timeOffset="11997.1996">643 8885 101 0,'-26'-8'40'16,"3"-1"0"-16,23 9-1 15,0 0-36-15,36-11-2 16,10-3-2-16,19-4-1 16,18 1-3-16,3-9-3 15,15 11-27-15,-13-3-4 16,-7 13 2-16,-20 4-3 15</inkml:trace>
  <inkml:trace contextRef="#ctx0" brushRef="#br0" timeOffset="12195.2194">661 9253 103 0,'-32'28'39'0,"9"-22"2"16,23-6-3-16,20-3-36 15,19-15 0-15,13-7-2 16,13 0-2-16,11 2-2 15,-2-11-14-15,7 21-20 16,-15-1 1-16,-7 16-2 16,-18 0-1-16</inkml:trace>
  <inkml:trace contextRef="#ctx0" brushRef="#br0" timeOffset="12381.238">725 9547 97 0,'-28'11'38'0,"21"0"1"16,7-11-2-16,33-28-35 15,12 7-2-15,17-4-2 16,18 0-2-16,2-15-5 16,19 10-25-16,-5-11-3 15,6 10 0-15,-7-5-1 16</inkml:trace>
  <inkml:trace contextRef="#ctx0" brushRef="#br0" timeOffset="13082.308">1825 9174 92 0,'-34'7'37'16,"-14"-3"1"-16,4 11 1 0,-12-3-34 16,7 12 0-16,-3 3 0 15,7 10-1-15,1 6-1 16,9 6 0-16,6-1 0 15,7 5-1-15,11-9-1 16,17-6 0-16,11-12-1 16,12-12 0-16,11-14 0 15,8-13 1-15,10-10-2 16,2-9 2-16,-2-7-1 15,-8-4 0-15,-6-2 0 16,-8 5 1-16,-13 2-1 16,-6 5 0-16,-13 7 0 15,-6 7 1-15,-4 7-1 16,6 12 0-16,-20 3 0 0,10 11-1 15,1 10 1-15,1 6 0 16,2 7 0-16,2 3 0 16,7 1-1-16,1-3 1 15,9-7 0-15,4-3 0 16,8-13 1-16,4-8-1 15,4-12 0-15,4-9 1 16,2-7 0-16,-1-6-1 16,-2-4 0-16,-3-2 1 15,-3 2-1-15,-6 5 0 16,-6 6 0-16,-7 11-1 15,-11 9 1-15,4 14 0 16,-10 10 0-16,-5 6 0 0,-5 6 0 16,1 4 1-1,-1-3-1-15,4-1 1 0,2-11-1 16,3-7 1-16,7-18 0 15,0 0 0-15,20-25 0 16,-4-6 0-16,1-7-1 16,1-7 1-16,2-4-1 15,-2 2 0-15,-3 8 0 16,-4 4 0-16,-4 10 0 15,0 7-2-15,-7 18-1 16,15-20-4-16,3 21-4 16,-4-19-24-16,24 8-5 15,1-22 0-15,16 2 0 16</inkml:trace>
  <inkml:trace contextRef="#ctx0" brushRef="#br0" timeOffset="13269.3267">2750 8639 95 0,'-28'45'38'15,"-8"10"2"-15,6 22-4 16,-4 2-30-16,9 17-1 16,2 0-1-16,11 3-1 15,5-8-2-15,9-13-4 16,9-5-3-16,-3-26-26 15,14-7-6-15,-7-29-1 16,6-11 0-16</inkml:trace>
  <inkml:trace contextRef="#ctx0" brushRef="#br0" timeOffset="13450.3449">2444 9121 108 0,'-13'7'39'0,"2"-4"1"15,26 5-1-15,12-13-36 16,16-6-3-16,19-11-3 15,5-13-4-15,23-5-29 16,-6-13-2-16,8 1 0 16,-14-13 0-16</inkml:trace>
  <inkml:trace contextRef="#ctx0" brushRef="#br0" timeOffset="13726.3725">3181 8638 91 0,'-24'29'37'0,"-17"15"5"0,1 20-2 16,-8 8-22-16,11 12-11 15,-2 1-1-15,12 4-3 16,7-5 1-16,8-7-2 15,14-17-1-15,9-13 1 16,9-20 0-16,8-18-2 16,6-20 0-16,3-15 0 15,0-8 0-15,3-6 0 16,-7-1 0-16,-1 2 0 15,-10 9 0-15,-6 10 0 16,-16 20 0-16,12-4 0 16,-11 17 0-16,-5 6-5 15,10 12-5-15,-5-12-14 16,21 17-15-16,0-14-4 15,20 4 1-15,7-11-1 0</inkml:trace>
  <inkml:trace contextRef="#ctx0" brushRef="#br0" timeOffset="14071.407">3928 9060 99 0,'0'0'39'0,"1"24"0"16,-8-4 0-16,5 14-34 15,-4 5-2-15,0 9-1 16,0 3-1-16,2 1-1 15,4 0-4-15,-1-18-5 16,16-3-29-16,-4-22-2 16,15-16 1-16,-1-22-1 15</inkml:trace>
  <inkml:trace contextRef="#ctx0" brushRef="#br0" timeOffset="14471.447">3974 8744 98 0,'0'0'39'0,"-17"11"0"15,27 1-1-15,16 0-36 16,3-1 1-16,8 1 0 16,7 8-1-16,0 0 1 15,-4 5-2-15,-3 3 1 16,-7 9-1-16,-10 5 2 15,-12 3-2-15,-10 3 0 16,-7 2 0-16,-10-5 1 16,3-1 0-16,-1-12 0 15,0-6-1-15,8-15 0 0,9-11 0 16,9-19 0-16,13-12 0 15,7-6-1-15,6-5 0 16,2 0 1-16,-1 3-1 16,0 8 1-16,-6 9 0 15,-7 15-1-15,-8 13 1 16,-5 12-1-16,-6 10 0 15,1 9-2-15,-5 4-3 16,4 19-12-16,-9-10-23 16,8 5-3-16,-5-9 0 15,8 2-1-15</inkml:trace>
  <inkml:trace contextRef="#ctx0" brushRef="#br0" timeOffset="15528.5527">1730 10115 85 0,'5'-12'36'0,"-4"-6"1"16,-1 18 0-16,1-11-31 15,0 21-2-15,-3 10-1 16,3 11-2-16,0 13 0 16,1 10 0-16,0 7-2 15,3 3 0-15,3 2-4 16,1-11-1-16,14-6-31 15,-4-21 1-15,7-8-1 16,-3-24-1-16</inkml:trace>
  <inkml:trace contextRef="#ctx0" brushRef="#br0" timeOffset="15845.5844">1745 10046 103 0,'-24'-14'39'0,"24"14"1"16,-6-10-2-16,24 7-34 15,14-7-1-15,14 2-1 16,10-1 0-16,7 3-1 16,1 6 0-16,-1 7 0 15,-9 10-1-15,-13 13 0 16,-14 14 1-16,-22 9-1 15,-14 13-1-15,-15 4 2 0,-17 4-1 16,-7-2 0-16,-11-4-1 16,-1-8 1-16,6-12-3 15,9-16-1-15,12-5-3 16,2-27-21-16,31 0-13 15,-2-27 2-15,25 2-3 16,2-14 2-16</inkml:trace>
  <inkml:trace contextRef="#ctx0" brushRef="#br0" timeOffset="16189.6188">2218 10362 88 0,'-1'20'40'0,"-7"-10"-4"0,9 7 3 16,-1-17-34-16,17 10 0 15,6-16-1-15,12-7-2 16,7-8 2-16,8-6-1 16,1-5 0-16,-3-3-1 15,-5-2 1-15,-6 2-1 16,-17 2-1-16,-15 8 2 15,-19 5-2-15,-11 10 0 16,-12 8-1-16,-6 8 1 16,-5 12 0-16,-1 7-1 15,5 6 1-15,9 6-1 16,11 2-1-16,11 0 1 15,17-2-2-15,17-8 0 16,19-6-5-16,15-15-6 0,20 0-26 16,-1-17-4-16,16-1 3 15,-5-17-4-15</inkml:trace>
  <inkml:trace contextRef="#ctx0" brushRef="#br0" timeOffset="16416.6414">3028 10053 109 0,'-41'-4'40'15,"8"12"1"-15,-13 0-3 16,7 15-32-16,-3 6-1 16,8 9-2-16,1 2-1 15,7 5 0-15,6-1-2 0,9-3 1 16,11-3-3-1,13-12 0-15,16-7-5 0,7-26-15 16,27 5-17-16,-1-19-5 16,24-3 4-16,3-15-4 15</inkml:trace>
  <inkml:trace contextRef="#ctx0" brushRef="#br0" timeOffset="17040.7039">3334 10243 93 0,'-17'10'36'0,"13"2"2"16,4-12 0-16,3 11-33 15,10-14 0-15,10 0-1 16,7-6-1-16,7-6 0 15,4-5 0-15,3-3-1 16,-4-1 0-16,-3 1-1 16,-8-1 1-16,-8 3-1 15,-14 5 0-15,-9 4 0 16,-14 3 0-16,-7 5 0 15,-10 7-1-15,-5 7 1 16,-8 6-1-16,2 5 1 16,1 7-1-16,6 5 1 15,6 3-1-15,13 1 0 0,11-3-1 16,15-2-1-16,20-8-2 15,7-12-3-15,23 1-11 16,-2-24-23-16,21-7 1 16,-5-12 0-16,8-5 0 15</inkml:trace>
  <inkml:trace contextRef="#ctx0" brushRef="#br0" timeOffset="17548.7547">3917 10074 106 0,'-36'30'40'16,"8"13"1"-16,-7-9-5 15,8 10-31-15,4-6-2 0,4 1 0 16,8-8-2-16,5-3 0 16,6-10-2-16,0-18 1 15,15 7 1-15,0-19-1 16,6-10 1-16,1-5 0 15,2-6 0-15,1-4-1 16,-4-3 2-16,-3 2-2 16,-3 3 0-16,-3 7 0 15,-8 8 0-15,0 5 0 16,-4 15-1-16,0 0 1 15,3 20 1-15,-4 3-1 16,0 5 0-16,3 4 0 16,2-2 1-16,4 1 0 15,1-12-1-15,9-6 1 0,4-13 0 16,6-13 0-16,5-10 0 15,1-13-1-15,0-4 1 16,-1-8 0-16,0 3-1 16,-7 4 0-16,-5 6 1 15,-6 11-1-15,-8 13 0 16,-7 11 0-16,-2 19 0 15,-4 10 0-15,-3 9 0 16,-1 5-1-16,4 2 0 16,3 2 0-16,3-5-3 15,7-16-3-15,18-2-15 16,-2-27-18-16,16-9-2 15,3-25 1-15,13-5-1 16</inkml:trace>
  <inkml:trace contextRef="#ctx0" brushRef="#br0" timeOffset="17969.7968">4711 9543 89 0,'-34'17'40'0,"1"23"1"16,-10 4-1-16,10 16-25 15,2 8-8-15,9 8-2 16,5 0-1-16,6 1 0 15,7-3-2-15,4-5-1 16,3-9 0-16,2-10 0 16,2-11 0-16,2-14-1 15,-3-14 0-15,-6-11 0 16,18-13 0-16,-8-10 0 15,1-10 0-15,1-8 0 0,4-7 0 16,4-5 0-16,2 1-1 16,3 6 1-16,2 4 0 15,4 10-1-15,0 9 1 16,1 11-1-16,-1 12 1 15,-3 14 0-15,-5 10-1 16,-9 6 1-16,-6 10 0 16,-9 0 1-16,-15 5-2 15,-11 1 1-15,-11-3-1 16,-7-4-1-16,-3-3-1 15,-6-12-4-15,10 1-8 16,-5-28-20-16,26 0-5 16,3-20-1-16,26 0-1 15</inkml:trace>
  <inkml:trace contextRef="#ctx0" brushRef="#br0" timeOffset="18542.8541">4890 10170 101 0,'0'23'40'15,"-1"-13"0"-15,14-1-1 16,2-12-34-16,15-4-1 16,7-10-2-16,6-4-1 15,-1-8 0-15,-2-2 0 16,-3-7-1-16,-10 1 0 15,-10-2 1-15,-14 2-1 16,-12 5 0-16,-9 5 1 16,-10 9-1-16,-4 7 0 0,-5 12 1 15,2 13 0-15,-1 8-1 16,7 8 1-16,6 7 0 15,9 1 0-15,10 1 0 16,9-3 0-16,13-6 0 16,10-7-1-16,6-8 1 15,9-8-1-15,5-8 1 16,3-7-1-16,-3-4 0 15,0 1 0-15,-9 0 1 16,-8 2-2-16,-7 8 1 16,-12 8 0-16,-8 8 0 15,-11 7 0-15,-8 7-1 16,-7 4 1-16,-1 4 0 15,-1-4 0-15,2-2 0 0,4-7 1 16,7-11 0-16,11-13 0 16,4-11 1-16,12-15 0 15,10-15 1-15,11-7-3 16,4-11 0-16,10-7 0 15,1 0 0-15,-2 2 0 16,2 14-9-16,-10-1-5 16,8 27-11-16,-21-5-17 15,9 18 0-15,-7-1-2 16,9 13 2-16</inkml:trace>
  <inkml:trace contextRef="#ctx0" brushRef="#br0" timeOffset="24676.4674">663 10408 4 0,'0'0'21'0,"0"0"0"16,0 0-2-16,0 0-6 15,0 0-1-15,0 0-3 16,0 0 0-16,0 0 1 15,0 0-2-15,0 0 0 0,-5 11-1 16,12 0-2-16,-7-11-1 16,9 23-2-16,-2-8 0 15,0 6-2-15,2 2 1 16,4 2-1-16,-3 2 1 15,-1 1-1-15,4 3 0 16,0 0 0-16,1 1-1 16,0-1 0-16,3 4-1 15,-3-4 1-15,7 3-2 16,-4-2 1-16,4 4-1 15,-4-3-1-15,4 2 3 16,-2-1-2-16,1 0 2 16,0-1-2-16,1 1 1 15,-1-3-2-15,0 1 1 16,1-6 1-16,-1 7-1 0,1-8-1 15,0 9-3-15,-4-6-14 16,1 2-5-16,2 4 2 16,-5-2 0-16</inkml:trace>
  <inkml:trace contextRef="#ctx0" brushRef="#br0" timeOffset="25622.562">1389 11725 29 0,'12'21'20'16,"2"2"3"-16,0 0-9 15,0-2-13-15,-1 3-2 16,2-2 1-16,1 2 0 16,0 2-1-16,2-2 2 0,-1 5-2 15,0-3 2-15,2 3-1 16,-4 0 1-16,-1-2 2 15,1 5 0-15,-2-6 2 16,2 4 0-16,-4-6 0 16,6 5 0-16,-2-5 0 15,3 3-1-15,-4-3-1 16,5 0-3-16,1 2 0 15,-1-1-1-15,1 3 0 16,-3 1-1-16,2-1 1 16,-3 2-1-16,1-1 1 15,-3 2 1-15,0-2 1 16,0 0-1-16,-1-4 1 15,2 2 1-15,-3-2 0 0,6 1 0 16,-4 0-1-16,1 1 1 16,2 5-2-16,-1 0 1 15,3 2-1-15,-2 1-1 16,2 1 0-16,-2 0 1 15,-2 1-2-15,1-3 1 16,-2-1 0-16,1-1 0 16,-2-2 0-16,1-1 1 15,0 0 0-15,0 2 0 16,2-2 0-16,4 2 0 15,-1 0 0-15,1 3 0 16,0 2 1-16,3 1-1 16,-1 2 0-16,-1 1 1 0,0-4-1 15,-2 4 1-15,3-1-1 16,-3 0 0-16,2 0 1 15,-4 0 0-15,2-2-1 16,3 3 1-16,-3-2 0 16,1 0 0-16,-1 0-1 15,3 0 0-15,-3-1 1 16,3 1-2-16,-2 0 1 15,2 0-1-15,-2 1 2 16,-1 1-2-16,2 1 1 16,0 3 1-16,0-1-1 15,-2 2 1-15,-1 0 0 16,2 1 1-16,-2-2-1 15,1 4 2-15,-2-7-3 16,2 3 0-16,-2-4 0 0,4 1 0 16,-2-3 0-16,3-1 0 15,-2-2-1-15,1 2 0 16,2-1 1-16,2 0 1 15,3 2 0-15,-4 2-1 16,2 2 0-16,2-2 1 16,-1 4-1-16,-2 2 1 15,0-2 0-15,-1 2 0 16,-4-5-1-16,-1-1 1 15,-1-2-1-15,-2-9-2 16,0-1-3-16,-10-16-16 16,8 5-13-16,-14-17 0 15,16 15 1-15</inkml:trace>
  <inkml:trace contextRef="#ctx0" brushRef="#br0" timeOffset="26710.6708">3664 15030 39 0,'-12'5'35'0,"-4"1"2"16,3 13-1-16,-5-6-32 15,4 9 0-15,-2-5-1 16,6 5 0-16,3-2-2 16,4-1 1-16,6-4-2 15,7-2 0-15,5-1 0 16,3-1 0-16,5-1 0 15,5 1 0-15,-2-1 0 16,0 0 0-16,-3 5 0 16,-5 6 1-16,-7 2 0 15,-5 4 0-15,-8 2-1 16,-6 4 3-16,-6-5-3 0,0-1 1 15,-1-6-4-15,-1-11-1 16,16-10-27-16,0 0-6 16,-3-20-1-16,8-13-1 15</inkml:trace>
  <inkml:trace contextRef="#ctx0" brushRef="#br0" timeOffset="27193.7191">3917 15090 36 0,'-19'16'36'0,"14"-5"0"16,5-11-2-16,-9 28-29 0,8-3 0 15,5 7-1-15,-1 6-2 16,5 6 1-16,-4 1-1 15,6 6 1-15,-5-5-2 16,2-3-1-16,-1-9 1 16,-1-5-2-16,-3-13 1 15,-2-16-1-15,0 0 1 16,2-22 0-16,-5-9 0 15,-1-7 1-15,-1-11-1 16,-3-5 1-16,-2-9-1 16,-1-1 3-16,1 0-3 15,5 3-1-15,0 5 1 16,4 6 0-16,7 7 0 15,5 6 0-15,8 13 1 16,5 6-1-16,3 10 0 0,2 5 1 16,2 6 0-16,-3 5-1 15,-4 6 1-15,-5 4-1 16,-9 6 0-16,-10 2 0 15,-9 5-2-15,-12 2-2 16,-5 1-3-16,-16-8-26 16,7 0-4-16,-7-13-2 15,10-5 1-15</inkml:trace>
  <inkml:trace contextRef="#ctx0" brushRef="#br0" timeOffset="28365.8363">441 11162 78 0,'-6'-16'36'0,"6"16"-2"16,0 0 2-16,-14-9-33 16,14 9-1-16,-11 20-1 15,5 3 0-15,0 9 0 16,0 10 0-16,-1 4 0 15,2 3-1-15,3 2 2 16,-1-3-1-16,3-6 0 16,0-11 0-16,3-8 1 15,-3-23-1-15,0 0 0 16,16-10 1-16,-7-17-1 15,-2-12 1-15,3-8-1 0,-3-6 0 16,2-4 0-16,-3 2 0 16,1 3 0-16,-3 7 0 15,-1 9 0-15,-3 10-1 16,5 11 0-16,-5 15 1 15,0 0-1-15,11 27 0 16,-4 5 0-16,7 11 0 16,-1 6 0-16,5 7 1 15,6 0-2-15,2-3 0 16,7-6 0-16,-4-10 1 15,1-9 0-15,-1-15 1 16,-4-14 0-16,0-15 0 16,-7-12 1-16,-5-13 0 15,-5-9-1-15,-5-6 1 0,-4-3-2 16,-2-3 1-16,-2 4-1 15,-1 7-1-15,1 9-1 16,1 12-4-16,-1 5-3 16,18 24-27-16,-13 1-3 15,20 16 0-15,-6 1-2 16</inkml:trace>
  <inkml:trace contextRef="#ctx0" brushRef="#br0" timeOffset="28898.8896">1252 10980 90 0,'0'0'34'0,"-19"19"0"16,16 0-2-16,-2 2-29 16,5 9-2-16,3 2 0 15,4 9 0-15,-1 3 0 16,6 4 1-16,-5-3 0 15,2-1 1-15,-1-6-2 16,0-4 2-16,-3-9-2 16,-3-8 1-16,-2-17-1 15,0 0-1-15,0-27 1 16,2-4-1-16,-5-9 0 0,0-6 0 15,-2-10 1-15,-1-2 1 16,2-6-1-16,-1 2 0 16,0 4 0-16,5 3 0 15,4 8 0-15,4 3 1 16,6 9-2-16,8 10-1 15,6 6 0-15,1 10 0 16,7 6 1-16,-2 4-1 16,3 5 1-16,-3 4 0 15,-10 6-1-15,-11 4 2 16,-9 4-1-16,-14 6 0 15,-14 3-1-15,-13 1-2 16,-5 4-5-16,-18-13-25 16,17 3-6-16,-7-14-1 0,16-5 1 15</inkml:trace>
  <inkml:trace contextRef="#ctx0" brushRef="#br0" timeOffset="30664.0661">22253 10969 30 0,'0'0'26'0,"0"0"-4"16,0 0 1-16,0 0-5 0,-10-4-5 16,10 4-2-16,0 0-1 15,0 0-3-15,0 0-1 16,0 15 0-16,0-15-4 15,6 22 1-15,1-7-2 16,2 4 0-16,3 3-1 16,2 2-1-16,4 3-2 15,1-1-1-15,5 10-5 16,-5-9-2-16,13 15-14 15,-11-3-7-15,5 8-1 16,-6-1 1-16</inkml:trace>
  <inkml:trace contextRef="#ctx0" brushRef="#br0" timeOffset="31585.1582">22650 11716 42 0,'19'15'23'0,"3"1"-5"16,-6-4 1-16,5 11-8 15,-10-7-4-15,8 13 0 16,-12-6-1-16,7 11 0 15,-6-6 0-15,4 7 0 16,-6-4-2-16,8 2 0 16,-5-2-2-16,2-2-3 15,6 3-2-15,-5-2-1 16,10 6-1-16,-7-8 0 15,5 10 0-15,-3-6 0 16,3 11 0-16,-2-3 1 16,2 3 2-16,-2 0 2 15,0-1 1-15,-2 1-1 0,1-3 2 16,0 3-1-16,0-6 2 15,1 2 0-15,-1-1-1 16,4 2 1-16,-2-2-1 16,4 3 0-16,1-1 0 15,3 2-1-15,-1-1 0 16,2 4-1-16,1-1 1 15,-2 2-1-15,1 0 1 16,0-1 1-16,-7 0-1 16,7 0 1-16,-10-4 0 15,5 2 1-15,-4-6-1 16,1 5 1-16,-3-3-1 15,0 3 0-15,1 1-1 16,1 2 2-16,0 1-2 0,2 3-1 16,0-2 0-16,-2 4 0 15,3 0 0-15,-1-2-1 16,1 1 1-16,-2-1-3 15,0 1 3-15,-2-2-1 16,1 3 1-16,-1-2-1 16,0-1 1-16,1 0 1 15,-2 2-1-15,0 0 0 16,-2-1 0-16,3 0 0 15,1 0-1-15,0-2 0 16,0 1 0-16,2-1-1 16,0-2 1-16,3 1 0 15,-2-1 0-15,-1 2 0 0,1 2 1 16,-2 0 0-16,0 2 0 15,-3 2 1-15,1 3-1 16,-3 1 0-16,3 3 1 16,-1 2-2-16,1 2 2 15,-3 2-2-15,2 0 2 16,-2 5-2-16,4-3 3 15,0-1-2-15,3 0 1 16,0-2 0-16,0 0 0 16,6-1 0-16,-1 0-1 15,2-4-1-15,0 2 1 16,2-1-2-16,-1 4 1 15,0 4 0-15,4-2 0 16,-3 1-1-16,3 0 1 0,-1-3 1 16,0-2-2-1,-2-11-6-15,8 0-26 0,-10-16 0 16,0-4-1-16,-6-15 0 15</inkml:trace>
  <inkml:trace contextRef="#ctx0" brushRef="#br0" timeOffset="33780.3777">21245 11231 72 0,'4'-20'36'15,"-5"-1"-1"-15,2 10 1 16,-9-3-31-16,8 14-2 15,-4-14 0-15,4 14-1 16,-12 10 0-16,4 8-1 16,-4 7 0-16,0 11 0 0,-3 9 0 15,0 8 0-15,-4 3 0 16,4 1 1-16,0-4-2 15,6-6 2-15,1-9-2 16,4-9 1-16,8-16 0 16,-4-13-1-16,23-16 0 15,-6-12 1-15,4-9-1 16,0-8 0-16,0-5 1 15,-2-4-1-15,-1 2 1 16,-3 4 0-16,-6 7 0 16,-4 10 0-16,-3 9 0 15,-3 10-1-15,1 12 1 16,0 0-1-16,-11 24 0 15,9 1 0-15,2 10 0 0,1 5 0 16,5 6 0-16,4 1 0 16,4-5 0-16,6-4 1 15,3-9-1-15,5-7 2 16,1-14 0-16,-1-10 0 15,-2-14 0-15,1-9 0 16,-6-10 0-16,-4-7-1 16,-4-2 1-16,-8-1-2 15,-3 2 0-15,-5 3-1 16,-2 8 0-16,-6 4-3 15,3 11 0-15,-1 2-3 16,9 15-8-16,-14-1-22 16,14 1-2-16,8 11 0 0,3 0 1 15</inkml:trace>
  <inkml:trace contextRef="#ctx0" brushRef="#br0" timeOffset="34283.428">21668 11172 79 0,'0'0'36'0,"-14"14"-1"15,10 2 0-15,-2 3-31 16,5 12 0-16,-2 5-2 15,3 8 1-15,-1 4 0 0,0 2-1 16,1-3 0-16,1-4 0 16,-1-6-1-16,2-8 0 15,-1-11 0-15,-1-18 0 16,0 0-1-16,12-16-1 15,-8-12 2-15,3-7-2 16,0-8 2-16,-2-7-2 16,1-4 1-16,-2-1 0 15,1 2 0-15,-4 1 0 16,1 8 1-16,0 1-1 15,1 8 0-15,2 6 3 16,3 7-3-16,3 8 2 16,7 2-1-16,4 9 1 15,6 4-2-15,2 5 0 0,2 4 0 16,2 2-2-16,-4 5 1 15,-5 2 0-15,-8 3 0 16,-10-1 0-16,-13 4 1 16,-12-3-1-16,-8-1-2 15,-11-7-5-15,8 5-23 16,-13-13-6-16,10-2-1 15,4-10-1-15</inkml:trace>
  <inkml:trace contextRef="#ctx0" brushRef="#br0" timeOffset="35164.5161">24685 14725 59 0,'-10'-15'39'0,"-2"15"-1"16,-11 1 0-16,2 18-30 15,-8 0-5-15,2 11-1 16,-2 0 1-16,3 7-2 16,3-3 0-16,7 3-1 15,4-6 1-15,7-4-1 16,8-9 0-16,8-5 0 15,9-10 0-15,7-5 0 0,5-6 0 16,4-2 0-16,2-5 0 16,2 1 0-16,-6 3 1 15,-3 4 0-15,-8 9 0 16,-9 10 0-16,-14 8 0 15,-6 8 0-15,-12 6 0 16,-4 9 0-16,-4 2 0 16,-2 2-1-16,1-4 0 15,3-4 0-15,7-8-1 16,4-10-3-16,18-3-13 15,-3-29-22-15,20-5 0 16,2-21-2-16,18-2 1 16</inkml:trace>
  <inkml:trace contextRef="#ctx0" brushRef="#br0" timeOffset="35693.5689">25036 14668 60 0,'-19'-1'38'0,"7"11"0"16,-6 1 0-16,7 14-30 15,-6-4-4-15,5 10 0 16,-2 1-2-16,6 9 0 16,-1 0-1-16,5 6 0 15,3-1-1-15,1 3 0 16,0-5 0-16,5-2 0 15,-1-7 0-15,2-4 0 16,-1-9 1-16,0-10-1 16,-5-12 0-16,0 0 1 0,9-19-1 15,-8-4 1-15,-1-10 0 16,0-5 0-16,-1-10 1 15,1-7-1-15,-1-7 0 16,3-5 1-16,5-2-1 16,2 1 0-16,4 2 0 15,4 5 0-15,4 9 0 16,5 10 0-16,3 15 0 15,-2 10 0-15,0 13 0 16,-3 11 0-16,-4 7 0 16,0 9 0-16,-8 9 0 15,-9 4-1-15,-10 8-1 16,-7 2 1-16,-9 2-2 15,-6 2 1-15,-8-5 0 0,-3-3 0 16,-4-8-1-16,3-8-1 16,6-6-1-16,1-22-9 15,22 7-14-15,-3-25-13 16,16-6 1-16,7-19-4 15</inkml:trace>
  <inkml:trace contextRef="#ctx0" brushRef="#br1" timeOffset="131586.1573">17958 9578 58 0,'3'-16'32'0,"-3"16"-1"16,-15-17-1-16,15 17-19 15,-23-5 0-15,23 5-3 16,-13 2-1-16,23 2-1 15,19-9-2-15,28 1-1 16,29-14 0-16,30-1-2 0,33-13 1 16,28-2-1-16,20-9 1 15,16 2-2-15,2 0 0 16,-14 10 0-16,-16 5 0 15,-25 6 0-15,-35 9 1 16,-31 4-1-16,-31 3 0 16,-37 3 0-16,-26 1 1 15,-39-13-1-15,-25 2 1 16,-25-5 0-16,-17-3 0 15,-14-3 0-15,-11-1 0 16,4-1 1-16,6 3-1 16,17 1 0-16,29 2 0 15,33 2-1-15,38 1 1 16,41 1-1-16,39 2 0 15,38 2-1-15,26 5 1 16,16 8 0-16,2 7 0 0,-12 15 1 16,-27 8-1-16,-34 20 1 15,-46 11-1-15,-48 9 1 16,-53 7 1-16,-41 3-1 15,-30 2-1-15,-19-3 0 16,-4-1-5-16,-1-18-28 16,36 0-4-16,24-18-1 15,49-12-3-15</inkml:trace>
  <inkml:trace contextRef="#ctx0" brushRef="#br1" timeOffset="132346.2333">17477 10409 85 0,'0'0'37'0,"49"4"-1"16,17-13 2-16,44 1-35 15,24-10 2-15,31 2-2 16,29-9 1-16,22-2-2 16,14-4 0-16,6-1 0 15,-5-4 0-15,-14 5 0 16,-22 3-1-16,-29 4 0 0,-41 6 0 15,-35 3 0-15,-38 2 0 16,-39 3-1-16,-41 4 0 16,-34-1 1-16,-31-1-1 15,-23 0 1-15,-14 1-1 16,-5 0 1-16,6 3 0 15,12 2-1-15,30 6 1 16,33 1 0-16,39 3 0 16,43 2 0-16,41 0-1 15,38-1 1-15,33 4-1 16,20 1 1-16,14 2-1 15,2 2 1-15,-15 3-1 16,-24 9 0-16,-40 4-1 16,-48 8 2-16,-51 7-2 15,-45 5 1-15,-51 6-2 0,-40 7 0 16,-23 3-3-16,-11-12-7 15,20 5-24-15,15-16-3 16,40-6-1-16,29-19-1 16</inkml:trace>
  <inkml:trace contextRef="#ctx0" brushRef="#br1" timeOffset="133014.3001">17281 11533 80 0,'0'0'38'0,"39"-12"-1"16,40-10 0-16,39-12-34 15,43-4-1-15,86-7 1 0,-10 0-1 16,20-3 0-16,8 9-1 15,-4 7 0-15,-13 5 0 16,-35 9 0-16,-36 6-1 16,-99 9 0-16,-5 4 1 15,-54 4-1-15,-47 2-1 16,-40 1 1-16,-30 1 0 15,-17-2 0-15,-9-1 1 16,7-5-1-16,16-4-1 16,28-4 1-16,31-3 1 15,33-4-1-15,33-1 1 16,29-1 1-16,26 1-1 15,19-2 1-15,10 6 1 16,5 3-1-16,-7 5-1 0,-6 4 0 16,-12 6 0-16,-15 5-2 15,-20 5 2-15,-27 8-2 16,-29 6 0-16,-34 9 1 15,-25 6 0-15,-27 8 0 16,-26 5 0-16,-16 3-2 16,-4-1 0-16,7 4-9 15,9-12-27-15,33-4 0 16,18-18-1-16,40-4-1 15</inkml:trace>
  <inkml:trace contextRef="#ctx0" brushRef="#br1" timeOffset="133682.3669">17347 12449 77 0,'20'-9'39'0,"40"-14"-2"16,46 1-2-16,37-8-33 15,32 1-1-15,22 1 2 16,17-1-1-16,-6 4 1 16,1 5-1-16,-16 1 1 15,-14 3 0-15,-18 1-1 16,-15 1 0-16,-23-4 0 15,-23 1-1-15,-24-1 0 16,-22 0-1-16,-28-1 0 16,-30 3 0-16,-29-1 0 15,-31 2-1-15,-27 1 1 16,-22-1-1-16,-20 4 1 0,-6 0 1 15,2 4-1-15,17 0 0 16,21 3 1-16,30-2-1 16,36 4 1-16,48-1-1 15,50 1 1-15,40-1-1 16,40-1 1-16,26 2 0 15,22 0 0-15,9 4 1 16,-9 0-1-16,-26 10 0 16,-39 4 0-16,-42 9 0 15,-53 12 0-15,-47 8-1 16,-53 9-2-16,-42 3 0 15,-29 4-4-15,-21-12-14 16,12 9-19-16,8-18 1 16,32-6-2-16,25-23 0 15</inkml:trace>
  <inkml:trace contextRef="#ctx0" brushRef="#br1" timeOffset="134327.4313">17629 13257 86 0,'36'1'39'16,"15"-10"0"-16,35 6-2 16,18-9-35-16,26-1-1 15,21-4-1-15,19-4 1 16,13 0-1-16,7-3 0 15,6 1 1-15,-2 1 0 16,-5 1 1-16,-7 4-1 16,-20 1 0-16,-23 5 0 15,-30 2 0-15,-24 2 0 16,-40-1 0-16,-34 1-1 0,-37 0 0 15,-34-2 0-15,-30-1 0 16,-22-2-1-16,-15-1 1 16,-4 4 0-16,3-1 0 15,16 5 0-15,25 4-1 16,30 0 2-16,43 2-1 15,37 1 0-15,40-1 1 16,36 2 0-16,29-1 0 16,19 3 0-16,10-3 0 15,-4 5 0-15,-20 4 0 16,-27 6 0-16,-36 7 0 15,-44 7 0-15,-48 4-1 16,-44 1-1-16,-44 8-3 16,-31-7-4-16,-10 14-29 15,-15-16-2-15,10 3-1 0,9-15-2 16</inkml:trace>
  <inkml:trace contextRef="#ctx0" brushRef="#br1" timeOffset="134966.4953">17347 14200 73 0,'53'-9'40'16,"49"-8"-3"-16,36-14 1 15,38-3-38-15,35-3 1 16,23-6-1-16,11-4 2 15,3-2-1-15,-4-1 1 16,-17 5-1-16,-25-3 1 16,-26 5-1-16,-34 5 0 15,-33 3 0-15,-42 6-1 16,-35 6 0-16,-38 8 0 0,-32 4 0 15,-28 5 0-15,-22 1-1 16,-16-1 1-16,-8 4-1 16,-1 0 1-16,5-2 0 15,15 2 0-15,21-1 0 16,27-1 1-16,31 0-1 15,32-1 1-15,30 1 1 16,27 2 0-16,26 2 0 16,13 4 0-16,10 4 0 15,-4 4 0-15,-11 8 0 16,-19 5-1-16,-23 11 1 15,-31 3-1-15,-34 7-1 16,-31 5 0-16,-34 1-2 0,-22 5-1 16,-20-4-1-16,-10 4-3 15,-10-13-31-15,22 5 0 16,1-17-1-16,28-3-2 15</inkml:trace>
  <inkml:trace contextRef="#ctx0" brushRef="#br1" timeOffset="135621.5608">17221 15156 62 0,'104'-22'40'15,"34"-15"-2"-15,34 0 0 16,17 4-36-16,17-5-2 15,12 4 0-15,-6 3 0 16,-8 5 2-16,-15 0 0 16,-20 5-1-16,-17 2 1 15,-20-3-1-15,-18-1 1 0,-22 0-1 16,-15 0 1-16,-20-5-1 15,-15 0-1-15,-20-4 0 16,-20 0 0-16,-20-4 0 16,-20 4 0-16,-19 1 0 15,-15 3 0-15,-11 7 1 16,-7 6 0-16,2 6 0 15,11 8 0-15,14 5 0 16,21 7 0-16,29 3 0 16,31-4 0-16,34 0 0 15,35-3 0-15,29-3 0 16,21 0-1-16,10 0 1 15,0 4 0-15,-9 3-1 16,-21 6 0-16,-32 11 1 0,-39 6-1 16,-38 12-1-16,-38 5 0 15,-34 6-1-15,-29 7-2 16,-21 5-1-16,-19-2-6 15,12 9-27-15,-9-14-1 16,19-1 0-16,5-15 0 16</inkml:trace>
  <inkml:trace contextRef="#ctx0" brushRef="#br1" timeOffset="136273.626">17179 16139 61 0,'48'-10'40'16,"38"1"-1"-16,24-15-1 15,21 1-38-15,35-3 0 16,20 2 0-16,14-3 0 0,8 1 0 16,4 1 1-16,1-3-1 15,-1-3 1-15,-9-2 0 16,-13-2 0-16,-16-1 0 15,-25 5 0-15,-25 1 0 16,-32 2 0-16,-33 6-1 16,-36 4 1-16,-30 3-1 15,-38 2 1-15,-28 3 0 16,-21-2-2-16,-16 1 2 15,-6 0-1-15,4 2 1 16,12 0-2-16,18 2 2 16,30 1-1-16,33 0 0 15,33 3 1-15,39 0-1 16,35-1 2-16,25 2 0 15,20-2 0-15,14 4-1 0,8 1 1 16,-4 3 1-16,-12 3-1 16,-22 7 0-16,-29 5-1 15,-35 8-1-15,-33 9 0 16,-41 3-3-16,-35 11 1 15,-33 6-3-15,-23 11 1 16,-17-4-3-16,-5 16-7 16,-5-18-24-16,21 8 1 15,10-15-1-15,29-2 0 16</inkml:trace>
  <inkml:trace contextRef="#ctx0" brushRef="#br1" timeOffset="136911.6898">17480 17193 59 0,'36'2'41'0,"38"-5"0"15,28-16-2-15,38-7-38 16,22 1 0-16,29-4-1 0,19 3 2 16,9 0-2-16,5 3 0 15,-1 2 0-15,-11-2 0 16,-14 1 0-16,-20 2 0 15,-19-1 0-15,-27-1 0 16,-20 2 1-16,-32-3-1 16,-26 1 0-16,-28 1 1 15,-24-1-1-15,-24 2 0 16,-26 0 0-16,-18 1 1 15,-17 5-1-15,-16 1 0 16,-1 9 0-16,1 3 1 16,11 4-1-16,15 6 1 15,28 5-1-15,30 3 1 16,38-2 0-16,40 1-1 15,31-5 2-15,32-3-1 0,24-1 0 16,15 0-1-16,-2-1 1 16,-9 2-1-16,-24 5 1 15,-33 12-1-15,-38 7 0 16,-44 14 0-16,-40 7 2 15,-46 9-1-15,-29 6 1 16,-24 4-1-16,-11-2 0 16,-4-2-3-16,5-16-5 15,26 0-32-15,6-15 0 16,33-12-3-16,15-18 2 15</inkml:trace>
  <inkml:trace contextRef="#ctx0" brushRef="#br1" timeOffset="138447.8433">5574 10597 12 0,'0'0'28'0,"-24"0"2"16,9-3 2-16,-1 4-13 15,-9-11-4-15,12 11-2 0,-10-9-3 16,23 8-2-16,-21 2-2 16,21-2-1-16,18 11-2 15,14-3 1-15,20-7-1 16,26-5 1-16,26-11 0 15,30-5-1-15,29-14 1 16,25-9-2-16,21-6 1 16,13-4-2-16,8-1 1 15,-1 7-1-15,-12 11 0 16,-24 9-2-16,-23 14-1 15,-32 12-1-15,-27 16-2 16,-34 2-6-16,-16 16-26 16,-37-4 2-16,-16 6-3 15,-16-6 4-15</inkml:trace>
  <inkml:trace contextRef="#ctx0" brushRef="#br1" timeOffset="138911.8897">6223 10293 45 0,'65'-27'31'0,"-10"7"0"15,-4 7 3-15,-23-4-22 16,3 14-2-16,-31 3-3 15,0 0-1-15,-14-1-1 16,-15 12 0-16,-18-3-1 16,-11 8-1-16,-19 6-1 15,-11 9 1-15,-18 6-1 16,-9 12 0-16,-11 6 0 15,4 5 0-15,6-4-1 16,20 1 2-16,19-7-2 16,34-6 1-16,37-13-1 15,41-10 1-15,39-12-1 0,24-3-1 16,23 0-2-16,12-2-1 15,10 9-3-15,-11-5-12 16,0 16-19-16,-26 2 0 16,-3 11-2-16,-16-4 2 15</inkml:trace>
  <inkml:trace contextRef="#ctx0" brushRef="#br1" timeOffset="139363.935">5248 11541 67 0,'-26'9'36'0,"6"-9"-2"16,20 0 1-16,17-2-31 15,27-6 0-15,26-9-2 16,25-1 1-16,27-11 1 15,29-5-1-15,25-7 1 0,24 0-1 16,15-2 0-16,10 4-1 16,-4 8 0-16,-1 6-1 15,-7 12-1-15,-19 6-1 16,-17 10-3-16,-24-2-5 15,-16 13-28-15,-37-6 1 16,-16 5-3-16,-36-11 1 16</inkml:trace>
  <inkml:trace contextRef="#ctx0" brushRef="#br1" timeOffset="139743.973">5853 11203 60 0,'68'-34'37'0,"14"-1"-2"16,6 4 0-16,-12 2-30 15,-5 9 0-15,-19 9-2 16,-19 12 0-16,-30 11 0 16,-29 14-3-16,-32 8 3 15,-17 17-1-15,-21 9 1 16,-6 10-1-16,-5 3 1 15,11 2-1-15,13-2 0 16,23-2 2-16,26-10-2 16,32-8 0-16,33-18-1 0,34-12-1 15,31-8-2-15,21-10-3 16,25-1-29-16,1-11-5 15,13 7 1-15,-6-3-1 16</inkml:trace>
  <inkml:trace contextRef="#ctx0" brushRef="#br1" timeOffset="140129.0115">5446 12338 70 0,'-56'11'37'16,"28"1"-1"-16,28-12 1 15,25-6-33-15,41-8-1 16,35-1 1-16,28-10-1 15,27-2 0-15,21-5 0 16,26 1 0-16,13-3-1 16,11 2 0-16,6 4-2 0,1 1 0 15,-7 9-4-15,-17-7-17 16,-14 16-17-16,-38-5 0 15,-30 13-3-15,-44-4 1 16</inkml:trace>
  <inkml:trace contextRef="#ctx0" brushRef="#br1" timeOffset="140529.0514">5965 12180 65 0,'82'-54'38'0,"-3"-2"-3"15,-3 9 2-15,-17 14-34 16,-7 6-1-16,-23 12 0 15,-29 15 1-15,-16 14-1 16,-34 17 0-16,-23 10 1 16,-19 17 0-16,-16 8-1 15,-4 6 1-15,-4 1 0 16,16 3 0-16,14-4-1 15,26-7-1-15,25-8 0 16,34-15 0-16,31-10-1 16,27-12-1-16,26-7 0 15,16-8-2-15,16-1 0 0,5-5-1 16,11 9-5-16,-14-6-29 15,8 16 0-15,-12-3-1 16,2 12 1-16</inkml:trace>
  <inkml:trace contextRef="#ctx0" brushRef="#br1" timeOffset="141063.1049">8417 12664 16 0,'52'-6'4'16,"-5"8"5"-16,-28-10 9 15,-2 14 15-15,-31-4 3 16,-11 13-6-16,-31-9-13 15,-1 18-5-15,-29-4-6 0,-11 10-2 16,-20 0-2-16,-11 7 0 16,-18 0 0-16,-7 7 0 15,-18-3-1-15,-13 3 1 16,-5-1 0-16,-15-1 0 15,-6-1-1-15,1-3 1 16,2-3-1-16,8-3 1 16,18-7-2-16,24-3 0 15,29-7-3-15,31-9-2 16,54-1-33-16,20-15 0 15,46-5-1-15,21-12-1 16</inkml:trace>
  <inkml:trace contextRef="#ctx0" brushRef="#br1" timeOffset="141497.1483">5730 13086 63 0,'-21'-13'37'15,"4"7"-1"-15,-1-5 1 0,18 11-32 16,-19-14-1-16,19 14 0 16,-9 0 0-16,3 12 0 15,-6 5 0-15,-2 11 0 16,-9 9-1-16,-2 7 0 15,-4 8-1-15,-1 5 0 16,-2-2-1-16,7-2 0 16,6-8-1-16,16-7-1 15,16-10 1-15,17-13-1 16,21-8-1-16,16-9 0 15,20-5-1-15,12-4-3 16,18 3 0-16,2-9-12 16,14 17-22-16,-8-1 1 15,2 13-1-15,-3-1 1 0</inkml:trace>
  <inkml:trace contextRef="#ctx0" brushRef="#br1" timeOffset="142032.2018">8206 13553 38 0,'28'-2'34'15,"-6"-1"2"-15,-8 8-1 16,-14-5-26-16,-11 24-3 15,-17-10-1-15,-10 9 2 16,-26-1-2-16,-11 7 0 16,-27 1-1-16,-16 2-1 15,-23 4-1-15,-23 4 0 0,-21 5-1 16,-18 1 0-16,-16 4-1 15,-7-2 0-15,2 0-1 16,4-3 1-16,9-6 0 16,24-7 0-16,24-8 1 15,30-5-2-15,30-9 1 16,27-4-1-16,29 2-2 15,18-7-3-15,29 15-11 16,0-16-19-16,28 23-2 16,-4-13-1-16,14 7 1 15</inkml:trace>
  <inkml:trace contextRef="#ctx0" brushRef="#br1" timeOffset="142420.2406">5886 13957 62 0,'0'-12'39'16,"0"-6"-3"-16,6 4 2 15,-1-1-31-15,4 0-6 16,-1 3 1-16,-8 12-1 16,0 0 1-16,-31 23-1 15,-9 11 0-15,-21 15 0 16,-21 15 1-16,-10 13-1 15,-17 8 0-15,3 4 0 0,4-6-1 16,20-8 0-16,21-17 1 16,33-18 0-16,44-26 0 15,40-20-1-15,32-15 0 16,23-13-2-16,21 3 0 15,7-5-2-15,10 20-10 16,-13-4-24-16,-10 28 1 16,-25 5-4-16,-13 22 2 15</inkml:trace>
  <inkml:trace contextRef="#ctx0" brushRef="#br1" timeOffset="142917.2903">8746 14929 12 0,'24'-6'34'0,"-1"-1"2"15,3 1 1-15,-17-5-23 16,-9 11-3-16,-12-11-1 15,-14 14 0-15,-33-7-2 16,-21 9-3-16,-35-3-3 16,-18 7 1-16,-34-1-2 15,-20 5 0-15,-21 1-1 16,-18 3 1-16,-10 2-2 15,-8 5 0-15,-3 1 0 16,0-1 0-16,12 5-3 16,8-2 0-16,17 4-4 15,16-17-10-15,35 11-19 16,18-15-1-16,37-3 0 15</inkml:trace>
  <inkml:trace contextRef="#ctx0" brushRef="#br1" timeOffset="143369.3354">5525 14990 41 0,'21'-28'36'15,"9"6"-1"-15,-4-4 0 16,5 10-32-16,-14 4 0 15,-6 10-1-15,-11 2 1 16,-28 26 0-16,-16 6 0 16,-13 16 1-16,-15 8 0 15,-3 11-1-15,1-1 0 16,9 1-1-16,15-5 0 15,26-9 0-15,37-16-2 0,35-21-2 16,43-14-4-16,15-18-31 16,44 0-1-16,10-12-2 15,18 5 1-15</inkml:trace>
  <inkml:trace contextRef="#ctx0" brushRef="#br1" timeOffset="148197.8183">21461 15750 32 0,'-6'-12'33'16,"-5"-4"2"-16,11 16-1 16,-18-20-27-16,18 20-1 15,-20-2-2-15,20 2 0 16,-27 17-1-16,11 2 0 0,-5 0 0 15,1 6-1-15,-2 1 0 16,3 2 1-16,1 0-2 16,6-3 0-16,5-2 0 15,7-2-1-15,9-5 0 16,7-1 1-16,7-2-1 15,7-2 0-15,5 2-1 16,0 2 2-16,-4 1-2 16,-4 5 2-16,-7 5-2 15,-11 9 1-15,-14 5 0 16,-9 2-1-16,-7 1 2 15,-3-2-4-15,0-3-1 16,2-13-4-16,14 2-20 16,8-27-7-16,0 0-2 0,23-35 2 15</inkml:trace>
  <inkml:trace contextRef="#ctx0" brushRef="#br1" timeOffset="148677.8663">21800 15835 41 0,'-23'1'34'0,"11"8"2"16,-7-4-2-16,10 11-27 16,-5 0-3-16,6 12-1 15,2 3 0-15,2 8-1 16,-1 3 0-16,5 9 0 0,-5-3 0 15,5 2 0 1,0-10-1-16,-1-3-1 0,-2-9 1 16,3-11 0-16,0-17-1 15,0 0 0-15,3-31 0 16,3-4-1-16,1-10 2 15,1-9 0-15,0-8-1 16,2-6 0-16,0-3 1 16,2 8-1-16,-1 2 1 15,4 7 0-15,1 6 0 16,9 10-1-16,0 8 0 15,5 11 0-15,7 11 0 16,-1 9 0-16,3 9 0 16,-4 9 1-16,0 6-1 0,-7 8 0 15,-8 7 0-15,-11 5 0 16,-9 8 0-16,-14-3 0 15,-10 2-1-15,-8-7 0 16,-3-2-1-16,-4-11-4 16,16-4-29-16,-8-19-2 15,22-3 0-15,3-17 0 16</inkml:trace>
  <inkml:trace contextRef="#ctx0" brushRef="#br1" timeOffset="149249.9234">22633 16069 52 0,'0'0'37'0,"-4"14"-2"15,4-14-2-15,-7 26-28 16,4-4-3-16,2 8 0 16,-3 1-1-16,-1 3-3 0,3 1 0 15,-2-9-6-15,10 5-27 16,-7-18-2-16,11 0 1 15,-10-13-1-15</inkml:trace>
  <inkml:trace contextRef="#ctx0" brushRef="#br1" timeOffset="149414.94">22672 15812 51 0,'-20'-22'37'15,"9"13"-2"-15,-1 1-2 16,12 8-35-16,0 0-28 15,0 0-3-15,24 15-3 16,-11-13 1-16</inkml:trace>
  <inkml:trace contextRef="#ctx0" brushRef="#br1" timeOffset="149788.9774">22871 15956 43 0,'-1'24'35'16,"-2"-12"1"-16,5 10 0 15,-11-6-29-15,10 9-2 16,-6-1-2-16,5 6 2 16,-4-1-3-16,2-2 1 0,0-5-1 15,4-2 0 1,-2-20-1-16,10 17 1 0,-10-17-1 15,21-19 1-15,-3-3-1 16,1-3 1-16,0-7 0 16,4-1-1-16,-3 3 1 15,1-1 0-15,1 9-1 16,-8 4 0-16,0 7 0 15,-3 10-1-15,-11 1 1 16,18 23-1-16,-14-1 0 16,1 6-1-16,0 8-3 15,-3-7-3-15,12 11-30 16,-9-16-2-16,12 5 0 15,-3-14-1-15</inkml:trace>
  <inkml:trace contextRef="#ctx0" brushRef="#br1" timeOffset="151483.1468">23698 16160 38 0,'0'0'35'0,"0"0"1"16,13 0-1-16,-24 3-26 16,9 15-3-16,-8-4-2 15,4 10-1-15,-2 3-2 16,-1 6-1-16,1 2 1 0,2 3-1 15,1-1 2-15,2 1-4 16,2-4 2-16,2 0 0 16,3-8 0-16,0-6 2 15,5-10-2-15,-9-10 1 16,18-14 0-16,-8-9 0 15,-1-8 1-15,0-9 0 16,2-11 0-16,-4-4 0 16,1-4 0-16,-2-1 0 15,0-1-1-15,2 4 1 16,0 2-1-16,1 6-1 15,5 10 1-15,4 7-1 16,2 9 0-16,8 9 0 16,1 9-1-16,8 9 1 15,-2 6 0-15,4 6-1 0,-4 7 1 16,-4 3-1-16,-9 7 1 15,-9 4-1-15,-12 5 1 16,-11-2-1-16,-12 2 1 16,-11-2 0-16,-5-1 0 15,-6-3-1-15,-4-1 1 16,2-8 0-16,3-3 0 15,6-2-2-15,5-2 2 16,7 0-1-16,9-2 1 16,7 4 0-16,4 6 0 15,5 5 0-15,1 10 0 16,-1 4 0-16,-1 11-2 15,-10 6 0-15,-2 7-2 16,-9-8-3-16,5 11-11 0,-14-21-19 16,16-2-1-16,-2-23 1 15,16-10 1-15</inkml:trace>
  <inkml:trace contextRef="#ctx0" brushRef="#br1" timeOffset="152351.2336">24425 16084 58 0,'-30'2'36'15,"1"13"1"-15,-15-4-1 16,4 13-29-16,-8 0-3 16,5 6 0-16,-1 0-1 15,10 4-2-15,6-2 0 16,14-1-1-16,13-6 0 15,16-8 0-15,14-11 0 16,13-6 0-16,12-8 0 16,5-9 2-16,1-12-1 15,-1-6 1-15,-7-2-1 0,-7-3 1 16,-11 4-1-16,-11 0 0 15,-12 6 1-15,-6 6-2 16,-11 7 0-16,-3 12 1 16,-7 8-1-16,-5 12 0 15,1 8-1-15,2 7 0 16,2 7 0-16,5 1 0 15,5 1 1-15,11-4-1 16,7-6 1-16,10-13-1 16,10-8 2-16,5-9 0 15,6-11-1-15,4-7 1 16,-3-9-1-16,-3-1 1 0,-8-1 0 15,-8 1-1-15,-8 4 0 16,-10 3 0-16,-8 11 1 16,-10 9-1-16,-7 12 0 15,-3 10 0-15,-4 8 0 16,-1 9-1-16,-1 3 1 15,7 5-1-15,2-4 1 16,9-4-1-16,4-9 1 16,11-9 0-16,8-12 0 15,8-12 0-15,2-13 0 16,4-9 2-16,-1-11-1 15,-4-5 0-15,-5-5 0 16,-5 1 1-16,-5-1-1 16,-2 7 1-16,-5 4-1 15,-1 8 0-15,-1 8-1 0,5 8 0 16,-4 13 0-16,20-12 1 15,-1 11-2-15,3-4 0 16,10 0-3-16,-1-12-2 16,15 13-15-16,-17-25-18 15,15 7 2-15,-14-16-2 16,5 7 0-16</inkml:trace>
  <inkml:trace contextRef="#ctx0" brushRef="#br1" timeOffset="152532.2517">25204 15536 66 0,'-18'25'37'0,"11"18"0"16,-9 2-1-16,7 21-28 0,-4 1-7 16,1 14 0-16,-1 2-2 15,-1 2-1-15,5 5-3 16,-8-17-23-16,9 9-9 15,-6-25-2-15,10 0 1 16</inkml:trace>
  <inkml:trace contextRef="#ctx0" brushRef="#br1" timeOffset="152861.2845">25013 15977 70 0,'0'0'40'0,"-15"10"-1"0,26 8-2 15,9-12-32-15,13-2-3 16,10-4 1-16,13-5-1 16,6-3-1-16,8 2 1 15,-3-2 0-15,-6 6 0 16,-10 3-2-16,-9 6 1 15,-13 8-1-15,-12 5 1 16,-14 5 0-16,-13 11-1 16,-7 3 0-16,-5 6 0 15,-3 0 0-15,0-2-2 16,6-1-1-16,3-9-2 15,15 2-6-15,1-35-29 16,9 19 1-16,4-34-1 0,15 1 0 16</inkml:trace>
  <inkml:trace contextRef="#ctx0" brushRef="#br1" timeOffset="156882.6867">21483 17137 35 0,'2'-15'34'0,"3"1"3"16,-3-8-2-16,6 5-27 0,-6-7-1 16,3 5-2-16,-5-2 0 15,-2 8 0-15,-7 1-1 16,9 12-2-16,-30 4 1 16,9 7 0-16,-7 8-1 15,-3 6 1-15,-2 5-3 16,0 2 2-16,3 3-1 15,6-8 0-15,5-1-1 16,10-4 0-16,9-6 0 16,14-10 0-16,5-6 0 15,13-7 0-15,3-4 0 16,4 0-1-16,-2 2 1 15,-1 1 0-15,-8 5 0 0,-7 10 0 16,-9 9 0-16,-12 10 0 16,-9 7 1-16,-7 3-2 15,-5 3 0-15,-2-4-2 16,7-1-2-16,-3-15-12 15,20-8-21-15,4-22-1 16,18-14 0-16,7-18 0 16</inkml:trace>
  <inkml:trace contextRef="#ctx0" brushRef="#br1" timeOffset="157273.7258">21934 16646 51 0,'-2'-18'38'15,"-13"5"0"-15,2 21-1 0,-16 2-29 16,10 14-3-16,-6 6-2 15,5 11 0-15,-3 13-1 16,1 7 1-16,-1 7-1 16,4 3 1-16,1 4-1 15,6-2 0-15,3-5 0 16,6-9-1-16,3-13 0 15,7-10 0-15,8-17 0 16,4-14-1-16,9-14-1 16,5-11 1-16,1-6-1 15,0-4 1-15,2-4-1 16,-1 4 1-16,-5 3-1 15,-4 5 1-15,-4 11 0 16,-4 10 0-16,-6 9-1 16,-2 8 0-16,-2 7-1 0,-4 4-1 15,5 6-1-15,-3-3-3 16,16 6-8-16,-9-13-2 15,24 1-18-15,-7-14-4 16,18-6 1-16,-5-17 4 16</inkml:trace>
  <inkml:trace contextRef="#ctx0" brushRef="#br1" timeOffset="157619.7604">22459 17260 29 0,'16'-25'35'15,"-19"-4"1"-15,-3 10-1 16,-23-7-18-16,10 13-6 16,-14 3-2-16,0 9-4 15,0 4-1-15,1 10 0 16,2 7 1-16,6 10-2 15,1 3 0-15,4 5-1 0,8-1 0 16,5-1 0-16,4-5 0 16,10-8-2-16,7-8 1 15,6-10-1-15,5-15 0 16,7-9 0-16,3-9-1 15,5-6 1-15,-2-7-1 16,0 3 1-16,-7 1-1 16,-3 5 1-16,-8 5-1 15,-8 14 0-15,-13 13 1 16,0 0 0-16,-16 21-1 15,-4 7 0-15,1 6 0 16,0-1-3-16,11 2-2 16,1-7-6-16,28 6-12 15,-8-19-13-15,31-6-3 0,5-18 1 16</inkml:trace>
  <inkml:trace contextRef="#ctx0" brushRef="#br1" timeOffset="157986.7971">22999 17129 63 0,'0'0'40'16,"-37"-19"-3"-16,5 23-6 15,-15-4-24-15,4 8-2 16,-6 5-1-16,6 9-1 16,5 5 0-16,6 5-1 15,13 1 0-15,12-3 0 16,15-1-1-16,14-9 0 15,14-8 0-15,13-16 0 0,8-12-1 16,5-13 0 0,5-10 0-16,0-7 1 0,-6-13-1 15,-4-1 0-15,-12-1-1 16,-7 4 1-16,-14 0 1 15,-5 10-1-15,-10 9 0 16,-13 12-1-16,-6 17 1 16,-9 15 0-16,-5 19 0 15,-2 12 0-15,-1 17-1 16,-1 6 0-16,6 8-2 15,4-4-4-15,22 7-12 16,-7-19-8-16,28-5-11 16,-3-18-4-16,20-7 2 15</inkml:trace>
  <inkml:trace contextRef="#ctx0" brushRef="#br1" timeOffset="158332.8316">23359 17150 62 0,'-24'11'40'0,"14"8"0"16,10-19-2-16,10 15-34 16,16-15-1-16,10-4-1 15,9-6 0-15,4-6 0 16,0-6-1-16,-5-1 0 15,-8-6 0-15,-11 5-1 16,-12-2 1-16,-13 7-1 16,-13 1 1-16,-15 11-2 0,-6 7 2 15,-11 10-1-15,-5 10 0 16,0 7 2-16,2 12 0 15,7 0-1-15,8 9 0 16,19-7 0-16,19-3-2 16,16-9-3-16,27 1-8 15,1-24-14-15,40-3-12 16,0-22-5-16,21-7 1 15</inkml:trace>
  <inkml:trace contextRef="#ctx0" brushRef="#br1" timeOffset="162093.2077">5529 8334 72 0,'-11'-7'37'16,"-3"9"-2"-16,-11-1 2 16,-2 11-30-16,-11-1-1 15,1 8-2-15,-1 0-1 16,3 8 0-16,6-1-2 15,7 1 1-15,12-2-1 16,11-3 0-16,10-1 0 16,14-5-1-16,9-2 0 0,8-2 0 15,1-2 0-15,-1-1 1 16,-5 3-1-16,-7 2 0 15,-12 4 0-15,-14 4 1 16,-16 4-1-16,-10 1 1 16,-7-1 0-16,-1-1-2 15,1-2-2-15,-1-15-8 16,20 1-25-16,10-9-2 15,7-16 1-15,12-7-3 16</inkml:trace>
  <inkml:trace contextRef="#ctx0" brushRef="#br1" timeOffset="162567.2551">5800 8344 80 0,'0'0'37'15,"0"0"0"-15,-13 5 0 16,13 9-34-16,-7 6 0 15,5 12 0-15,-3 2-1 16,1 10 0-16,-2 0-1 16,1 3 1-16,-1-3-1 15,3-7 1-15,-3-5-1 16,4-9 0-16,1-11 0 15,1-12 0-15,0 0 0 16,15-27-1-16,-5-3 0 16,2-8 0-16,-2-7 1 15,-1-6-1-15,2-3 0 16,-3-1 0-16,-3 4 1 0,-1 7-1 15,-2 6 1-15,1 8-1 16,-2 8 1-16,6 10-1 16,-7 12 1-16,18 1 0 15,-4 9-1-15,3 4 0 16,0 4 1-16,1 2-1 15,-1 3 0-15,-7 1 0 16,-5 2 0-16,-10 0 0 16,-10 3-1-16,-8-4 0 15,-4-2-2-15,-3-8-2 16,7 7-9-16,-10-19-23 15,23 1-1-15,1-15 0 0,23-3-2 16</inkml:trace>
  <inkml:trace contextRef="#ctx0" brushRef="#br1" timeOffset="163481.3464">6604 8408 51 0,'10'-14'34'15,"-10"14"0"-15,-6-11-1 16,-4 8-11-16,-2 10-19 15,1 0-2-15,-1 3-1 16,12-10 0-16,-16 21 1 16,16-21 1-16,-5 13 0 15,5-13 2-15,0 0 0 16,0 0 0-16,0 0 0 15,0 0 0-15,8-13 0 16,-8 13-1-16,2-15-1 16,-2 15 0-16,3-15-1 0,-3 15 0 15,4-12 0-15,-4 12-1 16,0 0 0-16,0 0 1 15,11-2-1-15,-11 2 0 16,1 21 0-16,-4 0 1 16,-2 6-1-16,-3 8 1 15,0 4-1-15,-4 1 1 16,2 3-1-16,1-1 1 15,-1-7-1-15,7-5 0 16,1-10 1-16,5-9-1 16,-3-11 0-16,15-10 0 15,-1-7 0-15,-2-10 0 16,3-6 0-16,-1-6 1 15,0-3-1-15,-3-2 1 16,-2 4-1-16,1 4 0 0,-6 4 0 16,2 8 1-16,-4 5-2 15,1 9 2-15,-3 10-1 16,0 0 0-16,10 8 0 15,-4 6 0-15,1 3 0 16,1 3 0-16,2 0 1 16,5-1-1-16,1-4 0 15,2-6 0-15,4-3 1 16,2-8-1-16,3-8 0 15,0-5 1-15,0-2-1 16,-2-1 1-16,-2-1-1 16,-3 3 1-16,-5 3 0 0,-5 5-1 15,-10 8 0-15,0 0 1 16,2 26-1-16,-7-1 0 15,-6 4 0-15,2 5-2 16,0 3-1-16,9 2-2 16,-5-12-7-16,26 10-11 15,-9-28-11-15,21 3-4 16,-3-22-3-16,15 0 2 15</inkml:trace>
  <inkml:trace contextRef="#ctx0" brushRef="#br1" timeOffset="163807.3791">7293 8371 90 0,'-29'-5'38'16,"14"17"1"-16,-9 0 1 0,5 11-32 16,-2 6-4-16,6 7-1 15,4 3 0-15,6 3-1 16,7-4 0-16,8-1-1 15,3-7 1-15,11-10-1 16,0-9-1-16,6-11 1 16,1-12 0-16,-1-9-1 15,-1-10 0-15,-4-7-1 16,-3-2 0-16,-8-5-2 15,-3 2 0-15,-10 2-2 16,-1 11 0-16,-8 1-2 16,8 29-1-16,-15-17-3 15,15 17-2-15,-10 7-9 16,16 9-13-16,-1-2 1 0,13 2-1 15,1-6 3-15</inkml:trace>
  <inkml:trace contextRef="#ctx0" brushRef="#br1" timeOffset="164141.4125">7732 8376 80 0,'8'-13'38'15,"-8"13"0"-15,-6-13 0 16,6 13-26-16,-39 6-3 16,10 6-3-16,-7 1-2 15,1 9 0-15,2 0-2 16,4 4 0-16,6 0 0 15,9-3-1-15,10-5 0 16,17-6-1-16,9-8 1 16,12-5-1-16,8-6 0 0,4-1 1 15,-1-1-1-15,-3 1 0 16,-8 5 0-16,-11 6 0 15,-11 11 0-15,-13 5 1 16,-11 8-2-16,-9 2 1 16,1 1-1-16,-4-3-1 15,10 1-2-15,5-16-3 16,27-1-11-16,-4-32-6 15,34 4-9-15,2-26-6 16,18-3 0-16,0-17 1 16</inkml:trace>
  <inkml:trace contextRef="#ctx0" brushRef="#br1" timeOffset="164318.4302">8285 7982 105 0,'-14'10'39'0,"-15"9"-1"16,3 24-1-16,-6 3-34 15,5 14 0-15,1 3-2 16,5 7-1-16,4 2-1 15,7-5-1-15,7 0-5 16,-9-21-13-16,22 3-18 16,-8-20 0-16,10-6-2 15,-12-23 1-15</inkml:trace>
  <inkml:trace contextRef="#ctx0" brushRef="#br1" timeOffset="164483.4467">8042 8320 100 0,'-15'-3'39'0,"15"3"0"15,0 0-1-15,19 4-36 16,11-7-4-16,8-17-8 16,25 6-26-16,-1-13-2 15,14-1 0-15,-3-16-1 16</inkml:trace>
  <inkml:trace contextRef="#ctx0" brushRef="#br1" timeOffset="164668.4652">8647 7794 109 0,'-33'32'39'15,"-15"11"0"-15,9 22-2 16,-4 0-33-16,8 10-1 16,3 0-2-16,10 1-1 0,11-4-2 15,15-9-3-15,18 0-12 16,-3-28-19-16,23-4-4 15,-1-20 0-15,11-9-1 16</inkml:trace>
  <inkml:trace contextRef="#ctx0" brushRef="#br1" timeOffset="165098.5082">8785 8254 75 0,'-24'23'40'0,"-6"-1"-1"15,11 8 1-15,-2-13-17 16,13 8-18-16,7-7-1 0,10-4-1 15,5-9-1-15,10-9-1 16,4-9 1-16,2-5-1 16,0-5-1-16,1-2 1 15,-6-2 0-15,-2 2-1 16,-7 4 1-16,-3 6-1 15,-13 15 0-15,0 0 0 16,0 17-1-16,-11 17 2 16,-6 12-2-16,-3 15 1 15,-6 12 0-15,-2 10 0 16,0 3 1-16,2 1-1 15,-1-7 1-15,5-11 0 16,6-12 0-16,3-16-2 16,4-16 2-16,9-25-2 0,0 0 0 15,-9-19 0-15,9-11-3 16,-3-9 1-16,3-4-2 15,-2-14-5-15,9 12-10 16,-13-20-8-16,10 18-10 16,-11-2 0-16,1 15-2 15,-13 3 2-15</inkml:trace>
  <inkml:trace contextRef="#ctx0" brushRef="#br1" timeOffset="165444.5428">5959 9256 71 0,'2'-32'40'0,"0"15"-1"15,-10 1 0-15,8 16-14 16,-15 0-20-16,7 13-1 15,-1 6-1-15,-2 10-2 16,1 4 0-16,-1 5-1 16,2 4-1-16,2-2-1 15,4 4-5-15,-4-21-15 16,17 5-15-16,-10-28-2 0,22 11-2 15,-5-25 1-15</inkml:trace>
  <inkml:trace contextRef="#ctx0" brushRef="#br1" timeOffset="165864.5847">6047 8988 104 0,'0'0'40'0,"0"0"2"15,0 0-3-15,0 0-35 16,24 12-1-16,-6-5-1 15,6 6 0-15,-4 3-1 16,6 6 0-16,-6 4 0 16,-5 7-1-16,-1 5 0 0,-9 6 1 15,-3 2-1-15,-5 2 0 16,-4-3 0-16,-3-1 0 15,3-9 0-15,-1-5 0 16,4-11 0-16,4-19 0 16,17-1 0-16,1-20 0 15,6-10 0-15,3-9 0 16,3-3 1-16,0-4-1 15,-3 2 0-15,-4 5 1 16,-4 7-1-16,-9 11 0 16,-10 22 1-16,0 0-1 15,5 16-1-15,-7 11-2 16,7 8-1-16,1-5-7 0,22 16-10 15,-10-20-6-15,26 5-13 16,0-13-1-16,20-8 0 16,3-11 1-16</inkml:trace>
  <inkml:trace contextRef="#ctx0" brushRef="#br1" timeOffset="166398.6382">7360 9106 90 0,'0'0'36'16,"-20"-4"1"-16,4 15 0 15,-8-3-33-15,0 10 0 16,-4 0-1-16,2 9 0 15,3 0 0-15,3 2-1 16,8-1 0-16,9-3 0 0,8-5-1 16,10-2 0-16,8-7 0 15,6-1 0-15,5-2-1 16,-5 1 1-16,0 2 0 15,-10 5 0-15,-9 2 0 16,-11 5 0-16,-10 4-1 16,-6-2 0-16,-3-2-1 15,0-3-2-15,6-5-3 16,-2-19-9-16,28 7-11 15,-3-22-14-15,20-4 1 16,1-14-2-16,14-2 3 16</inkml:trace>
  <inkml:trace contextRef="#ctx0" brushRef="#br1" timeOffset="166781.6765">7665 9136 97 0,'0'0'39'16,"-15"3"1"-16,15-3-1 15,-22 17-35-15,10 3-1 16,1 7 0-16,0 9 0 15,-2 4 0-15,3 7-1 16,0-3 0-16,5 1 0 16,1-4-1-16,11-9 1 15,5-12-1-15,9-12-1 16,7-14 1-16,9-10-1 15,3-12 0-15,5-10 1 16,1-7-1-16,-2-4 0 0,-4 0 0 16,-5 0 0-16,-7 8 0 15,-6 4 0-15,-8 12 0 16,-7 10 0-16,-7 15 0 15,0 0 0-15,-10 21-1 16,0 6 0-16,-3 10-1 16,-2 1-1-16,6 7-2 15,1-10-4-15,16 8-10 16,-9-27-6-16,27 7-9 15,-4-23-6-15,17-6 1 16,-1-19 1-16</inkml:trace>
  <inkml:trace contextRef="#ctx0" brushRef="#br1" timeOffset="167156.714">8272 9143 98 0,'0'0'38'0,"-19"6"2"0,9 10-1 16,-10-4-32-16,6 14-3 15,0 2 0-15,0 7-2 16,-1-1 1-16,7 1-1 15,-1-2-1-15,6-3 1 16,0-9-1-16,6-5 1 16,-3-16-1-16,18-5 0 15,-2-12 0-15,6-11-1 16,4-7 1-16,2-6-1 15,3-7 1-15,1 1-1 16,1 1 0-16,-1 4 0 16,-6 10 1-16,-3 9-1 15,-6 10 0-15,-4 12 1 0,-7 15-1 16,-5 9 1-16,-3 9-1 15,-1 11 0-15,2 2-1 16,1 3-1-16,9 1-4 16,2-17-8-16,25 7-8 15,-11-27-4-15,29 4-6 16,-9-26-9-16,20-2-1 15,-5-17 2-15</inkml:trace>
  <inkml:trace contextRef="#ctx0" brushRef="#br1" timeOffset="167292.7276">9041 9222 123 0,'-15'10'43'0,"-14"-8"-1"16,6 5-5-16,11 4-51 0,-13-23-10 16,25 12-17-16,-25 4-2 15,15 5-2-15,-3-1 1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2D91F4-0E77-4D92-9FB5-A26501F78F19}" type="datetimeFigureOut">
              <a:rPr lang="en-NZ" smtClean="0"/>
              <a:t>22/10/2014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0546B-874B-410A-9B63-15E65A934A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96356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3" Type="http://schemas.openxmlformats.org/officeDocument/2006/relationships/customXml" Target="../ink/ink2.xml"/><Relationship Id="rId7" Type="http://schemas.openxmlformats.org/officeDocument/2006/relationships/image" Target="../media/image6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11" Type="http://schemas.openxmlformats.org/officeDocument/2006/relationships/image" Target="../media/image8.emf"/><Relationship Id="rId5" Type="http://schemas.openxmlformats.org/officeDocument/2006/relationships/image" Target="../media/image4.jpg"/><Relationship Id="rId10" Type="http://schemas.openxmlformats.org/officeDocument/2006/relationships/customXml" Target="../ink/ink5.xml"/><Relationship Id="rId4" Type="http://schemas.openxmlformats.org/officeDocument/2006/relationships/image" Target="../media/image3.emf"/><Relationship Id="rId9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customXml" Target="../ink/ink7.xml"/><Relationship Id="rId7" Type="http://schemas.openxmlformats.org/officeDocument/2006/relationships/image" Target="../media/image4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customXml" Target="../ink/ink8.xml"/><Relationship Id="rId10" Type="http://schemas.openxmlformats.org/officeDocument/2006/relationships/image" Target="../media/image13.emf"/><Relationship Id="rId4" Type="http://schemas.openxmlformats.org/officeDocument/2006/relationships/image" Target="../media/image10.emf"/><Relationship Id="rId9" Type="http://schemas.openxmlformats.org/officeDocument/2006/relationships/customXml" Target="../ink/ink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9Huia 22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5134277"/>
              </p:ext>
            </p:extLst>
          </p:nvPr>
        </p:nvGraphicFramePr>
        <p:xfrm>
          <a:off x="214283" y="762000"/>
          <a:ext cx="8750332" cy="51511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causes the seasons on Earth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Why we have Summer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etc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“Checkpoint” on the Space research projects for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Mrs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Wati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Where people are up to, what they need and what they need to do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investigate the phases of the Moon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moon phases are and what causes them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3827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3147978"/>
              </p:ext>
            </p:extLst>
          </p:nvPr>
        </p:nvGraphicFramePr>
        <p:xfrm>
          <a:off x="76200" y="228600"/>
          <a:ext cx="8991600" cy="5260848"/>
        </p:xfrm>
        <a:graphic>
          <a:graphicData uri="http://schemas.openxmlformats.org/drawingml/2006/table">
            <a:tbl>
              <a:tblPr/>
              <a:tblGrid>
                <a:gridCol w="4496744"/>
                <a:gridCol w="4494856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3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83, 84, 89, 91, 94, 95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10th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atmospheric effects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– 160 but not 157. 162 is optional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29, 30, 33, 34, 37 – 39, 42, 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Introductory Chemistry,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181 - 204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15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Food and Digestion.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344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152401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http://whangareigirlshighphysics.wikispaces.com/NineHuiaScience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Ink 5"/>
              <p14:cNvContentPartPr/>
              <p14:nvPr/>
            </p14:nvContentPartPr>
            <p14:xfrm>
              <a:off x="148680" y="1747800"/>
              <a:ext cx="5248440" cy="223020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3560" y="1734120"/>
                <a:ext cx="5278320" cy="2259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7673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48920" y="378720"/>
              <a:ext cx="1869120" cy="5291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7400" y="363600"/>
                <a:ext cx="1895760" cy="531864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0437" y="457199"/>
            <a:ext cx="4957763" cy="4957763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6082920" y="479160"/>
              <a:ext cx="585000" cy="49305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059160" y="386280"/>
                <a:ext cx="614880" cy="5108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6206400" y="483120"/>
              <a:ext cx="2351520" cy="48567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182280" y="383040"/>
                <a:ext cx="2401560" cy="5037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6" name="Ink 5"/>
              <p14:cNvContentPartPr/>
              <p14:nvPr/>
            </p14:nvContentPartPr>
            <p14:xfrm>
              <a:off x="1770120" y="348840"/>
              <a:ext cx="7363440" cy="51969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755360" y="334080"/>
                <a:ext cx="7381440" cy="5226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9955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47640" y="273960"/>
              <a:ext cx="8210520" cy="3313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9720" y="258840"/>
                <a:ext cx="8221680" cy="3342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4855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02560" y="199800"/>
              <a:ext cx="8480160" cy="2273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7800" y="184320"/>
                <a:ext cx="8498880" cy="2294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707040" y="2185560"/>
              <a:ext cx="7380720" cy="8110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95160" y="2174760"/>
                <a:ext cx="7402320" cy="835200"/>
              </a:xfrm>
              <a:prstGeom prst="rect">
                <a:avLst/>
              </a:prstGeom>
            </p:spPr>
          </p:pic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1438" y="4038600"/>
            <a:ext cx="1376362" cy="137636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4033838"/>
            <a:ext cx="1376362" cy="137636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47265" y="3666312"/>
            <a:ext cx="1991535" cy="1896288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12" name="Ink 11"/>
              <p14:cNvContentPartPr/>
              <p14:nvPr/>
            </p14:nvContentPartPr>
            <p14:xfrm>
              <a:off x="135000" y="2805840"/>
              <a:ext cx="9068040" cy="349200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21320" y="2797200"/>
                <a:ext cx="9095760" cy="3504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70439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16862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4006</TotalTime>
  <Words>177</Words>
  <Application>Microsoft Office PowerPoint</Application>
  <PresentationFormat>On-screen Show (4:3)</PresentationFormat>
  <Paragraphs>26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209</cp:revision>
  <dcterms:created xsi:type="dcterms:W3CDTF">2006-08-16T00:00:00Z</dcterms:created>
  <dcterms:modified xsi:type="dcterms:W3CDTF">2014-10-22T01:47:39Z</dcterms:modified>
</cp:coreProperties>
</file>