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505" r:id="rId2"/>
    <p:sldId id="371" r:id="rId3"/>
    <p:sldId id="374" r:id="rId4"/>
    <p:sldId id="500" r:id="rId5"/>
    <p:sldId id="501" r:id="rId6"/>
    <p:sldId id="50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2:52:09.8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2074 5880 81 0,'7'15'34'0,"-8"9"1"15,-7 22 0-15,-12 15-29 0,0 24-4 16,-11 11 2-16,0 19 0 16,-7 8-1-16,0 11 2 15,1-4-3-15,2-8 2 16,7-18-2-16,10-15 0 15,7-27-1-15,13-22 1 16,9-26-1-16,9-28 1 16,7-25 0-16,8-20-1 15,3-20 1-15,3-17-2 16,-3-17 2-16,0-14-2 15,-3-6 1-15,-3-2-1 16,-3 3-1-16,-2 10-1 16,-3 12 2-16,0 17 0 15,-7 19-1-15,1 23 1 0,0 25 0 16,-2 20 0-16,4 25 3 15,-3 19 0-15,3 18 0 16,2 19-1-16,7 14 1 16,3 12-2-16,6 11 1 15,2 6 0-15,2 3-2 16,0-1 0-16,1-5-2 15,-4-10 0-15,-2-9-4 16,-14-25-6-16,6-3-24 16,-21-27-4-16,-1-17 0 15,-7-24 0-15</inkml:trace>
  <inkml:trace contextRef="#ctx0" brushRef="#br0" timeOffset="167.1002">2085 6456 107 0,'-33'-24'41'0,"29"13"0"15,18-9-2-15,31-8-31 16,19 3-10-16,22-18-17 16,33 13-17-16,-1-5-5 15,13 9 1-15,-4 1-2 16</inkml:trace>
  <inkml:trace contextRef="#ctx0" brushRef="#br0" timeOffset="578.3466">3595 6408 95 0,'-23'-16'38'15,"-3"17"0"-15,-21 1-1 16,-6 18-33-16,-10 6 1 16,2 11-1-16,-4 5 0 15,4 4 0-15,9-6-2 16,11 0 2-16,19-14-2 15,21-7 0-15,21-14-1 16,22-7-2-16,19-8 1 16,10-1 0-16,5 0 0 0,3 5 0 15,-6 9 0-15,-11 15 0 16,-18 14 1-16,-22 14 0 15,-17 14 0-15,-20 8 0 16,-12 4-1-16,-10-3 0 16,-2-8-3-16,2-16-1 15,19-10-18-15,4-35-17 16,29-19-1-16,12-32 0 15,29-17-2-15</inkml:trace>
  <inkml:trace contextRef="#ctx0" brushRef="#br0" timeOffset="818.4908">4369 5571 97 0,'-35'67'43'15,"4"28"0"-15,-11 7-2 16,10 20-37-16,0 7 0 15,5 7 1-15,5 5-2 16,5-5 0-16,5-3-4 16,4-13 0-16,9-17-3 15,1-25-3-15,18-14-30 16,-15-30-3-16,13-17 0 15,-9-27 0-15</inkml:trace>
  <inkml:trace contextRef="#ctx0" brushRef="#br0" timeOffset="1932.1586">3917 6328 116 0,'-7'21'42'0,"23"0"1"15,3-14-2-15,11-5-38 16,22-2 0-16,18-1-1 15,5-2-1-15,3 0 1 16,-1 6-2-16,-2 4 2 16,-12 6-2-16,-11 12-2 15,-12 9 2-15,-16 10 2 16,-15 11-2-16,-11 11 0 15,-13 1 0-15,-8 3 0 0,-5-1 0 16,-1-4 0 0,4-12 0-16,1-8 0 0,11-17 0 15,7-17 0-15,6-11 0 16,22-29 0-16,3-10 0 15,7-15 0-15,5-11 0 16,1-7 0-16,2-4 0 16,-1 2 0-16,-8 9 0 15,-4 10 0-15,-8 12 0 16,-5 14 0-16,-5 13 0 15,-9 16 0-15,18 4 0 16,-11 8 0-16,10 5 0 16,6-1 0-16,9-2 0 15,7-2 0-15,8-5 0 16,8-4 0-16,4-6 0 15,-5-4 0-15,-1 0 0 0,-11-2 0 16,-8 0 0-16,-11 4 0 16,-23 5 0-16,0 0 0 15,-18 25 0-15,-14-1 0 16,-8 8 0-16,-5 10 0 15,-3 6 0-15,2 7 0 16,5 2 0-16,9 3 0 16,10-4 0-16,14-5 0 15,16-9 0-15,16-14 0 16,13-14 0-16,10-11 0 15,6-18 0-15,8-18 0 16,1-13 0-16,-1-10 0 16,-7-10 0-16,-8-3 0 0,-9 0 0 15,-13 0 0-15,-11 11 0 16,-14 9 0-16,-14 13 0 15,-11 16-2-15,-5 12 4 16,-6 10-2-16,1 11 0 16,5 6 0-16,7 3 0 15,14 1 0-15,15-5 0 16,15-8 0-16,21-8 0 15,15-5 0-15,11-9 0 16,9-4 0-16,1-5 0 16,-1 2 0-16,-8 3 0 15,-7 4 0-15,-16 9 0 16,-14 6 0-16,-15 13 0 15,-11 12 0-15,-14 8 0 0,-9 9 0 16,-7 6 0-16,-2 6 0 16,-2-1 0-16,3-4 0 15,6-2 0-15,3-13 0 16,12-11 0-16,11-16 0 15,10-17 0-15,18-16 0 16,4-14 0-16,9-9 0 16,8-14 0-16,3-1 0 15,1-2 0-15,-5 7 0 16,-10 11 0-16,-8 15 0 15,-12 12 0-15,-10 18 0 16,-11 19 0-16,-16 12 0 16,-6 13 0-16,-5 7 0 15,3 9 0-15,-5-4-5 0,15 13-12 16,0-21-4-16,30 10-9 15,0-20-12-15,28-1 0 16,12-14-2-16,19-8 4 16</inkml:trace>
  <inkml:trace contextRef="#ctx0" brushRef="#br0" timeOffset="3140.8834">6922 6643 86 0,'-7'-20'37'0,"13"5"-2"16,-7-7 3-16,10 2-32 16,-13-3 1-16,2 8-2 15,-11 1 0-15,-6 13-1 16,-11 7 1-16,-5 14 0 15,-11 7-1-15,-5 10 1 0,-1 7-2 16,7 8 0-16,3 2-1 16,11-2 1-16,13-3-1 15,18-4-2-15,16-7 0 16,21-9 0-16,18-12 0 15,18-12 0-15,7-11 0 16,6-5 0-16,-4-12 0 16,-8-6 0-16,-9-8 0 15,-13-5 0-15,-18 0 0 16,-22 0 0-16,-16-2 0 15,-17 3 0-15,-14 2 0 16,-8 5-3-16,-5 9 3 16,-7 9-1-16,-1 3 1 0,7 8-2 15,8 5 2-15,11 6 0 16,17 3 0-16,13-9 1 15,20 19-2-15,18-12 2 16,14 0-1-16,12-3 1 16,7 1-1-16,6-2 1 15,0 1-1-15,-5-1 0 16,-8 0 1-16,-9-1-1 15,-11 0 2-15,-8 1-2 16,-12-1 0-16,-10 4 0 16,-14-6 0-16,6 20 0 15,-13 0 0-15,-10 9 0 16,-8 7 0-16,-1 6 0 15,-6 6 0-15,1 0 0 0,0-1 0 16,5-4 0-16,5-7 0 16,7-10 0-16,11-15 0 15,3-11 0-15,29-20 0 16,-4-9 0-16,7-12 0 15,4-10 0-15,1-6 0 16,1-6 0-16,-3 0 0 16,-3 5 0-16,-8 8 0 15,-5 11 0-15,-7 13 0 16,-4 12 0-16,-8 14 0 15,0 15 0-15,-10 11 0 16,5 8 0-16,0 4 0 16,5 1 0-16,8 0 0 15,3-10 0-15,8-6 0 0,9-10 0 16,9-12 0-16,2-9 0 15,0-9 0-15,2-11 0 16,-4-6 0-16,-1-1 0 16,-4-2 0-16,-9 1 0 15,-6 6 0-15,-3 5 0 16,-7 10 0-16,-7 15 0 15,0 0 0-15,0 16 0 16,-8 13 0-16,-1 6 0 16,-4 9 0-16,0 3 0 15,4 5 0-15,0-4 0 16,7-7 0-16,8-9 0 15,13-2-5-15,3-20-8 16,20 1-4-16,-7-29-5 16,27 10-9-16,-14-25-7 0,17 5-1 15,-8-14 1-15,1 1 4 16</inkml:trace>
  <inkml:trace contextRef="#ctx0" brushRef="#br0" timeOffset="3675.2038">8461 6548 116 0,'-22'15'41'0,"-13"-4"1"16,8 14-1-16,-5 4-35 15,12-2 0-15,3 2-3 16,10 3-3-16,6-3 0 16,8-3 0-16,7-5 0 15,6-6 0-15,9-9 0 0,4-9 0 16,7-9 0-1,4-10 0-15,1-8 0 0,1-7 0 16,3-9 0-16,1 0 0 16,-3 0 0-16,-5-2 0 15,-7 11 0-15,-6 7 0 16,-9 12 0-16,-7 13 0 15,-12 18 0-15,-10 17 0 16,-8 19 0-16,-12 21 0 16,-9 20 0-16,-5 12 0 15,-8 15 0-15,-1 6 0 16,0 1 0-16,6 1 0 15,2-7 0-15,4-13 0 16,11-19 0-16,6-15 0 16,8-19 0-16,5-19 0 15,2-19 0-15,8-14 0 0,-6-30 0 16,9-9 0-16,0-17 0 15,4-15 0-15,3-9 0 16,4-4 0-16,9-1 0 16,4 2 0-16,3 7 0 15,7 9 0-15,5 11 0 16,4 13 0-16,11 11 0 15,-1 5-6-15,19 14-8 16,-9-9-5-16,27 20-11 16,-9-12-10-16,17 13-1 15,-4-5 0-15,4 7 4 16</inkml:trace>
  <inkml:trace contextRef="#ctx0" brushRef="#br0" timeOffset="3880.3268">9607 6912 141 0,'-9'20'45'0,"-20"-20"-1"0,6 5-19 15,-1-9-25-15,1-6 0 16,9-1 0-16,4-9 0 15,15 8-2-15,-6-14-15 16,18 19-8-16,-21-19-7 16,18 12-13-16,-11-3 1 15,-2-1-1-15,-5 2 6 16</inkml:trace>
  <inkml:trace contextRef="#ctx0" brushRef="#br0" timeOffset="12516.5054">1466 8357 76 0,'0'0'34'0,"-4"-16"0"0,4 16 1 16,0 0-31-16,0 0-1 15,9 18 1-15,-1 8-1 16,1 9 1-16,3 16 0 16,-2 15-1-16,1 16 0 15,0 13-1-15,-1 14 0 16,-7 11-1-16,-2 5 0 15,-5 0 0-15,-1-4-1 16,0-8 0-16,2-14-1 16,3-11 0-16,3-20-1 15,7-16-5-15,-6-27-20 16,15-10-10-16,-8-22 2 15,7-8-3-15</inkml:trace>
  <inkml:trace contextRef="#ctx0" brushRef="#br0" timeOffset="12764.6542">1126 8671 105 0,'-39'3'40'16,"20"10"1"-16,5-11-2 15,24 1-35-15,15-15-1 16,24-11 0-16,23-12-1 16,20-8 0-16,21-8 0 15,9-3-1-15,6 5-3 0,3-2-4 16,11 20-31-16,-22 1-3 15,-4 24 0-15,-16 7-3 16</inkml:trace>
  <inkml:trace contextRef="#ctx0" brushRef="#br0" timeOffset="13404.0376">2852 9067 97 0,'-34'-11'37'16,"-3"13"2"-16,-14 4-2 15,-2 16-32-15,-6 10-1 16,-2 18 1-16,-1 11-2 0,4 15 1 15,5 7-2-15,12 2 1 16,11 0-1-16,16-5-1 16,18-14 1-16,19-16-1 15,20-22 0-15,18-23-1 16,13-23 1-16,13-22 0 15,6-20 0-15,2-11 0 16,-5-10 0-16,-7-2-1 16,-14 2 1-16,-16 10 0 15,-15 11-1-15,-11 15 0 16,-17 15 1-16,-8 19-1 15,-13 17 0-15,-4 21 1 16,-5 14-1-16,1 17 0 16,5 10 0-16,1 6 0 15,12-1-2-15,9-4 0 0,20-10-2 16,11-23-3-16,27-10-22 15,0-40-12-15,21-14 1 16,-1-27-1-16,10-12-1 16</inkml:trace>
  <inkml:trace contextRef="#ctx0" brushRef="#br0" timeOffset="13636.1768">4030 8232 102 0,'-34'38'41'0,"5"27"0"15,-10 10-2-15,11 24-34 16,0 6-1-16,9 15-1 16,2 6 0-16,6 7-1 15,5 0-1-15,6-7-2 16,8-8-3-16,-4-20-7 15,16-5-26-15,-10-28-3 16,5-17 0-16,-3-31 0 16</inkml:trace>
  <inkml:trace contextRef="#ctx0" brushRef="#br0" timeOffset="13831.2938">3654 8976 115 0,'0'0'41'0,"0"0"0"15,20 16-2-15,17-12-37 16,18-5-3-16,15 1-3 16,10-5-5-16,20 7-28 15,-2-8-3-15,10 9 0 16,-5-6-2-16</inkml:trace>
  <inkml:trace contextRef="#ctx0" brushRef="#br0" timeOffset="14260.5512">4871 8915 102 0,'-38'-3'40'16,"-19"-1"1"-16,5 13-1 15,-11 11-34-15,4 8-1 16,0 11 0-16,4 15-1 15,6 8 0-15,8 3-2 16,12 2 0-16,18-4-1 16,12-5 0-16,15-13-1 15,16-12 0-15,12-19 0 16,16-17 0-16,4-16 0 15,7-13 0-15,-4-12 0 16,-3-9 0-16,-7-2 0 16,-9-2 0-16,-9 3 0 15,-12 9 2-15,-9 7-2 16,-9 11 0-16,-7 11 0 0,-2 16 0 15,-12 20 0-15,-5 11 0 16,0 17 0-16,1 11 0 16,1 7-2-16,3 4 0 15,9-2-2-15,14-7 0 16,10-16-4-16,22-5-11 15,2-36-22-15,22-10 0 16,-3-26-1-16,12-9 2 16</inkml:trace>
  <inkml:trace contextRef="#ctx0" brushRef="#br0" timeOffset="14447.6634">5569 8917 108 0,'-17'19'40'0,"-18"11"2"15,4 31-2-15,-12 7-35 0,6 11-1 16,5 4-2-16,6 2 0 15,12-8-1-15,9-10-2 16,18-11-3-16,2-33-13 16,24-5-23-16,-4-29-2 15,11-8 1-15,-7-27-2 16</inkml:trace>
  <inkml:trace contextRef="#ctx0" brushRef="#br0" timeOffset="14583.745">5486 8524 101 0,'-31'-22'28'16,"4"22"-27"-16,6 8 0 0,5 14-40 16,16-22-2-16</inkml:trace>
  <inkml:trace contextRef="#ctx0" brushRef="#br0" timeOffset="15357.2088">7923 8507 82 0,'0'0'39'0,"-7"15"-3"16,-7 21 3-16,-10 5-35 15,-1 19 0-15,-11 9 2 16,2 17-2-16,-5 5 1 15,3 8-1-15,-1 1 0 16,7-1-2-16,6-11 1 16,6-9-2-16,7-15 0 15,9-17 0-15,6-19-1 16,6-20 1-16,4-22-1 15,9-19 1-15,1-18 0 16,2-16-1-16,0-11 1 16,1-15 0-16,1-9-2 15,-6-10 1-15,1-1-1 16,-4 3 1-16,-3 11 0 0,-3 10 0 15,-2 16 0-15,0 17 0 16,-1 23 1-16,-10 33 0 16,21 7 0-16,-10 28 0 15,5 18 0-15,0 13 0 16,6 10 1-16,6 12-1 15,3 5 0-15,6 5 0 16,-1 0 0-16,6-1-1 16,-3-4 1-16,0-6-2 15,-4-10-1-15,-8-5-1 16,-4-12-3-16,-12-16-1 15,0-4-13-15,-25-28-20 16,14-12 0-16,-35-11-1 16,10-7 1-16</inkml:trace>
  <inkml:trace contextRef="#ctx0" brushRef="#br0" timeOffset="15523.3084">7912 9141 98 0,'-29'-35'39'0,"2"0"1"16,21 15-1-16,7-4-31 15,23 12-4-15,17-3-1 16,17-2-1-16,19-1-3 15,12-4-1-15,13 9-4 16,-5-11-26-16,10 13-8 16,-15-6 1-16,-3 14-2 15</inkml:trace>
  <inkml:trace contextRef="#ctx0" brushRef="#br0" timeOffset="16153.6864">8829 9011 100 0,'-20'26'39'0,"8"15"0"16,-9-10-1-16,8 16-33 15,0-2 0-15,4 7-2 16,2-4 0-16,4 2-1 16,1-7-1-16,2-7 0 15,0-7-1-15,4-11 1 16,-4-18-1-16,0 0 0 15,16-27 0-15,-2-10 0 16,1-14 1-16,4-11-1 16,1-7 1-16,5-13-2 15,-1 3 0-15,2 4 1 0,-4 10-1 16,-4 7 0-16,1 17 0 15,-5 9 0-15,1 14-1 16,-1 14 2-16,3 8-1 16,1 5 0-16,8 5 0 15,4 2 0-15,11 3 0 16,5-5-1-16,7-4 1 15,1-1-2-15,0-3 3 16,-2-2-2-16,-4-4 1 16,-6-2 1-16,-14-3 0 15,-10 6 1-15,-18-1 1 16,0 18 1-16,-19 1 0 15,-8 8 1-15,-8 10 0 16,-4 7 0-16,-2 8 0 0,5 6-1 16,4-1-1-16,13 3 1 15,15-10-2-15,16-9 0 16,17-11 0-16,14-14 1 15,15-19-2-15,8-15 0 16,8-17 0-16,1-13 0 16,-5-8 0-16,-8-7-2 15,-14-4-1-15,-16-2 1 16,-16 8-1-16,-19 3-2 15,-15 11-2-15,-16 5-1 16,-1 24-17-16,-20-5-16 16,9 20 1-16,-1 1-2 15,14 15 3-15</inkml:trace>
  <inkml:trace contextRef="#ctx0" brushRef="#br0" timeOffset="16845.101">10433 8907 79 0,'4'-15'38'15,"-8"-7"-2"-15,6 6 2 16,-13-3-32-16,11 7 0 16,-7-2-2-16,7 14 1 15,-13-1 1-15,4 17-2 16,-9 6 1-16,5 15-2 15,-7 8 1-15,5 10-2 16,-3 6 2-16,1 6-2 0,6-1-1 16,2-3 1-16,6-7-2 15,4-10 1-15,3-11-1 16,6-12 1-16,1-16-1 15,3-15 0-15,0-18 1 16,-1-12-1-16,0-11 1 16,-4-8-1-16,3-8 0 15,-5-4 1-15,0 0-3 16,1 6 2-16,-6 9-1 15,3 9 1-15,2 7-2 16,2 12 2-16,7 6-2 16,6 10 2-16,10 6 0 15,7 4-1-15,12 4-1 16,9-3-1-16,11 5-3 15,3-9-4-15,12 21-16 0,-13-20-15 16,4 14 1-16,-12-10-2 16,-2 9 2-16</inkml:trace>
  <inkml:trace contextRef="#ctx0" brushRef="#br0" timeOffset="17292.3691">11305 8819 87 0,'-17'-15'37'0,"17"15"1"16,-19-16 0-16,6 15-31 15,-8 0 0-15,-1 12-1 16,-10 6 1-16,-4 9-2 16,-9 9 1-16,-5 7-3 0,-2 9 2 15,1 6-2-15,4-2 0 16,10-3-2-16,13-3 1 15,15-8-2-15,19-11 0 16,18-13 0-16,17-15 0 16,14-14 0-16,8-10 0 15,9-13 0-15,-1-6 0 16,-2-7 0-16,-9 0 0 15,-13-1-2-15,-13 1 1 16,-10 8 1-16,-11 7-2 16,-10 8 2-16,-7 7-1 15,0 18 1-15,-23 0 0 16,8 15 1-16,-4 10 0 15,1 10-1-15,1 6 1 0,0 5-3 16,10 4 1-16,2-4-4 16,15 3-4-16,-5-15-10 15,28 11-10-15,-11-26-10 16,21 0-3-16,-3-19 0 15,12-5 1-15</inkml:trace>
  <inkml:trace contextRef="#ctx0" brushRef="#br0" timeOffset="17657.5882">11898 8897 102 0,'-19'30'41'15,"-9"-6"1"-15,9 17-2 0,-14-5-34 16,16 6-1-16,1-3-2 15,5 2-1-15,3-7 0 16,10-4-1-16,0-7 0 16,9-12-1-16,4-11 0 15,4-10 1-15,6-13-1 16,0-11 0-16,3-8 1 15,-1-6-1-15,2-7-1 16,-3 1 0-16,-4 1 0 16,0 6 1-16,-5 7-2 15,0 9 2-15,-2 12-1 16,2 9 1-16,-2 17 2 15,1 9-2-15,1 13 0 16,3 6-2-16,3 9 0 0,1-2-5 16,16 15-12-16,-15-20-12 15,21 5-12-15,-9-13 2 16,17-3-1-16</inkml:trace>
  <inkml:trace contextRef="#ctx0" brushRef="#br0" timeOffset="18243.9398">12832 8873 100 0,'-28'-13'41'16,"-22"-4"1"-16,1 22-1 16,-15-6-35-16,8 15-1 15,0 4 0-15,6 10-2 16,7 1 1-16,11 5-3 0,12 0 0 15,14-3 0-15,11-6-1 16,14-2 1-16,8-7-1 16,9-6 0-16,6-9 0 15,4-9 1-15,2-7-1 16,-3-11 0-16,0-2 0 15,-4-9 0-15,-4-3-1 16,-1-1 0-16,-6 2-1 16,-5 6 1-16,-8 9-1 15,-7 7 1-15,-10 17 1 16,-1 16-1-16,-12 18 2 15,-12 15-1-15,-6 18 0 16,-7 21 0-16,-3 13 1 0,-2 12-1 16,-3 8-1-16,0 4 2 15,4-1-1-15,5-6 1 16,6-13 0-16,6-17 0 15,3-19 0-15,7-20 0 16,5-20 0-16,10-29-1 16,0 0 1-16,-9-38-1 15,11-9 1-15,1-17-1 16,0-12 0-16,4-13-1 15,3-6 0-15,4 0 0 16,1 6 0-16,5 5 0 16,3 14 1-16,6 10-3 15,5 16 1-15,-1 13-3 16,14 21-7-16,-12-15-11 15,24 23-7-15,-19-16-12 0,17 0 1 16,-5-9-1-16,7-5 2 16</inkml:trace>
  <inkml:trace contextRef="#ctx0" brushRef="#br0" timeOffset="18439.0568">13236 8772 102 0,'0'0'42'16,"-7"14"2"-16,-15 10-2 15,11 15-36-15,-8 10 0 16,5 9-2-16,-3 7-1 15,7 4-1-15,4 0-3 16,6-7-1-16,11-7-4 16,-2-19-10-16,23-2-15 15,-11-29-12-15,17-10 1 0,-4-26-2 16,10-12 1-16</inkml:trace>
  <inkml:trace contextRef="#ctx0" brushRef="#br0" timeOffset="18582.1426">13372 8203 97 0,'-26'18'29'16,"8"13"-27"-16,10 2-2 15,19 8-40-15,3 1-1 16</inkml:trace>
  <inkml:trace contextRef="#ctx0" brushRef="#br0" timeOffset="18748.2422">13838 9033 117 0,'-21'1'41'0,"-7"-12"-3"16,-2-9-24-16,15 1-56 15,-6-10 0-15,12 3-2 16,-7-8 0-16</inkml:trace>
  <inkml:trace contextRef="#ctx0" brushRef="#br0" timeOffset="20266.1524">2425 8875 105 0,'-19'9'40'16,"13"8"2"-16,6-17-3 15,14 13-34-15,17-19-3 16,20-2 1-16,12-5-2 16,15-1 0-16,8-1 0 15,8-1-1-15,-3 2-1 16,-3 4 0-16,-11 3 0 15,-11 4 0-15,-10 3-1 16,-15 0-1-16,-6 2-4 16,-18-11-29-16,3 7-3 0,-13-13-1 15,2 0 0-15</inkml:trace>
  <inkml:trace contextRef="#ctx0" brushRef="#br0" timeOffset="27570.5324">1400 5437 70 0,'37'6'34'15,"6"0"-2"-15,9-9-1 16,14 0-30-16,14-3 1 16,16-3-1-16,12-4 0 0,14-1 0 15,10-2 0-15,10-3 0 16,11-2-1-16,9 1 0 15,10-1 1-15,6 4-1 16,12-4 1-16,6 3-1 16,5-2 1-16,9 3 0 15,4 0 1-15,9 4-1 16,3-3 1-16,8 7 0 15,7-2-1-15,5 3 1 16,12-1-1-16,15 0 1 16,7-3-3-16,15-3 3 15,59-4-3-15,-32-2 2 16,7-4-1-16,9-2 1 15,2-1-2-15,1 4 0 16,1-1 2-16,-1 4-1 0,-53 4 1 16,38 3 0-16,-7 5 0 15,-6 3 0-15,-7 5 1 16,-12 3-1-16,-13 2 1 15,-9 4 0-15,-13-4-1 16,-8 2 0-16,-12-4 0 16,-6-1 0-16,-14-2 0 15,-9-1-1-15,-16-1 1 16,-14 0-1-16,-16 0 1 15,-20 0-1-15,-19 2 0 16,-21 4 0-16,-21 0 0 16,-17 3 0-16,-13 1 0 0,-15 2 0 15,-8 2 0 1,-9 2 0-16,-1 2 0 0,-2 0 0 15,0 0 0-15,-1 0 0 16,2-1 1-16,0 0 0 16,1-4-2-16,0-2 3 15,2 0-2-15,-6-4 1 16,1 0-1-16,2-1 1 15,-3 0-1-15,2-1-2 16,-1 2 2-16,4 1-1 16,1 0 3-16,4 1-4 15,5 1 4-15,2-2-4 16,2-2 4-16,2 1-2 15,1-1 1-15,-1-1-1 16,-2-1 0-16,-3 1 0 0,-3-1 0 16,-4 2 0-16,-4 2 0 15,-3 4 0-15,-3 6 1 16,-1 8-1-16,-1 13 0 15,1 15 0-15,-2 13 0 16,5 20 0-16,-3 21 1 16,3 22 0-16,-1 23 0 15,-2 17-1-15,0 17 0 16,-5 15 3-16,-4 14-4 15,-5 9 2-15,-7 6-3 16,-5-1 3-16,-3 3-3 16,-4-1 2-16,-3-5-1 15,3-5-1-15,3-10 4 16,5-5-2-16,10-10 1 0,9-4-2 15,7-6 3-15,6-3-1 16,6-2 0-16,2-2-1 16,1-4-1-16,-1-4 2 15,-6-6-3-15,-2-10 4 16,-5-17-3-16,-2-17 1 15,-2-23-1-15,-3-20 3 16,-2-22-2-16,0-19 0 16,-3-19 0-16,-4-16 0 15,2-25 0-15,-8-2 0 16,-2-12 1-16,-5-6-1 15,-1-2 0-15,-1 4 0 16,0 5 0-16,-1 5 0 16,-2 11 0-16,1 6 0 0,-4 12 1 15,-2 8-1-15,-5 5 0 16,-8 4 0-16,-4 1 0 15,-9 2 0-15,-10 5 0 16,-7-1 0-16,-11-3 0 16,-7 4 0-16,-10-2 0 15,-10 3 0-15,-14-1 0 16,-13-2 1-16,-9 1-1 15,-10-2 0-15,-13 0 0 16,-9-4 0-16,-9-5 0 16,-8-5 0-16,-8-1 0 15,-6-7 1-15,-7-1-1 16,-13-2 0-16,-8-3 0 15,-6 2 1-15,-12 1-1 16,-12 0 0-16,-8 5 0 0,-9 1 0 16,-10 3 0-16,-11 2 1 15,-7 4-2-15,-17 2 2 16,-6 5-1-16,-15-1 0 15,0 2 0-15,-7 3 0 16,-4 0 0-16,-1 1 0 16,-1-1 1-16,1-1-1 15,-1-2 0-15,4-1 0 16,2-5 0-16,5-2-1 15,3 0 1-15,8-2 0 16,8-2 0-16,17 3 0 16,12-2 0-16,12 3-2 0,13 2 2 15,16-2-1-15,12 0 0 16,17 2 0-16,18-2 0 15,18-1 1-15,14-2 0 16,24-2 0-16,8-2 1 16,20-3-1-16,18 0 1 15,9-5-1-15,17 1 1 16,5-1-1-16,10 3 1 15,5 1-1-15,8 2 1 16,5 6 0-16,1-3 0 16,8 4 0-16,0 0 0 15,7 0 0-15,4-1-2 16,7 0 1-16,5-3-1 15,5 0 1-15,12-2 0 16,-11 1-1-16,11-1 0 0,0 0 1 16,0 0 0-16,0 0 0 15,1-11 1-15,2-1-1 16,-1-3 1-16,1-8-1 15,3-7 1-15,1-10 0 16,2-8-1-16,2-15 0 16,4-6 1-16,-1-10-2 15,1-11 2-15,2-10-1 16,-2-8 1-16,3-12-1 15,-3-10 1-15,-2-11 0 16,-2-11 0-16,-4-8-1 16,0-8 0-16,0-5-1 15,-1-2 0-15,2-1 0 16,0 4 1-16,1 4-1 0,4 3 0 15,-3 7 1-15,7-3-1 16,-3 2 1-16,2 0 0 16,-7 2 1-16,1 0-1 15,-5-3 0-15,0-1 1 16,-4 0-1-16,-5 2 0 15,1 2 0-15,-7 9 1 16,7 6-2-16,-5 9 0 16,7 9 2-16,-5 13-1 15,7 13-1-15,4 12-1 16,-3 12 2-16,9 11-2 15,-6 9 1-15,5 10 1 16,-6 11-3-16,7 9 3 16,-9 4 0-16,0 7 0 0,-2 13 0 15,4-12 1-15,-4 12-1 16,0 0 0-16,0 0 1 15,0 0-1-15,0 0 0 16,0 0 1-16,0 0-1 16,13-5 1-16,-1 1-1 15,8-7 0-15,8-1 1 16,9-7-1-16,13-4 1 15,7-5-1-15,9-1 1 16,5 4-1-16,6 0 0 16,3 6 0-16,2 4 0 15,3 8 0-15,-2 3-1 16,6 4-2-16,0-9-4 15,17 4-29-15,-12-17-5 16,6-4-1-16,-6-17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3:02:31.6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10371 3492 60 0,'-79'3'36'0,"-10"-1"-3"16,-8 10 2-16,-16 0-32 16,-4 8 0-16,-15 5 0 15,-8 8-2-15,-9 3 1 16,-3 10 0-16,-8 5 0 15,-3 5 0-15,-8 4-1 16,2 8 1-16,0 2 0 16,2 7 0-16,-8 4-1 15,0 7 0-15,-3 8-1 16,-2 8 0-16,3 5-1 15,-2 6 0-15,4 6 1 16,0 9-2-16,7 9 1 16,5 2 0-16,6 8 3 0,7 3-3 15,8 8 3-15,6 7-3 16,1 9 2-16,7-1 1 15,7 8-1-15,6 1 1 16,7 4-2-16,4 2 2 16,5 1-2-16,5 0 2 15,8 2-3-15,6 3 1 16,4 3-1-16,5 1 1 15,5 7 0-15,5 4 0 16,4 5 1-16,6 7-1 16,6 5 1-16,6 4 0 15,8 0 0-15,8 0 0 16,8-4-2-16,13-4 1 0,9-10-2 15,11-4 1 1,14-10-1-16,12-6 2 0,10-4-1 16,13-5-1-16,12-3 1 15,14-3 0-15,8-1 1 16,12-8 0-16,13-4 0 15,10-3-1-15,10-6 0 16,8-5 1-16,12-9 0 16,11-4-1-16,8-8 0 15,14-2 1-15,10-7 0 16,7-6-1-16,12-3 1 15,8-5-1-15,7-5 1 16,8-2-1-16,7-2 1 16,-1-3 0-16,6-4 0 15,1-3 0-15,3-4 1 16,2-3-2-16,0-7 2 0,1-4-1 15,1-13 0-15,2-6 1 16,3-8 0-16,3-7-1 16,5-14 1-16,7-7 0 15,1-12 0-15,8-10 1 16,7-9-2-16,7-12 1 15,3-11-1-15,6-11 2 16,4-11-3-16,-3-13 2 16,2-9-2-16,-1-11 1 15,-4-10-1-15,-9-9 1 16,-8-11-1-16,-10-10-1 15,-13-6 1-15,-13-8 0 16,-16-6 2-16,-17-8 0 0,-16-4 1 16,-16-8-1-16,-18-3 1 15,-14-5 0-15,-17-5 0 16,-14-6 0-16,-14-4-1 15,-11-2 0-15,-12-4 0 16,-12-4-1-16,-8-9 1 16,-14-5 2-16,-9-5 0 15,-9-9 0-15,-8-9 0 16,-13-3-1-16,-8-9 2 15,-12 0-1-15,-9-1-2 16,-12 4-1-16,-12 3 0 16,-8 3-1-16,-12 4 0 15,-11 3 0-15,-11 7-1 16,-14 2 3-16,-8 1-2 0,-13 3-1 15,-7 3 2-15,-10 5-2 16,-8 4 3-16,-10 6-1 16,-4 0 0-16,-7 3-3 15,-6 2 4-15,-4 3 0 16,-10 0-2-16,-8 1 2 15,-5 7-2-15,-7 0 0 16,-9 8 1-16,-7 8 1 16,-10 7-1-16,-9 12-1 15,-5 10 1-15,-7 8 2 16,-10 9-2-16,-7 7 0 15,-6 5 1-15,-5 10 0 16,-7 11-1-16,-9 13 2 16,-7 17-1-16,-11 16 0 0,-10 26-1 15,-13 23 1-15,-15 29-2 16,-18 25 0-16,-13 22-2 15,-10 5-3-15,11 15-32 16,-12-10-3-16,15-3 1 16,15-20-2-16</inkml:trace>
  <inkml:trace contextRef="#ctx0" brushRef="#br0" timeOffset="984.0984">8773 8341 64 0,'-1'-36'36'0,"5"19"-2"15,-4 17 2-15,-1 14-29 16,-6 17-2-16,7 22 0 15,-6 15-2-15,1 18-1 16,-4 16 1-16,1 10-1 16,-3 7-1-16,1 0-1 15,1-5-2-15,-5-19-12 16,9-3-21-16,-1-23-1 0,9-17-1 15,0-25 1-15</inkml:trace>
  <inkml:trace contextRef="#ctx0" brushRef="#br0" timeOffset="1204.1202">8795 8522 90 0,'-3'-49'37'15,"12"15"2"-15,-1-1-1 16,17 16-36-16,6-9-1 15,14 0 0-15,17-4 0 16,9-3-1-16,7 3-1 16,2 3-2-16,2 17-8 15,-16-2-25-15,-1 17-1 0,-20 5-1 16,-15 14 0-16</inkml:trace>
  <inkml:trace contextRef="#ctx0" brushRef="#br0" timeOffset="1404.1402">8905 8878 102 0,'-13'20'39'16,"13"-20"-1"-16,18-5-4 15,16-18-34-15,21-10 0 16,15-4-1-16,9-7-1 0,5 5-4 15,-4-11-12 1,6 20-19-16,-19 4-1 0,-9 15 0 16,-28 10-1-16</inkml:trace>
  <inkml:trace contextRef="#ctx0" brushRef="#br0" timeOffset="1588.1588">8861 9368 100 0,'-40'41'39'16,"27"-13"1"-16,13-28-3 15,27-23-34-15,25-15-1 16,20-16-3-16,15-9-1 16,6-18-8-16,18 7-27 15,-8-5-3-15,2 9 2 16,-12 8-3-16</inkml:trace>
  <inkml:trace contextRef="#ctx0" brushRef="#br0" timeOffset="5027.5027">10139 9037 47 0,'15'-9'33'15,"-3"-5"3"-15,1 0-2 16,-6-9-14-16,6 11-11 15,-10-10-2-15,4 8-2 16,-10-2 0-16,3 16-1 16,-14-21-1-16,-2 19 1 15,-12 3 0-15,-5 6-1 0,-12 3 0 16,-6 6-1-16,-7 6 1 15,-4 6-1-15,2 3 0 16,3 5 0-16,5 2-1 16,12 7 1-16,7 1-1 15,16 3 0-15,10-1-1 16,14-2 0-16,16-7 0 15,13-4 1-15,15-16-1 16,13-10 0-16,5-18 1 16,8-12-1-16,0-14 1 15,1-9-1-15,-5-7 1 16,-9-4-1-16,-11-1 0 15,-13 5 0-15,-9 7 1 0,-9 6-1 16,-11 10 0-16,-6 10 0 16,-5 18 0-16,0 0 0 15,-20 6 0-15,7 19 0 16,3 7-1-16,-2 5 0 15,7 8-2-15,1-2 0 16,11 3-2-16,1-11-2 16,19 5-9-16,-6-24-22 15,20 2-1-15,0-20 1 16,10-2-1-16</inkml:trace>
  <inkml:trace contextRef="#ctx0" brushRef="#br0" timeOffset="5366.5366">10802 9095 60 0,'4'-29'35'0,"1"9"0"0,-12 3 1 16,7 17-18-16,-20 2-9 15,11 17-2-15,-7 6-2 16,2 14 0-16,-4 6-1 16,6 8-1-16,-3 1-1 15,4 0 0-15,6-8 0 16,3-2 0-16,1-14-1 15,8-7 1-15,-7-23-1 16,21 2 0-16,-6-20 1 16,4-11-1-16,-1-10 0 15,1-6 0-15,-2-8 0 16,-3-4 0-16,0 2 0 15,-4 4 0-15,-4 9-1 16,-1 7 0-16,-1 6 0 0,2 6 0 16,6 7-1-16,4 1-2 15,11 7-2-15,3-4-1 16,16 11-12-16,0-21-22 15,19 7 0-15,-3-13 0 16,14 4-1-16</inkml:trace>
  <inkml:trace contextRef="#ctx0" brushRef="#br0" timeOffset="5595.5595">11729 8388 90 0,'-16'51'39'16,"-15"8"0"-16,7 20 1 15,-7 5-33-15,2 17-2 0,-4 2-1 16,3 5-1-16,5-1-1 16,4-7-3-16,7-3-3 15,3-22-6-15,15-2-29 16,-4-26-1-16,14-10 0 15,-5-24-1-15</inkml:trace>
  <inkml:trace contextRef="#ctx0" brushRef="#br0" timeOffset="5779.5777">11376 9080 77 0,'-14'0'42'0,"2"0"-1"15,20 11-1-15,5-14-12 0,20-1-25 16,16-7-3-16,13-10-2 15,16-1-3-15,1-22-10 16,19 4-26-16,-3-14 2 16,11-1-2-16,-11-17 0 15</inkml:trace>
  <inkml:trace contextRef="#ctx0" brushRef="#br0" timeOffset="6124.6124">12477 8195 104 0,'-31'48'40'16,"-16"9"1"-16,8 31-8 15,-11-2-26-15,5 17 0 16,-4 2-2-16,9 6-2 0,1-3 1 16,12-5-2-16,6-13 0 15,9-10 0-15,12-12-2 16,9-18 0-16,11-15 0 15,8-17 0-15,9-20 0 16,2-17 0-16,7-9 1 16,-2-9-1-16,1-5 0 15,-2-1 1-15,-5 5-1 16,-5 6 0-16,-8 14 0 15,-2 12 1-15,-6 12-1 16,-5 10 0-16,1 11 0 16,-9 9-3-16,9 9-1 15,-7-4-7-15,15 15-28 16,-12-13-5-16,14 1 2 15,-1-12-2-15</inkml:trace>
  <inkml:trace contextRef="#ctx0" brushRef="#br0" timeOffset="6276.6276">13035 9435 119 0,'-28'-11'41'0,"8"4"2"16,-11-12-6-16,6-10-48 15,15 12-28-15,-3-14-4 16,13 8 1-16,4-8-3 15</inkml:trace>
  <inkml:trace contextRef="#ctx0" brushRef="#br0" timeOffset="7515.7515">11625 2497 40 0,'0'0'32'16,"0"0"2"-16,13-10-1 15,-12-2-16-15,-1 12-8 16,11-10 0-16,-11 10-3 15,0 0 0-15,15-6-2 16,-15 6 0-16,-4 26-1 16,-5 4 0-16,-7 14 1 15,-12 16-2-15,-9 12 1 16,-11 16-1-16,-8 12 0 15,-5 2-1-15,-1-6 1 16,6-8-3-16,7-12-2 16,18-7-12-16,7-31-22 15,24-14 0-15,12-28-1 0,18-9-1 16</inkml:trace>
  <inkml:trace contextRef="#ctx0" brushRef="#br0" timeOffset="7866.7866">11713 2513 82 0,'-13'3'38'16,"-2"-7"-1"-16,15 4 1 15,-14 0-35-15,14 0 0 16,0 0 0-16,0 0 0 15,15 16 0-15,10-7-1 16,12 0 0-16,14 0-1 16,15-2 1-16,19-1-1 15,10-6 0-15,9-5 0 16,5-1-3-16,-5-8-3 15,7 11-31-15,-24-10-3 16,-7 9 1-16,-25-5-3 16</inkml:trace>
  <inkml:trace contextRef="#ctx0" brushRef="#br0" timeOffset="8286.8285">12652 2420 63 0,'0'-18'36'0,"0"18"0"16,6-25 1-16,5 22-26 15,-13-7-1-15,2 10-2 16,9 9-2-16,0 11-1 16,1 4-1-16,4 14-2 15,1 6 1-15,5 9 0 16,5 7-2-16,1 3 2 15,3 3-3-15,7-5 2 16,3-3-4-16,0-12-3 16,15 2-32-16,-15-17-2 15,8 2-1-15,-10-19-1 16</inkml:trace>
  <inkml:trace contextRef="#ctx0" brushRef="#br0" timeOffset="8467.8467">13182 3028 77 0,'-19'0'41'16,"8"5"-3"-16,-6-10 1 16,17 5-14-16,0 0-27 15,-11-15-8-15,11 15-28 16,11-9 0-16,-11 9-1 15,13-10-1-15</inkml:trace>
  <inkml:trace contextRef="#ctx0" brushRef="#br0" timeOffset="10196.0195">12040 2203 38 0,'0'0'29'15,"-10"-7"2"-15,10 7-6 16,-16-7-16-16,16 7 1 16,-21-4-1-16,21 4 0 15,-26 1-1-15,11 5 0 16,-12-4-1-16,9 8 0 0,-11-3-1 15,6 8 0-15,-4-2-2 16,6 9-1-16,3-1-1 16,5 10 1-16,7-2-2 15,9 4 1-15,9-4-2 16,9-1 1-16,7-7-1 15,7-6 1-15,6-11-1 16,5-11 1-16,0-8-1 16,0-11 1-16,-4-4-1 15,-6-7 1-15,-11 0-1 16,-10-3 0-16,-11 5-1 15,-16 2 0-15,-9 9 1 16,-12 5-1-16,-8 9 0 16,-3 6 0-16,-2 9 0 0,3 5 0 15,10 5-2-15,4-2-5 16,23 9-28-16,1-10-1 15,21 7 0-15,4-11-2 16</inkml:trace>
  <inkml:trace contextRef="#ctx0" brushRef="#br0" timeOffset="10872.087">12712 2146 55 0,'0'0'35'16,"-21"-2"1"-16,4 7 0 15,-11-5-14-15,6 15-14 16,-14-3 0-16,6 11-2 15,-6 1-1-15,6 10-1 16,1-3-1-16,10 12 0 16,6-5-1-16,11 3-1 15,12-6 0-15,13-4 0 16,10-10 0-16,9-10 0 15,9-12-1-15,6-14 1 16,1-8 0-16,-1-14 0 16,-9-2 0-16,-10-8-1 0,-11 3 0 15,-13-1-1-15,-16 3 0 16,-16 9-1-16,-11 3 0 15,-11 10-1-15,-4 10-2 16,-7 3-1-16,7 17-15 16,-6-6-18-16,19 14 1 15,2-4-2-15,16 8 2 16</inkml:trace>
  <inkml:trace contextRef="#ctx0" brushRef="#br0" timeOffset="12186.2185">11571 2188 35 0,'0'0'21'15,"0"0"-1"-15,0 0-1 16,0 0-5-16,0 0-6 16,-12-9-2-16,12 9-1 15,0 0-2-15,0 0 1 16,0 0 1-16,0 0-1 15,12-4 1-15,2 4 0 16,-4-6 1-16,13 5-1 16,3-6 1-16,10 2-2 15,7-7 0-15,10 0-1 16,7-3-1-16,7 2 1 15,9-1-2-15,7-1 0 0,1 1 0 16,0 1 0-16,0 6 0 16,-2 1-1-16,0-1 0 15,-2 4 0-15,-1-2 1 16,2 4-1-16,-2 0 0 15,-2 1 0-15,0 2 0 16,-7 1 0-16,-4 0 0 16,-4 2 0-16,-8-2 0 15,-6-1 1-15,-9 0-1 16,-3-4-1-16,-6 0-1 15,-6-4-1-15,3 2-4 16,-13-10-4-16,8 8-13 16,-13-5-10-16,4 3-2 0,-8-4 3 15,-5 12-1-15</inkml:trace>
  <inkml:trace contextRef="#ctx0" brushRef="#br0" timeOffset="14643.4642">11954 2129 40 0,'0'0'30'0,"0"0"2"16,0 0-1-16,-4 10-20 15,-7-11-3-15,11 1-1 16,-18 9-1-16,18-9 1 15,-20 6-3-15,7 0 0 16,-2-4-1-16,1 1-1 16,-4-1 0-16,2 1-1 0,-2-1 0 15,2 2 0-15,-1-3 0 16,2 1 0-16,-3-1 0 15,4 2-1-15,-4-1 1 16,3 0 0-16,-4 2 0 16,4-2 0-16,-1 0-1 15,0 1 1-15,2-2-1 16,5 0 1-16,-3-2 0 15,12 1 0-15,-15-4 0 16,15 4-1-16,-14-6 1 16,14 6 0-16,-16-12-1 15,16 12 1-15,-19-18-1 16,7 11 1-16,0-5 0 15,-2 1 0-15,4-2-1 0,-3 0 1 16,4-2-1-16,-1-1 1 16,1 3-1-16,3-4 0 15,2 1 0-15,-1 0 0 16,0 0 1-16,2-1-1 15,1 0 0-15,-1-1 0 16,2 2-1-16,-1-1 1 16,1 1 0-16,1 1 1 15,0-1-2-15,1 2 2 16,1 2-1-16,0-1 1 15,2 3-1-15,-2-2 1 16,-2 12 0-16,8-18-1 16,-8 18 0-16,10-19 0 15,-10 19 0-15,15-19 1 16,-7 7-1-16,2 2 0 0,-1-2 0 15,3 3 1-15,0 0-1 16,-2 2 0-16,0 1 1 16,1 1-1-16,-11 5 0 15,18-9 1-15,-8 8-1 16,1-2 0-16,0 0 0 15,0 1 0-15,3-3 1 16,0 1-1-16,0 0 1 16,0 2-1-16,1-2 1 15,-1 2 0-15,-1 0 0 16,-1 1-1-16,0 1 1 15,-2 1-1-15,-10-1 0 16,19 6 0-16,-19-6 0 16,18 4 0-16,-18-4 1 0,20 5-1 15,-20-5 0-15,22 3 0 16,-11-2 0-16,4-1 1 15,-3 2-1-15,2-2 1 16,-1 2-1-16,1-2 1 16,-1 2-1-16,-4 1 1 15,5-1-1-15,-5-2 0 16,4 1 0-16,-3-1 0 15,1-1 0-15,3 0 0 16,-2 1 1-16,2-1-1 16,-2 1 0-16,2 0 0 15,0 0 0-15,0 0 0 16,-1 1 0-16,2 1 0 0,-1-4 0 15,4 4 0-15,-3-1 0 16,5 0 0-16,-2 0 0 16,4-1 0-16,0-1 0 15,0 0 0-15,2 3 0 16,-2-2 0-16,-1-2 0 15,0 3 0-15,-5-2 0 16,3 7 0-16,-5-5 0 16,1 5 1-16,0-3-1 15,2 2-1-15,-2 1 1 16,3-3 0-16,-2 1 0 15,1-1 0-15,-2 2 0 16,3-2 0-16,-3 1 0 16,2 0 0-16,-2 1 0 0,1 1 0 15,2-2 0-15,-1 2 0 16,2-1 1-16,-2-1-1 15,2 0 0-15,-1-1 0 16,1 1 0-16,-1-3 0 16,0 1 0-16,-2-2 0 15,1 2 0-15,2-2 0 16,-3 1 0-16,2-1 0 15,1-2 0-15,1 2 0 16,-1-2 0-16,3 1 0 16,0-2-1-16,-1 2 1 15,-1-1 1-15,0 1-1 16,-2 0-1-16,0-2 1 15,0 1 0-15,-3 1 0 0,1-1 0 16,1-2 0-16,-3 2 0 16,1-1 0-16,-2 2 0 15,-1 0 0-15,0 0 0 16,-2 1 0-16,0 0 0 15,2 0 0-15,-1 1 0 16,0 0 0-16,1-1 0 16,-1 1 0-16,3-1 0 15,2 2 0-15,1-2 0 16,1 0 0-16,0-3 1 15,0 2-1-15,1 0 0 16,1 0 0-16,0 0 0 16,0 0 1-16,2-1-1 15,-4 1 0-15,1-1 0 16,-2 1 0-16,-2 1 0 0,-2-1 0 15,-13 1 0-15,16-2-1 16,-16 2 2-16,0 0-2 16,0 0 1-16,11 0 0 15,-11 0 0-15,0 0 0 16,0 0 0-16,11 9 0 15,-11-9 0-15,0 0 0 16,11 4 0-16,-11-4-1 16,0 0 1-16,0 0-1 15,0 0 0-15,0 0 0 16,-11 0 0-16,11 0-1 15,-11-4 0-15,11 4 0 16,-11-6 0-16,11 6 1 0,0 0-1 16,0 0 1-16,0 0-1 15,-8-11 1-15,8 11 1 16,0 0 0-16,0 0 0 15,0 0 0-15,0 0 0 16,0 0 1-16,0 0 0 16,0 0-1-16,0 0 2 15,2 18-1-15,-3-1 0 16,0 6-1-16,-2 5 1 15,0 6-1-15,-1 2 2 16,-4 4-2-16,1-1 1 16,-1 1-2-16,-3-8 2 15,2-1-2-15,3-4-2 16,6-27-9-16,-3 29-23 0,3-29-3 15,0 0-1-15,14-7-1 16</inkml:trace>
  <inkml:trace contextRef="#ctx0" brushRef="#br0" timeOffset="14817.4816">13569 1995 97 0,'0'0'35'16,"-11"-2"0"-16,11 2-7 15,0 0-37-15,0 0-26 16,0 0-1-16,0 0 0 16,0 0 0-16</inkml:trace>
  <inkml:trace contextRef="#ctx0" brushRef="#br1" timeOffset="42876.2872">13872 1878 1 0,'0'0'25'16,"0"0"0"-16,0 0 1 15,0 0-9-15,0 0-2 16,0 0-4-16,0 0-1 15,0 0-3-15,0 0 0 16,13 7-2-16,-13-7 0 16,12-1-2-16,-12 1 1 15,17-1-1-15,-17 1-1 0,24 0 2 16,-15 0-2-1,6 1-1-15,-1-2 1 0,1 2-1 16,2 0-1-16,2 2 1 16,-1-3 0-16,2 0-1 15,-1 0 0-15,-1-1 0 16,1 2 1-16,-2 0-1 15,-1 1 0-15,-2 0 0 16,-1 3 0-16,1 0 0 16,-1-1 0-16,-1 2 1 15,3-2-1-15,0 0 0 16,3 1 0-16,0 1 0 15,4-2 0-15,0 0 0 16,-1 0 0-16,1 2 1 0,-1 1-1 16,-1 1 0-1,-1 0 0-15,0 2 1 0,-3 1-1 16,0-1 0-16,2 2 0 15,0-2 1-15,1-1-1 16,2-1 0-16,-2-1 0 16,0-1 0-16,1 3 0 15,-4 1 0-15,0-1 1 16,-2 3-2-16,-4 0 2 15,1 1-1-15,-3 3 1 16,1 1-2-16,-3-2 2 16,2 1-1-16,-1-3 0 15,1 2 0-15,1-1 0 16,1-3 0-16,0 0 0 15,3-2 0-15,1-1 0 0,-2 2 0 16,0 0 0-16,1-1 0 16,-3 1 0-16,-1 3 1 15,1 0-2-15,-2-1 2 16,-1 2-1-16,-3 3 0 15,1 1 0-15,2 1 0 16,0 2 0-16,-2 2 0 16,3-2 0-16,-2 2 0 15,2 2 0-15,0-5 0 16,0 3 0-16,0-5 0 15,0 1 0-15,1-2 0 16,1-1 0-16,-2 2 0 16,0-3 0-16,-2 0 2 15,1 1-2-15,-2 0 1 0,0 0 0 16,1 1 0-16,-2-2-1 15,1 3 1-15,0 1-1 16,-1 1 0-16,3-3-1 16,1 1 0-16,-2 1 1 15,2-2-1-15,-1 1 1 16,0 0-1-16,0-3 0 15,0 0 1-15,-3-1 0 16,0 1 0-16,1-1-1 16,-1 1 1-16,-1 1 0 15,1-4 0-15,0 3 0 16,-3-1 0-16,4 0 0 15,-4 1 0-15,1 0 0 16,-2-1 0-16,1 2-2 0,-1-2 0 16,0 3 1-16,0-2-1 15,0 4 1-15,-2-3-1 16,2 1 1-16,-1 0 0 15,0 0 1-15,0 0 0 16,-2-2 1-16,1-1-1 16,-2 2 0-16,-1-1 0 15,-1 3 0-15,-1 1 0 16,0-1 0-16,0 3 1 15,-2-3 0-15,2 2-1 16,-1-3 1-16,3 1-1 16,-2-5 2-16,5-3-2 15,2-10 2-15,-5 17-2 16,5-17 0-16,0 13 1 15,0-13-1-15,0 15 1 0,0-15 0 16,-5 24 0-16,4-10 0 16,-2 5 0-16,-3 1 0 15,1 1 1-15,0-3-1 16,0-1 1-16,0-4-2 15,5-13-1-15,-3 14-3 16,3-14-30-16,0 0 0 16,2-21 0-16,-2 21-3 15</inkml:trace>
  <inkml:trace contextRef="#ctx0" brushRef="#br1" timeOffset="46276.627">14974 3103 39 0,'0'0'30'16,"-3"-14"2"-16,3 14-1 15,-5-12-16-15,5 12-6 0,0 0-1 16,0 0 0-1,0 0-2-15,21-4-1 0,-8 12-1 16,5 8 0-16,4 2-1 16,4 12 0-16,2 4-1 15,3 10 1-15,-3-2-1 16,1 3 0-16,-5-10 0 15,0-2 1-15,-2-18-1 16,0-15 0-16,-1-25 0 16,1-22-1-16,3-20-1 15,-1-20-2-15,6-6-3 16,-10-17-24-16,9 16-9 15,-10-4-2-15,6 24 0 16</inkml:trace>
  <inkml:trace contextRef="#ctx0" brushRef="#br2" timeOffset="59915.991">13896 1968 4 0,'0'0'6'0,"0"0"1"15,0 0-2-15,0 0 1 16,0 0-1-16,0 0 0 15,0 0 1-15,0 0 1 16,0 0 2-16,0 0 0 0,0 0 0 16,0 0 1-16,0 0-1 15,0 0-2-15,0 0 0 16,0 0-3-16,0 0 0 15,0 0-1-15,0 0 0 16,-11 4 0-16,11-4-1 16,0 0 1-16,0 0-1 15,0 0 1-15,0 0-1 16,0 0-1-16,0 0 1 15,0 0 0-15,0 0 0 16,0 0-1-16,0 0 0 16,0 0 1-16,-3 10-1 15,3-10 0-15,0 0 0 16,0 0-1-16,0 0 1 15,0 0-1-15,0 0 1 0,0 0 0 16,0 0-1-16,0 0 1 16,0 0-1-16,0 0 1 15,0 0-1-15,0 0 1 16,0 0-1-16,0 0 1 15,0 0-1-15,0 0 0 16,0 0 1-16,0 0-1 16,0 0 0-16,0 0 1 15,0 0-1-15,0 0 0 16,0 0 0-16,0 0 0 15,0 0 0-15,0 0 0 16,0 0 0-16,0 0 0 16,0 0 0-16,0 0 0 15,0 0 0-15,0 0 0 0,0 0 0 16,0 0 0-16,0 0 0 15,0 0 1-15,10 5-1 16,-10-5 0-16,12 0 0 16,-12 0 0-16,19-1 0 15,-19 1 0-15,19-1 0 16,-7-1 0-16,1 2 0 15,-1-2 0-15,3 2 0 16,0 0-1-16,3 0 2 16,-3-2-1-16,3-1 0 15,1-1 0-15,-1 0 0 16,1 0 0-16,1 0 0 15,-4 1 1-15,0 1-1 16,0 0 0-16,2 2 0 0,-3 2 1 16,2 0-1-16,-2 0 0 15,4 3 0-15,-4-2 1 16,3 0-1-16,2 1 0 15,0-2 0-15,2 0 0 16,0-1 0-16,1 1 0 16,2 0 1-16,-1 4-1 15,1-4-1-15,-2 5 1 16,0 1 0-16,1 3 0 15,-1-2-1-15,-4 1 1 16,2 0-1-16,-2-5 1 16,1 6 1-16,-3-4-1 15,1-4 0-15,2 2 0 0,-1-3 0 16,3-1 0-16,0 2 0 15,-1-2 0-15,2 3 0 16,-2 0 0-16,1 0 1 16,-2 2-1-16,2 2 0 15,-1-1 0-15,-1 1 1 16,1 1-1-16,0 0 0 15,2-3 0-15,1 3 2 16,0-5-2-16,4 2 0 16,2-4 1-16,-1 3-1 15,1-1 0-15,2 1 1 16,-2 0-1-16,0 2 0 15,0 1 1-15,-3 1-1 16,-2 0 0-16,2 1 1 0,-3 1-1 16,-1 0 1-16,-2 0-1 15,2 0 1-15,-1 1-1 16,-1 1 1-16,2 2-1 15,1-3 0-15,-1 2 0 16,0 2 0-16,0 0 0 16,1 0 0-16,0 1 0 15,1-1 0-15,-2 1 0 16,2-1 1-16,0 0-1 15,1 2 0-15,0 1 0 16,-1-1 0-16,2-2 0 16,-1 2 1-16,0 1-2 15,2-1 2-15,-3-3-1 16,2 1 1-16,-2 1 0 15,1 0 0-15,-1-2-1 0,-1 1 1 16,-1-1 0-16,0 2 0 16,-2 3-1-16,1-1 0 15,-1 2 0-15,0-3 0 16,3 2-1-16,1 0 1 15,-2-1-1-15,2 1 0 16,1-4 1-16,-2 2 0 16,4 1 0-16,-2-1-1 15,-1 1 1-15,0-1 1 16,2 1-1-16,-2 1 0 15,3 1 0-15,1 1 0 16,2-1 0-16,-2 0 0 16,0 3 0-16,1 0 0 15,-2 1 0-15,2 2 1 0,-3-2-1 16,-1 3 0-16,-2 2 0 15,-1-3 0-15,-1 3 0 16,-1-3-1-16,0 2 2 16,-2 0-1-16,3 0 0 15,0-1-1-15,-1 1 2 16,-1 0-2-16,0 1 2 15,1 0-1-15,-2 1 0 16,0-2 0-16,-4 5 0 16,0-2 0-16,1 2 0 15,-1 0 0-15,0-1 0 16,0 0 0-16,3-1 0 15,-3-1 0-15,2 0 0 16,-2-2 0-16,3-1 0 0,-1 2 0 16,1-3 0-16,0 0 0 15,-1 3 0-15,2-3-1 16,-1 3 1-16,1-1-1 15,-1 2 1-15,0-1-1 16,-1 0 1-16,-2 2-1 16,1-4 1-16,-2 2 0 15,0-1 0-15,-1 2 0 16,0-1 0-16,-3 3 0 15,2-3 0-15,0 1 0 16,-2 2 0-16,-1 1 0 16,0 0 0-16,0 1 0 15,-3 0 0-15,2-1 0 0,-2 2 0 16,2-3 2-1,-2 2-1-15,2-5-2 0,-2 2 2 16,1 0-1-16,0-1 1 16,-1 1-2-16,-2 2 3 15,2 2-4-15,-1 3 1 16,-1 3 2-16,2 0-2 15,-4 0 2-15,3 2-2 16,0-3 1-16,-2-1 0 16,0-1 0-16,0-5 0 15,2 0 1-15,-3 0-2 16,1 1 4-16,2-3-3 15,-1-1 2-15,1 3 0 16,-1-3-2-16,0 3 1 0,1-1 0 16,-1-2 0-16,-2 1-3 15,-1 0 4-15,1 2-4 16,-2 0 2-16,1 0 0 15,-2 2 0-15,1-2 0 16,0-2 0-16,-2 2 0 16,1-3 0-16,0 1 0 15,1-1 0-15,-1-2 0 16,1 1 0-16,0-2 0 15,-2 1-1-15,2-3 1 16,-1 3 0-16,1-1 0 16,0-1 1-16,-1 2 0 15,-2-3 0-15,-2 3 0 16,1-3-1-16,-1-1 2 15,0 3-5-15,-5-8-27 0,4-1-3 16,-2-6 1-16,8-13-3 16</inkml:trace>
  <inkml:trace contextRef="#ctx0" brushRef="#br2" timeOffset="60645.0638">17556 5159 42 0,'-3'-18'29'0,"0"7"3"15,3 11-2-15,-10-22-17 16,10 22-4-16,-1-12-1 16,1 12-1-16,0 0-3 15,11 18 0-15,-7 2-1 16,7 13 0-16,1 6-1 15,5 9 1-15,0 4-2 0,5 1 2 16,-1-4-1-16,2-7 0 16,2-13 0-16,3-17 0 15,1-20 0-15,2-19 1 16,2-30-1-16,4-17 2 15,-1-18-4-15,4-12 0 16,-2-1-4-16,-8-12-8 16,1 17-26-16,-11 8 3 15,0 23-5-15,-11 10 0 16</inkml:trace>
  <inkml:trace contextRef="#ctx0" brushRef="#br3" timeOffset="76448.6441">14085 1986 25 0,'0'0'17'16,"0"0"2"-16,0 0-3 15,3-10-1-15,-3 10-1 16,0 0-7-16,0 0 1 16,0 0-3-16,0 0 0 15,0 0-3-15,0 0 0 0,0 0-1 16,0 0 0-16,0 0 0 15,0 0 1-15,0 0 1 16,0 0 0-16,0 0 0 16,0 0 0-16,0 0 0 15,0 0-1-15,9 10 0 16,-9-10-1-16,0 0-1 15,0 0 0-15,0 0 0 16,0 0 0-16,0 0 0 16,0 0 0-16,0 0 0 15,0 0 0-15,0 0 1 16,5 10-1-16,-5-10 1 0,0 0-2 15,2 15 1-15,-2-15 0 16,5 12 0-16,-5-12-1 16,0 0 1-16,14 9-1 15,-14-9 1-15,13 6 0 16,-13-6 0-16,15 5 0 15,-15-5 0-15,15 6 1 16,-15-6-2-16,13 8 2 16,-13-8-1-16,13 8 0 15,-13-8 0-15,13 7 0 16,-13-7 0-16,15 4 0 15,-15-4 0-15,18-1-1 16,-18 1 1-16,17-4 0 16,-4 3 0-16,-3 0 1 15,3 0-1-15,-3 2 0 0,1 0 0 16,2 1 0-16,-3 3 0 15,3-1 0-15,-13-4 0 16,21 10 0-16,-9-6 0 16,-1 0 0-16,3-2 0 15,1-2 0-15,0-2 0 16,1 1 0-16,2-3 0 15,-2 2 0-15,2 1 0 16,-3 0 0-16,0 1 0 16,1 2 0-16,-4 0 0 15,1 3 0-15,-3-1 0 16,1 1 0-16,0 0 0 15,-11-5 0-15,18 6 0 16,-18-6 0-16,18 4 0 0,-18-4 0 16,21 2 0-16,-21-2 0 15,20 4 1-15,-11-2-1 16,1 0 0-16,1 2 0 15,0 2 0-15,0-2 0 16,-1 3 0-16,1 1 0 16,0-2 0-16,1 0 0 15,4-1 0-15,-1-1 0 16,1-2 0-16,2-1 0 15,0 2 0-15,1-3 0 16,0 2 0-16,1 0 0 16,-3 3 0-16,2 2 0 15,-3 1 0-15,2 2 1 16,0 4-1-16,1-1 0 0,-2 2 0 15,0 1 0-15,4 0 0 16,-1 0 1-16,0-1-1 16,3-1 0-16,1 0 0 15,0 0 1-15,3-3-1 16,-1 1 0-16,0-3 0 15,3 3 0-15,-2-1 0 16,-2 2 1-16,0-2-1 16,-2 1 0-16,0-1 0 15,0 2 0-15,-3-1 0 16,2-1 0-16,-2-2 0 15,3 1 0-15,-2-2 0 16,1 0 0-16,0-3-1 16,-2-1 1-16,4 1 0 15,-1-1 0-15,-4 1 0 0,4-1 0 16,-4 2 0-16,1 2 1 15,2 0-1-15,-1 3 0 16,-2 1 0-16,2 1 1 16,0 0 0-16,-1 1 0 15,2-2-1-15,2 1 2 16,-1-3-1-16,4 1 0 15,-3-3-1-15,3-1 0 16,0 1 0-16,-1-2 0 16,0 0 0-16,0 0 1 15,-2 5-1-15,0 0-1 16,-4 3 1-16,2 2 0 15,-2 0 0-15,2 0 0 16,-1 5 0-16,1-2-1 0,0-2 1 16,1 0 0-16,-1-1-1 15,5 2 1-15,-1-3 0 16,1-2-2-16,0 2 4 15,1-1-2-15,1 0 0 16,0 0 0-16,2 1 0 16,0-1 0-16,3 2 0 15,-2 0 0-15,2 1 0 16,-2-2 0-16,1 3 0 15,-1-1 1-15,-3 0-1 16,0 1 0-16,-2 0 0 16,-2 0 0-16,0-1 0 15,-1 2 0-15,0 0 0 16,1 0-1-16,-2-1 1 0,0-1 0 15,-1 1 0-15,0 0 0 16,0-1-2-16,-1 2 2 16,-3 0 2-16,1-1-2 15,-1 2 1-15,0 1-2 16,-1-2 2-16,1 2-1 15,-1-2 0-15,1 1 0 16,1 0 0-16,-2-2 0 16,4 0 0-16,0-1 0 15,1 1 0-15,1 0 0 16,-1 2 0-16,1 0 0 15,1 1 0-15,-2 2 0 16,2 0 0-16,-3 2 0 16,0 1-1-16,1-1 2 15,-3 2-1-15,1-2 0 0,0 0 0 16,1-2 0-16,-2 0 0 15,2-1 0-15,1-3 0 16,1 0 0-16,-1 1 0 16,-1 0 0-16,2-2 0 15,1 4 0-15,0-2 0 16,-4 4 0-16,2 2 0 15,-3 2-1-15,1 0 1 16,2 3-2-16,-2-1 2 16,-2 0-1-16,1 1 1 15,-1-2 0-15,2 0 0 16,1-2 0-16,0 3 0 0,-1-3 0 15,1 0 0-15,2 2 0 16,1-2 0-16,-2 3 0 16,0-3 0-16,0 3 0 15,-1-2 0-15,-1 0 0 16,1 1 0-16,-1-3 0 15,0 1-1-15,-1-2 1 16,1 2 0-16,-1-1 2 16,-1-1 0-16,-1 2-4 15,2 2 5-15,-2-3-4 16,2 4 3-16,-2 0-2 15,1 3 1-15,-1-2-3 16,0 2 2-16,2 1 0 16,-1-1 0-16,-1 0 0 15,4 1 0-15,-3-3 0 0,2-1 0 16,-1 1 0-16,5-3 0 15,-6 1 0-15,2-4 0 16,1 2 0-16,0 0 0 16,-3 1 0-16,1 3 0 15,-1 0 2-15,-2-1-2 16,2 1 2-16,1 2 0 15,-2-3-1-15,0 3 1 16,0-1-1-16,1-2 0 16,0 0-2-16,-1 1 3 15,-1 2-3-15,0 1 1 16,0 1 0-16,0 1-1 15,-1-1 2-15,2 2-2 16,-3-1 2-16,1 1-2 0,-3-1 1 16,2-1 0-16,-1-1 0 15,0-2 0-15,1 2 0 16,1-1 0-16,-3-1 0 15,1 1 0-15,1-1 1 16,1-2-1-16,-1 1 2 16,-3-1-2-16,1 1 1 15,0-3-1-15,1-1 1 16,0 5-1-16,-1-4 0 15,0 7 0-15,-1-3 0 16,0 3-1-16,-1-1 1 16,1 2 0-16,-3-2 0 15,0-1 0-15,1 1 0 16,-2-4-1-16,2 1 1 0,-1-3 0 15,-1 1 0-15,0 0-1 16,-1 2 0-16,-1-2 0 16,-1 0 0-16,1 2 1 15,-2 0-2-15,0 3 2 16,-1-2-1-16,0 3 1 15,1-1 0-15,-1 4-1 16,-1-1 2-16,0 5-2 16,0-2 2-16,1 0-2 15,-2 3 1-15,0-3 0 16,0 2 0-16,0-3 0 15,0-1 0-15,0 1 0 16,0 1-2-16,-2-4 2 16,0 1-2-16,1-1 2 0,0-1-2 15,1 2 2-15,-1-2-3 16,1 0 3-16,0-3 0 15,1 5 0-15,0-2 0 16,0 2 0-16,3 0 0 16,-2 1 0-16,0-2-1 15,2 3 1-15,-4-3 0 16,1 2-1-16,0-1 1 15,-1 1 1-15,0-2-1 16,-1 3 1-16,1-1-1 16,-2 0 1-16,2 2-2 15,-2-2 2-15,1 2-1 16,-2-1 0-16,2 3-1 15,1-2 1-15,0 1 0 0,0 0-1 16,-3-1 1-16,1 3 0 16,0-3 0-16,-1 3 0 15,0-1 0-15,1-3 0 16,-3 1-1-16,1 2 0 15,0 0 1-15,-1 1 0 16,-2 0-1-16,0 1 1 16,3 0 0-16,-4 3 0 15,1 1 1-15,-2-3-1 16,4 2 1-16,-5-1-1 15,3 2 1-15,-2-2-1 16,0 1 0-16,-3-1 0 16,3 0-1-16,-4 0 0 15,2 1 0-15,-1 1 0 0,-1 0 1 16,0 2-1-16,0 0 1 15,1 2-1-15,-3-2 3 16,1 2-2-16,2-1 1 16,-1-3 0-16,-1 0 0 15,-1-5-1-15,0 0 1 16,0-3-1-16,-3 0 0 15,2-2-1-15,-1 0-1 16,-2-1 1-16,1 2-1 16,-2-2 1-16,1 2-1 15,1-1 1-15,-2-2-1 16,-2 0 2-16,1-1 1 15,0 2 0-15,-1-1 0 16,3-3-1-16,-3 1 1 0,1-2-1 16,-1 2 1-16,0-2-1 15,1 1 0-15,-1-4 0 16,-2 2 0-16,1-1 1 15,-1-1-1-15,1-2 1 16,0-1 0-16,0 2 0 16,2-2-1-16,-1-3 0 15,3 4 0-15,2-4 0 16,1-1-2-16,4 6-6 15,-2-9-24-15,7 0 2 16,-2-6-1-16,7 0-1 16</inkml:trace>
  <inkml:trace contextRef="#ctx0" brushRef="#br3" timeOffset="77400.7393">19292 8577 10 0,'-11'-19'24'0,"11"19"1"15,-8-21 2-15,5 8-14 16,3 13-1-16,-1-18 0 15,1 18-1-15,1-15-1 16,-1 15-2-16,0 0-2 16,13 8 0-16,-10 4 0 15,5 14-2-15,0 9 1 16,5 17-1-16,-3 6 0 15,8 15-1-15,-4 4 1 16,4-1 0-16,0-9 0 0,4-12-1 16,3-24-1-16,6-21 1 15,3-31 0-15,4-25 0 16,6-28-2-16,5-18-1 15,4-17-4-15,-8-11-9 16,6 17-25-16,-10 2 2 16,2 19-3-16,-7 14 0 15</inkml:trace>
  <inkml:trace contextRef="#ctx0" brushRef="#br4" timeOffset="98435.8424">14246 2060 0 0,'-12'-6'20'0,"12"6"2"16,0 0-8-16,0 0-3 15,0 0-2-15,-4-12 0 16,4 12-2-16,0 0-1 15,11-10 0-15,-11 10-1 16,0 0-1-16,13-4-1 0,-13 4 0 16,10 7-1-16,-10-7 0 15,13 13 0-15,-13-13 0 16,15 9 0-16,-2-6 0 15,-3-7 0-15,5 1 0 16,0-5 0-16,3-3 0 16,1-2-1-16,1 1 1 15,2-1-1-15,-2 6 0 16,-2 0 0-16,1 4 0 15,-4 0 0-15,2 5 1 16,-4 3-2-16,1-1 1 16,-1 3 0-16,1-3-1 15,-2 2 2-15,5-2-1 16,-2 0 0-16,4-3-1 0,-1-5 2 15,4 5 0-15,-4-2-1 16,4 3 0-16,-1 0 0 16,-1 5 0-16,2-3 0 15,0 5 0-15,0 0 0 16,1 0-1-16,0-2 1 15,-1 4 0-15,1-4 1 16,3 1-2-16,-4 0 1 16,1 3-1-16,-1 0 1 15,1 3-1-15,0-1 1 16,-2 6-1-16,0-2 1 15,-1 0-1-15,3 2 0 16,-2-1 1-16,2-3-1 16,1 0 1-16,2-1-1 15,-1-2 0-15,3-1 1 0,1 2-1 16,0-3 0-16,0 2 1 15,-1 2-1-15,1 1 0 16,-3 1 1-16,1 1-1 16,0-2 0-16,3 1 0 15,-4 0 0-15,3-2 0 16,1-3 0-16,3 0 1 15,2-4-1-15,2 0 0 16,-3-1 0-16,7 2 1 16,-2-1-1-16,7 2 0 15,-4 2 0-15,5 1 0 16,-4 4 0-16,0 5 2 15,1 0-2-15,-3 1 1 16,-3 2 0-16,3 2 0 0,-3-4 0 16,0 6 0-16,1-5-1 15,-1 0 0-15,2-1-1 16,2 0 1-16,1 0-1 15,0-2 1-15,1 4 0 16,1-6 0-16,-1 5 0 16,4-1 0-16,-6 1 0 15,1 5 1-15,-1-3-1 16,-1 3 0-16,-7-3 0 15,3 2 0-15,-3-1 0 16,-2 1 0-16,1-2-1 16,-3-1 1-16,1 1 0 15,-1-2 0-15,3 3-1 16,-4-3 2-16,3 0-2 0,-1-1 1 15,3 0 0-15,0 0 0 16,-2 1 1-16,3-1-2 16,-3 1 2-16,1 0-1 15,-3 1 0-15,1 0 0 16,-3 3 1-16,-1-2-2 15,-3 0 1-15,1-1 0 16,-1 0 0-16,-2-2 0 16,2 2 0-16,0-2 0 15,2-1 0-15,-3 1 0 16,1 2 0-16,-1-3 1 15,1 3-1-15,-2 1 0 16,-2 1 0-16,1 1 0 16,1 0 0-16,-1 1 0 0,1-2-1 15,1 1 1-15,0 0 0 16,2-1 0-16,0 0 0 15,2 2 0-15,1-1 0 16,-3 3-1-16,2 2 1 16,-1 0-1-16,3 0 0 15,-4-1 0-15,3 2 1 16,-4-2 0-16,4-4-1 15,-4 3 1-15,3-1 0 16,-3 0 0-16,0 1 0 16,4 3 0-16,-2 1 0 15,-2 3 1-15,0 2-1 16,-1 0 0-16,-2 3 0 0,2-2 1 15,-3 3-2-15,-1-1 1 16,0-1 1-16,3-1-1 16,-1 1 1-16,1-1-2 15,3-2 3-15,1 2-3 16,1 3 2-16,2 0-1 15,2 2 0-15,-3-2 0 16,2 4 0-16,-2-1 0 16,0 0 0-16,-1-1 0 15,1 2 0-15,-2-4 2 16,0 1-2-16,-1-3 2 15,-1-2 0-15,5-1-1 16,-2-1 1-16,0-1-1 16,1-4 1-16,0 3-3 15,-3-1 3-15,1 2-3 0,-1 2 1 16,-3 1 0-16,-1 2-1 15,-2 0 1-15,1 2 0 16,0 0 0-16,0-1 0 16,-1 1 0-16,-1-3 0 15,1 2 0-15,-1-2 0 16,1 1 2-16,0-3-2 15,0 2 1-15,0-1-1 16,-2 2 1-16,0 2-1 16,-1 0 1-16,0 2-1 15,-3 0 0-15,-2 2 0 16,2 1 0-16,-4-1 0 15,1-2 0-15,0 0 0 16,0-4 0-16,2 2 0 0,-2-3-1 16,0 1 0-16,2-3 0 15,0 0 1-15,-1-1-2 16,0 1 2-16,-1 0-1 15,2 0 1-15,-2 0-1 16,-1 2 1-16,1 2 0 16,-5 0 0-16,3 2 1 15,-1-1-2-15,0 0 1 16,0-3 0-16,0 0 0 15,3-2 0-15,1-3 0 16,1 4 0-16,-1-3-1 16,1 1 0-16,-1-1 0 15,1 2 1-15,0-3-2 0,-2 5 2 16,-4 0-2-1,3-2 2-15,-4 2 0 0,1 3 0 16,-2 2 0-16,1-1 0 16,-2 1 1-16,2 1-1 15,0-1 0-15,-1-1 0 16,1 1 0-16,1-2 2 15,-3 4-2-15,3-5 1 16,-1 3-1-16,0-2 1 16,0 1-1-16,-2 1 1 15,1 1-1-15,-3-4 0 16,1 2 0-16,1 0 0 15,-1-1 1-15,0 1-1 16,-2-1 0-16,1 1 0 0,-1-1 1 16,3 0-1-1,-2 0-1-15,-1 1 1 0,0 0 1 16,0 0-2-16,0 0 2 15,0 1-2-15,0 2 2 16,-1 1-1-16,1 1 1 16,0-1-1-16,-1 3 1 15,-1 0-1-15,0-1 0 16,0 1 0-16,-2-4 1 15,2 0-1-15,-1 0-1 16,-1-3 0-16,2 0 0 16,-3-2 0-16,1 2 1 15,0 2-2-15,2 3 2 16,-2 0-1-16,0 3 1 15,-2 2 0-15,1 0 1 16,1 1-1-16,-2 0 1 0,-1-1-1 16,1-1-1-16,-1-3 0 15,0-1-1-15,0-2 1 16,1-1-1-16,-1-1 1 15,3 0-2-15,-1 1 2 16,2-2 0-16,-1 2 1 16,1-1 1-16,-1 3-1 15,0 1 1-15,-1 0-1 16,-2 0 1-16,0-3-1 15,-2 0 2-15,0 2-2 16,-1-3-1-16,0 1 1 16,-2-2-1-16,1 0 1 15,3 1-1-15,-3 0 1 0,2 1-2 16,0 1 2-16,-2 1 1 15,2-2-1-15,0 3 1 16,-1-1-1-16,0-2 1 16,1 0-2-16,-2-1 1 15,1-1 0-15,-2-1-1 16,1-2 0-16,-1 0 0 15,1 0 0-15,-2-1 0 16,-1 0 1-16,-1 2-1 16,1-1 1-16,-1 1 1 15,-3 2-1-15,1-2 0 16,0 2 0-16,-2 1 1 15,-1 1-1-15,2-2 0 16,-1-1 0-16,-1-3 0 0,1 4-1 16,-1-2 0-16,1-2 0 15,-1 0 0-15,0-2 1 16,1 1-1-16,-3 0 1 15,3-1 0-15,0-3 0 16,2 2 0-16,-3-1 1 16,3 0-1-16,-1-3 0 15,-1 3 1-15,-1-1-1 16,1-1 0-16,-1 0 0 15,-1-2 1-15,1-1-1 16,0 1 0-16,0-2 0 16,-1 3-1-16,2-3 0 15,0-2 0-15,-1 2 1 16,-2-2-2-16,1 0 2 15,0-2-1-15,-2 1 1 0,1-2-2 16,-1-1 2-16,0-1 2 16,-3 3-2-16,1-1 0 15,-2 0 0-15,2 3 1 16,-3 0-1-16,1 2 0 15,-2-1 0-15,3 2 1 16,-1 0-1-16,-1-1 0 16,2 0 0-16,-1-1 1 15,-2-2-1-15,3-1 0 16,-1 0 0-16,-1-3 1 15,2 2-2-15,-1-2 1 16,-1 2-1-16,-1 0 0 16,2 2 0-16,-1 1-1 15,-3 0 1-15,0 4-1 0,-4-1 3 16,-2 2-2-16,1-2 1 15,-3 4 0-15,2-3 1 16,-3 4-1-16,1-2 0 16,2-1 1-16,0-1-1 15,1 1 0-15,2 0 1 16,-3-1-1-16,0-2 0 15,2-1 0-15,-2 0 0 16,3 1 0-16,-5-4 0 16,1-2 0-16,-2 4 0 15,-1-3-2-15,-2 1 3 16,1-2-3-16,-3 1 2 15,2 1-1-15,-3-1 1 16,2 2-1-16,1-2 1 0,0 0 0 16,2 3 0-16,-2 0 0 15,1-2 0-15,0 4 0 16,-1 3 0-16,2-3 0 15,-2 0-1-15,-1 2 2 16,-1-1-1-16,-3-1 0 16,1-1 0-16,-3-3 0 15,1-2 0-15,-1 2 0 16,1-3 0-16,1-1 0 15,3 4 0-15,1-1 1 16,-1-2-1-16,3 1 1 16,0 0-1-16,0-2-2 15,0 2 3-15,-2-2-3 0,-1-5 3 16,-1 2-3-16,-1-2 2 15,-1 0-2-15,2 1 3 16,-3-2-1-16,3 1 0 16,1-1 0-16,2 2 0 15,0 0 0-15,2 1 0 16,0-1 0-16,2-1 0 15,-2 3 1-15,2-1-2 16,0 1 2-16,-2-3-1 16,0 1 0-16,-2-2 0 15,2-2 0-15,-2-3 0 16,0 0 0-16,-1-1 0 15,1-2 0-15,0 1 0 16,0-2 0-16,2 2 0 0,1-1 0 16,-2 5 0-16,1-2 0 15,0 1 0-15,0 0 1 16,-2-1-1-16,-2 0 0 15,-1-1 1-15,-2 0-1 16,-1 1 0-16,-2-4 0 16,0 1 0-16,0-1 0 15,0 1-1-15,0-2 1 16,3 0 0-16,-2 0 1 15,2 0-1-15,-2 2 1 16,2 0-1-16,-2 0 1 16,-5-1-1-16,2 0 1 15,-7 1-1-15,2-1 0 16,-2 0 0-16,0-2 0 15,-2 0-1-15,4 2 1 0,0-2 1 16,3 5 0-16,4-6-1 16,-1 4 1-16,2 1 1 15,-2-3-2-15,-3 2 0 16,0-5 0-16,-2 7 0 15,-1-8-2-15,1 6 2 16,-2-6-1-16,1 0 1 16,3 2 0-16,-1-2 1 15,6 1 1-15,-2-2-2 16,1-1 1-16,1 1 0 15,-1-1 0-15,-2 0 0 16,0 1-1-16,-2-1 0 16,1 0 0-16,-3 1 0 15,0 1 0-15,3 1 0 0,-1-1 0 16,-1 2 1-16,2-2 0 15,0 0-1-15,2-1 1 16,-1 2 0-16,0-2-1 16,-2-2 1-16,-2 1 0 15,4-3-1-15,-3 2 0 16,-1-1 0-16,1-2 0 15,0-3 0-15,0 5 0 16,-2-4 0-16,3 4 0 16,-3-6 1-16,1 5-1 15,0-4 0-15,0-1 0 16,-4 4 0-16,-2-3 1 15,1 1-1-15,-2-4 0 0,1 3 0 16,0-4 0-16,-3 4 0 16,4 2 0-16,0-3 0 15,1 1 0-15,4 0 0 16,-4 0 0-16,0-1 0 15,1 1 0-15,1-2 0 16,1 0 0-16,-1 0 0 16,1-2 0-16,1 0 0 15,1-1 0-15,0-2 0 16,3 2-1-16,1-3 1 15,3 1 0-15,-1-1-1 16,2 1 1-16,-3-1 0 16,2-1 0-16,-1 2 0 15,1 0 0-15,0-3 0 0,-2 2 0 16,1-1 0-16,0 0 0 15,6-2 0-15,-7-1 0 16,4-2-1-16,3 2 1 16,-3-4-1-16,1 3 1 15,0-2-1-15,0 0 0 16,-1 0 1-16,1 2 0 15,-1 1-1-15,1-1 1 16,1 3 0-16,-4 0 1 16,4 0-1-16,-2-1 1 15,6-3-2-15,-4-1 1 16,2 0 0-16,1-1 0 15,-1 0-1-15,3-3 0 16,-3-1 0-16,0-1 0 0,1 3 1 16,-3 2 0-16,2-2 0 15,0 0 0-15,-1 4 0 16,-1-1 0-16,1 0 0 15,-2 3 0-15,4-1 0 16,-2-4 0-16,0 4-1 16,1-2 1-16,-2-1-1 15,2-4-1-15,0 4 2 16,-4-2-1-16,2 2 0 15,-4 0 0-15,4 0 1 16,-3-2 0-16,-2 5 1 16,2-3-1-16,1 0 0 15,0 1 2-15,-1-1-2 16,2 1 3-16,1 0-3 15,0 0 1-15,1-2-1 0,-1 2 1 16,-1-3-2-16,4 2 1 16,-5-2-1-16,1-1 1 15,2-3 0-15,-1 3-1 16,0-4 1-16,-1 2 0 15,2-4 0-15,1 1 0 16,2-2 0-16,-1 2 0 16,3-2 0-16,-2-1-2 15,3 1 2-15,0 0 0 16,2 1-1-16,-5-2 1 15,4 1 1-15,-3-1 2 16,0 2-2-16,0-2 1 16,0-2 0-16,0 1 0 15,-3-2-1-15,5-1 1 0,-4 1-1 16,3 0-2-16,0-1 1 15,0 1 0-15,4 1 0 16,0 0 0-16,0 2 0 16,0 2 0-16,0 1-1 15,3-1 1-15,-2 3 0 16,2 0-1-16,-1 0 1 15,-2 0 0-15,5-1 1 16,-3 2 1-16,-2-4-1 16,2 4 1-16,-1-4-1 15,0 2 1-15,2-2-1 16,-3 0 1-16,1 0-2 15,3 0 0-15,-1 0 0 16,2 0-1-16,1 0 1 16,-2-1 0-16,2 2 0 0,3 0 0 15,-2 1-1-15,1 0 1 16,2 0 0-16,-1-1-1 15,0 2 1-15,0-1 0 16,1 0 0-16,-2-1-1 16,2 1 1-16,-2 0 0 15,-1-1 1-15,2 2 0 16,-3 0 0-16,1 2 0 15,0-2 0-15,-1 0 0 16,4 0 1-16,-2-1-2 16,1 2 0-16,3-4 0 15,-1 0 0-15,1-3-1 16,2-2 1-16,0 2 0 15,0 0 0-15,0-1 0 0,4-1 0 16,-4 2-1-16,4 0 1 16,1 2 0-16,-3 2 0 15,4-3 0-15,-4 1 0 16,3 0 0-16,-1 0 0 15,2 1 1-15,-3-2-1 16,3 0 1-16,-1-1-1 16,1 0 1-16,1 3-1 15,-1 0 0-15,0-3 0 16,1-1 0-16,-1 2 0 15,1-3-1-15,-1 2 1 16,-1 1-1-16,2-1 1 16,-1 1 0-16,1 1-1 0,0 2 1 15,0-1 0-15,0 1 2 16,0 0-2-16,1 3 2 15,-1-2-2-15,2 2 1 16,-2-1-1-16,4 2 2 16,-4 1-2-16,3 2-1 15,0-1 1-15,0 2-1 16,2-3 1-16,-1 1 0 15,2 2-1-15,1-1 1 16,-1 0 0-16,2-1 0 16,0 2-1-16,0 0 1 15,3 1 0-15,-2 0 0 16,2 2 0-16,0 0 0 15,0 2 0-15,-1-1 0 0,0 1 0 16,3 2-1-16,-3-2 1 16,-1 1 0-16,1 0 0 15,-2-4 0-15,1 0 0 16,2-1-1-16,-4-4 2 15,2-3 1-15,3 0-1 16,-5 1 2-16,4-3-2 16,-1 2 1-16,1 1-1 15,-2 0 2-15,0 2-3 16,2 0 0-16,-4 1 0 15,2-2-1-15,1 1 1 16,-1 1 0-16,0-5 0 16,3 2-1-16,-1-4 1 15,-1-1 0-15,2 0-1 0,-1-2 1 16,1-2 0-16,2 1 0 15,-3 2-1-15,2-3 1 16,-3 3 2-16,3-3-3 16,-4 3 2-16,4-2 0 15,-2-1 1-15,1 1-2 16,-1-4 2-16,2 2-1 15,1-2-1-15,-1-1 1 16,-1 0-1-16,2-4 0 16,2 0-1-16,-4-2 1 15,4 0 0-15,-1-2-1 16,-1-3 1-16,-3 0 1 15,3 2-1-15,0 0 0 0,0 1 1 16,0 3-1-16,-1 1 1 16,1 3-1-16,0 4 1 15,0 1-2-15,1 1 1 16,-1 1 0-16,3 0 0 15,-2-4 0-15,1 4 0 16,1-4-1-16,1-1 1 16,0 1 0-16,2-2 0 15,-2 0 0-15,-2 2-1 16,3 2 2-16,0 0-2 15,-2 1 1-15,0 3 0 16,0 0 0-16,-1-2 0 16,-1 2 0-16,3-6 0 15,-1 1 0-15,0-3 0 0,3-1 0 16,-3 0 0-16,3-4 0 15,0 1 0-15,1 1 0 16,-3 0 0-16,2 2 0 16,-1-2 1-16,-1 1 0 15,3 2 0-15,-2 0 0 16,1 3 0-16,-1-1 1 15,1 2-2-15,-2 0 2 16,1 5-2-16,4 0 0 16,-4-1 0-16,7 1 0 15,0-3 0-15,-1-1 0 16,3 3 1-16,1-4-2 15,1 0 2-15,-2 3-2 16,5-2 2-16,-4 1-1 16,0 3 0-16,0-3 0 0,0 1 0 15,1-3 1-15,0 0-1 16,1 0 1-16,-3 0-1 15,1-1 1-15,-2 1-1 16,1-1 1-16,-2 0 0 16,3 1-1-16,0-1 0 15,0-5 0-15,1-1 0 16,1-1 0-16,-1-3 0 15,2 2-1-15,-1 0 1 16,0 0-2-16,-2 2 2 16,1 3-1-16,-2 0 1 15,1 4-2-15,3-1 2 16,-2 1-1-16,2-1 1 15,2-2 0-15,0-2 0 0,1-1-1 16,-2-2 2-16,3-2-1 16,-2 3 0-16,0-1 0 15,-1 2 1-15,1 3-1 16,-1-1-2-16,-2 4 1 15,-1 0-1-15,0 2 2 16,1-2-2-16,1 0 1 16,2-1-1-16,3-3 1 15,1 2 1-15,3-1 0 16,1-1 1-16,0 1-1 15,0 1 0-15,0-1 0 16,1 3 1-16,-3 0-1 16,0 2 0-16,0-1 0 15,-2 4 1-15,2-1-2 0,-3-1 0 16,3 0 1-16,-1 1-2 15,-1 0 2-15,-1 3-1 16,0-1 1-16,-1 1-2 16,3 1 2-16,-2 0 1 15,2 0-2-15,2-1 2 16,2 1-1-16,-2-2 0 15,4 0 0-15,-2 2 0 16,1-1 0-16,-1 2 1 16,-1-1-1-16,-3 3 0 15,-2 3 0-15,1-2 0 16,-3 2 0-16,2-1 1 15,-1-2-1-15,1 1 0 16,0-3 0-16,5 1 0 16,-2-3 1-16,5-2-1 0,-1 2 1 15,0-2-1-15,2 2 1 16,-3-1-1-16,2 2 1 15,-2-2-1-15,0 3 1 16,0 2-1-16,-3-2 0 16,0 4 0-16,2 0 0 15,0-2 1-15,1 2-1 16,1 1 0-16,3-1 0 15,0-1 1-15,3-2-1 16,2 2 0-16,1-3 0 16,-2 1 0-16,1 1 0 15,0 1 1-15,-4-2-1 16,-2 3 0-16,3 2 0 15,-4 0 0-15,-1 0 0 0,-2 1 0 16,0-1 0-16,1 2 0 16,0-3 1-16,1-2-1 15,0 1 0-15,2 2 0 16,6-4 1-16,0 2-1 15,3-1 1-15,3-1-1 16,1 0 0-16,-1 0 0 16,0-1 0-16,0-1 0 15,-2-2 0-15,0 0 0 16,3 1 0-16,2 0 0 15,2-3-1-15,5 2 0 16,1-3 0-16,6 3 0 16,1 0-1-16,4 2 1 15,-7 1 1-15,3 1-1 0,-7 0 1 16,-1 3 0-16,-7 6 0 15,1-5 0-15,-6 5 0 16,2 0 0-16,2 0-1 16,2 1 0-16,2 0-1 15,6-1 2-15,3 0-2 16,0 2 1-16,2-2 0 15,-1 2 2-15,0 0-1 16,-4-1 0-16,2 1 0 16,-2-5 1-16,2 2-1 15,-2-3 0-15,5-3 0 16,1-1 0-16,3-3 0 15,3 0 1-15,0 2-1 0,-2 0 0 16,-4 3 0-16,-1 3 0 16,-5 1 0-16,-2 2 0 15,-5 1 0-15,-2 2 0 16,-2-1 0-16,1 2 0 15,1-2 0-15,0 0 0 16,2 1 0-16,3 1 0 16,1-2 0-16,2 1 0 15,0 0 0-15,2 0 0 16,1 0 1-16,2-1-1 15,-2 3 1-15,3-2-1 16,2-1 2-16,-2 0-2 16,4 2 1-16,-1 0-1 15,0 2 2-15,-3 3-2 0,-2-5 0 16,0 4 0-16,-4 2 0 15,1-1 1-15,-1 0-2 16,-2 1 2-16,4 0-1 16,3 2 1-16,3 1-1 15,2-2 1-15,1 2 0 16,2-2-1-16,-2 1 1 15,1-2-1-15,0-1 0 16,-2-1 1-16,-2-1-1 16,3 0-1-16,-4-1 1 15,3-1-1-15,-1 2 1 16,0 0-1-16,-8 2 1 15,-2 3-3-15,-6-3 0 16,2 6-14-16,-17-10-12 16,5 8-7-16,-15-8-2 0,5 0-1 15</inkml:trace>
  <inkml:trace contextRef="#ctx0" brushRef="#br4" timeOffset="108505.8495">18702 13600 48 0,'16'-14'33'0,"-4"-6"2"16,3 10-2-16,-12-6-24 16,10 13-2-16,-13 3 1 15,9 12-2-15,-11 13-2 16,2 19 1-16,-8 12-2 15,-1 17 1-15,-4 6-2 16,0 10 0-16,-2-4-1 16,7-5 1-16,8-19 0 15,12-17 0-15,22-29 0 16,24-32-2-16,29-33 3 15,31-27-1-15,25-22-1 16,14-14-4-16,17 0-6 16,-12-10-28-16,4 21-2 15,-21 8 1-15,-12 29-5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3:20:40.69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2173 941 73 0,'67'-52'36'0,"-67"52"1"16,0 0 0-16,48-51-32 16,-48 51 0-16,0 0 0 15,-47 5-1-15,47-5 1 16,-81 37-2-16,35-11 2 15,-10 6-1-15,6-1-1 16,-3 6-1-16,-12 16 0 0,-14 25-1 16,26 3 1-16,30-12-2 15,43-13 0-15,26-36 0 16,40-2 0-16,11-1 0 15,-1-4 0-15,-5 8-1 16,-14 7 1-16,-19 6-1 16,-21 7 0-16,-22 7 0 15,-19 9-1-15,-20 2 3 16,-14 1-2-16,-6-5 1 15,-6-8 0-15,2-6 0 16,2-10-3-16,15-12-1 16,5-22-22-16,26 3-13 15,9-28 2-15,22 4-4 16,10-12 2-16</inkml:trace>
  <inkml:trace contextRef="#ctx0" brushRef="#br0" timeOffset="472.0472">3110 1482 88 0,'-27'2'39'15,"-13"3"-1"-15,-2 11 1 16,-19 5-33-16,5 5 0 16,-5 5-2-16,4 7 0 15,4 4-1-15,7 2-2 0,12-2 0 16,16-2 0-16,17-7 0 15,19-9-1-15,15-7 1 16,15-10-1-16,8-11 0 16,9-11 1-16,2-7-1 15,-5-7 1-15,-5-6-1 16,-8-1 1-16,-11-2-1 15,-12-2 1-15,-10 8 0 16,-9 3-1-16,-7 6 0 16,-9 8 1-16,-3 11-1 15,-4 10 0-15,-2 13-1 16,0 11 1-16,2 9 0 15,2 11-1-15,5 4 1 16,3 0-2-16,11 0 1 0,5-10-3 16,16-5-3-16,0-21-32 15,24-13-1-15,1-22 1 16,16-13-3-16</inkml:trace>
  <inkml:trace contextRef="#ctx0" brushRef="#br0" timeOffset="706.0706">3749 1034 108 0,'0'0'42'16,"5"-86"1"-16,-5 86-3 15,0 0-35-15,-16-36-1 16,-10 91-3-16,0 52 2 0,-3 25-3 15,6 11 1-15,-10-34-2 16,22 2 0-16,7-17-5 16,8-28-5-16,13-11-30 15,-8-16 0-15,11-11-1 16,-10-14-1-16</inkml:trace>
  <inkml:trace contextRef="#ctx0" brushRef="#br0" timeOffset="901.0901">3463 1490 112 0,'-15'-4'41'0,"-2"8"1"0,18 6-1 16,-1-10-38-16,30 8-1 15,10-9-1-15,15-6-1 16,12-1-3-16,9-9-3 15,20-4-32-15,-13 2-3 16,5 4 1-16,-12 1-2 16</inkml:trace>
  <inkml:trace contextRef="#ctx0" brushRef="#br0" timeOffset="1288.1288">4002 1625 106 0,'-28'15'40'0,"20"2"1"15,8-17-1-15,12 22-37 0,15-24-1 16,15-8 0-16,13-3-1 16,9-9 0-16,5-3 1 15,5-6-1-15,-3-1 0 16,-9-3-1-16,-12 3 1 15,-12 1 0-15,-17 1 0 16,-15 6-1-16,-20 9 0 16,-14 6 0-16,-14 10-1 15,-12 10 1-15,-9 11 0 16,-5 14 0-16,0 8 1 15,6 8-1-15,6 1 0 16,14 6 1-16,13-5-1 16,22-1 0-16,24-13-1 15,19-10 1-15,26-16-2 0,14-12-1 16,25-11-6-16,1-20-29 15,25-7-2-15,-10-13 1 16,7-5-2-16</inkml:trace>
  <inkml:trace contextRef="#ctx0" brushRef="#br0" timeOffset="1539.1537">5297 1113 97 0,'0'0'43'15,"19"-89"0"-15,-19 89 1 16,-5-68-23-16,5 68-18 15,0 0-1-15,0 0 0 0,-58-18-2 16,37 66 0-16,-29 36 0 16,8 18 0-16,-3 8 0 15,1-7 0-15,11 0 0 16,16-5 0-16,7-25-2 15,20-22-4-15,20-14-11 16,-1-27-23-16,19-11-2 16,-1-20 0-16,14-11 0 15</inkml:trace>
  <inkml:trace contextRef="#ctx0" brushRef="#br0" timeOffset="1780.178">5661 986 127 0,'0'0'43'0,"17"-83"1"15,-17 83-3-15,0 0-41 16,0 0 0-16,-9-32 0 16,-22 86 0-16,-3 50 0 15,-10 22 0-15,19 15 0 16,-10-26 0-16,27 0 0 15,8-19 0-15,16-34-5 16,14-16-26-16,-3-24-11 16,16-11 0-16,-10-14 0 15,16-12 0-15</inkml:trace>
  <inkml:trace contextRef="#ctx0" brushRef="#br0" timeOffset="1984.1982">5999 1386 116 0,'0'0'41'0,"-9"30"0"15,-14 13 0-15,-11 11-37 16,11 1 0-16,-1-2-3 16,6-2 0-16,5-9-1 15,9-7-1-15,13-10-3 16,3-20-7-16,15-1-28 15,-1-17-3-15,12-7 2 16,-2-14-2-16</inkml:trace>
  <inkml:trace contextRef="#ctx0" brushRef="#br0" timeOffset="2126.2126">6203 1305 106 0,'-6'-73'37'16,"6"73"2"-16,-11-71-3 15,11 71-39-15,-21-62-33 16,21 62-4-16,0 0 1 15,-5-70-2-15</inkml:trace>
  <inkml:trace contextRef="#ctx0" brushRef="#br0" timeOffset="2374.2374">6533 813 89 0,'77'-38'41'0,"-77"38"2"15,57-22-2-15,-57 22-15 0,0 0-21 16,0 0 0-16,0 0 0 15,46 84-5-15,-73-11 0 16,3 41 0-16,-5 11 0 16,7 6 0-16,-15-19 0 15,15 2 0-15,3-15-4 16,12-19-4-16,12-24-31 15,-11-18-4-15,12-7 2 16,-9-16-3-16</inkml:trace>
  <inkml:trace contextRef="#ctx0" brushRef="#br0" timeOffset="2590.259">6505 1342 124 0,'-17'8'42'0,"6"4"0"15,8 3-3-15,13-5-36 16,11 1-2-16,11-9-1 16,9 1-3-16,-41-3-9 15,55-8-25-15,4-1-5 16,15-2 0-16,-74 11-1 15</inkml:trace>
  <inkml:trace contextRef="#ctx0" brushRef="#br0" timeOffset="2974.2974">6945 1565 86 0,'-3'19'36'0,"3"-19"1"15,39 17 1-15,-2-16-30 16,20-9-3-16,6-7-1 16,7-8-2-16,1-3 0 15,-1-6-1-15,-70 32 0 16,64-36 0-16,-64 36-1 15,51-44 0-15,-51 44 1 16,0 0 0-16,36-61 2 16,-36 61 0-16,0 0 1 0,-20-24-1 15,-28 23 1-15,-5 19 1 16,-16 10-1-16,0 18 0 15,-4 7-2-15,16 15-2 16,19-2 0-16,38-11 0 16,18-10 0-16,17-12-4 15,32-10-33-15,-2-16-6 16,22-6 0-16,1-15-2 15</inkml:trace>
  <inkml:trace contextRef="#ctx0" brushRef="#br0" timeOffset="3742.3742">8175 1248 82 0,'0'0'35'16,"0"0"0"-16,0 0 1 0,0 0-29 15,0 0-1-15,0 0 2 16,11-42-2-16,-60 59 1 15,-6 9-1-15,-8 5-1 16,4 6-1-16,-7-12-3 16,27 12 1-16,14-8-2 15,38-8 1-15,15-6-1 16,10-3 0-16,12 1 0 15,6 1 0-15,-3-3 0 16,-2 2 1-16,-11 3-1 16,-8 3 0-16,-16 5 1 15,-15-2-1-15,-17 7 0 16,-15 2 1-16,-10-2 0 0,-5 1-1 15,-3-5 0-15,2-4-1 16,5-7-3-16,6-12-3 16,36-2-32-16,-12-17-2 15,31-1 0-15,5-7-3 16</inkml:trace>
  <inkml:trace contextRef="#ctx0" brushRef="#br0" timeOffset="4477.4475">9772 1292 87 0,'0'0'38'0,"0"0"0"15,0 0 1-15,0 0-29 16,-46-37-1-16,-3 46-3 16,-1 12 0-16,-16 10-3 15,1 14 1-15,-5 7-2 16,13 5 0-16,11-6-2 15,24 0 0-15,17-10 0 16,14-6 0-16,24-12-2 16,16-10 0-16,20-9-1 15,11-8-1-15,15-6-2 16,0-14-3-16,18-5-28 15,-19-10-3-15,1 2 1 16,-21-5 0-16</inkml:trace>
  <inkml:trace contextRef="#ctx0" brushRef="#br0" timeOffset="5198.5198">10240 1330 105 0,'0'0'40'0,"-14"-13"0"16,-16 9-1-16,3 18-33 16,-11 8-2-16,11 12-1 15,1 1-2-15,7 17 1 16,5-3-1-16,13 3 0 15,6-5 0-15,9-6-1 16,9-7 1-16,7-10-1 16,8-12 0-16,5-14 0 15,8-5 0-15,0-13 1 16,4-13-1-16,-3-8 1 15,-5-10 0-15,-3-3-1 0,-44 54 1 16,38-51-1-16,-38 51 2 16,26-49-2-16,-26 49 2 15,14-35-2-15,-14 13 0 16,0 22 0-16,-19 11 0 15,8 17 0-15,-11 7-2 16,10 12 1-16,4-2-2 16,9-2 0-16,14-12-1 15,7-11-2-15,16-8-2 16,-1-15-5-16,24-8-24 15,-13-12-3-15,10-2 4 16,-16-14 17-16,10 0 9 16,-14-2 5-16,-5 7 6 0,-5 4 5 15,-23 3 28-15,9 10 1 16,-14 4 1-16,0 13-19 15,-4 15-6-15,-1 5-3 16,-9 9-2-16,7 6-1 16,-6 6-2-16,4 3-1 15,0 2 1-15,4 0-1 16,2-8-1-16,4-4 1 15,1-9-1-15,6-10 0 16,3-12 0-16,4-9-1 16,3-12 1-16,4-9 0 15,-2-13 1-15,2-6-1 16,-22 46 0-16,24-57 0 15,-24 57 1-15,17-64-1 0,-17 64 1 16,17-60-1-16,-17 60 1 16,10-57-2-16,-10 57 0 15,19-47 0-15,-19 47-3 16,0 0 0-16,35-58-3 15,-35 58-10-15,0 0-24 16,67-48-2-16,-67 48 0 16,64-29-1-16</inkml:trace>
  <inkml:trace contextRef="#ctx0" brushRef="#br0" timeOffset="5514.5514">11659 1106 108 0,'59'30'42'16,"-58"4"0"-16,-7 16-1 15,-9 7-35-15,-5-7-2 16,1 8-2-16,16-4 0 16,4-4-1-16,9-13 0 15,3-7-1-15,0-6 1 16,3-8-1-16,-1-8 1 15,3-8-1-15,6-8 1 16,2-10 0-16,2-7-1 16,3-12 2-16,-31 37-2 15,37-49 0-15,-37 49-3 16,47-64 0-16,-47 64-3 15,41-71 0-15,-41 71-17 16,41-70-18-16,-41 70-2 16,27-60 1-16,-27 60-1 0</inkml:trace>
  <inkml:trace contextRef="#ctx0" brushRef="#br0" timeOffset="5927.5927">12252 1351 80 0,'19'22'42'0,"-4"-3"-2"16,8-3 2-16,-7-16-17 15,12 3-21-15,6-3-1 16,7-6-1-16,4-4 0 15,3-6-1-15,-48 16 0 0,51-18-1 16,-51 18 2-16,0 0-2 16,65-37 1-16,-65 37 0 15,0 0-1-15,41-52 0 16,-41 52 0-16,0 0 1 15,-3-51-1-15,3 51 2 16,0 0-1-16,0 0 1 16,-104-15 1-16,54 35-3 15,-7 6 0-15,11 17 0 16,5 11 0-16,23 10 0 15,15-6 0-15,27-9 0 16,10-20 0-16,11-15-5 16,17-8-24-16,-11-9-14 15,14-5-2-15,-5-9 1 0,14-5-2 16</inkml:trace>
  <inkml:trace contextRef="#ctx0" brushRef="#br0" timeOffset="6678.6678">13916 901 81 0,'0'0'39'0,"0"0"0"15,26-65 1-15,-26 65-34 16,0 0-1-16,0 0 0 15,0 0-1-15,0 0 2 16,0 0-3-16,11 48 0 16,-18 26-1-16,-1 23 0 15,-5 8-2-15,6 10 2 16,-7-19-3-16,19-11-3 15,7-18-5-15,3-26-31 16,19-14 0-16,-7-16 0 16,5-8-1-16</inkml:trace>
  <inkml:trace contextRef="#ctx0" brushRef="#br0" timeOffset="7181.7181">13883 1324 118 0,'0'0'41'16,"-45"-28"1"-16,45 28-4 15,0 0-35-15,0 0-2 16,-32-46 0-16,32 46 0 16,0 0 1-16,52-29-1 15,-52 29 0-15,80-14-1 16,-28 6 1-16,5 0-1 15,3 0 0-15,0 1 1 16,0 1-1-16,0-11 0 16,-4 13 0-16,-8 1 1 0,-48 3-1 15,61 9-1 1,-18 23 2-16,-35 6-1 0,-25 17 1 15,-30-10-2-15,6 11 2 16,1 0-2-16,19-1 2 16,33-16-1-16,17-11 2 15,15-11-2-15,9-12 0 16,9-13 0-16,5-11 0 15,-6-13 0-15,-61 32 0 16,56-44 0-16,-56 44 0 16,47-55 0-16,-47 55 0 15,19-66 0-15,-19 66 0 16,1-60 0-16,-1 60 0 15,-23-55-3-15,23 55 1 0,0 0 0 16,-54-58-1-16,54 58-3 16,0 0-5-16,0 0-27 15,-52-64-4-15,52 64 0 16,0 0 0-16</inkml:trace>
  <inkml:trace contextRef="#ctx0" brushRef="#br0" timeOffset="7707.7706">15035 1120 109 0,'47'0'42'0,"-47"0"1"16,0 0-2-16,0 0-36 15,48 32-2-15,-59 1 0 16,-2 11-1-16,-5 5 0 0,1-5-1 15,4 3-1-15,9 1 1 16,3-9-2-16,12-9 1 16,6-11 0-16,8-16 0 15,9-12 0-15,7-12 0 16,-41 21 0-16,52-32 0 15,-52 32 1-15,55-45-1 16,-55 45 1-16,61-50-1 16,-61 50 0-16,52-50 0 15,-52 50 2-15,47-37-2 16,-47 37 0-16,18-22 0 15,4 18-2-15,-10 16 2 16,-5 12-1-16,-6 19 0 16,-6 6 0-16,7 8 2 0,3-7-2 15,14-17 1-15,9-13 0 16,9-12 1-16,4-15 0 15,6-11 0-15,2-13 1 16,-49 31-2-16,50-47 0 16,-50 47 0-16,54-56 0 15,-54 56 0-15,43-65 0 16,-43 65 0-16,40-61-2 15,-40 61-3-15,29-57-3 16,-29 57-9-16,0 0-22 16,40-79-3-16,-40 79 0 15,0 0 0-15</inkml:trace>
  <inkml:trace contextRef="#ctx0" brushRef="#br0" timeOffset="8857.8855">16561 1188 105 0,'0'0'42'15,"17"11"1"-15,-51 7 0 16,-27 6-35-16,-10 15-3 15,-11-4-2-15,17 14 0 16,3-2-2-16,24 6 1 16,28-13-2-16,13-3 0 15,16-13 0-15,18-8 0 16,12-10 0-16,10-11 0 0,7-11-2 15,3-9 1-15,1-10 0 16,-2-7-1-16,-68 42 1 16,63-47-1-16,-63 47 1 15,47-53-1-15,-47 53 1 16,38-47 1-16,-38 47 1 15,0 0-1-15,13-51 2 16,-13 51 0-16,-25-11-2 16,9 19 2-16,-12 6-2 15,8 13 1-15,1 8-2 16,15 6 2-16,13-7-2 15,19-16 0-15,10-9 1 16,7-7-1-16,7-9 0 16,5-5 0-16,-1-7 0 0,-2-3 0 15,-54 22-1-15,53-22 0 16,-14 0 1-16,1 8-1 15,-19 1 1-15,-1 16 0 16,-20-3 0-16,0 27 1 16,-17 0 0-16,-2 9 1 15,-3 2-1-15,1 1 1 16,-1 0 0-16,6-7 0 15,2-3 0-15,5-9 0 16,5-8 0-16,4-12 0 16,14-3 0-16,0-13 0 15,4-10 0-15,2-2 0 16,3-14 1-16,-23 42-2 0,0 0 2 15,42-71-2-15,-42 71 2 16,30-50-2-16,-30 50 1 16,0 0-1-16,53-66 1 15,-53 66-2-15,0 0 1 16,57-47 0-16,-57 47 0 15,0 0-1-15,68-29 0 16,-68 29 1-16,60-10-1 16,-60 10 1-16,61-6-1 15,-61 6 1-15,60-1-1 16,-60 1 2-16,55 1-1 15,-55-1 0-15,46-5 1 16,-46 5 0-16,0 0 0 16,47-8 0-16,-47 8 0 0,0 0 1 15,17 11-2-15,-39 11 0 16,-19 8 0-16,-3 10 0 15,-7 1 0-15,8 9 0 16,3-1 0-16,17-5 0 16,24-18 0-16,13-12 0 15,15-15 0-15,8-13 0 16,8-11 0-16,7-10 0 15,-52 35 0-15,60-48 0 16,-60 48 0-16,60-63 0 16,-60 63 0-16,70-71 0 15,-70 71 0-15,54-70 0 16,-54 70 0-16,46-56 0 15,-46 56 0-15,0 0 0 0,0 0 0 16,12-60 0-16,-26 64 0 16,10 25 0-16,-19 19 0 15,1 23 0-15,-3-4-6 16,15-7-7-16,28-9-5 15,1-31-18-15,28-2-8 16,-1-13 0-16,18-6 1 16</inkml:trace>
  <inkml:trace contextRef="#ctx0" brushRef="#br0" timeOffset="9172.9172">18396 1285 114 0,'0'0'44'0,"1"-56"1"16,-41 55-2-16,3 11-40 15,-12 7-2-15,1 13 0 16,4 4-2-16,26-6 2 16,17-7-2-16,25-8 1 15,10-4 0-15,4-5-1 16,3 0 1-16,-3-3 0 15,-4 2 0-15,-10 6 0 16,-11 4 1-16,-12 3-1 16,-11 5 0-16,-8 3 0 15,-9 2 0-15,-4 2-1 16,-3-3-2-16,1-5-2 15,9 1-12-15,-11-13-23 16,21-1-3-16,0-10-1 0,14 3 0 16</inkml:trace>
  <inkml:trace contextRef="#ctx0" brushRef="#br0" timeOffset="9900.99">19512 974 79 0,'2'-58'40'15,"-2"58"-1"-15,0 0 0 16,14-57-34-16,-14 57 1 15,0 0-1-15,0 0-2 0,0 0 0 16,0 0 1-16,0 0-1 16,-14 52 0-16,-2 22-1 15,-7 15-1-15,4 12 1 16,-4-1-2-16,8-3 1 15,7-14-4-15,13-20 1 16,10-21-4-16,3-23-2 16,23-18-27-16,-10-20-5 15,14-11 0-15,-45 30 0 16</inkml:trace>
  <inkml:trace contextRef="#ctx0" brushRef="#br0" timeOffset="10105.0104">19610 1031 100 0,'-24'-80'41'15,"24"80"2"-15,-16-73-1 16,16 73-39-16,10-60-1 16,-10 60-1-16,0 0 0 15,71-58 0-15,-71 58-1 16,80-14-3-16,-80 14-3 15,91-9-32-15,-40 9-2 16,-51 0 0-16,91 6-2 16</inkml:trace>
  <inkml:trace contextRef="#ctx0" brushRef="#br0" timeOffset="10322.0321">19786 1066 102 0,'-81'59'40'16,"81"-59"1"-16,-59 44-3 15,59-44-34-15,0 0-2 16,0 0-1-16,0 0 1 16,0 0-2-16,0 0-1 15,76 50-4-15,-76-50-21 16,76-12-13-16,-76 12 0 15,78-8 0-15,-78 8-1 16</inkml:trace>
  <inkml:trace contextRef="#ctx0" brushRef="#br0" timeOffset="10517.0515">19472 1549 104 0,'-10'8'41'0,"10"-8"0"15,29-9-1-15,17-11-38 16,16-1 0-16,10-2-2 15,13-2 0-15,8 4-5 16,-7-10-13-16,11 11-22 16,-15 2 1-16,-2 11-1 15,-14-2-1-15</inkml:trace>
  <inkml:trace contextRef="#ctx0" brushRef="#br0" timeOffset="11036.1035">20742 1183 106 0,'0'0'41'0,"0"0"0"15,-49-17 0-15,49 17-36 16,-49 9-3-16,-16 7 0 16,-11 14-1-16,6 14 1 15,-8 6-1-15,9 11 1 16,4-1-2-16,16 5 0 15,29-13 1-15,15-3-1 16,19-16 0-16,15-10 0 0,17-15 0 16,12-7 0-16,9-9 1 15,6-12-1-15,0-10 1 16,-2-12-1-16,-8-5 1 15,-11-6-1-15,-52 53 1 16,44-53-1-16,-44 53 1 16,24-58-1-16,-24 58 1 15,16-49 0-15,-16 49-1 16,0 0 1-16,-14-59-1 15,2 54 0-15,0 15-1 16,0 15 1-16,2 8-2 16,13 13 2-16,3 2-2 15,11-5-1-15,8-12-1 16,1-12-3-16,15-6-6 0,-10-16-26 15,18-6-2-15,-10-14 0 16,11-3 0-16</inkml:trace>
  <inkml:trace contextRef="#ctx0" brushRef="#br0" timeOffset="11391.139">21226 1295 101 0,'-23'33'39'0,"-3"18"2"16,-9 3-3-16,8 3-33 15,7-13-2-15,9-3 0 16,3-7-2-16,7-8 1 0,4-9-1 16,7-7 0-16,6-10 0 15,2-5 0-15,2-9 0 16,2-9 0-16,-1-8 0 15,1-5 0-15,-2-6 0 16,-2-3 0-16,-18 45-1 16,0 0 1-16,25-70-1 15,-25 70 1-15,0 0-1 16,25-61 0-16,-25 61 0 15,0 0 0-15,23-49-2 16,-23 49-2-16,0 0-2 16,46-45-5-16,-46 45-28 15,57-30-2-15,-57 30 0 16,62-34-2-16</inkml:trace>
  <inkml:trace contextRef="#ctx0" brushRef="#br0" timeOffset="11608.1607">21861 924 98 0,'62'-44'40'0,"-62"44"2"15,0 0-1-15,0 0-35 16,0 0-1-16,32 17-2 16,-63 43-1-16,-12 24 1 15,-10 20-2-15,6 8 1 16,0-19-2-16,13 3-2 15,11-14-3-15,10-31-4 16,20-12-29-16,-10-17-3 16,12-10 0-16,-9-12-1 0</inkml:trace>
  <inkml:trace contextRef="#ctx0" brushRef="#br0" timeOffset="11791.179">21656 1307 97 0,'-16'-11'41'0,"5"10"0"15,11 1-1-15,-3 16-24 16,21-11-14-16,14-9-3 16,-32 4-2-16,48-7-5 15,-48 7-30-15,66-19-2 16,-66 19 0-16,80-30-2 15</inkml:trace>
  <inkml:trace contextRef="#ctx0" brushRef="#br0" timeOffset="12176.2175">22432 821 109 0,'0'0'42'0,"50"-63"0"16,-50 63 0-16,0 0-36 15,0 0-1-15,0 0-1 16,-51 65-1-16,-2 29-1 15,-11 21-2-15,3 13 0 16,2-10 0-16,18-17 0 16,12-16 0-16,21-18 0 15,27-38 0-15,9-15 0 16,10-14 0-16,4-13 0 0,5-6 0 15,1-11 0-15,0-4 0 16,-2-1 0-16,-3 1 0 16,-9 3 0-16,-5 9 0 15,-7 13 0-15,-8 10 0 16,-8 12 0-16,-2 12 0 15,-8 10 0-15,2 4 0 16,-5 4 0-16,10 2-10 16,-15-15-18-16,20 3-14 15,0-12-3-15,12-6 0 16,1-12-2-16</inkml:trace>
  <inkml:trace contextRef="#ctx0" brushRef="#br0" timeOffset="13512.351">1336 2648 78 0,'4'-17'36'15,"-4"1"-1"-15,0 16 2 16,0 0-33-16,0 0 0 15,2 25 1-15,-1 7 0 16,-3 2 0-16,8 21 1 0,-5 9-3 16,5 12 1-16,-3 4-2 15,3 8 1-15,-1-1-1 16,1 0-1-16,0-2-1 15,-1-10-1-15,-1-10 1 16,0-9-1-16,1-12 1 16,1-13-1-16,-3-13 1 15,-3-18-1-15,13 4 2 16,-4-18 1-16,0-11-2 15,2-6 2-15,0-9-2 16,1-5 2-16,2-2-2 16,4-1 1-16,1 2-1 15,0 5-1-15,6 7 1 16,0 5 0-16,10 11 0 0,-2 9 0 15,3 10 0-15,2 12 0 16,-3 9 0-16,-2 10 1 16,-7 9-1-16,-8 4 0 15,-12 3 1-15,-10 5-2 16,-12 1 2-16,-13-6-1 15,-7-5 0-15,-10-6 0 16,-4-8 0-16,2-10-1 16,0-10-1-16,5-18-1 15,20 0-11-15,-2-22-22 16,23 1-3-16,7-15 0 15,23 4-2-15</inkml:trace>
  <inkml:trace contextRef="#ctx0" brushRef="#br0" timeOffset="13932.3931">2203 3483 87 0,'0'19'39'0,"0"-19"-1"15,14-10 1-15,-7-9-22 16,11-5-15-16,7-6-1 16,4-6 1-16,3-1-1 15,3-1 0-15,-2 1 0 16,-1 2 0-16,-6 2 0 15,-4 3 0-15,-7 3 0 16,-5 4 0-16,-10 0-1 0,-10 5 1 16,-7 6 0-16,-6 6 1 15,-10 8-1-15,-2 11 0 16,-12 9 1-16,-1 15 0 15,-1 8 0-15,1 9 0 16,7 5 0-16,7 1-1 16,12-3 1-16,14-4-2 15,21-8-1-15,16-14-1 16,20-10-1-16,14-16-3 15,23 2-16-15,-2-27-18 16,16 3-2-16,-10-17 1 16,5 6-2-16</inkml:trace>
  <inkml:trace contextRef="#ctx0" brushRef="#br0" timeOffset="14368.4367">3347 3146 97 0,'-34'-1'40'0,"0"12"0"16,-15 0 0-16,12 16-32 16,-14 3-2-16,4 11-1 15,1 2-2-15,10 6 0 16,6-2-1-16,10 4-1 15,14-6 0-15,13-11-2 16,17-6 1-16,13-12-3 16,17-7-3-16,5-15-3 15,20 7-15-15,-8-24-16 16,15 4-1-16,-7-12-1 0,1 8 1 15</inkml:trace>
  <inkml:trace contextRef="#ctx0" brushRef="#br0" timeOffset="14878.4877">3898 3233 97 0,'-18'-4'39'16,"8"5"1"-16,-6-8-2 15,16 7-33-15,-13-8-1 16,13 8-2-16,-14-3 0 16,14 3 0-16,-16 17 0 15,3 2 0-15,-3 6 0 0,-6 9 0 16,-7 4 0-16,-2 7 0 15,-6 3 0-15,3 0 0 16,4-7 0-16,3-1-1 16,9-9 1-16,11-10-2 15,7-21 0-15,30 8 0 16,3-24 0-16,13-10 0 15,2-7-1-15,10-12 1 16,1-8-1-16,-4-3 1 16,-9 6 0-16,-7 0 0 15,-10 6 0-15,-8 8 0 16,-8 10 1-16,-13 10-1 15,0 16 0-15,-15 7 0 16,2 12 0-16,-3 12 0 0,2 7 0 16,-2 6 0-16,4 5-2 15,6-1 0-15,6-2-1 16,4-5 0-16,13-9-1 15,4-14-5-15,16 8-12 16,-8-25-21-16,18 1 3 16,-8-14-2-16,11-2 1 15</inkml:trace>
  <inkml:trace contextRef="#ctx0" brushRef="#br0" timeOffset="15298.5297">4432 3209 101 0,'0'0'40'0,"-18"-25"1"0,18 25-2 15,-11 0-34-15,2 15-1 16,-3 3-1-16,4 11 0 16,-3 8-1-16,4 7 0 15,-1 3 0-15,3 4-1 16,1-4 1-16,8-4-1 15,5-10 0-15,8-10 0 16,5-13-1-16,9-12 1 16,4-13-1-16,8-15 1 15,2-9-1-15,2-12 1 16,-5-5-1-16,5-2 1 15,-8 1-1-15,-2 1 1 16,-7 10-1-16,-4 8 0 16,-9 12 2-16,-5 15-2 15,-12 11 0-15,-7 27 0 0,-11 10 0 16,-4 11 0-16,-4 9-2 15,-1 3 0-15,5 3-1 16,1-5-2-16,18 0-6 16,1-26-11-16,33 4-18 15,-3-26-5-15,21-6 2 16,5-16 1-16</inkml:trace>
  <inkml:trace contextRef="#ctx0" brushRef="#br0" timeOffset="15815.5814">5574 3072 87 0,'-19'-15'38'0,"5"12"0"15,-12-6 1-15,5 19-28 0,-15-9-5 16,5 12-1-16,-10-2-1 15,7 10-1-15,-2-3-1 16,5 4 0-16,8-2-1 16,7 2 0-16,11 0 0 15,11-4-1-15,12-3 0 16,8 1 0-16,6-2 0 15,3 2 0-15,3 0 1 16,-1-1-1-16,-8 3 1 16,-6 1-1-16,-14 2 1 15,-9 3-1-15,-13 0 0 16,-3-2 1-16,-7-1-2 15,0-2-1-15,4-5-4 16,-4-15-6-16,23 1-26 0,0 0-3 16,22-17 1-16,-2-8-2 15</inkml:trace>
  <inkml:trace contextRef="#ctx0" brushRef="#br0" timeOffset="16183.6182">5735 3353 99 0,'0'0'38'0,"14"16"2"16,0-19-2-16,22 1-32 16,-5-9-1-16,9-1-1 15,6-9 0-15,1-3-1 16,-1-5-1-16,1 0 0 0,-9-2 0 15,-8 0 0-15,-8-2-1 16,-10 3 0-16,-13 3-1 16,-11 5 1-16,-12 5-1 15,-10 10 1-15,-11 10-1 16,-7 11 1-16,-5 17 0 15,1 14-1-15,4 8 1 16,11 8 0-16,10 2 1 16,15-6-2-16,23-4-2 15,18-10 2-15,21-14-4 16,16-22-1-16,33-2-11 15,-1-29-23-15,31 0-3 16,0-23 0-16,23-1-1 16</inkml:trace>
  <inkml:trace contextRef="#ctx0" brushRef="#br0" timeOffset="16673.6672">7350 2403 90 0,'4'11'36'0,"-11"12"0"16,5 31 3-16,-7 7-33 16,-2 21 0-16,-4 7-2 15,3 13 0-15,-2 2-1 0,4-1 1 16,5-10-3-16,1-9-1 15,9-12-2-15,2-20-4 16,17-5-27-16,-8-30-5 16,7-6 0-16,-4-26-1 15</inkml:trace>
  <inkml:trace contextRef="#ctx0" brushRef="#br0" timeOffset="16869.6868">7118 3014 112 0,'-9'4'39'0,"19"5"1"16,8-12-2-16,15-4-36 0,19-12-1 16,14-5-1-16,15-5-2 15,2-12-6-15,19 4-26 16,-14-15-6-16,4 8 2 15,-18-14-3-15</inkml:trace>
  <inkml:trace contextRef="#ctx0" brushRef="#br0" timeOffset="17253.7252">7961 2307 107 0,'-23'45'40'0,"-13"6"0"15,11 22-2-15,-10 2-33 16,6 14 1-16,-2 4-3 0,4 6 1 15,2-2-1-15,5-5 0 16,6-9-2-16,7-8 0 16,7-11-1-16,8-16 0 15,7-13 0-15,9-19 0 16,6-14 0-16,2-18 0 15,5-9 0-15,-1-12 0 16,-1-4 0-16,-4-6 0 16,-1 3 0-16,-7 5 0 15,-5 8 0-15,-4 11 0 16,-6 9 0-16,-8 11 0 15,3 15 0-15,-6 7 0 16,3 9-1-16,-4 3 0 16,8 6-3-16,0-6-2 15,20 7-10-15,-9-22-22 0,17 4-3 16,-3-19 0-16,14-2-2 15</inkml:trace>
  <inkml:trace contextRef="#ctx0" brushRef="#br0" timeOffset="17650.7649">8339 3130 115 0,'-12'17'40'16,"15"8"0"-16,-3-25-7 0,22 11-30 15,7-12 0-15,10-9-1 16,5-6 0-16,8-6-1 16,-1-7 0-16,-2-1-1 15,-4-4 1-15,-7 0-1 16,-10 1 1-16,-9 5-1 15,-12-1 1-15,-9 9-1 16,-10 4 0-16,-7 11 1 16,-6 6-1-16,-8 9 0 15,-4 14 0-15,2 3 1 16,4 11-1-16,1 6 1 15,7 3-1-15,12-3 0 16,14-1 0-16,11-5-1 16,16-8-1-16,8-12-2 15,12-4-3-15,7-22-7 0,16 3-24 16,-13-21-3-16,12 4 1 15,-12-18-2-15</inkml:trace>
  <inkml:trace contextRef="#ctx0" brushRef="#br0" timeOffset="18161.816">9136 2924 106 0,'-24'34'40'0,"-10"-7"2"16,13 17-2-16,-5-8-36 15,12-1 1-15,6-2-3 16,9-6 0-16,8-7-1 15,8-9 0-15,9-10-1 16,6-9 0-16,3-7 0 0,3-6 0 16,1-5 0-16,-1-6-1 15,-1 1 1-15,-4 0-1 16,-4 5 1-16,-1 0-1 15,-8 6 0-15,-6 5 1 16,-4 8-1-16,-10 7 1 16,4 10-1-16,-12 12 1 15,-7 10 0-15,-4 14 0 16,-5 15 0-16,-6 16 0 15,-2 10 1-15,-1 11-1 16,-1 4 1-16,2 3-1 16,4-4 1-16,-1-6 0 15,6-11 0-15,3-13 0 16,1-18-1-16,4-13 0 0,-1-15 1 15,0-14-1-15,3-13 0 16,-1-14 1-16,6-13-1 16,4-12 1-16,5-12-1 15,9-8 0-15,13-9 0 16,9-6 0-16,9-2-2 15,9-4-1-15,13 8-8 16,-7-11-8-16,23 21-16 16,-16-6-6-16,13 14-1 15,-4-3-1-15</inkml:trace>
  <inkml:trace contextRef="#ctx0" brushRef="#br0" timeOffset="19105.9104">10872 2821 80 0,'-30'-4'37'0,"8"8"-1"16,-10-7 2-16,3 14-31 16,-16-8-1-16,5 14 0 15,-4 2-1-15,0 10-1 16,-1 4 0-16,3 10 0 15,0 3-2-15,6 6 0 16,7-3 0-16,9-1-1 0,11-6 0 16,9-5-1-16,13-10 1 15,12-13-1-15,13-14 0 16,13-12 0-16,11-14 1 15,5-8-1-15,3-10 1 16,1-4-1-16,-7-4 0 16,-7 5 1-16,-12 4-1 15,-13 6 1-15,-13 7-1 16,-18 14 0-16,-1 16 0 15,-26-5 0-15,0 20 0 16,0 5-1-16,-2 12 1 16,4 4-1-16,6 6 1 15,11-3-1-15,11-5 1 16,14-3 0-16,12-7-2 15,9-11-2-15,14-3-1 0,1-21-6 16,18 10-18-16,-18-22-10 16,7 6 0-16,-13-14-1 15,2 6 2-15</inkml:trace>
  <inkml:trace contextRef="#ctx0" brushRef="#br0" timeOffset="19430.9429">11351 2944 92 0,'-20'12'37'0,"10"13"-1"16,-12 0 3-16,15 9-34 15,-7 0-1-15,6 4 0 16,2-1-1-16,4 1-1 0,2-9 1 16,3-2-2-1,3-9 1-15,1-8-1 0,-7-10 0 16,18-11 0-16,-8-9 0 15,1-6 0-15,-1-8 0 16,1-4 0-16,1-5-1 16,-2-4 1-16,3 1-1 15,-3 1 0-15,2 3 1 16,-1 5-1-16,5 3 0 15,0 8 0-15,2 5-1 16,5 4 0-16,3 11-2 16,-1-1-4-16,14 17-20 15,-15-15-10-15,11 14-2 16,-11-10-1-16,7 9-1 15</inkml:trace>
  <inkml:trace contextRef="#ctx0" brushRef="#br0" timeOffset="19806.9805">11836 3002 98 0,'14'17'37'15,"2"-14"2"-15,17 3-2 16,5-13-32-16,5-3-1 15,3-7-1-15,5-3-1 16,-3-7-1-16,-3 1 0 16,-7-4 1-16,-9 0-2 15,-10 1 1-15,-10 3-2 0,-13-1 1 16,-11 7-1-16,-8 9 1 15,-10 9 1-15,-6 7 0 16,-5 14 0-16,-1 13 2 16,3 7 0-16,2 9-1 15,6 4 1-15,10 2-1 16,10-4 0-16,13-3-2 15,15-15 0-15,14-6-4 16,10-19-8-16,28 7-18 16,-4-28-10-16,20 2-1 15,0-17-1-15,17 0 0 16</inkml:trace>
  <inkml:trace contextRef="#ctx0" brushRef="#br0" timeOffset="22736.2734">13327 2256 63 0,'-1'11'34'16,"-6"6"0"-16,7 18 1 15,-9 5-28-15,9 20 0 16,-11 4-1-16,7 18 2 16,-8-1-3-16,3 9 1 15,-2-5-1-15,2-8-1 16,0-11-1-16,2-11 0 15,2-10-2-15,4-13 1 16,1-11-1-16,6-6-1 16,-6-15 1-16,22-5 0 15,-6-7 0-15,3-8-1 16,0-6 1-16,2-9 0 15,1-4-1-15,1-6 0 16,2-3 0-16,-3 1-1 16,0 3 0-16,1 2 0 0,-1 7 0 15,0 7 0-15,1 12 1 16,0 11-2-16,-2 8 2 15,-2 9 1-15,-2 8-1 16,-2 8 2-16,-2 4-2 16,-6 4 2-16,-6 0-2 15,-8 2 2-15,-9-1-1 16,-7-2-1-16,-12 1 1 15,-3-8 0-15,-8-6-1 16,-1-3 0-16,3-8 0 16,1-10-1-16,7-8 0 15,11-10-1-15,12-3-2 16,7-15-4-16,22 12-8 15,-2-15-21-15,19 8-1 0,-4-2 1 16,14 12-3-16</inkml:trace>
  <inkml:trace contextRef="#ctx0" brushRef="#br0" timeOffset="23157.3154">13775 2958 92 0,'0'0'37'0,"16"9"0"16,-16-9 2-16,31-11-35 16,-6 2-1-16,13 3 0 15,3-8 0-15,4-2-1 0,2-3-1 16,-3-1 0-16,-4-1 0 15,-6-1 0-15,-6 1-1 16,-13-1 1-16,-7 4-1 16,-12 1-1-16,-5 2 2 15,-10 4-2-15,-5 2 1 16,-6 6 1-16,-6 6 1 15,1 7-1-15,-2 6 1 16,2 12 0-16,2 3 0 16,7 2 0-16,10 4 0 15,10-2-2-15,13-3 1 16,15-6-1-16,14-8-1 15,13-12-1-15,15-5-2 0,2-13-4 16,16 9-17-16,-10-25-13 16,5 5-2-16,-15-10 0 15,0 4 0-15</inkml:trace>
  <inkml:trace contextRef="#ctx0" brushRef="#br0" timeOffset="23346.3344">14565 2697 92 0,'-11'27'41'16,"-10"2"-2"-16,9 12 1 15,-8-1-34-15,9 7-1 16,0-4-2-16,5 0-1 16,3-6-2-16,8-9-1 15,6-10-3-15,0-20-12 0,17 2-21 16,-5-20-3-16,8 2 1 15,-5-24-1-15</inkml:trace>
  <inkml:trace contextRef="#ctx0" brushRef="#br0" timeOffset="23849.3847">14629 2464 70 0,'-13'-9'39'0,"-2"2"-2"16,11 19 1-16,4-12-15 15,-4 20-23-15,14 1-1 16,5 1 0-16,4 3 0 15,2 2 0-15,1 0 0 16,0-1 1-16,-1 2 0 16,-2-3 1-16,-6 0 0 0,-2 0 1 15,-4-1 0-15,-3 7 1 16,-6-3 0-16,0 4 1 15,-6-1-2-15,2 3 1 16,-3-1-1-16,-1-1 1 16,2-3-2-16,4-6 1 15,1-7-1-15,6-4 0 16,-3-12-1-16,24-7 1 15,-3-8 0-15,4-9-1 16,5-11 1-16,1-6 0 16,3-4-1-16,0-4 0 15,-3 3 0-15,-2 3-1 16,-6 5 1-16,-3 10-1 0,-4 14 1 15,-4 10 0-15,-12 4 1 16,11 28 0-16,-8 0 0 16,0 8 0-16,3 5-1 15,3-1 1-15,9 1-3 16,1-7-1-16,14-3-1 15,0-13-5-15,19 6-16 16,-10-28-13-16,10 3-1 16,-7-18-1-16,9 1 1 15</inkml:trace>
  <inkml:trace contextRef="#ctx0" brushRef="#br0" timeOffset="24396.4394">15562 2702 103 0,'-30'10'43'15,"-14"-3"-2"-15,6 21 1 16,-14-6-37-16,14 11 0 15,5-1-2-15,9 5 0 16,8-2-1-16,12-3-1 16,9-5 0-16,14-10 0 15,6-3 0-15,11-15-1 16,2-7 0-16,6-8 1 15,1-10-1-15,-4-4 0 16,-4-3-1-16,-3-4 1 16,-5 0-1-16,-7 0-1 15,-6 4 0-15,-7 4 0 16,-3 8 0-16,-6 9 0 15,0 12 1-15,-14 7 0 0,-3 16 2 16,-2 15 0-16,-4 14 0 16,-6 12 0-16,-2 14 0 15,-2 11 0-15,1 7 0 16,-2 3-1-16,9-3 0 15,-2-6 0-15,5-9 0 16,5-10 0-16,3-18 1 16,2-14-1-16,2-15 1 15,10-24-1-15,-14 5 0 16,9-21 0-16,2-11 0 15,2-9 0-15,3-10-1 16,5-9 1-16,8-8 0 16,5-4 1-16,5 0-1 15,7 2 0-15,-1 5 1 0,12 4-1 16,-4 11-2-16,-2 1-5 15,10 21-10-15,-17-19-14 16,15 24-10-16,-7-13-1 16,12 4-2-16,-5-6 2 15</inkml:trace>
  <inkml:trace contextRef="#ctx0" brushRef="#br0" timeOffset="25343.5341">16608 2741 93 0,'0'0'37'0,"0"0"3"15,-11 0-6-15,9 17-29 16,-6 3 0-16,3 9-3 15,-1 3 1-15,1 11-1 16,-2-3 0-16,1 5 0 16,1-1-1-16,5-7 0 15,-1-3 0-15,2-8 0 16,0-6 0-16,4-6 0 15,-5-14 0-15,12-7-1 0,-3-11 1 16,-2-6-1-16,1-9 1 16,2-5-1-16,3-10 1 15,3-5-1-15,3-5 0 16,4 2-2-16,5 2 1 15,1 3 0-15,3 8 0 16,3 7-1-16,-3 13 1 16,0 11-1-16,-3 11 2 15,-5 9 0-15,-3 8-1 16,-3 8 3-16,-5 6-1 15,-6 6 1-15,-3 3-1 16,-8 0 0-16,-3 4 1 16,-6-2-1-16,-5-2 0 15,-6 0-2-15,-3-8 2 0,-4-5-2 16,1-7 1-16,-2-4 0 15,2-8 0-15,3-4 0 16,4-3 0-16,4-3 0 16,5-3 0-16,14 6 0 15,-19-6 0-15,19 6 0 16,-9 13 0-16,2 6 0 15,2 11 0-15,-5 8 0 16,1 10 0-16,-5 7 1 16,3 3-2-16,1-3 0 15,5-1-3-15,2-16-8 16,22 7-18-16,-5-30-10 15,21-3 1-15,-4-26-2 0</inkml:trace>
  <inkml:trace contextRef="#ctx0" brushRef="#br0" timeOffset="25787.5785">17380 2703 100 0,'-4'12'41'15,"-3"15"2"-15,-14-6-4 16,2 12-34-16,3 2-1 16,5 3 0-16,-3-1-1 15,8-2-3-15,6-5 1 16,8-9-1-16,7-8 0 0,9-8 0 15,9-9 0-15,4-8 1 16,6-11-1-16,1-5 1 16,0-8 0-16,0-1 0 15,-5-3-2-15,-5-2 0 16,-5 4 0-16,-4 5 0 15,-7 5 0-15,-6 9-2 16,-5 9 3-16,-7 10 0 16,-4 11 1-16,-6 14 2 15,-2 6-2-15,-6 6 1 16,3 6-2-16,3-3 1 15,3-1-2-15,5-6-3 16,12-7-1-16,7-15-4 16,19 0-7-16,-8-27-15 0,23 7-10 15,-5-20 1-15,14-1-1 16</inkml:trace>
  <inkml:trace contextRef="#ctx0" brushRef="#br0" timeOffset="26041.6038">18436 2199 96 0,'-13'-9'41'16,"-4"37"1"-16,-19 6-1 16,-1 23-36-16,-6 5-2 15,5 9 1-15,2 4-1 16,2 5 1-16,6-3-2 0,5-3 0 15,11-11-2-15,9-10-1 16,10-11-1-16,7-16-3 16,12-8-2-16,5-25-5 15,18 5-14-15,-10-32-17 16,14 2 3-16,-7-22-2 15,10-2 4-15</inkml:trace>
  <inkml:trace contextRef="#ctx0" brushRef="#br0" timeOffset="26229.6227">18681 2266 91 0,'6'-37'40'0,"-6"37"2"15,0 0-2-15,-9 30-30 16,-14 17-6-16,-3 17 0 16,-5 5-1-16,-2 8 1 0,3 2-2 15,4-3-1 1,5-3-2-16,3-13-2 0,15 2-8 15,-7-31-13-15,22 7-18 16,-7-19-1-16,13-1-1 16,-4-14 2-16</inkml:trace>
  <inkml:trace contextRef="#ctx0" brushRef="#br0" timeOffset="26870.6868">18841 2660 67 0,'0'0'37'0,"0"0"1"0,0 0-1 15,15 14-25-15,-15-14-7 16,23 13 0-16,-3-9-3 16,10 2 1-16,5-6-1 15,8-2 0-15,1-6 0 16,4-3-2-16,-1-4 2 15,-4-2-3-15,-6-5 3 16,-11 2-2-16,-9-6 1 16,-8 1-1-16,-10-2 1 15,-12 9-1-15,-7 0 0 16,-8 12 1-16,-9 7-1 15,-5 11 1-15,-7 14 1 16,-7 6 0-16,1 11 0 16,3 2 1-16,4 3-1 0,11 1 0 15,16-3-1-15,17-9 0 16,20-6-2-16,22-12-2 15,26-6-2-15,7-18-8 16,28 9-24-16,-9-26-3 16,13 4 0-16,-10-14-2 15</inkml:trace>
  <inkml:trace contextRef="#ctx0" brushRef="#br0" timeOffset="27243.7241">19723 2562 95 0,'-34'-2'39'0,"2"18"2"16,-12-1-4-16,1 12-31 15,-1 7-1-15,7 8-1 16,4 2-1-16,9-2 1 0,8-4-1 16,15-4 0-16,11-11-1 15,15-11-1-15,13-14 0 16,13-13 0-16,4-14-1 15,5-9 0-15,4-10 0 16,0-11-1-16,-6-8 2 16,-2-4-2-16,-7-3 2 15,-7 0-2-15,-10 5 1 16,-3 4 1-16,-10 15-1 15,-8 9 1-15,-8 22-1 16,-3 19 1-16,-25 13-1 16,1 28 0-16,-3 14 0 15,-6 13 0-15,0 7-1 16,4 4-1-16,10 6-6 0,0-22-7 15,26 13-13-15,-9-32-12 16,21-1-3-16,3-25 1 16,17-4-2-16</inkml:trace>
  <inkml:trace contextRef="#ctx0" brushRef="#br0" timeOffset="28062.806">20907 2159 86 0,'0'0'36'0,"-11"11"1"15,-3 5-1-15,5 19-32 16,-5 8 0-16,0 15 0 16,-4 9 0-16,4 8 1 15,-5 3-2-15,3 5 2 16,1-7-3-16,8-6 1 15,2-13-2-15,5-13 1 16,6-11-1-16,2-11-1 16,6-12 0-16,5-16 0 0,0-13 1 15,1-8 0-15,3-9-1 16,-2-7 0-16,2-7 0 15,2-3-1-15,-2-1 1 16,1 5 0-16,-3 9-1 16,-3 10 0-16,1 10 1 15,1 15 0-15,-3 12 0 16,0 12 0-16,1 13 0 15,-2 7 1-15,-2 9 0 16,0 4 1-16,-10 2-2 16,-5-2 2-16,-7-1-2 15,-9-8 2-15,-10-3-1 16,-5-9-1-16,-6-8 0 15,-2-14-1-15,1-8 0 16,3-11 0-16,8-7-3 0,5-13-1 16,17 2-7-16,-3-19-19 15,20 14-10-15,2-6 0 16,20 11 0-16,-1-3 1 15</inkml:trace>
  <inkml:trace contextRef="#ctx0" brushRef="#br0" timeOffset="28678.8676">21507 2733 103 0,'11'-15'39'0,"3"6"-1"0,-15-10 1 15,9 8-34-15,-17 0-3 16,-3 9 1-16,-5 6 1 15,-4 8-1-15,-6 8 0 16,2 12 1-16,-2 5-2 16,2 2 1-16,6 3-1 15,9-3-1-15,10-2-1 16,7-8 1-16,12-9-1 15,14-12 0-15,6-9 1 16,8-7-1-16,1-11 2 16,2-3-2-16,-4-9 0 15,-5-5 0-15,-6 0 0 16,-11 2 0-16,-4-3 0 15,-10 4 0-15,-5 6-2 16,-6 2 0-16,-4 13 1 16,5 12 1-16,-22 7 0 0,7 18 1 15,-4 17-1-15,-4 12 1 16,-2 14-1-16,-4 14 1 15,-4 9-1-15,-1 7-1 16,1 2 1-16,0-6-2 16,-1-3 2-16,5-10 0 15,-2-9-1-15,5-16 1 16,1-14 0-16,3-13 0 15,0-15 0-15,1-13-1 16,3-10 1-16,3-13 0 16,5-11-1-16,5-6 1 15,10-14-1-15,8-7 1 16,13-7 0-16,10-3 1 0,9 0-1 15,11 0 1-15,2 7-1 16,5 2-5-16,5 17-7 16,-11-6-9-16,13 24-14 15,-19-7-8-15,8 11-1 16,-3-8 0-16</inkml:trace>
  <inkml:trace contextRef="#ctx0" brushRef="#br0" timeOffset="30007.0004">1575 4723 58 0,'13'-19'36'15,"-6"-6"-1"-15,2 12 1 16,-18-12-21-16,9 25-5 15,-20-12-1-15,-1 16-3 16,-11 4 0-16,-2 14-1 0,-10 8-1 16,-2 8-1-16,-4 7 0 15,5 6 0-15,3-4-2 16,10 4 1-16,9-4-1 15,12-6 0-15,15-12-1 16,13-10 1-16,15-13 0 16,12-11-1-16,12-11 1 15,7-14-1-15,4-9 0 16,-1-9 1-16,-2-3-1 15,-8 1-1-15,-4 2 2 16,-12 3-1-16,-12 8 0 16,-8 7 1-16,-10 11-1 15,-10 19 0-15,0 0-1 16,-12 22 1-16,-1 18-1 0,0 14 1 15,1 15 0-15,-3 14 0 16,3 14 0-16,1 6 0 16,0 4 1-16,3-3-1 15,0-5 1-15,0-8-1 16,-5-12 1-16,-1-7 0 15,-1-18 0-15,-4-14 0 16,-2-18-1-16,-6-14 1 16,-1-16 0-16,-1-11 0 15,1-14-1-15,4-12 0 16,4-5-1-16,5-6 1 15,10 1-1-15,5 0-2 16,15 4 0-16,4-2-3 16,20 11-5-16,1-13-9 0,31 18-17 15,-5-10-2-15,17 9-1 16,-1-8 0-16</inkml:trace>
  <inkml:trace contextRef="#ctx0" brushRef="#br0" timeOffset="30878.0875">2427 4697 95 0,'-17'-20'39'15,"17"20"1"-15,-14-10-1 16,14 10-33-16,0 0-1 15,-3 16-2-15,1 9 0 16,0 11-1-16,-3 8 0 0,-1 12-1 16,-3 7 1-16,-4 4-1 15,-2 1 1-15,0-5-2 16,1-7 1-16,2-9-1 15,1-10 2-15,4-14-3 16,7-23 2-16,0 0-1 16,21-21-2-16,-2-16 3 15,8-9-1-15,4-8 0 16,0-10 0-16,3-4 1 15,-3 2-2-15,-3 6 2 16,-8 7-1-16,-3 13 0 16,-5 7 0-16,-5 7 0 15,0 15 0-15,-7 11-1 16,18 0 1-16,-4 7-1 0,8 2-1 15,2-2-1-15,10 4 0 16,1-1 0-16,11-1-2 16,-3-6 0-16,6 4-1 15,-4-7 0-15,-2 2 0 16,-5-4 2-16,-1 2 0 15,-8-6 1-15,-9 1 1 16,-8-2 2-16,-12 7 1 16,7-15 1-16,-7 15 2 15,-16-11-1-15,-1 9 2 16,-1 8-1-16,-7 1 1 15,1 11-1-15,-5 2 0 16,3 9 0-16,-4 3 0 16,5 6-1-16,0 1 0 15,7 0 0-15,5-2-2 0,8-4 1 16,10-8-1-16,10-11-1 15,13-9 0-15,2-9 0 16,8-10 0-16,5-9 0 16,0-8 0-16,2-5-1 15,-7-5 1-15,-5 0 1 16,-8 4-1-16,-5 2 0 15,-10 7 1-15,-3 6-1 16,-6 8 0-16,-1 14 0 16,-11 0 0-16,2 13 0 15,-3 9 0-15,-1 5 0 16,3 8 0-16,2 2-1 0,2 2 1 15,8-2-2-15,5-1 0 16,7-9-2-16,7-1-2 16,1-16-6-16,18 6-7 15,-13-25-8-15,18 6-12 16,-11-18 0-16,8 2-1 15,-8-12 2-15</inkml:trace>
  <inkml:trace contextRef="#ctx0" brushRef="#br0" timeOffset="31212.1209">3563 4726 92 0,'0'0'38'16,"-13"4"2"-16,2 3-2 16,4 13-31-16,-1-1-2 15,4 10-1-15,1 2-1 0,1 4 0 16,-1 2-1-16,3 1 0 15,0-2 0-15,3-3-1 16,2-6 1-16,4-4-1 16,-1-7-1-16,5-8 2 15,2-9-2-15,5-11 0 16,2-6 1-16,-1-7-2 15,2-8 1-15,-2-4 0 16,-1-6-1-16,-2 1-1 16,-2 1-1-16,-3 3 0 15,-1 8-3-15,-8 2-7 16,11 23-9-16,-17-11-14 15,2 16-4-15,12 7-1 16,0 7 2-16</inkml:trace>
  <inkml:trace contextRef="#ctx0" brushRef="#br0" timeOffset="31429.1426">4121 4730 83 0,'0'0'39'16,"18"7"1"-16,-26 4 0 15,5 20-27-15,-15 0-6 16,3 7-3-16,-5 7-1 15,4 4-1-15,-2 2 1 16,8-2-3-16,-1-4 1 16,10-10-3-16,6-6-1 15,-5-29-10-15,34 20-15 16,-19-34-13-16,17-8 0 0,-11-15-1 15,11-8 1-15</inkml:trace>
  <inkml:trace contextRef="#ctx0" brushRef="#br0" timeOffset="31580.1577">4214 4452 103 0,'-14'-15'40'16,"-4"4"0"-16,7 13-3 16,-2-2-41-16,13 0-20 15,0 0-16-15,14 1 1 16,12 2-2-16,-1-10 2 15</inkml:trace>
  <inkml:trace contextRef="#ctx0" brushRef="#br0" timeOffset="31794.1791">4710 4245 86 0,'-8'23'38'16,"1"18"1"-16,-7 2 0 15,6 18-27-15,-6 3-7 16,0 8-2-16,1 4-2 15,2-1-1-15,1 1-1 16,0-4-1-16,6-1-2 16,-6-20-11-16,13 3-23 15,-7-18-1-15,6-4 0 16,-2-17-1-16</inkml:trace>
  <inkml:trace contextRef="#ctx0" brushRef="#br0" timeOffset="32501.2498">4519 4704 99 0,'-14'10'41'16,"-3"-6"0"-16,15 11-1 15,2-15-37-15,19 9 0 16,7-9-2-16,13-4 0 15,8-4-1-15,11-4 0 16,6-3 0-16,2-5-2 16,2 1-1-16,-5 1-2 15,-2 5-1-15,-13 0 0 0,-4 9 1 16,-15 1 1-16,-7 8 2 15,-10 7 2-15,-11 4 2 16,-6 12 2-16,-13-2 2 16,3 13 1-16,-9-1-1 15,3 7 0-15,1-5-2 16,3 2-1-16,7-4-1 15,8-8-1-15,8-7 0 16,8-9-1-16,9-10 0 16,10-12 0-16,5-10 1 15,5-7-2-15,1-11 1 16,2-6 0-16,-2-5 1 15,-4-1-1-15,-7 2 0 16,-4 4 0-16,-6 11 0 0,-11 9 0 16,-12 22 0-16,0 0 1 15,-12 28-1-15,-9 15 0 16,-8 14 0-16,-8 15 1 15,-1 10 1-15,1 6-2 16,1 5 2-16,5-2-1 16,3 0 0-16,8-8 0 15,8-8 0-15,4-13-1 16,-3-10 0-16,5-14 0 15,-2-14 0-15,-2-11 0 16,-2-12 1-16,-5-10-1 16,-1-12 0-16,3-4 0 15,4-11 0-15,0-2 0 16,9-5 0-16,8 1-1 0,8-1 0 15,7-1-2-15,9 11-2 16,2-10-8-16,20 21-4 16,-10-19-7-16,24 22-12 15,-8-12-6-15,15 6-2 16,-6-3 3-16</inkml:trace>
  <inkml:trace contextRef="#ctx0" brushRef="#br0" timeOffset="32681.2678">5925 5181 123 0,'-24'28'44'0,"-9"-14"1"0,15-1-2 16,1-8-43-1,17-5-6-15,10-11-9 0,-5-14-9 16,27 15-20-16,-10-9 0 15,14 4-3-15,-3-5 3 16</inkml:trace>
  <inkml:trace contextRef="#ctx0" brushRef="#br1" timeOffset="37245.724">6732 4357 80 0,'13'-20'37'0,"-9"-1"-1"16,-4 21 0-16,10-4-30 15,-5 19-1-15,-7 5-1 16,4 16-1-16,-4 10 0 16,1 15-2-16,-1 14 1 15,-2 11-1-15,-1 2-1 16,0 4 1-16,0-3 0 15,3-7-2-15,3-10 0 16,0-16-4-16,10-6-8 0,-7-29-25 16,10-10 1-16,-5-22-1 15,3-8-1-15</inkml:trace>
  <inkml:trace contextRef="#ctx0" brushRef="#br1" timeOffset="37786.7783">6502 4458 96 0,'-11'0'39'16,"11"0"1"-16,0 0-1 16,15-3-35-16,19-8-1 15,12-11 1-15,18-2 0 16,10-10 0-16,13-5-1 15,3-4 0-15,4-1 0 0,-3 2-2 16,-7 4 1-16,-7 11-1 16,-15 7-1-16,-12 10 1 15,-14 14-1-15,-13 16 0 16,-10 14 0-16,-13 16-1 15,-11 15 0-15,-6 12 0 16,-3 7 0-16,-4 9 0 16,1 2 0-16,-1-2 0 15,2-6 0-15,8-10 0 16,4-12 1-16,10-18 0 15,6-12 1-15,7-23-1 16,11-12 1-16,5-17 0 16,5-16-1-16,3-14 1 15,-1-5 1-15,1-4-1 0,-5 1-1 16,-4 7 1-16,-7 7-1 15,-5 12 1-15,-3 13-1 16,-13 16 1-16,9 28-1 16,-9 8 0-16,-1 12-1 15,1 9 0-15,-1 1 0 16,3 3 0-16,6-3-4 15,8-9 0-15,1-21-9 16,24 3-13-16,-13-28-13 16,17-5-1-16,-4-21-1 15,6-2 1-15</inkml:trace>
  <inkml:trace contextRef="#ctx0" brushRef="#br1" timeOffset="38154.8151">7898 4802 94 0,'-18'34'39'0,"1"-8"0"15,13 7 0-15,1-10-34 16,18-3-1-16,11-14 0 16,8-5-1-16,8-9-1 15,2-11 0-15,2-4-1 16,-2-9 0-16,-2-4 0 15,-7-2-1-15,-7-1 1 16,-8-2-1-16,-9 5 1 16,-8 1-1-16,-6 11 0 15,-10 6 0-15,-7 13 0 16,-4 12 1-16,-9 13-1 15,-1 13 0-15,-3 10-1 0,3 9 2 16,6 3-1-16,10 1 0 16,9-3 0-16,9-6-1 15,16-10-1-15,9-10-1 16,18-5-6-16,-1-26-15 15,20 5-16-15,-6-16 0 16,7-3-1-16,-8-15 1 16</inkml:trace>
  <inkml:trace contextRef="#ctx0" brushRef="#br1" timeOffset="38679.8676">8559 4637 97 0,'-28'15'40'0,"9"21"0"0,-14-4 0 16,14 13-34-16,-2 0-1 15,11 1-1-15,7-5-1 16,9-5-1-16,9-10 0 16,9-14-1-16,11-15-1 15,5-13 1-15,6-14-1 16,1-11 1-16,-1-6-1 15,0-3 0-15,-9 0 0 16,-4 1 0-16,-6 9 0 16,-6 6-1-16,-7 15 0 15,-14 19 0-15,11 4 0 16,-14 24 1-16,-7 21-1 15,-5 15 0-15,-3 21 1 0,-8 18 0 16,-1 15 0 0,-5 3 0-16,3 3 1 0,4-6-2 15,1-11 2-15,5-13 1 16,6-22-3-16,5-18 3 15,4-22-2-15,4-32 2 16,0 0-2-16,9-28 0 16,-5-16 0-16,1-10-2 15,4-18 2-15,-2-11-2 16,5-5 2-16,-2-1-1 15,4-2 0-15,0 4 2 16,5 11-1-16,1 7 0 16,5 14-4-16,4 4-4 15,10 22-8-15,-10-9-13 0,23 21-12 16,-5-5 0-16,17 3-2 15,2-4 0-15</inkml:trace>
  <inkml:trace contextRef="#ctx0" brushRef="#br1" timeOffset="39484.9481">10315 4607 78 0,'-8'-14'37'0,"-10"-4"-1"15,5 8 0-15,-11-4-29 16,0 12-1-16,-10 3-2 16,0 12 1-16,-11 9-1 15,1 13 0-15,-5 8 0 16,3 7-1-16,-2 3 0 15,10 2-1-15,10-4 0 16,10-1 0-16,13-9-1 16,14-9 1-16,17-12-1 0,12-11 0 15,17-15-1-15,6-8 0 16,8-14 1-16,3-10-1 15,-1-12 0-15,-5-3-2 16,-8-3 2-16,-7-3-1 16,-14 6 1-16,-8 2 0 15,-13 8 0-15,-7 11 0 16,-6 11 0-16,-3 21 0 15,-20-5 0-15,2 22 0 16,0 12 0-16,-2 10 0 16,3 7 0-16,3 4-1 15,7 2 0-15,7-9-1 16,14-3-2-16,5-15-3 15,24 3-14-15,-10-35-11 0,24 2-7 16,-4-20-1-16,12-1-1 16</inkml:trace>
  <inkml:trace contextRef="#ctx0" brushRef="#br1" timeOffset="39815.9812">10972 4643 78 0,'-20'30'37'15,"5"12"0"-15,-10-3 2 16,10 14-31-16,-5-9-2 15,12 5-1-15,-2-5 0 16,6-6-1-16,2-7-1 16,3-9 1-16,-1-22-2 15,13 8 0-15,-4-22-1 0,1-10 1 16,2-14-1-16,2-5 0 15,0-10-1-15,2-4 0 16,1 0 0-16,-2 4 0 16,0 2 1-16,-1 8-1 15,-2 8 0-15,4 9 0 16,-1 9-1-16,0 9-1 15,5 11-3-15,-5-4-5 16,13 21-15-16,-11-12-15 16,13 11-1-16,-8-11 0 15,12 7 0-15</inkml:trace>
  <inkml:trace contextRef="#ctx0" brushRef="#br1" timeOffset="40197.0193">11349 4744 92 0,'-9'22'39'0,"9"-22"1"16,0 22-1-16,11-16-34 16,19-9-2-16,9-7 0 15,12 0-1-15,5-10 0 16,3-2-1-16,-3-6 1 15,-4 0-1-15,-12-6 0 16,-6 1 0-16,-13 0 0 16,-13 1 0-16,-13 4 0 15,-12 8-1-15,-11 7 1 16,-10 11-1-16,-7 13 1 15,-4 12 1-15,-2 14-1 0,4 10 0 16,7 5 0-16,9 6 1 16,12-2-1-16,15-6-1 15,15-7 0-15,17-16-1 16,13-9-3-16,8-22-6 15,23 3-7-15,-7-33-12 16,21 4-14-16,-6-17 0 16,12 0-2-16,-2-9 3 15</inkml:trace>
  <inkml:trace contextRef="#ctx0" brushRef="#br1" timeOffset="40897.0893">13584 3992 86 0,'-17'-46'37'16,"0"13"0"-16,-15-4 0 16,1 16-30-16,-10 6 0 15,3 14-2-15,-7 14 0 16,1 21 0-16,-5 16-2 15,1 17 1-15,-2 12-2 16,7 13-1-16,5 9 0 16,8 8 0-16,9-1-1 15,12-7-1-15,9-11-1 16,10-12-1-16,13-10-2 15,0-21-3-15,16 0-19 16,-16-31-13-16,9-5 1 16,-17-20-3-16,3-3 2 0</inkml:trace>
  <inkml:trace contextRef="#ctx0" brushRef="#br1" timeOffset="41098.1092">12837 4550 102 0,'-17'-1'39'16,"5"-6"2"-16,24 8-2 15,6 5-36-15,26-15-2 16,15-4 0-16,17-2-1 16,13 1-3-16,4-6-4 15,19 19-22-15,-17-10-10 16,6 12 0-16,-20-2-1 15,2 12 0-15</inkml:trace>
  <inkml:trace contextRef="#ctx0" brushRef="#br1" timeOffset="41520.1516">13965 4405 87 0,'-18'-1'37'0,"-19"-1"1"16,7 20-6-16,-17-1-23 15,6 16 0-15,-11 5-3 16,5 14 0-16,1-1-2 16,8 6-1-16,10-2 0 15,12-4-1-15,16-9-1 0,15-10 0 16,16-16-1-16,13-15 1 15,9-14-1-15,6-13 0 16,2-10 0-16,0-10 1 16,-7-6-1-16,-7-3 0 15,-10 3 0-15,-9 2 0 16,-11 9 0-16,-5 5-1 15,-11 13 2-15,-2 8-1 16,1 15 0-16,-21 15-1 16,9 9 1-16,-3 10 0 15,0 6 0-15,2 6-1 16,6 3-1-16,-1-4-2 15,13-2-3-15,-4-22-14 16,22 8-15-16,-4-24-4 0,18-4 0 16,-1-23-2-16</inkml:trace>
  <inkml:trace contextRef="#ctx0" brushRef="#br1" timeOffset="41769.1765">14823 3810 104 0,'-26'5'41'16,"1"35"0"-16,-16 8 0 16,9 27-34-16,-7 5-5 15,11 9 0-15,-3 8 0 0,7-1-1 16,9 0-2-16,6-9 0 15,15-10-3-15,5-16-3 16,19-4-13-16,-8-32-20 16,25-10-1-16,-8-24 0 15,14-11-1-15</inkml:trace>
  <inkml:trace contextRef="#ctx0" brushRef="#br1" timeOffset="41993.1988">15250 3780 115 0,'-17'7'41'0,"-4"40"1"16,-16 10-1-16,1 25-37 16,-1 5-1-16,2 10-1 0,6 5 0 15,5-3-2-15,8-5 0 16,7-11-3-16,12-9-2 15,4-20-5-15,18 2-13 16,-6-32-19-16,17-7 0 16,-4-21-1-16,12-6 2 15</inkml:trace>
  <inkml:trace contextRef="#ctx0" brushRef="#br1" timeOffset="42200.2195">15460 4373 110 0,'-15'26'42'16,"0"13"0"-16,-18-2-2 15,9 13-37-15,0 3 0 0,3 2-2 16,2 0 0-16,5-6-2 16,10-6-2-16,4-21-6 15,20 4-19-15,-8-29-13 16,16-4-1-16,-5-22 0 15,14-3 0-15</inkml:trace>
  <inkml:trace contextRef="#ctx0" brushRef="#br1" timeOffset="42317.2311">15534 4011 95 0,'-20'9'3'0,"-3"9"-2"15,2-2-1-15,21-16-38 16</inkml:trace>
  <inkml:trace contextRef="#ctx0" brushRef="#br1" timeOffset="42768.2763">15799 4367 91 0,'-16'28'40'0,"-6"-6"1"0,8 16-1 16,-6 2-23-16,9 7-15 16,-2 4 0-16,3 5 0 15,-3-2 0-15,6 0 0 16,-1-7-1-16,3-9 0 15,4-11 0-15,7-15 0 16,5-16-1-16,9-16 1 16,7-12 0-16,5-12-1 15,4-11 1-15,8-8-1 16,0-4 1-16,2 2-1 15,-3 9 1-15,-8 11 0 16,-6 12-1-16,-7 15 1 16,-9 16-1-16,-9 17 0 15,-7 19 0-15,-10 11-1 16,-2 10-3-16,0-1-1 15,6 10-5-15,-6-15-9 0,29 11-19 16,-6-22-5-16,21 0 3 16,7-17-3-16</inkml:trace>
  <inkml:trace contextRef="#ctx0" brushRef="#br1" timeOffset="43309.3305">16667 4472 85 0,'-36'17'40'0,"-15"-1"1"16,10 13 0-16,-7-10-18 0,10 16-18 15,2-2-2-15,9-2 0 16,6-6-1-16,12-3 0 15,9-8-1-15,0-14 0 16,24 8-1-16,-1-15 1 16,5-7-1-16,6-8 0 15,-1-7 1-15,7-2-1 16,-4-6 0-16,0 1 0 15,-3-1-1-15,-4 4 1 16,-1 2-1-16,-7 10 1 16,-4 10-1-16,-17 11 1 15,11 15 0-15,-14 13 0 16,-8 18 0-16,-6 15 0 15,-6 13 0-15,-6 9 0 0,-1 4 1 16,0 6-1-16,-2-3 1 16,0-2-1-16,3-8 1 15,3-10-1-15,3-11 1 16,2-13-1-16,-1-11 0 15,1-12 0-15,0-14 0 16,0-10 0-16,0-13 0 16,3-9-1-16,3-8 0 15,5-10-1-15,9 1-3 16,1-12-5-16,18 14-7 15,-9-15-11-15,21 15-15 16,-3-3 1-16,13 8-2 16,-2-1 4-16</inkml:trace>
  <inkml:trace contextRef="#ctx0" brushRef="#br1" timeOffset="43505.3501">17093 4872 119 0,'-11'6'43'16,"-6"-12"-1"-16,17 6-2 16,0 0-49-16,-10-20-19 15,20 19-15-15,-9-9-1 16,-1 10 0-16,14-16 0 15</inkml:trace>
  <inkml:trace contextRef="#ctx0" brushRef="#br2" timeOffset="48232.8228">1997 5962 82 0,'3'-15'36'0,"-5"-3"-3"16,2 18 3-16,-1-17-30 15,1 17 0-15,-1 13-1 16,5 13 0-16,-7 12-1 0,6 19-1 16,-2 12 1-16,1 15-3 15,-4 12 0-15,1 8 1 16,-1-2-2-16,0-1 1 15,2-9-3-15,0-19-6 16,11-8-27-16,1-22-2 16,13-13-1-16,4-23-1 15</inkml:trace>
  <inkml:trace contextRef="#ctx0" brushRef="#br2" timeOffset="48660.8656">3086 5988 74 0,'1'-55'33'15,"0"2"1"-15,-10-6 0 16,-3 7-27-16,-9-4-1 15,0 13 0-15,-9 5 1 16,0 21-3-16,-8 13 0 16,-1 20 0-16,-3 24 1 0,-2 20-1 15,-2 18 0-15,3 17-2 16,0 12 1-16,6 7-1 15,7 1 0-15,6-1 0 16,9-6-3-16,12-13 1 16,9-12-3-16,6-17-2 15,14-2-15-15,-8-30-15 16,8-6-4-16,-10-20 1 15,4-6-1-15</inkml:trace>
  <inkml:trace contextRef="#ctx0" brushRef="#br2" timeOffset="48826.8822">2420 6521 115 0,'-18'-32'39'0,"22"10"0"0,4-14-3 16,22 12-32-16,14-6-1 15,12 0-3-15,15 5-6 16,2-11-30-16,18 15-3 15,-6-3-1-15,6 11-2 16</inkml:trace>
  <inkml:trace contextRef="#ctx0" brushRef="#br2" timeOffset="49681.9675">4084 6422 79 0,'-3'-15'37'0,"-9"-4"-1"16,5 7 2-16,-12-6-27 15,19 18-3-15,-16-19-2 16,16 19-2-16,-11 1-1 16,10 15 0-16,-4 10-1 15,3 9 0-15,-3 9 0 16,4 6 1-16,1 0-1 15,6 2 1-15,2-7-1 16,6-8 0-16,5-13 0 16,9-14 0-16,6-15-2 15,2-11 0-15,7-12-1 16,-2-9 0-16,2-7 0 0,-3-4 0 15,-2-4 0-15,-7 6 0 16,-4 5 1-16,-6 8-2 16,-6 12 1-16,-15 21 2 15,10 0-2-15,-11 28 1 16,-4 18 0-16,-4 18 2 15,-5 14-1-15,0 14 1 16,-2 10-2-16,-1 4 3 16,0 1-3-16,1-5 2 15,6-9-3-15,-3-10 1 16,5-13 0-16,1-14 0 15,-1-15 1-15,-1-11-1 16,-2-16 1-16,-4-13 0 16,-2-12-1-16,-1-15 1 0,-3-12-1 15,6-11 0-15,-1-12 0 16,5-11 0-16,5-2-1 15,7-3 0-15,9 2-1 16,7 4 0-16,10 8-2 16,4 7-2-16,14 15-4 15,-1-6-15-15,14 22-13 16,1-7-1-16,8 12 1 15,-1-3 0-15</inkml:trace>
  <inkml:trace contextRef="#ctx0" brushRef="#br2" timeOffset="50397.0392">5016 6383 93 0,'3'-29'37'16,"-1"8"1"-16,-9-4 0 0,3 11-30 16,-8-2-1-16,2 12-3 15,-8 7 0-15,0 12-1 16,-5 9-1-16,0 13 0 15,-5 9 0-15,3 7 2 16,3 5-2-16,7 1 1 16,6-3-2-16,11-4 2 15,10-11-2-15,10-11 2 16,13-15-3-16,4-11 0 15,10-15 0-15,1-11-2 16,-2-12 1-16,-1-9-1 16,-9-5 0-16,-9-4 0 15,-8 2 1-15,-9 1-2 16,-13 5 3-16,-7 5-1 0,-7 7 1 15,-4 8 0-15,1 8 0 16,-2 7 0-16,5 5 0 16,15 4 0-16,-14 7 0 15,14-7 0-15,20 16 0 16,3-9 0-16,6 0 0 15,5-1 0-15,2-4 0 16,2-2 1-16,0-2-1 16,-5 0 0-16,-6-2 1 15,-5 2-1-15,-4 1 1 16,-4 3-1-16,-14-2 1 15,13 21-1-15,-13 0 0 16,0 10 1-16,-3 3-1 0,2 7 2 16,2 1-2-16,1 0 2 15,5-4-2-15,7-6 2 16,7-11-2-16,6-14 3 15,6-12-3-15,6-11-2 16,1-13 2-16,-1-5-1 16,2-9 1-16,-5-4-1 15,-5-2 1-15,-1 3 0 16,-7 8 1-16,-3 6-1 15,-8 9 1-15,-1 13-1 16,-11 10 2-16,1 19-2 16,-4 11 0-16,-5 9-2 15,2 9 0-15,-2 0 0 16,7 11-9-16,-7-18-6 0,23 8-16 15,-7-19-7-15,12-4-2 16,-1-17 0-16</inkml:trace>
  <inkml:trace contextRef="#ctx0" brushRef="#br2" timeOffset="51163.1158">7169 6305 75 0,'2'-10'37'0,"-10"-6"-1"15,-3 7 1-15,-17-2-28 16,1 12-2-16,-12 1-1 15,-1 10 0-15,-8 7-2 16,-1 10 0-16,-3 9 0 16,5 9-1-16,4 1-1 15,6 4 2-15,8-1-2 16,11-5 1-16,11-6-2 15,13-7 1-15,13-14-1 16,13-13 1-16,11-12-2 16,11-10 0-16,5-13 0 15,3-5-1-15,-2-9 2 0,-3-2-2 16,-10 1 1-16,-6 3-1 15,-12 4 2-15,-9 6-2 16,-10 5 2-16,-4 11-1 16,-6 15 0-16,-11 0 0 15,-1 15 0-15,-2 10 1 16,-1 3-2-16,2 9 0 15,1 4 1-15,8-3 1 16,7-4-1-16,10-7 0 16,11-9-3-16,9-12 0 15,12-8-5-15,1-22-6 16,17 4-21-16,-12-16-6 15,5 5 1-15,-13-10-1 16</inkml:trace>
  <inkml:trace contextRef="#ctx0" brushRef="#br2" timeOffset="51471.1466">7599 6382 95 0,'-14'38'37'0,"-6"-4"-1"16,10 15 1-16,-5-10-32 16,9 3 1-16,1-5-2 15,5-1 0-15,-2-11 0 16,4-4 0-16,3-10-1 15,-5-11-1-15,9-4 0 16,0-12-1-16,1-12 0 16,1-6-1-16,7-9 1 15,-3-5-1-15,6-7 0 16,1 4-1-16,0 0 1 0,1 6-1 15,-4 7 1-15,0 9 0 16,-3 8 0-16,2 10-2 16,0 8-1-16,-4 1-3 15,12 18-15-15,-14-12-16 16,16 8-2-16,-8-9-1 15,12 5 0-15</inkml:trace>
  <inkml:trace contextRef="#ctx0" brushRef="#br2" timeOffset="51839.1832">8066 6480 106 0,'-18'26'39'0,"3"-12"0"16,21-1-1-16,10-12-35 15,11-6 0-15,8-8-2 16,9-5 0-16,3-7 1 16,2-3-2-16,-5 0 1 15,-7-1 0-15,-9 2 0 16,-10-2 0-16,-14 2 0 15,-10 6 0-15,-13 4 0 16,-10 8 0-16,-10 9 1 16,-5 11-1-16,-7 10 0 15,2 12 0-15,3 12 0 16,4 2 2-16,12 6-2 15,12-5 1-15,14-3-2 16,19-11-1-16,18-6-4 0,5-20-10 16,30-1-23-16,-3-20-3 15,23-3 0-15,0-12-3 16</inkml:trace>
  <inkml:trace contextRef="#ctx0" brushRef="#br2" timeOffset="52402.2395">9806 5723 86 0,'-24'-41'37'15,"5"11"-1"-15,-10-3 2 0,1 21-34 16,-7 4 3-16,3 18-2 15,-8 15-1-15,3 18 2 16,-3 13 0-16,3 17-2 16,-2 12 1-16,6 12-2 15,4 5 0-15,5 5 0 16,6-7 0-16,9-5-2 15,4-7-1-15,10-14-1 16,7-11-2-16,4-16 1 16,9-9-4-16,-3-22-3 15,13 0-15-15,-14-26-15 16,5 1 0-16,-14-20 0 0,1 0 0 15</inkml:trace>
  <inkml:trace contextRef="#ctx0" brushRef="#br2" timeOffset="52587.2582">9224 6356 112 0,'-20'0'38'0,"8"-4"1"16,21 7-1-16,20-6-35 16,9-4-2-16,14-1-1 15,12-3 0-15,9-2-2 16,7-3-2-16,11 13-7 15,-12-12-25-15,10 11-3 16,-15-2 1-16,-1 7-1 16</inkml:trace>
  <inkml:trace contextRef="#ctx0" brushRef="#br2" timeOffset="53026.3021">10226 6270 81 0,'0'0'35'0,"-14"-14"1"16,-3 5 1-16,5 5-30 15,-16 1 0-15,4 11 1 16,-13 0-1-16,2 14 0 16,-8 1-2-16,2 9 0 15,-2 4-2-15,6 5 1 16,4 1-2-16,11-1 1 15,11-4-1-15,8-3 0 16,13-9-1-16,12-6 0 0,10-10-1 16,6-10 2-16,4-9-2 15,2-7-3-15,-1-5 3 16,-1-6-2-16,-6-4 2 15,-9 0-2-15,-2 0 2 16,-10 1-1-16,-1 4 1 16,-5 5 0-16,-3 5 0 15,-4 6 0-15,-2 11 0 16,0 0 0-16,-2 14 0 15,-4 4 0-15,2 2-1 16,0 5-1-16,4 0-1 16,-1-4-2-16,9 4-6 15,-8-25-11-15,28 16-16 0,-10-20-1 16,17-3 1-16,-2-14-2 15</inkml:trace>
  <inkml:trace contextRef="#ctx0" brushRef="#br2" timeOffset="53274.3269">10864 5762 104 0,'-16'11'38'15,"-15"5"4"-15,2 26-4 16,-5 7-32-16,2 12-1 15,-2 9-1-15,6 3-1 16,4 2 1-16,8 1-3 16,6-3-2-16,5-6 0 0,8-7-2 15,11-20-1-15,15-5-7 16,-6-30-20-16,20-2-9 15,-1-22 0-15,8-6 0 16</inkml:trace>
  <inkml:trace contextRef="#ctx0" brushRef="#br2" timeOffset="53491.3486">11234 5694 99 0,'0'0'40'0,"-31"24"2"15,6 26-3-15,-12 11-29 16,4 12-4-16,0 5-1 0,7 3-2 15,5-4 0-15,6-4-4 16,11-4-1-16,4-9-2 16,13-1-4-16,-4-25-14 15,17 7-17-15,-8-20-2 16,11-4 1-16,-3-15-2 15</inkml:trace>
  <inkml:trace contextRef="#ctx0" brushRef="#br2" timeOffset="53709.3704">11426 6219 107 0,'-11'17'39'16,"-16"7"0"-16,7 12 0 15,-3 3-35-15,1 6 0 0,2 1-2 16,5 1 1-16,6-8-1 15,4-5-1-15,10-7-3 16,2-13-3-16,16 0-16 16,-5-25-17-16,14-4-1 15,-5-14-2-15,9-4 1 16</inkml:trace>
  <inkml:trace contextRef="#ctx0" brushRef="#br2" timeOffset="53853.3848">11533 5831 103 0,'-19'3'36'0,"-4"8"-1"16,5 2-17-16,18 8-53 0,-5-2-2 16,16 4 2-16,1-4-4 15</inkml:trace>
  <inkml:trace contextRef="#ctx0" brushRef="#br2" timeOffset="54228.4223">11824 6111 109 0,'-10'31'39'15,"-8"-4"2"-15,6 14-1 16,-13 1-34-16,12-2-2 16,0-1-1-16,4-1-1 15,3-4 0-15,5-4-1 16,2-5-1-16,6-6 0 15,1-7 0-15,5-9 0 0,2-6 0 16,2-9 0-16,-2-7 0 16,4-7 0-16,-4-5 0 15,2-7 1-15,1-3-1 16,-1 0 0-16,3 2 0 15,-3 7 0-15,2 4 0 16,-3 12 0-16,0 10 0 16,-3 11 0-16,-3 12-1 15,-4 6-1-15,2 7-1 16,2-3-1-16,5 7-4 15,-3-12-7-15,23 10-17 16,-9-18-8-16,18 1 1 16,-4-14-2-16</inkml:trace>
  <inkml:trace contextRef="#ctx0" brushRef="#br2" timeOffset="54746.4741">12516 6162 103 0,'-22'-13'39'0,"6"11"1"16,-16 1-1-16,7 7-33 15,-7 11-1-15,-1 9-2 16,4 4 0-16,5 3 0 16,6-1-2-16,11 1 1 15,7-4-2-15,8-11 1 16,9-6-1-16,7-11 0 15,7-8 0-15,2-8 1 0,1-9-1 16,0-8 0-16,-1-2 1 16,-1-5-1-16,-5-1 0 15,-4 6 0-15,-3 6 0 16,-6 6 0-16,-5 12 0 15,-9 10-1-15,-9 18 0 16,-9 12 1-16,-8 16-1 16,-8 12 1-16,-9 12-1 15,-1 9 3-15,0 4-3 16,1 2 3-16,6-5-2 15,8-5 2-15,7-13-2 16,8-10 1-16,5-16-1 16,6-13 0-16,3-23 0 15,0 0 0-15,4-25 0 0,1-3 0 16,4-10 1-16,2-6-2 15,7-6 1-15,2-2-2 16,3 6 2-16,5 2-2 16,3 4 0-16,-1-4-11 15,15 18-10-15,-12-11-14 16,7 7-4-16,3-8 0 15,9-2-2-15</inkml:trace>
  <inkml:trace contextRef="#ctx0" brushRef="#br2" timeOffset="55709.5704">13543 6105 85 0,'0'0'35'0,"-21"-18"1"15,3 20 1-15,-5-1-32 16,1 10 1-16,-11 4-1 16,5 13 0-16,-8 3 0 15,7 12-1-15,-1-1-1 16,7 2-1-16,4-1 0 15,6-3 0-15,10-6-2 0,11-8 1 16,2-8 0-16,10-8-1 16,8-12 0-16,3-8 0 15,7-10 1-15,3-6-1 16,1-9 1-16,-2-5-1 15,-3-2 0-15,-3-2 1 16,-6 3-1-16,-4 7 1 16,-10 6-1-16,-9 9 1 15,-5 19-1-15,0 0 0 16,-20 4 1-16,1 19-1 15,0 11 0-15,-3 1 1 16,5 8-1-16,2-4 0 16,10 2-1-16,6-9 1 15,14-4-3-15,9-16-1 0,14-1-3 16,3-18-6-16,18 4-19 15,-12-14-7-15,7 1 0 16,-10-9 0-16</inkml:trace>
  <inkml:trace contextRef="#ctx0" brushRef="#br2" timeOffset="56060.6055">13947 6203 98 0,'0'0'37'0,"-27"6"1"16,16 11-1-16,-3-2-33 15,1 9 1-15,1-1-2 16,3 7 0-16,-1 1-1 16,3 0 1-16,2-2-1 15,4-3 0-15,1-6-1 0,5-2 1 16,-5-18-1-16,16 7-1 15,-5-18 1-15,6-6-1 16,0-9 1-16,3-1-1 16,-2-10 1-16,5 0-1 15,-6 1 0-15,0 2 0 16,-3 7 0-16,-3 8 0 15,0 10 0-15,-11 9 0 16,16 12 0-16,-9 6-1 16,5 10-1-16,-1 0-1 15,10 6-1-15,3-7-4 16,11 6-8-16,-4-19-17 15,18 4-6-15,-3-16 1 16,11-2-1-16</inkml:trace>
  <inkml:trace contextRef="#ctx0" brushRef="#br2" timeOffset="56413.6408">14549 6194 100 0,'-28'-6'38'0,"-14"1"1"16,3 17-1-16,-9 0-32 15,4 11-1-15,1 6-2 16,7 4 0-16,7 0 0 15,12 0-1-15,14-4-1 16,14-7 1-16,13-11-1 16,17-14-1-16,8-15 1 15,10-11 0-15,5-13 0 0,0-9-1 16,-5-12 1-1,-5-4-1-15,-7-2-1 0,-14 1 3 16,-7 5-3-16,-9 6 2 16,-11 15-2-16,-7 9 3 15,-7 19-3-15,-7 17 2 16,-5 20 0-16,-3 17-2 15,0 16 3-15,-2 6-5 16,11 10-1-16,1-9-11 16,25 9-11-16,-5-22-14 15,22-5-1-15,5-21-2 16,19-4 1-16</inkml:trace>
  <inkml:trace contextRef="#ctx0" brushRef="#br2" timeOffset="57162.7156">15647 6039 79 0,'-1'-21'38'0,"2"11"-1"16,-6-3 1-16,5 13-23 16,-15-1-10-16,6 15 0 15,-2 8-1-15,2 12-1 16,-4 10 0-16,7 8-1 15,-2 3 0-15,7 3 1 16,3-5-2-16,6-6 0 16,7-7 0-16,6-15 0 15,7-13-1-15,6-14 0 0,6-11 0 16,3-10 0-16,1-12 1 15,1-5-1-15,-3-4 0 16,-6 0 0-16,-6 0 0 16,-6 5 0-16,-5 8 0 15,-9 10 0-15,-10 21 0 16,0 0 0-16,-14 28-1 15,-1 13 1-15,-3 20 0 16,-5 15-1-16,-3 12 2 16,2 7 1-16,-1 3-2 15,5-3 3-15,0-6-3 16,-1-7 2-16,2-12-1 15,3-13 2-15,-1-14-3 16,-2-17 1-16,2-14-1 16,-3-17 0-16,2-14 0 0,1-14-2 15,6-12 0-15,0-15-3 16,15 1-5-16,-5-19-12 15,24 13-13-15,-5-6-7 16,13 13 2-16,2-1-2 16</inkml:trace>
  <inkml:trace contextRef="#ctx0" brushRef="#br2" timeOffset="57947.7942">16458 6145 102 0,'0'0'38'0,"-24"-21"2"16,7 24-2-16,-19 1-34 16,7 11 0-16,-5 7-2 15,2 9 1-15,-3 4-1 16,7 4 1-16,3 1-1 15,7 0 0-15,14-5-1 16,11-7-1-16,12-9 1 16,11-9-1-16,13-10 0 15,8-9 0-15,4-11-1 16,-1-5 1-16,2-9-1 15,-10-4 0-15,-9 0 1 16,-9-1-1-16,-14 2 0 16,-12 1 1-16,-10 8 0 15,-7 3 0-15,-6 8 0 0,-2 7 0 16,1 5 0-16,2 5 0 15,6 7 0-15,9 4 1 16,8 1-1-16,11 1 0 16,9-2 0-16,8-2 0 15,8 0 1-15,2-3-1 16,3-4 0-16,-2-1 0 15,-5-2 1-15,-4-3 0 16,-9 0-1-16,-6-2 1 16,-5-1 0-16,-13 7 0 15,13-12 0-15,-13 12-1 16,0 0 0-16,-5 12 1 15,-2 6-1-15,-2 10 0 0,-1 5 0 16,-3 7 0-16,1 1 0 16,3 2 0-16,6-6 0 15,6-6 1-15,10-14-1 16,9-11 0-16,8-13 1 15,8-13-1-15,6-11 1 16,2-8 0-16,-1-9-1 16,-3-2 1-16,-7-1 0 15,-1 4-1-15,-11 7 1 16,-9 4-1-16,-5 12 2 15,-4 12-2-15,-5 12 0 16,-10 14 0-16,0 12 0 16,-4 9 0-16,0 8 0 15,-1 3 0-15,5 3-5 16,-2-7-6-16,16 6-6 0,-9-23-6 15,24 7-11-15,-7-18-7 16,16-3-3-16,0-14 3 16</inkml:trace>
  <inkml:trace contextRef="#ctx0" brushRef="#br2" timeOffset="59232.9227">18211 6108 72 0,'9'-9'35'15,"-9"-5"0"-15,0 14 1 16,-24-19-27-16,5 17-2 15,-13-3-1-15,-2 13 0 16,-7 4-1-16,-2 14 0 16,-7 7-1-16,-1 12 0 15,1 8-1-15,5 11 0 16,2 0-1-16,10-2 3 15,8-4-4-15,15-11 3 16,14-11-4-16,17-16 2 16,15-18-2-16,12-17 1 0,14-13-1 15,11-11-2 1,1-10 3-16,1-7-3 0,-5-5 3 15,-5 1-1-15,-13 3 1 16,-10 5-1-16,-17 4 0 16,-10 8 1-16,-10 10-1 15,-7 10 0-15,-9 14 0 16,-6 10 0-16,-3 16 1 15,-2 11-1-15,-2 10 0 16,5 8 0-16,3 3 0 16,7 1 0-16,9-4 0 15,10-7 1-15,12-10-1 16,13-10 0-16,8-14 0 15,9-10 1-15,3-9 0 0,-1-6-1 16,-2-6 0 0,-6 0 1-16,-6-1-1 0,-8 0 1 15,-10 5-1-15,-7 5 1 16,-15 14-1-16,0 0 0 15,-2 12 0-15,-13 10 0 16,-1 9 0-16,-3 5 0 16,1 1-1-16,-1 5 1 15,4-4-1-15,2-3 3 16,8-9-2-16,5-7 0 15,0-19 0-15,19-4 0 16,-1-11 0-16,4-11 1 16,2-8 1-16,1-4-5 15,-1-7 4-15,-1-1-1 16,-4 5 2-16,-5 4-2 0,-4 2 0 15,-5 11 0-15,0 6 0 16,-5 18 0-16,14-12 0 16,-5 20 0-16,7 5 0 15,6 2 0-15,6 4 0 16,6-1 0-16,6-2 0 15,3-7 0-15,2-4 0 16,2-8 0-16,-3-8 0 16,-4-5 0-16,-5-6 0 15,-7-5 0-15,-8-4 0 16,-8-2 0-16,-9 0 0 15,-11 3 0-15,-8 6 0 16,-6 6 0-16,-7 10 0 16,-4 10 0-16,-5 12 0 0,1 11 0 15,3 10 0-15,6 3 0 16,12 4 0-16,10 0 0 15,14-2 0-15,10-9-3 16,21 1-10-16,-1-19-2 16,26 9-7-16,-8-24-6 15,32 8-10-15,-4-18-3 16,22 2-1-16,4-11 4 15</inkml:trace>
  <inkml:trace contextRef="#ctx0" brushRef="#br2" timeOffset="59659.9653">20228 6059 104 0,'0'0'38'0,"0"0"0"16,-12 24 0-16,5 7-34 16,-6 8-2-16,0 10 0 15,-2 5-1-15,-2 5 0 16,3-3-1-16,5-6 1 15,6-8-7-15,0-22-23 16,22-8-9-16,2-21 0 16,16-9-2-16</inkml:trace>
  <inkml:trace contextRef="#ctx0" brushRef="#br2" timeOffset="60101.0095">20425 5831 105 0,'-15'19'39'0,"-3"-6"3"16,16 7-3-16,7-2-34 16,2 7-2-16,6 2 1 15,2 7-2-15,2 8 3 16,-6 3-4-16,-3 7 0 15,-5 3 0-15,-7-1 0 16,-3-1-1-16,-5-2 0 16,0-6 0-16,-1-7 0 15,-1-8 0-15,9-12 0 16,5-18 0-16,0 0 0 0,16-8 0 15,6-15 0-15,4-11 1 16,6-7-1-16,5-8 0 16,1-6 1-16,3 4-1 15,-4 0 0-15,-5 7 0 16,-3 9 1-16,-8 10-1 15,-6 16 0-15,-4 13 1 16,-8 15-2-16,-4 11 0 16,-1 7-2-16,-1 2-1 15,11 7-7-15,-4-16-9 16,22 6-12-16,1-20-8 15,17-2 0-15,2-17-1 16</inkml:trace>
  <inkml:trace contextRef="#ctx0" brushRef="#br2" timeOffset="60453.0447">21158 6007 108 0,'-37'-1'38'15,"7"14"1"-15,-5-3-1 16,8 6-34-16,9 2-1 15,11 5-1-15,6-2-1 16,10 1 1-16,10-2-1 16,5-2 0-16,5-3-1 15,2 1 1-15,-2-2-1 16,-3 1 0-16,-6 0 0 15,-6 1 0-15,-11 3 0 0,-8 1 0 16,-7 2 0-16,-11 0 0 16,-2 0 0-16,-5 0 1 15,-2-4-1-15,3 0 0 16,3-4-2-16,6-6-1 15,20-8-6-15,0 0-15 16,19-8-14-16,6-11-2 16,20 1 0-16,0-11 0 15</inkml:trace>
  <inkml:trace contextRef="#ctx0" brushRef="#br2" timeOffset="60651.0645">21511 6055 121 0,'-11'23'39'0,"-10"-1"1"15,7 17-4-15,-6-3-35 16,5 6 0-16,4-2-1 16,2 3 1-16,6-4-2 15,0-7-2-15,12 2-7 16,-10-23-21-16,17 5-7 15,-3-17-1-15,7-4-1 16</inkml:trace>
  <inkml:trace contextRef="#ctx0" brushRef="#br2" timeOffset="60802.0796">21553 5702 79 0,'-10'-2'30'0,"-8"11"-29"16,12 12-1-16,3 4-30 15,8 3 0-15</inkml:trace>
  <inkml:trace contextRef="#ctx0" brushRef="#br2" timeOffset="61275.1269">22082 6105 111 0,'-37'-5'39'0,"-14"-5"3"15,4 11-3-15,-15-8-31 16,8 16-3-16,1 7-2 16,6 11 1-16,6 5-2 15,12 9 0-15,9 0-2 16,13 2 0-16,12-3 0 15,12-8 0-15,13-7 0 16,12-14 0-16,8-12 0 16,8-13 0-16,2-15 0 15,1-9 0-15,-2-11 0 16,-5-8 0-16,-7-5 0 15,-4-2 0-15,-7 0 0 16,-7 3 0-16,-6 8 0 16,-6 10 0-16,-4 12 0 0,-11 17 0 15,-2 14 0-15,-18 24 0 16,-5 14 0-16,-5 17 0 15,-8 11 0-15,2 6 0 16,4 4 0-16,6-4 0 16,16-4-6-16,6-19-7 15,29 5-7-15,-3-29-8 16,25-2-12-16,-1-18-1 15,13-3 0-15,-2-15 2 16</inkml:trace>
  <inkml:trace contextRef="#ctx0" brushRef="#br2" timeOffset="61650.1644">22502 6207 119 0,'-11'34'40'0,"7"-16"0"15,18 2 0-15,10-13-36 16,14-5-1-16,8-10-2 16,8-5 1-16,0-9-1 15,-1-2-1-15,-5-3 1 16,-6-2 0-16,-11 0-1 15,-10-1 0-15,-14 5 1 16,-12 4 1-16,-9 3-2 16,-11 12 0-16,-14 6 0 15,-7 11 0-15,-5 11 0 16,-2 9 0-16,0 8 0 0,5 4 0 15,11 3 0-15,14-1 0 16,16-2 0-16,12-16-3 16,28 5-13-16,1-27-11 15,32 5-12-15,3-15-4 16,24-3-1-16,7-9 2 15</inkml:trace>
  <inkml:trace contextRef="#ctx0" brushRef="#br2" timeOffset="62342.2335">23905 6111 103 0,'-31'-11'38'15,"-11"-2"1"-15,3 17-2 16,-7-4-29-16,7 13-1 16,-7 7-2-16,9 10-1 15,1 4-1-15,8 6 0 16,4 2-1-16,10 0 1 15,7 0-2-15,9-3 1 16,7-8-2-16,9-7 0 16,6-11 0-16,6-6 0 0,3-13 0 15,4-5 0-15,2-11 0 16,-1-7 0-16,-1-6 0 15,-3-2 0-15,-3 2 0 16,-5 0 0-16,-1 5 0 16,-7 7 0-16,-1 7 0 15,-5 10 0-15,-12 6 0 16,20 24 0-16,-10 3 0 15,1 4 0-15,4 6 0 16,2-4-7-16,17 11-10 16,-11-23-7-16,21 10-11 15,-10-22-9-15,12-2 2 16,-4-11-1-16</inkml:trace>
  <inkml:trace contextRef="#ctx0" brushRef="#br2" timeOffset="63676.367">866 7623 91 0,'-8'-18'37'0,"8"18"-1"16,-15-12 0-16,15 12-30 15,-15 9-2-15,13 9 0 16,0 9-3-16,4 9 1 15,1 9 0-15,5 10 0 16,-2 8-1-16,6 9 0 16,-2 4 0-16,0 0-1 0,-1-2 1 15,-1-4-1-15,-4-6 1 16,4-7-2-16,-3-14 1 15,-2-8 1-15,0-14-1 16,1-11 1-16,-4-10-1 16,14-17 1-16,-3-8-1 15,-2-5 0-15,1-7 1 16,4-3-1-16,0-3 1 15,4 1-1-15,0 1 1 16,5 3 1-16,4 7-2 16,2 5 2-16,6 6-2 15,-1 6 2-15,6 8-2 16,-3 12 1-16,1 8-1 0,3 10-2 15,-9 5 2-15,-5 9-1 16,-10 4 0-16,-9 6 1 16,-9 4-1-16,-9-2 1 15,-15 2 0-15,-11-3 0 16,-6-8 1-16,-9-6-1 15,-2-11-1-15,1-13 0 16,5-11-1-16,5-17-2 16,17-5-3-16,3-23-9 15,32 8-17-15,0-12-6 16,24 6 1-16,1-2-1 15</inkml:trace>
  <inkml:trace contextRef="#ctx0" brushRef="#br2" timeOffset="64089.4083">1913 8093 102 0,'-26'-4'39'0,"-16"-6"1"15,4 16-2-15,-10 2-34 16,-2 11 0-16,-2 14-2 16,6 6 0-16,3 12 0 15,12 4-1-15,7 5 0 16,10-4 0-16,11-5 1 15,15-5-1-15,13-12 0 16,12-11-1-16,14-16 1 0,7-16-1 16,3-15 1-16,0-8-1 15,-4-11 1-15,-6-6-1 16,-12-2 0-16,-10-3 0 15,-13 4 0-15,-13 5-1 16,-13 6 0-16,-5 12 1 16,-8 7-3-16,-1 6 0 15,3 11-1-15,2 1-5 16,17 14-6-16,2-12-16 15,15 14-9-15,8-14 1 16,21 2 0-16</inkml:trace>
  <inkml:trace contextRef="#ctx0" brushRef="#br2" timeOffset="64326.432">2677 7929 101 0,'-29'25'36'16,"-4"17"0"-16,-8 3 0 15,2 17-34-15,-6 10 1 16,4 8-1-16,2 5-1 16,5 0 0-16,6-10-1 15,9-11 0-15,6-9-4 16,4-22-4-16,18-11-26 15,-9-22-3-15,14-15 1 16,-7-17-2-16</inkml:trace>
  <inkml:trace contextRef="#ctx0" brushRef="#br2" timeOffset="64487.4481">2301 8292 107 0,'-18'-23'39'0,"18"23"1"16,-13-14-2-16,13 14-31 16,29 11-3-16,9-4-1 15,16 0-2-15,8-2-3 16,11 7-10-16,-5-16-17 15,18 11-11-15,-10-7-1 16,6 7-1-16,-12-4 1 16</inkml:trace>
  <inkml:trace contextRef="#ctx0" brushRef="#br2" timeOffset="65096.509">4631 7596 95 0,'9'-20'37'0,"-12"2"2"16,3 18-2-16,-15 19-32 15,5 18 0-15,-2 14-1 16,-1 14-1-16,-3 13-1 15,1 12-1-15,0 4 0 16,1 3 0-16,3-3-1 16,7-8-1-16,4-9-1 15,4-11-2-15,11-10-6 16,-8-26-22-16,16-7-7 15,-6-22 1-15,4-9-2 16</inkml:trace>
  <inkml:trace contextRef="#ctx0" brushRef="#br2" timeOffset="65283.5275">4361 8202 101 0,'-31'-7'39'0,"16"9"2"16,15-2-2-16,0 0-33 15,32-17-3-15,16-3-1 16,19-7-1-16,14-9-2 15,14-4-3-15,1-16-9 16,14 2-25-16,-14-8-1 16,0 3 0-16,-18-2-1 15</inkml:trace>
  <inkml:trace contextRef="#ctx0" brushRef="#br2" timeOffset="65651.5644">5231 7361 103 0,'-17'13'40'0,"-9"9"-1"16,11 22 0-16,-8 6-35 15,3 14 0-15,-2 8 0 16,3 8-1-16,-1 13-1 16,0-1 0-16,2-2-1 15,4-5 0-15,4-7-1 16,5-9 0-16,4-15 0 15,3-9 0-15,7-20 0 16,10-11 0-16,4-14 0 16,6-14 0-16,1-8 0 15,1-9 0-15,-1-10 0 16,3-2 1-16,-5 4-1 0,-8 3 1 15,-3 10 0 1,-5 13-1-16,-12 13 0 0,0 0-1 16,7 31-2-16,-10-1-1 15,4 8-3-15,-3-7-9 16,17 15-11-16,-7-20-15 15,17-3 1-15,5-14 0 16,16-3 1-16</inkml:trace>
  <inkml:trace contextRef="#ctx0" brushRef="#br2" timeOffset="66057.6051">5810 7976 106 0,'-51'5'39'16,"5"16"2"-16,-12 1-2 15,8 10-35-15,4 5-1 16,11 3 0-16,7-1-1 16,14 2 0-16,10-4-2 15,15-6 1-15,11-12-1 16,10-4 0-16,5-12 0 15,4-7 0-15,2-6 0 16,-2-10 0-16,-5-5 0 16,-2-6 0-16,-8-6 1 15,-2-1 0-15,-5-3 0 16,-4 4 0-16,-6 6 0 15,-3 5-1-15,-6 12 1 16,0 14-1-16,-14 13 1 0,2 12-2 16,-1 8 0-16,-1 9-1 15,3 3-1-15,7-1-1 16,11-2-2-16,2-18-7 15,21 4-9-15,-6-24-15 16,25-5-3-16,-3-18 0 16,18-6 0-16</inkml:trace>
  <inkml:trace contextRef="#ctx0" brushRef="#br2" timeOffset="66267.6261">6480 7588 101 0,'-18'5'39'16,"-13"15"1"-16,0 26-2 0,-6 13-33 15,1 16-1-15,1 5-2 16,4 5-1-16,7-2 0 16,7-5-2-16,10-5-2 15,5-18-5-15,16 3-16 16,-9-29-14-16,8-4-1 15,-13-25-2-15,17 6 1 16</inkml:trace>
  <inkml:trace contextRef="#ctx0" brushRef="#br2" timeOffset="66447.6441">6087 8080 113 0,'-15'-17'42'16,"15"17"0"-16,9-22 0 15,9 16-38-15,19-4-2 0,10-4-4 16,11 2-4-16,1-12-13 15,21 10-20-15,-11-8-3 16,5 10 0-16,-9-7-2 16</inkml:trace>
  <inkml:trace contextRef="#ctx0" brushRef="#br2" timeOffset="66846.684">7435 8001 99 0,'-5'-30'40'15,"4"13"1"-15,-8 1-1 16,9 16-35-16,0 0-1 16,-13 30-2-16,8 1-1 15,3 10 0-15,-1 4 0 0,2 3-2 16,3 2 0-16,3-6-2 15,8-5-2-15,-4-22-10 16,22 2-23-16,-10-22-1 16,13-3-1-16,-9-17-1 15</inkml:trace>
  <inkml:trace contextRef="#ctx0" brushRef="#br2" timeOffset="67003.6997">7439 7666 106 0,'-31'-29'37'0,"16"17"2"15,5-1-3-15,10 13-38 16,32 3-6-16,-3-5-28 0,27 10-2 16,5-6 0-16,14 8-1 15</inkml:trace>
  <inkml:trace contextRef="#ctx0" brushRef="#br2" timeOffset="67319.7313">8092 7785 106 0,'-33'14'39'16,"-2"8"1"-16,-13-10-2 15,4 7-35-15,3-2 0 16,8 3 0-16,11-3-2 16,13 0 1-16,15-4-1 15,14-4 0-15,14-1 0 16,11-2-1-16,6 0 1 0,2 1-1 15,-2 2 1-15,-9 6-1 16,-10 5 0-16,-12 5 0 16,-14 5 1-16,-15 2-1 15,-13 2-1-15,-8 0 1 16,-5-3-2-16,-4-5 0 15,3-4-3-15,2-14-8 16,22 9-14-16,-4-20-14 16,16 3 0-16,19-18-1 15,9 3 1-15</inkml:trace>
  <inkml:trace contextRef="#ctx0" brushRef="#br2" timeOffset="68062.8056">9679 7885 81 0,'1'-17'37'16,"-10"-3"-1"-16,-1 13 1 15,-15-1-29-15,5 13-1 16,-15 0 0-16,2 14 0 16,-11 8-2-16,5 13-1 15,-5 4 0-15,8 4-2 0,4 2 0 16,10 1-1-16,9-8 0 15,14-2-1-15,13-11 0 16,11-14 0-16,16-10 1 16,6-12-1-16,8-11 1 15,4-12-1-15,0-9 2 16,-2-7-1-16,-5-4 0 15,-8 1 1-15,-10 1-1 16,-10 4 0-16,-10 8 0 16,-11 12 0-16,-9 11 0 15,-6 12-1-15,-7 16 0 16,-3 14 0-16,-1 12-1 15,2 9 0-15,1 6 0 16,7 4 0-16,8-6-1 0,10-5-1 16,15-11-2-16,14-22-2 15,22-5-7-15,-4-31-10 16,27 1-11-16,-12-27-6 15,13-4 1-15,-9-14 1 16</inkml:trace>
  <inkml:trace contextRef="#ctx0" brushRef="#br2" timeOffset="68272.8266">10436 7344 115 0,'-19'48'40'15,"-13"10"0"-15,9 26-3 16,-6 1-34-16,7 9 1 0,2 2-3 15,4-1-1-15,8-4-2 16,4-13-2-16,17-3-5 16,-2-28-15-16,17 1-17 15,-2-26 0-15,14-9-2 16,-1-18 3-16</inkml:trace>
  <inkml:trace contextRef="#ctx0" brushRef="#br2" timeOffset="68754.8748">10912 7909 89 0,'-15'-17'38'0,"1"16"0"15,-16-4 0-15,2 12-30 16,-10 0-3-16,3 6 0 16,-4 0-2-16,10 4 0 15,4-1 0-15,13-1-2 16,12-1 1-16,13-3-1 15,12-4-1-15,12 0 0 16,5-1 0-16,-2 3-1 0,0 4 1 16,-7 2 0-16,-10 4 0 15,-12 7 0-15,-12 2 0 16,-13 4 0-16,-10 1 0 15,-6-4 0-15,-1-4 1 16,0-4-1-16,6-5-2 16,7-10-1-16,18-6-4 15,0-19-11-15,32 6-15 16,-2-18-6-16,20-2-2 15,-2-8 1-15</inkml:trace>
  <inkml:trace contextRef="#ctx0" brushRef="#br2" timeOffset="69062.9056">11288 7907 97 0,'0'0'39'0,"-17"17"1"16,-10 0-1-16,5 13-31 16,-5 4-4-16,5 7 1 15,1 0-2-15,8 3-1 16,8-5 0-16,13-7-1 15,10-6 0-15,12-15 0 16,8-11-1-16,8-9 1 16,3-15-1-16,1-6 1 15,-10-8 0-15,-8-3 1 16,-11-1-1-16,-17 1-1 15,-12 4 0-15,-16 4-1 16,-9 10 0-16,-8 8-3 0,2 14-5 16,-10-6-7-16,18 24-10 15,-6-9-14-15,20 12 0 16,7-6-3-16,15 1 3 15</inkml:trace>
  <inkml:trace contextRef="#ctx0" brushRef="#br2" timeOffset="69669.9661">12955 7472 88 0,'-16'-45'39'15,"1"9"0"-15,-13-7 1 16,5 6-33-16,-7 7-3 16,0 12 2-16,-5 11-2 15,-1 15-1-15,-6 15 0 16,0 21-2-16,-4 17 1 15,2 19-1-15,-2 14 1 16,3 10-2-16,5 3 0 16,9 0 0-16,9-3 0 15,9-8 0-15,12-15-2 16,8-15 0-16,10-16-1 15,8-17-2-15,6-14-1 16,-4-21-5-16,11 2-12 0,-19-23-16 16,5 0 0-16,-15-12 0 15,-5-2 0-15</inkml:trace>
  <inkml:trace contextRef="#ctx0" brushRef="#br2" timeOffset="69828.982">12332 7933 102 0,'-24'-10'39'15,"5"-2"0"-15,19 12-1 16,13-4-34-16,12 2-3 15,17-2 0-15,10-1-2 16,14 1-2-16,7-4-3 16,16 14-16-16,-6-12-16 15,6 8 0-15,-10-2-2 16,1 5 1-16</inkml:trace>
  <inkml:trace contextRef="#ctx0" brushRef="#br2" timeOffset="70238.0231">13252 7885 87 0,'-24'-17'37'15,"6"12"0"-15,-10-5 2 16,6 12-34-16,-14 2-1 16,-1 10 1-16,-7 4 0 15,3 11 0-15,-6 2-1 16,8 8 0-16,3 0-1 15,9-1-2-15,12-5 1 16,14-6-2-16,14-7 1 0,12-8-1 16,17-12 0-16,6-11 0 15,7-7 0-15,3-5 1 16,-3-5-1-16,-3-1 1 15,-9 1-1-15,-12 3 1 16,-9 5-1-16,-8 7-1 16,-14 13 1-16,0-14 0 15,0 14 0-15,-19 12 0 16,8 2 0-16,-1 11-1 15,5 1 0-15,0-2-3 16,8 5 1-16,5-7-3 16,13 2-6-16,-7-23-10 15,27 14-7-15,-14-30-11 16,18 0 0-16,-3-13 1 15,13-5 1-15</inkml:trace>
  <inkml:trace contextRef="#ctx0" brushRef="#br2" timeOffset="70467.0459">13919 7411 74 0,'-22'-7'41'16,"5"29"-2"-16,-16 8 1 15,9 28-15-15,-8-5-22 16,3 12 1-16,0 3-2 15,3 2 0-15,6 0-2 16,7 1 1-16,9-8-3 16,6-12-2-16,13-7-2 15,-1-25-10-15,28 1-22 0,-13-24-2 16,20-8 1-16,-7-22-2 15</inkml:trace>
  <inkml:trace contextRef="#ctx0" brushRef="#br2" timeOffset="70700.0693">14308 7259 109 0,'-17'22'40'16,"-14"17"-1"-16,1 25 0 15,2 4-36-15,-5 8-2 16,7 0 0-16,5-2 1 15,8-4-2-15,8-8 0 16,7-4-1-16,7-13-2 0,6-6-3 16,0-19-5-16,21 2-13 15,-13-19-15-15,14-3 0 16,-3-15-2-16,7-1 2 15</inkml:trace>
  <inkml:trace contextRef="#ctx0" brushRef="#br2" timeOffset="70896.0889">14561 7688 103 0,'-18'6'40'0,"-7"12"0"16,2 20-3-16,-5 2-33 16,3 3-1-16,-2 2-1 15,7-3 0-15,4-3-2 16,9-10 0-16,9-6-2 15,-2-23-6-15,34 15-13 0,-18-25-18 16,15-4 0-16,-2-16-3 16,6 2 3-16</inkml:trace>
  <inkml:trace contextRef="#ctx0" brushRef="#br2" timeOffset="71948.1941">14651 7409 82 0,'-10'8'35'16,"-2"5"0"-16,5 6-1 15,3 4-33-15,4-2-4 16,10 5-1-16,-1-5 0 0,9 2 1 16,-2-1 1-1,0-3 3-15,1 0 2 0,-6-4 2 16,2 6 2-16,-11-7 1 15,6 7 0-15,-10-5 0 16,3 6-2-16,-5 1-1 16,3 2-1-16,-5 4-1 15,2 2 0-15,-3 3 0 16,-1 0-1-16,1 0 0 15,3-4 1-15,1-4-2 16,3-3 1-16,3-9-2 16,8-8 1-16,3-7-1 15,5-8 0-15,2-10 1 16,5-7-2-16,0-7 2 15,1-7-2-15,1-7 2 0,-2-4-1 16,0-1 0-16,1 6 0 16,-8 6 0-16,1 10 0 15,-6 12-1-15,-14 18 1 16,14 13-1-16,-15 13 0 15,-3 12-1-15,-4 5 0 16,5 4-1-16,0-3-1 16,11 1 0-16,4-9-1 15,15 0-1-15,4-14 0 16,14-2-1-16,-1-14-3 15,14 5-5-15,-14-23-7 16,16 7-11-16,-17-18 19 16,1 4 12-16,-11-4 4 15,-14-11 3-15,0 10 4 0,-19-16 7 16,6 15 7-16,-27-13 14 15,8 18-19-15,-16-7-10 16,2 14-3-16,-7 6-1 16,-5 12-1-16,-2 10-1 15,-2 10 0-15,5 7 0 16,5 6-1-16,9 1 1 15,12-2-1-15,10-4-1 16,12-6 1-16,15-9 0 16,8-10-1-16,8-9 0 15,4-7 1-15,2-9-1 16,0-6 1-16,-4-6-1 15,-4-1 0-15,-5-2 0 16,-7 4 0-16,-6 4 0 0,-6 5 0 16,-15 19-1-16,0 0 0 15,-9 18 0-15,-13 11 0 16,-8 22 1-16,-6 12-2 15,-4 14 2-15,-3 9-1 16,0 5 1-16,5 4 0 16,4-3 0-16,11-5 0 15,2-15 0-15,7-9 1 16,2-18-1-16,4-14 0 15,-1-16 0-15,9-15 0 16,-18-14 0-16,8-13 0 16,2-12 1-16,6-10-1 15,4-13 1-15,9-4-1 16,11-6-1-16,3 1 2 0,12 4-3 15,1 6 1-15,8 10-4 16,-7 5-6-16,12 20-4 16,-19-7-5-16,17 27-5 15,-21-17-7-15,15 15-8 16,5-11-2-16,21 0 4 15</inkml:trace>
  <inkml:trace contextRef="#ctx0" brushRef="#br2" timeOffset="72518.2511">16470 7347 86 0,'24'-18'37'0,"-8"8"0"16,3 12-2-16,-19-2-29 15,12 34 0-15,-18 3 0 16,0 18 0-16,-11 11-2 15,-1 8-2-15,-1 3 0 16,0 4 1-16,3-5-2 16,4-3 1-16,5-7-1 15,5-14-3-15,9-9-1 0,1-18-4 16,16 2-14-16,-11-25-17 15,10-1 1-15,-11-17-3 16,6 1 1-16</inkml:trace>
  <inkml:trace contextRef="#ctx0" brushRef="#br2" timeOffset="72698.2691">16344 7870 110 0,'-13'0'40'16,"4"-4"0"-16,9 4-1 15,14-5-35-15,10-5-1 16,12-5-2-16,12-5 0 15,11-5-3-15,9-10-3 16,10 10-10-16,-8-16-23 0,10 9-1 16,-12-9-1-16,1 7-1 15</inkml:trace>
  <inkml:trace contextRef="#ctx0" brushRef="#br2" timeOffset="73143.3136">17116 7163 110 0,'-17'-5'38'15,"3"15"3"-15,-8 3-3 16,10 14-34-16,-7 10 0 16,1 12 0-16,-3 7 0 15,2 13-1-15,-4 5 1 0,3 5-2 16,1-1 1-1,4-8-3-15,1-3 0 0,6-8 0 16,3-9 0-16,5-11 0 16,5-13 0-16,6-8 0 15,4-11 0-15,6-11 0 16,3-10 0-16,3-5 0 15,0-9 0-15,1-3 0 16,-1 0 0-16,-2-2 0 16,-4 6 0-16,-6 5 0 15,-4 10 0-15,-11 12 0 16,0 0 0-16,4 26 0 15,-7 2 0-15,-3 2 0 16,3 7 0-16,-2-4-3 0,11-1-4 16,0-12-4-1,18 7-6-15,-9-26-7 0,25 7-8 16,-9-16-8-16,10-3 0 15,-7-9 2-15,2 1 3 16</inkml:trace>
  <inkml:trace contextRef="#ctx0" brushRef="#br2" timeOffset="73502.3495">17394 7816 108 0,'-15'-5'36'16,"15"5"3"-16,0 0-3 16,0 0-32-16,20 10 0 15,2-6-1-15,3-3 0 16,8 1-1-16,-3-5 0 15,2-1 0-15,-3-4 0 0,-2-3-1 16,-4-6 0-16,-7 1 0 16,-6-4-1-16,-6 1 1 15,-5-2-1-15,-6 1 0 16,-7 4 1-16,-4 2-2 15,-7 10 1-15,-2 4 0 16,-9 9 0-16,0 9 0 16,-1 6 1-16,1 10-1 15,7 2 1-15,6 4 0 16,11-1-1-16,12-4 0 15,15-3-1-15,13-10-1 16,11-6-4-16,3-16-6 16,18 8-9-16,-13-24-6 15,13 6-13-15,-11-14 0 0,5 2 0 16,-13-8 2-16</inkml:trace>
  <inkml:trace contextRef="#ctx0" brushRef="#br2" timeOffset="73878.3871">17997 7690 108 0,'-13'10'38'15,"0"10"1"-15,-9-1 0 16,14 8-33-16,-15 5-1 16,3 4-1-16,-2 3 0 15,5-3-1-15,3-1 0 16,7-3-2-16,2-9 1 15,10-8-1-15,-5-15-1 16,23 2 2-16,-3-15-2 16,5-7 0-16,3-5 0 0,3-10 0 15,0 0 0-15,1 0 0 16,-1-1 0-16,2 3 0 15,-4 3 0-15,-3 9 0 16,0 5 0-16,-3 9 0 16,-3 9 0-16,-4 9 0 15,-3 8 0-15,-2 8 0 16,-4 9 0-16,-3-1 0 15,-1 9-6-15,-8-10-7 16,12 16-6-16,-15-20-7 16,21 8-11-16,-10-15-5 15,14-4-2-15,1-12 3 16</inkml:trace>
  <inkml:trace contextRef="#ctx0" brushRef="#br2" timeOffset="74981.4972">19058 7838 78 0,'16'-22'34'0,"-4"-1"0"15,-1 1 1-15,-6-6-29 0,3 11 0 16,-10-5 1-16,2 22-2 15,-11-16 1-15,-2 21 0 16,-6 4-2-16,-1 12 0 16,-4 4-1-16,2 7 0 15,-3 3-1-15,9-1 1 16,3 0-2-16,9-4 1 15,11-5-1-15,9-9 0 16,9-6 0-16,8-7 0 16,6-9-1-16,5-2 1 15,3-10-1-15,-5-5 0 16,-1-3 0-16,-6-5 0 15,-4 0 1-15,-8-2-1 16,-4-1 0-16,-10 3 0 16,-3 3 0-16,-5 7 0 0,-2 6 1 15,1 15-1-15,-14 0 0 16,5 18 0-16,-1 15 0 15,0 14 0-15,-3 16 0 16,3 8 0-16,-2 12 0 16,1 5-1-16,-3 4 1 15,0 1 0-15,-4-6 0 16,2-4-1-16,-2-12 1 15,-3-11 1-15,-2-13-1 16,-5-11 1-16,1-16 0 16,-1-14-1-16,-1-15 0 15,6-12 0-15,2-13-1 16,8-10 0-16,7-7-2 15,7-8 0-15,12 2-2 0,3-6-2 16,17 14-5-16,-6-11-9 16,21 22-8-16,-9-8-10 15,13 11 2-15,-3 2-2 16,10 3 2-16</inkml:trace>
  <inkml:trace contextRef="#ctx0" brushRef="#br2" timeOffset="75781.5774">19839 7734 102 0,'-5'-11'39'16,"-9"-6"0"-16,2 13 0 15,-13 2-33-15,5 6-2 0,-6 4-1 16,4 12 0-16,-4 4 0 15,2 6-1-15,1 6 0 16,5 1 0-16,8 2-1 16,5 2 1-16,10-4-2 15,9-6 0-15,8-6 0 16,7-10-1-16,4-12 1 15,6-7-1-15,0-10 1 16,-2-11-1-16,-3-6 1 16,-3-4 1-16,-8-7-1 15,-6 2 0-15,-7 2 1 16,-7 1-1-16,-4 4 0 15,-5 6 0-15,0 4 0 0,-3 7 0 16,9 16 0 0,-16-10 0-16,16 10 0 0,-6 14 0 15,10-1-1-15,1 1 1 16,7 2 0-16,6-1 0 15,4-4 0-15,3-3 0 16,1-3 0-16,2-5 1 16,0-3-1-16,0-4 1 15,-4-1-1-15,-3-2 1 16,-5 0 0-16,-1 2 0 15,-15 8-1-15,17-13 1 16,-17 13-1-16,0 0 1 16,2 13-1-16,-7 3 0 15,-2 6 0-15,0 5 0 0,-1 2 0 16,1 3 0-16,3 0 0 15,1-3 0-15,4-5 1 16,6-7-1-16,5-11 0 16,7-7 0-16,5-8 2 15,4-10-2-15,3-10 0 16,4-1 0-16,1-8 0 15,-2 0 0-15,0-1 0 16,-6 7 0-16,-4 3 0 16,-5 8 0-16,-5 11 0 15,-14 10 0-15,5 10 0 16,-9 10 0-16,-6 10 0 15,0 2 0-15,3 7-2 16,-6-5-5-16,13 8-6 16,-9-20-5-16,18 14-5 0,-9-36-7 15,17 21-8-15,-5-21-4 16,16-4 2-16,4-5 3 15</inkml:trace>
  <inkml:trace contextRef="#ctx0" brushRef="#br2" timeOffset="76874.6867">21360 7734 89 0,'5'-25'35'16,"5"6"1"-16,-10-3-2 16,0 22-30-16,0-13 0 15,0 13-1-15,-6 19 1 16,-2 10 0-16,-3 6 0 15,1 10-1-15,-4 6-1 16,1 7-1-16,-1-3 0 16,6 0-1-16,5-9 1 15,6-6-1-15,6-12 0 16,9-11-1-16,10-15 2 15,8-17 0-15,5-11 0 0,6-6 0 16,1-11 0-16,1-4 1 16,-5-3-1-16,-4 2 0 15,-7 3 0-15,-6 10 0 16,-9 5-1-16,-6 9 0 15,-5 11 0-15,-7 10 0 16,0 0 0-16,-17 29 0 16,6-1 1-16,2 4-1 15,0 7 1-15,2 1-1 16,7 2 1-16,9-8-1 15,2-2 0-15,12-10 0 16,5-11 1-16,6-6 0 16,3-11 0-16,-1-11 0 0,0-8 0 15,-4-6 1-15,-3-6-1 16,-5-3 0-16,-6-2-1 15,-6-4-1-15,-1 4-1 16,-4 2-1-16,1 7 0 16,-3 2-3-16,7 15-5 15,-8-11-6-15,15 30-9 16,-19-3-12-16,31-3 0 15,-15 4 0-15,9 10 1 16</inkml:trace>
  <inkml:trace contextRef="#ctx0" brushRef="#br2" timeOffset="77100.7093">22314 7649 98 0,'19'-5'37'0,"-19"5"2"0,0 0-1 16,3 12-31-16,-1 7-2 16,-6 4-2-16,1 12 1 15,-5 4-2-15,1 10 1 16,-2 3-2-16,-1-4 0 15,0-1-1-15,2-8-1 16,5-5 0-16,3-11-2 16,9-9-1-16,4-25-7 15,18 2-8-15,-11-22-12 16,16 0-7-16,-5-18 0 15,6 1 0-15</inkml:trace>
  <inkml:trace contextRef="#ctx0" brushRef="#br2" timeOffset="77236.7227">22499 7499 83 0,'-23'-57'38'0,"-10"0"-1"16,1 20 2-16,-8-1-27 15,17 16-3-15,-1 3-4 16,16 8-3-16,8 11-8 16,13-14-24-16,16 14-6 15,2-9-2-15,11 8-1 16</inkml:trace>
  <inkml:trace contextRef="#ctx0" brushRef="#br2" timeOffset="77491.7484">22757 7167 119 0,'-13'25'38'16,"6"18"2"-16,-12-2-8 0,7 26-28 15,-7 8 0-15,5 12-1 16,-7-1-1-16,4 0-1 15,-3-6 0-15,6-3 0 16,6-10-2-16,4-16-3 16,9-12-2-16,4-26-8 15,24 3-13-15,-6-27-15 16,14-7 2-16,-1-19-2 15,10-5 3-15</inkml:trace>
  <inkml:trace contextRef="#ctx0" brushRef="#br2" timeOffset="77716.7709">23119 7069 120 0,'0'0'42'0,"-10"10"0"16,4 33-2-16,-16 8-37 15,6 14-1-15,-3 11 0 16,3 12 0-16,-6 1 0 15,1 2-2-15,0-7-2 16,0-9 1-16,6-7-3 16,0-21-8-16,20 5-12 15,-14-29-17-15,19-7-1 16,-10-16-1-16,27-9 0 15</inkml:trace>
  <inkml:trace contextRef="#ctx0" brushRef="#br2" timeOffset="78913.8906">939 9507 74 0,'0'-15'36'15,"-7"-6"0"-15,7 21 2 16,-7-22-28-16,7 22-2 16,0 0-3-16,-9 18-1 15,7 2-1-15,-3 13-1 16,4 9 0-16,-3 7-1 0,1 8 0 15,-1 2 0-15,0-4 0 16,4-1 1-16,-3-9-2 16,3-10 1-16,3-11 0 15,1-12-1-15,-4-12 1 16,20-19-1-16,-6-7 1 15,7-12 0-15,2-7 0 16,3-6-1-16,0-4 1 16,1 3 0-16,-1 1-1 15,1 7 1-15,-4 8-1 16,-3 9 1-16,-3 11-1 15,2 7 1-15,-2 12 0 16,2 7-1-16,-3 13 0 16,3 5 0-16,1 7-1 0,1 4-2 15,6 3-2-15,-4-6-6 16,15 11-11-16,-15-20-15 15,18 2-1-15,-11-17-1 16,9 0 1-16</inkml:trace>
  <inkml:trace contextRef="#ctx0" brushRef="#br2" timeOffset="79289.9282">1689 9555 94 0,'-29'-1'37'0,"4"17"0"16,-7-1 2-16,8 14-31 0,-4 3-4 15,7 10 0-15,5 1-1 16,5 5 0-16,8-2-1 16,6-5 0-16,5-4-1 15,12-7 0-15,6-11 0 16,5-10 0-16,5-14 0 15,4-10-1-15,-1-10 1 16,-2-9-1-16,-4-6 0 16,-8-5 0-16,-7 0 1 15,-8-1-1-15,-12 6 0 16,-7 4 0-16,-7 5-1 15,-5 9 1-15,-4 7-1 16,1 8 0-16,0 7 0 16,4 3-2-16,13 8-2 0,7-11-5 15,16 13-11 1,1-19-15-16,17 2-1 0,3-15-2 15,11 0 1-15</inkml:trace>
  <inkml:trace contextRef="#ctx0" brushRef="#br2" timeOffset="79522.9515">2172 9030 95 0,'0'0'36'16,"-21"12"0"-16,10 24 0 15,-2 9-29-15,4 18-1 16,-2 12-2-16,3 15-1 15,3 4-1-15,4 7 0 0,2-7-1 16,3-6-1-16,4-8-2 16,0-21-5-16,10-2-15 15,-8-29-16-15,6-11 1 16,-16-17-2-16,23-24 0 15</inkml:trace>
  <inkml:trace contextRef="#ctx0" brushRef="#br2" timeOffset="79705.9697">2010 9585 121 0,'-26'-5'41'16,"14"16"0"-16,12-11-3 16,0 0-34-16,33-8-2 15,6-8-3-15,17-3-2 16,5-13-8-16,25 13-15 0,-7-18-15 15,9 10 1-15,-6-7-3 16,4 10 1-16</inkml:trace>
  <inkml:trace contextRef="#ctx0" brushRef="#br2" timeOffset="83355.3347">3782 8977 92 0,'-13'-30'37'0,"-11"-1"-1"16,-3 13 2-16,-10 8-32 15,2 17-1-15,-5 16-1 16,0 22 0-16,-1 21 0 15,4 18-1-15,1 9 0 16,8 13-2-16,1 0 0 16,6 4 0-16,9-5-1 15,5-10-1-15,10-12-2 16,2-17-5-16,18-5-25 15,-10-25-5-15,11-5 0 16,-7-21-2-16</inkml:trace>
  <inkml:trace contextRef="#ctx0" brushRef="#br2" timeOffset="83558.355">3215 9684 115 0,'-23'-10'39'0,"23"10"0"16,0 0-3-16,0 0-33 15,42-19-1-15,5 7-2 16,15-3-1-16,6-7-3 16,17 4-8-16,-4-9-26 15,9 6-1-15,-16-4-1 16,-1 12 0-16</inkml:trace>
  <inkml:trace contextRef="#ctx0" brushRef="#br2" timeOffset="83931.3921">3748 9659 96 0,'-15'7'38'16,"15"5"0"-16,0-12-1 16,29 8-33-16,2-11 0 15,16 1-1-15,5-8 0 16,8 1-1-16,0-6-1 15,4-1 1-15,-7-2-2 16,-11-1 1-16,-10 0 0 16,-13-1-1-16,-13 0 1 15,-15 0-1-15,-9 2 1 16,-14 3-1-16,-8 6 1 0,-10 4-1 15,-5 10 0-15,1 11 1 16,-3 10 0-16,5 7 0 16,7 9 0-16,12 1-1 15,14 4 1-15,17-5-1 16,18-3 0-16,14-13-4 15,23 1-8-15,-2-22-24 16,19 2-4-16,-5-17 0 16,8-1-1-16</inkml:trace>
  <inkml:trace contextRef="#ctx0" brushRef="#br2" timeOffset="84302.4294">4416 9665 106 0,'-5'16'39'16,"14"2"1"-16,5-13-2 16,14-1-34-16,7-9 0 15,9-3-2-15,1-12 0 16,3-5-1-16,0-3-1 15,-9-4 0-15,-6-2 0 16,-12 0 0-16,-13 2-1 16,-14 5 1-16,-13 6 0 15,-10 6 0-15,-10 10 1 16,-5 13-1-16,-5 12 1 0,-2 12 0 15,3 12 0 1,8 7 0-16,7 4 0 0,12 5 1 16,12-4-1-16,14-7 0 15,17-10-2-15,12-16-2 16,24-10-3-16,3-28-9 15,25 1-21-15,-8-25-4 16,13-4 0-16,-7-18-2 16</inkml:trace>
  <inkml:trace contextRef="#ctx0" brushRef="#br2" timeOffset="84512.4504">5391 8943 107 0,'-29'-1'41'15,"5"28"0"-15,-13 14 0 16,-2 27-36-16,2 13-1 15,4 14 0-15,3 3-2 16,8 5 1-16,5-4-3 16,10-8-1-16,11-6-5 15,-2-33-14-15,24 0-20 16,-8-29-3-16,12-9 0 15,-5-23-1-15</inkml:trace>
  <inkml:trace contextRef="#ctx0" brushRef="#br2" timeOffset="85105.5097">6442 9026 88 0,'0'0'38'15,"0"0"0"-15,-10 26 0 16,13 13-33-16,-9 12-1 16,1 14-1-16,1 10-1 0,0 12 1 15,1 3-1-15,1 0 0 16,1-1 0-16,5-5-1 15,0-8-2-15,0-15-2 16,7 3-15-16,-7-28-19 16,9-6-2-16,-13-30 1 15,12 9-2-15</inkml:trace>
  <inkml:trace contextRef="#ctx0" brushRef="#br2" timeOffset="85302.5294">6274 9716 83 0,'-21'-19'40'0,"16"8"-1"15,2-5 1-15,15 15-16 16,8-15-20-16,13-1-3 0,11-5 0 16,9-6-2-16,12-2-1 15,5-11-4-15,17 9-11 16,-8-19-23-16,9 6 1 15,-8-10 0-15,0 6-2 16</inkml:trace>
  <inkml:trace contextRef="#ctx0" brushRef="#br2" timeOffset="85692.5684">7166 8841 92 0,'-25'-6'38'16,"1"21"2"-16,-10 8-1 15,9 21-32-15,-8 4-2 0,8 17 0 16,-3 9-1-16,4 13 0 15,2 0 0-15,7 4-1 16,1-6 0-16,5-2-1 16,5-11 0-16,2-13 0 15,3-13-1-15,8-12 0 16,3-15 0-16,4-14-1 15,4-14 0-15,6-12 2 16,1-9-4-16,1-5 1 16,-2-5 1-16,-1 1-1 15,-2 1 1-15,-7 8-1 16,-2 10 0-16,-2 14 0 15,-12 6 2-15,9 27-1 16,-8 4 0-16,1 7 0 0,2 7-2 16,0-1-2-16,8 4-2 15,-4-16-7-15,22 11-11 16,-12-32-13-16,15-1-4 15,-3-17 0-15,9-6 1 16</inkml:trace>
  <inkml:trace contextRef="#ctx0" brushRef="#br2" timeOffset="86053.6045">7433 9547 101 0,'-1'17'40'0,"0"-6"1"16,11 6-1-16,3-18-35 0,8 8-3 15,10-13 0-15,6-1 0 16,3-9-1-16,4-4 0 16,-5-5-1-16,0-2 0 15,-7 0-1-15,-10-3 2 16,-11 3-1-16,-11 4 0 15,-12 3 1-15,-9 10-1 16,-12 9 0-16,-5 10 1 16,-4 13-1-16,-1 10 1 15,2 11 1-15,3 3 0 16,9 5-1-16,10 0 1 15,13-9 0-15,13-6-2 16,18-7-1-16,10-22-7 16,23 8-15-16,-6-27-15 15,16 2-5-15,-2-17 1 0,12 0-1 16</inkml:trace>
  <inkml:trace contextRef="#ctx0" brushRef="#br2" timeOffset="86706.6698">9355 9004 88 0,'-17'-30'37'16,"-2"3"0"-16,-13-5 1 15,3 4-32-15,-11 3-2 16,2 11 0-16,-7 5 0 16,1 18-1-16,0 12 2 15,3 16-2-15,5 13 0 16,3 19-1-16,4 12 1 15,1 13-1-15,5 5-1 16,8 2 0-16,1 0-1 0,7-3 0 16,5-7-1-16,4-20-2 15,10-7-4-15,-1-30-9 16,18 0-22-16,-12-25-2 15,8-4 0-15,-11-21-1 16</inkml:trace>
  <inkml:trace contextRef="#ctx0" brushRef="#br2" timeOffset="86900.6892">8699 9530 108 0,'0'0'40'15,"-8"10"0"-15,27-3 0 16,3-11-38-16,17-6 0 0,14-6-2 15,12-9-1-15,13-3-2 16,3-14-5-16,15 12-22 16,-15-15-10-16,5 7 1 15,-11-7-3-15</inkml:trace>
  <inkml:trace contextRef="#ctx0" brushRef="#br2" timeOffset="87153.7144">9640 8850 94 0,'-19'30'39'0,"-8"12"1"15,6 22-1-15,-12 7-31 0,6 18-3 16,-8 7-1-16,7 5 0 16,1-2-2-16,10-2-1 15,8-10-2-15,6-14-2 16,14-7-6-16,-1-29-21 15,26-6-10-15,2-23 0 16,14-9-1-16</inkml:trace>
  <inkml:trace contextRef="#ctx0" brushRef="#br2" timeOffset="87521.7513">9840 9458 101 0,'-24'-6'39'0,"4"17"1"0,-6-2-2 16,0 15-33-16,3 6 0 15,6 7-1-15,-1 5-1 16,4 4 1-16,5 1-1 16,7-1-1-16,6-8 0 15,9-7 0-15,9-15-1 16,8-9 0-16,6-11-1 15,6-15-1-15,3-8 1 16,-1-11-1-16,-3-9-1 16,-7-1 0-16,-7-3 1 15,-12-1-2-15,-11 5 1 16,-13 6 0-16,-7 3 0 15,-5 9 0-15,-4 9 0 0,-5 7 0 16,7 12-1-16,4 5-1 16,13 11-4-16,6-15-8 15,20 23-19-15,2-14-3 16,16 5 0-16,3-10-1 15</inkml:trace>
  <inkml:trace contextRef="#ctx0" brushRef="#br2" timeOffset="87892.7884">10376 9374 89 0,'-3'-13'37'0,"3"13"1"16,-15-9 1-16,1 16-31 16,-9 3-1-16,3 13-2 15,-9 6 0-15,6 14-1 0,-2 2 1 16,3 8-1-16,6-2 0 15,6 2-1-15,10-8-1 16,8-8 0-16,14-12-1 16,11-15 1-16,6-13-2 15,8-13 0-15,1-13-3 16,2-13 1-16,-2-7-1 15,-8-9 0-15,-9 0-1 16,-12-3 0-16,-10 5 0 16,-16 4-1-16,-4 10 2 15,-14 7 0-15,-3 14 1 16,-4 9 1-16,3 14-1 15,1 6 0-15,10 11 0 16,7 0-3-16,14 13-6 0,-1-17-9 16,22 8-15-16,1-10-2 15,13 1-1-15,0-12 2 16</inkml:trace>
  <inkml:trace contextRef="#ctx0" brushRef="#br2" timeOffset="88230.8222">10810 9384 103 0,'0'0'39'0,"14"-2"1"16,-14 2-2-16,0 0-32 15,-12 15-2-15,8 6-2 16,-5 3 1-16,4 9-1 16,-6 7 1-16,2 3-1 15,-1 1 0-15,1 0 0 16,3-4 0-16,1-4-1 15,0-7 1-15,3-9-1 0,1-10-1 16,1-10 0-16,0 0 0 16,6-27 0-16,-3-1 0 15,5-6-1-15,3-7 0 16,0-4 1-16,7-4 0 15,0 2-1-15,3 1 1 16,0 6-1-16,4 8 0 16,-2 2-2-16,9 15-4 15,-8-8-9-15,21 26-8 16,-14-15-13-16,26 13-4 15,0-11-2-15,22 6 1 16</inkml:trace>
  <inkml:trace contextRef="#ctx0" brushRef="#br2" timeOffset="89087.9077">11846 9376 83 0,'0'0'39'0,"0"0"-2"15,-11 12 1-15,0-1-32 16,4 15-2-16,-7 1 0 16,3 13 0-16,0 0 0 15,0 6 0-15,2-1-1 0,3 0 0 16,3-8-1-16,2-4 0 15,3-7 0-15,2-11 0 16,-4-15-2-16,18 0 1 16,-7-16-1-16,5-8 0 15,-1-9 0-15,-3-6-1 16,5-8 1-16,-5-5-1 15,2-3 0-15,-1-2 0 16,0-2 0-16,-1 7 0 16,1 8 1-16,2 6 0 15,0 8 0-15,5 12 0 16,0 12 1-16,3 11-1 15,0 11 0-15,0 3 0 16,3 6 0-16,0 2 0 0,-1 6 0 16,-6-3 0-16,-2 0-1 15,-7 0 1-15,-9 0 0 16,-8 1 1-16,-10-1 0 15,-8 1-1-15,-9 0 1 16,-6-2 0-16,-4-2 0 16,-1 1 1-16,1-1-2 15,4-2 1-15,1 1-1 16,9 1 1-16,4 5-1 15,6 2 0-15,5 7 0 16,6 4-1-16,3 7 0 16,0 2-1-16,5 7-4 15,-5-12-7-15,16 14-9 16,-15-22-10-16,12 2-8 15,-6-18-1-15,11-9 0 0</inkml:trace>
  <inkml:trace contextRef="#ctx0" brushRef="#br2" timeOffset="89558.955">12462 9292 102 0,'-12'17'39'0,"8"4"1"0,-8-6-3 16,6 12-35-1,2 6 0-15,1 5 0 0,0 6 1 16,2 3 0-16,-4 2-1 15,0-1 1-15,1-2-1 16,-1-4 0-16,-2-7 0 16,3-7-1-16,-3-9 0 15,7-19-1-15,0 0 0 16,5-13 1-16,7-14-2 15,2-11 0-15,1-5 0 16,5-9 0-16,-2-6 0 16,1-3 0-16,-3 2 0 15,-2 5 0-15,-5 5 2 16,0 8-1-16,-2 9 0 15,1 7 0-15,4 13 1 16,0 8-2-16,7 9 0 16,1 2-2-16,10 8-3 0,-4-12-9 15,21 21-11-15,-15-18-14 16,12 5-1-16,-8-11 0 15,5 4 1-15</inkml:trace>
  <inkml:trace contextRef="#ctx0" brushRef="#br2" timeOffset="89908.9899">12870 9350 92 0,'-19'17'39'0,"13"8"1"16,-2-8-2-16,17 3-32 15,5-9-2-15,14-2-1 0,8-7-1 16,8-4 0-1,8-7 0-15,3-9-1 0,4-5 0 16,-10-3 0-16,-2-3 0 16,-14-3-1-16,-12 4 1 15,-9-2-1-15,-16 6 1 16,-12 4-1-16,-9 6 0 15,-8 10 0-15,-5 11 0 16,-5 11 0-16,-1 10-1 16,0 14 1-16,6 6-1 15,4 8 2-15,10 5-1 16,14-4-1-16,13-2-2 15,12-18-7-15,33 6-10 16,-2-33-12-16,26 1-7 16,5-26-1-16,17-5-1 0</inkml:trace>
  <inkml:trace contextRef="#ctx0" brushRef="#br2" timeOffset="90252.0243">13852 9064 94 0,'-67'24'39'0,"8"14"2"16,-3-6-2-16,24 9-32 16,0-8-2-16,17 1-2 15,17-9-1-15,20-7 0 16,15-8-2-16,10-8 1 15,10-9-1-15,5-1 0 0,-4-4-1 16,-1 1 1-16,-13 4 0 16,-13 7 0-16,-25 0 0 15,-1 23 0-15,-25 0 0 16,-10 6 1-16,-8 4-1 15,-7 3 0-15,0 0 0 16,4-3 0-16,10-4 0 16,10-6-3-16,22-2-4 15,5-21-11-15,39 7-12 16,-3-20-11-16,25-3 1 15,3-13-1-15</inkml:trace>
  <inkml:trace contextRef="#ctx0" brushRef="#br2" timeOffset="90629.0619">14377 9061 111 0,'0'0'40'16,"-39"-15"1"-16,9 29-8 16,-10 0-30-16,2 10 0 15,-5 3-1-15,2 10 1 16,4 0-1-16,9 2-1 15,9-5 1-15,10-1-1 16,14-10 0-16,11-6-1 16,12-8 1-16,11-6-1 15,6-6 0-15,2-1 0 16,1-2 1-16,-2 0-1 15,-9 5 0-15,-8 7 0 16,-14 5 1-16,-9 7-1 0,-13 6 0 16,-9 4 1-16,-10 3-1 15,-6 3 0-15,0 0 1 16,-4-3-1-16,10-3-2 15,4-7 0-15,16-3-4 16,6-18-6-16,20 10-9 16,-3-30-7-16,28 5-14 15,0-17 0-15,13-2 2 16,0-16 0-16</inkml:trace>
  <inkml:trace contextRef="#ctx0" brushRef="#br2" timeOffset="90822.0813">14833 9034 108 0,'-12'9'40'16,"-20"13"2"-16,0 26-1 15,-14 7-37-15,9 11 0 16,-1 5-1-16,9 5-1 16,8-7 0-16,9-3-2 15,9-12-1-15,8-17-4 16,16-6-9-16,-10-32-10 15,22-1-16-15,-9-24-2 16,10-4-1-16,-8-19 1 16</inkml:trace>
  <inkml:trace contextRef="#ctx0" brushRef="#br2" timeOffset="90965.0956">14739 8681 97 0,'-18'8'38'0,"3"8"-5"16,2-4-21-16,19 13-49 15,2-4-1-15,14 8-1 16</inkml:trace>
  <inkml:trace contextRef="#ctx0" brushRef="#br2" timeOffset="91356.1347">15005 9070 112 0,'-9'21'42'0,"-11"-3"0"15,3 12 0-15,3 0-38 16,-5 9-1-16,0 2-1 15,1 4 0-15,3 1-1 0,4-2 0 16,2-3 0-16,7-10-1 16,2-10 0-16,0-21 1 15,16 3-1-15,2-19 0 16,1-12 0-16,9-11 0 15,1-6 0-15,4-6 0 16,3-4 0-16,1 3 0 16,-1 6 0-16,-3 7 0 15,-6 13 2-15,-7 10-2 16,-6 15 0-16,-14 1 0 15,10 30 0-15,-11 1 0 16,-3 7 0-16,2 4-3 16,4 3 0-16,5-4-3 15,13 9-7-15,-2-21-5 0,27 13-8 16,-10-23-11-16,18 3-3 15,0-14-1-15,12-6 2 16</inkml:trace>
  <inkml:trace contextRef="#ctx0" brushRef="#br2" timeOffset="91807.1798">15737 9185 97 0,'-25'-23'38'0,"-9"2"2"16,3 18 0-16,-15 3-32 15,8 23-2-15,-4 9-1 16,5 11 0-16,1 0-1 15,12 6 0-15,5-4-1 0,12-5-1 16,12-9-1-16,11-12 1 16,11-16-2-16,6-9 0 15,6-10 0-15,2-10 0 16,3-9 0-16,-1-3 0 15,0-2 0-15,-8-2-2 16,-3 10 1-16,-6 3 1 16,-5 13-1-16,-12 14 0 15,-7 18 1-15,-9 16 0 16,-10 15 0-16,-9 20 1 15,-7 9-1-15,-5 15 2 16,-9 6-2-16,9 0 2 16,-4-2-2-16,4-6 0 15,5-11 0-15,0-9 0 0,2-13 0 16,3-15 0-1,3-16 0-15,-4-14-3 0,3-10-1 16,-3-21-7-16,16 1-5 16,-12-32-7-16,26 5-8 15,-10-28-10-15,15-8-2 16,3-10 1-16,11-3 3 15</inkml:trace>
  <inkml:trace contextRef="#ctx0" brushRef="#br2" timeOffset="92932.2921">16806 9180 85 0,'-4'-16'35'0,"-8"1"0"16,-6 8 2-16,-11-7-29 15,-1 15-3-15,-7 3 0 0,0 14 0 16,-5 7 0-16,3 10 0 15,2 6-2-15,4 3 1 16,7 2-1-16,8 1-2 16,10-7 1-16,12-4-2 15,10-11 2-15,15-8-2 16,9-12 1-16,12-7-1 15,4-13 0-15,6-6 1 16,-2-8-1-16,-2-3 1 16,-9-4-1-16,-10-2 0 15,-10 1 0-15,-13 2-1 16,-12 6 1-16,-9 3-1 15,-5 9 1-15,-7 2 0 16,-2 6 0-16,2 3 0 16,3 5 0-16,6 3 0 0,10-2 1 15,0 0-1-15,21 10 1 16,6-3 0-16,6-4 0 15,4 6 0-15,4 0 1 16,-2 3-1-16,-3 2 0 16,-5 0 0-16,-5 3-1 15,-10 1 1-15,-6 3 0 16,-5 2-1-16,-7 1 0 15,-6 3 0-15,-2 2 0 16,-2 0-1-16,-2 2 1 16,1-2 0-16,3-5-1 15,1-1 0-15,8-9 1 16,1-14-1-16,19 1 2 15,2-15 0-15,5-9 0 0,7-6 2 16,3-8-3-16,2-3 0 16,0-4 0-16,-1 3 0 15,-3 4 0-15,-6 7 0 16,-9 10 0-16,-4 10 0 15,-3 11 0-15,-9 13 0 16,0 12 0-16,-2 6 0 16,2 11 0-16,2-4-2 15,9 12-9-15,-4-18-5 16,24 9-6-16,-11-28-5 15,25 7-11-15,-6-20-4 16,9-5 1-16,-2-8 1 16</inkml:trace>
  <inkml:trace contextRef="#ctx0" brushRef="#br2" timeOffset="93716.3707">18421 9171 101 0,'0'0'36'0,"0"0"2"16,-17 28-2-16,9 3-31 16,-7 6-1-16,6 8 0 15,-1 0-1-15,5 3 0 16,4-9 0-16,5-1-1 0,10-13 0 15,12-10-2-15,3-13 1 16,11-10 0-16,4-12-1 16,8-8 1-16,-1-8-1 15,4-9 1-15,-4 1-2 16,-4-5 0-16,-6 6 0 15,-5 3-1-15,-10 9 1 16,-7 7 0-16,-7 14 0 16,-12 10 0-16,-4 25 0 15,-9 12 2-15,-3 15-1 16,-4 14 0-16,-5 11 1 15,-2 10 0-15,-3 9-1 16,2 1 1-16,3 0-1 16,-2-7 1-16,3-5-1 0,0-9 2 15,2-12-2-15,-2-12 1 16,1-13-1-16,-2-15 1 15,-2-16 0-15,-1-11 0 16,2-14-1-16,-1-14 0 16,4-10 0-16,8-13-1 15,8-9-1-15,8-8-2 16,15-1-3-16,5-8-4 15,23 14-12-15,-7-9-10 16,20 18-5-16,2 0-2 16,12 13 4-16</inkml:trace>
  <inkml:trace contextRef="#ctx0" brushRef="#br2" timeOffset="94504.4494">19269 9219 124 0,'0'0'39'0,"-13"-16"0"16,2 28-9-16,-8-5-27 15,0 9 0-15,-4 10 0 16,0 11-1-16,-4 7 1 16,2 10-1-16,5-2 0 15,4 2 0-15,5-4 1 16,10-6-3-16,11-12 0 15,10-11 0-15,12-17 0 16,6-12 0-16,7-10 0 16,1-12 0-16,-2-10 0 0,-1-8 0 15,-8-5 0-15,-8-3-2 16,-10 0 2-16,-10 2 0 15,-7 6 0-15,-7 4-1 16,-6 7 1-16,-2 9 0 16,0 8 1-16,2 8-1 15,13 12 2-15,-11 0-2 16,15 12 0-16,10 0 0 15,7 1 0-15,8 1 0 16,5 0 0-16,6-2 0 16,2-4 0-16,4-2 0 15,0-5 0-15,-4-5 0 16,-2-2 0-16,-4-7 0 15,-7 2 0-15,-3-3 0 0,-7 2 0 16,-5 2 0-16,-14 10 0 16,6-12 0-16,-6 12 0 15,-19 22 0-15,2 3 0 16,-4 9 0-16,-6 8 0 15,3 6 0-15,2 2 0 16,7-1 0-16,8-4 0 16,9-10 0-16,13-12 0 15,11-12 0-15,13-14 0 16,10-13 0-16,5-12 0 15,4-8 0-15,2-9 0 16,-2-4 0-16,-4 2 0 16,-4-3 0-16,-7 7 0 15,-9 8 0-15,-7 5 0 16,-11 10 0-16,-16 20 0 0,0 0 0 15,2 13 0-15,-12 11 0 16,-5 11 0-16,1 6 0 16,2 6 0-16,4-1 0 15,10 5 0-15,-2-12-13 16,26 9-2-16,-9-24-3 15,28 13-8-15,-12-28-4 16,24 7-12-16,-6-11 2 16,11-5 2-16,-1-1 6 15</inkml:trace>
  <inkml:trace contextRef="#ctx0" brushRef="#br2" timeOffset="94639.4628">20799 9507 127 0,'0'0'45'16,"-16"-11"-3"-16,5 10-1 0,11 1-41 15,-22-13-3-15,22 13-10 16,-17-10-9-16,17 10-17 15,0 0-6-15,-4 15 2 16,4-15-1-16</inkml:trace>
  <inkml:trace contextRef="#ctx0" brushRef="#br1" timeOffset="101505.1495">1368 10777 78 0,'0'0'34'0,"-3"19"-2"15,-6-8-6-15,6 18-21 16,-7 3 0-16,7 15-2 16,-7 4 1-16,5 14-2 15,-6 2 0-15,1 9-2 16,-3-1 2-16,2 0-2 15,-1-7 1-15,3-10 0 16,0-10 0-16,2-11 1 16,2-13-1-16,5-24 1 15,0 0-1-15,6-18 1 16,0-16-1-16,3-7 0 15,0-10 1-15,0-8-1 16,1-8 1-16,1-3 0 0,1-5 0 16,2 0 0-16,0-1-2 15,2 0 2-15,2-1-1 16,4 6 0-16,4 4-1 15,2 10 0-15,1 9 0 16,3 12 0-16,1 15 2 16,-5 15-1-16,4 15 0 15,-2 19 1-15,1 13-1 16,2 16 1-16,-4 10-2 15,-2 10 1-15,1 7-2 16,-1 3 0-16,-3-2 0 16,-1-3-2-16,-2-8 1 15,-5-10-3-15,2-8 1 16,-8-18-5-16,10 1-14 0,-16-26-14 15,9-6-1-15,-13-21 0 16,1-1 0-16</inkml:trace>
  <inkml:trace contextRef="#ctx0" brushRef="#br1" timeOffset="101685.1675">1528 11150 83 0,'-36'-12'37'0,"18"11"-1"15,6-13 1-15,25 3-33 16,12-4-1-16,17-3 1 15,18-2-4-15,8-8-2 16,14 8-17-16,-4-8-14 16,7 9-1-16,-14-3-2 15,0 12 0-15</inkml:trace>
  <inkml:trace contextRef="#ctx0" brushRef="#br1" timeOffset="101993.1983">2221 10960 86 0,'-15'6'34'16,"0"8"2"-16,-12-7 0 15,5 6-28-15,-6-2-2 16,3 7-3-16,2-2 0 15,5 2-1-15,3 0-1 16,10-1-2-16,9-3 2 16,6-6-2-16,10-5 1 15,7-3 0-15,7-4 0 16,3 0 1-16,1 0-1 15,-3-1 2-15,-4 5-2 16,-6 6 0-16,-11 9 0 0,-9 4-1 16,-10 12 1-16,-6 2-1 15,-7 6 1-15,-4 0-2 16,0-2 2-16,0-5-2 15,8-4-3-15,0-18-5 16,14-10-26-16,14-8-1 16,9-10-1-16,1-20-1 15</inkml:trace>
  <inkml:trace contextRef="#ctx0" brushRef="#br1" timeOffset="102234.2224">2711 10513 97 0,'0'0'37'0,"0"0"2"15,-6 23-2-15,-8 20-32 16,7 8-1-16,-3 8-1 16,3 12-2-16,1 7 0 15,-1 5-2-15,-2 2 1 16,4-3-2-16,-2-4 0 15,-1-10-3-15,2-2-1 16,-5-20-8-16,11-5-23 16,-7-20-1-16,10-6-1 15,-3-15 1-15</inkml:trace>
  <inkml:trace contextRef="#ctx0" brushRef="#br1" timeOffset="102970.2959">2500 11019 99 0,'0'0'42'15,"0"0"-3"-15,13-6 0 16,-2 1-35-16,18 1 0 16,8-4-1-16,6 1-1 15,4-1 0-15,1 3 0 16,-2 1-1-16,-5 4 0 15,-5 7 0-15,-9 3-1 16,-6 11-1-16,-7 6-1 16,-10 5 2-16,-7 4-2 15,-10 4 2-15,-2 1-2 16,-2-2 2-16,-3-2-1 0,4-9 1 15,0-6 0-15,7-9 0 16,9-13 0-16,0 0-1 16,14-17 1-16,1-10-1 15,2-5 1-15,5-8 0 16,-1-4 2-16,3-4-1 15,-4 4 1-15,-2 3-2 16,-3 4 2-16,-1 8-1 16,-2 8 1-16,-2 6-2 15,3 8 0-15,-2 5 0 16,6 5 0-16,-1 1 0 15,6 2 0-15,4 1 0 16,1-1 0-16,2 0 0 16,2-2 0-16,-6 2 0 15,-2-1 0-15,-4 0 0 0,-9 5 0 16,-5 1 0-16,-8 8 0 15,-8 1-1-15,-9 5-1 16,-2 5 2-16,-4 1-2 16,0 4 1-16,1 0 0 15,4 0 0-15,6-5-1 16,12-2 3-16,9-6-1 15,8-8 0-15,13-9 1 16,7-8-1-16,7-8 0 16,4-10 0-16,-1-9 0 15,-1-4 1-15,-6-7 1 16,-7 1-1-16,-10 0 0 15,-14 1-1-15,-10 4 1 16,-10 7-2-16,-4 5 1 0,-8 13-3 16,-2 4-2-16,5 10-3 15,-1-1-6-15,19 21-15 16,-2-11-13-16,19 7 3 15,1-8-3-15</inkml:trace>
  <inkml:trace contextRef="#ctx0" brushRef="#br1" timeOffset="103405.3395">3696 10963 108 0,'-15'-2'39'0,"15"2"2"16,-10 11-5-16,6 8-32 15,0 3-1-15,0 5-2 16,1 8 1-16,-2 4-2 16,-4 5 1-16,2 1-2 15,-4-1 1-15,2-6 0 16,1-6 0-16,3-4 1 15,2-12-1-15,3-16 0 16,13-4 0-16,-1-18 0 16,10-10 0-16,2-9 0 15,4-7 1-15,3-5 1 16,3-2 0-16,-2 3 0 15,-2 8-1-15,-1 7 1 16,-6 11-1-16,-2 12 1 0,-6 15-1 16,-6 14-2-16,-7 14 1 15,-3 11-2-15,-5 9 1 16,2 3-3-16,3 5-1 15,-4-7-4-15,20 2-7 16,-5-28-12-16,25-1-14 16,0-17-1-16,17-8-1 15,5-16 3-15</inkml:trace>
  <inkml:trace contextRef="#ctx0" brushRef="#br1" timeOffset="104096.4086">4621 10984 83 0,'-20'-4'37'16,"-2"8"0"-16,-8-7 1 15,-2 13-29-15,-6-5-2 16,1 10-1-16,-5 4-2 15,3 9-2-15,-4 3 1 16,5 3-2-16,2 3 1 16,7 4-2-16,6-6 1 15,13 0-1-15,7-9 1 16,11-4-1-16,14-8 1 15,7-6-1-15,6-10 1 16,6-7-1-16,5-7 0 0,0-9 0 16,-3-4 0-16,-4 0 0 15,-3-6 1-15,-7 3 0 16,-9 0 0-16,-8 6 0 15,-8 4 0-15,-5 8 0 16,1 14-1-16,-14-6 1 16,4 19-2-16,-2 4-2 15,4 12 0-15,0 7-1 16,8 7 0-16,3-3-3 15,13 8-3-15,-7-18-8 16,28 11-13-16,-10-19-8 16,13-6 0-16,-3-16 0 15</inkml:trace>
  <inkml:trace contextRef="#ctx0" brushRef="#br1" timeOffset="104494.4482">5023 11028 97 0,'-20'19'38'16,"6"15"0"-16,-9-8-3 16,7 17-32-16,0-4 1 15,10 4-2-15,3-4 1 16,12-8-2-16,8-9 0 15,9-9 0-15,9-11 0 16,3-12-1-16,5-7 1 0,2-9-1 16,-2-9 1-16,1-2-1 15,-6-4 2-15,-5 2 0 16,-8 2-1-16,-3 3 1 15,-5 7 0-15,-7 7 0 16,-4 10-1-16,-6 10 0 16,0 12-2-16,-2 9-1 15,-1 9 1-15,1 2-1 16,4 8-1-16,4-5-1 15,13 0 0-15,4-19-5 16,18-1-9-16,-7-24-14 16,19-6-8-16,1-19 0 15,9-6 2-15</inkml:trace>
  <inkml:trace contextRef="#ctx0" brushRef="#br1" timeOffset="104706.4696">6042 10453 102 0,'-17'23'39'0,"-15"15"2"15,6 22-2-15,-7 10-34 16,0 9-2-16,1 5-2 16,7 2-1-16,1-4-1 15,5-6-1-15,7-5 0 16,7-13-4-16,8-2-7 15,-9-26-22-15,18-3-4 16,-12-27 0-16,22 7-3 16</inkml:trace>
  <inkml:trace contextRef="#ctx0" brushRef="#br1" timeOffset="105170.5159">5809 10859 107 0,'0'0'40'0,"6"21"0"15,9-19-2-15,12 2-38 16,14-4 1-16,14-4 0 16,6-3 0-16,5-3-1 15,-1-2 0-15,-2 0 0 16,-9 0 1-16,-9 3-1 15,-12 1 1-15,-14 4-1 16,-19 4 1-16,0 0 0 0,-24 22-1 16,-4-3 1-16,-2 3 0 15,-1 2 0-15,4 1-1 16,5 3 1-16,12-6 0 15,11-4-1-15,15-7 1 16,12-7-1-16,8-4 0 16,7-4 1-16,2-3-1 15,2-4 0-15,-7 5 1 16,-7 2 0-16,-11 8 0 15,-12 8-1-15,-15 9 1 16,-10 3-2-16,-8 7 1 16,-12 5-2-16,1 2 1 15,-7-2-4-15,11 2-1 16,-6-16-10-16,24 9-12 0,-5-22-14 15,17-9 0-15,0 0-1 16,11-3 1-16</inkml:trace>
  <inkml:trace contextRef="#ctx0" brushRef="#br1" timeOffset="105997.5987">7610 10889 62 0,'13'-10'36'16,"-12"-3"0"-16,-1 13 3 16,-14-16-26-16,14 16-3 15,-34 3-2-15,9 9-1 16,-6 2-2-16,-4 9 0 15,-8 6-2-15,3 4-2 16,-3 4 1-16,6 2-2 16,3-1 1-16,9-1-1 15,6-2 0-15,11-8-1 0,12-7 2 16,13-7-1-16,9-11 1 15,7-9 0-15,7-7-1 16,4-9 1-16,4-6 0 16,1-3 1-16,-6-5-1 15,-5 1 1-15,-7 3-2 16,-5 3 2-16,-10 6-1 15,-7 5 1-15,-5 8-2 16,-4 11 0-16,-11 4 0 16,1 14-1-16,-3 6 1 15,-2 8-2-15,3 6 2 16,2 4-2-16,3-3 1 15,12-4-1-15,9-8-1 16,8-11-2-16,14-4-2 0,1-22-9 16,21 6-11-16,-16-20-12 15,14 5-2-15,-14-9-1 16,4 2 4-16</inkml:trace>
  <inkml:trace contextRef="#ctx0" brushRef="#br1" timeOffset="106312.6302">8058 10998 86 0,'0'0'37'16,"-19"15"0"-16,9 5 0 15,-9-1-31-15,6 8-3 16,-2 0 1-16,6 6-3 16,-3-1 3-16,8-1-3 15,-1-6 1-15,3-2 1 16,2-7-1-16,0-16 0 15,0 0-1-15,14-2 1 0,-4-19-1 16,5-6 0-16,3-8 0 16,-1-4 1-16,3-6-2 15,0 0 2-15,-1 3-2 16,0 3 1-16,-2 7-2 15,-5 5 1-15,4 8-3 16,-4 7 0-16,6 11-2 16,-7-3-6-16,17 19-13 15,-15-8-12-15,16 12-1 16,-5-8-4-16,12 6 3 15</inkml:trace>
  <inkml:trace contextRef="#ctx0" brushRef="#br1" timeOffset="106691.6681">8705 11092 87 0,'0'0'39'15,"0"0"0"-15,0 0 2 16,15-22-37-16,6 8 0 15,4-5-2-15,8 0 1 16,-4-3-1-16,0 1 1 16,-5 0-1-16,-5 2-1 15,-11-1 0-15,-5 3 1 16,-11 4-1-16,-8 4 1 15,-10 6-1-15,-5 9 1 16,-7 6-1-16,-1 12 1 0,0 7-1 16,2 7 0-16,6 2 0 15,9 3-1-15,12-4 1 16,13-6-1-16,14-7-1 15,17-15-2-15,12-6-3 16,2-18-8-16,25 5-13 16,-14-21-16-16,14-1 2 15,-8-9-2-15,4-1 1 16</inkml:trace>
  <inkml:trace contextRef="#ctx0" brushRef="#br1" timeOffset="107815.7805">9992 10855 56 0,'0'0'36'0,"0"0"0"16,0 0 0-16,12-4-15 15,-12 4-14-15,0 0-1 0,-8 10-2 16,6 4 0-16,-3 2 0 15,0 11-2-15,-1 4 0 16,0 9-2-16,1 7 2 16,-1 5-2-16,1 2 1 15,5-4-1-15,4-5 0 16,3-7 0-16,4-13 1 15,9-14 0-15,4-17 0 16,10-13 0-16,5-15 0 16,3-9-2-16,4-10 3 15,-2-4 0-15,-1-1-1 16,-2 5 0-16,-7 5 0 15,-6 6 1-15,-6 11-1 0,-7 9 1 16,-15 22-2-16,0 0 1 16,3 16-1-16,-10 13 0 15,-4 9 1-15,2 5-2 16,2 5 1-16,1 1 0 15,7-6 0-15,7-7 0 16,5-10 1-16,12-10-2 16,3-10 2-16,8-14 0 15,3-11 0-15,1-7 1 16,-4-10 0-16,1-3-1 15,-8-6 0-15,-8-2 0 16,-4 3-2-16,-7 1 1 16,-5 7-3-16,-5 3-2 15,3 12-1-15,-7-4-7 0,17 26-10 16,-14-12-11-16,14 20-6 15,-3-4 0-15,10 10 1 16</inkml:trace>
  <inkml:trace contextRef="#ctx0" brushRef="#br1" timeOffset="108213.8203">10935 11018 92 0,'0'0'38'16,"5"20"0"-16,-5-20 1 15,25 1-33-15,-4-4-3 16,10-3 1-16,4-3-2 0,3-3 0 16,2-4 0-16,-4-1 1 15,-3-2-2-15,-5 0-1 16,-8-3 1-16,-6 1 0 15,-10-1-1-15,-6 2 1 16,-7 0 0-16,-9 1-1 16,-3 7 0-16,-3 5 1 15,-4 8-1-15,-2 6 0 16,1 12 1-16,0 8 0 15,6 6-1-15,3 9 1 16,8-1-2-16,8 1 0 16,9-4 0-16,12-6-2 15,12-5 0-15,8-14-4 16,19-2-1-16,-4-24-11 15,24 10-13-15,-13-19-9 0,8-1 1 16,-8-11 3-16</inkml:trace>
  <inkml:trace contextRef="#ctx0" brushRef="#br1" timeOffset="108408.8398">11737 10774 90 0,'-10'-11'38'16,"10"11"1"-16,-25 15 0 16,14 12-31-16,-7 3-4 15,4 13-1-15,-2 3-1 16,2 3-1-16,5-1-1 15,3-2-1-15,6-8 0 16,4-8-3-16,7-8-4 0,-11-22-16 16,37-11-16-1,-14-15 0-15,8-5 0 0,-6-18 2 16</inkml:trace>
  <inkml:trace contextRef="#ctx0" brushRef="#br1" timeOffset="108551.8541">11745 10390 95 0,'-19'-13'37'15,"0"6"1"-15,19 7-2 16,-14 28-39-16,14-28-23 16,23 24-12-16,2-10 1 15,11 3-2-15</inkml:trace>
  <inkml:trace contextRef="#ctx0" brushRef="#br1" timeOffset="109179.9167">12337 10753 92 0,'0'0'38'0,"-20"-25"0"16,6 13 1-16,-9-4-34 15,0 7 0-15,-11 0-1 16,3 12 1-16,-12 6-1 15,2 16 0-15,-4 4-1 16,5 12 0-16,4-1-1 16,6 6 0-16,11-3-1 15,10-5 0-15,15-10 0 16,9-8-1-16,15-14 1 0,8-8-1 15,7-12-1-15,3-9 1 16,0-5 0-16,-1-7-1 16,-9 0 1-16,-3-3-1 15,-11 6 0-15,-9 2 0 16,-6 9 1-16,-9 9-1 15,0 12 1-15,-19 13 0 16,-1 14-1-16,-3 12 1 16,-6 14-1-16,0 10 0 15,-3 11 0-15,1 5 0 16,4 0 1-16,0 1-2 15,6-9 2-15,5-6-1 16,3-11 1-16,7-11 1 16,1-15-1-16,0-11 1 0,5-17-1 15,0 0 1-15,-7-32-1 16,10-2 0-16,1-8 1 15,2-10-1-15,5-6 0 16,4-5 0-16,4-1 0 16,5 3 2-16,1 6-2 15,2 7 1-15,3 8-2 16,3 6 0-16,2 11-4 15,-3-3-5-15,12 20-9 16,-16-18-7-16,17 13-11 16,-9-13-4-16,6 3 0 15,-6-9 1-15</inkml:trace>
  <inkml:trace contextRef="#ctx0" brushRef="#br1" timeOffset="109580.957">12753 10331 104 0,'-24'0'41'0,"10"24"1"15,-10 3-2-15,4 17-34 16,0 6-1-16,-4 14-2 16,4 3 0-16,0 3 0 15,-1-1-1-15,5 0-1 16,1-4 0-16,6-10-2 15,0-10 1-15,7-11-2 16,4-11 2-16,9-13-2 16,9-12 2-16,5-12 0 15,5-10 1-15,4-6 0 0,4-7 0 16,-3 0 0-16,2 0-1 15,-6 5 2-15,-4 6-2 16,-9 13 0-16,-5 9 0 16,-13 4 0-16,5 21 0 15,-8 1-1-15,0 5-1 16,-2-3-1-16,7 3-1 15,3-9-2-15,15-1-6 16,0-22-5-16,25 6-8 16,-14-25-10-16,22 1-5 15,3-16 0-15,8-4 1 16</inkml:trace>
  <inkml:trace contextRef="#ctx0" brushRef="#br1" timeOffset="109805.9795">13538 10186 113 0,'-21'2'41'0,"1"25"3"15,-12 5-6-15,3 23-33 16,0 10-2-16,2 10-1 16,2 3 0-16,3 4-1 15,3-1-1-15,4-3 0 16,1-4-2-16,5-14-1 15,2-6-1-15,3-14-4 16,5-4-6-16,-1-36-11 16,2 23-12-16,-2-23-6 15,-2-20 2-15,-6-5 2 16</inkml:trace>
  <inkml:trace contextRef="#ctx0" brushRef="#br1" timeOffset="109993.9983">13137 10704 119 0,'0'0'43'0,"-18"-24"1"16,18 24-3-16,10-13-36 15,11 3-2-15,11-1-3 16,10-3 0-16,3 5 0 16,10-4-2-16,7 11-9 15,-7-13-6-15,20 19-10 16,-25-17-16-16,10 2-2 15,-4-8-1-15,3-3 2 16</inkml:trace>
  <inkml:trace contextRef="#ctx0" brushRef="#br1" timeOffset="110551.054">13940 10213 86 0,'0'0'40'0,"0"0"-2"15,0 0 2-15,-15 27-30 0,7 5-6 16,-8 13-1-16,0 16 0 15,-7 12-1-15,0 12 0 16,-2 8-1-16,0 0 0 16,4-3-2-16,4-6-1 15,9-9-1-15,3-15-3 16,17-7-8-16,-5-23-22 15,17-5-4-15,-2-17 0 16,8-5-1-16</inkml:trace>
  <inkml:trace contextRef="#ctx0" brushRef="#br1" timeOffset="110918.0907">13877 10890 98 0,'-10'-4'39'15,"10"4"2"-15,9 12-2 16,9 3-34-16,4-10-2 15,10 1-1-15,5-6 1 16,9-1-1-16,4-7-1 16,0-4 0-16,2-3 0 15,-2-5 0-15,-9 2-1 16,-8-4 1-16,-11 0-1 15,-13 4 0-15,-11-1 1 16,-11 8-1-16,-9 4 0 16,-11 7 0-16,-4 8 0 15,-6 7 0-15,1 9 0 0,6 5 1 16,0 5-1-1,14 2-1-15,10 1 1 0,9-5-3 16,17-3 1-16,14-10-5 16,26-2-6-16,-1-22-14 15,28 4-13-15,-6-16-1 16,12 0 0-16,-5-14 2 15</inkml:trace>
  <inkml:trace contextRef="#ctx0" brushRef="#br1" timeOffset="111248.1237">14779 10591 98 0,'-35'-2'39'0,"4"14"2"16,-9-2-2-16,3 12-35 0,6 2 0 15,8 4-2-15,4 0 1 16,13-4 0-16,9-4-2 15,12-4 1-15,8-6-1 16,11-4-1-16,5-3 1 16,-1-2-1-16,0 2 0 15,-4 1 0-15,-9 6 0 16,-6 3 0-16,-10 7 0 15,-10 5 0-15,-12 2-1 16,-2 4 1-16,-8-2-1 16,0-3-1-16,2-1-1 15,4-12-2-15,11 0-2 16,6-13-10-16,22-8-13 15,-1-13-11-15,22-2 2 0,3-9-1 16</inkml:trace>
  <inkml:trace contextRef="#ctx0" brushRef="#br1" timeOffset="111587.1576">15211 10609 104 0,'-33'11'40'0,"3"13"2"15,-7-11-2-15,14 9-36 16,-3-1-2-16,11 0 0 15,10 0 0-15,6-2 0 16,8-2-1-16,10-2 0 16,4-1 0-16,3-2-1 15,1-2 1-15,1 2-1 0,-5-1 0 16,-3 0 1-16,-6 1-1 15,-7 2 1-15,-7 2-1 16,-6 3 0-16,-8-3-1 16,-6 5 0-16,-1-2 0 15,-7 0-2-15,1 1-1 16,-5-3-1-16,7 0-2 15,-6-11-10-15,26 10-9 16,-12-17-17-16,17 1 2 16,3-13-2-16,13-4 4 15</inkml:trace>
  <inkml:trace contextRef="#ctx0" brushRef="#br1" timeOffset="112405.2394">16288 10284 90 0,'0'0'39'16,"0"0"-1"-16,-16 3-1 16,10 17-32-16,-3 8-3 0,2 18 2 15,-6 9-2-15,4 12 1 16,-5 7-2-16,3 4 3 15,1-2-2-15,3-4-1 16,4-12 0-16,3-11 0 16,1-14-1-16,7-12 1 15,2-14-1-15,4-10 1 16,0-12-1-16,0-6 1 15,1-7-1-15,-2-6 1 16,0-4-1-16,-4-2 0 16,0 1 0-16,0 5 0 15,-1 7 0-15,3 7 0 16,-1 10 0-16,4 11 0 15,0 13-1-15,3 7 2 0,0 9-1 16,-1 7 0-16,-3 5-1 16,-3 0-1-16,-4 1 1 15,-8-2-1-15,-7-5 2 16,-6-4-2-16,-8-6 1 15,-2-6-1-15,-7-10 1 16,2-6 0-16,3-7-1 16,3-12-3-16,15 0-5 15,0-24-12-15,24 10-11 16,-2-13-4-16,16 4-2 15,4-5 2-15</inkml:trace>
  <inkml:trace contextRef="#ctx0" brushRef="#br1" timeOffset="112796.2785">16567 10939 94 0,'12'12'39'15,"1"-9"0"-15,14 1 0 16,9-9-33-16,8-2-2 15,4-5-1-15,9 3 0 16,-5-5 0-16,-3-1-2 16,-7-1 1-16,-8 0-1 15,-13-3 0-15,-11 2-1 16,-11 0 1-16,-14 1 0 15,-11 1-1-15,-6 4 1 16,-7 7-1-16,-8 6 0 16,-6 9 1-16,0 8 0 0,3 9 0 15,7 5 0-15,8 3-2 16,12 2 0-16,14-2 0 15,18-5-1-15,22-4 0 16,14-9-2-16,21-4-2 16,5-14-4-16,20 6-8 15,-16-19-11-15,19 8-10 16,-17-12-2-16,1 5 1 15,-14-6 3-15</inkml:trace>
  <inkml:trace contextRef="#ctx0" brushRef="#br1" timeOffset="113134.3123">17712 10833 96 0,'0'0'38'16,"-22"-15"2"-16,9 11-2 16,-10-4-30-16,2 9-3 15,-7 2-1-15,1 7-1 16,-10 6 0-16,-2 9 1 15,-2 4-3-15,2 5-1 16,1 2 1-16,9-2-2 16,10 1 1-16,15-8-2 0,15-5 0 15,18-11-3 1,16-4 0-16,8-15-7 0,17 9-11 15,-9-22-12-15,10 11-3 16,-9-15-5-16,4 6 4 16</inkml:trace>
  <inkml:trace contextRef="#ctx0" brushRef="#br1" timeOffset="113607.3596">18165 10798 112 0,'0'0'40'16,"-29"-10"1"-16,11 18-5 16,-11-11-31-16,-2 10-1 15,-6 4-1-15,-4 8 0 16,-3 6 0-16,0 8-2 15,-3 4 0-15,8 3-2 16,7-2 1-16,11 0-2 16,13-6 1-16,13-8 0 15,16-9-1-15,10-14 1 16,15-7 2-16,5-9-1 15,8-9 1-15,-4-5 2 16,-4-4-2-16,-5-1 2 16,-9 1-2-16,-11 4 3 15,-10 4-4-15,-9 5 0 16,-12 10 0-16,5 10 0 0,-25 4 0 15,9 12 0-15,-4 6 0 16,1 5 0-16,4 5-2 16,5-1-2-16,8 3 0 15,4-8-2-15,13-2-2 16,0-14-8-16,21 3-4 15,-15-23-5-15,25 9-9 16,-12-18-7-16,5-1 3 16,-4-9 1-16</inkml:trace>
  <inkml:trace contextRef="#ctx0" brushRef="#br1" timeOffset="113983.3972">18524 10785 109 0,'0'0'40'0,"-12"5"1"0,4 12-1 15,-13 2-34-15,5 11-3 16,-3 4-2-16,2 6 0 15,0-1 0-15,3-1-2 16,8-2 1-16,3-6-1 16,9-9 0-16,10-9 0 15,8-11 1-15,5-10 0 16,6-8 2-16,4-6 0 15,2-7-1-15,0-4 1 16,0-3 0-16,-6 1 0 16,-5 1 0-16,-1 4 0 15,-9 4-2-15,-1 7 0 16,-5 9 0-16,-14 11 0 15,14 5 0-15,-15 11 0 0,-6 10 0 16,-4 5-1-16,2 6-2 16,-7 2-2-16,5 2 0 15,1-9-6-15,13 5-5 16,-6-22-8-16,30 10-8 15,-7-21-9-15,22-4 0 16,4-12 0-16</inkml:trace>
  <inkml:trace contextRef="#ctx0" brushRef="#br1" timeOffset="114326.4315">19379 10810 113 0,'-30'-14'40'15,"6"17"2"-15,-14-3-2 16,2 11-36-16,0 2-1 0,3 5-1 15,1 4 0-15,7 1 0 16,6-1 0-16,8 2-2 16,10-6 1-16,10 1-2 15,7-7 1-15,6-1-1 16,3-4 0-16,-1-2 0 15,2-1 1-15,-6-1-1 16,-1 3 1-16,-10 0-1 16,-4 4 0-16,-7 2 0 15,-6 4-1-15,-6-1 1 16,-5 5-1-16,-3-3-2 15,-3 2 0-15,1-6-2 0,10 8-7 16,-9-20-8 0,23 14-13-16,0-15-6 0,0 0-2 15,22-16 2-15</inkml:trace>
  <inkml:trace contextRef="#ctx0" brushRef="#br1" timeOffset="114711.47">19450 10956 108 0,'0'0'40'0,"0"0"0"16,14 7 0-16,8-8-37 15,6 2 0-15,3-2-1 16,8 2 0-16,-2-3 0 0,-2-2-1 15,-2-2 1-15,-4-2-1 16,-3-2-1-16,-9-3 1 16,-5-5-1-16,-10 1 0 15,-4-3 1-15,-8-1-1 16,-7 6 1-16,-6 3 0 15,-7 7 0-15,-6 7 0 16,-3 12 0-16,1 14 0 16,-2 6-1-16,1 8 0 15,10 3-1-15,10 0 0 16,12-4-2-16,7-7-2 15,20-8-2-15,6-20-10 16,27 1-5-16,-10-27-12 16,25 0-6-16,-5-14-3 0,10-5 2 15</inkml:trace>
  <inkml:trace contextRef="#ctx0" brushRef="#br1" timeOffset="116183.6172">16743 11663 19 0,'-24'-14'28'0,"11"4"-1"16,-3-8 2-16,8 2-17 0,2 0-9 15,-3 0-1-15,0-1-2 16,-2 1 1-16,0-1 1 15,-6 1-1-15,1 2 0 16,-4 2 1-16,2-2-1 16,-3 0 1-16,7 5 1 15,-4-5 0-15,7 6 1 16,1-5 1-16,10 13 1 15,-3-17 1-15,16 13 0 16,-13 4 0-16,29-9-1 16,-7 6-2-16,11 2 0 15,2-2-3-15,10 1 0 16,3-4 0-16,7 3-1 15,7-4 0-15,4-1 0 0,9-3 1 16,8 0-1-16,7-1 1 16,6 1 0-16,7 0 0 15,6 1 1-15,2 1-1 16,8 3 0-16,1 1 0 15,2 3 0-15,-3 2 0 16,4 1 0-16,1 0-1 16,4 3 2-16,4-2-1 15,0-2 0-15,2 0 0 16,4-1 0-16,1-4 0 15,3 0 0-15,0-1 0 16,-5-1 0-16,-6 1 0 16,-5 3-1-16,-10-1 0 0,-9 4-1 15,-13 3 0 1,-13-2 0-16,-13 5-2 0,-16-5-3 15,-1 10-13-15,-24-13-18 16,-4 2 0-16,-23 0-2 16,9-17 1-16</inkml:trace>
  <inkml:trace contextRef="#ctx0" brushRef="#br1" timeOffset="116948.6937">21398 10246 92 0,'0'0'38'0,"0"0"-2"15,10 20 4-15,-11 2-36 16,1 16-1-16,-5 9-1 15,5 11 1-15,-7 10-2 16,2 7 1-16,-3 1-1 16,1 2 0-16,-3-2-1 15,6-6-3-15,-2-6 1 16,2-15-4-16,8 0-4 15,-9-22-25-15,13 1-2 16,-5-16-3-16,-3-12 2 0</inkml:trace>
  <inkml:trace contextRef="#ctx0" brushRef="#br1" timeOffset="117153.7141">21223 10888 99 0,'-30'-17'37'0,"9"7"2"15,1 0-1-15,20 10-31 16,0 0-2-16,25-10-1 15,7 5-2-15,19-5-2 16,7-2 0-16,12-5-3 16,12-4-2-16,-2-10-7 15,17 5-22-15,-15-10-4 16,3 5 0-16,-15-10-1 0</inkml:trace>
  <inkml:trace contextRef="#ctx0" brushRef="#br1" timeOffset="117558.7547">22119 10232 94 0,'-17'-22'39'15,"7"17"2"-15,-10 8-3 16,8 19-27-16,-6 5-6 16,4 18 0-16,-7 7-2 15,0 14 1-15,-5 5-2 16,-2 8 1-16,-1-1-2 15,-1 1 2-15,0-6-2 16,4-7 1-16,5-9-2 16,7-11-2-16,9-13 1 0,9-10-1 15,10-16 2-15,9-8 0 16,9-11 0-16,3-7 0 15,3-8 0-15,0-1 2 16,-1-5-1-16,0 4 1 16,-9 5-2-16,-6 5 0 15,-5 8 0-15,-8 10 0 16,-9 1 0-16,4 24 0 15,-11 3-1-15,0 3-1 16,-1 4-1-16,3-1-3 16,7-2 0-16,0-8-5 15,17 0-6-15,-7-23-11 16,19 8-10-16,-5-22-4 0,6 3 4 15,-5-12 2-15</inkml:trace>
  <inkml:trace contextRef="#ctx0" brushRef="#br1" timeOffset="117918.7907">22287 10806 106 0,'0'0'38'0,"0"0"2"16,5 22-2-16,-5-22-33 15,31 20-1-15,-6-12-1 16,6 0 0-16,0-4-1 15,5-1 0-15,-2-6-1 16,-2-2 0-16,-4-7 0 16,-4-2-1-16,-6-2 0 0,-6-5 0 15,-5 1 1-15,-10-1-2 16,-6 2 1-16,-8 6 0 15,-9 6 0-15,-9 11 0 16,-7 10 0-16,-5 10 1 16,-4 11-1-16,2 9 1 15,4 4-1-15,11 1-1 16,16-4 2-16,13-6-3 15,24-9-1-15,14-13-4 16,28-2-7-16,-3-26-11 16,28 6-10-16,-10-18-7 15,11 3 2-15,-10-7 0 16</inkml:trace>
  <inkml:trace contextRef="#ctx0" brushRef="#br1" timeOffset="118392.8381">23003 10811 104 0,'0'0'40'0,"-25"7"1"16,18 3-2-16,-12-4-32 16,4 12-2-16,-3 3-1 15,3 10-1-15,-6 3 0 16,2 1-2-16,3-2 0 15,6-1-1-15,6-8 0 16,11-9-1-16,8-9 1 16,7-15-2-16,9-11 3 15,7-4 1-15,3-7-1 16,2-7 1-16,1-3-1 0,-2 3 0 16,-3 1-1-16,-5 11 2 15,-6 7-2-15,-6 11-2 16,-6 14 2-16,-12 10-1 15,-6 20 0-15,-9 12-1 16,-13 16 1-16,-5 11 0 16,-4 9 1-16,-7 8-2 15,-5-1 1-15,0 0 0 16,0-9 1-16,2-8 2 15,1-10-2-15,4-15 1 16,2-13-3-16,5-15 2 16,4-10-3-16,2-12-1 15,7-5-5-15,-1-19-7 0,19 5-6 16,-14-28-8-16,23-1-10 15,0-13-3-15,11-6 2 16</inkml:trace>
  <inkml:trace contextRef="#ctx0" brushRef="#br1" timeOffset="119676.9664">1470 12449 28 0,'12'-8'33'0,"-5"-8"0"15,-7 16-1-15,3-32-13 16,-3 32-5-16,-18-25-3 16,4 19-3-16,-17-2-1 15,0 10-1-15,-12 5-2 16,-1 10 0-16,-8 7 0 0,4 10-1 15,-5 5 0-15,10 4-1 16,7-2-1-16,12 0 0 16,12-5 0-16,15-7 0 15,11-9-1-15,15-13 0 16,10-9 1-16,11-12-1 15,4-12 0-15,3-2 0 16,2-9 0-16,-8-1 0 16,-3-2 0-16,-9 6 0 15,-8 4-1-15,-9 7 2 16,-6 7 0-16,-16 16-1 15,0 0 0-15,0 0 0 16,-4 23 1-16,-4 4-1 16,0 7 0-16,1 3 0 0,2 4 0 15,8 0-1-15,8-3 1 16,7-8-1-16,11-6-1 15,10-15-2-15,12-6-3 16,-3-22-6-16,22 7-16 16,-18-21-8-16,10 3-1 15,-11-13-1-15</inkml:trace>
  <inkml:trace contextRef="#ctx0" brushRef="#br1" timeOffset="120018.0006">2028 12464 71 0,'-20'32'37'0,"-9"-5"-1"16,9 11 1-16,-6-5-30 0,9 6-2 15,-1-7-1-15,8-1-1 16,1-4 0-16,6-7 0 16,4-8-1-16,-1-12 0 15,19 0 0-15,-5-15 0 16,3-12 0-16,1-5 0 15,0-9-1-15,0-5 0 16,-3-6 0-16,-1 1-1 16,-5 2 1-16,-3 7-1 15,-2 5 0-15,2 8-1 16,0 7 1-16,3 9-1 15,4 9 1-15,3 4-2 16,6 8-1-16,4-1-2 16,9 9-4-16,-4-14-10 15,15 17-11-15,-15-17-7 0,10 10-1 16,-12-12-1-16</inkml:trace>
  <inkml:trace contextRef="#ctx0" brushRef="#br1" timeOffset="120346.0334">2389 12485 64 0,'-6'15'35'16,"9"5"1"-16,-3-20-1 16,27 20-28-16,-7-18-1 15,14 0-1-15,1-9-1 16,5 0-1-16,-1-8 0 15,1-6-1-15,-10-2 1 16,-2-1-2-16,-14-2 1 0,-8-1-1 16,-14 4 1-16,-10 3-2 15,-10 8 1-15,-10 8-1 16,-7 12 0-16,-4 12 1 15,-2 12 0-15,3 11 1 16,6 8-1-16,12 5 0 16,15-1 1-16,17 0-1 15,18-12-2-15,18-13-4 16,24-2-11-16,-2-32-15 15,25-2-7-15,0-21-1 16,17-5-3-16</inkml:trace>
  <inkml:trace contextRef="#ctx0" brushRef="#br1" timeOffset="120936.0924">4263 11932 71 0,'-21'-34'39'0,"1"9"-1"15,-14-2 0-15,3 12-28 16,-13 6-3-16,1 17 0 0,-3 12-3 15,-2 20-2 1,3 13 1-16,4 17-2 0,1 14 0 16,5 5 0-16,5 6-1 15,11-3-1-15,7-5 2 16,5-10-2-16,12-9-1 15,4-18-1-15,10-12-5 16,-3-27-10-16,20 0-20 16,-17-22 1-16,10 0-4 15,-12-17 2-15</inkml:trace>
  <inkml:trace contextRef="#ctx0" brushRef="#br1" timeOffset="121120.1108">3659 12402 87 0,'-16'1'40'16,"5"-5"-1"-16,11 4 1 15,15 5-32-15,17-9-5 16,11-7-2-16,15-2 0 16,9-4-2-16,8-1-1 15,10 3-2-15,-7-7-5 16,13 21-19-16,-19-9-11 15,1 12 0-15,-19-4-1 16</inkml:trace>
  <inkml:trace contextRef="#ctx0" brushRef="#br1" timeOffset="121518.1506">4555 12296 72 0,'-28'-3'38'16,"2"12"0"-16,-10-1 2 15,9 14-32-15,-16 1 0 16,7 15-2-16,0-4-1 15,3 8 0-15,9-3-3 16,6-2 0-16,8-6 0 16,15-10-1-16,11-9 0 15,11-14-1-15,10-8 0 16,8-11 1-16,5-9-1 15,1-6 1-15,-3-2-1 16,-4 0 1-16,-8 0 0 16,-9 7-1-16,-12 5 1 15,-4 7-1-15,-11 19 0 16,0 0 0-16,-18 1 0 15,5 17 0-15,-1 7 0 0,1 6-1 16,2 7 0-16,4 0-2 16,8 1 0-16,2-10-2 15,15 0-6-15,1-22-7 16,24 7-9-16,-11-28-12 15,19-2 0-15,-6-20-1 16,11-2 2-16</inkml:trace>
  <inkml:trace contextRef="#ctx0" brushRef="#br1" timeOffset="121750.1738">5201 11800 90 0,'-16'8'39'0,"4"31"0"0,-16 14 1 16,7 22-34-16,-8 12-1 15,4 9-3-15,1 0-1 16,6-1-1-16,7-7 0 16,8-13 0-16,13-14-2 15,6-24-2-15,16-13-4 16,-2-34-15-16,27-9-14 15,-8-24-2-15,13-7-2 16,-8-17 3-16</inkml:trace>
  <inkml:trace contextRef="#ctx0" brushRef="#br1" timeOffset="121953.1941">5606 11830 99 0,'-30'-4'41'0,"12"35"0"16,-14 11 0-16,6 18-38 15,-2 8 1-15,6 8-3 16,0 4 0-16,8 1-1 15,5-7-1-15,8-6-1 16,6-8-2-16,5-18-3 16,13-1-8-16,-9-32-15 15,18 2-10-15,-7-22-1 16,10-4-1-16</inkml:trace>
  <inkml:trace contextRef="#ctx0" brushRef="#br1" timeOffset="122157.2144">5810 12242 92 0,'-1'19'40'15,"-4"13"1"-15,-12-1-1 16,5 14-34-16,-5 1-3 16,7 2-1-16,-3-1-1 15,8-4-2-15,1-5-1 16,5-12-3-16,12-5-7 15,-13-21-17-15,24-9-12 16,-10-14 1-16,9-1-2 16,-8-14 2-16</inkml:trace>
  <inkml:trace contextRef="#ctx0" brushRef="#br1" timeOffset="122622.261">5896 11992 77 0,'-15'-4'37'0,"10"18"-2"16,2 2 1-16,9 3-36 15,1 6-1-15,2 1 1 16,2 6-1-16,3 1 2 16,-1-1 1-16,-1 4 1 15,-4-4 0-15,1 5 2 16,-9-6 0-16,0 3 0 15,-3-4-1-15,0-4 1 16,-3-5-3-16,2-4 0 16,-1-5 0-16,5-12-1 15,0 0-1-15,16-12 1 16,1-8 0-16,2-8-1 15,7-8 0-15,3-2 0 0,3-3 1 16,1 3-1-16,-2 4 0 16,-6 6 0-16,-4 7 0 15,-5 11 0-15,-5 11 0 16,-4 12 1-16,-7 9-2 15,-4 6 1-15,2 9-1 16,0 0 0-16,5 5-1 16,4-3-1-16,9 2-1 15,6-10-1-15,13-6 0 16,8-11-1-16,14-2-3 15,-1-23-4-15,21 9-14 16,-10-19-9-16,8-2-1 16,-9-9 1-16</inkml:trace>
  <inkml:trace contextRef="#ctx0" brushRef="#br1" timeOffset="123141.3129">6954 12215 90 0,'-15'-23'39'0,"-4"14"2"16,-15-1-1-16,-2 14-33 16,-5 5-3-16,-2 11-1 15,4 3-1-15,4 11 0 16,4 0-1-16,7 3 1 15,8-1-2-15,10-2 1 16,9-4 0-16,11-8-1 16,4-9 0-16,11-8 0 15,5-12 0-15,4-7 0 16,-1-10 1-16,1-9-1 15,-3-6 0-15,-1-4 0 0,-6 0 0 16,-7 0-1-16,-3 7 1 16,-8 6-1-16,-2 14 0 15,-8 16 0-15,-4 12 1 16,-9 20-1-16,-2 16 0 15,-6 17 0-15,-5 14 0 16,-3 14 0-16,-3 7 0 16,1 6 1-16,1-4-1 15,2-7 0-15,4-8 1 16,2-16 0-16,4-14-1 15,1-18 1-15,8-19-1 16,9-20 1-16,-17-7 0 16,15-16 0-16,-2-13 1 15,6-10-1-15,3-11 1 0,8-5 0 16,3-3 0-1,10 0 0-15,5 2 0 0,4 6 0 16,5 3-1-16,3 4-3 16,7 18-7-16,-12-10-5 15,16 23-9-15,-23-19-9 16,19 13-7-16,-4-12-4 15,11 2 3-15</inkml:trace>
  <inkml:trace contextRef="#ctx0" brushRef="#br1" timeOffset="128659.8647">7504 12462 89 0,'-14'4'40'15,"-1"1"2"-15,2 13-2 16,0-7-38-16,-3-2-3 16,6 7-9-16,10-16-30 15,0 0 0-15,1-23-3 16,13 5 2-16</inkml:trace>
  <inkml:trace contextRef="#ctx0" brushRef="#br3" timeOffset="210597.0576">8215 11862 31 0,'7'-15'31'0,"-7"15"4"15,0 0-1-15,1-13-22 16,-1 13-2-16,5 10-3 0,2 5 0 16,-5 0 0-16,7 16-2 15,-5 3-3-15,3 14 1 16,-5 7-1-16,-3 13-1 15,-5 5 0-15,-1 2 0 16,-6 0-1-16,1-5-1 16,1-6-1-16,1-17-4 15,10-3-6-15,-5-30-24 16,16-9-1-16,-3-18-2 15,7-14 3-15</inkml:trace>
  <inkml:trace contextRef="#ctx0" brushRef="#br3" timeOffset="211131.111">7913 11937 75 0,'-27'3'39'0,"9"-6"0"15,18 3 0-15,1-9-34 16,25-1-1-16,13-11-1 15,15-2 1-15,16-7-1 16,7-2-1-16,9-3-1 16,3 2 1-16,-1-1-2 15,-3 5 2-15,-9 4-2 16,-8 11-2-16,-11 7 2 15,-14 10 1-15,-10 13-1 16,-13 11 1-16,-9 13-1 16,-10 8 0-16,-8 10 0 15,-7 6-1-15,-7 5 1 0,-1 5 0 16,0-3 0-16,3-7-2 15,4-5 1-15,2-8 2 16,12-13-1-16,4-11 0 16,9-14 0-16,6-14 1 15,9-16 0-15,3-12-1 16,-1-10 1-16,5-7 0 15,-2-3 0-15,-2-2 0 16,-1 5 0-16,-6 8-1 16,-2 12 1-16,-7 13-1 15,-1 12 0-15,-6 11 1 16,-3 17-1-16,-4 10 0 15,1 5-1-15,1 7 1 16,0 3-2-16,3-4-1 0,10-2-1 16,-2-12-3-16,20 4-26 15,-8-25-8-15,16-3 1 16,-7-20-1-16</inkml:trace>
  <inkml:trace contextRef="#ctx0" brushRef="#br3" timeOffset="211514.1493">9268 12061 75 0,'-9'24'39'0,"0"-2"-1"15,10 4 1-15,1-6-35 16,12 1 0-16,6-11-1 0,7-3 0 15,4-8-1-15,6-6-1 16,2-9 0-16,0-6 0 16,0-3 0-16,-6-7-1 15,-4 2 1-15,-7-1-1 16,-9 4 0-16,-7 4 0 15,-16 6 0-15,-3 9 1 16,-12 10-1-16,-3 11 1 16,-4 9-1-16,-4 12 1 15,2 6 0-15,6 7 0 16,4 2 0-16,14-1 0 15,9-4-2-15,7-9 1 16,20-9-2-16,9-15-2 0,17-6-4 16,-1-23-30-16,17-4-1 15,-2-14-1-15,7-2 0 16</inkml:trace>
  <inkml:trace contextRef="#ctx0" brushRef="#br3" timeOffset="211980.1959">9906 12010 89 0,'-34'29'40'15,"9"9"1"-15,-3-10-5 16,13 10-32-16,10-6 0 16,13-3 0-16,9-12-2 15,12-9 0-15,7-12-1 16,8-11 0-16,5-11 0 15,2-10-1-15,-3-3 1 0,0-3-1 16,-5-1 0-16,-6 5 0 16,-8 4 0-16,-7 11 0 15,-6 6 0-15,-16 17 0 16,0 0 0-16,0 33-1 16,-13 16 1-16,-5 19 0 15,-6 15 0-15,-5 20 1 16,-1 11-2-16,-2 7 1 15,3-1-1-15,1-8 1 16,5-13 0-16,3-16-1 16,8-20 1-16,1-21-1 15,5-22 1-15,6-20 0 16,-7-13 0-16,5-17 0 15,4-16 0-15,1-11-1 0,4-12 2 16,2-12-1-16,7-7 0 16,6-3 0-16,5 4 0 15,1 1-2-15,8 16-6 16,-13-1-28-16,13 16-5 15,-9 7 0-15,8 18 0 16</inkml:trace>
  <inkml:trace contextRef="#ctx0" brushRef="#br3" timeOffset="212970.2949">11294 11915 64 0,'-33'4'39'16,"-1"12"-1"-16,-4 4 2 16,10 13-30-16,-15-2-3 15,14 12 0-15,-2-5-2 16,12 5-1-16,7-6-1 15,9-5 0-15,12-11-2 16,14-10 0-16,10-14 0 16,10-10-1-16,9-10 1 15,5-8-1-15,2-7 0 0,-1-4 0 16,-7 2 0-16,-6 3-1 15,-10 7 1-15,-11 6 0 16,-10 8 0-16,-14 16 0 16,0 0 0-16,-12 16 1 15,-4 7-1-15,-1 6 0 16,-2 6 1-16,7 3-1 15,2 2 0-15,10-6 0 16,11-5 0-16,8-8 0 16,10-10-2-16,6-9 0 15,11-8-1-15,1-10-2 16,3-5 0-16,-6-9-1 15,0 4 0-15,-11-7 0 16,-2 10 1-16,-11-1 2 16,-6 4 1-16,-8 9 2 0,-6 11 2 15,0 0 1-15,-12 5 1 16,4 15 0-16,-6 1 1 15,5 10-2-15,-3 3 0 16,4 3 0-16,-1 0 0 16,4-3-1-16,2-4 0 15,4-5 0-15,3-6 0 16,-4-19 0-16,18 3 0 15,-4-18 0-15,1-9-1 16,2-7 0-16,1-11 0 16,-1-3-1-16,-2-2 1 15,-3 0-1-15,-4 4 0 16,-2 6 0-16,-4 7 0 15,0 8-1-15,-2 8 0 0,0 14 0 16,0 0-2-16,15-10-1 16,4 20-8-16,-19-10-24 15,34 5-5-15,-15-5 1 16,11 3-2-16</inkml:trace>
  <inkml:trace contextRef="#ctx0" brushRef="#br3" timeOffset="213361.3339">12197 12012 93 0,'-9'15'40'0,"14"6"1"0,-5-21-2 16,19 10-36-16,3-10-1 15,7-2 0-15,5-8 0 16,6-4-2-16,3-6 1 16,-5 1-1-16,-1-3 1 15,-7-1 0-15,-8-1-1 16,-5 2 1-16,-15 2-1 15,-11 6 1-15,-10 6 0 16,-7 7 0-16,-10 8 1 16,-2 8-1-16,-7 8 0 15,4 10 1-15,3 7-1 16,8 1 1-16,9 1-2 15,12-1 1-15,9-7-2 16,15-7-1-16,13-5-2 16,9-14-1-16,24 5-13 0,-6-21-24 15,25 2 0-15,-2-15-2 16,16 3 2-16</inkml:trace>
  <inkml:trace contextRef="#ctx0" brushRef="#br3" timeOffset="214173.4152">13229 11932 79 0,'0'0'39'0,"0"0"-1"15,0 0 1-15,0 0-35 16,0 0-1-16,12 9 0 16,-10 5-1-16,-2 6 1 15,-4 4-1-15,2 3 0 16,-2 0-1-16,5-1 1 15,3-3-1-15,3-4-1 16,6-7 1-16,3-7-1 16,6-8 1-16,2-6-1 15,5-7 0-15,-2-3 0 16,3-4 0-16,0 0 0 15,-4-3 0-15,0 1 0 0,-4 6 0 16,-3 2 0-16,-5 6 0 16,-4 5 0-16,-10 6 0 15,12 8 0-15,-12 7 1 16,0 6-1-16,-4 2 0 15,3 6 1-15,1-1-1 16,3 2 1-16,2-2-1 16,6-5 1-16,2-7-1 15,6-3 1-15,2-10 0 16,3-7 0-16,-1-9 0 15,2-5 0-15,-2-9 0 16,-1-4 0-16,-4-2-1 16,-3-4 0-16,-1 2-1 15,-4-2-2-15,-1 7 0 0,-5 0-2 16,8 14-5-16,-14-10-20 15,12 19-12-15,-10 7 2 16,18-8-2-16</inkml:trace>
  <inkml:trace contextRef="#ctx0" brushRef="#br3" timeOffset="214586.4563">13999 11984 88 0,'-14'5'40'0,"14"-5"-2"16,0 0 2-16,0 0-38 0,31 0 0 16,-2-9-1-16,4-1 1 15,5-3-2-15,0-1 1 16,-2 0 0-16,-5-2-1 15,-2 1 1-15,-11-3 0 16,-4 4 3-16,-12-3-3 16,-7 5 2-16,-10-2-2 15,-3 6 3-15,-9 6-3 16,-2 5-1-16,-4 9 1 15,-2 6-2-15,1 9 2 16,1 6-2-16,5 5 2 16,7 5-3-16,9-4 3 15,12 0-1-15,17-5-1 0,5-10 0 16,19-8-2-16,7-15-1 15,16-2-3-15,-1-23-11 16,18 3-22-16,-11-15-1 16,9 4 0-16,-12-9 2 15</inkml:trace>
  <inkml:trace contextRef="#ctx0" brushRef="#br3" timeOffset="214759.4738">14703 11808 89 0,'-24'16'40'0,"1"17"-1"15,-6 2 2-15,8 17-36 16,-1-6-2-16,6 4-3 15,5-5 1-15,8-2-1 16,8-9-2-16,4-12-3 16,16 1-18-16,-5-26-17 0,11-5 0 15,-4-19-1-15,4-3 2 16</inkml:trace>
  <inkml:trace contextRef="#ctx0" brushRef="#br3" timeOffset="214903.4882">14725 11595 96 0,'-18'-13'38'15,"4"16"2"-15,2 1-7 16,2 0-56-16,18 14-15 16,0-5-1-16,12 6-2 15,-1-3 4-15</inkml:trace>
  <inkml:trace contextRef="#ctx0" brushRef="#br3" timeOffset="215602.5581">15251 11945 56 0,'0'0'38'16,"-19"-20"0"-16,19 20-2 16,-34-13-23-16,18 18-2 15,-18-5-3-15,3 12-1 0,-10 2-2 16,0 9 0-16,-6 1-2 15,4 9 1-15,3-2-2 16,7 3 1-16,9-1-2 16,13-2 1-16,11-6-1 15,13-6-1-15,13-10 1 16,11-6-1-16,7-6 0 15,12-9 0-15,-3-6 0 16,4-7 0-16,-5-3-1 16,-7-7 1-16,-6 4-1 15,-6-2 1-15,-11 4-1 16,-7 1 1-16,-7 6-1 15,-6 7 0-15,-2 15 1 16,-14-1 0-16,0 17-1 16,-4 17 1-16,-5 13 0 0,-5 17 0 15,-3 12-1-15,-1 13 3 16,-1 3-2-16,4 2 0 15,2-1 0-15,4-6 0 16,5-14 0-16,2-13 1 16,6-16 0-16,2-14-2 15,0-18 2-15,8-11 0 16,-8-23-1-16,5-8 0 15,7-14 1-15,1-8-1 16,4-13 0-16,4-5 0 16,5-3 0-16,3 3 0 15,4 5 0-15,2 4-1 16,5 6 0-16,-3 8-1 15,5 12-3-15,-2-2-4 0,16 22-12 16,-17-12-17-16,17 7-3 16,-7-10-1-16,9 7 1 15</inkml:trace>
  <inkml:trace contextRef="#ctx0" brushRef="#br3" timeOffset="216036.6015">15812 11593 90 0,'0'0'41'0,"-13"-15"1"15,13 15-1-15,-20 18-33 16,10 3-2-16,-4 8-2 16,0 11 1-16,-4 7-3 15,0 10-1-15,-4 3 1 16,0 4-2-16,3 1 2 0,-3-2-4 15,5-5 3-15,2-10-4 16,5-6 3-16,5-11 0 16,5-11 0-16,0-20 0 15,25 1 0-15,-5-18 0 16,4-12-1-16,6-7 1 15,1-3 0-15,3-4 0 16,-4 3 0-16,0 1 0 16,-6 10 0-16,-3 8 0 15,-5 11 0-15,-4 8 0 16,-8 13 0-16,-4 7 0 15,-5 9 0-15,-3 6-1 0,1 4-1 16,-1 1 0-16,3-2-2 16,5-8-1-16,11-2-3 15,1-21-5-15,26 5-13 16,-5-25-15-16,18-6 0 15,1-17 0-15,10-2 2 16</inkml:trace>
  <inkml:trace contextRef="#ctx0" brushRef="#br3" timeOffset="216231.621">16521 11560 90 0,'-24'5'40'16,"0"26"3"-16,-10 6-2 15,2 14-37-15,-4 5 0 16,2 10-2-16,0 3 0 0,6 0-3 15,4-1 0-15,4-4-6 16,10-2-3-16,-10-20-23 16,19-2-7-16,-5-19-1 15,11-3 0-15</inkml:trace>
  <inkml:trace contextRef="#ctx0" brushRef="#br3" timeOffset="216405.6384">16170 11969 100 0,'1'-22'42'16,"-4"0"2"-16,15 14-3 15,-12 8-35-15,19-7-4 16,5 4-2-16,9 0-2 16,9 4-5-16,-3-12-17 0,22 8-19 15,-5-8 1-15,13 4-2 16,-3-9 1-16</inkml:trace>
  <inkml:trace contextRef="#ctx0" brushRef="#br3" timeOffset="216952.6931">17003 11515 74 0,'0'0'38'0,"0"12"-1"16,-8 13 2-16,-12 4-33 15,3 14 0-15,-7 3-2 16,1 9-1-16,-5 4 1 15,1 7-3-15,3-3 2 16,7 1-3-16,3-6 0 16,5-7-4-16,14-4-3 15,-2-20-23-15,19-1-9 16,0-19 0-16,13-2-1 15</inkml:trace>
  <inkml:trace contextRef="#ctx0" brushRef="#br3" timeOffset="217335.7314">17006 11971 90 0,'-17'6'39'0,"17"-6"0"15,0 0 1-15,13 2-38 16,5-4 0-16,6-1-1 15,7-1 1-15,4-2-1 16,5-3 0-16,2 1-1 16,-2-2 1-16,0-1-1 15,-5-1 0-15,-4 1 1 16,-9-3-1-16,-10 1 1 0,-8 2-1 15,-8-1 0-15,-7 4 1 16,-8 5 0-16,-6 4-1 16,-7 6 1-16,0 4 0 15,-4 10 1-15,2 6-1 16,4 4 0-16,6 3 0 15,3 2 0-15,13-1-2 16,9-7 0-16,18-1-3 16,9-17-5-16,31 3-23 15,-4-20-9-15,21 0 1 16,-2-17-2-16</inkml:trace>
  <inkml:trace contextRef="#ctx0" brushRef="#br3" timeOffset="217688.7667">17793 11775 104 0,'-35'12'39'16,"-10"0"3"-16,4 12-5 16,-6-2-34-16,7 5-2 15,6-1 0-15,9 0-1 16,13-3 1-16,10-1 0 15,16-11 0-15,13-1 0 16,11-6-1-16,6-2 0 16,3-4 0-16,0-2 0 15,-5 2-1-15,-4 0 1 16,-13 4 0-16,-7 4 0 15,-12 5 0-15,-10 6 0 0,-7 4 0 16,-8 5 0-16,-6 4 0 16,-4 2 0-16,-3 3-2 15,5-3 0-15,2-1-1 16,7-9-3-16,17 3-11 15,1-25-24-15,13 6 1 16,9-23-1-16,17-4 1 16</inkml:trace>
  <inkml:trace contextRef="#ctx0" brushRef="#br3" timeOffset="218057.8036">18267 11830 96 0,'-32'1'41'0,"8"12"0"15,-10-10 0-15,9 7-37 16,-3 1-1-16,7 1-1 16,4 0 0-16,8 2 0 15,6 0-1-15,8 1 0 16,7-1 0-16,3-1-1 15,3-1 1-15,3 1-1 16,1 0 1-16,-2 0-1 16,-1 2 0-16,-5 0 0 15,-2 3 0-15,-6 1 1 16,-6 2-1-16,-6 2 0 15,-7 0 0-15,-7 3 0 0,-6-2 0 16,-6-1 0-16,0-1-1 16,-3-8-1-16,6-2-5 15,2-21-9-15,27 9-20 16,-11-25-7-16,22-2 1 15,5-15-2-15</inkml:trace>
  <inkml:trace contextRef="#ctx0" brushRef="#br3" timeOffset="219776.9755">18904 11963 78 0,'-15'10'39'0,"11"5"-2"15,4-15 1-15,7 12-33 16,10-15-1-16,16-1-2 16,5-10 1-16,11-3-2 15,2-9 0-15,3 0 3 16,0-3-3-16,-10 2 2 15,-4 3-2-15,-14 2 2 16,-14 6-2-16,-14 5 2 0,-17 6-2 16,-13 7-1-16,-12 6 1 15,-7 4-3-15,-10 5 3 16,2 5-2-16,-2 2 2 15,12 6-2-15,9 0 2 16,16 0-2-16,19-2 2 16,17-4-1-16,19-2-2 15,13-6-1-15,17 0-4 16,-3-18-22-16,18 5-10 15,-10-12 0-15,6 5-2 16</inkml:trace>
  <inkml:trace contextRef="#ctx0" brushRef="#br3" timeOffset="220115.0093">19519 11843 86 0,'-25'14'38'0,"19"5"0"16,-7 1 1-16,8 9-33 15,-5 2-2-15,4 7-1 16,0 1 0-16,6 0 0 16,0-3-1-16,5-4-1 15,4-10 0-15,6-9 1 16,5-12-2-16,6-9 1 15,6-14 0-15,4-6-1 16,0-7 1-16,-2-6-1 16,-1 0 0-16,-7-1 0 0,-5 0-1 15,-8 4 2-15,-7 9-4 16,-6 3 3-16,0 11-7 15,-11-4-6-15,11 19-26 16,0 0 0-16,7 14 0 16,-7-14-3-16</inkml:trace>
  <inkml:trace contextRef="#ctx0" brushRef="#br3" timeOffset="220807.0785">19873 11978 95 0,'0'0'39'16,"19"-5"0"-16,4 3-1 16,6-11-35-16,3-1-1 15,1-2-1-15,2 1 0 16,-5 0 0-16,-4 0 0 15,-7-2-1-15,-5 4 3 16,-10 1-2-16,-6 1 2 16,-11-2-3-16,-4 7 3 15,-9 0-2-15,-1 8 3 16,-6 6-3-16,1 6-3 15,-3 7 4-15,4 5-4 16,2 5 3-16,8 6-2 16,9 0 2-16,7-3-4 0,10-4 3 15,13-5 0-15,7-8-2 16,10-11-1-16,9-7-1 15,1-9-1-15,6-3-1 16,-3-10 0-16,3 1-1 16,-11-5 2-16,-2 4 0 15,-9 0 1-15,-3 6 2 16,-12 2 2-16,-10 3 2 15,-4 12 2-15,0 0 1 16,-18 17 0-16,-3-1 0 16,4 11 1-16,-5 2 0 15,1 8-2-15,1-5 0 16,6 3-1-16,5-9-1 15,4-1 0-15,6-13 0 16,-1-12-1-16,27-3 0 0,-3-11 0 16,5-10 0-16,7-5-1 15,0-3 1-15,2-4-1 16,-1 3 1-16,-2 3-1 15,-2 2 0-15,-8 8 1 16,-5 10-1-16,-4 8 0 16,-6 9 0-16,-5 6-1 15,0 9-1-15,-5 3-2 16,4 9-6-16,-7-13-10 15,17 11-17-15,-10-12-4 16,20 3-1-16,-5-15 0 16</inkml:trace>
  <inkml:trace contextRef="#ctx0" brushRef="#br3" timeOffset="221266.1243">21656 11484 88 0,'0'0'37'15,"0"0"1"-15,-2 31 0 16,-13 3-32-16,-2 17 0 15,-3 7-3-15,0 9-1 16,-2 4-1-16,3 2 0 16,5-6 0-16,6-4-1 15,7-8-2-15,4-15-4 16,12-3-3-16,-11-22-29 0,15-6 1 15,-8-19-1 1,7-3-1-16</inkml:trace>
  <inkml:trace contextRef="#ctx0" brushRef="#br3" timeOffset="221452.143">21390 11885 99 0,'-24'7'40'16,"19"8"0"-16,5-15 0 15,24 3-36-15,13-11-1 16,15-6 1-16,17-6-5 15,10-6 0-15,11-2-4 16,-7-11-5-16,16 7-26 16,-23-8-3-16,4 9 0 0,-20-9-3 15</inkml:trace>
  <inkml:trace contextRef="#ctx0" brushRef="#br3" timeOffset="221813.1791">22219 11424 97 0,'-16'34'40'16,"-14"1"0"-16,7 15 2 15,-16 3-35-15,5 8-1 16,-2 0-2-16,2 3-1 16,-4-4 0-16,5-3-1 15,6-7 0-15,7-6-3 16,11-10 1-16,7-12-2 15,13-10 2-15,6-10 0 16,12-9 0-16,4-10 0 0,1-6 0 16,5-6 0-16,-2-4 0 15,0 5 3-15,-8-2-3 16,-5 11 3-16,-9 7-3 15,-2 7 0-15,-13 5 0 16,2 16-2-16,-2 6 0 16,-2-1-4-16,7 7 2 15,-3-6-5-15,15 8-4 16,-17-30-9-16,42 24-18 15,-20-24 0-15,17 0 1 16,-6-15 1-16</inkml:trace>
  <inkml:trace contextRef="#ctx0" brushRef="#br3" timeOffset="222504.2482">22523 11782 98 0,'-32'-15'39'0,"15"27"3"16,-13 1-3-16,9 11-33 15,-7 4-1-15,4 9-4 16,2 1 3-16,4 5-4 15,7-3 2-15,6-3-3 16,9-6 2-16,6-7 0 16,9-5 0-16,4-12-2 15,7-10 1-15,0-9-1 16,0-8 0-16,0-7 0 15,-2-5 0-15,-4-5 0 16,-4-1-1-16,-5-2 4 0,-4 3-3 16,-4 5 3-16,-4 4-2 15,-3 6 2-15,-1 6-1 16,1 16 1-16,0 0-1 15,0 0 0-15,0 0-1 16,1 21 1-16,13-7-1 16,7-2-2-16,3-1 3 15,3-2-3-15,4-6 3 16,0 0 0-16,-4-3 0 15,-2 0 0-15,-5-2 0 16,-5 1 1-16,-15 1-2 16,11 7 1-16,-14 5 0 15,-6 0-3-15,-5 10 2 16,0 1-2-16,-3 6 2 15,1 4 0-15,1 1 0 16,2-2 0-16,7-4 0 0,7-3 0 16,11-10 0-16,5-9 0 15,11-13 0-15,9-7 1 16,1-11 0-16,5-8-1 15,1-2 1-15,-2-6-1 16,-3 0 1-16,-5 2 2 16,-10 4-3-16,-4 10 3 15,-10 7-3-15,-10 18 2 16,0 0-2-16,0 0 0 15,-14 27 0-15,2-3-5 16,1 9 1-16,-2-4-3 16,10 7-3-16,-5-17-7 0,22 13-6 15,-14-32-5-15,29 22-13 16,-6-21 0-16,14-1 2 15,0-9 1-15</inkml:trace>
  <inkml:trace contextRef="#ctx0" brushRef="#br3" timeOffset="223060.3038">23456 11860 101 0,'-4'-15'42'0,"-15"-3"-2"16,2 14 2-16,-8 1-38 16,-2 6 0-16,-7 9-2 15,0 7-1-15,1 8 1 16,3 5-2-16,5 3 2 15,9-1-3-15,6-3 2 16,7-1 0-16,15-9-1 0,7-6 0 16,4-9 0-16,4-9-1 15,6-9 1-15,-1-10 0 16,1-3 0-16,-1-6 0 15,-7-3 0-15,-2 2 2 16,-4 2-2-16,-1 9 2 16,-8 6-2-16,-10 15 0 15,0 0-1-15,-8 15 1 16,-7 17 0-16,-12 15-3 15,-5 16 2-15,-7 7-1 16,-5 10 2-16,2 4 1 16,-3-2-1-16,6-4 0 15,6-7 0-15,9-16-1 16,7-15 1-16,9-15 0 0,8-25 0 15,0 0-1-15,9-17 1 16,1-13 1-16,0-10 0 16,4-11 0-16,1-10 0 15,2-4 0-15,1-1-1 16,2 4 1-16,0 5-1 15,4 6 0-15,1 11 0 16,1 8-1-16,6 12-1 16,0 5-1-16,7 9-4 15,-7-8-7-15,18 13-6 16,-18-21-8-16,19 7-13 15,-11-13 0-15,6-2 0 16,-10-12 2-16</inkml:trace>
  <inkml:trace contextRef="#ctx0" brushRef="#br3" timeOffset="223383.3361">23867 11484 107 0,'-11'17'42'16,"-16"7"0"-16,6 18 1 16,-9 6-38-16,0 8 0 15,-3 3-2-15,4 2-2 16,-2-2 1-16,8-4-1 15,5-9 0-15,7-5-3 16,7-14 3-16,12-13-3 16,6-10 2-16,8-10 1 15,7-9-1-15,7-7 0 16,2-5 0-16,5 1 0 15,0-4 1-15,-6 9 1 16,-1 5-3-16,-7 7 1 0,-7 11 0 16,-9 8 0-16,-7 10-1 15,-7 3-3-15,0 15-5 16,-8-14-7-16,11 14-5 15,-14-21-5-15,25 6-19 16,-13-23 1-16,29 9-1 16</inkml:trace>
  <inkml:trace contextRef="#ctx0" brushRef="#br3" timeOffset="224470.4448">1259 13372 55 0,'0'-30'38'0,"6"13"-1"15,-8 3 1-15,2 14-22 16,10 15-9-16,-4 16-1 15,-5 9-3-15,1 16 0 16,-2 13-2-16,0 12 0 16,0 4-1-16,-2 0 0 15,2-1-2-15,1-6 0 16,5-8-2-16,-3-17-4 15,13-3-21-15,-6-27-8 16,5-7-1-16,-15-16 0 16</inkml:trace>
  <inkml:trace contextRef="#ctx0" brushRef="#br3" timeOffset="224667.4643">1116 13908 83 0,'-29'4'39'0,"0"-7"-2"15,29 3 2-15,-15 7-33 16,34-16-3-16,16-14 0 15,14-6-3-15,16-10 0 16,12-6-1-16,13-4-3 16,-2-12-12-16,16 12-22 15,-19-3 0-15,2 13-2 16,-19-4 0-16</inkml:trace>
  <inkml:trace contextRef="#ctx0" brushRef="#br3" timeOffset="225086.5064">1877 13187 67 0,'-20'-3'38'0,"7"16"1"16,-5 2-1-16,10 12-19 15,-6 10-15-15,6 14 0 16,-1 10-1-16,3 17-1 15,-4 8 0-15,3 7 0 16,-2-2-2-16,-1-1 1 16,7-7-1-16,1-9-1 15,4-14 0-15,6-17 0 16,6-19 0-16,4-18 1 0,7-17 0 15,4-16 0-15,1-11 1 16,0-7 0-16,-2-10 0 16,-4 2 1-16,-3 6-1 15,-4 7-1-15,-6 11 1 16,-3 15 0-16,-8 14 0 15,2 21-1-15,-2 11 1 16,0 11 0-16,1 5-2 16,2 6 0-16,8 2-2 15,0-8-2-15,11-2-3 16,-3-21-9-16,22 1-18 15,-11-20-6-15,13-7-1 16,-10-19-1-16</inkml:trace>
  <inkml:trace contextRef="#ctx0" brushRef="#br3" timeOffset="225456.5434">2288 13898 79 0,'4'22'41'16,"-4"-22"-3"-16,26 17 2 15,-9-21-36-15,17-5 0 16,3-7-2-16,4-8 0 16,-1-6 0-16,-1-1-1 15,-5 0 0-15,-9-4-1 16,-6 4 1-16,-13 4 0 15,-10 3-1-15,-9 6 1 16,-10 7-1-16,-7 7 1 0,-4 5-1 16,-1 13 0-16,-3 11 0 15,1 9 1-15,5 8-1 16,8 5 1-16,9 3-1 15,9-1 0-15,14-5-1 16,13-10 0-16,16-12-3 16,6-14-1-16,17-3-8 15,-8-27-18-15,15 4-8 16,-9-15 0-16,4 3-1 15</inkml:trace>
  <inkml:trace contextRef="#ctx0" brushRef="#br3" timeOffset="225779.5757">2876 13774 65 0,'-14'40'39'15,"-7"-1"-2"-15,8 13 2 16,-3-6-28-16,8 6-7 16,1-5-1-16,6-4-1 15,1-6-1-15,4-10 0 16,-1-10 1-16,-3-17-2 15,16 0 1-15,-7-17 0 16,3-9 0-16,-4-10 1 16,4-7-1-16,-3-4 0 15,-2-4 0-15,0 2 1 16,-2 3-1-16,-1 5 1 15,1 7-2-15,-1 6 1 16,5 4-1-16,1 8 0 0,4 6-2 16,1 1-2-16,9 13-7 15,-5-19-13-15,13 19-14 16,-6-10-2-16,14 9 0 15,-4-10 0-15</inkml:trace>
  <inkml:trace contextRef="#ctx0" brushRef="#br3" timeOffset="226162.614">3342 13824 82 0,'-11'40'42'0,"-3"-13"-2"16,14 4 1-16,0-8-36 0,18-10-1 15,7-12-1-15,10-7-1 16,10-10-1-16,4-8 0 16,5-9-1-16,-2-2 0 15,-4-5 1-15,-5 2-1 16,-13 0 0-16,-13 4 0 15,-11 7 0-15,-16 8 1 16,-14 9-1-16,-11 16 1 16,-8 9 0-16,-6 13 0 15,0 9 0-15,4 10 0 16,7 3 0-16,11 0 0 15,12-1-1-15,13-5 0 16,16-10-2-16,10-8 0 16,19-9-4-16,3-19-7 15,27 7-11-15,-8-22-17 0,26 1 1 16,-1-15-4-16,16 1 3 15</inkml:trace>
  <inkml:trace contextRef="#ctx0" brushRef="#br3" timeOffset="230880.0857">9767 13421 69 0,'-23'-2'40'0,"0"11"-1"0,-11-1 2 16,7 13-35-16,-12 3 0 16,10 13-1-16,-3 4-2 15,9 5 1-15,1 1-1 16,13 0-1-16,6-4 0 15,17-6 0-15,9-13-1 16,11-7 0-16,13-13 0 16,6-12 0-16,3-13-1 15,1-9 1-15,-7-7-1 16,-7-4 0-16,-11-4 0 15,-16 0 0-15,-14 2-1 16,-14 5 0-16,-14 7 1 16,-7 7-2-16,-2 9 1 15,-2 4-1-15,5 9 0 0,5 3-1 16,15 7-1-16,12-8-3 15,26 21-11-15,-1-20-22 16,25 5 0-16,3-12-1 16,13 0 0-16</inkml:trace>
  <inkml:trace contextRef="#ctx0" brushRef="#br3" timeOffset="231136.1113">10569 12893 89 0,'-16'-40'41'15,"-12"4"0"-15,2 30-7 0,-9 3-29 16,3 23-1-16,-5 20 0 16,2 27 0-16,0 16-2 15,-1 17 0-15,2 12-1 16,5 6 0-16,9-2-1 15,5-9-1-15,12-12-2 16,5-20-2-16,14-8-7 16,-5-34-22-16,17-7-8 15,-9-26 0-15,7-6 0 16</inkml:trace>
  <inkml:trace contextRef="#ctx0" brushRef="#br3" timeOffset="231302.1279">10154 13548 96 0,'-16'-12'42'16,"2"-7"2"-16,14 19-2 15,34-25-39-15,0 6-1 16,14-1-3-16,9-8-4 16,20 12-21-16,-5-13-16 15,6 9-1-15,-12-3 0 16,-2 13-1-16</inkml:trace>
  <inkml:trace contextRef="#ctx0" brushRef="#br3" timeOffset="232195.2172">11601 13261 65 0,'-30'-16'40'0,"6"24"-1"16,-17 4 2-16,6 15-32 16,-16 1-2-16,6 17-2 15,-5 1 0-15,9 7-1 16,6-3-1-16,12-3-1 15,15-8 0-15,15-10 0 16,18-14-1-16,18-14 0 16,10-15-1-16,12-11 0 15,2-8 1-15,3-8-1 0,-4 0 0 16,-5-2 0-16,-13 1 1 15,-10 9 0-15,-15 4-1 16,-9 6 1-16,-8 7-1 16,-6 16 1-16,-18-3-2 15,2 16 1-15,-5 16 0 16,-4 13-1-16,1 19 0 15,-4 16 1-15,2 18-1 16,-2 6-1-16,9 10 2 16,0 4-1-16,5-6 1 15,4-6-1-15,3-13 1 16,2-16-1-16,3-17 1 15,3-17 1-15,-1-19 0 0,0-21-1 16,0 0 1 0,-6-37-1-16,6-4 0 0,-2-9 0 15,1-14 1-15,4-8 0 16,3-8 0-16,3-6 0 15,5 0-1-15,6 3 1 16,1 4 0-16,6 4 0 16,5 10-2-16,0 7-1 15,3 14-1-15,3 7-3 16,13 16-7-16,-16-13-10 15,24 21-19-15,-14-6 1 16,12 6-2-16,-6-2 3 16</inkml:trace>
  <inkml:trace contextRef="#ctx0" brushRef="#br3" timeOffset="232909.2886">12298 13343 85 0,'-9'23'40'0,"-8"-4"1"15,6 13 0-15,-5-4-36 16,1 7 0-16,-2 5-2 15,1 1 0-15,-3 1-2 16,3-4 1-16,-3-4-1 16,5-4 0-16,-1-9 0 15,6-7-1-15,9-14 1 16,0 0-1-16,5-24 0 15,9-4 0-15,5-8 0 16,2-4 0-16,5-8 0 16,1 1 0-16,-2 0 0 0,3 4 1 15,-5 8-1-15,-4 5 1 16,1 8-1-16,-1 9 0 15,-3 6 0-15,1 8 0 16,3 5 0-16,2 0-1 16,3 4 1-16,0-1 0 15,4 2 0-15,-2-3-1 16,1 0 1-16,-2-2 0 15,-4-2 0-15,-6 0 1 16,-3-4-1-16,-13 0 0 16,0 0 0-16,0 0 1 15,0 0-1-15,-18-5 0 16,0 9 1-16,-5 2-1 15,-4 6 0-15,-1 6 0 0,2 2 1 16,1 7-1-16,3-2 0 16,8 0 1-16,5-1-1 15,13-2 0-15,6-5 1 16,8-7-1-16,7-8 1 15,6-9-1-15,0-4 0 16,4-5 0-16,-2-6 0 16,-7-5 0-16,-1 0 1 15,-6-2-1-15,-5-2 0 16,-2 6 0-16,-5 1 1 15,-3 6-1-15,-4 2 0 16,0 16 1-16,0 0-2 16,-12 10 0-16,5 10-1 15,-3 1-1-15,3 11-2 0,0-6-2 16,12 12-5-16,-7-24-6 15,23 17-8-15,-21-31-10 16,38 10-4-16,-13-16-1 16,12-4 2-16</inkml:trace>
  <inkml:trace contextRef="#ctx0" brushRef="#br3" timeOffset="233261.3238">13036 13327 88 0,'0'0'41'16,"0"0"0"-16,0 0 0 15,0 0-36-15,0 0 0 0,-5 16-2 16,5 0-1 0,0 10 0-16,-4 2-1 0,3 9 1 15,-4 3-2-15,3 0 1 16,0 4 0-16,1-7 0 15,3-4-1-15,4-11 1 16,4-11-1-16,4-11 0 16,4-12 0-16,6-10 1 15,0-12-2-15,1-4 1 16,4-5 0-16,-4-2-1 15,-3 0 0-15,0 5-1 16,-7 1-1-16,1 10-1 16,-9 4-3-16,8 15-6 15,-18-12-10-15,18 30-9 0,-15-8-8 16,14 3-2-16,-14-3 3 15</inkml:trace>
  <inkml:trace contextRef="#ctx0" brushRef="#br3" timeOffset="233473.345">13465 13368 91 0,'-5'11'41'0,"4"13"1"16,-9-7-1-16,12 12-35 16,-10 1-3-16,3 4 0 15,-2 0-2-15,4 2-1 16,1-4 0-16,2-5-2 15,1-7-1-15,-1-20-3 16,17 11-6-16,-11-35-12 16,16 4-17-16,-7-17 1 0,9-1-1 15,-10-15 2-15</inkml:trace>
  <inkml:trace contextRef="#ctx0" brushRef="#br3" timeOffset="233585.3562">13531 13065 81 0,'-15'-29'40'15,"6"15"-3"-15,9 14-4 16,-13-8-54-16,13 8-16 15,13 10 0-15,6-3-2 16</inkml:trace>
  <inkml:trace contextRef="#ctx0" brushRef="#br3" timeOffset="233825.3802">13914 12851 93 0,'0'0'42'0,"-1"12"0"15,-16 7-1-15,6 18-35 16,-8 9-2-16,1 10-1 15,1 9 0-15,0 4-2 16,3 3 0-16,1-3-1 16,3-3-1-16,1-11-1 15,7-7-3-15,-1-18-5 16,17 3-12-16,-14-33-20 15,14 8 0-15,-5-23 0 16,6-3 0-16</inkml:trace>
  <inkml:trace contextRef="#ctx0" brushRef="#br3" timeOffset="234374.4351">13728 13242 90 0,'-13'5'40'0,"-3"-3"2"16,16-2-1-16,0 0-36 15,20 10-4-15,4-14 1 16,7 2-1-16,3-5 0 15,8 1 0-15,-5-2 0 16,0 1 0-16,-5 2-1 16,-5 1 1-16,-8 1 0 15,-3 3 1-15,-16 0-1 16,13 8 1-16,-13-8-1 15,-4 23 1-15,-2-5-1 16,-1 4-1-16,-2 5 1 0,4 0-1 16,-1 1 0-16,6-1 0 15,5-5 0-15,2-7 0 16,8-6-1-16,2-8 1 15,5-8 0-15,2-8 0 16,3-5 0-16,-2-3 0 16,-2-4 1-16,1 0-1 15,-4 3 1-15,-3 2-1 16,-2 6 1-16,-15 16-1 15,11-7 0-15,-12 19 0 16,-9 11 0-16,-5 10-1 16,-8 14 1-16,-6 13-1 15,-7 11 1-15,-5 7 0 0,-6 6 0 16,-1-2 0-16,1-6-1 15,2-4 1-15,3-14-1 16,5-14-1-16,13-16-1 16,7-20 1-16,17-8-2 15,-11-26-2-15,22 5-6 16,-8-32-7-16,23 9-9 15,-13-23-12-15,20 5-2 16,-2-9 1-16</inkml:trace>
  <inkml:trace contextRef="#ctx0" brushRef="#br3" timeOffset="234554.4531">14634 13463 102 0,'-12'5'43'0,"12"-5"-1"15,-22 2-4-15,14-19-48 16,8 17-27-16,2-25-6 16,5 9 0-16,-5-3-1 15</inkml:trace>
  <inkml:trace contextRef="#ctx0" brushRef="#br3" timeOffset="240322.0298">4522 13569 65 0,'1'-14'38'0,"-1"14"0"15,0 0 1-15,-15 12-32 16,4 0-2-16,1 9-1 16,-1 7-2-16,-1 6 0 15,2 7 0-15,-1 3-1 16,1 1-1-16,4-2-1 15,6-2-2-15,-2-13-4 16,18-3-30-16,-16-25-1 16,29 6-1-16,-7-27 0 0</inkml:trace>
  <inkml:trace contextRef="#ctx0" brushRef="#br3" timeOffset="240503.0479">4564 13333 75 0,'-29'0'38'15,"8"9"-3"-15,-1-3 1 16,6 3-37-16,16-9-3 16,0 0-8-16,28 3-24 15,3-10 0-15,15 4-1 16,6-7 1-16</inkml:trace>
  <inkml:trace contextRef="#ctx0" brushRef="#br3" timeOffset="240795.0771">5010 13418 69 0,'-18'23'38'15,"-8"-6"0"-15,1 9 1 16,-5-9-34-16,8 4-1 16,5-6-2-16,8 1 1 15,8-6-2-15,1-10 0 16,25 7-1-16,2-9 0 15,5 0 1-15,3 0 0 16,0 4-1-16,-4 5 2 16,-6 6-1-16,-7 7 0 15,-13 9 0-15,-7 4 0 16,-11 2 0-16,-3 1-1 0,-6-2 0 15,3-8-3-15,3-3-3 16,-2-20-31-16,18-3-2 16,10-16 0-16,14-5-2 15</inkml:trace>
  <inkml:trace contextRef="#ctx0" brushRef="#br3" timeOffset="241689.1665">5879 13545 60 0,'7'-17'36'0,"-7"-2"0"16,0 19-3-16,1-17-25 15,-1 17-2-15,0 0-2 16,0 18 0-16,-6 6-1 16,1 16 0-16,-3 6-1 15,1 10 0-15,-4 3 0 16,1 5 0-16,0-4-2 15,0-6 2-15,1-12-1 16,4-10 0-16,0-13 1 16,5-19-1-16,0 0 0 0,5-13-1 15,-1-14 2-15,3-7-1 16,1-7 0-16,2-8-1 15,-2-5 0-15,1-1 0 16,3 2 0-16,-1 2-1 16,1 6 1-16,3 5 0 15,2 9 0-15,5 8-1 16,1 4 1-16,5 9 0 15,1 6 0-15,1 7-1 16,-1 5 1-16,0 3 0 16,-7 6 0-16,-3 5-1 15,-10 6 1-15,-4 5 0 16,-12 2 0-16,-8 4 0 15,-10 0 0-15,-7 3 0 16,-4-2 0-16,-5-4 0 0,1-1 0 16,-2-3 1-16,3 1-1 15,5 1 0-15,5 2-1 16,7 1 0-16,4 6 0 15,6 6 0-15,4 5 0 16,2 7 0-16,1 1-1 16,1-1-1-16,4-1-1 15,-5-12-4-15,16 4-20 16,-13-30-10-16,14-12-2 15,-5-29 0-15</inkml:trace>
  <inkml:trace contextRef="#ctx0" brushRef="#br3" timeOffset="241953.1929">6431 12885 80 0,'1'13'40'0,"0"27"-1"15,-10 8 0-15,-8 20-37 16,6 9 0-16,3 13-1 16,-3 3 1-16,1 8-1 15,1-2-1-15,2-7 0 16,1-8-2-16,4-15-2 15,7-4-4-15,-8-28-28 16,18-5-3-16,-3-25-1 16,12-10 2-16</inkml:trace>
  <inkml:trace contextRef="#ctx0" brushRef="#br3" timeOffset="242335.2311">6552 13540 76 0,'-19'18'40'16,"14"9"-1"-16,-2-7 1 15,12-5-36-15,2-1-2 16,15-5 1-16,8-9-2 16,12-7 1-16,2-7-1 15,3-4 0-15,2-9-1 16,0 1 1-16,-6-1-1 0,-9 1 0 15,-7 3 1-15,-13 3-1 16,-9 3 0-16,-15 3 0 16,-5 6 0-16,-8 4 1 15,-9 7-1-15,-3 7 0 16,-2 7 1-16,-3 11-1 15,3 8 1-15,6 5 0 16,3 6 0-16,5 1 0 16,11 0-1-16,8-4 1 15,12-5-1-15,10-11-1 16,13-9-2-16,9-16-5 15,20 4-19-15,-7-25-14 16,13-2 0-16,-11-15-1 16</inkml:trace>
  <inkml:trace contextRef="#ctx0" brushRef="#br3" timeOffset="242710.2686">7088 13552 77 0,'-22'24'40'15,"6"12"0"-15,-6-4 0 16,4 8-35-16,6-3-1 15,5 3-1-15,3-7-1 16,4-3-1-16,4-7 1 16,6-9-1-16,1-11 0 15,2-6 0-15,5-13-1 16,0-7 1-16,0-7 0 15,-1-6-1-15,2-4 1 16,-4-2 0-16,-1-2-1 0,-2 5 1 16,-2 4-1-16,-1 9 0 15,-1 9 1-15,-8 17-1 16,10-3 0-16,-7 21 0 15,0 9 1-15,-3 11-1 16,0 4-1-16,0 4 1 16,5-2-3-16,1-7 0 15,10-4-3-15,-2-24-7 16,23 5-14-16,-7-33-15 15,15-7 1-15,0-23-1 16</inkml:trace>
  <inkml:trace contextRef="#ctx0" brushRef="#br3" timeOffset="242921.2897">7681 13006 82 0,'-35'53'41'15,"6"19"-1"-15,-8 1 1 16,12 4-37-16,-1 2-1 15,11 0-2-15,6-7 0 16,4-4-2-16,9-8-2 16,0-13-4-16,17 1-30 15,-13-23-3-15,7 0 0 16,-15-25-2-16</inkml:trace>
  <inkml:trace contextRef="#ctx0" brushRef="#br3" timeOffset="243094.307">7343 13491 83 0,'7'17'40'16,"-7"-17"0"-16,35 22-4 15,-2-18-40-15,5-16-20 16,21 6-16-16,-1-11 2 16,12 3-2-16</inkml:trace>
  <inkml:trace contextRef="#ctx0" brushRef="#br3" timeOffset="243515.3491">7950 13449 73 0,'-34'31'42'16,"6"10"-1"-16,-4-6 1 15,16 16-34-15,-3-15-3 16,12 1-2-16,8-10 0 16,10-7-1-16,7-14-1 15,11-10 0-15,7-11 0 16,2-8-1-16,2-8 1 15,-2-5-1-15,-3-3 0 16,-3 0 0-16,-6 1 0 16,-7 7-1-16,-3 4 1 15,-7 8-1-15,-9 19 0 16,0 0 1-16,4 19 0 15,-8 22 0-15,-7 17 0 16,-1 16 0-16,-3 20 0 0,-4 12 1 16,-8 8-1-16,3 2 0 15,-5-1 0-15,-2-12 0 16,0-14 0-16,-1-14 0 15,-1-22 0-15,-1-22-1 16,5-18-2-16,-3-27-6 16,17 0-12-16,-18-34-18 15,18-5-3-15,-1-23-4 16,11-15 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15/10/2014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10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8561652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why astronauts are weightless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they are weightless, even though gravity is there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 on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marking, book marking and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48680" y="1747800"/>
              <a:ext cx="5248440" cy="22302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560" y="1734120"/>
                <a:ext cx="5278320" cy="22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59840" y="587520"/>
              <a:ext cx="6196680" cy="5530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45440" y="572400"/>
                <a:ext cx="6224400" cy="555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17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6640" y="265320"/>
              <a:ext cx="8430840" cy="496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2240" y="252360"/>
                <a:ext cx="8449920" cy="499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47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3761</TotalTime>
  <Words>157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204</cp:revision>
  <dcterms:created xsi:type="dcterms:W3CDTF">2006-08-16T00:00:00Z</dcterms:created>
  <dcterms:modified xsi:type="dcterms:W3CDTF">2014-10-15T00:17:44Z</dcterms:modified>
</cp:coreProperties>
</file>