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505" r:id="rId3"/>
    <p:sldId id="506" r:id="rId4"/>
    <p:sldId id="371" r:id="rId5"/>
    <p:sldId id="374" r:id="rId6"/>
    <p:sldId id="500" r:id="rId7"/>
    <p:sldId id="501" r:id="rId8"/>
    <p:sldId id="502" r:id="rId9"/>
    <p:sldId id="503" r:id="rId10"/>
    <p:sldId id="50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25/09/2014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2043323"/>
              </p:ext>
            </p:extLst>
          </p:nvPr>
        </p:nvGraphicFramePr>
        <p:xfrm>
          <a:off x="214283" y="762000"/>
          <a:ext cx="8750332" cy="4693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Sit the theory test for Foods and Digestion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Whether we know 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our stuff or not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Have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some time for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marking books,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for setting up for the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2492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err="1" smtClean="0">
                <a:solidFill>
                  <a:srgbClr val="FFFF00"/>
                </a:solidFill>
              </a:rPr>
              <a:t>Zhane’s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797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Wednesday the 8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October is </a:t>
            </a:r>
            <a:r>
              <a:rPr lang="en-NZ" sz="10800" dirty="0" err="1" smtClean="0">
                <a:solidFill>
                  <a:srgbClr val="FFFF00"/>
                </a:solidFill>
              </a:rPr>
              <a:t>Romane’s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02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3147978"/>
              </p:ext>
            </p:extLst>
          </p:nvPr>
        </p:nvGraphicFramePr>
        <p:xfrm>
          <a:off x="76200" y="228600"/>
          <a:ext cx="8991600" cy="5260848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3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29, 30, 33, 34, 37 – 39, 42, 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Introductory Chemistry,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181 - 204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9171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4477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1686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0084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3613</TotalTime>
  <Words>177</Words>
  <Application>Microsoft Office PowerPoint</Application>
  <PresentationFormat>On-screen Show (4:3)</PresentationFormat>
  <Paragraphs>28</Paragraphs>
  <Slides>10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198</cp:revision>
  <dcterms:created xsi:type="dcterms:W3CDTF">2006-08-16T00:00:00Z</dcterms:created>
  <dcterms:modified xsi:type="dcterms:W3CDTF">2014-09-25T01:06:50Z</dcterms:modified>
</cp:coreProperties>
</file>