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501" r:id="rId3"/>
    <p:sldId id="371" r:id="rId4"/>
    <p:sldId id="374" r:id="rId5"/>
    <p:sldId id="5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609385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LOTS of pages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(some will overlap with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requests) BUT give some time in class for HRT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lots of work to do BUT he will give us time and help to make it all happen.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Other USEFUL pages from textbooks for those without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a chance to learn and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to bring foods tomorrow for testing (optional)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practical part of our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Tuesday was Ashlee’s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4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181 - 204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October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3541</TotalTime>
  <Words>219</Words>
  <Application>Microsoft Office PowerPoint</Application>
  <PresentationFormat>On-screen Show (4:3)</PresentationFormat>
  <Paragraphs>28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192</cp:revision>
  <dcterms:created xsi:type="dcterms:W3CDTF">2006-08-16T00:00:00Z</dcterms:created>
  <dcterms:modified xsi:type="dcterms:W3CDTF">2014-09-18T00:17:56Z</dcterms:modified>
</cp:coreProperties>
</file>