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71" r:id="rId3"/>
    <p:sldId id="374" r:id="rId4"/>
    <p:sldId id="494" r:id="rId5"/>
    <p:sldId id="495" r:id="rId6"/>
    <p:sldId id="496" r:id="rId7"/>
    <p:sldId id="49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33:27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1214 69 0,'0'0'33'0,"31"-60"2"15,-31 60 1-15,0 0-32 16,0 0 1-16,0 0-1 15,0 0 1-15,39 11-3 16,-38 44 3-16,-1 18-4 16,-8-4 1-16,2 22-2 15,4 9-1-15,2-1 0 0,0-11-5 16,9-11-13-16,-8-17-17 15,8-12 1-15,-5-14-1 16,7-20 0-16</inkml:trace>
  <inkml:trace contextRef="#ctx0" brushRef="#br0" timeOffset="241.0135">2527 1247 90 0,'-14'-72'39'15,"14"72"-1"-15,-4-56 1 16,4 56-37-16,0 0 0 16,29-73-1-16,-29 73 0 15,54-28 0-15,-54 28-1 16,70-18-2-16,-70 18-6 15,77-12-25-15,-77 12-5 16,86-6 0-16,-86 6-2 16</inkml:trace>
  <inkml:trace contextRef="#ctx0" brushRef="#br0" timeOffset="444.0254">2644 1471 91 0,'-30'28'37'0,"20"-14"0"16,10-14 1-16,14-5-36 15,15-14 0-15,-29 19 0 16,51-28 0-16,-51 28-2 16,67-33 0-16,-67 33-7 15,80-30-21-15,-24 10-9 16,11 11 0-16,-15 12-2 15</inkml:trace>
  <inkml:trace contextRef="#ctx0" brushRef="#br0" timeOffset="658.0373">2667 1918 87 0,'-12'2'36'15,"22"-8"1"-15,3-9-1 16,15 5-31-16,5-16-3 15,10 3 0-15,6-3-2 16,3-2 0-16,14 3-27 16,-10-3-10-16,6 4 1 15,-5 1-2-15</inkml:trace>
  <inkml:trace contextRef="#ctx0" brushRef="#br0" timeOffset="1126.0641">3605 1373 75 0,'22'-47'40'16,"-18"36"0"-16,-4 11 0 15,-24 20-17-15,3 10-19 16,-8 13-1-16,1 24-1 15,1-14-1-15,7 6 1 16,2-6-2-16,5-1 1 16,2-9 0-16,5-7-1 15,3-8 1-15,5-7-1 16,5-11 1-16,5-15 0 15,5-12 0-15,6-11 0 16,2-13 1-16,5-11-1 16,-30 52 1-16,37-67-2 0,-37 67 3 15,39-81-3-15,-39 81 2 16,47-78-2-16,-47 78 1 15,44-73-1-15,-44 73 1 16,48-55-1-16,-48 55 0 16,27-24-1-16,13 23 0 15,-3 21 0-15,-4 24 0 16,-4 25 1-16,-12 16-3 15,1 9 1-15,-3-4-2 16,-7-17-1-16,9-10-9 16,-4-21-24-16,16-7-3 15,-6-20 1-15,12-9-2 16</inkml:trace>
  <inkml:trace contextRef="#ctx0" brushRef="#br0" timeOffset="2361.135">4234 1484 96 0,'-5'24'38'16,"-3"2"0"-16,14-1 0 15,8-9-35-15,9-1 1 16,8-8-1-16,12-3 1 15,8-13-1-15,6-4-1 16,1-9 0-16,4-6-1 16,-5-5 1-16,-4-4-1 15,-53 37 0-15,0 0-1 0,51-58 2 16,-51 58-1-16,0 0 0 15,6-54-1-15,-6 54 1 16,-31-15-1-16,-17 10 0 16,-10 19 0-16,-11 15-1 15,-8 14 2-15,3 8-2 16,8 16 1-16,14 3-1 15,32-7 3-15,13-9-2 16,19-13 1-16,20-18-1 16,19-16 1-16,21-12-1 15,12-17 0-15,12-11 0 16,3-15-1-16,3-7 0 15,-7-5-1-15,-95 60 1 16,88-57-1-16,-88 57 2 0,73-51-1 16,-26 10 1-16,-16 16 0 15,-17 16 0-15,-14 19 0 16,-13 19 0-16,-8 13 0 15,-8 14 0-15,0 13 1 16,3 0-2-16,6-1 1 16,6-7 1-16,5-9-1 15,6-11 1-15,7-8 0 16,2-16 1-16,6-14-2 15,4-16 1-15,2-12 2 16,-2-10-2-16,3-10 1 16,-4-9 0-16,2-8-1 15,-3-2 0-15,-1 3 0 16,-2 3 0-16,3 8 1 0,-14 50-2 15,0 0 0-15,25-78 0 16,4 58 0-16,-4 3 0 16,20 16 0-16,2-2 0 15,16 7 0-15,1-1 0 16,16 1 0-16,-9-1 0 15,-3-3 0-15,-7 0 0 16,-12-1 0-16,-8 1 0 16,-17-2 0-16,-14 2 0 15,-10 0 0-15,-16 11 0 16,-12 4 0-16,-13 7 0 15,-7 5 0-15,-5 8 0 16,0 6 0-16,0 4 0 16,8 5 0-16,11-2 0 15,13 0 0-15,17-8 0 0,17-6 0 16,11-15 0-16,13-10 0 15,10-12 0-15,5-12 0 16,-2-12 0-16,1-8 0 16,-5-11 0-16,-7-8 0 15,-7-2 0-15,-8 1 0 16,-24 55 0-16,0 0 0 15,21-87 0-15,-13 63 0 16,-15 12 0-16,2 25 0 16,-12 14 0-16,6 28 0 15,-12 13 0-15,7 20 0 16,-5 5 0-16,3 11 0 0,0-2 0 15,2-1-2 1,1-7 2-16,1-4-1 0,0-15 0 16,3-10 0-16,-2-18 1 15,-1-13-1-15,1-19 1 16,2-14 0-16,0-15 1 15,5-17-1-15,0-14 0 16,6-18 2-16,9-7-1 16,5-7 1-16,5-3-2 15,7 1 0-15,5 4 0 16,6 6 0-16,7 12-3 15,-6 2-12-15,19 19-12 16,-17 1-10-16,18 16-5 16,-4 0-1-16,14 12 0 15</inkml:trace>
  <inkml:trace contextRef="#ctx0" brushRef="#br0" timeOffset="3096.1771">6379 1431 105 0,'0'0'37'16,"0"0"1"-16,0 15-2 16,-2 1-30-16,-8 4-2 15,6 6 0-15,-5 3-1 16,-1 5 0-16,0 0 0 15,4 5 0-15,-1-6-1 16,7-2 0-16,4-8 0 16,9-9 0-16,6-12-1 15,5-7 1-15,6-10 0 16,4-10-2-16,1-6 0 15,-2-11 0-15,1-1 0 0,-5-1 0 16,-5 1 0-16,-2 6 0 16,-7 8 0-16,-3 10 0 15,-12 19 0-15,12 17 0 16,-12 19 0-16,-6 27-3 15,-2 19 2-15,-5 25 0 16,-1 13 0-16,-6 17-1 16,-3 5 1-16,-2 2 1 15,-2-4-1-15,1-10 1 16,-1-20 0-16,4-19 0 15,-2-20 0-15,4-23 1 16,4-28 0-16,3-20 0 16,2-25-1-16,4-23 0 15,5-26 1-15,4-17-1 0,7-18 1 16,11-12 0-16,5 0-1 15,5 1 1-15,2 10-1 16,-2 7 0-16,6 23-5 16,-8 3-9-16,15 31-15 15,-16 7-11-15,9 18-1 16,-6 1-3-16,17 16 3 15</inkml:trace>
  <inkml:trace contextRef="#ctx0" brushRef="#br0" timeOffset="3411.1951">7681 1445 102 0,'0'0'39'15,"0"0"1"-15,0 0-1 16,-1 15-34-16,4 6-2 15,-3 4 0-15,-1 6-1 16,-2 5 0-16,-1 2-1 16,1 2-3-16,-2-4-1 15,9-6-7-15,-4-30-27 0,15 9-2 16,1-25 0-16,16-9-2 15</inkml:trace>
  <inkml:trace contextRef="#ctx0" brushRef="#br0" timeOffset="3891.2225">7877 1214 110 0,'-20'-59'40'16,"20"59"0"-16,0 0-2 15,0 0-39-15,-25-53-1 16,25 53 1-16,0 0-3 15,0 0 0-15,0 0 0 16,59 70 0-16,-21-25 1 0,11 4 2 16,-3 2 1-16,-11-13 1 15,-9 8 2-15,-11 1 1 16,-19-2 0-16,-3-3 1 15,-9-8-1-15,-1-1 1 16,0-7-2-16,4-3 0 16,2-4 0-16,3-5-1 15,8-14-1-15,-2 11 1 16,2-11-1-16,25-21 0 15,-6-1 1-15,8-8-1 16,1-5 0-16,3-6 0 16,-1-6 1-16,-1 1-2 15,-29 46 2-15,0 0-2 16,38-72 0-16,-18 54 0 15,-12 8 0-15,6 19 0 0,-13 8 0 16,5 20 0-16,-9 3-2 16,4 8-1-16,-1 0-2 15,-5-5-9-15,16 5-16 16,-15-12-12-16,17-7 1 15,-5-13-3-15,15-9 2 16</inkml:trace>
  <inkml:trace contextRef="#ctx0" brushRef="#br0" timeOffset="4492.2569">9979 1105 89 0,'22'-63'39'0,"-22"63"1"16,0 0 1-16,-9-66-33 15,9 66-2-15,0 0 0 16,-38-67-2-16,38 67-1 15,0 0-1-15,-68-49 0 16,68 49-2-16,-57-9 0 16,57 9 1-16,-69 20-1 15,31 20 1-15,-37 41-2 0,9 29 1 16,3 14 0-16,7 1 1 15,8 3-3-15,16-5-2 16,17-17-1-16,13-28-2 16,19-13-7-16,-8-27-17 15,19-2-8-15,-10-26 0 16,5-8-1-16</inkml:trace>
  <inkml:trace contextRef="#ctx0" brushRef="#br0" timeOffset="5356.3064">9268 1536 103 0,'-15'-9'39'16,"1"4"0"-16,14 5-1 0,11 16-36 16,15-13 0-16,16-6-1 15,11-1 0-15,13-6 1 16,14 0 0-16,6-7-1 15,5 1 0-15,-1-4 0 16,-5 2 0-16,-9 3 0 16,-13 3 0-16,-14 3-1 15,-12 3 1-15,-16 6 0 16,-21 0-1-16,-7 23 1 15,-17-1 0-15,-12 9-1 16,-5 3 1-16,-3 5-1 16,-3 7 1-16,4 1-1 15,8-2 1-15,11-4-1 16,11-3 0-16,13-10 0 15,14-6 0-15,14-10 1 0,13-12-1 16,8-13 1-16,7-9-1 16,3-7 1-16,-3-11 0 15,0-5-1-15,-10-6 0 16,-9-3 0-16,-13-1 0 15,-24 55 0-15,14-51 0 16,-14 51 1-16,-6-51-1 16,6 51 1-16,-18-37-1 15,-14 10 0-15,6 14 0 16,-8 6 0-16,12 14-1 15,-4 5 0-15,22 8 1 16,9 0-1-16,21-4 2 16,13-7-1-16,10-2 0 15,6-3 0-15,5-7 1 0,-1-1-1 16,-4-4 1-16,-7 1-1 15,-5 0 1-15,-10-1 0 16,-10 3-1-16,-9 1 1 16,-14 4-1-16,0 0 1 15,-14 20-1-15,-4 3 0 16,-10 7 0-16,-2 6-1 15,-1 2 0-15,-2 6 1 16,8 2-1-16,6-2 1 16,11-1-1-16,13-11 1 15,12-9 0-15,12-9 0 16,12-11 0-16,7-10 1 15,7-13-1-15,0-9 1 16,1-10-1-16,-9-6 1 0,-7-8 0 16,-14-2-1-16,-26 55 0 15,10-57 1-15,-10 57-2 16,-6-53 1-16,6 53-1 15,-28-49-1-15,28 49-2 16,0 0 0-16,-47-61-3 16,23 51-7-16,24 10-10 15,-4-9-9-15,4 9-6 16,19 15-2-16,15 4 3 15</inkml:trace>
  <inkml:trace contextRef="#ctx0" brushRef="#br0" timeOffset="5784.3308">11317 1393 112 0,'-16'-9'41'0,"-13"5"1"16,2 11-2-16,-12 0-35 16,2 7-1-16,-5 8-2 15,6 4 0-15,2 9-1 16,8 0 1-16,8 3-2 15,8-4 1-15,16-5 0 16,13-8-1-16,10-10 2 16,10-13-2-16,10-13 0 15,7-13 0-15,5-13 0 16,-61 41 0-16,63-57 0 15,-63 57 0-15,72-77 0 16,-72 77 0-16,66-94 0 0,-33 46 0 16,-4 2 0-16,-29 46 0 15,41-92 0-15,-41 92 0 16,20-58 0-16,-20 58 0 15,0 0 0-15,-2 20 0 16,-26 20 0-16,1 41 0 16,-13 11 0-16,15 15 0 15,17 4-8-15,16-27-10 16,49-25-7-16,-14-27-5 15,27 1-9-15,-11-16-4 16,9-2-1-16,-11-14 3 16</inkml:trace>
  <inkml:trace contextRef="#ctx0" brushRef="#br0" timeOffset="5905.3376">11974 1829 116 0,'-23'14'42'0,"-11"-10"-2"16,10 3-3-16,5-8-57 15,0-6-19-15,19 7-4 16,0 0 0-16,0 0-2 15</inkml:trace>
  <inkml:trace contextRef="#ctx0" brushRef="#br1" timeOffset="10709.6126">3034 2220 22 0,'-14'-12'27'16,"14"12"1"-16,-2-12 1 15,4 1-16-15,-2 11-3 16,15-12-3-16,-1 10 0 16,-4-5-2-16,9 10-1 15,-2-3 0-15,7 8-1 0,1-5 0 16,6 9-1-16,4-4 0 15,11 1 0-15,6-8 1 16,6-1-1-16,7-8 0 16,6-1 1-16,3-1-2 15,4-2 2-15,0 1-2 16,4-1 1-16,1 3-1 15,1 6 1-15,-3 2-2 16,1 1 0-16,2 1 1 16,-1 1-1-16,4-4 1 15,-1 2-1-15,3-1 1 16,5-3-1-16,1-1 1 15,5-1 0-15,-1-1 0 0,2 2-1 16,1-3 1-16,2 2 0 16,-1 0 0-16,-3 1-1 15,-2 2 1-15,0 3-1 16,-3 0 1-16,0 0-1 15,-4 2 1-15,1 1-1 16,-4 1 0-16,1-3 0 16,0 2 1-16,1-2-1 15,0-1 0-15,0 0 0 16,1-1 0-16,-3 0 0 15,6-1 1-15,-3 0-1 16,1 0 0-16,0 1 0 16,-2-3 0-16,1 3-1 15,-3-2 1-15,-6 1 0 0,-1-1 0 16,-1 1-1-16,-1 0 1 15,-5-1 0-15,-2 1 0 16,-1-1 0-16,-2 1 0 16,-3 0 0-16,-2 1 0 15,-2 1 0-15,-3-2 0 16,0 4 0-16,1 0 1 15,1 0-1-15,-1 2 0 16,-1-1 0-16,1-1 0 16,2 1 0-16,-2-2 0 15,0-1 0-15,-2-1 0 16,2-2 0-16,-2-1 0 15,4 0 0-15,2 0 0 16,-1 0 0-16,0 2 1 16,0 0-1-16,-1-1 0 0,-3 2 0 15,0 0 0-15,-1 1 1 16,-6-2-1-16,0 2 0 15,-3-1 1-15,2 1-1 16,-3-2 0-16,2 0 0 16,-1 2 0-16,-1 0 0 15,5-1 1-15,-2 1-1 16,-1-1 0-16,1 1 0 15,-1 0 0-15,1 0 1 16,0 0-1-16,-3 0 0 16,-2 0 0-16,2 0 1 15,0 0-1-15,-1 0 0 16,1 1 0-16,1-1 0 15,-1 0 0-15,2 1 0 0,-1-1 0 16,-2 1 1-16,-1-2-1 16,-4 1 0-16,-7 0 0 15,-1 0 1-15,-6 0-1 16,-5 0 1-16,0 0-1 15,-3 1 0-15,1-2 0 16,-4 1 0-16,1 1 1 16,1-1-2-16,-3 1 2 15,0-1-1-15,-2 2 0 16,-14-2 0-16,19 0 0 15,-19 0 0-15,10 0 0 16,-10 0 0-16,0 0 0 16,0 0 0-16,13-2 0 0,-13 2 0 15,10 0 0-15,-10 0 0 16,13 0-1-16,-13 0 0 15,14 3-2-15,-14-3-3 16,15 0-28-16,-15 0 1 16,0 0-2-16,-1-12-2 15</inkml:trace>
  <inkml:trace contextRef="#ctx0" brushRef="#br2" timeOffset="14748.8436">1551 2828 81 0,'0'0'35'0,"1"27"1"15,-7-1-1-15,2 14-31 16,-5 8-2-16,6 18 1 0,-6 10-2 16,1 15 2-16,-3 6-2 15,1 0 0-15,-2 1-1 16,4-10-3-16,8-4-11 15,-3-26-19-15,13-17-2 16,0-26-2-16,12-22 0 16</inkml:trace>
  <inkml:trace contextRef="#ctx0" brushRef="#br2" timeOffset="15001.8578">1660 2928 100 0,'-19'-5'38'0,"19"5"0"16,-14-3-1-16,25-1-35 16,6-4 0-16,12-8-1 15,15-2-1-15,8-2-1 16,8-1 1-16,8-4-3 15,3 6-2-15,-7-5-9 16,2 20-22-16,-20-1 0 16,-8 17-1-16,-28 3 1 15</inkml:trace>
  <inkml:trace contextRef="#ctx0" brushRef="#br2" timeOffset="15218.8705">1584 3412 90 0,'-20'35'35'0,"8"-17"0"15,21-2 2-15,3-17-35 16,23-8 1-16,12-9 0 16,14-3-1-16,5-8 1 15,4 2-2-15,-4 3-1 16,-5-1-2-16,-6 18-5 15,-25-2-27-15,-5 23-1 16,-26 1-1-16,-11 16 0 16</inkml:trace>
  <inkml:trace contextRef="#ctx0" brushRef="#br2" timeOffset="15786.903">1513 3825 89 0,'-21'31'35'16,"10"-18"0"-16,23-4 1 15,12-17-32-15,25-9-1 16,15-13-1-16,14-8 0 15,10-10-3-15,9-9-2 16,4 4-4-16,-6-15-2 16,6 16-19-16,-20-12-6 15,-8 17 0-15,-19 1 1 16,-2 16 23-16,-26 3 7 15,-4 4 6-15,-7 15 5 16,-19-7 18-16,4 15 8 16,0 0-1-16,-14 14 1 0,-5-9-22 15,12 15-5-15,-7 1-1 16,5 12-3-16,-5 0 1 15,3 8-1-15,-2 1 1 16,1 5-2-16,-1-1 1 16,3-3-1-16,1-6 0 15,2-6-1-15,2-10 2 16,8-7-3-16,-3-14 2 15,28-11-1-15,-5-12-1 16,4-9 2-16,5-11-1 16,4-4 1-16,-2-5-2 15,2-2 1-15,-3 4-1 16,-4 5 1-16,-6 7 0 15,0 9-1-15,-4 11 0 16,-3 11-1-16,-1 12 2 0,1 14-1 16,-5 9-1-16,2 12 1 15,-3 6 2-15,-1 11-4 16,1 2 1-16,-3-2-2 15,5 1-1-15,-3-15-6 16,16 5-23-16,-10-27-6 16,14-1-3-16,-5-25 2 15</inkml:trace>
  <inkml:trace contextRef="#ctx0" brushRef="#br2" timeOffset="16972.9708">3042 3421 95 0,'-6'32'37'0,"-1"-11"1"16,16 7 0-16,9-14-34 16,8-3-1-16,9-13 1 15,11-2-1-15,2-15 0 16,6-6-1-16,-2-12 0 15,-3-4-1-15,-8 1 1 16,-11-4-1-16,-12 4 0 16,-12 1 0-16,-13 8 0 15,-9 6-1-15,-12 10 1 16,-6 11-1-16,-5 8 0 15,-2 14 1-15,1 13-1 16,3 9 0-16,7 6 0 16,7 5 0-16,12 1 0 0,12-4 0 15,14-5 0-15,17-12 1 16,12-9-1-16,10-12 0 15,8-12 0-15,4-7 0 16,1-11 1-16,-7-3-1 16,-3-7 1-16,-9-1-2 15,-9-1 2-15,-9 1-1 16,-7 4 0-16,-7 4 0 15,-7 10 0-15,-9 13 0 16,-1 13 0-16,-10 16-1 16,-3 10 2-16,-5 11-2 15,1 9 1-15,1-1 0 16,0 2 0-16,8-9-1 0,1-9 2 15,11-15-2 1,6-14 1-16,5-17 0 0,7-14-1 16,4-13 2-16,0-13-2 15,2-8 2-15,0-11-1 16,-1-4 0-16,-6 1 0 15,-2 5 1-15,-6 8 0 16,-3 9-1-16,-3 11 1 16,-2 7-1-16,-1 16 1 15,-3 10-1-15,16 6 0 16,-2 6 0-16,7 0 0 15,9 1 0-15,9-1 0 16,5-1-1-16,11-6 2 16,-1-1-1-16,1-5 0 0,-3-4 0 15,-8 1 0-15,-6-5 1 16,-9 3-1-16,-8-4 1 15,-11 2 0-15,-10 8-1 16,0 0 1-16,-19-9-1 16,-5 15 0-16,-3 8 0 15,-9 9 0-15,-1 11 0 16,-1 8 0-16,3 4 0 15,3 2-1-15,9 1 1 16,12-3 1-16,6-6-1 16,14-13 0-16,9-11 0 15,7-14 0-15,9-10 1 16,3-13-1-16,1-10 1 15,-2-4-2-15,-3-9 2 16,-6-1-1-16,-5 1 0 0,-8 7 0 16,-5 5 0-16,-4 11-1 15,-5 21 1-15,0 0-1 16,-9 12 0-16,3 22 0 15,-3 13 0-15,-2 12 1 16,2 10-2-16,-3 12 2 16,1 6 0-16,-1 6 0 15,-3-1 0-15,-3 5 0 16,-7-5 0-16,1-1 0 15,-4-6-1-15,-1-7 1 16,-2-11-1-16,4-12 1 16,1-11-1-16,2-14 1 15,8-15-1-15,2-15 1 16,6-15 0-16,8-17 0 0,2-20 0 15,11-21-3-15,1-18-2 16,16-1-10-16,-10-23-10 16,20 15-8-16,-7-13-6 15,12 17 0-15,-4-1 1 16</inkml:trace>
  <inkml:trace contextRef="#ctx0" brushRef="#br2" timeOffset="17677.0111">4835 3298 95 0,'-21'18'39'15,"7"14"1"-15,-6-13-2 16,7 8-33-16,-1-4 0 0,9-1-1 16,3-4 0-16,9-5-1 15,5-10 0-15,10-5-1 16,5-11 0-16,5-7-1 15,2-12 0-15,3-5 0 16,1-2 0-16,-4-2 0 16,0-4-1-16,-7 7 1 15,-4 3-1-15,-4 9 0 16,-4 8 0-16,-15 18 0 15,11 12 0-15,-17 22 0 16,-6 22-1-16,-4 19 1 16,-8 16 0-16,-4 15 0 0,-6 14 0 15,-3 2 0-15,-2-2 0 16,3-9-1-16,1-13 1 15,4-15 0-15,8-17 0 16,4-18-1-16,8-22 1 16,2-13 0-16,9-13 0 15,2-28 0-15,3-11 1 16,6-14-1-16,3-14 1 15,1-8 0-15,6-1 0 16,-2-3-3-16,7 5-2 16,-3-4-6-16,15 24-13 15,-18-10-10-15,19 21-9 16,-9-6 1-16,13 13-1 15</inkml:trace>
  <inkml:trace contextRef="#ctx0" brushRef="#br2" timeOffset="18047.0321">6505 3137 87 0,'0'0'37'0,"-24"-28"-1"16,24 28 2-16,-19-14-29 16,14 24-3-16,-8 7-1 15,0 15-3-15,-2 12-1 16,3 8 0-16,-1 6 0 15,1 3-2-15,9 3-1 16,-1-16-10-16,17 2-23 16,-2-25-4-16,17-9 2 15,-3-24-3-15</inkml:trace>
  <inkml:trace contextRef="#ctx0" brushRef="#br2" timeOffset="18228.0426">6420 2872 94 0,'-42'-4'39'0,"15"17"-1"16,2-4-2-16,17 5-21 16,18-4-21-16,10-12-5 15,33 11-23-15,-2-15-4 16,21 13 2-16,1-10 0 15</inkml:trace>
  <inkml:trace contextRef="#ctx0" brushRef="#br2" timeOffset="18511.0588">6961 3075 107 0,'-22'29'37'0,"-18"-8"3"15,8 8-4 1,-10-13-29-16,14 0-2 0,5-3-3 16,9-5 0-16,14-8 0 15,0 0-1-15,28-2-1 16,7-4 0-16,6 1 0 15,6 4 1-15,-3 5 0 16,0 6 0-16,-6 4-1 16,-10 9 1-16,-15 6 0 15,-12 2 0-15,-13 2-1 16,-6 2-1-16,-8-3-1 15,-6-8-1-15,3 2-5 16,-11-25-16-16,21 9-13 16,-8-20-3-16,15 2 1 15,2-19-3-15</inkml:trace>
  <inkml:trace contextRef="#ctx0" brushRef="#br2" timeOffset="19411.1099">7993 3132 73 0,'15'-25'34'0,"-3"0"-1"15,2 10 2-15,-8 0-28 16,-6 15 0-16,0 0-1 0,12 17 0 15,-19 2-1-15,2 12 0 16,-5 6-2-16,0 10 1 16,-3 1-2-16,2 1 0 15,0 0 0-15,0-8-1 16,4-4-1-16,1-9 1 15,4-12 0-15,2-16-1 16,0 0 1-16,17-24-1 16,-4-9 1-16,2-7-1 15,0-5 2-15,3-6-2 16,-2 0 1-16,0 1-1 15,-3 7 1-15,3 5-1 16,-7 12 0-16,2 8 0 16,-4 8 0-16,-7 10 0 15,16 5 0-15,-8 8 0 0,0 5 1 16,1 3-1-16,4 4 1 15,3 1-1-15,3-4 1 16,5-3 0-16,4-5 0 16,6-11 0-16,2-5 0 15,3-7 0-15,1-11 0 16,2-3 0-16,-4-1 0 15,-2-2 0-15,-8 3 0 16,-6 5-1-16,-3 5 1 16,-9 10-1-16,-10 3 1 15,2 25-1-15,-10 4 0 16,-2 9 0-16,-2 9 0 15,0 4 0-15,1 4-1 16,2-1-1-16,9-3-2 0,5-13-2 16,15 3-11-16,-3-33-12 15,21 3-10-15,-7-19-1 16,12-1 0-16,-8-18 0 15</inkml:trace>
  <inkml:trace contextRef="#ctx0" brushRef="#br2" timeOffset="19796.1321">8814 3236 94 0,'-7'20'37'16,"7"-20"0"-16,0 22 1 15,12-17-32-15,11-2-3 16,8-11 1-16,10-1-1 0,5-8 0 15,5-2-1-15,-4-4 0 16,1-1 0-16,-10-1 0 16,-5-2-1-16,-10 3 1 15,-13-1-1-15,-8 3 1 16,-8 1-1-16,-8 6 0 15,-8 5-1-15,-4 6 0 16,-6 9 1-16,-2 11-1 16,-3 10 0-16,-1 10 0 15,2 10 0-15,2 6 1 16,9 4-1-16,6-1 0 15,15-4 0-15,12-9-1 16,14-7 0-16,18-13-3 0,17-15-1 16,18-8-1-16,3-20-6 15,20 9-11-15,-15-29-15 16,13 5 0-16,-15-12-1 15,-2 6 2-15</inkml:trace>
  <inkml:trace contextRef="#ctx0" brushRef="#br2" timeOffset="20179.1541">9744 3028 107 0,'-28'-14'39'0,"5"19"1"15,-15-4-1-15,4 13-34 16,-3 7 0-16,4 6-2 16,-1 8-1-16,6 5 0 15,4 2 0-15,7-1 0 16,6-3-1-16,10-2 0 0,7-8-1 15,8-9 1-15,8-9-1 16,7-13 1-16,4-9-1 16,3-11 1-16,2-7-1 15,-2-6 1-15,0-6-1 16,-6 1 0-16,-2 3 0 15,-7 3 1-15,-4 8-1 16,-7 8 0-16,-10 19 0 16,0 0 0-16,0 0-1 15,-13 36 1-15,-2 1-1 16,0 8 0-16,1 7-1 15,2 1-1-15,9-1-2 16,5-11-1-16,23-1-9 16,-1-29-7-16,33 6-4 15,-9-34-8-15,24 1-3 0,-7-21-3 16,14 0 4-16</inkml:trace>
  <inkml:trace contextRef="#ctx0" brushRef="#br2" timeOffset="20488.1718">10342 2991 112 0,'-41'-8'40'0,"2"19"0"15,-15-5-2-15,7 12-35 16,6 0 1-16,9 4-2 16,14 1-1-16,13-3 1 15,19-4-2-15,13-3 1 16,14-5-1-16,11-4 0 0,4-1 0 15,0-2 1-15,-8 0-1 16,-7 1 1-16,-15 5-1 16,-13 9 1-16,-19 6-1 15,-16 11 0-15,-16 0 0 16,-6 5 1-16,-7 1-2 15,4-2-1-15,7-3-1 16,10-14-2-16,27-4-6 16,6-27-10-16,42 6-8 15,-2-27-9-15,31 0-2 16,-1-17 0-16,20 0 1 15</inkml:trace>
  <inkml:trace contextRef="#ctx0" brushRef="#br2" timeOffset="21195.2123">10886 2952 109 0,'-23'17'39'15,"-15"-3"1"-15,8 18-2 16,-6-2-34-16,6 11 0 16,2-1-1-16,4 6 0 15,7-1-1-15,8-1 0 16,9-5-1-16,11-5 0 15,9-11-1-15,9-9 1 16,10-13-1-16,8-12 1 16,2-10 0-16,6-9-1 15,-1-10 1-15,-3-5-1 16,-7 0 1-16,-5 0-1 15,-11 6 0-15,-10 5 0 16,-6 8 0-16,-12 9 0 0,-12 12 0 16,-5 13 0-16,-6 7 0 15,-1 11 0-15,-1 5-1 16,3 6 1-16,7 1-1 15,6-2 0-15,12-5 0 16,12-7-1-16,11-11 0 16,6-12-1-16,9-5-1 15,4-12 1-15,7-5 0 16,-3-7-1-16,0-1 2 15,-7 1 1-15,-8 3 2 16,-5 6 1-16,-12 3 0 16,-4 10 1-16,-13 6 0 15,-8 14 1-15,-7 6-1 16,-3 9 0-16,-2 4-1 0,0 9-1 15,0-2 1-15,4 1-1 16,2-5-1-16,6-2 1 16,3-9 0-16,9-10 0 15,-4-15 1-15,20-1-2 16,-2-16 0-16,4-10 0 15,2-6 0-15,3-5 0 16,-1-9 0-16,0-3 0 16,-5 2 0-16,2 1 0 15,-8 9 0-15,-1 3 0 16,-2 9 0-16,-3 3 0 15,5 11-6-15,-4 2-1 16,11 16-7-16,-21-6-6 16,40 4-3-16,-26-9-3 15,23 18-2-15,-17-16-4 0,15 10-6 16,-8-7 4-16,-1 2 7 15</inkml:trace>
  <inkml:trace contextRef="#ctx0" brushRef="#br2" timeOffset="21548.2324">11857 3084 108 0,'-1'24'40'0,"-7"-14"1"15,12 10-1-15,-4-20-33 16,17 15-2-16,8-16-1 16,11-3-2-16,9-4 0 15,7-6 0-15,5 0-2 16,2-4 1-16,-4-3 0 15,-4-2-1-15,-10 1 2 16,-12-2-2-16,-11-6 0 0,-18 3 0 16,-14 1 0-16,-11 5 0 15,-12 6 0-15,-5 11 0 16,-8 7 0-16,-4 11 0 15,5 14 0-15,1 7 0 16,10 7 0-16,8 3 0 16,10 1 0-16,12-2 0 15,11-4-4-15,13-8-2 16,21 2-10-16,2-28-4 15,29 7-5-15,-9-29-4 16,34 12-5-16,-7-27-7 16,12 5 3-16,-4-11 2 15</inkml:trace>
  <inkml:trace contextRef="#ctx0" brushRef="#br2" timeOffset="21931.2544">12798 3004 119 0,'-41'11'41'0,"-17"-4"1"15,5 14-1-15,-6-2-36 16,1 7-2-16,1 2 1 15,10 6-4-15,7 2 0 16,16 0 0-16,12-4 0 16,14-3 0-16,16-12 0 15,12-7 0-15,13-14 0 16,9-12 0-16,7-12 0 15,6-11 0-15,-1-8 0 16,1-10 0-16,-4-6 0 0,-4-5 0 16,-8 1 0-16,-7 5 0 15,-13 9 0-15,-9 10 0 16,-15 19 0-16,-17 15 0 15,-14 26 0-15,-13 20 0 16,-5 16 0-16,-2 7 0 16,7 10 0-16,6 2 0 15,16 2-9-15,9-16-7 16,32 7-5-16,-3-35-3 15,32 12-5-15,-10-34-3 16,24 4-7-16,-8-22-2 16,10-11 5-16</inkml:trace>
  <inkml:trace contextRef="#ctx0" brushRef="#br2" timeOffset="22487.2862">14080 2991 95 0,'13'-16'38'0,"0"13"0"0,-13 3-1 16,0 0-34-16,-22 26-1 15,4 5-1-15,-5 6 1 16,1 9-1-16,-2 5-1 15,2 1-1-15,9 1-5 16,0-23-22-16,22 2-9 16,-9-32-1-16,36 8 0 15</inkml:trace>
  <inkml:trace contextRef="#ctx0" brushRef="#br2" timeOffset="22929.3114">14159 2709 95 0,'-15'9'40'15,"-3"1"-2"-15,14 12 1 16,0-2-37-16,12 6 1 16,6 0-1-16,10 0 0 15,2 0 0-15,4 2-1 16,-1 2 0-16,3 2 1 15,-7 1-1-15,-2 2 0 16,-8-1 0-16,-7 10 1 16,-7 0-1-16,-6 2 0 15,-5-2 0-15,-2-5 1 16,-2-8-1-16,3-5 0 15,6-10 0-15,5-16 0 16,7-20-1-16,10-9 1 16,8-9 0-16,7-6 0 0,0-4-1 15,5-5 1-15,0 2-1 16,-2 8 1-16,-6 5-1 15,-6 14 0-15,-4 12 0 16,-7 9 1-16,-4 15-1 16,-4 7-1-16,-1 15-1 15,-3 0-3-15,10 24-9 16,-8-23-9-16,25 18-9 15,-4-19-9-15,20 2-1 16,5-18-1-16</inkml:trace>
  <inkml:trace contextRef="#ctx0" brushRef="#br2" timeOffset="23395.3381">16194 2585 83 0,'0'0'37'16,"23"-7"-1"-16,-23 7 1 15,26 13-34-15,-16 4 0 16,11 11 2-16,-5 7-1 16,6 12 1-16,-3 4-2 15,-1 9 1-15,-5 3-1 16,-6 5 0-16,-12 1 1 15,-8 5-2-15,-15-6 1 16,-8-3-2-16,-8-10 1 16,-4-6 0-16,0-11-3 15,-2-18-2-15,14-5-8 16,-5-40-14-16,30 4-13 15,-7-26-2-15,24-3-1 16,-2-21 0-16</inkml:trace>
  <inkml:trace contextRef="#ctx0" brushRef="#br2" timeOffset="23613.3504">15910 2548 107 0,'-32'9'41'0,"18"12"0"15,0-12-1-15,25 1-38 16,15-4-1-16,17-4 0 15,16-7-1-15,14-2-1 16,12-4-1-16,7-4-2 16,13 6-2-16,-5-9-6 15,10 26-15-15,-19-12-13 16,0 19 2-16,-21-5-2 15,-5 17 2-15</inkml:trace>
  <inkml:trace contextRef="#ctx0" brushRef="#br2" timeOffset="24380.3945">16889 2874 103 0,'-31'19'39'16,"9"12"0"-16,-10-13-1 16,10 11-33-16,-4 0-1 15,6 3-1-15,2 0 0 16,7 5 0-16,6-1-1 15,9 0 0-15,11-3-1 16,10-7 0-16,11-11 0 16,5-4-1-16,10-14 0 15,1-9 1-15,-1-10-1 0,-1-12 0 16,-9-5 0-16,-4-5-1 15,-13-4 1-15,-10 1 0 16,-18-1 0-16,-6 6 0 16,-9 7-1-16,-7 5 1 15,-4 9-1-15,-3 7 0 16,2 16 0-16,4 6-1 15,13 8-1-15,6 1-2 16,16 5 0-16,12-5-3 16,15 6 0-16,7-10-1 15,18 2 2-15,-2-13 0 16,8 2 3-16,-1-6 2 15,-5 0 3-15,-8 0 4 0,-15-5 2 16,-1 7 1-16,-20-7 0 16,0 6 0-16,-16 1-1 15,0 0-1-15,-13 5-1 16,0 5-2-16,-5 6-1 15,-1 8 0-15,-2 5-1 16,1 8 0-16,2 2-1 16,3 6 1-16,9-3-1 15,6-2 0-15,10-13 1 16,10-7-1-16,12-16 0 15,7-11 0-15,8-13 0 16,4-10 1-16,1-8-1 16,3-8 0-16,-4 0 1 15,-5-5-1-15,-9 8 1 0,-7 6 0 16,-8 6-1-16,-7 10 1 15,-10 9-1-15,-5 12 0 16,-12 14 0-16,-2 10-1 16,-4 11 1-16,-2 3-2 15,2 6 1-15,5 0-1 16,6-2-1-16,9-8-2 15,18-5-3-15,0-25-9 16,29 7-3-16,-6-36-4 16,28 13-1-16,-15-36-5 15,21 8-5-15,-11-25-3 16,6-3 6-16</inkml:trace>
  <inkml:trace contextRef="#ctx0" brushRef="#br2" timeOffset="24582.406">18559 2380 95 0,'-4'-44'37'15,"4"44"3"-15,-32 3-1 16,-1 40-34-16,-4 13-2 15,2 14 2-15,-2 13-3 16,0 9 2-16,8 8-2 16,4-4 0-16,7 5-1 15,3-8-1-15,7-5-2 16,1-14-6-16,19 1-11 15,-13-34-9-15,22-1-11 16,-6-26-1-16,15-6 0 16,-8-24-1-16</inkml:trace>
  <inkml:trace contextRef="#ctx0" brushRef="#br2" timeOffset="24958.4275">18450 3007 97 0,'-22'4'39'0,"22"9"1"16,0-13 0-16,18 12-37 15,4-5 1-15,12 0 0 16,5-3-1-16,13-3 0 16,7-7-1-16,5-2 0 15,2-5-1-15,-6-1 0 16,-6-5 0-16,-6-1-1 15,-11 2 1-15,-12-2 0 16,-13-1-1-16,-15 10 2 16,-13 3-2-16,-12 7 1 0,-9 7-1 15,-10 12 1-15,-3 6-1 16,-4 8 0-16,6 10 0 15,6 0 0-15,8 2 0 16,11 1-1-16,18-4 0 16,16-9-2-16,23-8-3 15,12-19-9-15,30 10-7 16,-5-34-5-16,30 8-8 15,-6-23-5-15,15 2-2 16,-11-16 3-16</inkml:trace>
  <inkml:trace contextRef="#ctx0" brushRef="#br2" timeOffset="25289.4465">19603 2768 110 0,'-64'5'42'0,"1"21"3"16,-10-11-4-16,14 8-39 15,7 1 0-15,12-1-2 16,15-1 1-16,21 1 0 15,18-6 0-15,13-3-1 16,11-1 0-16,5 1 0 16,2 2 1-16,2-1-1 15,-3 3 1-15,-11 2-1 16,-7 4 0-16,-11 5 1 15,-13 4-1-15,-12 4 1 16,-14 1 0-16,-8 1 0 16,-11-2-1-16,-4-1 0 15,-1-5-1-15,2-9-2 0,12 0-5 16,3-22-9-16,31 14-5 15,-2-31-5-15,38 17-8 16,-3-21-6-16,29 9-1 16,6-11 1-16</inkml:trace>
  <inkml:trace contextRef="#ctx0" brushRef="#br2" timeOffset="25438.455">19953 3383 121 0,'-29'0'42'15,"4"3"1"-15,-6-15-4 16,-5-1-42-16,22 10-11 15,-12-21-9-15,26 24-11 16,-14-11-9-16,14 11 0 0,0 0-2 16</inkml:trace>
  <inkml:trace contextRef="#ctx0" brushRef="#br3" timeOffset="53692.071">1071 4979 86 0,'0'0'37'0,"4"-14"0"16,-4 14 0-16,0 0-32 16,11 22-1-16,-7-1-1 15,3 14-1-15,-4 12 1 16,2 14-2-16,-4 13 1 15,0 12-1-15,-4 8 0 16,-3 3-1-16,0-2 1 16,-1-8-3-16,7-6-2 15,-3-26-9-15,13-4-24 16,-5-26 1-16,12-11-1 15,-4-28 0-15</inkml:trace>
  <inkml:trace contextRef="#ctx0" brushRef="#br3" timeOffset="53926.0844">1200 5053 99 0,'-16'-20'38'0,"16"20"1"16,0 0-2-16,16-12-34 15,12 0-1-15,14-3-1 16,11-5 0-16,11-4 0 16,9-3-1-16,9-1-2 15,3 9-4-15,-16-3-29 16,2 18-4-16,-22 4 1 15,-11 16-1-15</inkml:trace>
  <inkml:trace contextRef="#ctx0" brushRef="#br3" timeOffset="54143.0968">1173 5527 94 0,'0'0'38'0,"20"-2"0"16,12-9-1-16,11-11-35 15,14-1 0-15,9-5 0 16,5-2 0-16,-1 4-2 16,-5 0-6-16,7 15-28 15,-27 4-4-15,-10 14 1 0,-21 5-2 16</inkml:trace>
  <inkml:trace contextRef="#ctx0" brushRef="#br3" timeOffset="54360.1092">1120 5958 86 0,'-13'13'39'0,"20"-1"-1"16,6-16 2-16,18 2-22 15,12-20-16-15,16-7-1 16,11-9-1-16,13-7 0 15,8-6-3-15,4-8-3 16,11 12-16-16,-15-14-17 0,1 16 2 16,-18-1-2-1,-2 15 1-15</inkml:trace>
  <inkml:trace contextRef="#ctx0" brushRef="#br3" timeOffset="54774.1329">2235 5364 94 0,'-19'2'38'16,"11"10"2"-16,-10-5-2 15,8 16-32-15,-5 0-1 16,3 12-1-16,-1 5 0 16,1 6-1-16,-2 3-1 15,3 5 0-15,-3-7-1 16,5-2 1-16,0-11-1 0,3-4 0 15,4-16 0-15,2-14 0 16,15-11 0-16,3-19 0 16,4-9-1-16,6-12 0 15,5-3 1-15,0-9 0 16,3 0-1-16,-1 7 0 15,-3 6 0-15,-3 10 1 16,-6 13-1-16,-2 15 0 16,-3 14 0-16,-3 15 0 15,-5 14 0-15,-2 16 1 16,-5 9-2-16,0 10 1 15,-1 8 1-15,0-2-2 16,3 1 0-16,3-10-3 16,13-6-3-16,-2-26-12 15,20-2-18-15,-3-26-3 0,13-6-2 16,-4-23 1-16</inkml:trace>
  <inkml:trace contextRef="#ctx0" brushRef="#br3" timeOffset="55968.2012">2828 5616 92 0,'-17'23'37'16,"16"5"1"-16,2-15 0 15,20-1-33-15,4-9-1 16,15-5 0-16,6-9 0 15,11-7-1-15,3-8-1 16,3-5-1-16,-5-4 1 0,-10-2-1 16,-7-1 0-16,-9 0 0 15,-14 3 0-15,-14 4-1 16,-15 7 1-16,-10 9-1 15,-12 9 0-15,-8 10 0 16,-7 15-1-16,-5 12 1 16,-3 13 1-16,2 9 0 15,5 4-1-15,11 3 1 16,10-5 0-16,18-1 0 15,14-14 0-15,17-13-1 16,21-15 1-16,19-15-1 16,12-13 0-16,11-9 0 15,1-8 1-15,0-9-1 16,-4 2 1-16,-7 0-1 0,-11 7 0 15,-16 5 0-15,-12 9 0 16,-14 11-1-16,-21 8 1 16,8 19 0-16,-17 10 0 15,-10 9 0-15,-3 8 0 16,-1 7 1-16,-1 4 1 15,4-5-1-15,3-5 0 16,6-10 0-16,5-13 1 16,6-24-1-16,13 1-1 15,2-25 0-15,4-14-1 16,4-10 0-16,1-10-1 15,1-7 1-15,-2 0 0 16,0 3 0-16,-3 12 1 16,-6 6-1-16,-1 12 1 15,-4 10 0-15,1 10 0 0,0 9 0 16,5 6 0-16,7 4 0 15,7 2-1-15,10-3 1 16,10 1 0-16,11-6 0 16,1-2 0-16,4-4 0 15,-4-5 0-15,-5 1 0 16,-8-4 0-16,-10 2 0 15,-13 0 0-15,-12 2 0 16,-13 9 1-16,-11-6-1 16,-10 12 0-16,-7 4 1 15,-10 9-1-15,-4 6 1 16,-2 10-1-16,1 4 0 15,6 4 1-15,7 0-1 16,9-1 0-16,10-3 1 0,17-8-1 16,14-9 0-16,10-10 1 15,9-13-1-15,8-12 0 16,4-11 0-16,1-10 0 15,-5-6 0-15,-4-5 0 16,-7-2 0-16,-6 2 0 16,-7 4 0-16,-8 9 0 15,-5 7-1-15,-7 12 1 16,-3 13-1-16,-5 12 0 15,-2 16 0-15,-1 17 1 16,-1 19-1-16,-3 14 2 16,2 14 0-16,-4 13 0 15,3 7 0-15,-1 7 1 0,-2-3-1 16,0-3 1-16,-6-10 1 15,2-11-3-15,-5-10 0 16,-2-16 0-16,-2-16 0 16,-2-15 0-16,-4-12 0 15,2-13 0-15,3-14 0 16,2-13 0-16,7-15 0 15,10-18 0-15,6-11 0 16,14-15 0-16,10-8 0 16,13-4 0-16,7-6 0 15,16 8-12-15,-7-6-1 16,12 24-6-16,-14-8-18 15,16 24-7-15,-4 1 1 16,11 18-1-16</inkml:trace>
  <inkml:trace contextRef="#ctx0" brushRef="#br3" timeOffset="56720.2442">4992 5524 96 0,'-17'-3'39'0,"5"15"2"16,-7-6-4-16,1 13-33 16,1 7 1-16,2 7-2 15,-2 5 0-15,6 8 1 16,2 1 0-16,4-2-1 15,10-7 1-15,8-5-2 16,7-19-1-16,12-12 0 16,6-16 0-16,8-17-1 15,3-11-1-15,1-12 0 0,0-8 0 16,-6-5 0-16,-5 4 1 15,-7 4 0-15,-6 10 0 16,-12 9-1-16,-6 15 1 16,-8 25-1-16,1 14 0 15,-10 28 1-15,-2 32 1 16,-6 26-1-16,-3 24 1 15,2 19 0-15,-3 15 1 16,-1 4 0-16,1 0 0 16,1-11 0-16,3-19-2 15,0-17 3-15,3-27-3 16,2-17 0-16,-1-26 0 15,1-22 0-15,1-21 0 0,-3-19 0 16,3-21 0-16,-1-20 0 16,3-16 0-16,1-13 0 15,5-13 0-15,5-2 0 16,7-3 0-16,7 3 0 15,8 10 0-15,3 6-5 16,11 16-4-16,-1 0-2 16,22 30-16-16,-6-9-13 15,17 14-4-15,2-5 0 16,16 9 0-16</inkml:trace>
  <inkml:trace contextRef="#ctx0" brushRef="#br3" timeOffset="57098.2655">6429 5536 91 0,'9'-24'39'16,"6"11"2"-16,-10-5-2 15,-5 18-35-15,0 0 0 0,8 13 0 16,-12 12-2-16,1 13 1 15,-6 13-1-15,-1 5 0 16,1 7 0-16,3 0-2 16,6 0-1-16,4-15-6 15,19 0-19-15,-7-32-11 16,20-9-2-16,-2-25-2 15,11-11-1-15</inkml:trace>
  <inkml:trace contextRef="#ctx0" brushRef="#br3" timeOffset="57268.2755">6586 5171 103 0,'-15'17'38'0,"0"-1"0"15,15 5-3-15,14-4-39 16,9-9-4-16,24 6-28 15,-2-8-1-15,19 8-1 16,-2-9 0-16</inkml:trace>
  <inkml:trace contextRef="#ctx0" brushRef="#br3" timeOffset="57584.2933">7167 5491 95 0,'-34'23'39'16,"3"11"1"-16,-14-11 0 15,1 7-34-15,2-7-1 16,5 2-2-16,9-4-1 15,10 0 0-15,11-4-1 0,10-1-1 16,17-4 0-16,15-3 0 16,10-2-1-16,7 3 1 15,3-3 0-15,1 4 0 16,-6 0 0-16,-6 3 2 15,-15 2-2-15,-13 6 2 16,-16 3 0-16,-15 1-1 16,-14 4 1-16,-6-6-2 15,-5 0 0-15,-3-5-5 16,9-2-3-16,-9-21-14 15,25 7-19-15,-1-19 1 16,19-3-3-16,4-9 3 16</inkml:trace>
  <inkml:trace contextRef="#ctx0" brushRef="#br3" timeOffset="59100.3803">8648 5126 61 0,'0'-24'36'0,"-1"-8"-1"16,5 10 1-16,-7 2-17 15,6 4-15-15,-1-3 0 16,-2 19-1-16,6-14 2 15,-6 14-1-15,0 20 0 16,-3 8-2-16,-1 11 2 16,-2 14-2-16,-3 17 0 15,-3 10-1-15,1 10 1 0,-6 7-2 16,7-1 2-16,0-2-1 15,5-7-1-15,3-13-2 16,7-7-3-16,-1-25-19 16,16-2-14-16,-7-24 1 15,9-5-1-15,-8-20-1 16</inkml:trace>
  <inkml:trace contextRef="#ctx0" brushRef="#br3" timeOffset="59296.3916">8411 5658 102 0,'-41'-5'38'15,"2"-6"2"-15,19 13-1 16,20-2-35-16,3-14-2 16,20 1 0-16,20-4-1 0,16-5-2 15,9-9-2-15,17 0-2 16,3-20-8-16,17 13-25 15,-12-13 0-15,7 7-2 16,-14-8 1-16</inkml:trace>
  <inkml:trace contextRef="#ctx0" brushRef="#br3" timeOffset="59723.416">9310 4813 90 0,'-19'-16'39'0,"-9"1"0"15,10 19 0-15,-13 9-34 16,6 14-2-16,-1 11 1 15,2 14-1-15,1 12 1 0,0 14-1 16,0 9 0-16,1 7-1 16,2 0 0-16,2 4 0 15,3-5 0-15,2-8 1 16,5-11-3-16,3-14 2 15,6-12-2-15,9-17 3 16,2-15-3-16,12-16 2 16,6-17-1-16,2-7-3 15,2-11 3-15,3-3-3 16,0-3 2-16,-5 4-2 15,-3 3 3-15,-7 9-3 16,-8 12 2-16,-3 11 0 16,-6 12 0-16,-6 15 0 15,-2 8 0-15,-3 7 2 0,1 8-2 16,3 1 1-16,7 1-1 15,0-4-2-15,13-6-2 16,4-14-5-16,16 1-8 16,-9-22-23-16,18-2 0 15,-5-14-1-15,7-5-2 16</inkml:trace>
  <inkml:trace contextRef="#ctx0" brushRef="#br3" timeOffset="60107.4379">9602 5653 87 0,'-10'20'39'0,"1"-7"0"16,14 9 1-16,-5-22-32 0,35 23-3 15,-1-23-1-15,14-2-1 16,5-6 0-16,12-11-1 15,-7 1-1-15,3-9 0 16,-9 1 0-16,-4-6 0 16,-18 0-1-16,-13 2 1 15,-18 3-1-15,-14 5 1 16,-17 7-1-16,-12 9 1 15,-11 12-1-15,-5 11 1 16,-5 11 0-16,4 13 0 16,6 5-1-16,12 6 4 15,13 0-4-15,16-4 2 0,18-5-3 16,17-7 2-16,19-5-3 15,14-17-3-15,20 3-6 16,-7-19-21-16,21 4-9 16,-1-13 0-16,10 2-1 15,0-9 2-15</inkml:trace>
  <inkml:trace contextRef="#ctx0" brushRef="#br3" timeOffset="60813.4783">11207 5587 89 0,'-26'-12'38'15,"2"12"1"-15,-10-3 0 16,2 9-34-16,-7 3-1 15,0 11 0-15,-7 7-1 16,4 8 3-16,-2 3-3 16,3 5 0-16,3-1 1 15,8 0-1-15,9-3 1 16,10-6-2-16,16-8 1 15,11-13-4-15,17-9 1 16,8-9 2-16,14-13-4 16,2-7 3-16,3-11-3 15,-2-5 1-15,-5-2 0 0,-8 0-1 16,-10 1 3-16,-11 6-3 15,-11 5 2-15,-8 8-2 16,-9 11 2-16,-5 11 0 16,-5 10 0-16,-4 11 0 15,-2 11 0-15,1 7 2 16,3 7-2-16,3 2 0 15,9 1 0-15,6-5-2 16,12-4-2-16,4-21-5 16,28 1-22-16,-9-25-10 15,19-6 1-15,-2-20 0 16</inkml:trace>
  <inkml:trace contextRef="#ctx0" brushRef="#br3" timeOffset="61306.5065">11733 4974 92 0,'0'0'39'0,"-31"-3"0"16,11 39-1-16,-12 9-30 16,2 20-5-16,0 11 2 15,4 7-3-15,3 7 1 16,3 1-1-16,4-1 1 15,4-5 0-15,5-7-1 16,6-12 1-16,0-13-1 16,2-10 0-16,0-11 0 15,4-15 0-15,-5-17-2 0,17 2 2 16,-5-20-4-16,4-7 3 15,0-10-2-15,5-6-1 16,1-3 0-16,4 0 1 16,0 1 1-16,-2 8-2 15,-1 7 2-15,-2 11-3 16,-3 12 4-16,1 11-1 15,-5 8 0-15,-3 11 0 16,-3 5 0-16,-4 4 3 16,-4 1-3-16,-5 1 1 15,-8 1 1-15,-7-4-1 16,-9-1 1-16,-12-7-1 15,-2-4 0-15,-3-8-3 16,0-2 1-16,3-10-3 16,9-2-5-16,4-16-1 0,30 17-18 15,5-35-11-15,26 14-3 16,0-13 2-16,25 1-1 15</inkml:trace>
  <inkml:trace contextRef="#ctx0" brushRef="#br3" timeOffset="61527.5192">12089 5581 105 0,'0'0'40'16,"0"0"1"-16,-27 16-1 16,18-2-35-16,-7 13-3 15,2 3 3-15,-2 8-4 16,2 2 2-16,3 5-1 15,2-3 0-15,7-2-1 0,4-9-1 16,6-10 0-16,5-17-8 16,13-2-4-16,-6-27-25 15,17-3-6-15,-10-19 2 16,8-1-2-16</inkml:trace>
  <inkml:trace contextRef="#ctx0" brushRef="#br3" timeOffset="61678.5278">12112 5112 106 0,'-21'-17'39'15,"-3"3"0"-15,24 14-2 16,-16-7-38-16,25-4-4 16,23 10-10-16,2-16-24 15,19 7 1-15,-2-12-3 16,13 7 3-16</inkml:trace>
  <inkml:trace contextRef="#ctx0" brushRef="#br3" timeOffset="61902.5406">12627 4887 83 0,'0'0'38'16,"-1"24"1"-16,-11-2-1 15,8 20-28-15,-10 7-3 16,4 15-2-16,-8 11 0 16,3 11-2-16,-2 2 1 15,1 4-2-15,3-3 0 16,-2-6 1-16,6-8-4 15,3-13 1-15,7-9-3 0,3-22-3 16,18 3-12 0,-6-30-19-16,15-4-4 0,-2-20 1 15,12-2-1-15</inkml:trace>
  <inkml:trace contextRef="#ctx0" brushRef="#br3" timeOffset="62107.5523">12886 5535 96 0,'-12'7'41'16,"-12"8"1"-16,4 18-2 15,-10 6-28-15,8 2-6 16,1 3-4-16,6 2 1 16,4 0-1-16,4 0-1 15,8-1-1-15,2-10-3 16,15-3-4-16,-7-20-11 15,20 1-20-15,-5-22-3 0,13-3-1 16,-4-18 1-16</inkml:trace>
  <inkml:trace contextRef="#ctx0" brushRef="#br3" timeOffset="62278.5621">13049 4972 102 0,'-14'-16'39'0,"-9"5"0"16,13 12-2-16,10-1-39 15,-2-13-3-15,30 18-20 16,-3-20-14-16,16 9 1 16,0-12-1-16,14 7 1 0</inkml:trace>
  <inkml:trace contextRef="#ctx0" brushRef="#br3" timeOffset="62481.5736">13551 4834 89 0,'-5'42'40'15,"-13"0"1"-15,6 23-1 16,-12 5-32-16,9 15-1 15,-5 4-1-15,5 7-3 16,-3 7 1-16,5-4-3 16,1-1 0-16,2-9-3 15,6-5-5-15,-6-23-12 16,12 0-18-16,-7-22-4 15,13-9 1-15,-8-30-1 0</inkml:trace>
  <inkml:trace contextRef="#ctx0" brushRef="#br3" timeOffset="63157.6124">13258 5516 106 0,'-14'14'40'0,"-1"-5"0"16,26 3-1-16,14-7-38 15,17-4 0-15,16-2-1 16,12-1 0-16,11-3-1 16,6-3 0-16,2 0 0 15,-9-1-1-15,-9-1 1 16,-12 5 0-16,-13-2 2 0,-14 3 0 15,-15 4 1-15,-17 0 0 16,-3 14 1-16,-13 2 0 16,-6 5-1-16,-6 10 1 15,-1 3-2-15,6 2 3 16,4 1-2-16,5-2 1 15,11-4-2-15,10-6 1 16,13-11-1-16,11-11 3 16,7-13-4-16,5-10-2 15,5-7 2-15,-2-5-2 16,3-6 3-16,-4 2-3 15,-2 1 3-15,-10 7-3 16,-6 8 2-16,-6 13 0 16,-12 15 0-16,-8 16-1 0,-10 17 1 15,-12 15 1-15,-9 23 0 16,-10 17 0-16,-10 19-1 15,-6 13-1-15,-2 9 1 16,-5-1 1-16,-2 0-2 16,4-8 1-16,6-17-2 15,5-20 2-15,8-24 0 16,6-26 1-16,10-22 0 15,8-26 0-15,8-22 1 16,5-23 0-16,6-20-2 16,15-17 0-16,6-18 0 15,11-6 0-15,11 2 0 16,9 8 0-16,3 5 0 15,5 13-4-15,11 15-2 0,-1 10-3 16,16 27-7-16,-11-7-8 16,23 17-18-16,-8-13 1 15,23 4-4-15,0-8 2 16</inkml:trace>
  <inkml:trace contextRef="#ctx0" brushRef="#br3" timeOffset="63720.6446">15444 5095 93 0,'4'-11'39'15,"-7"-5"-1"-15,3 16 1 16,-1-20-36-16,1 20 0 16,1 14 2-16,-2 20-4 15,-5 12 3-15,-6 20-3 16,-4 13 1-16,-6 13-1 15,-5 11 2-15,-3 4-2 16,1-2-1-16,1-13-2 16,11-4-2-16,-1-22-5 15,22 0-20-15,-6-31-10 16,15-6 0-16,-13-29-1 0,24 4 0 15</inkml:trace>
  <inkml:trace contextRef="#ctx0" brushRef="#br3" timeOffset="64186.6713">15075 5586 102 0,'-17'-12'37'0,"1"3"3"16,16 9 0-16,0 0-36 15,15 15-2-15,17-7-1 16,16 1 0-16,9-1 1 15,13-1-1-15,6-2 0 16,6-2-1-16,-1-1 1 16,-3-4-1-16,-8 1 1 0,-10-1-1 15,-12 1 1-15,-11 0 0 16,-15 0 0-16,-11 1-1 15,-11 0 1-15,-15 9-1 16,-7 1 1-16,-8 11 0 16,-5 4-1-16,-1 8 1 15,2 5 1-15,5 2-1 16,8 3 0-16,13-3 1 15,14-3-1-15,14-12 0 16,16-10 1-16,11-10-2 16,9-10 0-16,6-11 1 15,-1-9-1-15,-3-10 1 16,-8-6-3-16,-12-4 1 0,-15-1-2 15,-13 1 0-15,-14 4 0 16,-14 5-4-16,-8 16-1 16,-17-5-11-16,11 37-8 15,-17-7-11-15,12 18-1 16,-1 0 1-16,15 7 0 15</inkml:trace>
  <inkml:trace contextRef="#ctx0" brushRef="#br3" timeOffset="64922.7133">17174 5686 90 0,'3'-18'38'15,"0"5"-2"-15,-12-9 2 16,1 7-34-16,-11-4 1 15,2 5 0-15,-12 0 0 16,-3 9-1-16,-9 6 0 16,-6 11-1-16,-9 13 0 15,-2 10 3-15,-6 8-3 16,6 7-1-16,3 1 1 15,12 1-2-15,11-4 1 16,16-6-1-16,21-14 1 16,18-11-2-16,20-16 0 15,12-14 0-15,13-18 0 16,12-14 0-16,5-14 0 0,3-10 0 15,-4-9 0-15,-4-6-2 16,-11-6 2-16,-11 3-2 16,-12 9 1-16,-13 7 2 15,-18 13-2-15,-14 16 1 16,-11 19 0-16,-11 24 0 15,-8 29 0-15,-9 21 0 16,-2 18 1-16,0 18-2 16,1 8 2-16,6 3-2 15,14 0 0-15,11-12-3 16,24-10-1-16,12-22-4 15,29-1-8-15,-1-32-17 16,24-6-6-16,-8-21 0 16,12-3-1-16</inkml:trace>
  <inkml:trace contextRef="#ctx0" brushRef="#br3" timeOffset="65237.7312">17816 5639 110 0,'-12'-28'38'0,"-10"-3"3"16,3 24-4-16,-9 6-32 15,0 15-2-15,-2 10 0 16,3 12 0-16,4 8 0 15,5 8 0-15,6 2-1 16,7 0 0-16,11-2 0 16,9-11 1-16,11-7-3 15,6-12 0-15,8-13 0 16,-1-15 0-16,1-9 0 15,-2-11 0-15,-7-9 0 0,-6-10 0 16,-8-6 0-16,-13-2 0 16,-5 0-3-16,-6 4 0 15,-5 7 1-15,-7 4-5 16,-3 16 1-16,-4 6-7 15,12 25-5-15,-13-4-22 16,13 23 0-16,0-5 0 16,13 9 0-16</inkml:trace>
  <inkml:trace contextRef="#ctx0" brushRef="#br3" timeOffset="66004.7753">19024 5596 88 0,'9'-24'39'16,"4"8"0"-16,-10-4 1 0,5 6-34 16,-12 1-2-16,4 13-1 15,0 0-1-15,-21 10 1 16,-1 14-1-16,-2 13 1 15,-5 8-2-15,0 8 2 16,-3 4 0-16,3 1 0 16,7-1 0-16,7-5-1 15,10-10 1-15,12-10-2 16,11-14 2-16,10-11-3 15,9-12 1-15,7-10-1 16,3-9-2-16,2-10 3 16,2-9-2-16,-2-3 0 15,-6-3-1-15,0 2 1 16,-8 3-1-16,-5 8 1 0,-8 5 1 15,-3 13-2-15,-7 10 2 16,-12 8 0-16,9 26 0 16,-12 7 1-16,-2 7 1 15,0 7-1-15,4 4 1 16,1 1-1-16,5-1 1 15,5-6 0-15,7-14 1 16,6-7-3-16,3-11 0 16,7-13 0-16,0-12 0 15,7-11 0-15,-5-13 0 16,-1-10 0-16,-2-6 0 15,-6-4 0-15,-4-3-2 16,-3 0 0-16,-6 6-1 16,-7 7-1-16,0 11 1 0,-5 9-1 15,3 14-3-15,-4 12-3 16,12 7-8-16,-12-7-19 15,19 27-3-15,-1-12 0 16,14 8 0-16</inkml:trace>
  <inkml:trace contextRef="#ctx0" brushRef="#br3" timeOffset="66763.8187">20303 5549 102 0,'-15'1'40'16,"-17"-3"0"-16,7 13-1 15,-11 3-34-15,2 10-2 16,-7 8 1-16,2 4 0 0,3 6-2 16,6 3 2-16,4 1-1 15,11-1 0-15,9-2-1 16,14-10 0-16,14-6 0 15,13-9-2-15,10-10 0 16,10-9 0-16,3-8 0 16,2-11 0-16,-2-6 0 15,-7-9 0-15,-8-5-3 16,-11-5 2-16,-12-4-1 15,-10 1 0-15,-11 2 2 16,-9 5-2-16,-8 4 2 16,-5 10-2-16,-2 11 2 0,0 9 0 15,0 9 0-15,5 7 0 16,7 7-1-16,10 4 1 15,8 1 0-15,14 0 0 16,10-3 0-16,12-1 0 16,9-3 0-16,5-2 0 15,3-4 0-15,-1 1 1 16,-2-6-1-16,-11 7 1 15,-6-5-1-15,-11 6 1 16,-7 5-1-16,-13 4 2 16,-8 4 1-16,-7 5-2 15,-9 5 1-15,-2 3 0 16,-1 5-2-16,0-4 0 15,1-3 0-15,2-5 0 16,5-4 0-16,4-6 0 0,8-20 0 16,0 0 0-16,14-1 0 15,-1-21 0-15,6-6 0 16,2-10 0-16,2-10 0 15,1-7 0-15,3-3 0 16,-5 1 0-16,0 5 0 16,-5 4 0-16,-2 9 0 15,-5 9 0-15,-2 12 0 16,-2 6 0-16,-6 12-2 15,11 4 0-15,1 6-2 16,4-3-1-16,12 5-3 16,3-12-3-16,18 5-3 15,-8-20-8-15,22 7-16 16,-12-19-2-16,10-5 0 0,-5-21 3 15</inkml:trace>
  <inkml:trace contextRef="#ctx0" brushRef="#br3" timeOffset="67003.8324">21587 4704 94 0,'-10'-15'39'0,"3"32"2"16,-15 20-2-16,6 27-30 16,-9 14-4-16,6 20-1 15,-3 14 0-15,4 9-1 16,-3 3 0-16,2 3 0 15,8-7 0-15,0-9-1 16,4-11-2-16,3-16-1 16,7-13-1-16,2-21-3 0,16-12-4 15,-8-27-14-15,19-3-18 16,-7-23 1-16,9-4 0 15,-6-20 1-15</inkml:trace>
  <inkml:trace contextRef="#ctx0" brushRef="#br3" timeOffset="67288.8487">21654 5579 102 0,'-11'-34'40'15,"2"24"0"-15,-14 2 1 16,8 14-29-16,-13 3-8 16,10 6 0-16,-3 3-1 15,4 3-1-15,2 1 1 16,6 6-1-16,4-3 0 15,10-2-2-15,9-1 0 16,3-2 0-16,9-4 0 0,6-5 0 16,7 1 0-16,3-7 0 15,9-1 0-15,3-4 0 16,4 4 0-16,-3-4 0 15,5 8-10-15,-10-7-2 16,8 13-2-16,-21-15-14 16,12 14-13-16,-17-7-1 15,3 9 2-15,-12-4 3 16</inkml:trace>
  <inkml:trace contextRef="#ctx0" brushRef="#br3" timeOffset="67439.8573">22239 5949 133 0,'-14'10'43'15,"-9"-15"0"-15,12 4-7 16,-15-9-36-16,15-2 0 0,7 0 0 15,-2-9-4-15,6 21-8 16,-9-26-10-16,9 26-22 16,-23-14 0-16,4 13-2 15,-14-1 4-15</inkml:trace>
  <inkml:trace contextRef="#ctx0" brushRef="#br1" timeOffset="71642.0977">1167 4737 27 0,'25'-6'26'16,"-1"1"0"-16,4 0 2 15,2 5-16-15,1-7-4 16,10 7-2-16,0-3-1 16,14 4-2-16,-2-2 1 15,13 2 0-15,9-1-1 16,8 2 0-16,6-3-1 15,12 2 1-15,8-4-1 16,11-3-1-16,12-7 1 0,9 0-2 16,5-3 0-16,11-3 0 15,12 0 0-15,2 1 0 16,7-1 0-16,2 4-1 15,7 4 0-15,2 2 1 16,2 2-1-16,8 3 1 16,3 0 0-16,4-1 0 15,8 0 1-15,9 2 0 16,1-2 0-16,15 1 0 15,3 1 0-15,4 2-1 16,10 0 1-16,1 3 1 16,2 3-2-16,4 3 1 15,-1 2-1-15,-6 0 0 16,5-1 1-16,-2 0-1 0,-2-3 0 15,7-3 1-15,2-3-1 16,6-1 1-16,7-5-1 16,8 2 1-16,3-2 0 15,5 3 0-15,5 0-1 16,-5 6 1-16,-8 1 0 15,-3 4 0-15,-9 6 0 16,-5 1-1-16,-2 1 1 16,-3 4-1-16,-4-3 1 15,3 2 0-15,2-2-1 16,5-3 1-16,5-4 0 15,2 1 0-15,3-5 0 16,0 0 0-16,4 0 1 16,-1-1-1-16,0-1-1 15,-2 3 1-15,-4 2-1 0,-1-2 0 16,-2 5 0-16,-3-4-1 15,-7 0 0-15,4-2 1 16,-3-2-1-16,0-1 1 16,0-5 0-16,-1-1 0 15,-1-4 0-15,-1 1 1 16,-5-1 0-16,-8 2 0 15,-8 0-1-15,-8 2 2 16,-12-1-1-16,-6 4 0 16,-10 0-1-16,-6 4 1 15,-8-3 0-15,-3 0 0 16,-4 0 0-16,-8 0-1 15,-2-2 1-15,-8-1 0 16,-12-2 0-16,-3 2 0 0,-10-4-1 16,-12 2 1-16,-14-1 0 15,-13 0-1-15,-14 2 0 16,-15-1-1-16,-12 4-1 15,-22-3-4-15,-5 15-14 16,-21-11-15-16,-14-1-1 16,-5 10-1-16,-5-5 1 15</inkml:trace>
  <inkml:trace contextRef="#ctx0" brushRef="#br1" timeOffset="72137.126">22976 4777 69 0,'9'-19'34'0,"-9"19"0"15,4-16-1-15,-4 16-24 16,0 0-3-16,0 0-3 15,0 0 0-15,0 23-2 16,0 1 0-16,0 8-1 16,0 9 0-16,-2 8 0 0,-4 9 2 15,2 9-2-15,-3 8 1 16,-5 7 0-16,-1 5 0 15,-3 7 0-15,-4 3 1 16,3 3 0-16,1-3 0 16,1-2 0-16,2-3 0 15,1-4 1-15,4-6-1 16,4-5-1-16,0-10 1 15,1-3-1-15,-3-5-1 16,-2-9-1-16,-1-5-1 16,-5-12-3-16,9 5-11 15,-12-20-20-15,10 2 1 16,-4-12-2-16,11-8 0 0</inkml:trace>
  <inkml:trace contextRef="#ctx0" brushRef="#br1" timeOffset="73847.2237">22909 6489 90 0,'0'0'34'0,"0"0"0"15,-9-12 0-15,9 12-31 16,-8-11-2-16,8 11 0 16,-16-6-1-16,1 5 1 15,-7 0 0-15,-7 2-1 0,-14 1 1 16,-8 5 0-16,-12-1 1 15,-10 5 0-15,-12 1 0 16,-6 1 0-16,-13 0 0 16,-5 2 0-16,-5-1 0 15,-2 0 0-15,-7-2-2 16,0-2 2-16,-8-3-2 15,-3 0 1-15,1-3-1 16,-7 1 1-16,-1-3-1 16,-10 2 0-16,-6-3 0 15,-7 2 0-15,-3 1 0 16,-8 0 0-16,-7 1 1 15,-4 0-1-15,-7-1 0 16,0 1 0-16,-1-3 0 0,0 2 1 16,-2-3-1-16,0-3 0 15,3 2 0-15,-1-3 0 16,-1-1 0-16,-2 1 0 15,-1 1 0-15,-2 0 0 16,-7 1 0-16,1-1 0 16,-3 2-1-16,0-1 1 15,-3-1 0-15,3 0-2 16,-1-2 2-16,0 0-1 15,3-7 0-15,2 4 0 16,-2-4 1-16,1 0-1 16,1 1 1-16,-3 1 0 15,-7 2 0-15,-3 2 0 16,-4 3 1-16,-10 0-1 0,-2 3 0 15,-2 0 0-15,-5 0 0 16,-1 1 0-16,1 1 1 16,-4-1-2-16,0 0 2 15,0-1-1-15,-1 1 0 16,0-1 0-16,0 1 0 15,2-1 0-15,0-1 0 16,3 4 0-16,2-4 0 16,-1 3 0-16,8-1 0 15,3 1 0-15,-5-2 0 16,6 1 1-16,3-2-2 15,-2 0 1-15,0-1 0 16,5-2-1-16,-3-2 1 0,1-2-1 16,7 0 0-1,3-1 0-15,0-1 1 0,8-3 0 16,2 1 0-16,5 0-1 15,1-1 2-15,3 1-1 16,2 0 0-16,-2 3 0 16,-2-2 0-16,3 4 0 15,-2 0 1-15,-1 0-1 16,-1 4 1-16,3 1-1 15,-3 1 0-15,-4 3 1 16,2 4-1-16,0 2 1 16,-1 2-1-16,0 4 1 15,1 2-1-15,4 0 0 16,1 0 0-16,3 3 1 0,6-3-1 15,6 1 0-15,7-6 0 16,7 1 0-16,10-4 0 16,4-1 0-16,12-1 0 15,15-4 0-15,10 0 0 16,13-4 1-16,14 0-1 15,8 0 0-15,19-4 0 16,10 3 0-16,14-4 0 16,8 0-1-16,13 0 0 15,3 1 0-15,13 5 0 16,-5-13 0-16,5 13 1 15,8-11-1-15,-8 11 1 16,11-4 0-16,-11 4-1 16,10-1 1-16,-10 1 0 15,0 0 0-15,13 4 0 0,-13-4 0 16,0 0 1-16,0 0-1 15,0 0 1-15,0 0 0 16,9-19 0-16,-4 0 0 16,0-10 0-16,0-6 0 15,1-15 0-15,0-10 0 16,1-8-1-16,-1-7 0 15,1-7 0-15,-2-4-1 16,4-5 1-16,-4-3-1 16,3 1 1-16,-2 2-1 15,3 3 1-15,-2 4-1 16,-1 7 2-16,-1 8-1 15,-3 4-1-15,-1 7 2 16,-2 8-1-16,-2 3 0 0,-1 5-1 16,1 0 2-16,-1 5-2 15,0 2 1-15,-1 2 0 16,0 4 0-16,1 5 0 15,3 3 0-15,-3 3 0 16,3 0 0-16,-1 4 0 16,2 2 0-16,0 12 0 15,0-15 0-15,0 15 0 16,0-10 0-16,0 10-1 15,0 0 1-15,0 0 0 16,7-12 0-16,-7 12 0 16,19-11 1-16,0 3-2 15,9 0 1-15,3 2-1 16,6 4 2-16,2 6-2 15,2 7 1-15,2 5-1 0,-2 3-2 16,3 11-10-16,-10-18-14 16,17 1-10-16,-2-20-1 15,13-8-2-15,7-19 1 16</inkml:trace>
  <inkml:trace contextRef="#ctx0" brushRef="#br0" timeOffset="78562.4932">894 7547 55 0,'2'-16'31'0,"-1"6"1"16,-1 10-1-16,-3-22-19 16,3 22-1-16,3-14-3 15,-3 14-2-15,0 0 0 16,0 0-2-16,5 22 0 15,-3 7-2-15,-2 11 0 16,0 14 0-16,-3 10-2 16,2 12 1-16,-4 7-1 15,0 2-2-15,1-3 0 0,-2-13-4 16,10-2-7-16,-4-23-22 15,11-9 1-15,0-25-3 16,8-11 1-16</inkml:trace>
  <inkml:trace contextRef="#ctx0" brushRef="#br0" timeOffset="78780.5059">937 7619 92 0,'0'0'35'15,"-5"-22"0"-15,18 17 1 0,4-6-32 16,17-2-2-16,10-1 0 16,7-3-2-16,7 2-1 15,-4-9-12-15,11 11-21 16,-13-2 0-16,-7 10-2 15,-14 1-1-15</inkml:trace>
  <inkml:trace contextRef="#ctx0" brushRef="#br0" timeOffset="78975.5171">881 7996 97 0,'-2'14'35'0,"13"-15"-1"0,21-2-3 16,15-15-29-16,13-6-2 15,9-2-4-15,0-11-7 16,9 13-23-16,-11-2 1 16,-2 12-2-16,-22 2 0 15</inkml:trace>
  <inkml:trace contextRef="#ctx0" brushRef="#br0" timeOffset="79156.5275">1012 8262 89 0,'-29'18'35'0,"21"-8"-1"15,8-10 1-15,31-22-33 16,11 0-2-16,12-9-2 16,17-1-8-16,2-11-23 0,12 0 0 15,-7-4-1-15,2 7 1 16</inkml:trace>
  <inkml:trace contextRef="#ctx0" brushRef="#br0" timeOffset="79516.5481">1757 7901 97 0,'-19'21'36'0,"-7"-2"1"15,5 6-2-15,-10-3-30 16,12 8-2-16,1-4 0 16,6 3-3-16,3-3 2 15,1 0-2-15,6-3 1 16,4-4-1-16,1-6 1 15,-3-13-1-15,20 6 1 0,-4-14 1 16,1-9-1-16,5-6 2 16,4-7-2-16,-1-3 2 15,2-2-1-15,-1 0 0 16,-4 3-1-16,-2 5 0 15,-2 9 0-15,-6 5-1 16,-1 9 0-16,-11 4 0 16,18 12 0-16,-11 7-1 15,0 6 0-15,0 6-2 16,3 6 0-16,-2 0-3 15,6 3-2-15,-9-10-14 16,13 5-17-16,-8-13 1 16,12-5-1-16,-4-13 2 0</inkml:trace>
  <inkml:trace contextRef="#ctx0" brushRef="#br0" timeOffset="80676.6144">2147 7984 101 0,'-7'11'38'0,"-5"-3"0"15,9 8-1-15,3-16-33 16,5 20-1-16,10-13-1 16,11-3-1-16,6-6 0 15,10-5 0-15,3-7 0 16,5-2-1-16,-3-6 1 15,-1-2 0-15,-11 1 0 0,-7-1 0 16,-13 2 0-16,-11 4 0 16,-14 6-1-16,-13 5 1 15,-6 6 0-15,-9 4-1 16,-4 7-1-16,1 7 1 15,0 4 0-15,3 6 1 16,6-1-1-16,8 6 0 16,11-2 0-16,10-4 0 15,12-3 0-15,14-10 0 16,14-9-1-16,14-6 1 15,11-7 1-15,4-8-1 16,2-3 1-16,2-1 0 16,-5 3 0-16,-12-1 0 15,-8 8-1-15,-11 5 1 0,-14 6-1 16,-20 0 0-16,6 20 0 15,-16 4 0-15,-9 2 0 16,0 6-1-16,-6-1 1 16,2 0-1-16,5-1 1 15,-2-6-1-15,11-7 0 16,9-17 1-16,0 0 0 15,9-5 0-15,7-15 0 16,5-5 2-16,0-8-2 16,3-1 2-16,2-3-2 15,-4 2 1-15,-3-1 0 16,1 8-1-16,-4 7 0 15,0 5 0-15,2 5 0 16,-2 6 0-16,4 2-1 16,4 4 1-16,4 2 0 0,5-1 0 15,5 0 0-15,4-2 0 16,1-3 0-16,0 1 0 15,-1-5 1-15,-7 1-1 16,-8-3 1-16,-5 1 0 16,-10-2-1-16,-12 10 1 15,-5-13 0-15,-9 9-1 16,-6 5 0-16,-7 5 0 15,0 7 0-15,-5 4 1 16,-1 8-2-16,4 3 2 16,5 2-1-16,7 6 0 15,6-3 0-15,8-4-1 16,10-6 1-16,9-9 0 15,11-14 0-15,7-8 0 0,5-8 1 16,2-12-1-16,2-4 0 16,-3-3 1-16,-6 1 0 15,-4 4 0-15,-6 8-1 16,-13 8-1-16,-11 14 1 15,0 0-1-15,-9 26 0 16,-7 12 0-16,-7 15 0 16,-3 12-1-16,-1 15 1 15,-2 8-1-15,2 5 2 16,0-1-1-16,-1-4 1 15,4-11 0-15,4-14 1 16,5-11 0-16,2-17 0 16,2-17 0-16,11-18 0 15,-6-11 0-15,8-18 0 0,6-15 0 16,3-11-1-16,4-15 1 15,3-8-1-15,7-8 0 16,1 0 1-16,3 3-1 16,0 12 0-16,-1 5 0 15,2 15-3-15,-4 11-4 16,9 23-13-16,-18 2-6 15,17 19-8-15,-15-5-7 16,15 9 0-16,-3-3 0 16</inkml:trace>
  <inkml:trace contextRef="#ctx0" brushRef="#br0" timeOffset="81193.644">3776 7896 107 0,'-21'-17'39'15,"21"17"3"-15,-25-6-3 16,25 6-31-16,-16 15-3 15,10 0-1-15,2 4-2 16,4 4 0-16,3 3-1 16,5 5 0-16,1-5 0 15,1-2-1-15,7-9 0 16,2-7 1-16,6-11-1 15,2-10 1-15,6-9-1 16,4-10 0-16,3-9 2 16,3-4-2-16,-2 2 0 15,-3 0 0-15,-5 9 0 0,-8 6 0 16,-5 17 0-16,-10 13 0 15,-9 21 0-15,-7 22 0 16,-11 19-2-16,-11 23 2 16,-4 21-1-16,-8 13 1 15,-1 3 0-15,-2 5 0 16,1-9 1-16,4-9 1 15,4-19-2-15,10-20 0 16,2-23 0-16,10-25 0 16,12-24 0-16,-9-14 0 15,10-23 0-15,9-17 0 16,2-18 0-16,9-17 0 15,1-4 0-15,4-5-4 16,2 5 0-16,-1 0-2 16,15 18-12-16,-15-7-3 0,19 33-6 15,-16-5-5-15,15 20-8 16,0-1-2-16,16 7 2 15</inkml:trace>
  <inkml:trace contextRef="#ctx0" brushRef="#br0" timeOffset="81777.6774">5397 7695 76 0,'-5'-23'39'15,"-2"9"-1"-15,-16-2 1 16,-3 18-16-16,-12 1-18 15,-3 13 0-15,-5 9-2 16,3 11-1-16,-1 9 0 16,7 3 0-16,7 1-1 15,11 3 0-15,9-9-2 16,18-7-1-16,17-8-2 15,9-13-2-15,26 2-14 0,-4-20-18 16,27 0 0-16,-5-16-1 16,14 4-1-16</inkml:trace>
  <inkml:trace contextRef="#ctx0" brushRef="#br0" timeOffset="82197.7014">5845 7749 98 0,'-22'1'37'16,"-9"-2"2"-16,5 16-2 15,-3 0-33-15,1 9 1 16,-5 7-2-16,4 8 1 16,-1 0-2-16,7 5 1 15,3-3-2-15,8-3 0 16,10-7 0-16,8-8-1 0,11-11 0 15,8-12 1-15,10-11-1 16,6-13 0-16,4-10 1 16,-1-8 0-16,0-5 0 15,-3-5 1-15,-8 1-2 16,-5 5 1-16,-5 3 0 15,-9 10-1-15,-3 5 1 16,-9 13-1-16,-2 15 0 16,0 0 0-16,-13 29 0 15,4 1 0-15,-1 12-1 16,0 1 1-16,3 7-2 15,4-4 0-15,7 0-2 16,7-11-2-16,11-6-2 16,0-22-11-16,25 2-8 0,-6-19-12 15,13-4 1-15,-5-12-2 16,5-1 4-16</inkml:trace>
  <inkml:trace contextRef="#ctx0" brushRef="#br0" timeOffset="82529.7204">6401 7796 103 0,'-27'12'38'0,"12"8"1"15,-9-3-1-15,4 9-34 16,-1 1 0-16,9 4-2 16,1-4 1-16,8-1-1 15,6-7 0-15,8-6 0 16,7-8 0-16,3-10-1 15,9-10 1-15,1-10-1 0,5-7 0 16,-1-9 0-16,-1-2 0 16,0-6-1-16,-3 2 1 15,-4 5 0-15,-3 7-1 16,-9 7 1-16,-1 12-1 15,-14 16 0-15,0 0 0 16,5 29 0-16,-10 5-2 16,-1 4-1-16,2 10-4 15,-2-7-10-15,17 19-8 16,-10-25-8-16,18 8-8 15,7-17-1-15,28-4 1 16</inkml:trace>
  <inkml:trace contextRef="#ctx0" brushRef="#br0" timeOffset="83189.7582">8096 7843 71 0,'9'-20'36'0,"-10"-2"-1"16,-3 7 2-16,-19-3-27 15,8 12 0-15,-13-5-3 16,2 11-2-16,-9 2-1 15,-2 9 0-15,-4 6-1 16,0 10 0-16,-3 6 0 16,1 9-1-16,1 5-1 15,8 3 0-15,9-3 0 16,11-3 0-16,14-7-1 0,14-11 0 15,15-11 0-15,12-18 0 16,8-14 1-16,7-11 1 16,3-9-1-16,0-6 1 15,-6-5-1-15,-4 1 0 16,-10 0 1-16,-6 12-1 15,-9 6 0-15,-10 10-1 16,-14 19 0-16,0 0 0 16,0 0 0-16,-9 33 0 15,0-2-1-15,-1 3-1 16,3 5-1-16,0 0-2 15,13-1-4-15,0-23-10 16,28 3-9-16,-8-24-11 16,22-5 0-16,1-21-1 0,14-8 2 15</inkml:trace>
  <inkml:trace contextRef="#ctx0" brushRef="#br0" timeOffset="83381.7692">8741 7271 109 0,'-27'35'37'15,"3"25"0"-15,-8 11-3 16,0 12-33-16,7 8-1 16,2 2-2-16,10 1-3 15,4-14-8-15,20 0-25 16,-3-16 1-16,17-9 0 15,0-20-2-15</inkml:trace>
  <inkml:trace contextRef="#ctx0" brushRef="#br0" timeOffset="83731.7892">8981 7688 103 0,'0'0'38'15,"-28"-8"0"-15,15 23 0 16,-1 2-35-16,0 6 0 15,5 0-1-15,5 4 0 16,4-2-1-16,5 1 0 16,6-7 0-16,5 0 0 15,4-7-1-15,4-1 1 16,0-4-1-16,1-2 1 0,-4 1-1 15,-3 1 0-15,-5 1 1 16,-5 5-1-16,-10 3 1 16,-9 8-2-16,-6 3 1 15,-4 2-1-15,-3 1 0 16,-1-3-2-16,6 0-2 15,1-13-4-15,22 4-14 16,-1-28-16-16,23-2 1 16,1-16-1-16,22 0 1 15</inkml:trace>
  <inkml:trace contextRef="#ctx0" brushRef="#br0" timeOffset="84017.8055">9492 7730 108 0,'-35'11'40'0,"11"13"1"16,-13-1-2-16,9 12-34 15,-1 3-1-15,4 8-1 16,12 1-1-16,8 0-1 16,8-5 0-16,12-5 0 15,9-7-1-15,6-9 0 16,2-8 0-16,8-15 1 15,-5-11-1-15,0-7 1 16,-8-8-1-16,-5-5 0 16,-9-3-2-16,-10-8-2 15,1 7-9-15,-25-19-8 16,15 22-9-16,-16-9-11 0,6 15 0 15,-8-2-1-15,9 14 2 16</inkml:trace>
  <inkml:trace contextRef="#ctx0" brushRef="#br0" timeOffset="84804.8506">10578 7265 94 0,'-7'-19'37'16,"7"19"0"-16,-11-20 0 15,11 20-30-15,0 0-2 16,-11 30-3-16,7 0 2 15,2 15-2-15,1 11-1 16,-3 14 0-16,0 10 0 16,-2 6-1-16,-1 0 0 15,-2-5 2-15,-1-7-2 16,2-3 0-16,-2-16 0 15,1-10 0-15,5-13 0 16,0-12-1-16,4-20 1 16,0 0 1-16,19-13 0 15,-7-13 0-15,6-5-1 16,3-9 2-16,3-1-1 0,1-4 0 15,5 5-1-15,1 5 0 16,-5 5 0-16,2 9 0 16,-4 10 0-16,1 10 0 15,-2 9 0-15,-5 8 0 16,-1 8 0-16,-5 5 0 15,0 3 0-15,-4 2 0 16,-8-1 0-16,-5 2-1 16,-10-1-1-16,-11-3 0 15,-4-1-1-15,-12-4-2 16,4-1-3-16,-11-20-11 15,22 10-12-15,-9-23-7 0,23-4 1 16,6-12-2 0</inkml:trace>
  <inkml:trace contextRef="#ctx0" brushRef="#br0" timeOffset="85167.8713">11006 7956 101 0,'0'0'37'15,"1"21"3"-15,-1-21-3 16,28 5-34-16,-5-7 0 16,12-6 0-16,3-6-1 15,6-2 0-15,-1-5 0 16,-3-1-1-16,-11-2 1 15,-8 0-1-15,-13 3 0 0,-16 5 0 16,-12 3 0-16,-9 7 1 16,-10 7-1-16,-6 6-1 15,0 11 1-15,2 5 0 16,6 6 0-16,5 5-1 15,13 6 0-15,12-1-1 16,16-4-2-16,14-8-3 16,25 4-11-16,-2-29-10 15,34 3-12-15,1-17-2 16,18-7 0-16,0-11 0 15</inkml:trace>
  <inkml:trace contextRef="#ctx0" brushRef="#br0" timeOffset="86002.9191">12223 7889 71 0,'6'-22'36'16,"-3"-1"-1"-16,1 10 2 16,-11 0-28-16,7 13-4 15,-16 10 0-15,5 9-1 16,-4 4 0-16,-1 10 0 15,-4 2-2-15,3 8 1 16,0-2-2-16,3 0 0 16,3-4 1-16,5-8-2 15,3-5 0-15,3-7 0 16,0-17 1-16,17 6-2 0,-6-20 2 15,4-8 0-15,2-7 0 16,-1-5 1-16,3-6-2 16,-3-1 2-16,-2-3-2 15,-1 1 2-15,-3 9-2 16,-3 4 0-16,-2 6 1 15,-2 10-1-15,-3 14 1 16,0 0-1-16,5 10 1 16,-5 11 0-16,3 2-1 15,1 2 1-15,5 3-1 16,4-3 1-16,4-6-1 15,6-5 0-15,3-9 1 16,6-6-1-16,2-9 1 16,4-4-1-16,-2-7 1 0,-2-2 0 15,-5-1-1-15,-5 1 1 16,-8 1 0-16,-2 5-1 15,-6 5 0-15,-8 12 1 16,0 0-1-16,0 0 0 16,-3 23-1-16,-2 0 1 15,3 9-2-15,-3 0-1 16,4 10-1-16,1-2-4 15,12 6-9-15,-10-17-7 16,23 8-6-16,-14-19-8 16,15 0-3-16,-1-18 1 15</inkml:trace>
  <inkml:trace contextRef="#ctx0" brushRef="#br0" timeOffset="86403.9417">12885 7875 93 0,'0'0'37'16,"1"11"1"-16,12-11 1 16,12 4-36-16,3-3 1 15,9 1-1-15,0-4-1 16,6-3 1-16,0-3-2 15,1-1 1-15,-8-5-1 16,-3-1 0-16,-5-3 0 16,-6-2 0-16,-10-4-1 0,-3 3 1 15,-6-1 0-15,-12 3-1 16,-4 5 1-16,-8 8 0 15,-6 8-1-15,-7 10 0 16,-8 12 1-16,-5 6 0 16,1 11-1-16,0 5 1 15,8 2-1-15,6 3 1 16,13-3-1-16,16-9-2 15,19-4 1-15,15-13-3 16,24-4-3-16,0-20-10 16,26 10-8-16,-12-25-7 15,14 4-6-15,-11-11-2 16,3 4 1-16</inkml:trace>
  <inkml:trace contextRef="#ctx0" brushRef="#br0" timeOffset="86825.9659">13692 7795 97 0,'-14'-15'38'15,"14"15"2"-15,-23-16-3 16,10 18-33-16,-3 1 0 16,-3 7-1-16,-3 5-1 15,-3 5 1-15,-3 3-1 16,-1 7 1-16,-1-1-1 15,1 4 1-15,4-2-2 16,5 5 1-16,7-10-1 16,9 2 0-16,5-9-1 15,10-4 0-15,8-11 0 16,8-6 0-16,3-6 0 0,3-11 0 15,3 0 0-15,-2-9 0 16,-1 0 0-16,-4-2 0 16,-3 4 1-16,-5 2-1 15,-7 4 0-15,-4 5 0 16,-10 15-1-16,0 0 1 15,0 0-2-15,-4 25 1 16,-2 5-2-16,-7 6 0 16,7 7-2-16,-2-6-3 15,19 5-6-15,-4-20-7 16,27 6-4-16,-6-29-4 15,29-3-7-15,-4-16-3 16,16-7 3-16</inkml:trace>
  <inkml:trace contextRef="#ctx0" brushRef="#br0" timeOffset="87157.9851">14279 7720 102 0,'-36'3'39'16,"-1"15"2"-16,-10-1-1 15,14 10-36-15,-5 4-1 16,13 1-1-16,3 1 0 15,15-6-1-15,9 0-1 16,11-9 0-16,10-4 0 16,7-5 0-16,4-3 0 15,-2-4 0-15,-2-2 0 16,-4 0 0-16,-9 2 0 0,-17-2 1 15,7 16-1 1,-16 0 1-16,-7 3 0 0,-4 5-2 16,-1 2 2-16,-2-1-3 15,5 3 0-15,3-6-2 16,11 1-3-16,4-23-11 15,16 15-6-15,-4-23-7 16,22 1-9-16,-4-14 0 16,16-3 1-16</inkml:trace>
  <inkml:trace contextRef="#ctx0" brushRef="#br0" timeOffset="87556.0079">14598 7783 97 0,'-11'13'39'16,"-12"-1"1"-16,6 14 0 0,-11 3-34 15,8 5-2-15,2-2-1 16,7 8 0-16,2-2 0 16,9-2-1-16,7-1-1 15,7-8 0-15,9-5 0 16,6-7 0-16,7-12 0 15,6-11-1-15,5-12 0 16,-3-8 0-16,3-5 0 16,-6-4 0-16,-5-6 0 15,-4 4 0-15,-9 2 0 16,-9 6-1-16,-4 6 1 15,-6 9-1-15,-4 16 1 16,0 0 0-16,-19 13-1 0,5 10 0 16,5 7-1-16,-3 3 0 15,5 7 0-15,3-5-3 16,12-1-2-16,-2-19-8 15,23 9-6-15,-10-25-6 16,23 5-5-16,-4-19-7 16,11-2 1-16,-4-10 2 15</inkml:trace>
  <inkml:trace contextRef="#ctx0" brushRef="#br0" timeOffset="87862.0254">15203 7918 100 0,'-22'31'39'15,"-6"-5"1"-15,9 13-5 16,1-7-31-16,6 6-1 0,3-8 1 15,9-2-2-15,5-8 1 16,8-10-2-16,1-10 1 16,6-11-1-16,-1-10 0 15,3-8 2-15,-2-7-2 16,-2-5 0-16,-1-9 0 15,-3-1 1-15,1-7-2 16,-1 5 1-16,1 1 0 16,-1 6-1-16,1 7 0 15,0 7-2-15,4 16-1 16,-5 7-2-16,6 24-9 15,-20-15-7-15,36 38-5 16,-26-24-7-16,12 14-7 16,-6-10-1-16,8 4 3 0</inkml:trace>
  <inkml:trace contextRef="#ctx0" brushRef="#br0" timeOffset="88224.0459">15600 7901 113 0,'0'0'39'0,"0"0"2"15,17-2-9-15,8 1-28 16,8-6 0-16,15 1-2 16,2-3 1-16,5-1-2 15,1-2 1-15,-4 1-2 16,-6-6 1-16,-9 2 0 15,-10-5 0-15,-14-2-1 16,-13 0 0-16,-12 1 1 0,-10 4 0 16,-9 6-1-16,-12 10 0 15,-5 9 0-15,-4 14 1 16,-1 8-1-16,2 11 1 16,7 0-2-16,12 5 0 15,12-4-1-15,18-4-2 16,19-12-4-16,29 10-11 15,9-31-6-15,33 9-5 16,-6-20-10-16,18-3 0 16,3-12-1-16</inkml:trace>
  <inkml:trace contextRef="#ctx0" brushRef="#br0" timeOffset="88810.0796">16580 7723 94 0,'-27'-13'38'0,"-11"3"0"16,1 13 0-16,-17 4-31 15,4 15-1-15,-2 4-2 16,5 12 0-16,4 0-1 15,10 7 0-15,12-8 0 16,18-3-1-16,18-13 0 16,16-12 0-16,15-14 0 15,13-12-1-15,13-17 1 16,3-9-1-16,1-13 0 15,-8-5 0-15,-7-2-1 16,-8-4 0-16,-15 3 1 0,-8 9-1 16,-16 10 0-16,-10 13-1 15,-9 17 1-15,-13 17 0 16,-5 20 0-16,-6 23 0 15,0 17 0-15,-3 11-2 16,10 9-3-16,7-5-3 16,25 12-11-16,2-27-5 15,35 6-5-15,-4-26-8 16,25-7-3-16,11-16-2 15,18-9 4-15</inkml:trace>
  <inkml:trace contextRef="#ctx0" brushRef="#br0" timeOffset="89159.0996">17809 7756 110 0,'0'0'38'0,"7"-17"2"16,-7 17-4-16,-4 18-33 16,-2 6-1-16,-8 5 0 15,1 7 0-15,-3 6-2 0,1 3 0 16,2-3-2-16,7-6-6 15,14 2-16-15,-3-23-15 16,12-5 2-16,2-14-4 16,10-8 3-16</inkml:trace>
  <inkml:trace contextRef="#ctx0" brushRef="#br0" timeOffset="89629.1265">17779 7535 109 0,'-11'-15'35'16,"11"15"0"-16,0 0-4 15,20 2-38-15,2-1-4 0,28 14-1 16,-4-8 0-16,18 16 3 16,-10-2 3-16,1 7 6 15,-3 6 3-15,-20-4 5 16,2 14 4-16,-26-13 1 15,0 15 0-15,-24-14-1 16,1 10-1-16,-9-11-4 16,1 4-1-16,-1-9-3 15,6 4 1-15,4-10-2 16,5 2 1-16,9-12-2 15,0-10 0-15,22 2-1 16,1-11 1-16,5-7 1 16,4-9-2-16,1-4 0 15,0-7 0-15,0-2 0 0,-3 1 0 16,-6 1 0-1,-5 8 0-15,-6 2 0 0,-6 14 0 16,-7 12 0-16,5 10 0 16,-7 14 0-16,-4 7 0 15,-1 13-2-15,0 3-1 16,8 6-5-16,-2-12-9 15,24 5-6-15,-10-23-4 16,27 2-7-16,-4-19-7 16,16-9 1-16,4-16-1 15</inkml:trace>
  <inkml:trace contextRef="#ctx0" brushRef="#br0" timeOffset="91386.227">18933 7641 124 0,'-26'-20'41'0,"26"20"0"0,-23-29-6 16,16 18-36-16,7 11-4 15,4-18-17-15,9 24-16 16,-13-6-3-16,14 29 1 15,-8-8-1-15</inkml:trace>
  <inkml:trace contextRef="#ctx0" brushRef="#br0" timeOffset="91559.2366">18816 8022 99 0,'-26'24'44'0,"-5"-18"-2"16,11 9 1-16,-2-26-18 15,12 4-23-15,10 7-6 0,9-22-6 16,20 17-19-16,-9-12-13 15,11 10 0-15,-2-9-1 16,8 11 1-16</inkml:trace>
  <inkml:trace contextRef="#ctx0" brushRef="#br0" timeOffset="91880.2552">19001 7878 116 0,'-25'7'41'0,"-2"-9"1"15,15 10-1-15,12-8-37 16,0 0-1-16,27-1-1 16,5-5 0-16,9 1-1 15,3-1-2-15,5 0 0 16,-5-3-3-16,1 12-11 15,-20-16-15-15,1 18-11 16,-26-5-1-16,15 5-1 16,-15-5 1-16</inkml:trace>
  <inkml:trace contextRef="#ctx0" brushRef="#br0" timeOffset="92677.3008">1145 9328 89 0,'0'0'38'0,"10"-19"1"16,8 11 0-16,2-6-26 15,12 4-9-15,11-5-1 16,7 4-1-16,6-1 0 15,6-1-2-15,5 10-2 16,-1-5-5-16,14 9-27 16,-15-5-5-16,-1 6 0 15,-11-5-1-15</inkml:trace>
  <inkml:trace contextRef="#ctx0" brushRef="#br0" timeOffset="93151.3279">2283 8764 89 0,'1'-19'37'0,"-4"0"-1"15,3 19 1-15,0 0-32 16,-3 15 1-16,2 15-2 16,5 16-1-16,-3 14 0 15,1 17-2-15,0 14 1 16,-2 11-2-16,2 5 1 15,-2-1-3-15,6-6 0 16,1-12-2-16,13-5-8 16,-6-26-24-16,23-16 0 15,-1-28-1-15,14-16-1 0</inkml:trace>
  <inkml:trace contextRef="#ctx0" brushRef="#br0" timeOffset="93474.3464">2725 9036 105 0,'-38'9'38'0,"2"18"0"16,-10-4-1-16,5 14-33 15,0-5 0-15,6 5-1 16,7-6-1-16,7 1 1 15,9-5-2-15,12-1 1 16,8-1-1-16,12-7 1 16,12-4-2-16,0-1 1 0,11-3 0 15,-1-3-1-15,5 0 0 16,-4-4 0-16,0 2-1 15,-8 0-1-15,-1 6-1 16,-8-2-1-16,2 11-5 16,-14-17-14-16,12 12-15 15,-7-10-1-15,6 0 1 16,-6-12-1-16</inkml:trace>
  <inkml:trace contextRef="#ctx0" brushRef="#br0" timeOffset="93684.3584">3104 9283 101 0,'-18'-17'38'15,"18"17"1"-15,-28 18-1 0,19 9-31 16,-8 5-2-16,7 9-2 16,1 10-1-16,1 3 0 15,4 2-1-15,3-3-1 16,3-5-1-16,8-8-2 15,6-6-3-15,-2-28-12 16,16-3-20-16,-7-21-2 16,12-8 2-16,-8-18-3 15</inkml:trace>
  <inkml:trace contextRef="#ctx0" brushRef="#br0" timeOffset="93834.367">3049 9003 103 0,'-39'-7'35'16,"14"8"-3"-16,8 2-12 15,6-5-54-15,25-1-1 16,9-12 0-16,13-4-3 16</inkml:trace>
  <inkml:trace contextRef="#ctx0" brushRef="#br0" timeOffset="94051.3794">3541 8684 98 0,'0'0'38'16,"-2"18"2"-16,-12 2-3 15,4 14-30-15,-6 13-2 0,3 15-1 16,-3 12-1-16,2 13 0 16,3 8-1-16,-1 0-2 15,9 1 0-15,0-11-5 16,13 1-9-16,-7-24-19 15,20-7-7-15,-3-26 2 16,14-14-3-16</inkml:trace>
  <inkml:trace contextRef="#ctx0" brushRef="#br0" timeOffset="94375.398">3803 9187 109 0,'-17'-11'39'0,"6"20"1"0,-12 7-1 16,13 14-34-16,-6 11-1 15,4 11 0-15,1 4-2 16,10 4 1-16,3-5-1 16,9-3 0-16,7-9-1 15,11-11 0-15,7-17 0 16,7-13 0-16,4-15 1 15,1-14-2-15,-2-12 0 16,-6-9 0-16,-6-7 0 16,-12-4-2-16,-4 1 0 15,-17 1-1-15,-10 11-1 16,-13 4-4-16,4 26-12 15,-23-4-8-15,8 30-13 16,-10 5 0-16,10 16 0 16,0 5 1-16</inkml:trace>
  <inkml:trace contextRef="#ctx0" brushRef="#br0" timeOffset="95216.4458">4682 8823 61 0,'3'-21'35'0,"-5"1"-1"15,2 20 3-15,-1-17-26 16,1 17-1-16,0 12-2 15,8 5-2-15,-1 5 0 16,7 9-2-16,-3 2 0 16,8 10-1-16,-3 3 0 15,0 5 0-15,-4 3 1 16,-6 6-3-16,-11 1 1 15,-9 1 1-15,-7 1-2 16,-9-3 1-16,-7-6-1 16,-3-5 0-16,-1-10-2 15,2-14-3-15,10-10-4 0,-1-30-15 16,20-2-16-16,3-25-1 15,12-3 0-15,0-16-1 16</inkml:trace>
  <inkml:trace contextRef="#ctx0" brushRef="#br0" timeOffset="95442.459">4501 8815 101 0,'0'0'41'15,"-19"12"-1"-15,19 2 0 16,-4-3-35-16,14-6-1 15,9-4-2-15,15-3-2 16,11-5 0-16,9-4-2 16,16-2 0-16,2-3-3 0,8 4-2 15,-3-7-8-15,8 18-20 16,-19-2-4-16,-7 14 2 15,-18-1-2-15</inkml:trace>
  <inkml:trace contextRef="#ctx0" brushRef="#br0" timeOffset="95825.4809">5206 9073 74 0,'0'0'38'0,"-19"1"0"16,10 11 2-16,-11-8-18 15,3 20-14-15,-5 1-1 0,2 13-2 16,-2 4-2-16,5 8 0 16,3 0 0-16,8-2-2 15,9-5 0-15,12-9 0 16,11-11-1-16,11-10 0 15,6-18 0-15,8-10 0 16,-1-11 1-16,-2-10-2 16,-6-5 2-16,-11-4-2 15,-11 1 1-15,-13-2-1 16,-13 9 0-16,-11 0 0 15,-5 10-1-15,-4 3-1 16,0 11-1-16,1 3-1 16,11 15-4-16,-4-8-9 15,27 20-8-15,-8-6-12 0,20 5-1 16,-1-5 0-16,16 1 2 15</inkml:trace>
  <inkml:trace contextRef="#ctx0" brushRef="#br0" timeOffset="96230.5041">5720 9113 101 0,'-12'4'38'0,"-3"-4"3"16,6 14-2-16,-8-3-34 15,6 9-1-15,1 4 0 16,4 7-2-16,-2 5 0 15,7 2 0-15,5 1 0 0,4-1-1 16,5-2 0-16,5-7-1 16,2-8 1-16,8-9-1 15,-1-11 0-15,3-9 0 16,-1-11 0-16,0-10 0 15,-4-6 1-15,1-5-1 16,-2-5 0-16,-5-1 0 16,0 4 0-16,-5 7 0 15,-3 8 0-15,-4 12 0 16,-7 15 0-16,0 0 0 15,-4 31 0-15,-3 4 0 16,1 6-2-16,1 3 0 16,7 1-2-16,3-9-2 15,18 1-10-15,-5-33-7 0,30 4-8 16,-9-33-9-16,21-2 0 15,-5-20 1-15,9-5 1 16</inkml:trace>
  <inkml:trace contextRef="#ctx0" brushRef="#br0" timeOffset="96433.5157">6528 8642 92 0,'0'0'38'0,"-27"2"0"16,12 30 1-16,-9 13-33 15,6 14-1-15,-2 8-2 16,4 7-1-16,2 5 0 15,7 4-1-15,2-1-1 16,5-5-2-16,10-3-5 16,-6-22-10-16,15 6-17 0,-9-21-4 15,9-12-1-15,-4-20-2 16</inkml:trace>
  <inkml:trace contextRef="#ctx0" brushRef="#br0" timeOffset="96801.5367">6542 9174 95 0,'-12'9'38'0,"14"8"1"16,-2-17-2-16,20 15-34 15,0-15 0-15,16 0 0 16,3-4-1-16,8-5 0 15,1-6 0-15,3-1-1 0,-5-6 0 16,-6 2 0-16,-8 1 0 16,-9-1 0-16,-10 1 1 15,-13 3-1-15,-12 5 0 16,-8 4 0-16,-7 10 0 15,-9 6 0-15,-1 7-1 16,0 8 1-16,1 10 0 16,5 5-1-16,9 3 0 15,7 2 0-15,11-5-2 16,11-3-1-16,15-6-3 15,6-21-10-15,26 9-10 16,-5-30-14-16,16-2 1 16,-4-14-2-16,10-5 2 15</inkml:trace>
  <inkml:trace contextRef="#ctx0" brushRef="#br0" timeOffset="97102.5539">7264 9006 104 0,'-23'10'39'15,"-10"-3"1"-15,11 14 0 16,-2-2-37-16,9 2 0 15,6-1-1-15,8 0-1 16,6-3 0-16,9-2 0 16,6-3 0-16,7-3-1 15,-1-1 0-15,1 0 1 16,-4-1 0-16,-4 8 1 15,-4-1-1-15,-12 8 0 0,-7 1-1 16,-10 7 1 0,-4 0 0-16,-7 1-1 0,-2 3-2 15,-3-5-2-15,7 5-4 16,-7-22-12-16,23 14-7 15,-12-22-15-15,19-4 1 16,0 0-2-16,0 0 3 16</inkml:trace>
  <inkml:trace contextRef="#ctx0" brushRef="#br0" timeOffset="97762.5917">8700 8446 83 0,'-33'16'38'16,"-17"11"-1"-16,-1 24 1 15,-6 16-32-15,-1 25-1 16,-1 10 0-16,8 17-2 15,11 3 1-15,17-2-2 16,20-6 0-16,25-13-3 16,27-13-7-16,9-30-21 15,33-10-10-15,9-25 1 16,14-12-2-16</inkml:trace>
  <inkml:trace contextRef="#ctx0" brushRef="#br0" timeOffset="100121.7266">9163 8869 61 0,'4'-19'34'16,"-4"19"0"-16,1-10-1 15,-1 10-23-15,0 0-2 16,-5 28-2-16,-3-6-1 15,1 10-1-15,-5 5-1 16,-1 9-1-16,-1 4 0 16,4 6-1-16,2-4-2 0,3-6-2 15,11 1-7-15,0-22-25 16,20-7 0-16,6-19-2 15,8-8 1-15</inkml:trace>
  <inkml:trace contextRef="#ctx0" brushRef="#br0" timeOffset="100498.7481">9551 8846 91 0,'-15'7'37'15,"-13"1"1"-15,4 17 0 16,-10 4-31-16,7 10-3 15,3 5 1-15,8 7-2 0,5-2-1 16,10 1 0-16,10-9-1 16,11-3 0-16,13-9 0 15,4-13 0-15,6-13-1 16,1-12 1-16,0-13 0 15,-2-10-1-15,-6-8 0 16,-6-5 1-16,-10-4-1 16,-9 0 0-16,-13 1-1 15,-6 6 0-15,-9 5-1 16,-9 6 2-16,-3 10-3 15,-2 6 2-15,5 11-1 16,4 6-2-16,12 12 1 16,6-3-5-16,22 15-12 15,2-12-17-15,22 3 0 0,0-7-1 16,20 2 1-16</inkml:trace>
  <inkml:trace contextRef="#ctx0" brushRef="#br0" timeOffset="100881.7701">10188 8853 96 0,'0'0'38'15,"-9"-25"0"-15,9 25 0 16,-32-6-35-16,11 15 2 16,-2 1 0-16,-2 13-2 15,-5 6 1-15,4 9-1 16,0 7 0-16,8 6-1 15,7 1 0-15,9 0 0 0,13-9-2 16,12-2 1-16,9-14-1 16,10-8 0-16,2-14 0 15,4-12 0-15,-1-13 1 16,-3-8-1-16,-7-9 0 15,-7-4 0-15,-8-4 1 16,-9-1-1-16,-8 0-2 16,-10 2 2-16,-6 2-2 15,-7 9 1-15,0 8-2 16,-6 6 1-16,4 10-2 15,-1 11 0-15,10 13 0 16,2-1-4-16,23 18-10 16,-9-14-11-16,22 7-9 15,5-8-1-15,18 1 1 16,2-13 0-16</inkml:trace>
  <inkml:trace contextRef="#ctx0" brushRef="#br0" timeOffset="101249.7911">10989 8777 95 0,'6'-19'38'15,"-20"-2"2"-15,4 17-1 16,-27 3-34-16,8 6-2 16,-8 6 1-16,-3 11-2 15,-5 7 2-15,4 6-1 16,0 6 0-16,6 1-1 15,12 2 1-15,12 1-2 16,15-2 1-16,15-10-2 16,13-4 0-16,8-7 0 0,12-12 0 15,2-5 0-15,-1-13 0 16,1-8 0-16,-8-10 0 15,-8-4 0-15,-11-3 0 16,-10-6 0-16,-11-2-2 16,-8 0 2-16,-9 4-3 15,-5 1 2-15,-5 9-3 16,-3 3 0-16,3 14-3 15,-2 0-5-15,18 25-8 16,-12-12-11-16,24 19-7 16,-1-4-2-16,17 8 3 15</inkml:trace>
  <inkml:trace contextRef="#ctx0" brushRef="#br0" timeOffset="101586.8104">11573 8900 96 0,'20'-12'39'16,"-19"-6"0"-16,-1 18 0 15,-15-24-35-15,2 20 2 16,-7-1-5-16,-1 8 2 16,-7 7 1-16,5 4-2 15,2 7 0-15,3 1-1 16,8 2 1-16,9-1-2 15,7 1 2-15,9-2-2 16,8-1 0-16,0 1 0 16,5-1 1-16,-5 2-1 0,-8 0 0 15,-1 3 0-15,-11 1 0 16,-7 2 0-16,-9-3-1 15,-2-4 0-15,-2 0-3 16,-3-13-3-16,13 9-13 16,-14-31-7-16,21 13-14 15,1-34 0-15,12 8 0 16,-5-11 1-16</inkml:trace>
  <inkml:trace contextRef="#ctx0" brushRef="#br0" timeOffset="103043.8937">12488 8978 73 0,'4'-15'36'15,"-2"4"0"-15,-6-4-1 16,4 15-28-16,-14-13 0 16,14 13-1-16,-30 11 0 15,10 7-1-15,-8 5-1 16,0 9 0-16,-1 2-1 15,7 6 0-15,3-1-1 16,9 1-1-16,10-5 0 16,11-7 0-16,12-11 0 15,11-11-1-15,10-7 1 16,2-8-1-16,3-12 0 0,-7-7 1 15,-1-4-1-15,-11 0 1 16,-7 2-1-16,-17 1 1 16,-11 5-1-16,-12 4 0 15,-6 6 0-15,-4 2-1 16,-1 7-2-16,2 0-1 15,10 9-4-15,-3-13-15 16,33 9-16-16,1-10 0 16,20 5-2-16,8-6 2 15</inkml:trace>
  <inkml:trace contextRef="#ctx0" brushRef="#br0" timeOffset="103335.9102">13338 8635 82 0,'2'-43'38'0,"-14"-6"-1"16,5 7 2-16,-16 4-36 16,5 7 0-16,-6 7 0 15,0 17 0-15,-7 19 0 16,-3 21 0-16,-4 16-1 15,0 19 1-15,-5 12 0 16,2 11-1-16,4 8 0 16,6-1-1-16,9-2-1 15,7-12-3-15,16-4-4 16,-4-29-17-16,20-1-16 15,-4-22 1-15,5-12-2 16,-6-21 2-16</inkml:trace>
  <inkml:trace contextRef="#ctx0" brushRef="#br0" timeOffset="103503.9201">12878 9012 113 0,'-19'-21'41'0,"19"21"0"16,-11-20-3-16,21 19-34 15,14-2-2-15,12-1-3 16,14 1-2-16,2-5-4 15,21 9-15-15,-8-12-18 16,6 6-1-16,-12-5-1 16,-2 4 0-16</inkml:trace>
  <inkml:trace contextRef="#ctx0" brushRef="#br0" timeOffset="104441.9737">14431 8694 54 0,'-1'-23'34'0,"3"6"2"15,-5 0-2-15,3 17-17 16,0-15-12-16,0 15 0 16,9 13 0-16,0 8 0 15,1 5 0-15,2 14-1 16,1 7 1-16,4 10-2 15,-3 5 0-15,-2 8 0 16,-5-1 0-16,-6 2-1 0,-7-3-1 16,-4-7-1-16,-10-9 1 15,-4-5 0-15,-5-16-1 16,0-12-2-16,1-13-2 15,-2-22-6-15,17-3-20 16,-6-21-9-16,14-5 0 16,-3-16-1-16</inkml:trace>
  <inkml:trace contextRef="#ctx0" brushRef="#br0" timeOffset="104651.9857">14211 8620 86 0,'-19'6'40'15,"-3"-1"0"1,14 9 1-16,-3-6-25 0,11-8-13 15,23 14-1-15,9-10-1 16,15-3 0-16,9-2-2 16,14-1-2-16,3-1-2 15,15 8-5-15,-10-14-16 16,7 18-13-16,-11-6-1 15,-1 11 1-15,-16-3 0 16</inkml:trace>
  <inkml:trace contextRef="#ctx0" brushRef="#br0" timeOffset="105388.0278">15014 8852 78 0,'-26'12'39'0,"4"11"-1"16,-8-4 2-16,4 14-19 0,-6-1-16 15,8 10 0-15,-4 3-1 16,10 5-1-16,5-2 0 15,11 0-1-15,7-8-1 16,13-6 1-16,12-13-2 16,7-11 1-16,9-14 0 15,2-11-1-15,2-9 0 16,-4-10 0-16,-8-5 1 15,-4-4-1-15,-13-1-1 16,-8 1 1-16,-13 2 0 16,-4 3-1-16,-5 1 1 15,-9 11 0-15,7 3 0 16,-4 10-1-16,15 13 1 0,-14-6 0 15,14 6-1 1,14 15 1-16,3-1 0 0,11-4 0 16,3 2 1-16,8-5-1 15,4-4 1-15,0-1 1 16,-1-5-1-16,-3 1 0 15,-5-5 0-15,-6 4 1 16,-9-2-1-16,-3 3 0 16,-16 2 0-16,0 0 0 15,4 16 1-15,-17 2-2 16,-1 9 0-16,-3 4 0 15,2 6 0-15,-3 7 0 16,6-2 0-16,2-1 0 16,13-7 0-16,7-10 0 15,10-14 0-15,8-9 0 0,9-10 0 16,3-13 0-16,6-7 0 15,-2-8 0-15,0-5 0 16,-6 1 0-16,-3 3 0 16,-8 4 0-16,-6 4 0 15,-5 7 0-15,-6 7 0 16,-10 16 0-16,0 0 0 15,-8 14 0-15,-3 8 0 16,2 8 0-16,1 5 0 16,3 3 0-16,5-2 0 15,6 0 0-15,11-3-4 16,8-12-3-16,14 1-5 15,-1-24-8-15,22 5-3 16,-14-24-4-16,17 4-2 0,-13-21-6 16,8-2-3-16,-8-15 2 15</inkml:trace>
  <inkml:trace contextRef="#ctx0" brushRef="#br0" timeOffset="105583.039">16463 8537 82 0,'-8'-22'40'0,"8"22"0"15,-34 19 0-15,13 29-11 16,-10-2-24-16,2 12-1 15,-1 6-1-15,5 6-2 16,1 2 1-16,7-1-2 16,5 0-1-16,2-4-4 15,13 4-7-15,-11-25-12 16,25 6-13-16,-9-20-4 0,10-6 2 15,1-15-3-15</inkml:trace>
  <inkml:trace contextRef="#ctx0" brushRef="#br0" timeOffset="105981.0618">16392 9033 109 0,'0'0'39'0,"-11"11"1"15,15 4-1-15,3-3-36 16,13 0 1-16,4-2-1 15,11 0 0-15,2-5 0 16,8-3-1-16,0-8 0 0,4-1 0 16,-5-4-1-16,-2-8 0 15,-6 0-1-15,-6-7 1 16,-6 2-1-16,-6-1 1 15,-10 3-1-15,-7 1 0 16,-9 8 2-16,-8 6-2 16,-11 12 0-16,-7 9 0 15,-7 9 0-15,-3 11 0 16,1 6 0-16,4 8 0 15,8 2 0-15,13-2 0 16,12-3-2-16,16-7 0 16,23-8-2-16,10-14-3 15,21 3-8-15,-2-32-8 16,26 8-5-16,-13-22-10 0,13-3-2 15,-9-13 0-15,-1 0 2 16</inkml:trace>
  <inkml:trace contextRef="#ctx0" brushRef="#br0" timeOffset="106290.0794">17322 8884 117 0,'-31'2'40'0,"-14"2"2"16,6 13-3-16,-1-1-36 16,7 7 0-16,5-1 0 15,13 5-1-15,10-6 0 16,12 0-1-16,14-3 0 15,8-6-1-15,6-1 2 16,6-2-2-16,2-3 0 16,-5 3 0-16,-2 2 0 15,-7 2 0-15,-14 2 0 0,-5 6 0 16,-10 1 0-16,-13 4 0 15,-3 0 0-15,-6-2 0 16,0 1 0-16,-3-8 0 16,11 5-12-16,-8-19-7 15,26 10-7-15,-13-26-5 16,23 6-11-16,-7-17 0 15,13-2 1-15,-1-13 3 16</inkml:trace>
  <inkml:trace contextRef="#ctx0" brushRef="#br0" timeOffset="107634.1563">11393 8555 66 0,'-11'15'34'16,"-6"1"-1"-16,-1 9 0 0,-5-1-32 15,-1 3-31-15,12-1-1 16,4-2-4-16,13-7 2 16</inkml:trace>
  <inkml:trace contextRef="#ctx0" brushRef="#br0" timeOffset="108566.2096">17822 8370 79 0,'-5'-17'34'0,"11"7"0"0,4 0 1 16,16 11-30-16,-1 5 0 15,9 15 0-15,2 7 0 16,3 15-1-16,-1 5 0 15,-1 13 0-15,-12 11 0 16,-5 7-1-16,-14 6 0 16,-6 1-1-16,-16 2 0 15,-8 2 0-15,-11-5-1 16,-5-8-3-16,3-5-5 15,-9-19-28-15,16-7-3 16,0-21-1-16,14-10-1 16</inkml:trace>
  <inkml:trace contextRef="#ctx0" brushRef="#br0" timeOffset="109445.2599">1263 11059 89 0,'0'0'37'15,"13"3"-1"-15,2-11 0 16,14 8-31-16,5-1-4 15,12 1-2-15,11 3-3 16,2-7-9-16,14 14-24 0,-3-5-1 16,6 4 1-16,-8-3-1 15</inkml:trace>
  <inkml:trace contextRef="#ctx0" brushRef="#br0" timeOffset="110198.303">2329 10847 69 0,'0'0'38'15,"-13"-15"-2"-15,13 15 1 0,-16 9-16 16,8 11-17-16,-6 6 0 16,4 12-1-16,-6 7-1 15,1 8-2-15,-3 6 1 16,2 2-2-16,2-3 1 15,2-2-1-15,4-8 1 16,1-8-1-16,5-13 1 16,3-9 0-16,-1-18 0 15,13-11 0-15,0-15 0 16,2-18 0-16,1-10 1 15,1-9 1-15,3-8-1 16,-3-7 1-16,-3-2 0 16,-1 0 0-16,-5 4-1 15,-3 11 1-15,-5 9-2 0,0 9 0 16,-1 12 1-16,0 12-1 15,1 13 0-15,0 10 1 16,6 16-1-16,4 5 1 16,5 6-1-16,6 6 1 15,3-1-1-15,7 5 0 16,5-4 1-16,5-5 0 15,5-6-1-15,2-9 1 16,0-12 0-16,2-10-1 16,0-12 1-16,-4-9 0 15,-4-8 1-15,-6-5-1 16,-4-1 0-16,-6 2 0 15,-7 4 0-15,-4 6 1 16,-4 6-1-16,-6 9-1 0,-5 17 1 16,0 0-1-16,2 15 0 15,-8 17 1-15,0 13-2 16,-2 11 2-16,-1 12-2 15,2 11 1-15,-2 6-1 16,3 1-2-16,2-5 0 16,6-3-2-16,6-7-2 15,0-17-8-15,16 2-9 16,-12-30-10-16,17 1-6 15,-6-21-1-15,8-6 2 16</inkml:trace>
  <inkml:trace contextRef="#ctx0" brushRef="#br0" timeOffset="110616.3269">3161 11056 96 0,'6'23'35'16,"0"-6"1"-16,14 1 0 15,5-5-33-15,11-3-1 16,5-6 1-16,6-7-2 16,6-9 1-16,1-1 1 15,-1-6-1-15,-5-1 1 16,-7-3-2-16,-8 1 2 15,-10-4-1-15,-6 4 1 16,-10 2-2-16,-10 1 0 0,-7 3 0 16,-4 5 0-16,-8 4-1 15,-6 7 1-15,-2 9 0 16,-5 7-1-16,-1 11 0 15,2 7 0-15,1 5 0 16,4 7-1-16,6 2 0 16,8 0 0-16,13-4-1 15,10-6 0-15,13-6 1 16,10-12-3-16,16-6 0 15,6-13-2-15,13-1-7 16,-3-22-10-16,17 7-14 16,-11-17-2-16,6 5-1 15,-14-12 2-15</inkml:trace>
  <inkml:trace contextRef="#ctx0" brushRef="#br0" timeOffset="111180.3591">4125 10969 98 0,'-13'-11'41'16,"-14"-2"-2"-16,1 15 0 15,-18 0-33-15,10 9-1 16,-4 4-3-16,3 11 1 15,2 4-1-15,5 6-2 16,8 3 0-16,3 0 0 16,10-2 0-16,4-1-1 15,9-6 1-15,6-11-1 16,6-6 2-16,7-11-1 15,5-10 0-15,5-8 0 16,-2-8 0-16,1-5 2 16,-2-7-1-16,-2-1 1 15,-3-1-1-15,-6 5 1 0,-5 2-1 16,-6 9 0-16,-3 10 0 15,-7 12-2-15,0 0-1 16,-2 35 0-16,-7 8 0 16,-3 12 0-16,-3 18 0 15,0 12 0-15,-5 12 1 16,1 7 0-16,-3-2 1 15,1 2-1-15,0-7 1 16,2-9-1-16,-1-16 2 16,2-12-1-16,1-17 1 15,-2-15-3-15,3-17 3 16,0-13 0-16,2-11 0 15,0-13 0-15,0-16 0 16,5-9 0-16,5-14 0 0,9-10 0 16,7-6-1-16,5 0 0 15,5 2 0-15,10 2 0 16,6 9-1-16,2 8-1 15,8 16-2-15,-4 8-2 16,9 18-9-16,-15-9-6 16,20 21-6-16,-16-15-2 15,13 12-12-15,-7-5 1 16,11 4 1-16</inkml:trace>
  <inkml:trace contextRef="#ctx0" brushRef="#br0" timeOffset="111615.384">4901 10989 94 0,'-11'-11'42'0,"-9"-4"-1"16,1 10-1-16,-18-2-32 15,3 10-3-15,-7 1 0 16,0 11-3-16,-5 6 0 15,2 9-1-15,1 6 0 16,6 3-1-16,8 3 1 16,9-3-2-16,11-1 1 15,9-7-1-15,12-6 2 16,10-6-1-16,10-12 0 15,10-10 0-15,4-9 0 16,6-8-1-16,-3-5 1 0,-2-6 0 16,-2-4 1-1,-7 2 1-15,-8 1-1 0,-11 7 1 16,-6 4 0-16,-8 9-1 15,-5 12 0-15,0 0 1 16,-15 18-3-16,7 5 0 16,-2 7-1-16,3 4-1 15,5 2-1-15,1-1-4 16,11 5-6-16,-5-25-7 15,20 11-4-15,-13-29-4 16,27 9-7-16,-7-21-7 16,17-3 2-16</inkml:trace>
  <inkml:trace contextRef="#ctx0" brushRef="#br0" timeOffset="112193.4171">5594 10578 80 0,'0'0'37'0,"22"26"0"15,-17-11 2-15,16 16-31 16,-11-3-2-16,8 10-1 15,-4-1 0-15,0 8-1 16,-7 0-1-16,-5 7 0 0,-9 0-2 16,-8 1 0-16,-10-1 0 15,-8-1-1-15,-8-3 1 16,-4-5-2-16,-2-8 1 15,-1-8-2-15,2-8-1 16,2-12-1-16,12-5-7 16,-3-27-12-16,26 3-16 15,-9-18-2-15,18-3 1 16,-4-15 2-16</inkml:trace>
  <inkml:trace contextRef="#ctx0" brushRef="#br0" timeOffset="112436.431">5277 10556 113 0,'-9'13'41'16,"-7"-6"1"-16,12 6-3 16,4-13-36-16,10 12-1 15,14-9-2-15,14-3 0 16,14 0-1-16,13-3-1 15,15 3-1-15,5-4-1 16,13 8-3-16,-3-11-11 16,18 21-10-16,-21-12-12 15,4 13 0-15,-18-7 1 16,-4 9 0-16</inkml:trace>
  <inkml:trace contextRef="#ctx0" brushRef="#br0" timeOffset="113171.473">6349 10806 88 0,'-31'13'38'16,"5"12"1"-16,-13-1 2 16,7 12-32-16,-10 2-2 15,5 9-2-15,-1-2 0 16,10 5-3-16,8-6 0 15,15-4-1-15,12-7 0 16,20-14-2-16,14-12 2 16,12-13-1-16,8-10 0 15,5-10 0-15,-1-7 1 16,-4-8 1-16,-9-2-2 15,-13 0 2-15,-20 2-2 0,-9 5 2 16,-15 3-3-16,-14 5 2 16,-7 7-2-16,-3 5 0 15,0 8-1-15,0 6 1 16,7 5-1-16,8 3 1 15,14-6 1-15,7 18-1 16,11-6 0-16,9-6 1 16,9 1 0-16,3-3 0 15,5-1 1-15,-1-2-1 16,-2 0 1-16,-2 0 1 15,-5-2-1-15,-6 2 0 16,-8-1 0-16,-2 0 1 16,-7 0 0-16,-11 0-1 15,11 2 0-15,-11-2 0 0,-7 20 0 16,-1-3-1-16,-3 6 0 15,-3 7-2-15,4 1 2 16,-3 3-1-16,8 2 0 16,3-6 0-16,8-6 1 15,8-10-1-15,9-11 1 16,10-10 1-16,6-11-1 15,5-9 2-15,4-4-1 16,-1-6 1-16,-1-2-1 16,-4 2 1-16,-6 5 0 15,-8 6-2-15,-8 9 0 16,-9 9 0-16,-11 8 0 15,6 12 0-15,-12 8 0 16,-1 10 0-16,-3 4-2 16,3 0-2-16,3 3-1 0,5-8-4 15,13-2-4-15,-1-23-7 16,28 2-2-16,-9-29-6 15,29 2 2-15,-12-26-1 16,22 1-9-16,-9-14 2 16</inkml:trace>
  <inkml:trace contextRef="#ctx0" brushRef="#br0" timeOffset="113374.4846">7770 10320 111 0,'-23'43'43'15,"-15"7"-3"-15,5 25 1 0,-8 1-37 16,11 8-1-1,1 3-1-15,5-1-1 0,7-4-2 16,6-8-2-16,12-5-3 16,-1-23-9-16,22 1-10 15,-17-27-8-15,24-5-9 16,-5-18-2-16,14-6 3 15</inkml:trace>
  <inkml:trace contextRef="#ctx0" brushRef="#br0" timeOffset="113755.5064">7777 10946 106 0,'-4'25'41'0,"-5"-9"0"0,19 6-2 15,2-13-35-15,10-2 0 16,6-7-1-16,6-4-2 15,3-7 1-15,3-4-1 16,0-4-1-16,-2-6 1 16,-5 0-1-16,-9-3 0 15,-9 4 0-15,-10 0 0 16,-10 6 0-16,-14 6 0 15,-10 10 0-15,-8 7 1 16,-7 12-1-16,-2 9 1 16,-1 9-1-16,1 6-1 15,7 4 1-15,12-2-1 16,13-3 1-16,16-6-3 15,18-8 0-15,15-13-3 0,25-4-6 16,3-25-10-16,33 7-4 16,-12-27-6-16,21 3-8 15,-14-12-1-15,2-2 2 16</inkml:trace>
  <inkml:trace contextRef="#ctx0" brushRef="#br0" timeOffset="114026.5219">8629 10733 83 0,'-27'13'42'0,"-16"3"0"16,4 13 0-16,-4-15-14 15,10 10-26-15,9 0 1 16,14-4-2-16,14-3 0 16,14-5 0-16,13-5-1 15,11 0 1-15,-1-2-1 0,0 4 1 16,-3 2 0-16,-10 6 0 15,-14 6 0-15,-13 7-2 16,-15 5 2-16,-10 1-3 16,-9-2 1-16,-5-1-3 15,0-1-2-15,-5-17-10 16,20 6-6-16,-11-26-5 15,34 5-8-15,-17-25-9 16,23-5 0-16,1-16 4 16</inkml:trace>
  <inkml:trace contextRef="#ctx0" brushRef="#br0" timeOffset="114702.5606">9948 10014 85 0,'-36'-27'37'16,"-4"25"2"-16,-15 15 0 16,0 31-25-16,-11 25-11 15,1 35 3-15,-5 21-4 16,5 16 3-16,2 5-4 15,14 1 1-15,15-10-2 16,23-11 0-16,27-21-1 16,23-28-3-16,34-19-4 15,20-34-14-15,39-3-16 16,-3-24-3-16,11-7-1 15,-2-18 2-15</inkml:trace>
  <inkml:trace contextRef="#ctx0" brushRef="#br0" timeOffset="115959.6325">10380 10706 63 0,'0'0'36'0,"4"-19"-1"16,-4 19 1-16,-13-1-26 15,9 15-3-15,-9 1-1 16,3 12-1-16,-7-1-1 15,2 9-1-15,-4-2 0 16,4 3-1-16,0-4 0 16,6-3-1-16,0-5 0 15,4-1 0-15,3-7-1 0,2-2 1 16,0-14-1-16,0 0 0 15,16 4 1-15,-8-15-1 16,2-7 1-16,3-11 0 16,-1-4 0-16,3-9-1 15,0-2 1-15,2-2 0 16,-3-1-1-16,1 5 0 15,-2 8 0-15,-1 8 1 16,-2 9-1-16,-10 17 1 16,14-2-1-16,-10 16 0 15,-1 8 1-15,0 3 0 16,3 4 0-16,2-2-1 15,3 0 1-15,5-3 0 0,5-7 0 16,5-7 0-16,7-10 1 16,6-6-1-16,4-9 0 15,0-6 0-15,1-4-1 16,-4-2 1-16,-5-3 0 15,-7 6-1-15,-7 3 1 16,-7 6-1-16,-14 15 0 16,0 0 1-16,-10 21-1 15,-5 9 0-15,-7 12 0 16,-1 5 0-16,-3 8-1 15,5 3-1-15,3-2 0 16,10-6-2-16,13-9 0 16,10-16-5-16,22-1-8 15,-5-31-11-15,30 0-4 0,-7-17-6 16,13-4-1-16,-9-12 2 15</inkml:trace>
  <inkml:trace contextRef="#ctx0" brushRef="#br0" timeOffset="116143.643">11243 10661 94 0,'-22'21'36'16,"-3"3"0"-16,5 17 1 16,0-1-35-16,6 3 1 15,4 6-3-15,5-3-1 16,10-5-1-16,1-9-5 15,15-1-7-15,-9-20-26 16,15-6 4-16,-3-18-2 16,8-5 2-16</inkml:trace>
  <inkml:trace contextRef="#ctx0" brushRef="#br0" timeOffset="116294.6517">11232 10362 91 0,'-24'-15'35'16,"11"11"-3"-16,13 4-8 15,0 0-58-15,13 5-2 16,7-13-2-16,17-1 3 16</inkml:trace>
  <inkml:trace contextRef="#ctx0" brushRef="#br0" timeOffset="116551.6664">11807 10036 98 0,'-10'11'38'15,"-11"2"1"-15,7 19 0 16,-9 3-33-16,6 20-2 16,-1 12-2-16,3 15 1 15,0 11-2-15,0 10 1 16,3-1-3-16,0-2 1 15,5-9-2-15,4-11-3 16,8-12 0-16,1-27-11 16,24-12-20-16,-5-28-5 15,15-15 2-15,-1-22-1 0</inkml:trace>
  <inkml:trace contextRef="#ctx0" brushRef="#br0" timeOffset="116794.6803">12161 10119 87 0,'-5'-22'40'15,"5"22"1"-15,-22 31-2 16,13 16-24-16,-8 9-13 16,7 9 1-16,0 8-2 15,4 7 1-15,-1 2-2 16,7-3 1-16,2-4-2 15,2-8-1-15,7-6-4 16,-1-17-1-16,17-4-15 16,-8-24-18-16,16-8 1 0,-5-19-1 15,10-6 1-15</inkml:trace>
  <inkml:trace contextRef="#ctx0" brushRef="#br0" timeOffset="116980.6909">12475 10532 95 0,'0'0'39'16,"-19"27"0"-16,9 13 0 15,-15 6-33-15,11 8-2 16,-1 4-1-16,5 2-1 16,3-5-1-16,6-6-3 15,5-9-2-15,6-18-4 16,15-3-15-16,-7-23-19 15,10-8 3-15,-1-20-2 0,7-5 2 16</inkml:trace>
  <inkml:trace contextRef="#ctx0" brushRef="#br0" timeOffset="117122.699">12596 10113 101 0,'-26'13'32'15,"-3"5"-16"-15,14 9-15 16,4-2-40-16,17 3-1 15,9-5 2-15</inkml:trace>
  <inkml:trace contextRef="#ctx0" brushRef="#br0" timeOffset="117805.7381">13009 10543 105 0,'-51'29'42'0,"5"10"0"16,-8-3-1-16,13 6-35 15,3-1-3-15,14 1 0 16,13-7-2-16,14-2 1 16,10-7-1-16,13-11-1 15,11-7 0-15,6-9-1 16,5-9 0-16,-3-9-1 15,0-11 0-15,-2-6-1 0,-4-4 1 16,-10-4-1-16,-3-3 1 16,-9 0 0-16,-7 5 0 15,-1 3 1-15,-9 9 1 16,-2 6 0-16,-2 7 1 15,4 17 0-15,-10-14 0 16,10 14 0-16,0 0 0 16,10 18 1-16,1-10 0 15,9 3-1-15,2-2 1 16,4 2-1-16,1 0 1 15,1 4-1-15,-7 4 1 16,-2 7-1-16,-7 4 0 16,-8 7 0-16,-7 1 0 15,-4 3-1-15,-10 2 0 16,2-4 1-16,-5-4-1 0,2-7 0 15,6-8 0-15,5-8 0 16,7-12 0-16,0 0 0 16,28-30 0-16,-1 1 0 15,4-6 0-15,6-5 0 16,1-5 0-16,1 1 0 15,-5 4 0-15,-1 7 0 16,-8 10 0-16,-6 13 1 16,-9 10-1-16,-5 10 0 15,-6 13 0-15,-4 6 0 16,-1 9-2-16,-1 0 0 15,8 1-2-15,6-11-4 16,23 6-8-16,-4-26-6 0,32 8-6 16,-9-27-3-16,22 1-9 15,-2-15-1-15,7-5 3 16</inkml:trace>
  <inkml:trace contextRef="#ctx0" brushRef="#br0" timeOffset="118099.7549">14174 10451 105 0,'-28'-7'40'16,"5"16"1"-16,-8-1 0 15,9 13-37-15,-3 4-1 16,13 4-1-16,6 1 0 16,6-1 0-16,9-4-1 15,6 0 0-15,11-9 0 16,1-3 0-16,2-4 0 0,-2 0 1 15,-4 1-1-15,-8 4 0 16,-9 3 0-16,-8 3 0 16,-16 5 0-16,-4 2-1 15,-5 3-2-15,-6-5 0 16,5 1-4-16,-5-12-4 15,19 6-11-15,-15-23-4 16,29 3-7-16,-13-7-10 16,17-10-1-16,-2-11 2 15</inkml:trace>
  <inkml:trace contextRef="#ctx0" brushRef="#br0" timeOffset="118736.7914">15325 10497 92 0,'-9'-15'38'0,"9"15"0"16,-28-15 0-16,9 20-33 16,-5 2 0-16,0 11-1 15,-5 6-1-15,0 11 1 16,3 4-1-16,2 7-1 15,7 0 1-15,8 0-1 16,6-2-1-16,13-7 0 16,11-8 0-16,10-11 0 15,9-14 0-15,10-11 0 16,-1-14-1-16,4-8 1 0,-4-7-1 15,-8-7 0-15,-12-1 0 16,-9 1 0-16,-15 4 0 16,-11 6-2-16,-13 7 1 15,-7 7 0-15,-3 6-2 16,-1 2 0-16,7 7-1 15,1 1-2-15,22 3-2 16,0 0-10-16,27 4-7 16,1-13-6-16,29 8-8 15,3-6 1-15,19 3 0 16</inkml:trace>
  <inkml:trace contextRef="#ctx0" brushRef="#br0" timeOffset="119014.8073">16458 10067 104 0,'-8'-44'39'16,"-7"-3"0"-16,-2 8-2 16,-13 9-33-16,5 7-2 15,-5 10 0-15,1 20 1 16,-6 16-1-16,1 23 1 15,-7 21-2-15,1 18 2 16,-3 14-3-16,5 12 2 16,4 2-3-16,10-3 1 15,10-5-4-15,7-17 0 16,14-8-6-16,-3-29-10 15,25-5-10-15,-12-27-10 0,6-10 0 16,-11-18-1-16</inkml:trace>
  <inkml:trace contextRef="#ctx0" brushRef="#br0" timeOffset="119187.8171">15871 10572 113 0,'0'0'41'0,"-7"-22"1"15,28 23-2-15,16-3-38 16,8-3-1-16,17 1-5 15,2-15-12-15,23 17-11 16,-8-15-13-16,11 6-1 16,-6-5-2-16,8 8 2 0</inkml:trace>
  <inkml:trace contextRef="#ctx0" brushRef="#br0" timeOffset="119630.8424">17682 10261 98 0,'0'0'39'0,"0"0"-2"15,13 18 2-15,-10-4-33 16,10 11-3-16,-1 5-1 16,3 15 1-16,0 6-2 15,2 8 3-15,-6 7-3 16,-5 0 3-16,-4 1-3 15,-6 3 1-15,-9-7 0 16,-3-5-4-16,-10-9 2 16,-3-7-2-16,-8-8 1 15,-2-9-2-15,-8-8 0 16,2-14-2-16,1-6 1 15,0-14 1-15,16-2-13 16,-7-27-8-16,23 1-14 0,-2-15 1 16,12-7-2-16,1-10 2 15</inkml:trace>
  <inkml:trace contextRef="#ctx0" brushRef="#br0" timeOffset="119833.8541">17230 10329 108 0,'-13'15'43'16,"-1"-12"-1"-16,14-3 0 15,26 2-37-15,13-14-3 16,20-5-1-16,13-2-1 16,11-1-1-16,8 1-3 15,8 10-2-15,-7-9-13 16,10 33-12-16,-25-4-10 0,-2 13 0 15,-18 1 1-15,-3 10 1 16</inkml:trace>
  <inkml:trace contextRef="#ctx0" brushRef="#br0" timeOffset="120599.8979">18220 10527 97 0,'-14'-2'39'16,"3"8"1"-16,-9-9 0 16,5 16-32-16,-8 0-2 15,2 11 0-15,-7 7-2 16,-1 9 0-16,1 6-1 15,4-1 0-15,4 3-1 16,8-4-1-16,7-10 1 16,10-7-2-16,13-12 0 0,11-11 0 15,13-14 0-15,2-7 0 16,6-11 0-16,-5-7 0 15,0-6 0-15,-7-3 0 16,-9-3 0-16,-13-1-2 16,-9 5 2-16,-7-1-1 15,-7 9 0-15,-3 4 1 16,-2 8-1-16,1 8 1 15,0 9 0-15,11 6-1 16,-8 12 2-16,11 6-1 16,5 1 0-16,6 3 0 15,7-1 1-15,7 0-1 16,6-6 1-16,7-3-1 15,4-9 0-15,5-6 1 0,2-5-1 16,0-7 2-16,-6-3-2 16,-4 0 0-16,-11-1 0 15,-4 3 0-15,-12 5 0 16,-15 11 0-16,0 0 0 15,0 0 0-15,-20 22 0 16,0 7 0-16,0 6 0 16,-1 8 0-16,0 4 0 15,7-1 0-15,5-1 0 16,8-7 0-16,10-8 0 15,12-11 0-15,8-15 0 16,14-10 0-16,4-13 0 16,6-7 0-16,2-9 0 0,-3-5 0 15,-3-4 0-15,-3-1 0 16,-10 3 0-16,-7 7 0 15,-10 7 0-15,-5 9 0 16,-14 19 0-16,0 0 0 16,-4 11 0-16,-11 14 0 15,2 6 0-15,-4 6 0 16,5 2 0-16,0-3 0 15,11-2-6-15,5-16-3 16,21 0-6-16,-2-26-4 16,26 8-3-16,-10-33-4 15,31 11 0-15,-17-29-2 16,24 2-8-16,-8-11 0 15,-6-13 10-15</inkml:trace>
  <inkml:trace contextRef="#ctx0" brushRef="#br0" timeOffset="120788.9087">19769 9971 91 0,'-20'8'40'0,"-17"17"1"15,3 30-2-15,-9-4-13 16,4 18-22-16,5 6-2 16,5 6 0-16,6-1-3 15,5-4 1-15,11-2-5 16,3-14-4-16,14 5-11 15,-10-28-8-15,21 1-13 16,-7-19 1-16,12-7-2 16,0-17 2-16</inkml:trace>
  <inkml:trace contextRef="#ctx0" brushRef="#br0" timeOffset="121139.9288">19689 10620 113 0,'-5'13'41'15,"5"-13"0"-15,2 17-1 16,15-15-37-16,10-1 0 15,7-6 0-15,10 1-1 16,3-6 0-16,6-5-1 16,-1-3 1-16,-2-4-2 15,-9-2 1-15,-9 0-1 16,-9-1 1-16,-10-1-2 15,-13 6 2-15,-12 6-1 16,-12 7 0-16,-11 11 0 0,-8 10 0 16,-6 11 0-1,-4 6 0-15,6 10 0 0,8 2 2 16,6 1-4-16,18-1 1 15,13-10-1-15,19-3-3 16,20-16-2-16,21 0-9 16,-2-27-5-16,31 10-5 15,-11-28-6-15,18 4-8 16,-8-11 0-16,0 1 3 15</inkml:trace>
  <inkml:trace contextRef="#ctx0" brushRef="#br0" timeOffset="121456.9466">20531 10409 110 0,'-44'0'38'0,"4"12"2"15,-18-6-10 1,18 11-25-16,3 0-1 0,8 5 1 16,6 0-2-16,16 2 0 15,10-2-1-15,13-4 0 16,8-3-1-16,7-3-1 15,5 0 1-15,1-4-1 16,-2 0 1-16,-2-1 0 16,-6 3 0-16,-9 5 0 15,-11 4 0-15,-11 1 0 16,-7 2 0-16,-10 4 0 15,-5-1-2-15,-2-4 0 16,3 2-3-16,-2-12-4 16,18 6-9-16,-5-23-5 15,28 12-5-15,-9-25-9 0,21 4-5 16,0-17-1-16,11 1 3 15</inkml:trace>
  <inkml:trace contextRef="#ctx0" brushRef="#br0" timeOffset="121793.9661">20794 9691 101 0,'26'10'42'16,"11"19"0"-16,-4 1-1 15,18 16-27-15,-8 10-9 16,5 13 0-16,-5 7 0 0,-3 9-5 16,-7 4 0-16,-4 1 0 15,-9-2 0-15,-10-2 0 16,-12-3 0-16,-4-7 0 15,-15-2 0-15,-6-7 0 16,-9-5 0-16,-2-8 0 16,0-3 0-16,-5-13-3 15,13 0-12-15,-14-24-8 16,22 7-2-16,-17-27-7 15,23 10-1-15,-17-19-15 16,0-2 7-16,-4-7 6 16</inkml:trace>
  <inkml:trace contextRef="#ctx0" brushRef="#br4" timeOffset="277373.8649">1179 12343 41 0,'0'0'31'16,"0"-19"2"-16,0 19-1 0,-4-19-22 15,4 19-3-15,0 0-1 16,0 0-1-16,0 0-2 16,0 14 1-16,0 13-1 15,5 12-1-15,1 13 0 16,1 15 0-16,-1 10-1 15,-1 9 0-15,2 5-1 16,1 1 0-16,-1-4-1 16,-1-14-3-16,6-6-10 15,-10-26-19-15,12-15 0 16,-14-27-2-16,27-20 0 15</inkml:trace>
  <inkml:trace contextRef="#ctx0" brushRef="#br4" timeOffset="277606.8782">1265 12226 83 0,'0'0'37'15,"-17"8"-1"-15,24 2 1 16,-7-10-35-16,35-8 0 15,5-3 0-15,15-7-2 16,11-4 0-16,11-3-1 16,4 0-2-16,-4-5-11 15,2 18-22-15,-18 2 0 16,-10 17-1-16,-20 1 0 0</inkml:trace>
  <inkml:trace contextRef="#ctx0" brushRef="#br4" timeOffset="277801.8894">1265 12664 81 0,'-22'14'39'16,"22"-14"-4"-16,16-3 2 15,21-10-34-15,9-12-2 16,17-1-1-16,17-3-4 15,0-9-13-15,10 14-18 16,-7-5-1-16,4 17-1 16,-11 0 0-16</inkml:trace>
  <inkml:trace contextRef="#ctx0" brushRef="#br4" timeOffset="278500.9293">2122 12570 83 0,'-22'17'39'15,"-12"-8"-1"-15,5 19 0 16,-8-1-32-16,2 15-1 16,0 5-2-16,7 5-1 15,7 3 0-15,9-2-1 16,12-3 0-16,14-9-1 15,19-12 1-15,8-15-1 16,13-15 1-16,5-14-1 0,1-14 0 16,-1-12 1-16,-6-7-1 15,-9-4 0-15,-17 3 0 16,-11-1 0-16,-16 6 0 15,-13 9 0-15,-10 6-1 16,-6 6 0-16,-3 8-1 16,2 7 0-16,4 5-2 15,10 2-1-15,16 1-2 16,0 0-3-16,29 21-4 15,0-26-6-15,31 17-3 16,-11-19 1-16,22 13 10 16,-11-9 6-16,-1 2 5 15,-2 2 7-15,-20-7 6 0,1 14 5 16,-26-20 6-16,5 24 2 15,-17-12-10-15,-13 0-4 16,-5 3-4-16,0 9-3 16,-6 3-1-16,-4 10 0 15,-1 10-1-15,-1 5-1 16,2 9 0-16,4 6 1 15,5-3-1-15,11-1 0 16,14-6 0-16,11-10 0 16,14-15 0-16,9-13-1 15,8-17 1-15,3-15 0 16,2-12-1-16,-3-10 1 15,-10-5 0-15,-7-3-1 16,-15 3-1-16,-11 1 0 0,-10 7-1 16,-11 8 0-1,-9 13-2-15,-6 7 0 0,2 14-3 16,-3 1-5-16,18 18-7 15,-6-11-18-15,22 13-2 16,-4-19 0-16,37 22 2 16</inkml:trace>
  <inkml:trace contextRef="#ctx0" brushRef="#br4" timeOffset="278891.9516">3445 12602 81 0,'10'-5'40'15,"-10"5"-1"-15,-23 8 2 16,-7 12-33-16,-13-2-2 0,-6 6-2 15,0 10-1-15,-1 5-1 16,9 6 0-16,6 2 0 16,13 1-1-16,17-6 0 15,17-12 0-15,22-16 0 16,14-22 0-16,13-20 0 15,11-21 0-15,4-17-1 16,3-16 1-16,-3-11-1 16,-10-5 1-16,-10 0-1 15,-17 7 0-15,-11 11 0 16,-17 18 0-16,-13 19 0 15,-13 28 0-15,-10 25 0 16,-7 30-1-16,-6 24 2 16,1 20-2-16,3 13-1 15,9 8-3-15,10-10-4 0,21 6-6 16,3-28-2-16,35 5-8 15,-4-32-15-15,27-3-2 16,5-19 0-16,15-9 3 16</inkml:trace>
  <inkml:trace contextRef="#ctx0" brushRef="#br4" timeOffset="279476.9852">4578 12790 71 0,'15'-3'38'0,"11"2"-2"16,0-12 1-16,11 3-33 0,-1-7 1 15,8-1-1-15,-4-5-1 16,2 1 0-16,-8-2 0 16,-8 0 0-16,-7 0-1 15,-10 2 0-15,-10 2 0 16,-11 5-1-16,-7 5 0 15,-11 6 0-15,-7 8 0 16,-3 7 0-16,-3 14-1 16,-3 6 1-16,5 9-1 15,6 7 1-15,9 4 0 16,10 1-1-16,12-2 1 15,18-5-1-15,16-10-2 16,14-12 0-16,18-10-3 16,6-19-3-16,21 2-11 15,-11-27-18-15,20 1-2 0,-14-18-1 16,2 8 2-16</inkml:trace>
  <inkml:trace contextRef="#ctx0" brushRef="#br4" timeOffset="279868.0075">5426 12582 83 0,'-20'23'39'15,"-9"-3"-1"-15,9 12 1 16,-5 0-35-16,6 7 1 16,2 2-2-16,2 6 0 15,1-3-1-15,6 2 0 16,2-8 0-16,7-3-1 0,4-13 1 15,4-9-2-15,5-13 1 16,3-15 0-16,7-11 0 16,0-13-1-16,4-9 1 15,1-2 0-15,-2-5 0 16,0 1-1-16,1 5 1 15,-3 7 0-15,-1 8-1 16,-5 12 1-16,1 12-1 16,-5 12 0-16,0 9 0 15,-2 15 0-15,-2 9-1 16,1 10-1-16,1 6 1 15,-3 1-2-15,5 4-1 16,1-5 0-16,9-1-6 16,-8-24-6-16,22 8-7 15,-13-33-13-15,12-6-4 0,-4-22 0 16,9-7 1-16</inkml:trace>
  <inkml:trace contextRef="#ctx0" brushRef="#br4" timeOffset="281055.0754">5991 12626 89 0,'-8'24'40'16,"-4"-7"1"-16,17 12-4 16,4-14-33-16,11 1 0 15,12-8-2-15,7-3 0 16,2-6 0-16,6-7-2 15,-2-7 1-15,-1-5-1 16,-8-4 0-16,-7-4 1 0,-12 1-1 16,-10-2 1-16,-11 2-1 15,-8 2 0-15,-11 8 0 16,-10 4 1-16,-2 13-2 15,-6 10 1-15,-2 11 0 16,1 7-1-16,4 9 1 16,7 4 0-16,10 4 1 15,11 0-1-15,15-5 1 16,14-8 0-16,17-11 0 15,11-8-1-15,11-11 1 16,10-10 0-16,5-9-1 16,0-6 0-16,-3-5 0 15,-5 1 0-15,-11 0 0 16,-8 3 0-16,-12 4 1 0,-11 5-1 15,-9 10 0-15,-14 5 0 16,-6 17 0-16,-10 6 0 16,-4 6 0-16,1 8-1 15,-1 2 1-15,1 2 0 16,6-3 0-16,3-3 0 15,8-13 0-15,7-11 1 16,6-13-1-16,5-13 0 16,5-14 0-16,2-9 0 15,1-9 1-15,0-9-1 16,-7 0 1-16,1 0 0 15,-6 7 0-15,-2 5 0 16,-5 11-1-16,-2 10 1 0,-2 9-1 16,-1 14 1-1,0 0-1-15,19 16 0 0,-1-3-1 16,10 5 1-16,10-3 0 15,8 0 0-15,10-5 0 16,9-5 0-16,1-6 0 16,0-3 1-16,-5-5-1 15,-10 0 1-15,-10 0-1 16,-11-3 1-16,-14 3-1 15,-16 9 1-15,-13-8-1 16,-11 15 0-16,-9 5 0 16,-6 5-1-16,-4 8 1 15,1 5-1-15,5 6 1 16,3 3-1-16,12 0 2 0,11-2-2 15,10-6 1-15,11-6 1 16,9-10-1-16,13-11 0 16,3-9 1-16,4-10-1 15,1-10 0-15,-2-5 0 16,-2-5 0-16,-6 2 1 15,-6 1-1-15,-8 9 1 16,-7 3-2-16,-9 20 2 16,0 0-1-16,-9 27-1 15,-7 17 0-15,-3 18-1 16,-4 19 2-16,-3 14-1 15,1 13 1-15,3 4-2 16,2 3 2-16,4-6 0 16,4-8 0-16,6-16 0 15,3-17 0-15,4-17-1 0,-3-17 1 16,1-16 0-16,1-18 0 15,-11-18 0-15,2-14 0 16,-1-12 0-16,-4-10 0 16,1-9 0-16,3-4 1 15,0-1 0-15,9 1-1 16,8-1 0-16,7 2 1 15,14 4-2-15,15 5-2 16,7-4-5-16,25 9-4 16,3-12-2-16,22 15-3 15,-9-16-5-15,24 25-1 16,-20-15-3-16,25 23-5 15,-19 1-4-15,-10 5 2 16</inkml:trace>
  <inkml:trace contextRef="#ctx0" brushRef="#br4" timeOffset="281723.1136">7828 12641 70 0,'16'-11'41'0,"-10"-1"-1"16,8 9 1-16,-14 3-30 16,0 0-5-16,-5 12-2 15,-3 6-1-15,-3 8 0 16,-2 7-1-16,-2 8 0 15,0 6 0-15,3 2-1 16,7 0 1-16,5-4-1 16,9-8 0-16,10-12 0 15,7-11-1-15,10-17 1 16,7-14-1-16,3-10 1 15,2-13-1-15,-1-6 0 16,-2-6 1-16,-5 1-1 16,-6-1 0-16,-5 6 0 15,-8 10 1-15,-7 7-1 0,-6 16 0 16,-8 13 0-16,-3 33-1 15,-7 12 0-15,-5 24 1 16,-2 20 0-16,-6 15-1 16,0 18 1-16,-6 7-1 15,-1 2 1-15,-2-2 0 16,-1-10 0-16,-2-11 1 15,0-15-1-15,-1-18-1 16,2-18 1-16,0-17 1 16,5-21-2-16,1-15 0 15,5-14-2-15,2-17-1 16,8-12-5-16,-2-28-4 15,12-1-1-15,-6-34-7 16,21 10 0-16,-15-28-6 0,28 18-6 16,-6-2-7-16,10 9 6 15</inkml:trace>
  <inkml:trace contextRef="#ctx0" brushRef="#br4" timeOffset="282218.1417">9526 12629 59 0,'15'-14'38'0,"4"4"1"15,-10-7 1-15,7 3-28 16,-18-7-4-16,2 10 0 15,-14-2-2-15,-4 8 0 16,-10 6-3-16,-2 12 1 0,-7 8-2 16,-3 10-1-16,-1 6 1 15,1 10-2-15,8 2 1 16,5 5-1-16,13-3 0 15,8-5-1-15,18-8 0 16,12-9-1-16,25-10-2 16,10-20-2-16,26 1-7 15,-2-31-8-15,23 8-13 16,-8-21-6-16,2 1-1 15,-14-6 3-15</inkml:trace>
  <inkml:trace contextRef="#ctx0" brushRef="#br4" timeOffset="282933.1826">10074 12576 90 0,'-40'3'40'15,"5"13"1"-15,-6-5 0 0,15 9-35 16,-11 4-1-16,9 5-3 16,-1 3 0-16,10 6 0 15,1-4 0-15,9 4 0 16,4-6-1-16,10-2 0 15,0-9 0-15,13-7-1 16,5-13 0-16,6-9 1 16,3-10-1-16,2-8 0 15,1-8 0-15,-2-4 0 16,-1-2 0-16,-9-3 0 15,0 5 0-15,-8 5 2 16,-1 9-2-16,-8 6 1 16,-6 18 0-16,0 0-1 15,-4 13 0-15,-3 10 0 0,-3 10 0 16,1 3-1-16,-1 6 1 15,6-3-2-15,4-3 1 16,4-9 0-16,14-7-2 16,6-13 1-16,10-12-1 15,3-12-1-15,7-4-1 16,-1-12 0-16,3 0 1 15,-7-3 0-15,-2 4 1 16,-9 4 1-16,-9 8 1 16,-5 10 2-16,-14 10 0 15,2 12 2-15,-14 8 0 16,3 12 0-16,-6 4 0 15,2 7 1-15,-2 0-1 0,6 0 0 16,1-4-1-16,7-5 0 16,1-12 0-16,0-22-1 15,19 4 0-15,3-22 0 16,3-12 0-16,5-12-1 15,3-6 1-15,4-6 0 16,4-2-1-16,-3 4 2 16,-1 8-2-16,-8 9 2 15,-4 11-2-15,-7 16 1 16,-6 10-1-16,-5 14 0 15,-7 11 0-15,-3 7-1 16,1 7-1-16,-3-2-2 16,9 9-5-16,-6-20-4 15,19 8-1-15,-17-36-4 16,38 22-5-16,-19-43-2 0,31 9-6 15,-2-20-10-15,19-11 6 16</inkml:trace>
  <inkml:trace contextRef="#ctx0" brushRef="#br4" timeOffset="283745.2293">11806 11992 78 0,'-3'12'38'0,"-3"3"0"16,6 14 0-16,-4 5-33 15,6 13-1-15,-2 7-1 16,3 11 1-16,-1 7-1 16,1 4-1-16,-3-2 0 15,0-2 0-15,-3-9-1 16,2-5 1-16,-5-13 0 15,3-6-2-15,-2-16 1 16,4-10 0-16,1-13 0 16,0 0-1-16,2-22 0 15,3-1 1-15,2-7-1 0,2-7 0 16,3-5 0-16,4 3 0 15,1 2 0-15,4 4 0 16,-1 5 0-16,3 10 1 16,0 7-1-16,3 12 0 15,-1 13 0-15,-3 7 0 16,0 10 0-16,-2 5-1 15,-1 4 1-15,-1 6-1 16,-4 3 1-16,-5-1-1 16,-8-3 1-16,-4 0 1 15,-11-4-1-15,-11-9 0 16,-4-5-2-16,-10-13 0 15,2-4-3-15,-3-24-7 16,15 6-11-16,-8-32-10 0,22 4-7 16,6-18-1-16,19 4 1 15</inkml:trace>
  <inkml:trace contextRef="#ctx0" brushRef="#br4" timeOffset="284105.2499">12243 12703 82 0,'-1'27'40'16,"10"0"-1"-16,0-14 1 16,21-5-35-16,0-8-1 15,12-6-1-15,5-10-1 0,2-6 0 16,-1-5-1-1,-2-3 0-15,-11-4 0 0,-7 3 1 16,-13 1-1-16,-15 7 0 16,-15 6 0-16,-10 9 0 15,-12 8 0-15,-2 6 0 16,-4 13 0-16,-2 6-1 15,3 8 0-15,7 3 1 16,9 4-1-16,12-5 0 16,14 0 0-16,13-8-2 15,16-1-3-15,4-18-11 16,25 13-10-16,-5-23-14 15,20 3-1-15,0-12-2 16,11 2 1-16</inkml:trace>
  <inkml:trace contextRef="#ctx0" brushRef="#br4" timeOffset="284600.2782">13470 12561 80 0,'-2'15'39'16,"-6"-2"-1"-16,7 12 1 16,-6-1-34-16,5 12-1 15,-6 0-1-15,3 6 0 16,1-6 0-16,2 4-1 15,1-12 0-15,2-1 0 16,-1-12 0-16,0-15-1 16,0 0 1-16,18-16-1 15,-11-7 0-15,-1-5 0 16,0-4 0-16,-1-5-1 15,1-2 1-15,-1-1-1 16,-1 2 0-16,2 4 1 16,-1 4-1-16,4 6 1 15,0 4-2-15,6 5 1 0,6 6-1 16,2 4-2-16,10 11-4 15,-6-10-9-15,23 19-11 16,-15-13-14-16,14 7 1 16,-9-10-2-16,10 6 2 15</inkml:trace>
  <inkml:trace contextRef="#ctx0" brushRef="#br4" timeOffset="284976.2997">13907 12627 72 0,'-5'16'40'0,"5"-16"-1"15,0 22 1-15,0-22-19 16,34 0-18-16,-1-2-1 0,6-3 0 16,4-3 0-16,0-2-1 15,-2-3 0-15,-6 0 0 16,-8-3-1-16,-11 1 2 15,-9-1-1-15,-11 2 0 16,-10 0-1-16,-8 2 1 16,-4-1-1-16,-6 7 1 15,-5 5-1-15,0 11 0 16,-2 8 0-16,4 6 0 15,-1 9 0-15,9 5 0 16,5 7 0-16,13 0 0 16,8-2 0-16,13-10-1 15,15-7 0-15,13-12-1 0,18-9-4 16,6-21-9-16,28 4-10 15,-14-26-10-15,20-2-5 16,-11-14-3-16,5 0 4 16</inkml:trace>
  <inkml:trace contextRef="#ctx0" brushRef="#br4" timeOffset="285165.3105">14768 12086 88 0,'-30'27'39'15,"3"23"1"-15,-11 10 0 16,8 15-32-16,-5 6-6 15,4 6-1-15,6-1 0 16,3-4-2-16,8-1-2 0,2-19-10 16,21 4-24-16,-9-21-3 15,19-9 1-15,-4-17-2 16</inkml:trace>
  <inkml:trace contextRef="#ctx0" brushRef="#br4" timeOffset="285563.3333">14696 12633 95 0,'-3'10'41'0,"11"5"0"16,-8-15 0-16,19 17-37 15,0-11-2-15,10-2 0 16,5-8 0-16,7-3-1 15,6-4 0-15,1-7-1 0,1-2 1 16,0-3 0-16,-8-4-1 16,-3 3 1-16,-13 0-1 15,-10 1 0-15,-10 2 0 16,-15 6 1-16,-3 4-1 15,-13 7 1-15,-3 6-1 16,-4 7 1-16,-5 9 0 16,1 6 0-16,3 6 0 15,4 3 0-15,2 5 0 16,6-1-2-16,11-1 1 15,10-5-3-15,12 0-1 16,7-12-6-16,24 7-6 16,-7-22-7-16,29 13-6 15,-11-22-8-15,20 5-6 0,-5-12 2 16</inkml:trace>
  <inkml:trace contextRef="#ctx0" brushRef="#br4" timeOffset="286057.3615">15830 12577 60 0,'0'0'38'16,"-4"-24"-1"-16,4 24 1 0,-33-26-25 16,15 20-4-16,-13-5-3 15,-1 14 0-15,-7 3-1 16,-3 9-2-16,-6 1 1 15,4 11-2-15,-3 5 1 16,8 1-2-16,2 2 1 16,11-1-1-16,7-4 0 15,12-5 1-15,11-7-1 16,14-9-1-16,9-7 0 15,9-10 1-15,6-3-1 16,4-8 0-16,2-4 0 16,-5-3 0-16,-3 0 0 15,-5 2 0-15,-11 3 1 0,-4 4-1 16,-10 6 0-1,-10 11 0-15,0 0 0 0,-5 10 0 16,-7 11-1-16,-4 6-1 16,0 7-1-16,-2 0-2 15,12 9-6-15,-3-18-5 16,28 10-7-16,-6-28-5 15,31 4-6-15,3-24-7 16,19-5 2-16</inkml:trace>
  <inkml:trace contextRef="#ctx0" brushRef="#br4" timeOffset="286388.3805">16258 12487 95 0,'-28'2'41'0,"6"14"-1"0,-10-2 0 15,14 5-37-15,-6 4-1 16,8 4-2-16,6-2 1 15,6 0-1-15,7 0 1 16,8-6-2-16,4-4 1 16,6-1 0-16,1-5 0 15,1-1 0-15,0-3 0 16,-3 0 0-16,-3-1-1 15,-2 0 1-15,-4 3-1 16,-11-7 1-16,5 17 0 16,-7-4 1-16,-4 4-2 15,-4-1 1-15,-3 1-1 16,-4 1-1-16,5 1-2 15,-5-11-5-15,13 10-13 0,-8-25-7 16,12 7-10-16,6-19-1 16,10 2 0-16</inkml:trace>
  <inkml:trace contextRef="#ctx0" brushRef="#br4" timeOffset="286764.402">16464 12690 86 0,'0'0'40'0,"17"10"-1"15,-5-14 1-15,12 3-36 16,2-4 0-16,6 0-1 16,4-6-2-16,4 0 1 15,-1-5-1-15,3-2-1 0,-3 1 1 16,-6-4 0-16,-5-1 0 15,-9 3 1-15,-10-1-1 16,-9 3 1-16,-14 1 0 16,-10 5 1-16,-10 6-2 15,-7 10 1-15,-11 6 0 16,-2 8-1-16,0 5 0 15,1 8 0-15,9 5-1 16,7 1 0-16,15 2-1 16,15-4-2-16,18-3 0 15,17-11-5-15,24 7-7 16,0-23-3-16,34 12-8 15,-10-26-4-15,29 8-10 16,-5-14-1-16,15 3 1 16</inkml:trace>
  <inkml:trace contextRef="#ctx0" brushRef="#br4" timeOffset="287367.4365">17569 12508 83 0,'-13'-15'40'0,"-12"-7"-1"16,1 11 2-16,-12-2-35 15,-2 8-1-15,-11 7-2 16,-1 13 1-16,-6 8-2 16,2 11 1-16,2 8-2 15,6 5 0-15,10-1 0 16,9-1-1-16,18-4 2 15,13-14-3-15,15-11 2 16,18-13 0-16,14-15 0 16,13-11-1-16,7-13 1 0,4-8 0 15,-1-9 1-15,-2-3-2 16,-9-2 2-16,-7-1-2 15,-13-1 1-15,-10 6 0 16,-11 8 0-16,-8 10-2 16,-14 12 1-16,0 24 0 15,-24 4 1-15,1 24 0 16,-6 17-1-16,-2 14 1 15,-1 7-3-15,7 2 0 16,5 4-4-16,5-12-6 16,17 2-3-16,-3-23-5 15,28 5-4-15,-12-32-5 16,28 9-5-16,-5-21-8 15,18-8 4-15</inkml:trace>
  <inkml:trace contextRef="#ctx0" brushRef="#br4" timeOffset="288101.4785">18746 12055 78 0,'-13'-16'37'0,"13"16"0"16,-22 16 0-16,9 13-30 15,-3 9-2-15,7 14 0 16,-5 8-1-16,5 12 0 15,-1 3-2-15,4 4 0 16,-1-3-1-16,2-6 0 16,2-10-1-16,-1-6 0 0,0-14 0 15,0-10-1-15,2-11 2 16,2-19-1-16,0 0 1 15,7-15-1-15,-1-10 1 16,2-5-1-16,2-5 0 16,2-2 0-16,2-2 0 15,2 6 1-15,2 3-2 16,1 7 2-16,1 10-1 15,5 9 1-15,2 9-1 16,1 8 0-16,0 10 0 16,0 7-1-16,1 3 1 15,-2 4-1-15,-6 1 1 16,-9 0-1-16,-12-2 1 15,-11-1 1-15,-15-9-1 0,-13 0 0 16,-12-7 0-16,-10-6 0 16,-4-6-1-16,-2-11 0 15,8-6-3-15,8-13-4 16,27 6-8-16,4-23-9 15,38 13-6-15,4-13-8 16,24 6-1-16,10-2 2 16</inkml:trace>
  <inkml:trace contextRef="#ctx0" brushRef="#br4" timeOffset="288709.5132">19225 12551 93 0,'-7'13'38'0,"-11"-1"2"15,7 14-1-15,-16 0-35 16,11 6-1-16,-3 3-1 16,10 1-1-16,3-6 0 15,10-4 1-15,10-7-1 16,6-11 0-16,13-13 0 15,7-12-1-15,8-9 0 0,3-7 1 16,0-10-1-16,-2 0 1 16,-5-1 0-16,-3 1 1 15,-9 8-2-15,-6 8 1 16,-12 12-1-16,-14 15 0 15,5 16 0-15,-18 17-1 16,-6 19 0-16,-10 22-1 16,-4 17 1-16,-9 16 0 15,2 10 0-15,-3 1-1 16,-1 0 1-16,6-4 1 15,4-12-1-15,4-18 1 16,9-20 0-16,2-24 0 16,6-19 0-16,13-21 1 15,-11-22-1-15,6-15 1 0,5-18 0 16,5-16 0-16,2-10 0 15,5-10 0-15,4 1 0 16,1 3-1-16,3 4 1 16,3 4-3-16,6 16-2 15,-6-2-10-15,20 28-6 16,-12-6-7-16,24 23-5 15,-10-5-9-15,16 10-1 16,1-3 3-16</inkml:trace>
  <inkml:trace contextRef="#ctx0" brushRef="#br4" timeOffset="289387.5517">20558 12642 68 0,'-14'-24'37'16,"1"4"0"-16,-12-6 1 15,4 8-28-15,-17-1-2 16,2 12 0-16,-9 3-3 15,1 12-1-15,-4 9-1 16,6 11-2-16,1 7 2 16,9 6-3-16,10 3 2 15,11-2-2-15,15-6 1 16,18-8 0-16,17-13 0 15,14-13 0-15,14-16-1 16,8-16 1-16,7-13 0 16,-4-10 0-16,0-8 1 15,-12-3-1-15,-9 0 0 0,-14 3 1 16,-11 1-1-16,-13 11 0 15,-9 8 0-15,-10 12-2 16,-6 14 1-16,-7 17 0 16,-2 16 0-16,-3 16 1 15,-2 18-2-15,4 8-1 16,0 9 0-16,6 4-1 15,7 2-3-15,4-12-3 16,17 5-8-16,-9-26-7 16,28 5-4-16,-15-30-4 15,20 2-7-15,-10-24 1 16,9-4 2-16</inkml:trace>
  <inkml:trace contextRef="#ctx0" brushRef="#br4" timeOffset="289558.5616">21134 12540 104 0,'0'0'39'15,"-10"13"1"-15,-8 6-3 16,3 13-34-16,3 7-3 16,2 5-1-16,-1 4-2 15,0-7-4-15,13 9-10 16,-9-20-18-16,18 2-3 15,-7-20-1-15,15-5 0 16</inkml:trace>
  <inkml:trace contextRef="#ctx0" brushRef="#br4" timeOffset="289701.57">21188 12328 83 0,'-14'-41'37'16,"-6"6"-3"-16,9 13-1 15,11 22-54-15,0 0-12 16,8 16-2-16,7 1-2 15</inkml:trace>
  <inkml:trace contextRef="#ctx0" brushRef="#br4" timeOffset="290226.6">21680 12540 94 0,'-8'-11'38'0,"-13"11"2"0,-14-10-2 15,7 8-32-15,-13 2-3 16,1 7 0-16,-4 7 1 15,0 10-3-15,1 5 2 16,7 4-2-16,5 2 1 16,7 1-2-16,15-1 1 15,9-9-1-15,13-5 0 16,11-8 0-16,11-12 0 15,4-8 0-15,5-11 0 16,3-3 0-16,-2-7-1 16,-5-2 1-16,-3-2 0 15,-8 2 1-15,-4 3-1 16,-7 8 0-16,-4 7 0 15,-14 12-1-15,14 8 1 0,-17 19 0 16,-4 16-1-16,-6 17-1 16,-4 18 2-16,-4 7-1 15,-2 10 1-15,-3 3-1 16,-1-3 1-16,1-6-1 15,0-11 1-15,3-12-1 16,-1-16 1-16,4-13-1 16,-3-17 1-16,2-11 0 15,-1-12-1-15,1-12 1 16,3-12-2-16,1-13-1 15,8-6-3-15,-4-21-8 16,22 14-8-16,-14-24-4 16,25 21-6-16,-8-10-8 0,14 15 2 15,-3 0 0 1</inkml:trace>
  <inkml:trace contextRef="#ctx0" brushRef="#br4" timeOffset="290756.6303">21951 12618 86 0,'-5'23'38'16,"0"-8"1"-16,13 3 0 15,1-7-32-15,12-2-5 16,8-7 0-16,8-1 1 16,3-5-2-16,4-7 1 15,0-1-1-15,-1-5 0 16,-3-4 0-16,-6-4 1 15,-6 0-1-15,-12-2 1 16,-8 2-2-16,-9 3 1 16,-9 3 0-16,-8 6 1 15,-11 8-1-15,-7 12-1 16,-6 7 1-16,-3 10-2 0,-1 9 1 15,1 7 1-15,6 3-1 16,12 2-1-16,12-2 0 16,15-5-2-16,18-8 0 15,16-10-2-15,22-3-8 16,1-25-10-16,28 9-6 15,-12-23-9-15,12 1-2 16,-7-14 2-16,0 4 2 16</inkml:trace>
  <inkml:trace contextRef="#ctx0" brushRef="#br4" timeOffset="291053.647">22713 12444 101 0,'-36'-4'39'16,"3"18"2"-16,-6-8-7 0,6 16-29 15,3 0-2-15,11 3-1 16,4-2 0-16,11-1-3 15,10 0 2-15,11-6-1 16,3-2 0-16,5-2-1 16,6-2 1-16,-3-1 0 15,0 0 1-15,-5 3-1 16,-5 0 1-16,-7 5-1 15,-7 3 0-15,-9 5 1 16,-9 1-1-16,-3 3 0 16,-3-3-1-16,-3-3-1 15,7 1-2-15,-1-15-4 16,18 3-9-16,-7-27-8 15,33 3-13-15,-5-22-1 0,23 0-2 16,1-22 3-16</inkml:trace>
  <inkml:trace contextRef="#ctx0" brushRef="#br4" timeOffset="291263.6593">23332 11980 103 0,'-23'44'40'0,"-20"4"2"16,4 20-2-16,4 0-38 15,-9 11 1-15,4 0-2 16,4 2-1-16,6-1-1 16,2-9-2-16,13 2-7 15,-5-25-14-15,20 8-11 16,-7-26-6-16,12-4 0 0,-5-26 1 15</inkml:trace>
  <inkml:trace contextRef="#ctx0" brushRef="#br4" timeOffset="291578.6773">22940 12460 108 0,'0'0'41'0,"0"0"2"15,17-7-3-15,8 5-39 16,17-1 0-16,6 0-1 15,7-1 1-15,2 3-2 16,-4 1 2-16,-2 4-1 16,-7 0 1-16,-9 4 1 0,-9 6-1 15,-10 5 1-15,-10 4-2 16,-8 3 1-16,-6 4-1 15,-6 4-1-15,-2 2 1 16,-4 0-3-16,4 1 1 16,0-11-6-16,14 6-8 15,-9-24-7-15,31 7-8 16,-11-26-9-16,24 0-3 15,-3-18 3-15</inkml:trace>
  <inkml:trace contextRef="#ctx0" brushRef="#br4" timeOffset="291706.6847">23576 12160 93 0,'-25'-23'38'16,"-7"6"-7"-16,-3 6-20 16,11 8-44-16,2-3-5 15,22 6-2-15</inkml:trace>
  <inkml:trace contextRef="#ctx0" brushRef="#br4" timeOffset="292449.7272">23939 12492 89 0,'-5'-16'36'0,"-5"2"1"15,10 14 0-15,-14-17-31 16,2 16-2-16,-7 3 0 16,-4 14 1-16,-7 7-1 15,0 9-2-15,-3 4 1 16,2 6-1-16,5 0 0 15,11 0-2-15,10-3 0 16,12-9-1-16,9-8 1 16,14-11-1-16,9-8 1 15,6-12 0-15,3-8-1 16,-2-7 1-16,-5-5-1 15,-4-4 1-15,-9-5-1 0,-11-2 2 16,-9 0-2-16,-5 3 1 16,-5 3-1-16,-6 5 0 15,1 5 1-15,-3 4 0 16,10 20-1-16,-12-11 0 15,12 11 1-15,10 10 2 16,1-1-2-16,9 2 2 16,3 0-1-16,7 1 2 15,1-2-2-15,0 2 2 16,-3 0-1-16,-4 6-1 15,-9 0 1-15,-6 2-2 16,-8 5 1-16,-9 2-3 16,-8 3 3-16,-6 1-3 15,-4 0 2-15,1-5-2 16,2-3 2-16,4-5 0 0,5-9 0 15,14-9 0-15,12-14 0 16,10-7 0-16,10-11 0 16,9-3 2-16,4-4-1 15,2 1 2-15,0 2-3 16,-7 9 3-16,-6 7-1 15,-7 12 1-15,-12 15-2 16,-10 10-3-16,-6 9 1 16,-3 4-3-16,-2 11-5 15,-12-10-7-15,20 15-2 16,-19-24-9-16,29 14-3 15,-20-26-3-15,16 8-10 16,-8-18 1-16</inkml:trace>
  <inkml:trace contextRef="#ctx0" brushRef="#br4" timeOffset="294073.8201">1614 13887 50 0,'-27'-7'33'0,"2"21"2"16,-12 6-2-16,3 16-23 15,-14 4-1-15,7 19-3 16,-4 8-1-16,8 16 0 15,7 5 0-15,12 11-2 0,9-5-1 16,21-1-1-16,12-12-1 16,15-14-1-16,16-25 1 15,14-24 1-15,9-31-1 16,5-25 0-16,-5-24 1 15,0-20 0-15,-7-15 1 16,-8-9 1-16,-17-3-2 16,-14-2 0-16,-16 4 0 15,-13 6 0-15,-14 13-1 16,-13 10 1-16,-14 16-1 15,-15 17 0-15,-6 20 0 16,-6 21 0-16,1 19 0 16,0 18 1-16,11 5-1 15,11 9 1-15,18-3 0 16,24-5-1-16,20-10 1 0,26-12 0 15,20-16-1-15,15-10 1 16,11-7-1-16,7-5 1 16,-1 1-1-16,-7 3 1 15,-13 8-1-15,-16 9 0 16,-16 14 0-16,-12 11 1 15,-18 16-1-15,-10 12 0 16,-9 11-1-16,-5 11 1 16,-2 9-1-16,3 4 0 15,-1-5 0-15,3-4 1 16,5-9-1-16,6-12 1 15,0-11 0-15,2-21 0 16,5-18-1-16,-1-19 0 16,0-17 1-16,1-12-1 0,-3-11 1 15,-1-9-1-15,-5-7 1 16,-1-9-1-16,-5-1 1 15,1-2 1-15,-5 1-1 16,0 3 1-16,4 6 0 16,1 6 0-16,8 8 0 15,7 10 1-15,10 12-2 16,7 8 0-16,9 12 1 15,3 9-1-15,2 8 1 16,-1 7-1-16,-4 5 0 16,-7 12 1-16,-15 5-1 15,-10 8 0-15,-11 6 0 16,-13 3 0-16,-9 0-1 0,-5 0 1 15,-2-5-1-15,0-7 1 16,5-6 0-16,7-6-1 16,8-4 2-16,15-5-1 15,7 0 1-15,13 3 1 16,7 5-1-16,8 4 0 15,7 4 0-15,1 4 0 16,3 5-1-16,-2-3-2 16,5 4-4-16,-9-13-9 15,16 11-7-15,-19-22-4 16,21 12-6-16,-13-22-10 15,13 0 0-15</inkml:trace>
  <inkml:trace contextRef="#ctx0" brushRef="#br4" timeOffset="294892.8666">3828 13698 75 0,'7'-21'38'0,"-7"21"-1"16,0 0 1-16,5 39-34 16,-12-6 0-16,6 14 0 15,-3 10-2-15,4 13 0 16,4 10 0-16,3 3-1 0,1 2 0 15,1 4 0-15,0-4-1 16,3-4 1-16,-5-10-1 16,1-10 1-16,-6-10 0 15,2-12-1-15,-4-12 1 16,0-14 0-16,0-13-1 15,-4-20 0-15,8-8 1 16,-2-11-1-16,6-9 0 16,0-10 0-16,5-4 0 15,4-4 0-15,8 7 0 16,1 6 0-16,2 9-1 15,3 10 1-15,0 12 0 16,2 10-1-16,0 14 1 16,0 8 0-16,-5 6 0 0,0 7 0 15,-9 6 1-15,-1 7-1 16,-11 3 0-16,-8 5 1 15,-11 4-1-15,-10 2 0 16,-9 0 0-16,-9-1 0 16,-6-6 0-16,-1-8-1 15,1-8-1-15,0-14-1 16,15-11-2-16,3-18-3 15,27 2-11-15,-6-29-7 16,33 11-7-16,-2-20-6 16,18 6 0-16,1-5 2 15</inkml:trace>
  <inkml:trace contextRef="#ctx0" brushRef="#br4" timeOffset="295351.8932">4477 14279 68 0,'-16'-5'41'15,"16"5"-1"-15,-26-7 0 16,26 7-26-16,-22-7-10 16,22 7 0-16,-15 18-1 15,9 4-1-15,1 7 0 16,2 7-1-16,2 3 0 15,6 2 0-15,1 1 0 16,5-3 0-16,6-7-1 16,2-6 0-16,5-8 0 15,-1-10 0-15,5-9 0 16,-1-13 0-16,1-8 0 0,0-8 0 15,-2-11 0-15,1-6 1 16,-2-3-1-16,-2-3-1 16,-3 6 2-16,-4 4-2 15,-3 9 1-15,-7 8 0 16,-6 26 0-16,0 0-1 15,-16 16 1-15,3 18 0 16,-2 8 0-16,2 8-1 16,6 5 0-16,7-3-1 15,11-2-1-15,7-13-2 16,18-7-4-16,-1-29-10 15,26 6-5-15,-13-31-3 16,21 4-7-16,-15-20-5 0,5 4 2 16</inkml:trace>
  <inkml:trace contextRef="#ctx0" brushRef="#br4" timeOffset="296192.9413">5201 14263 73 0,'-16'12'39'0,"-10"0"0"16,9 15 1-16,-10 2-35 15,11 7-1-15,2-1-1 16,6 7-1-16,3-4 1 15,4 0-2-15,3-7 0 16,3-6 0-16,4-7 0 16,-9-18 0-16,20 1-1 15,-8-15 0-15,2-12 1 16,1-4-1-16,-3-11 0 0,2-3 0 15,-3-3 1-15,0 0-1 16,-4 2 0-16,0 3 1 16,-1 9-1-16,-4 4 1 15,4 7-1-15,1 5 1 16,-7 17-1-16,23-12 1 15,-5 13-1-15,5 3 0 16,1 3 0-16,6 0 0 16,1 1-1-16,3 1 1 15,-2-1 0-15,0-1 0 16,-2 0 0-16,-3 0 0 15,-7 0 0-15,-5 2 0 16,-2 1 1-16,-8 9-1 16,-5 4 1-16,-5 6-1 0,-5 8 1 15,-3 3 0-15,-1 4-1 16,-3 0 1-16,3-4 0 15,2-7-1-15,8-11 0 16,4-22 1-16,14-3-1 16,5-21 1-16,8-13-1 15,4-8 0-15,4-7 0 16,4-5 1-16,0 6-1 15,-7 3 0-15,-2 13 1 16,-6 7-1-16,-6 16 0 16,-5 12 0-16,-7 11 0 15,-2 13 0-15,-3 7 0 16,-1 6-1-16,4 6 0 15,0 0-1-15,5 0-1 16,7-6 0-16,10-2-3 0,5-15-1 16,16 2-5-16,-6-30-7 15,26 12-4-15,-15-33 0 16,19 10-4-16,-18-22-6 15,6-1 30-15,-13-1 3 16,-16-7 8-16,-1 19 9 16,-25-14 3-16,5 26 3 15,-25-12 4-15,16 31 7 16,-33-2-26-16,12 15-4 15,-3 7-1-15,4 13-1 16,2 5-1-16,6 8-1 16,8 1-1-16,1-1-2 0,14 0-2 15,-3-19-11-15,18 11-9 16,-13-32-9-16,21-1-4 15,-12-22-4-15,10-4 3 16</inkml:trace>
  <inkml:trace contextRef="#ctx0" brushRef="#br4" timeOffset="296784.9751">6908 14140 69 0,'-1'24'40'16,"-10"0"0"-16,3 14 1 15,-6 4-35-15,-1 10 0 16,-9 2-1-16,0 4-1 0,-1-4 0 15,4-3-2-15,5-10 0 16,6-11 0-16,8-18-1 16,2-12-1-16,31-27 1 15,-2-4-1-15,8-13 0 16,1-5 0-16,3-6 0 15,-3 2 0-15,-4 6 1 16,-9 7-1-16,-1 11 0 16,-11 7 0-16,-13 22 0 15,15-8-1-15,-10 19 1 16,-4 8-2-16,4 9-1 15,3 1-1-15,6 10-2 16,1-11-5-16,21 18-11 16,-12-25-4-16,26 14-7 0,-5-21-7 15,15-2 1-15</inkml:trace>
  <inkml:trace contextRef="#ctx0" brushRef="#br4" timeOffset="297369.0085">7769 14218 54 0,'-39'-17'39'0,"6"8"-1"16,-6-4 2-16,3 14-28 15,-5 3-6-15,4 16 1 16,-2 8-2-16,3 18 0 15,1 5-1-15,6 9 0 16,5-1-1-16,12 0 0 0,7-8-1 16,10-8-1-16,14-14 0 15,13-15-1-15,9-14 1 16,10-12-1-16,6-11 1 15,1-9-1-15,1-7 0 16,-4-4 0-16,-8-2 0 16,-8 4 0-16,-10 4-1 15,-9 8 0-15,-10 10 1 16,-10 19-1-16,0 0 0 15,-11 30 0-15,-3 13 0 16,-1 12 1-16,-1 19-1 16,0 10 0-16,-2 14 0 15,6 7 0-15,-2 5 1 16,5 2-1-16,0-4 0 0,-2-1 0 15,1-16 1-15,-4-10-1 16,-3-19 1-16,-5-17 0 16,-7-19 0-16,-4-18 1 15,-2-18-1-15,2-20 0 16,0-15 1-16,2-17-1 15,10-10 0-15,9-8 0 16,14-5-1-16,13-6 0 16,14 3-1-16,11-3-2 15,21 17-8-15,-7-9-7 16,26 29-4-16,-15-15-3 15,19 27-6-15,-12-7-8 16,9 13 0-16</inkml:trace>
  <inkml:trace contextRef="#ctx0" brushRef="#br4" timeOffset="297537.0181">8634 14601 86 0,'-30'15'43'15,"7"-1"2"-15,-9-14-5 16,9-15-31-16,9 13-23 15,-11-26-12-15,29 18-11 16,-11-12-6-16,11 9 0 16,0-5-1-16</inkml:trace>
  <inkml:trace contextRef="#ctx0" brushRef="#br4" timeOffset="298100.0503">8682 13410 74 0,'9'-23'42'0,"-9"23"-3"16,0 0 1-16,-16 5-36 15,2 26 0-15,1 24-1 16,-3 16-2-16,0 19 1 15,1 14-4-15,0 5-2 16,11 15-6-16,-10-20-22 16,20 5-7-16,-3-22-2 15,12-5 1-15</inkml:trace>
  <inkml:trace contextRef="#ctx0" brushRef="#br4" timeOffset="298702.0848">8602 14549 65 0,'0'0'38'0,"-9"-10"-1"16,9 10-3-16,-7 9-28 0,7-9-2 16,-7 19-1-16,5-6-1 15,-2 0-1-15,2 3 0 16,-1-4 0-16,3 0 0 15,-1-1 0-15,1-11 1 16,0 0-1-16,11 10 0 16,-11-10 1-16,0 0-1 15,12-16 0-15,-12 16 1 16,5-15-1-16,-5 15 1 15,-3-11-1-15,3 11 0 16,0 0 0-16,-17 0 0 16,17 0 0-16,-17 16 0 15,5-2-1-15,2 2 1 16,1 0 0-16,1 0-1 0,-1 0 0 15,5-3 0-15,4-13 1 16,0 0 0-16,16 3-1 16,-3-11 0-16,7-6 1 15,-2-1-2-15,3 0-1 16,-4-8-5-16,11 16-14 15,-23-16-10-15,7 16-10 16,-15-6-3-16,3 13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2:53.5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2103 1257 70 0,'0'0'38'0,"0"0"0"15,10-60-1-15,-10 60-18 16,0 0-15-16,0 0-2 15,10-3 0-15,-5 42-2 16,-1 24 3-16,-18-4-3 0,6 31 1 16,-3 11 0-16,-1 14 0 15,-2 0 0-15,3-7-1 16,-2-17 1-16,2-12-2 15,3-14 3-15,1-20-2 16,4-23 1-16,3-22 0 16,1-11-1-16,5-25 1 15,4-16-1-15,1-16 2 16,3-7-2-16,-2-12 2 15,-1-7-1-15,-3 45 0 16,-5-6 0-16,5 3 0 16,-3-2 0-16,0 2-1 15,-1 2 1-15,-4 50-1 16,10-86 1-16,-10 86-1 15,9-62 1-15,-9 62 1 0,20-30-1 16,-2 19 1-16,5 20-2 16,4 22 1-16,2 17-1 15,9 13 0-15,4-2-1 16,9-7 1-16,2-30 0 15,2-12 1-15,4-18 1 16,2-14-1-16,-61 22 1 16,63-34-1-16,-63 34 2 15,56-51-2-15,-56 51 0 16,56-53-2-16,-56 53 1 15,40-52 0-15,-40 52 1 16,24-19-1-16,-10 16-1 16,-1 29 0-16,-17 13 1 15,2 32 1-15,-12 20-1 0,1 21-1 16,-2 4 0-16,9-18-2 15,8-8-1-15,6-18-4 16,18-3-9-16,-8-36-20 16,23-3-5-16,-7-27 0 15,8-7 0-15</inkml:trace>
  <inkml:trace contextRef="#ctx0" brushRef="#br0" timeOffset="398.0228">3173 1725 100 0,'3'22'40'0,"-1"-6"-1"16,15 7 0-16,-5-1-36 16,22-9 1-16,5-9-1 15,12-7 0-15,6-6 0 16,0-9-1-16,-2-2 0 15,1-6 0-15,-5-4 0 16,-11-2-1-16,-11-4-1 16,-8 2 1-16,-13 1 0 15,-9 2-1-15,-13 5 1 16,-9 7 0-16,-12 11 0 15,-7 11 0-15,-12 12-1 16,0 13 1-16,-2 13 0 16,5 7-1-16,5 8 1 15,11 0-1-15,12-3 0 0,17-3 0 16,22-10 0-1,20-11-2-15,16-12 0 0,15-16-3 16,16-6-8-16,-1-29-12 16,25 1-16-16,-11-15 0 15,7-5-2-15,-15-9 3 16</inkml:trace>
  <inkml:trace contextRef="#ctx0" brushRef="#br0" timeOffset="614.035">4331 1228 107 0,'0'0'41'0,"6"-58"3"16,-20 76-3-16,1 29-37 16,-7 35-2-16,-13 9 1 0,-3 19-3 15,10 4 0-15,-1-9-2 16,9-13 0-16,11-15-2 15,-1-13-4-15,21-7-22 16,-13-24-12-16,13-14 1 16,-13-19 1-16</inkml:trace>
  <inkml:trace contextRef="#ctx0" brushRef="#br0" timeOffset="783.0448">4056 1676 112 0,'-20'-7'40'16,"20"7"2"-16,17 11-3 15,1-11-38-15,24-7-1 0,13-10-4 16,15-5-7-16,3-16-26 16,20-7-3-16,-93 45 1 15,95-57 1-15</inkml:trace>
  <inkml:trace contextRef="#ctx0" brushRef="#br0" timeOffset="1172.0671">4923 1115 111 0,'0'0'43'0,"21"-15"2"15,-42 49-3-15,-17 34-37 16,-17 27-1-16,-13 7 1 16,8 4-5-16,10 1 0 15,9-18 0-15,23-16 0 0,11-17 0 16,7-11 0-16,6-14 0 15,5-14 0-15,7-14 0 16,2-16 0-16,5-9 0 16,1-10 0-16,3-3 0 15,1-4 0-15,-2 0 0 16,-2 4 0-16,-3 9 0 15,-5 10 0-15,-2 10 0 16,-4 9 0-16,-1 10 0 16,-3 8 0-16,0 5 0 15,3 4-2-15,5 4-2 16,1-5-1-16,8-1 0 15,2-6-3-15,15-6-2 16,-6-18-8-16,22 1-9 16,-13-16-10-16,16-5-1 0,-9-8 0 15,5-4 2-15</inkml:trace>
  <inkml:trace contextRef="#ctx0" brushRef="#br0" timeOffset="1458.0831">5475 1606 127 0,'0'0'41'16,"-34"-9"0"-16,12 25-6 15,-10-4-29-15,2 10-1 16,-1 8-5-16,6 10 0 15,1 0 0-15,9 8 0 16,10-5 0-16,6 2 0 16,9-5 0-16,11-8 0 15,8-12 0-15,8-11 0 16,4-10 0-16,5-12 0 15,-2-10 0-15,-2-11 0 0,-5-6 0 16,-10-6 0-16,-8-1 0 16,-13-2 0-16,-6 8-2 15,-13 4-3-15,1 14-6 16,-15-1-8-16,27 24-8 15,-32-9-8-15,32 9-5 16,-9 22-1-16,25-3 2 16</inkml:trace>
  <inkml:trace contextRef="#ctx0" brushRef="#br0" timeOffset="1909.1092">6279 1656 121 0,'0'0'41'16,"-41"-7"1"-16,6 15 0 15,-16 1-38-15,2 11 1 16,-2 2-5-16,4 8 0 16,4 2 0-16,14 2 0 15,10-4 0-15,16 1 0 16,15-11 0-16,12-8 0 15,14-11 0-15,10-12 0 16,10-11 0-16,4-11 0 16,4-7 0-16,0-13 0 15,-2-8 0-15,-5-10 0 16,-59 71 0-16,56-77 0 15,-56 77 0-15,42-78 0 0,-42 78 0 16,33-62 0-16,-33 62 0 16,-5-35 0-16,-8 25 0 15,-11 21 0-15,-11 21 0 16,-2 23 0-16,-2 16 0 15,5 19 0-15,5 0 0 16,27-21 0-16,19-11 0 16,8-18-10-16,28-1-9 15,-16-22-6-15,33 0-5 16,-21-22-7-16,13 1-7 15,-10-14 1-15,0-4 3 16</inkml:trace>
  <inkml:trace contextRef="#ctx0" brushRef="#br1" timeOffset="6179.3535">2278 2310 65 0,'15'-12'33'0,"3"10"-1"16,1-8-8-16,12 12-14 15,-4-6-1-15,16 9-4 16,4-6-1-16,12 4 0 15,2-2-1-15,10 3 0 16,3-1-2-16,6 2 1 16,7-2-1-16,4 2-1 15,3 1 0-15,7-2 0 16,5 0 0-16,7-3 0 0,6-1 0 15,14-3 1-15,5-3-1 16,7-2 1-16,2-3 0 16,8-1 0-16,2 2 1 15,1 1-1-15,-1 3 0 16,-6 1 0-16,-5 4 0 15,1 1 0-15,-1 1 0 16,-9 2-1-16,-5-2 1 16,-2 2 0-16,-4-3-1 15,3 0 1-15,-2-4-1 16,-5 1 1-16,-7-4-1 15,-3-1 1-15,-11 0-1 16,-9 1 0-16,-14-1-2 16,-20 0-1-16,-11 9-12 0,-22-8-19 15,-9 8-1-15,-16-1 0 16,-11 3-1-16</inkml:trace>
  <inkml:trace contextRef="#ctx0" brushRef="#br2" timeOffset="13154.7525">1519 3224 93 0,'0'0'36'16,"4"-14"0"-16,-4 14 1 15,-5 14-32-15,5 6-1 16,-4 6-2-16,1 9-2 16,-2 6 1-16,-1 6 0 15,0 4-3-15,0-6-4 16,12 5-28-16,-6-19-3 15,10-7 0-15,-10-24-1 16</inkml:trace>
  <inkml:trace contextRef="#ctx0" brushRef="#br2" timeOffset="13525.7737">1730 2803 92 0,'-39'25'36'0,"-17"10"1"15,2 24 1-15,-9 6-33 16,9 18-1-16,-1 11-1 16,14 12-1-16,6 3 1 15,15 3-2-15,18-5 0 16,15-8-1-16,19-17 0 15,17-22-1-15,17-30 1 16,14-26 1-16,10-27-1 16,-1-26 2-16,3-24-1 15,-6-18 1-15,-15-13 0 16,-16-1-1-16,-23 2 0 0,-24 1-1 15,-25 9-1-15,-20 11-2 16,-19 18 1-16,-10 18 0 16,-4 19-1-16,-5 16 0 15,11 25-5-15,-5 9-25 16,32 22-4-16,8 1 1 15,26 14-2-15</inkml:trace>
  <inkml:trace contextRef="#ctx0" brushRef="#br2" timeOffset="14314.8188">2943 3051 85 0,'12'-1'34'0,"-12"1"2"0,-1 21 0 16,-11 0-32-16,0 18 1 15,-6 7-2-15,-1 15 0 16,-3 8 0-16,0 8-1 15,1-2 2-15,9-3-3 16,-1-9 1-16,5-11-1 16,2-16 0-16,8-13 0 15,-2-23 0-15,15-10 0 16,-2-20 0-16,3-12 0 15,3-12-1-15,4-9 1 16,-1-8-1-16,-1-4 0 16,-1 0-1-16,-2 7 1 15,-2 8 0-15,-3 11 0 16,-4 12 0-16,-4 10 0 0,-3 13 1 15,-2 14-1-15,0 0 1 16,6 28-1-16,-3-6 0 16,5 0 1-16,4 0-1 15,8-4 0-15,8-5 1 16,4-8-1-16,8-9 1 15,6-5 0-15,0-7 1 16,1-2-2-16,-7 1 1 16,-2-1 0-16,-6 5 0 15,-7 5 0-15,-6 8 0 16,-10 15 0-16,-4 13-1 15,-5 15 0-15,-7 14 0 16,-1 8 1-16,-3 8-1 16,2 6-1-16,3-2 0 15,4-10-2-15,11-6-2 0,3-28-21 16,17 0-12-16,0-29 0 15,16-2-1-15,-5-23-1 16</inkml:trace>
  <inkml:trace contextRef="#ctx0" brushRef="#br2" timeOffset="14690.8403">3723 3411 96 0,'-8'31'38'16,"2"-12"0"-16,12 5-2 0,8-15-33 15,13-4 1-15,7-10-1 16,12-5 0-16,3-11 0 16,3-2-1-16,-1-8 0 15,-5-2-1-15,-9 0 1 16,-6-2-1-16,-15 2 1 15,-10 2-1-15,-16 5 0 16,-7 7 0-16,-12 7 0 16,-1 8 0-16,-6 8 0 15,-2 15-1-15,0 11 1 16,2 10 0-16,7 9-1 15,4 2 0-15,8 6 1 16,10-2-2-16,12-4 0 16,10-9-1-16,12-9-2 15,14-17-5-15,22 1-24 0,-6-22-7 16,20-1 0-16,-8-21 0 15</inkml:trace>
  <inkml:trace contextRef="#ctx0" brushRef="#br2" timeOffset="15080.8626">4639 3164 104 0,'-22'9'39'16,"-15"-6"2"-16,5 21-2 15,-10 1-34-15,2 12-1 16,0 5 0-16,3 9-1 15,2-1 0-15,8 4-2 16,9-3 1-16,8-6-1 0,10-9 0 16,9-8-1-16,10-16 0 15,9-9 0-15,6-15 0 16,5-12 1-16,3-8-1 15,-4-13 1-15,0-6-1 16,-4-3 1-16,-5 1 0 16,-5 3-1-16,-7 10 0 15,-8 6 0-15,-8 15 0 16,-1 19-1-16,-15 19 1 15,0 15-1-15,-1 9 0 16,-2 8-1-16,8 8-1 16,3 0-1-16,13 3-2 15,6-26-11-15,25 3-22 16,6-23-2-16,19-5 1 0,3-24-2 15</inkml:trace>
  <inkml:trace contextRef="#ctx0" brushRef="#br2" timeOffset="15395.8806">5233 3194 114 0,'-63'27'39'0,"9"15"1"15,-2-14-3-15,13 10-34 16,13-4-1-16,17-1 0 15,14-10-1-15,18-7 0 16,16-7 0-16,13-3-1 16,4-3 1-16,0-2-1 0,-3 0 1 15,-6 0-1-15,-11 7 1 16,-14 4-1-16,-16 7 0 15,-13 5 0-15,-14 5-1 16,-6 0-1-16,-4 5 1 16,0-3-3-16,4 1-1 15,0-17-16-15,23 8-17 16,8-23-3-16,13 3 1 15,11-20 0-15</inkml:trace>
  <inkml:trace contextRef="#ctx0" brushRef="#br2" timeOffset="15801.9039">5719 3220 105 0,'-11'18'39'15,"-13"-1"1"-15,7 20-1 16,-14 0-33-16,12 12-1 15,-1-2-1-15,7 5-1 16,3-6 0-16,10-6-2 16,9-9 1-16,7-8-2 15,10-13 1-15,6-12 0 16,3-10 0-16,6-10-1 15,-1-7 1-15,2-6 0 16,-3-5 0-16,-2-5 1 16,-7 4-2-16,-2-1 0 15,-5 6 0-15,-6 9 0 0,-5 7 0 16,-12 20 0-16,0 0 0 15,-4 19 0-15,-9 8-2 16,1 9 1-16,2 7-1 16,-2-4 0-16,10 4-2 15,2-12-1-15,14-1-4 16,6-26-17-16,31 5-12 15,-5-22-1-15,18 0 1 16,1-17-1-16</inkml:trace>
  <inkml:trace contextRef="#ctx0" brushRef="#br2" timeOffset="16126.9224">6482 3259 99 0,'-20'17'39'0,"-12"0"0"0,9 23-1 16,-12-1-24-16,13 12-9 15,2-2-2-15,8 4-1 16,5-4 0-16,7-3-1 15,1-9 1-15,7-6-1 16,1-12 0-16,2-11 0 16,1-11 0-16,0-12 0 15,1-13 0-15,2-5 1 16,0-13-2-16,2-6 3 15,4-9-3-15,0-2 0 16,1 2 0-16,-5 7 0 16,2 8 0-16,-5 8 0 15,0 11-2-15,-2 9-2 16,6 17-4-16,-8-4-11 15,24 20-19-15,-9-10-3 0,20 10 1 16,2-12-1-16</inkml:trace>
  <inkml:trace contextRef="#ctx0" brushRef="#br2" timeOffset="16477.9425">7000 3446 119 0,'-11'24'40'0,"11"-24"1"15,6 24-7-15,21-29-29 16,12-3-1-16,10-10-2 0,11-4 0 16,2-8 0-1,-1-1-1-15,-4-3-1 0,-9-4 1 16,-11 5-1-16,-11 4 0 15,-17 5 1-15,-20 10 0 16,-18 14 1-16,-11 9-2 16,-11 10 0-16,-4 11 0 15,-2 9 0-15,1 5 0 16,10 2 0-16,16 0 0 15,15-4 0-15,15-7 0 16,22-5 0-16,11-10-3 16,27 3-10-16,-5-25-17 15,26 6-12-15,-2-18-1 16,17 2 0-16,-6-18 0 15</inkml:trace>
  <inkml:trace contextRef="#ctx0" brushRef="#br2" timeOffset="17078.9769">8560 3055 107 0,'7'-13'39'0,"20"4"1"15,4-12-2-15,19 0-38 16,7-5 1-16,6 6 0 0,2-2 0 16,-7 10 0-16,-11 7 0 15,-13 11 0-15,-16 9 0 16,-18 15 1-16,-20 11-1 15,-15 10 1-15,-11 9 0 16,-6 4-1-16,-3-1 0 16,8 1 1-16,6-6-2 15,16-7 1-15,17-13-1 16,18-12 0-16,25-12-2 15,12-15-1-15,24-12-3 16,6-20-5-16,27 5-22 16,-8-24-7-16,12 4 1 15,-13-14-2-15</inkml:trace>
  <inkml:trace contextRef="#ctx0" brushRef="#br2" timeOffset="17364.9933">9547 2964 109 0,'-48'30'39'15,"-17"2"2"-15,7 24-2 16,0-4-33-16,8 6-1 15,8-2-2-15,18 2 0 16,18-7-1-16,21-7-1 16,22-10 0-16,17-14 0 15,15-14 0-15,6-12-1 16,2-14 1-16,1-12-1 15,-11-8 0-15,-9-10 0 16,-18-3-1-16,-14-2 0 16,-17 0-1-16,-16 1-1 15,-10 9 0-15,-15 6-2 0,-1 16-2 16,-14 2-6-16,13 28-19 15,-12-5-8-15,21 18 1 16,2-2-1-16</inkml:trace>
  <inkml:trace contextRef="#ctx0" brushRef="#br2" timeOffset="17966.0276">10121 3206 103 0,'0'0'39'0,"-17"-16"1"15,17 16-1-15,-30 5-35 16,16 6 0-16,-8 4-1 0,3 9-1 16,-3 7 1-16,0 6-1 15,1 2 0-15,2 4-1 16,3-3 1-16,3-6-2 15,8-8 1-15,2-7 0 16,3-19-1-16,18-5 0 16,2-16 1-16,5-8-1 15,4-10 1-15,2-6-1 16,1-2 0-16,-1-3 0 15,-2 7 1-15,-7 6-1 16,-6 8 0-16,-6 9 0 16,-10 20 0-16,0 0 0 15,0 0 0-15,1 19 0 0,-8 5 1 16,2 2-1-16,1 3 0 15,4 0 1-15,5-5-1 16,6-2 0-16,6-8 1 16,5-8-1-16,3-8 1 15,8-11-1-15,4-6 2 16,-4-7-2-16,5-4 0 15,-3-5 0-15,1 0 0 16,-5-2 0-16,-1 7 0 16,-8 3 0-16,-4 8 0 15,-4 7 0-15,-14 12 0 16,8 10 0-16,-16 13 0 15,-8 13 0-15,-2 7 0 16,-4 6-3-16,6 7-1 0,-3-7-4 16,15 9-8-16,-7-26-12 15,29 6-12-15,-3-24-2 16,23-3 1-16,0-23 0 15</inkml:trace>
  <inkml:trace contextRef="#ctx0" brushRef="#br2" timeOffset="18265.0447">11170 2730 110 0,'-11'-4'41'0,"-1"31"3"15,-17 4-3-15,4 15-36 16,-2 7-1-16,3 10 0 15,-4 5-1-15,2 5 0 0,2-3-3 16,2-5 0-16,8-5 0 16,6-6 0-16,3-8 0 15,10-9 0-15,8-13 0 16,8-11 0-16,10-8 0 15,2-10 0-15,9-5 0 16,0-7-3-16,8 7-10 16,-12-20-7-16,15 22-17 15,-17-15-5-15,8 11-1 16,-11-6-1-16</inkml:trace>
  <inkml:trace contextRef="#ctx0" brushRef="#br2" timeOffset="18874.0794">12415 3150 98 0,'-5'-13'36'16,"-7"14"2"-16,-18-6-1 16,0 10-32-16,-8 2 0 15,-1 11-1-15,-3 4 0 16,3 11 1-16,-1 2-2 15,10 7 0-15,5 0-1 16,13 3 0-16,9-3-1 16,13-8-1-16,13-8 1 15,13-10-1-15,6-9 1 0,7-10-1 16,1-10 1-1,0-9 0-15,-6-9 0 0,-7-5 0 16,-12-2-1-16,-10-6 0 16,-9 4 0-16,-8 3 0 15,-10 6-1-15,-3 5 0 16,-1 15-1-16,-4 5-1 15,3 16-1-15,2 3-3 16,20 23-11-16,-9-16-19 16,27 17-2-16,0-14 0 15,25 5-1-15</inkml:trace>
  <inkml:trace contextRef="#ctx0" brushRef="#br2" timeOffset="19137.0946">13397 2602 83 0,'-12'-57'36'0,"-17"6"2"16,0 32 2-16,-21 12-29 15,2 31-4-15,-18 22-1 16,-2 27-1-16,-5 12-1 15,7 18 1-15,7 7-3 16,8 5 1-16,11-1-2 16,12-6-2-16,16-8-2 15,12-21-7-15,19 0-27 16,-6-29-3-16,8-10 1 15,-5-29-2-15</inkml:trace>
  <inkml:trace contextRef="#ctx0" brushRef="#br2" timeOffset="19303.1041">12748 3195 126 0,'-16'-17'41'0,"16"17"1"16,0 0-2-16,26-5-39 15,9 5-4-15,13-11-10 16,21 14-26-16,-5-16-2 15,20 7-1-15,-3-12-1 16</inkml:trace>
  <inkml:trace contextRef="#ctx0" brushRef="#br2" timeOffset="21413.2248">14399 3071 97 0,'-13'-16'37'0,"-1"21"1"16,-14-9-11-16,-1 23-23 15,-9 6 0-15,2 9 0 16,-2 4-2-16,4 5 0 16,4-2-1-16,8 3 0 15,11-3-1-15,9-9-2 0,19-3-6 16,2-20-27-16,29 0-2 15,5-21-1-15,20-3 0 16</inkml:trace>
  <inkml:trace contextRef="#ctx0" brushRef="#br2" timeOffset="21754.2443">14816 2992 94 0,'-40'4'39'15,"4"13"1"-15,-11-2-1 16,12 8-30-16,-5 4-6 15,11 8 1-15,4 1-2 16,13 3 0-16,9-3-1 16,13-4 0-16,10-6 0 0,10-8 0 15,11-10-1-15,5-10 1 16,1-12-1-16,-2-7 0 16,-5-5 1-16,-5-5-2 15,-9-1 1-15,-10-1 0 16,-9 2-1-16,-11 2 0 15,-6 7 0-15,-7 4-1 16,-3 5 0-16,-2 5-1 16,4 8-2-16,-1-4-4 15,19 4-27-15,0 0-2 16,18 9-1-16,2-17 0 15</inkml:trace>
  <inkml:trace contextRef="#ctx0" brushRef="#br2" timeOffset="21969.2566">15420 2580 89 0,'11'-22'37'0,"-16"4"-1"16,5 18 2-16,-29 33-33 15,5 5-1-15,-5 18-1 16,-4 13 1-16,-2 11-2 15,2 6 0-15,6 7-2 16,4-6-2-16,18 3-10 16,0-19-26-16,25-4 1 15,2-24-1-15,18-3 0 16</inkml:trace>
  <inkml:trace contextRef="#ctx0" brushRef="#br2" timeOffset="22345.2781">15733 3040 110 0,'-35'-13'40'0,"2"22"1"16,-18 2-2-16,3 19-35 16,2 0 0-16,8 9-1 15,6 1 0-15,14-1-1 16,14-9-1-16,18-5 0 15,13-17 0-15,12-14-1 16,10-11 1-16,11-12-1 16,2-12 1-16,3-9-1 0,-2-8 1 15,-4-8 0-15,-5 1-1 16,-7-1-1-16,-9 4 1 15,-9 11-1-15,-10 9 1 16,-10 10-1-16,-15 22 1 16,-10 20 0-16,-9 21 1 15,-5 16 1-15,-6 12-2 16,1 7 2-16,4 9-6 15,4 2 1-15,20 6-11 16,-2-26-22-16,34 3-6 16,8-21 0-16,23-1 0 15</inkml:trace>
  <inkml:trace contextRef="#ctx0" brushRef="#br2" timeOffset="23051.3184">17082 3004 92 0,'12'-31'38'15,"6"15"-1"-15,-18-4 1 16,0 20-34-16,0 0 1 16,-20 7-1-16,1 9-1 15,0 11 0-15,-4 4-1 16,4 5 0-16,0 4 0 15,8 1-1-15,5 0 1 16,7-2-1-16,6-8-1 16,13-6 1-16,4-7-1 15,6-10 0-15,5-12 1 16,5-9-1-16,-2-11 0 15,-1-2 1-15,-2-9-1 16,-6 0 0-16,-5-2 1 16,-2 2-1-16,-8 7 0 0,-4 4 0 15,-4 7-1-15,-3 5 1 16,-3 12 0-16,0 0-1 15,-7 23 1-15,6 1-1 16,1 6 1-16,0 4 0 16,4 4 0-16,5-1 0 15,5-1-1-15,6-9 2 16,3-5-1-16,5-8 1 15,4-11-1-15,2-13 1 16,0-10 0-16,1-9 0 16,-5-5 0-16,-2-8-1 15,-4-2-1-15,-3 0 0 16,-3 5 0-16,-8 3-2 0,0 8-1 15,-5 4-2-15,-5 24-7 16,5-19-20-16,10 25-5 16,-15-6-1-16,26 14 0 15</inkml:trace>
  <inkml:trace contextRef="#ctx0" brushRef="#br2" timeOffset="23457.3417">18254 2977 92 0,'-31'-9'38'16,"5"14"0"-16,-18-4 2 16,6 16-33-16,-10-3-2 0,4 10 0 15,-1 2-1-15,6 5 0 16,6-2-1-16,9 4-1 15,9-4 0-15,14 0-1 16,8-8 0-16,11-7 0 16,14-7-1-16,6-5 0 15,5-9 0-15,4-8 0 16,4-6 0-16,-3-8 0 15,-4 3 0-15,-6-4 0 16,-7 4 0-16,-8 5 0 16,-7 5 0-16,-16 16-1 15,0 0 1-15,0 0 0 16,-8 15 0-16,-3 7 0 15,-1 4-1-15,4 2-1 16,8 2-1-16,1-4-2 0,20 1-10 16,-5-27-18-16,28 4-6 15,-2-20-2-15,19-3 0 16</inkml:trace>
  <inkml:trace contextRef="#ctx0" brushRef="#br2" timeOffset="23665.3536">19023 2449 73 0,'2'-19'41'0,"-21"16"-3"16,0 37 2-16,-20 15-20 16,2 23-15-16,-6 7-2 15,1 13 0-15,3 4-2 16,2 4 0-16,11-5-2 0,2-11-2 15,15 4-11-15,-4-29-26 16,17-4 2-16,-5-24-1 16,13-5-2-16</inkml:trace>
  <inkml:trace contextRef="#ctx0" brushRef="#br2" timeOffset="23869.3653">18587 2972 110 0,'-17'9'40'15,"1"-3"2"-15,21 11-2 16,11-8-38-16,16-3-2 16,20-4 0-16,13-2-2 0,15 0-3 15,-2-12-14-15,20 8-21 16,-12-10 0-16,1 8-1 15,-19-8 0-15</inkml:trace>
  <inkml:trace contextRef="#ctx0" brushRef="#br2" timeOffset="24494.401">19137 3055 91 0,'-29'18'39'16,"19"5"-1"-16,6-10 2 15,21-3-31-15,9-2-6 16,12-4 1-16,9-10-2 15,9-4 1-15,3-6-1 16,0-2 0-16,-7-6 0 0,-8 1 0 16,-10-5-1-16,-10 1-1 15,-15 2 0-15,-10 5 0 16,-13 3 0-16,-11 7 0 15,-8 10 1-15,-6 8-1 16,-8 7 0-16,-1 9 1 16,3 6-1-16,8 6 1 15,8 1 0-15,15 2-1 16,13-4 1-16,15-6 0 15,16-7-1-15,16-7 1 16,11-7-1-16,3-13 1 16,5-5-1-16,-1-8 0 15,-8-2 0-15,-5-2 0 16,-8 0 1-16,-13 2-1 0,-11 5 0 15,-9 8 0-15,-10 7 0 16,-12 11 0-16,-8 7 0 16,-6 11 0-16,-1 5 0 15,1 7 0-15,3-1 0 16,0 1-1-16,8-7 1 15,9-4 0-15,7-11 1 16,-1-19-1-16,20 3 1 16,-6-17 0-16,0-12 0 15,3-7 1-15,-4-5-1 16,-1-2 1-16,0-4-2 15,0 4 0-15,0 1 0 16,0 3 0-16,3 9 0 0,-1 2-4 16,3 5-2-16,1-2-8 15,23 22-9-15,-10-16-18 16,24 14 0-16,4-8-3 15,25 10 2-15</inkml:trace>
  <inkml:trace contextRef="#ctx0" brushRef="#br2" timeOffset="25822.477">21123 3351 82 0,'9'-10'38'0,"-15"-6"-1"16,4 5 0-16,-18-11-30 15,6 4-2-15,-8-8-1 16,1 3 0-16,-7-5-1 15,-3-1-2-15,-1-5 2 16,2-1-2-16,-1-2 1 16,4-5-2-16,2-7 1 15,6-3 0-15,4-1-1 16,8-4-1-16,4-5 1 15,3 0-1-15,9-4 1 16,3 2-1-16,3 6 1 16,3 5-2-16,2 6 3 15,3 9-2-15,-1 12 1 16,-1 9 0-16,-1 14 0 0,-2 16 0 15,-3 11-1-15,-5 14 1 16,-9 12 0-16,-7 11 1 16,-7 12-1-16,-10 7 1 15,-9 6 0-15,-9 1 0 16,-4-3 0-16,-4-2 1 15,5-9-1-15,3-10-1 16,10-11 1-16,13-10 0 16,20-18-1-16,20-15 0 15,22-11-2-15,20-21-5 16,34 7-27-16,0-24-5 15,20 10 1-15,-1-13-2 16</inkml:trace>
  <inkml:trace contextRef="#ctx0" brushRef="#br2" timeOffset="26663.5251">21902 2921 85 0,'-15'8'35'0,"4"10"1"16,-5-1 1-16,8 13-32 15,-7-4 0-15,4 16 1 16,-5-3-2-16,3 7 1 15,2-3-3-15,3 0 1 16,-3-7-1-16,5-6 0 16,3-7-1-16,2-9 1 0,1-14-1 15,0 0 0 1,10-20 0-16,0-3 0 0,-1-9 0 15,6-5 0-15,1-4-1 16,5-5 0-16,2-3 1 16,1 0-1-16,3 2 0 15,1 1 1-15,2 6-1 16,-3 6 0-16,-1 7 0 15,0 8 0-15,0 7 0 16,-1 11 0-16,-1 7 0 16,-1 7-1-16,2 3 1 15,-1 5-1-15,1 3 1 16,-3-1 0-16,-3 7-1 15,-7-2 1-15,-8 1-1 16,-10 1 1-16,-9-3-1 16,-11 3 1-16,-13-3-1 0,-6-1 1 15,-6-6 0-15,-3-3 0 16,2-3 0-16,4-1 0 15,7-4 0-15,8-4 1 16,8-3-2-16,8 2 2 16,6 7-1-16,2 5 0 15,-2 12 0-15,2 5 0 16,-9 15 0-16,-1 7 0 15,-6 7 1-15,-4 3-1 16,3 1-2-16,-1-10-2 16,12 2-11-16,-6-23-21 15,21-7-4-15,0-28 1 16,21 9-2-16</inkml:trace>
  <inkml:trace contextRef="#ctx0" brushRef="#br2" timeOffset="27083.5491">22521 2937 87 0,'2'-10'41'15,"-2"10"-2"-15,-15 4 1 16,5 14-13-16,-8 0-25 15,1 9-1-15,-1 3 0 16,1 8-1-16,-1 2 1 16,5 3-1-16,9-4 0 0,6-5 0 15,10-7 0-15,9-11 0 16,10-12 1-16,13-15-1 15,8-7 1-15,4-10-1 16,2-8 1-16,-2-4-1 16,-1 0 1-16,-7-1-1 15,-9 10 1-15,-12 6 0 16,-12 6-1-16,-15 19 0 15,0 0 1-15,0 0-1 16,-18 27 0-16,-2-1 1 16,3 5-2-16,2 5 0 15,4 1-1-15,7-7-2 16,20 1-6-16,1-25-18 15,30 4-12-15,0-19 1 16,18 1-2-16,1-21 2 0</inkml:trace>
  <inkml:trace contextRef="#ctx0" brushRef="#br2" timeOffset="27281.5605">23579 2633 107 0,'-43'48'39'16,"6"21"2"-16,-9-3-2 15,12 9-35-15,-2-1-2 16,8 1-1-16,9-2-5 16,3-22-19-16,17 7-15 15,-2-22-1-15,12-4 0 16,-2-22-1-16</inkml:trace>
  <inkml:trace contextRef="#ctx0" brushRef="#br2" timeOffset="27438.5694">23241 2928 127 0,'10'-5'41'16,"9"-7"0"-16,22 12-3 16,6 2-47-16,6-14-29 15,25 8-3-15,-9-7 0 16,2 7-2-16</inkml:trace>
  <inkml:trace contextRef="#ctx0" brushRef="#br2" timeOffset="28300.6187">2180 4762 80 0,'25'-14'38'16,"-11"-6"-1"-16,2 14 1 15,-16 6-31-15,3 12 0 16,-8 8-3-16,0 10-1 15,-5 12 0-15,1 6-1 16,-5 4 0-16,2 5-1 16,1-4-2-16,1-11-4 15,13 3-25-15,-6-25-8 0,16-6 1 16,-2-25-3-16</inkml:trace>
  <inkml:trace contextRef="#ctx0" brushRef="#br2" timeOffset="28466.6282">2304 4403 96 0,'-36'-13'37'16,"12"13"0"-16,1 0-5 15,8-1-37-15,28 4-28 16,3-12-2-16,25 1-1 15,4-9-1-15</inkml:trace>
  <inkml:trace contextRef="#ctx0" brushRef="#br2" timeOffset="28685.6408">2888 4146 91 0,'-9'36'37'16,"-10"4"0"-16,5 23 0 15,-9 6-30-15,6 18-2 16,-6 7-1-16,2 7-2 15,2-2-1-15,-2-3 0 16,6-8 0-16,0-10-4 16,10-8-4-16,-6-26-28 15,19-11-3-15,-8-33 0 16,24 9-1-16</inkml:trace>
  <inkml:trace contextRef="#ctx0" brushRef="#br2" timeOffset="28849.6501">2703 4796 113 0,'-29'-13'40'15,"16"17"1"-15,2-9-2 16,11 5-36-16,24 0-2 16,11-10-5-16,25 11-23 15,2-18-14-15,25 9 1 16,5-13-2-16,17 8 1 15</inkml:trace>
  <inkml:trace contextRef="#ctx0" brushRef="#br2" timeOffset="29234.6722">4198 4681 90 0,'14'-7'38'0,"-14"7"0"16,7 17 1-16,-19 8-35 15,2 17-2-15,-5 7 0 16,-1 9-2-16,-2 4 1 15,-1 4-1-15,5-6 1 16,4-10-4-16,10-7-4 16,-3-23-30-16,20-12 1 15,0-22-1-15,12-10-3 16</inkml:trace>
  <inkml:trace contextRef="#ctx0" brushRef="#br2" timeOffset="29735.7008">4236 4543 90 0,'-14'-7'37'0,"14"7"0"16,-2 12 0-16,13-7-35 16,9 11-7-16,6-1 1 15,12 9-2-15,-1-3 1 16,5 8 1-16,-4-2 1 15,0 4 1-15,-6 5 4 16,-6-7 2-16,-4 8 1 16,-13-6 1-16,-4 6 0 15,-8-8 0-15,-3 5-1 16,-5-6-1-16,0 1-1 15,-5-4 0-15,5-2-2 16,2-5 0-16,3-2 0 0,6-16-1 16,1 11 1-16,-1-11-1 15,22-11 0-15,-5-5 0 16,7-4 0-16,1-5 1 15,4-5-1-15,-1-3 1 16,1 0-1-16,-4-2 1 16,0 2 0-16,-5-1 0 15,-2 10 0-15,-7 3-1 16,1 6 1-16,-12 15 0 15,10-4-1-15,-6 16 0 16,-4 10 0-16,0 8 0 16,-1 4-2-16,0 6 0 15,-1-1-1-15,10 5-3 16,-8-20-20-16,19 9-12 0,-2-22-1 15,14-3-1-15,-5-18 0 16</inkml:trace>
  <inkml:trace contextRef="#ctx0" brushRef="#br2" timeOffset="29969.7142">5442 4216 101 0,'-14'37'38'15,"-14"4"0"-15,8 22 0 16,-3 1-36-16,0 12 0 0,3 4-1 16,3-1-1-16,3 1 0 15,3-7-1-15,2-3-4 16,5-20-7-16,7 1-26 15,-3-22-1-15,11-8 1 16,-11-21-2-16</inkml:trace>
  <inkml:trace contextRef="#ctx0" brushRef="#br2" timeOffset="30427.7404">5210 4615 96 0,'-13'-1'39'0,"0"-4"1"16,15 18-1-16,0-3-35 0,21-1 0 15,9-5-2 1,15 0 0-16,13-4 1 0,9-2-2 16,7-5 1-16,9 0-2 15,-4-1 1-15,-4 3 0 16,-6 0 0-16,-13 1-1 15,-15 6 1-15,-13 3 0 16,-13 7-1-16,-15 3 1 16,-13 6 0-16,-7 5-1 15,-7 6 1-15,1 6-1 16,1 5 1-16,0 0-1 15,8 1 0-15,8-1 0 16,15-6 0-16,13-8 0 16,11-8 0-16,11-13 0 15,4-11 1-15,7-12-1 0,1-14 0 16,-2-7 0-16,-8-9 1 15,-8-2-2-15,-17-1 1 16,-9 2-2-16,-13 3-1 16,-16 4-1-16,-7 14-1 15,-16 2-6-15,9 27-12 16,-23-6-16-16,18 18-1 15,-2-1 0-15,16 10 1 16</inkml:trace>
  <inkml:trace contextRef="#ctx0" brushRef="#br2" timeOffset="31073.7774">7957 4631 95 0,'-12'-13'38'0,"-17"-4"1"16,1 11-1-16,-11 2-34 15,-4 8 0-15,-4 8-1 16,-2 11 1-16,2 7-1 16,1 11-1-16,8 4 0 15,7 1 0-15,12-1 0 16,12-2-1-16,14-8 0 15,15-10-1-15,13-15 1 16,15-10 0-16,4-15-1 16,8-8 1-16,0-12-1 15,0-8 1-15,-7-1 0 0,-8 4-1 16,-9-2 1-16,-12 8-1 15,-6 8 1-15,-9 7-1 16,-11 19 0-16,0 0 1 16,0 15-2-16,-6 11 1 15,1 9-1-15,-2 4-2 16,6 6-2-16,0-6-5 15,18 15-17-15,-4-25-12 16,19 5 0-16,1-22-4 16,20-2 3-16</inkml:trace>
  <inkml:trace contextRef="#ctx0" brushRef="#br2" timeOffset="31809.8192">9399 4051 92 0,'2'-23'37'16,"-6"-4"0"-16,4 27 2 15,0 0-36-15,0 14 2 16,-4 17-2-16,0 17 1 16,-2 9-2-16,0 9 0 15,0 10 0-15,-1 4-1 16,0-2 0-16,3-3 0 15,-1-6 0-15,4-9-1 16,-1-9 0-16,3-8 0 0,1-15 0 16,-1-4 1-16,3-13-1 15,-4-11 0-15,0 0 0 16,14-23 0-16,-10 2 1 15,2 1-1-15,4-8 0 16,1-1-1-16,3 0 1 16,4 3 0-16,3 5 0 15,3 7-1-15,4 4 1 16,5 9 0-16,-2 6 0 15,-1 5 0-15,-1 6-1 16,-2 3 1-16,-6 2-1 16,-4 2 1-16,-8 0 0 15,-11-2-1-15,-7-3 1 16,-10 0 0-16,-11-3 0 15,-5-5 0-15,-8-2 0 0,-1-3-1 16,1-4-2-16,3-9-1 16,16 7-8-16,-2-21-21 15,30 10-5-15,3-12 0 16,25 3-2-16</inkml:trace>
  <inkml:trace contextRef="#ctx0" brushRef="#br2" timeOffset="32190.8413">10107 4507 93 0,'-18'10'37'15,"-13"-7"1"-15,2 15 1 0,-1-5-35 16,-2 8 1-16,-4 5-2 15,4 5 1-15,0 3-1 16,8 4 0-16,4 3-1 16,8-3 0-16,9-1-1 15,10-6 0-15,7-5 0 16,14-8-1-16,7-13 1 15,11-9-1-15,3-11 0 16,4-12-1-16,-1-7 1 16,-6-7-1-16,-5-2 1 15,-11-5-1-15,-11 6-1 16,-10 0 0-16,-9 10 0 15,-13 5-1-15,-5 11-1 0,-8 2-1 16,5 18-3-16,-7-11-10 16,22 19-20-16,-4-10 1 15,18 10-1-15,-8-12 1 16</inkml:trace>
  <inkml:trace contextRef="#ctx0" brushRef="#br2" timeOffset="32402.8534">10497 4420 110 0,'15'-1'40'15,"-25"4"2"-15,3 24-6 16,-13-2-32-16,0 9-1 16,-4 8-1-16,3 7-1 15,2 0-1-15,2 2 0 0,9-2-1 16,5-11-2-1,12-7-2-15,0-22-10 0,30 0-23 16,-14-25-3-16,20-4 1 16,-10-22-2-16</inkml:trace>
  <inkml:trace contextRef="#ctx0" brushRef="#br2" timeOffset="32530.8607">10524 4028 94 0,'-31'-12'29'16,"3"7"-27"-16,14 5-1 15,15-14-36-15,21 15-2 16</inkml:trace>
  <inkml:trace contextRef="#ctx0" brushRef="#br2" timeOffset="32748.8732">10947 4144 106 0,'-22'55'39'0,"5"14"0"16,-8-13-4-16,5 15-31 15,2-7-1-15,5 1-2 16,5-8-1-16,3-6-2 16,10-4-2-16,2-18-5 15,19 2-28-15,-5-24-2 16,16 0 0-16,-1-19-1 15</inkml:trace>
  <inkml:trace contextRef="#ctx0" brushRef="#br2" timeOffset="32942.8843">11288 4462 100 0,'0'0'39'0,"-29"21"1"16,17 12-1-16,-8-2-35 16,1 8-1-16,0 0-1 15,5 3-1-15,5-5-1 16,2-5-1-16,8-6-3 15,-1-26-10-15,23 15-24 16,-8-28-2-16,13 0 0 16,-5-22-1-16</inkml:trace>
  <inkml:trace contextRef="#ctx0" brushRef="#br2" timeOffset="33386.9096">11390 4186 81 0,'0'0'35'16,"-11"18"-3"-16,14-3 3 15,1-1-30-15,11 2-4 16,0 2 2-16,2 1-1 16,-3 1 4-16,3 6-1 15,-10-4 2-15,3 9-1 16,-14-2-1-16,1 7-1 15,-7-4 0-15,0 3-1 16,-5-1 0-16,1 2-1 0,1-6-1 16,4-4-1-16,6-6 1 15,4-8-1-15,-1-12 0 16,23 0 0-16,-2-16 0 15,7-7-1-15,4-5 1 16,2-5 0-16,0-3 1 16,1 0-2-16,-4 6 1 15,-6 5 0-15,-7 9 0 16,-6 9 0-16,-12 7 0 15,9 13-1-15,-9 7 0 16,-1 7 0-16,2 1-2 16,3 1-1-16,7 4-1 15,4-12-6-15,22 13-10 16,-8-21-18-16,20 3 0 15,-3-16-1-15,16 1 2 0</inkml:trace>
  <inkml:trace contextRef="#ctx0" brushRef="#br2" timeOffset="33905.9393">12260 4474 104 0,'-28'-19'40'0,"-1"13"1"16,-16-3 0-16,11 10-37 16,-13 6 0-16,7 13-1 15,-1 5 0-15,9 5-1 16,6 0 0-16,10 3-1 15,10-3 0-15,11-5 0 16,9-6-1-16,15-10 1 0,7-8-1 16,10-5 0-1,6-10 0-15,6-5 1 0,0-5-1 16,0-1-1-16,-4-1 1 15,-7 4-1-15,-8 4 0 16,-11 5 0-16,-13 12-1 16,-15 1 1-16,0 32-1 15,-19 5 1-15,-11 16 0 16,-7 15 1-16,-7 14 1 15,-3 9-1-15,0 5 1 16,1 0-1-16,9-2 1 16,4-9-1-16,11-14 2 15,9-14-2-15,6-19 0 16,1-16 1-16,6-22 0 15,0 0 0-15,-4-27 0 0,5-8 0 16,1-13-2-16,2-10 3 16,4-9-2-16,5-3 0 15,4-3 0-15,8 4 0 16,4 5-1-16,7 5 0 15,3 8-1-15,0 3-7 16,9 18-5-16,-11-9-6 16,20 21-20-16,-12-14-1 15,8 12-2-15,-1-10 0 16</inkml:trace>
  <inkml:trace contextRef="#ctx0" brushRef="#br2" timeOffset="34377.9663">13514 4124 93 0,'8'-23'37'0,"3"23"1"16,-11 0 0-16,-7 46-31 16,-7-4-3-16,-2 15-2 15,-1 6 0-15,3 11-1 16,-2 2 0-16,4 3 0 15,5-4-1-15,4-6-1 16,6-5-3-16,0-19-7 16,15 3-26-16,-10-20-2 15,8-5 0-15,-16-23-1 0</inkml:trace>
  <inkml:trace contextRef="#ctx0" brushRef="#br2" timeOffset="34895.996">13261 4486 109 0,'-17'-1'39'0,"-1"-4"1"16,21 18-1-16,9-9-36 16,15 1-2-16,14-4 0 15,14-2 0-15,12-3 0 16,12-5-1-16,3 1 1 15,2-3-1-15,-7 0 0 16,-9 2 0-16,-12 3 1 0,-12 4-1 16,-16 3 1-16,-15 5-1 15,-14 4 1-15,-7 8 0 16,-7 1 0-16,-10 4 0 15,0 7-1-15,-2 1 1 16,1 3 0-16,5 0-1 16,6 0 1-16,7-4 0 15,11-6-1-15,11-3 1 16,11-16-1-16,11-5 0 15,7-11 1-15,6-14-1 16,4-9 1-16,2-7-1 16,-3-7 1-16,-3-4-1 15,-3 1 1-15,-8 2 0 16,-8 9-1-16,-5 6 1 15,-11 12-1-15,-4 12 0 0,-10 10 0 16,-10 14-1-16,-1 12 0 16,-7 4-2-16,3 7 0 15,-1 3-2-15,10 1-3 16,-3-11-7-16,24 8-9 15,-6-23-16-15,22 0 0 16,0-21-1-16,13-1 1 16</inkml:trace>
  <inkml:trace contextRef="#ctx0" brushRef="#br2" timeOffset="35380.0234">14735 3914 96 0,'-21'-9'39'0,"5"27"1"15,-11 10-1-15,7 26-28 16,-8 0-5-16,9 14-1 16,-3 4-2-16,5 6 0 15,4-2-1-15,4-3-1 16,1-9 0-16,3-4 0 15,2-11-1-15,3-10 0 16,0-10 0-16,4-15 0 16,-4-14 0-16,12-4 0 15,1-12 0-15,2-10 0 16,3-7 0-16,1-5 0 15,1-1 0-15,6-1 0 16,-3 5 0-16,-1 4 0 16,-3 8 0-16,3 8 0 0,-3 8 0 15,-2 7-1-15,-5 10 2 16,-2 8-1-16,-4 5 0 15,-5 7 0-15,-4 1 0 16,-8 1 0-16,-3 3-1 16,-6-5 1-16,-1-3 0 15,-6-2-1-15,3-7-1 16,-2-8-2-16,8-2-2 15,-3-12-7-15,21 4-7 16,-12-16-17-16,22 4-4 16,-1-13 0-16,15 4 1 15</inkml:trace>
  <inkml:trace contextRef="#ctx0" brushRef="#br2" timeOffset="35738.0441">14938 4452 103 0,'-2'20'39'16,"2"-20"2"-16,16 11-1 15,3-9-36-15,17-2 1 16,8-6-2-16,8-2 0 16,4-5-1-16,1 0 1 15,-4-4-2-15,-6-1 1 16,-9-3 0-16,-13-1 0 15,-16 1-1-15,-13 4 0 16,-12 3 0-16,-13 7 1 16,-12 7-2-16,-7 8 0 15,-5 13 0-15,-3 7 0 0,4 9 0 16,5 5 0-16,8 2 0 15,10-1 0-15,15-4 0 16,14-4 0-16,20-9-2 16,16-10 0-16,19-4-2 15,8-17-5-15,23 4-5 16,-8-22-7-16,20 11-17 15,-13-18-3-15,1 11-2 16,-16-10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07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2945 6135 73 0,'0'0'35'15,"2"-20"0"-15,-2 20 0 16,0 0-25-16,0 0-2 16,0 0-2-16,-7 19-2 15,1 4-1-15,2 11 0 16,-3 8 0-16,1 11 0 15,-3 8-1-15,0 5 1 16,-1 1-1-16,2-2 0 16,2-6-1-16,-1-6 1 15,2-11-1-15,2-9 1 16,2-12-1-16,1-21-1 15,0 0 1-15,15-19-2 16,-11-14 2-16,9-7-2 16,-3-11 2-16,0-7-2 0,-1-11 1 15,3-5-2-15,-1-3 3 16,0-1-2-16,4 4 2 15,1 1-1-15,4 4-2 16,2 9 1-16,5 11-1 16,6 11 1-16,2 14-1 15,0 16 1-15,4 8 1 16,-2 8 0-16,-5 13 2 15,-3 4-1-15,-6 9 1 16,-9 6 0-16,-9 5 0 16,-12 1-1-16,-9 2-1 15,-10 1 0-15,-6-3 0 16,-8-2 0-16,1-5-3 15,0-9-1-15,7 1-8 0,-4-18-25 16,19 2-1-16,1-16 0 16,16 1-1-16</inkml:trace>
  <inkml:trace contextRef="#ctx0" brushRef="#br0" timeOffset="1">3468 6429 102 0,'0'0'38'0,"0"17"1"16,0-17-2-16,-14 19-32 0,4-3-1 15,-1 7-1-15,-3 0 0 16,2 3 1-16,-1 0-2 15,6-1 1-15,1-1-1 16,10-4 0-16,5-7 0 16,6-8 0-16,10-7-2 15,5-8 0-15,4-8 0 16,5-4-2-16,0-4 2 15,-5-3-1-15,-2 1 1 16,-8 5-1-16,-8 5 2 16,-2 3-2-16,-14 15 1 15,0 0 1-15,0 0-1 16,0 10 0-16,-6 10-1 15,2 2 3-15,0 2-3 0,5 3 1 16,6 1-1-16,6-7-1 16,10-5-4-16,7-17-5 15,23 3-21-15,-6-22-8 16,19-3 1-16,-8-20-2 15</inkml:trace>
  <inkml:trace contextRef="#ctx0" brushRef="#br0" timeOffset="2">4361 5890 100 0,'0'0'38'16,"-28"6"1"-16,10 39-3 16,-7 5-29-16,2 21-4 15,1 10 1-15,3 5-2 16,2 3-2-16,3-1 0 0,10-6-2 15,1-16-3-15,17 0-16 16,-7-29-15-16,10-7-2 16,-6-23 1-16,5-7-1 15</inkml:trace>
  <inkml:trace contextRef="#ctx0" brushRef="#br0" timeOffset="3">4172 6406 113 0,'-25'-27'40'15,"11"13"1"-15,0-4-1 16,19 2-35-16,8 7-2 15,13-1-4-15,16 7-7 16,2-16-28-16,26 10-4 0,5-9 0 16,21 5-2-16</inkml:trace>
  <inkml:trace contextRef="#ctx0" brushRef="#br0" timeOffset="4">5820 6403 89 0,'-10'-15'36'16,"-4"11"2"-16,-15-3 0 16,2 9-32-16,-17 3 0 15,0 6-1-15,-5 7-1 16,1 8 0-16,0 2 0 15,6 3 0-15,6 2-2 16,14 2 2-16,12-5-2 16,15-3 0-16,17-9 0 0,16-9 0 15,8-10-1-15,11-8-1 16,3-10 1-16,4-6-2 15,-5-8 1-15,-6-2 0 16,-10 0 0-16,-7 1-1 16,-12 5 2-16,-7 4-1 15,-5 6 0-15,-7 8 0 16,-5 11 0-16,0 0 0 15,-10 16 0-15,6 3-1 16,-1 11-1-16,4-2 0 16,6 9-7-16,-8-14-17 15,21 10-13-15,-3-15-2 16,17-2-1-16,4-13 0 15</inkml:trace>
  <inkml:trace contextRef="#ctx0" brushRef="#br0" timeOffset="5">6932 6377 96 0,'0'0'37'16,"0"0"0"-16,-9 10-2 15,1 2-32-15,3 6 0 16,-5 8 0-16,0 8 1 16,-3 4-1-16,-1 6 0 0,-1 3 0 15,2 3-1-15,0-6 0 16,-1-4 0-16,3-8 0 15,2-7-1-15,3-8-1 16,6-17 1-16,0 0 0 16,1-22 0-16,11-6 0 15,4-9-1-15,1-9 1 16,7-8-2-16,2-7 2 15,6-2-2-15,0-4 1 16,3 6-1-16,-2 2 2 16,0 9-2-16,-2 9 1 15,1 10 0-15,0 7 0 16,-4 13 0-16,-2 10 0 15,0 9 0-15,-3 6 0 0,1 5 0 16,-5 9 0-16,-2 1 0 16,-6 9-1-16,-7 2 1 15,-7 3 0-15,-8 3 0 16,-6-1 0-16,-9-2 1 15,-7-2-1-15,-7-5 1 16,-4-6-1-16,0-5 1 16,2-6-1-16,1-8 1 15,5-2-1-15,6-5 0 16,6-2 0-16,3 2-1 15,5 4 1-15,2 8 0 16,-1 10 0-16,-3 14 0 16,-1 13-1-16,-6 9 1 15,-1 13 0-15,-7 6-2 16,0 1 1-16,-1-6-2 0,8-5-4 15,-1-21-13-15,22-8-17 16,-1-24-3-16,21-13 1 16,7-25-1-16</inkml:trace>
  <inkml:trace contextRef="#ctx0" brushRef="#br0" timeOffset="6">7394 6501 82 0,'0'0'39'0,"8"24"1"16,-8-24-1-16,14 27-17 15,0-16-19-15,12-3 2 16,7-4-3-16,12-5 1 15,2-9 0-15,8-3-3 16,4-7 2-16,-1-1-2 16,-6-6 1-16,-7-2-1 15,-9-1 1-15,-14 1-1 16,-13 5 0-16,-11 3 1 15,-13 6 0-15,-12 7-1 16,-10 8 1-16,-6 11 0 16,-6 7 0-16,0 13-1 15,0 6 1-15,8 2 1 16,8 4-1-16,9-1 0 0,16-4-1 15,15-8 0-15,18-7-4 16,15-14-2-16,23 4-13 16,-6-20-20-16,19 2-2 15,-3-13-1-15,9 4 1 16</inkml:trace>
  <inkml:trace contextRef="#ctx0" brushRef="#br0" timeOffset="7">8365 6418 100 0,'-4'-11'38'15,"-6"-12"0"-15,3 9 0 16,-8-4-32-16,0 6 0 15,-11 3-2-15,-3 11 0 16,-10 10 0-16,-3 10 0 16,-7 11-1-16,-2 8 0 15,2 7-1-15,3 1 1 16,8-3-1-16,10 1-2 15,13-11 0-15,15-6 0 16,19-15 0-16,12-10 0 16,15-14 0-16,8-8 0 15,7-11 0-15,1-6 0 16,-5-6 0-16,-4-1 0 15,-9-1 0-15,-8 5 0 0,-17 4 0 16,-5 7 0-16,-14 10 0 16,0 16 0-16,-22-3 0 15,7 17 0-15,-5 7 0 16,-2 8 0-16,7 7 0 15,4 0-2-15,7 2-2 16,9-6-1-16,13 4-8 16,-4-22-7-16,27 5-17 15,-5-18-1-15,16 1-2 16,-5-15-1-16</inkml:trace>
  <inkml:trace contextRef="#ctx0" brushRef="#br0" timeOffset="8">8812 6397 106 0,'0'0'40'15,"-33"20"1"-15,14 4-2 16,-14 0-32-16,9 11-2 16,-2 1-1-16,4 3 0 15,3-3-1-15,8-1 0 16,4-8-2-16,8-7 1 15,5-9-2-15,3-8 0 16,9-10 0-16,3-9 0 16,3-10 0-16,1-4 0 15,1-5 0-15,-1-4 0 16,0 1 0-16,-3 3 0 15,-3 4 0-15,-3 4 0 0,-5 10 0 16,-11 17 0-16,17-8 0 16,-15 19 0-16,-1 9 0 15,-2 9 0-15,-1 5 0 16,2 2 0-16,4 3 0 15,1-5-3-15,7 0-2 16,3-14-3-16,18 5-9 16,-11-25-11-16,21 2-13 15,-5-15 1-15,15-1 0 16,-3-16 1-16</inkml:trace>
  <inkml:trace contextRef="#ctx0" brushRef="#br0" timeOffset="9">9401 6379 115 0,'-25'5'39'0,"2"17"2"15,-12-5-2-15,4 14-36 16,2 3 2-16,11 3-1 16,3-2-1-16,11 0 0 15,8-5 0-15,9-7-3 16,8-8 0-16,8-11 0 15,6-6 0-15,4-9 0 16,0-9 0-16,4-6 0 16,-5-7 0-16,1-1 0 15,-7-1 0-15,-5 4 0 16,-4 3 0-16,-9 7 0 15,-14 21 0-15,6-10 0 16,-6 10 0-16,-19 29 0 16,6-1 0-16,1 3 0 0,1 4 0 15,8-1 0-15,7-4 0 16,8-8 0-16,16-4-6 15,3-21-8-15,26 4-10 16,-6-24-16-16,16-2 0 16,-6-17-1-16,11-3 0 15</inkml:trace>
  <inkml:trace contextRef="#ctx0" brushRef="#br0" timeOffset="10">10284 5991 118 0,'-15'26'39'0,"-17"11"3"16,1 21-2-16,-6 2-37 15,8 9 1-15,2 0-2 16,7 5-2-16,7-6-1 0,5-8-1 16,10 0-9-16,-5-24-13 15,17-2-16-15,-6-19 1 16,7-3-2-16,-15-12 2 15</inkml:trace>
  <inkml:trace contextRef="#ctx0" brushRef="#br0" timeOffset="11">10011 6390 105 0,'-13'-12'42'0,"13"12"1"16,0 0-2-16,28-8-19 16,-1 5-23-16,8-8-4 0,16 10-14 15,-6-16-20 1,16 4-3-16,-5-8 0 0,10 3-1 15</inkml:trace>
  <inkml:trace contextRef="#ctx0" brushRef="#br0" timeOffset="12">11378 6375 92 0,'12'-13'36'0,"-14"-6"0"16,0 9 1-16,-12-1-32 15,-4 7 0-15,-9 3 0 16,-1 11 1-16,-9 9-1 15,0 8 0-15,-7 10 0 16,4 5 0-16,5 2-1 16,10-1 0-16,11-2-2 15,14-3 1-15,14-12-3 16,15-8 0-16,21-14 0 15,12-11 0-15,12-10 0 16,3-8 0-16,-3-11 0 16,-6 0 0-16,-10-5 0 0,-17-1-2 15,-13 4 2-15,-24 1-1 16,-18 8 1-16,-13 6-1 15,-14 6 1-15,-3 7 0 16,-3 6 0-16,4 7 0 16,4 2 0-16,16 5 1 15,13-2-1-15,10-8 0 16,38 11 0-16,5-11 1 15,14-2-1-15,11-2 2 16,5-3-2-16,-1 3 0 16,-6-3 0-16,-8 5 0 15,-14 2 0-15,-9 4 0 16,-17 8 0-16,-11 3 0 15,-10 7 0-15,-10 3 0 16,-6 6 0-16,-2 4 0 0,-2-2 0 16,1 0 0-16,3-5 0 15,5-5 0-15,4-8 0 16,10-15 0-16,12 5 0 15,5-18 0-15,7-6 0 16,3-7 0-16,5-4 0 16,2-1 0-16,-4-2 0 15,-3 5 0-15,-3 6 0 16,-8 8 0-16,-16 14 0 15,11 3 0-15,-14 13 0 16,-7 8 0-16,2 7 0 16,-2 4 0-16,4 1 0 15,6-1 0-15,9-7 0 16,10-8 0-16,18-8-4 0,6-20-9 15,19 2-5-15,-10-26-12 16,24 4-8-16,-10-17-3 16,6 2 2-16,-13-17 2 15</inkml:trace>
  <inkml:trace contextRef="#ctx0" brushRef="#br0" timeOffset="13">12760 5826 114 0,'-13'-1'40'0,"2"27"-1"16,-13 6 2-16,1 19-38 15,0 9 2-15,4 8-4 16,-1 4 3-16,8 3-3 0,0-5-1 16,5 0 0-16,4-4-2 15,-1-13 0-15,9-1-11 16,-11-22-15-16,15-1-12 15,-10-17 0-15,1-12-1 16,11-1 1-16</inkml:trace>
  <inkml:trace contextRef="#ctx0" brushRef="#br0" timeOffset="14">12459 6275 119 0,'-11'-6'41'15,"11"6"1"-15,16-3-2 16,12 2-37-16,15-2 0 0,18-1-2 15,8-2 0-15,14 2 0 16,4-1-1-16,0 2 1 16,-7-2-2-16,-10 3 1 15,-13 1 1-15,-13 1-1 16,-18 2 1-16,-26-2 1 15,-6 14-2-15,-23 1 0 16,-13 3 0-16,-8 6 0 16,-4 8 0-16,1 1 0 15,2 6 0-15,12 2 0 16,15 0 0-16,16-4 0 15,21-5 0-15,17-8 0 16,15-10 0-16,9-6 0 16,8-13 0-16,6-12 0 0,-1-4 0 15,-9-11 0-15,-10-4 0 16,-12-3 0-16,-14-4 0 15,-12-2 0-15,-15 4 0 16,-11 6 0-16,-9 7 0 16,-12 3-11-16,4 20-3 15,-13-4-5-15,16 27-12 16,-8-6-11-16,18 14 2 15,0-4-1-15,24 5 2 16</inkml:trace>
  <inkml:trace contextRef="#ctx0" brushRef="#br0" timeOffset="15">14932 6270 91 0,'-22'-11'37'0,"-14"1"1"16,1 13 2-16,-17 7-31 15,9 10-2-15,-12 7 0 16,7 11-2-16,-6 3 0 15,14 6 0-15,6-2-2 16,11-3 1-16,17-5-2 0,12-7 0 16,17-10-2-16,16-13 0 15,12-15 0-15,6-9 0 16,7-9 0-16,-1-6 0 15,-5-5 0-15,-7-1 0 16,-7 0 0-16,-13 3 0 16,-9 8 0-16,-10 8 0 15,-12 7 0-15,0 12 0 16,-19 5 0-16,3 10 0 15,-2 9 0-15,1 10 0 16,4 4 0-16,4 1-3 16,11 4-4-16,4-12-5 15,25 10-13-15,-5-22-9 16,24 3-7-16,3-18 2 0,19-2-3 15</inkml:trace>
  <inkml:trace contextRef="#ctx0" brushRef="#br0" timeOffset="16">16269 6234 92 0,'17'-12'37'16,"-11"-1"0"-16,-6 13 1 15,0 0-33-15,0 0 0 16,-27 18 0-16,9 4 0 15,-6 4-1-15,1 8-1 16,-2 0 0-16,4 2 0 16,3 1-1-16,7-2-1 15,7-2 0-15,7-4 1 16,8-9-2-16,13-4 1 15,7-11-1-15,4-7 0 16,7-8 1-16,1-9-1 0,2-6 1 16,-3-4-1-16,-5-1 0 15,-7-2 0-15,-6 2 0 16,-5 6 0-16,-5 4 1 15,-5 4-2-15,-9 16 1 16,0 0 0-16,0 0 0 16,-9 24-1-16,1 2 1 15,2 5 0-15,4 4 0 16,-2 3 2-16,11-3-2 15,5-4 3-15,6-5-3 16,11-7 3-16,5-12-1 16,6-8-2-16,2-13 0 15,2-8 0-15,-3-9 0 16,-1-5 0-16,-6-8 0 0,-6 1-2 15,-8-2 1-15,-6 1 0 16,-2 7-2-16,-6 2 0 16,-2 10-2-16,-3 3-2 15,-1 22-6-15,9-21-5 16,10 31-11-16,-19-10-10 15,27 3 2-15,-9-3 0 16,11 3 1-16</inkml:trace>
  <inkml:trace contextRef="#ctx0" brushRef="#br0" timeOffset="17">17238 6150 105 0,'13'9'37'16,"-13"-9"3"-16,-5 31-2 16,-11-8-32-16,4 9-2 15,-5 4-1-15,4 3 0 0,-4 2 0 16,5-3-1-16,4-6-2 15,2-4 0-15,9-6-2 16,4-12-3-16,13 2-10 16,-7-24-18-16,21 4-6 15,-6-14-1-15,12-2 0 16</inkml:trace>
  <inkml:trace contextRef="#ctx0" brushRef="#br0" timeOffset="18">17551 5981 112 0,'0'0'41'16,"-7"25"0"-16,2-13 0 0,11 9-37 16,-3 3 0-16,3 9 0 15,-4 2-1-15,1 7-1 16,-8 3 1-16,1 1-3 15,-9 0 0-15,0-2 0 16,-1-5 0-16,1-6 0 16,3-5 0-16,2-6 0 15,7-12 0-15,1-10 0 16,15-3 0-16,-1-10 0 15,5-6 0-15,3-8 0 16,2-4 0-16,0-7 0 16,0-1 0-16,-4 0 0 15,-2 2 0-15,1 2 0 0,-5 6 0 16,3 6 0-16,1 5 0 15,-1 6 0-15,4 8 0 16,1 2 0-16,7 8-5 16,-1-6-6-16,13 16-5 15,-15-18-7-15,19 18-15 16,-15-13-2-16,6 9 0 15,-12-8 1-15</inkml:trace>
  <inkml:trace contextRef="#ctx0" brushRef="#br0" timeOffset="19">18030 6244 108 0,'-10'3'39'15,"10"-3"2"-15,0 0-2 16,32 7-34-16,-4-11-1 0,11 2-1 16,7-4 0-16,5 1 0 15,3-3-1-15,-4-1-1 16,-5 0 1-16,-7-2-1 15,-9-1-1-15,-10-3 1 16,-13 1-1-16,-11 2 1 16,-10 1-1-16,-9 3 2 15,-12 7-2-15,-5 6 0 16,-9 10 0-16,3 8 0 15,-2 7 0-15,5 4 0 16,8 4 0-16,11 0 0 16,12-1 0-16,13-8 0 15,19-4 0-15,9-12 0 16,16-1-10-16,-1-17-5 0,21 7-10 15,-15-22-14-15,13 2-2 16,-10-11-3-16,6-2 2 16</inkml:trace>
  <inkml:trace contextRef="#ctx0" brushRef="#br0" timeOffset="20">19598 5784 85 0,'5'-21'35'0,"-6"1"1"15,1 20 1-15,0 0-27 16,0 0-7-16,-10 25 3 15,4 11 0-15,-8 10 0 16,4 12 0-16,-5 7-1 16,1 6-1-16,0 0-1 15,7-1-1-15,0-4-2 16,5-7 1-16,0-13-1 15,5-8 0-15,-1-10 0 16,2-10 0-16,-4-18 0 16,5 12 1-16,-5-12-1 15,4-16 0-15,-2 0 0 0,2-6 0 16,1-5 0-16,5-2 0 15,6-2 0-15,2 2 0 16,7 3 0-16,4 3 0 16,4 7 0-16,3 4 0 15,1 10 0-15,-2 6 0 16,0 9 0-16,-4 4 0 15,-7 4 0-15,-6 2 0 16,-9 3-1-16,-12-1 1 16,-11 3 0-16,-11-3 0 15,-12 0 0-15,-8-3 0 16,-5-2-1-16,0-6 0 15,5-5-2-15,7-10-3 16,22 2-8-16,1-23-12 0,33 7-12 16,5-16-2-16,24 7 0 15,1-10 1-15</inkml:trace>
  <inkml:trace contextRef="#ctx0" brushRef="#br0" timeOffset="21">20479 6233 80 0,'6'-13'38'0,"-23"3"1"16,-2 9 1-16,-17-10-19 0,1 13-13 15,-11 0-1-15,-3 9-2 16,-2 1 0-16,-1 7-1 16,2 6-1-16,5 2-1 15,5 3 1-15,10 0-3 16,8 0 0-16,15-4 0 15,8-3 0-15,13-4 0 16,9-8 0-16,6-2 0 16,4-8 0-16,6-6 0 15,1-5 0-15,-5-4 0 16,1-6 0-16,-3-3 0 15,-4-1 0-15,-3-3 0 16,-3 2 0-16,-3 3 0 16,-6 4 0-16,-4 5 0 15,-10 13 0-15,0 0 0 0,-3 14 0 16,-10 8 0-16,2 5 0 15,-1 0-2-15,6 6-1 16,6-4 0-16,14-3-1 16,4-9-2-16,21-3-2 15,-1-20-6-15,24 10-8 16,-8-24-10-16,14 5-4 15,-8-16 0-15,5 2 0 16</inkml:trace>
  <inkml:trace contextRef="#ctx0" brushRef="#br0" timeOffset="22">21013 6099 105 0,'0'0'38'0,"-23"-5"2"16,7 24-1-16,-19-2-31 0,8 13-2 16,-2 0-2-16,3 0-1 15,5-2-1-15,5-3 0 16,6-5-1-16,10-8 0 15,0-12-1-15,25 10 0 16,-2-14 0-16,7 0 0 16,1-2 0-16,-1-1 0 15,-1 3 0-15,-5 4-1 16,-9 7 1-16,-7 6-1 15,-11 7 1-15,-8 4 0 16,-4 2-1-16,-5 4 1 16,-2-1-2-16,4-3-1 15,4-2-3-15,-1-18-9 16,26 9-14-16,-11-15-10 0,28-11 1 15,-3-7-3-15,15-2 2 16</inkml:trace>
  <inkml:trace contextRef="#ctx0" brushRef="#br0" timeOffset="23">21385 6250 118 0,'-10'6'41'16,"13"9"0"-16,-3-15-1 15,19 4-36-15,6-5-1 16,10-1 0-16,4-6-1 0,5-4-1 16,-1 0 1-16,0-6-2 15,-6-2 0-15,-6-2 0 16,-8-6 0-16,-9 2 0 15,-11 0 0-15,-13 5 0 16,-9 6 0-16,-15 8 0 16,-11 12 0-16,-6 12 0 15,-3 12 0-15,0 10 0 16,4 9 0-16,10 1 0 15,10 2 0-15,15-3 0 16,15-5 0-16,19-12 0 16,20-3-9-16,2-25-9 15,28 7-12-15,-6-28-12 16,23 1 1-16,-4-19-2 0,15-3 1 15</inkml:trace>
  <inkml:trace contextRef="#ctx0" brushRef="#br0" timeOffset="24">23075 6161 95 0,'-10'-24'39'15,"-1"9"1"-15,-14-3-2 16,-1 12-20-16,-8 2-14 15,-5 12-1-15,-7 10 1 16,-4 8-2-16,-5 10 1 16,1 7 0-16,1-1 0 15,9 4 0-15,8-2-3 16,11-1 0-16,13-6 0 15,17-9 0-15,19-10 0 16,14-6 0-16,11-11 0 16,10-7 0-16,1-8 0 15,4-9 0-15,-3-4 0 0,-6-2 0 16,-9 0 0-16,-11-4 0 15,-7 5 0-15,-13 3 0 16,-4 7 0-16,-8 3 0 16,-3 15 0-16,-14-1 0 15,0 15 0-15,-2 5 0 16,-3 9 0-16,0 4 0 15,7 5-2-15,1-3-1 16,11 0-2-16,5-9-2 16,15 2-5-16,-2-24-9 15,25 7-16-15,-7-21 0 16,14-1-1-16,-6-11 0 15</inkml:trace>
  <inkml:trace contextRef="#ctx0" brushRef="#br0" timeOffset="25">23501 6205 107 0,'-13'24'38'16,"1"10"2"-16,-12-8-3 16,2 16-30-16,-7-2-1 15,7 3 0-15,0-7-2 16,4-2 1-16,4-10-3 15,7-5 1-15,7-19-3 16,11 4 0-16,9-17 0 16,7-9 0-16,5-6 0 15,2-7 0-15,8-3 0 16,-4 0 0-16,-3-1 0 15,-1 8 0-15,-8 4 0 0,-7 9 0 16,-4 9 0-16,-15 9 0 16,9 8 0-16,-9 8 0 15,-1 7 0-15,-5 2-4 16,10 7-1-16,-4-6-1 15,17 12-7-15,-7-21-11 16,25 10-15-16,-5-12 0 16,19 2 1-16,-3-14-2 15</inkml:trace>
  <inkml:trace contextRef="#ctx0" brushRef="#br0" timeOffset="26">24229 6263 114 0,'-21'-16'40'0,"-14"-1"1"16,3 15-1-16,-13 3-33 15,8 10-3-15,0 7-1 16,6 8 0-16,4 3 0 16,9 6-3-16,8-4 0 15,13-2 0-15,11-9 0 16,14-10 0-16,8-11 0 15,9-10 0-15,6-12 0 16,2-10 0-16,1-9 0 16,-2-8 0-16,-4-6 0 15,-8-2 0-15,-5 2 0 16,-9 4 0-16,-3 9 0 15,-10 8 0-15,-8 19 0 16,-5 16 0-16,-22 23 0 0,2 14 0 16,-5 15 0-16,-7 5 0 15,9 17-11-15,-10-14-7 16,22 14-17-16,-10-20-7 15,13 3-1-15,-6-15 0 16</inkml:trace>
  <inkml:trace contextRef="#ctx0" brushRef="#br0" timeOffset="27">2823 7746 88 0,'19'-20'36'0,"-8"-3"1"15,-2 9 1-15,-14-5-30 16,5 19-1-16,-10-19-2 16,-2 18 0-16,-10 2-1 15,2 12 0-15,-12 4-1 16,0 7-1-16,-3 4 0 15,3 4 0-15,2-1-1 16,8-3 0-16,5 0-1 16,14-6 0-16,11-6 0 15,12-5 0-15,9-1 0 16,7-5 0-16,2 1 0 15,5 1 0-15,-6 1 0 0,-5 2 0 16,-10 8 0-16,-10 7 0 16,-10 5 0-16,-11 2 0 15,-6 3-1-15,-8 1 0 16,4-5-1-16,-5-5-2 15,12-6-2-15,2-25-11 16,26 1-16-16,0-27-7 16,21-5 2-16,6-18-2 15</inkml:trace>
  <inkml:trace contextRef="#ctx0" brushRef="#br0" timeOffset="28">3470 7221 119 0,'-15'-8'38'16,"-1"31"2"-16,-16 8-2 15,7 21-36-15,-6 13 1 16,5 8-2-16,2 13 0 16,7 6-1-16,-1 1 0 15,8 0 0-15,1-6-3 16,5-11-3-16,12-2-10 15,-11-25-21-15,19-6-4 16,-10-22 1-16,14-9-1 16</inkml:trace>
  <inkml:trace contextRef="#ctx0" brushRef="#br0" timeOffset="29">3119 7816 117 0,'-33'-5'39'0,"15"11"1"16,8-7-1-16,27 0-37 15,15-4 0-15,18-4-2 16,18-2-1-16,8-4-1 16,12 0-1-16,3 0-3 15,7 8-3-15,-11-8-20 16,4 13-9-16,-15-1 0 15,-5 11-1-15,-14-7 3 16</inkml:trace>
  <inkml:trace contextRef="#ctx0" brushRef="#br0" timeOffset="30">4073 7758 106 0,'-21'7'38'0,"-15"-7"1"16,3 12-1-16,-14-3-31 15,8 8-2-15,-7 4-2 16,2 7 1-16,1 4-2 15,5 0 1-15,7-1-1 16,8 4 0-16,5-8-1 16,13-4 0-16,8-8 0 15,12-10 0-15,13-8-1 16,7-7 2-16,8-9-2 15,2-9 0-15,5 0 0 16,-4-6 0-16,-3 1 0 16,-7 2 0-16,-9 1 0 15,-10 8 0-15,-9 7 0 0,-8 15 0 16,-13-7 0-16,-3 16 0 15,-3 9 0-15,-2 6 0 16,4 6 0-16,0 0 0 16,10 1 0-16,8-5-2 15,13-5 2-15,10-7 0 16,12-10-1-16,9-6 0 15,10-7 1-15,6-6-1 16,2-4 1-16,-2-1 0 16,-5-1-1-16,-11 5 1 15,-9 2 0-15,-10 7 1 16,-8 7-1-16,-18 0 0 15,3 21 1-15,-12 1-1 16,-4 3 1-16,-1 6-1 16,-2 4 0-16,2-3-1 0,3-1 1 15,0-4 0-15,7-8-1 16,2-6 1-16,2-13 0 15,0 0 1-15,20-17 0 16,-8-4 0-16,2-6 1 16,-1-3-2-16,1-2 0 15,-2 0 0-15,-2 5 0 16,-2 1 0-16,2 3 0 15,-4 7 0-15,2 2 0 16,2 1 0-16,6 3 0 16,6-4-5-16,11 1-1 15,4-9-7-15,18 11-3 16,-6-24-5-16,22 12-12 15,-10-18-6-15,10 0 0 0,-7-8 2 16</inkml:trace>
  <inkml:trace contextRef="#ctx0" brushRef="#br0" timeOffset="31">5216 7342 107 0,'0'0'37'15,"-38"25"3"-15,10 15 0 16,-11 9-30-16,6 9-8 16,1 12 0-16,4 8-1 15,5 3 0-15,5 6-2 16,7-3-2-16,3-12-6 15,13 3-10-15,-10-24-21 16,13-4 0-16,-5-21-1 16,7-9-1-16</inkml:trace>
  <inkml:trace contextRef="#ctx0" brushRef="#br0" timeOffset="32">4917 7868 112 0,'-17'-24'42'15,"11"11"1"-15,-3-4-1 16,18 2-30-16,6 6-11 15,12-3-2-15,11 4-5 16,2-9-9-16,26 15-16 16,-3-13-9-16,17 6-2 15,2-6-1-15,10 7 1 16</inkml:trace>
  <inkml:trace contextRef="#ctx0" brushRef="#br0" timeOffset="33">6198 7739 107 0,'7'-24'40'16,"-7"24"0"-16,0 0-3 15,0 0-32-15,-19 38-1 16,-2 0-2-16,-2 8-1 16,-2 1-1-16,4 5-1 15,2-4 0-15,6-3-1 16,5-13-3-16,16-3-11 15,-8-29-21-15,30-4-2 16,-6-16 0-16,13-6-1 16</inkml:trace>
  <inkml:trace contextRef="#ctx0" brushRef="#br0" timeOffset="34">6120 7470 86 0,'-44'-22'38'0,"15"15"-1"15,4 1 1-15,25 6-20 16,0 0-36-16,25 7-18 15,20-5-2-15,6-7 0 16,15 6-2-16</inkml:trace>
  <inkml:trace contextRef="#ctx0" brushRef="#br0" timeOffset="35">7059 7245 109 0,'-12'-6'41'15,"-14"-4"-1"-15,6 14 1 0,-2 1-38 16,-3 17-1-16,-3 9 1 16,-1 18 0-16,-1 11 0 15,-3 16-2-15,3 8 0 16,4 4-1-16,3-1 0 15,6-6-2-15,10-7-2 16,4-17-2-16,17-1-13 16,-6-34-21-16,16-6-1 15,-5-23 0-15,5-5-1 16</inkml:trace>
  <inkml:trace contextRef="#ctx0" brushRef="#br0" timeOffset="36">6684 7720 120 0,'-15'-11'42'0,"15"11"2"15,15-16-2-15,18 9-39 16,15-11-2-16,13-6-4 16,14 9-9-16,-9-16-17 15,16 15-13-15,-15-5 0 16,3 13-1-16,-9 1 0 15</inkml:trace>
  <inkml:trace contextRef="#ctx0" brushRef="#br0" timeOffset="37">8323 7701 101 0,'6'-11'38'15,"-10"-5"1"-15,4 16-2 16,0 0-34-16,0 0 1 16,-10 17 0-16,3 7-1 15,-4 6 0-15,0 4 0 16,0 4 0-16,2 0-1 15,2-3 0-15,5-4 0 16,9-8-1-16,4-8 0 16,11-10-1-16,4-9 1 15,6-10-1-15,5-6 0 16,-2-7 1-16,2-2-1 15,-7-2 0-15,-3 3 0 16,-7 3 1-16,-5 7-1 16,-6 5 0-16,-9 13 0 0,0 0 0 15,0 14 0-15,-5 9 0 16,0 3-1-16,0 7 0 15,1 1 0-15,8 2-3 16,1-1-1-16,10 0-2 16,2-20-7-16,17 10-14 15,-8-24-11-15,15-2 1 16,-5-18-2-16,8-1 3 15</inkml:trace>
  <inkml:trace contextRef="#ctx0" brushRef="#br0" timeOffset="38">8952 7718 85 0,'3'-15'36'0,"-8"2"1"15,5 13 1-15,-17 8-23 0,9 12-11 16,-5 5 1-16,3 9-2 16,0 5 0-16,-1 8 0 15,2-1-1-15,3-1-1 16,1-3 1-16,3-6-1 15,2-6 0-15,2-11 0 16,-2-19 0-16,13 1 1 16,-2-17-1-16,0-7 1 15,3-9 0-15,0-7 0 16,1-9-1-16,-2 1 1 15,-2 0-1-15,0 0-1 16,-1 2 1-16,0 4-1 16,-1 8 0-16,0 4 0 15,1 8 0-15,6 7-2 16,2 7 0-16,2 4-2 0,8 9-3 15,-5-9-6-15,18 21-9 16,-15-19-15-16,14 12-2 16,-9-13-1-16,5 5 0 15</inkml:trace>
  <inkml:trace contextRef="#ctx0" brushRef="#br0" timeOffset="39">7944 7328 68 0,'0'0'36'0,"-8"13"-1"15,8-13 2-15,-9 25-24 16,-3-6-5-16,6 17-1 15,-8 2-2-15,5 15 0 16,-5 7-1-16,3 9 0 16,0 1-2-16,4 3-1 15,4-8 0-15,3 1 0 16,3-14-1-16,4-10 1 15,0-17-1-15,4-11 1 16,0-14-1-16,3-8 1 16,-4-11 0-16,3-8 0 15,-5-5-1-15,4-7 1 16,-4 5-1-16,1-4 0 15,2 5 0-15,-2 6 0 0,4 7 0 16,3 10 0-16,2 9 0 16,6 9 0-16,0 8 0 15,0 9 0-15,-1 7 0 16,-2 5 1-16,-6 3-1 15,-10 2 0-15,-10 0-1 16,-9-4 0-16,-9-3 1 16,-8-6-2-16,-6-4 0 15,-2-12-2-15,2-1-4 16,-2-28-13-16,20 3-17 15,0-12 0-15,19-3-1 16,5-10 0-16</inkml:trace>
  <inkml:trace contextRef="#ctx0" brushRef="#br0" timeOffset="40">9516 7747 95 0,'0'0'37'0,"0"0"1"15,-3 13-1-15,-4 7-32 16,-9 7-2-16,3 7 1 16,-4 4-2-16,-1 7 0 15,2-1-1-15,4-3 0 16,2-8 0-16,5-4-1 15,3-8 1-15,6-9-1 16,-4-12 1-16,22-11 1 16,-4-9 0-16,0-6 0 15,3-7 0-15,3-5 0 16,3-2 0-16,-5 0-1 15,1 0 1-15,-1 8-2 16,-2 3 1-16,-3 11 0 16,-3 10 0-16,-3 9-1 0,-2 12 1 15,-4 12-1-15,-2 7 0 16,-2 9-1-16,0 4-1 15,0 0-2-15,6-2-1 16,-1-10-4-16,16 2-9 16,-7-25-18-16,21 0-5 15,-5-22 2-15,16-4 1 16</inkml:trace>
  <inkml:trace contextRef="#ctx0" brushRef="#br0" timeOffset="41">10138 7710 106 0,'0'0'39'0,"-23"-12"1"15,10 26-1-15,-15 8-34 0,9 10-1 16,-3 7-2-16,2 8-1 16,3 4 0-16,4-2-1 15,8-3-1-15,8-8-1 16,8-5-3-16,-2-24-11 15,26 3-23-15,-11-23-1 16,16-5 2-16,-8-14-3 16</inkml:trace>
  <inkml:trace contextRef="#ctx0" brushRef="#br0" timeOffset="42">10300 7543 112 0,'-15'6'40'0,"19"5"1"0,-4-11-1 15,3 16-37-15,6 1 1 16,3 9 0-16,-5 3-1 16,1 9 0-16,-7 4-2 15,-5 6 1-15,-6 1 0 16,0 3-2-16,-5-7 0 15,1-2 0-15,1-12 0 16,4-5 0-16,5-14 0 16,4-12 0-16,19-10 0 15,3-15 0-15,5-3 0 16,4-12 0-16,2-2 0 15,5-8 0-15,-1 5 0 16,-7 5 0-16,-1 5 0 16,-8 10 0-16,-8 11 0 0,-13 14 0 15,12 11 0-15,-14 13 0 16,-3 10 0-16,-1 3-2 15,4 7 0-15,3-1-2 16,10 0-2-16,6-5 0 16,17-1-5-16,0-19-5 15,24 7-8-15,-10-23-15 16,18 1 2-16,-10-16-1 15,7-1 3-15</inkml:trace>
  <inkml:trace contextRef="#ctx0" brushRef="#br0" timeOffset="43">11066 7819 88 0,'-28'-19'38'0,"-1"13"0"15,-13-2 2-15,8 16-22 0,-10 1-12 16,11 12-1-16,1 1-2 16,9 7 0-16,8 0-1 15,12-3-1-15,8-2 1 16,10-5-1-16,9-8 0 15,9-5 0-15,4-8-1 16,0-7 1-16,2-6-1 16,-4-4 1-16,-1-6 0 15,-5 1-1-15,-3-3 0 16,-6 3-1-16,-5 3 1 15,-5 6 0-15,-10 15-1 16,0 0 1-16,4 12-1 16,-13 15 0-16,-5 18 0 0,-6 11 0 15,-2 14 0-15,-2 10 0 16,-3 7 0-16,2 2 0 15,3-3 0-15,3-4 1 16,3-12-1-16,3-12 1 16,4-15 0-16,3-14 1 15,1-16-1-15,5-13 0 16,-4-12 0-16,-1-10 0 15,4-8 1-15,-1-7-1 16,3-9 1-16,2-6-1 16,8-3 0-16,5-5 1 15,8-1-1-15,7 0-1 16,5 6-2-16,3-1-3 15,8 18-7-15,-10-8-6 0,19 24-13 16,-15-8-7-16,9 15-1 16,-6-6-2-16</inkml:trace>
  <inkml:trace contextRef="#ctx0" brushRef="#br0" timeOffset="44">11850 7866 92 0,'0'0'39'0,"0"0"1"16,13-2-2-16,-13 2-32 15,31-17-2-15,-3 6-2 0,7-2-2 16,8 4-3-16,1-9-6 16,11 16-28-16,-7-5-2 15,-1 13 1-15,-12-3-2 16</inkml:trace>
  <inkml:trace contextRef="#ctx0" brushRef="#br0" timeOffset="45">12792 7317 88 0,'-5'-23'37'16,"4"9"2"-16,-6 0 0 15,7 14-32-15,-14-5-4 16,7 18 0-16,-3 6 0 15,2 10-1-15,-6 6 0 16,3 10-1-16,-4 6 1 16,4 4-2-16,-4 3 1 15,2 4 1-15,1-2-1 16,4-5 0-16,3-4-1 15,3-9 1-15,1-8 0 16,4-10-1-16,1-11 1 0,-4-13 0 16,18-2-1-16,-5-13 1 15,3-11-1-15,-1-2 1 16,3-7-1-16,1-4 1 15,4-2-1-15,0 1 0 16,4 4 0-16,3 6 0 16,-1 10 0-16,3 6 0 15,2 8 0-15,-1 11 0 16,0 11 0-16,-3 7 0 15,-3 7 0-15,-10 3 0 16,-3 3 0-16,-8 2 0 16,-9-2-1-16,-7-2 1 15,-11-5 0-15,-9 0 0 16,-5-8 1-16,-2-7-2 0,-2-6 0 15,2-7 0-15,4-5-2 16,9-8-1-16,16-1-4 16,4-16-10-16,31 12-19 15,-4-11-1-15,20 10 0 16,-1-8-1-16</inkml:trace>
  <inkml:trace contextRef="#ctx0" brushRef="#br0" timeOffset="46">13284 7739 98 0,'0'0'37'15,"0"0"2"-15,-1-23-8 16,1 23-25-16,0 0 0 16,0 0-2-16,0 0 0 0,-2 14-1 15,1 1-1-15,2 4 0 16,-2 2 0-16,2 2 0 15,0-1 0-15,4-3-1 16,3-2 0-16,-8-17 0 16,24 9 0-16,-9-15 0 15,8-7 0-15,0-4-1 16,5-5 1-16,1-5-1 15,-1-2 0-15,-1 1 0 16,-4 4 0-16,-2 6 0 16,-6 8 0-16,-4 10 0 15,-5 14 0-15,-5 12 0 16,-5 14-1-16,-6 9 2 15,0 15-2-15,-10 5 1 16,1 7-1-16,-8 1 1 0,0-1 0 16,-3-1-1-16,0-4 1 15,0-7-1-15,1-12 1 16,6-8 0-16,-2-11 0 15,6-12 0-15,1-12 0 16,3-12 0-16,6-10 0 16,0-10 1-16,6-10-1 15,5-10 0-15,3-4 0 16,10-10 0-16,10-3 0 15,6-1 1-15,10 1-2 16,4 3 0-16,9 5-4 16,0-4-6-16,17 18-7 0,-14-9-10 15,18 17-13 1,-13-6 1-16,15 9-2 0,-8-5 2 15</inkml:trace>
  <inkml:trace contextRef="#ctx0" brushRef="#br0" timeOffset="47">14532 7700 57 0,'6'-14'34'0,"-6"-5"1"16,3 9 0-16,-7-7-23 16,4 17-3-16,-7-15 0 15,7 15-2-15,-15 8 0 16,5 11-1-16,-7 3-2 0,4 9 0 15,-4 4-1-15,3 3 0 16,3 0-1-16,7-2 0 16,4-5-1-16,9-9 1 15,10-11-1-15,7-8 0 16,9-14 0-16,3-6 0 15,4-12 0-15,2-4 0 16,-1-6 0-16,-4-2-1 16,-2 0 1-16,-8 4-1 15,-6 6 1-15,-6 6-1 16,-4 9 1-16,-13 16-1 15,0 0 0-15,-1 27 0 16,-9 6 0-16,-3 5-1 16,0 7-1-16,5 1-1 15,5 2-2-15,3-9-2 0,17 1-9 16,-3-25-13-16,26 5-10 15,-1-23 0-15,15 1 0 16,-2-14 1-16</inkml:trace>
  <inkml:trace contextRef="#ctx0" brushRef="#br0" timeOffset="48">15293 7583 97 0,'-21'-8'37'0,"-10"2"2"15,3 14-2-15,-6 2-32 16,5 7-1-16,1-1-2 15,6 6 0-15,3-2 0 16,9 0-1-16,8-2 0 0,6 0 0 16,3-3-1-16,7-1 1 15,1-1-1-15,1-2 0 16,0 1 0-16,-3 3 0 15,-4-3 0-15,-3 3 1 16,-6 0-1-16,-3 3 0 16,-4-1 0-16,-6 0 0 15,0-1 0-15,0-1-1 16,1-2 0-16,0-4-1 15,12-9-2-15,-12 1-6 16,26 3-17-16,-6-18-12 16,17 1 1-16,-2-10-1 15,13 0 1-15</inkml:trace>
  <inkml:trace contextRef="#ctx0" brushRef="#br0" timeOffset="49">15490 7602 105 0,'0'12'39'16,"-4"9"1"-16,-13 1-1 15,9 9-35-15,-8 5-2 16,2 1 0-16,1 3-1 16,1-3-1-16,7-1-2 15,1-10-1-15,12-2-7 16,-8-24-19-16,22 15-9 15,-5-21-1-15,12-4-1 16,-6-13 1-16</inkml:trace>
  <inkml:trace contextRef="#ctx0" brushRef="#br0" timeOffset="50">15610 7441 100 0,'0'0'38'15,"0"0"1"-15,0 0 0 16,12 12-35-16,1 0 1 15,-6 2-1-15,4 8 1 16,-4 4-1-16,0 5-1 16,-6 2 0-16,-2 6-1 15,-5 2 0-15,-1-1 0 16,-3 3-1-16,1-6-1 0,1-3 1 15,-1-7-1-15,4-5 0 16,1-7 0-16,4-15 0 16,0 0 0-16,18 0 0 15,-6-14 0-15,8-7 0 16,1-4 0-16,0-6 1 15,2-2-1-15,-1 2 0 16,1 1 0-16,-7 5 0 16,-2 6 0-16,-6 9 0 15,-8 10 0-15,12 8-1 16,-11 7 0-16,0 8 0 15,-1 6-1-15,7 3-2 16,2 1 0-16,10 1-2 16,2-9-3-16,17 9-6 15,-7-24-8-15,21 8-15 0,-6-16 0 16,10 0 0-16,-4-12 1 15</inkml:trace>
  <inkml:trace contextRef="#ctx0" brushRef="#br0" timeOffset="51">16346 7671 108 0,'-21'-13'38'15,"-15"-3"1"-15,3 18-2 16,-8 3-31-16,5 11-2 16,-6 6 0-16,10 9-1 15,3 4-1-15,11 0 1 16,6 1-2-16,12-2 1 15,12-9-1-15,10-8 0 16,10-8 0-16,5-7 0 0,6-13 0 16,1-6 0-16,0-8-1 15,-2-7 0-15,-3-3 2 16,-7-5-4-16,-1 0 2 15,-9 6-1-15,-4 0 1 16,-6 11-1-16,-5 9 1 16,-7 14-1-16,-13 15 0 15,-3 16 1-15,-6 17-1 16,-7 15 2-16,-7 14-1 15,-5 13 0-15,3 7 1 16,0 5-1-16,2 0 0 16,3-3 0-16,4-9 0 15,5-11-1-15,3-15 1 16,5-14 0-16,-1-17 0 0,1-17 0 15,2-17 0-15,0-13 1 16,1-17-1-16,4-9 1 16,2-12-1-16,7-11 1 15,4-5-1-15,10-8 0 16,6-1 0-16,4 2 1 15,5 6-2-15,6 8 1 16,1 9-4-16,0 8-2 16,6 17-7-16,-14 0-5 15,20 21-9-15,-12-7-14 16,16 8 1-16,-1-7-2 15,20 6 4-15</inkml:trace>
  <inkml:trace contextRef="#ctx0" brushRef="#br0" timeOffset="52">17499 7689 97 0,'3'-25'36'0,"1"2"2"16,-17-5-1-16,6 7-32 15,-18 1-1-15,0 7 0 16,-7 6 0-16,-5 12 1 15,-6 8-1-15,1 12-1 16,-1 7 1-16,5 8 0 16,5 2-2-16,6 3 0 15,8-3 0-15,12-2-1 0,12-8 0 16,11-10 1-16,13-9-2 15,13-11 0-15,7-11 0 16,8-9 0-16,5-8 0 16,-1-7 0-16,-3-3 0 15,-7 0 0-15,-6 1 0 16,-12 5 0-16,-11 6 0 15,-9 9 0-15,-13 15 0 16,0 0 0-16,2 17 0 16,-7 8 0-16,0 8 0 15,4 3 0-15,3 8-4 16,3-11-7-16,17 13-7 15,-5-25-9-15,22 4-13 16,0-17-1-16,19-3-1 0,6-14 1 16</inkml:trace>
  <inkml:trace contextRef="#ctx0" brushRef="#br0" timeOffset="53">18930 7278 99 0,'0'0'38'16,"-11"9"1"-16,-8 11-2 16,4 21-31-16,-8 7-1 15,4 15-2-15,-1 2 1 16,2 6-1-16,4-4-1 15,3-2 1-15,4-8-2 16,4-10 1-16,6-9-2 16,-1-13 1-16,6-12-1 15,3-11 1-15,-1-12-2 0,2-11 1 16,-2-10 0-16,1-9 0 15,-2-11 0-15,1-7 0 16,-3-4 0-16,1-6-2 16,2-2 1-16,-1 1 2 15,6 4-2-15,3 6 2 16,6 6-1-16,6 8 1 15,9 9-1-15,6 9 2 16,7 12 0-16,4 7-2 16,0 8 1-16,-3 7-1 15,-6 6 1-15,-10 12-1 16,-11 1 0-16,-17 9 0 0,-17 2 0 15,-15 5 0 1,-13-1 0-16,-11 0 0 0,-10-2 0 16,-6-3 0-16,2-7 0 15,6-4 0-15,11-6 0 16,17-6-1-16,16-5 1 15,11-8 0-15,34 4 0 16,9-2-1-16,12 2 1 16,3 3 0-16,-1 6 0 15,-5 3 0-15,-9 8 0 16,-15 5 1-16,-18 3-1 15,-17 3 1-15,-16 0 0 16,-14 1 0-16,-9-5-1 16,-7-3 1-16,-3-4-1 15,1-7 0-15,8-4-1 0,10-7-1 16,13-5-2-16,14-11-3 15,25 5-8-15,0-20-8 16,30 10-14-16,-1-12-2 16,14 5 1-16,-3-9-2 15</inkml:trace>
  <inkml:trace contextRef="#ctx0" brushRef="#br0" timeOffset="54">19581 7562 112 0,'0'0'39'16,"-7"-11"1"-16,7 11 0 15,-31 16-36-15,11 4 0 16,-3 6 0-16,-1 12-1 0,-4 2 0 16,4 5 0-16,1-1 0 15,9-2-3-15,8-3 0 16,7-9 0-16,11-8 0 15,6-7 0-15,9-13 0 16,10-10 0-16,6-7 0 16,4-8 0-16,1-8 0 15,-2-4 0-15,-2-2 0 16,-7 1 0-16,-3 4 0 15,-10 5 0-15,-9 8 0 16,-15 19 0-16,5-11 0 16,-5 11 0-16,-19 29 0 15,5-5 0-15,-1 6 0 16,6-1 0-16,3 3-2 0,6-6-1 15,13 0-3-15,2-14-3 16,22 6-6-16,-9-24-7 16,23 9-14-16,-9-16-2 15,12-1 0-15,-11-12 0 16</inkml:trace>
  <inkml:trace contextRef="#ctx0" brushRef="#br0" timeOffset="55">20218 7656 110 0,'-11'-13'38'0,"11"13"2"16,-28 17-3-16,12 5-32 15,-4 6-1-15,5 5 0 16,-3 3-2-16,4 0 1 0,-1-2-1 16,5-4 0-16,2-5-1 15,5-7 1-15,2-6-2 16,1-12 1-16,12-6-1 15,2-10 1-15,5-7-1 16,1-4 0-16,3-9 0 16,1 0 0-16,1-5 1 15,1 3-1-15,-3 4 0 16,-3 6 0-16,-6 7 0 15,-2 10 0-15,-12 11 2 16,9 13-2-16,-11 12 0 16,-1 5 0-16,-2 8-2 15,1 0 1-15,1 3-2 16,6-7-1-16,9 1-6 15,0-21-5-15,23 10-9 0,-9-22-14 16,23-1-1-16,-3-14-1 16,17-2 2-16</inkml:trace>
  <inkml:trace contextRef="#ctx0" brushRef="#br0" timeOffset="56">20889 7583 108 0,'-39'1'40'0,"1"18"0"16,-12-8 0-16,13 12-34 15,-3-1-2-15,10 1 0 16,7-3-2-16,10-1-1 16,13-5 0-16,12-2 0 15,6-3-1-15,6-2 1 0,2-1-1 16,-1 3 0-16,-2 1 0 15,-9 4 0-15,-5 2 1 16,-13 2-1-16,-6 4 0 16,-6-2 0-16,-6 0 0 15,-1-4-1-15,1 0-2 16,1-8-2-16,21-8-5 15,-20 5-6-15,35-3-13 16,-7-16-12-16,18 6 2 16,-3-11-2-16,13 4 3 15</inkml:trace>
  <inkml:trace contextRef="#ctx0" brushRef="#br0" timeOffset="57">20988 7762 109 0,'0'0'39'16,"12"-9"1"-16,10 12-4 15,0-8-31-15,12 4-1 16,5-4 0-16,8 1-2 16,3-5 0-16,6-2-1 15,-4-1 1-15,-1-3-1 16,-10-5-1-16,-10-1 1 15,-17-3-1-15,-12-2 1 16,-13 0-1-16,-15 2 1 16,-10 3-1-16,-10 8 1 15,-9 4 0-15,0 13 0 16,0 7 0-16,1 14 0 15,8 8 1-15,12 4-2 0,10 6 0 16,14-3 0-16,14-1 0 16,14-6 0-16,19-6-3 15,7-13-3-15,15-1-5 16,-4-24-6-16,21 12-8 15,-17-22-15-15,14 1 0 16,-11-12-1-16,1 1 2 16</inkml:trace>
  <inkml:trace contextRef="#ctx0" brushRef="#br0" timeOffset="58">21706 7569 113 0,'-34'21'41'16,"5"15"0"-16,-11-7 0 15,5 9-36-15,0 0-2 0,10-1 1 16,2-5-2-16,8-6 0 15,3-7 1-15,9-6-3 16,3-13 0-16,19-6 0 16,4-7 0-16,4-8 0 15,8-3 0-15,6-7 0 16,7-2 0-16,3 0 0 15,-1 1 0-15,0 5 0 16,-10 10 0-16,-5 9 0 16,-12 13 0-16,-9 9 0 15,-11 12 0-15,-8 5 0 16,-8 7 0-16,-3 1 0 15,1 1 0-15,-2-7 0 16,14 1-12-16,-4-21-2 0,21 10-6 16,-14-23-11-16,28 4-11 15,-9-12 0-15,17 3 2 16,-8-6 1-16</inkml:trace>
  <inkml:trace contextRef="#ctx0" brushRef="#br0" timeOffset="59">22074 7847 122 0,'-10'-11'41'0,"-1"-1"-1"16,11 12-2-16,-17-13-45 15,4-8-13-15,13 21-19 16,-3-27-3-16,5 15 1 16,-9-5-2-16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27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 8647 74 0,'0'0'35'0,"-2"-16"-1"15,11-1 1-15,13 3-32 16,8-5 1-16,12 0-1 16,6-3 1-16,7 5-1 0,0 0 0 15,0 4-1-15,-8 6 0 16,-5 6-2-16,-12 4 1 15,-11 8-1-15,-12 5 0 16,-10 5-1-16,-9 5 1 16,-5-1 0-16,-4 3-1 15,2-1 1-15,5-4-1 16,3-1 1-16,10-6 0 15,9-4 0-15,12-5 0 16,9-2 0-16,6-3 0 16,3 2 0-16,4 0 0 15,-9 2 0-15,-1 7 0 16,-13 4 1-16,-13 6 1 15,-9 8-1-15,-14 6 1 0,-8 2 0 16,-10 1 0-16,-3-1-1 16,-1-6 1-16,1-4-3 15,8-2-4-15,4-24-22 16,26-3-9-16,-14-3 0 15,27-11-2-15,0-15 0 16</inkml:trace>
  <inkml:trace contextRef="#ctx0" brushRef="#br0" timeOffset="453.0259">1311 8179 70 0,'-70'-8'34'0,"-7"6"0"16,-1 12-1-16,-13 4-27 15,10 18 1-15,-9 6-2 16,11 21-1-16,-1 10 0 15,15 16 0-15,8 10 0 16,18 11-2-16,12 7 1 16,20 10-2-16,17-2 0 15,24-9-1-15,23-13 0 16,23-16 0-16,25-26 1 15,17-23 0-15,16-33-1 0,10-30 2 16,6-26-1 0,-6-20 1-16,-11-16 0 0,-24-7-1 15,-30-8-1-15,-29-3 1 16,-38 2-2-16,-31 1 0 15,-30 3-1-15,-33 9 0 16,-18 7 0-16,-23 14-1 16,-10 25-2-16,-8 18-7 15,10 38-25-15,-4 19 0 16,11 28-1-16,11 14-1 15</inkml:trace>
  <inkml:trace contextRef="#ctx0" brushRef="#br0" timeOffset="6873.3931">871 6454 81 0,'0'0'36'16,"0"0"1"-16,14-19 0 0,15 6-33 16,5-7 0-16,16-4-3 15,7-2 1-15,4 1-1 16,-2 3 0-16,-2 6 0 15,-12 9 0-15,-14 14 0 16,-25 13-1-16,-16 14 1 16,-25 11-1-16,-13 11 0 15,-14 6 1-15,-5 5 1 16,-2-1-1-16,4-3 1 15,11-10-1-15,16-3 1 16,20-13-1-16,21-10 2 16,20-12-2-16,22-11 0 15,18-12-1-15,5-7 0 0,11-7-1 16,0-9-7-16,7 2-27 15,-17-8-3-15,-9 5 1 16,-17-4-3-16</inkml:trace>
  <inkml:trace contextRef="#ctx0" brushRef="#br0" timeOffset="7332.4194">1488 5940 86 0,'-50'-31'35'0,"-2"12"0"16,-20 2-2-1,-4 16-29-15,-11 5 0 0,4 15-2 16,-11 13 3-16,4 14-1 15,0 10 0-15,12 15-1 16,13 13 0-16,16 9-2 16,14 6 0-16,18 9 1 15,22 1-2-15,18-2 0 16,23-9 0-16,24-11 2 15,28-17-2-15,24-22 3 16,14-23-3-16,24-22 2 16,9-26-1-16,-3-21 0 15,-8-20 0-15,-19-12-1 16,-28-14 0-16,-27-9-2 0,-33-2 1 15,-40-7-2-15,-34 6 1 16,-35 2-2-16,-20 11 0 16,-25 14 0-16,-8 23 1 15,-13 16-2-15,7 35-19 16,-6 8-13-16,22 26 0 15,15 8-2-15,26 13 3 16</inkml:trace>
  <inkml:trace contextRef="#ctx0" brushRef="#br0" timeOffset="9194.5258">2828 6009 61 0,'0'0'33'16,"0"0"0"-16,7-13-1 16,-7 13-24-16,2 18 0 0,-1 6-3 15,-8 8-1-15,4 15 0 16,-6 11-2-16,2 12 1 15,-3 9-2-15,-2 9 2 16,-2-3-2-16,3-2 2 16,2-6-4-16,2-13-2 15,9-4-16-15,-2-28-14 16,8-15-1-16,4-20-1 15,5-16 0-15</inkml:trace>
  <inkml:trace contextRef="#ctx0" brushRef="#br0" timeOffset="9421.5389">2539 5974 97 0,'-15'4'38'0,"15"-4"1"16,1 10-2-16,26-6-33 15,15 0-1-15,16-4-2 16,13-2-1-16,14 0-3 16,8-7-3-16,16 10-11 15,-6-14-19-15,3 13-1 16,-15-3-1-16,-3 9 0 15</inkml:trace>
  <inkml:trace contextRef="#ctx0" brushRef="#br0" timeOffset="9893.5656">3591 6354 79 0,'-20'1'37'16,"-15"0"0"-16,1 14 1 16,-19-2-27-16,6 18-1 15,-6 1-4-15,2 12 1 16,0 0-3-16,9 4 0 15,8-2-2-15,15-4 1 16,15-7-2-16,17-9 2 0,16-12-2 16,17-9-1-16,10-15 0 15,8-6 0-15,3-7 0 16,1-8-1-16,-5-1 1 15,-9-4-2-15,-12 2 2 16,-10 6-1-16,-11 1 1 16,-9 8-1-16,-8 5 2 15,-4 14-1-15,0 0 0 16,-19-4 0-16,5 19 0 15,4 5 0-15,1 6-1 16,1 4 2-16,6 5-3 16,3 0 0-16,13 1-5 15,0-14-10-15,26 4-20 16,-5-18 0-16,18-4-2 0,-2-20-2 15</inkml:trace>
  <inkml:trace contextRef="#ctx0" brushRef="#br0" timeOffset="10126.5792">4270 5781 92 0,'-22'33'40'0,"3"26"1"16,-6 11-2-16,6 21-33 15,-1 11-1-15,9 11-2 16,4 3 1-16,6-4-2 0,4-1-4 16,5-15 1-1,10-10-6-15,-9-28-23 0,16-7-9 16,-3-24 2-16,10-12-2 15</inkml:trace>
  <inkml:trace contextRef="#ctx0" brushRef="#br0" timeOffset="10405.595">4424 6385 95 0,'-18'-13'39'16,"4"17"1"-16,-11 3-1 15,7 8-29-15,-5 4-5 16,4 7-2-16,2-2 0 0,5 4-1 15,2-4 0 1,7 1 0-16,5-3-2 0,8-1 2 16,8-5-1-16,6-2 0 15,11-4-3-15,6-6 1 16,6 1-2-16,3-7-2 15,8 9-7-15,-15-12-26 16,12 7-3-16,-13-7 1 16,1 4 1-16</inkml:trace>
  <inkml:trace contextRef="#ctx0" brushRef="#br0" timeOffset="10765.6157">4753 6552 99 0,'-2'14'39'0,"2"-14"1"16,16 14 0-16,8-14-36 16,12-1 0-16,8-6-1 15,8-2-1-15,1-5 0 16,3-2-1-16,-10-1 0 15,-3-2 0-15,-13 0 0 16,-13 0-1-16,-15-1 0 16,-15 4 1-16,-14 2-1 15,-10 4 0-15,-11 4 1 16,-7 12 0-16,-3 8 0 15,-1 9 0-15,7 9 0 16,8 7 2-16,10 4-1 0,16 3 0 16,18-3-2-16,18-4-1 15,25-3-4-15,14-21-13 16,30 5-20-16,6-14-4 15,22-4 0-15,5-11-1 16</inkml:trace>
  <inkml:trace contextRef="#ctx0" brushRef="#br0" timeOffset="11239.6429">6240 6094 67 0,'12'-38'38'16,"0"11"-1"-16,-6 1 1 16,2 12-20-16,-8 14-12 15,0 0-1-15,-17 34-2 0,5 7 1 16,-2 12-2-16,0 15 0 15,-3 10-1-15,2 6 1 16,0 2-1-16,2-3 1 16,6-5-3-16,3-13-1 15,5-6-3-15,0-18-2 16,14-2-15-16,-10-27-16 15,7-2 0-15,-5-22-1 16,4-3 2-16</inkml:trace>
  <inkml:trace contextRef="#ctx0" brushRef="#br0" timeOffset="11410.6526">6057 6470 99 0,'-28'-19'38'0,"14"14"1"0,-1 0-1 16,15 5-32-16,19 9-2 15,10-9-1-15,17-4-4 16,13-6-1-16,16-4-3 15,7-15-7-15,14 5-24 16,-7-15-3-16,5 5 1 16,-17-12-2-16</inkml:trace>
  <inkml:trace contextRef="#ctx0" brushRef="#br0" timeOffset="11794.6746">6841 5822 93 0,'-19'16'39'0,"-9"3"2"0,8 20-2 16,-5 6-33-16,3 14-1 15,1 7 0-15,4 6-1 16,-2 4 0-16,0 6-1 16,4-3-2-16,1-4 1 15,5-10-1-15,3-12 1 16,3-9-1-16,5-12 0 15,5-11 0-15,2-10 0 16,9-15 0-16,3-9-1 16,2-8 0-16,3-7-1 15,3-8 2-15,1 0-2 16,-3 1 1-16,0 3-1 15,-6 7 1-15,-4 9 0 16,-6 14 0-16,-11 2 0 0,10 30-1 16,-10 0 1-16,0 8-1 15,1 3-1-15,7 4-3 16,4-7-1-16,19 9-15 15,-10-22-11-15,20-1-8 16,-1-16 1-16,7-6-3 16</inkml:trace>
  <inkml:trace contextRef="#ctx0" brushRef="#br0" timeOffset="12161.6955">7227 6465 97 0,'-4'12'39'0,"4"-12"1"15,18 19-1-15,2-14-34 0,17 0-1 16,3-6-1-16,11-3 0 16,5-2-1-16,-1-4-1 15,-5-4 0-15,-2-2 0 16,-12-1 0-16,-12-5-1 15,-11 0 1-15,-13 0-1 16,-15 0 0-16,-11 5 0 16,-9 3 1-16,-8 10 0 15,-7 7-1-15,-3 13 2 16,-1 12-1-16,5 8 0 15,5 6 0-15,12 6 1 16,9-2-1-16,16 0 0 16,15-6-2-16,18-7-1 15,24-4-5-15,9-19-13 0,40 5-14 16,5-16-7-16,25-5 0 15,11-10-2-15</inkml:trace>
  <inkml:trace contextRef="#ctx0" brushRef="#br0" timeOffset="12597.7205">8937 5936 89 0,'3'-23'35'0,"0"11"3"16,-3 12-1-16,-18-1-32 15,4 18 2-15,4 16-3 16,-5 16 2-16,1 13-3 16,0 12 1-16,1 10-2 15,1 4 2-15,3 4-2 0,0-6-1 16,3-5 0-16,3-11-3 15,2-13 0-15,5-11-3 16,0-21-4-16,12-4-22 16,-16-21-7-16,23-10-1 15,-15-16-2-15</inkml:trace>
  <inkml:trace contextRef="#ctx0" brushRef="#br0" timeOffset="12778.7309">8648 6405 105 0,'-33'-5'39'16,"13"12"2"-16,6 1-2 15,20 6-33-15,11-4-2 16,20-3-2-16,14-2-2 0,14-4-2 16,11-1-2-16,1-9-5 15,18 10-21-15,-17-12-9 16,2 8 0-16,-18-9-2 15</inkml:trace>
  <inkml:trace contextRef="#ctx0" brushRef="#br0" timeOffset="13168.7532">9164 6443 98 0,'-15'20'38'16,"1"-3"2"-16,18 4-1 15,-4-21-34-15,33 25-1 16,1-17 0-16,12 0-1 15,6-7 0-15,4-2-1 0,-1-5 0 16,0-7-1-16,-8 0 0 16,-9-7 0-16,-13 0 0 15,-7-4-1-15,-13 1 1 16,-10 1-1-16,-11 1 0 15,-9 9 0-15,-13 5 0 16,-6 9 0-16,-11 10 0 16,0 8 1-16,-5 10-1 15,7 7 0-15,2 6 1 16,13-2 1-16,14-1-2 15,18-3 2-15,24-10-2 16,18-7-1-16,21-6-2 16,13-14 0-16,17-2-7 15,-6-17-13-15,20 6-12 0,-15-14-6 16,2 1 2-16,-20-6-2 15</inkml:trace>
  <inkml:trace contextRef="#ctx0" brushRef="#br0" timeOffset="13709.7841">9972 6418 74 0,'-15'2'39'16,"-12"0"-1"-16,7 14 2 15,-10-6-10-15,8 19-26 16,-1 0 0-16,3 7 0 16,1 1-1-16,4 2 0 15,3-3-1-15,3 1 1 16,2-10-2-16,6-5 2 15,2-9-2-15,-1-13-1 16,19-2 0-16,-4-15 0 0,2-7 0 16,2-8-1-16,-3-4 1 15,2-7-1-15,-3 1 1 16,-3-2-2-16,-2 6 2 15,-6 4-1-15,1 10 1 16,-5 7-1-16,0 17 1 16,0 0 0-16,0 0 1 15,3 15-1-15,1 2 0 16,6 3 0-16,3-1 0 15,7 1 0-15,4-6 1 16,7-6-1-16,5-3 1 16,4-5-1-16,0-7 1 15,-2-4 0-15,-1-4-1 0,-3-1 1 16,-5-3-1-1,-6 2 0-15,-8 4 1 0,-2 1-1 16,-13 12 0-16,0 0 0 16,0 0 0-16,-7 21 1 15,-3 3-1-15,-5 7-1 16,2 6 1-16,-1 3 0 15,3 1-2-15,5-5 1 16,9-2-4-16,2-12-5 16,20 5-11-16,-6-29-3 15,21 7-10-15,-4-20-5 16,9-2-1-16,-3-14 2 15</inkml:trace>
  <inkml:trace contextRef="#ctx0" brushRef="#br0" timeOffset="14279.8167">10638 6440 99 0,'-20'11'38'15,"3"14"2"-15,-9 3-2 16,7 9-29-16,-2 0-3 16,4 6 0-16,1-1-3 15,4 3 2-15,3-6-3 16,4-5 0-16,1-9-1 15,4-4-1-15,0-21 1 16,0 0-1-16,18-6 0 16,-6-16-1-16,3-6 2 15,2-9-2-15,4-4 1 16,3-10-2-16,4-2 2 15,1 1-2-15,5 1 2 0,-1 5-2 16,1 8 2-16,0 7-1 16,-2 12 1-16,-3 12 0 15,0 10 0-15,-5 9 0 16,-3 8-1-16,-2 5 1 15,-4 3 0-15,-5 7 0 16,-2 1 1-16,-8-1 0 16,-8 2-1-16,-7 1 2 15,-5-2-2-15,-10 0 2 16,-6-4-2-16,-5-3 2 15,0-6-3-15,-1-2 1 16,2-5 0-16,3-2-1 16,4-6 2-16,4 1-1 15,8-1 0-15,3-1 0 0,4 6 1 16,-1 10-1-16,1 11 1 15,-3 13 0-15,-2 11-1 16,-3 10-1-16,-4 7-1 16,0-1-4-16,12 12-12 15,-14-29-7-15,24 10-7 16,-8-28-8-16,20-9-4 15,6-23 3-15,23-13 0 16</inkml:trace>
  <inkml:trace contextRef="#ctx0" brushRef="#br0" timeOffset="15664.896">11285 6620 83 0,'0'0'40'0,"-15"9"-2"15,15-9 2-15,0 0-22 16,0 0-13-16,23-4-1 16,8-3-1-16,10-6-1 15,10-1-1-15,6-3 1 16,4-1-3-16,1-5 2 15,-2-2-2-15,-8-1 2 16,-14-2-1-16,-15 3 0 16,-14-1 0-16,-17 2 1 0,-11 5-1 15,-19 5 0-15,-10 7 0 16,-12 10 0-16,-6 9 1 15,0 10 0-15,4 14 0 16,8 4 1-16,10 6 1 16,17 4-1-16,21-2 0 15,21-4-1-15,25-7 1 16,20-8-2-16,14-13 0 15,16-9-3-15,4-12-2 16,9-4-3-16,-10-18-6 16,3 10-9-16,-27-20-10 15,-6 6-5-15,-21-6-1 16,-3 8 28-16,-21-3 5 15,-15 5 7-15,-3 12 8 0,-17-4 11 16,17 19 8-16,-28-1 7 16,13 14 4-16,-13 0-28 15,15 17-4-15,-3 1-1 16,2 8-1-16,-1 4-1 15,1 2 0-15,3-1-2 16,3 0 1-16,-2-10-1 16,6-4 1-16,0-9-2 15,5-11 0-15,-1-10-1 16,14-11 2-16,-1-10-2 15,3-9 0-15,2-8 0 16,1-5-2-16,3-3 2 16,-1-1-2-16,1 6 2 15,-2 1-2-15,-2 10 2 0,0 5-2 16,0 9 2-16,4 8 0 15,0 7 0-15,5 5 0 16,2 4 0-16,3 3 0 16,7 1 0-16,2 0 0 15,2-4 0-15,1 0 0 16,-1-3 0-16,-5-2 0 15,-5-3 0-15,-5-1 1 16,-10-2-1-16,-18 3 0 16,0 0 1-16,0 0-1 15,-25-6 1-15,-3 13-1 16,-7 2 0-16,-3 8 1 15,-3 4 0-15,2 4 2 16,1 5-3-16,6 1 0 16,9 2 0-16,10-4 0 0,9-3 0 15,13-5 0-15,11-8 0 16,10-8 0-16,8-8 0 15,3-11 0-15,5-6 0 16,-1-7 0-16,-2-7 0 16,-4 0 0-16,-7-4 0 15,-8 4 0-15,-8 3 0 16,-2 5 0-16,-9 8 0 15,-5 6 0-15,0 12 0 16,-14 12 0-16,5 8 0 16,-5 9 0-16,2 6 0 15,1 8 0-15,1 0 0 16,7 1 0-16,9-5 0 15,9-9 0-15,14-6-6 0,7-22-10 16,27 1-3-16,-8-26-3 16,28 4-4-16,-15-29-1 15,22 6 0-15,-22-20-7 16,8 0 1-16,-11-6 5 15</inkml:trace>
  <inkml:trace contextRef="#ctx0" brushRef="#br0" timeOffset="15834.9057">13468 6097 109 0,'-35'19'40'0,"1"25"1"15,-14 7-1-15,10 16-34 16,-6 3-4-16,8 5 2 16,4 0-4-16,8 0 1 15,10-5-5-15,0-13-8 0,21 5-13 16,-15-25-9-16,18-4-6 15,-8-21 0-15,10-6-1 16</inkml:trace>
  <inkml:trace contextRef="#ctx0" brushRef="#br0" timeOffset="16353.9354">13116 6469 112 0,'0'0'41'0,"14"11"1"16,14-5-2-16,15-7-37 15,0 0 0-15,5-1-1 0,6-2 0 16,-5 3-1-16,-2 0 0 16,-12 2 0-16,-9 2-1 15,-12 2 1-15,-14-5 0 16,-5 16-1-16,-8-2 1 15,-6 1 0-15,-3 5 2 16,1-2-3-16,-3 5 0 16,6 2 0-16,5 0 0 15,4 0 0-15,7-2 0 16,7-4 0-16,8-2 0 15,6-9 0-15,8-5 0 16,3-7 0-16,5-7 0 16,1-7 0-16,2-5 0 15,-5-7 0-15,1-1 0 0,-5-1 0 16,-5 2 0-16,-5 3 0 15,-6 7 0-15,-5 6 0 16,-8 14 0-16,0 0 0 16,0 0 0-16,-10 25 0 15,5-3 0-15,0 3-2 16,2-2 0-16,8 4-3 15,3-13-5-15,21 9-9 16,-10-24-2-16,28 9-4 16,-12-23-4-16,23 10-4 15,-14-16-6-15,7 2 3 16,-8-2 4-16</inkml:trace>
  <inkml:trace contextRef="#ctx0" brushRef="#br0" timeOffset="16667.9533">14113 6505 100 0,'-14'15'37'15,"-11"2"2"-15,8 10 0 16,-4-1-34-16,4 9 1 15,-3-2-2-15,7 5 1 16,1-4-1-16,6-3 1 16,2-7-3-16,10-4 0 15,-6-20 0-15,20 11-1 16,-4-19 0-16,2-9-1 15,2-5 1-15,0-10 1 16,-3-4-2-16,-2-4 0 16,2-3 0-16,-1-1-2 15,-1 1 4-15,1 3-4 16,3 4 2-16,0 4-2 15,4 10 0-15,2 5-2 0,3 16-7 16,-10-7-8-16,16 21-4 16,-19-13-6-16,21 20-4 15,-18-11-7-15,11 9 1 16,-9-7 1-16</inkml:trace>
  <inkml:trace contextRef="#ctx0" brushRef="#br0" timeOffset="17029.974">14503 6516 101 0,'-17'12'39'15,"17"-2"2"-15,0-10-1 16,13 15-31-16,3-9-3 16,12 3-1-16,10-5-2 0,7 0 0 15,5-5-1-15,2-6-1 16,0-1 0-16,-2-6 0 15,-9-6-1-15,-7-2-1 16,-11-1 1-16,-13-6-1 16,-12 5 1-16,-12 4 0 15,-12 6 0-15,-11 10 0 16,-10 8 0-16,-3 12 1 15,-2 11-1-15,1 7 4 16,7 7-4-16,10 0 0 16,15 1 0-16,18-5 0 15,21-4 0-15,18-11-5 16,31-1-11-16,3-22-5 15,40 9-4-15,-10-26-6 0,33 10-3 16,-9-16-10-16,12-3 4 16,-1-3 2-16</inkml:trace>
  <inkml:trace contextRef="#ctx0" brushRef="#br0" timeOffset="17720.0134">16044 6501 62 0,'14'-16'35'0,"1"1"0"0,-13-9-7 15,6 11-3-15,-21-7-13 16,6 8-3-16,-14-2-3 15,2 11 0-15,-11 3-2 16,1 10 0-16,-4 9-1 16,1 8-1-16,-1 8 1 15,4 3 0-15,5 5-2 16,9 0 2-16,10-2-2 15,10-2 1-15,14-10-1 16,11-11 1-16,10-8-1 16,9-14-1-16,6-9 1 15,-1-9-2-15,-3-10 1 16,-6-6-1-16,-13-3 1 15,-8-2-2-15,-15-1 1 0,-12 4-2 16,-7 6 2-16,-8 8-1 16,-5 11 0-16,-1 4-1 15,3 15-3-15,3-2-3 16,20 20-11-16,-2-22-4 15,30 27-9-15,3-20-4 16,23 2-1-16,8-12 0 16</inkml:trace>
  <inkml:trace contextRef="#ctx0" brushRef="#br0" timeOffset="17961.0273">16948 6024 95 0,'3'-59'39'15,"-15"-3"-1"-15,2 22-2 0,-23 7-33 16,7 21 1-16,-14 20 0 15,-4 24-3-15,-10 24 2 16,-4 21-4-16,-4 18 3 16,0 10 0-16,4 6 0 15,6 0 0-15,15-5-3 16,7-12 0-16,19-13-5 15,2-24-12-15,27-9-15 16,-5-28-3-16,15-14-3 16,-3-18-1-16</inkml:trace>
  <inkml:trace contextRef="#ctx0" brushRef="#br0" timeOffset="18137.0374">16435 6394 118 0,'0'0'41'15,"-14"-2"1"-15,28 11-3 16,10-1-39-16,14-3-4 15,18 9-9-15,0-16-11 16,26 13-15-16,0-7-2 16,15 3-1-16,-1-4 0 15</inkml:trace>
  <inkml:trace contextRef="#ctx0" brushRef="#br0" timeOffset="18621.065">17844 6024 85 0,'-13'20'37'16,"-10"6"1"-16,2 19 0 15,-13 4-31-15,11 16-1 16,-3 4-3-16,4 11 2 15,-2 1-3-15,8-2 0 16,7-4-4-16,3-12 1 16,8-5-6-16,-2-21-6 15,16-1-23-15,-13-21 0 16,7-7-2-16,-10-8 1 15</inkml:trace>
  <inkml:trace contextRef="#ctx0" brushRef="#br0" timeOffset="18795.075">17422 6447 108 0,'-20'-8'39'0,"2"0"0"16,18 8-5-16,17 8-30 16,17-7-2-16,19-2-3 15,13-7-3-15,20 5-8 16,-3-17-19-16,22 2-7 15,-6-11 0-15,3 2-2 16</inkml:trace>
  <inkml:trace contextRef="#ctx0" brushRef="#br0" timeOffset="19186.0974">18397 5812 105 0,'-26'19'38'15,"-9"7"3"-15,8 19-5 16,-5-1-31-16,8 13-3 15,-4 7 2-15,4 7-2 16,0 3 0-16,2 1-1 16,3-5 1-16,6-2-1 15,3-9-1-15,6-12 3 16,6-12-3-16,9-11 3 15,4-15-3-15,7-5 1 0,3-11-1 16,3-8 0-16,1-6 1 16,-1-1-3-16,-3-2 3 15,-3 2-3-15,-3 6 2 16,-6 3 0-16,-13 13 0 15,15 6 0-15,-14 9-1 16,-1 6 1-16,2 9-3 16,-1-4-1-16,10 12-10 15,-8-17-5-15,27 9-10 16,-8-19-8-16,20-3-2 15,-1-14-4-15,12-3 6 16</inkml:trace>
  <inkml:trace contextRef="#ctx0" brushRef="#br0" timeOffset="19554.1184">18702 6414 98 0,'-18'11'37'0,"15"7"3"15,0-7-2-15,18 4-34 16,7-6 0-16,15 1 0 15,5-7-1-15,6-1-1 16,2-9 0-16,1-1-1 16,-5-3 1-16,-7-5-1 15,-10-4 0-15,-9-2-1 16,-13-1 0-16,-11 0 0 15,-15 2 0-15,-10 4 0 16,-9 7 0-16,-11 7 0 16,-5 11 0-16,-3 12 1 0,-2 9 0 15,5 9 0-15,10 6 0 16,10 1 2-16,16 0-2 15,16-5 0-15,23-3-5 16,16-15-4-16,34 5-13 16,-3-25-4-16,35 2-15 15,2-16-3-15,22-3 1 16,6-13-1-16</inkml:trace>
  <inkml:trace contextRef="#ctx0" brushRef="#br0" timeOffset="20515.1734">20120 6380 79 0,'0'0'37'0,"0"0"-2"0,-13-2 2 15,-4 7-30-15,4 9-1 16,-5-2-2-16,3 10 1 15,-4 3-2-15,4 9 1 16,-1 2-1-16,5 3 1 16,3 1-3-16,8-1 2 15,6-4-1-15,8-7 1 16,6-12-2-16,5-9 1 15,6-13-1-15,5-11-2 16,1-10 3-16,0-7-3 16,-2-3 2-16,-6-3-2 15,-5 1 2-15,0 6-2 16,-8 3 1-16,-7 6 0 15,-1 9 0-15,-8 15-1 0,0 0 1 16,0 0 0-16,0 20-1 16,-4 7 3-16,-1 3-2 15,5 4 2-15,-1 2-2 16,2-2 3-16,5-2-3 15,8-6 3-15,4-9-2 16,7-9 1-16,6-11-1 16,4-7-1-16,2-11 2 15,0-8-3-15,1-7 2 16,-4-3-2-16,-6-2 1 15,-4 1-3-15,-6 3 1 16,-4 3-1-16,-4 10-1 16,-5 3-2-16,6 14-2 0,-8-3-5 15,16 20-8-15,-19-10-6 16,29 17-6-16,-11-8-4 15,11 7 1-15,1-5 0 16</inkml:trace>
  <inkml:trace contextRef="#ctx0" brushRef="#br0" timeOffset="20951.1983">21163 6424 103 0,'-39'0'38'0,"3"8"2"16,-9-4-3-16,6 11-31 15,-3 3-1-15,5 6 1 0,4 4-2 16,6 3 0-16,7 0-1 16,9 3-1-16,6-5 0 15,12-4 0-15,5-8-2 16,10-6 1-16,6-9-1 15,6-10 0-15,4-8 2 16,4-7-4-16,-1-10 2 16,0-1-1-16,-6-5 1 15,-1-2-1-15,-7 4 1 16,-3 4-1-16,-9 8 1 15,-6 5-1-15,-9 20 2 16,0 0-1-16,0 0-1 16,-15 33 1-16,4 0 0 15,2 1 1-15,5 5-1 16,2-1 0-16,14-2-2 0,8-10-1 15,12-4-3-15,6-25-10 16,24 4-5-16,-10-29-6 16,25 3-5-16,-13-20-8 15,9-3 1-15,-7-14 1 16</inkml:trace>
  <inkml:trace contextRef="#ctx0" brushRef="#br0" timeOffset="21154.2098">21923 5964 117 0,'-33'28'41'0,"4"22"0"15,-14 9 0-15,11 1-37 16,-4 15-3-16,5 7 0 16,4-3 0-16,5-3 0 0,6-5-3 15,1-11 0-15,10-2-7 16,-7-25-10-16,21 8-10 15,-13-31-8-15,4-10-4 16,12-2 0-16,-3-13 1 16</inkml:trace>
  <inkml:trace contextRef="#ctx0" brushRef="#br0" timeOffset="21349.2211">21521 6402 124 0,'-5'11'41'0,"5"-11"0"16,21 19-6-16,11-14-34 15,19-1-1-15,14 0 0 0,6-3-3 16,11 3-3-16,-4-11-11 16,15 17-13-16,-16-13-10 15,-1 5 1-15,-17-6-2 16,-5 4 3-16</inkml:trace>
  <inkml:trace contextRef="#ctx0" brushRef="#br0" timeOffset="22010.2589">22150 6497 111 0,'-34'13'39'0,"14"7"2"16,4-9-2-16,14 1-34 16,2-12-2-16,29 15 2 0,0-14-3 15,8-2 0-15,3-7 0 16,4-3-2-16,-1-5 1 15,-3 1 0-15,-5-6-1 16,-8 1 0-16,-7-2 0 16,-9 2 0-16,-6 2 0 15,-7 4 0-15,-10 2-1 16,-3 6 0-16,-8 6 1 15,-5 5 0-15,-3 10-1 16,-5 6 1-16,0 7 0 16,4 2 1-16,3 2-1 15,8 0 2-15,10-1-2 16,12-5 1-16,16-5 0 15,13-7 1-15,10-6-2 0,10-6 0 16,7-5 0-16,4-5 0 16,1-3 0-16,-7-1 0 15,-6-2 0-15,-7 5 0 16,-12-1 0-16,-11 3 0 15,-19 7 0-15,0 0 0 16,-6 14 0-16,-14 2 0 16,-7 4 0-16,3 3 0 15,-5 1 0-15,6 2 0 16,3-3 0-16,6-4 0 15,6-6 0-15,8-13 0 16,0 0 0-16,19-3 0 16,-1-12 0-16,2-7 0 15,3-3 0-15,1-3 0 16,4-6 0-16,2 1 0 0,0 3 0 15,0 2 0-15,3 3 0 16,-1 3 0-16,3 7 0 16,0-1-6-16,10 19-11 15,-17-14-3-15,18 20-4 16,-22-16-5-16,19 17-4 15,-20-13-7-15,6 5 0 16,-7-1 4-16</inkml:trace>
  <inkml:trace contextRef="#ctx0" brushRef="#br1" timeOffset="26769.5311">3510 7450 78 0,'4'-10'35'15,"-3"-4"0"-15,-1 14 1 16,4-22-26-16,-4 22-7 16,0 0 0-16,0 0-1 15,0 0 1-15,6 29-1 16,-11-1 1-16,3 8-2 0,-1 9 0 15,-1 5 1-15,-2 6-2 16,1-1 1-16,1-3-1 16,0-4 0-16,1-8 0 15,2-8 1-15,1-11-1 16,0-21 0-16,0 0 0 16,9-12 1-16,-4-14 0 15,3-11-1-15,0-9 0 16,2-6 1-16,2-8 0 15,1-4-2-15,-1 0 2 16,3 3-1-16,0 1 1 16,4 4-1-16,3 8 1 15,1 6-1-15,5 7 0 16,2 8 1-16,4 9 0 0,-2 7-1 15,2 8 0-15,-3 4 0 16,-3 8 0-16,-6 5 0 16,-8 6-1-16,-11 5 1 15,-10 6 0-15,-11 4-1 16,-8 2 1-16,-6 2 0 15,-5 0 0-15,-4-1-1 16,6 0 1-16,6-8 0 16,11-2 0-16,6-8 0 15,13-6-1-15,11-4 1 16,11-7 0-16,7-3 0 15,6-5 0-15,1 2 0 16,-2-2 0-16,-4 5 0 0,-10 8 0 16,-9 6 1-16,-13 9-1 15,-15 6-1-15,-8 7 1 16,-11 3 0-16,-3 4-2 15,-4-4 1-15,4 0-2 16,5-12-3-16,18 2-15 16,2-23-15-16,13-6 0 15,29-17-2-15,11-9 2 16</inkml:trace>
  <inkml:trace contextRef="#ctx0" brushRef="#br1" timeOffset="26994.544">4314 7312 97 0,'-18'-17'37'0,"7"25"2"16,-14-1-3-16,9 14-30 16,-4 4-3-16,5 13-2 15,1 9 0-15,2 10 0 16,0 7-1-16,1 3-1 15,2 0-1-15,1-6-2 16,13 4-14-16,-5-24-19 16,14-11 0-16,-1-19 0 15,10-15-2-15</inkml:trace>
  <inkml:trace contextRef="#ctx0" brushRef="#br1" timeOffset="27197.5556">4254 7402 107 0,'0'0'38'0,"0"0"1"16,0 0-1-16,28-15-36 16,8 6-1-16,6-2-2 15,10-1-1-15,12 5-4 16,-7-10-22-16,12 14-10 15,-13-1-1-15,-4 7 0 16,-19 1 0-16</inkml:trace>
  <inkml:trace contextRef="#ctx0" brushRef="#br1" timeOffset="27404.5674">4273 7678 108 0,'-3'11'39'16,"3"-11"0"-16,31-8-4 15,4-8-33-15,11 0-1 16,8-3-2-16,3-3-4 16,13 17-18-16,-18-9-15 15,-5 13 0-15,-18 1-1 16,-9 10 0-16</inkml:trace>
  <inkml:trace contextRef="#ctx0" brushRef="#br1" timeOffset="27588.578">4215 7964 103 0,'0'0'37'16,"14"11"3"-16,14-21-4 16,15-4-34-16,22-8 0 15,12-11-4-15,15-3-3 16,2-18-18-16,7 8-14 15,-8-10 0-15,-1 7-2 16,-16-4 1-16</inkml:trace>
  <inkml:trace contextRef="#ctx0" brushRef="#br1" timeOffset="27804.5903">5145 7367 95 0,'-15'-1'37'16,"6"12"2"-16,-5-3-3 15,5 15-30-15,-2 4-1 0,1 13-2 16,-3 6 0-16,3 7-1 15,-3 5 0-15,1-1-2 16,4 0-1-16,-1-8-2 16,7-1-4-16,-5-24-17 15,17-1-14-15,-10-23-1 16,28-2 0-16,-11-20 0 15</inkml:trace>
  <inkml:trace contextRef="#ctx0" brushRef="#br1" timeOffset="28005.6018">5107 7412 106 0,'-9'0'40'0,"-5"-2"0"16,14 2-1-16,0 0-36 15,24-2-1-15,4-4-2 16,9-3-3-16,12-3-1 15,4-6-9-15,19 7-23 16,-13-4-4-16,2 9 2 16,-15-1-3-16</inkml:trace>
  <inkml:trace contextRef="#ctx0" brushRef="#br1" timeOffset="28197.6128">5091 7658 100 0,'-12'19'39'15,"12"-19"1"-15,16-2-2 16,8-9-34-16,20-6-2 16,12-5-2-16,7-4-4 15,16 9-19-15,-7-11-15 16,2 10 0-16,-11-3-2 15,2 10 1-15</inkml:trace>
  <inkml:trace contextRef="#ctx0" brushRef="#br1" timeOffset="29106.6648">5786 7452 90 0,'-16'5'37'0,"-9"0"1"16,3 10 1-16,-10 2-32 15,5 12 0-15,-6 2-3 16,4 11 1-16,1 0-2 15,8 6 0-15,6-4-1 16,11-1 0-16,11-8-1 16,12-10 1-16,12-11-1 15,10-12 0-15,8-15-1 16,6-13 0-16,0-8 0 15,0-9-1-15,-8-3 1 16,-8-4-1-16,-10 1 0 16,-13 4 0-16,-11 7 0 15,-14 5 0-15,-10 9 1 16,-6 7-1-16,-5 8 1 15,-1 5-1-15,2 7 1 0,5 3-1 16,8 5 1-16,8 5 0 16,13-3 1-16,8 0-2 15,10-1 2-15,5 1-1 16,5-4 0-16,3 1 0 15,2 0 1-15,-2 1-1 16,-6-1 0-16,-4 5 1 16,-7 2-1-16,-6 2 1 15,-9 4-1-15,-3 6 1 16,-7 2-1-16,-3 3 0 15,0 5 0-15,-3-1 0 16,2 0-1-16,4-3 1 16,2-7 0-16,1-3 0 15,3-10 0-15,-1-15-1 0,0 0 1 16,16-17-1-16,-9-9 1 15,2-10-2-15,0-9 2 16,1-6-2-16,0-6 1 16,-4-3 0-16,3 1 0 15,1 4 0-15,1 7 1 16,3 7 0-16,2 5 1 15,7 12 0-15,3 9-1 16,5 9 2-16,-2 6-1 16,0 4 0-16,0 7 0 15,-6 3 0-15,-5 8-1 16,-9 2 1-16,-10 1-1 15,-9 3 0-15,-8 1 0 0,-6 1 0 16,-7-4 0-16,1 0 0 16,1-7 0-16,4-4 0 15,5-3 0-15,7-4 0 16,13-8 1-16,0 0-1 15,18 7 0-15,3-4 1 16,4 2-1-16,4 4 0 16,1 5 1-16,-1 5-1 15,-1 6 0-15,-3 3 0 16,1 2-1-16,-5-3-2 15,2 6-2-15,-1-14-4 16,14 7-11-16,-14-25-9 16,18 1-9-16,-6-18-2 15,8-5 1-15,-6-15 1 0</inkml:trace>
  <inkml:trace contextRef="#ctx0" brushRef="#br1" timeOffset="29307.6763">6870 7467 102 0,'-21'5'40'16,"3"21"0"-16,-9 1 0 15,11 13-34-15,-6 5-1 16,7 8-2-16,3-1-2 16,4 3 0-16,6-3-2 15,1-10-2-15,6 1-5 16,-5-23-15-16,18 0-15 15,-18-20-2-15,22 2-2 16,-11-22 2-16</inkml:trace>
  <inkml:trace contextRef="#ctx0" brushRef="#br1" timeOffset="29491.6868">6818 7437 107 0,'0'0'40'15,"0"0"1"-15,22-12-3 16,5 4-35-16,13 1-3 15,9 0-2-15,1-4-3 16,10 11-13-16,-14-11-21 16,8 9 0-16,-16-3 1 15,-5 7-3-15</inkml:trace>
  <inkml:trace contextRef="#ctx0" brushRef="#br1" timeOffset="29683.6978">6872 7603 102 0,'-23'20'40'15,"23"2"0"-15,11-16-1 16,26-2-35-16,10-10-1 16,12-5-2-16,9-1-2 15,-6-6-4-15,4 13-8 16,-22-14-20-16,-2 17-7 15,-25-2 1-15,-11 16-1 16</inkml:trace>
  <inkml:trace contextRef="#ctx0" brushRef="#br1" timeOffset="29843.7069">6861 7928 108 0,'-16'26'41'16,"16"-26"0"-16,14 19-3 16,20-26-34-16,17-7-3 15,8 0-6-15,-2-19-16 16,16 10-18-16,-7-10-1 15,1 5-1-15,-11-6-2 16</inkml:trace>
  <inkml:trace contextRef="#ctx0" brushRef="#br1" timeOffset="30412.7394">8499 7515 87 0,'23'-16'36'15,"-4"-3"1"-15,1 10 2 16,-20 9-33-16,0 0 0 15,7 19-1-15,-11 15-1 16,-11 9 0-16,0 11 0 16,-5 5-2-16,4 6 0 0,-2-1-1 15,7-4 0-15,2-8-2 16,4-12-2-16,14-6-3 15,-9-34-12-15,31 19-20 16,-14-24-1-16,6-5 1 16,-8-13-3-16</inkml:trace>
  <inkml:trace contextRef="#ctx0" brushRef="#br1" timeOffset="30772.7601">8371 7484 110 0,'-20'-17'40'0,"-4"-1"1"16,24 18-1-16,-15-5-34 15,26 2-2-15,12-1-1 0,12-1-2 16,10 2 1-16,7-2-1 16,6-3 0-16,5 0 0 15,3-4-1-15,-4 3 0 16,-4-5 0-16,-8 6-1 15,-8-2 1-15,-9 4-1 16,-9 1 2-16,-7 9-2 16,-8 9 1-16,-8 5 1 15,-6 12-1-15,-4 7 1 16,-2 12-1-16,-1 8 1 15,-2 6-2-15,3 1 1 16,1 0-3-16,1-6 1 16,9-4-4-16,-1-13-2 15,16-1-13-15,-12-29-9 0,18-1-10 16,-6-18 0-16,10-4-1 15,-7-14 2-15</inkml:trace>
  <inkml:trace contextRef="#ctx0" brushRef="#br1" timeOffset="30960.7708">8955 7598 114 0,'-14'-9'40'16,"14"9"1"-16,0 0-1 16,0 0-37-16,19 3-1 15,10-5-2-15,11 0-2 16,7-5-2-16,10 1-4 15,-5-14-16-15,11 9-16 16,-10-10 0-16,2 5-1 16,-12-12 3-16</inkml:trace>
  <inkml:trace contextRef="#ctx0" brushRef="#br1" timeOffset="31133.7807">9437 7248 93 0,'-31'24'36'0,"2"21"1"15,-6 4 1-15,6 20-30 16,-2-3-3-16,14 8-2 15,6-4-2-15,12-5 0 16,16-5-6-16,6-20-10 16,20 1-21-16,-1-19-2 15,12-9 0-15,-3-17-1 0</inkml:trace>
  <inkml:trace contextRef="#ctx0" brushRef="#br1" timeOffset="31361.7938">9764 7400 103 0,'-9'11'38'0,"-9"3"2"16,7 22-2-16,-13 3-33 16,13 13-1-16,-2 2-1 15,3 4-2-15,2-1-1 16,4-2 0-16,8-6-4 15,-3-13-4-15,17 0-17 16,-10-24-13-16,12-3-1 16,-3-18-2-16,7-6 2 0</inkml:trace>
  <inkml:trace contextRef="#ctx0" brushRef="#br1" timeOffset="31545.8043">9807 7431 110 0,'0'0'40'0,"0"0"1"15,6-12-1-15,19 7-37 16,5 0-2-16,12-1-1 16,6 3-3-16,1-5-3 15,9 11-16-15,-15-10-16 16,4 8-2-16,-15-3 1 15,-8 7-2-15</inkml:trace>
  <inkml:trace contextRef="#ctx0" brushRef="#br1" timeOffset="31745.8157">9862 7568 95 0,'-27'27'39'0,"6"-10"0"16,21-1 0-16,0-16-27 15,39 10-10-15,7-13 0 16,8-6-4-16,7 2-1 15,-3-8-7-15,8 13-24 16,-21-5-5-16,-9 11 0 16,-23 0-1-16</inkml:trace>
  <inkml:trace contextRef="#ctx0" brushRef="#br1" timeOffset="31900.8246">9817 7916 107 0,'-16'23'40'15,"16"-23"0"-15,6 17-1 16,17-22-36-16,21-4-3 15,16 1-7-15,-7-18-18 16,20 10-14-16,-7-8-1 16,7 1-1-16,-10-3 0 15</inkml:trace>
  <inkml:trace contextRef="#ctx0" brushRef="#br1" timeOffset="32913.8825">11049 7563 64 0,'8'-9'36'0,"-8"9"1"16,9-12-1-16,1 15-22 15,-10-3-3-15,0 0-3 16,-15 16-1-16,8 10-2 16,0 4-2-16,0 8 0 0,0 7-1 15,1 4 0-15,0 5-1 16,1 2-1-16,-1-4 0 15,2-3 1-15,0-6-2 16,1-7 1-16,0-9 0 16,2-7 0-16,1-20 0 15,0 0 1-15,0 0 0 16,7-29 0-16,0-3 0 15,4-11 0-15,2-10 0 16,4-10 0-16,-1-5 0 16,4-4-1-16,0-3 0 15,2 2 0-15,-1 4 1 16,1 6 0-16,0 10 0 15,5 10 0-15,2 11 0 0,1 10 0 16,4 9 0-16,5 10-2 16,0 6 1-16,0 7-2 15,-1 6 1-15,-6 4 0 16,-7 6 0-16,-10 3-1 15,-12 4 2-15,-11 2 1 16,-15 3-2-16,-12 2 2 16,-10 0-1-16,-5 1 0 15,-1-5 0-15,4-6 0 16,6-5 0-16,15-6 0 15,12-5 0-15,14-14 0 16,19 8 0-16,15-10 0 16,9 1 0-16,5 2 0 15,3 1 0-15,-4 5 0 0,-8 5 0 16,-8 4 0-16,-17 7 0 15,-20 4 0-15,-16 3 1 16,-13 1-1-16,-11-1 0 16,-6 1 0-16,-1-6-1 15,0-4 0-15,6-3-1 16,9-7-2-16,16-3-3 15,2-17-11-15,20 9-7 16,14-20-6-16,14 3-7 16,2-12-2-16,18 0 2 15</inkml:trace>
  <inkml:trace contextRef="#ctx0" brushRef="#br1" timeOffset="33364.9083">11800 7528 90 0,'-11'1'38'0,"11"-1"0"16,-21 18 1-16,19-2-32 16,-17 9-1-16,7 10-1 15,-5 6-1-15,2 6 0 16,-2 3 0-16,4 2-2 15,1-3 0-15,8-2 0 16,4-6-1-16,6-9 0 16,7-8-1-16,13-12 1 15,4-11-1-15,7-9 0 16,4-12 1-16,4-7-1 15,0-9 0-15,-1-8 1 0,-5-6-1 16,-5 1 0-16,-7-1 0 16,-5 5 0-16,-11 7 0 15,-6 7 0-15,-6 12 0 16,1 19 0-16,-19-3 0 15,5 19 0-15,0 11-1 16,2 6 0-16,5 7-1 16,2 0 0-16,11 4-2 15,4-10-2-15,15 4-3 16,0-20-8-16,25 8-8 15,-14-22-6-15,19 0-8 16,-7-13-1-16,7-5 3 16</inkml:trace>
  <inkml:trace contextRef="#ctx0" brushRef="#br1" timeOffset="33982.9436">12595 7530 93 0,'-20'6'37'15,"2"10"3"-15,3 19-2 16,-7 4-32-16,4 12 0 15,-1 2-2-15,5 4 0 16,0 0-1-16,7-3-1 16,0-5-1-16,6-4 0 15,-2-11 0-15,5-5-1 16,1-14 0-16,-3-15-1 15,13 2 1-15,-4-15 0 0,0-9 0 16,4-10-1-16,1-5 1 16,1-11-1-16,1-4 0 15,2-7 0-15,-2-1 0 16,2-1 0-16,1 1 0 15,1 6 0-15,2 7 1 16,-4 5 0-16,4 14 0 16,-1 10 0-16,2 11 0 15,2 9 0-15,-2 8 0 16,0 6 0-16,-2 4 0 15,1 4-1-15,-6 2 0 16,-4 2 1-16,-7-2-1 16,-7 1 0-16,-7-2 1 15,-9-3 0-15,-5-2 0 0,-6-4 1 16,-1-6 0-16,-1 1 0 15,3-5 0-15,3-1 0 16,6-3 0-16,4 1 0 16,15-3 0-16,-12 12 0 15,15 1 0-15,4 2 0 16,2 8 0-16,6 0 0 15,4 4 0-15,3-2-1 16,4 3 0-16,3-10-2 16,7 2-2-16,5-12-3 15,12 2-10-15,-10-24-8 16,16 11-6-16,-14-18-10 15,12-1 1-15,-7-11 1 0</inkml:trace>
  <inkml:trace contextRef="#ctx0" brushRef="#br1" timeOffset="34506.9736">13355 7555 98 0,'-27'19'40'16,"5"17"1"-16,-8-5-1 15,4 8-34-15,0-1-2 16,3 2-2-16,4 0 0 15,4-5 0-15,4-6-1 16,3-6-1-16,2-7 1 16,6-16-1-16,-1 11 0 15,1-11 0-15,15-21 0 16,-1-1 0-16,3-9 0 0,5-4 0 15,2-6 1-15,4-3-1 16,-4 0 0-16,1 2 0 16,-7 7 0-16,-1 4 0 15,-5 14 0-15,-12 17 0 16,0 0-1-16,10 12 1 15,-13 17 0-15,0 8 0 16,0 7 0-16,3 2 1 16,3 3-1-16,1-1 1 15,4-8-1-15,6-8 1 16,3-9 0-16,6-10 0 15,1-11 0-15,4-11 0 16,3-12 0-16,2-9 0 16,-2-12 0-16,0-7 0 0,-3-3-1 15,-3-3 0-15,-6 3 0 16,-6 4-1-16,-4 10 0 15,-8 4-2-15,0 18-2 16,-6 2-2-16,5 14-8 16,0 0-5-16,9 28-6 15,-9-28-6-15,24 30-7 16,-4-17-1-16,17 2 2 15</inkml:trace>
  <inkml:trace contextRef="#ctx0" brushRef="#br1" timeOffset="34739.987">14124 7472 101 0,'0'0'40'16,"-29"10"2"-16,15 8-1 16,-16 5-35-16,10 7-1 15,1 6-2-15,-1 7-1 16,3 2-1-16,3 2 0 15,5-2-2-15,2-1-1 16,8-5-3-16,1-13-3 16,19 4-11-16,-11-26-7 15,24 4-10-15,-5-17-4 16,11-5-2-16,0-14 2 15</inkml:trace>
  <inkml:trace contextRef="#ctx0" brushRef="#br1" timeOffset="35258.0166">14429 7505 104 0,'0'0'40'0,"-28"20"1"16,11 7-3-16,-9 1-34 16,2 6 1-16,-4 3-2 15,0 2-1-15,4 1 0 16,0-5-1-16,4-2 0 15,1-8 0-15,7-7 0 16,3-6-1-16,9-12 1 16,0 0-1-16,7-14 0 15,7-6 1-15,3-5-1 16,5-6 0-16,-2-1 0 15,4-4 1-15,0 4-1 0,-2 2 0 16,-6 7 0 0,-2 6 0-16,-2 8 0 0,-12 9-1 15,11 12 1-15,-11 7 0 16,-1 9-1-16,-2 6 1 15,1 1 0-15,-2 4 0 16,4-3 0-16,3-1 1 16,2-6-1-16,5-7 0 15,5-9 1-15,9-6 0 16,2-9-1-16,4-10 1 15,6-7-1-15,-2-9 1 16,-1-5-1-16,-1-9 0 16,-5 0 0-16,-6-3-1 15,-4 2-1-15,-8 1-2 16,-2 9-1-16,-8 1-4 15,6 17-6-15,-15-6-6 0,10 21-6 16,0 0-2-16,14 5-7 16,-3-1-3-16,11 5 1 15</inkml:trace>
  <inkml:trace contextRef="#ctx0" brushRef="#br1" timeOffset="35672.0403">15269 7397 110 0,'-43'2'40'16,"-2"13"1"-16,-12-4-8 16,4 20-28-16,-4 4-1 0,9 10 0 15,5 1 0-15,11 4-2 16,10-2 0-16,12-2 0 15,8-6-1-15,11-6-1 16,6-10 1-16,3-10-1 16,4-7 1-16,2-11-1 15,1-6 0-15,-2-6-1 16,1-8 1-16,-1-2 0 15,1 0 0-15,1-2-1 16,-1 5 1-16,0 5 0 16,-5 7 0-16,0 9 0 15,-9 10 0-15,-2 6-1 16,-3 8 1-16,-6 2 0 15,0 5-2-15,-2-4-1 0,8 4-4 16,-5-16-5-16,18 5-7 16,-18-18-5-16,36-2-7 15,-24-16-8-15,15-5-3 16,-7-8 3-16</inkml:trace>
  <inkml:trace contextRef="#ctx0" brushRef="#br1" timeOffset="36488.087">16208 7421 90 0,'11'-14'37'0,"-14"0"1"15,-8 9-1-15,-18-4-31 16,-7 12-3-16,-8 2 0 0,-1 8 0 15,-9 1 0-15,6 7 0 16,1 1-1-16,9 3 1 16,10 0-1-16,13 3 0 15,13-5-1-15,17-4 0 16,13 1 0-16,12-5 0 15,10-4 0-15,2 0-1 16,2-3 1-16,-2-3-1 16,-10 1 0-16,-6 1 0 15,-11 4 1-15,-15 1-1 16,-10 6 0-16,-10 0 0 15,-13 2 0-15,-2 1-1 16,-7 0 1-16,2-1-1 16,2-3-1-16,2-5-1 0,11 1-2 15,15-13-2-15,5 11-12 16,2-22-8-16,25 5-12 15,0-10 0-15,13 1 1 16,3-12 0-16</inkml:trace>
  <inkml:trace contextRef="#ctx0" brushRef="#br1" timeOffset="36700.0989">16765 7356 102 0,'0'0'38'15,"-24"11"1"-15,-7 10-2 16,-3 14-34-16,-6 9 1 15,2 12-1-15,0 6-1 0,6 4-1 16,6 1-1-16,7-6 0 16,9-1-3-16,3-14-3 15,18 0-13-15,-10-24-19 16,15-7 0-16,-3-17-1 15,8-5 0-15</inkml:trace>
  <inkml:trace contextRef="#ctx0" brushRef="#br1" timeOffset="37289.1328">16399 7435 104 0,'-28'-16'40'0,"16"13"0"15,0-2 0-15,12 5-31 16,30-5-5-16,13 3-2 0,17-3 1 15,13 0 0-15,11-3-1 16,3 2 0-16,3-1-1 16,-5 1 0-16,-11 2-1 15,-15 3 1-15,-15 3 0 16,-14 6 1-16,-14 6-2 15,-12 2 0-15,-10 9 0 16,-8 5 0-16,-9 8 0 16,-2 5 0-16,-2 4 0 15,-1 2 0-15,3-3 0 16,3-2 0-16,7-10 0 15,4-2 0-15,7-11 0 16,4-21 0-16,11 4 0 16,5-21 0-16,8-12 0 0,3-8 0 15,4-8 0-15,2-8 0 16,5-5 0-16,-3 2 0 15,1 3 0-15,-8 7 0 16,-4 6 0-16,-6 13 0 16,-6 12 0-16,-12 15 0 15,0 0 0-15,2 34 0 16,-12 5 0-16,-2 10 0 15,2 11 0-15,-1 6 0 16,4 3 0-16,6-1 0 16,9-4 0-16,5-5 0 15,11-7 0-15,3-14-10 16,11-7-3-16,-10-24-4 0,15 5-6 15,-23-28-6-15,8 4-7 16,-18-17-3-16,-6-2 0 16,-15-6 5-16</inkml:trace>
  <inkml:trace contextRef="#ctx0" brushRef="#br1" timeOffset="38030.1752">17159 7657 121 0,'-24'-8'39'16,"24"8"1"-16,0 0-7 15,20-4-30-15,15 4-2 16,14-1 0-16,7-2 0 15,6-2-1-15,4 2-2 16,-1-4 0-16,-3 0-1 16,-9-5-1-16,-3 4 0 15,-12-7 1-15,-6 3 0 16,-9-7 0-16,-4 3 2 0,-7 1 1 15,-4 0 0-15,-8 5 2 16,0 10 1-16,-19-8 0 16,3 16 0-16,-1 9 1 15,-5 6 0-15,0 14 0 16,-4 4-1-16,5 9 0 15,0 1-1-15,6 1 0 16,3-2 0-16,6-6-1 16,1-9 0-16,5-10 0 15,5-10-1-15,-5-15 0 16,23-6 0-16,-8-13 0 15,4-11 0-15,4-8 0 0,-1-8 0 16,1-10-1-16,1-4 1 16,-1-3 0-16,-2 1 0 15,2 2-2-15,-1 5 2 16,-3 8 0-16,2 9-1 15,-2 14 2-15,1 11-1 16,2 12 0-16,2 8 0 16,0 8 1-16,-1 6 0 15,1 1-1-15,0 3 0 16,0-2 0-16,-7 0 0 15,-8-2-1-15,-11 0 0 16,-7-2 1-16,-10-1 0 16,-11-5-1-16,-7 2 1 15,-4-3 0-15,0-2 0 16,-1-3 0-16,5-2 0 0,8-1 0 15,7 1 1-15,12 0-1 16,10-5 1-16,3 19-1 16,10-4 0-16,6 8 1 15,7 3-1-15,1 2 1 16,6 4-1-16,0-2 0 15,1 1-1-15,2-8 0 16,5-5-3-16,-2-12-1 16,13-3-7-16,-9-23-5 15,17 7-6-15,-16-27-8 16,18 2-7-16,-9-15-2 15,2 2 2-15,-9-8 3 16</inkml:trace>
  <inkml:trace contextRef="#ctx0" brushRef="#br1" timeOffset="38211.1855">18611 7351 109 0,'-32'26'40'15,"1"19"2"-15,-9 1-2 16,7 13-34-16,-2 1-2 16,11 3-2-16,8-4-1 15,5-3-1-15,11-5-3 16,5-12-2-16,10-4-8 15,-8-25-9-15,17 3-15 16,-12-18-3-16,6-4 1 16,-6-14-2-16</inkml:trace>
  <inkml:trace contextRef="#ctx0" brushRef="#br1" timeOffset="38699.2132">18375 7385 124 0,'0'0'40'16,"0"0"2"-16,25 19-10 15,12-17-29-15,22-1-1 16,17-2 0-16,15-3 0 16,4-1-1-16,3 1-1 15,-6-2 0-15,-12 0 0 16,-15 1 0-16,-19-2 0 15,-23 3-1-15,-23 4 1 16,-12-1 1-16,-15 6 0 16,-15 4 0-16,-8 2 0 15,-7 4 1-15,1 5 0 0,5 1-2 16,9 2 0-16,13-1 0 15,17 1 0-15,21-5 0 16,19-2 0-16,18-2 0 16,9-2 0-16,3-2 0 15,1-1 0-15,-5 1 0 16,-10 0 0-16,-15 7 0 15,-16 3 0-15,-18 3 0 16,-16 5 0-16,-15 4 0 16,-6-1 0-16,-5 4 0 15,-3-4 0-15,6 2 0 16,3-12-3-16,23 7-9 15,6-17-2-15,31 9-4 16,-1-23-8-16,37 13-6 0,-2-17-9 16,21 3 1-16,7-4 3 15,4-1 6-15</inkml:trace>
  <inkml:trace contextRef="#ctx0" brushRef="#br1" timeOffset="38828.2205">19589 7885 123 0,'-4'-23'42'0,"-15"9"0"15,-10-8-4-15,6-4-44 16,9 9-8-16,-14-17-9 15,18 16-19-15,-13-5-2 16,3 5-1-16,-8-1 2 16</inkml:trace>
  <inkml:trace contextRef="#ctx0" brushRef="#br0" timeOffset="42769.4463">995 11623 43 0,'0'0'32'0,"14"-15"2"16,-14 15 0-16,4-12-19 15,-4 12-5-15,0 0-1 16,0 0-4-16,0 0 0 16,-1 22 0-16,-10-7-2 15,-1 8 1-15,-4 4-1 16,-3 8 0-16,-5 1 0 15,-2 4-1-15,0-3 0 16,3 0-1-16,3-5 0 16,8-4-1-16,9-5 1 15,12-9-2-15,19-8 1 16,15-11 1-16,17-4-1 15,8-8 1-15,10-8-1 16,5 0 1-16,1-4-3 0,-7-1-1 16,-6 6-4-16,-20-9-21 15,2 13-9-15,-19-3-2 16,-2 8 0-16</inkml:trace>
  <inkml:trace contextRef="#ctx0" brushRef="#br0" timeOffset="43000.4595">1438 11537 83 0,'-24'13'40'16,"-5"0"-2"-16,6 18 1 15,-6 10-35-15,6 9 1 16,0 3-3-16,4 8 0 0,4 1-2 15,3 1-1-15,9-5-1 16,4-12-3-16,17-1-4 16,-6-24-30-16,24-6 2 15,-2-21-1-15,13-9-1 16</inkml:trace>
  <inkml:trace contextRef="#ctx0" brushRef="#br0" timeOffset="43384.4813">1253 11188 76 0,'-95'11'39'16,"4"32"-1"-16,-9 14 1 15,14 29-29-15,3 10-4 0,18 17-1 16,14 10-1-16,27 12-3 15,17 1 0-15,26-8 0 16,29-11-1-16,25-17-1 16,23-25 1-16,19-26-1 15,16-31 1-15,13-37 1 16,6-30 0-16,-7-24-1 15,-15-20 1-15,-19-12 0 16,-26-11-1-16,-28-2 2 16,-31 2-3-16,-36 4 0 15,-30 10 0-15,-26 8 0 16,-16 16 0-16,-15 10-2 15,-4 20 1-15,-1 13-1 16,8 25-3-16,5 6-12 0,30 29-18 16,11 3 0-16,31 15-4 15,12-3 1-15</inkml:trace>
  <inkml:trace contextRef="#ctx0" brushRef="#br0" timeOffset="50180.8702">2540 11481 69 0,'6'-16'35'16,"-10"-1"-1"-16,4 17-6 15,0-11-22-15,0 11-2 16,-15 13 1-16,10 7-1 16,-6 6-1-16,3 11 1 15,-4 9-2-15,4 11 2 16,-4 10-2-16,0 6-1 0,0 1 0 15,2 0-1-15,6-6-2 16,1-10-4-16,17-1-8 16,-4-29-23-16,19-9 1 15,0-22-2-15,9-10 1 16</inkml:trace>
  <inkml:trace contextRef="#ctx0" brushRef="#br0" timeOffset="50366.8808">2568 11830 83 0,'-22'11'39'0,"0"-8"-1"16,16 10-1-16,6-13-32 16,12 2 0-16,15-9-3 15,13-7-3-15,12-7-2 0,2-10-3 16,16 6-8-16,-12-20-24 15,12 6 2-15,-8-11-4 16,-5 9 4-16</inkml:trace>
  <inkml:trace contextRef="#ctx0" brushRef="#br0" timeOffset="50575.8928">3088 11285 79 0,'-28'-6'37'0,"6"16"-1"16,-7 8 1-16,4 17-32 15,4 9-2-15,3 14-1 16,3 6-1-16,0 7 1 15,6 7-2-15,3-1-1 0,7-3-1 16,4-9-1-16,10-5-2 16,4-19-3-16,18-2-8 15,-4-24-19-15,18-9-1 16,-2-16 0-16,8-5 1 15</inkml:trace>
  <inkml:trace contextRef="#ctx0" brushRef="#br0" timeOffset="50876.91">3359 11782 64 0,'-14'-20'37'16,"-2"15"1"-16,-12 2 0 15,5 18-24-15,-9 1-6 16,7 11-3-16,0 4-1 16,6 6-2-16,6-2 1 15,10 2-2-15,9-2 1 0,8-5-3 16,9-10 3-16,6-8-1 15,7-8 0-15,2-9-1 16,-3-9 1-16,-2-8-1 16,-5-5 0-16,-7-6 2 15,-9-1-3-15,-9-1 2 16,-9 3-3-16,-7 1 1 15,-3 7-1-15,-5 2-1 16,5 9-2-16,-1-1-4 16,17 14-16-16,0 0-14 15,0 0 2-15,23-18-2 16,11 7 1-16</inkml:trace>
  <inkml:trace contextRef="#ctx0" brushRef="#br0" timeOffset="51102.9229">4016 11149 78 0,'-19'8'38'0,"-14"14"0"16,-1 23 1-16,-17 12-35 15,12 15 1-15,-1 6-2 16,9 7 1-16,3 3-1 15,11-1-3-15,8-7 0 16,12-12-4-16,13-1-7 16,2-23-24-16,19-4-3 15,1-17-3-15,13-8 2 16</inkml:trace>
  <inkml:trace contextRef="#ctx0" brushRef="#br0" timeOffset="51485.9448">4226 11708 88 0,'-16'-5'39'15,"-11"4"-1"-15,2 18 2 16,-8 2-34-16,4 10 0 16,0 1-1-16,6 4-3 15,6-5 1-15,12-2-1 16,9-8 0-16,11-7-2 15,12-16 1-15,7-10 0 16,7-10 0-16,4-8 1 16,1-10-2-16,-2-5 1 15,-4-6-1-15,-3-2 1 0,-5 3-1 16,-8 6-1-16,-9 4 1 15,-6 10 0-15,-8 11 0 16,-1 21 0-16,-15 9 1 16,1 23-1-16,-5 11 0 15,-2 14 1-15,0 7-1 16,4 5-2-16,6 1-2 15,3-11-2-15,16 3-13 16,-5-26-9-16,25 5-9 16,-2-25-6-16,19-6 0 15,4-14 2-15</inkml:trace>
  <inkml:trace contextRef="#ctx0" brushRef="#br0" timeOffset="51935.9705">5612 11399 62 0,'2'-14'36'0,"-6"4"-1"16,4 10 2-16,-22 12-30 15,10 17-1-15,-10 7-1 16,4 12-2-16,-7 9 0 16,3 10 1-16,-2 1-1 15,5 3-2-15,3-2-1 16,5-7-2-16,8-6-3 15,1-20-15-15,15-2-17 16,-3-19-1-16,9-7-1 16,-8-16 1-16</inkml:trace>
  <inkml:trace contextRef="#ctx0" brushRef="#br0" timeOffset="52133.9819">5318 11809 95 0,'-21'0'40'0,"13"11"-1"16,8-11 0-16,27 0-35 15,7-7-2-15,15-6-3 16,12-5-1-16,15-13-3 16,5 3-3-16,-1-23-21 15,10 11-10-15,-10-11-1 16,0 4 0-16</inkml:trace>
  <inkml:trace contextRef="#ctx0" brushRef="#br0" timeOffset="52501.0029">6161 11219 82 0,'-30'28'40'15,"7"19"0"-15,-15 3 0 16,5 13-34-16,-3 3 0 16,6 6 0-16,-1 1-2 15,4 1-1-15,5-5-1 16,3-7 0-16,8-10 0 15,3-7-1-15,7-10-1 16,2-6-1-16,7-17 2 16,3-8 0-16,6-11-1 0,4-12 0 15,2-7 0-15,6-2 2 16,-4-4-2-16,2 0 1 15,-4 2-1-15,-2 5 1 16,-3 8-1-16,-8 12 1 16,-10 5-1-16,12 20-3 15,-12 3 2-15,1 6-2 16,0 4 0-16,2 2-2 15,3 1 0-15,3-12-7 16,19 7-12-16,-14-26-7 16,22 3-8-16,-7-19-1 15,10 0 1-15</inkml:trace>
  <inkml:trace contextRef="#ctx0" brushRef="#br0" timeOffset="52852.0228">6382 11805 87 0,'-6'21'39'0,"-3"-5"1"15,16 4 0-15,5-7-35 16,8-1-2-16,7-11 0 16,12-5 0-16,4-7-1 15,3-3 2-15,-2-6-2 16,-5 0 0-16,-6-3-1 15,-11 1 0-15,-14 0-1 16,-9 2 0-16,-12 9 0 16,-9 0-2-16,-7 7 2 15,-2 6 1-15,-3 6-1 0,1 10 1 16,0 8 0-16,8 5-1 15,3 5 1-15,8 3-1 16,9-1 0-16,11-2-1 16,10-2-1-16,7-12-3 15,17 2-7-15,0-22-11 16,30 6-9-16,-7-21-9 15,18-2-2-15,-1-13 1 16</inkml:trace>
  <inkml:trace contextRef="#ctx0" brushRef="#br0" timeOffset="53787.0764">7872 11418 60 0,'0'0'37'15,"0"0"0"-15,0 0 2 16,-14 3-20-16,7 18-14 15,0 2 0-15,6 12-1 16,-3 6-1-16,1 8 2 16,0 4-3-16,2 0 0 15,-1-3-1-15,2-4-1 16,-1-7 1-16,1-9-1 15,-1-10 0-15,1-10-1 16,0-10 1-16,1-17 3 16,0-5-3-16,-2-7 1 15,2-8-1-15,-3-6 1 0,4-7-1 16,0-5 0-16,5-4 0 15,2 0-2-15,2 2 2 16,6 4-1-16,5 5 2 16,1 6-1-16,5 10 0 15,2 9 0-15,2 10 0 16,-1 8 1-16,1 6-1 15,-2 6 0-15,-1 5 0 16,-4 5 1-16,-5 1-1 16,-6 4 0-16,-5 2 0 15,-5 3 0-15,-12 3 0 16,-10 3 0-16,-8-1 0 15,-9 3 0-15,-6-3 0 16,-2 1 0-16,2-5 0 16,4-6 1-16,9-3-1 0,13-8 0 15,15-11 0-15,16 4-1 16,15-10 1-16,11-3 0 15,8 2 0-15,2 1 0 16,-2 4 0-16,-5 4 0 16,-13 7 0-16,-14 7 2 15,-18 7-2-15,-18 10 2 16,-14 0-1-16,-11 4-2 15,-7 1 1-15,-2-1 0 16,2-5-1-16,7-6-2 16,14-4 0-16,9-17-5 15,20-5-4-15,0 0-12 0,51-11-7 16,-14-16-6-16,22 2-4 15,2-8 2-15</inkml:trace>
  <inkml:trace contextRef="#ctx0" brushRef="#br0" timeOffset="54137.0964">8616 11615 71 0,'0'0'40'0,"-27"13"-2"16,11 7 2-16,-15-4-27 15,4 12-6-15,-5-2-1 16,4 8 1-16,1-2-3 15,6 1-1-15,5-1-1 16,9-5 0-16,10-3-1 16,9-5-2-16,11-9 2 0,8-7-3 15,6-9 3-15,1-6-1 16,0-7 0-16,-1-8 2 15,-6-3-2-15,-11-3-1 16,-6 0 0-16,-14-1 1 16,-8 3-2-16,-7 2 1 15,-7 5-1-15,-5 5-2 16,5 5 0-16,3 3 0 15,19 11-2-15,-18-9-8 16,36 18-11-16,-18-9-4 16,44 2-8-16,-9-4-2 15,12 3 1-15</inkml:trace>
  <inkml:trace contextRef="#ctx0" brushRef="#br0" timeOffset="54355.1089">9041 11566 95 0,'0'0'41'0,"-23"13"0"16,8 5 0-16,-6 1-37 15,-1 8 1-15,1 3-3 16,-1 8 2-16,5 0-3 16,4 0-1-16,6-2-1 15,4-6-2-15,9-3 0 16,1-15-6-16,21 2-8 15,-10-30-13-15,20 0-9 16,-8-14 0-16,8-5-2 16,-8-12 3-16</inkml:trace>
  <inkml:trace contextRef="#ctx0" brushRef="#br0" timeOffset="54498.1171">9029 11190 91 0,'-8'-14'37'15,"4"3"-1"-15,4 11-3 16,38-7-55-16,-15-4-15 15,14 6-1-15,-1-7 0 16,9 2-1-16</inkml:trace>
  <inkml:trace contextRef="#ctx0" brushRef="#br0" timeOffset="54722.1298">9479 11119 75 0,'-20'30'41'16,"4"12"0"-16,-12 1 0 15,12 17-31-15,-5-5-4 16,7 9 0-16,-1-1-2 15,7-2 1-15,3-2-3 16,7-8 0-16,5-7-3 16,5-16-1-16,10-4-5 15,-4-26-14-15,22 7-9 16,-6-22-13-16,8-3 2 15,-7-15-2-15</inkml:trace>
  <inkml:trace contextRef="#ctx0" brushRef="#br0" timeOffset="54897.1399">9676 11482 92 0,'-9'24'40'15,"-10"-1"1"-15,6 15-3 16,-2-5-34-16,2 5 2 16,3-4-4-16,4-2 1 15,2-4-3-15,4-6-1 16,9 0-6-16,-9-22-20 15,25 3-12-15,-10-12-3 16,11-4 1-16,-2-12-1 16</inkml:trace>
  <inkml:trace contextRef="#ctx0" brushRef="#br0" timeOffset="55874.1958">9823 11277 78 0,'0'0'37'0,"0"0"-1"16,14 22 0-16,-8-5-32 15,4 6 0-15,-5 0 0 16,4 7 0-16,-7 0 0 16,3 2 1-16,-4-2-1 15,0 4 1-15,-2-4-1 16,1 2-1-16,-3-3 0 15,0 1 1-15,0-5-2 16,-2 0 1-16,3-6-2 16,0-3 2-16,3-4-3 15,-1-12 3-15,0 0-3 16,19-3-2-16,-1-11 3 15,1-6-3-15,8-7 2 0,-1-3-2 16,1-3 2-16,1 3-1 16,-3 2 1-16,-5 6-1 15,-5 9 1-15,-3 9 0 16,-12 4 0-16,12 18 0 15,-10 3 0-15,-1 3-1 16,3 4 0-16,1 1 2 16,7-3-3-16,3-3 1 15,14-3-3-15,-1-7 1 16,10-4-2-16,1-9 0 15,9-2 0-15,-4-10-1 16,2-3 2-16,-8-5 0 16,-3-3 3-16,-8-1-1 15,-9-2 4-15,-8 3 1 16,-13-2 2-16,-5 6-1 0,-11 4 1 15,-6 9 0-15,-5 4-1 16,-2 10 0-16,-9 8-1 16,3 9 0-16,0 5-1 15,3 5 2-15,6-1-2 16,8 1 1-16,8-5-1 15,12-2 1-15,14-12-2 16,8-9 2-16,11-11-3 16,6-7-2-16,4-10 2 15,6-4-2-15,-3-8 1 16,-5-1-1-16,-4 0 1 15,-8 4-2-15,-7 8 2 16,-7 9 0-16,-14 13 0 16,0 0 1-16,-20 27-1 0,-1 9 2 15,-10 15-1-15,0 15-1 16,-10 14 1-16,2 11 0 15,-1 4 0-15,6-1 0 16,2-2 0-16,9-11-1 16,4-10 1-16,7-17 2 15,3-21-2-15,5-18 0 16,4-15 1-16,-6-17-1 15,4-14 1-15,-4-12-2 16,4-10 1-16,2-7-1 16,5 0 1-16,3-1 0 15,8 1 0-15,4 4 0 16,9 6-1-16,0 6 0 15,13 12-7-15,-3-4-5 0,19 20-7 16,-12-16-4-16,26 20-6 16,-14-20-1-16,26 17-3 15,-6-14-4-15,17-4 3 16</inkml:trace>
  <inkml:trace contextRef="#ctx0" brushRef="#br0" timeOffset="56308.2205">11369 11318 62 0,'26'-18'39'15,"-16"0"-1"-15,-10 18 1 16,-4-12-27-16,0 27-3 15,-11 4-1-15,7 17-2 0,-5 4-2 16,6 11-1-16,-1 3-1 16,7 4 1-16,5-1-2 15,0-7 0-15,5-2-4 16,0-20-5-16,8 6-11 15,-17-34-12-15,21 8-7 16,-19-22-4-16,6-3 2 16</inkml:trace>
  <inkml:trace contextRef="#ctx0" brushRef="#br0" timeOffset="56481.2305">11166 11310 85 0,'-12'-18'41'0,"4"-3"0"15,18 15 0-15,4-2-24 16,15 5-15-16,12 0-1 0,11 2-2 15,9 5-3-15,1-3-3 16,16 19-15-16,-20-14-12 16,12 14-6-16,-11-4-2 15,-2 6 2-15</inkml:trace>
  <inkml:trace contextRef="#ctx0" brushRef="#br0" timeOffset="56849.2516">11873 11474 89 0,'-16'21'40'16,"-13"-8"1"-16,8 13 0 15,-11-2-35-15,11 5-1 16,1 0-1-16,8 1 1 16,3-4-1-16,12 0 0 0,10-8-2 15,7-5 1-15,9-11-1 16,6-4-1-16,3-10 0 15,3-5-2-15,-1-9 1 16,-6-1-1-16,-3-5 1 16,-4-1-2-16,-7 7 2 15,-6 0-1-15,-4 9 1 16,-4 5-1-16,-6 12 0 15,0 0 1-15,3 26-1 16,-4-3 0-16,-1 6 1 16,3 3 0-16,4 1-2 15,1-3 1-15,11-2-4 16,0-16-7-16,20 4-8 0,-11-27-7 15,22 8-5-15,-13-25-6 16,15-1-3-16,-8-13 1 16</inkml:trace>
  <inkml:trace contextRef="#ctx0" brushRef="#br0" timeOffset="57310.2778">12527 11090 83 0,'-14'16'40'15,"-9"9"1"-15,4 19 1 16,-8 3-32-16,8 17-4 15,-3-1-1-15,10 4 0 16,1-3-2-16,4-4 1 16,2-9-2-16,3-6 0 0,2-12-1 15,3-11 1-15,1-10-2 16,-4-12 0-16,14-9 0 15,-5-7-1-15,0-6 0 16,4-3 0-16,1-6 0 16,2-1-1-16,2 0 2 15,1 4 0-15,0 7-1 16,0 3 1-16,2 10-1 15,-1 8 1-15,2 8 0 16,-3 7 0-16,1 8-1 16,-1 3 1-16,-1 5 0 15,-4 0 1-15,-7 0-2 16,-7-2 2-16,-10-1-2 15,-10-4 2-15,-10-2-2 0,-7-3 1 16,-5-1-3-16,-3-8-3 16,7-2 0-16,-3-16-10 15,25 10-6-15,-4-21-6 16,34 8-1-16,-2-16-6 15,24 5-4-15,3-6 2 16</inkml:trace>
  <inkml:trace contextRef="#ctx0" brushRef="#br0" timeOffset="57661.298">12851 11610 94 0,'-19'6'41'0,"10"5"2"15,-1-7-2-15,10-4-35 16,26 10-1-16,6-7-2 0,8-3 0 15,5-1-1-15,6-6 0 16,2-3-1-16,-6-5 0 16,-4-2-1-16,-14-5 0 15,-11 1 0-15,-11-3-1 16,-11 5 1-16,-11 6-1 15,-10 5 0-15,-8 9 1 16,-8 9 0-16,1 11 0 16,-3 8 2-16,5 6-1 15,5 3 1-15,13-1-1 16,10 1 0-16,16-8-1 16,16-5-2-16,21-9-4 15,10-17-9-15,36 4-7 16,-3-25-7-16,38 12-4 0,-5-20-7 15,25 4-2-15,3-7-1 16</inkml:trace>
  <inkml:trace contextRef="#ctx0" brushRef="#br0" timeOffset="58201.3289">14320 11564 54 0,'0'0'37'0,"-23"-18"0"16,8 16 0-16,-14-8-20 15,6 13-8-15,-15 4-3 16,5 12 0-16,-9 1 0 16,6 13 1-16,3-2-1 15,7 10-1-15,10-4-1 16,14 0-3-16,16-8 2 15,13-8-3-15,16-11 2 16,14-11-1-16,6-9-1 0,3-12-1 16,-2-6 1-16,-11-7 1 15,-11-2-1-15,-13-2 0 16,-16 4-1-16,-18 1-3 15,-13 9 2-15,-13 4-1 16,-3 11 0-16,-1 4-1 16,4 12-1-16,7-3-3 15,24 17-8-15,0-20-8 16,31 16-4-16,1-21-5 15,28 5-6-15,2-13 1 16</inkml:trace>
  <inkml:trace contextRef="#ctx0" brushRef="#br0" timeOffset="58456.3435">15137 11081 83 0,'-24'-45'41'16,"0"12"-1"-16,-13 5 1 15,8 13-34-15,-10 19-4 16,3 23 1-16,-5 16-2 15,-3 22 0-15,1 13 0 16,3 12-1-16,2 4 0 16,6 0 1-16,8-5-1 15,11-7-1-15,10-12-3 16,10-21-6-16,19-3-10 15,-13-36-10-15,17 0-8 16,-11-20-5-16,3-5 1 0,-15-11 0 16</inkml:trace>
  <inkml:trace contextRef="#ctx0" brushRef="#br0" timeOffset="58607.3521">14612 11531 100 0,'-23'-16'42'0,"23"16"0"16,0-15-1-16,25 13-36 15,13-3-5-15,10-5-4 16,19 9-8-16,-4-16-10 15,26 18-11-15,-9-9-8 16,7 10-2-16,-9-4 2 16</inkml:trace>
  <inkml:trace contextRef="#ctx0" brushRef="#br0" timeOffset="59281.3907">15869 11430 71 0,'5'10'41'0,"-14"7"-2"0,1 15 1 15,-14 1-24-15,2 8-10 16,-2 1-2-16,3 4 1 15,4-4-3-15,4-2 2 16,7-4-1-16,6-8-3 16,8-10 2-16,11-5-1 15,7-12 0-15,7-9-1 16,3-9 1-16,5-6-3 15,-1-9 2-15,-2-3 1 16,-2-1-1-16,-5-2-2 16,-5 4 2-16,-9 6-2 15,-4 6 2-15,-4 7 0 16,-11 15-1-16,0 0 1 15,7 17 0-15,-9 5 2 0,0 6-2 16,1 4 1-16,2 4 0 16,4-2 1-16,3-1-1 15,7-5 1-15,2-9-1 16,8-5 0-16,1-12-1 15,4-8 1-15,-1-11 0 16,3-6-2-16,-5-7 1 16,-3-7-1-16,-4-1 1 15,-2-4-2-15,-5 3 0 16,-3 1-1-16,0 8 0 15,0 5-1-15,0 9-1 16,-1 5-2-16,9 17-4 16,-18-6-8-16,33 23-5 15,-33-23-3-15,43 36-3 0,-21-19-8 16,13 2 3-16</inkml:trace>
  <inkml:trace contextRef="#ctx0" brushRef="#br0" timeOffset="59688.414">16918 11531 87 0,'-36'-4'39'0,"10"12"1"16,-17-2 1-16,3 10-34 16,-7-1-1-16,6 8-1 15,-2 3-1-15,6 4 1 16,8 0-2-16,9 2 1 15,8-5-3-15,17 0 2 16,11-10-2-16,12-5 1 0,10-9-1 16,7-8-1-16,4-8 0 15,3-9-2-15,-1-5 1 16,-4-5-1-16,-6 0 1 15,-9-3-2-15,-5 3 3 16,-10 3-3-16,-5 7 2 16,-6 8 1-16,-6 14-1 15,-11 0 1-15,1 15 0 16,-3 8 0-16,0 7 0 15,1 2 1-15,4 3-1 16,6 1 0-16,12-9-2 16,5-7 0-16,15-6-4 15,2-19-7-15,27 5-7 16,-9-27-7-16,27 6-1 0,-17-28-4 15,17 7-7-15,-6-17 0 16</inkml:trace>
  <inkml:trace contextRef="#ctx0" brushRef="#br0" timeOffset="59891.4256">17730 11109 94 0,'-31'41'40'16,"-12"7"3"-16,3 18-2 15,-1 2-36-15,2 7-1 16,6-1-1-16,5 2 1 15,8-6-5-15,1-8-2 16,13-5-2-16,-5-19-9 16,20 2-8-16,-15-29-10 15,15-1-9-15,-9-10-3 0,15-17 5 16</inkml:trace>
  <inkml:trace contextRef="#ctx0" brushRef="#br0" timeOffset="60094.4372">17361 11581 102 0,'-19'1'41'15,"19"10"2"-15,0-11-2 16,28 2-37-16,10-4-2 16,13-1-1-16,7 1-2 15,8-4-1-15,9 2-2 16,-7-6-5-16,6 15-12 0,-23-17-8 15,5 16-10 1,-21-9-1-16,-6 8 0 0,-17-5 2 16</inkml:trace>
  <inkml:trace contextRef="#ctx0" brushRef="#br0" timeOffset="60688.4712">17808 11665 91 0,'-23'14'38'0,"15"6"5"16,8-20-4-16,8 17-30 15,7-15-4-15,11 1-1 16,6-10-1-16,8 0-1 15,-2-5 0-15,5-3-2 16,-2-3 1-16,-5-4-2 16,-8 0 1-16,-6-2-1 15,-12 1 0-15,-9 2 0 0,-7 4-1 16,-11 4 1-16,-6 9-1 15,-7 7 2-15,-3 6-1 16,-1 8 1-16,1 6 1 16,4 4 1-16,6 2-1 15,9-2 2-15,12-2-1 16,13-5 1-16,9-5-2 15,11-2 2-15,6-7-2 16,5-4 1-16,2-3-1 16,-1 0-2-16,-5-1 1 15,-4 2 0-15,-10 3 0 16,-8 6 0-16,-8 7 1 15,-8 3-4-15,-7 6 2 16,-5 4 0-16,-3-1 1 0,1 0-3 16,0-1 3-16,5-10-3 15,4-5 3-15,5-12 0 16,12-4 1-16,3-11 0 15,4-9 0-15,3-8 1 16,4-7-1-16,2-4 1 16,-3 0-1-16,-1 2 1 15,0 4-2-15,-6 7 2 16,-3 7-2-16,-1 6-2 15,1 9-1-15,0 5-2 16,10 14-4-16,-2-11-6 16,24 18-5-16,-5-18-4 15,35 17-5-15,-5-18-1 16,35 12-4-16,2-13-5 0,15-6 5 15</inkml:trace>
  <inkml:trace contextRef="#ctx0" brushRef="#br0" timeOffset="61694.5287">19624 11530 93 0,'-43'15'38'16,"4"11"1"-16,-5-6-2 15,8 10-31-15,2 2-1 16,15 2 0-16,7-5-1 15,15 3 0-15,12-10-1 16,18-1 1-16,15-12-2 16,8-5 0-16,10-10-2 15,-1-9-1-15,-2-4 1 16,-6-7-2-16,-11-3 2 15,-16-6-3-15,-15 2 1 16,-15 0-1-16,-15 3 2 16,-10 3-1-16,-10 9 1 15,-5 6 0-15,-1 9 0 16,1 6 0-16,7 7 1 0,11 5 0 15,16 3 0-15,14-2 1 16,19-2-1-16,18-4 1 16,15-4-1-16,10-3 1 15,7-6-1-15,0-3 1 16,-5-1 0-16,-12-1 0 15,-10-1 0-15,-16-3 0 16,-14 3 0-16,-20 9 0 16,9-15 0-16,-19 9 0 15,-4 5-1-15,-2 4 1 16,-5 5-1-16,2 7 1 15,0 8-1-15,5 3 2 16,1 3-1-16,5 2 2 0,4 1-2 16,6 1 2-16,5-9-2 15,4-2 2-15,8-11 0 16,3-8-3-16,3-9 0 15,5-7 0-15,2-6 0 16,1-10-2-16,0-1 2 16,0-7-2-16,-4 3 1 15,-2 0-2-15,-3 4 1 16,-8 1-1-16,-1 8-2 15,-5 2 0-15,1 12-5 16,-8-6-5-16,13 20-4 16,-16-7-6-16,22 8-2 15,-22-8-2-15,32 10-3 16,-14-6-4-16,7 1 3 15</inkml:trace>
  <inkml:trace contextRef="#ctx0" brushRef="#br0" timeOffset="62369.5673">20646 11543 92 0,'-26'6'38'0,"10"10"2"16,-1-5-1-16,15 6-33 16,5-4-2-16,14 4 0 15,10-6-1-15,8-1 0 16,7-4-1-16,4-5 0 15,2-5-1-15,0-5 0 16,-5-8 0-16,-7-2-1 16,-8-3 1-16,-8-5-1 15,-10 1 0-15,-7 0-1 0,-9 1 1 16,-6 6 0-16,-8 5-1 15,-4 8 1-15,-8 9 0 16,-1 9 0-16,-5 11 0 16,2 7 1-16,1 6 0 15,6 2 2-15,8 1-2 16,14-2 3-16,9-4-3 15,13-7 2-15,14-8-2 16,14-6 2-16,9-10-3 16,6-4-2-16,4-9 2 15,-1-3-2-15,-4-2 1 16,-5 0-1-16,-9-2 2 15,-8 4-3-15,-9 2 3 16,-12 7 0-16,-14 5 0 0,0 0-1 16,-14 20 1-16,-5 1 2 15,-5 6-1-15,1 4 1 16,-1 2-1-16,3-1-2 15,4-2 2-15,5-5-1 16,7-6 1-16,8-7-4 16,-3-12 4-16,23-3-4 15,-5-11 4-15,2-5 3 16,1-6-4-16,1-2 1 15,-3-4-1-15,1 1 1 16,4-2-1-16,-1 2 0 16,5 4 0-16,1-1-3 15,8 6 2-15,-2 0-3 0,11 7-5 16,-6-5-3-1,15 15-5-15,-16-16-3 0,22 21-7 16,-21-20-2-16,26 20-2 16,-17-17-2-16,19 6-1 15</inkml:trace>
  <inkml:trace contextRef="#ctx0" brushRef="#br0" timeOffset="62865.5955">22582 11128 86 0,'-4'17'38'0,"-13"4"0"16,2 16 0-16,-8 8-33 15,-4 14-1-15,-3 5-1 16,1 8 3-16,1-1-3 15,6 4 1-15,4-3-4 16,4-9-1-16,9-9-2 16,4-12-3-16,10-3-6 15,-9-22-23-15,17 1-3 16,-17-18-2-16,17-5 1 15</inkml:trace>
  <inkml:trace contextRef="#ctx0" brushRef="#br0" timeOffset="63071.6075">22162 11634 76 0,'-26'-7'40'15,"0"-2"-1"-15,26 9 1 16,-11-3-15-16,29 5-22 16,13 1-1-16,13 0-2 15,16-1-1-15,4-6-1 16,13 3-3-16,-2-9-4 15,13 8-13-15,-19-20-10 16,10 7-6-16,-10-15-2 16,-4 0 2-16</inkml:trace>
  <inkml:trace contextRef="#ctx0" brushRef="#br0" timeOffset="63474.6305">23081 11032 105 0,'-30'35'42'0,"-13"1"-2"15,4 17-3-15,-4 1-33 16,2 9-2-16,-1 3 2 16,5 5-1-16,1 1-1 15,10-4 2-15,5-8-3 16,9-2 2-16,4-13-2 15,12-7 2-15,5-18-3 16,10-7 2-16,4-11-2 16,8-9-1-16,4-6 1 15,1-10-2-15,-3-1 2 16,0-3-2-16,-4 1 2 15,-4 4-2-15,-5 6 2 0,-6 6-2 16,-14 10 2-16,12 6 0 16,-12 9 0-16,-2 5 1 15,0 8-1-15,0 3-1 16,4 5-2-16,1-6-2 15,11 3-6-15,-1-18-7 16,21 10-4-16,-10-28-9 16,26 11 0-16,-12-23-10 15,13 0 2-15,-9-10 2 16</inkml:trace>
  <inkml:trace contextRef="#ctx0" brushRef="#br0" timeOffset="63856.6524">23368 11616 93 0,'-9'11'39'15,"12"10"3"-15,-3-8-4 16,14 6-31-16,7-5-2 16,10 0 1-16,5-8-3 15,8-2 1-15,4-6-2 16,1-7-2-16,-1-3 1 15,-1-5-3-15,-8-4 2 16,-6-2-3-16,-9-1 2 16,-13-1-1-16,-11 3 1 15,-14 4 0-15,-12 7 0 16,-13 8 1-16,-11 9 0 15,-11 14 1-15,-4 9 1 0,1 8 2 16,6 3-2-16,9 8 2 16,13-2-3-16,20-2-1 15,17-4 0-15,18-9-3 16,18-7-2-16,5-15-7 15,20 6-4-15,-11-26-9 16,17 9-4-16,-22-24-3 16,11 5-11-16,-12-11 3 15</inkml:trace>
  <inkml:trace contextRef="#ctx0" brushRef="#br0" timeOffset="65701.7579">2328 12500 48 0,'-5'-18'35'0,"5"18"1"15,-9-18 0-15,9 18-24 16,-20 14-2-16,12 10-3 16,-9 4-1-16,4 15-2 15,-2 5 0-15,4 13-1 16,-2 4 0-16,5 6-1 15,0-1 0-15,5-5-1 16,2-2 0-16,3-10 0 16,3-10-1-16,3-7 0 15,1-12 0-15,0-9 0 16,2-8 1-16,-2-10-1 15,-9 3 0-15,20-26 0 0,-13 5 1 16,-1-7-1-16,2-6 1 16,-2 0-1-16,4-3 0 15,5 2 0-15,0 4 0 16,5 5 0-16,2 8 0 15,2 10-1-15,2 12 2 16,0 10-1-16,-2 11 0 16,-5 7 0-16,-5 8 0 15,-6 1 1-15,-6 3-1 16,-11-1 0-16,-7-3 1 15,-9-6-1-15,-5-6-1 16,-5-7 1-16,0-8 0 16,-2-11-2-16,9-7 0 15,5-12-2-15,15-6-2 0,3-17-7 16,26 11-10-16,-6-20-6 15,23 11-8-15,1-4-2 16,10 12 3-16</inkml:trace>
  <inkml:trace contextRef="#ctx0" brushRef="#br0" timeOffset="66143.7831">2835 12944 57 0,'24'-8'38'16,"-24"8"0"-16,9-12 1 15,-9 12-18-15,0 0-14 16,-19 3-1-16,10 14-2 16,-6 8 0-16,-2 7 0 0,-3 4-2 15,0 7 1-15,3-1-1 16,3 3 0-16,5-7-1 15,9-7 0-15,9-9-1 16,12-10 0-16,7-12 0 16,8-10 1-16,4-12-1 15,3-7 1-15,3-9 0 16,-4-4-1-16,-6-1 1 15,-7 0-1-15,-11 6 0 16,-6 4 0-16,-10 12 0 16,-6 10-1-16,4 11 1 15,-24 15 0-15,11 7-1 16,-1 9 0-16,4 6-1 15,5 2 0-15,8 1-1 0,8-6-1 16,12-2-4-16,3-19-5 16,24 6-9-16,-12-25-4 15,23 8-2-15,-14-23-7 16,10 1-3-16,-10-10 2 15</inkml:trace>
  <inkml:trace contextRef="#ctx0" brushRef="#br0" timeOffset="66497.8034">3534 12951 82 0,'-20'-7'37'0,"10"21"1"15,-12 0-1-15,3 16-32 16,2 0 0-16,1 10-1 16,-1 0 0-16,7 4-1 15,0-5-1-15,5-2 0 0,4-8-1 16,3-3 0-16,3-14-1 15,-5-12 1-15,21 0 0 16,-7-14 0-16,2-11 1 16,0-6-1-16,1-7 0 15,-2-4 0-15,-1-3 1 16,-2 2-2-16,-2 3 1 15,-4 6-1-15,2 6 0 16,-2 5 0-16,4 6-1 16,4 6 0-16,6 4-1 15,4 6-1-15,9 4-1 16,4-5-2-16,9 9-4 15,-8-14-8-15,22 19-7 0,-25-20-4 16,15 15-6-16,-18-11-3 16,1 7 2-16</inkml:trace>
  <inkml:trace contextRef="#ctx0" brushRef="#br0" timeOffset="66866.8245">3998 12935 89 0,'-6'18'38'16,"-12"-5"0"-16,9 11 2 16,-6-3-35-16,7 8 1 15,-3-3-2-15,3 5-2 16,1 3 1-16,0-2-2 15,1 0 0-15,4 2-1 16,-1-8 0-16,0 0 1 16,6-14-1-16,-3-12 0 15,18 0 0-15,-2-15 1 0,8-10 0 16,3-9 0-16,1-7 0 15,6-6-1-15,-3 2 1 16,0 0-1-16,-4 8 0 16,-3 7 0-16,-5 9 0 15,-5 12 0-15,0 13 0 16,-9 11 0-16,0 6 0 15,-1 11 0-15,-1 1 0 16,2 2-1-16,2 2-2 16,7-10-1-16,10-1-2 15,1-17-7-15,24 7-6 16,-12-26-7-16,24 8-3 15,-12-24-5-15,13 3-4 16,-9-14 0-16</inkml:trace>
  <inkml:trace contextRef="#ctx0" brushRef="#br0" timeOffset="67060.8356">4773 12881 77 0,'0'0'41'15,"-30"-7"-2"-15,12 23 1 16,-8 6-26-16,5 10-10 16,1 5-1-16,3 6-1 15,6 3 0-15,2 1-1 16,7-3-2-16,4-4 1 15,8-10-3-15,-1-10-2 16,14-4-9-16,-9-26-9 16,20 6-8-16,-14-20-9 15,11-3 1-15,-8-15-1 16</inkml:trace>
  <inkml:trace contextRef="#ctx0" brushRef="#br0" timeOffset="68030.8911">4930 12743 104 0,'0'0'41'15,"18"26"2"-15,-18-26-13 16,6 24-25-16,-1-6 0 16,3 4-1-16,-5 1-2 15,2 4 1-15,-8 2-1 16,0 0-1-16,-5-1 0 15,-1 0-1-15,2-3 1 16,-4-3-1-16,3-3 0 16,4-6 0-16,4-13 0 0,0 0-1 15,11-4 1-15,7-12 0 16,6-6 0-16,-1-2 0 15,6-7-1-15,4 0 1 16,0-1 0-16,-2 1 0 16,-3 7-1-16,-6 7 1 15,-6 9 0-15,-4 8-1 16,-12 0 1-16,9 25-1 15,-8-1 1-15,-3 5-1 16,3 3 0-16,2 2 1 16,5-3-1-16,9-6 0 15,9-3-2-15,12-8 1 16,15-7-2-16,6-14-2 15,14-2-1-15,-2-14-2 0,9-1-1 16,-12-10 0-16,-2 2 4 16,-19 0 4-16,-15 2 2 15,-16 3 3-15,-18 3 2 16,-10 9 3-16,-19-2 2 15,0 14 0-15,-13 0-3 16,1 10-3-16,0 3 0 16,4 9-2-16,0 5 0 15,10 7-1-15,6 3 1 16,12 3-1-16,6-1 0 15,10-1 0-15,7-8 0 16,8-5-1-16,8-9 1 16,5-11 0-16,3-9-1 15,0-10 1-15,-1-6-1 0,1-6 0 16,-6-7 0-16,-1 1 0 15,-5-1-1-15,-5 5 0 16,-5 8 0-16,-6 10 0 16,-8 13 1-16,-2 19-1 15,-9 17 1-15,-6 16 0 16,-9 21-1-16,-7 13 1 15,-4 12 0-15,-4 9 0 16,-2 0 0-16,2-1 0 16,-2-6-1-16,6-10 1 15,1-17 0-15,8-16 1 16,5-15-1-16,5-19 0 15,6-18 0-15,3-18 1 16,5-19-1-16,4-16 0 16,4-12 0-16,3-10 0 0,4-7 0 15,3 0 0-15,3 2 0 16,-1 8 0-16,4 10 0 15,0 9-3-15,4 16-2 16,-4 3-4-16,18 18-4 16,-6-13-3-16,28 21-5 15,-7-25-4-15,39 20-1 16,-6-23-4-16,36 8-3 15,9-11 0-15</inkml:trace>
  <inkml:trace contextRef="#ctx0" brushRef="#br0" timeOffset="69065.9503">6702 12939 72 0,'4'-19'37'0,"-4"19"0"15,-7-20-5-15,7 20-28 16,0 0 1-16,0 0-1 15,0 0-1-15,-4 30 1 16,1-2 0-16,0 8-1 16,-1 7 0-16,-1 8 0 15,-1 3-1-15,2-1-1 16,-1-5 0-16,3-6-1 15,-2-9 1-15,3-9-1 16,2-13 1-16,-1-11-1 16,8-19 1-16,-2-8 0 15,2-10 0-15,0-6-1 0,2-9 1 16,0-6-1-16,2-3 1 15,-1 0-1-15,1 4 0 16,3 7-1-16,-1 3 1 16,1 9 0-16,-1 11 0 15,1 6 0-15,2 13-1 16,1 9 1-16,0 8 0 15,2 7 0-15,1 5 0 16,0 5 0-16,1 1 0 16,-3 4 0-16,-1 4 0 15,-8-2 0-15,-5 1 0 16,-8-1 0-16,-9-4 0 15,-9-1 0-15,-7-3 0 16,-7-5 0-16,-4-4 0 16,-2-1 1-16,1-4-1 0,-1-1 0 15,8 1 0-15,-1 3 1 16,7 7-1-16,3 5-1 15,4 11 1-15,3 9 0 16,-2 11-1-16,6 7 1 16,0 7-1-16,4 3 0 15,0-3-1-15,5-8-1 16,6 0-6-16,-3-29-8 15,24 7-6-15,-23-41-4 16,41 7-3-16,-23-32-11 16,17-7 2-16</inkml:trace>
  <inkml:trace contextRef="#ctx0" brushRef="#br0" timeOffset="69516.9761">7104 12944 64 0,'0'12'39'15,"5"6"1"-15,-3-8 0 16,12 5-24-16,3-6-12 15,9-1 0-15,6-10-1 16,9 0-1-16,2-11 0 16,3-2-1-16,-1-5 1 0,-1-1-2 15,-9-4 1-15,-4-3-1 16,-11 3 1-16,-7-2-1 15,-10 5 1-15,-9 2-1 16,-4 5 1-16,-9 6-1 16,-4 9 1-16,-5 9-1 15,0 11 1-15,-5 10 0 16,-1 7 0-16,6 8 0 15,3 1-1-15,9 4 1 16,8-4-1-16,11-5 0 16,11-6-1-16,14-12-3 15,17-2-3-15,4-24-6 16,27 9-9-16,-13-30-7 15,23 11-3-15,-15-22-10 0,11 1 2 16</inkml:trace>
  <inkml:trace contextRef="#ctx0" brushRef="#br0" timeOffset="69917.9991">8020 12792 79 0,'-26'8'41'0,"-14"-3"0"16,7 13 1-16,-12 7-37 15,5 4 0-15,0 3-1 16,6 7-1-16,4 2 0 15,7-1 0-15,4 0-1 16,14-3 0-16,7-10-1 16,11-5 0-16,10-10 0 15,6-11-1-15,8-10 0 16,2-8 0-16,3-9 1 0,0-6-2 15,-4-3 1-15,-5-4 0 16,-5 0-1-16,-6 4 1 16,-7 5 0-16,-5 5-1 15,-9 11 1-15,-1 14 0 16,-13-1-1-16,1 18 1 15,-2 11-1-15,3 3 0 16,-1 9-1-16,8-2 0 16,5 6-3-16,5-13 0 15,16 4-5-15,-3-25-5 16,29 7-8-16,-17-29-3 15,26 11-3-15,-17-22-9 16,13-4 0-16</inkml:trace>
  <inkml:trace contextRef="#ctx0" brushRef="#br0" timeOffset="70667.0419">8414 12885 60 0,'-10'5'40'0,"-13"1"-1"16,7 16 1-16,-13-4-19 16,8 15-16-16,0-1 0 15,5 4-1-15,-2 0-1 16,9 0 0-16,2-7-1 15,6-6 1-15,6-8-1 16,4-11-1-16,6-12 0 16,5-4 0-16,5-14 0 15,2-4 0-15,3-5-1 16,0-5 0-16,0 1 0 15,-3 1 1-15,-3 7-1 0,-2 6-1 16,-3 10 2-16,-3 8-2 16,-3 13 1-16,-4 12 0 15,-3 8 0-15,-2 10 0 16,0 6-1-16,-2 2 1 15,5-1-2-15,-2-3-1 16,12-6-1-16,4-12-1 16,15-2-5-16,-2-24-6 15,28 7-5-15,-15-31-7 16,23 12-1-16,-16-22-8 15,5 3 0-15,-16-6 1 16,-6-7 38-16,-9 18 9 16,-27-12 6-16,6 23 7 15,-28-11 6-15,11 22 6 16,-17-1 4-16,8 17 1 0,-9 5-34 15,7 11-3-15,-1 4 0 16,8 8-1-16,2 5-1 16,7 1 1-16,4-1-1 15,6-2 0-15,3-8 0 16,10-7 0-16,4-11-1 15,4-11 0-15,3-7 0 16,4-10-1-16,3-8 1 16,-2-9-1-16,2-3-1 15,-3-2 1-15,-1 0 0 16,-5 3-1-16,-5 9 1 15,-6 4 0-15,-7 11 0 16,-9 10 0-16,2 13 0 16,-8 9 0-16,-3 4 0 0,0 6 0 15,4 2 0-15,3-3-1 16,8-3-1-16,4-12-1 15,10-5-2-15,4-16-2 16,17 0-6-16,-4-27-5 16,18 9-5-16,-16-29-4 15,21 8-3-15,-17-18-6 16,7 2-1-16,-6-7 2 15</inkml:trace>
  <inkml:trace contextRef="#ctx0" brushRef="#br0" timeOffset="70840.0518">9793 12675 8 0,'16'-60'18'0,"8"32"7"16,-22-7 4-16,-2 35 9 15,0 0 2-15,-16 25 2 16,-11 9-25-16,5 23-13 0,-5 8 0 15,3 9-2-15,-2 3-1 16,7-2-1-16,1-2-1 16,4-9-2-16,10-5-4 15,-7-27-8-15,19 4-8 16,-8-36-9-16,0 0-7 15,8-10-3-15,-1-11 3 16</inkml:trace>
  <inkml:trace contextRef="#ctx0" brushRef="#br0" timeOffset="70982.0599">9626 12869 101 0,'5'-18'42'0,"-4"-2"1"16,14 14-1-16,-15 6-39 16,29-9-6-16,6 8-8 0,-2-22-8 15,24 18-11-15,-11-17-12 16,18 2-2-16,1-10 1 15</inkml:trace>
  <inkml:trace contextRef="#ctx0" brushRef="#br0" timeOffset="71738.1032">10786 12882 80 0,'13'-17'39'15,"-7"-2"-1"-15,-6 19-11 16,0 0-21-16,0 0 0 15,-25 24-1-15,9 2 0 16,-5 1-1-16,5 9 0 16,-2-1-1-16,9 2 1 15,3-9-2-15,10 1 0 16,7-6 0-16,11-8-1 15,8-10 0-15,6-7 0 16,7-11 0-16,1-8-1 0,1-11 1 16,-2-4-1-16,-5-7 1 15,-5 0-1-15,-9-2 0 16,-5 3 0-16,-9 10 1 15,-4 4-2-15,-4 10 1 16,-2 18-1-16,0 0 1 16,-14 17-1-16,10 12-1 15,-1 4 0-15,6 10-2 16,4 1 0-16,8 4-4 15,0-14-7-15,21 8-7 16,-8-26-6-16,21 5-3 16,-3-21-9-16,5-6 2 15,-2-14 1-15</inkml:trace>
  <inkml:trace contextRef="#ctx0" brushRef="#br0" timeOffset="72132.1257">11572 12787 64 0,'-20'-9'38'0,"8"21"0"16,-8 0 1-16,5 18-26 15,-8-3-7-15,8 11 0 16,-4-1-2-16,6 2 0 16,1-1-1-16,2-3 0 15,3-4 0-15,4-6-1 16,3-9-1-16,0-16 1 15,13 5-1-15,0-18-1 16,4-10 1-16,5-6-1 16,1-3 1-16,3-6-1 0,-1-1 1 15,-1 1-1-15,0 4 0 16,-7 7 0-16,-2 6 0 15,-3 8 0-15,-2 8 0 16,-10 5 1-16,12 13-2 16,-10 6 1-16,3 5-1 15,-2 3 0-15,5 3-1 16,3-1-1-16,4-1-2 15,2-10 0-15,7 4-4 16,-2-25-9-16,18 11-7 16,-13-31-4-16,17 3-6 15,-6-14-4-15,4-7 2 16</inkml:trace>
  <inkml:trace contextRef="#ctx0" brushRef="#br0" timeOffset="72339.1375">12286 12440 88 0,'0'0'40'0,"-23"13"2"15,-5 17-3-15,3 15-34 16,-7 10-2-16,3 11 0 16,4 3-1-16,0 4-3 15,10-1-1-15,2-8-1 16,17-2-7-16,-10-25-12 15,23 3-11-15,-10-21-7 16,8-9-1-16,-15-10 1 16</inkml:trace>
  <inkml:trace contextRef="#ctx0" brushRef="#br0" timeOffset="72673.1566">11978 12802 99 0,'-4'11'41'0,"4"-11"3"16,7 10-2-16,12-11-39 15,10 1 0-15,8-6-1 16,7 0-1-16,3-3 1 16,3-2-2-16,0 1 0 15,-6 2 0-15,-3 5 0 16,-6-1 0-16,-9 9 0 15,-7 4 0-15,-7 8 0 16,-5 9 0-16,-11 6 0 0,0 8 0 16,-3 3 0-16,-7 3 0 15,5 0-1-15,-1-2 0 16,6-6-2-16,0-11-2 15,17-3-6-15,-13-24-6 16,33-1-8-16,-18-30-6 16,21 3-9-16,-11-18-2 15,6-4 3-15</inkml:trace>
  <inkml:trace contextRef="#ctx0" brushRef="#br0" timeOffset="72809.1644">12526 12530 82 0,'-24'-22'41'0,"13"11"-1"16,-2-2-1-16,13 13-27 15,14-6-34-15,-6-12-16 0,18 6-2 16,-3-7-3-16,13 4 3 16</inkml:trace>
  <inkml:trace contextRef="#ctx0" brushRef="#br0" timeOffset="73033.1772">12978 12280 98 0,'-11'32'43'16,"4"19"2"-16,-12 4-3 15,15 19-35-15,-16 0-3 16,7 9-1-16,3 0-1 16,1-6-1-16,4-6-2 0,2-14-3 15,8-7-3-15,-2-25-6 16,15 0-8-16,-17-35-8 15,21 3-12-15,-11-19-3 16,5-4-1-16</inkml:trace>
  <inkml:trace contextRef="#ctx0" brushRef="#br0" timeOffset="83268.7624">13873 12385 61 0,'8'-17'35'15,"6"4"1"-15,-10-4-7 16,15 15-13-16,-19 2-9 15,13 10-1-15,-10 9-1 16,1 18-1-16,-4 7-2 16,-2 9 1-16,-1 7-1 15,-2 5-1-15,0-2-1 16,-2-1-1-16,0 2-2 15,-3-10-3-15,13 7-16 16,-10-18-16-16,10-3 1 16,-6-15-2-16,9-7 2 15</inkml:trace>
  <inkml:trace contextRef="#ctx0" brushRef="#br0" timeOffset="83472.7744">13791 12772 92 0,'-28'-3'39'16,"-4"-5"0"-16,14 16-8 15,6-13-28-15,12 5 0 16,19-12-2-16,11 0-1 16,11-2-1-16,9-10-3 15,15 4-2-15,-2-13-6 16,16 8-25-16,-14-10-1 15,5 7 0-15,-12-5 1 16</inkml:trace>
  <inkml:trace contextRef="#ctx0" brushRef="#br0" timeOffset="83863.7964">14400 12349 69 0,'0'0'39'0,"-25"-8"-3"16,25 8 3-16,-30 10-31 16,21 10-1-16,-1 3-1 15,4 13-1-15,-3 6-2 16,-1 10 0-16,-2 6 0 15,1 7-1-15,-4 0 0 16,5 1-1-16,-3-7 0 16,1-6-1-16,7-8 0 15,3-12 0-15,8-12 0 16,5-13 0-16,6-14 0 15,9-11-1-15,2-8 1 0,6-9 0 16,0 0 0-16,-2-1 0 16,-3 5 0-16,-6 5 0 15,-3 10 1-15,-9 10-1 16,-11 5 0-16,7 17 0 15,-9 5 0-15,1 4 0 16,0 4-1-16,1 2 0 16,6 1-2-16,2-4-1 15,10 0-5-15,-6-19-15 16,19 11-14-16,-8-19-1 15,11 1-1-15,-4-17 1 16</inkml:trace>
  <inkml:trace contextRef="#ctx0" brushRef="#br0" timeOffset="84211.8164">14787 12773 76 0,'0'0'38'0,"-4"11"-1"16,11 6 1-16,-2-4-33 15,11 4-1-15,5-3 0 16,11-1 0-16,4-6-1 15,12-4-1-15,3-8 0 16,3-5 0-16,-2-6-1 16,-2-4 0-16,-12-2-1 15,-9-3 0-15,-15 2 0 16,-18-1 0-16,-20 6 0 15,-13 8 0-15,-11 7 0 16,-9 9 1-16,-3 11-1 0,-3 9 1 16,6 6 1-16,12 9-1 15,14 0 0-15,16 1 0 16,23-10-1-16,19-5-1 15,28-10-2-15,19-18-5 16,38 7-21-16,1-26-11 16,24-1-1-16,5-12-1 15</inkml:trace>
  <inkml:trace contextRef="#ctx0" brushRef="#br0" timeOffset="85532.8921">16048 12779 54 0,'0'0'35'15,"6"-10"0"-15,-6 10-8 16,0 0-14-16,10-6-3 16,-10 6-3-16,0 0-1 15,0 0-2-15,-4 23-1 16,-1-3 0-16,-1 7 0 15,-1 10-1-15,0 2-1 16,1 4 0-16,-3-1 0 0,5-5 0 16,3-6-1-16,-3-5 1 15,6-12 0-15,-2-14 0 16,12-14 0-16,-5-13 0 15,5-6-1-15,-1-9 1 16,1-6 0-16,-2-4-1 16,3-3 0-16,-3 5 0 15,0 2 0-15,-1 7 0 16,5 4 1-16,-4 6-2 15,5 7 2-15,6 7-1 16,-1 9 1-16,5 7-2 16,2 8 1-16,2 7 0 15,-1 3-2-15,-3 5 2 16,-3 2-2-16,-3 5 2 15,-9-1-1-15,-6 3 1 0,-8-2 0 16,-10-1 0-16,-5 1 0 16,-10-3 0-16,-4 0 0 15,-4-5 1-15,-1-3-1 16,0-3 0-16,1-2 0 15,5 1 1-15,7-4-1 16,5 6 0-16,3 6 0 16,6 7 1-16,2 9-1 15,-1 11 0-15,-3 8-1 16,-2 11 0-16,-5 1-2 15,-2 6-1-15,-5-9-6 16,16 6-20-16,-12-24-8 16,19-11 0-16,2-23-2 15</inkml:trace>
  <inkml:trace contextRef="#ctx0" brushRef="#br0" timeOffset="85943.9157">16497 12800 85 0,'-5'11'37'0,"5"-11"1"15,-5 14 0-15,24-11-38 16,0-1 1-16,12-4-1 15,9-1 1-15,3-7 0 0,6-2 0 16,-1-5 0-16,1-1 0 16,-7-3 0-16,-9-1-1 15,-8 0 1-15,-11 1 0 16,-11 3-1-16,-11 3 1 15,-11 3-1-15,-5 9 1 16,-10 3-1-16,-5 7 1 16,-4 8 0-16,0 7 0 15,2 4-1-15,6 7 1 16,6-1 0-16,9 5 0 15,12-2-1-15,13 2 0 16,14-3-1-16,10-7-3 16,18 2-5-16,-6-21-25 15,28 5-4-15,-4-19-1 16,12 1-1-16</inkml:trace>
  <inkml:trace contextRef="#ctx0" brushRef="#br0" timeOffset="86348.9387">17305 12690 90 0,'-45'18'39'0,"-10"-6"2"16,9 18-4-16,-3-5-33 15,11 6-1-15,2-2 0 16,11 6 0-16,5-1-1 15,11 0 0-15,7-4-1 16,9-3-1-16,9-9 1 16,8-7-1-16,7-13 0 0,8-9 0 15,3-13 0-15,0-7-1 16,2-9 1-16,-2-2 0 15,-3-2 0-15,-5 1 0 16,-6 8 0-16,-9 2-1 16,-6 11 2-16,-9 11-1 15,-4 11 0-15,-11 10 0 16,-5 10 0-16,-3 10 0 15,2 2-1-15,1 7 0 16,7-2-1-16,4-1-1 16,18-6-3-16,1-20-6 15,24 10-16-15,-6-24-11 16,16 2 1-16,-9-20-1 15,10 4 1-15</inkml:trace>
  <inkml:trace contextRef="#ctx0" brushRef="#br0" timeOffset="86695.9587">17672 12746 80 0,'0'0'38'0,"-19"9"-1"15,9 11 1-15,-8-4-31 16,6 13-2-16,-4-1-1 16,3 8 0-16,-2-4-1 15,5 3-1-15,-1-11 1 16,6-2-1-16,1-9-1 15,4-13 0-15,17-11 0 16,1-9 0-16,5-9-1 16,5-5 0-16,1-1 0 15,-1-5 0-15,1 6 0 0,-6 4 0 16,-2 7 0-16,-5 8 0 15,-5 9 0-15,-11 6 0 16,11 16 0-16,-9 1 0 16,-2 9-1-16,1 5 0 15,3 4-2-15,-1-1 0 16,3 3-3-16,2-13-4 15,16 9-16-15,-10-22-12 16,15 2 0-16,-4-25-2 16,13 1 2-16</inkml:trace>
  <inkml:trace contextRef="#ctx0" brushRef="#br0" timeOffset="87063.9798">18104 12704 80 0,'-11'7'38'0,"-8"1"1"15,7 18 0-15,-10 1-33 16,9 10-1-16,1 1-2 15,5 6 0-15,1-6 0 16,6 0 0-16,2-8-1 16,7-6 0-16,6-14-1 15,8-14 0-15,6-11 0 16,7-11-1-16,3-8 0 15,5-10 0-15,-1-1 0 16,0-3-1-16,-5 4 1 16,-4 6-1-16,-10 6 1 15,-5 9-1-15,-9 11 1 16,-10 12 0-16,0 0 0 15,-4 29 0-15,-7 1 1 0,1 3-1 16,-3 4 0-16,3-1-1 16,8 0-2-16,1-12-2 15,13 0-6-15,-12-24-15 16,32-3-12-16,-7-18-2 15,16-3 0-15,-2-17 1 16</inkml:trace>
  <inkml:trace contextRef="#ctx0" brushRef="#br0" timeOffset="87244.9901">18915 12446 80 0,'-31'59'40'0,"-14"1"-2"15,7 9 1-15,-4-3-26 16,7-3-13-16,10-3-4 15,2-18-11-15,16 0-22 16,-5-19-1-16,15-1-1 16,-3-22 0-16</inkml:trace>
  <inkml:trace contextRef="#ctx0" brushRef="#br0" timeOffset="87418">18630 12705 94 0,'-8'-17'41'16,"8"17"2"-16,20-10-2 15,8 3-29-15,5-7-13 0,10-6-4 16,21 10-21-16,-11-17-14 16,17 3-2-16,-8-6-1 15,4 4 1-15</inkml:trace>
  <inkml:trace contextRef="#ctx0" brushRef="#br0" timeOffset="88161.0422">19788 12657 73 0,'20'-13'39'15,"-11"-3"-2"-15,-9 16 1 16,-9-16-32-16,-6 14-2 15,-10 4-1-15,-6 7 0 16,-8 5 0-16,-3 6-2 16,-1 2 1-16,1 4 0 15,4 1 0-15,11-2 0 16,6-2-1-16,14-3 0 15,8-7-1-15,12-3 1 0,12-7-1 16,6-3 1-16,5-2-1 16,3-3 1-16,-3 2 0 15,-2 0-1-15,-5 3 1 16,-7 5 0-16,-11 3 0 15,-7 5-1-15,-8 5 0 16,-7 4 0-16,-3 2 0 16,-4 3-1-16,3-1-1 15,0-5-1-15,5 1-3 16,10-22-6-16,4 24-18 15,-4-24-8-15,32-15-1 16,-7-10 0-16</inkml:trace>
  <inkml:trace contextRef="#ctx0" brushRef="#br0" timeOffset="88386.0554">20347 12216 92 0,'-10'12'38'16,"-19"10"0"-16,1 21 1 15,-10 7-36-15,3 9 0 16,2 6-2-16,6 4 0 16,4 2-1-16,3-1-1 15,7 1-4-15,-1-18-13 16,16 5-19-16,-4-18-1 15,10-1-1-15,-5-19 1 0</inkml:trace>
  <inkml:trace contextRef="#ctx0" brushRef="#br0" timeOffset="89408.1137">19947 12650 91 0,'-11'-8'38'15,"11"8"1"-15,10 2 1 16,19 3-35-16,4-2-3 15,12 4 0-15,9-3 1 16,7 0-2-16,-1 0 1 16,-1-1 0-16,-7 2-1 15,-7 1 0-15,-9-1 0 0,-12 3-1 16,-10 2 1-16,-13 1 0 15,-6 3-1-15,-9 0 1 16,-7 4-1-16,-1 1 1 16,-4 4-1-16,0 0 0 15,7 0 0-15,3 2 0 16,7-2 0-16,8-2 1 15,6-5-1-15,12-5 0 16,9-11 0-16,8-8 1 16,3-6-1-16,3-8-1 15,2-5 1-15,-4-5 0 16,-5 0 0-16,-8-4-1 16,-5 4 0-16,-12 1 0 15,-9 3 0-15,-7 7 0 16,-7 5-1-16,-7 7 1 0,-1 8 0 15,-1 4-1-15,4 6 1 16,5 4-1-16,5 0 1 16,11-1 0-16,11-1 0 15,8-5 0-15,9-3 0 16,7-2 1-16,3-1 0 15,0-2 0-15,-3-2 0 16,-4 4 1-16,-7 0 0 16,-5 6 0-16,-8 3 0 15,-10 8 1-15,-6 2 0 16,-5 5-1-16,-5 6 1 15,-1 5-1-15,0 2 0 16,-3 1 0-16,2-2 0 0,6-1-1 16,-2-6 1-16,6-5-1 15,5-7 0-15,1-17 0 16,6 10 1-16,-6-10-1 15,15-24 0-15,-6 3 0 16,2-7 0-16,0-5 0 16,4-6 0-16,-4-4 0 15,4-3-1-15,-1 0 1 16,3 4 0-16,4 3 0 15,0 4 0-15,1 7 0 16,2 8-1-16,2 10 1 16,-3 7 0-16,-1 8-1 15,-4 9 1-15,-4 4 0 16,-3 6 0-16,-8 5-1 15,-6 6 1-15,-9 1 0 0,-5 3 0 16,-5 1-1-16,-6-1 1 16,-2-2 0-16,-1-3 0 15,-2-3 0-15,4-6 0 16,5-3 0-16,0-3 0 15,3-2 0-15,1 1 0 16,1 0 0-16,0 5 0 16,-2 5 0-16,-2 7-1 15,-7 5 1-15,-3 8-1 16,2 2 0-16,3 1-2 15,2-6-3-15,16 5-12 16,-4-31-10-16,31 4-3 16,-2-27-8-16,27-9-3 0,6-21 2 15</inkml:trace>
  <inkml:trace contextRef="#ctx0" brushRef="#br0" timeOffset="89792.1358">21373 12642 54 0,'0'0'39'0,"-19"-5"-2"15,-3 9 1-15,1 14-11 16,-12-6-21-16,7 9 0 15,-10-2-1-15,7 7-1 16,1-6 0-16,8 4-1 0,10-3-2 16,10-2 1-16,13-5-1 15,8-4-1-15,9-1 0 16,2-3 1-16,3 2-1 15,-5-2 1-15,-3 2-1 16,-10 2 0-16,-9 4 0 16,-9 3 1-16,-11 4-1 15,-5 3 0-15,-6-2 0 16,-5 1-2-16,5 0-3 15,-6-11-7-15,19 11-14 16,-16-21-11-16,26-2-2 16,-14 1-3-16,14-1 2 15</inkml:trace>
  <inkml:trace contextRef="#ctx0" brushRef="#br0" timeOffset="90602.1821">22063 12388 74 0,'4'-18'38'16,"4"6"0"-16,-8 1 0 15,0 11-29-15,3 11-3 16,-3 11 0-16,-5 7-1 0,0 13-1 16,-6 4-1-16,2 11-1 15,-5 7 0-15,0 0-1 16,-2 2 0-16,1 0-2 15,1-10 2-15,1-5-1 16,2-8 0-16,5-10 1 16,1-10-1-16,1-10 0 15,4-13 0-15,0 0 0 16,13-22 0-16,-5-2 0 15,5-4 0-15,1-1 0 16,4-4 0-16,7 1 0 16,0 3 0-16,7 4 0 15,0 8 0-15,2 7 0 0,-1 4-1 16,0 8 1-16,-4 10 0 15,-3 4 0-15,-4 6 0 16,-8 6 0-16,-7 3-1 16,-8 2 2-16,-11-1-1 15,-9 1-1-15,-7-3 1 16,-11-5 0-16,-1-4 0 15,-5-7-1-15,-1-4-2 16,5-9 0-16,7-2-2 16,5-12-3-16,29 13-16 15,-17-26-8-15,32 11-5 16,2-10-2-16,21 5 2 15</inkml:trace>
  <inkml:trace contextRef="#ctx0" brushRef="#br0" timeOffset="91008.2054">22550 12773 85 0,'0'0'38'16,"4"-12"1"-16,-4 12 0 16,-23 5-29-16,5 8-6 15,-3 2 0-15,-1 11 0 16,-2 5-1-16,1 7 0 15,2 2-1-15,4 2 0 16,7-2 0-16,9-4-1 16,9-5-1-16,10-12 1 15,10-8-1-15,7-11 0 16,10-11 0-16,1-6-1 0,1-9 1 15,-1-6 0-15,-6-1 0 16,-6-2-1-16,-7 2 1 16,-9 2 0-16,-7 6 0 15,-4 3-1-15,-4 8 1 16,-3 14 0-16,0 0-1 15,-5 15 0-15,2 8 0 16,-1 6 0-16,4 5-2 16,-1 1-1-16,6 4-3 15,-2-15-6-15,17 13-12 16,-12-23-8-16,14 3-5 15,-4-17-1-15,13-3 2 16</inkml:trace>
  <inkml:trace contextRef="#ctx0" brushRef="#br0" timeOffset="91346.2247">23093 12846 90 0,'-13'13'38'0,"5"13"1"15,-11 0 0-15,10 9-32 16,-9-1-2-16,3 4-2 15,0-5 0-15,4 1-1 16,0-9 0-16,7-4-1 16,1-10 0-16,3-11-1 15,11-1 0-15,-1-11 0 16,3-7-1-16,1-4 1 0,2-7 0 15,0-1 0-15,1-2 0 16,0-2 0-16,-1 4 0 16,4 1 0-16,-3 3 0 15,3 3 0-15,0 7-1 16,2-1-2-16,3 12-4 15,-8-13-12-15,18 24-10 16,-16-16-10-16,11 11 0 16,-8-8-1-16</inkml:trace>
  <inkml:trace contextRef="#ctx0" brushRef="#br0" timeOffset="91714.2457">23450 12820 95 0,'-16'15'39'0,"6"13"1"15,-11-6-3 1,6 11-31-16,-2 0-3 0,0 2-1 15,2-1 0-15,3-2-1 16,1-2 0-16,5-6 0 16,2-11-1-16,4-13 0 15,0 0 0-15,21-3 0 16,-3-17 0-16,3-2 0 15,3-9 1-15,2-1 0 16,2-4 0-16,-1 3-1 16,1 0 1-16,-4 9 0 15,-3 6 0-15,-3 7 0 16,-6 10-1-16,-12 1 0 15,15 23-1-15,-13-2 0 16,-2 4 0-16,-2 0-2 0,4 1-2 16,-1-4-1-16,8 2-3 15,-9-24-13-15,23 23-7 16,-12-24-9-16,12 4 0 15,-6-15 0-15,11 3 2 16</inkml:trace>
  <inkml:trace contextRef="#ctx0" brushRef="#br0" timeOffset="91887.2556">23851 12884 93 0,'0'0'38'16,"-8"13"2"-16,-9 1-3 16,2 13-31-16,-4 2-3 15,-1 8 0-15,-2 0-2 16,4 1 0-16,1-2-4 0,-1-17-12 15,18 9-16-15,0-28-9 16,0 0 1-16,16-10-3 16</inkml:trace>
  <inkml:trace contextRef="#ctx0" brushRef="#br0" timeOffset="92030.2637">23968 12532 100 0,'-37'0'9'15,"4"8"-8"-15,7-1-3 16,16 1-38-16</inkml:trace>
  <inkml:trace contextRef="#ctx0" brushRef="#br0" timeOffset="92615.2971">24033 12801 73 0,'0'24'38'15,"-10"-1"0"-15,5 19 0 16,-17-6-28-16,10 10-2 15,-10-2-2-15,4-2 0 16,1-4-2-16,5-7-2 16,3-8 0-16,6-12-2 15,3-11 1-15,25-12-1 16,3-11 0-16,6-8 0 0,6-8 1 15,5-6-1-15,2-2 1 16,-1 3 0-16,-5 6 0 16,-7 8 1-16,-11 10-1 15,-8 13 0-15,-15 7-1 16,1 25 0-16,-11 5 0 15,-5 4-3-15,3 10-2 16,-3-9-8-16,21 16-16 16,-10-17-7-16,26 6-5 15,4-14 1-15,19-1-2 16</inkml:trace>
  <inkml:trace contextRef="#ctx0" brushRef="#br0" timeOffset="93312.3371">24652 12856 72 0,'-18'-9'40'0,"-11"-2"-1"16,5 13 1-16,-19-3-28 15,10 20-4-15,-9 7-3 16,1 11-1-16,1 5-1 16,5 8-1-16,6-3-1 15,12-2 0-15,11-3 0 16,12-11 1-16,11-9-2 15,10-13 1-15,9-10 0 16,3-8 0-16,2-9 0 16,-1-5-1-16,0-7 1 0,-5-2-2 15,-2-5 1-15,-3 1 0 16,-2 5 0-16,-5 4-1 15,-6 8 1-15,-3 11 0 16,-14 8-1-16,9 24 1 16,-12 12 0-16,-7 12 0 15,-8 14 0-15,-3 8-1 16,-8 9 1-16,-4 3 0 15,-2-1 0-15,-8 0 0 16,-2-5 0-16,-2-6-1 16,-7-12 1-16,7-10 1 15,-1-15-1-15,9-17-1 16,5-16 0-16,9-18-2 15,18-12-4-15,3-23-12 16,33 5-8-16,-9-27-9 0,32 7-4 16,4-8-2-16,18 10 2 15</inkml:trace>
  <inkml:trace contextRef="#ctx0" brushRef="#br0" timeOffset="93472.3461">25115 13178 92 0,'4'21'45'0,"-17"-26"-3"15,13 5-1-15,-20-16-22 16,12-7-28-16,24 13-17 16,-24-19-18-16,15 7 1 15,-13-7-2-15,3 10 1 0</inkml:trace>
  <inkml:trace contextRef="#ctx0" brushRef="#br0" timeOffset="94951.4307">1378 14460 59 0,'21'-35'35'16,"-7"-8"0"-16,1 18-9 0,-18-10-16 16,1 14-3-16,-10 6-1 15,-7 18 0-15,-12 10-1 16,-9 16 0-16,-8 4-1 15,-2 12-1-15,0 0 0 16,6 1-1-16,8-4 0 16,17-4-1-16,13-8 0 15,17-10 0-15,17-10-1 16,15-7 0-16,7-6 0 15,3 1 0-15,0 0 0 16,-3 3 0-16,-10 7-1 16,-14 9 1-16,-12 12-2 15,-17 7 2-15,-9 8 0 16,-9 1-2-16,-5 2 1 0,-5-4-2 15,5-7-1-15,5-14-4 16,15-3-16-16,-1-31-13 16,21-6-3-16,5-24 0 15,12-5 1-15</inkml:trace>
  <inkml:trace contextRef="#ctx0" brushRef="#br0" timeOffset="95131.4411">1394 14376 79 0,'-8'14'41'15,"8"-14"-1"-15,0 0 0 16,26-10-37-16,6-8-2 0,17-3-2 16,6-8-2-16,16 8-14 15,-7-15-20-15,6 10-2 16,-12-3-1-16,-2 12 0 15</inkml:trace>
  <inkml:trace contextRef="#ctx0" brushRef="#br0" timeOffset="95559.4657">1661 13988 52 0,'-66'7'40'0,"-19"0"-3"0,-4 22 1 15,-22 6-16-15,8 18-17 16,-5 9 0-16,12 20-3 16,7 9 1-16,17 17-2 15,17 6-1-15,26 3-1 16,34 0 1-16,27-5 1 15,30-11-1-15,18-15-1 16,19-24 1-16,20-26-1 16,17-26 1-16,6-26 1 15,-5-26 0-15,-8-23-1 16,-17-21 2-16,-13-12 0 15,-24-10 0-15,-23 1 0 16,-30-4-1-16,-22 2-1 16,-17 5 0-16,-22 3 1 15,-15 7-3-15,-12 7-1 0,-3 19 0 16,-5 17-2-16,3 33-5 15,-4 10-9-15,20 40-13 16,1 7-6-16,25 31-3 16,8 1 1-16</inkml:trace>
  <inkml:trace contextRef="#ctx0" brushRef="#br0" timeOffset="96401.5137">2562 14215 63 0,'23'-9'38'0,"-23"9"-2"16,14 8 2-16,-12 8-34 15,2 15 0-15,-6 13 0 16,-3 18-1-16,-5 12-2 16,-2 12 2-16,-4 8-2 15,1-2 0-15,-4-6-1 16,5-7 0-16,4-18 0 15,3-14-1-15,6-18 2 16,3-16-2-16,-2-13 1 16,17-30 0-16,-4-5 1 15,1-11 1-15,1-9 0 16,1-11 0-16,1-8-1 15,-1-4 1-15,-1-3-1 16,1 4 1-16,0 4-2 0,2 6-1 16,2 12 1-1,1 9 0-15,4 14 0 0,2 15-1 16,2 13 1-16,4 10-1 15,-4 4 1-15,0 10 0 16,-3 3 0-16,-4 3 0 16,-7-1 0-16,-9 4 0 15,-6-1 0-15,-7 0 1 16,-8 0-1-16,-6-1 0 15,-4 1 0-15,-4-2 1 16,1 1-1-16,3 2 0 16,3-4 1-16,3 0-1 15,8 0 1-15,6-1-1 16,6-1 1-16,6 0 0 0,2-1-2 15,9 3 2-15,-1 1-2 16,3-1 0-16,1 0-1 16,2-2 0-16,2-2-2 15,1-7-2-15,11 1-4 16,-9-23-12-16,20 11-3 15,-13-21-11-15,11 3-5 16,-12-12 3-16</inkml:trace>
  <inkml:trace contextRef="#ctx0" brushRef="#br0" timeOffset="96784.5357">3134 14624 70 0,'8'13'40'0,"-8"-13"-2"0,34 16 2 16,-3-12-36-16,9-2 1 15,3-6-1-15,6-1-1 16,-1-6 0-16,-2 0-1 16,-9-8 0-16,-3-2-1 15,-9-5 0-15,-6-2 0 16,-10-3-1-16,-8 2 0 15,-5-1 0-15,-9 4 0 16,-6 6 0-16,-7 9 0 16,-7 16 0-16,-10 14 1 15,-3 11 0-15,-4 13 0 16,3 8 0-16,3 5 1 15,10 0-3-15,12-2 2 16,18-7-3-16,14-15 0 0,21-9-2 16,14-13 1-16,20-6-4 15,5-22-6-15,24 10-8 16,-12-26-5-16,20 8-9 15,-15-12-4-15,1 4 1 16</inkml:trace>
  <inkml:trace contextRef="#ctx0" brushRef="#br0" timeOffset="97137.5559">4223 14546 51 0,'20'-13'38'16,"-19"-3"-1"-16,-1 16 1 16,-10-27-28-16,10 27-1 15,-25-19-3-15,6 17-1 16,-13 4 1-16,3 9-1 15,-9 7-1-15,-2 11-1 16,0 3 0-16,1 6 0 16,4 0-1-16,6 1 0 15,9-3-3-15,11-4 2 16,17-8-4-16,13-6 2 15,16-9-3-15,19-9-1 16,16 0-9-16,4-22-6 16,32 13-5-16,-16-25-10 15,22 14-4-15,-12-15-2 0</inkml:trace>
  <inkml:trace contextRef="#ctx0" brushRef="#br0" timeOffset="98004.6055">4773 14541 60 0,'13'-2'38'16,"-13"2"0"-16,4-13 1 15,-15 4-32-15,11 9-2 16,-23-8-1-16,6 8 0 15,-6 3-1-15,-3 10 0 16,-6 7 0-16,0 7 0 16,-4 9-1-16,5 4 1 15,0 5-3-15,7-1 0 16,6-3 0-16,11-5-1 15,10-8 1-15,14-9-1 16,11-14 0-16,12-9 1 16,9-12 3-16,7-9-1 15,-2-9 0-15,-3-4 0 0,-5-5-1 16,-11-1 1-16,-8 5-1 15,-17 1-2-15,-11 7 0 16,-12 7 0-16,-6 5 0 16,-5 7 0-16,0 9 0 15,-4 6 0-15,9 5 0 16,6 2 0-16,7 6 1 15,13-2-1-15,9 0 1 16,7-2 0-16,6-2 0 16,7-3 0-16,4-4 1 15,-2-1 0-15,-2 0 0 16,-2-1 0-16,-8 0 0 15,-3-1 1-15,-6 1-1 16,-6 5 0-16,-11-6-1 0,8 16 1 16,-10 0-1-16,-4 6 1 15,0 4-3-15,0 4 3 16,-2 3-3-16,4-2 0 15,-1-1 1-15,4-6-1 16,3-8 0-16,-2-16 0 16,14 4 4-16,-2-17-2 15,0-9 2-15,2-7 0 16,-1-4 0-16,0-4 0 15,-3 1-1-15,-3 2 1 16,1 5-1-16,-7 6-2 16,4 4 1-16,-2 4 0 15,-3 15-1-15,17-14-1 16,0 14-1-16,4-1-2 0,13 5-3 15,0-9-5-15,22 14-4 16,-12-18-5-16,24 22-1 16,-14-22-2-16,17 19-7 15,-9-12-4-15,1 5 3 16</inkml:trace>
  <inkml:trace contextRef="#ctx0" brushRef="#br0" timeOffset="98481.6327">5881 14586 45 0,'0'-10'38'0,"-9"-6"-1"0,9 16 2 15,-24-25-27-15,14 27-1 16,-17-6-2-16,3 13-2 15,-11 4-2-15,-1 11-1 16,-6 7 0-16,0 9-1 16,1 3-2-16,7 4 0 15,6-5-1-15,12-1 0 16,11-11-1-16,13-10 1 15,13-13-1-15,10-17 2 16,13-14 2-16,8-14-1 16,7-14 0-16,4-13 0 15,-1-6 1-15,0-7-1 16,-5-1-1-16,-3-1-1 15,-9 9 0-15,-8 10 0 0,-11 14 0 16,-10 17 0-16,-16 30 0 16,0 0 0-16,-19 37 0 15,-3 19 0-15,-2 11 0 16,0 8-1-16,5 5-1 15,8-4-1-15,13-2-4 16,10-20-6-16,28 4-6 16,-3-34-5-16,34 4-1 15,-10-30-3-15,30 5-4 16,-11-17-8-16,13-2 4 15</inkml:trace>
  <inkml:trace contextRef="#ctx0" brushRef="#br0" timeOffset="98811.6517">7162 14225 76 0,'-6'-14'41'0,"6"14"-2"15,0 0 1-15,-9 33-37 16,4 0 0-16,0 17 0 15,-3 6-1-15,1 11 0 16,-4 5-2-16,0 1 1 0,1-1-3 16,1-8 0-16,2-5-3 15,0-16-3-15,14 0-8 16,-14-28-12-16,18 2-11 15,-11-17-2-15,16-12 1 16</inkml:trace>
  <inkml:trace contextRef="#ctx0" brushRef="#br0" timeOffset="99367.6835">7022 14617 70 0,'-12'-3'42'0,"-2"-2"-2"16,14 5 2-16,2 11-27 15,12-10-13-15,9-7 0 16,15-4-1-16,7-9-1 15,8-7-1-15,10-7-1 0,1-5-2 16,4-2-2-16,-7-13-7 16,12 13-9-16,-25-18-12 15,9 13-5-15,-19-9-1 16,-2 9 3-16,-19 4 35 15,-5 8 4-15,-7 16 8 16,-20-1 10-16,15 18 12 16,-27 13 7-16,6 19 2 15,-9 3 0-15,8 17-35 16,-8 3-1-16,3 11-1 15,-2 3 0-15,3 5-1 16,1-3 0-16,4 0-1 16,3-10-1-16,6-5 0 15,3-12-1-15,3-12-1 0,7-11 0 16,4-10 1-16,6-13 0 15,6-10 0-15,2-7 1 16,6-6-1-16,1-5 1 16,0 0 0-16,-1 2 0 15,2 3-1-15,-6 9-1 16,-4 9 1-16,-3 13 0 15,-4 7 0-15,-3 11-1 16,-4 4-1-16,5 6-1 16,0-1-1-16,2 2-2 15,3-9-2-15,10 3-6 16,-9-23-6-16,21 9-2 15,-15-29-3-15,14 9-3 16,-12-16-9-16,7-4 1 0</inkml:trace>
  <inkml:trace contextRef="#ctx0" brushRef="#br0" timeOffset="99736.7046">7905 14594 77 0,'-8'18'42'16,"-6"-6"-1"-16,11 12 2 15,-4-1-37-15,14-3-1 16,5-7-1-16,11-2-1 15,5-7-1-15,8-7 0 16,2-6 0-16,4-6-1 16,-5-4 0-16,1-4 0 15,-6-4-1-15,-12 2 0 0,-6-1 0 16,-13 3-1-16,-10 6 0 15,-12 5 0-15,-9 9 0 16,-6 9 0-16,-6 11 0 16,-2 5 1-16,1 9 0 15,6 5 0-15,6 1 0 16,6 3 0-16,14-1 0 15,10-6-1-15,18-6 0 16,9-6-3-16,19-4-1 16,3-16-11-16,29 12-3 15,-5-28-6-15,24 13-2 16,-11-25-8-16,16 8-6 15,-3-10 1-15</inkml:trace>
  <inkml:trace contextRef="#ctx0" brushRef="#br0" timeOffset="100283.7359">9631 14125 71 0,'-35'-29'40'0,"-9"1"0"16,5 15-2-16,-7 1-34 16,2 14 0-16,1 10-1 15,5 20 1-15,-3 18-1 0,5 14-1 16,-3 15-1-16,5 7 1 15,0 9-2-15,6 0 0 16,6 1-2-16,1-7-2 16,10-11-1-16,0-21-5 15,24-1-9-15,-15-30-15 16,18-8-5-16,-16-18 0 15,24-11 0-15</inkml:trace>
  <inkml:trace contextRef="#ctx0" brushRef="#br0" timeOffset="100629.7557">8980 14668 79 0,'-19'-1'41'0,"20"12"1"0,-1-11 0 16,27 22-35-16,1-16-3 15,11 1-1-15,5-5 1 16,7-2-2-16,4-4 0 15,-2-3-1-15,1-5 0 16,-2 1 0-16,-8-3-1 16,-3 1 0-16,-10 3 1 15,-4-1-1-15,-9 7 0 16,-6 4 0-16,-12 0 0 15,-1 25 0-15,-8-1-1 16,-2 5 0-16,-4 7 0 16,-2 1-1-16,5 2 0 15,3-5-2-15,8-2 0 0,2-17-4 16,19 1-7-16,-11-30-5 15,24 8-6-15,-13-27-5 16,14 1-8-16,-13-12 1 16,-1 2 1-16</inkml:trace>
  <inkml:trace contextRef="#ctx0" brushRef="#br0" timeOffset="101118.7836">9481 14424 85 0,'-24'-14'40'16,"1"0"-1"-16,23 14 1 15,-18-4-39-15,18 4-2 16,30 3-2-16,-5-4-4 15,15 9-3-15,-7-11-4 16,20 19-5-16,-14-16 2 0,17 21 4 16,-19-10 5-16,1 6 6 15,-3 5 6-15,-13-9 4 16,0 13 5-16,-22-26 4 15,13 36 2-15,-13-36-3 16,-7 32-5-16,-7-13-4 16,5 7-3-16,-6 2 0 15,2 4-2-15,-1-1 1 16,2 3-2-16,0-3 1 15,5-4-2-15,1-5 1 16,7-8 0-16,-1-14 0 16,23-6 0-16,0-14 0 15,9-8 0-15,5-9 0 16,2-4 0-16,3-2 0 15,-4 0 0-15,-1 6-1 0,-7 8 1 16,-2 10-2-16,-9 13 1 16,-3 13-1-16,-8 9 0 15,-1 11-1-15,-1 5-1 16,1 7-1-16,1-2-1 15,10 2-2-15,-5-16-7 16,23 8-4-16,-9-25-4 16,25 8-2-16,-13-28-6 15,19 5-8-15,-9-13 2 16</inkml:trace>
  <inkml:trace contextRef="#ctx0" brushRef="#br0" timeOffset="101493.8051">10552 14613 88 0,'-43'-7'41'0,"8"11"2"0,-10-4-3 16,5 15-34-16,2 5-2 15,7 9-1-15,2 1-1 16,10 6-1-16,6-3 0 16,4 0 0-16,9-3 0 15,9-7-2-15,6-10 2 16,10-11-1-16,6-10 1 15,6-9 0-15,6-12 0 16,-1-2 0-16,-3-7 0 16,0 1 0-16,-7 3-1 15,-5 4 1-15,-8 8-1 16,-9 9 0-16,-10 13-1 15,0 0 1-15,-6 27 0 16,-6-1-1-16,3 5-1 16,-3 1 1-16,7 2-2 0,3-8-1 15,12-6 0-15,4-15-3 16,12-8-3-16,3-25-5 15,21 4-4-15,-13-29-3 16,27 10-1-16,-19-30-3 16,14 7-8-16,-13-13-1 15</inkml:trace>
  <inkml:trace contextRef="#ctx0" brushRef="#br0" timeOffset="101658.8144">11086 14086 98 0,'-11'24'41'16,"-14"13"2"-16,2 32-3 15,-8 7-36-15,6 6-2 0,-3 2 0 16,8 0-2-1,5-1-3-15,1-13-3 0,21 1-11 16,-12-29-5-16,21 6-8 16,-13-27-7-16,17 0-7 15,-1-18 2-15</inkml:trace>
  <inkml:trace contextRef="#ctx0" brushRef="#br0" timeOffset="102221.8467">11862 14087 64 0,'0'0'40'16,"8"34"-1"-16,-13 2 2 16,4 11-31-16,-8 12-8 15,4 13 1-15,-2 5-1 16,0 7 0-16,-3-1-1 15,1-3-1-15,-1-8-1 16,1-8-2-16,4-9-2 16,-2-19-4-16,13 1-12 15,-6-37-17-15,5 11 0 0,0-26 0 16,5-3-1-16</inkml:trace>
  <inkml:trace contextRef="#ctx0" brushRef="#br0" timeOffset="102410.8575">11689 14644 65 0,'-30'-4'42'16,"-7"-4"-3"-16,16 12 1 15,1-5-29-15,20 1-6 16,14 4-1-16,16-6-2 16,13-6-2-16,12-6-1 15,11 0-1-15,6-7-2 16,9 9-4-16,-12-16-13 15,12 21-14-15,-24-7-3 16,-3 12-2-16,-19-3 1 16</inkml:trace>
  <inkml:trace contextRef="#ctx0" brushRef="#br0" timeOffset="102770.8781">12103 14700 71 0,'0'0'39'15,"31"12"1"-15,-7-18 0 16,16 0-35-16,-1-6-1 15,6 0-1-15,-4-5 1 16,1 0-2-16,-10-4 0 16,-8 1-1-16,-10 1 0 15,-8 0 0-15,-10 3-1 0,-9 4 0 16,-9 3 0-16,-11 7 0 15,-4 7 0-15,-6 6 0 16,0 10 0-16,-1 6 1 16,4 7-1-16,7 5 1 15,10 0-1-15,15-1 0 16,16-5 0-16,18-7-1 15,13-9-1-15,14-11-2 16,12-8-1-16,1-18-3 16,18 4-10-16,-21-25-6 15,16 10-9-15,-21-16-5 16,-1 7 0-16,-20-6 2 15</inkml:trace>
  <inkml:trace contextRef="#ctx0" brushRef="#br0" timeOffset="103288.9077">12751 14473 79 0,'-18'23'40'16,"6"14"0"-16,-9-5-1 15,8 13-35-15,-3-3 0 16,5 4-2-16,-1-6 0 16,3-2 0-16,0-10-1 15,3-5-1-15,1-8 1 16,5-15-1-16,0 0 0 15,15-24 2-15,-2 0-1 16,2-6 0-16,3-6 0 16,0-2 0-16,1-2 0 15,-1 4 0-15,-3 4-1 16,-3 6 0-16,-5 7 0 15,0 5-1-15,-7 14 1 0,10 0 0 16,-5 12 0-16,3 2 0 16,-1 5 0-16,6-2 0 15,3-1 1-15,6-3-1 16,4-6 1-16,5-6-1 15,4-9 1-15,4-7 0 16,2-11 0-16,-1-2 0 16,-3-3 1-16,-1-3-1 15,-8 3 0-15,-2 4-1 16,-8 4 1-16,-8 7 0 15,-10 16 0-15,0 0-1 16,5 21 0-16,-11 7 0 16,0 6 0-16,-5 7 0 15,5 4-3-15,-2 1 0 0,4 2-3 16,2-13-6-16,16 6-6 15,-13-22-3-15,23 8-4 16,-10-27-1-16,28 13-6 16,-13-19-8-16,19 1 4 15</inkml:trace>
  <inkml:trace contextRef="#ctx0" brushRef="#br0" timeOffset="104025.9497">13563 14631 76 0,'0'0'39'16,"-11"-7"-1"-16,11 7 1 15,-12 9-35-15,12-9 1 16,-17 22-2-16,10-1 0 15,-7 2-1-15,2 5-2 16,1 3 1-16,3-2 0 16,1-2-1-16,0-2 0 15,6-7 0-15,-3-5-1 0,4-13 2 16,0 0 0-1,0 0-1-15,8-19 1 0,-5-1 0 16,4-7 1-16,0-6-1 16,3-5 0-16,4-9 0 15,2-3 0-15,6-3 0 16,4 0 0-16,3 5-1 15,1 6 0-15,3 4 0 16,-1 11 0-16,1 13 0 16,-3 12 0-16,-2 12 0 15,-5 10 0-15,-2 10 0 16,-5 6 0-16,-4 5 0 15,-3 1 0-15,-5 2 0 16,-7-2 0-16,-5-1-1 16,-6-6 1-16,-7-4 0 15,-3-5-2-15,-8-7 1 0,-5-4 0 16,1-5 0-16,-4-6-1 15,1-4 2-15,7-2 0 16,-1-3 0-16,5 4 1 16,6 6-1-16,3 7 0 15,-1 12 1-15,1 12-1 16,-2 14 0-16,-2 11-1 15,-4 14 0-15,-4 5-1 16,5 3-1-16,-3-8-5 16,16 2-8-16,-11-31-4 15,28 6-3-15,-9-41-4 16,29-2-7-16,-4-27-6 15,21-8 2-15</inkml:trace>
  <inkml:trace contextRef="#ctx0" brushRef="#br0" timeOffset="105335.0248">13899 14697 80 0,'-17'4'39'0,"12"7"0"16,5-11 0-16,14 1-36 15,8-6-1-15,13 0 0 16,9-7-1-16,9-2 1 16,2-5 0-16,4-3-1 15,-2-4 1-15,-6 1-1 16,-12-2 0-16,-10-1 1 15,-11 3-1-15,-13-3-1 16,-10 3 1-16,-7 2-1 16,-10 4 0-16,-5 3 0 0,-1 6 0 15,-3 7-1-15,2 8 1 16,1 13 0-16,5 7 0 15,1 10 1-15,8 8-1 16,4 3 1-16,9 2-1 16,4 1 2-16,11-9-2 15,8-4 1-15,10-13-1 16,11-12 0-16,7-10-1 15,8-12-1-15,3-8 2 16,-2-11-2-16,3-4 1 16,-2-6-2-16,-5-3 2 15,-10 1-1-15,-5 5 2 16,-10 6 0-16,-8 6-1 15,-7 11 1-15,-15 14 0 0,0 0 1 16,-2 32 0-16,-8 3-1 16,-4 6 2-16,-1 9-1 15,0 3 0-15,2-1-1 16,0-4 1-16,6-6-1 15,3-9 0-15,1-8 0 16,3-12 0-16,0-13-1 16,12-8 2-16,-2-9 0 15,3-12 0-15,0-5 1 16,2-6-2-16,0-5 1 15,2-2 0-15,0 2 0 16,1 3 0-16,-4 6-1 16,4 5 0-16,2 5 0 0,1 11 0 15,5 7 0-15,1 6 0 16,5 8 0-16,1 3 0 15,4 0 0-15,0 5 0 16,3-5 0-16,-2 0 0 16,-4-4 0-16,-4-1 0 15,-4-6 1-15,-8 1-1 16,-7-6 0-16,-11 7 1 15,-7-10-1-15,-9 5 0 16,-7 3 0-16,-7 3 0 16,-6 4 0-16,-6 9-1 15,-4 3 1-15,1 11 1 16,-2 2-1-16,9 5 0 15,1 3 1-15,10-1-1 0,11 1 1 16,15-8-2-16,11-9 0 16,16-11 1-16,12-7 1 15,7-16-1-15,12-8 0 16,-1-6 1-16,-1-9-2 15,-4-6 3-15,-6 1-1 16,-9 2 0-16,-10 2-1 16,-9 3 1-16,-6 8-1 15,-7 6 0-15,-4 20 1 16,0 0-2-16,-9 11 2 15,0 15-2-15,-1 11 1 16,1 4-1-16,0 6 1 16,4-1-2-16,2-5-1 15,7-7-1-15,5-14 0 16,11-8-3-16,5-24-6 0,16 0-3 15,-7-29-4-15,21 8 2 16,-11-32-3-16,18 11 1 16,-19-22-4-16,15 7 1 15,-20-8-1-15,0-2 2 16</inkml:trace>
  <inkml:trace contextRef="#ctx0" brushRef="#br0" timeOffset="105504.0345">15805 14105 3 0,'27'-39'19'0,"-26"-4"2"16,12 37 4-16,-27 0 4 16,14 33 5-16,-21 14 3 15,3 26 3-15,-6 9-36 16,-4 10-1-16,0 5-1 15,2 3-2-15,-1-3-1 16,4-7-1-16,6-4-4 16,2-26-7-16,15-3-7 0,-10-31-6 15,22 3-5-15,-12-23-8 16,11-15 0-16,-4-13 1 15</inkml:trace>
  <inkml:trace contextRef="#ctx0" brushRef="#br0" timeOffset="105702.0457">15585 14418 96 0,'-22'-15'40'0,"11"17"2"16,-1-5-3-16,12 3-36 16,14-3-3-16,3-1-2 15,12 3 0-15,5-4-2 16,12 8-4-16,-3-11-9 0,20 20-7 15,-14-19-8-15,12 14-6 16,-7-9-1-16,7 5 0 16</inkml:trace>
  <inkml:trace contextRef="#ctx0" brushRef="#br0" timeOffset="106550.0943">16177 14508 80 0,'-28'21'40'0,"9"12"-1"16,-5-10-1-16,7 10-33 16,4-1-1-16,8-2-1 15,5-7 0-15,11-6-1 16,6-9 0-16,8-8 0 15,8-10-1-15,0-9 0 16,5-7 0-16,-5-4-1 16,1-7 1-16,-5 0-1 15,-2 1 1-15,-9 3-1 16,-4 6 0-16,-2 6 0 15,-5 10 0-15,-7 11 0 16,0 0 0-16,5 30 0 16,-5-1 0-16,0 5-1 0,3 5 0 15,1 2 0-15,4-1-2 16,5-5 1-16,8-3-3 15,4-15-2-15,10 0-2 16,0-20-2-16,12 4-5 16,-9-25-1-16,11 14-4 15,-20-25-2-15,12 16 7 16,-25-15 3-16,5 8 6 15,-14-3 6-15,-7-2 6 16,0 15 8-16,-14-10 4 16,14 26 2-16,-20-19-3 15,20 19-2-15,-23 12-3 16,18 12 0-16,-12 4-3 0,7 12-3 15,-7 4-1-15,5 7-1 16,-4-5 0-16,2 4 0 16,-1-9 0-16,5-3-2 15,0-10 1-15,6-8-2 16,4-20 2-16,0 0-1 15,11-4 1-15,3-14-2 16,1-9 2-16,-1-5 0 16,3-5-1-16,-1-6 1 15,-1-4-1-15,0 2 1 16,-1-2-1-16,-1 5 1 15,-4 4-1-15,4 7-1 16,-1 7-1-16,-1 4-1 16,5 13-1-16,-1 3-2 0,5 12-3 15,-5-9-8-15,20 19-2 16,-13-20-4-16,19 20-2 15,-16-24-2-15,16 19-5 16,-14-14-5-16,5 2 4 16</inkml:trace>
  <inkml:trace contextRef="#ctx0" brushRef="#br0" timeOffset="106988.1194">16978 14627 78 0,'-4'16'40'15,"12"7"0"-15,0-12 1 0,19-3-35 16,5-3-2-16,12-4 0 16,12-7-1-16,5-5-1 15,5-5-1-15,5-5 0 16,-6-2 0-16,-7-1-1 15,-13-1-1-15,-10 1 1 16,-18 0 0-16,-16 2 0 16,-14 0-1-16,-11 3 0 15,-12 4 1-15,-7 5 0 16,-2 8 1-16,-2 8-1 15,0 10 1-15,6 10 0 16,2 11 0-16,11 6 1 16,9 7-2-16,6-1 1 15,13 0-1-15,10-6 0 16,9-3 0-16,11-12-2 0,12-8 1 15,9-12-3-15,8-8-1 16,7-17-6-16,10 4-6 16,-10-20-2-16,20 12-3 15,-23-19-3-15,12 14-6 16,-18-8-7-16,1 9 2 15</inkml:trace>
  <inkml:trace contextRef="#ctx0" brushRef="#br0" timeOffset="107172.1299">18064 14790 93 0,'0'0'41'0,"6"11"-1"16,4-14-15-16,-5-19-47 15,23 12-11-15,-15-18-8 16,13 6-2-16,-5-9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8:21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651BEF71-AE01-438B-964D-46DDB22573FE}" emma:medium="tactile" emma:mode="ink">
          <msink:context xmlns:msink="http://schemas.microsoft.com/ink/2010/main" type="inkDrawing"/>
        </emma:interpretation>
      </emma:emma>
    </inkml:annotationXML>
    <inkml:trace contextRef="#ctx0" brushRef="#br0">1669 2344 51 0,'0'0'29'0,"10"-1"-2"15,-10 1 0-15,0 0-12 16,-4 17-2-16,8 17 0 16,-8 1-5-16,6 20-1 15,-9 7-2-15,4 18 0 16,-7 7-3-16,2 7 0 15,-5 0-1-15,3-6 0 16,1-6-1-16,0-16-3 0,9-4-9 16,-3-29-23-16,12-14-1 15,-9-19 1-15,24-26-3 16</inkml:trace>
    <inkml:trace contextRef="#ctx0" brushRef="#br0" timeOffset="225.0128">1422 2337 97 0,'-17'0'40'15,"17"0"0"-15,11-2-3 16,14-6-33-16,16-7-2 0,20-6 0 15,16-5-3-15,11-5-1 16,14 11-18-16,-4-8-19 16,1 11 0-16,-13 4 0 15,-5 16-1-15</inkml:trace>
    <inkml:trace contextRef="#ctx0" brushRef="#br0" timeOffset="631.0359">2140 2711 82 0,'22'9'38'0,"2"-9"-2"16,10 5 3-16,-2-10-34 15,9 0 0-15,1-15 0 16,4 0-1-16,-9-12 0 16,-1-3-1-16,-9-4-1 15,-7 1 0-15,-10 0 0 16,-11 5-2-16,-8 5 1 15,-13 7-1-15,-7 13 0 16,-6 10 1-16,-7 16-1 16,-5 14 2-16,3 11-1 15,1 10 2-15,5 4-2 16,9 3 3-16,12-2-3 0,13-4 1 15,20-12-2-15,11-17-1 16,20-10-3-16,9-18-4 16,25 3-22-16,-8-26-12 15,10 2 2-15,-11-16-3 16,2 6 4-16</inkml:trace>
    <inkml:trace contextRef="#ctx0" brushRef="#br0" timeOffset="1156.0661">2854 2547 95 0,'-14'16'37'0,"4"17"3"16,-5-7-2-16,2 11-32 16,-1 0-1-16,6 9-1 15,-3-4 0-15,4 2 0 0,1-5-1 16,1-8 1-16,0-5-2 15,8-9-2-15,-3-17 1 16,13-9-1-16,-1-10 0 16,7-12-1-16,0-8 0 15,4-5 0-15,1-12 1 16,-1 6-1-16,-5 1 0 15,2 7 1-15,-8 6 0 16,-1 10 0-16,-5 10 1 16,-6 16 0-16,0 0-1 15,0 26 1-15,0-1-1 16,-1 3 1-16,5 2-2 15,-1-4 2-15,7-3-2 0,4-8 2 16,7-9-1-16,3-8 0 16,9-10 0-16,0-5 1 15,0-9 0-15,0-1-1 16,-3-2 1-16,-2 2-1 15,-7 2 1-15,-5 8-1 16,-6 6 1-16,-10 11-1 16,2 12-1-16,-8 9 1 15,-3 11-2-15,0 4 2 16,-2 8-3-16,5-2 0 15,5 8-3-15,0-13-2 16,21 9-18-16,-9-29-7 16,22 3-6-16,-3-19 0 15,10-5-1-15</inkml:trace>
    <inkml:trace contextRef="#ctx0" brushRef="#br0" timeOffset="1735.0992">3616 2518 94 0,'-6'40'39'0,"-10"0"1"16,8 18 0-16,-6-2-34 16,8 5-1-16,-1-2-1 15,6-2 0-15,-1-8-1 16,4-5-1-16,3-9-1 15,0-11 0-15,0-14-1 16,-5-10 0-16,18-14 1 0,-8-11-1 16,2-11 0-16,3-8-1 15,-2-10 1-15,3-8-2 16,-1-6 2-16,2-5-1 15,-1 3 1-15,3 3-2 16,2 7 2-16,0 8-1 16,3 8 2-16,4 13-1 15,1 15 0-15,0 10 0 16,3 12 0-16,-4 14 0 15,-5 5-1-15,-1 10 1 16,-9 6-1-16,-5 4 1 16,-9 2-1-16,-8 2 2 15,-9-1-2-15,-6-6 1 16,-4-1-1-16,-7-7 2 0,-3-4-2 15,-4-3 2-15,3-5-1 16,0 0 0-16,4-8 0 16,2 3 1-16,7 1 0 15,5 4 0-15,2 5 1 16,9 10-1-16,-2 13 1 15,4 12-1-15,-3 15 0 16,-2 7-1-16,-3 6 0 16,1-2-3-16,0 7-7 15,-11-25-16-15,19 7-9 16,-10-32-4-16,13-9-2 15,2-25-2-15</inkml:trace>
    <inkml:trace contextRef="#ctx0" brushRef="#br0" timeOffset="3035.1736">4293 2679 88 0,'-5'11'37'16,"9"1"1"-16,-4-12 0 15,18 10-33-15,1-9 0 16,8 1-2-16,6-11 1 15,5 1-1-15,3-8 0 16,-1-1-1-16,-4-7 1 16,-2-2-2-16,-8-5 0 15,-7-1-1-15,-12 1 1 16,-7 3-2-16,-13 4 1 0,-7 5 0 15,-9 10 0-15,-3 7 0 16,-6 18 0-16,-2 9 1 16,0 13 0-16,5 10 1 15,5 5-1-15,8 2 2 16,12 1-2-16,12-3 1 15,13-13-1-15,16-7 0 16,13-17-1-16,13-12-3 16,14-11-1-16,4-15-4 15,11-3-1-15,-11-24-8 16,11 18-11-16,-24-24-11 15,2 17 2-15,-21-8-3 16,-11 23 12-16,-13-6 24 0,-13 10 5 16,-6 19 10-1,-16-8 12-15,11 24 12 0,-14-1 0 16,6 19 1-16,-6-11-4 15,9 21-24-15,-2-6-2 16,4 11-1-16,0-1-1 16,4-5-1-16,-1-5 0 15,2-4 0-15,2-8 0 16,1-8-2-16,0-18 0 15,0 0 1-15,14-27-2 16,-4-4 0-16,5-8 1 16,3-7-2-16,1-6 1 15,2 0 0-15,0 1 0 16,2 6-1-16,-1 6 1 15,-5 10 0-15,2 6 0 0,2 13 0 16,0 4 0-16,3 9 0 16,4 3 1-16,1 2-1 15,4 2 0-15,3 0 0 16,-1-1 0-16,1-1 0 15,-7-3 0-15,-5-1 0 16,-6-1 0-16,-8-3 0 16,-10 0 0-16,0 0 1 15,-20 0-1-15,1 2 0 16,-8 4 0-16,-2 3 0 15,-5 6 1-15,2 6 1 16,-3 8-2-16,4 3 2 16,0 5-2-16,9 3 3 15,7-3-3-15,8-1 3 0,9-9-3 16,12-5 1-16,9-12 0 15,13-12 1-15,7-8-2 16,6-14 0-16,0-6 0 16,5-9 0-16,-5-7 0 15,-6-1-2-15,-6 0 4 16,-9 6-4-16,-7 1 2 15,-11 12 0-15,-6 7 0 16,-4 21 0-16,0 0-1 16,-17 23 1-16,6 10-1 15,1 7 2-15,2 6-3 16,5 0 2-16,9-2-3 15,3-11 0-15,19-5-6 16,-2-31-12-16,28 7-6 0,-11-40-7 16,23 2-4-16,-8-26-4 15,9 0 4-15</inkml:trace>
    <inkml:trace contextRef="#ctx0" brushRef="#br0" timeOffset="3207.1834">6228 2174 106 0,'-40'71'38'0,"4"16"-1"16,-3-3-1-16,8 2-35 16,11-5-3-16,-2-14-22 15,18 4-13-15,-1-22 2 16,14-10-4-16,-7-23 2 0</inkml:trace>
    <inkml:trace contextRef="#ctx0" brushRef="#br0" timeOffset="3404.1947">5992 2465 124 0,'-10'-9'42'16,"10"9"1"-16,17 3-2 15,14-6-40-15,1 2-3 16,7-6-4-16,25 16-17 15,-13-21-14-15,19 12-4 16,-7-7-1-16,11 10-1 16</inkml:trace>
    <inkml:trace contextRef="#ctx0" brushRef="#br0" timeOffset="3943.2255">6422 2439 105 0,'-7'16'40'0,"-7"-6"0"15,9 16 0-15,-10-3-34 16,11 6-2-16,0 1-1 15,5 2-1-15,3 0 0 16,6-2 1-16,8-8-1 16,5-3 0-16,6-10-1 15,4-9 0-15,4-12 0 16,5-4 0-16,-1-9 1 15,-4-8-4-15,-1-5 4 16,-7 0-2-16,-4 3 0 16,-4 1 0-16,-7 8 0 15,-8 3 0-15,-2 11-2 0,-4 12 2 16,-1 13-1-16,-6 11 1 15,-1 9-1-15,-1 8 1 16,0 4-1-16,3 2 2 16,3-1-2-16,5-7 0 15,7-5-2-15,5-15-2 16,15 0-10-16,-8-32-11 15,23 11-7-15,-13-25-7 16,12 4 1-16,-11-18-2 16</inkml:trace>
    <inkml:trace contextRef="#ctx0" brushRef="#br0" timeOffset="4273.2442">7086 2455 108 0,'-7'15'38'0,"-5"2"1"16,11 21-2-16,-9-1-32 15,6 8 0-15,-3 4-1 16,4 3 0-16,-1-6 0 15,5-2-1-15,-1-6-1 16,4-11 1-16,-3-11 0 16,-1-16-3-16,13 3 0 15,-2-22 0-15,2-7 0 16,1-12 0-16,3-7 0 15,3-6 0-15,0-4 0 16,1 2 0-16,-3 2 0 16,-1 6 0-16,-3 7 0 15,-2 8 0-15,1 9 0 0,-2 4 0 16,3 16-5-1,-2-4-5-15,16 23-12 0,-17-22-6 16,25 22-7-16,-10-18-6 16,11 12 0-16,-5-12 1 15</inkml:trace>
    <inkml:trace contextRef="#ctx0" brushRef="#br0" timeOffset="4635.2651">7586 2514 86 0,'-5'28'40'16,"-5"-12"-1"-16,15 13 2 15,-5-29-17-15,19 28-19 16,7-16-1-16,13-2-2 0,5-10 1 16,8-3-2-1,-1-11 0-15,-2-3 0 0,-3-8-1 16,-12-3 1-16,-5-4-1 15,-15 0-1-15,-11 0 0 16,-10 2 0-16,-10 7 0 16,-9 6 0-16,-6 14 1 15,-5 12 0-15,-6 13 0 16,-2 15 0-16,1 9 1 15,3 9 2-15,9 3-2 16,8 1 1-16,9-3-1 16,16-6 0-16,16-4-4 15,12-19-6-15,27 9-14 16,-7-34-7-16,31 8-11 15,-2-20 1-15,17 1-4 0,-1-17-1 16</inkml:trace>
    <inkml:trace contextRef="#ctx0" brushRef="#br0" timeOffset="5303.3032">9210 2493 89 0,'-9'-11'38'0,"-12"-9"-2"16,5 18 3-16,-15-6-35 15,2 12 1-15,-3 5-1 16,1 14 0-16,-3 6 1 0,1 11 0 16,0 5-1-16,8 2 0 15,1-1-1-15,10 2 0 16,7-10-1-16,11-4 0 15,10-17-1-15,13-11-1 16,9-15 0-16,8-7-1 16,7-13 0-16,0-9 0 15,3-4 1-15,-7-5-1 16,-7 2 1-16,-6 6-1 15,-11 3 1-15,-5 11 0 16,-9 8 0-16,-9 17 0 16,0 0-1-16,-10 26 1 15,6 4-1-15,0 4 2 16,6 9-1-16,5-4-1 15,10 0-1-15,6-10-2 0,15-6-5 16,-7-26-13-16,26 7-7 16,-15-31-10-16,17 0-1 15,-10-21-2-15,0-2 4 16</inkml:trace>
    <inkml:trace contextRef="#ctx0" brushRef="#br0" timeOffset="5491.3141">9833 2124 104 0,'-12'55'39'0,"-13"10"2"16,7 18-2-16,-2 0-36 16,-1 2 0-16,7-4-2 15,2-7-2-15,6-4-6 0,-8-26-16 16,20 0-16-16,-9-27 1 15,11-5-3-15,-6-23 0 16</inkml:trace>
    <inkml:trace contextRef="#ctx0" brushRef="#br0" timeOffset="5642.3227">9655 2454 90 0,'-5'-29'40'0,"5"29"2"16,15-21-2-16,6 29-19 15,7-2-27-15,-5-15-21 16,28 17-13-16,2-16-1 15,20 9-2-15,3-14 1 16</inkml:trace>
    <inkml:trace contextRef="#ctx0" brushRef="#br0" timeOffset="6228.3562">11146 2131 74 0,'17'-21'39'0,"-10"-2"-2"15,2 8 2-15,-10 0-25 16,1 15-9-16,0 0 0 16,-15 29-1-16,2-2 0 15,3 11-1-15,-5 8 0 16,2 14-1-16,1 5 0 15,2 8 0-15,1-4-2 16,3 3 2-16,5-4-4 16,1-9-1-16,9-2-6 15,-10-29-16-15,19 2-15 16,-8-22 0-16,14-7 0 15,-5-22-1-15</inkml:trace>
    <inkml:trace contextRef="#ctx0" brushRef="#br0" timeOffset="6444.3686">11212 2058 110 0,'-12'-15'41'0,"12"15"1"15,0 0-2-15,27-16-38 16,0 9-1-16,12-2-1 15,8 1 0-15,8-2-3 16,2 3-1-16,-4-3-3 16,10 13-23-16,-24-7-10 15,-2 12 1-15,-20-1-2 16</inkml:trace>
    <inkml:trace contextRef="#ctx0" brushRef="#br0" timeOffset="6660.3809">11171 2416 101 0,'4'24'40'0,"-4"-24"1"16,33 15-2-16,0-21-35 15,16-5-2-15,7-5 0 16,6-4-3-16,4 0-2 15,-6-4-3-15,6 20-20 16,-23-11-13-16,-4 18 0 16,-21-3-2-16,-7 20 2 0</inkml:trace>
    <inkml:trace contextRef="#ctx0" brushRef="#br0" timeOffset="6877.3933">11182 2785 83 0,'-28'10'40'0,"20"4"1"15,8-14-1-15,22 0-17 16,11-10-21-16,17-4-1 16,12-2-2-16,7-7-1 15,6 0-2-15,2-10-3 16,6 10-10-16,-15-23-20 15,8 10 0-15,-20-13-2 0,1 4 1 16</inkml:trace>
    <inkml:trace contextRef="#ctx0" brushRef="#br0" timeOffset="7395.423">12075 2184 81 0,'-12'-11'38'16,"5"22"0"-16,-15 3 1 16,8 17-23-16,-8 7-11 15,0 15 0-15,-1 5-2 16,1 9 1-16,0 0-2 15,6-1 2-15,-3-4-3 16,11-8 2-16,1-13-2 16,10-12 1-16,1-17-1 15,8-16-1-15,8-14 1 16,4-15-1-16,4-16 0 0,1-7 0 15,-1-8 0-15,2-4-1 16,-4 0 2-16,-1 3-1 16,-8 10 0-16,-3 10 1 15,-5 13-1-15,-4 12 0 16,-5 20 0-16,0 0-1 15,1 22 1-15,-2 15 0 16,2 8-1-16,1 9 2 16,5 1-2-16,6 5 2 15,6-4-1-15,5-6 0 16,5-9 1-16,6-15 0 15,0-14 0-15,3-14 1 16,-3-19-1-16,-1-13 0 16,-5-12 0-16,-4-8 0 0,-4-5-1 15,-4-4 0-15,-1-2 0 16,-5 4-1-16,-3 7-2 15,-1 7 0-15,-2 12-3 16,-5 3-1-16,0 32-8 16,-1-29-10-16,14 39-6 15,-13-10-4-15,15 13-3 16,-1-8-2-16,15 7 3 15</inkml:trace>
    <inkml:trace contextRef="#ctx0" brushRef="#br0" timeOffset="7601.4346">12970 2149 104 0,'-17'25'41'0,"5"17"1"16,-12-1-2-16,11 12-34 16,-2 4-2-16,6 8-1 15,2-3-2-15,5 3 1 16,2-5-3-16,2-6 0 15,5-8-3-15,-5-15-3 16,17 5-17-16,-19-36-9 16,16 12-8-16,-11-25 0 15,10-3 0-15</inkml:trace>
    <inkml:trace contextRef="#ctx0" brushRef="#br0" timeOffset="7917.4528">12925 2161 107 0,'21'7'42'0,"-2"-5"1"16,20 9-2-16,-1-8-37 16,19 6 0-16,3 2-2 15,3 3 0-15,-2 3-1 16,-8 9 0-16,-7 3 0 15,-15 14 0-15,-13 5-1 16,-20 9 0-16,-19 3 0 16,-17 4 2-16,-20 3-2 15,-17 0 1-15,-11-2-1 16,-2-11 1-16,3-7-2 15,4-13-1-15,16-6-3 16,10-25-10-16,35 9-12 16,4-34-6-16,37 2-9 0,11-22-3 15,30-3 2-15</inkml:trace>
    <inkml:trace contextRef="#ctx0" brushRef="#br0" timeOffset="8383.4795">15140 2469 107 0,'17'-13'41'16,"5"-11"0"-16,19 11-3 15,8-7-40-15,4-5-4 16,19 20-21-16,-11-17-12 16,3 17 0-16,-19-4-3 15,-4 15 2-15</inkml:trace>
    <inkml:trace contextRef="#ctx0" brushRef="#br0" timeOffset="8564.4898">15115 2665 108 0,'-3'16'41'0,"19"-17"0"16,33 1-2-16,25-8-44 16,4-18-22-16,23 11-12 15,-3-9-1-15,11 6-2 16,-9-8 0-16</inkml:trace>
    <inkml:trace contextRef="#ctx0" brushRef="#br0" timeOffset="11132.6367">21029 1959 69 0,'0'0'36'0,"5"-14"-1"16,-17 5-7-16,12 9-13 15,-11-3-6-15,11 3-2 16,-29 4-2-16,10 4 0 0,-5 3-2 16,2 5 1-16,-2 3-2 15,6 10 0-15,6-1 0 16,5 2 0-16,7-2-1 15,8-1 0-15,7-7 0 16,9-6 0-16,6-8 0 16,6-13 0-16,2-12 0 15,4-7 1-15,-3-4-1 16,-4-4 0-16,-9-2-1 15,-8 1 1-15,-8 5-2 16,-12 3 0-16,-6 10-2 16,-11 9-2-16,-2 11-5 15,-14-2-21-15,15 17-9 16,-4-3 1-16,11 15-2 0</inkml:trace>
    <inkml:trace contextRef="#ctx0" brushRef="#br0" timeOffset="11636.6654">21654 2321 74 0,'8'-30'37'15,"2"5"-1"-15,-9-12 3 16,8 11-30-16,-18-13 0 15,4 13-1-15,-17-4-1 16,-3 12-1-16,-12 5-1 16,-4 14 0-16,-13 11-2 15,-4 11-1-15,-7 15 0 16,-2 16-1-16,0 10 0 15,6 11 0-15,7 3 0 16,13-1 1-16,18 0-1 0,19-3 0 16,24-14 0-16,21-13-1 15,27-16-1-15,15-18 0 16,22-8-7-16,-1-27-19 15,23 4-12-15,-16-23-5 16,-1 3 1-16,-16-18-2 16</inkml:trace>
    <inkml:trace contextRef="#ctx0" brushRef="#br0" timeOffset="12721.7276">1822 3930 80 0,'0'0'37'16,"-5"-16"-1"-16,5 16 1 15,0 0-30-15,-4 26 1 16,-3 5-3-16,5 18-1 15,-4 13 0-15,1 14-2 16,0 10-1-16,-1 7-1 16,0 2 0-16,-3-7 0 0,6-6-1 15,1-13-2 1,5-13-1-16,2-24-6 0,17-7-26 15,-7-27-1-15,10-8-1 16,-3-24-1-16</inkml:trace>
    <inkml:trace contextRef="#ctx0" brushRef="#br0" timeOffset="12938.74">1568 4003 117 0,'-30'-7'40'16,"30"7"1"-16,-13 0-5 15,34 2-33-15,19-4-1 16,20-5-2-16,14 1-1 0,9-6-2 16,12 4-2-16,-3-7-3 15,12 15-25-15,-19-7-6 16,-1 16 0-16,-21-3-2 15</inkml:trace>
    <inkml:trace contextRef="#ctx0" brushRef="#br0" timeOffset="13306.7611">2162 4435 82 0,'-1'30'39'15,"4"-15"1"-15,17 0-2 16,4-14-21-16,14-3-14 0,8-10 0 15,10-4 0-15,1-10 0 16,0-3 0-16,-6-5 0 16,-4 3-1-16,-13-3 0 15,-10 2 0-15,-19 5 0 16,-9 6-1-16,-17 10-1 15,-10 9 1-15,-10 9-1 16,-4 13 0-16,-3 9 0 16,1 8-1-16,10 6 1 15,4 6 0-15,13 2 0 16,14-3 0-16,19-5-1 15,11-11 1-15,22-4-2 16,11-14-3-16,19 2-14 16,-7-28-17-16,17 5-5 0,-10-16 0 15,4 4-3-15</inkml:trace>
    <inkml:trace contextRef="#ctx0" brushRef="#br0" timeOffset="13826.7908">312 4545 102 0,'34'9'40'15,"-5"-12"2"-15,13 6-4 16,2-9-36-16,8-9-4 15,19 1-26-15,-2-18-11 16,18-4 1-16,3-11-2 16,12 4 0-16</inkml:trace>
    <inkml:trace contextRef="#ctx0" brushRef="#br0" timeOffset="14775.8451">3133 4407 97 0,'0'0'38'15,"0"0"-1"-15,-14 14-8 16,0 3-26-16,3 5 0 15,2 8-1-15,-4 7-1 16,2 4 1-16,0 0 0 16,-1 2 0-16,4-5-1 15,3-5 1-15,2-6-1 16,2-11 0-16,1-16 0 15,10-1 0-15,1-14-1 16,1-9 1-16,2-8 0 16,3-6-1-16,-2 0 1 15,1-3-1-15,-2 3 0 16,-2 1 0-16,-1 10 1 15,-3 3-1-15,-3 8 0 16,-5 16 0-16,7-14 0 0,-7 14 1 16,0 0-1-16,13 21 1 15,-4-8-1-15,2 2 1 16,5-4 0-16,5 0 0 15,6-6 0-15,4-4 0 16,6-6-1-16,1-7 1 16,3-7 0-16,1-3 1 15,-3-5-1-15,-5 1 0 16,-5 1 0-16,-9 6 0 15,-3 0 0-15,-8 9 0 16,-9 10-1-16,0 0 0 16,-4 23 0-16,-4 1-2 15,-3 10 2-15,-2 3-2 16,4 6 0-16,0-1-2 0,5 4-2 15,4-18-7-15,22 7-18 16,-7-22-8-16,18-3-1 16,-3-15-2-16</inkml:trace>
    <inkml:trace contextRef="#ctx0" brushRef="#br0" timeOffset="15358.8784">3929 4395 93 0,'-20'16'38'15,"6"14"2"-15,-5-3-2 16,-1 14-34-16,7-1-1 16,3 6 0-16,3 0-1 15,1 2 0-15,1-6 0 0,3-5-1 16,1-7 0-16,2-9 0 15,-1-8-1-15,0-13 1 16,7-13-1-16,1-10 0 16,4-11 0-16,2-8 0 15,2-9 0-15,4-10 0 16,4-5 0-16,-1-4 1 15,-1 2-1-15,2 2 1 16,0 10 0-16,-5 6 0 16,0 13-1-16,-2 11 1 15,-1 14 1-15,3 14-2 16,-1 13 0-16,0 10 0 0,2 7 0 15,-1 8-1-15,4 4 1 16,-4 2-2-16,-4 4 1 16,-7-1 0-16,-4 1-1 15,-7-3 0-15,-9-1 1 16,-9-4 1-16,-7-4-1 15,-9-7 1-15,-3-6-1 16,-2-6 2-16,-2-8-1 16,1-5 0-16,3-2 0 15,4-3 1-15,6 2-1 16,1 9 1-16,5 11-1 15,2 9 1-15,-1 18 1 16,1 11-2-16,-4 14 2 16,2 9-2-16,2 6-1 15,1-2-4-15,12 7-11 0,-9-23-13 16,22-1-10-16,-1-22 0 15,16-11-3-15</inkml:trace>
    <inkml:trace contextRef="#ctx0" brushRef="#br0" timeOffset="16128.9225">4460 4511 91 0,'0'16'39'0,"0"-16"-1"16,19 7 1-16,-5-11-36 15,16-6-1-15,6-7 0 16,7 0 0-16,-1-11 1 16,1 2-1-16,-3-4 0 15,-6-2 0-15,-9 5-1 16,-11 1 1-16,-13 4-1 15,-9 9 1-15,-13 7-1 16,-9 6-1-16,-7 11 1 16,-7 8-1-16,0 7 0 15,-2 7 0-15,5 4 1 16,5-1 0-16,12 5-1 0,9-4 0 15,14-3 0-15,12-5 1 16,16-7-1-16,12-6 1 16,13-8-1-16,10-5 0 15,7-9 0-15,6-9 0 16,-2-5 0-16,1-3 0 15,-7-1 0-15,-10-4 0 16,-10 2-1-16,-9 2 1 16,-12 4 1-16,-9 3-1 15,-8 6 0-15,-9 11 0 16,0 0-1-16,-24 19 1 15,6 4 0-15,-2 8 0 16,-3 5-1-16,3 2 1 16,1 1 0-16,3-3 0 0,6-5 1 15,3-8-1-15,5-10 1 16,2-13 0-16,0 0 0 15,17-26-1-15,-4-3 1 16,3-5 0-16,2-7 0 16,1-1 0-16,1-4 0 15,-2 2 1-15,-3 5-1 16,-1 4 0-16,-1 8 0 15,-3 3-2-15,4 6-1 16,1-2-2-16,13 16-8 16,-5-16-11-16,29 22-7 15,-10-17-9-15,19 14-1 16,-3-9-2-16,13 11 3 0</inkml:trace>
    <inkml:trace contextRef="#ctx0" brushRef="#br0" timeOffset="16664.9531">5831 4257 92 0,'0'0'38'0,"-18"14"-1"15,2 8 3-15,-21-2-34 16,11 7-2-16,-11 1 0 16,4 6-2-16,-3-2 1 15,7 4-2-15,4-5 1 16,10-1-2-16,7-7 2 15,12-2-1-15,14-11-1 16,7-7 1-16,10-8-1 16,3-7 1-16,4-8 0 15,4-4-1-15,-2-7 0 16,-4-2 1-16,-8-3 0 15,-6 2 0-15,-8 3 0 16,-4 5 1-16,-5 5-2 0,-9 6 2 16,0 15-2-16,0 0 1 15,-18 30-2-15,8 2 0 16,4 11 0-16,1 4-1 15,4 5 1-15,4-3-2 16,15-7-2-16,1-20-5 16,32-2-14-16,-10-35-7 15,31-1-7-15,-9-30-2 16,18-6 1-16</inkml:trace>
    <inkml:trace contextRef="#ctx0" brushRef="#br0" timeOffset="16875.9652">6656 3726 110 0,'-44'53'40'16,"3"26"2"-16,-10 4-2 16,8 14-37-16,9 1-1 15,6 0-1-15,9-2-2 16,10-8-1-16,9-11-1 15,4-18-4-15,16 1-17 16,-11-34-15-16,15-3 0 16,-8-24-3-16,7-10 2 15</inkml:trace>
    <inkml:trace contextRef="#ctx0" brushRef="#br0" timeOffset="17379.994">6387 4343 105 0,'5'21'40'15,"-5"-21"0"-15,36 20-1 16,1-22-36-16,10 1 2 16,3-10-2-16,4 1 1 15,-1-5-2-15,-6 4 1 16,-8-2-1-16,-6 4 1 15,-10 2-2-15,-12 4 0 16,-11 3 0-16,-6 15-1 16,-8 2 0-16,-4 4-1 15,-4 7 0-15,4 3 0 16,-3 5 0-16,8 0 0 0,8 2 1 15,3-7-2-15,13-5 2 16,11-8 1-16,10-10-1 16,3-12 0-16,11-9 1 15,1-13-1-15,1-5 0 16,0-7 1-16,-5-1 0 15,-4-2 0-15,-9 5 0 16,-5 7 0-16,-9 7 0 16,-16 22 1-16,0 0-4 15,0 0 2-15,-12 25-1 16,-4 10-1-16,-1 5 0 15,0 6 0-15,2 3 0 16,4-7-2-16,11 1 0 16,1-13-4-16,21 5-9 15,-12-32-8-15,29 9-7 0,-11-29-6 16,21 2-3-16,-7-17 2 15</inkml:trace>
    <inkml:trace contextRef="#ctx0" brushRef="#br0" timeOffset="17748.0151">7549 4336 92 0,'-14'17'39'0,"8"4"0"16,-9-5 0-16,11 8-31 15,-11 2-2-15,2 5-3 16,-1-1 0-16,7 3 0 15,-3-3-1-15,3 1 0 16,0-6-1-16,2-2 0 0,3-7 0 16,2-16 0-16,0 0-1 15,10 0 1-15,2-16-1 16,-1-7 0-16,4-5 1 15,4-6 0-15,4-5 0 16,1-2 0-16,3 0 1 16,2 3 0-16,-1 1 0 15,1 7 0-15,-4 3 0 16,2 6-2-16,-2 8-2 15,-6 1-5-15,5 16-11 16,-19-15-10-16,16 20-7 16,-21-9-8-16,22 2 0 15,-12-4-1-15</inkml:trace>
    <inkml:trace contextRef="#ctx0" brushRef="#br0" timeOffset="18281.0456">8024 4485 79 0,'-4'11'41'16,"10"8"-3"-16,-6-19 3 15,20 24-23-15,2-22-15 16,8-3 1-16,11-7-2 15,6-7 0-15,5-7 0 16,0-5 0-16,-3-6-1 16,-6 0 1-16,-13-3 0 15,-14 2-1-15,-16 0-1 16,-15 5 0-16,-9 7 1 15,-13 5-1-15,-6 11 0 16,-6 11 1-16,-3 13-1 0,6 9 0 16,5 13 1-16,9 6-1 15,10 6 1-15,14 2-2 16,12-3-1-16,17-7-2 15,17-6-5-15,5-23-14 16,34 7-9-16,-3-27-9 16,20-1 0-16,0-17-2 15</inkml:trace>
    <inkml:trace contextRef="#ctx0" brushRef="#br0" timeOffset="18949.0838">9722 4290 96 0,'-29'-6'38'0,"4"9"3"16,-15-5-3-16,2 12-33 16,-4 2 0-16,2 11-2 15,-4 6-1-15,8 9-1 16,-2 5 1-16,10-1-1 15,8 4 0-15,10-6-1 16,6-5 1-16,17-12 0 16,7-10 0-16,9-14 0 15,5-15 0-15,8-6 0 16,2-15 0-16,0-6-1 15,-4-5 1-15,-3 1-1 0,-4-2 1 16,-5 5-1-16,-7 11 0 16,-10 5 1-16,-4 13-1 15,-7 15 1-15,0 0-2 16,-11 28 0-16,2 3 1 15,0 6-1-15,4 7 0 16,2 0-1-16,13-3-1 16,7-10-3-16,15-7-3 15,3-26-10-15,30 4-9 16,-13-31-7-16,21-3-3 15,-9-18-2-15,7-2 3 16</inkml:trace>
    <inkml:trace contextRef="#ctx0" brushRef="#br0" timeOffset="19136.0945">10341 3751 113 0,'-18'54'39'16,"-18"14"1"-16,5 32-9 15,-6-4-29-15,2 11-1 16,4-1-1-16,3-5-2 15,7-6-1-15,3-24-9 16,21-2-23-16,-7-31-6 16,13-9 2-16,-9-29-1 15</inkml:trace>
    <inkml:trace contextRef="#ctx0" brushRef="#br0" timeOffset="19295.1036">10051 4289 101 0,'-15'-12'42'0,"-5"-4"0"16,20 16-1-16,0 0-29 15,26-7-15-15,23 10-16 16,-3-18-13-16,34 9-8 16,4-13-1-16,26 6-1 15</inkml:trace>
    <inkml:trace contextRef="#ctx0" brushRef="#br0" timeOffset="19886.1374">11922 4120 75 0,'-3'-14'37'0,"-18"-1"0"16,-4 13 1-16,-14-1-23 15,-2 15-9-15,-6 4-1 16,1 10-1-16,-2 3-1 16,10 3 0-16,8 1-1 15,12 0-1-15,14-7 0 16,16-2-1-16,12-7 0 15,10-2 0-15,14-6 0 16,-3-5 0-16,-1 1 0 16,-3 2 1-16,-10 4 0 15,-8 3 0-15,-15 9-1 16,-11 5 1-16,-11 5-2 15,-7 5 1-15,-6 2 0 0,-3 0 0 16,2-4-2-16,3-6-1 16,10-7-2-16,4-19-3 15,26 2-17-15,-3-28-12 16,24-1-2-16,2-21-1 15,20-1 1-15</inkml:trace>
    <inkml:trace contextRef="#ctx0" brushRef="#br0" timeOffset="20098.1492">12368 3966 109 0,'-10'24'39'16,"-16"4"1"-16,6 23-3 15,-6 7-35-15,-1 7-1 0,2 4 0 16,0 6-1-16,6 0 0 15,0-4-1-15,7-5 0 16,3-8-3-16,8-9-1 16,0-22-8-16,19 0-16 15,-18-27-10-15,29-6-1 16,-16-21 1-16</inkml:trace>
    <inkml:trace contextRef="#ctx0" brushRef="#br0" timeOffset="20655.1814">12053 4135 108 0,'-28'-11'40'16,"28"11"1"-16,-15 3-1 0,37 1-36 16,13-7-1-16,20 0-1 15,14-5 0-15,14-1 0 16,5-8 0-16,4 2-1 15,-3 0 0-15,-8 4 0 16,-17 2 0-16,-13 7 0 16,-14 8-1-16,-18 7 1 15,-12 9-1-15,-11 8 0 16,-9 7 0-16,-7 9 0 15,-4 3 0-15,-4 6-1 16,0 1 0-16,3 1 0 16,2-7 0-16,5-2 0 15,3-10 0-15,7-6 0 0,-1-14 2 16,9-18-1-16,11 6 1 15,0-23 0-15,4-11 0 16,0-9 0-16,8-9 1 16,-4-7 0-16,4-6-1 15,-1-2 1-15,-1 2-2 16,-2 8 0-16,-5 4 0 15,0 13 0-15,-4 10 0 16,0 13 0-16,-10 11 0 16,16 27 0-16,-10 7 0 15,0 9 0-15,2 8 0 16,2 2 0-16,0 4-2 15,2 0-1-15,3-2-1 16,-1-10-3-16,6 0-3 0,-7-22-5 16,11 7-8-16,-24-30-6 15,20 14-2-15,-28-30-4 16,9 4-4-16,-15-13 2 15</inkml:trace>
    <inkml:trace contextRef="#ctx0" brushRef="#br0" timeOffset="21375.2226">12709 4380 106 0,'-11'-5'41'0,"22"10"-1"16,5-15 0-16,15 5-36 16,15-6-3-16,12-3 1 15,8-1-1-15,5-3 0 16,0-2-2-16,-5 0 2 15,-10 1-2-15,-7 0 0 0,-13 2 1 16,-11 4 0-16,-11 1 0 16,-14 12 1-16,6-11-1 15,-6 11 1-15,-15 9-1 16,4 5 0-16,-3 10 1 15,-3 8-2-15,2 7 1 16,0 9 0-16,1 1 1 16,3 5-1-16,0-3 0 15,2-4 0-15,4-9 1 16,0-5-1-16,4-11 1 15,1-9-1-15,0-13 0 16,5-12 0-16,1-9 0 16,2-8 0-16,2-4-1 15,2-9 1-15,3-10 0 0,4-5 0 16,4-4 0-16,1-3 1 15,5 3 0-15,1 3 0 16,4 5 0-16,4 11 0 16,-1 7 0-16,-2 14-1 15,1 13 0-15,-5 12 0 16,-4 8 0-16,-10 8 0 15,-9 7 0-15,-9 3 0 16,-10 4 0-16,-9 0 0 16,-7 0-1-16,-6-3 1 15,-2-3 0-15,-3-5 0 16,4-6 1-16,6-3-1 15,5-6 0-15,7-2 1 16,4-4-1-16,12-2 1 0,0 0 0 16,0 0 0-16,24 19-1 15,-6-7 0-15,3 8 1 16,1 3-1-16,3 5 0 15,3 2-1-15,-1 3 1 16,4-2-1-16,4-3-1 16,2-8-2-16,9-4-5 15,-4-21-5-15,17 9-9 16,-17-32-6-16,18 8-3 15,-21-25-7-15,9 5 1 16,-15-17 1-16</inkml:trace>
    <inkml:trace contextRef="#ctx0" brushRef="#br0" timeOffset="21572.2338">14058 4078 113 0,'0'0'41'15,"-29"18"1"-15,14 21-2 16,-13 4-35-16,4 11-2 16,2 6-1-16,0 6-2 15,3 1 0-15,4-5-1 16,3-3-1-16,2-10-2 15,9-4-4-15,-5-23-6 16,17 8-11-16,-11-30-7 16,0 0-8-16,7-31-1 15,2 2 2-15</inkml:trace>
    <inkml:trace contextRef="#ctx0" brushRef="#br0" timeOffset="21722.2424">13841 4225 122 0,'-9'-25'43'15,"9"25"0"-15,12-28-3 16,4 19-40-16,18 2-3 15,5-8-9-15,27 15-12 16,-6-21-12-16,29 12-7 16,3-12 0-16,19 9 0 15</inkml:trace>
    <inkml:trace contextRef="#ctx0" brushRef="#br0" timeOffset="22106.2644">15380 4300 110 0,'11'2'36'0,"14"-3"-10"16,5-8-35-16,15 2-26 16,-3-9-3-16,5 8 0 15</inkml:trace>
    <inkml:trace contextRef="#ctx0" brushRef="#br0" timeOffset="22255.2729">15394 4538 109 0,'-14'15'38'15,"29"-5"-1"-15,20-13-14 16,19-17-58-16,41 3-4 16,10-14 1-16,28-4-4 0</inkml:trace>
    <inkml:trace contextRef="#ctx0" brushRef="#br0" timeOffset="23306.333">21265 3659 80 0,'-17'-6'36'15,"-4"2"-1"-15,6 12-5 16,-19-11-15-16,7 16-9 16,-5-4-1-16,5 11-1 15,3-2-1-15,10 11 0 16,4 1 0-16,15 0-1 15,10 0 0-15,18-3 1 16,9-10-2-16,11-7 1 16,6-11-1-16,2-10 0 15,-2-9-1-15,-8-8 0 16,-12-5-1-16,-17-3-2 15,-15 3 1-15,-14 2-1 16,-12 7 1-16,-16 6-2 16,-3 11-1-16,-9 4-1 0,12 18-6 15,-8-6-19-15,25 15-4 16,7-5-1-16,25 6-2 15</inkml:trace>
    <inkml:trace contextRef="#ctx0" brushRef="#br0" timeOffset="23667.3537">22112 3721 94 0,'-44'8'39'0,"-2"19"1"16,-21-4 0-16,6 21-30 15,-22 6-3-15,6 14-1 16,-1 3-2-16,14 7-1 16,17-3-1-16,20-4-1 15,31-9 0-15,30-16-2 16,35-13 1-16,22-15-3 15,24-6 0-15,7-21-9 16,22 11-16-16,-21-22-13 16,2 5 0-16,-24-7-2 0,-13 4 1 15</inkml:trace>
    <inkml:trace contextRef="#ctx0" brushRef="#br1" timeOffset="27958.5991">12304 5262 59 0,'-33'1'33'0,"5"-7"0"16,14 9-6-16,1-12-18 15,13 9-2-15,15-2-2 16,5 7-3-16,4-2-2 16,8 4 0-16,7 3 0 15,5 3 0-15,9 0 0 0,12-2 1 16,13-1-1-16,17-2 1 15,14-5 0-15,18-2 0 16,19-3 1-16,15-1-1 16,15-3 1-16,12 2-1 15,10 1 0-15,5 3 1 16,5 1-1-16,9 4 0 15,3 0 0-15,6 2 1 16,4 1-1-16,13 0 0 16,7-1 0-16,9-3 0 15,6-2 0-15,6 2 0 16,4-4 0-16,3 0-1 15,2-3 1-15,2 1-1 16,0-3 1-16,7 0-1 0,4-3 1 16,9-4 0-16,4 0-1 15,7-3 1-15,3-1-1 16,5-2 1-16,1-1 0 15,-8 2 0-15,-7 0-1 16,-7 1 1-16,-16 4 0 16,-13 2 0-16,-14 4 0 15,-18 4 0-15,-19 3 0 16,-18 5 0-16,-16 1-1 15,-19 1 1-15,-17 3-3 16,-18-2-3-16,-10 10-22 16,-27-17-8-16,-13 0-2 15,-25-10-2-15</inkml:trace>
    <inkml:trace contextRef="#ctx0" brushRef="#br1" timeOffset="30039.7181">16254 4487 47 0,'-11'2'32'0,"11"-2"2"16,0 0-2-16,-13-8-16 15,13 8-5-15,14 0-4 16,9 0-1-16,8-6-2 16,18 3-1-16,16-6 0 15,18-2 0-15,11-3-1 16,13-2-1-16,2-2 0 15,1-2 1-15,-8 1-2 16,-11 4 1-16,-18 1-1 16,-16 2 1-16,-17 5-3 15,-18 2 1-15,-22 5-2 16,0 0-2-16,-4 15-17 0,-19-12-14 15,6 7 1-15,-7-5-2 16,9 1 2-16</inkml:trace>
    <inkml:trace contextRef="#ctx0" brushRef="#br2" timeOffset="34896.996">1126 6117 95 0,'-3'-17'38'15,"3"17"0"-15,0 0-1 16,0 0-32-16,-12 20-1 15,10 12-1-15,-2 12-1 16,3 15 0-16,-6 13 0 16,0 9 0-16,-1 9-1 15,0 6 1-15,-1-4-2 16,-1-7-1-16,3-4-3 15,-3-18-1-15,15 2-12 16,-7-26-20-16,15-3 0 0,-4-23-1 16,12-4 0-16</inkml:trace>
    <inkml:trace contextRef="#ctx0" brushRef="#br2" timeOffset="35298.0189">1408 6626 67 0,'17'-28'36'0,"1"12"-2"15,-10 0 4-15,3 21-17 16,-11-5-13-16,7 16-1 16,-12 2-1-16,6 16-1 15,-10 4 0-15,1 8-1 16,-3 1-2-16,3 0 1 0,-2-7-1 15,2-3 0-15,3-10-1 16,4-8 1-16,1-19-1 16,9 1 0-16,5-19-1 15,0-6 1-15,6-6 0 16,-2-9-1-16,5-1 0 15,2-3 0-15,-2-2 0 16,-1 6-1-16,-3 9 1 16,0 9-1-16,-3 11 0 15,-2 11 1-15,0 13-1 16,-5 8 1-16,4 9-2 15,-4 5 0-15,6 5-3 16,2-6 0-16,12 5-8 16,-7-17-23-16,19-1-3 15,-1-17 1-15,12-3-1 0</inkml:trace>
    <inkml:trace contextRef="#ctx0" brushRef="#br2" timeOffset="35549.0332">2291 6521 112 0,'-17'-9'38'15,"-13"0"2"-15,-2 21-4 16,-11 4-31-16,-1 12 0 16,-3 8-2-16,2 8 1 15,-2 5-1-15,13 4-1 16,5-3 0-16,12-2 0 15,15-6-2-15,15-8 0 16,17-11-2-16,10-11-1 0,20-7-3 16,1-25-8-16,25 6-23 15,-11-22-2-15,11 0 0 16,-14-11-3-16</inkml:trace>
    <inkml:trace contextRef="#ctx0" brushRef="#br2" timeOffset="35899.0533">2612 6583 110 0,'-24'3'38'16,"3"13"2"-16,-6 2-2 15,9 8-33-15,-3 7 0 16,2 11-1-16,4 1-2 16,1 8 1-16,5-2 0 15,4-1-1-15,1-6-1 16,2-6 0-16,4-10 0 0,3-13 1 15,-5-15-2-15,22-12 0 16,-4-12 0-16,0-13 0 16,3-8 0-16,-2-8 0 15,0-6 0-15,-2 2 0 16,-3 0 0-16,-5 8 0 15,-2 5 0-15,-4 8 0 16,0 8 0-16,1 9 0 16,5 6 0-16,5 7-3 15,10 5 1-15,0 2-1 16,11 6-4-16,-3-7-7 15,20 16-19-15,-16-11-7 16,9 10 0-16,-15-7-1 0</inkml:trace>
    <inkml:trace contextRef="#ctx0" brushRef="#br2" timeOffset="36258.0738">2944 6730 107 0,'-4'19'39'15,"11"7"2"-15,1-11-1 16,14-7-35-16,9-4 1 15,13-4-2-15,5-10 0 16,10-4-1-16,-2-7 0 16,-2-6-2-16,-8-4 1 15,-7-3-4-15,-16 2 2 16,-14 1-1-16,-20 3 0 0,-13 5-1 15,-13 8 2-15,-8 9-2 16,-6 12 2-16,-9 12 1 16,-2 14 0-16,0 10 1 15,7 11-1-15,8 4 2 16,10 5-3-16,12-1 0 15,16-7 0-15,16-4 0 16,20-12 0-16,18-13 0 16,15-8-3-16,11-16-4 15,20 2-11-15,-12-26-15 16,16 6-8-16,-12-18 1 15,0 5-1-15</inkml:trace>
    <inkml:trace contextRef="#ctx0" brushRef="#br2" timeOffset="36634.095">3795 6662 112 0,'0'-22'36'0,"-11"-5"3"15,1 15-2-15,-5-1-34 16,-4 12 1-16,-7 5 0 16,-3 17 0-16,-9 7 0 15,4 12 1-15,-7 9-1 16,4 5-1-16,4-1-3 15,5-2 0-15,12-5 0 16,9-11 0-16,12-13 0 16,14-15 0-16,12-17 0 15,7-13 0-15,9-13 0 16,0-9 0-16,2-7 0 15,-3-3 0-15,-5 3 0 16,-6 7 0-16,-12 8 0 0,-5 13 0 16,-7 14 0-16,-11 10 0 15,-2 21 0-15,-6 11 0 16,0 8 0-16,0 3 0 15,5 8-2-15,3-4-3 16,15 1-4-16,-1-23-10 16,26 5-8-16,-6-27-13 15,18-8 2-15,-3-20-2 16,6-6 2-16</inkml:trace>
    <inkml:trace contextRef="#ctx0" brushRef="#br2" timeOffset="36968.1144">4264 6501 109 0,'-14'7'38'0,"-14"3"3"15,7 16 0-15,-16 2-33 16,13 8 0-16,-4-2-4 16,8 3 0-16,4-5-2 15,11-2-2-15,10-9 0 16,12-6 0-16,12-8 0 15,6-4 0-15,3-4 0 16,4-2 0-16,-5 1 0 16,-3 2 0-16,-10 4 0 15,-9 11 0-15,-15 7 0 16,-6 3 0-16,-11 8 0 16,-7 2 0-16,-4 3 0 15,-6-2 0-15,6 0 0 0,-2-14-13 16,18 4-9-1,-13-26-7-15,25 0-12 0,0-17-1 16,12-7 0-16,3-16 1 16</inkml:trace>
    <inkml:trace contextRef="#ctx0" brushRef="#br2" timeOffset="37498.1447">4756 6876 113 0,'16'-1'40'0,"-16"1"1"16,33-6-1-16,-3-4-37 15,8-2 0-15,10-4-1 16,6-5 0-16,3-2-1 15,-4 0 0-15,-4-3-1 0,-11 0 0 16,-14 3 0-16,-11 3-1 16,-25 4 0-16,-12 4 0 15,-14 6 0-15,-14 7 1 16,-11 5 0-16,-3 7 1 15,0 5 1-15,5 10 0 16,9 4 0-16,12 7 0 16,14 1-1-16,17 2 2 15,23-5-5-15,19-5 1 16,18-2-5-16,11-21-10 15,32 4-17-15,-2-22-7 16,24-1-2-16,-4-19-1 16</inkml:trace>
    <inkml:trace contextRef="#ctx0" brushRef="#br2" timeOffset="37873.1662">6177 6692 82 0,'13'-22'41'15,"-12"-2"-2"-15,1 12 1 16,-12-3-16-16,-4 19-21 15,-2 8 1-15,-6 12-3 16,-6 11 0-16,1 9 0 16,0 5-1-16,1 2-1 15,7 2-2-15,5-12-5 16,23 0-24-16,0-24-7 15,16-9 0-15,7-19-1 16</inkml:trace>
    <inkml:trace contextRef="#ctx0" brushRef="#br2" timeOffset="38304.1905">6369 6445 106 0,'0'0'40'16,"3"22"0"-16,-3-22-2 15,21 21-35-15,-3-3-1 16,4 6 2-16,-2 7-1 16,-1 6 0-16,-9 7-2 15,-3 6 2-15,-7 4-1 16,-6-2 1-16,-4-3-2 15,-3-2 0-15,2-12 0 16,-3-6 0-16,8-12-1 16,6-17 1-16,2-12-1 0,11-10 0 15,9-12 0-15,5-7 2 16,4-5-2-16,1 0 0 15,1 2 0-15,-4 8 0 16,-3 6 0-16,-4 13 0 16,-3 12 0-16,-5 12 0 15,-4 13 0-15,-2 10-3 16,-2 9-1-16,1 0-2 15,8 18-11-15,-10-21-12 16,18 13-11-16,-5-15-2 16,22-1 0-16,5-17 1 15</inkml:trace>
    <inkml:trace contextRef="#ctx0" brushRef="#br2" timeOffset="38692.2129">8049 6219 104 0,'0'0'39'15,"0"0"0"-15,-4 29-1 16,-5-2-35-16,0 14 1 16,-2 12-2-16,0 8 1 15,-1 8-1-15,0 6 0 16,1 1-1-16,2-4 0 15,7-7-2-15,-1-10-2 16,11-5-7-16,-8-24-21 16,14-4-8-16,-14-22 0 15,26-2-1-15</inkml:trace>
    <inkml:trace contextRef="#ctx0" brushRef="#br2" timeOffset="38873.2231">7825 6688 115 0,'-25'-3'41'16,"25"3"0"-16,0 0-1 15,14 7-35-15,19-7-2 16,18-4-2-16,10 0-3 16,10-6-3-16,14 8-7 15,-10-11-21-15,14 9-7 16,-10-7 0-16,-2 7-1 15</inkml:trace>
    <inkml:trace contextRef="#ctx0" brushRef="#br2" timeOffset="39255.2452">8326 6727 108 0,'-17'18'39'0,"17"-1"0"15,0-17 0-15,34 12-35 16,5-16 0-16,13-2 0 15,4-6-1-15,5-6 0 16,0-1-1-16,-3-4 0 16,-12-2-1-16,-9 2-1 15,-18 0 1-15,-14 3-2 16,-16 3 0-16,-15 9 0 15,-14 4 1-15,-11 8 0 16,-11 10 0-16,-1 10 1 16,-3 8 0-16,7 7 1 0,9 5-2 15,17 1 2-15,17-2-1 16,16-5-1-16,25-6-1 15,20-13-1-15,17-5-1 16,11-15-2-16,15-1-8 16,-8-25-12-16,11 6-14 15,-13-12 1-15,1 4-2 16,-20-7 1-16</inkml:trace>
    <inkml:trace contextRef="#ctx0" brushRef="#br2" timeOffset="39767.2745">9113 6626 118 0,'-29'8'39'16,"16"11"1"-16,-12-7-7 15,6 20-28-15,-4 2 0 0,3 7-2 16,1 1 0-16,-1 2-1 16,4-6 0-16,2-1-1 15,4-10 0-15,5-9 0 16,5-18-1-16,0 0 0 15,21-22 2-15,-3-8-2 16,3-7 0-16,4-7 0 16,2-3 0-16,2 1 0 15,-6 4 0-15,-3 3 0 16,-4 11 0-16,-4 8 0 15,-12 20 0-15,11-11 0 16,-11 11 0-16,-2 27 0 16,0-5 0-16,0 5 0 15,4-1 0-15,0 0 0 0,7-5 0 16,5-7 0-16,9-10 0 15,6-8 0-15,5-8 0 16,6-10 0-16,2-2 0 16,1-4 0-16,-1-4 0 15,-8 6 0-15,-5-1 0 16,-7 10 0-16,-8 4 0 15,-14 13 0-15,0 0 0 16,3 20 0-16,-9 6 0 16,-3 3 0-16,-1 8 0 15,3-1 0-15,4 8-7 16,2-15-3-16,18 10-10 15,-10-27-6-15,23 4-12 16,-1-19-1-16,13-3-2 16,-4-17 3-16</inkml:trace>
    <inkml:trace contextRef="#ctx0" brushRef="#br2" timeOffset="40324.3064">9796 6617 112 0,'-19'26'40'15,"-9"2"-1"-15,10 18 0 16,-7-6-32-16,11 12-1 15,0-1-2-15,7-1-1 16,1-5-1-16,5-6-1 16,1-9 1-16,0-8-2 15,0-22 0-15,0 0 0 16,14-14 0-16,-7-11 0 15,0-11 0-15,0-9 0 0,6-7 0 16,1-5 0-16,3-3-2 16,3 2 0-16,4 3 1 15,4 6 0-15,4 10 1 16,4 8-2-16,2 10 3 15,2 12-2-15,0 10 1 16,1 8 0-16,-4 8 1 16,-3 5 0-16,-4 3-1 15,-6 4 2-15,-8 4-2 16,-10 1 1-16,-9 5 0 15,-10-1 1-15,-16 2-2 16,-8 2 0-16,-14-2 0 16,-5 1 0-16,-5-4 0 15,1-2-2-15,2-9 2 0,4 1 0 16,10-6 0-16,8-2 0 15,9 2 2-15,9 2-2 16,6 6 0-16,3 12 0 16,1 9 0-16,2 7 0 15,-2 13-4-15,-7-1-4 16,10 11-7-16,-19-20-8 15,16 13-7-15,-13-26-10 16,14-9-3-16,-6-19 0 16,13-19 3-16</inkml:trace>
    <inkml:trace contextRef="#ctx0" brushRef="#br2" timeOffset="40968.3432">10511 6695 103 0,'22'2'37'16,"-22"-2"3"-16,13 5-2 16,-13-5-31-16,14 1-2 15,-2-4-1-15,10-1-1 16,6-5-1-16,9-4-1 15,6-2 0-15,4-2-2 16,-1-6 1-16,-3 0-2 16,-9 0 2-16,-9-1-2 0,-16 2 2 15,-14 6-2-15,-18 4 3 16,-14 8-1-16,-8 7 0 15,-12 13 1-15,-4 9 1 16,-1 10 1-16,7 7-1 16,10 5 1-16,13 1-1 15,17 0 1-15,19-6-2 16,22-8 2-16,22-11-5 15,13-11-1-15,19-7-2 16,6-16-3-16,12 5-10 16,-12-22-12-16,8 6-9 15,-19-10 0-15,-4 5 0 16,-19-7 0-16</inkml:trace>
    <inkml:trace contextRef="#ctx0" brushRef="#br2" timeOffset="41652.3823">11313 6628 108 0,'-19'15'37'0,"9"15"2"16,-9-2-3-16,4 9-30 15,1 1-1-15,5 3-1 16,-1-3-2-16,3 1 1 16,0-11-1-16,2-5 0 15,4-10 0-15,1-13-1 16,13-10 0-16,2-12-1 15,8-10 1-15,5-9-1 16,3-6 0-16,7-3-1 16,1 1 0-16,0 0-1 15,-3 9 1-15,-5 6-1 0,-6 11 2 16,-3 11-2-16,-3 9 1 15,-4 9 2-15,1 8 0 16,0 4 1-16,2 2-2 16,5 1 3-16,4-4-3 15,3-3 2-15,2-3-2 16,1-5 0-16,-3-1 0 15,-5-5 1-15,-5-5-1 16,-9 1 0-16,-11 4 0 16,-4-11 0-16,-12 7 0 15,-9 4 0-15,-4 2 0 16,-4 5 0-16,-4 6 1 15,-2 4 0-15,4 4-1 0,1 5 2 16,7 2 0-16,9-1-2 16,9 0 0-16,11-4 0 15,12-4 0-15,10-7 0 16,13-9 0-16,6-8 0 15,8-9 0-15,-1-4 0 16,0-9 0-16,-4-2 0 16,-8-1 0-16,-8-1 0 15,-7 5 0-15,-11 5 0 16,-9 6 0-16,-3 15 0 15,-13-5 0-15,-1 17 0 16,-3 7 0-16,4 9 0 16,2 6 0-16,4 1 0 15,7 0 0-15,9-3 0 0,12-9 0 16,9-10-8-16,20-5-5 15,-2-30-7-15,24 6-5 16,-11-27-11-16,19 1-2 16,-9-20-4-16,4 0 5 15</inkml:trace>
    <inkml:trace contextRef="#ctx0" brushRef="#br2" timeOffset="41840.3929">12659 6106 114 0,'-22'44'39'0,"-15"11"2"16,1 25-2-16,-2-1-34 15,0 10 1-15,5 0-4 16,5-5 0-16,8-8-3 16,8-9 0-16,9-6-7 0,-2-27-10 15,20 4-16-15,-11-23-6 16,11-9 0-16,-10-18-1 15</inkml:trace>
    <inkml:trace contextRef="#ctx0" brushRef="#br2" timeOffset="42636.4386">12415 6578 120 0,'0'0'39'0,"19"17"3"16,-3-15-6-16,12 7-32 15,6-2-1-15,7-2 2 16,2-3-3-16,1 2 0 15,-6-4 0-15,-3 1-2 0,-7 0 0 16,-11 1 0-16,-17-2 0 16,0 0 0-16,-3 19 0 15,-12-7 0-15,-4 7 0 16,-5 4 0-16,2 5 0 15,0 4 0-15,7 0 0 16,3 4 0-16,10-4 0 16,5-2 0-16,9-7 0 15,11-10 0-15,8-11 0 16,8-8 0-16,2-10 0 15,6-12 0-15,0-6 0 16,1-7 0-16,-3-1 0 16,-6-2 0-16,-5 4 0 15,-9 8 0-15,-6 10 0 16,-13 10 0-16,-6 12 0 0,-5 14 0 15,-7 9 0-15,-1 13 0 16,-2 6 0-16,4 1 0 16,5 0 0-16,7-4 0 15,13-6-3-15,6-12-4 16,16-5-2-16,-2-21-6 15,19 5-5-15,-11-27-3 16,11 6 13-16,-10-9 5 16,-4-2 3-16,-6 2 3 15,-14 0 5-15,-4 13 6 16,-16-9 7-16,1 26 1 15,0 0-11-15,-18-1-2 16,1 12-3-16,3 11 0 16,-3 3-2-16,3 6 1 0,-1 2-1 15,5 3 0-15,-2-2-1 16,6-3 1-16,1-5-2 15,3-7 0-15,7-8 0 16,-5-11 0-16,15-7 0 16,-4-9 0-16,2-8 0 15,0-5 0-15,3-4 0 16,-1-4 0-16,4-1 0 15,1 1 0-15,3 1 0 16,1 4 0-16,3 6 0 16,-2 1 0-16,2 14-7 15,-7-7-7-15,16 18-7 16,-20-12-4-16,21 20-8 0,-17-13-8 15,13 10-2-15,2-5 4 16</inkml:trace>
    <inkml:trace contextRef="#ctx0" brushRef="#br2" timeOffset="43130.4669">13862 6866 104 0,'10'14'38'0,"2"-11"2"15,14 3-2-15,2-18-32 16,9 1-2-16,6-9-1 15,6-2-1-15,0-9 0 16,-3 1 0-16,-7-4-1 16,-13 0-1-16,-13 2 1 15,-13 8-2-15,-15 8 2 16,-18 7 1-16,-11 13-1 15,-7 11 1-15,-5 13 0 0,2 12 2 16,7 10-1-16,11 4-3 16,14 1 0-16,20 0 0 15,20-4 0-15,17-13-5 16,25 1-8-16,3-26-10 15,35 6-8-15,-2-23-10 16,24-2 0-16,0-11-2 16,12 1 3-16</inkml:trace>
    <inkml:trace contextRef="#ctx0" brushRef="#br2" timeOffset="43463.4859">15457 6682 122 0,'28'-21'41'15,"7"11"-1"-15,7-12-2 0,10 3-41 16,10 11-9-16,-11-13-23 16,11 16-4-16,-25-2-3 15,-7 14 0-15</inkml:trace>
    <inkml:trace contextRef="#ctx0" brushRef="#br2" timeOffset="43604.494">15503 6905 120 0,'17'12'39'15,"13"-15"0"-15,27-2-3 16,25 0-51-16,5-18-21 16,33 2-4-16,7-8 1 15,22 6-3-15</inkml:trace>
    <inkml:trace contextRef="#ctx0" brushRef="#br2" timeOffset="44598.5509">21641 6063 91 0,'0'0'35'16,"-19"-21"1"-16,6 17 1 16,-12-6-31-16,3 13-1 15,-6 3-2-15,4 12 1 16,-4 5-1-16,5 10 0 15,0 2-1-15,9 3 1 0,5 0-1 16,15-3 1 0,8-7 0-16,10-11-1 0,8-11 0 15,12-13 0-15,6-12 0 16,2-7 0-16,-2-8-1 15,-4-4-1-15,-11 0 0 16,-11-1 0-16,-11 6-1 16,-16 5 0-16,-11 12-1 15,-12 8 1-15,-3 15-2 16,-4 2-3-16,12 22-11 15,-3-10-16-15,25 13-5 16,9-7 0-16,27 4-3 16</inkml:trace>
    <inkml:trace contextRef="#ctx0" brushRef="#br2" timeOffset="44867.5662">22549 6169 115 0,'-14'-18'38'0,"-7"11"2"16,-21-3-3-16,-12 18-34 15,-11 14 1-15,-2 16 0 16,-18 12-1-16,0 22 0 16,-4 13-1-16,8 9 2 15,10 2-2-15,22 0-2 16,32-6 0-16,32-13 0 15,45-14 0-15,36-20 0 16,45-11-4-16,20-25-14 16,36 4-11-16,-3-25-13 0,9 3-1 15,-13-11-1-15,-4 4 2 16</inkml:trace>
    <inkml:trace contextRef="#ctx0" brushRef="#br3" timeOffset="64853.7093">921 8252 34 0,'0'0'30'15,"7"-15"1"-15,-7 15-2 16,0 0-15-16,0 0-2 15,-11 14-3-15,-2 2-3 16,6 14 0-16,-6 3-3 16,4 11 0-16,-4 3 0 15,3 5-1-15,-4-2 0 16,6 1 0-16,0-8-1 15,2-3 0-15,3-10-1 16,1-7 2-16,2-11-1 16,0-12 0-16,0 0 0 15,13-24 1-15,-7-8-1 16,2-7 0-16,2-13 1 15,0-8-1-15,3-6 0 0,-2-1-1 16,1 2 2-16,1 0-1 16,-3 10 0-16,-2 13 1 15,-3 7 0-15,-2 18 0 16,-3 17-1-16,0 0 0 15,0 0 0-15,8 24-1 16,-3 1 1-16,3-1-2 16,7 1 1-16,6-5 0 15,7-6 0-15,7-6 1 16,5-6 1-16,5-8-1 15,4-3 0-15,-4-8 0 16,0-7 1-16,-2 5-1 16,-7-3 0-16,-8 6 1 15,-6 1-2-15,-6 9 1 16,-16 6-1-16,14 18 0 0,-16 12 0 15,-6 5 0-15,-4 14 0 16,-1 7-1-16,2 9 1 16,0-3-2-16,7 1-2 15,1-13-4-15,21-2-27 16,-6-19-2-16,19-2 0 15,-2-24-1-15</inkml:trace>
    <inkml:trace contextRef="#ctx0" brushRef="#br3" timeOffset="65253.7323">1785 8346 81 0,'-13'17'34'15,"-4"-2"1"-15,4 10 1 16,-3 2-30-16,8 1-1 15,2 0-1-15,10 0 0 16,1-3-1-16,9-2 1 16,2-7-1-16,9-7-1 15,0-7 0-15,5-7 0 16,-1-10-1-16,2-7 1 15,-3-6-1-15,1-5 0 16,-6-3 0-16,2-2-1 16,-7 1 1-16,0 4-1 15,-5 6 1-15,-3 8-1 16,-10 19 1-16,0 0-1 0,0 0 1 15,-5 35-1-15,-5 2 0 16,-1 5 0-16,3 3 0 16,2-1-1-16,10-4-2 15,5-13-2-15,18-3-12 16,-1-25-20-16,21-9 0 15,-1-18-1-15,14-5-1 16</inkml:trace>
    <inkml:trace contextRef="#ctx0" brushRef="#br3" timeOffset="65488.7456">2747 7829 102 0,'-1'18'38'15,"-9"9"0"-15,1 18-1 16,-10 9-34-16,5 7 0 15,-1 7-1-15,1 6 0 16,0 1-1-16,2 2-1 16,6-4-2-16,1-13-3 15,12-2-6-15,-2-24-25 16,18-11-2-16,2-25 1 15,22-14-2-15</inkml:trace>
    <inkml:trace contextRef="#ctx0" brushRef="#br3" timeOffset="65681.7567">3262 7847 106 0,'-20'44'38'0,"-18"8"0"15,7 17-1-15,-5 4-33 16,3 9-1-16,4 1-2 15,6 1 0-15,6-2-3 16,4-18-6-16,20 0-27 16,-11-18-3-16,15-6 0 15,-5-25-1-15</inkml:trace>
    <inkml:trace contextRef="#ctx0" brushRef="#br3" timeOffset="66027.7764">2929 8263 93 0,'-14'0'39'0,"14"12"1"16,0-12-1-16,19 9-23 16,2-8-12-16,16-3-1 15,9-7 0-15,11-4-2 16,0-1 0-16,4-1 0 15,-1 1-2-15,-6 1 1 16,-7 2-1-16,-11 6 0 16,-8 6 0-16,-13 6 0 15,-10 6 0-15,-8 6 0 16,-5 7 1-16,-3 8-1 15,-2 4 1-15,0 6 0 16,0 0 0-16,4-2 0 16,6-3-1-16,3-6-1 0,6-6-4 15,-6-27-13-15,28 10-18 16,-14-28-1-16,12-1 0 15,-11-18-1-15</inkml:trace>
    <inkml:trace contextRef="#ctx0" brushRef="#br3" timeOffset="66185.7856">3497 7923 105 0,'0'0'37'0,"-6"11"-1"15,6-11-3-15,11 24-52 16,-11-24-16-16,25 9 0 15,-8-7-2-15,10 6 0 16</inkml:trace>
    <inkml:trace contextRef="#ctx0" brushRef="#br3" timeOffset="66740.8173">3748 8252 97 0,'-8'35'38'0,"7"5"1"16,-8-4-2-16,3 5-31 15,1-3-1-15,4 4-2 16,1-7-1-16,0 0 0 15,0-8-1-15,2-7 0 16,-2-8-1-16,0-12 0 16,0 0 0-16,10-17 0 15,-4-8 0-15,3-7 0 16,0-5 0-16,4-9-1 0,3-1 1 15,5-3-1-15,1 2 1 16,3 2-1-16,1 8 1 16,3 2 0-16,0 10 0 15,2 7 0-15,0 8 1 16,-2 7-1-16,-1 10 0 15,-2 5 0-15,-8 6 0 16,-4 9 1-16,-11 6-1 16,-7 5 0-16,-12 6 0 15,-8 4 0-15,-6-1 0 16,-3 1 0-16,-5-3-1 15,3-6 1-15,-1-3 0 16,7-12-1-16,5-6 1 0,0-10 0 16,9-7-1-16,3-8 1 15,3-4 0-15,3 0 0 16,1-1 0-16,5 13 0 15,0 0 1-15,-12 5 0 16,4 18 0-16,-2 16 2 16,-5 14-1-16,-5 9 0 15,-2 13-2-15,-5 1-2 16,4 10-7-16,-8-23-23 15,17 5-5-15,-2-22-3 16,14-11-2-16</inkml:trace>
    <inkml:trace contextRef="#ctx0" brushRef="#br3" timeOffset="67303.8495">4546 7796 102 0,'-7'-21'38'0,"6"9"2"16,-11 3-3-16,12 9-33 0,-20 22-1 15,11 11-1 1,-3 13-1-16,2 12 0 0,-4 9 0 16,3 4-1-16,3 3 0 15,4-4 0-15,2-4-2 16,2-6-2-16,10-6-2 15,-1-23-13-15,15 2-19 16,-1-22 1-16,11-5 0 16,-4-19-2-16</inkml:trace>
    <inkml:trace contextRef="#ctx0" brushRef="#br3" timeOffset="67514.8616">4813 8133 101 0,'0'0'38'15,"-15"12"2"-15,11 14-2 16,-5 6-34-16,1 9 0 15,0 4-2-15,4 4-1 16,2 0 0-16,6-4-2 16,6-7-1-16,2-9-2 15,12-9-4-15,-8-24-21 16,17-4-10-16,-6-22 1 15,7-3-1-15,-9-16 2 16</inkml:trace>
    <inkml:trace contextRef="#ctx0" brushRef="#br3" timeOffset="67675.8708">4821 7862 109 0,'-28'4'38'0,"0"0"0"16,17 10-3-16,6 0-37 15,5-14-24-15,38 10-11 16,-4-11 0-16,17 5-2 15,-1-8 1-15</inkml:trace>
    <inkml:trace contextRef="#ctx0" brushRef="#br3" timeOffset="68017.8904">5158 8198 102 0,'-3'29'38'0,"3"-16"2"16,18 4-2-16,5-13-34 0,14-4 0 15,6-8-1-15,7-5-2 16,1-4 1-16,1-4-1 16,-8-5 0-16,-6 0 0 15,-12-2 0-15,-12 5 1 16,-14 2-1-16,-14 2-1 15,-9 8 1-15,-6 5-1 16,-6 13-1-16,-7 8-1 16,-1 11 1-16,3 6 0 15,3 8 0-15,7 5 0 16,8-1 0-16,10 1-1 15,16-8 0-15,14-7-2 16,26-4-7-16,4-22-19 16,26 1-8-16,-1-18 0 0,17-1-1 15</inkml:trace>
    <inkml:trace contextRef="#ctx0" brushRef="#br3" timeOffset="68377.9107">5981 8067 104 0,'-48'4'40'16,"2"18"1"-16,-11 2-1 16,5 13-35-16,4 1-1 15,11 8-1-15,14-4-1 16,13-5 0-16,14-9-1 15,12-9 1-15,17-16-1 16,9-13-1-16,7-12 1 16,5-14 0-16,0-10 0 15,1-10 0-15,-8-8 0 0,-7-2-1 16,-6 0 1-16,-8 3 0 15,-9 8-1-15,-6 11 1 16,-7 16-2-16,-4 28 1 16,-18 3-1-16,-2 28 0 15,-1 21-1-15,-3 11-1 16,4 16-5-16,-4-7-5 15,19 16-6-15,-6-26-6 16,27 7-17-16,2-17 1 16,24-9-1-16,11-15 2 15</inkml:trace>
    <inkml:trace contextRef="#ctx0" brushRef="#br3" timeOffset="69204.9583">7547 7622 86 0,'-5'-22'35'0,"6"10"0"0,-5-1 2 16,4 13-32-16,0 0-1 15,12 35 1-15,-11 0-2 16,1 18 0-16,-7 7 1 15,2 16-1-15,-3 5-1 16,0 2 0-16,-1-2 0 16,0-6-1-16,1-11 0 15,5-8-1-15,3-13 0 16,4-14 0-16,6-11 0 15,3-11 0-15,2-11 0 16,2-7 0-16,-1-8 1 16,4-5-1-16,-2-5 0 15,2-3 0-15,2-3 0 16,2 3 1-16,-2 2-1 0,2 9 0 15,1 3 0-15,-1 11 1 16,1 7-2-16,-3 8 1 16,-6 12 1-16,0 5-2 15,-9 7 1-15,-8-2 0 16,-10 8 1-16,-7-3-1 15,-13-1 0-15,-8-1 1 16,-6-7-1-16,-5-5 0 16,4-8 0-16,1-11-2 15,16-5-3-15,6-18-5 16,31 8-16-16,-3-18-12 15,29 4 1-15,1-8-2 16,22 4 1-16</inkml:trace>
    <inkml:trace contextRef="#ctx0" brushRef="#br3" timeOffset="69753.9897">8261 8135 94 0,'14'13'37'0,"-14"-13"0"15,0 15 1-15,0-15-33 16,-9 23 0-16,4-7-1 15,1 7 0-15,-1 4-2 16,2 4 1-16,2-2-1 16,1 0 0-16,6-4-1 15,5-5 1-15,3-11-1 16,7-7 0-16,3-11 0 15,7-11-1-15,-1-4 1 0,7-5 0 16,-2-3-1-16,1-1 0 16,-3 3 0-16,-3 4 0 15,-5 8-1-15,-6 7 1 16,-3 14-1-16,-8 11 1 15,-5 14-1-15,-3 14 1 16,-2 14-1-16,-6 14 1 16,-4 13 0-16,-6 11 0 15,-9 7 1-15,-6 7-1 16,-4-1 1-16,-6 4-1 15,-1-9 1-15,-3-9-1 16,6-14 2-16,5-18-2 16,9-18 0-16,7-22 1 15,20-21-1-15,-5-35 1 0,19-13-1 16,6-17 0-16,12-12-1 15,6-11 1-15,6-4 0 16,-1 0-1-16,4 7-1 16,-2 3-1-16,2 14-4 15,-8 1-5-15,9 26-7 16,-15-7-10-16,14 19-11 15,-7 1-1-15,15 10 0 16,5-6 3-16</inkml:trace>
    <inkml:trace contextRef="#ctx0" brushRef="#br3" timeOffset="70444.0291">10285 7845 99 0,'0'0'39'0,"0"0"-1"15,16-13 0-15,4 6-36 16,22-9 0-16,5-2-1 16,7 0 1-16,6 2-1 15,-3 6-1-15,-6 1 1 0,-5 4 0 16,-8 5 0-16,-14 7-1 15,-12 6 1-15,-11 5 0 16,-15 6 0-16,-11 4 1 16,-12 8-1-16,-8 5 0 15,-6 6 0-15,-2 1-1 16,0 0 0-16,6-1 0 15,6-3 0-15,13-1-1 16,13-7 0-16,14-11 0 16,16-8 0-16,13-10-3 15,21-6-2-15,7-18-9 16,27 4-18-16,-8-21-5 15,16 2 1-15,-3-15 0 16</inkml:trace>
    <inkml:trace contextRef="#ctx0" brushRef="#br3" timeOffset="70752.0465">11208 7864 102 0,'-38'13'37'16,"5"18"1"-16,-14 2-2 16,7 9-30-16,0 4-1 15,11 4-2-15,11-4-1 16,9 1-1-16,16-6 1 15,18-9-1-15,13-14-1 16,18-12 1-16,10-10-1 16,7-13 1-16,1-13 0 15,-2-8 0-15,-10-8 0 16,-12-2 0-16,-14-4-1 15,-20 0 0-15,-16 5-2 0,-21 2 0 16,-8 14-1-16,-10 5-2 16,0 21-3-16,-11-2-10 15,20 26-11-15,-10-4-9 16,22 15 2-16,4-6-2 15,22 6 2-15</inkml:trace>
    <inkml:trace contextRef="#ctx0" brushRef="#br3" timeOffset="71367.0819">11869 8017 90 0,'0'0'37'0,"-17"15"1"16,16 5 1-16,-9 2-31 16,1 6-7-16,-5 0 2 15,2 6-1-15,-5 0 0 16,4-1-1-16,-2-4 1 15,6-8-2-15,5-9 1 16,4-12 0-16,13-2 0 16,3-12-1-16,7-9 0 15,4-3 0-15,4-10 1 16,-1-1 0-16,1 0-1 15,-5 1 2-15,-5 4-2 0,-4 6 1 16,-4 5 0-16,-2 6 0 16,-11 15 0-16,0 0-1 15,0 0 1-15,5 22-1 16,-5-1 0-16,4 2-1 15,-1 2 1-15,3-1 0 16,5-3 0-16,1-4-1 16,4-4 1-16,5-11 0 15,1-9 0-15,4-5 1 16,-1-8 0-16,2-3 1 15,0-4-1-15,-3 2 1 16,-3 0-1-16,-4 3 0 16,-4 7 1-16,-13 15-2 15,10-5 1-15,-10 5-1 0,-8 27 0 16,1-1 0-16,-2 5-1 15,2 7-2-15,2 2-1 16,1-6-2-16,8 8-6 16,-2-22-8-16,22 9-7 15,-10-25-14-15,21-3 0 16,-2-15 2-16,15-6 1 15</inkml:trace>
    <inkml:trace contextRef="#ctx0" brushRef="#br3" timeOffset="71699.1009">12985 7575 78 0,'0'0'41'0,"0"0"-1"16,-15 17 1-16,7 16-12 15,-8 2-26-15,0 9 0 16,-5 10-1-16,-1 5 1 15,-6 8-2-15,-1 3 0 16,-2 1 0-16,-3-6 0 16,5-3 0-16,2-9-1 15,8-10 1-15,10-9-1 16,12-18 1-16,15-10 0 15,15-13 0-15,15-7-1 16,11-7 0-16,6-3-3 16,2 1-1-16,-3-2-7 15,7 13-3-15,-16-7-4 16,5 22-6-16,-25-11-7 0,12 13-11 15,-8-1 0-15,9 5 3 16</inkml:trace>
    <inkml:trace contextRef="#ctx0" brushRef="#br3" timeOffset="72849.1667">18948 7566 95 0,'0'0'37'16,"-20"-8"-1"-16,6 13 1 15,-16 4-33-15,-1 14-2 16,-7 10 0-16,-9 11-1 15,-7 10 0-15,-3 3 0 16,-1 4-2-16,5-5 0 16,6 0-3-16,9-23-9 15,19-4-21-15,5-20-1 16,14-9 0-16,22-13-2 15</inkml:trace>
    <inkml:trace contextRef="#ctx0" brushRef="#br3" timeOffset="73014.1761">18608 7755 104 0,'-5'-25'37'16,"1"14"0"-16,-6 1-1 15,10 10-29-15,-5 11-1 16,15 4-2-16,11 1-2 16,15 2-1-16,20 3-5 15,6-16-15-15,28 13-17 16,0-13-2-16,19 1-1 15,0-8-2-15</inkml:trace>
    <inkml:trace contextRef="#ctx0" brushRef="#br3" timeOffset="73403.1984">19797 7577 106 0,'-18'-9'38'0,"18"9"2"16,10-16-2-16,21 8-34 15,3 0-1-15,7 6 0 16,-1 3-1-16,0 6 0 15,-7 4-1-15,-8 8 0 16,-10 6-1-16,-10 5 1 16,-14 6-1-16,-12 2 1 15,-14 3-1-15,-6 1 0 0,-6 0 0 16,-2-1 0-16,5-5 0 15,4-4 0-15,14-7 0 16,16-4 0-16,21-6-2 16,20-10-2-16,22-1-6 15,5-18-20-15,27 7-7 16,3-15-2-16,18 4 0 15,-10-13 1-15</inkml:trace>
    <inkml:trace contextRef="#ctx0" brushRef="#br3" timeOffset="73737.2174">20654 7651 110 0,'-43'4'38'16,"4"18"2"-16,-13 1-2 16,4 15-32-16,6 4-2 0,12 6 0 15,6 6-1-15,12 0-1 16,15-3-1-16,15-4 0 15,16-8 0-15,15-11-1 16,7-11 0-16,9-10 0 16,2-20 0-16,2-11 2 15,-6-9-2-15,-6-9 1 16,-14-11 0-16,-14-1 0 15,-12-6-2-15,-13 0 1 16,-15 7-2-16,-12 3 0 16,-10 14-2-16,-11 4-1 15,2 24-6-15,-11-3-7 16,18 33-7-16,-9-8-12 15,21 17-2-15,5-6-2 0,18 6 3 16</inkml:trace>
    <inkml:trace contextRef="#ctx0" brushRef="#br3" timeOffset="75777.3342">15067 8614 69 0,'31'-10'34'16,"-2"-3"-1"-16,5 3 2 16,-2-4-32-16,5 3-1 15,6 2-1-15,5-1 0 0,6 3 0 16,6-2 1-16,8-1-1 15,10 1 1-15,12-4 0 16,9 0 0-16,10-1 0 16,10 1 0-16,8-2 0 15,13 2-1-15,3 1 1 16,8 0-1-16,3 2 0 15,9 4-1-15,5 0 1 16,4 1 0-16,4 1-1 16,6 2 1-16,3-2 0 15,5 4 0-15,5 0 0 16,4 1 0-16,4-1-1 15,4 0 1-15,4 3 0 16,-1 1-1-16,4-1 0 16,1 2 0-16,4 0 1 0,-2 0-1 15,0-2 0-15,3 2 1 16,0-4 0-16,1 1 0 15,1-5 0-15,5-1 1 16,1-4-1-16,4 2 0 16,1-4 0-16,1-1 0 15,0-2 0-15,4-1 0 16,-5 0 0-16,-4 0 0 15,-1 3-1-15,-5-2 0 16,-9 3 0-16,-6-1 0 16,-8 4 0-16,-14-1 0 15,-12 3 0-15,-13-2 1 16,-23 2-2-16,-20-1-1 15,-16 3-2-15,-32-10-14 0,-12 13-19 16,-36-10 0-16,-22 10-1 16,-18-14-3-16</inkml:trace>
    <inkml:trace contextRef="#ctx0" brushRef="#br4" timeOffset="95745.4763">1189 9593 80 0,'0'0'34'0,"0"-21"-1"16,0 21 0-16,0 0-30 16,0 0 0-16,-11 15 1 15,10 9 0-15,-6 6 0 16,3 15-1-16,-4 7-1 15,2 9 1-15,0 4-1 16,1 4 0-16,1-4-1 16,2-6 0-16,1-11-1 15,2-10 1-15,1-10 0 16,3-12 0-16,-5-16 0 15,13-6 0-15,-4-16 0 16,-2-10 1-16,0-11-1 16,-3-6 0-16,2-12 0 0,0-6 0 15,2-5-1-15,-3 1-1 16,4 0 1-16,0 6 0 15,5 5 0-15,2 8-1 16,6 9 1-16,4 13-1 16,1 9 1-16,0 11-1 15,5 11 0-15,-2 7 1 16,0 8-1-16,-5 9 0 15,-5 3 1-15,-7 7 1 16,-9 4 0-16,-11 3-1 16,-11 0 2-16,-9 2-1 15,-9-3 0-15,-4-2 0 16,-1-5-2-16,1-11-3 15,10-1-3-15,1-21-14 0,29-1-15 16,0 0 0-16,24-5-2 16,6-13 2-16</inkml:trace>
    <inkml:trace contextRef="#ctx0" brushRef="#br4" timeOffset="96481.5184">1901 9852 91 0,'-10'2'35'16,"10"-2"0"-16,-29 8 2 16,7 0-31-16,-8-2 0 15,1 4-2-15,-7 3 0 0,5 4-1 16,-5 5-1-16,7 2 0 15,3 1-1-15,6 1 1 16,6-4-1-16,11 0 0 16,8-9 0-16,12-4-1 15,6-11 1-15,9-5-1 16,6-8 1-16,2-4-1 15,4-7 0-15,-6 0 1 16,-3-2-1-16,-6 2 1 16,-11 3-1-16,-4 5 1 15,-8 5-1-15,-6 13 0 16,0 0 0-16,-15 0 0 15,2 13 0-15,3 6 0 0,0 2 0 16,6 4 0 0,4-1 0-16,8-3 0 0,7-6 0 15,8-7 1-15,10-8-1 16,5-7 1-16,1-6-1 15,2 0 0-15,-3-5 0 16,-1 1 0-16,-8 2 1 16,-6 3-1-16,-5 8-1 15,-18 4 2-15,13 3-1 16,-14 9 0-16,-5 6 0 15,-3 3 0-15,0 1 0 16,1 2 0-16,1-3 0 16,1-4 0-16,3-2 0 15,3-15 0-15,0 0 1 0,10 6-1 16,-10-6 0-16,19-21 1 15,-9 10 0-15,2-1-1 16,-1-3 1-16,-2 4-1 16,-3-1 1-16,2 1-1 15,-1 1 0-15,5-3 0 16,-1-4 0-16,8-5-1 15,3-2-1-15,6-8-1 16,5 1-1-16,6-12-2 16,8 7-6-16,-9-20-14 15,17 13-11-15,-12-6 0 16,5 7 0-16,-11-6 2 15</inkml:trace>
    <inkml:trace contextRef="#ctx0" brushRef="#br4" timeOffset="96685.5301">2875 9322 105 0,'-14'2'35'15,"7"13"2"-15,-7-2-1 16,9 11-31-16,-6 12-1 16,3 14-1-16,-2 5-2 15,1 11 0-15,0 4 0 16,0 1-1-16,-1 2-2 15,1-8-1-15,5 0-9 16,-7-23-23-16,11-7-2 16,-5-22 0-16,5-13 0 15</inkml:trace>
    <inkml:trace contextRef="#ctx0" brushRef="#br4" timeOffset="96850.5395">2667 9636 118 0,'-20'-7'40'0,"9"19"-1"16,11-12 0-16,-6 28-35 15,23-12-3-15,10-5-5 16,22 8-14-16,3-16-18 16,27 6-4-16,7-14 1 15,23 6-1-15</inkml:trace>
    <inkml:trace contextRef="#ctx0" brushRef="#br4" timeOffset="97458.5743">4069 9733 58 0,'8'-18'35'15,"-8"18"0"-15,-2-19 1 0,2 19-15 16,-30-11-9-16,15 15-1 16,-15-5-4-16,4 8-1 15,-6 1-1-15,3 7-1 16,-5 3-1-16,3 10-1 15,2 3 0-15,2 6-1 16,4 2 0-16,6 1 0 16,4 1 0-16,7-4 0 15,9-5-1-15,3-8 0 16,8-9 1-16,10-9-1 15,0-13 0-15,7-8 0 16,4-10 1-16,0-12-1 16,-2-1 1-16,1-7-1 15,-4 0 1-15,-8 4-1 16,-3 8 1-16,-8 6-1 0,-6 11 0 15,-5 16 0-15,0 0-1 16,-15 16 1-16,5 9 0 16,1 3-2-16,4 5 0 15,4 1-1-15,7 1-1 16,6-9-1-16,13 1-4 15,0-25-9-15,23 7-14 16,-11-20-6-16,13 2 3 16,-11-19-1-16</inkml:trace>
    <inkml:trace contextRef="#ctx0" brushRef="#br4" timeOffset="97819.5949">4419 9746 88 0,'-1'-26'34'16,"0"16"0"-16,-12-2 2 16,13 12-26-16,-26 12-2 0,14 8-2 15,-7 7-2-15,4 6 0 16,-3 3-1-16,4 5 0 15,2 0 0-15,4-1-1 16,3-8 0-16,5-4 0 16,2-8-1-16,8-11 0 15,4-11 0-15,3-12 0 16,4-7 0-16,2-7 0 15,0-7 0-15,1-3 0 16,0-3 0-16,-6 3 0 16,-1 6-1-16,-6 7 0 15,-2 5 0-15,-9 20 0 16,0 0 0-16,12 0 0 15,-12 20-1-15,0 5 0 0,2 8-2 16,3 3-1-16,7 6-1 16,2-11-3-16,17 10-12 15,-8-27-11-15,21 2-7 16,-2-19 0-16,14-3 1 15,-3-18 1-15</inkml:trace>
    <inkml:trace contextRef="#ctx0" brushRef="#br4" timeOffset="98119.6121">4976 9697 107 0,'-18'1'36'0,"-12"-3"2"16,2 17-1-16,-8-2-32 16,5 12 1-16,2-3-3 15,8 4 0-15,5 3-2 16,10-5 1-16,10 0-2 0,9-6 1 15,11-6-1-15,3-2 0 16,3-2 0-16,-2-4 0 16,-3 0 0-16,-5 0 0 15,-8 6 0-15,-9 3 0 16,-9 6 0-16,-7 3 1 15,-5 4-2-15,-3-1 0 16,3 5-1-16,-3-6-2 16,9 2-3-16,1-21-15 15,22 6-16-15,-11-11 0 16,37-16 0-16,-9-9 0 15</inkml:trace>
    <inkml:trace contextRef="#ctx0" brushRef="#br4" timeOffset="98623.6409">5252 9748 111 0,'0'0'38'0,"0"0"2"16,-15 8-2-16,8 2-34 16,-2 11 0-16,-3 4-2 15,2 4 0-15,0 7-1 16,3 2 1-16,3 0-1 15,4-2-1-15,4-5 1 16,9-8 0-16,4-9-1 16,9-11 0-16,5-12 1 15,4-7-1-15,4-13 1 16,2-6-1-16,-1-6 0 15,-2-1 0-15,-7 2 0 0,-3 4 0 16,-9 7 0-16,-4 7-1 16,-5 11 1-16,-10 11 0 15,0 0 0-15,-5 29 0 16,-1-3-1-16,0 9 2 15,2 1-1-15,1 3 0 16,3 0 1-16,6-7-1 16,7-4 1-16,7-11 0 15,4-9 0-15,5-11 0 16,3-13-1-16,7-10 1 15,-3-7 2-15,-3-10-3 16,-2-5 0-16,-5-3 0 16,-8 0-2-16,-4 1-1 0,-3 10-2 15,-11 0-6-15,7 23-4 16,-15-6-8-16,8 23-7 15,0 0-6-15,5 20-2 16,-6-7 0-16,12 14 3 16</inkml:trace>
    <inkml:trace contextRef="#ctx0" brushRef="#br4" timeOffset="99268.6778">6057 9871 116 0,'-10'3'38'16,"10"10"2"-16,0-13-2 15,0 0-34-15,25-5-1 0,3-1-1 16,5-6-1-16,6-1 0 16,4-5 0-16,-1-2 0 15,-2-4-1-15,-7 0 0 16,-7 1 0-16,-11 0 1 15,-12 3-1-15,-10 5 0 16,-8 4 1-16,-8 6-1 16,-9 6 1-16,-2 7-1 15,1 6 0-15,-1 7 1 16,9 5-1-16,5 5 1 15,8 2-1-15,11 0 0 16,14-3 1-16,12-1-1 16,11-8 1-16,7-4-1 15,9-8 1-15,4-6-1 16,2-10 2-16,1-5-2 0,-6-7 0 15,-2-3 0-15,-8 0 0 16,-7-2 0-16,-10 5 0 16,-5 4 0-16,-21 15 0 15,0 0 0-15,0 16 0 16,-16 12 0-16,-5 10 0 15,0 3 0-15,-1 4 0 16,3 2 0-16,5-8 0 16,6-7 0-16,4-11 0 15,4-21 0-15,11 0 0 16,1-19 0-16,3-9 0 15,0-9 0-15,2-6 0 16,1-4 0-16,1 2 0 0,2 2 0 16,-2 7 0-16,4 5 0 15,2 10 0-15,0 5 0 16,10 14-10-16,-9-5-3 15,14 20-5-15,-18-14-4 16,22 27-6-16,-25-20-4 16,14 18-10-16,-14-2 2 15,-6 2 6-15</inkml:trace>
    <inkml:trace contextRef="#ctx0" brushRef="#br4" timeOffset="99869.7119">1319 11083 83 0,'0'0'37'0,"0"0"-1"16,-11 9 1-16,-10 22-31 16,-18 11-1-16,-7 19-3 0,-11 14-2 15,-2 10 0-15,-6 6 1 16,5 2 0-16,2-5-2 15,10-10-2-15,13-10-3 16,1-33-20-16,25-7-11 16,9-28-1-16,0-14 1 15,7-26-1-15</inkml:trace>
    <inkml:trace contextRef="#ctx0" brushRef="#br4" timeOffset="100034.7216">872 11301 106 0,'-10'-6'41'16,"19"26"0"-16,-5-1-1 15,20 14-35-15,14-3-2 16,17-2-3-16,17 2-3 0,6-11-9 16,25 12-12-16,-10-15-17 15,16 4-1-15,-10-8-2 16,7 3 1-16</inkml:trace>
    <inkml:trace contextRef="#ctx0" brushRef="#br4" timeOffset="100638.7561">2509 10928 78 0,'22'-18'38'15,"-9"-3"-2"-15,5 12 3 16,-18-3-29-16,0 12-1 15,0 0-3-15,0 0-1 16,-20 22-1-16,-2 5-2 16,-7 12 0-16,-1 7-2 15,-2 5 0-15,1 5 0 16,2 2 1-16,8 0-2 15,8-6 1-15,13-7 0 16,14-14 1-16,17-13-1 16,18-13 1-16,11-13-1 15,13-11 0-15,7-10-2 16,9-4 0-16,0-14-3 0,6 4-4 15,-15-11-11-15,6 16-13 16,-23-9-4-16,-7 11 0 16,-19-9 0-16</inkml:trace>
    <inkml:trace contextRef="#ctx0" brushRef="#br4" timeOffset="100801.7655">3043 10897 105 0,'-42'52'37'15,"12"18"0"-15,-4 1-4 16,10 15-32-16,6 4 0 15,6 3-2-15,6-2-2 16,5-11-3-16,14 3-16 16,1-25-13-16,16-6-3 0,1-24-2 15,15-10 2-15</inkml:trace>
    <inkml:trace contextRef="#ctx0" brushRef="#br4" timeOffset="101005.7772">3298 11360 97 0,'-26'2'41'0,"12"7"0"16,-4-10-3-16,18 1-35 15,0 0-4-15,15-15-5 16,16 13-21-16,-9-13-12 15,14 4-1-15,-9-7 0 16,11 5-1-16</inkml:trace>
    <inkml:trace contextRef="#ctx0" brushRef="#br4" timeOffset="101456.803">3827 11037 106 0,'0'0'40'0,"0"0"0"16,0 0 0-16,16 0-37 15,6-3 0-15,6 0-1 16,6 2-1-16,2 0 1 0,2 1-1 15,1 1-1-15,-2 0 0 16,-3 1 0-16,-6 4 0 16,-6 3 0-16,-11 7 0 15,-8 6-1-15,-13 7 0 16,-11 9 0-16,-12 8 0 15,-13 11 1-15,-8 7-1 16,-1 4 1-16,-4 1-1 16,3-4 2-16,7-5 0 15,11-7-1-15,15-10 1 16,14-14-1-16,19-14 1 15,18-15-1-15,17-12 0 16,14-7-1-16,7-10-3 16,11 2-6-16,-4-17-7 0,15 19-7 15,-21-15-13-15,7 15-4 16,-17-6-1-16,4 12 2 15</inkml:trace>
    <inkml:trace contextRef="#ctx0" brushRef="#br4" timeOffset="107615.1552">19481 10551 75 0,'11'-15'36'0,"2"11"-1"15,-13 4 0-15,0 0-28 0,-24 30-3 16,-4 8 0-16,-16 6 0 15,-10 12-1-15,-12 4-1 16,-4 7-1-16,-6-4-1 16,2-3-2-16,9-7-2 15,4-17-6-15,25-1-27 16,5-19 0-16,31-16-1 15,0 0 0-15</inkml:trace>
    <inkml:trace contextRef="#ctx0" brushRef="#br4" timeOffset="107795.1655">18951 10685 103 0,'-24'-24'37'16,"6"22"2"-16,0 3-1 0,18 17-32 16,8 4-2-16,18 6-1 15,16-2-2-15,16 2-1 16,14 0-3-16,7-11-6 15,22 4-27-15,-9-13-2 16,5 3 0-16,-12-10-3 16</inkml:trace>
    <inkml:trace contextRef="#ctx0" brushRef="#br4" timeOffset="108219.1898">19972 10609 76 0,'10'-16'37'16,"4"7"0"-16,-13-5 1 15,-1 14-22-15,-4-15-9 16,4 15-2-16,-18 2 0 16,18-2 0-16,-25 14-2 15,10 0 0-15,-5 4 0 16,-1 8-1-16,0 4 0 15,-2 4 0-15,1 1-1 16,4 3 1-16,1-2-2 16,7-1 1-16,5-5 0 15,12-6-1-15,14-6 0 0,15-10 1 16,18-10-1-16,14-7 0 15,19-6-2-15,11-10 0 16,10-1-4-16,-2-14-7 16,9 14-18-16,-26-10-8 15,-7 12-1-15,-24-7-2 16</inkml:trace>
    <inkml:trace contextRef="#ctx0" brushRef="#br4" timeOffset="108436.2021">20331 10608 110 0,'-23'32'40'0,"-6"-1"1"16,14 15-1-16,-12-1-35 15,12 6-2-15,1 2-1 16,1 0-2-16,1-1-1 15,1-7-4-15,12 0-5 16,-3-17-22-16,23 2-10 16,1-18 0-16,21-1 0 15</inkml:trace>
    <inkml:trace contextRef="#ctx0" brushRef="#br4" timeOffset="108607.2119">20718 11061 113 0,'-37'5'36'0,"14"-1"-2"16,12-7-40-16,4-9-33 15,19 4 1-15,3-7-1 16</inkml:trace>
    <inkml:trace contextRef="#ctx0" brushRef="#br4" timeOffset="109185.245">20945 10745 103 0,'0'0'39'0,"-12"-8"0"15,24 7-2-15,9-13-32 16,19 2-1-16,8-4 0 15,12 4-1-15,4-1 0 0,5 1-1 16,-3 5 0-16,-9 6 0 16,-13 7 0-16,-14 7-1 15,-23 4 0-15,-13 11-1 16,-19 2 1-16,-15 8-1 15,-14 4 0-15,-7 8 0 16,-12 2 0-16,1-1-2 16,2-2 2-16,9-1-2 15,12-6 2-15,13-3-1 16,21-9 1-16,18-7-1 15,23-9 1-15,21-4 1 16,14-8-1-16,11-4 0 16,5-4-1-16,1-6-2 0,-3 4-4 15,-11-8-6-15,-1 15-11 16,-29-15-10-16,3 13-6 15,-18-7-1-15,3 9 0 16</inkml:trace>
    <inkml:trace contextRef="#ctx0" brushRef="#br4" timeOffset="119449.8321">5245 10675 72 0,'-15'4'35'0,"-11"-1"-1"16,-5 8 2-16,-12-4-31 15,0 5-1-15,-8-4 1 16,-1 2 0-16,-6-5 0 15,3 2 0-15,0-6 0 16,7 1-1-16,1-4-1 16,10 2 0-16,7-3-1 15,6 3 0-15,8-1-1 16,16 1-1-16,-15 4 0 15,15-4 0-15,-2 11 0 16,4 0 0-16,0 8 0 0,-2 7 0 16,-4 12 0-16,1 11 0 15,-5 17 0-15,-4 10-1 16,-3 12 1-16,0 9-1 15,-5 4 0-15,2 2 2 16,-1-6-2-16,2-6 2 16,3-9-1-16,4-10 0 15,-1-8 0-15,3-11 0 16,3-5 1-16,0-6-3 15,-2-6 3-15,2-4-3 16,0-7 3-16,1-1-1 16,4-4 1-16,7-5 0 15,8-6 0-15,10-6 0 16,16-5 0-16,16-7-1 0,7-5 0 15,8-5-1-15,4 1-3 16,0-7-2-16,4 14-15 16,-21-12-18-16,-4 15-1 15,-20-4-2-15,-2 8 2 16</inkml:trace>
    <inkml:trace contextRef="#ctx0" brushRef="#br4" timeOffset="120177.8738">5021 11213 63 0,'0'0'36'15,"11"-11"-1"-15,-11 11 1 16,0 0-31-16,-7 20 0 15,-6-5 0-15,0 10-1 16,-4 0 0-16,1 4-1 16,-3 0 1-16,4 3-1 15,5-4 0-15,5 2-1 16,9-7 0-16,9-1 0 15,13-9 0-15,10-2-1 16,11-10 0-16,11-8-1 16,6-8-1-16,7-9-2 15,3-3-1-15,-4-14-5 16,7 7-27-16,-19-12-1 15,0 10-2-15,-19-6 1 16</inkml:trace>
    <inkml:trace contextRef="#ctx0" brushRef="#br4" timeOffset="120364.8844">5416 11111 87 0,'-45'34'38'0,"-2"2"1"16,10 17-2-16,5 2-33 15,8 9 0-15,7-1-2 16,7 2-1-16,10-3-2 15,6-9-3-15,17 1-10 16,-1-23-23-16,17-4 0 16,-1-18-3-16,13-5 1 15</inkml:trace>
    <inkml:trace contextRef="#ctx0" brushRef="#br4" timeOffset="120537.8943">5669 11474 93 0,'-28'7'38'0,"11"2"-1"16,-1-10-1-16,8-7-41 16,20 4-30-16,-3-15-2 15,18 4-1-15,0-13-1 16</inkml:trace>
    <inkml:trace contextRef="#ctx0" brushRef="#br4" timeOffset="120927.9164">5954 11207 86 0,'0'0'38'0,"0"0"2"16,0 0 0-16,24 3-35 15,2-10-1-15,1-4 0 16,7 3 0-16,-1 0-2 16,-3 3 0-16,-6 2-1 15,-2 4 0-15,-13 5 0 16,-8 8-1-16,-6 7 1 0,-14 5-1 15,-4 7 1-15,-8 7-1 16,-5 6 1-16,-5 5-1 16,2 0 0-16,4-3 1 15,5-3 0-15,8-7-1 16,11-8 0-16,14-12 0 15,13-11-1-15,12-11-2 16,12-6-3-16,3-19-13 16,21 7-20-16,-8-14-1 15,5 6-2-15,-8-10 1 16</inkml:trace>
    <inkml:trace contextRef="#ctx0" brushRef="#br4" timeOffset="133700.6472">7010 11128 64 0,'14'-13'35'0,"-8"-1"0"16,4 12-10-16,-8-8-16 15,-2 10-1-15,0 0-2 16,9 16-1-16,-8-2-1 15,5 9-1-15,0 4-1 16,3 11 1-16,-1 3-2 16,1 10 2-16,-4 4-2 0,-6 4 1 15,-7 2-1-15,-9-1 1 16,-8-3-2-16,-5-4 3 15,-7-9-3-15,-6-10-1 16,4-11-3-16,-7-21-6 16,20-4-26-16,-9-18-1 15,15-7 0-15,2-18-3 16</inkml:trace>
    <inkml:trace contextRef="#ctx0" brushRef="#br4" timeOffset="133917.6593">6840 11158 90 0,'0'0'39'16,"0"0"2"-16,0 0-3 0,-18 3-32 16,18-3-1-16,12-2-2 15,11-3 0-15,11 0-1 16,9-2-1-16,10-1-2 15,10 0-1-15,11 3-3 16,-5-10-15-16,17 14-20 16,-11-7 2-16,2 5-5 15,-6-5 3-15</inkml:trace>
    <inkml:trace contextRef="#ctx0" brushRef="#br4" timeOffset="135809.7678">7792 11480 70 0,'0'0'34'0,"0"0"-7"15,4-19 0-15,-4 19-19 16,0 0-1-16,0 0-2 15,1 16-1-15,0 2-1 16,-2 3 0-16,1 9-2 16,-1 5 0-16,-2 4 1 15,-1-1-1-15,-1 5 1 16,1-7-1-16,-2-3 0 0,0-6 0 15,2-10 0 1,4-17 1-16,0 0 0 0,0 0-1 16,10-29-1-16,-1-1 1 15,6-6 1-15,1-7-2 16,2-6 1-16,5 0 0 15,0-2-3-15,1 2 2 16,1 4 0-16,-2 6 0 16,1 6 0-16,-1 9 0 15,-2 7-1-15,0 9 1 16,-6 11 0-16,-1 8 0 15,-4 8 0-15,-1 4 0 16,-5 6 0-16,-4 5 0 16,0 2 0-16,-7 3 0 0,0-2 0 15,-4-2 0 1,-2-1 0-16,-2-4 0 0,-5-4 0 15,-1-5 0-15,-3-3 1 16,0-6-1-16,-4-1 2 16,5-4-2-16,-2-1 1 15,2-1-1-15,3 3 1 16,3 4-1-16,3 3-2 15,4 6 1-15,1 6-1 16,3 7 1-16,-2 4-3 16,4 6 0-16,-4-7-10 15,15 1-24-15,-6-8 2 16,10-5-3-16,-2-16 2 15</inkml:trace>
    <inkml:trace contextRef="#ctx0" brushRef="#br4" timeOffset="136472.8058">8228 11545 82 0,'0'0'39'16,"0"0"-1"-16,0 14 0 15,15-6-32-15,-15-8-3 16,27 3 0-16,-4-9 0 16,9-2-1-16,4-5 0 15,1-3 0-15,1-4-1 16,-3-3-1-16,-4 1 1 0,-5 2-1 15,-6-1 0-15,-11 0 1 16,-7 1-1-16,-5 8 1 16,-8 0-1-16,-4 5 0 15,-5 4 1-15,-3 6-1 16,-6 9 0-16,0 10 0 15,-2 7 1-15,3 3-1 16,4 4 0-16,7-2 1 16,11 0 0-16,10-6-1 15,15-11 1-15,16-10 0 16,10-11 0-16,5-4-1 15,6-7 1-15,1-3-1 16,-3-3 1-16,-8 3-1 16,-8 3 1-16,-11 6-1 0,-11 8 0 15,-16 1 0-15,6 17 0 16,-16 2 0-16,-5 4 0 15,0 5 0-15,0-2 0 16,0 1 0-16,5-4 0 16,2-5 0-16,7-6 1 15,1-12-1-15,13-5 1 16,3-10-1-16,0-7 1 15,1-4 0-15,2-7 0 16,-2 1 0-16,0 0 0 16,-2 1-1-16,1 4 0 15,-3 6-1-15,5 5-3 16,-2-2-4-16,13 17-7 15,-10-14-5-15,14 17-18 16,-7-7-3-16,7 10-2 0,-3-7 2 16</inkml:trace>
    <inkml:trace contextRef="#ctx0" brushRef="#br4" timeOffset="137177.8461">9406 11429 60 0,'16'-20'39'15,"-16"20"-1"-15,11-6 2 16,-4 21-18-16,-13-4-15 15,3 8-3-15,-6 2 0 16,1 9-1-16,-2-2 0 16,-2 3-1-16,3-3 0 15,2-3-1-15,2-5 1 16,3-5-1-16,2-15-1 15,0 0 1-15,21-4-1 16,-7-12 0-16,2-4 1 0,1-5-1 16,1-3 0-16,0 0 1 15,-4-1-1-15,-1 3 0 16,-4 7 0-16,-1 4 1 15,-3 4-1-15,-5 11 0 16,0 0 0-16,0 0 1 16,4 13-1-16,1-3 0 15,1 2 0-15,2 1 0 16,2-1 0-16,4-2 0 15,5-4 1-15,2-2-1 16,4-3 0-16,-1-1 1 16,1-3-1-16,1-3 1 15,-1-2 0-15,-1-4-1 16,-3-2 1-16,-4-1-1 0,1 2-1 15,-7-1 1-15,0 2-1 16,-6 0 0-16,-5 12 0 16,0 0-1-16,0 0 0 15,-9 26 0-15,1-3-2 16,-5 0-1-16,9 12-5 15,-10-14-9-15,20 10-14 16,-10-16-7-16,15-3 0 16,0-13 1-16</inkml:trace>
    <inkml:trace contextRef="#ctx0" brushRef="#br4" timeOffset="137610.8709">10243 10933 91 0,'0'0'37'16,"0"0"-1"-16,13 12-4 15,-13-12-25-15,-2 10-1 16,2-10 0-16,1 22-1 16,-4-5 0-16,1 6-3 15,-3 5 1-15,-2 8-2 16,-5 3 0-16,-5 10 0 0,-4 4 0 15,-6 4-1 1,-2 2 1-16,3 0 0 0,-2-4 1 16,3-3-1-16,9-8 0 15,7-9 0-15,12-8 0 16,13-11 0-16,11-9-1 15,12-7 1-15,8-6-2 16,1-3-1-16,7-1-2 16,-4-7-4-16,5 13-5 15,-19-15-6-15,9 19-13 16,-19-11-11-16,2 7 0 15,-12-4 2-15</inkml:trace>
    <inkml:trace contextRef="#ctx0" brushRef="#br4" timeOffset="138476.9203">11039 11376 87 0,'0'0'37'0,"7"-12"-1"16,-7 12-6-16,0 0-24 16,0 20-1-16,-8-5 0 15,2 13 0-15,-4 2-2 16,1 6 0-16,-3 2 0 0,0 5-1 15,3-5 0-15,-1-3 1 16,3-9-3-16,2-3 3 16,2-9-3-16,3-14 1 15,0 0-1-15,0 0 1 16,17-23-1-16,-5-1-1 15,-2-5 1-15,3-5-2 16,0-6 3-16,0-1-1 16,3-1 0-16,0 0 0 15,1 5 0-15,-1 4 0 16,4 7 0-16,-1 6 0 15,1 8 0-15,2 7 0 16,-1 7 0-16,1 9-1 16,-3 3 1-16,-2 3 0 15,-5 2-1-15,-5 3 0 0,-5 5 1 16,-7-2-1-16,-4 1 1 15,-7-1 0-15,-6-2 0 16,-1 0 0-16,-2-1 0 16,-2-4 0-16,2 1 0 15,0 2 0-15,-1-1-1 16,3 5 3-16,-1 7-2 15,0 4-1-15,0 5 2 16,1 2-2-16,4 2 0 16,0-5-3-16,13 4-2 15,-3-21-12-15,25 1-13 16,-7-19-9-16,17-5 0 15,1-17-1-15</inkml:trace>
    <inkml:trace contextRef="#ctx0" brushRef="#br4" timeOffset="139114.9569">11351 11484 87 0,'11'11'40'16,"-11"-11"-1"-16,27 9 2 15,-27-9-34-15,31-4-4 16,-4-4 1-16,5-2-2 16,2-4 0-16,0-1-1 15,-4-2 0-15,-1-1 0 16,-7 0-1-16,-7 0 1 0,-6 1 0 15,-4 2-1-15,-10 3 1 16,5 12-1-16,-24-13 1 16,5 12-1-16,-4 7 0 15,-2 4 1-15,-4 7-1 16,2 4 0-16,6 4 0 15,4 3 1-15,7-4-1 16,8 3 1-16,13-6-1 16,9-5 1-16,9-6-1 15,8-5 0-15,7-5 1 16,2-6 0-16,-1-1-1 15,-3-3 0-15,-7 0 1 16,-7 4-1-16,-6-1 0 16,-8 7 0-16,-14 0 0 15,4 18 0-15,-12 1-1 0,-5 2 1 16,-2 5 0-16,1 0 0 15,-4 2-1-15,7-5 3 16,-1-4-2-16,8-6 0 16,4-13 0-16,0 0 0 15,17-9 1-15,-3-8 0 16,3-7 0-16,3-6-2 15,2-5 2-15,-1-2-1 16,0 4 0-16,-3-1 0 16,2 5-2-16,-2 5-1 15,3 12-5-15,-6-6-4 16,15 21-5-16,-14-13-7 0,21 22-15 15,-6-9-2-15,16 13-1 16,4-5 2-16</inkml:trace>
    <inkml:trace contextRef="#ctx0" brushRef="#br4" timeOffset="139798.9959">12865 11425 87 0,'-6'-18'39'0,"6"18"-1"15,-36-29-3-15,20 23-28 16,-18 1-1-16,4 9-2 0,-3 4-1 16,0 13 1-16,1 7-2 15,2 5 0-15,7 6 0 16,7-2 0-16,8 1-1 15,8-5 0-15,11-7 0 16,10-11 0-16,6-13 0 16,12-13-1-16,6-14 1 15,8-12-1-15,2-8 0 16,1-7 0-16,-5-6 1 15,-1-2-1-15,-9 2 0 16,-9 7 0-16,-8 9 1 16,-10 10-1-16,-9 11 0 15,-5 21 0-15,-14 5 0 16,-3 20 0-16,-4 15 0 0,-2 12 0 15,3 8-1-15,3 4-1 16,7 0-2-16,7-7-2 16,19 0-5-16,-2-22-6 15,24 1-11-15,-12-20-13 16,19-6 1-16,-9-14-1 15,4-3 3-15</inkml:trace>
    <inkml:trace contextRef="#ctx0" brushRef="#br4" timeOffset="140144.0157">13219 11492 90 0,'-17'5'39'0,"23"5"2"0,-6-10-2 16,25 14-33-16,-7-8-3 15,7 0 0-15,4-5-1 16,5 0 1-16,-2-6-2 15,-1 0 1-15,-5-6-1 16,-3 0-1-16,-6-7 1 16,-6 1 0-16,-10 0 0 15,-6-2-1-15,-5 5 0 16,-7 3 0-16,-4 4 0 15,-5 8-1-15,-6 10 1 16,1 5 0-16,0 6-1 16,4 9 1-16,7-1 0 15,11 2-1-15,10 1-2 16,8-7-1-16,22 1-5 0,4-17-6 15,28 8-10-15,-10-18-16 16,20 2 2-16,-10-12-2 16,6 2 3-16</inkml:trace>
    <inkml:trace contextRef="#ctx0" brushRef="#br4" timeOffset="140654.0449">13835 11511 70 0,'-24'-19'39'0,"1"11"1"16,-15-3-1-16,6 14-17 15,-7-3-17-15,7 7 0 16,1 6-2-16,3 4-1 15,6 4 0-15,10 3 0 16,6 0 0-16,8 0-1 16,6-2 0-16,7-4 0 15,4-6 0-15,9-5-1 0,1-8 1 16,5-6-1-16,-2-8 0 15,-1-7 0-15,0-5 0 16,-5-3 0-16,0-6 0 16,-7 4-1-16,-1 4 1 15,-8 5-1-15,-3 10 1 16,-7 13-1-16,-6 13 0 15,-6 16 1-15,-8 16 1 16,-8 17 0-16,-7 12 0 16,-4 12-1-16,-4 6 1 15,0 2 0-15,3-3 0 16,2-6-1-16,5-13 0 15,8-17-1-15,7-13 2 16,9-20-1-16,9-22 1 0,-1-13 0 16,9-17-1-16,6-14 1 15,3-9-1-15,5-9 0 16,3-7 0-16,0-2 0 15,3 7-2-15,-2 1-1 16,6 13-3-16,-7-3-3 16,13 18-6-16,-14-9-4 15,18 27-9-15,-15-13-10 16,12 13-2-16,-5-2 1 15,4 4 3-15</inkml:trace>
    <inkml:trace contextRef="#ctx0" brushRef="#br4" timeOffset="141030.0663">14104 11504 76 0,'0'0'42'15,"-9"-15"-2"-15,9 15 1 0,-11-1-19 16,11 1-18-16,-7 11 0 16,2 5-2-16,-3 6 0 15,1 6 1-15,-5 3-1 16,2 6 1-16,-3-4-2 15,2 3 1-15,-1-9-1 16,9-1 1-16,-3-11-1 16,6-15-1-16,0 0 0 15,18-6-1-15,-3-11 1 16,2-7-1-16,1-4 0 15,-2-9 0-15,3 0 1 16,-3-1-2-16,-1 4 3 16,-3 0-1-16,-3 4-1 15,1 4 1-15,2 7 0 0,1 6-1 16,4 4-1-16,3 4-1 15,8 4-2-15,1-5-5 16,13 12-2-16,-9-15-6 16,13 19-10-16,-21-17-7 15,7 10-5-15,-12-5 0 16,-3 7 3-16</inkml:trace>
    <inkml:trace contextRef="#ctx0" brushRef="#br4" timeOffset="141384.0864">14414 11495 101 0,'-4'25'40'15,"4"-25"1"-15,28 16-11 16,-9-15-24-16,6 0 0 0,6-5-2 16,3-3-1-16,0-5 0 15,0-2-2-15,-4-2 0 16,-3-3 0-16,-7 0-1 15,-5-1 0-15,-9 5 0 16,-8-2-1-16,2 17 0 16,-19-10 1-16,-2 16 0 15,-10 9-1-15,-3 6 1 16,-5 7 1-16,-1 6-1 15,3 3 1-15,1 0-1 16,11-3 2-16,9-3-1 16,12-6 0-16,15-8-2 15,8-9-3-15,22-1-5 0,-3-18-4 16,21 9-4-16,-10-23-12 15,20 11-8-15,-12-11-7 16,4 2 3-16,-11-4 2 16</inkml:trace>
    <inkml:trace contextRef="#ctx0" brushRef="#br4" timeOffset="141752.1077">14835 11566 104 0,'-1'12'40'16,"1"-12"-1"-16,28 7-9 15,-4-13-25-15,13 0-1 16,0-4 0-16,8-1-2 0,-7-3-1 16,-1 2 0-16,-7-3 0 15,-8 0-1-15,-12 1-1 16,-6 0 1-16,-11 4-1 15,-5 2 1-15,-7 4-1 16,-8 6 1-16,-2 7-1 16,-5 7 2-16,3 3-1 15,2 5 0-15,4 4 0 16,6-1 1-16,6-1-1 15,10-3 1-15,10-5-1 16,10-7 0-16,11-3-3 16,5-10-4-16,15 2-4 15,-7-19-6-15,22 10-11 16,-14-18-13-16,15 2-1 15,-9-12 2-15,0 4 1 0</inkml:trace>
    <inkml:trace contextRef="#ctx0" brushRef="#br4" timeOffset="142436.1469">15139 11016 89 0,'-13'1'40'16,"13"-1"3"-16,13-1-10 15,14 3-26-15,5-2-2 16,7 5-1-16,8 0 0 16,4 1-3-16,-2 1 0 15,-2-1-1-15,-5 0 2 16,-10-1-2-16,-8-3 1 15,-5 0 0-15,-9-1 0 0,-10-1 0 16,0 0 0-16,7 13-1 16,-9 0 0-16,-2 4 1 15,0 9-1-15,-3 9 0 16,2 7 1-16,-1 9-1 15,-3 9 1-15,4 5-1 16,-4 3 1-16,5 2 1 16,-2 1-1-16,2-2-1 15,-1-3 0-15,1-6-1 16,-3-5 2-16,0-4-2 15,-3-5 1-15,-5-2-2 16,-4-6 2-16,-6 0 1 16,-5-6-2-16,-6-2 2 15,-5-6-1-15,2-3 0 0,-2-8 0 16,4-3-1-16,8-9-1 15,4-7-2-15,25 6-5 16,-17-26-3-16,28 13-5 16,-8-21-9-16,29 14-6 15,-13-13-10-15,15 5-1 16,-5-3 4-16</inkml:trace>
    <inkml:trace contextRef="#ctx0" brushRef="#br1" timeOffset="147225.4208">15333 12190 36 0,'6'-14'31'16,"12"-1"1"-16,11 0-1 15,7-3-23-15,19 8 0 16,9-6-1-16,18 9-1 15,10-3-1-15,14 9-1 0,8-1 0 16,14 6-2-16,12 1 0 16,12 4-1-16,8-2 1 15,13 3-1-15,15-3 1 16,19-2 0-16,22-3-1 15,22-5 1-15,29-7 0 16,22-2 0-16,28-7 0 16,16-1-1-16,21-2 1 15,16-5 0-15,11 2-1 16,51 3 1-16,-47 0-1 15,43 2 1-15,-48 3-1 16,-4-1 0-16,-18-1 0 16,-14 4 2-16,-21-2-3 0,-63 1 3 15,16 1-5-15,-74-1-1 16,12 6-18-16,-46-7-15 15,-33 8 0-15,-51-7-5 16,-40 6 3-16</inkml:trace>
    <inkml:trace contextRef="#ctx0" brushRef="#br1" timeOffset="147894.4589">15786 14716 27 0,'-13'-10'31'15,"1"-1"1"-15,12 11-1 16,-2-27-16-16,22 21-4 15,5-9-3-15,20 6-1 16,14-6-2-16,24 2-1 16,23-4 0-16,31 4-2 15,28-3 0-15,32 1-1 16,30 0 0-16,26 0-1 15,27 3 1-15,25-1 0 16,20-1 1-16,18 4 0 16,15-2 0-16,15 3 1 0,13-5-1 15,17 3 1-15,55-3-1 16,-28 2-1-16,8 0 0 15,7 0-1-15,-6 2 0 16,-14-1-2-16,-20 10-2 16,-37-10-12-16,-74 17-20 15,-19-11-2-15,-49 6-1 16,-64-8 0-16</inkml:trace>
    <inkml:trace contextRef="#ctx0" brushRef="#br1" timeOffset="149215.5343">1039 13650 69 0,'3'-23'36'15,"3"10"1"-15,-13-3-1 16,7 16-31-16,-16-7-1 15,16 7-1-15,-21 28-1 16,11 3-1-16,-2 10 0 16,4 14 0-16,-3 7 0 0,2 7 0 15,-1 5 0-15,-1 1-1 16,4-5 0-16,-1-8 0 15,1-11 1-15,0-12-1 16,3-11 1-16,1-18-1 16,3-10 2-16,9-30-1 15,1-13 1-15,5-15 0 16,4-17 0-16,4-9 0 15,1-11-1-15,3 1 1 16,-1 3-1-16,-1 10 0 16,-4 12 0-16,-5 13-1 15,-1 22 0-15,-1 18 0 16,0 19 0-16,2 20 0 15,-1 17 0-15,1 19 1 0,4 8-1 16,5 13 0-16,5 6-1 16,-1 2 0-16,4-6 1 15,4-9-1-15,-1-11 1 16,0-16-1-16,-4-14 1 15,-2-18 1-15,-5-19 1 16,-5-11 0-16,-6-21 0 16,-4-11 1-16,-9-13-2 15,-1-11 1-15,-5-7-1 16,2-2-1-16,-1 8-1 15,1 5-2-15,4 14 0 16,0 10-2-16,11 22-3 16,-4 6-6-16,21 35-15 15,-13-7-8-15,19 22 0 0,-8-5-1 16</inkml:trace>
    <inkml:trace contextRef="#ctx0" brushRef="#br1" timeOffset="149561.5543">2044 13849 59 0,'8'-16'35'0,"-8"16"1"15,-3-28-2-15,3 28-21 16,-23-18-3-16,7 21-3 16,-8 8-1-16,2 14 0 15,-2 11-2-15,3 11 1 16,3 5-2-16,6 4-1 15,7-3-1-15,10-4 0 0,9-10 1 16,13-10-2-16,8-13 0 16,6-16 0-16,5-15 1 15,-2-8 0-15,-3-10 0 16,-5-9 0-16,-11-4 0 15,-13 0 0-15,-10 1-1 16,-15 6 0-16,-9 7-1 16,-6 4-1-16,-7 12-2 15,0 0-3-15,13 20-11 16,-8-14-10-16,30 10-12 15,0 0-1-15,13 22 1 16,13-19-2-16</inkml:trace>
    <inkml:trace contextRef="#ctx0" brushRef="#br1" timeOffset="149712.563">2621 14104 96 0,'-21'30'39'15,"-10"-15"-1"-15,10-8-12 16,21-7-64-16,-14-13-1 15,33 2-3-15,4-16 1 16</inkml:trace>
    <inkml:trace contextRef="#ctx0" brushRef="#br1" timeOffset="150192.5905">3634 13928 68 0,'2'-18'40'0,"-11"-6"-2"15,5 13 1-15,-13 1-27 16,-1 9-7-16,-4 5-1 16,-2 11-1-16,-3 9-1 15,1 12 1-15,0 5-2 16,7 5 0-16,5 2 0 15,10-2-1-15,10-9 1 0,10-4-1 16,9-11 2-16,7-15-2 16,7-11 1-16,3-12 0 15,-1-9 1-15,-5-8 0 16,-6-8 0-16,-7-3 0 15,-10-2-2-15,-10 1 1 16,-4 4-2-16,-7 3 1 16,0 9-3-16,-3 6 0 15,7 9-2-15,4 14-1 16,9-1-5-16,5-3-12 15,25 19-16-15,3-8 0 16,18 2-1-16,3-13 1 16</inkml:trace>
    <inkml:trace contextRef="#ctx0" brushRef="#br1" timeOffset="150425.6038">4574 13337 88 0,'-10'-49'39'0,"-19"-3"1"15,0 17 0-15,-20 14-36 16,9 9-2-16,-8 18 0 15,2 22-1-15,1 24 0 16,4 23 0-16,2 20-1 16,4 14 0-16,8 8-1 15,8 2-1-15,9-4-2 16,8-16-4-16,17 0-16 15,-7-34-17-15,15-16 1 0,-10-28-2 16,9-14 2-16</inkml:trace>
    <inkml:trace contextRef="#ctx0" brushRef="#br1" timeOffset="150584.6129">4046 13868 97 0,'-14'-14'41'16,"5"-5"0"-16,19 14-1 15,15-6-38-15,10 1-3 16,19 2-5-16,5-16-18 15,30 12-16-15,6-11 0 16,17 7-2-16,2-8 1 16</inkml:trace>
    <inkml:trace contextRef="#ctx0" brushRef="#br1" timeOffset="150952.634">5310 13468 76 0,'9'-8'40'15,"5"14"-1"-15,-14-6 1 16,6 27-35-16,-6 1-1 16,8 14 0-16,2 6-2 0,4 9 1 15,4 3 0-15,1 5-1 16,0-1-1-16,0 4 1 15,-10-4-1-15,-11-4-1 16,-9-6-1-16,-17-9-1 16,-6-6-2-16,-12-15-3 15,3-2-11-15,-13-30-22 16,15-3 0-16,-1-27-3 15,19-6 4-15</inkml:trace>
    <inkml:trace contextRef="#ctx0" brushRef="#br1" timeOffset="151139.6447">5050 13498 101 0,'0'0'42'0,"10"19"1"16,9 9-1-16,11-10-39 16,14-4-1-16,18-7-1 15,11-5-1-15,15-3-2 16,7-7-2-16,7 7-4 15,-10-16-15-15,9 20-17 16,-21-5-1-16,-7 13-1 16,-24-3 0-16</inkml:trace>
    <inkml:trace contextRef="#ctx0" brushRef="#br1" timeOffset="151500.6653">6007 13864 89 0,'-35'38'40'0,"3"14"2"16,-7-4-2-16,14 6-35 16,-4-5-1-16,10 3-2 15,9-9 0-15,17-9-2 16,12-16 2-16,16-15-2 15,12-15 0-15,11-12 1 16,2-10 0-16,-1-10 0 16,-8-2 0-16,-10-1 0 15,-15 3 0-15,-16 3-1 16,-17 7 1-16,-15 7-1 15,-9 10-1-15,-3 3 0 0,1 7-2 16,2 0-1 0,10 7-1-16,6-8-8 0,28 16-11 15,-13-8-12-15,35-8-3 16,-6 0-3-16,15 6 2 15</inkml:trace>
    <inkml:trace contextRef="#ctx0" brushRef="#br1" timeOffset="151868.6863">6458 13841 86 0,'-5'13'40'16,"2"2"1"-16,-9-5 0 16,3 11-37-16,1 6 0 15,7 9 0-15,-4 4-2 16,7 3 0-16,1-1 0 0,5-4-1 15,3-8 0-15,10-12-1 16,3-14 1-16,7-17-1 16,6-13 2-16,3-11-1 15,1-8 1-15,0-6-1 16,-1-2 0-16,-9 8 0 15,-4 4-1-15,-9 13 1 16,-8 15-1-16,-10 13 0 16,-5 19 0-16,-8 10 1 15,0 11-2-15,2 4-1 16,-1 4 1-16,6-3-2 15,6-7 0-15,11-14-3 16,13-9-3-16,6-28-11 16,26 0-3-16,-12-34-7 0,24-2-9 15,-7-19-2-15,5-3 2 16</inkml:trace>
    <inkml:trace contextRef="#ctx0" brushRef="#br1" timeOffset="152048.6967">7259 13355 90 0,'-23'-25'41'15,"1"33"1"-15,-9 18-1 16,9 26-35-16,-6 17-3 15,6 12-1-15,5 7 0 16,4 4-2-16,7-1-1 16,7-11-2-16,11-2-1 15,0-21-8-15,20 3-11 16,-13-30-14-16,15-4-6 15,-5-24 0-15,6-3 2 0</inkml:trace>
    <inkml:trace contextRef="#ctx0" brushRef="#br1" timeOffset="152408.7172">7330 13889 89 0,'0'0'40'0,"-5"18"2"16,4-8-1-16,9 6-38 15,5-1 1-15,9 0-1 16,6-4-1-16,9-2 1 15,4-7-1-15,7-3 0 16,-1-8 0-16,-3-5-1 16,-4-4 0-16,-3-5-1 15,-13-4 0-15,-8-4 0 16,-13 0 0-16,-12 3-1 0,-9 4 1 15,-7 9 0-15,-10 10 1 16,-5 13-1-16,-2 13 0 16,-1 15 1-16,5 10 0 15,7 4-1-15,5 6 0 16,12-5-1-16,13-3-1 15,13-6-2-15,17-5-5 16,5-26-10-16,29 9-6 16,-11-28-7-16,28 3-10 15,-5-14-2-15,11-4 2 16</inkml:trace>
    <inkml:trace contextRef="#ctx0" brushRef="#br1" timeOffset="152853.7427">8283 13698 77 0,'-35'-4'41'0,"6"15"-1"16,-14 1 2-16,6 13-36 15,-9 2-2-15,7 5 1 16,4 0-2-16,11 0 0 0,9-6 0 15,16-4-1-15,14-8 0 16,11-6-1-16,10-5 0 16,3-2-1-16,4-1 1 15,-2-1 0-15,-3 3-1 16,-8 8 0-16,-8 3 0 15,-11 7-1-15,-10 5 1 16,-6 7 0-16,-8 0-1 16,-4 4 0-16,-5-1 0 15,-3-4-2-15,2-1 0 16,-1-9-3-16,9 3-8 15,-14-24-9-15,24 12-6 16,-16-22-12-16,14-2-1 16,-3-14 1-16</inkml:trace>
    <inkml:trace contextRef="#ctx0" brushRef="#br1" timeOffset="154790.8532">9787 13199 46 0,'-2'-40'39'0,"-8"4"0"15,-13-2 0-15,-7 14-20 16,-14-8-12-16,-1 19-1 16,-11 2 1-16,1 22-2 15,-8 8-1-15,5 19 0 16,-1 15-1-16,4 16-1 15,7 16 0-15,4 10-1 16,8 7 0-16,12 3 0 0,5 1-2 16,8-7-1-16,10-6-1 15,6-12-1-15,15-8-5 16,-7-34-15-16,18-1-17 15,-4-23 0-15,3-11-2 16,-7-21 3-16</inkml:trace>
    <inkml:trace contextRef="#ctx0" brushRef="#br1" timeOffset="156074.9269">9017 13773 88 0,'0'0'40'0,"0"0"0"0,17 15 1 16,10-17-38-16,10 1-1 15,6-4 0-15,6 1 0 16,2-6-1-16,2 5 0 16,-5-2 0-16,-5 1-1 15,-4 4 0-15,-7-1 1 16,-4 3-1-16,-9 4 0 15,-4 4 0-15,-2 1 1 16,-4 8-1-16,-8 5 1 16,2 7-1-16,-4 3 0 15,-3 5 1-15,0 2-2 16,-5-1 1-16,2-2 0 15,-2-6 0-15,2-6 0 16,0-9 0-16,7-15 0 0,0 0 1 16,6-25 1-16,8-5-1 15,1-9 1-15,5-8-1 16,2-5 0-16,-1-4 0 15,2 4-1-15,-5 7 0 16,0 9 0-16,-4 7 0 16,-5 13 0-16,-9 16 0 15,13 0 0-15,-8 12-1 16,3 7 1-16,4 3 0 15,3-3-1-15,7 0-1 16,5-9-1-16,11-1-2 16,-1-12-2-16,9 5-3 15,-7-15-1-15,5 8-1 16,-15-9 1-16,2 7 3 0,-16-1 5 15,-15 8 2-15,0 0 4 16,-10-4 4-16,-2 18 4 16,-19-7 0-16,8 17-1 15,-11-4-2-15,5 9-1 16,0 3-2-16,5 6-1 15,7 0-1-15,8 1-1 16,13-1-1-16,7-4 0 16,11-6 0-16,11-7-1 15,5-7 0-15,5-9 0 16,-2-11 0-16,-1-8 1 15,-2-10-1-15,-7-2 1 16,-6-8-1-16,-7-5 1 16,-7-3-2-16,-4-1 1 0,-6 2 0 15,-1 2-1-15,-4 6 1 16,-2 5-1-16,4 5 1 15,-1 8-1-15,3 15 1 16,0 0 0-16,0 0 0 16,17 10 0-16,-4 3 0 15,2 1 1-15,2 0-1 16,6 1 1-16,1-4 0 15,-1 2-1-15,2-2 1 16,-6 1-1-16,2 1 1 16,-4 0-1-16,-3 5 0 15,-5 2 1-15,-7 4 0 16,-4 1-1-16,-2 3 0 0,-6-2 0 15,-1-3 0-15,-2-3 0 16,4-10 0-16,9-10 1 16,0 0-2-16,5-14 2 15,11-9-1-15,6-4 1 16,4-7 0-16,2 0 0 15,1 0-1-15,-2 4 0 16,-8 7 1-16,0 9-1 16,-8 7 0-16,-11 7 0 15,5 15 1-15,-8 4-1 16,-1 4 0-16,-3 2 0 15,6 3 0-15,2-5 0 16,5-5 0-16,9-7 1 16,6-11-1-16,8-7 0 0,4-9 1 15,6-6-1-15,-3-4 1 16,1 0-1-16,-7-3 1 15,-1 6-1-15,-11 5 0 16,-4 7 0-16,-14 11 0 16,14 9 0-16,-14 9 0 15,0 5-1-15,-2 7 0 16,-1 5-1-16,7 6-4 15,-5-8-6-15,15 10-4 16,-13-21-5-16,24 14-4 16,-12-26-3-16,26 12-3 15,-9-26-8-15,24 2 0 16</inkml:trace>
    <inkml:trace contextRef="#ctx0" brushRef="#br1" timeOffset="156877.9729">11690 13827 55 0,'4'-26'38'15,"3"9"0"-15,-10-1 1 16,3 18-23-16,0 0-10 15,-10 22 0-15,4 1-2 16,3 16 0-16,-4 3-1 16,2 8-1-16,-1 0 1 15,4 3-2-15,-4-5 1 16,4-3-2-16,-3-10 1 15,3-8-1-15,0-10 1 16,2-17 0-16,0 0 0 16,0 0-1-16,-4-23 1 15,8-6-1-15,-2-9 1 0,4-8 0 16,1-6 0-16,7-5 0 15,-3-3-1-15,7 3 1 16,-2 6 0-16,1 4 0 16,2 11-1-16,0 7 0 15,1 13-1-15,-1 11 0 16,5 9 1-16,-3 8-1 15,2 4 1-15,1 7-1 16,-1 2 0-16,-1 4 1 16,-4 3-1-16,-5 2 1 15,-9 2-1-15,-5-1 1 16,-13 3 0-16,-7-3-1 0,-5-4 0 15,-7-3 1 1,-5-2-1-16,-1-4 1 0,3-2 0 16,2-2-1-16,4 5 1 15,5 8 1-15,4 9-1 16,2 12 0-16,4 10-1 15,-3 13 0-15,0 10-1 16,-5 0-1-16,3 5-1 16,-4-11-2-16,9 3-8 15,-11-33-10-15,26 2-3 16,-10-36-9-16,25-14-5 15,2-26 3-15</inkml:trace>
    <inkml:trace contextRef="#ctx0" brushRef="#br1" timeOffset="157268.9952">11968 14060 79 0,'1'20'41'16,"-1"-20"-1"-16,35-1 1 15,-5-12-36-15,14-3-1 16,9-7 0-16,1-1-1 16,4-7 0-16,0-1-1 15,-8 0 0-15,-10 0-1 16,-9 3 0-16,-12 1-1 15,-14 5 0-15,-10 4 1 16,-10 4-1-16,-9 9 0 0,-5 6 1 16,-5 7-1-16,-2 11 1 15,3 8 0-15,2 6 0 16,11 8-1-16,3 2 0 15,10 2 0-15,14-4-1 16,10-4-1-16,13-4-2 16,9-12-4-16,19 3-10 15,-11-33-7-15,33 12-10 16,-14-28-6-16,17 3 1 15,-7-17 0-15</inkml:trace>
    <inkml:trace contextRef="#ctx0" brushRef="#br1" timeOffset="157646.0168">12937 13740 97 0,'-34'3'40'15,"-16"1"2"-15,5 12-2 16,-10 2-36-16,9 8-1 16,5 2-1-16,4 8 0 15,2 2 0-15,9-1-2 16,7 0 1-16,8-5-1 15,9-5 0-15,10-8 0 16,7-12 0-16,13-9 0 16,6-12 1-16,7-9 0 15,4-9 0-15,4-7 0 16,-3-7 0-16,-2 2 0 15,-2 0 0-15,-9 5-1 16,-6 5 0-16,-6 12-1 16,-8 14 1-16,-13 8 0 15,7 23 0-15,-13 9 0 0,-2 7-1 16,-1 7-1-16,3 3-1 15,1-2-2-15,10-4-2 16,0-16-5-16,22 2-7 16,-9-32-7-16,27 6-3 15,-13-28-9-15,17 4 0 16,-7-17 1-16</inkml:trace>
    <inkml:trace contextRef="#ctx0" brushRef="#br1" timeOffset="157975.0356">13323 13808 97 0,'0'0'37'15,"-13"2"4"-15,-3 5-3 16,0 14-34-16,-1 5 0 15,3 7-1-15,-3 1-2 0,4 0 1 16,2-4-1-16,2-4 0 16,5-5 0-16,5-10 0 15,-1-11 1-15,21-9-1 16,-2-8 0-16,6-7 1 15,4-10-1-15,2 1 0 16,1-4 0-16,2 2 0 16,-2 4-1-16,-7 9 1 15,-5 6-1-15,-2 10 0 16,-3 9 0-16,-2 8 1 15,-5 9-2-15,-3 5 1 16,0 7-3-16,-3 3 0 16,4 4-4-16,-6-10-6 15,17 10-6-15,-15-21-4 0,28 10-6 16,-15-28-4-16,22 8-7 15,-2-19-2-15</inkml:trace>
    <inkml:trace contextRef="#ctx0" brushRef="#br1" timeOffset="158441.0623">13931 13802 81 0,'4'-14'40'16,"11"13"0"-16,-15 1 1 0,15 7-32 16,-15 8-3-16,-2 10 0 15,-9 10-2-15,-3 12 0 16,-1 2-2-16,-5 0 1 15,7 1-2-15,4-8 0 16,4-6-1-16,14-13 0 16,10-14 0-16,15-17-1 15,8-15 2-15,14-14 0 16,4-5-1-16,4-8 1 15,-3-2 0-15,-5 4-1 16,-13 5 1-16,-10 11 0 16,-15 12-1-16,-18 20 0 15,0 0-1-15,-16 15 1 16,-3 10-1-16,3 2 1 0,2 3-1 15,5-3 0-15,6-3-3 16,7-8 0-16,13-3-4 16,-3-19-6-16,24 7-5 15,-17-27-6-15,26 12 0 16,-18-27-6-16,17 5-7 15,-9-18 0-15</inkml:trace>
    <inkml:trace contextRef="#ctx0" brushRef="#br1" timeOffset="158659.0747">14787 13200 111 0,'-11'31'41'16,"3"30"2"-16,-13 3-13 15,2 21-27-15,-3 10 1 0,1 5-2 16,-2 3-1-16,2-3-2 15,3-4-1-15,3-12-2 16,7-9-6-16,-3-33-10 16,18 1-6-16,-13-31-11 15,20-11-4-15,-7-24-2 16,12-8 4-16</inkml:trace>
    <inkml:trace contextRef="#ctx0" brushRef="#br1" timeOffset="158839.085">14560 13717 100 0,'-22'-7'43'0,"19"22"1"15,3-15-1-15,24 9-33 16,10-10-8-16,22-7-2 0,18-4-1 16,12-7-4-16,15 9-9 15,-6-13-6-15,18 26-6 16,-24-16-11-16,11 21-5 15,-23-1-2-15,-5 11 2 16</inkml:trace>
    <inkml:trace contextRef="#ctx0" brushRef="#br1" timeOffset="158952.0913">15425 13957 102 0,'-31'0'26'0,"12"-6"-17"16,-2-9-10-16,2-14-41 15,-9-15-4-15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3:46:51.34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22409 12599 53 0,'6'-14'35'0,"-2"-3"-1"15,6 6 1-15,-8-2-27 16,8 12 0-16,0 2-4 16,8 14-1-16,-1 7 0 15,6 17-1-15,1 12 0 16,5 16-2-16,-1 13 1 0,2 13 0 15,-6 7 0-15,-4 7 0 16,-11 2 1-16,-4 0 0 16,-16-4 0-16,-7-7 0 15,-15-13 0-15,-6-11 0 16,-10-20-1-16,-7-17 1 15,-8-19-2-15,-7-22-2 16,-9-14 0-16,-4-20-3 16,-2-10-4-16,-11-20-29 15,20 4 0-15,3-13-2 16,22 3 2-16</inkml:trace>
  <inkml:trace contextRef="#ctx0" brushRef="#br0" timeOffset="230">22065 12702 97 0,'0'0'42'0,"-9"-21"1"16,31 4-3-16,15-14-38 15,35-4 0-15,32-5-2 16,23-2 0-16,24 1-2 16,10 0-5-16,14 16-31 15,-21 2-3-15,-14 18 1 16,-31 3-3-16</inkml:trace>
  <inkml:trace contextRef="#ctx0" brushRef="#br0" timeOffset="420">23251 13278 90 0,'13'21'38'16,"8"-9"-15"-16,4-21-24 15,20-11-36-15,-13-12-4 16,4-1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0:03:27.39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0T00:03:27.726"/>
    </inkml:context>
  </inkml:definitions>
  <inkml:trace contextRef="#ctx0" brushRef="#br0">18773 1644 20 0,'-14'-11'33'16,"-2"3"2"-16,-7-3-1 16,3 8-10-16,-20-5-2 0,13 4-14 15,-14 2-1-15,6 7-1 16,-8 5-2-16,4 11 0 15,-6 5-1-15,3 11-1 16,2 5 0-16,7 2-1 16,5 1 0-16,11-2-1 15,10-2 1-15,16-10-1 16,13-9 1-16,13-8-1 15,15-12 1-15,9-8-1 16,5-8 1-16,1-5-1 16,-2-7 1-16,-5-1 0 15,-11-2-1-15,-7 1 1 16,-14 6-1-16,-10 5 1 15,-16 17-1-15,0 0 0 16,-19 16 1-16,-4 15-2 0,-6 18 2 16,-4 13-3-16,-2 13 2 15,-3 13-3-15,3 10 0 16,2-4-3-16,21 5-9 15,-1-20-24-15,21-9 1 16,4-20-2-16,20-13 3 16</inkml:trace>
  <inkml:trace contextRef="#ctx0" brushRef="#br0">19387 1662 61 0,'4'-23'38'0,"-4"23"0"16,-12 13 0-16,-5 20-12 16,-12 1-23-16,-2 11-1 15,-4 6 1-15,1 4-2 16,4-2 1-16,6 3-1 15,11-10 1-15,14-7-2 16,20-9 1-16,12-9-1 16,16-6 0-16,11-5 0 15,10-3 0-15,1-1-1 16,-2 1 2-16,-8 7-1 15,-16 5 0-15,-11 10 0 16,-20 9 0-16,-15 9 0 16,-17 4-1-16,-11 2 1 15,-4-2-2-15,-4-7-1 0,4-6-5 16,-2-25-30-16,23-8 0 15,4-30-1-15,19-9-1 16</inkml:trace>
  <inkml:trace contextRef="#ctx1" brushRef="#br0">22137 7501 0</inkml:trace>
  <inkml:trace contextRef="#ctx0" brushRef="#br0" timeOffset="551.0315">19589 1595 108 0,'-15'-8'42'15,"29"25"0"-15,5-4-1 16,19-6-39-16,20-4-2 0,13-8-5 15,24-7-32-15,-10-4-5 16,14 4 2-16,-13-5-4 16</inkml:trace>
  <inkml:trace contextRef="#ctx0" brushRef="#br0" timeOffset="55228.1589">18399 3793 59 0,'-12'-15'36'16,"12"15"-1"-16,-18-20 0 15,18 20-24-15,-14-8-4 16,14 8-2-16,11-8-1 16,9 3-2-16,7-2-1 15,11-1 0-15,8-3 0 16,12-1 0-16,9 0 0 15,9 0-1-15,-1 2 1 16,-5 5-1-16,-8 6 0 16,-12 7 0-16,-16 12 0 15,-20 11 0-15,-22 11 0 0,-21 11 0 16,-17 9 0-16,-9 8 0 15,-9 3 0-15,-8 4 0 16,2-4 0-16,7-5-1 16,8-8 1-16,13-9-1 15,11-9 1-15,11-6 0 16,12-6 0-16,15-6 0 15,12-7 0-15,14-4 1 16,9-6 0-16,10-5-1 16,13-9 1-16,8-5-1 15,13-8 0-15,-4-13-2 16,7 4-6-16,-8-16-26 15,4 9-1-15,-13-8-2 16,-6 9 0-16</inkml:trace>
  <inkml:trace contextRef="#ctx0" brushRef="#br0" timeOffset="55526.1759">19771 3649 82 0,'0'0'38'0,"3"-15"-1"16,-3 15 1-16,0 0-35 15,-5 20 1-15,3 7-1 16,1 18 0-16,-3 12 0 15,2 17-1-15,-4 9 0 0,-2 14 0 16,-1 0-2-16,3 1 0 16,0-3-1-16,3-14-2 15,6-7-3-15,-6-22-24 16,16-2-10-16,-1-24 1 15,7-4-1-15</inkml:trace>
  <inkml:trace contextRef="#ctx0" brushRef="#br0" timeOffset="57193.2713">19526 5831 86 0,'0'0'36'15,"0"0"0"-15,-14 6 3 16,-1 7-37-16,-6 1 3 15,-2 8-4-15,-6 5 4 16,1 8-3-16,-7 4 2 16,4 5-2-16,4-1-1 15,5 2 1-15,7-4 0 16,13 1-1-16,9-9 0 15,14-5 1-15,14-9-1 0,15-8 0 16,17-11 1-16,15-7-1 16,13-12 0-16,9-7 0 15,8-9-1-15,5-6-1 16,7 0-3-16,-11-7-2 15,-3 13-15-15,-23-8-17 16,-12 8-3-16,-23-3 1 16,-14 11-1-16</inkml:trace>
  <inkml:trace contextRef="#ctx0" brushRef="#br0" timeOffset="57442.2855">19987 5767 89 0,'-23'37'41'0,"-6"2"0"16,4 22 0-16,-9 12-34 16,7 3-2-16,-5 7 1 15,3 9-4-15,1 0 0 16,2 0 0-16,8-6-4 15,6-11-1-15,12-1-11 16,4-20-22-16,12-3-5 16,-2-17 3-16,8-3-4 15</inkml:trace>
  <inkml:trace contextRef="#ctx0" brushRef="#br0" timeOffset="74529.2628">18299 6141 72 0,'-10'-11'35'15,"-4"1"1"-15,14 10 0 0,-23-19-30 16,23 19 0-16,-11-9-1 16,11 9-1-16,7-14-1 15,12 5 0-15,5-7 0 16,10-1-1-16,12-6 0 15,11-1-1-15,4-1 1 16,7 2-1-16,0 2 1 16,-6 9-1-16,-9 6-1 15,-7 10 1-15,-16 15 0 16,-14 15-1-16,-16 15 1 15,-15 14 0-15,-11 12-1 16,-10 11 1-16,-8 4 0 0,-1 2 1 16,0-5-2-16,3-9-1 15,16-4-12-15,5-30-22 16,20-11-4-16,1-33 1 15,31-1-3-15</inkml:trace>
  <inkml:trace contextRef="#ctx0" brushRef="#br0" timeOffset="75605.3244">17438 9201 60 0,'-1'-15'34'0,"0"1"-1"16,3 3 0-16,-2-2-19 16,0 13-8-16,0 0 0 15,11-2-1-15,-12 18-1 0,2 15-1 16,-8 10-1-16,-1 14-1 15,-5 9 0-15,-4 11 0 16,-2 6-2-16,-1-3-1 16,6 1-7-16,-4-21-23 15,18-4-3-15,6-26 1 16,15-15-2-16</inkml:trace>
  <inkml:trace contextRef="#ctx0" brushRef="#br0" timeOffset="80865.6253">18291 9025 64 0,'0'0'35'16,"11"-12"-1"-16,-11 12-13 0,0 0 9 15,-6 30-21-15,-10-9-2 16,5 17-1-16,-9 6-1 16,5 11-2-16,-2 4 0 15,4 2-2-15,4-3 0 16,6-3-1-16,7-7 0 15,10-11 0-15,9-13 0 16,8-11-2-16,12-14 2 16,7-9 0-16,10-15 0 15,5-9 0-15,8-10-1 16,3-13-3-16,9 8-5 15,-13-11-27-15,0 7 0 16,-13 1-1-16,-7 12-1 16</inkml:trace>
  <inkml:trace contextRef="#ctx0" brushRef="#br0" timeOffset="81106.639">18567 9151 98 0,'-13'28'39'16,"-1"1"0"-16,6 12 0 16,-6 3-34-16,5 15-3 15,-2 3 0-15,2 6 1 16,0 2-2-16,-1-2-2 0,7 1-5 15,-4-14-29-15,21-6-4 16,1-18 2-16,17-11-4 16</inkml:trace>
  <inkml:trace contextRef="#ctx0" brushRef="#br0" timeOffset="81803.6789">19666 9049 92 0,'-26'-23'36'0,"9"18"-1"15,-12-8-3-15,5 12-25 16,-11-2-2-16,5 7 0 15,-6 1-2-15,4 7 0 0,0 0 0 16,3 8-2-16,3-1 0 16,6-2 0-16,4 2-1 15,9 0 0-15,5-1 0 16,6-1 0-16,10 1 0 15,9-3-1-15,8-3 1 16,12 1 0-16,6 1 0 16,5 0 0-16,1 0-1 15,-1-1 1-15,-2 2 0 16,-10 7 0-16,-8 2 0 15,-15 4 1-15,-13 6-1 16,-12 1 0-16,-13 3 0 16,-9 2 0-16,-8-1 0 15,-3-6 1-15,-3-4-1 16,3-7 0-16,0-13 0 0,7-9 1 15,9-14-1-15,11-14-1 16,9-13 1-16,11-12-1 16,13-10 1-16,8-4-1 15,5 0 1-15,5 2-2 16,1 10-2-16,-9 0-6 15,5 18-26-15,-14 7-2 16,-3 16 1-16,-14 1-2 16</inkml:trace>
  <inkml:trace contextRef="#ctx0" brushRef="#br0" timeOffset="82398.7129">20318 9037 91 0,'-3'-10'35'0,"-17"-6"-4"0,8 13-1 16,-13-5-21-16,5 11-2 16,-9 0-2-16,3 11 0 15,-6 3-2-15,5 11 1 16,-1 3-2-16,3 9 0 15,6 8 0-15,5 4 0 16,6 4-1-16,7 7 0 16,10-4-1-16,10 1 1 15,12-7 0-15,11-8 0 16,11-12-1-16,6-15 1 15,9-17-1-15,4-14 1 16,0-20-1-16,-2-15 0 16,-5-17 1-16,-8-8-1 15,-13-5 0-15,-16-3-1 0,-18 1 1 16,-10-1 0-16,-19 12 0 15,-20 16 0-15,-21 21 1 16,-11 13-1-16,-10 22-1 16,-4 15 1-16,3 14-4 15,1 6-29-15,26 8-6 16,7-8-1-16,31-1-1 15</inkml:trace>
  <inkml:trace contextRef="#ctx0" brushRef="#br0" timeOffset="194779.1407">17833 12582 22 0,'-27'13'30'16,"-9"12"1"-16,-14 13 2 16,-5 26-22-16,-20 9 3 15,2 28-7-15,-9 12-1 16,9 22-1-16,0 6 0 15,13 9-1-15,10-8-1 16,21-8 0-16,22-19-2 16,21-18-1-16,19-21 1 15,17-26-1-15,13-27 1 0,3-17 0 16,1-21 0-16,-4-12-1 15,-11-14 2-15,-14-9 0 16,-20-9-1-16,-16-3-1 16,-22-1 0-16,-18-2-1 15,-14 6 0-15,-9 5 0 16,-4 10-2-16,-2 4-7 15,15 18-25-15,5 3 0 16,23 9-2-16,21 0 0 16</inkml:trace>
  <inkml:trace contextRef="#ctx0" brushRef="#br0" timeOffset="195472.1804">17947 13016 73 0,'15'-20'37'0,"19"3"-1"16,8-13-1-16,17 4-36 16,16 4 2-16,5 4-1 15,3 5 0-15,-4 10 1 0,-13 11 0 16,-14 14 0-16,-20 15 1 15,-21 12-1-15,-25 12 1 16,-21 13 1-16,-21 6-1 16,-12 10 0-16,-11 0 0 15,-1 2 0-15,0-6 0 16,11-3 0-16,12-11-1 15,24-11 0-15,20-14-1 16,30-12 1-16,27-20-1 16,25-12 0-16,22-11 0 15,19-10-1-15,15-3-2 16,3-12-3-16,6 10-30 15,-20-15-2-15,-2 6 1 16,-21-7-3-16</inkml:trace>
  <inkml:trace contextRef="#ctx0" brushRef="#br0" timeOffset="195706.1938">19361 12752 89 0,'-21'34'40'16,"-12"6"-2"-16,6 24 0 16,-8 9-37-16,6 13 0 15,1 13-2-15,1 2-2 0,11 12-8 16,1-17-27-16,25 2 0 15,3-21-1-15,19-9 0 16</inkml:trace>
  <inkml:trace contextRef="#ctx0" brushRef="#br0" timeOffset="196078.215">20378 12517 88 0,'-47'27'39'0,"-10"34"0"16,-21 11 1-16,1 27-36 15,-7 14 0-15,6 14-2 16,4 4 0-16,17 4 0 15,15-6-1-15,18-10 0 16,23-19-1-16,15-19-1 16,19-26 1-16,15-20 0 15,11-28 0-15,1-21-1 16,-1-21 1-16,-7-13 0 15,-9-12 1-15,-15-10-1 16,-19-4 0-16,-17-5 0 16,-16 9-1-16,-15 9-1 15,-8 18-3-15,-14 5-30 16,8 26-6-16,-2 10 1 15,18 16-3-15</inkml:trace>
  <inkml:trace contextRef="#ctx0" brushRef="#br0" timeOffset="224934.8655">13804 15374 27 0,'11'-15'35'15,"-10"-1"1"-15,-1 16-1 16,-10-27-22-16,10 27-6 16,-29-7-2-16,10 9-1 15,-9 1 0-15,4 8 1 16,-10 3-2-16,5 9-1 15,-1 8 0-15,5 10 0 16,2 9-1-16,6 9-1 16,6 7 1-16,10 6-2 15,6-2 1-15,14-4-1 16,10-12 1-16,10-13-2 15,7-18 2-15,9-18 0 16,2-23 0-16,4-22 0 0,-4-15 0 16,-7-13 1-16,-10-7-1 15,-12-3 1-15,-13 3-2 16,-14 2 2-16,-12 15-1 15,-11 16 0-15,-12 15 0 16,-6 16-2-16,-6 16 0 16,-3 8-1-16,9 18-6 15,-3-10-18-15,25 15-10 16,6-12-2-16,18 4 3 15</inkml:trace>
  <inkml:trace contextRef="#ctx0" brushRef="#br0" timeOffset="225288.8858">14314 15359 56 0,'0'0'39'15,"-13"-9"-2"-15,13 9 1 16,-10 9-33-16,6 7-2 15,4 8 0-15,3 14-2 16,-2 7 0-16,4 12-1 16,-2 7 1-16,4 4-2 15,-1-4 2-15,7-3-1 16,-4-10 1-16,7-10 0 15,1-17 0-15,7-16 1 16,6-24 0-16,3-17-1 16,7-16 0-16,0-13 0 0,1-11 0 15,0-7 0-15,-3 1-3 16,-8 1-1-16,-3 18-3 15,-13 3-5-15,4 27-29 16,-18 6 3-16,0 24-3 16,0 0 0-16</inkml:trace>
  <inkml:trace contextRef="#ctx0" brushRef="#br0" timeOffset="225926.9223">14934 15614 45 0,'0'0'37'15,"22"10"0"-15,-12-12 0 0,16 2-32 16,0-6-1-16,13 1 1 15,1-5-2-15,4-2-1 16,0-4-1-16,1-1 2 16,-5-1-2-16,-8-3 1 15,-9-3-1-15,-8 2 1 16,-9-3 0-16,-13 2 0 15,-9 4-2-15,-11 4 1 16,-13 7 0-16,-6 7 0 16,-9 11 0-16,0 11 1 15,-3 9-2-15,5 5 0 16,12 6 1-16,12 4-1 0,17-3 0 15,20-2-1-15,22-12 2 16,21-9-3-16,18-11 2 16,13-10 0-16,12-10 0 15,4-9 0-15,1-5 0 16,-10 2 2-16,-13-1-2 15,-14 6 1-15,-17 7-1 16,-18 9 0-16,-18 13-1 16,-18 14 1-16,-10 13-1 15,-5 6-1-15,-8 10 2 16,4 1-3-16,1-1 3 15,7-7-1-15,10-10 1 16,12-17 0-16,10-21 1 16,7-14 0-16,7-19 0 15,2-12 1-15,-3-9 0 0,-2-5 2 16,-3-6-2-16,-5 5 0 15,-6 5 0-15,-4 8-1 16,-2 10 0-16,2 7 0 16,2 11-2-16,8 5-1 15,11 13-5-15,-2-10-32 16,25 15 0-16,2-7-2 15,23 2 0-15</inkml:trace>
  <inkml:trace contextRef="#ctx0" brushRef="#br0" timeOffset="226594.9605">17227 14967 46 0,'0'0'34'16,"-26"-14"2"-16,2 22-2 15,-14 1-28-15,0 15-1 16,-10 13 1-16,0 20 1 15,-4 13-3-15,4 19 2 16,3 9-3-16,7 10-1 16,10 4 0-16,14-2-1 0,14-12 1 15,14-12-2-15,18-21 0 16,13-19 0-16,11-26 0 15,9-24 0-15,0-20 1 16,-1-15-1-16,-8-14 0 16,-17-10-1-16,-14-2 0 15,-20-1-1-15,-17 8-1 16,-20 9 2-16,-11 15-3 15,-11 8 1-15,-3 20-2 16,-1 4-3-16,17 18-29 16,1-4 0-16,24 10-1 15,11-8 1-15</inkml:trace>
  <inkml:trace contextRef="#ctx0" brushRef="#br0" timeOffset="227098.9893">18214 15032 38 0,'-2'-18'35'15,"2"18"1"-15,0 0-2 16,0 0-27-16,-17 31-2 15,12 14 0-15,-3 12-1 16,3 14-1-16,-3 10 0 0,4 9-2 16,0 2 0-16,2-2-5 15,6 0-7-15,0-24-25 16,11-12 0-16,-1-25-2 15,15-19 1-15</inkml:trace>
  <inkml:trace contextRef="#ctx0" brushRef="#br0" timeOffset="227398.0064">18648 15035 67 0,'-44'34'38'16,"-13"4"-1"-16,4 17 0 0,-6-2-34 15,8 3-1-15,1-4 0 16,15-1 1-16,6-6-1 16,17-8 0-16,12-11-1 15,14-7 0-15,12-12-1 16,13-7 0-16,8-6 0 15,4-6-1-15,3 0 0 16,-3-3-1-16,2 3-2 16,-10-2-2-16,1 15-5 15,-23-6-27-15,7 13 1 16,-14-7-2-16,1 9 2 15</inkml:trace>
  <inkml:trace contextRef="#ctx0" brushRef="#br0" timeOffset="227616.0189">19004 15410 36 0,'-9'28'37'15,"-10"1"0"-15,3 15-2 16,-8-4-15-16,6 17-17 15,3-4 1-15,5 2-4 16,7-3 0-16,0-15-9 16,22-6-26-16,-4-22 0 15,15-16-2-15,0-24 0 16</inkml:trace>
  <inkml:trace contextRef="#ctx0" brushRef="#br0" timeOffset="227768.0276">19111 14894 64 0,'-40'-14'37'0,"-5"4"-1"16,11 9-8-16,18 1-61 16,7-11-1-16,21 2-4 15,9-13 3-15</inkml:trace>
  <inkml:trace contextRef="#ctx0" brushRef="#br0" timeOffset="227964.0388">19461 14671 48 0,'-4'30'38'0,"-9"2"-3"0,3 18 0 15,-8 6-17-15,10 18-15 16,-4 10 0-16,0 13-2 16,0 10 1-16,-2 3-3 15,2 1 0-15,-1-8-3 16,11-3-26-16,-4-25-7 15,14-13 0-15,2-27-2 16</inkml:trace>
  <inkml:trace contextRef="#ctx0" brushRef="#br0" timeOffset="228291.0575">19683 15385 56 0,'-18'-26'41'16,"5"19"-1"-16,-11 0-1 15,9 18-23-15,-9 8-13 16,11 11 0-16,-2 8-1 15,5 9-2-15,3 6 1 16,7 4-2-16,6-1 2 16,7-4-2-16,10-9 2 15,4-11-2-15,7-13 1 16,3-17 0-16,5-16 0 15,-1-16 0-15,-2-14 0 16,-4-6 0-16,-7-12 0 16,-10-2 0-16,-11-2 0 15,-8 5-1-15,-9 9-1 16,-14 11 1-16,-5 16-4 0,-11 7-4 15,11 23-30-15,-9-1 0 16,15 19-2-16,3-2 1 16</inkml:trace>
  <inkml:trace contextRef="#ctx0" brushRef="#br0" timeOffset="229172.1079">20487 14921 43 0,'0'0'34'0,"0"0"1"16,7 16-3-16,-4-5-26 15,12 15-1-15,-2-1 0 16,9 13-1-16,-4 5-1 15,5 10 2-15,-6 2-2 16,-2 9 0-16,-10-1 0 0,-8 4-1 16,-14 0 1-16,-7 0-2 15,-13-6 1-15,-10-5-1 16,-6-11-1-16,-3-9-2 15,-1-14-1-15,0-20-3 16,14-3-17-16,-3-32-15 16,16-5 0-16,1-25 1 15,14 0-1-15</inkml:trace>
  <inkml:trace contextRef="#ctx0" brushRef="#br0" timeOffset="229384.12">20163 14930 70 0,'0'0'40'0,"-6"19"-2"0,6-19-1 16,15 22-32-16,14-15-3 16,17-3-1-16,16-7 0 15,12-6-3-15,15-2-2 16,8-9-2-16,19 11-31 15,-11-10 0-15,2 14-2 16,-19-5 1-16</inkml:trace>
  <inkml:trace contextRef="#ctx0" brushRef="#br0" timeOffset="230135.163">21035 15337 61 0,'-15'2'38'0,"2"13"0"16,-13-1 1-16,5 13-33 15,-9 3-1-15,2 9-3 16,4 1 1-16,2 5-2 15,7-2 1-15,10-2-3 16,14-7 2-16,10-6-2 16,10-11 1-16,14-9 0 15,4-13-1-15,4-11 1 16,1-9 0-16,-2-11 0 15,-8-5 0-15,-8-6 1 0,-10 0-1 16,-14 0 1-16,-11 2-1 16,-8 4 1-16,-8 7-1 15,-2 8 0-15,-1 10 0 16,0 6 0-16,5 10 0 15,15 0 0-15,-9 22-1 16,15-4 1-16,11 3 0 16,7-4 0-16,9 1 0 15,6-7 0-15,9-4 1 16,0-6-1-16,3-7 1 15,3-5 0-15,-6-2 0 16,-2-3 0-16,-11 3 0 16,-4-1 0-16,-12 4 0 15,-7 7-1-15,-12 3 1 0,-4 18 0 16,-8 5 0-16,-7 11 0 15,-1 3 0-15,1 7-2 16,1 1 2-16,7-1-2 16,6-6 1-16,10-8-1 15,12-11 2-15,13-13-3 16,8-15 2-16,15-10 1 15,3-11-1-15,2-5 1 16,0-4-2-16,-6 2 2 16,-9 3-1-16,-8 5 1 15,-17 10-1-15,-18 19 0 16,0 0 0-16,0 0 1 15,-23 22 0-15,5 4-1 16,2 1-1-16,0-3-4 0,11 6-1 16,5-30-19-16,9 29-14 15,4-31-1-15,21 1 0 16,-2-25 0-16</inkml:trace>
  <inkml:trace contextRef="#ctx0" brushRef="#br0" timeOffset="230337.1745">22413 14889 62 0,'-13'-43'40'16,"7"20"-2"-16,-13 9 1 16,19 14-30-16,-23 31-5 15,11 10-1-15,-5 16-2 16,3 14-1-16,-2 15-1 15,0 4 0-15,3 8-3 0,-1-11-8 16,12 7-25-16,-7-20-2 16,12-5 0-16,-2-28 0 15</inkml:trace>
  <inkml:trace contextRef="#ctx0" brushRef="#br0" timeOffset="230712.196">22408 15411 66 0,'-7'20'39'16,"-5"-1"-2"-16,15 13-2 16,2-12-32-16,11 2-2 15,8-7 1-15,12-6-2 0,3-9 0 16,5-7 1-16,1-8-1 15,-1-7 1-15,-5-3-1 16,-5-4 2-16,-8-5-1 16,-11 2 1-16,-10 1-1 15,-7 6 0-15,-10 3 0 16,-7 8 1-16,-8 9-1 15,-4 11 0-15,-5 12 1 16,2 11 0-16,-2 11-1 16,5 3-1-16,11 5 1 15,6 0-3-15,14-3 1 16,10-8-4-16,19-5-1 15,1-20-13-15,24 5-21 16,-7-22 1-16,17 3-1 0,-8-20 2 16</inkml:trace>
  <inkml:trace contextRef="#ctx0" brushRef="#br0" timeOffset="231073.2166">23112 15339 39 0,'0'0'36'15,"-9"-13"1"-15,9 13-1 16,0 0-23-16,-9 10-2 16,-5-6-3-16,4 11-2 15,-5-2 0-15,2 8-3 16,-4-3 0-16,3 3-1 15,4 0-1-15,7-4 0 0,4-3 0 16,8-4-1-16,7-4 0 16,6-1 0-16,0-2 0 15,1-1 0-15,-2 1 0 16,-2 1 0-16,-7 3 1 15,-5 6-2-15,-7 1 1 16,-9 1-1-16,-6 3 1 16,-6-1-3-16,-2 5-1 15,-7-15-9-15,7 11-26 16,-10-15 1-16,9 5-3 15,-7-15 1-15</inkml:trace>
  <inkml:trace contextRef="#ctx0" brushRef="#br0" timeOffset="231801.2583">13676 16528 38 0,'16'-24'37'15,"-11"-6"2"-15,-1 9-3 16,-13-9-30-16,0 9-2 16,-10 1 0-16,1 8 2 15,-8 3-3-15,-6 12 1 16,-5 7-1-16,-2 14-1 15,-3 10 0-15,0 16 1 16,1 9-1-16,8 10 0 0,2 8-1 16,6 6 1-16,8 1-2 15,9-6-1-15,8-3-2 16,5-14-2-16,19 4-17 15,-10-26-17-15,17-6-2 16,-10-24 0-16,8-2 3 16</inkml:trace>
  <inkml:trace contextRef="#ctx0" brushRef="#br0" timeOffset="231981.2686">13214 16966 68 0,'-15'0'41'0,"35"11"0"16,5-22-4-16,20 11-34 15,13-6-2-15,12-2-2 16,12 7-15-16,-7-19-24 16,5 13 0-16,-14-11-2 15,0 14 1-15</inkml:trace>
  <inkml:trace contextRef="#ctx0" brushRef="#br0" timeOffset="234486.4119">13880 16985 45 0,'4'-13'38'0,"7"11"1"0,-11 2-2 15,6 12-33-15,-6 7-2 16,0 5 0-16,-4 6 1 15,-1 5-1-15,0 3 0 16,-1-6-1-16,1 0 1 16,-3-6 0-16,3-6-1 15,4-5 0-15,1-15 0 16,0 0 0-16,13-15-1 15,-5-7 0-15,3-4 0 16,-2-7-1-16,0-8 2 16,-2 0-1-16,-1 1 1 15,-3 5-1-15,-1 5 1 0,-2 4 0 16,0 7-1-16,0 6 1 15,0 13-1-15,12-6-1 16,1 9 1-16,2 0-1 16,8-1 1-16,2 1-1 15,8-2 1-15,1-2 0 16,3-4-1-16,1-3 1 15,-1-1 1-15,-4 0-1 16,-3-2 0-16,-5 2 1 16,-7-1-1-16,-8 4 1 15,-10 6-1-15,0 0 0 16,-16 9 1-16,-4 12-1 15,-3 5 0-15,-5 7 0 16,0 8 0-16,4 2 1 16,3 6-1-16,8-1 1 0,9-1-1 15,12-10 1-15,10-7-1 16,12-9 0-16,12-15 0 15,6-10 0-15,4-16-1 16,1-4 1-16,-2-11-1 16,-7-5 1-16,-7-4 0 15,-11 2-1-15,-14-2 2 16,-10 8-1-16,-9 0 0 15,-7 10 0-15,-6 0 1 16,1 10-1-16,-1 6 0 16,2 5 1-16,5 5-1 15,13 0 0-15,0 0 1 16,14 14-1-16,8-8 1 15,3-2-1-15,7-1 1 0,3 0 0 16,-3-2-1-16,1 1 0 16,-5-2 1-16,-4 1-1 15,-9 1 1-15,-2 7-1 16,-13-9 0-16,1 29 0 15,-9-4 0-15,-4 4 1 16,-3 5-1-16,-2 1 0 16,2 0 0-16,0-7 0 15,7-3-1-15,4-12 1 16,4-13 0-16,15-7 0 15,1-10 0-15,7-10 0 16,1-6 0-16,0-4 0 16,-1-3 1-16,-3 6-1 15,0-1 1-15,-5 10 0 0,-6 3 0 16,-2 9-1-16,-7 13 1 15,8 14-1-15,-8 7 1 16,-5 4 0-16,2 8-1 16,-1 1 0-16,3 1 0 15,2-6 1-15,5-6-1 16,7-15 0-16,7-11 1 15,10-8-1-15,6-12 1 16,8-6-1-16,1-2 1 16,-2 1-1-16,-2 2 1 15,-5 9-1-15,-8 11 1 16,-9 16-1-16,-11 15 0 15,-13 9 0-15,-4 11-1 16,-3 3 0-16,2 6-3 16,-2-11-8-16,21 9-28 0,-5-25 1 15,24-3-4-15,-3-16 0 16</inkml:trace>
  <inkml:trace contextRef="#ctx0" brushRef="#br0" timeOffset="236147.5069">16312 16868 32 0,'-2'-15'34'16,"2"15"1"-16,-15-9-2 15,15 9-26-15,-28-5-2 16,14 12 1-16,-7-3-1 15,3 12-1-15,-6 4-1 16,5 4 1-16,-3 7-1 16,6 5-1-16,4 3 0 15,6 5-1-15,4-2 0 16,8-6 0-16,7-2 0 15,9-7-1-15,5-10 0 0,6-7 0 16,5-13 0-16,0-12 1 16,3-5-1-16,-3-11 0 15,0-11 0-15,-10-3 0 16,-4-1 0-16,-8 3 0 15,-7 2 1-15,-5 6-1 16,-7 4 0-16,-4 8 1 16,-2 10-1-16,9 13 1 15,-20-10-1-15,20 10 0 16,0 0 0-16,0 0 0 15,7 11 1-15,10-9-1 16,7-2 1-16,4-2-1 16,7-1 1-16,1 2 0 15,-3-2 0-15,0 6 0 0,-4 3 0 16,-6 9-1-16,-5 8 0 15,-11 4 1-15,-9 4-1 16,-2 5 1-16,-4 1-1 16,-3-2 0-16,1-5 0 15,3-12 0-15,5-6 0 16,2-12 1-16,19-14-1 15,2-15 1-15,8-10 0 16,4-4 0-16,2-8 1 16,7 4-1-16,-7 2 0 15,-4 8 0-15,-5 10 1 16,-7 17-1-16,-5 15-1 15,-4 16 1-15,-6 11-1 0,-7 9 0 16,-4 9 0-16,3 1-2 16,2 6-1-16,2-7-2 15,6 4-6-15,-6-24-29 16,23 3 1-16,-8-22-3 15,20-3 3-15</inkml:trace>
  <inkml:trace contextRef="#ctx0" brushRef="#br0" timeOffset="236687.5378">17263 17004 41 0,'0'0'35'16,"-8"12"2"-16,8-12-4 16,0 0-25-16,-10 6-3 15,10-6 0-15,0 0-1 16,17 4 0-16,-1-7-1 15,8-1-1-15,1-4 1 16,4-1-1-16,5-7 0 16,-2 0-1-16,-3-5 1 0,-3 1-1 15,-7-2 0-15,-5 1 0 16,-6-3-1-16,-8 4 1 15,-8 0-1-15,-3 5 1 16,-10 4-1-16,-6 4 1 16,-5 8 0-16,-5 9 1 15,-6 16-1-15,2 7 0 16,1 12 0-16,5 6 1 15,7 6-2-15,13-1 1 16,13-4-1-16,17-13 0 16,19-13-1-16,17-16-3 15,25-3-15-15,4-27-22 16,22-3 2-16,0-19-4 15,11-3 1-15</inkml:trace>
  <inkml:trace contextRef="#ctx0" brushRef="#br0" timeOffset="238423.6371">18446 16911 45 0,'-7'-22'36'0,"7"22"2"16,0 0-1-16,0 0-31 15,0 0-3-15,0 25 2 0,-2-2-2 16,-2 11-1-16,-1 5-1 16,-1 8 1-16,0 10-1 15,-1-3 0-15,1-6 0 16,3-3 0-16,2-10 0 15,2-7-1-15,3-14 1 16,-4-14 1-16,20-17-2 16,-7-10 1-16,2-9 0 15,-1-8-1-15,0-2 1 16,1-10 0-16,-1-2 0 15,-5 0-2-15,3 3 2 16,-1 3-2-16,1 5 2 16,3 8-2-16,2 3 1 0,4 13 0 15,4 7 0-15,3 9-1 16,4 9 1-16,1 6 0 15,2 7 0-15,-3 6 0 16,-3 2-1-16,-4 6 1 16,-7 5 0-16,-5-1 0 15,-13 2 0-15,-9-1 1 16,-6-2-2-16,-10 0 2 15,-4-3-1-15,-5-7 1 16,-2-4-1-16,-1-4 0 16,2-2 0-16,1-4 0 15,5-3 0-15,5-2 1 16,2 2-1-16,7 3 0 15,1 4 1-15,1 11-1 0,2 11 1 16,0 9-1-16,-3 10 1 16,-3 10-1-16,-3 12 0 15,20-75 1-15,-22 82-1 16,22-82-3-16,-10 83-31 15,10-83-3-15,-7 64-3 16,5-20 1-16</inkml:trace>
  <inkml:trace contextRef="#ctx0" brushRef="#br0" timeOffset="238971.6684">19023 17017 55 0,'0'0'37'0,"0"0"1"16,14 2-2-16,6 3-31 15,7-4-1-15,8-1-1 16,3-2 0-16,8-3 0 16,-4-4-1-16,2 0-1 0,-8-6 1 15,-3-1-2-15,-11-5 1 16,-8 4-1-16,-12-4 1 15,-5 3-1-15,-11 0 1 16,-7 1-1-16,-7 5 1 16,-3 5 0-16,-4 3 0 15,-1 5 0-15,-1 6 0 16,2 12 0-16,3 9 0 15,6 5 0-15,8 7-1 16,9 2 1-16,9 6-2 16,10-8 1-16,17 1-2 15,11-16-1-15,14-5-3 16,10-13-2-16,22 0-11 0,-2-18-20 15,14-3 1-15,-10-13-2 16,9 4 3-16</inkml:trace>
  <inkml:trace contextRef="#ctx0" brushRef="#br0" timeOffset="239376.6916">19935 16910 60 0,'-21'-1'38'16,"-10"-9"0"-16,10 17 1 15,-6 0-34-15,5 6-1 16,-5 5 0-16,3 8-1 16,-1 3 0-16,1 4-1 0,1 3 0 15,8-5 0-15,5-1-1 16,7-6 0-16,10-7 0 15,10-7-1-15,9-12 1 16,4-11-1-16,10-8 0 16,3-7 1-16,-2-9-1 15,-2 0 0-15,-5-2 0 16,-6 7 0-16,-8 1 1 15,-6 7-2-15,-5 9 1 16,-9 15 0-16,0 0 0 16,0 0 0-16,-20 25 1 15,13-2-1-15,-1 7 0 16,2 1-1-16,4 6-2 15,2-6-2-15,12 9-8 0,-8-20-26 16,18 2 0-16,-4-14-2 16,13-2 1-16</inkml:trace>
  <inkml:trace contextRef="#ctx0" brushRef="#br0" timeOffset="239769.714">20259 16914 56 0,'-16'11'37'0,"15"3"1"15,-12-2-1-15,9 8-30 16,-3-1-4-16,6 6 1 16,-1 1-2-16,4-4 1 15,-2 1-1-15,5-2 0 16,-3-7-1-16,3 0 0 0,-5-14 0 15,17 3-1-15,-5-12 1 16,5-6-1-16,-1-7 1 16,4-3-1-16,-1-10 1 15,3 2-1-15,-3-2 1 16,0 4-1-16,-3 3 0 15,-1 6 0-15,-1 6 0 16,-14 16 0-16,15-2 0 16,-10 19 0-16,-3 8 0 15,-1 4 0-15,-1 6-2 16,3 1 1-16,4 3-4 15,-3-10-3-15,18 9-29 16,-10-21-1-16,14 3-1 16,-4-17-1-16</inkml:trace>
  <inkml:trace contextRef="#ctx0" brushRef="#br0" timeOffset="240180.7376">20755 16896 53 0,'-27'-5'38'0,"12"19"-1"15,-7-3 0-15,12 13-28 16,-1-2-5-16,4 6 0 16,6 2-2-16,6 4 1 15,4-3-1-15,0-2 1 16,3-6-2-16,4-2 0 15,0-7 0-15,6-5 0 0,2-9 0 16,0-9-1-16,3-8 0 16,0-6 1-16,1-4-2 15,0-6 1-15,-4-2 1 16,-3-1-2-16,-2 6 1 15,-8 2 0-15,-2 6 0 16,-9 22-1-16,0 0 2 16,0 0-1-16,-6 25 0 15,-3 3 1-15,-1 7-1 16,3 4 0-16,1 1-1 15,3-6 1-15,9-4-2 16,3-9-2-16,14-6-2 16,0-21-15-16,20-1-16 15,-4-18-1-15,15-4-2 16,-8-17 2-16</inkml:trace>
  <inkml:trace contextRef="#ctx0" brushRef="#br0" timeOffset="240361.7479">21493 16638 43 0,'4'-11'37'16,"-4"11"0"-16,-9 12 0 15,-9 10-26-15,12 27-4 16,-8 7-4-16,0 9 0 16,-1 8-2-16,2 0 0 15,3 0-2-15,-2-2-3 16,13 4-23-16,-10-21-9 15,11-6-3-15,-6-19 2 16</inkml:trace>
  <inkml:trace contextRef="#ctx0" brushRef="#br0" timeOffset="240555.759">21370 16873 80 0,'0'0'42'0,"-13"-12"-2"15,19 28-1-15,-6-16-35 16,20 17-3-16,4-13-1 15,10-5-3-15,18-2-3 16,9-23-18-16,33 10-18 16,8-16 0-16,37 3-2 15,13-13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10/09/2014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31988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Energy in a peanut (postponed from last time) – if not already done with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much is in our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Complex carbohydrates and simple sugars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Two ways our body gets sugars for fuel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for starch (and find it!)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starch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for lipids (and find it!)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lipids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different types of teeth found in mammals (in general) and in humans (in particular) AND what they can tell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teeth are linked to diet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new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&amp;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64861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190,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306360"/>
              <a:ext cx="8627760" cy="529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440" y="290520"/>
                <a:ext cx="8658360" cy="53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86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3400" y="457200"/>
              <a:ext cx="8034840" cy="155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640" y="443520"/>
                <a:ext cx="8056080" cy="15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2000" y="2911200"/>
              <a:ext cx="7874280" cy="1051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160" y="2897160"/>
                <a:ext cx="7906680" cy="10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69200" y="2081160"/>
              <a:ext cx="8874000" cy="349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160" y="2073600"/>
                <a:ext cx="8898120" cy="35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63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12320" y="685440"/>
              <a:ext cx="9006480" cy="4698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670320"/>
                <a:ext cx="9023760" cy="472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843320" y="4456440"/>
              <a:ext cx="589320" cy="51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39000" y="4448880"/>
                <a:ext cx="597960" cy="53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4751640" y="563400"/>
              <a:ext cx="3582720" cy="5815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43000" y="557280"/>
                <a:ext cx="3605400" cy="58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832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3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3383</TotalTime>
  <Words>248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2014-09-10T00:17:00Z</dcterms:modified>
</cp:coreProperties>
</file>