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371" r:id="rId3"/>
    <p:sldId id="374" r:id="rId4"/>
    <p:sldId id="482" r:id="rId5"/>
    <p:sldId id="483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6T01:29:25.5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26T01:32:42.271"/>
    </inkml:context>
    <inkml:brush xml:id="br8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 2151 61 0,'0'0'36'16,"0"0"0"-16,17 10-1 15,4-18-16-15,17 9-7 16,2-7-6-16,18 4 0 15,2-5-3-15,8 0-1 16,8 1-2-16,1 1 0 16,3 1-3-16,-8 1-3 15,3 14-12-15,-18-6-19 16,-1 9 0-16,-12-4-1 15,-3 5 0-15</inkml:trace>
  <inkml:trace contextRef="#ctx0" brushRef="#br0" timeOffset="436.025">2944 2203 85 0,'-15'-6'37'0,"15"6"2"15,-18-12-1-15,18 12-33 16,7-15-2-16,14 7 1 16,8 0-2-16,18-3 0 15,11 0-1-15,16 0 1 16,12-1-1-16,4 1-1 15,0-1-1-15,-5 1-2 16,-3 7-5-16,-24-2-27 16,-4 10-4-16,-23-3 2 15,-6 5-3-15</inkml:trace>
  <inkml:trace contextRef="#ctx0" brushRef="#br0" timeOffset="856.049">4535 2124 92 0,'0'0'37'16,"-13"8"0"-16,20 3 0 16,-7-11-33-16,30 1-1 15,3-5 0-15,18-2 1 16,11-3-1-16,15-2 0 15,11-4-1-15,4-4-1 16,6 3 0-16,-8 2-2 16,-3 5-2-16,-20 2-1 15,-7 13-5-15,-27-7-23 16,-1 15-7-16,-17-6 2 0,-1 6-1 15</inkml:trace>
  <inkml:trace contextRef="#ctx0" brushRef="#br0" timeOffset="1510.0864">6433 710 44 0,'0'0'32'15,"0"0"2"-15,0 0-1 16,0 0-9-16,-25 28-9 15,11 97-4-15,-13 41-5 16,-7 33 0-16,-25 4-4 16,-10 17 0-16,-14 11 0 15,1 0 0-15,9-47-2 16,7-16 0-16,9-12-4 0,7-29-6 15,21-14-26-15,11-31 1 16,20-25-2-16,7-33-2 16</inkml:trace>
  <inkml:trace contextRef="#ctx0" brushRef="#br0" timeOffset="1895.1084">6786 2152 101 0,'-22'-12'38'16,"22"12"1"-16,0 0-1 15,0 0-34-15,17 3 0 16,13-3-2-16,18-5 0 16,18-1-1-16,15-5 0 15,14-6-2-15,8 3-2 16,6-10-4-16,3 18-16 0,-17-7-16 15,-1 9 1 1,-21 0-2-16,-7 8 1 0</inkml:trace>
  <inkml:trace contextRef="#ctx0" brushRef="#br0" timeOffset="2267.1297">8361 2110 100 0,'-22'4'39'15,"22"-4"0"-15,10-1-1 16,15-10-35-16,11 5 0 15,14-2-2-15,10 0 1 16,14-3-1-16,4-1-1 16,3 0 0-16,-1 1-3 15,-5 1-1-15,-5 9-5 16,-23-9-24-16,-2 16-6 15,-20-4 1-15,-3 9-1 16</inkml:trace>
  <inkml:trace contextRef="#ctx0" brushRef="#br0" timeOffset="2679.1533">9862 2083 96 0,'0'0'40'16,"-4"12"0"-16,4-12-1 15,18 4-34-15,1-3-3 16,16 0 0-16,6-2 0 15,16 0 0-15,4-5 0 16,11 0-1-16,5-3-1 16,0 0-1-16,0 0-1 15,-8-3-1-15,-6 5-2 16,-18-6-3-16,0 15-18 15,-25-9-12-15,0 9-1 16,-20-2-1-16,0 0 2 16</inkml:trace>
  <inkml:trace contextRef="#ctx0" brushRef="#br0" timeOffset="3064.1753">11551 2078 95 0,'14'-1'40'16,"16"1"-1"-16,3-9-1 15,15 3-35-15,7-7 0 16,7 4 0-16,4-1-2 16,2 0 0-16,-6 5-2 15,0 0 0-15,-6 5-4 16,-10-4-2-16,1 13-14 15,-19-11-17-15,1 9 0 16,-14-7 0-16,2 4 0 16</inkml:trace>
  <inkml:trace contextRef="#ctx0" brushRef="#br0" timeOffset="3493.1998">13817 1101 82 0,'-3'-75'37'15,"3"75"1"-15,0 0-1 16,0 0-34-16,-61-15-2 16,7 78 1-16,-18 58-1 15,-24 33 2-15,-19 21-1 16,-7 42-1-16,-14 15 1 15,4 7 1-15,14-46 0 16,15-11-1-16,12-28-2 16,17-24-3-16,38-17-31 15,8-39-3-15,30-23-1 16,8-34-3-16</inkml:trace>
  <inkml:trace contextRef="#ctx0" brushRef="#br0" timeOffset="3899.223">13741 2133 101 0,'1'19'40'0,"13"-18"2"15,16 6-2-15,2 1-39 16,15-10-1-16,5 0 0 16,1-1-3-16,7 2-2 15,-6-15-9-15,8 12-26 16,-7-8 1-16,4 7-2 15,-6-10 2-15</inkml:trace>
  <inkml:trace contextRef="#ctx0" brushRef="#br0" timeOffset="4342.2482">15768 1087 88 0,'0'0'39'16,"-59"-25"0"-16,4 73 0 16,-18 53-35-16,-25 29-1 15,-9 27-1-15,-4 12 0 16,1 24-2-16,9-2-1 15,13-16 1-15,4-8-1 16,11-15-3-16,14-7-9 0,7-26-24 16,14-13 0-16,13-27 0 15,17-17-2-15</inkml:trace>
  <inkml:trace contextRef="#ctx0" brushRef="#br0" timeOffset="4700.2689">15708 2264 93 0,'31'2'40'16,"20"1"1"-16,2-12-2 15,16-6-36-15,2 0-5 16,8-10-5-16,14 6-30 15,-13-6-2-15,3 9 1 16,-15-7-3-16</inkml:trace>
  <inkml:trace contextRef="#ctx0" brushRef="#br0" timeOffset="5031.2876">17034 2267 92 0,'0'0'40'15,"20"16"0"-15,3-19-1 16,21 2-37-16,16-7-1 15,15-2-2-15,20 3-8 16,-8-15-28-16,15 8-2 16,-9-15-1-16,-2 6-2 15</inkml:trace>
  <inkml:trace contextRef="#ctx0" brushRef="#br0" timeOffset="5501.3147">19118 1055 74 0,'0'0'40'16,"-22"-10"-1"-16,-7 63-1 15,-14 45-33-15,-24 24-2 16,-14 29 0-16,-21 19-1 15,-15 35-1-15,-12 8 1 16,5-6 1-16,0-14 0 16,10-12-3-16,14-16-2 15,12-27-30-15,33-12-5 16,14-37 0-16,32-17-3 15</inkml:trace>
  <inkml:trace contextRef="#ctx0" brushRef="#br0" timeOffset="5903.3376">19266 2183 96 0,'-12'1'41'15,"12"-1"1"-15,17 5-2 16,19-8-38-16,15 2 0 16,21-3-3-16,19 0-2 15,6-13-12-15,17 11-25 16,-7-7 1-16,4 5-3 15,-13-9 1-15</inkml:trace>
  <inkml:trace contextRef="#ctx0" brushRef="#br0" timeOffset="6250.3575">20894 2153 102 0,'11'5'41'15,"14"5"1"-15,-1-9-2 16,5 4-38-16,17-3-1 15,11-2-4-15,10 3-4 16,-6-11-30-16,14 8-3 16,-13-10 0-16,1 8-2 15</inkml:trace>
  <inkml:trace contextRef="#ctx0" brushRef="#br0" timeOffset="6654.3806">22240 2203 100 0,'10'2'41'16,"12"4"0"-16,-1-11-1 15,16 7-37-15,5-7-3 16,5-6-4-16,21 5-30 16,-10-10-5-16,4 6 0 15,-10-10-1-15</inkml:trace>
  <inkml:trace contextRef="#ctx0" brushRef="#br0" timeOffset="7038.4026">23623 2252 101 0,'37'2'41'15,"23"6"0"-15,6-10-3 16,20-2-40-16,14 2-34 16,-1-8-4-16,4 5 0 15,-16-7-2-15</inkml:trace>
  <inkml:trace contextRef="#ctx0" brushRef="#br0" timeOffset="7775.4446">25256 785 68 0,'0'0'38'0,"0"51"-1"15,-29 47 0-15,-12 43-31 16,-21 36 0-16,-4 8-2 15,-19 26-1-15,-10 25 1 16,-7 9-1-16,6-35-1 16,2-16 0-16,1-8 0 15,12-13-4-15,9-28-10 16,20-11-25-16,11-27 1 15,19-19-2-15,6-22-2 0</inkml:trace>
  <inkml:trace contextRef="#ctx0" brushRef="#br0" timeOffset="8974.5133">2714 4984 77 0,'13'13'39'0,"2"-15"-2"15,16 4 2-15,0-13-34 16,21 2 0-16,9-8-3 0,12-4-3 15,8 4-5-15,-10-9-30 16,14 10-1-16,-18 0 0 16,-2 11-2-16</inkml:trace>
  <inkml:trace contextRef="#ctx0" brushRef="#br0" timeOffset="9411.5383">4373 5057 95 0,'24'4'41'0,"1"-12"-1"15,11 2-1-15,10-9-38 0,1-1-1 16,11-3 0-16,5 0-2 16,4 0-2-16,-5-2-4 15,9 16-15-15,-15-9-15 16,1 11 0-16,-14-1-2 15,-1 9 3-15</inkml:trace>
  <inkml:trace contextRef="#ctx0" brushRef="#br0" timeOffset="9770.5587">5925 5083 87 0,'12'-1'38'15,"8"1"1"-15,0-12 0 16,21 0-37-16,-4-4 1 15,10 1-2-15,8-2-2 16,3-3-3-16,5 9-7 16,-11-6-26-16,9 7-1 0,-14-4-1 15,6 7 1-15</inkml:trace>
  <inkml:trace contextRef="#ctx0" brushRef="#br0" timeOffset="10144.5803">7223 5024 88 0,'0'0'40'15,"19"9"0"-15,-9-11 0 16,15 4-36-16,1-8-1 16,10-4-1-16,10-6-1 15,9-6-3-15,10 0 0 16,4-8-4-16,10 11-6 15,-9-16-14-15,11 20-13 16,-10-3 0-16,4 15 1 16,-14 1 0-16</inkml:trace>
  <inkml:trace contextRef="#ctx0" brushRef="#br0" timeOffset="10521.6018">9117 3830 88 0,'-9'-19'38'15,"9"19"0"-15,-17-7 0 16,4 28-34-16,-9 17 0 15,-3 28-1-15,-17 25-1 16,-8 29-1-16,-17 29 0 16,-11 18-1-16,-5 10 1 15,2 6-1-15,2-9 0 16,12-13-4-16,19-16-2 15,7-36-30-15,30-17-1 16,16-32-3-16,19-13 0 16</inkml:trace>
  <inkml:trace contextRef="#ctx0" brushRef="#br0" timeOffset="10837.6199">9243 5046 96 0,'0'0'39'0,"15"2"1"0,0-10-2 16,-1 4-36-16,20-5 0 15,15-4 0-15,7-7-3 16,12-3-2-16,8 11-17 15,0-17-19-15,4 9 0 16,-10-6-2-16,-4 13 1 16</inkml:trace>
  <inkml:trace contextRef="#ctx0" brushRef="#br0" timeOffset="11182.6396">10588 5006 92 0,'0'0'39'0,"27"9"2"15,-6-12-3-15,12-1-36 16,11-5-1-16,10-5-2 16,18 0-5-16,-4-12-27 0,21 5-6 15,-3-9 1-15,5 5-2 16</inkml:trace>
  <inkml:trace contextRef="#ctx0" brushRef="#br0" timeOffset="11528.6594">12114 5047 97 0,'14'8'40'0,"13"6"2"16,-2-15-3-16,11 1-36 15,9-6-3-15,12-6-3 16,17 4-22-16,-2-20-14 15,13 1 0-15,-5-11-3 16,2 3 1-16</inkml:trace>
  <inkml:trace contextRef="#ctx0" brushRef="#br0" timeOffset="11963.6843">14164 3373 73 0,'11'-21'36'0,"-11"21"0"16,-7 30 1-16,-21 26-32 16,-15 22 0-16,-11 40 1 15,-22 23-1-15,-11 34-2 16,-16 19 0-16,-6 15-1 15,-5 8 0-15,3 3-2 16,8-6-1-16,7-20-5 16,33-14-27-16,2-30-5 15,25-22 3-15,12-27-3 16</inkml:trace>
  <inkml:trace contextRef="#ctx0" brushRef="#br0" timeOffset="12297.7034">14220 5107 102 0,'20'14'39'16,"-2"-15"2"-16,21 7-4 16,5-10-35-16,11-3 0 15,13 2-9-15,-6-12-29 16,19 4-4-16,-6-12 1 15,5 6-2-15</inkml:trace>
  <inkml:trace contextRef="#ctx0" brushRef="#br0" timeOffset="12665.7245">15514 5168 98 0,'16'2'40'16,"11"2"0"-16,-4-11 0 0,5 1-38 15,14 0-3-15,6-7-3 16,14 8-10-16,-5-11-23 16,10 7-2-16,-9-5 1 15,1 8-3-15</inkml:trace>
  <inkml:trace contextRef="#ctx0" brushRef="#br0" timeOffset="13032.7454">16808 5224 80 0,'16'16'41'0,"1"-13"0"16,16 4-1-16,1-12-19 0,13-1-23 15,15 5-6-15,-1-13-29 16,14 2-3-16,-7-9 1 16,1 4-3-16</inkml:trace>
  <inkml:trace contextRef="#ctx0" brushRef="#br0" timeOffset="13436.7686">17941 5183 110 0,'-7'19'41'0,"7"-19"1"15,13 8-5-15,10-13-37 16,12-7-2-16,17 0-4 0,2-17-30 16,22 7-5-16,-3-12 2 15,10 1-4-15</inkml:trace>
  <inkml:trace contextRef="#ctx0" brushRef="#br0" timeOffset="14045.8034">19036 5179 100 0,'0'0'41'0,"30"9"0"16,-13-14-2-16,8 0-39 15,15 0-1-15,5-9-6 16,25 6-29-16,-12-9-3 0,8 6-1 16,-5-6 0-16</inkml:trace>
  <inkml:trace contextRef="#ctx0" brushRef="#br0" timeOffset="14436.8258">20403 5198 98 0,'14'7'39'15,"-1"-11"1"-15,18 4-2 16,11-7-38-16,2-1 0 15,11 1-4-15,-1-13-17 16,17 12-17-16,-6-8 1 0,8 6-3 16,-11-7 1-16</inkml:trace>
  <inkml:trace contextRef="#ctx0" brushRef="#br0" timeOffset="14802.8467">21768 5167 103 0,'12'-3'40'0,"15"3"0"16,-2-7-1-16,13 1-38 15,12 1-4-15,1-11-23 16,19 8-13-16,-4-4 2 15,8 1-4-15,-13-5 2 16</inkml:trace>
  <inkml:trace contextRef="#ctx0" brushRef="#br0" timeOffset="15069.862">23082 5269 110 0,'0'0'39'16,"0"0"1"-16,0 0-4 15,29-11-34-15,1 4-3 0,12-8-4 16,18 10-26-16,-3-13-7 16,10 5-1-16,-7-8-1 15</inkml:trace>
  <inkml:trace contextRef="#ctx0" brushRef="#br0" timeOffset="15336.8772">24025 5300 109 0,'19'1'42'15,"10"6"0"-15,-2-13-2 16,16 2-36-16,8-2-1 16,11-5-5-16,17 9-6 15,-1-15-30-15,15 6-4 16,-11-9 1-16,-1 2-3 15</inkml:trace>
  <inkml:trace contextRef="#ctx0" brushRef="#br1" timeOffset="34959.9995">4820 1441 42 0,'15'-15'35'15,"-4"2"1"-15,3 5-1 16,-8-4-9-16,8 17-8 0,-14-5-13 16,-6 11 0-16,-3 4-2 15,1 11 0-15,-7 3-1 16,-3 11 0-16,-4 8-1 15,-2 13-1-15,-5 5 2 16,0 1-2-16,3-3 1 16,0-4-1-16,5-11 1 15,6-5 0-15,4-16 0 16,6-11 1-16,5-17-1 15,12-18 1-15,1-12-1 16,5-12 2-16,1-8-2 16,3-12 2-16,-2-9-2 15,3-6 1-15,-23 77 0 16,25-82-1-16,-25 82 2 0,25-85-3 15,-25 85 2-15,33-78-1 16,-33 78 0-16,39-71-1 16,-39 71 1-16,45-61-1 15,-45 61 1-15,51-48-1 16,-51 48 0-16,57-26 0 15,-32 23 1-15,34 26-1 16,-12 20-1-16,-10 23 1 16,-15 14-1-16,-8 13 0 15,-14 5-1-15,-6 0 2 16,-9-12-3-16,2-10 1 15,3-14-1-15,3-11-2 16,10-11-5-16,-6-22-27 16,19-9-3-16,-16-9 1 15,28-27-2-15</inkml:trace>
  <inkml:trace contextRef="#ctx0" brushRef="#br1" timeOffset="35132.0095">4973 1621 111 0,'-20'1'40'15,"20"-1"1"-15,0 0-2 16,31-13-38-16,11 0-2 16,8-8-4-16,19-6-30 15,-8-3-3-15,6 4 0 16,-9 1-3-16</inkml:trace>
  <inkml:trace contextRef="#ctx0" brushRef="#br1" timeOffset="35656.0392">4910 1015 88 0,'0'0'38'16,"0"0"1"-16,0 0 2 16,0 0-32-16,0 0-1 15,0 0-3-15,0 0-1 16,53-29 0-16,-53 29 0 15,87-8-2-15,-39 4 0 16,9 1-2-16,-2-2 1 0,3 2-2 16,-2 1 2-16,2 0-1 15,-3 1 0-15,-3 1-2 16,-4 1 0-16,-48-1 0 15,75 3-2-15,-75-3-9 16,0 0-25-16,57 8-3 16,-57-8 1-16,0 0-1 15</inkml:trace>
  <inkml:trace contextRef="#ctx0" brushRef="#br1" timeOffset="38036.1755">8578 1300 50 0,'0'0'31'15,"19"23"-1"-15,-19 7 2 16,-4 12-20-16,-7 11-4 16,-7 7 0-16,-1 6-1 15,-2-5-1-15,11-1-1 0,-9-8 0 16,8-7-2-16,0-10 0 15,6-7-1-15,0-9 2 16,5-19-3-16,0 0 1 16,6-19 1-16,1-14-1 15,5-7 0-15,1-15 0 16,3-9 0-16,-16 64 0 15,21-79 0-15,-21 79 0 16,25-92 0-16,-25 92-1 16,29-89-1-16,-29 89 1 15,35-84-2-15,-35 84 2 16,41-72-2-16,-41 72 2 15,42-62-1-15,-42 62 2 16,47-28-2-16,-25 32 1 0,27 35 0 16,-9 31-1-16,-12 9 1 15,-6 18-3-15,-8 11 0 16,-13 1-2-16,-4-10 0 15,-9-21-5-15,-11-18-27 16,13-9-3-16,-5-17 0 16,3-16 0-16</inkml:trace>
  <inkml:trace contextRef="#ctx0" brushRef="#br1" timeOffset="38194.1846">8672 1595 111 0,'-7'-12'42'16,"4"1"-1"-16,23 7-1 15,10 4-37-15,15-15-6 0,32-4-34 16,-3-4-3-16,12 5-1 16,-2 1-2-16</inkml:trace>
  <inkml:trace contextRef="#ctx0" brushRef="#br1" timeOffset="39684.2696">14097 1478 72 0,'0'0'36'0,"0"0"0"15,0 0 0-15,0 0-29 16,-12 22-1-16,2-1-1 15,-7 3-1-15,0 6 0 16,-3 9-2-16,1 4 1 16,-4 4-1-16,4 3-2 15,-2-2 1-15,1-2-1 16,3-2 1-16,5-8-2 15,-2-8 3-15,8-8-2 16,1-9 1-16,5-11 1 16,0 0-1-16,12-23 0 15,2-7 1-15,4-7 0 0,1-9-1 16,0-11 2-16,4-4-3 15,3-11 3-15,-2-2-2 16,-24 74 1-16,25-76 0 16,-25 76-1-16,29-73 1 15,-29 73-2-15,29-67 2 16,-29 67-2-16,33-53 1 15,-33 53-1-15,30-31 0 16,5 22 0-16,-10 20-1 16,4 27 2-16,-9 13-2 15,-3 26 1-15,-8 12-1 16,-3 7-1-16,-7-7 0 15,-4-5-1-15,1-8-1 0,-7-12-4 16,12 1-23 0,-11-27-9-16,7-4 0 0,-8-25-1 15</inkml:trace>
  <inkml:trace contextRef="#ctx0" brushRef="#br1" timeOffset="39850.2792">14044 1810 106 0,'-13'-17'40'0,"13"17"1"15,26-17-2-15,6 10-38 16,29 2-6-16,6-10-33 16,21 7-1-16,-7-4-1 15,6 3-1-15</inkml:trace>
  <inkml:trace contextRef="#ctx0" brushRef="#br1" timeOffset="43312.4773">9405 4342 51 0,'0'0'32'16,"0"0"1"-16,2-15 0 15,-2 15-25-15,0 0-2 16,-5 15 1-16,5-15-1 0,-12 31-1 15,-2-6-2-15,3 14-1 16,-6 6 0-16,1 12-2 16,-5 5 1-16,-1 5 1 15,0-1-2-15,3-4 1 16,3-7 0-16,3-10 0 15,0-8 0-15,8-13 1 16,5-24-1-16,0 0 1 16,13-13-1-16,3-20 0 15,-1-8 1-15,6-9 0 16,2-13 0-16,0-5-1 15,3-5 1-15,-3-2 0 16,0 1 0-16,-1 2 0 16,1 2-1-16,0 7 1 0,3 8-2 15,-1 6 2-15,2 10-2 16,1 9 1-16,-1 12-1 15,1 8 1-15,0 12-1 16,0 8 0-16,-5 14 1 16,3 10-1-16,-4 11 0 15,-3 8 0-15,-3 10 0 16,-5 7-1-16,-6 8 1 15,-7 5 0-15,-5 0-1 16,-3-4 0-16,-2-4 0 16,-4-10-1-16,2-6-2 15,-2-19-3-15,13 0-20 16,-7-28-10-16,10-12 0 15,0 0-3-15,-8-20 3 0</inkml:trace>
  <inkml:trace contextRef="#ctx0" brushRef="#br1" timeOffset="43462.4859">9437 4531 93 0,'-26'-13'39'16,"5"4"0"-16,21 9-1 16,0 0-34-16,43 1-1 15,13-2-8-15,15-15-29 16,26 5-5-16,4-9 0 15,8-2-3-15</inkml:trace>
  <inkml:trace contextRef="#ctx0" brushRef="#br2" timeOffset="54785.1335">4859 4170 42 0,'0'-14'31'16,"-9"0"2"-16,-3 9-3 15,-13-5-14-15,6 18-4 16,-18-4-2-16,4 15-2 15,-16 3-2-15,4 13-1 16,-6 5-1-16,5 9-1 0,1 5-1 16,7 7-1-16,8 3 1 15,8 3-3-15,15 1 1 16,12-5-1-16,12-7 1 15,18-12 0-15,16-15 0 16,18-19 1-16,16-21-1 16,7-22 1-16,5-16 0 15,-2-16-1-15,-6-11 1 16,-16-6 1-16,-17-2-1 15,-29 4 1-15,-25 5-1 16,-20 11 0-16,-27 7-1 16,-16 17 0-16,-15 16-1 15,-8 15-1-15,-2 21 0 16,1 14-5-16,19 27-28 15,3 3-2-15,23 15-1 0,16-2-1 16</inkml:trace>
  <inkml:trace contextRef="#ctx0" brushRef="#br2" timeOffset="55807.192">6420 4215 18 0,'0'0'24'16,"-13"-7"3"-16,13 7-1 15,-15-5-10-15,-3-4-2 16,7 11-2-16,-12-10-1 15,5 13-1-15,-13-10-2 16,3 13 1-16,-11-4-2 0,3 12-1 16,-10-2-2-16,5 13 1 15,-6 3-2-15,5 12-1 16,1 5 0-16,8 11-1 15,7 3 0-15,12 7-1 16,12 1 0-16,11-2-1 16,17-5 1-16,17-10 0 15,16-11 0-15,15-15 0 16,12-16 0-16,4-15 0 15,5-19 0-15,-1-13 1 16,-9-19-1-16,-9-7 0 16,-22-9 1-16,-20-6-1 15,-27 2-1-15,-24-3-1 16,-24 13-2-16,-25 1-3 15,-6 26-27-15,-22 9 0 0,7 24-1 16,-2 11-3-16</inkml:trace>
  <inkml:trace contextRef="#ctx0" brushRef="#br2" timeOffset="57817.307">23284 4391 40 0,'2'-16'30'0,"-1"1"1"16,-1-2 1-16,4 6-19 15,-15-6-2-15,11 17 0 16,-26-18 0-16,6 19-2 15,-11-5-3-15,-2 14 1 0,-13 1-3 16,2 9-1-16,-5 5-1 16,3 13 0-16,-2 5-1 15,5 13 0-15,9 9-1 16,9 2 0-16,14 3 1 15,14-1-1-15,17-3 1 16,16-12 1-16,18-11-1 16,18-17 1-16,17-21-1 15,10-15 0-15,4-19 0 16,-2-13 1-16,-5-12-1 15,-13-11-1-15,-16-6 1 16,-20-5-1-16,-26 1 1 0,-23 5-1 16,-24 6-1-16,-29 10-2 15,-16 18-4-15,-29 3-28 16,-2 26-4-16,-12 6 0 15,10 13-2-15</inkml:trace>
  <inkml:trace contextRef="#ctx0" brushRef="#br3" timeOffset="67278.8481">3763 1198 52 0,'0'0'33'15,"0"0"0"-15,0 0 1 16,0 0-27-16,-11-53-1 16,11 53 0-16,0 0 0 15,0 0 2-15,0 0-2 16,-55-10-1-16,55 10-1 0,-59 30 2 15,15 10-2-15,-4 18 2 16,-3 13-4-16,-11-11 0 16,8 16-1-16,6 10 0 15,10-6 0-15,15-7-1 16,9-7 0-16,10-10 0 15,13-10 0-15,13-13 0 16,11-11 0-16,9-14 0 16,7-16 0-16,3-7 1 15,0-13 0-15,0-4 1 16,-5-2-2-16,-6 1 2 15,-10 2-1-15,-6 5 0 16,-9 10 0-16,-8 6 0 16,-8 10-1-16,0 15 0 0,-8 3 1 15,-1 5-2-15,0 5 0 16,1-2-4-16,11 4-10 15,-7-10-22-15,16 0-4 16,-12-20 1-16,30 5-2 16</inkml:trace>
  <inkml:trace contextRef="#ctx0" brushRef="#br3" timeOffset="72746.1609">17354 4329 55 0,'1'-15'33'0,"-3"-5"0"16,-2 5 1-16,-13-8-24 15,5 9-1-15,-9-7-2 16,4 6-1-16,-10-6 1 15,2 10-1-15,-9-1-1 16,-2 9-1-16,-3 7-1 16,1 12 0-16,-5 11-1 15,3 11-1-15,-4 12 0 16,6 13-1-16,0 10 1 15,8 7-1-15,4 8 0 0,7 0-1 16,7-2 1-16,11-3-1 16,8-8 2-16,8-10-1 15,8-14 1-15,7-14-1 16,7-16 0-16,8-18 2 15,8-18-2-15,5-12 1 16,3-17-2-16,4-8 2 16,-3-7-2-16,-3 3 2 15,-10 4 0-15,-6 9-2 16,-15 13 2-16,-10 20 0 15,-18 10-1-15,-9 33 1 16,-10 5-1-16,-5 7-2 16,3 9-2-16,-9-5-32 15,21 6-2-15,0-17-2 0,16-4-1 16</inkml:trace>
  <inkml:trace contextRef="#ctx0" brushRef="#br4" timeOffset="83672.7858">7477 4157 59 0,'0'0'37'15,"1"-16"-3"-15,-1 16 2 16,-4-12-14-16,4 12-17 16,-5 18 0-16,5 6-1 15,-1 9-2-15,-1 14-1 0,-2 7 0 16,1 13-1-16,-4 8 0 15,0 6-1-15,-6 0 0 16,5-2 0-16,1-9-1 16,2-9-2-16,12-3-8 15,-1-25-24-15,10-9 0 16,-1-20-1-16,13-11 0 15</inkml:trace>
  <inkml:trace contextRef="#ctx0" brushRef="#br4" timeOffset="84056.8078">7493 4193 98 0,'-12'1'36'0,"12"-1"1"15,14-2-1-15,1 1-36 16,17-3 1-16,13 3 0 16,11-3-1-16,8 4 1 15,4 3 0-15,0 3-1 16,-2 4 1-16,-3 7-1 15,-8 10 1-15,-14 7-1 16,-18 12 1-16,-15 14-2 16,-19 11 2-16,-17 11-2 15,-16 3 1-15,-13 5 0 16,-11-5 0-16,-5-6 0 0,-3-11 0 15,2-19 1-15,1-14-1 16,11-18 0-16,11-13-2 16,7-17-3-16,22-2-26 15,3-22-7-15,20-1 0 16,9-13-2-16</inkml:trace>
  <inkml:trace contextRef="#ctx0" brushRef="#br4" timeOffset="85148.8703">12252 4188 82 0,'5'-12'37'16,"-10"0"-1"-16,5 12 1 16,-10 13-32-16,5 12-1 15,-4 9-1-15,4 10-2 16,-4 8 1-16,3 11-2 0,-2 5 0 15,5 0 0-15,3 2-1 16,0-8-2-16,6-2-1 16,-2-18-7-16,12 0-25 15,-7-22-1-15,8-6 0 16,-5-21-1-16</inkml:trace>
  <inkml:trace contextRef="#ctx0" brushRef="#br4" timeOffset="85478.8891">12286 3936 101 0,'-11'-12'38'0,"11"12"0"15,0 0-3-15,25 11-33 16,11-5 0-16,12 11-1 15,12 1 1-15,9 10-1 16,5 1 0-16,-1 9-1 16,-5 4 1-16,-8 7-1 15,-17 7 0-15,-18 4-1 16,-24 7 1-16,-19 2 0 15,-22 3 0-15,-17 2-1 16,-14-3 1-16,-6-3 0 16,-8-6 0-16,3-10 0 15,10-8-5-15,7-23-18 16,29-7-15-16,12-28-1 15,31-10-2-15,15-24 1 16</inkml:trace>
  <inkml:trace contextRef="#ctx0" brushRef="#br4" timeOffset="86245.9328">14212 4236 95 0,'0'0'37'16,"4"-18"-1"-16,-1 29-7 15,-9-1-25-15,3 16-1 16,-3 9-1-16,3 16 0 15,-4 6-1-15,1 15-1 16,0 10 1-16,1 2-2 16,7 0-2-16,-1-9-2 15,15 4-24-15,-6-25-8 16,12-5 1-16,-1-27-2 15</inkml:trace>
  <inkml:trace contextRef="#ctx0" brushRef="#br4" timeOffset="86575.9519">14169 4334 98 0,'-22'-21'40'15,"19"10"0"-15,7-5-1 16,31-2-36-16,13 3-1 15,19 2 0-15,13 4 0 16,12 4 0-16,3 9-1 16,2 8 0-16,-10 10-1 15,-16 16 0-15,-20 15 0 16,-22 14 0-16,-26 13 0 15,-25 9 0-15,-25 4 0 16,-23 5 1-16,-16-2 1 0,-13-6-2 16,-3-12 2-16,3-12-2 15,12-17-1-15,13-23-6 16,32-10-29-16,12-31-4 15,35-9-3-15,19-22 0 16</inkml:trace>
  <inkml:trace contextRef="#ctx0" brushRef="#br5" timeOffset="95989.4901">1553 1527 45 0,'1'-27'34'15,"4"6"1"-15,-5 3 0 16,0 18-14-16,-2-16-4 16,2 16-9-16,0 0-2 15,0 0-1-15,0 0-1 16,-7 21-1-16,0 2-2 15,1 6 1-15,-3 5-2 16,-1 10 1-16,0 8-1 16,1 3 0-16,-4 5 1 15,2-3-1-15,0-4 1 0,4-5-1 16,-1-4 1-16,6-13-1 15,-2-15 1-15,4-16 0 16,6-14-1-16,5-18 2 16,4-14-2-16,1-12 2 15,1-7-1-15,1-12 1 16,-18 77-1-16,19-81 1 15,-19 81 0-15,13-85-1 16,-13 85 0-16,16-72 0 16,-16 72 1-16,6-59-2 15,-5 24 0-15,6 16 0 16,-7 19-1-16,17 23 1 15,-8 15 0-15,10 17-1 0,1 10 0 16,8 6-1 0,0-11 2-16,8-7-2 0,4-9 2 15,1-12-1-15,5-15 1 16,-1-12 1-16,-1-14 0 15,-1-15 1-15,-5-10-1 16,-6-11 2-16,-7-8-2 16,-7-9 1-16,-18 62 0 15,13-67-1-15,-13 67 0 16,3-76-2-16,-3 76 1 15,-1-70-2-15,1 70-1 16,-9-66-8-16,9 66-19 16,-2-55-12-16,2 55 0 15,0 0 0-15,-4-65 1 0</inkml:trace>
  <inkml:trace contextRef="#ctx0" brushRef="#br5" timeOffset="100327.7384">10752 4278 78 0,'3'-19'35'15,"-3"19"-1"-15,-8-13-9 16,8 13-20-16,-17 10-2 16,4 9 0-16,-2 3-1 15,1 11-1-15,-5 7 0 16,0 11-1-16,-4 3 1 15,2 5 0-15,1 1 0 16,1-5-1-16,2-6 1 16,5-8 0-16,0-12 1 15,6-8 0-15,6-21-1 16,0 0 1-16,19-36 0 15,1-2 0-15,-1-8 0 16,6-8-1-16,-1-10 1 0,5 1 0 16,-3-2-1-16,0 6 0 15,-5 2 0-15,-1 11 1 16,-5 7-1-16,-3 11 0 15,-1 12 0-15,-11 16-1 16,18 4 0-16,-7 21 1 16,0 10-1-16,2 8-1 15,2 10 1-15,4 7-1 16,0 2 0-16,3-4 0 15,2-5 1-15,2-7-1 16,3-12 2-16,0-12 0 16,4-16 0-16,0-12 0 15,3-20 1-15,-1-10 0 16,-2-14-1-16,-1-8 2 0,-5-9-2 15,-3-4 1-15,-4-5-2 16,-4 1 0-16,-3 5-2 16,-2 6-4-16,9 21-29 15,-15-3-5-15,12 22 1 16,-6 0-2-16</inkml:trace>
  <inkml:trace contextRef="#ctx0" brushRef="#br5" timeOffset="102051.837">24230 4524 67 0,'9'-14'33'15,"-3"-4"1"-15,10 6-2 0,-12-8-22 16,-4 20-2-16,9-19-2 15,-9 19-1-15,0 0 0 16,-9 24-2-16,-9 0 0 16,-2 17-1-16,-8 7-1 15,-3 11 1-15,-7 7-2 16,4 2 2-16,-1 0-2 15,6-6 1-15,3-6 1 16,6-9-2-16,8-13 2 16,10-10-1-16,2-13 0 15,0-11 1-15,15-12-1 16,3-9 0-16,-1-11-1 15,7-8 1-15,3-10-1 16,-1-7 1-16,3-5 0 0,1 1-2 16,0 0 2-16,-4 5 0 15,-4 11-1-15,-5 7 0 16,-3 10 1-16,-2 18-1 15,-12 10 0-15,17 27 0 16,-9 7 0-16,0 13 0 16,4 8 0-16,4 9 0 15,1 7 0-15,8-2 0 16,0-4 2-16,4-7-1 15,1-11 1-15,2-10-1 16,0-13 1-16,4-15 0 16,-2-13-1-16,0-15 0 15,-2-15-1-15,0-12 1 16,-3-14-2-16,3-10 1 0,-5-7-1 15,-1-2 1-15,-7 2 0 16,-4 5-1-16,-1 10 0 16,-4 10-2-16,1 20-6 15,-12 6-28-15,16 20-4 16,-15 6-1-16,23 14-1 15</inkml:trace>
  <inkml:trace contextRef="#ctx0" brushRef="#br6" timeOffset="112046.4087">15755 4351 41 0,'5'-21'31'0,"-2"5"3"15,-3 2 0-15,0 14-17 16,-1-10-7-16,1 10 0 16,-3 15-1-16,3 7-2 15,-10 5-1-15,6 16-2 16,-8 4 0-16,2 19-2 15,-4 5 0-15,2 4-1 16,-2 3 0-16,3-3 0 16,1-7-1-16,4-10-1 15,2-2-2-15,1-25-8 16,11 1-25-16,-6-18-1 15,10-5-1-15,-12-9-2 16</inkml:trace>
  <inkml:trace contextRef="#ctx0" brushRef="#br6" timeOffset="113849.5118">21989 4340 73 0,'3'-13'36'0,"-3"13"-1"15,0 0 1-15,0 13-32 16,-3 5 0-16,5 17 1 15,-6 5-1-15,6 20 1 16,-7 5-1-16,0 12-1 16,-3 1-1-16,2 3 0 15,-4-6-1-15,2-12-4 16,7 5-17-16,-4-26-18 15,10-8 1-15,-3-18-2 16,8-10 0-16</inkml:trace>
  <inkml:trace contextRef="#ctx0" brushRef="#br7" timeOffset="140931.0608">3038 4009 72 0,'6'-11'36'16,"-6"11"0"-16,0 0 0 15,0 0-29-15,-10 29-2 0,1 2-2 16,8 10 1-16,-5 9-1 16,3 11-1-16,0 7 0 15,-1 6-1-15,1 2 0 16,-3 1-1-16,0-3 1 15,0-6-2-15,3-8 1 16,0-10-2-16,6-11-4 16,-3-25-18-16,16-10-13 15,-3-21 0-15,12-9-1 16,1-19 1-16</inkml:trace>
  <inkml:trace contextRef="#ctx0" brushRef="#br7" timeOffset="141157.0737">3188 3909 90 0,'0'0'38'16,"12"-25"-1"-16,10 17 1 15,6-8-34-15,10 2-1 16,6-6-1-16,11-1 0 15,3 4-2-15,-1-5-3 16,4 8-3-16,-10-6-13 16,0 16-19-16,-15-2 2 15,-7 13-3-15,-17 1 1 16</inkml:trace>
  <inkml:trace contextRef="#ctx0" brushRef="#br7" timeOffset="141359.0853">3202 4301 87 0,'-17'26'39'16,"22"-2"1"-16,7-21 0 16,23-5-26-16,13-11-11 15,13-7-1-15,10-2-2 16,0-11-10-16,9 11-26 15,-6-8-4-15,3 12 0 16,-5-5-3-16</inkml:trace>
  <inkml:trace contextRef="#ctx0" brushRef="#br7" timeOffset="142982.1781">17940 4382 68 0,'0'0'36'0,"2"-12"0"16,-2 12 0-16,-11 0-30 15,7 12 0-15,-3 4-1 16,0 12-1-16,-3 6-1 15,-3 13-1-15,0 8-1 16,2 7 0-16,-1 3-1 16,2-3 0-16,4 0-3 15,1-13-3-15,11 3-18 16,-2-22-11-16,10-11-1 15,-2-18-3-15,8-8 2 16</inkml:trace>
  <inkml:trace contextRef="#ctx0" brushRef="#br7" timeOffset="143193.1902">17976 4295 70 0,'-11'-30'39'0,"10"14"0"15,-1-4-1-15,18 9-15 16,7 0-20-16,13 3-1 15,12-2-1-15,8 1-2 16,7 5-1-16,-3-2-3 16,7 14-6-16,-17-7-26 15,1 13 0-15,-19-4-2 16,-12 12 1-16</inkml:trace>
  <inkml:trace contextRef="#ctx0" brushRef="#br7" timeOffset="143396.2018">18023 4576 86 0,'-22'24'37'0,"6"-13"0"16,17 3 1-16,5 1-37 15,23-15 0-15,14-3-1 16,10-3-1-16,6 0-3 15,-3-4-4-15,12 13-19 16,-20-6-9-16,-7 10 0 16,-23-1-2-16</inkml:trace>
  <inkml:trace contextRef="#ctx0" brushRef="#br7" timeOffset="143568.2116">17838 4994 86 0,'-22'28'40'15,"13"-18"-4"-15,26 0 2 16,20-22-33-16,28-1-4 15,23-9 1-15,17-4-4 16,14-1-4-16,-9-11-32 16,15 7 2-16,-13-9-2 15,-4 8-1-15</inkml:trace>
  <inkml:trace contextRef="#ctx0" brushRef="#br7" timeOffset="144030.2381">19536 4322 73 0,'-11'-16'37'16,"-6"18"-1"-16,-17-3 1 16,-8 11-32-16,-8 2 0 15,0 6 0-15,-8 1 0 16,5 7-1-16,0-4-1 15,10 5-1-15,9-4-1 0,15 1 1 16,15-4-2-16,20-1 0 16,19-3 1-16,14-3-1 15,13 0 0-15,10-4 1 16,0 5-1-16,-1-1 1 15,-11 3-1-15,-15 3 1 16,-22 10-1-16,-23 3 0 16,-21 4-1-16,-19 2 2 15,-16 1-2-15,-9-1 1 16,-5-1 0-16,1-8-1 15,10-3-2-15,7-14-5 16,29 1-28-16,2-17-4 16,21 4 1-16,21-30-2 15</inkml:trace>
  <inkml:trace contextRef="#ctx0" brushRef="#br7" timeOffset="144568.2688">20696 4412 79 0,'0'-10'38'0,"0"10"-1"0,0 0 1 16,0 18-32-16,-4 2-3 15,3 8 0-15,-4 7 0 16,3 13-1-16,-4 6 0 16,-2 5-1-16,-3 4-1 15,-3 2 1-15,-1-3-2 16,-3-2 0-16,1-6-1 15,-2-17-6-15,15-2-29 16,-10-20 0-16,14-4-1 16,0-23 0-16</inkml:trace>
  <inkml:trace contextRef="#ctx0" brushRef="#br7" timeOffset="144765.2801">20514 4471 100 0,'-19'-23'42'0,"19"23"0"16,-1-18-1-16,28 13-36 15,17-2-2-15,18-3-1 16,17 0-1-16,15-4-2 16,13 7-10-16,-8-10-26 15,10 9-5-15,-15-4 0 16,-8 8-3-16</inkml:trace>
  <inkml:trace contextRef="#ctx0" brushRef="#br7" timeOffset="156672.9612">17276 1420 82 0,'11'-18'39'0,"4"12"-2"16,-15 6 2-16,-2 19-30 15,-8-4-5-15,0 8-2 16,-4 7 0-16,0 11-1 16,-1 11 0-16,0 8-1 15,1 4 1-15,0 0-1 16,1-1 1-16,3-5-2 15,2-3 0-15,1-13-4 16,9-3-4-16,-10-21-28 16,17-7 0-16,-9-11 0 15,24-14-3-15</inkml:trace>
  <inkml:trace contextRef="#ctx0" brushRef="#br7" timeOffset="156888.9736">17305 1477 104 0,'0'0'40'0,"15"-16"-1"16,12 5-3-16,1-10-35 15,13-2-1-15,8-2-1 16,-49 25-4-16,58-27-7 15,-58 27-26-15,61-16 1 16,-18 3-1-16,-1 15-2 16</inkml:trace>
  <inkml:trace contextRef="#ctx0" brushRef="#br7" timeOffset="157071.9839">17252 1753 93 0,'0'0'37'0,"26"-3"0"16,9-15 1-16,16 0-36 15,8-7 1-15,6 3-2 16,1 2-4-16,-14-3-7 16,-5 15-27-16,-27 2-1 15,-11 17 1-15,-31 4-2 16</inkml:trace>
  <inkml:trace contextRef="#ctx0" brushRef="#br7" timeOffset="157212.9921">17340 1966 105 0,'79'-11'40'0,"10"-17"1"15,22 1-3-15,1-6-39 16,-5-13-27-16,6 10-11 16,-23 1-1-16,-17 14-3 15</inkml:trace>
  <inkml:trace contextRef="#ctx0" brushRef="#br7" timeOffset="174208.964">16192 1406 46 0,'1'-12'33'0,"-1"12"2"15,0 0-1-15,0 0-18 16,0 0-3-16,-1 12-4 15,-6-2-1-15,10 11-2 16,-6 8-2-16,3 10 0 16,-7 12-2-16,4 11-1 15,-7 8 1-15,0 6-2 0,-5-1 1 16,1 3-1-16,-2-8 1 15,2-8-3-15,1-10 1 16,4-13-2-16,6-4-3 16,-2-21-18-16,13 3-13 15,-8-17 0-15,17-3-1 16,-11-9 1-16</inkml:trace>
  <inkml:trace contextRef="#ctx0" brushRef="#br7" timeOffset="174508.9812">15857 1613 95 0,'-22'-4'38'15,"-2"-4"0"-15,24 8-1 16,-7-21-33-16,31 5 0 16,17-5 0-16,20-7-2 15,17-3 1-15,16-2-1 16,7-1-1-16,10 4 0 15,-4 3-1-15,-5 5-2 16,-10 9-4-16,-92 13-19 16,70-10-13-16,-21 8 0 15,-18 6-2-15,-16 6 0 0</inkml:trace>
  <inkml:trace contextRef="#ctx0" brushRef="#br7" timeOffset="196339.23">20830 1381 48 0,'0'0'33'0,"5"-11"2"15,-5 11-1-15,0 0-24 16,10-7 1-16,-10 7-2 16,0 0 0-16,0 0-2 0,0 0-2 15,0 0-1-15,0 0 0 16,-6 20-2-16,2-2 0 15,-7 4 0-15,2 8-1 16,-5 5-1-16,-1 8 0 16,0 7 0-16,0 4 0 15,2 2 1-15,2-2-1 16,3-1 1-16,4-5-1 15,6-4 1-15,11-7-1 16,5-13 2-16,8-8-1 16,11-12-1-16,7-10 2 15,8-10-3-15,4-10 2 0,3-9-1 16,0-9 1-16,-6-3-1 15,-2-6 1-15,-7 2-1 16,-9-1 1-16,-9 2 0 16,-9 4 0-16,-7 9 0 15,-5 7 0-15,-5 6 0 16,0 9-1-16,0 15 1 15,0 0 0-15,-9 11-1 16,9 12 1-16,0 5-1 16,-2 12 0-16,2 6 0 15,1 6 1-15,0 2 0 16,0 1-1-16,2-2 1 15,3-3-1-15,0-4 2 16,1-8-2-16,0-7 0 16,0-8-1-16,0-6-3 0,-7-17-3 15,17 13-30-15,-17-13-4 16,12-18 1-16,-8-3-2 15</inkml:trace>
  <inkml:trace contextRef="#ctx1" brushRef="#br7">23649 8320 0</inkml:trace>
  <inkml:trace contextRef="#ctx0" brushRef="#br7" timeOffset="197451.2936">23574 1420 70 0,'0'0'35'15,"0"0"-1"-15,0 0 1 16,-15 10-28-16,-2 5-1 16,5 8 0-16,-10 0 0 15,5 6-1-15,-7 3-1 0,5 8 0 16,-4 7-1-16,8 2 0 15,1 2 1-15,8 2-2 16,6-2 0-16,7-1 0 16,11-8 0-16,5-6-1 15,9-12 1-15,4-10-2 16,5-10 1-16,6-8-1 15,1-12 1-15,3-12-1 16,-2-8-1-16,2-8 2 16,-3-6-1-16,-2-5 0 15,-3 0 0-15,-4-3 0 16,-4 7 0-16,-5 2 1 15,-9 10 0-15,-3 9 1 16,-8 8-1-16,-3 7 0 16,-7 15 0-16,0 0 0 0,-16 30 0 15,2 0 0-15,1 9-1 16,0 8 0-16,3 3 2 15,3 7-2-15,2-3 1 16,9-2-1-16,4-5 1 16,3-3-1-16,6-11 0 15,0-6-2-15,4-8-3 16,-6-11-3-16,15 2-25 15,-17-17-8-15,5 1-1 16,-11-10 0-16</inkml:trace>
  <inkml:trace contextRef="#ctx0" brushRef="#br7" timeOffset="208876.9471">22116 1305 76 0,'0'0'37'0,"0"-18"0"16,5 5-1-16,-5 13-30 15,0 0 0-15,5 15-1 16,4 11 1-16,-9 6-3 16,4 13 1-16,-3 8-1 15,4 13-1-15,-3 3 1 16,1 3-2-16,-2 1 0 15,1-7-2-15,2-2-1 16,-3-11-5-16,11 6-17 16,-6-26-15-16,13-2 1 15,-5-19-2-15,8-5 1 16</inkml:trace>
  <inkml:trace contextRef="#ctx0" brushRef="#br7" timeOffset="209336.9733">22725 1295 78 0,'0'0'38'15,"0"0"1"-15,-23 6-1 16,-5 0-20-16,-1 10-15 15,-9 2 0-15,-4 6 0 16,-5 4 1-16,-4 2-1 16,-2 2 0-16,1 1-1 15,-1-2 0-15,11-2 0 0,4-4-1 16,10 1 0-16,8-5-1 15,12 1 0-15,14-7 0 16,16-1 1-16,9-4-1 16,12 0 1-16,5-5 0 15,4 1-1-15,1-1 1 16,1 0-1-16,-5 6 0 15,-6 1 0-15,-4 9 2 16,-7 3-3-16,-3 5 2 16,1 1-1-16,-2 3 1 15,-2-1-1-15,2-1 1 16,-4-2-3-16,4-3-2 15,-5-3-1-15,7 5-21 16,-12-22-13-16,6 1-2 0,-12-15 0 16,5 1-1-16</inkml:trace>
  <inkml:trace contextRef="#ctx0" brushRef="#br7" timeOffset="218699.5089">19618 1380 51 0,'10'-18'28'15,"0"3"6"-15,-2 1 0 16,3 4-25-16,-11 10-3 15,0 0 0-15,5-11 2 0,-5 11-2 16,0 0 3-16,3 19-5 16,-8-7-1-16,5 13 0 15,-2 3-1-15,1 11 0 16,-5 7-1-16,2 11 0 15,-1 6 0-15,-1 6 0 16,-6 0-1-16,-1-4 0 16,1-3 2-16,-1-1-2 15,3-8 1-15,1-10-2 16,4-18 2-16,5-2 0 15,0-23 0-15,0 0 0 16,17-11-1-16,-7-16 1 16,1-6-1-16,-4-11 2 0,-1-5-2 15,-3-11 1-15,1-2-2 16,-3-5 2-16,0-2-1 15,-1-6 1-15,0 75 0 16,6-76-1-16,-6 76 2 16,14-78-2-16,-14 78 1 15,27-71 0-15,-27 71-1 16,34-62 1-16,-34 62-1 15,45-50 0-15,-45 50 1 16,0 0-1-16,71-45 0 16,-60 42 0-16,42 2 0 15,3 17 1-15,-10 12-1 16,-7 11 0-16,-12 2-1 15,-7 8 2-15,-10-3-2 0,-18-7 2 16,-8-1-1-16,-10-7 1 16,-14 0 0-16,-12-2-1 15,-14-3 1-15,-2-5 0 16,-5-6 0-16,7-4-1 15,8-7 0-15,12-5-1 16,26-6-8-16,10-15-29 16,37 1-3-16,8-11 0 15,22 1-2-15</inkml:trace>
  <inkml:trace contextRef="#ctx0" brushRef="#br7" timeOffset="228270.0563">7138 1507 93 0,'-6'-14'36'16,"6"14"1"-16,-10-17 1 15,13 5-33-15,-3 12-1 16,0 0 1-16,-13-6-2 15,10 18 0-15,-4 6 0 16,1 7-1-16,-3 6-1 16,0 12 0-16,-3 7 0 15,-2 8 0-15,-4 1 0 16,2-3-1-16,-1-5 1 15,4-8-2-15,2-9 2 16,3-12-1-16,8-22 0 16,4-16 1-16,10-20 0 15,6-9 0-15,4-12 0 0,4-14 0 16,2-5 0-16,-30 76 1 15,29-81-1-15,-29 81-1 16,31-73 2-16,-31 73-1 16,24-62 0-16,4 21 0 15,-18 15-1-15,5 27 1 16,-14 15-2-16,7 21 2 15,-8 7-2-15,11 5 1 16,4 0-1-16,18-8 1 16,11-19-1-16,12-18 1 15,13-22 1-15,11-19 0 16,-80 37 0-16,92-48 0 15,-92 48 1-15,88-59 0 0,-88 59-2 16,83-56 0-16,-34 15 0 16,3 30 0-16,-32 25 0 15,-12 36 0-15,-35 26 0 16,-6 26 0-16,-15 11 0 15,3 9-2-15,10-12-4 16,7-27-8-16,36-16-11 16,4-39-16-16,33-18-2 15,13-26-1-15,24-17-1 16</inkml:trace>
  <inkml:trace contextRef="#ctx0" brushRef="#br7" timeOffset="285478.3284">10005 1211 51 0,'0'0'35'0,"8"-61"0"15,-8 61-1-15,0 0-16 16,0 0-4-16,0 0-7 15,0 0-2-15,-5-21 0 16,15 64-2-16,-8 22-1 16,6 21 1-16,-23-9-3 15,7 26 0-15,-5 6 0 16,2 3 0-16,-1-23-1 15,-2-6-2-15,6-8-1 0,-6-19-8 16,16-6-23-16,-3-24-1 16,12-10-2-16,-11-16 2 15</inkml:trace>
  <inkml:trace contextRef="#ctx0" brushRef="#br7" timeOffset="285673.3396">9943 1706 94 0,'-11'-19'38'16,"-3"4"1"-16,14 15-1 15,0 0-33-15,38-8 0 16,6-1-2-16,16 1 0 16,11-7-1-16,9 1-1 15,5-2-2-15,0-2-4 0,11-3-31 16,-24 0-4-16,-1 6 2 15,-19-3-3-15</inkml:trace>
  <inkml:trace contextRef="#ctx0" brushRef="#br7" timeOffset="285921.3538">10790 1152 100 0,'0'0'42'0,"-21"0"0"15,-3 25 0-15,-4 30-40 0,4 25 2 16,-13 6-2-16,7 20 0 16,5 9-1-16,10-3 0 15,7-16-2-15,7-9-2 16,12-8-7-16,0-22-27 15,26-14-4-15,3-26 0 16,12-12-2-16</inkml:trace>
  <inkml:trace contextRef="#ctx0" brushRef="#br7" timeOffset="291318.6625">11891 1260 71 0,'17'-49'38'0,"-17"49"-2"16,0 0 2-16,0 0-18 16,0 0-17-16,0 0 0 0,14-26 0 15,1 58 0-15,-3 15-1 16,0 23 1-16,-7 12-2 15,-3 16 0-15,-5 9 0 16,-1 5-1-16,-7-15-2 16,-3-22-9-16,8-1-24 15,-1-27-5-15,14-17 1 16,5-26-2-16</inkml:trace>
  <inkml:trace contextRef="#ctx0" brushRef="#br1" timeOffset="345411.7564">15552 8819 60 0,'2'-9'33'16,"-1"-2"-1"-16,-1 11 1 0,0 0-25 15,0 0 0-15,-8 19-3 16,4 11 1-16,-6 8-2 15,3 15 0-15,-6 9-1 16,0 15 0-16,-1 1-1 16,3 2 0-16,-2-2 0 15,7-5-2-15,3-12 1 16,2-11 0-16,3-18 0 15,5-20-1-15,5-19 0 16,1-16 1-16,1-21-1 16,0-10 1-16,1-14 0 15,-1-6-1-15,-5-3 1 16,-4 1-1-16,0 6 0 15,-6 9 0-15,-1 10 1 0,-1 15-1 16,-2 12 1 0,5 24-1-16,0 0 1 0,0 0 0 15,-10 30-1-15,13-1 1 16,3 4-1-16,7 2 1 15,5-5-1-15,7-1 0 16,6-9 1-16,11-9 0 16,4-9 0-16,6-8 0 15,5-10 0-15,-1-6 0 16,-3-4 1-16,-5-2-1 15,-6 3 0-15,-8 3 0 16,-9 7 0-16,-7 10-1 16,-8 11 1-16,-2 15-1 15,-8 12 0-15,0 10 1 16,-4 12-1-16,1 9-1 0,1 5-1 15,2-2-3-15,7 3-1 16,-1-18-8-16,17 0-24 16,-1-22 1-16,13-8 0 15,-2-21-1-15</inkml:trace>
  <inkml:trace contextRef="#ctx0" brushRef="#br1" timeOffset="346126.7973">16588 9127 83 0,'-18'-8'36'15,"-3"13"0"-15,-12 3 1 16,3 17-18-16,-7 5-16 16,5 9 1-16,-1 3-1 0,9 5 1 15,2-1-2-15,9-1-1 16,7-6 0-16,6-3-1 15,11-12 1-15,5-7-2 16,5-9 2-16,4-12-1 16,4-10 0-16,1-8 1 15,2-9-1-15,0-7 1 16,-4-7 0-16,-1-1 0 15,-5 0-1-15,-3 3 0 16,-8 8 0-16,-4 6 0 16,-7 13 1-16,0 16-1 15,-19 7 0-15,5 16 0 16,-4 8 0-16,3 7 1 15,2 2-2-15,2 0 2 16,14-4-2-16,7-6 0 0,11-10-1 16,11-14-1-16,11-8-1 15,4-15-2-15,8-1-1 16,-3-16-1-16,9 5-1 15,-15-9-1-15,4 10 2 16,-17-5 1-16,-4 10 3 16,-10 5 3-16,-10 5 2 15,-9 13 4-15,0 0 2 16,-10 30 0-16,-8-9 1 15,6 13-1-15,-6 1-2 16,8 8 0-16,-2-9-2 16,5 4-1-16,5-8 1 15,2-4-2-15,1-10 1 16,-1-16 0-16,13 8-1 0,-4-17 1 15,1-10-1-15,3-7 1 16,-2-5-1-16,-1-5 1 16,2-3-2-16,-1-3 1 15,1 3-1-15,-3 5 1 16,2 2-1-16,-1 6 1 15,2 5-1-15,0 2 0 16,6 7-1-16,1-1-1 16,9 4-3-16,-4-13-13 15,15 10-17-15,-5-12-3 16,12 7 0-16,-6-15-1 15</inkml:trace>
  <inkml:trace contextRef="#ctx0" brushRef="#br1" timeOffset="346337.8094">17619 8576 113 0,'-27'0'39'16,"13"17"1"-16,-8 5-2 16,11 20-34-16,-1 7 1 15,9 15-3-15,2 9 1 16,5 13-1-16,4 4-1 15,2 2-3-15,6-1 0 16,0-16-6-16,14 2-27 16,-11-26-3-16,12-9-2 15,-7-25-1-15</inkml:trace>
  <inkml:trace contextRef="#ctx0" brushRef="#br1" timeOffset="346646.8271">17884 8937 100 0,'-32'24'39'16,"-10"1"2"-16,9 11-1 16,-10-6-21-16,10 2-16 15,4-4 0-15,12-2 0 16,8-7-2-16,10-4 0 15,12-7 0-15,6-4-1 16,9-5 1-16,6-5-1 16,3 0 0-16,1-2-1 0,-1 2-1 15,-3-2 0-15,-4 5-1 16,-6-3-2-16,4 5-2 15,-10-9-6-15,13 12-24 16,-18-13-1-16,14 8-1 16,-10-12 1-16</inkml:trace>
  <inkml:trace contextRef="#ctx0" brushRef="#br1" timeOffset="346818.8369">18225 8982 108 0,'0'0'37'0,"0"0"2"15,-13 32-2-15,3-6-33 16,-2 14 0-16,-1 3-1 15,4 6 0-15,3 4-3 16,6-6-1-16,7-2-4 0,3-25-16 16,15 0-16-16,-2-25-2 15,13-10 1-15,-3-23-3 16</inkml:trace>
  <inkml:trace contextRef="#ctx0" brushRef="#br1" timeOffset="347330.8662">18437 8771 107 0,'-19'26'38'0,"11"4"0"16,-1-8-1-16,11-1-35 15,12-8-1-15,9-6-1 0,4-6 1 16,5-1-1-16,3-4 1 15,-1 2 0-15,-6 1 1 16,-3 5 0-16,-11 7 0 16,-6 8 1-16,-10 7-1 15,-5 10 1-15,-9 4 0 16,-3 8-1-16,-3 2-1 15,4 1 1-15,-1-2-1 16,6-5-1-16,4-7 1 16,4-6-1-16,8-15 0 15,-3-16 0-15,22-4 0 16,-5-16-1-16,4-11 1 15,2-7 0-15,0-8 0 16,4-3 0-16,-3 1 0 0,1 3 0 16,-7 7 0-16,1 9-1 15,-4 9 1-15,-6 8 0 16,-9 12 0-16,15 12 0 15,-10 9 0-15,-2 3-1 16,2 10 0-16,4-1-1 16,6 5-1-16,4-7-1 15,12 1-2-15,-1-15-3 16,17 7-17-16,-5-20-12 15,10-3 1-15,-8-14-1 16,4-1 2-16</inkml:trace>
  <inkml:trace contextRef="#ctx0" brushRef="#br1" timeOffset="347809.8936">19252 9021 107 0,'-14'-17'39'15,"3"13"1"-15,-12 1-1 16,4 16-28-16,-6 0-6 16,2 10-1-16,-1 6-2 15,1 6-1-15,8 1 0 16,6 1 0-16,4-4 0 15,10-3-1-15,3-7 1 16,6-8-1-16,6-12 0 16,4-11 0-16,3-10 0 15,-2-11 0-15,-1-5 1 16,1-9-1-16,-2 0 0 15,-1-3-1-15,-2 8 1 16,-5 7-1-16,-4 9 1 16,-11 22-2-16,0 0 1 0,7 26 0 15,-16 22 0-15,-4 20 0 16,-4 19 0-16,-5 16 1 15,1 12 0-15,-5 6 0 16,0 2 0-16,1-8 1 16,2-12-1-16,1-18 1 15,4-20-1-15,3-17 1 16,-2-24 0-16,6-19-1 15,0-21 1-15,3-17-1 16,7-15 0-16,1-17 0 16,6-13 1-16,8-5-2 15,4-2 2-15,9-2-1 16,7 6 1-16,-1 4-2 15,5 15-1-15,0 1-9 16,10 26-22-16,-15-1-8 0,11 14 0 16,-1-1-2-16</inkml:trace>
  <inkml:trace contextRef="#ctx0" brushRef="#br1" timeOffset="348846.9527">20188 8636 82 0,'0'0'35'16,"0"0"0"-16,0 0-6 16,0 23-21-16,-3-7-2 15,3 14 1-15,-4 2-1 16,2 15-1-16,-4 4 1 15,2 9-3-15,-4 6 1 16,2 7-1-16,0-2 0 16,4-3-3-16,2-8 1 15,0-6 0-15,4-13-1 16,1-11 1-16,1-16-1 15,-6-14 1-15,14-25-1 16,-7-7 0-16,-3-11 0 0,0-12 0 16,-1-8 1-16,-3-13-2 15,1-5 0-15,-2-2 0 16,1 1-1-16,0 2 2 16,4 9-2-16,1 10 2 15,5 8-2-15,4 14 2 16,5 12 0-16,9 11 0 15,7 11 0-15,3 9 0 16,5 5 0-16,2 5 0 16,-2 7 0-16,-4 4 0 15,-5 7 0-15,-13 5 2 16,-15 3 0-16,-11 8-1 0,-15-1 1 15,-12 4-1-15,-8-2 1 16,-7-1-1-16,-2-8 0 16,3-3-1-16,7-9 0 15,8-10-1-15,16-5 0 16,15-13 1-16,18 1 0 15,13-9-1-15,11 0 1 16,5 0 0-16,5 2 0 16,-4 5 0-16,-3 4 0 15,-13 12 0-15,-14 6 0 16,-19 12 1-16,-19 10-1 15,-15 7 1-15,-12 6-1 16,-9 4 1-16,-5 0 0 16,-2-5-1-16,9-8 0 15,7-15-2-15,20-15-2 0,12-24-10 16,30-8-20-16,7-30-6 15,26-4 1-15,4-26-1 16</inkml:trace>
  <inkml:trace contextRef="#ctx0" brushRef="#br1" timeOffset="349067.9656">20931 8411 95 0,'0'0'37'15,"-20"32"1"-15,9 11-1 16,-10 7-32-16,2 12-3 15,0 13 1-15,-1 11-1 16,-2 7 0-16,-1 2-1 0,3 1-1 16,1-7-3-16,14-4-7 15,-5-21-25-15,21-10-2 16,3-24 0-16,14-13-1 15</inkml:trace>
  <inkml:trace contextRef="#ctx0" brushRef="#br1" timeOffset="349379.9834">21127 8929 110 0,'-19'-14'39'16,"-1"21"1"-16,-13 3-2 16,-2 19-33-16,0 6-2 15,5 10 0-15,1 3 0 0,10 7-1 16,5-3-1-1,13-3 1-15,6-7-1 0,10-7-1 16,10-11 1-16,7-15-1 16,5-11 0-16,1-14 0 15,2-9 0-15,-4-10 0 16,-8-8 0-16,-5-4-1 15,-9-2 0-15,-12-3 0 16,-4 6-1-16,-9 3-1 16,-2 9-1-16,-3 6-1 15,6 17-4-15,-10-3-21 16,20 14-9-16,1 12 1 15,14 4-2-15</inkml:trace>
  <inkml:trace contextRef="#ctx0" brushRef="#br1" timeOffset="349642.9985">21621 8955 109 0,'0'0'39'0,"-25"-22"2"15,6 22-1-15,-5-1-35 16,-5 12-1-16,-3 6 0 15,-1 9 0-15,-2 7-2 16,6 11 1-16,3 3-2 16,8 2 0-16,10-1-1 15,14-4 0-15,11-10-1 16,14-10-2-16,13-9-3 15,4-30-12-15,24 4-20 0,-5-24-4 16,14-5 1-16,-9-20-1 16</inkml:trace>
  <inkml:trace contextRef="#ctx0" brushRef="#br1" timeOffset="349870.0114">22079 8415 107 0,'-23'29'41'16,"-12"8"1"-16,8 21 0 15,-4 4-37-15,8 12-2 16,3 5 1-16,4 7-2 16,7 2 0-16,8-3-2 15,6-2-1-15,6-10-5 0,15-2-8 16,-9-25-24-16,20-4-3 15,-6-28 1-15,12-6-2 16</inkml:trace>
  <inkml:trace contextRef="#ctx0" brushRef="#br1" timeOffset="350131.0264">22262 8879 110 0,'-28'3'39'0,"-12"3"3"15,0 18-3-15,-13-6-32 16,12 10-3-16,3-2-1 15,10 2 0-15,6-2-1 16,12-4 0-16,9-2 0 0,10-5 0 16,6-1-2-16,8-6 0 15,4-1 0-15,6-4 0 16,2 1 0-16,0-2 0 15,3 0-3-15,-1-2-2 16,10 7-12-16,-14-11-21 16,15 7-4-16,-8-10 1 15,15 9-2-15</inkml:trace>
  <inkml:trace contextRef="#ctx0" brushRef="#br1" timeOffset="350274.0345">22707 9233 122 0,'-11'11'43'0,"3"6"0"16,-11-19-1-16,5 3-39 15,-3-9-6-15,-5-19-13 0,17 10-24 16,-17-11-3-16,5 3 0 16,-9-10-2-16</inkml:trace>
  <inkml:trace contextRef="#ctx0" brushRef="#br0" timeOffset="359069.5376">14733 10087 76 0,'0'0'36'15,"16"-19"-2"-15,-16 19 2 16,0 0-29-16,10 14-4 15,-11 10 0-15,1 12-2 0,-5 12 0 16,1 11 1-16,-2 7-2 16,0 7 0-16,1 0 0 15,-1-2-1-15,6-1-5 16,-2-20-7-16,10 0-22 15,-3-20 1-15,8-8-2 16,-13-22 0-16</inkml:trace>
  <inkml:trace contextRef="#ctx0" brushRef="#br0" timeOffset="359287.5501">14548 10123 94 0,'-29'-18'37'0,"14"11"-1"16,6-3 2-16,9 10-33 15,26-9-2-15,12-1-1 16,10-1 0-16,11-1-1 16,6 2-2-16,6-1-2 15,6 17-12-15,-11-9-22 16,3 14 1-16,-16-3-1 15,-2 15-1-15</inkml:trace>
  <inkml:trace contextRef="#ctx0" brushRef="#br0" timeOffset="359487.5615">15189 10351 87 0,'-10'30'37'0,"-3"-5"0"16,7 10 1-16,1-4-34 15,3 4-1-15,2 1-1 16,3 0 0-16,4 3-5 15,-2-13-16-15,10 2-17 16,-5-11 0-16,8-5-2 16,-1-15 0-16</inkml:trace>
  <inkml:trace contextRef="#ctx0" brushRef="#br0" timeOffset="359641.5703">15191 10001 103 0,'-14'-15'35'15,"8"3"-3"-15,11 1-16 16,16-1-50-16,10-8-1 16,12 1-1-16,6-6 1 15</inkml:trace>
  <inkml:trace contextRef="#ctx0" brushRef="#br0" timeOffset="359843.5819">15738 9867 93 0,'-13'54'36'15,"-5"2"0"-15,4 14-3 16,-4 5-30-16,8 10 1 16,-2 0-2-16,4 4 0 0,1-5-2 15,3-6-3-15,7-1-6 16,-8-19-25-16,11-8-1 15,-2-19-1-15,6-12-2 16</inkml:trace>
  <inkml:trace contextRef="#ctx0" brushRef="#br0" timeOffset="360038.593">15588 10368 97 0,'-18'-7'39'15,"18"7"-1"-15,-15 9 0 16,29-3-34-16,4-5-3 15,15-4-1-15,14-9-1 0,11-13-7 16,20 2-25-16,-4-18-5 16,13 0 3-16,-9-12-4 15</inkml:trace>
  <inkml:trace contextRef="#ctx0" brushRef="#br0" timeOffset="360222.6036">16272 9839 108 0,'-26'42'38'16,"-4"6"1"-16,4 16-2 15,-1 8-36-15,4 8 2 16,5 3-4-16,2 4 1 16,6-2-3-16,0-6-2 0,16 3-27 15,-6-23-7 1,12-4 2-16,-4-20-2 0</inkml:trace>
  <inkml:trace contextRef="#ctx0" brushRef="#br0" timeOffset="360556.6226">16290 10408 86 0,'-4'18'37'0,"-2"-2"1"15,15 3 0-15,4-13-32 16,17 4-1-16,6-8-1 15,15-5-1-15,7-8 0 0,2-4-2 16,-2-5 1 0,-4-2-2-16,-13-2 3 0,-14 3-4 15,-18 2 2-15,-18 6-1 16,-18 8 0-16,-14 10 1 15,-7 9 1-15,-5 9-1 16,2 9-1-16,5 9 2 16,12 5-2-16,12-2 3 15,17-1-3-15,18-7-3 16,21 4-17-16,7-22-17 15,20-3-3-15,5-15-1 16,16-6-1-16</inkml:trace>
  <inkml:trace contextRef="#ctx0" brushRef="#br0" timeOffset="361264.6632">17697 10099 92 0,'-11'-25'35'0,"7"15"1"16,-8 4 1-16,7 21-27 15,-6 6-4-15,2 18-3 16,-2 9-1-16,2 12 1 15,0 9-2-15,3 5 1 16,1 0-2-16,2-1 1 16,0-7-2-16,6-10 4 15,1-10-3-15,1-12 1 16,2-13-1-16,-7-21 0 15,14-2 0-15,-7-22 0 16,0-12 1-16,0-12-2 0,0-10 3 16,-2-14-4-16,2-7 4 15,3-7-2-15,-1-2 1 16,1 2-1-16,1 9 1 15,4 9-1-15,1 9 0 16,5 15 2-16,4 14-2 16,4 13 0-16,4 14 0 15,1 11 0-15,2 7 1 16,-1 8-1-16,-2 6 0 15,-7 5 0-15,-10 7 0 16,-10 2 0-16,-14 6-1 16,-13-2-1-16,-10-1 0 15,-8-4 1-15,-4-5-2 16,0-7-1-16,5-3-4 0,1-19-18 15,24 7-13-15,13-15 3 16,0 0-3-16,36-16 1 16</inkml:trace>
  <inkml:trace contextRef="#ctx0" brushRef="#br0" timeOffset="361692.6876">18403 10384 81 0,'0'0'37'0,"-12"14"-1"15,-7-14 2-15,4 10-28 16,-9-10-3-16,-2 10 0 16,-7-5-1-16,-2 11-1 0,-6 5 0 15,4 7 0-15,-3 3-2 16,6 7 0-16,6-1-1 15,7 1 0-15,14-6-1 16,13-9-1-16,16-12 1 16,12-12-1-16,12-13 0 15,7-9 0-15,3-12 0 16,5-4-1-16,-5-5 1 15,-8 0 0-15,-11 7 0 16,-12 4-1-16,-10 11 1 16,-10 10 0-16,-5 12 0 15,-20 13 0-15,4 10 0 16,-5 7 0-16,4 7-1 0,0 6 0 15,8 1-2-15,6-4 0 16,14-2-2-16,8-13-4 16,20 5-14-16,-4-24-15 15,19-1-1-15,-1-19 1 16,13-1-1-16</inkml:trace>
  <inkml:trace contextRef="#ctx0" brushRef="#br0" timeOffset="362211.7173">18957 10414 100 0,'-10'-15'38'16,"-17"-1"1"-16,0 19 0 15,-17 1-31-15,5 13-1 16,-5 6-3-16,6 10 0 16,3 3-1-16,6 6 0 0,10-1-1 15,14 0-1-15,10-5 0 16,10-9-1-16,13-8 1 15,10-10-1-15,6-11 0 16,6-10 0-16,-2-11 0 16,-1-8 0-16,-3-7 0 15,-7-4 0-15,-4-2 0 16,-10 2 0-16,-7 4 0 15,-5 4 0-15,-8 10 0 16,-4 11-1-16,1 13 1 16,-17 18 0-16,2 16 0 15,-5 17 1-15,-2 16-1 16,-5 11 0-16,-1 12-1 15,2 5-1-15,-1-2 1 16,-2-3-1-16,2-8 1 0,4-10-1 16,0-16 2-16,3-14-2 15,4-18 3-15,0-15 0 16,4-16 0-16,8-16-1 15,3-13 2-15,4-13 0 16,9-11-1-16,7-9 0 16,10-6 0-16,5-2-1 15,8 8-1-15,-3 4 1 16,7 9-5-16,-3 5-1 15,12 25-8-15,-18-9-11 16,9 24-14-16,-12-1-1 16,6 10 0-16,-12-6 1 15</inkml:trace>
  <inkml:trace contextRef="#ctx0" brushRef="#br0" timeOffset="362543.7363">19318 10533 103 0,'0'0'39'16,"7"10"1"-16,-7-10 0 15,37-7-34-15,-8-4-1 16,14-4 0-16,4-9-2 16,5-3-1-16,-2-6 1 15,-2-3-4-15,-10-3 3 16,-11 5-2-16,-15 4 1 15,-18 8-1-15,-17 10 1 16,-17 12-1-16,-10 11-1 0,-9 17 3 16,-2 10-2-16,2 13 1 15,4 5-1-15,13 4 2 16,15 0-2-16,18-8 2 15,18-8-4-15,19-15-3 16,27-5-8-16,2-28-7 16,27 4-14-16,-10-26-8 15,7-3-1-15,-12-16-2 16</inkml:trace>
  <inkml:trace contextRef="#ctx0" brushRef="#br0" timeOffset="363404.7856">14825 11483 80 0,'9'-10'40'15,"-9"10"-3"-15,0 0 1 16,-9 14-35-16,-10 12 1 16,-5 9 0-16,0 11 0 15,-9 4-1-15,4 6-1 16,-1-1 0-16,5-3-1 15,5-7 1-15,7-6-1 16,9-13 0-16,6-14-2 0,-2-12 1 16,24-17 1-16,-4-14 0 15,7-8 0-15,-2-11 0 16,-2-6 0-16,-2-6-1 15,-2 0 1-15,-5 2-1 16,-3 7 1-16,-7 9 0 16,-4 10-1-16,1 10 1 15,-3 13-1-15,2 11 1 16,1 23-1-16,2 6 1 15,5 13 0-15,3 6-1 16,6 10 2-16,3 0-2 16,5 2 0-16,3-3 0 15,2-9-1-15,3-5 2 16,-1-10-2-16,-1-11 1 0,-1-15-2 15,-3-16 3-15,2-13 2 16,-2-16-3-16,-5-9 1 16,-4-11 0-16,0-6 0 15,-5-3-1-15,-6 2 1 16,2 6-1-16,-8 9-2 15,-1 10 1-15,-3 8-2 16,5 21-3-16,-4-1-8 16,19 25-14-16,-17-13-12 15,27 30-1-15,-9-12-1 16,12 9 1-16</inkml:trace>
  <inkml:trace contextRef="#ctx0" brushRef="#br0" timeOffset="363758.8056">15580 11658 96 0,'-7'15'39'0,"7"-15"1"15,17-2-2-15,1-6-36 16,10-2 1-16,2-3-1 15,1 1-1-15,-3-3 1 16,-5 4-2-16,-5-1 2 16,-18 12-1-16,8-17 0 15,-18 15-1-15,-9 2 1 16,-8 4 0-16,-4 6-1 15,-3 3 1-15,-4 7-1 16,2 2 2-16,2 3-1 0,10 6 1 16,7-3-1-16,11 1 0 15,13-4-2-15,13-7-4 16,20 0-4-16,3-18-18 15,30 3-12-15,-5-14-1 16,17 3-1-16,-9-14-1 16</inkml:trace>
  <inkml:trace contextRef="#ctx0" brushRef="#br0" timeOffset="364103.8256">16120 11611 92 0,'-44'2'39'0,"7"13"1"0,-11-3-1 15,11 11-32-15,0 0-2 16,11 8 0-16,1-2-2 15,14 3-1-15,11-6 0 16,11-3-2-16,13-8 1 16,7-10-3-16,9-6 3 15,4-9-1-15,0-7 0 16,2-6 1-16,-7-3-1 15,-5 0 1-15,-8-3-1 16,-6 7 2-16,-11 3-2 16,-4 7-2-16,-5 12 2 15,0 0 2-15,-18 14-2 16,9 6 2-16,3 5-2 15,2 1 0-15,5 3-2 16,6-8-2-16,13-3-2 0,-2-20-12 16,26 3-12-16,-9-26-12 15,17 3 3-15,-6-22-4 16</inkml:trace>
  <inkml:trace contextRef="#ctx0" brushRef="#br0" timeOffset="364290.8363">16714 11218 88 0,'-3'-12'38'16,"-18"12"1"-16,2 27 1 15,-15 11-33-15,9 15-2 16,-4 7-3-16,5 9 2 16,3 1-3-16,6 3 1 15,7-5-4-15,3-9-3 16,10-1-6-16,-11-23-24 0,17 0-4 15,-10-19-3-15,8-6 2 16</inkml:trace>
  <inkml:trace contextRef="#ctx0" brushRef="#br0" timeOffset="364779.8642">16453 11568 94 0,'0'0'40'0,"0"0"0"15,11 0 0-15,-11 0-34 16,34 6-2-16,-4-5-1 15,5 0 0-15,3-1-1 16,3 0-1-16,-2 0 1 16,-6 2-1-16,0 0-1 0,-8 3 1 15,-7 1-1-15,-4 5 1 16,-9 3 0-16,-4 1 1 15,-3 5-2-15,-6 2 2 16,-1 4-2-16,-2 0 3 16,0 3-3-16,-1-5-1 15,5-1 1-15,0-4-2 16,6-9 2-16,1-10 0 15,14 0 0-15,1-15 0 16,4-9 0-16,4-4 1 16,1-5 0-16,0-3 0 15,1 3-1-15,-3 0-2 16,-6 9 2-16,-2 8-1 0,-14 16 1 15,15-6 1-15,-15 19-1 16,-1 7 2-16,0 5-2 16,-1 4 1-16,4 4-2 15,2-1 0-15,7 1-3 16,-1-9-3-16,13 2-6 15,-8-21-10-15,22 12-8 16,-15-22-11-16,12 1 0 16,-11-14 0-16</inkml:trace>
  <inkml:trace contextRef="#ctx0" brushRef="#br0" timeOffset="365117.8836">17174 11648 95 0,'-23'2'38'0,"17"10"3"15,6-12-4-15,-8 21-32 16,13-9-1-16,10 1 1 15,1 0-2-15,11-4 1 16,6-3-2-16,6-8 0 16,2-6-1-16,2-3-1 15,0-8 1-15,-6-4-2 16,-3-2 1-16,-11-2-1 15,-9 0 1-15,-9 3 0 16,-14 6 0-16,-8 7 0 16,-9 7-1-16,-7 13 1 15,-4 8-1-15,-3 9 3 16,2 9-3-16,2 5 3 15,7 5-3-15,11-3-1 16,12-4-1-16,9-12-5 0,27 1-10 16,-5-30-19-16,25 2-2 15,1-22-3-15,20-3 1 16</inkml:trace>
  <inkml:trace contextRef="#ctx0" brushRef="#br0" timeOffset="365431.9015">17816 11444 102 0,'-34'22'42'0,"-12"-4"-1"16,12 12 0-16,0-4-37 16,7 0-2-16,9 1 1 15,9-5-2-15,13-5 0 16,13-5-1-16,6-3 0 0,5-5 0 15,3-2-1-15,1-2 1 16,-6 0 0-16,-4 2-1 16,-5 3 1-16,-17-5 2 15,3 21-2-15,-11-6 2 16,-4 4-2-16,-1 3 2 15,-3 1-3-15,4-4-2 16,6 0 0-16,6-19-8 16,10 22-9-16,-10-22-19 15,33-15-1-15,-7-10-3 16,14 0 2-16</inkml:trace>
  <inkml:trace contextRef="#ctx0" brushRef="#br0" timeOffset="365740.9192">18232 11355 101 0,'-41'15'41'16,"2"13"1"-16,-9-8-1 16,14 8-37-16,0-1-1 15,13-3-1-15,13-2 0 16,13-5-1-16,10-2 0 15,11-5 0-15,5 0-1 16,3-2 0-16,-1 2 1 16,-4 3 0-16,-7 5 0 15,-13 4 1-15,-9 4-1 16,-9 7 1-16,-12 0-1 15,-6 2-2-15,-3 0-1 16,-7-7-5-16,5 5-6 0,-11-21-9 16,16 11-9-16,-13-21-14 15,7 1 0-15,-10-10 2 16</inkml:trace>
  <inkml:trace contextRef="#ctx0" brushRef="#br0" timeOffset="366446.9596">15222 12437 67 0,'0'0'39'16,"-10"-20"-1"-16,-2 15 1 15,-13-5-30-15,-2 11-3 16,-9 4-1-16,-2 8 1 0,-6 10-2 15,-3 11 0-15,-1 7-1 16,4 9 1-16,-2 7-1 16,9 6-1-16,9 0 0 15,10 2-1-15,13-5-1 16,10-4 1-16,16-10-2 15,12-7-1-15,17-9-2 16,11-15-1-16,14-5-3 16,-2-27-5-16,20 5-20 15,-16-21-5-15,6 2 0 16,-17-11-1-16</inkml:trace>
  <inkml:trace contextRef="#ctx0" brushRef="#br0" timeOffset="367296.0081">15493 12758 91 0,'-23'4'38'0,"-10"-1"1"0,2 18 0 16,-2-2-33-16,5 6-2 15,1 4 0-15,7 6-1 16,6 1-1-16,4 5 0 16,10-4 0-16,9-2-1 15,7-4 0-15,9-6 0 16,9-10-1-16,4-11 0 15,5-8-1-15,0-9 0 16,0-11 0-16,-4-9-1 16,-4-2 1-16,-7-5-1 15,-6-2 1-15,-10-1 0 16,-5 3 0-16,-6 3 0 15,-8 8 1-15,-1 7-1 16,-4 6 2-16,-3 7-1 0,1 6 0 16,0 8 1-16,14-5-1 15,-14 19 1-15,19-9-1 16,5-1 0-16,7-1 1 15,12-4-1-15,4-3 1 16,6-2-1-16,3-4 1 16,-2-1-1-16,1 0 0 15,-9 3 1-15,-5 0-1 16,-7 3 1-16,-6 2-1 15,-14-2 0-15,4 18 1 16,-12 1-1-16,-6 5 1 16,0 4-1-16,-1 5 0 15,-2 2 0-15,2 0 0 0,1-2 0 16,3-6 0-16,10-7 1 15,1-20-1-15,17 7 0 16,-2-21 0-16,7-8 0 16,2-7 0-16,1-5 0 15,2-4 0-15,-3 2 0 16,-3 3 0-16,-6 5 0 15,-4 7 1-15,-3 7-1 16,-8 14 0-16,0 0 0 16,0 0 0-16,-1 18 0 15,-3 1 0-15,3 2 1 16,1 0-1-16,3 2 0 15,4-6 0-15,6-7 1 16,7-4-1-16,4-5 0 0,4-10 0 16,4-2 0-16,0-9 0 15,0-2 0-15,-4 0-1 16,-4 1 1-16,-5 1 1 15,-5 5-1-15,-8 4 0 16,-6 11 1-16,0 0-1 16,0 0 0-16,-6 27 0 15,-1-2-1-15,0 5 0 16,1 6-1-16,3 4-2 15,0-3-2-15,10 5-5 16,-4-19-7-16,20 9-8 16,-13-22-10-16,18 1-3 15,-4-19-1-15,9-3 2 16</inkml:trace>
  <inkml:trace contextRef="#ctx0" brushRef="#br0" timeOffset="367852.0399">16549 12855 87 0,'-8'-19'39'0,"8"19"0"16,-20 9 1-16,12 5-35 15,-5 10-2-15,5 9 0 16,-1 5-1-16,3 5 0 16,0 2-1-16,4 1 1 15,2-4-1-15,0-7 0 16,0-8-1-16,2-9 1 15,-2-18-1-15,10 9 0 16,-1-22 0-16,1-9-1 16,0-9 1-16,2-10-1 15,1-5 1-15,0-3-1 0,-3-4 1 16,4 0-1-16,-4 5 1 15,4 5 0-15,-1 6 0 16,3 7 0-16,1 8 0 16,3 7 0-16,3 7 0 15,2 7 0-15,1 4 0 16,-1 4-1-16,1 6 1 15,-3 0-1-15,-3 6 0 16,-8-1 0-16,-6 7 0 16,-8 2 1-16,-7 3-1 15,-8 4 1-15,-8-1 0 16,-2 2 0-16,-6-5 0 15,0 1 1-15,-1-6-1 16,4-3 1-16,3-5-1 0,3-4 0 16,5 1 0-16,4 1 0 15,0 6 0-15,1 6 1 16,0 11-1-16,-2 14-1 15,-5 13 1-15,-2 12 0 16,-1 10-3-16,-5-7-5 16,10 11-10-16,-8-24-15 15,15-2-5-15,0-27-4 16,18-16 2-16</inkml:trace>
  <inkml:trace contextRef="#ctx0" brushRef="#br0" timeOffset="368348.0683">17233 12273 64 0,'0'0'39'0,"-9"29"0"16,-7 5-1-16,2 26-15 15,-7 3-20-15,4 8 0 16,0 6-1-16,2 3 0 16,4-1-2-16,4-4-1 15,8-5-2-15,5-15-3 16,15 0-11-16,-4-28-21 0,13-5 1 15,-1-23-2-15,9-10 1 16</inkml:trace>
  <inkml:trace contextRef="#ctx0" brushRef="#br0" timeOffset="368738.0906">17305 12732 91 0,'-21'13'39'15,"13"10"1"-15,1-12-3 16,20 6-34-16,9-5 0 15,12-4-1-15,6-4 0 16,6-7 0-16,3-5 0 16,0-3-1-16,-4-6 0 15,-9-1 0-15,-10-2-1 0,-10 0 1 16,-10-1-1-16,-9 4 0 15,-10 2 1-15,-6 2-1 16,-7 6 0-16,-5 9 1 16,-2 8-1-16,-1 8 0 15,-2 7 0-15,4 8 1 16,5 2 0-16,7 9-1 15,11-2 1-15,10-2-1 16,14-5 0-16,12-12-1 16,18-13-2-16,7-14-1 15,17-11-4-15,0-26-7 16,20 5-14-16,-15-25-11 15,13-1 1-15,-16-14-1 16</inkml:trace>
  <inkml:trace contextRef="#ctx0" brushRef="#br0" timeOffset="368896.0997">18060 12228 91 0,'-38'40'37'16,"6"25"2"-16,-4 2-1 16,13 5-33-16,1 8-3 15,7-2-2-15,6 1-3 16,1-10-3-16,20 5-26 15,-14-21-8-15,10-2 3 16,-8-19-3-16</inkml:trace>
  <inkml:trace contextRef="#ctx0" brushRef="#br0" timeOffset="369240.1193">17824 12687 88 0,'0'0'39'16,"0"0"1"-16,16 3 1 15,-16-3-35-15,33 3-2 16,-4-3-1-16,8-1 0 16,2-5-1-16,6 0 0 15,2-2 0-15,-3 0-1 16,-5 2 0-16,-5 0 0 15,-10 5 0-15,-5 5 0 16,-19-4 0-16,10 24 0 16,-12-7-1-16,-6 10 0 0,-3 3 0 15,0 2-1-15,0 4-2 16,2-4-1-16,8 3-3 15,-5-17-8-15,21 11-12 16,-15-29-13-16,21 3 0 16,-7-21-1-16,9-6 1 15</inkml:trace>
  <inkml:trace contextRef="#ctx0" brushRef="#br0" timeOffset="369392.1278">18289 12318 93 0,'-14'6'40'0,"-5"3"-1"15,11 11-2-15,-1 6-34 0,9-26-20 16,18 27-22-16,2-19 1 16,12 5-3-16,3-8 3 15</inkml:trace>
  <inkml:trace contextRef="#ctx0" brushRef="#br0" timeOffset="370008.1633">18579 12599 95 0,'-29'36'39'15,"-8"-3"3"-15,8 15-3 16,2-6-34-16,3 7 0 16,10-4-2-16,12-3-1 15,9-5 0-15,11-7-2 0,10-16 0 16,6-13-1-16,8-11-1 15,2-14-2-15,6-11 0 16,-10-11-1-16,1 0 0 16,-9-7-1-16,-5 6 1 15,-13 3 0-15,-5 5 2 16,-9 11 3-16,-7 8 0 15,-2 11 2-15,-5 7 0 16,5 8 2-16,9-6 0 16,-11 23 0-16,11-12-1 15,12 1-1-15,4-5 1 16,8-4 0-16,9-3-1 15,1 0 1-15,2-3-1 16,-2 1 0-16,-5 5 0 0,-4 4 0 16,-7 4-1-16,-9 9 0 15,-9 3 0-15,-5 7 0 16,-6 1-1-16,-3 0 1 15,1-2-1-15,2-6 1 16,2-6-1-16,9-17 0 16,0 0 0-16,25-18 1 15,0-9-1-15,8-7 0 16,7-1 0-16,0-5 1 15,-1 5 0-15,-3 7-1 16,-5 12 1-16,-5 13 0 16,-9 9 0-16,-6 11 0 15,-5 7-1-15,-1 5-2 16,1 8-5-16,-6-11-5 15,11 11-3-15,-15-22-4 0,22 12-11 16,-18-27-12-16,6 15-3 16,-6-15 3-16</inkml:trace>
  <inkml:trace contextRef="#ctx0" brushRef="#br0" timeOffset="371014.2208">14966 13772 63 0,'1'-13'38'0,"-5"0"-1"16,4 13 1-16,0 0-29 15,0 0-5-15,-8 27 0 16,10 5 0-16,-4 12-1 16,4 9-1-16,-4 8-1 15,3 9 0-15,0 1-1 16,-1-1-1-16,3-1-4 15,1-18-6-15,13-1-26 0,-6-21 0 16,12-8-2-16,-6-27 1 16</inkml:trace>
  <inkml:trace contextRef="#ctx0" brushRef="#br0" timeOffset="371322.2384">15021 13691 88 0,'2'-16'39'15,"7"-5"0"-15,16 15 0 16,6-5-35-16,9 4-2 16,7 1 0-16,5 9 0 15,-5 7 0-15,0 12-1 0,-11 9 0 16,-11 15 0-16,-14 8-1 15,-13 15 2-15,-16 5-2 16,-10 6 1-16,-11 1-1 16,-10-4 0-16,-1-7 0 15,3-7-1-15,5-13-1 16,6-18-3-16,20-8-6 15,2-30-21-15,34-4-8 16,3-22 1-16,23-3-3 16</inkml:trace>
  <inkml:trace contextRef="#ctx0" brushRef="#br0" timeOffset="371544.2511">15557 13937 86 0,'-14'11'38'0,"5"15"2"16,-5-1-2-16,9 2-35 15,-3 13-2-15,5 7 1 16,-2 4-2-16,3 1 1 16,3-5-3-16,1-6-2 15,6-3-5-15,-5-23-25 16,13-6-4-16,-2-22-1 15,8-8 0-15</inkml:trace>
  <inkml:trace contextRef="#ctx0" brushRef="#br0" timeOffset="371683.2591">15532 13614 88 0,'-21'-20'38'0,"-1"10"-1"16,22 10-2-16,-5 27-45 15,11-12-26-15,19 13-1 16,5-2-2-16,15 12 1 15</inkml:trace>
  <inkml:trace contextRef="#ctx0" brushRef="#br0" timeOffset="372074.2814">16105 13982 67 0,'-23'-23'39'0,"2"14"1"15,-13-6-1-15,5 16-30 16,-9 3-2-16,3 17 0 15,0 6-2-15,3 10-1 16,2 2 0-16,9 3-2 16,7 2 0-16,11-3-1 15,16-9 0-15,14-12-1 16,12-11 0-16,5-10 0 15,8-11 0-15,7-10 0 16,0-10-1-16,-7-4 2 16,-8-2-1-16,-9 3 0 15,-12 4-1-15,-7 7 1 16,-9 5 0-16,-7 19 1 15,0 0-2-15,-13 4 0 0,8 17-1 16,-1 1-2-16,7 8-1 16,0-4-3-16,17 15-11 15,-10-19-17-15,21 9-3 16,-4-19-2-16,13 1 2 15</inkml:trace>
  <inkml:trace contextRef="#ctx0" brushRef="#br0" timeOffset="372615.3124">16665 13939 67 0,'-24'-8'40'0,"-12"1"-1"16,3 16 3-16,-12 6-25 15,5 13-12-15,3 6-2 0,7 7 0 16,8 3-1-16,5 4 0 15,10-3-1-15,11-3-1 16,11-9 1-16,10-12-2 16,7-12 2-16,10-11-1 15,1-11 0-15,1-11 0 16,1-11 0-16,-4-5 1 15,-4-3-1-15,-11-3 0 16,-3 5 0-16,-9 4-1 16,-4 8 1-16,-9 8-1 15,-1 21 1-15,-11 6-1 16,-1 23 1-16,-4 17-1 15,-2 19 1-15,-3 18 0 0,-1 11-1 16,0 10 1-16,2 1-1 16,5-5-2-16,0-3 3 15,6-9-2-15,-3-17 2 16,4-17-1-16,1-18 0 15,-1-20 0-15,8-16 1 16,-16-15 0-16,11-16 0 16,-3-14 2-16,4-11-2 15,2-11 1-15,1-8 0 16,7-4 1-16,3 0-2 15,6 0 2-15,5 7-2 16,3 4-1-16,9 10-2 16,-1-1-7-16,16 28-11 15,-18-9-14-15,20 17-5 16,-8-4-1-16,8 8 2 15</inkml:trace>
  <inkml:trace contextRef="#ctx0" brushRef="#br0" timeOffset="373867.384">17133 13983 87 0,'-12'30'40'16,"-8"-7"-1"-16,10 15 1 15,-8-3-35-15,9 4-3 16,0 0 0-16,3-2-1 15,-2-3 0-15,3-6 0 16,3-6-1-16,-1-7 0 0,3-15 0 16,0 0 0-16,4-10-1 15,1-13 1-15,4-7 0 16,3-9 0-16,-1-6 0 15,3-3 0-15,1-2 0 16,0 0 0-16,-2 6 0 16,0 5 0-16,-3 7 1 15,4 9-1-15,-1 9 0 16,3 8 0-16,1 7 0 15,2 6 0-15,2 2 0 16,8 3 0-16,-1 1 0 16,2-3 0-16,1-2-1 15,-2-1 2-15,0-4-2 16,-2 0 2-16,-7-3-1 15,-5 0 0-15,-15 0 1 0,12-4-1 16,-12 4 0-16,-14 0 1 16,-3 3-1-16,-4 1 2 15,-8 5-2-15,-2 9 1 16,-3 5 0-16,-1 6 0 15,3 4 0-15,1 5 0 16,5 1 0-16,5 0-1 16,11-3 1-16,11-8-1 15,8-8 1-15,13-10-1 16,8-10 0-16,9-12 0 15,5-8 0-15,1-10 0 16,3-8 0-16,-3-4 0 16,-6-3 1-16,-8 2-2 15,-7 5 2-15,-6 4-1 0,-8 7 1 16,-5 10-1-16,-5 17 0 15,0 0 0-15,-20 20 0 16,7 6-1-16,1 10 0 16,0 2 1-16,3 5-1 15,3-3-1-15,6-4 0 16,4-9-2-16,11-7 0 15,3-15-1-15,11-7-1 16,-1-14-1-16,10-3 2 16,-2-12-1-16,2-4 3 15,-3-4 1-15,-4 4 1 16,-6 4 4-16,-9 3 1 15,-3 11 1-15,-13 4 0 16,0 13 1-16,-11 8-2 16,2 13 1-16,-6 5-1 0,1 2-1 15,-1 7-1-15,1 1 0 16,2-2-1-16,1-3 0 15,5-4 0-15,1-7-1 16,4-10 1-16,1-10-1 16,14-9 1-16,-2-9-1 15,2-7 0-15,5-3 1 16,-1-6 0-16,0-1-1 15,-2-1 1-15,2 6-1 16,-4 2 0-16,-3 6 1 16,-1 7-1-16,-3 4-1 15,-7 11 1-15,15 3 1 16,-11 7-1-16,0 6 0 15,-4 5 0-15,2 1 0 0,-1-1-1 16,3-3 1-16,-1-3 0 16,-3-15-1-16,22 9 2 15,-7-18-1-15,10-9 1 16,1-5 1-16,4-6-1 15,0-2 1-15,2-1-1 16,-6 2 0-16,-4 6 0 16,-3 8-1-16,-6 10 1 15,-13 6-1-15,4 22 0 16,-10 7 0-16,-2 10-2 15,-6 6-1-15,-1 8-1 16,-1 0-3-16,9 7-5 16,-7-16-3-16,22 7-3 0,-9-27-5 15,27 11-4-15,-5-32-6 16,23 3-7-16,4-15 2 15</inkml:trace>
  <inkml:trace contextRef="#ctx0" brushRef="#br0" timeOffset="374382.4135">18739 13861 80 0,'-14'-1'40'0,"-12"-6"-1"16,7 7 1-16,-13-4-35 16,10 8 0-16,-3-1-2 15,2 5 0-15,0 5-1 16,4 3-1-16,-4 4 0 15,9 3 1-15,2-2-2 16,8 2 2-16,5-6-2 16,13-2 1-16,6-7-1 15,10 0 0-15,5-5 1 0,1 0-1 16,1 3 1-16,-6-1-1 15,-8 7 0-15,-9 3 0 16,-13 4 0-16,-11 6 0 16,-9 1 0-16,-10 1-2 15,-4 3 1-15,-10-3-1 16,1 5-2-16,-3-9-3 15,9 5-10-15,-9-20-9 16,19 9-12-16,-5-19-2 16,13 0-2-16,-1-13 2 15</inkml:trace>
  <inkml:trace contextRef="#ctx0" brushRef="#br0" timeOffset="375217.4612">15325 14893 62 0,'0'0'38'0,"-23"-17"-1"15,-5 27 2-15,-19 5-34 16,-10 15 0-16,-9 3-1 16,0 7 1-16,-2 1-2 15,4 2 0-15,12-6 0 16,15-3-1-16,21-7-1 15,17-10 0-15,21-7 0 0,17-1-1 16,18-4 1-16,10 1-1 16,5 3 0-16,0 4 1 15,-7 5-1-15,-11 8 1 16,-16 7-1-16,-18 8 1 15,-21 1-1-15,-18 4-1 16,-12-2 2-16,-10-7-3 16,0-3 1-16,-2-15-3 15,11-6-1-15,5-24-11 16,27 11-12-16,7-32-11 15,24 5-1-15,3-15 1 16</inkml:trace>
  <inkml:trace contextRef="#ctx0" brushRef="#br0" timeOffset="375851.4975">15628 15233 66 0,'-10'-20'38'16,"10"20"0"-16,-8-16 0 15,8 16-34-15,-10 4 0 16,6 11 0-16,-1 9-1 16,0 11 0-16,-1 8 0 15,-3 8 1-15,1 6-2 16,1 0-1-16,-1-2 0 15,2-4-1-15,1-8 1 16,1-6-2-16,3-14 1 16,2-11-2-16,-1-12 2 0,10-13 0 15,-1-10 0-15,3-11 1 16,-2-6-1-16,2-11 1 15,2-4-1-15,-5-4 1 16,3-1-1-16,-1 2 2 16,-1 5-2-16,2 6 0 15,3 7 0-15,3 9-1 16,3 10 1-16,5 8 0 15,2 12 0-15,2 9 0 16,-2 8-1-16,-2 7 1 16,-6 10 0-16,-6 6 0 15,-10 4-1-15,-9 4 1 16,-9 1-1-16,-8-3 2 15,-6-2-1-15,-3-6-1 0,-2-7 1 16,-3-6-1-16,5-8 1 16,4-4-1-16,5-3 1 15,3-6-2-15,5 4 2 16,2 5 0-16,2 6 0 15,3 13 0-15,-3 10 1 16,-3 13-1-16,-3 8 0 16,-3 11 1-16,-1 5-1 15,-2 1-1-15,2-4-1 16,5-13-2-16,10-4-5 15,0-32-8-15,26 2-10 16,-7-37-11-16,26-11-3 16,-1-24 1-16</inkml:trace>
  <inkml:trace contextRef="#ctx0" brushRef="#br0" timeOffset="376288.5225">15979 15466 73 0,'0'0'41'16,"0"0"-2"-16,11 6 1 16,7-9-36-16,4 1-1 15,6-4 0-15,7-2-1 16,6-3 0-16,4-5-1 15,-1-3 0-15,4 0-1 0,-5-6 1 16,-3 2-1-16,-6-2 1 16,-10-3-1-16,-9 3 0 15,-6-2 0-15,-9 4 0 16,-5 6 0-16,-9 3 0 15,-6 11 1-15,-2 7-1 16,-5 14 0-16,-3 10 1 16,4 9 0-16,-2 11 0 15,6 5 1-15,3 1-1 16,13-1-1-16,8-5 1 15,11-6-2-15,14-12 0 16,10-13-2-16,18-11 0 16,6-20-7-16,20 0-6 15,-10-32-8-15,23 8-10 0,-16-24-6 16,6 1-1-16,-16-11 3 15</inkml:trace>
  <inkml:trace contextRef="#ctx0" brushRef="#br0" timeOffset="376490.534">17078 14814 77 0,'-27'-2'42'0,"14"25"-2"16,-14 6 1-16,9 18-36 16,-6 11-2-16,3 11-2 15,-6 10 0-15,1 6 1 16,5 1-2-16,3-1-2 15,8-6 0-15,1-12-4 16,14-5-7-16,-5-35-16 16,26-5-10-16,-4-31-3 0,15-11 3 15</inkml:trace>
  <inkml:trace contextRef="#ctx0" brushRef="#br0" timeOffset="376678.5446">17333 14850 83 0,'-2'-11'41'16,"-2"33"0"-16,-20 11 0 15,-2 22-36-15,1 11-2 16,2 7-3-16,-1 4-1 16,6-4-2-16,12 5-9 15,-8-25-12-15,22 5-16 16,-9-19-1-16,17-3-1 15,-4-19 0-15</inkml:trace>
  <inkml:trace contextRef="#ctx0" brushRef="#br0" timeOffset="377024.5646">17619 15142 68 0,'0'0'41'0,"1"16"-1"16,-2 12 1-16,-13 6-30 16,3 4-9-16,-2 7 0 15,-1 4-2-15,3 2 0 16,3-9-4-16,10-4-2 15,-2-25-16-15,22 0-16 16,-4-23-1-16,15-7-1 16,-2-23 0-16</inkml:trace>
  <inkml:trace contextRef="#ctx0" brushRef="#br0" timeOffset="377444.5886">17691 14917 77 0,'-4'16'38'16,"1"-4"0"-16,16 7-2 15,2-4-35-15,10 3 1 16,1-2-1-16,4 6 2 16,-4 1-1-16,-5 8 0 15,-4 4 1-15,-7 6-1 16,-9 3 1-16,-3 5-1 15,-7 0 0-15,-4 2 1 16,-2-6-2-16,2-6 1 16,1-8-1-16,3-7 0 15,8-11 0-15,1-13-1 16,10-8 0-16,5-14 0 0,6-7 0 15,5-7-1-15,3-9 1 16,3 0-1-16,-3 2 2 16,0 1-2-16,-6 10 1 15,-2 9 0-15,-6 13 0 16,-15 10 0-16,12 17-2 15,-12 6 0-15,3 8-2 16,-3 0-2-16,14 16-8 16,-13-24-11-16,27 16-10 15,-11-19-5-15,21 2 0 16,-4-17 1-16</inkml:trace>
  <inkml:trace contextRef="#ctx0" brushRef="#br0" timeOffset="378008.6209">18468 15249 75 0,'-21'-29'40'0,"-2"11"0"15,-10-4 0-15,7 5-35 16,-11 10-2-16,1 13 0 16,1 10-1-16,3 8 1 15,2 7-1-15,4 6 0 16,8 0-1-16,6 0 1 15,10-5-1-15,8-7 0 16,10-10-1-16,8-9 0 16,7-10 0-16,4-10 0 15,2-10 0-15,5-5 0 16,-4-5 1-16,-4 1-1 15,-6 1 0-15,-4 6 0 0,-9 8 0 16,-15 18 0-16,13-3 0 16,-18 21 0-16,-4 14-1 15,-5 15 1-15,-6 12-1 16,-3 17 0-16,-2 11 1 15,-7 8-2-15,3 6 2 16,-3 4-2-16,3-4 2 16,0-10-1-16,6-12 1 15,4-17 0-15,5-24 0 16,6-20 0-16,8-18 1 15,-1-27-1-15,7-15 1 16,1-13 0-16,1-15 0 16,1-12-1-16,4-3 1 15,1-2 1-15,-3 2-2 16,7 5 2-16,-2 8-2 0,5 11 1 15,4 15-2-15,4 10 1 16,6 15-3-16,-1 4-3 16,9 15-6-16,-11-9-3 15,20 21-8-15,-18-19-5 16,18 19-11-16,-20-8-3 15,10 10 3-15</inkml:trace>
  <inkml:trace contextRef="#ctx0" brushRef="#br0" timeOffset="378159.6295">18806 15446 94 0,'-5'11'45'15,"-16"-16"-1"-15,21 5-1 16,-16-9-41-16,7-8-3 16,18 3-8-16,-5-10-3 0,22 16-5 15,-8-14-6-15,27 24-13 16,-6-2-9-16,8 16 1 15</inkml:trace>
  <inkml:trace contextRef="#ctx0" brushRef="#br0" timeOffset="379625.7134">22700 9969 102 0,'4'-24'36'0,"-4"24"2"16,-17-4-3-16,-8 30-30 15,-16 15-2-15,-5 19 0 16,-11 12-2-16,-1 13 1 15,0 4-2-15,6 0-1 16,13-3-4-16,10-18-20 16,27-6-12-16,11-22 0 0,25-13-1 15,10-21 0-15</inkml:trace>
  <inkml:trace contextRef="#ctx0" brushRef="#br0" timeOffset="379911.7297">22901 10280 105 0,'-23'-19'39'16,"1"14"2"-16,-10-1-4 15,3 13-31-15,1 4-3 16,5 7 0-16,4 3-2 15,8 2 1-15,6 1-2 16,12 0 1-16,7-1-2 0,6 3 2 16,7 1-1-16,6 1 0 15,0 2 1-15,-2 1-1 16,-5 4 0-16,-7-2 0 15,-10 0 0-15,-9-3-2 16,-9-4 0-16,-9-11-5 16,7 6-15-16,-14-25-16 15,12-1-1-15,-5-20 1 16,17-1-2-16</inkml:trace>
  <inkml:trace contextRef="#ctx0" brushRef="#br0" timeOffset="380076.7392">22931 10269 89 0,'-15'0'39'15,"13"12"4"-15,2-12-5 16,13 21-9-16,7-17-28 16,4-7-7-16,22 10-21 15,-3-10-12-15,14 7-2 16,-7-1 1-16,6 11-3 15</inkml:trace>
  <inkml:trace contextRef="#ctx0" brushRef="#br0" timeOffset="380593.7686">22659 11235 46 0,'19'-24'33'16,"2"4"1"-16,-6-3 2 15,2 9-18-15,-11-5-7 16,4 14 0-16,-10 5-2 15,-14 9 0-15,-12 12-3 16,-8 14-2-16,-12 11-1 16,-7 12 0-16,-7 5-2 15,1 5-1-15,4-1 0 16,7-5 0-16,19-8-4 15,12-14-2-15,33-6-22 16,7-26-10-16,29-7 1 16,5-18-3-16,16-7 3 15</inkml:trace>
  <inkml:trace contextRef="#ctx0" brushRef="#br0" timeOffset="380880.7852">22935 11242 94 0,'-16'-6'37'15,"-13"1"0"-15,4 14 1 16,-10 0-32-16,10 11-3 15,3-1 0-15,8 8 0 16,5-2-1-16,8 2-1 16,8-3 1-16,14-2-1 15,6-5 0-15,9 0 1 16,1-1-1-16,3-1-1 15,-4 4 1-15,-7 3 0 16,-10 2-1-16,-12 5 0 16,-11 5 0-16,-12 0 1 15,-5 2-2-15,-8-6 0 0,3-3-4 16,-4-15-9-16,20 2-22 15,-8-19-4-15,24-5 2 16,1-18-5-16</inkml:trace>
  <inkml:trace contextRef="#ctx0" brushRef="#br0" timeOffset="381045.7946">22937 11248 109 0,'-19'-6'40'15,"19"6"1"-15,0 0-1 16,24 7-36-16,10-4-5 15,12-6-9-15,21 11-20 0,-10-8-9 16,13 10-2-16,-12-4-1 16</inkml:trace>
  <inkml:trace contextRef="#ctx0" brushRef="#br0" timeOffset="381562.8242">22653 12083 71 0,'0'0'37'0,"0"0"-1"16,0 0 1-16,0 14-24 15,-22 10-8-15,-1 17 1 16,-13 8-2-16,-8 16 0 15,-7 8-2-15,-2 5-1 16,3 2-1-16,3-5-1 16,11-7-1-16,9-14-4 15,23-2-18-15,4-30-15 16,27-10 3-16,6-22-3 15,21-8 2-15</inkml:trace>
  <inkml:trace contextRef="#ctx0" brushRef="#br0" timeOffset="381849.8406">22819 12340 102 0,'-25'-2'38'16,"-2"17"1"-16,-17-5-6 16,12 12-28-16,1-1-3 15,11 3 1-15,8 0-1 16,13-2 0-16,15-4-1 15,13 0 0-15,11-5 0 16,8 1 0-16,4 0 0 16,-2-1-2-16,-6 3 2 15,-8 2-2-15,-14 7 1 16,-12-2-1-16,-15 6 0 15,-11-2-1-15,-10 2 0 16,-3-8-2-16,4 6-8 16,-9-21-20-16,18 1-7 0,2-18 1 15,19-2-2-15</inkml:trace>
  <inkml:trace contextRef="#ctx0" brushRef="#br0" timeOffset="382014.85">22841 12318 81 0,'-9'-10'41'15,"2"-4"-2"-15,24 10 1 16,6-14-18-16,12 3-25 16,25 10-24-16,-6-14-11 15,7 9-1-15,-5-1-3 16,4 12 1-16</inkml:trace>
  <inkml:trace contextRef="#ctx0" brushRef="#br0" timeOffset="382530.8795">22541 13239 94 0,'-3'25'38'16,"-21"-2"0"-16,6 19-8 0,-20 3-27 16,-6 16-1-16,-8 6-1 15,-1 8 0-15,1 1-2 16,4-7-2-16,14 2-7 15,2-22-25-15,27-2-1 16,6-27-1-16,22-8-1 16</inkml:trace>
  <inkml:trace contextRef="#ctx0" brushRef="#br0" timeOffset="382847.8976">22673 13498 67 0,'0'0'39'0,"-16"-15"0"16,4 23 0-16,-11-7-13 0,-5 13-22 15,9 2-1-15,4 3-1 16,3 3 0-16,7 0 0 16,10-2-1-16,10-2 0 15,12-2 0-15,6-3-1 16,7-4 1-16,3 5-1 15,-2-1 0-15,-1 3 1 16,-8 4-1-16,-9 5 0 16,-11 5 0-16,-9 1 0 15,-8 4-1-15,-5-4 0 16,-1-2-2-16,-4-7-1 15,7-3-7-15,-8-23-18 16,16 4-9-16,2-17-1 0,8 0-1 16,-3-19 1-16</inkml:trace>
  <inkml:trace contextRef="#ctx0" brushRef="#br0" timeOffset="382998.9063">22772 13388 107 0,'14'-17'40'0,"1"-5"0"16,24 18-6-16,-3 0-34 15,2-8-13-15,15 17-22 16,-14-3-5-16,2 10 0 16,-11 4-2-16</inkml:trace>
  <inkml:trace contextRef="#ctx0" brushRef="#br0" timeOffset="383523.9363">22477 14571 85 0,'13'1'37'0,"-13"-1"-2"15,-4 26-3-15,-19 4-28 16,-2 13-1-16,-9 13-2 0,-8 10 0 16,-2 5-1-16,-2 4-2 15,10 1-2-15,3-18-8 16,24 4-24-16,0-25-1 15,23-7-2-15,10-29 1 16</inkml:trace>
  <inkml:trace contextRef="#ctx0" brushRef="#br0" timeOffset="383854.9553">22762 14790 86 0,'0'0'38'15,"-32"9"0"-15,15 16-1 16,-12-3-34-16,2 4-1 0,0 4 0 15,8 1-2-15,4 2 1 16,8-5 0-16,11-5 0 16,11-4 0-16,13-9-1 15,8-3 0-15,9-6 0 16,4-3 1-16,-3 1-1 15,-3 2 0-15,-8 4 1 16,-10 3-1-16,-10 4 0 16,-8 8 0-16,-9 1-1 15,-10 2-1-15,-3 1 0 16,-3-4-2-16,0 0-3 15,-6-17-13-15,18 8-18 16,-11-21-1-16,17 10 0 16,-4-31 0-16</inkml:trace>
  <inkml:trace contextRef="#ctx0" brushRef="#br0" timeOffset="384036.9657">22871 14728 65 0,'-7'-16'43'0,"19"12"0"16,-6-6 0-16,20 16-14 15,2-15-26-15,8-3-4 16,13 9-9-16,-8-19-11 16,16 18-18-16,-15-8-3 15,8 9-2-15,-7 0 0 16</inkml:trace>
  <inkml:trace contextRef="#ctx0" brushRef="#br8" timeOffset="387611.1701">16178 15965 30 0,'0'0'36'0,"0"0"2"16,0 0-2-16,5 28-14 15,-12-11-17-15,7 18 0 16,-4 3-1-16,3 16-1 0,-4 6-1 16,3 14-1-16,-3 4 1 15,4 5-2-15,-1-1 1 16,1-8-2-16,3-6-1 15,-1-14-2-15,12-2-16 16,-12-31-16-16,13-5-1 16,-6-27-2-16,7-3 1 15</inkml:trace>
  <inkml:trace contextRef="#ctx0" brushRef="#br8" timeOffset="387828.1825">16024 16101 65 0,'-13'-10'39'0,"2"-7"0"0,11 17 0 16,19-14-34-16,3 6-2 16,12-1-1-16,9-1 0 15,5 1-2-15,9-1-1 16,6 3-3-16,0-6-5 15,16 15-24-15,-13-13-5 16,4 14-1-16,-10-7 1 16</inkml:trace>
  <inkml:trace contextRef="#ctx0" brushRef="#br8" timeOffset="388192.2033">16718 16302 56 0,'-20'17'38'15,"7"18"-1"-15,-11-4 2 16,5 18-32-16,-6-3-1 16,10 6-2-16,0-3 0 15,9 1-1-15,7-10-1 16,12-9 0-16,11-14-2 15,10-15 1-15,9-17-1 16,3-12 0-16,0-10 0 16,-2-8 1-16,-9-5-1 15,-10-1 0-15,-13-1 0 16,-13 5 1-16,-12 7-2 15,-9 6 2-15,-9 6-3 0,-7 7 2 16,4 2-2-16,1 5-1 16,11 7-1-16,4-6-3 15,18 13-22-15,0 0-8 16,35-7-2-16,-7-3 0 15</inkml:trace>
  <inkml:trace contextRef="#ctx0" brushRef="#br8" timeOffset="388443.2177">17262 15860 65 0,'0'0'39'15,"-15"-12"-1"-15,12 24 0 0,-11 7-33 16,8 15-2-16,-3 18 0 15,-1 14-2-15,1 14 1 16,1 12-2-16,0 8 1 16,-1 3-2-16,3-2-1 15,0-7-2-15,5-14-3 16,-6-21-18-16,15-2-12 15,-9-30-2-15,10-8 0 16,-9-19 1-16</inkml:trace>
  <inkml:trace contextRef="#ctx0" brushRef="#br8" timeOffset="388625.2281">17041 16353 71 0,'-20'-7'41'16,"-4"-5"-1"-16,24 12-1 15,-9 13-33-15,23-13-3 16,15-1-3-16,15-4 0 15,17 2-5-15,4-11-8 16,19 14-26-16,-8-10 1 16,9 14-3-16,-9-8 2 15</inkml:trace>
  <inkml:trace contextRef="#ctx0" brushRef="#br8" timeOffset="389062.2531">17733 16413 49 0,'0'0'38'15,"-18"-12"-1"-15,18 12 1 0,-25-8-26 16,12 9-4-16,-9-1-2 16,-1 10 0-16,-10 5-1 15,0 8-1-15,-5 3-1 16,3 10 0-16,1 2 0 15,8 2-1-15,7-2-1 16,12-4 0-16,14-9-1 16,12-8 0-16,14-11 0 15,8-9 0-15,8-11 1 16,-3-5-1-16,1-5 0 15,-9-1 0-15,-4-4 1 16,-11 4-1-16,-7 0 1 16,-9 5-1-16,-7 4 0 15,0 4 0-15,0 12 0 0,0 0 0 16,-11-5-1-16,8 16 1 15,3 5-1-15,3 6 0 16,1 4 0-16,3 1-2 16,3 1-1-16,-1-8-1 15,7 3-3-15,-16-23-14 16,38 0-11-16,-24-27-4 15,16-2-3-15,-8-20 3 16</inkml:trace>
  <inkml:trace contextRef="#ctx0" brushRef="#br8" timeOffset="389203.2612">18055 16056 75 0,'0'0'40'16,"-18"12"-2"-16,12 29 1 16,-10 16-34-16,0 11-4 0,2 14-4 15,-7-11-25-15,18 15-11 16,-7-15-1-16,15-3-1 15</inkml:trace>
  <inkml:trace contextRef="#ctx0" brushRef="#br8" timeOffset="390179.317">22767 15630 65 0,'6'-14'36'16,"7"16"-13"-16,-13-2 6 15,-10 23-20-15,-13 13-3 16,-9 23 1-16,-18 15-3 16,-9 23 0-16,-12 13-2 15,-8 15-1-15,-2-1 0 16,4-1-1-16,6-12 0 15,15-16-3-15,18-12-4 16,9-31-29-16,29-11-1 16,0-41-2-16,40 12 0 0</inkml:trace>
  <inkml:trace contextRef="#ctx0" brushRef="#br8" timeOffset="390600.3409">22579 16181 60 0,'0'0'39'16,"3"-10"-1"-16,19 5 0 0,-3-9-31 15,18-5-3-15,9-1-1 16,8-2 1-16,2 4-2 16,-2 3 0-16,-5 7-1 15,-6 5 1-15,-12 9-2 16,-10 14 1-16,-17 8 0 15,-13 12-2-15,-11 7 2 16,-4 9-1-16,-13 7 0 16,0 4 0-16,-2-4 1 15,1-5-1-15,7-6 0 16,13-6 1-16,7-11-1 15,11-8 0-15,14-12 0 16,14-13-2-16,14-6-1 16,2-16-3-16,15 7-9 0,-11-25-19 15,20 8-5-15,-9-15-1 16,4 11 0-16</inkml:trace>
  <inkml:trace contextRef="#ctx0" brushRef="#br8" timeOffset="390923.3596">23403 16134 63 0,'-14'-1'39'15,"-15"-8"-1"-15,13 24 1 16,-14-3-31-16,11 10-3 16,-3 0-1-16,6 7-2 15,2 1 0-15,5 1-2 16,5-1 1-16,6-4-1 15,6-4 1-15,7-3-2 0,9-6 1 16,5-2 1-16,7-3-1 16,-1-1 0-16,-1 0 0 15,0 0 0-15,-7 3 0 16,-7 5 0-16,-8 3 0 15,-7 4 0-15,-9 5-1 16,-9-2 0-16,-2 3-1 16,-5-4-2-16,-1-1-1 15,-2-15-5-15,17 10-19 16,-14-28-8-16,20 10-3 15,-6-31 1-15</inkml:trace>
  <inkml:trace contextRef="#ctx0" brushRef="#br8" timeOffset="391089.369">23399 16116 87 0,'11'-3'40'16,"0"-13"-2"-16,21 11-9 15,8-14-27-15,8-11-5 16,19 11-24-16,-10-18-9 15,10 13-2-15,-15-7-3 16</inkml:trace>
  <inkml:trace contextRef="#ctx0" brushRef="#br8" timeOffset="392717.4622">15806 15913 35 0,'27'-1'33'15,"8"4"1"-15,-3-13-8 16,10 12-19-16,-5-11 0 15,10 9-3-15,1-4-1 0,4 3-1 16,-1-3 0-16,3 2 0 16,2-3-1-16,3 1 1 15,5-3-1-15,4 0 0 16,-1-4 0-16,5 1 0 15,3-4 1-15,2 3-1 16,0-1 0-16,2 2 0 16,-1 1 0-16,-2 3 1 15,1 1-2-15,0 4 1 16,-4 1-1-16,0 2 0 15,3 1 1-15,-5-1-1 16,1-1 1-16,1 0-1 16,1-3 1-16,5-1 1 15,3-3-1-15,4 0 0 0,-1-4 0 16,6 2 0-16,1-2 0 15,1 0 0-15,2 2-1 16,-1 1 1-16,0-1-1 16,-1 2 1-16,-2 3-1 15,0-2 0-15,-3 2 0 16,0-2 1-16,-6 2-1 15,1 0 1-15,0-1 0 16,-3-1-1-16,2 0 1 16,-2 2 0-16,-1-2 0 15,2 1-1-15,-3-1 1 16,0-1-1-16,-3 4 1 15,-1 0-1-15,1 1 0 16,-2-2 0-16,1 2 0 16,-3 0 1-16,1 0-1 0,4-2 0 15,-6 1 0-15,1-1 0 16,1-1 0-16,-4 0 0 15,-1-1 0-15,4 2 0 16,-5-2 0-16,0 4 0 16,-5 2 1-16,-2 0-1 15,-3 4 0-15,0-1 0 16,-4 3 0-16,-2 0-1 15,-3 0 1-15,-1 0 0 16,3-1 0-16,0 0 0 16,3 0 0-16,5-3 1 15,2-3-1-15,2 0 0 16,6-1 0-16,3-3 0 15,2 0 1-15,3-2-1 0,0 0 0 16,3 1 0-16,-1 2 0 16,6-2 0-16,-1 3 0 15,3 0 0-15,-3 2 0 16,0 0 1-16,-1 0-1 15,1 0 0-15,-2-1 1 16,0 1-1-16,1-3 1 16,4 1-1-16,-3-3 0 15,3 2 1-15,0-2 0 16,-2 1-1-16,1-2 0 15,-4 2 2-15,1-1-2 16,0 0 2-16,-3 0-3 16,-3 2 2-16,-5-2-1 15,-4 1 1-15,-6-1-2 0,-7 1 2 16,-11 0-2-16,-10 1 1 15,-11 1 0-15,-6 1 0 16,-15 1-1-16,0 0-1 16,0 0-1-16,-11 3-3 15,3 9-12-15,-17-19-15 16,25 7-4-16,-30 4-2 15,19 2 1-15</inkml:trace>
  <inkml:trace contextRef="#ctx0" brushRef="#br7" timeOffset="400144.887">24741 8213 58 0,'-20'1'32'0,"-2"0"0"16,-2 5-6-16,-6-10-17 15,7 7-4-15,-10-7-2 16,2 3 0-16,-8-5 1 16,0 4-2-16,-11-4 0 15,-3 6 0-15,-15-2 0 16,-6 4-1-16,-12 2 1 15,-7 4-1-15,-12 0 1 16,-11 6-1-16,-9-2 0 16,-9 6 1-16,-4-2 0 0,-6 0-1 15,-5-1 1-15,-3 0 0 16,-5-6 0-16,3-1-1 15,4-3-1-15,-2-3 1 16,-1-2-1-16,0-1 0 16,3-1 0-16,-1 0 0 15,-6 1 0-15,-3 4-1 16,-5-2 1-16,0 2 0 15,-8 2 0-15,-3-2 0 16,-4 1 0-16,-2-2 0 16,-1 0 1-16,-1-4-1 15,5 0 0-15,-4-2 1 16,4 2 0-16,0-1-1 15,1-2 1-15,1 4-1 16,0-2 1-16,1 3-1 0,-1 2 0 16,-3-2 1-16,4 0-1 15,-2 2 0-15,-3-2 1 16,4 1-1-16,1-2 0 15,2 2 0-15,-1-2 0 16,5 1-1-16,4 0 1 16,4-1 0-16,3 1-1 15,0-1 1-15,7 1-1 16,2-2 0-16,5 1 0 15,0 1 1-15,2-2-1 16,5 0 0-16,9-3 0 16,7 3 1-16,5-4-1 15,9 0 1-15,6 1 0 16,10-2-1-16,11 0 1 0,6 1 0 15,7 0 0-15,7-1 0 16,8 1 0-16,3 1 0 16,10 0 0-16,3 2 0 15,5 0 0-15,6 1 1 16,4 0-1-16,2 2 0 15,6-1 1-15,4-1-1 16,10 2 1-16,-13 0-1 16,13 0 0-16,0 0 0 15,0 0 0-15,2 11 0 16,-2-11 0-16,8 16 0 15,-3-3 0-15,2 2 0 16,-1 4 0-16,-2 5 0 0,1 5 0 16,0 4 0-16,-1 7 0 15,0 5 0-15,-2 4 0 16,0 11 1-16,1 4 0 15,-2 6 0-15,-1 5 0 16,2 8 0-16,-1 5 1 16,3 6-2-16,-3 7 3 15,3 1-3-15,1 8 1 16,1 5 0-16,-2 6-1 15,4 7 2-15,-1 3-2 16,-2 5 2-16,1 4-3 16,0 4 3-16,1 3-3 15,1-2 1-15,-1 2-2 16,3 0 1-16,-3 0 1 0,5-1 0 15,0 2 0 1,-3-2-2-16,0 3 2 0,-1 4-1 16,-2 3 1-16,1 1 0 15,-2 1 1-15,-3 6-3 16,-2 5 2-16,0 4 0 15,0 5 0-15,-1 3 0 16,-3 8-1-16,-1 5 1 16,-4 4-2-16,0 0 2 15,-2 6-2-15,-5-2 0 16,0 0 0-16,0-4 1 15,0-1-1-15,-2-3-1 16,2-2 2-16,1-6-1 16,1-2 2-16,4-4-2 0,1-7 2 15,4-5-1-15,3-14 1 16,4-8-1-16,4-12 1 15,4-13-1-15,2-14 1 16,0-11 1-16,1-9-1 16,0-8 1-16,-4-7-1 15,-1-6 1-15,-3-7-1 16,-4-4 1-16,-3-2 0 15,-3-8-1-15,1-8 0 16,-2-6 1-16,1-8-1 16,-2-7 0-16,5-4-1 15,2-12 1-15,0 0 0 16,0 0 0-16,0 0 0 15,0 0 0-15,9-1 0 16,-9 1 1-16,0 0-1 0,15-9 0 16,-15 9 0-16,15-5 0 15,-15 5 0-15,23-5 0 16,-4 2 0-16,2-2 0 15,7 1 0-15,8-3 0 16,4 1 0-16,8 0 0 16,7 0 0-16,8 1 0 15,9-2 0-15,4 3-1 16,12-1 2-16,11-1-1 15,8 1 0-15,9 3-1 16,9-3 1-16,8 2 0 16,13-3 0-16,5 3 0 15,8-1 0-15,5-2 0 16,12 2 0-16,7-2 0 0,10 1 0 15,7 2 0-15,3-1 1 16,6 1-1-16,11 2 0 16,3 0 0-16,3 2 1 15,3-2-1-15,6 2 1 16,3-2-1-16,0 0 1 15,6-1-1-15,1-1 1 16,-2-2-1-16,4-2 0 16,-4 3 0-16,-2-5 0 15,0 2-1-15,-1-3 1 16,-7 2-1-16,1 0 1 15,-5 1-1-15,-2-2 0 16,-2-1 1-16,-1-2 0 16,-8 0-1-16,-2-1 0 0,-4-3 1 15,-6 0-2-15,-6-2 2 16,-9 2-1-16,-9 0 1 15,-10 2-1-15,-10 3 1 16,-8 0 0-16,-13 3 0 16,-12 2 1-16,-9 4-1 15,-10 0 0-15,-10 2 1 16,-12 0-1-16,-9 1 0 15,-13 1 0-15,-8-1 0 16,-8-1 0-16,-11 2-1 16,-5-2 1-16,-8 0 0 15,-4-2-1-15,0 1 1 16,-3 0-1-16,2-2 2 15,-8 1-1-15,4-1 0 16,-15 3 0-16,21-7 1 0,-21 7-1 16,0 0 1-16,0 0-2 15,6-11 1-15,-6 11 0 16,0 0 0-16,0 0 0 15,-14-6-1-15,14 6 0 16,0 0 0-16,0 0 1 16,-10 1-1-16,10-1 1 15,0 0-1-15,0 0 1 16,0 0 0-16,0 0 0 15,-3 10 1-15,3-10-1 16,0 0 1-16,0 0 0 16,0 0-1-16,0 0 0 0,3-10 1 15,-3 10-1-15,-5-20 0 16,1 5 0-16,0-3 0 15,3-9 0-15,-5 0 0 16,2-6 0-16,-1 0 0 16,0-6 1-16,-1-4-2 15,-2-5 2-15,-1-3-1 16,-4-6 0-16,3-5 0 15,-3-4 0-15,1-6 1 16,0-8 0-16,-1-4 0 16,-1-7-1-16,0-2 1 15,1-6-1-15,-1-1 1 16,2-7 0-16,-2 0-1 15,-1-3 1-15,3-3 0 16,2-1-1-16,2-4 0 0,2 2 1 16,2-5 0-16,4-4 0 15,3-3 0-15,0-3 0 16,3-3 0-16,-1-2 0 15,-1-6 1-15,2-3 0 16,-5-4-1-16,0 0 0 16,-1 2 1-16,0-3-1 15,-3-4 1-15,2 2-1 16,1-1-1-16,0 2 1 15,1-3 0-15,5 0-1 16,1-2 0-16,2 4 0 16,0 2 1-16,4 2-1 15,-3 2 0-15,3 1 1 16,-4 4-1-16,3 3 1 0,-3 3 1 15,-1 0-2-15,1-1 2 16,-2-3-1-16,3 4-1 16,-2-1 1-16,-2 0 0 15,3 1 1-15,-3-1-3 16,-2 5 3-16,3 1-3 15,-3 6 2-15,-4 4-1 16,0 6-1-16,0 2 0 16,-3 10 1-16,0 5-1 15,1 8 0-15,-2 6 0 16,3 6 1-16,0 5 1 15,1 9-2-15,-2 6 1 16,2 3-1-16,0 7 1 16,0 3-1-16,0 2 2 0,1 7-2 15,0 1 0-15,-1 8 2 16,-1 2-1-16,1 4 0 15,0 4 0-15,0 3 0 16,0 0 0-16,3 3 0 16,-2-2 0-16,4 2 0 15,0-3 0-15,3 2 0 16,-3-1 0-16,-5 12 0 15,10-19 0-15,-10 19 0 16,6-12 0-16,-6 12 0 16,0 0 0-16,0 0 0 15,0 0 1-15,0 0-1 16,0 0 0-16,0 0 0 0,0 0 0 15,1-11 0-15,-1 11 0 16,0 0 0-16,-3-12 0 16,3 12 0-16,-4-10 0 15,4 10 0-15,-7-16 0 16,7 16 0-16,-7-14 0 15,7 14 1-15,-9-15-1 16,9 15 0-16,-9-12 0 16,9 12 0-16,0 0 0 15,0 0 0-15,-9-10 0 16,9 10 0-16,0 0 0 15,0 0-1-15,0 0 1 16,0 0 0-16,0 0 0 16,0 0 0-16,0 0 0 0,-11 2 0 15,11-2 0 1,-18 6 1-16,3-1-1 0,-9 2 0 15,-6 3 1-15,-11 0-1 16,-5 1 0-16,-5 2 1 16,-2-3-1-16,-2-1 0 15,3-7-2-15,3-1-2 16,3-17-11-16,25 4-15 15,-3-13-10-15,16-1 0 16,1-5-1-16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2T00:21:26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5140 4020 53 0,'11'-7'33'16,"-11"7"-2"-16,0 0 0 15,-6-14-23-15,6 14-1 16,0 0-2-16,0 0 0 16,-16 9-2-16,6 4-1 15,-10 4 0-15,-7 8 0 16,-9 2 0-16,-11 11 1 15,-12 3-1-15,-7 6 2 16,-7 0-1-16,2 0-1 16,1-4 0-16,7-1-1 0,7-9-2 15,13-6-4-15,18 4-8 16,1-16-24-16,20 1 1 15,4-16-2-15,0 0 0 16</inkml:trace>
  <inkml:trace contextRef="#ctx0" brushRef="#br0" timeOffset="1026.0587">1707 4779 56 0,'-20'-7'33'0,"-6"7"-1"16,-8 1 0-16,1 9-25 0,-17-1 0 15,6 13 0-15,-8-3-3 16,4 7 0-16,1 0-1 16,5 4 0-16,4-6-2 15,6 0 0-15,10-1 0 16,9-4-1-16,9-1 0 15,6-2 0-15,11-2 0 16,7 0 0-16,4-1 0 16,5-1-1-16,1 0 3 15,-1-2-3-15,-1 2 2 16,-4-2-1-16,-5 2 2 15,-5 1-3-15,-10 5 2 16,-6 1 0-16,-8 3-1 16,-7 6 0-16,-3-2 0 0,-5 0-2 15,6 2-3-15,-6-12-7 16,17 4-22-16,8-20 0 15,-2 12-1-15,2-12 0 16</inkml:trace>
  <inkml:trace contextRef="#ctx0" brushRef="#br0" timeOffset="1443.0825">1835 5099 62 0,'-12'-11'33'0,"2"14"0"15,-12-3 0-15,3 11-27 16,-12-3 2-16,9 10-5 0,-8 2 2 16,4 6-2-16,-1 1 0 15,7 2-1-15,2-3 0 16,9-2-1-16,6-4 1 15,9-4-1-15,7-9 0 16,9-7 0-16,6-9 1 16,8-6-1-16,1-10 1 15,4-2 0-15,-3-8-1 16,1 1 0-16,-5-3-1 15,-8 6 2-15,-2 2-3 16,-11 6 2-16,-6 7-3 16,-7 16 2-16,0 0 0 0,-15 12-1 15,3 10 2-15,-2 6-2 16,2 4 1-16,2 4-2 15,10 0 0-15,3-6-4 16,17-2-2-16,-2-20-22 16,24-4-6-16,2-16 0 15,13-8-1-15</inkml:trace>
  <inkml:trace contextRef="#ctx0" brushRef="#br0" timeOffset="1660.0949">2549 4666 79 0,'-10'1'35'15,"-14"11"0"-15,0 21-1 16,-9 6-28-16,5 14-3 0,-2 6-1 16,4 5-1-16,3 6 0 15,7 0-1-15,6-3 0 16,5-7-3-16,10-6-2 15,0-19-10-15,20-3-18 16,-1-18-1-16,12-10-2 16,1-18 2-16</inkml:trace>
  <inkml:trace contextRef="#ctx0" brushRef="#br0" timeOffset="1833.1048">2723 5054 71 0,'0'0'36'0,"-15"-9"-3"15,-2 23 2-15,-9 0-25 16,4 18-5-16,-2 1-1 0,4 10-2 15,2-1-1-15,5-1-4 16,12-1-3-16,-2-10-27 16,21-6-2-16,4-18 0 15,7-7-2-15</inkml:trace>
  <inkml:trace contextRef="#ctx0" brushRef="#br0" timeOffset="2036.1164">2834 4795 88 0,'-21'-12'35'0,"11"10"0"16,0-4 0-16,10 6-35 15,0 0 0-15,4 15-3 0,10 1-3 16,-8-5-8-16,12 13-19 15,-5 0-1-15,1 10-1 16,-7-6 1-16</inkml:trace>
  <inkml:trace contextRef="#ctx0" brushRef="#br0" timeOffset="2306.1319">2873 5164 51 0,'-3'18'32'16,"6"2"0"-16,-7-3 1 16,11 5-22-16,-12-10 0 15,10 6-4-15,-5-8-2 16,5 3-1-16,-5-13-1 15,3 14-1-15,-3-14 0 16,0 0 0-16,0 0 0 0,16-2-1 16,-16 2 0-16,19-20 0 15,-8 4 0-15,3-4-1 16,5-5-1-16,1-5 2 15,-1-2-3-15,1-4 1 16,2 4-4-16,-5-9-4 16,10 10-26-16,-12-1 0 15,2 12-1-15,-7 1-1 16</inkml:trace>
  <inkml:trace contextRef="#ctx0" brushRef="#br0" timeOffset="4018.2298">3505 5141 53 0,'0'0'33'16,"-9"-13"-1"-16,-3 10 1 15,-1 13-24-15,-10-9-1 16,4 13-2-16,-9-1-3 16,1 7-1-16,-5 2 1 15,7 7-1-15,-1-1 0 16,6 2 0-16,5-3-1 0,6 0 1 15,9-6 0-15,9-4 0 16,5-10 0-16,9-6-1 16,4-9 1-16,5-7 0 15,3-8-1-15,0-2 0 16,-2-4 0-16,0-1 0 15,-6 3 0-15,-6 3 0 16,-3 7 0-16,-7 3-1 16,-11 14 0-16,0 0 0 15,0 0 0-15,-6 22 0 16,-4 4 0-16,-3 4-1 15,3 7 0-15,-1-1-2 16,8 6-3-16,1-15-3 16,19 7-22-16,-4-22-3 15,15-1-2-15,2-15-2 0</inkml:trace>
  <inkml:trace contextRef="#ctx0" brushRef="#br0" timeOffset="4365.2497">3924 5209 63 0,'0'0'34'0,"-15"-8"-1"15,3 13 0-15,-9-1-24 16,8 11-2-16,-6-2-4 16,6 5 0-16,-3-1 0 15,6 4-1-15,2-4-1 16,3 0 0-16,3-5 1 15,2 0-1-15,0-12 1 16,0 0-1-16,12 4 1 0,-12-4-1 16,18-23 0-16,-5 5 1 15,1-8-1-15,2-1 0 16,-1-5-2-16,0-3 2 15,0 3-3-15,-1 1 1 16,0 6-2-16,-5 2 0 16,0 9-3-16,0 1 0 15,3 16-1-15,-12-3-8 16,25 9-17-16,-13 2-2 15,12 5 0-15,-1-5 1 16</inkml:trace>
  <inkml:trace contextRef="#ctx0" brushRef="#br0" timeOffset="4830.2763">4310 5133 59 0,'0'0'33'0,"0"0"1"16,0 0-1-16,-10-5-19 15,-1 20-6-15,-7-1-1 16,3 8-3-16,-5 0 0 15,5 5 0-15,2 1-1 16,5 1 0-16,3-6-1 16,11-3 0-16,3-10 0 15,10-5-1-15,4-10 0 16,8-5 0-16,3-9 0 15,0-7-1-15,0-4-1 16,2-5 2-16,-4-2-2 0,-2 2 1 16,-5 4-2-16,-5 6 2 15,-6 5-1-15,-3 12 0 16,-11 8 3-16,4 27-3 15,-9 7 2-15,-5 15-1 16,-1 13 2-16,-4 8-2 16,1 11 2-16,-1 3-2 15,-1-3 0-15,0 1 2 16,1-8 0-16,-1-11 0 15,-2-10 1-15,1-10-1 16,-2-12 0-16,-2-10-2 16,3-10 1-16,-3-14-2 15,7-8-7-15,-2-18-6 16,9 3-23-16,-2-14-4 0,10-4 1 15,-5-15 0 1</inkml:trace>
  <inkml:trace contextRef="#ctx0" brushRef="#br0" timeOffset="6018.3442">2977 5890 58 0,'0'-24'32'15,"1"6"0"-15,-9-2-1 16,8 20-19-16,-33-17-3 16,17 20-4-16,-10 6 3 15,0 13-3-15,-8 7 1 16,2 10-3-16,-3 4 2 15,4 8-2-15,2-2 0 16,7 7-1-16,6-8-1 16,7-2 1-16,4-5-2 15,13-7 1-15,5-6 0 16,8-6 0-16,4-7-1 15,3-7 1-15,3-7 0 16,2-4 0-16,-1-7-1 0,-3-5 1 16,-1-3-1-16,-3-2 1 15,-5 0-1-15,-3 2 0 16,-3 2 0-16,-7 6 0 15,-7 10 0-15,0 0 0 16,0 16 0-16,-4 5 0 16,-2 6-2-16,-2 1 0 15,7 4-3-15,-4-8-2 16,16 5-10-16,0-23-19 15,13-6-1-15,1-18-1 16,16-10 1-16</inkml:trace>
  <inkml:trace contextRef="#ctx0" brushRef="#br0" timeOffset="6235.3566">3506 5690 69 0,'-15'5'37'0,"-3"15"-2"16,3 17 2-16,-7 6-20 15,4 7-14-15,0 6 1 16,4 4-3-16,3 3 0 16,5 0-1-16,6 2-2 15,4-13-4-15,13 6-10 16,-5-20-18-16,15-1 0 15,0-16-3-15,9-4 2 16</inkml:trace>
  <inkml:trace contextRef="#ctx0" brushRef="#br0" timeOffset="6633.3794">3727 6128 74 0,'-15'-23'37'0,"3"14"-1"16,-12-1 1-16,2 21-24 15,-8-4-5-15,7 11-1 16,-2 2-3-16,0 10 0 15,6-2-2-15,4 4 0 16,4-1-1-16,7-4 1 16,6-4-1-16,7-5 0 15,7-9 0-15,9-6-1 16,4-11 1-16,2-7-1 15,4-8 0-15,1-7 0 0,-1-4 1 16,-3-4-1-16,-4 1 0 16,-6 3 1-16,-6 6-1 15,-6 6 1-15,-4 7-1 16,-6 15 1-16,0 0-1 15,-20 23 0-15,8 4 0 16,-5 9 0-16,6 4-2 16,-2 2 0-16,8 3-2 15,3-7-1-15,12 0-4 16,1-23-6-16,18 5-23 15,0-19 1-15,14-1 0 16,-4-15-1-16</inkml:trace>
  <inkml:trace contextRef="#ctx0" brushRef="#br0" timeOffset="7004.4006">4164 6177 86 0,'-6'-12'36'0,"6"12"0"16,-18 9 1-16,10 4-29 15,-9 2-2-15,6 7-2 16,-5 1-1-16,5 5-1 15,-3-1 0-15,9 3 0 16,-1-6-1-16,3-1 0 16,6-5 0-16,4-5 0 15,4-8 0-15,4-8-1 16,4-8 1-16,2-6-1 15,1-9 1-15,-1-4 0 16,1-3 0-16,-5-4-1 0,0 1 1 16,-5 3 0-16,-3 5 0 15,-3 5-1-15,-4 7 0 16,-2 16 0-16,0 0 0 15,0 0 0-15,3 19-1 16,-2 4-1-16,3 8-1 16,2-1-3-16,8 10-5 15,-6-12-25-15,21 3-3 16,-2-10 0-16,11-4 0 15</inkml:trace>
  <inkml:trace contextRef="#ctx0" brushRef="#br0" timeOffset="7412.4239">4673 6142 96 0,'-21'-1'38'16,"-15"-1"0"-16,8 17-1 15,-9-1-30-15,7 12-1 16,-4-1-3-16,9 5 0 15,2 1 0-15,11-2-2 16,7-4 0-16,12-3 0 16,10-8 0-16,12-11-1 15,9-6 1-15,8-11-1 16,7-12 1-16,3-12-1 15,3-12 1-15,-1-8 0 16,-5-4-3-16,-6-7 4 0,-8 0-4 16,-5 1 2-16,-10 5-1 15,-8 13 0-15,-8 9 0 16,-10 14 0-16,-5 15 2 15,-9 22-3-15,-4 15 4 16,-2 15-1-16,-1 13 0 16,-1 7-2-16,7 10 0 15,5 1-2-15,15 1-2 16,2-19-9-16,25 5-23 15,-1-22-4-15,15-4 2 16,1-19 0-16</inkml:trace>
  <inkml:trace contextRef="#ctx0" brushRef="#br0" timeOffset="7721.4416">5267 6013 104 0,'-28'13'38'15,"-9"0"2"-15,8 15-3 16,-1-8-32-16,9 6 0 15,6-4-3-15,12-1 0 16,6-5-1-16,16-6 0 16,7-3-1-16,7-1 1 15,3-2-1-15,-3 4 1 16,0 4-1-16,-10 3 1 15,-8 7 0-15,-12 7 0 16,-12 3 0-16,-14 4 0 16,-11 1-1-16,-5-3 0 15,-3 0-2-15,-3-8-3 0,11 4-18 16,-4-21-15-16,16-1-3 15,3-13 0-15,19 5-2 16</inkml:trace>
  <inkml:trace contextRef="#ctx0" brushRef="#br0" timeOffset="28720.6427">7998 187 2 0,'0'0'11'0,"0"0"6"16,0 0 0-16,22-56 2 15,-22 56 0-15,0 0-2 16,0 0-1-16,0 0 8 16,0 0-1-16,14-53-12 15,-14 53-3-15,0 0-1 0,0 0-3 16,0 0 0-16,0 0-2 15,0 0 0-15,0 0 0 16,0 0 1-16,0 0-1 16,0 0-1-16,0 0 0 15,0 0 1-15,0 0 0 16,0 0-1-16,0 0 0 15,0 0 1-15,3 66-1 16,-3-66 1-16,0 0 0 16,0 0 0-16,0 0 0 15,0 0-1-15,63 4 0 16,-63-4 1-16,48-42-2 15,-48 42 1-15,57-60-1 16,-57 60-1-16,68-46-2 16,-68 46-6-16,73 0-28 0,-73 0-3 15,63 0 2-15,-63 0-2 16</inkml:trace>
  <inkml:trace contextRef="#ctx0" brushRef="#br0" timeOffset="44276.5325">6951 4900 24 0,'0'0'25'0,"0"0"1"15,0 0 0-15,-11 10-19 16,11-10-2-16,0 0 0 16,0 0 0-16,0 0 1 15,22-15 0-15,4 7-1 16,7-14 1-16,12 3 0 15,2-13 1-15,19 4-1 0,-4-10 1 16,10 3-3-16,-6-4 1 16,0 5-2-16,-8 2 0 15,-4 7-1-15,-11 2 0 16,-8 8-1-16,-9 2 0 15,-6 6 0-15,-7 2-1 16,-13 5 0-16,10-3 0 16,-10 3-1-16,0 0 0 15,0 0-1-15,0 11-3 16,0-11-3-16,0 0-25 15,7 11-1-15,4-4-2 16,-11-7 2-16</inkml:trace>
  <inkml:trace contextRef="#ctx0" brushRef="#br0" timeOffset="59605.4092">8524 4237 50 0,'19'-16'26'15,"-6"-3"4"-15,-5-1-5 0,-4 9-17 16,-12-11-1-16,3 10 1 16,-16-4 0-16,3 14 2 15,-14-4-2-15,1 12-2 16,-10 7-1-16,4 10-1 15,-7 8-2-15,3 10 1 16,-1 11-2-16,3 7 0 16,5 6 0-16,7 3-1 15,7-1 0-15,14-3 0 16,12-4 0-16,13-10 0 15,17-12 1-15,17-17 0 16,13-19 1-16,13-15-1 16,4-18 1-16,3-16-1 15,-9-14 1-15,-4-7 0 0,-13-8 0 16,-20-2 0-16,-17 1-1 15,-19 3 0-15,-17 7-1 16,-15 10 0-16,-12 13-1 16,-11 13 0-16,-1 17-1 15,1 10-2-15,9 21-3 16,2-2-21-16,25 19-8 15,8-4 1-15,23 12-1 16</inkml:trace>
  <inkml:trace contextRef="#ctx0" brushRef="#br0" timeOffset="60011.4324">8959 4470 78 0,'0'0'35'16,"0"0"-1"-16,4 12 1 16,9-11-34-16,13 3 1 15,4-5 0-15,11 1-1 16,7-4 1-16,4-1 0 15,1-6-1-15,2-3 0 16,-8-4 0-16,-4-4 2 16,-10-1-1-16,-9-4 1 15,-14 1-1-15,-8 4 0 0,-14 1 0 16,-10 10 1-16,-11 6-2 15,-7 11 0-15,-5 11 0 16,-3 11-1-16,1 6 1 16,4 10-2-16,9 3 1 15,15-2-1-15,14-1-2 16,19-14-2-16,24 0-4 15,8-23-26-15,31-2-1 16,2-18-1-16,16-3-1 16</inkml:trace>
  <inkml:trace contextRef="#ctx0" brushRef="#br0" timeOffset="60334.4509">9938 4316 86 0,'-43'16'35'15,"-8"-2"2"-15,7 10 0 16,-8-4-31-16,15 3-3 15,4-3 1-15,16 0-4 16,8-2 2-16,11-2-1 16,13-5-1-16,8 0 0 15,12-3 0-15,2 1 1 16,5-3-1-16,-4 1 0 15,-2-1 0-15,-6 3 0 16,-10 2 1-16,-12 3-1 16,-15 3 0-16,-10 1 1 15,-10 0-1-15,-7 2 0 16,-5-1-1-16,-2-5-2 15,10 0-2-15,-5-16-14 0,24 6-17 16,0-14 0-16,12 10-2 16,15-32 0-16</inkml:trace>
  <inkml:trace contextRef="#ctx0" brushRef="#br0" timeOffset="64781.7053">10429 4417 52 0,'3'-21'21'15,"-3"21"8"-15,-8-17-1 16,8 17-16-16,-16-15-1 15,16 15-2-15,-22-10-1 16,10 11-2-16,-5-1-3 16,3 7 0-16,-3 4-1 15,4 8 0-15,-4 4-1 16,5 9 0-16,0 0 0 0,8 5 0 15,1-2-1-15,7-1 1 16,2-5 0-16,9-5 0 16,3-8 1-16,5-8-1 15,4-9 1-15,2-7 0 16,-2-9 0-16,1-5 0 15,-5-8 0-15,-4-3-1 16,-4 0 0-16,-8-3 0 16,-5 2-1-16,-11 0 1 15,0 8-2-15,-8 0 1 16,1 9-2-16,-4 1-1 15,6 12-4-15,-3-4-6 16,17 8-22-16,0 11-1 16,12 1 0-16,1-3 1 0</inkml:trace>
  <inkml:trace contextRef="#ctx0" brushRef="#br0" timeOffset="65470.7447">10833 4377 65 0,'5'-17'34'16,"2"7"0"-16,-7-6-1 16,0 16-25-16,0 0-2 15,0 0-1-15,-12 11-2 16,7 13 1-16,-6 3-1 15,0 7-2-15,-2 8 0 0,2-1 0 16,-3 1 0-16,5-1 1 16,0-4-2-16,2-3 1 15,2-9-1-15,5-5 1 16,0-20-1-16,8 10 1 15,-8-10-1-15,21-26 1 16,-7-1 0-16,3-11-1 16,1-2 1-16,1-12 0 15,0-5-1-15,1 0 2 16,3-3-2-16,-4 7 1 15,1 4-1-15,-1 7 1 16,2 9-1-16,-3 11 1 16,-1 13-1-16,2 10 0 15,-3 12 0-15,-1 7 0 16,-2 7 0-16,-3 7-1 0,-5 7 1 15,-4 1-2-15,-4 4 2 16,-9 0-2-16,-3 2 0 16,-6-3 0-16,-4-4 1 15,-4-2 1-15,-1-8-1 16,1-7 1-16,2-8 0 15,2-8 0-15,4-8-1 16,3-4 1-16,6-9 0 16,7-2 0-16,3-3 0 15,2 0-1-15,2 7 2 16,-2 11-1-16,0 0 1 15,0 0-1-15,2 32 1 0,-9 6-1 16,-5 11 1-16,-5 11-1 16,-6 4 0-16,-2 4 0 15,-2 0 0-15,-1-4-3 16,7-5 1-16,3-20-7 15,23-5-24-15,-3-22-2 16,21-10 1-16,5-24-1 16</inkml:trace>
  <inkml:trace contextRef="#ctx0" brushRef="#br0" timeOffset="65938.7715">11571 3743 94 0,'0'0'36'0,"-9"20"0"16,-4 17-2-16,-9 3-31 15,-1 13-1-15,0 10 0 16,1 12 1-16,-6 5-2 15,3 6-1-15,0 1 1 16,1-3-2-16,2-4 1 16,3-8 0-16,1-9-1 15,4-13 0-15,4-9 1 16,6-12 0-16,4-16 1 15,0-13 0-15,17-5-1 16,-2-17 1-16,7-9 1 16,4-9-1-16,-1-6 0 0,8-3 0 15,-2-2 0-15,-1 8 0 16,-2 6 0-16,-4 10 0 15,-3 11 0-15,-5 13-1 16,-3 12 0-16,-5 13 0 16,-3 11 0-16,-3 7-2 15,2 7-1-15,-1 2-1 16,9 4-2-16,-3-9-3 15,16 5-26-15,-4-15-1 16,15-1 0-16,-1-20 0 16</inkml:trace>
  <inkml:trace contextRef="#ctx0" brushRef="#br0" timeOffset="66358.7955">12134 4316 95 0,'-19'-1'37'0,"-14"0"1"15,4 19-2-15,-13 1-31 16,4 13-2-16,-6 0 0 16,7 10-1-16,2-2 0 15,8 1-1-15,8-4-1 16,11-2 1-16,8-6-1 15,12-4 1-15,10-11-1 16,10-7 1-16,2-8 0 16,8-6-1-16,2-10 1 0,3-7-1 15,-3-7 1 1,-2-4-1-16,-5 1 1 0,-3 0-1 15,-11 4 0-15,-5 5 0 16,-10 7 0-16,-8 18 0 16,0 0 0-16,-20 5 0 15,3 13 0-15,-3 8-1 16,5 6-1-16,0-2-1 15,10 5-1-15,9-7-2 16,15 2-2-16,7-16-7 16,19 7-23-16,0-19 3 15,18 2-2-15,-3-15 2 16</inkml:trace>
  <inkml:trace contextRef="#ctx0" brushRef="#br0" timeOffset="66833.8227">12764 4358 99 0,'-18'-9'37'0,"-17"-4"0"15,5 19-1-15,-15-2-31 16,7 12 0-16,-2 6-2 16,8 6-1-16,-1 4-1 15,12 2 0-15,8 0 0 16,9-3 0-16,13-1-1 15,10-8 1-15,8-6-1 16,6-6 0-16,4-14 1 16,4-5-1-16,0-9 0 15,6-7 1-15,-8-4-1 16,-2-4 0-16,-3-2 1 0,-7 4-1 15,-3 5 1-15,-7 5 0 16,-5 6-1-16,-12 15 0 16,0 0-1-16,-14 27 1 15,-4 9 0-15,-3 13-1 16,-6 14 1-16,-2 15-1 15,-4 9 0-15,2 5 1 16,-2 3 1-16,2-2-1 16,0-4 0-16,2-10 0 15,0-11 1-15,1-13-1 16,0-16 2-16,1-13-2 15,0-18-1-15,0-16 0 16,8-14-1-16,1-16-1 16,10-10-7-16,-6-22-27 0,25-3-4 15,-6-18 3-15,20 8-2 16</inkml:trace>
  <inkml:trace contextRef="#ctx0" brushRef="#br0" timeOffset="67334.8513">13226 4385 97 0,'-3'-16'38'0,"3"16"1"16,-13-9-10-16,13 9-24 16,-14 2-1-16,5 9-1 15,-3 6 0-15,0 8 0 16,-6 5-2-16,4 7 0 15,-2 4 1-15,3 2-1 16,3-1 0-16,5 1 0 16,4-8 0-16,7-5-1 15,4-9 1-15,9-10-1 16,5-13 0-16,8-10 1 15,6-10 0-15,0-8 0 16,1-8 0-16,3-4 0 16,-3 1-1-16,1 0 1 15,-5 2-1-15,-5 9 0 16,-7 6 0-16,-7 9 0 0,-16 15 0 15,13 3 0-15,-19 15 1 16,-7 11-1-16,-4 6-1 16,0 3 0-16,0 5-1 15,0-1-2-15,11 1-3 16,-1-17-8-16,23 6-22 15,-2-18-3-15,20-3 2 16,-2-15-1-16</inkml:trace>
  <inkml:trace contextRef="#ctx0" brushRef="#br0" timeOffset="67680.8711">14128 4314 82 0,'0'0'39'15,"-36"-10"0"-15,8 23 1 16,-18-8-19-16,3 17-17 15,-1 0 0-15,7 4-2 16,4 1 0-16,10 3-1 16,14-7 0-16,10-1-1 15,15-4 0-15,7-2 0 16,10-4 0-16,3-1 0 15,1-4 0-15,-4 3 0 16,-3-3 1-16,-8 1-1 16,-12 4 0-16,-10 2 0 15,-14 1 1-15,-11 4-1 16,-10 2 0-16,-5 0 0 0,-4 1 0 15,1 0-1-15,4-3-3 16,2-10-10-16,21 11-24 16,-2-18-3-16,18-2 0 15,0 0-1-15</inkml:trace>
  <inkml:trace contextRef="#ctx0" brushRef="#br0" timeOffset="78033.4632">3374 293 44 0,'0'0'32'16,"0"0"1"-16,0 0-5 15,0 0-13-15,0 0-5 16,0 0 0-16,0 0-4 15,27-55-1-15,-27 55-1 16,0 0 0-16,0 0 0 0,0 0-1 16,0 0 0-16,0 0 0 15,0 0-1-15,0 0 0 16,0 0 0-16,22 65-1 15,-22-65 0-15,0 0 0 16,0 0-1-16,17 67 1 16,-17-67-1-16,0 0 1 15,15 54-1-15,-15-54 1 16,0 0-1-16,0 0 2 15,25 56 0-15,-25-56-1 16,0 0 1-16,0 0 0 16,0 0 0-16,0 0 0 15,50-23-1-15,-50 23 1 16,0 0-1-16,48-74 0 15,-48 74-1-15,38-68 1 0,-38 68-1 16,41-71 0-16,-41 71 0 16,43-71 1-16,-43 71-1 15,41-66 0-15,-41 66 0 16,36-56-2-16,-36 56 1 15,0 0 1-15,48-51 0 16,-48 51-1-16,0 0 0 16,0 0 0-16,0 0 0 15,0 0 0-15,0 0 0 16,0 0-2-16,0 0-2 15,0 0-6-15,50 10-25 16,-50-10-3-16,0 0 1 16,0 0-2-16</inkml:trace>
  <inkml:trace contextRef="#ctx0" brushRef="#br0" timeOffset="79998.5756">8002 209 47 0,'0'0'31'15,"14"-58"2"-15,-14 58-1 16,0 0-18-16,0 0-6 15,0 0 0-15,3-54-2 0,-3 54-1 16,0 0-1-16,0 0 0 16,0 0 0-16,0 0-1 15,-4-57 0-15,4 57 0 16,0 0 0-16,0 0-2 15,0 0 1-15,0 0-1 16,0 0 0-16,0 0 0 16,0 0 0-16,0 0 1 15,0 0-1-15,0 0 0 16,0 0 0-16,-13 70 1 15,13-70-2-15,0 0 1 16,-6 69-1-16,6-69 0 0,0 0 0 16,-2 75 1-16,2-75 1 15,0 0-1-15,3 60 1 16,-3-60 1-16,0 0-1 15,0 0-1-15,0 0 1 16,47-12-1-16,-47 12 1 16,0 0-3-16,48-83 1 15,-48 83 0-15,43-79-1 16,-43 79 2-16,50-89-1 15,-50 89 0-15,49-51-1 16,-49 51 1-16,47 0-1 16,-47 0 1-16,42 0-1 15,-42 0 1-15,0 0-1 16,0 0-1-16,54 0 1 15,-54 0-1-15,0 0-1 16,0 0-6-16,0 0-25 0,0 0-6 16,26 0 1-16,-26 0-1 15</inkml:trace>
  <inkml:trace contextRef="#ctx0" brushRef="#br0" timeOffset="138736.9353">8259 10302 81 0,'-16'6'36'0,"16"-6"2"15,24-12-1-15,14-6-30 16,16-10-3-16,19-6 0 15,17-10-1-15,18-5 0 16,13-6-1-16,7 1-1 16,-4 0 0-16,-7 5 0 15,-13 7-1-15,-16 8 0 16,-18 11-2-16,-19 4-1 15,-18 15-5-15,-33 4-23 0,11-6-6 16,-24 5 1-16,0 7-2 16</inkml:trace>
  <inkml:trace contextRef="#ctx0" brushRef="#br0" timeOffset="139370.9715">10447 9448 73 0,'-10'-3'35'16,"-18"5"0"-16,-9 11 0 0,-13 1-29 15,-1 14 0-15,-8 1 0 16,4 8-1-16,-1-2-1 15,11 3 0-15,11-2-2 16,16-2 0-16,13-4 0 16,14-7-1-16,16-6-1 15,9-3 0-15,13-4 0 16,4-1 0-16,1 1 0 15,-1 0 0-15,-7 3 0 16,-7 5 1-16,-9 8-1 16,-13 6 0-16,-14 7 1 15,-13 4-1-15,-11 2 0 16,-4-1 1-16,-4-4-1 15,2-6 0-15,4-6-3 16,5-15-2-16,20-13-23 0,11-5-10 16,14-19 2-16,6-21-2 15</inkml:trace>
  <inkml:trace contextRef="#ctx0" brushRef="#br0" timeOffset="139620.9858">10911 9193 90 0,'-14'-13'36'0,"3"19"0"16,-8 3 0-16,5 14-33 16,-1 8-1-16,1 12 0 15,2 10-1-15,1 13 1 16,-2 9-1-16,0 9 1 0,-3 4-1 15,-1-1 0-15,0 0-2 16,-1-11-1-16,5-2-5 16,-4-21-26-16,13-6-4 15,1-23 1-15,11-8-2 16</inkml:trace>
  <inkml:trace contextRef="#ctx0" brushRef="#br0" timeOffset="140161.0167">10590 9791 101 0,'-29'-15'37'16,"11"12"1"-16,3-7-2 16,15 10-31-16,13 1-2 0,16-4 0 15,13 0-2-15,10-3-1 16,9-1 0-16,10-2-1 15,4 0 0-15,-3-2-1 16,0 6-1-16,-9 0 0 16,-8 6-1-16,-12-1 0 15,-4 5 0-15,-14-2 1 16,-9 1 2-16,-16-4 0 15,0 0 2-15,0 12 1 16,-16-9 1-16,-4 4 1 16,-4-2 0-16,-1 7 0 15,-4 2 0-15,2 7 0 16,-2 2-2-16,3 7 1 15,2-2-1-15,6 7 0 0,5 1-1 16,8-2 0-16,6-3 0 16,11-3 0-16,5-9-1 15,10-8 0-15,4-9 1 16,7-11-1-16,3-9 0 15,0-9 0-15,1-7 0 16,-8-7-1-16,-5-1 1 16,-10-1-1-16,-8 5 0 15,-11 2 0-15,-12 10-1 16,-7 6 1-16,-7 10-1 15,-3 5 0-15,4 13-1 16,1-1-2-16,14 14-7 16,-2-9-24-16,25 8-2 0,6-10 1 15,14 4-1-15</inkml:trace>
  <inkml:trace contextRef="#ctx0" brushRef="#br0" timeOffset="140727.0491">11790 9737 99 0,'0'0'37'15,"-2"-13"2"-15,2 13-2 16,-32 6-32-16,17 7 0 16,-8 5-2-16,2 8 0 15,-5 5 0-15,1 7-1 16,-1 2-1-16,4 2 1 15,1-2-1-15,6-4-1 16,1-10 1-16,9-2-1 0,6-13 0 16,-1-11 0-16,22-10 0 15,-5-11 1-15,5-7-1 16,1-8 0-16,0-5 1 15,1-5-1-15,-3 2 1 16,-4 5-1-16,-3 4 0 16,-2 9 1-16,-5 5-1 15,-2 8 0-15,-5 13 0 16,0 0 1-16,8 14-1 15,-5 1 0-15,5 1 0 16,4 5 1-16,5-5-1 16,6-2 0-16,5-5 1 15,9-5-1-15,1-7 0 16,1-4 1-16,1-5-1 0,0-4 1 15,-7-1-1-15,-3 1 1 16,-6 1-1-16,-7 1 0 16,-6 5 1-16,-11 9-1 15,0 0 0-15,0 0 0 16,4 22-1-16,-9 0 1 15,2 7-1-15,1 2-2 16,6 8 0-16,2-4-3 16,15 6-3-16,-5-16-18 15,22 6-13-15,-4-16 0 16,17 1-1-16,-5-16 3 15</inkml:trace>
  <inkml:trace contextRef="#ctx0" brushRef="#br0" timeOffset="141124.0718">12739 9718 100 0,'-20'-18'39'16,"-2"16"1"-16,-12-3 0 16,4 18-33-16,-8-1-2 15,1 12-1-15,-2 6-1 16,2 7 0-16,3 1-1 15,6 3 0-15,7 2-1 16,10-4 0-16,10-3-1 16,9-10 1-16,11-11-1 15,9-8 0-15,8-11 1 16,0-12-1-16,6-12 0 0,-1-7 1 15,-4-7-1-15,-2-5 1 16,-8 4-1-16,-4-1 0 16,-8 9 1-16,-2 5-1 15,-9 10 0-15,-4 20 0 16,0 0 0-16,-18 8 0 15,9 16-1-15,-1 6 0 16,3 8-1-16,4 1-2 16,12 7-5-16,-1-17-14 15,31 9-16-15,-2-16-3 16,19 0 1-16,1-15-1 15</inkml:trace>
  <inkml:trace contextRef="#ctx0" brushRef="#br0" timeOffset="141393.0872">13466 9673 102 0,'-36'-6'39'0,"-14"-2"2"15,3 14-2-15,-12 0-34 16,8 13 0-16,1 3 0 15,4 11-2-15,4 4 0 16,12 8-1-16,6 2-1 16,14 2 0-16,10-4 0 15,14-6-1-15,15-8-2 16,15-10 0-16,20-12-3 15,8-22-3-15,31 1-22 16,-9-26-10-16,13-7-1 0,-9-18 0 16,5-3 1-16</inkml:trace>
  <inkml:trace contextRef="#ctx0" brushRef="#br0" timeOffset="141806.1108">14038 9135 105 0,'-36'7'40'0,"3"24"1"16,-12 5 0-16,8 10-36 15,-4 13-2-15,5 14 1 16,-2 7-1-16,3 7 1 16,5-2-3-16,10-1 2 15,4-5-2-15,8-7 1 16,7-12 0-16,7-9-2 0,8-15 0 15,4-15 0-15,9-16 0 16,3-13 0-16,4-12 0 16,-1-13 0-16,4-8 0 15,1-10 0-15,1-1 0 16,-5 1 0-16,-1 8 0 15,-7 8 0-15,-4 11 0 16,-2 12 0-16,-5 17 0 16,-6 17 0-16,-3 11 0 15,-2 11 0-15,-2 8 0 16,2 2 0-16,1 4 0 15,3-5 0-15,6-2 0 16,5-12-5-16,17 1-10 16,-5-26-10-16,29 7-11 0,-8-21-8 15,14-3 1-15,-4-13 0 16</inkml:trace>
  <inkml:trace contextRef="#ctx0" brushRef="#br0" timeOffset="141959.1196">14787 10081 114 0,'-23'8'42'0,"4"6"1"15,-6-12-3-15,6 6-32 16,5 0-20-16,-9-17-18 16,23 9-12-16,-10-1 0 15,10 1-2-15,0 0 1 16</inkml:trace>
  <inkml:trace contextRef="#ctx0" brushRef="#br0" timeOffset="151181.6471">11773 274 79 0,'0'0'36'16,"0"0"-2"-16,0 0 2 15,0 0-32-15,49-49-3 16,-49 49 1-16,0 0 0 16,0 0 1-16,0 0 1 15,18 55-1-15,-18-55 1 16,0 0 1-16,9 57 0 15,-9-57-1-15,0 0 1 16,0 0-1-16,67 42-1 16,-67-42 0-16,75-27-1 15,-27-3-2-15,8-9-1 16,2-9-3-16,5-7-3 15,8-4-14-15,2-2-19 0,0 1 1 16,2 60 0-16,2 0-2 16</inkml:trace>
  <inkml:trace contextRef="#ctx0" brushRef="#br0" timeOffset="166260.5095">6354 262 76 0,'0'0'33'0,"0"0"-2"16,0 0-1-16,0 0-19 15,0 0-1-15,0 0-3 16,0 0-2-16,0 0 0 15,0 0-1-15,0 0-1 16,0 0-1-16,0 0 1 16,0 0-1-16,13 53 0 15,-13-53-1-15,3 59 0 16,-3-59-1-16,8 62 2 0,-8-62-1 15,0 0 1-15,33 56 0 16,-33-56 1-16,47-9-1 16,-47 9 1-16,58-52-1 15,-58 52 0-15,70-98-1 16,-29 37-2-16,1-8 0 15,4-3-11-15,4 0-3 16,-3 13-1-16,5 59 6 16,-9 0-28-16,6 0-1 15,-7 0-1-15,-42 0 2 16</inkml:trace>
  <inkml:trace contextRef="#ctx0" brushRef="#br0" timeOffset="167885.6025">4074 9583 70 0,'0'0'32'0,"3"-14"0"16,-3 14-1-16,0 0-23 15,0 0-2-15,11 4-1 0,-1 11 0 16,-5 3 0-16,7 7-2 16,-2 7 1-16,4 9-2 15,-3 5 1-15,4 5-1 16,-2 0 0-16,0 1 0 15,0-3-1-15,-2-4 0 16,0-5 0-16,-1-6 0 16,-1-9 1-16,0-4-1 15,-9-21 1-15,23 8 0 16,-5-28 1-16,9-19 0 15,10-26 0-15,15-20-1 16,16-30 0-16,16-16-1 16,8-15 1-16,10-12-2 15,0 2-1-15,2 6 0 0,-3 11 0 16,-8 16 1-16,-11 19-1 15,-10 16 0-15,-11 18 0 16,-11 18 0-16,-8 11 1 16,-10 15-1-16,-6 10 0 15,-10 9 0-15,-3 9-1 16,-13-2-1-16,17 16-1 15,-17-16-3-15,19 33-19 16,-18-22-12-16,7 13 2 16,-15-7-3-16,7 6 1 15</inkml:trace>
  <inkml:trace contextRef="#ctx0" brushRef="#br0" timeOffset="170006.7238">502 10475 54 0,'15'-12'31'0,"-2"-3"0"15,0 6-1-15,-8-2-15 16,5 12-3-16,-10-1-8 15,0 0 0-15,-1 19-2 16,-3 2 1-16,-5 5 0 16,1 10 0-16,-6 5-1 15,0 7 1-15,-1 6-1 16,-3 2 0-16,-6 3 0 15,5-3 1-15,-4-3-1 0,5-3 0 16,4-10 0-16,9-3 0 16,6-15 0-16,11-5-1 15,12-12 1-15,8-5-1 16,12-9-1-16,7-3 0 15,6-2-2-15,-3-5 0 16,6 3-3-16,-7-7-8 16,5 16-24-16,-16-8 1 15,0 10 0-15,-13-4-1 16</inkml:trace>
  <inkml:trace contextRef="#ctx0" brushRef="#br0" timeOffset="170246.7375">1112 10760 87 0,'0'0'34'0,"-14"16"-1"15,8 11 0-15,-7 0-29 16,6 14 0-16,0 6-2 15,-2 5-2-15,3 3 0 16,5-3-3-16,6 1-5 16,-3-18-25-16,17-6-1 15,-3-22-3-15,11-13 2 16</inkml:trace>
  <inkml:trace contextRef="#ctx0" brushRef="#br0" timeOffset="170696.7633">1259 10434 89 0,'-16'-10'35'0,"16"10"-2"16,-19-2 1-16,19 2-31 15,0 0-1-15,14 4-1 16,0-2 0-16,2 4-1 15,3 1 1-15,3 3-3 16,1 4 0-16,-5 3 0 16,-1 8 0-16,-4 4 0 15,-4 7-1-15,-5 6 2 0,-4 4 0 16,-6 6 3-16,-3-1 0 15,1 6 2-15,-4-4-1 16,7 4-1-16,-5-9 1 16,7-2-1-16,2-9-1 15,7-5-1-15,3-11 1 16,4-13-1-16,6-10 2 15,6-12 1-15,2-17-1 16,4-6 2-16,1-14-1 16,-1-6 1-16,1-6-1 15,-4 0 0-15,-3-1-3 16,-4 8-2-16,-5 7 0 15,-8 8-4-15,2 20-6 16,-12-3-23-16,2 24-4 16,0 0 2-16,12 15-2 0</inkml:trace>
  <inkml:trace contextRef="#ctx0" brushRef="#br0" timeOffset="171388.8029">1857 10934 80 0,'11'4'34'0,"14"0"1"0,-3-13 0 16,12 0-28-16,-4-12-3 16,7-1 0-16,-2-6-2 15,-2 0-1-15,-8-5 1 16,-5 0-2-16,-5 2 1 15,-12 2-1-15,-8 7 1 16,-7 7 0-16,-10 8 0 16,-5 8 0-16,-5 11 1 15,-3 10-1-15,-3 10 1 16,5 6-1-16,0 6 1 15,9 2-1-15,6-3 0 16,12-3 1-16,12-9 0 16,15-12-1-16,11-10 0 15,15-12 0-15,8-10 0 16,8-9 0-16,5-7 0 0,-1-2-1 15,-2-2 1-15,-7 4-1 16,-9 3 0-16,-10 9 0 16,-12 8 1-16,-11 10-1 15,-12 14 0-15,-11 8 0 16,-7 11 0-16,-9 9 0 15,-2 3-1-15,2 5 1 16,1-3 0-16,4-4-2 16,5-10 1-16,6-9 0 15,7-25 2-15,0 0 1 16,20-10 0-16,-5-20 0 15,1-12 1-15,0-5 1 0,-2-11-1 16,-1 1 0-16,-2-1-2 16,1 6 0-16,-3 5-1 15,4 5-1-15,7 10 0 16,6 3-2-16,15 9-2 15,10-6-15-15,21 16-19 16,4-11-1-16,27 9 0 16,5-5-1-16</inkml:trace>
  <inkml:trace contextRef="#ctx0" brushRef="#br0" timeOffset="172433.8626">2901 11105 58 0,'0'0'36'15,"0"0"-1"-15,0 0 0 16,14-15-19-16,18 8-7 15,11-10-3-15,23-3 0 16,12-5-2-16,16-4-1 16,14-8 0-16,10-3-1 15,11-3-2-15,2 0 1 16,-4 6-1-16,-9 3 0 15,-8 4 1-15,-11 4-1 16,-13 8 0-16,-14 3 0 16,-18 6 0-16,-17-1 1 15,-16 4-1-15,-11-3 0 16,-10 9 1-16,-14-12-1 0,-7 5 1 15,-8 1-1-15,-8-2 0 16,-5 2 0-16,-6 3 1 16,-3-1 0-16,-2 2 0 15,2 2-1-15,3 0 1 16,5 2 0-16,14 1 0 15,8 0-1-15,21-3 0 16,0 0 0-16,32-1 0 16,5-2-1-16,9-3 1 15,7 1 0-15,4-1 1 16,1 3-1-16,-5 3 0 15,-4 6 1-15,-10 4-1 16,-10 6 1-16,-9 6 1 16,-11 8-1-16,-11 2 0 0,-13 9 0 15,-13 1 0-15,-9 6 0 16,-12 0 0-16,-4-1-1 15,-1-2-1-15,-3-3 0 16,8-6-2-16,8-9-3 16,17-1-6-16,7-22-27 15,17-4 1-15,23-12 0 16,11-8-2-16</inkml:trace>
  <inkml:trace contextRef="#ctx0" brushRef="#br0" timeOffset="310484.7587">6553 18334 10 0,'0'0'33'0,"0"0"1"16,0 0 0-16,0 0-21 15,-20 40-4-15,20-40 0 16,0 0-1-16,0 0-3 15,0 0 0-15,0 0-1 16,0 0 2-16,0 0-3 16,0 0 0-16,0 0-1 15,0 0 0-15,0 0-1 16,0 0 1-16,0 0-1 15,0 0 0-15,0 0 0 16,0 0-1-16,0 0 1 16,58-12 0-16,-58 12 0 15,80-33 0-15,-23 9 0 16,13-5-1-16,16-2 0 0,-20 5 2 15,155-54-3-15,28-2 2 16,20-10-1-16,10-2 2 16,-2 3-2-16,-21 12 2 15,-36 22 0-15,-75 28-2 16,-13 5 1-16,-19 1-1 15,-18 8 0-15,-14-1-3 16,-14 5-2-16,-24-4-17 16,-2 9-17-16,-19-2 1 15,-5 2-3-15,-17 6 2 16</inkml:trace>
  <inkml:trace contextRef="#ctx0" brushRef="#br0" timeOffset="311469.815">10594 17086 55 0,'-12'-16'39'0,"-13"-7"-3"0,-2 20-6 16,-17-6-24-16,5 11 1 16,-10 3-2-16,0 12-1 15,-7 4-1-15,4 15 2 16,-6 9-2-16,1 4 1 15,5 5-1-15,1 2 0 16,9 0-1-16,10-2 1 16,16-3-1-16,11-9-1 15,19-13 0-15,20-13 0 16,15-12 0-16,17-12-1 15,12-19 1-15,12-11-1 16,3-18 0-16,1-7-1 16,-5-5 1-16,-12-1-2 15,-13-1 2-15,-12 4-1 16,-18 7 1-16,-13 13-1 0,-11 13 2 15,-10 12-1-15,0 21 0 16,-20 19 1-16,5 19-1 16,-4 21 2-16,2 15-2 15,1 8 1-15,4 9-2 16,5-1 1-16,14-2-7 15,-1-15-24-15,24-9-9 16,-1-21-1-16,18-15-1 16</inkml:trace>
  <inkml:trace contextRef="#ctx0" brushRef="#br0" timeOffset="311940.842">11199 17293 46 0,'-1'-11'40'16,"1"11"-1"-16,0 0-1 15,-20 1-15-15,11 18-20 16,-3 4-1-16,2 6 1 15,-5 5-1-15,2 3 0 16,-2 4 0-16,4-5 0 16,-1 0 0-16,4-9 0 15,2-8-1-15,4-1 1 16,2-18-1-16,0 0 0 15,17 0 0-15,-2-19-1 0,3-5 1 16,5-5 0-16,1-7 0 16,4 1-1-16,0-8 0 15,4 4 0-15,-3 3 1 16,1 6-1-16,-3 8 0 15,-4 7 0-15,-3 12 0 16,-3 13 0-16,-4 7 1 16,-5 11-1-16,-5 4 0 15,-3 5 0-15,0 5-2 16,0-1 1-16,9-2-3 15,-3-7-3-15,21 2-23 16,-8-13-11-16,19-7 2 16,-5-12-2-16</inkml:trace>
  <inkml:trace contextRef="#ctx0" brushRef="#br0" timeOffset="312390.8677">11892 17274 63 0,'-21'6'40'0,"14"9"-1"16,-7-8 1-16,12 10-34 16,1-4-3-16,9 4 1 15,-2-1-1-15,2 6 0 16,1 0 0-16,-2 1-1 15,0 5-1-15,-1-2 1 0,-2 1-1 16,0-3 0-16,0 1-1 16,2-6 0-16,6-8 0 15,3-6 0-15,6-13 0 16,6-8-1-16,4-7 1 15,6-7 0-15,0-11 1 16,1 0-1-16,-4 2 0 16,-5 1 0-16,-7 5 1 15,-9 9-1-15,-4 7 0 16,-9 17 1-16,0 0-1 15,-18 24 0-15,4 4 0 16,0 5 0-16,-2 14-1 16,3-2 1-16,9 3-3 15,4-6 0-15,11-1-3 16,6-15-5-16,24-3-28 0,-7-16 0 15,24-9-2-15,-3-18 0 16</inkml:trace>
  <inkml:trace contextRef="#ctx0" brushRef="#br0" timeOffset="312826.8927">12829 17235 48 0,'-16'-6'37'0,"16"6"1"16,-19-11 0-16,19 11-32 16,0 0-1-16,-12-5 0 0,12 5-1 15,-16 9 0-15,3 2 0 16,-2 8-1-16,-5 1 0 15,-2 4-1-15,0 0 0 16,0-1-1-16,4-2 0 16,6 1-1-16,4-6 1 15,9-4-1-15,7-2 0 16,8-5 1-16,7-1-1 15,5 0 0-15,0 2 0 16,1-2 1-16,-1 5-1 16,-6 5 1-16,-6 3-1 15,-8 2 1-15,-9 2-1 16,-7 5 0-16,-9 0 0 15,-7 4 0-15,-1-6 0 16,-7 0-2-16,6-1-2 0,-6-9-20 16,15-1-16-16,-4-13 0 15,21 0-3-15,-17-34 1 16</inkml:trace>
  <inkml:trace contextRef="#ctx0" brushRef="#br0" timeOffset="315963.072">10816 899 33 0,'0'0'32'16,"0"0"2"-16,0 0-2 15,-4-53-9-15,4 53-10 16,0 0-1-16,0 0-4 15,0 0-2-15,0 0-1 16,0 0-1-16,0 0 1 16,0 0-1-16,0 0 0 15,0 0-1-15,0 0-1 16,0 0-1-16,0 0 0 15,0 0 0-15,0 0 0 16,0 0 1-16,0 0 0 16,-37 68 0-16,37-68 1 15,0 0 0-15,0 0 0 16,15 57 0-16,-15-57-1 0,0 0 0 15,69-31-1-15,-69 31-1 16,76-81-1-16,-30 25-2 16,2-9-2-16,2-3-3 15,-5-5-26-15,7 1-9 16,-6 4 1-16,4 0-1 15</inkml:trace>
  <inkml:trace contextRef="#ctx0" brushRef="#br1" timeOffset="411301.5251">1093 11922 51 0,'-26'-7'31'15,"-2"6"1"-15,-10-3-1 16,4 6-22-16,-9-4-2 0,9 6-2 16,-8 0 0-16,7 6-1 15,-3 2-1-15,2 6 1 16,-2 4-1-16,4 8-1 15,-2 8 1-15,6 9-1 16,-1 5 1-16,3 6-1 16,3-2 0-16,9 3-1 15,5-5-1-15,8-5 2 16,9-10-1-16,8-9 0 15,13-13-1-15,6-9-1 16,7-9 0-16,8-9 1 16,3-6-1-16,1-2 0 15,-3-2 0-15,-3-1 0 16,-10 5 1-16,-2 2 1 15,-12 4-1-15,-7 3 0 0,-15 7 0 16,0 0 1-16,3 15-2 16,-13 1 1-16,0 3 1 15,-3 4-1-15,2 4-1 16,2 2 0-16,6 2-3 15,2-10-4-15,19 5-20 16,-6-19-6-16,19 2-2 16,-2-18-2-16</inkml:trace>
  <inkml:trace contextRef="#ctx0" brushRef="#br1" timeOffset="411940.5616">1313 12286 42 0,'0'0'28'0,"0"0"0"16,0 0-2-16,0 0-20 15,0 0-1-15,0 0-3 16,0 0-1-16,0 0-1 16,0 0-1-16,12 3 1 15,-12-3 0-15,0 0 0 16,14 2 1-16,-14-2 1 15,0 0 1-15,0 0 1 16,0 0 0-16,0 0 1 16,-15 4 0-16,15-4-1 0,-12-2 1 15,12 2-2-15,-18 3 0 16,6 5 0-16,-5 2 0 15,-3 8-1-15,-4 3 1 16,-4 8-1-16,-6 1 1 16,5 5 0-16,-3-1 0 15,9 1 0-15,2-4-2 16,10-4 0-16,11-5 1 15,11-6-2-15,12-11 1 16,9-10-1-16,10-8 1 16,6-10-2-16,0-8 1 15,0-5 0-15,-3-6 0 0,-8-1 0 16,-8 1-1-16,-9 7 0 15,-9 2 1-15,-11 10 1 16,-4 8-1-16,-9 10 0 16,-2 10 0-16,-5 9 1 15,2 9-1-15,3 6 0 16,-1 6 0-16,10-1 1 15,6 3-4-15,4-8 0 16,15 0-5-16,-1-19-23 16,20 2-4-16,-3-19-1 15,18-2 0-15</inkml:trace>
  <inkml:trace contextRef="#ctx0" brushRef="#br1" timeOffset="412202.5766">1930 11787 78 0,'-12'32'36'0,"-11"5"-2"15,3 17 1-15,-9 5-30 16,7 13-1-16,-6 3-1 15,9 5-2-15,1-7 1 16,6-2-1-16,10-8-3 16,7-13-1-16,12-11-2 15,2-25-6-15,19-8-23 16,-9-28 0-16,17-6-2 15,-11-20 0-15</inkml:trace>
  <inkml:trace contextRef="#ctx0" brushRef="#br1" timeOffset="412398.5878">2152 11747 82 0,'0'0'39'16,"0"0"-3"-16,-6 21-6 16,-7 10-21-16,5 17-4 15,-6 8-1-15,3 8-1 16,-3 7-1-16,4 0-4 15,4 2 0-15,-2-13-5 16,16 4-28-16,-8-17-1 16,12-3-2-16,-5-17-2 15</inkml:trace>
  <inkml:trace contextRef="#ctx0" brushRef="#br1" timeOffset="419567.9979">484 13058 52 0,'0'0'33'0,"0"0"-1"16,0 0 0-16,-12 4-18 15,10 13-11-15,-1 4-1 16,1 6 2-16,1 8-2 16,0 12 1-16,-4 3-2 15,4 6 1-15,0 1 0 16,0 3-1-16,-3-7 0 15,4-1-1-15,-1-6 1 16,2-9-1-16,1-8 0 16,1-9 0-16,-1-6 1 15,-2-14-1-15,10-12 0 16,-5-10 1-16,2-9 0 15,-1-9-1-15,-1-8 1 16,-2-6-1-16,1-4 2 0,-1 0-1 16,-2-3 0-16,-1 4 0 15,3 1 1-15,0 3-1 16,5 6 1-16,3 5-2 15,6 7 0-15,5 7-1 16,5 6 1-16,1 7-1 16,-1 7 0-16,0 8 0 15,-1 10 1-15,-6 8-1 16,-8 6 1-16,-7 7 0 15,-10 8 0-15,-5 5 0 16,-11 3 1-16,-8 1 0 16,-1-1 0-16,-4-6 0 15,-1-4-1-15,7-7 1 16,3-8-1-16,6-3 1 0,12-7-1 15,7-12-1-15,0 0 0 16,29 8 0-16,0-10 0 16,2-1 0-16,2-2 0 15,3 2 0-15,0 1 0 16,-4 5 0-16,-4 5 0 15,-12 8 2-15,-8 6-1 16,-9 10 0-16,-9 9 0 16,-13 8 1-16,-9 4 0 15,-2 5 0-15,-3-4-1 16,0-8 0-16,9-7-5 15,2-26-9-15,26-13-21 16,3-14-1-16,19-17-1 16,5-23 0-16</inkml:trace>
  <inkml:trace contextRef="#ctx0" brushRef="#br1" timeOffset="419792.0107">1004 12929 73 0,'0'0'36'16,"-29"17"-1"-16,19 11 0 15,-8 6-31-15,7 8-1 16,-2 8-2-16,7 11 2 16,-2 3-2-16,3 7 1 15,1-2-3-15,4-4-1 16,4-1-1-16,2-12-5 15,16 1-26-15,-7-19-1 0,14-6-1 16,0-17 0-16</inkml:trace>
  <inkml:trace contextRef="#ctx0" brushRef="#br1" timeOffset="420201.0341">1339 13350 72 0,'-13'2'38'0,"-14"-1"-2"15,5 14 2-15,-12 2-33 16,8 7-1-16,-3 3 0 16,5 10-1-16,2 0-1 0,6 2 0 15,3-2-1-15,9 3 1 16,7-9-2-16,8-2 1 15,7-11 0-15,4-5-1 16,3-10 0-16,4-7 1 16,1-10-1-16,0-8 0 15,-2-8 0-15,-3-2-1 16,-7-3 1-16,1-2 0 15,-9 5-1-15,-3 4 1 16,-4 7-1-16,-4 10 1 16,1 11 1-16,0 0-1 15,-17 23 0-15,8 3-1 16,3 7 0-16,0 2-2 15,6 7-2-15,0-10-5 16,19 5-26-16,-6-16-1 0,16-2-1 16,0-16 1-16</inkml:trace>
  <inkml:trace contextRef="#ctx0" brushRef="#br1" timeOffset="420602.057">1718 13435 79 0,'-31'-2'38'15,"4"14"-2"-15,-9-6-4 16,6 19-27-16,0 1 0 16,5 6-2-16,4 2 0 15,12 4-1-15,3-6 0 16,12-5 0-16,9-10-1 0,9-11 1 15,8-14-1-15,6-13 0 16,5-14 0-16,2-12 0 16,-2-6 0-16,-1-9 0 15,-8-5 0-15,-2-1 0 16,-9 0 0-16,-7 4 1 15,-9 7-1-15,-5 8 0 16,-5 12 0-16,-5 17-1 16,-6 16 0-16,-2 17 0 15,-3 19-1-15,-1 13 0 16,6 12-1-16,-1 5 0 15,8 7-2-15,3-4 0 16,14 3-4-16,-3-21-17 16,22 10-13-16,-5-22 0 0,16 2-1 15,-5-17 1-15</inkml:trace>
  <inkml:trace contextRef="#ctx0" brushRef="#br1" timeOffset="421017.0808">2151 13389 78 0,'-16'-4'38'0,"-16"-2"-1"16,9 17 0-16,-6 1-32 16,5 11 1-16,-3 1-2 15,9 8-1-15,4 1-1 16,9 1 0-16,9-3 0 0,10-5-1 15,5-10-1 1,9-8 1-16,6-14 0 0,3-11-1 16,0-12 1-16,1-11-1 15,-1-10 1-15,-4-7 0 16,-7-8 0-16,0-4 0 15,-7-5 0-15,-2 5-1 16,-8 3 1-16,-3 11 0 16,-6 11-1-16,-3 14 0 15,-6 20 1-15,-5 20-1 16,-3 22 0-16,-4 17 0 15,2 12-2-15,-1 9 2 16,2 6-2-16,5 1-1 16,11-2-1-16,3-12-3 15,17 4-15-15,-6-29-17 16,18-1 0-16,-5-21-1 0,12-5 1 15</inkml:trace>
  <inkml:trace contextRef="#ctx0" brushRef="#br1" timeOffset="421654.1172">2472 13431 74 0,'-3'24'39'16,"16"1"-2"-16,-2-14 1 15,15-6-32-15,3-11-1 16,5-7-1-16,3-10-1 0,-1-6-1 16,-2-8 1-16,-1 0-2 15,-6-3 1-15,-7 1-1 16,-7 2 1-16,-9 4-1 15,-8 8 0-15,-7 8 0 16,-9 9-1-16,-8 10 1 16,-3 11-1-16,-5 11 0 15,-1 10 0-15,1 7 1 16,5 5-2-16,7 1 2 15,11-3-1-15,11-4 0 16,13-7 1-16,9-10-1 16,12-12 0-16,11-10 1 15,3-9-1-15,3-10 0 16,-1-4 0-16,-2-3 0 0,-6-2 0 15,-5 3 1-15,-7 3-1 16,-9 5 0-16,-6 7 0 16,-13 9 0-16,1 15 0 15,-10 8 0-15,-1 10-1 16,-4 8 1-16,-1 5 0 15,3 1-1-15,2 0 1 16,4-5 0-16,4-13 1 16,6-13-1-16,-4-16 1 15,22-16-1-15,-8-13 1 16,2-13-1-16,1-4 2 15,-4-7-2-15,-2 0 1 16,-2 2 0-16,2 3-1 16,-6 6 0-16,6 6-3 0,4-1-4 15,24 11-16-15,-2-14-16 16,26 8-1-16,12-12-2 15,27 0 0-15</inkml:trace>
  <inkml:trace contextRef="#ctx0" brushRef="#br1" timeOffset="429123.5444">4925 11454 48 0,'0'0'26'16,"0"0"-5"-16,0 0-1 15,0 0-7-15,0 0-2 16,0 0-2-16,0 0-2 15,0 0 0-15,0 0-2 16,0 0 2-16,0 0-3 16,0 0 0-16,0 0-1 0,0 0-1 15,0 0 0-15,0 0 0 16,0 0 0-16,0 0-1 15,0 0 0-15,0 0 1 16,0 0-1-16,-2-12 0 16,2 12 0-16,-14-12 0 15,5 4 0-15,-4-1-1 16,-4-1 1-16,-3 0-1 15,-7 0 0-15,-2-2 1 16,-4 2-1-16,-6-2 1 16,-1 1-1-16,-3 0 1 15,-1 2-1-15,-1 0 1 16,1 0 0-16,-1 1-1 15,-2 1 0-15,1 2 1 0,-1 4-1 16,-2-1 0-16,-3 5 0 16,-4 2 0-16,-2 0 0 15,0 6 0-15,-3 0 0 16,0 1 1-16,0 4-1 15,2 0 1-15,1 3-1 16,5-1 1-16,1 4-1 16,3 1 0-16,-1 4 1 15,3 4-1-15,-4 3 1 16,-1 6 0-16,-4 0-1 15,1 5 2-15,-4 1-2 16,2 1 1-16,1-1 0 16,3-3-2-16,3-4 2 15,5-3-3-15,3-4 3 0,5-3-3 16,2-1 3-16,5-6-2 15,0 3 1-15,2 3 1 16,-1-3-1-16,0 5 1 16,0 1-1-16,0 2 1 15,-1-1-1-15,0-3 0 16,2-4 1-16,4-5-1 15,3-2 0-15,5-8 0 16,3-6-1-16,13-4-1 16,0 0-3-16,-11-31-19 15,27 19-13-15,-4-11-1 16,12 4-3-16,-2-11 0 15</inkml:trace>
  <inkml:trace contextRef="#ctx0" brushRef="#br1" timeOffset="432284.7253">5643 11202 36 0,'0'0'29'0,"0"0"2"16,0 0-3-16,-4-11-18 0,4 11-4 15,0 0-2-15,0 0 0 16,0 0-1-16,0 0 1 15,0 0-2-15,0 0 1 16,0 0 0-16,0 0-1 16,0 0 0-16,0 0 1 15,0 0-2-15,0 0 0 16,0 0 0-16,13-11 0 15,-3 6 0-15,4-1-1 16,2 1 1-16,4-1 0 16,1-1 0-16,3 1 0 15,0 0 0-15,4 1 0 16,0 0-1-16,1-1 1 0,3 3-1 15,2-2 0-15,5 2 0 16,2-1 0-16,4 0 0 16,4 1 0-16,4 1 0 15,0 1 0-15,0 1 0 16,3 1 0-16,0 1 0 15,-1 0 1-15,1 1-1 16,1 2 1-16,2-3-1 16,4 0 1-16,7-3 0 15,4 1 0-15,3-2-1 16,2-1 1-16,5 0 0 15,2-3 0-15,2 2-1 16,-1 0 1-16,3 0-1 16,4 1 1-16,1-1-1 0,0 2 1 15,1 0-1-15,1 2 0 16,0-1 0-16,2 2 0 15,-3 0 0-15,-1 2 1 16,0-2-1-16,-1 2 0 16,-3 2 0-16,2-3 1 15,-1 2-1-15,-2-1 1 16,1-1-1-16,0 1 0 15,-1 0 0-15,1-1 1 16,-1 2-1-16,3-2 0 16,-4 0 1-16,1 2-1 15,3-1 0-15,-2-1 0 16,3-1 1-16,1-2-1 15,0-2 0-15,4 2 1 0,-4-4-1 16,3 2 1-16,0-3-1 16,0 2 1-16,-1-1-1 15,2 0 0-15,-3-1 1 16,1 1-1-16,-1 0 0 15,0 2 0-15,-3 1 0 16,-2-2 0-16,0 4 0 16,-8 0 0-16,5 1 0 15,-7 3 0-15,-1-2 0 16,-3 3 1-16,-3-3-1 15,-1 3 0-15,-1-2 0 16,0 2 1-16,-5-2-1 16,-1 2 0-16,-5-2 0 15,-5 2 0-15,-2-1 0 16,-9 1 0-16,-6 1 0 0,-7-1 0 15,-6-1 0-15,-8-1 0 16,-3 2-1-16,-15-5-2 16,16 10-7-16,-16-10-25 15,0 0-2-15,0 0-1 16,0 0 0-16</inkml:trace>
  <inkml:trace contextRef="#ctx0" brushRef="#br1" timeOffset="441003.2239">13047 10925 63 0,'4'-14'34'15,"-2"0"-1"-15,3 3 0 16,-7-5-18-16,2 16-11 15,0 0-2-15,0 0 1 16,4 28-2-16,-4 6 0 16,-6 5 1-16,3 13-1 15,-2 7 0-15,0 6-1 0,2 4 1 16,0 0-1-16,3-5 0 15,1-4 1-15,3-9-2 16,2-8 1-16,-1-13 0 16,1-12 0-16,-6-18 0 15,14-7 0-15,-6-16 0 16,-3-9 0-16,-3-10 0 15,2-4 0-15,-8-7 1 16,3-3-2-16,-2-1 2 16,-1-1-2-16,-1 2 2 15,2 3 1-15,3 2-2 16,5 6 2-16,6 5-1 15,7 5 1-15,5 5-1 16,8 12 1-16,6 6-1 0,1 8 0 16,1 7-1-16,-1 6 1 15,-2 10 0-15,-7 5-1 16,-10 8-1-16,-9 2 0 15,-9 5 0-15,-11-1 0 16,-10 2 0-16,-8-5-1 16,-5 0 2-16,-3-8-2 15,2-5 2-15,1-5 0 16,8-6 0-16,5-4 0 15,9-3-1-15,11-4 1 16,0 0 0-16,18 3 0 16,5-2-1-16,5-1 1 15,6 1 0-15,3 1 0 16,-3 2 0-16,4 0 0 0,-6 3 0 15,-7 2 1-15,-7 6-1 16,-11 3 1-16,-10 6-1 16,-8 7 1-16,-10 3-1 15,-13 7 1-15,-1 1-1 16,-7-1 1-16,2 1-1 15,3-8-1-15,12-1-2 16,5-19-3-16,25-1-30 16,-5-13 0-16,38-16 0 15,-2-12-2-15</inkml:trace>
  <inkml:trace contextRef="#ctx0" brushRef="#br1" timeOffset="441214.236">13824 11204 76 0,'-18'15'37'0,"5"10"-2"16,-9-2 2-16,3 11-33 16,0 4-1-16,2 3 0 15,0 2-1-15,7-3-2 16,4-2-3-16,1-16-9 15,14 5-24-15,-9-27 0 16,33 7-1-16,-13-23 0 16</inkml:trace>
  <inkml:trace contextRef="#ctx0" brushRef="#br1" timeOffset="441395.2463">13867 10876 91 0,'-19'-15'35'16,"7"10"1"-16,-2-1-2 15,14 6-35-15,0 0-6 16,4-24-13-16,23 17-14 16,-3-8 0-16,16 2-1 15,-3-6 0-15</inkml:trace>
  <inkml:trace contextRef="#ctx0" brushRef="#br1" timeOffset="441612.2588">14195 10693 82 0,'0'13'37'0,"-11"-2"-1"0,6 14 1 16,-10-1-30-16,9 14 0 15,-6 6-3-15,4 11-1 16,-4 8-1-16,4 10-1 16,-3 4 0-16,0 8-1 15,-1 0-1-15,-1-4-1 16,2-5-1-16,4-16-3 15,12 2-15-15,-1-26-17 16,15-9 0-16,2-23-1 16,15-11 1-16</inkml:trace>
  <inkml:trace contextRef="#ctx0" brushRef="#br1" timeOffset="441976.2796">14356 11301 82 0,'-4'25'38'0,"3"-7"-1"16,19 1 0-16,5-11-32 16,14-3-1-16,4-13-1 15,13-3 0-15,1-8-2 16,1-5 0-16,-3-2 0 15,-5-3-1-15,-11-1 1 16,-13 2-1-16,-10 2 0 16,-14 5 0-16,-14 8 1 15,-11 9-1-15,-15 9 1 0,-4 9 1 16,-8 12-1-16,0 12 1 15,-1 7-1-15,5 6 2 16,12 1-2-16,13 2 0 16,17-9-1-16,14-9-2 15,27-5-9-15,5-21-27 16,24-4-2-16,3-21 0 15,18-1-2-15</inkml:trace>
  <inkml:trace contextRef="#ctx0" brushRef="#br1" timeOffset="442460.3073">15779 10878 85 0,'0'0'36'15,"0"0"-1"-15,0 0 3 16,-19 18-36-16,13 14-1 15,-4 8 1-15,1 13-2 16,0 9 2-16,2 7-2 16,0 5 0-16,4 1-1 15,2-5 1-15,0-8-2 16,5-5-3-16,-3-20-3 15,17-3-27-15,-10-24-1 16,9-9-1-16,-4-20 1 16</inkml:trace>
  <inkml:trace contextRef="#ctx0" brushRef="#br1" timeOffset="442769.3249">15718 11002 87 0,'0'0'39'0,"-3"-19"-1"16,21 20 3-16,2-4-37 15,19 6-1-15,10-1 0 16,10 3-1-16,0 0-1 16,6 7-2-16,-8 4 1 15,-5 5-1-15,-14 7 1 16,-14 5-2-16,-13 7 2 15,-14 6-1-15,-16 4 2 16,-15 4 0-16,-11-1-1 0,-11 0 1 16,-2-7-1-16,-2-3 0 15,5-7-1-15,4-12-3 16,15-2-6-16,2-19-29 15,34-3 2-15,0 0-2 16,20-21 0-16</inkml:trace>
  <inkml:trace contextRef="#ctx0" brushRef="#br1" timeOffset="443178.3483">16354 11214 93 0,'-13'-1'37'0,"3"14"0"15,-9-8-9-15,3 15-23 0,-5 3-1 16,7 8 0-16,-1 5 0 16,3 5-1-16,1 0-1 15,4 2 1-15,4-3-1 16,4-4-1-16,6-5 0 15,2-9-1-15,6-11 0 16,5-8 1-16,4-12-1 16,4-10 0-16,2-9 0 15,-1-5 1-15,0-4-1 16,0-2 0-16,-6 2 1 15,-1 3-1-15,-7 9-1 16,-2 7 1-16,-13 18 0 0,0 0 0 16,0 0-1-16,2 34 0 15,-10 1 0-15,-1 3-2 16,4 8 0-16,1-4-3 15,8 4-4-15,-4-12-28 16,26-3 2-16,-1-14-2 16,15-7-1-16</inkml:trace>
  <inkml:trace contextRef="#ctx0" brushRef="#br1" timeOffset="443445.3636">16980 11301 85 0,'-25'-5'37'0,"2"17"1"0,-10-3 0 16,2 19-31-16,-6-1 0 16,6 10-3-16,2 0 0 15,8 4-2-15,7-6 0 16,9 0-1-16,13-9 0 15,10-11-1-15,15-8-1 16,11-11-2-16,9-9-2 16,6-16-2-16,19-3-30 15,-8-18-1-15,11 2-1 16,-9-13-1-16</inkml:trace>
  <inkml:trace contextRef="#ctx0" brushRef="#br1" timeOffset="443646.3751">17540 10897 103 0,'-22'44'36'16,"-8"1"1"-16,5 14-1 16,-4 0-33-16,2 9-2 15,-2-1-1-15,5 2 0 16,3-5 0-16,2-5-1 15,14-5-4-15,-6-18-13 16,18 0-20-16,-3-22 0 16,9-5-2-16,-2-19 2 15</inkml:trace>
  <inkml:trace contextRef="#ctx0" brushRef="#br1" timeOffset="443829.3856">17290 11176 100 0,'-10'-4'41'16,"20"13"0"-16,5-7 0 15,23 7-37-15,12-9-1 16,15-4-4-16,14 3-5 16,-4-11-31-16,19 5-4 15,-14-7 0-15,6 4-2 16</inkml:trace>
  <inkml:trace contextRef="#ctx0" brushRef="#br1" timeOffset="624627.7266">9777 327 61 0,'26'-62'36'0,"-26"62"0"15,0 0 1-15,0 0-29 16,0 0 1-16,0 0-3 15,0 0 0-15,0 0 0 16,0 0-3-16,0 0 0 16,0 0 1-16,0 0-2 15,27 77 0-15,-27-77 1 16,0 0 0-16,11 56-1 15,-11-56 0-15,0 0-1 16,61-15 1-16,-61 15-1 16,58-51 0-16,-58 51-1 15,67-82-1-15,-67 82-3 16,72-105-12-16,-32 42-23 0,1-3 0 15,3 50-2-15,-3 16 2 16</inkml:trace>
  <inkml:trace contextRef="#ctx0" brushRef="#br1" timeOffset="627225.8752">5083 250 52 0,'24'-57'33'16,"-24"57"1"-16,0 0-3 15,0 0-19-15,0 0 1 16,0 0-4-16,0 0 0 15,0 0-3-15,0 0-1 16,0 0-1-16,0 0-2 16,0 0 0-16,17 70 0 15,-17-70 0-15,0 0 0 16,5 58 2-16,-5-58-2 15,0 0 2-15,51 0-2 16,-51 0 0-16,55-35 0 16,-55 35-1-16,67-59-2 15,-67 59-5-15,74-96-31 16,-34 36-2-16,4 1 1 0,-33 47-1 47</inkml:trace>
  <inkml:trace contextRef="#ctx0" brushRef="#br1" timeOffset="651055.2382">6283 11881 19 0,'0'0'20'15,"0"0"-5"-15,0 0-4 16,-7-12-2-16,7 12-1 16,0 0 1-16,0 0-1 15,-17 8 0-15,17-8-1 16,0 0 1-16,-4 13-1 15,4-13-1-15,0 0-1 16,0 0-1-16,16 1-1 16,-16-1 1-16,22-2-2 15,-10 2 1-15,6 2-2 16,-1 1 0-16,1 2 0 0,1 2-1 15,2 1 0 1,-1 2 0-16,2-1 0 0,5 0 0 16,2 0 0-16,3 2 0 15,6-3 0-15,2-1 0 16,5 0 1-16,6-2-1 15,2 1 0-15,4 2 0 16,3 1 0-16,2 2 0 16,-1-1 0-16,5 3 0 15,-1-2 0-15,0 2-1 16,2-3 2-16,2 1-2 15,1-2 1-15,6-1 0 16,2-1 1-16,0-1-1 16,1-1 0-16,1 0 0 15,-3 1 1-15,-1 2-1 0,-1 0 0 16,-4 2 0-16,-2 3 0 15,1-1 0-15,-2 0 0 16,0 2 0-16,-1-1 1 16,1 1-1-16,-1-4 0 15,-1 0 0-15,0 0 0 16,0-2 0-16,-2 0 0 15,0-1 0-15,2 1 0 16,3 0 0-16,-3 0 0 16,-1 0 0-16,0 0 1 15,-2 1-1-15,2 1 0 16,-2-2 0-16,-1-1 0 15,1-1 0-15,2 1 0 16,1-1 1-16,2 0-1 0,6-3 0 16,-4 2 1-16,3-2-1 15,-1 2 1-15,0-2-1 16,-2 2 1-16,1 0-1 15,-1 0 0-15,1 0 1 16,2 0-1-16,3 0 0 16,0 0 0-16,1 0 0 15,3-2 0-15,-1 1 2 16,2-1-2-16,-2-3 1 15,1 5 0-15,0-5-1 16,1 1 1-16,-1 0 0 16,-3 1 0-16,4-1-1 15,-3 2 1-15,-3-1-1 16,2-1 0-16,-3 0 1 0,-1 1-1 15,1-2 0-15,-1-2 0 16,-2 0 0-16,1 1 0 16,-5-1 1-16,2-2 0 15,-6 1 0-15,-2 0-1 16,-5 0 1-16,-5 1 0 15,-5-1 0-15,-3 2-1 16,-6 1 0-16,-7-1 0 16,-7 1 0-16,-3 0 0 15,-7 1 0-15,-13-1-1 16,15 1-1-16,-15-1-3 15,0 0-16-15,0 0-13 16,0 11 1-16,0-11-4 0,0 0 3 16</inkml:trace>
  <inkml:trace contextRef="#ctx0" brushRef="#br1" timeOffset="652138.3002">13296 12236 48 0,'-1'-17'32'16,"0"3"1"-16,1 14-2 15,-10-12-27-15,10 12 0 16,-10 15 1-16,6 10-1 15,-4 3-1-15,2 10-1 16,-2 9-1-16,-1 11 0 16,2 5 1-16,-1 6-1 15,1-1 0-15,0-1 0 16,3-4-1-16,-2-5 1 15,2-13 0-15,1-6 2 16,2-16-1-16,3-13 0 16,-2-10 0-16,7-23 0 15,-2-9 1-15,4-7-1 16,-5-11 0-16,6-7 0 15,-3-7-1-15,1-3-1 0,1-4 1 16,4-1 0-16,-3 1-1 16,4 2 1-16,6 4-1 15,1 6-1-15,4 11 2 16,4 6-1-16,3 14 1 15,6 7-1-15,0 9 1 16,2 10-1-16,-1 4 0 16,0 10 1-16,-5 5-1 15,-7 7 0-15,-10 10 0 16,-9 5 0-16,-21 6 0 15,-9 3 0-15,-19 2 0 16,-7 1 2-16,-10-3-2 16,-5-6 1-16,1-7-1 15,5-10-1-15,14-5-3 0,6-12-2 16,31 5-20-16,6-13-12 15,15-14 2-15,13-1-3 16,18 6 2-16</inkml:trace>
  <inkml:trace contextRef="#ctx0" brushRef="#br1" timeOffset="652611.3272">14108 12476 63 0,'-31'0'38'0,"-15"0"-1"16,4 9 2-16,-14 2-30 15,4 12-3-15,-6-3 0 16,7 9-2-16,2 2-1 16,12 2-1-16,11-2-1 15,15-2 0-15,16-8-1 16,15-4 1-16,17-10-1 15,11-9 0-15,10-8 0 16,6-5 0-16,0-6 0 16,-5-8 1-16,-5-2-1 15,-9 0 1-15,-9 1-1 0,-9 5 0 16,-12 3 0-1,-8 3 0-15,-6 9 0 0,-1 10 1 16,-20 6-1-16,5 10 1 16,1 8-1-16,-3 4 0 15,5 6-1-15,3 2 0 16,9 2-3-16,0-7-3 15,22 6-21-15,-2-21-10 16,18 3 2-16,-1-17-1 16</inkml:trace>
  <inkml:trace contextRef="#ctx0" brushRef="#br1" timeOffset="653011.3501">14587 12494 71 0,'-10'-11'38'0,"10"11"-2"0,-22 6 2 16,12 14-27-16,-9 0-7 15,5 8 0-15,-6 3-2 16,5 5-1-16,-2-1 1 16,7-1-2-16,0-4 1 15,7-4-1-15,2-5 1 16,5-8 0-16,-4-13-1 15,26-2 1-15,-5-13-1 16,3-6 1-16,4-12-1 16,2-2 2-16,-1-6-2 15,2 0 1-15,-4 0 0 16,1 7-1-16,-10 1 1 15,2 10-1-15,-6 8 0 0,-3 6-1 16,-11 9 1-16,14 13 0 16,-10 4-1-16,-3 6 1 15,2 7-2-15,0 0-2 16,4 5-2-16,0-8-3 15,13 9-15-15,4-17-14 16,15 3 2-16,2-19-3 16,20-1 3-16</inkml:trace>
  <inkml:trace contextRef="#ctx0" brushRef="#br1" timeOffset="653258.3642">15430 12380 83 0,'-34'7'39'0,"-13"-3"-2"15,0 16 3-15,-5 2-34 16,3 13 0-16,-3-1-1 16,8 7-2-16,4-1-1 15,14 2 0-15,12-4-2 16,17-6-1-16,19-4-2 15,9-14-3-15,22 1-2 16,-1-21-9-16,23 7-22 16,-7-16 1-16,13 0 0 15,-14-13 0-15</inkml:trace>
  <inkml:trace contextRef="#ctx0" brushRef="#br1" timeOffset="653642.3862">15739 12486 83 0,'-20'3'38'0,"5"12"0"16,-8-4-3-16,6 9-31 15,0 2 0-15,5 3-3 16,0 3 1-16,3 0-2 16,0 5 1-16,2-4-1 15,-1-2 0-15,3-1 1 16,0-7-1-16,1-3 0 15,4-3 0-15,0-13 1 16,0 0-1-16,9-7 0 16,4-9 1-16,-2-5-1 15,4-5 1-15,3-9 0 0,1-5 0 16,3-3-1-16,0-1 1 15,-2 5 0-15,0 1 0 16,-5 8 0-16,-2 5-1 16,0 7 1-16,-2 10-1 15,-11 8-1-15,20 3 1 16,-7 2-2-16,6 5-1 15,1-3-2-15,13 10-11 16,-5-16-22-16,16 8 1 16,-9-11-1-16,9 4 1 15</inkml:trace>
  <inkml:trace contextRef="#ctx0" brushRef="#br1" timeOffset="654043.4091">16110 12557 74 0,'-10'11'38'0,"14"4"-3"16,-4-15 3-16,24 6-33 15,-2-10-2-15,8 0 1 16,9-4-2-16,2-3 0 15,2-5-2-15,2 2 1 16,-3-5 0-16,-5 2 0 16,-7-3 0-16,-7 1-1 15,-11 1 1-15,-9 1-1 16,-15 3 1-16,-9 6 0 15,-8 2 1-15,-7 8-1 0,-7 6 1 16,-3 9 0-16,-1 6-1 16,5 8 1-16,4 1-1 15,9 4-1-15,10-5 0 16,10 1 0-16,14-6-2 15,13-8-3-15,16-2-1 16,2-17-32-16,27 7 2 16,2-18-2-16,17 4-2 15</inkml:trace>
  <inkml:trace contextRef="#ctx0" brushRef="#br1" timeOffset="654411.4302">16866 12445 90 0,'-47'0'38'0,"4"11"1"15,-13-7-1-15,3 12-32 16,1-1-2-16,7 8-1 16,2 1 0-16,11 2-1 15,10-1-1-15,13-1-1 16,14-3 1-16,7-6-2 15,14-2 2-15,10-10-2 16,6-6 2-16,3-8-1 16,1-6 0-16,0-3 2 15,-3-7-1-15,-4-2 0 16,-7-1 0-16,-5 3-1 15,-7 2 1-15,-8 8 0 16,-4 4-1-16,-8 13 1 0,0 0-2 16,-24 18 1-16,5 3-1 15,-4 7-1-15,7 4-2 16,-1-2-3-16,15 12-14 15,-3-21-19-15,24 7 1 16,6-20-3-16,22 0 2 16</inkml:trace>
  <inkml:trace contextRef="#ctx0" brushRef="#br1" timeOffset="654760.4501">17556 12288 97 0,'-28'2'41'0,"-18"-2"-1"15,5 13 0-15,-16 5-35 0,8-4-2 16,4 4-1-16,6-1-1 16,7 1 0-16,14-2 0 15,7-1-1-15,14-2 1 16,8-3-1-16,8 2 1 15,3-4-2-15,3 0 2 16,3-1-2-16,-1 1 1 16,-2 4 0-16,-5 3 0 15,-4 3-1-15,-8 3 0 16,-9 2 1-16,-8 5-1 15,-5-2 1-15,-5 2-1 16,-4-4 1-16,0-6-3 0,2 1-1 16,-2-13-6-16,20 8-27 15,-16-18-2-15,19 4-1 16,-15-14-1-16</inkml:trace>
  <inkml:trace contextRef="#ctx0" brushRef="#br2" timeOffset="665978.0917">2906 819 13 0,'0'0'30'15,"0"0"1"-15,0 0 0 16,0 0-10-16,0 0-4 15,0 0-4-15,0 0-3 16,0 0-2-16,0 0-2 16,0 0-2-16,0 0 0 15,-9 68-1-15,9-68 1 16,0 0 1-16,0 0-2 15,0 0 0-15,0 0 1 16,59-58-3-16,-28 3-1 16,4-11-35-16,5-4-2 0,-1 1-1 15,1-2-3-15</inkml:trace>
  <inkml:trace contextRef="#ctx0" brushRef="#br2" timeOffset="674576.5836">5494 11615 21 0,'0'0'25'15,"0"0"0"-15,-9 2-9 16,9-2-6-16,0 0-4 15,0 0-2-15,0 0-2 16,0 0-1-16,0 0-1 0,-5-12 0 16,5 12-1-16,0 0 1 15,0 0 0-15,0 0 1 16,0 0 1-16,0 0 1 15,0 0 0-15,0 0 1 16,0 0 0-16,0 0 0 16,0 0 0-16,0 0-1 15,0 0-1-15,-14-7 0 16,14 7-2-16,0 0 1 15,-15 15-1-15,15-15 0 16,-17 20 0-16,5-7 0 16,-2 2 0-16,-4 1 0 15,-1 5 1-15,-5-1 0 16,-2 8 1-16,-5 2-1 15,-1 6 0-15,-5 3 0 0,-5 6-1 16,-4 6 1-16,-5 6-1 16,-5 7 1-16,-3 3-2 15,-11 3 2-15,-3 5 0 16,-5 2 0-16,0 4 0 15,-4 2 0-15,-4 5 0 16,-1 3 0-16,-2 3 0 16,-1 3-1-16,-5 3 1 15,2 2-1-15,-3 0 1 16,4 0 0-16,0 2 0 15,1-5-1-15,4-1 1 16,4-4-1-16,1 0 1 0,0-5-2 16,2-3 1-16,0-4 0 15,2-2 0-15,0-5 0 16,5 0 0-16,2-4 0 15,7-1 0-15,3-4 1 16,3-5 0-16,7-7-1 16,8-10-1-16,6-1-7 15,3-21-22-15,20 0-3 16,1-17-2-16,13-5 1 15</inkml:trace>
  <inkml:trace contextRef="#ctx0" brushRef="#br2" timeOffset="676527.6951">489 15404 44 0,'-9'-12'32'0,"9"12"3"15,-23-17-3-15,13 13-23 16,-12-7-4-16,4 7-1 15,-7 3-1-15,1 9 0 0,-10 9 0 16,5 11 0-16,-3 10 0 16,2 12 0-16,-2 8 0 15,8 6-1-15,5-1 0 16,9-4 0-16,11-9 0 15,13-15-2-15,14-23 1 16,10-19 0-16,13-21-1 16,2-27 1-16,9-20-2 15,1-12 1-15,-4-16-1 16,-6-2 0-16,-7-2 0 15,-8 6 0-15,-10 8 1 16,-8 14 1-16,-15 15-1 16,-5 19 2-16,-12 19 0 15,-6 20 0-15,-3 24-1 0,-2 22 1 16,-3 20-1-16,3 18-1 15,2 11 1-15,6 9-1 16,10 2-1-16,3-5-2 16,16-6-4-16,-2-25-14 15,18 1-16-15,-6-28-1 16,16-6-1-16,-6-27 0 15</inkml:trace>
  <inkml:trace contextRef="#ctx0" brushRef="#br2" timeOffset="676954.7196">938 15317 51 0,'-13'1'37'0,"-6"-1"-2"15,8 14 0-15,-13-1-29 16,10 12-2-16,0 4 1 15,5 10-1-15,-1 4-1 16,5 8-1-16,0-3 0 16,6-1-1-16,5-3 0 15,3-7-1-15,5-10 0 16,6-12-1-16,6-11 1 15,5-13 0-15,2-12 0 16,2-11 0-16,1-5 0 16,-1-3 1-16,-6-5-2 15,-3 2 2-15,-7 3-1 0,-7 7 1 16,-5 7-1-16,-4 10 1 15,-3 16-1-15,0 0 0 16,-18 11 0-16,7 14 1 16,0 5-1-16,1 6-1 15,3 4 0-15,1 0-2 16,9-1 0-16,1-8-5 15,16 0-7-15,-7-20-20 16,20 2-1-16,-5-23 0 16,11 1 0-16</inkml:trace>
  <inkml:trace contextRef="#ctx0" brushRef="#br2" timeOffset="677285.7385">1489 15365 50 0,'-14'-12'36'15,"2"17"0"-15,-10-2-1 16,6 17-28-16,-5-1 0 15,3 12-1-15,-1 5-2 16,6 5-1-16,2 0 0 16,7 1-1-16,3-6-1 15,6-2 0-15,8-12-1 16,3-8 0-16,8-13-1 15,3-10 1-15,7-9-1 16,-4-9 2-16,2-6-1 16,-6-6 1-16,-2 0-1 15,-9-1 0-15,-7 3 0 16,-10 2 0-16,-7 12-1 15,-6 2-1-15,-5 13-1 0,-2 4-2 16,2 13-3-16,-5-8-28 16,18 17 0-16,7-18-2 15,2 23 2-15</inkml:trace>
  <inkml:trace contextRef="#ctx0" brushRef="#br2" timeOffset="677729.7639">1990 15330 52 0,'0'0'39'16,"-33"-6"-2"-16,19 13 1 0,-18-5-29 15,8 6-3-15,-8 2-1 16,1 6-1-16,-2 3-2 15,4 8 1-15,-3 2-1 16,9 3-1-16,5 2 0 16,8 0-1-16,13-7 1 15,12-4-2-15,9-12 2 16,10-10-3-16,9-12 3 15,4-12-1-15,4-12 0 16,-2-12 1-16,-4-5-2 16,-8-8 2-16,-7 2-1 15,-9 1 1-15,-7 3-1 16,-8 6 0-16,-10 11 1 15,-1 14-1-15,-8 14 1 16,-3 17-1-16,-4 15 1 16,-2 16-1-16,-2 13 0 0,6 8-1 15,3 6-1-15,1 0-3 16,12-1-1-16,-2-18-18 15,24 2-15-15,-4-21 0 16,14-4-2-16,-4-16 1 16</inkml:trace>
  <inkml:trace contextRef="#ctx0" brushRef="#br2" timeOffset="678104.7854">2161 15458 47 0,'-15'21'38'0,"9"8"-2"0,1-17 0 16,12-1-21-16,5-11-12 16,11-7-1-16,3-7 0 15,9-9-1-15,2-5 0 16,3-4 1-16,-3 1-1 15,-4-2-1-15,-9 5 2 16,-6 2-1-16,-14 5 0 16,-6 9 0-16,-12 6 0 15,-6 9 0-15,-6 8 0 16,-5 8-1-16,-1 9 1 15,-2 6 0-15,7 6-1 16,3 4 0-16,6-5 0 16,9 0-1-16,6-7 0 0,13-7-1 15,9-12-1-15,7-15-6 16,24 0-28-16,-12-22-1 15,13 2-1-15,-5-16 2 16</inkml:trace>
  <inkml:trace contextRef="#ctx0" brushRef="#br2" timeOffset="678427.8038">2637 15343 55 0,'-12'39'39'16,"-8"-5"-2"-16,8 13-2 15,-10-11-27-15,13 4-4 16,-1-10-1-16,6-5-2 15,1-9 1-15,3-16-2 0,12-1 1 16,0-16 0-16,3-8 0 16,4-3 1-16,-2-9-2 15,4-1 2-15,-3-1-1 16,-1 4 1-16,-4 8-2 15,-1 7 1-15,-12 20 0 16,13-10 0-16,-11 21 0 16,-1 6-1-16,0 7 0 15,3 3 0-15,-1 2-2 16,3-1-3-16,5 1-4 15,-7-13-30-15,18 3 0 16,-7-18-3-16,14 1 3 16</inkml:trace>
  <inkml:trace contextRef="#ctx0" brushRef="#br2" timeOffset="678773.8236">2986 15277 54 0,'-23'14'38'0,"14"8"0"16,-6-7-2-16,6 12-28 15,-3 0-3-15,5 2-1 16,1-2-2-16,4 1 0 16,3-10-1-16,1 0 1 15,-2-18-2-15,21 11 1 16,-6-18 0-16,6-8-1 15,-1-4 0-15,3-5 0 16,0-6 1-16,1-2-2 16,-1 1 2-16,-4 6-1 0,-5 3 1 15,-3 7-1-15,-11 15 1 16,11-8-2-16,-11 8 0 15,-6 23 0-15,6 0-3 16,-7-2-3-16,8 18-10 16,-5-15-22-16,11 12-1 15,-10-14-1-15,15 1 3 16</inkml:trace>
  <inkml:trace contextRef="#ctx0" brushRef="#br2" timeOffset="679253.8511">3415 15256 72 0,'-18'19'38'0,"7"19"-13"15,-14-15 4-15,10 11-23 16,0-3-2-16,3 3-2 15,5-8-1-15,2 0 1 16,6-10-2-16,-1-16 1 16,14 10 0-16,-1-18-1 15,1-8 1-15,2-6 0 16,-2-6 0-16,1-4-1 15,-4 0 1-15,2 3 0 16,-6 3 0-16,-1 6-1 16,-3 6 1-16,-3 14 0 0,0 0 0 15,-9 15 0-15,6 4-1 16,0 2 1-16,1 3-1 15,3 0 0-15,4-7 0 16,4-4 0-16,4-9 0 16,5-6 1-16,3-7-1 15,0-4 0-15,-1-3 1 16,-1-2 0-16,-1 1 0 15,-3 6-1-15,-4 4 1 16,-11 7-1-16,12 13 0 16,-12 3-1-16,2 15-7 15,-10-10-28-15,13 18-2 16,-9-13-4-16,10 10 2 15</inkml:trace>
  <inkml:trace contextRef="#ctx0" brushRef="#br2" timeOffset="909403.0149">7644 13159 21 0,'-14'10'34'15,"14"-10"1"-15,-13 2 0 16,3-9-19-16,10 7-6 16,-11 1-2-16,11-1-1 15,0 0-1-15,0 0-1 16,0 0-2-16,0 0 1 15,0 0-1-15,11 3 0 16,-11-3-1-16,22 0 0 16,-8 0-1-16,6 0 0 15,-3 1 0-15,4 0-1 16,1 3 0-16,0-3 0 0,3 2 0 15,3-1 0-15,3 0 0 16,8-4 0-16,2 0 0 16,8-2 1-16,4-3-1 15,9-3 0-15,5 3 0 16,5-1 0-16,3 3 0 15,-1 1 0-15,0 2 0 16,3 4 0-16,-6 3 0 16,1 3 1-16,-2 0-1 15,0 1 0-15,3-1 0 16,4 1 1-16,4-2-1 15,1-2 0-15,5 1 1 16,3-2-1-16,2-1 0 16,2 0 1-16,3 2-1 0,0-3 0 15,1 0 0-15,-1 1 1 16,-1-3-1-16,4 0 0 15,1-4 0-15,-3 0 0 16,3-3 1-16,-3 0-1 16,-2-2 0-16,-5-1 0 15,-5-2 0-15,-7 1 0 16,-6 2 0-16,-12-2-1 15,-12 4-1-15,-9 1 0 16,-9 4-3-16,-11-8-6 16,1 14-26-16,-21-4-1 15,21-3-1-15,-21 3 1 16</inkml:trace>
  <inkml:trace contextRef="#ctx0" brushRef="#br2" timeOffset="910147.0574">11854 13062 62 0,'0'0'35'16,"-13"10"0"-16,-2-10-1 15,1 5-29-15,-12-4-1 16,-1 8-1-16,-7-1 0 16,0 7 0-16,-7 4 0 15,4 7 0-15,-3-1-1 16,10 9 0-16,4-4 0 15,9-1-2-15,9-2 1 16,13-4-1-16,12-6 1 16,8-6-2-16,10-3 1 15,6-4 0-15,4-2 1 16,-2 1-1-16,-6 2 1 0,-6 3-1 15,-9 5 1-15,-10 5-1 16,-14 8 0-16,-11 4 0 16,-10 2 0-16,-6 1 0 15,-1-3 0-15,-4-5-3 16,11-1-5-16,-1-20-30 15,24-4 1-15,5-22-2 16,23-5 0-16</inkml:trace>
  <inkml:trace contextRef="#ctx0" brushRef="#br2" timeOffset="910712.0897">12305 13123 72 0,'-25'14'39'0,"-1"-5"-1"16,4 7 1-16,-8 1-33 15,7 3-4-15,-2 3 1 16,4 8-3-16,-2 1 2 16,2 5-2-16,-1-2 1 15,6 0-1-15,1-3 1 16,3-3-1-16,0-11 0 15,7-3 1-15,5-15 0 16,0 0 0-16,0 0-1 16,23-29 1-16,-7 3 0 15,7-8 0-15,0 0 0 16,3-6 0-16,-2 5-1 15,-1 4 1-15,-7 4-1 16,0 9 1-16,-4 10-1 0,-12 8 1 16,0 0-1-16,10 27 1 15,-12-3-1-15,2 3 0 16,5-1 1-16,2 1-1 15,7-6 0-15,9-4 1 16,7-9-1-16,7-9 1 16,6-9-1-16,3-5 2 15,2-6-1-15,-4-1 0 16,-6 0-1-16,-3 0 1 15,-10 4 0-15,-7 4 0 16,-5 9-2-16,-13 5 1 16,1 12 0-16,-9 9 0 15,-4 8-1-15,-3 5-1 16,1 7 0-16,-2 2-2 0,10 6-2 15,-3-13-4-15,19 12-27 16,-2-24-3-16,19 1 1 16,2-14 0-16</inkml:trace>
  <inkml:trace contextRef="#ctx0" brushRef="#br2" timeOffset="911116.1128">13056 13440 56 0,'4'-24'37'15,"-4"8"0"-15,-16-3 1 16,4 15-23-16,-17-8-7 15,4 11-2-15,-7 2-2 16,-2 8-1-16,-3 3 0 16,3 8-1-16,0 5 0 0,5 2 0 15,4 1 0-15,7 2-1 16,8-3 0-16,9-3 0 15,10-6-1-15,9-7 0 16,11-8 1-16,7-8-1 16,7-6 0-16,0-8 0 15,0-2 0-15,-1-6 0 16,-8-3 0-16,-5 2 0 15,-7-2 0-15,-7 6 0 16,-9 5 1-16,-2 5-1 16,-4 14 0-16,-14-11 0 15,14 11 0-15,-22 21 0 16,9-1 0-16,0 5-2 0,4 6 0 15,0-4-2-15,11 7-3 16,-4-19-17-16,20 8-16 16,-4-13 1-16,15-3-2 15,4-20 2-15</inkml:trace>
  <inkml:trace contextRef="#ctx0" brushRef="#br2" timeOffset="911342.1258">13499 13116 88 0,'-11'-17'39'15,"11"17"1"-15,-23 1-1 16,14 15-32-16,-10 7-4 16,-1 13 0-16,-3 5-2 15,2 8 0-15,-1 1 0 0,7 2-2 16,0-2 0-16,6-6-2 15,8-4-2-15,0-23-22 16,15 3-14-16,-3-19 2 16,17-3-2-16,-2-19 2 15</inkml:trace>
  <inkml:trace contextRef="#ctx0" brushRef="#br2" timeOffset="911537.1369">13828 12972 96 0,'0'0'40'0,"-13"25"2"15,-14 7-3-15,-1 23-35 16,-6 5-1-16,-1 4-2 0,-2 4-1 16,4-4-2-16,8-2-2 15,3-18-20-15,22 6-16 16,0-22-1-16,22-1 0 15,2-16 0-15</inkml:trace>
  <inkml:trace contextRef="#ctx0" brushRef="#br2" timeOffset="911934.1596">14303 13377 55 0,'-2'-15'38'0,"2"15"-1"15,0 0 0-15,0 0-19 16,0 0-14-16,-15 8-1 16,6 9-1-16,-5 8 0 0,-1 5-2 15,-3 4-2-15,4 7-5 16,-8-11-29-16,15 5-1 15,-3-16-1-15,16-6 0 16</inkml:trace>
  <inkml:trace contextRef="#ctx0" brushRef="#br2" timeOffset="912408.1867">14490 13126 90 0,'-18'16'39'15,"15"-1"0"-15,-4-4-1 0,13 3-37 16,-1 3-1-16,1 8 0 16,-2 2 1-16,2 3-1 15,-1 2 0-15,-2 0 1 16,-1 1 0-16,-2 0-1 15,-2-3 1-15,0-5 0 16,-2-1 0-16,1-7 0 16,1-4-1-16,2-13 0 15,-4 10 1-15,4-10-1 16,14-14 0-16,-1-2 1 15,3-7-1-15,5-1 0 16,3-6 1-16,3-1 0 16,2 2 0-16,-3 3 0 15,-4 6-1-15,0 8 2 0,-8 6-2 16,-14 6 1-16,10 23 0 15,-16 0-1-15,-4 10 0 16,-2 0 0-16,1 6-1 16,-1-2 0-16,7-1-1 15,5-11-1-15,13-3-2 16,1-18-7-16,24-2-28 15,-3-22 1-15,17 1-1 16,-2-18 1-16</inkml:trace>
  <inkml:trace contextRef="#ctx0" brushRef="#br2" timeOffset="912603.1979">15242 13034 82 0,'-21'20'39'0,"-2"21"0"15,-9 3-1-15,6 12-33 16,-9 4-2-16,6 3-3 15,2-2 0-15,1-4-2 16,11-2-2-16,0-14-5 16,17-2-28-16,-6-14-1 15,12-8-1-15,-8-17 2 16</inkml:trace>
  <inkml:trace contextRef="#ctx0" brushRef="#br2" timeOffset="912799.2091">14972 13247 88 0,'0'0'39'0,"-23"4"0"16,23 6 2-16,0-10-37 16,20 13-2-16,7-9-2 15,12-1-2-15,12 1-4 16,-2-16-15-16,16 12-19 15,-4-8 2-15,3 5-3 16,-8-5 2-16</inkml:trace>
  <inkml:trace contextRef="#ctx0" brushRef="#br2" timeOffset="913159.2297">15381 13387 60 0,'-21'24'37'0,"-1"-8"2"0,14 2-1 16,8-18-18-16,2 10-16 15,12-12-1-15,11-4-2 16,5-5 0-16,3-4 0 16,6-3-1-16,-2-3 1 15,-3-2-1-15,-2 0 1 16,-6 1-1-16,-7 1 1 15,-8 2-1-15,-8 4 1 16,-8 5 0-16,-7 5 1 16,-6 6-1-16,-6 11 1 15,-9 4 0-15,4 8 0 16,-3 4-1-16,2 4 1 15,5 0-1-15,7-1-1 16,9 0-1-16,11-6-2 0,12-2-1 16,4-12-6-16,23 9-27 15,-8-18-3-15,21 2 1 16,-7-10-2-16</inkml:trace>
  <inkml:trace contextRef="#ctx0" brushRef="#br2" timeOffset="913550.2521">16002 13355 36 0,'-11'-12'33'15,"11"12"2"-15,0 0 0 0,0 0-14 16,0 0-14-16,11-6 0 15,-11 6 0-15,-17 11-1 16,-7-3 0-16,-1 4-1 16,-9 1 0-16,0 2-2 15,-2-3 0-15,3 1-1 16,5-3-1-16,10-1 0 15,18-9 0-15,0 0-1 16,14 11 0-16,8-9-1 16,7 0 1-16,3 1 0 15,-1 2 0-15,-3 1 0 16,-7 3 1-16,-8 6-1 15,-12 2 0-15,-8 3 0 16,-12 4 0-16,-1-2 0 0,0 2-2 16,-3-11-5-16,15 9-28 15,-4-20-5-15,12-2 1 16,24-16-1-16</inkml:trace>
  <inkml:trace contextRef="#ctx0" brushRef="#br2" timeOffset="913784.2654">16530 12959 94 0,'-29'23'40'15,"-1"20"2"-15,-10-2-2 16,1 15-38-16,1 4 0 0,1 3-2 15,5 2 0-15,3-3-3 16,9 2-4-16,-4-17-12 16,15 4-21-16,-4-16 0 15,14-1-1-15,-4-22 1 16</inkml:trace>
  <inkml:trace contextRef="#ctx0" brushRef="#br2" timeOffset="914135.2855">16260 13247 78 0,'0'0'41'0,"-23"15"-1"16,18 0 1-16,2-1-30 15,3-14-9-15,27 15-1 16,-1-11 1-16,9-6-2 15,4-2 1-15,10-4-1 16,5-5-1-16,-1 2 0 16,-1-4 0-16,-6 3 0 15,-5 2-1-15,-10 4 1 16,-6 4 1-16,-13 5-1 15,-9 7 1-15,-7 8 0 16,-8 5-1-16,-4 4 1 16,-5 6-1-16,-3 3 2 15,1-2-2-15,1 2 1 16,2-6-1-16,6-2-2 0,1-11-2 15,19 0-32-15,-6-17 0 16,14 2-2-16,-4-14 0 16</inkml:trace>
  <inkml:trace contextRef="#ctx0" brushRef="#br2" timeOffset="914302.2951">16860 13093 81 0,'0'0'38'0,"-17"-8"-4"15,6 14-14-15,11-6-52 16,-16 4-4-16,5-3-2 16,11-1 1-16</inkml:trace>
  <inkml:trace contextRef="#ctx0" brushRef="#br2" timeOffset="914797.3234">17038 13269 65 0,'-17'9'38'15,"18"5"-2"-15,-1-14 2 16,3 25-32-16,-6-9-1 0,7 9-1 16,-9-1 0-16,1 6-1 15,-9-1 0-15,1 0-2 16,-2-4 1-16,2 1 0 15,0-8-1-15,5-4 0 16,7-14 0-16,0 0-1 16,0 0 0-16,26-23 0 15,-7 2 0-15,3-7 1 16,5-3-1-16,0-4 1 15,3-1-1-15,-1 0 2 16,-3 5-2-16,0 4 2 16,-6 6-1-16,-3 7 1 15,-6 10-1-15,-11 4-1 16,13 20 1-16,-12 1-1 0,-2 6 0 15,0 4-2-15,1 5 0 16,0-1-1-16,9 3-3 16,-2-12-6-16,19 10-26 15,-9-13-1-15,13 4-1 16,-3-15 1-16</inkml:trace>
  <inkml:trace contextRef="#ctx0" brushRef="#br2" timeOffset="915254.3495">17555 13389 77 0,'-5'12'40'16,"-8"-9"0"-16,7 8-1 15,-10-7-31-15,16-4-4 16,-4 13-1-16,4-13-1 16,15 4-1-16,0-5-1 15,4-2 1-15,6-3-1 16,2-2 0-16,1-5 0 15,0 1 1-15,-5-1-1 16,-2-4 0-16,-4 1 0 16,-5-4 0-16,-8 5 1 15,-5-1 0-15,-6 2 0 16,-9 6-1-16,-4 4 2 15,-13 9 0-15,-3 11 0 16,-8 5 0-16,-5 9 0 0,-2 6 0 16,4 7-1-16,5 0 1 15,13 3-1-15,14-3 0 16,16-3 0-16,22-6-1 15,20-5 0-15,21-8-3 16,9-7-1-16,22 6-11 16,-13-25-24-16,20 9-2 15,-13-18-1-15,3 6-2 16</inkml:trace>
  <inkml:trace contextRef="#ctx0" brushRef="#br2" timeOffset="918646.5436">9376 769 52 0,'0'0'36'0,"46"-22"-1"0,-46 22 2 16,0 0-17-16,0 0-10 15,0 0-2-15,0 0-1 16,0 0-2-16,0 0-1 16,0 0 1-16,0 0-2 15,0 0 0-15,0 0-1 16,26 57 0-16,-26-57 0 15,0 0 1-15,-5 71-1 16,5-71 0-16,0 0 0 16,8 69-2-16,-8-69 0 15,0 0-1-15,62 0-4 16,-62 0-24-16,85-53-12 15,-34 14 0-15,6-6-1 16,-1-8 0-16</inkml:trace>
  <inkml:trace contextRef="#ctx0" brushRef="#br2" timeOffset="919501.5925">1404 269 75 0,'0'0'37'0,"46"-56"0"16,-46 56 2-16,0 0-33 15,0 0 1-15,0 0-2 16,0 0-1-16,20-55 0 16,-20 55 1-16,0 0-1 15,0 0 0-15,0 0 0 16,-12 54 0-16,12-54-1 15,0 0 0-15,-7 75-2 16,7-75 1-16,0 0-1 16,0 0 0-16,59 27-1 15,-59-27-1-15,86-45-2 0,-36 14-2 16,13-5-35-16,-1-5-1 15,2-6-2-15,3-5-1 16</inkml:trace>
  <inkml:trace contextRef="#ctx0" brushRef="#br3" timeOffset="930525.223">4034 17271 13 0,'0'0'29'16,"6"-11"-3"-16,-6 11-16 15,0 0-3-15,0 0-1 16,3-10-1-16,-3 10-1 16,0 0 0-16,11-9 0 15,-11 9-1-15,16-11 0 16,-16 11 0-16,27-9-1 15,-12 3 0-15,6 2 0 16,-1-1-1-16,0 4 0 0,6-2-1 16,-1 0 1-16,1 2-1 15,2-2 0-15,3 1 1 16,4-2-1-16,3-2 1 15,7-2 0-15,5-2-1 16,7-2 1-16,3-2 0 16,5 2 0-16,-4-1-1 15,1-4 0-15,-5 7-1 16,-9 0-1-16,-4 8-1 15,-16-5-2-15,0 10 0 16,-17-3-1-16,3 6 1 16,-14-6 1-16,4 9 1 15,-4-9 2-15,0 0 1 16,-13 15 2-16,13-15 1 0,-12 0 1 15,12 0-1-15,-11-3 1 16,11 3-1-16,0 0-1 16,0 0-1-16,0 0 0 15,-11-12 0-15,11 12-1 16,0 0 0-16,0 0 0 15,-10-2 1-15,10 2-1 16,-9-12 2-16,9 12-1 16,-11-13 1-16,11 13-1 15,-11-18 1-15,11 18-1 16,-13-16 1-16,13 16-1 15,-14-9 1-15,14 9-1 16,-21-8 0-16,11 3 0 16,-5 2 0-16,-1-1 0 0,-2 1 0 15,-3-1 0-15,-1 1 1 16,1 2 0-16,-2-3-1 15,3 1 1-15,0 0 0 16,3 1-1-16,3-1 1 16,4 2-1-16,10 1-1 15,-13-3 0-15,13 3 0 16,0 0 0-16,0 0 0 16,0 0 0-16,15 12-1 15,-15-12 1-15,20 11-1 16,-7-3 1-16,3-2 0 15,1-1 0-15,3 1 0 16,0-4-1-16,3 1 1 16,1 0 1-16,1-2-1 0,-1 0 0 15,-2 0 0-15,-4 1 0 16,-1 0 0-16,-5 6 0 15,-12-8 0-15,10 20 1 16,-15-7-2-16,-3 1 2 16,-7 2-1-16,-5 2 2 15,-5 2-2-15,-5-3 1 16,-3 1-1-16,-4 2 1 15,0-1-1-15,2-3 2 16,5 0-1-16,3-2-1 16,9-2 0-16,2-6-7 15,16-6-27-15,10 10-4 16,9-11 3-16,-1-10-4 0</inkml:trace>
  <inkml:trace contextRef="#ctx0" brushRef="#br3" timeOffset="994213.8658">743 17383 3 0,'0'0'31'16,"-3"-12"-2"-16,-2 0 3 15,5 12-19-15,-10-26-3 16,5 14-1-16,-8-7-3 16,9 7 1-16,-10-3-3 15,14 15 0-15,-28-12 0 16,12 13 3-16,-8 7-2 15,0 8 2-15,-5 7-1 16,0 6 0-16,-4 4 0 16,5 3 0-16,3-1-3 15,6-1 0-15,5-4-1 16,10-7-1-16,8-10 0 15,11-6 0-15,14-7-3 16,6-12 0-16,8-7 1 0,3-8-1 16,4-5-1-16,-3-1-1 15,-1-1 2-15,-8 6-2 16,-10 5 2-16,-10 8 2 15,-7 12 1-15,-11 3-1 16,4 30 1-16,-11 1 1 16,-3 11 0-16,-2-2-1 15,5 4-1-15,0-4-4 16,15 0-6-16,-6-8-27 15,22-9-1-15,-1-15-1 16,15-9 0-16</inkml:trace>
  <inkml:trace contextRef="#ctx0" brushRef="#br3" timeOffset="994859.9027">1204 17359 53 0,'-8'-11'35'0,"8"11"1"16,0 0-2-16,0 0-29 16,0 0 0-16,-12 20-1 15,12 1-1-15,-5 8 0 16,1 7 0-16,-2 3-1 15,-3 4 0-15,0 2-1 16,0-6 0-16,0-5 0 16,3-4 0-16,0-9-1 0,5-6 0 15,1-15 0-15,0 0 0 16,11-21 0-16,0-3 0 15,-2-7 1-15,3-6-1 16,-2-6 0-16,1-6 1 16,0 1-2-16,1 0-1 15,0 3 2-15,1 5-1 16,1 6 0-16,3 7-1 15,0 9 1-15,1 7-1 16,1 8 1-16,-2 10 1 16,2 1-1-16,-1 6 2 15,0 2-1-15,-3 1 1 16,1 0 0-16,-5 2 0 15,-4 1 0-15,-2-1 0 16,-7 4 0-16,-6-2-1 0,-6 1 0 16,-8 0 2-16,-3-2-2 15,-2 1 2-15,-4-1-1 16,2-1 0-16,-1 3 0 15,3 1 1-15,2 7-1 16,25-30-1-16,0 0 1 16,-30 64-1-16,30-64 1 15,-20 62 0-15,20-62 1 16,-18 73 0-16,18-73-1 15,-17 64-2-15,17-64-10 16,-13 69-25-16,13-69-2 16,-8 59-5-16,8-59 2 0</inkml:trace>
  <inkml:trace contextRef="#ctx0" brushRef="#br3" timeOffset="995798.9564">1647 17475 40 0,'0'0'33'0,"-8"-11"2"16,8 11-1-16,-13-2-28 0,13 2-1 15,-14 20 0-15,8 0-1 16,-4 8 0-16,2 8 1 16,-6 3-2-16,14-39 0 15,0 0 0-15,-19 69 0 16,19-69 1-16,0 0-3 15,-19 66 0-15,19-66 0 16,0 0 0-16,-11 57-1 16,11-57 1-16,0 0 0 15,3-12-3-15,2-19 3 16,2-10 0-16,4-3-1 15,-3-10 0-15,2 6-1 16,-2-6 0-16,4 4 0 16,1 4 0-16,1 8-1 0,2 2 1 15,2 10-1-15,6 3 1 16,1 10 0-16,2 10 1 15,-2 5 0-15,2 5-1 16,-3 3 3-16,0 6-1 16,-3 4 0-16,-3 2 0 15,-1-1 0-15,-8 3 0 16,-4 1-1-16,-8 1 1 15,-7 0-1-15,-6 1 0 16,-8-1 1-16,-8 0-1 16,-2 0 0-16,-5 1 1 15,2-2-1-15,0-1 1 16,0 4-1-16,6-3 1 15,31-25 0-15,0 0 0 16,-38 47 0-16,38-47 0 0,0 0 0 16,-32 71 1-16,32-71-3 15,-15 51 3-15,15-51-1 16,-19 55 0-16,19-55-1 15,-13 61-1-15,13-61-8 16,-13 55-31-16,13-55 3 16,-6 52-4-16,6-52 2 15</inkml:trace>
  <inkml:trace contextRef="#ctx0" brushRef="#br3" timeOffset="996390.9903">2014 17560 42 0,'-21'11'37'0,"21"-11"0"15,-16 4-1-15,16-4-27 16,0 0-5-16,16-14-1 15,1 6 0-15,6-2-1 16,2-5-1-16,9-2 0 16,2-3 0-16,-3 0-1 15,0 0 0-15,-8 2 0 16,-4 1 1-16,-11 2-1 15,-5 2 1-15,-5 13 0 16,-16-16 0-16,-3 13 0 16,-3 4 0-16,-7 5 0 15,-1 7 0-15,-1 9 1 16,-4 8 0-16,5 7 0 0,2 4 0 15,7 4 1-15,6-5-2 16,7-1 0-16,8-2 0 16,14-15-2-16,11-7-1 15,7-16-3-15,18 1-11 16,0-22-23-16,16-1 0 15,-5-11-2-15,10-3 1 16</inkml:trace>
  <inkml:trace contextRef="#ctx0" brushRef="#br3" timeOffset="996761.0114">2501 17486 52 0,'-20'13'39'0,"10"3"-2"15,-9 0 1-15,13 0-32 16,-5 6-2-16,4 3 0 15,-1 1-2-15,3-2 0 16,0-1 0-16,2-3-1 16,3-20 0-16,4 14 0 15,-4-14 0-15,21-17-1 16,-2-10 0-16,2-4 0 15,7-8 1-15,-2-4-2 16,4-1 0-16,-3 2 1 16,-2 3-1-16,-3 12 1 15,-5 5 0-15,-6 13 0 16,-11 9 1-16,12 11-1 0,-12 12 2 15,-4 5-2 1,2 5 1-16,0 3-2 0,3 6-2 16,-2-9-3-16,20 4-32 15,-11-8 0-15,20-7-2 16,-3-12 1-16</inkml:trace>
  <inkml:trace contextRef="#ctx0" brushRef="#br3" timeOffset="997295.042">3095 17516 29 0,'-14'-9'33'0,"14"9"1"16,-13-26 0-16,17 13-27 16,-9 0 1-16,5 13 0 15,-5-18-1-15,5 18 0 16,-23-1 1-16,8 9-3 15,-9 4-1-15,-2 10 0 16,0 5-2-16,-2 9 1 16,-1 6-2-16,6-1 1 15,23-41 0-15,-13 39-1 16,-1-8 0-16,19-5 0 15,2-15 0-15,18-14-1 16,1-20 0-16,21-13 0 0,-5-15 0 16,8-8 0-16,-2-6 0 15,0 0-1-15,-9-2 0 16,-6 7 0-16,-11 7 0 15,-8 9 0-15,-9 9 1 16,-3 15-1-16,-9 8 2 16,7 12-1-16,-20 16 0 15,8 13 1-15,1 11 0 16,2 10 0-16,-1 10 0 15,3 2-1-15,5 2-2 16,2-8-2-16,10 8-9 16,-1-16-26-16,14-10-2 15,-9-14 0-15,16-9 0 16</inkml:trace>
  <inkml:trace contextRef="#ctx0" brushRef="#br3" timeOffset="997511.0543">3437 17433 64 0,'-1'20'40'16,"-13"-1"-1"-16,11 14 1 16,-9 0-36-16,2 4-1 15,3 1-1-15,4-1-1 16,-1-1-1-16,4-36-1 15,0 0 1-15,0 47-8 16,0-47-28-16,0 0-1 16,11 24-2-16,-1-24-1 0</inkml:trace>
  <inkml:trace contextRef="#ctx0" brushRef="#br3" timeOffset="997661.0629">3451 17326 59 0,'-25'-21'39'16,"12"13"-2"-16,-3 1 0 15,16 7-39-15,-9 15-34 16,9-15 0-16,6 16-3 16,-6-16 0-16</inkml:trace>
  <inkml:trace contextRef="#ctx0" brushRef="#br3" timeOffset="998144.0906">4054 17474 32 0,'0'0'36'0,"-29"5"2"16,15 6-3-16,-18-8-20 16,10 12-6-16,-11 3-2 15,2 5-3-15,-3 5-2 16,-1 6 0-16,35-34-2 15,0 0 2-15,-55 63-3 16,55-63-5-16,0 0-20 0,-40 63-9 16,27-38-1-1,2-9-2-15</inkml:trace>
  <inkml:trace contextRef="#ctx0" brushRef="#br3" timeOffset="998338.1017">3769 17529 59 0,'-13'-9'41'0,"13"9"-2"16,-12 15 3-16,15 3-34 15,2 4-2-15,11 5-1 16,7 0-2-16,11 1 0 16,6-1-2-16,8-10-1 15,5-6-4-15,-2-8-19 16,14-1-18-16,-14-12-1 0,6-3-3 15,-13-11 1-15</inkml:trace>
  <inkml:trace contextRef="#ctx0" brushRef="#br3" timeOffset="1.08067E6">7848 974 67 0,'-4'-54'35'15,"4"54"-2"-15,0 0-6 16,0 0-17-16,0 0-2 16,0 0 0-16,0 0-1 15,0 0 0-15,0 0-1 0,0 0-2 16,0 0 1-16,0 0-1 15,0 0 0-15,0 0-2 16,43-48 1-16,-43 48-1 16,0 0 0-16,0 0-1 15,0 0 1-15,0 0 0 16,52 18-1-16,-52-18 0 15,0 0 0-15,0 0 0 16,0 0-1-16,0 0 1 16,49 59-1-16,-49-59 0 15,0 0 0-15,49-8 0 16,-49 8 0-16,53-31 0 15,-53 31 0-15,72-58-3 16,-72 58-34-16,89-82-4 16,-40 35-1-16,3-5-1 0</inkml:trace>
  <inkml:trace contextRef="#ctx0" brushRef="#br3" timeOffset="1.09408E6">9080 15156 11 0,'-10'-2'33'16,"10"2"2"-16,0 0 1 16,0 0-23-16,0 0 4 0,-13-11-9 15,13 11-2-15,0 0-2 16,0 0 0-16,0 0 0 15,0 0-2-15,0 0 0 16,11-9-1-16,-11 9 1 16,23-6-1-16,-5-1 1 15,9 0-1-15,5-1 0 16,10-1 0-16,11-6 0 15,8 1 0-15,6-2 0 16,12-1 0-16,9-2 0 16,8-1-1-16,8-1 1 15,10-2 1-15,1 1-1 16,11 1 0-16,6 0-1 15,-3 2 1-15,0-1-1 0,0 4 1 16,-3 0 0-16,-7-2 0 16,-8 1 0-16,-6 0 0 15,-14 0-1-15,-8-2 1 16,-14 2 0-16,-12 0 0 15,-11-1-1-15,-14 3-1 16,-8 3-1-16,-14-5-3 16,-10 17-26-16,1-15-7 15,-1 15 0-15,-18-3-3 16</inkml:trace>
  <inkml:trace contextRef="#ctx0" brushRef="#br3" timeOffset="1.14351E6">12134 14170 57 0,'12'-5'37'0,"-12"5"1"16,0 0 0-16,0 0-33 0,-15-3-1 15,15 3-1-15,-13 6 0 16,13-6-1-16,-13 23 1 16,4 2-2-16,-1 11 1 15,-9 12-1-15,-4 11 1 16,-7 10-1-16,-5 10 0 15,-2 0 0-15,1-2 0 16,0-9 0-16,8-8 0 16,10-12 0-16,9-11-1 15,15-13 0-15,14-13 0 16,12-7 0-16,15-9 0 15,6-3 0-15,8-6-2 16,5 2 0-16,-2-8-3 16,8 10-9-16,-14-13-25 15,8 9 0-15,-15-7-1 0,0 7 1 16</inkml:trace>
  <inkml:trace contextRef="#ctx0" brushRef="#br3" timeOffset="1.14429E6">12824 14660 54 0,'-14'-14'38'0,"-13"-1"-3"16,-3 11 2-16,-16-3-26 0,6 11-5 16,-10 2-1-16,3 11 0 15,1 4-1-15,5 8-1 16,4 1 0-16,8 3-1 15,5 2 0-15,8-2-2 16,12-4 1-16,9-2-1 16,9-8 0-16,9-7 0 15,10-9 0-15,4-7 0 16,4-7 0-16,1-7 0 15,-1-5 0-15,-2-5 1 16,-4-2-1-16,-8 1 2 16,-6 0-2-16,-5 6 2 15,-6 4-2-15,-7 5 1 0,-3 14-1 16,0 0 0-16,0 0-1 15,-18 26 0-15,9 0 0 16,0 3-1-16,4 2 0 16,0-2-1-16,11 1 0 15,5-12-3-15,14-3 1 16,-1-17-6-16,24 4-7 15,-12-23-16-15,18 6-1 16,-12-15 4-16,10 13 11 16,-20-14 11-16,2 12 6 15,-12 3 6-15,-15 0 7 16,-7 16 20-16,0 0 2 15,-2 20-5-15,-20-8-9 16,15 18-8-16,-15-5-4 16,11 10-1-16,-3-7 1 15,7 1-3-15,1-7 1 0,7-4 0 16,-1-18 0-16,0 0-1 15,17-8 0-15,-5-14 0 16,-2-8-1-16,5-3 1 16,-3-8-1-16,0 0 0 15,0 1-1-15,1 5 0 16,-2 4-1-16,2 8 1 15,3 8-2-15,4 4-1 16,6 10-2-16,-3 1-2 16,10 12-4-16,-6-13-10 15,18 17-16-15,-9-9-2 16,11 7-1-16,-7-10 2 15</inkml:trace>
  <inkml:trace contextRef="#ctx0" brushRef="#br3" timeOffset="1.14484E6">13657 14726 62 0,'-3'-12'37'16,"3"12"0"-16,-3-15 1 15,3 15-30-15,-8-16-1 16,-6 14-1-16,-13-1-1 16,-2 9-2-16,-11 5 0 15,-1 7 0-15,-6 7-1 0,1 7-2 16,0 2 2-16,7 5-3 15,10-2 2-15,14-2-2 16,11-8 1-16,12-9-1 16,16-11 1-16,11-12 0 15,12-8-1-15,6-11 1 16,-2-7 0-16,-1-7 2 15,-4-1-1-15,-6-2 0 16,-7 5 0-16,-14 2 0 16,-4 5-1-16,-10 9 1 15,-5 9-1-15,0 11-1 16,-20 15 0-16,6 14 1 15,1 17-1-15,-9 17-1 16,1 17 1-16,-2 13 0 0,-4 8 1 16,0 6-1-16,-2-2 1 15,-1-7-1-15,-2-9 1 16,0-14 0-16,0-19 2 15,-2-19-2-15,3-18 1 16,1-21-3-16,7-16 0 16,2-19-2-16,18-2-20 15,-2-33-16-15,20 2-1 16,0-16 0-16,16 8-1 15</inkml:trace>
  <inkml:trace contextRef="#ctx0" brushRef="#br3" timeOffset="1.14524E6">13853 14901 51 0,'-24'17'39'0,"14"2"-2"16,10-19 1-16,9 10-18 16,15-16-18-16,13-6 0 15,10-11 0-15,11-5 2 16,4-6-1-16,-1-4-1 15,-5-1 0-15,-5 3 1 16,-17 1-2-16,-10 5 1 16,-20 9-1-16,-19 8-1 15,-16 16 0-15,-10 9 1 0,-11 15 0 16,-7 13 0-16,-1 11 1 15,4 8-1-15,8 3 1 16,14-2-1-16,14-6 0 16,20-11-2-16,25-14-1 15,19-18-3-15,39-4-27 16,9-31-8-16,29-6-1 15,9-21-1-15</inkml:trace>
  <inkml:trace contextRef="#ctx0" brushRef="#br3" timeOffset="1.14566E6">15212 14312 83 0,'-5'-12'41'15,"1"26"-3"-15,-15 10 1 16,-13 22-38-16,6 17-2 16,0 10 2-16,-3 12-2 15,1 2-1-15,8 1 0 16,6-7-1-16,14-9-2 15,2-22-9-15,22-5-23 16,1-24-2-16,17-9 1 16,-4-22 0-16</inkml:trace>
  <inkml:trace contextRef="#ctx0" brushRef="#br3" timeOffset="1.14601E6">15396 14741 80 0,'-15'-11'39'0,"15"11"0"15,-29 13 0-15,14 4-36 16,-1 4-1-16,3 4-2 15,3 7 0-15,0 1 0 16,3-1 1-16,4 1-2 16,3-7 2-16,6-3-1 15,-1-9 1-15,7-6 0 16,4-13 0-16,4-8 0 15,2-8 0-15,6-7-1 16,-4-2 1-16,2 1 1 16,-2-1-1-16,-3 7 0 15,-4 5 0-15,-2 11 0 16,-4 8 0-16,-3 9-1 15,-2 9 0-15,-2 4-3 0,1 5 2 16,-1-1-3-16,9 2-1 16,-1-18-11-16,14 6-23 15,1-22 0-15,16-4-2 16,-1-21 2-16</inkml:trace>
  <inkml:trace contextRef="#ctx0" brushRef="#br3" timeOffset="1.1462E6">16114 14194 91 0,'-4'19'40'0,"-15"13"0"0,4 31-1 16,-3 10-37-16,-8 13 0 15,-1 8-3-15,4 0-1 16,6 2-2-16,1-11-4 15,18-2-30-15,-8-21-3 16,15-9 1-16,-5-26-2 16</inkml:trace>
  <inkml:trace contextRef="#ctx0" brushRef="#br3" timeOffset="1.14639E6">15877 14553 95 0,'0'0'41'15,"0"0"0"-15,28 10-1 0,13-9-40 16,1-2-2-16,14 3-5 16,-8-9-30-16,24 13-3 15,-5-10 0-15,13 12-2 16</inkml:trace>
  <inkml:trace contextRef="#ctx0" brushRef="#br3" timeOffset="1.14686E6">16339 14774 64 0,'7'23'39'15,"-7"-23"0"-15,30 17 0 16,-11-10-30-16,8-4-10 15,6-6 3-15,6 0-1 16,-1-6 0-16,2-3 1 16,-4-4 0-16,-4-2 0 15,-5-5-1-15,-9-1 2 16,-10 1-2-16,-11 0 2 15,-17 7-2-15,-6 6-1 16,-13 5 1-16,-3 9 0 0,-6 7 1 16,1 11-1-16,1 6-1 15,9 3 0-15,10 6 1 16,9 1-2-16,15-2 0 15,12-4-1-15,14-1 0 16,8-9-4-16,16-4 0 16,3-14-8-16,13 5-24 15,-8-17-1-15,10 3-1 16,-13-17 2-16</inkml:trace>
  <inkml:trace contextRef="#ctx0" brushRef="#br4" timeOffset="1.15564E6">6442 17418 33 0,'0'0'35'15,"8"-16"0"-15,-8 16-15 16,0 0-6-16,0 0-3 16,1-14-4-16,-1 14-2 15,0 0-2-15,0 0-1 16,0 0 0-16,0 0-1 0,0 0 1 15,0 0-2-15,10-3 1 16,-10 3 0-16,15-1 0 16,-1 3-1-16,4-2 1 15,4-3 0-15,9-1 0 16,12-2-1-16,8-3 1 15,11-2-1-15,14-2 0 16,6-4 0-16,10-2-1 16,12 1 0-16,6-5 0 15,7-2 0-15,10 5 0 16,4-5 1-16,9 1 0 15,6 1-1-15,9-6 2 16,5 2 0-16,5 1 1 16,1 2 0-16,5 0-1 15,3 2 1-15,-1 1-1 0,2-1 1 16,1 4 0-16,4-1-2 15,3-3 1-15,0-2 0 16,2-2 1-16,-2-3-2 16,3-2 1-16,-1-5 0 15,-3 0 0-15,-1-2 0 16,-7-1-1-16,-4 0-1 15,-9 1 1-15,0-3 0 16,-8 6-1-16,-9-1 2 16,-5 4-2-16,-10 0 2 15,-11 0-2-15,-7 8 2 16,-15-3-2-16,-13 6 2 15,-18 4-2-15,-12 8-1 16,-21 6-1-16,-11-1-2 0,-4 22-15 16,-17-18-18-16,-9 13-2 15,-6-8 1-15,15-5 0 16</inkml:trace>
  <inkml:trace contextRef="#ctx0" brushRef="#br4" timeOffset="1.18861E6">13266 16078 41 0,'9'-26'36'15,"6"6"1"1,-10-3 0-16,11 12-33 0,-11-3 0 16,-5 14 0-16,0 0 1 15,0 0 0-15,3 17-1 16,-4 6-1-16,-5 9-1 15,4 13-1-15,-8 12 1 16,5 11-1-16,-7 7 0 16,3 8 0-16,-6 0 1 15,4-5-2-15,0-8 1 16,2-16-1-16,0-13 0 15,7-19 1-15,2-22-1 16,9-23-1-16,3-17 1 16,1-13-1-16,-1-20 1 0,5-11 0 15,-1-14 0 1,1-9 0-16,2-1 0 0,0 6 1 15,6 5-1-15,4 8 1 16,4 15 0-16,8 14-1 16,3 19 1-16,2 18-1 15,2 17 0-15,-4 12 1 16,-4 10-1-16,-10 12 0 15,-8 8 0-15,-10 11 0 16,-14 4-1-16,-13 5 1 16,-14 6-1-16,-10 2 1 15,-8-2-1-15,-7-5 1 16,-2-5 0-16,-1-9-1 15,8-10 1-15,8-6-1 16,11-12 1-16,9-9 1 0,21-6-1 16,0 0 1-16,20-11-1 15,8 8 2-15,11 2-2 16,6 5 1-16,4 8 0 15,0 9-2-15,-5 5 1 16,-3 10-1-16,-6 5-1 16,-6 1-2-16,1 5-6 15,-12-19-27-15,12 3-3 16,-3-21 0-16,8-3 0 15</inkml:trace>
  <inkml:trace contextRef="#ctx0" brushRef="#br4" timeOffset="1.18901E6">14036 16387 63 0,'0'0'41'0,"11"6"-3"15,2-16-2-15,15 4-35 16,9-2 0-16,6 1 0 15,5-2 0-15,0 0 1 16,-1-3-2-16,-5 2 2 16,-6-8-1-16,-8 5 1 15,-8-6-1-15,-11-6 1 16,-9 0-1-16,-13-1-1 15,-11 1 0-15,-7 2 0 16,-10 11 0-16,-6 5 0 16,-7 16 1-16,-1 12 0 0,-2 11 0 15,6 8 0-15,5 7 1 16,16 2-1-16,11-2 0 15,20-4-2-15,21-8 0 16,15-13-2-16,22-3-1 16,12-12-2-16,19 4-3 15,0-24-17-15,15 17-13 16,-10-16 0-16,7 10 1 15</inkml:trace>
  <inkml:trace contextRef="#ctx0" brushRef="#br4" timeOffset="1.18925E6">15035 16307 55 0,'-22'-28'39'16,"5"8"-1"-16,-10-4 0 0,2 15-33 16,-5 3 0-16,1 12-2 15,-6 11 1-15,3 12-1 16,-4 7 1-16,4 10-2 15,-1 0 1-15,11 2-1 16,6-6-1-16,15-4-1 16,12-14-1-16,15-13-1 15,18-12-3-15,12-24-4 16,22-1-30-16,-1-31 0 15,13 5-2-15,-12-20 2 16</inkml:trace>
  <inkml:trace contextRef="#ctx0" brushRef="#br4" timeOffset="1.18946E6">15359 15784 69 0,'-22'4'40'16,"15"25"0"-16,-5-1-1 15,5 20-35-15,3 8-3 16,0 12 1-16,-5 9-1 15,0 3-1-15,-3 4-1 16,-2-2-2-16,0 0-2 16,-9-24-33-16,15 5-1 15,-8-27-2-15,15-4 1 16</inkml:trace>
  <inkml:trace contextRef="#ctx0" brushRef="#br4" timeOffset="1.18997E6">15112 16218 69 0,'0'0'41'16,"0"0"-1"-16,23 9 0 16,-3-12-36-16,15-5-2 15,7 1 0-15,0-5 0 16,4 1-1-16,-1-2 0 15,-5 5-1-15,-1-3 0 16,-9 7 0-16,-4 2 0 16,-7 2 0-16,-4 2-1 15,-6 1 1-15,-9-3 1 16,7 18-1-16,-9-5 0 0,-1 4 0 15,-3 0 1-15,0 4-1 16,-4 5-1-16,1 3 1 16,0 2 0-16,-1 3 0 15,3-4-1-15,-2-3 2 16,7-3-2-16,3-7 1 15,-1-17 0-15,25 2 0 16,0-21 1-16,10-8-2 16,3-11 3-16,7-6-2 15,3-3 1-15,-4 2-2 16,-3 3 2-16,-8 12-1 15,-9 9 0-15,-13 13 0 16,-11 8-1-16,-11 33 1 16,-6 1-1-16,-4 8 0 0,-2 4-2 15,4 1 0-15,2-3-1 16,15-1-3-16,-3-26-21 15,24 8-11-15,-6-20-1 16,23 1-1-16</inkml:trace>
  <inkml:trace contextRef="#ctx0" brushRef="#br4" timeOffset="1.19054E6">16127 16224 53 0,'-13'2'37'0,"9"16"1"0,-8-7-1 16,10 10-30-16,-10 0-1 15,2 11-3-15,-8 1 1 16,4 6-3-16,-3-2 2 15,2 0-2-15,1-6 1 16,6-5-1-16,3-9-1 16,5-17 0-16,12-4 1 15,1-14-1-15,8-10 0 16,-1-6 2-16,6-6-2 15,1-2 2-15,-5-2-1 16,-2 8 1-16,-3 4-2 16,-5 9 2-16,-5 11-2 15,-7 12 1-15,0 0-1 16,-1 20-1-16,-2 5 2 0,-2 0-2 15,5 3 1-15,-1-1-1 16,4-4 2-16,5-6-2 16,6-8 1-16,5-10 1 15,4-9-2-15,5-10 3 16,7-10-2-16,2-8 1 15,4-2-1-15,-2-4 1 16,1 4-1-16,-2 3 1 16,-6 9 0-16,-6 11-2 15,-8 17 1-15,-13 17 0 16,-5 15 0-16,-10 16-1 15,-8 12 1-15,-8 5-3 16,2 10-3-16,-10-17-25 0,18 12-7 16,-6-24-3-16,17-3-2 15</inkml:trace>
  <inkml:trace contextRef="#ctx0" brushRef="#br4" timeOffset="1.1951E6">16966 14648 36 0,'0'0'33'16,"0"0"3"-16,0 0-15 16,22 4 7-16,-22-4-18 15,0 0 0-15,0 0-4 16,-17 1 0-16,1 5-2 15,-3 4 0-15,-8 4-2 16,1 6 0-16,0-1-1 16,1 4 1-16,6 0-2 15,8-2-1-15,8-2 1 16,10-4-1-16,14-6 1 15,11-8-2-15,8-2 3 0,7-5-1 16,-1-2 0-16,2 2 3 16,-8 0-3-16,-7 8 3 15,-11 3-3-15,-15 9 1 16,-14 9-1-16,-11 5-1 15,-12 5 1-15,-3 3-2 16,-3 3 1-16,2-4-1 16,9-6-1-16,2-11-1 15,21-4-7-15,4-24-25 16,27-4-2-16,3-21-2 15,18-2 1-15</inkml:trace>
  <inkml:trace contextRef="#ctx0" brushRef="#br4" timeOffset="1.19535E6">17610 14213 78 0,'-14'-7'39'16,"14"7"-2"-16,-24 16-1 15,8 6-33-15,-2 11-1 16,-4 16 0-16,-8 13-2 16,-4 10 1-16,-2 11-1 15,-2 5 0-15,2 1-1 16,1-3-2-16,8 0-4 15,-3-24-24-15,21 0-6 16,1-21-3-16,15-7 2 0</inkml:trace>
  <inkml:trace contextRef="#ctx0" brushRef="#br4" timeOffset="1.19571E6">17209 14753 70 0,'-26'-13'40'0,"14"11"-2"15,-1-5 2-15,13 7-33 16,17-4-3-16,9 3-1 16,10-2-1-16,8-1 0 15,6 0 0-15,6 2-1 16,2-1 0-16,-1 1 0 15,-5 4-2-15,-4 0 1 0,-10 1 0 16,-9 3 0-16,-8 1-1 16,-9 6 1-16,-8 1-1 15,-9 3 1-15,-3 4-1 16,-6 0-1-16,-2 4 1 15,-1 1-1-15,0 1 1 16,-1-3-3-16,8 1-1 16,-3-11-10-16,16 7-23 15,-3-21 0-15,5 13-2 16,-5-13 2-16</inkml:trace>
  <inkml:trace contextRef="#ctx0" brushRef="#br4" timeOffset="1.19622E6">17751 14519 68 0,'-15'-15'38'16,"-6"1"-2"-16,10 17 1 16,-7 0-33-16,18-3-1 15,0 16-3-15,0-16-2 16,25 21-2-16,-8-12 0 15,7 5-2-15,1-5 0 16,2 9 1-16,-3-7 1 16,-2 8 1-16,-4-3 3 15,-4 2 1-15,-1 3 3 16,-10-1 0-16,2 4 1 15,-11-3 2-15,1 6-2 0,-8-5 0 16,1 5-1-16,-3-3 0 16,3-2-2-16,0-5 1 15,5-1-1-15,7-16 0 16,-2 12 0-16,2-12-1 15,24-15 1-15,-4-4 0 16,5-4 1-16,4-6-1 16,4-2 0-16,1-4 0 15,0 3 0-15,-2 2-1 16,-5 7 1-16,-7 8-1 15,-1 10-1-15,-7 8 0 16,-8 10 0-16,-5 11 0 16,-5 9-1-16,-5 6 0 15,0 3-2-15,2 3 0 0,0-1-3 16,9 1-1-16,-4-16-14 15,25 8-16-15,-12-21-3 16,19 2 0-16,-7-18 1 16</inkml:trace>
  <inkml:trace contextRef="#ctx0" brushRef="#br4" timeOffset="1.19664E6">18330 14765 65 0,'-14'-15'39'0,"14"15"-1"15,-10-1 0-15,10 1-32 16,0 0-1-16,15 16-2 0,-3-10 0 16,8 3-1-16,2-4 1 15,5 1-1-15,1-2 0 16,3-3 0-16,-3-3 0 15,1-5 0-15,-4-4-1 16,-5-5 0-16,-4-1 0 16,-5-5 0-16,-4-1-1 15,-10 2 0-15,-2 1 0 16,-9 3 0-16,-7 7 1 15,-6 10-1-15,-9 9 1 16,-3 12 0-16,-5 10 0 16,1 7-1-16,0 7 1 15,7 2-1-15,11 0 0 16,10-4-1-16,17-8 1 15,14-9-2-15,25-11 1 0,12-8-2 16,20-7-3-16,6-17-9 16,23 9-13-16,-13-17-12 15,11 5-2-15,-14-13 2 16,-1 8-1-16</inkml:trace>
  <inkml:trace contextRef="#ctx0" brushRef="#br4" timeOffset="1.19681E6">19040 14892 85 0,'-19'22'42'15,"-6"-15"1"-15,25-7-2 16,-11 5-35-16,11-5-4 0,19-15-6 16,-9-2-9-16,11 14-11 15,-17-15-18-15,10 10 0 16,-9-8-2-16,6 6 0 15</inkml:trace>
  <inkml:trace contextRef="#ctx0" brushRef="#br4" timeOffset="1.37864E6">20092 8172 88 0,'8'153'40'0,"6"13"-3"15,2 9-1-15,1-8-63 16,22 27-9-16,7 1-1 16,11-13-1-16,-2-30 0 15</inkml:trace>
  <inkml:trace contextRef="#ctx0" brushRef="#br4" timeOffset="1.379E6">21898 8024 94 0,'20'133'41'0,"-12"27"1"16,-2 23-3-16,4 15-39 0,-3 27-3 15,11 35-9-15,-1-4-26 16,14-6 0-16,-2-28 0 15,-6-27-4-15</inkml:trace>
  <inkml:trace contextRef="#ctx0" brushRef="#br4" timeOffset="1.37963E6">18874 8775 87 0,'13'71'38'0,"-4"26"0"16,3 28 0-16,-1 25-37 16,15 32 1-16,20 32-3 0,22 23 2 15,28 12-4-15,30 0 2 16,30-10-3-16,30-8 3 15,40-18-2-15,24-23 2 16,29-32-1-16,14-27 1 16,14-37 0-16,10-28 2 15,-2-33-2-15,-11-36 1 16,-16-42 0-16,-16-35-1 15,-25-43 3-15,-24-56-1 16,-28-58 3-16,-26-53-3 16,-36-37 5-16,-33-13-3 15,-38 2 1-15,-33 11 0 16,-43 13-1-16,-26 40-1 15,-37 46 0-15,-22 47 0 0,-15 32-1 16,-5 25 1-16,0 7-2 16,5 12 1-16,12 16-1 15,13 12 0-15,24 15-2 16,11 11-4-16,26 24-27 15,4 2-6-15,24 25-1 16,10-10-1-16</inkml:trace>
  <inkml:trace contextRef="#ctx0" brushRef="#br4" timeOffset="1.41137E6">19540 3909 48 0,'10'-1'30'16,"4"1"2"-16,-2-2-2 16,3-2-30-16,-3 1 0 15,3-1-1-15,1 3 1 0,-3-2 1 16,-1 4 1-16,-12-1 0 15,20-1 2-15,-20 1 0 16,0 0 1-16,5-14 0 16,-5 14 1-16,0-19 0 15,3 7-2-15,-6-9 1 16,6 1-2-16,-6-6 0 15,5-1-1-15,-5-1 0 16,2-1-1-16,-3-2 1 16,-1-1-1-16,-4-1 0 15,1 0 1-15,-3-3-2 16,2 1 2-16,-5-5-1 15,-1-1 0-15,-3-5 0 0,0 0 0 16,-5 0 1-16,0-2-1 16,-6 0 0-16,0 2 0 15,-8 1 1-15,-2 4-1 16,-5 2 0-16,-4 2 0 15,-3 0 0-15,-4 1 0 16,-1 7 0-16,-6 0 0 16,3 4-1-16,-2 4 1 15,2 4 0-15,0 4 0 16,1 6-1-16,1 5 0 15,0 4 0-15,0 9 0 16,3 1 0-16,-1 6 0 16,1 2 0-16,2 5 0 15,-3 5 0-15,3 1-1 0,5 7 2 16,4-1-2-16,1 9 2 15,6 2-2-15,3 4 1 16,6 6 1-16,5 2-1 16,8 0 0-16,1 3 1 15,8-2-1-15,5 0 1 16,4-2-1-16,4-3 1 15,3-2-2-15,5-1 2 16,6-2-1-16,4-4 0 16,2 1 0-16,6-5 0 15,3-2 0-15,3 0 0 16,4-8 0-16,2 1 0 15,3-7 0-15,0-2 0 16,2-3 1-16,0-4-1 16,0-2 0-16,1 0 0 0,-2-4 0 15,-1-2 1-15,-1 1-2 16,-1-2 1-16,-3-2 0 15,-1-3 0-15,-3 2 0 16,-2-1 0-16,-2-4 0 16,-2 1-1-16,-3 0 1 15,-1 0 0-15,2-1 0 16,0-1 0-16,1 1 1 15,2-1-1-15,3 1 0 16,0-1 0-16,3 0 0 16,1-1 1-16,-2 1-1 15,-3-1 0-15,-5 1 0 16,-4 0 0-16,-7 0 0 15,-6 1 0-15,-15-1 0 0,17 2-1 16,-17-2 1-16,0 0 0 16,-9 12 0-16,0-7 0 15,-5 5 0-15,-3 0-1 16,-5 0 1-16,-7 4 0 15,-3-1-1-15,-2 0 1 16,-5 1-1-16,-1-1 1 16,-2-1-1-16,-2 3 1 15,1-1 0-15,-1 1 0 16,0 2 0-16,-5 1-1 15,-2 4 1-15,-1 1 0 16,-2 3 0-16,-1 0 0 16,-3 3 1-16,4 3-1 15,1 1 0-15,0 1-1 0,5 1 1 16,4 2 0-16,1 0-1 15,5 3 1-15,3-2-1 16,0 1 1-16,4 1-1 16,4 1 3-16,1 1-2 15,2-1 1-15,4 3-1 16,5-1 1-16,2-1-1 15,2 3 1-15,7-1-1 16,3 0 0-16,2 0-1 16,6-3 1-16,0-3 0 15,5-1 0-15,3-1 0 16,4-4-1-16,2-2 1 15,4-3 0-15,4 0 0 0,4-2 0 16,2-4 2-16,3 0-2 16,3-3 2-16,5-3-2 15,2-3 3-15,2-1-3 16,3-9 2-16,2-7-2 15,2 3-2-15,2-10 2 16,-1 1-3-16,-1-5 3 16,-1-2-2-16,-3-3 2 15,0-1-2-15,-7-1 2 16,-2-3 1-16,-2 0-1 15,-4-3 0-15,-1 0 0 16,-2-3 1-16,-2-1-1 16,1 2 0-16,-4-1 0 15,-2 2 0-15,-2 0 0 0,-2 5 0 16,-5 3 0-16,-5 1 0 15,-3 3 1-15,-4 3-1 16,-1 2 0-16,-4 1 0 16,-1 2 0-16,-1 10 0 15,-1-14 0-15,1 14 0 16,-5-10 0-16,5 10 0 15,0 0 1-15,-8-12-1 16,8 12 0-16,0 0 0 16,-8-12 0-16,8 12 0 15,-7-15-1-15,6 5 1 16,-1-2-1-16,2-6 2 15,0 0-3-15,3-4 2 16,-3-2-1-16,4-5 1 16,0-3-2-16,-1-4 3 0,2-2-1 15,0-5-1-15,-1-1 1 16,0-5 1-16,0-3-1 15,-1 0 0-15,-2-3 1 16,-1-1-2-16,-2 1 2 16,2 0 0-16,-3 0-1 15,-1 4 1-15,-1-1 0 16,0 1 0-16,1 1-1 15,3 3 1-15,-3-3 0 16,-1 4-2-16,5 3 2 16,0 0-2-16,2 2 2 15,1 0-1-15,5 3 0 16,0 0 0-16,3 4 0 15,1 0 0-15,4 0 0 0,-1 0 0 16,2 1-1-16,-1 2 2 16,3 0-2-16,-4 1 2 15,3 1-2-15,-4 2 1 16,1-2 0-16,0 4 0 15,2-1 0-15,-2 3 0 16,0 1 1-16,-1 0-1 16,1 3 0-16,2 1 0 15,-2 2 0-15,4 0 0 16,-3 3 0-16,-2 2 0 15,0-1 0-15,-2 5 0 16,-1-1 0-16,-11 8 0 16,11-11 1-16,-11 11-1 0,0 0 0 15,0 0 0-15,0 0-1 16,0 0 1-16,0 0 0 15,-14 1 0-15,14-1 0 16,-17 16-1-16,8-4 1 16,-4 5 0-16,1 0 0 15,-1 5 0-15,3-1-1 16,-4 4 1-16,5 3 0 15,1-2 0-15,2 4 0 16,3 0 0-16,0 4 0 16,3-1 0-16,2 4 0 15,1 1 0-15,2 3 1 16,-1 1-2-16,3 6 2 15,0-3-1-15,0 2-1 0,4 1 2 16,-2 0-2 0,4-2 2-16,-1 0-2 0,1-2 1 15,1-5 0-15,1 1 0 16,-2-3 0-16,-2 0 0 15,1-1-1-15,-4-1 0 16,-1 0 1-16,0 1-1 16,-1-2 1-16,-2 1-1 15,0 0 1-15,1-1-1 16,-5 1 0-16,1-1 1 15,-1 1 0-15,-1 2 0 16,-1 0 0-16,-1 2 0 16,-2 0-1-16,-1 0 2 15,1 1-2-15,-5 0 1 0,1 3 0 16,1-3 0-16,-2 0 1 15,0 1-1-15,-1-2 2 16,3 2-2-16,-4-2 1 16,2-1-1-16,-2-2 2 15,0 1-2-15,1-3-1 16,-1-1 2-16,2-4-2 15,-7-2 1-15,3-1 0 16,-1-3 0-16,-4-1 0 16,-1-2 0-16,-3-2 0 15,2-3 0-15,-3 1 0 16,-1-4 0-16,1-2 0 15,3-3 0-15,1-1 0 16,2-4 0-16,2-3 0 16,2-4 0-16,3-2-1 0,-1-4 1 15,3-5 0-15,1-4 0 16,-1-1 0-16,3-3 0 15,0-2 1-15,2 0-1 16,0 2 0-16,1-1 0 16,2 4 0-16,0 3 0 15,3-1 0-15,1 6 0 16,4 2 0-16,-7 11 0 15,9-13 0-15,-9 13 0 16,10-3 0-16,-10 3 0 16,16 7 0-16,-16-7 0 15,13 19 0-15,-5-5 0 16,2 3 0-16,-2 2 0 15,1-1 0-15,-2 2 0 0,5 0 0 16,-4-2 0-16,3 0 0 16,0-3-1-16,3-2 1 15,-2-3-1-15,3 0 0 16,-1-6-2-16,5 0 0 15,-2-10-3-15,10 4-5 16,-11-16-28-16,18 1 1 16,-4-12-2-16,4 0 1 15</inkml:trace>
  <inkml:trace contextRef="#ctx0" brushRef="#br4" timeOffset="1.41305E6">19987 4221 25 0,'2'-15'27'16,"-2"15"0"-16,16-22 2 0,-9 7-24 15,6 8 0-15,-4-7 0 16,6 8-1-16,-5-3 2 15,4 5 1-15,-8-6-1 16,7 9 1-16,-8-11 0 16,-5 12-1-16,13-9 2 15,-13 9-2-15,0 0-1 16,11-11 0-16,-11 11-1 15,1-14-1-15,-1 14 1 16,0-14-2-16,0 2 0 16,2 2 0-16,-4-5 0 15,1 2-1-15,0-2 1 16,1-1 0-16,-1-3-1 0,-1 1 0 15,-1-2 1-15,1 0-1 16,0-3 0-16,-1-1 0 16,2-1 0-16,-1-2 0 15,2 0-1-15,0-2 1 16,2 3 0-16,2-2-1 15,-1-3 1-15,2 2 0 16,-1-3-1-16,2 2 0 16,1-5 0-16,2 2 1 15,3-5-1-15,-2 1 1 16,5-3-2-16,2-2 2 15,0 1-1-15,2-1 0 16,0 2 1-16,2-3-1 16,1 2 0-16,1-1 0 0,2 5 0 15,0 1 0-15,1 1 0 16,0 0 0-16,3 0 0 15,4 1 1-15,-1 2-1 16,-1 0 0-16,2 4 0 16,2 0 0-16,-7 5 0 15,5 2-1-15,-6 5 1 16,-2 6-1-16,-4 2 1 15,-3 4-1-15,0 4 2 16,-7 1-1-16,3 6 0 16,-3 4 1-16,0 4-1 15,-1 5 2-15,-3 7-2 16,-1 4 0-16,-3 6 0 15,-1 7 0-15,-5 5 0 0,-2 3 0 16,-4 7-1-16,-2 3 1 16,-3 0 0-16,-2 7 0 15,-2-1 0-15,-3 1 0 16,-1 0 0-16,1-1 0 15,-3-5 0-15,0-2 0 16,0-1 0-16,-1-2 0 16,-1-3 0-16,1 0 0 15,-2-2-1-15,-2 0 2 16,0-3-2-16,-5-1 1 15,6-4 0-15,-1-4 0 16,0-4-1-16,2-4 1 16,3-7 0-16,3-3 0 15,2-6 0-15,4-3 0 16,2-3 0-16,13-11-1 0,-15 10 1 15,15-10 0-15,0 0-1 16,0 0 1-16,0 0 0 16,6-17 0-16,7 3 0 15,5 0 1-15,7-2-1 16,5-1 0-16,9-1 0 15,3 1 0-15,5 4 0 16,2 3 0-16,1 3 0 16,3 4 0-16,-3 3 0 15,-2 4 0-15,-3 4 0 16,1 5 0-16,-3 2 0 15,4 9 0-15,1 2 0 0,-1 4-1 16,0 4 1-16,5 3-1 16,-3 7 1-16,0 2-1 15,-5 2 1-15,-3 3-1 16,-3 2 0-16,-7 1 1 15,-4 3 0-15,-6-1 0 16,-6 2 0-16,-3-1 0 16,-7-1 2-16,-4 2-2 15,-5 2 2-15,-7 5-1 16,-6 2 0-16,-8 1-1 15,-10 0 2-15,-7-1-2 16,-7-1 0-16,-6-1 0 16,-9-7 0-16,-2-8 2 15,-2-9-2-15,-3-7 2 16,4-8-3-16,1-7 4 0,1-8-4 15,7-9 3-15,-1-10-2 16,6-5-2-16,1-6 1 16,5-4-1-16,3-6 2 15,1 0-2-15,5-6 2 16,2-2-2-16,7 2 2 15,1-3 0-15,8 1 0 16,1 3-1-16,5 0 1 16,5 3-1-16,4 2-1 15,2-4-3-15,17 11-19 16,-5-15-16-16,13 5 0 15,-3-8-1-15,6 4-1 16</inkml:trace>
  <inkml:trace contextRef="#ctx0" brushRef="#br4" timeOffset="1.41409E6">19949 3587 86 0,'23'15'39'0,"-5"-8"-1"16,2 4 1-16,-20-11-38 15,23 4 0-15,-4-5 0 16,-4 1 0-16,-1-3 0 0,-5-3 0 15,-4-4 0-15,-4-2-1 16,-4-4 0-16,-5-4 1 16,-4-4-2-16,-4-2 2 15,-8-2-1-15,1-3 1 16,-4-2 0-16,2-1 0 15,-2-2 0-15,2 0-1 16,-2-1 1-16,4 1-1 16,2-2 1-16,-1-1-1 15,1 4 0-15,0-1 0 16,1 3 0-16,-4 1 0 15,2 4 0-15,-1 1 0 16,3 6 1-16,0 4-1 16,3 3 0-16,3 6 1 0,4 5-1 15,10 3 0-15,-8 11 1 16,13 6-1-16,3 5 0 15,9 8 0-15,2 4 0 16,5 8 0-16,5 5 0 16,2 3 1-16,5 2-1 15,0-2 0-15,-1 1 0 16,1-2 0-16,-2-3 1 15,1-3-1-15,-6-4 1 16,0-7-1-16,-3-2 1 16,-4-5-1-16,-3-6 0 15,-1-4 1-15,-4-3-1 16,-4-5 0-16,-10-7 1 15,19 2-1-15,-19-2 1 0,10-16-1 16,-7-1 0-16,1-4 1 16,-2-8-1-16,2-1 0 15,0-7 0-15,1-1 1 16,2-6-2-16,6 0 2 15,-2-3-1-15,5-1 0 16,4 0 0-16,3-2 0 16,0 1 0-16,6 1 0 15,-1 2 0-15,5 3 0 16,0 3 0-16,-4 0-2 15,4 12-6-15,-15-8-30 16,7 10-3-16,-15-1-1 16,-1 8-1-16</inkml:trace>
  <inkml:trace contextRef="#ctx0" brushRef="#br4" timeOffset="1.42754E6">5251 12820 13 0,'0'0'28'0,"-12"5"2"15,12-5 0-15,0 0-19 16,0 0-6-16,-4-12 1 16,4 12-2-16,0 0-1 15,13-15 0-15,-13 15-2 0,17-18 0 16,-5 6 0-16,1 2 0 15,-1-2 1-15,4 1-1 16,-3-2 2-16,4 6-1 16,-8-6 1-16,5 6 0 15,-14 7 0-15,14-16 0 16,-14 16-1-16,12-11 0 15,-12 11 0-15,0 0 0 16,5-16 0-16,-5 16 1 16,6-12-2-16,-6 12 1 15,5-19 0-15,-5 19 0 16,3-16-1-16,-3 16 1 15,3-16-1-15,-3 16 1 16,2-10-1-16,-2 10 0 0,0 0 0 16,0 0-1-1,0 0 1-15,0 0 0 0,0 0-1 16,0 0 1-16,0 0 0 15,0 0 0-15,0 0 0 16,0 0 0-16,0 0 0 16,0 0 0-16,-8 16 0 15,6-5 0-15,-2 3-1 16,1 3 1-16,-2 2-1 15,2 2 0-15,-2-1 1 16,-1 2-1-16,1-2 0 16,1-1 0-16,-1 3 1 15,-3-2-1-15,2 0 0 16,2 0 1-16,-3 1-1 15,0 4 1-15,0 0-1 16,1 5 1-16,-2 0-1 0,0 0 1 16,1-3-1-16,-2 1 0 15,2 1 0-15,-3-4 1 16,2-3-1-16,1-4 0 15,2 2 0-15,-1-3 0 16,-1-2 0-16,2 0 0 16,-1-2 0-16,-1 1 0 15,3-1-1-15,-3-1 1 16,2-1 0-16,-1 1 0 15,6-12-1-15,-14 21 1 16,9-11 0-16,0 2 0 16,5-12 0-16,-9 15 0 15,9-15 0-15,-7 13-1 0,7-13 1 16,-5 10 0-16,5-10 0 15,0 0 0-15,-7 13 0 16,7-13 0-16,-4 11 0 16,4-11 0-16,-6 18 0 15,6-18 0-15,-7 20 0 16,3-9 0-16,4-11-1 15,-2 19 1-15,2-19 0 16,-5 19 0-16,5-19 0 16,-5 19 1-16,2-7-1 15,1-1 0-15,0 1 0 16,-1 1 0-16,0-1 0 15,2 0 0-15,-2-1 0 16,2 1 0-16,-1-1 0 0,2-11 0 16,-4 20 0-16,4-20 0 15,-3 16 0-15,3-16 0 16,-2 17 0-16,2-17 0 15,-3 18 0-15,3-18 0 16,-2 12 0-16,2-12 0 16,0 0 0-16,-2 12 0 15,2-12 0-15,0 0 0 16,0 0 0-16,0 0 0 15,0 0 1-15,0 0-1 16,0 0 0-16,0 0 1 16,0 0-1-16,10-14 0 15,-10 14 0-15,9-15 1 16,0 5-1-16,-2-2 0 15,2 1 0-15,-1-3 0 0,5-1 0 16,-3 0 0-16,0 0 0 16,0 0 0-16,4 0 0 15,-4 0 0-15,3-1 0 16,2 1 0-16,-1 1 0 15,3-3 0-15,1 2 0 16,-1 0 0-16,1-1 0 16,1 1-1-16,-2 0 2 15,2 1-2-15,-3-2 1 16,3 2 1-16,-4-1-1 15,2 1 0-15,-2-1 0 16,3-1 1-16,-2 2-1 16,1-2 1-16,-3 3 0 15,2-2-1-15,-2 2 0 0,0 0 0 16,0 1 1-16,-1 1-1 15,-2-1 0-15,3 0 0 16,-2 2 0-16,-1-3 0 16,2 2 0-16,-1-1-1 15,0 1 1-15,3-2 0 16,-1 0 0-16,-1 0 0 15,1-2 1-15,1 0-1 16,0-2 0-16,-1 1 0 16,1-2 0-16,-1 2 0 15,0 2 0-15,-3 0 0 16,-1 4 0-16,-10 10 0 15,16-16 0-15,-16 16 0 16,0 0 0-16,12-13 0 0,-12 13 0 16,0 0 0-16,0 0 0 15,0 0 0-15,0 0 0 16,0 0 0-16,0 0 0 15,0 0 0-15,0 0 0 16,0 0 1-16,0 0-1 16,0-13 0-16,0 13 0 15,0 0 0-15,0 0 0 16,-5-10 0-16,5 10 0 15,0 0 0-15,-8-13 0 16,8 13 0-16,-7-10 0 16,7 10 0-16,-11-13 0 15,11 13 0-15,-11-14 0 0,11 14 0 16,-14-14 0-16,14 14 0 15,-17-15 0-15,17 15 0 16,-19-12 0-16,19 12 0 16,-19-14 0-16,8 8 0 15,-2 0 0-15,3 2-1 16,-1-2 2-16,0 1-2 15,11 5 1-15,-20-10 0 16,20 10 0-16,-16-8 0 16,16 8 0-16,-18-9 0 15,18 9 0-15,-18-5 0 16,18 5 0-16,-19-5 0 15,9 3 0-15,0 1 0 16,10 1 0-16,-19-2 0 0,19 2 0 16,-16-4 0-16,16 4 0 15,-15-3 0-15,15 3 0 16,-14-5 0-16,14 5 0 15,-14-6 0-15,14 6 0 16,-16-5 0-16,16 5 0 16,-15-6 0-16,15 6 0 15,-19-6 0-15,19 6 0 16,-20-6 0-16,10 5 0 15,10 1 0-15,-20-3 0 16,20 3 0-16,-18-1 0 16,18 1 0-16,-12 1 0 15,12-1 0-15,0 0-1 16,-10 0 1-16,10 0 0 15,0 0 0-15,0 0 0 0,0 0 0 16,0 0 0-16,0 0 0 16,0 0 0-16,0 0 0 15,0 0-1-15,0 0 1 16,0 0 0-16,10 10 0 15,-10-10 0-15,20 9 0 16,-6-4 0-16,3 1 0 16,2-1 0-16,0 1 0 15,2 0 0-15,-1-1 0 16,-2-1 0-16,-1 1 0 15,-3-2 0-15,-3 2 0 16,0-2 0-16,-11-3 0 0,12 6 0 16,-12-6 0-16,0 0 0 15,11 8 0-15,-11-8 0 16,0 0 0-16,0 0 0 15,7 11 1-15,-7-11-1 16,0 0 0-16,0 0 0 16,2 12 0-16,-2-12 0 15,0 0 0-15,0 0 0 16,-1 13 0-16,1-13 0 15,0 0 0-15,0 0 0 16,-2 13 0-16,2-13 0 16,0 0 0-16,-3 10 0 15,3-10 1-15,0 0-1 16,0 13 0-16,0-13-1 15,0 0 2-15,5 12-1 0,-5-12 0 16,0 0 0-16,7 15 0 16,-7-15 0-16,4 11 0 15,-4-11 0-15,6 11 0 16,-6-11 0-16,5 11 0 15,-5-11 0-15,6 11 0 16,-6-11 0-16,4 11 0 16,-4-11 0-16,0 0 0 15,4 11 0-15,-4-11 0 16,0 0 0-16,0 0 0 15,0 0 0-15,0 0 0 16,0 0 0-16,0 0 0 16,0 0 0-16,0 0 0 15,0 0 1-15,0 0-1 0,0 0 0 16,0 0 0-16,0 0 0 15,0 0 0-15,0 0 0 16,-11-13 0-16,11 13 0 16,0 0 0-16,-14-10 0 15,14 10 0-15,-9-6 0 16,9 6 0-16,0 0 0 15,-14-7 0-15,14 7 0 16,0 0 0-16,-12-7 0 16,12 7 0-16,0 0 0 15,-12-3 0-15,12 3 0 16,0 0 0-16,-14 0 0 15,14 0 0-15,0 0-1 16,0 0 1-16,-10 6 0 0,10-6 0 16,0 0 0-16,0 0 0 15,-4 12 0-15,4-12-1 16,0 0 1-16,5 13 0 15,-5-13 0-15,4 12 0 16,-4-12 0-16,10 13 0 16,-10-13 0-16,9 19 0 15,-9-19 0-15,15 20 0 16,-8-9 0-16,0-1 0 15,1 2 0-15,0-2 0 16,-1 1 0-16,-7-11 0 16,15 18 0-16,-15-18 0 15,9 14 0-15,-9-14 0 16,0 0 0-16,10 13 0 15,-10-13 0-15,0 0 0 0,0 0 0 16,0 0 1-16,-14 9-1 16,14-9 0-16,-22 1 0 15,6-1 0-15,-3-1 1 16,-1 0-1-16,-2 0 0 15,-1-2 0-15,-1 2-1 16,2-1 1-16,-3 1 0 16,5-2 0-16,1 2 0 15,4 0 0-15,2 0 0 16,13 1 0-16,-15-1 0 15,15 1 0-15,0 0 0 16,0 0 0-16,0 0 0 16,0 0 0-16,0 0 0 15,0 0 0-15,0 0 0 0,3 12 0 16,-3-12 0-16,9 13 0 15,-9-13-1-15,14 16 1 16,-6-5 0-16,-8-11 0 16,18 18 0-16,-18-18 0 15,15 16 0-15,-15-16 0 16,15 13 0-16,-15-13 0 15,0 0 0-15,12 10 0 16,-12-10 0-16,0 0 1 16,0 0-1-16,0 0 0 15,0 0 0-15,0 0 0 16,0 0 0-16,-12 3 0 15,12-3 0-15,-11 0 0 16,11 0 0-16,-16 0 0 16,16 0 0-16,-17 1 0 0,17-1 0 15,-13 4 0-15,13-4 0 16,0 0 0-16,-13 11 0 15,13-11 0-15,0 0-1 16,0 15 1-16,0-15 0 16,3 10 0-16,-3-10 0 15,0 0-1-15,10 13 0 16,-10-13-1-16,0 0 0 15,0 0-2-15,13 8-1 16,-13-8 0-16,0 0-3 16,10-14-5-16,4 16-10 15,-17-14-10-15,15 0-2 16,-4-3-1-16,6-3 2 15</inkml:trace>
  <inkml:trace contextRef="#ctx0" brushRef="#br4" timeOffset="1.42929E6">5591 12856 66 0,'0'0'38'0,"-22"13"-3"16,22-13 2-16,-18 6-36 16,18-6 0-16,0 0 0 15,0 0 0-15,9 10 0 16,-9-10 0-16,15 5 0 15,-15-5 0-15,15 1 1 16,-15-1-1-16,0 0 1 16,14-11 0-16,-14 11 0 15,5-20 0-15,-2 6 0 16,2-4-1-16,1-3 1 15,1-3-2-15,3-4 1 0,0-2 0 16,3-7-1-16,2-1 1 16,-1-3 0-16,2-4 0 15,-1-5-1-15,2-2 1 16,-1-6 0-16,1 0 0 15,-3-4-1-15,0 0 0 16,2-1 1-16,-3 2-2 16,2 1 2-16,-2 3-1 15,-1 6 0-15,-1 6 0 16,-2 9 1-16,-3 7-1 15,-1 6 0-15,-1 5 1 16,-4 8-1-16,0 10 2 16,0 0-1-16,-10 18 0 15,2 3-1-15,-2 9 0 0,0 8 0 16,-4 11 0-16,-1 11 0 15,0 9-1-15,-2 5 1 16,2 3-1-16,-3 6 1 16,4 1-1-16,2-2 1 15,1-4-1-15,2-6 1 16,2-8-1-16,2-5 1 15,2-8 0-15,2-9-1 16,3-9 1-16,-1-6 0 16,3-7 0-16,-3-7 0 15,-1-13 1-15,11 1-1 16,0-12 0-16,-1-9 0 15,3-7 0-15,7-6 1 0,0-9-1 16,8-7 0 0,4-8 0-16,5-3 1 0,3-4-1 15,3-1 1-15,1 0-1 16,4 0 1-16,-2 4-1 15,-3 7 1-15,-4 4-1 16,-8 7 0-16,-2 11 0 16,-5 7 0-16,-9 6-1 15,-3 9 1-15,-12 10 0 16,0 0 0-16,-3 22 0 15,-11 7-1-15,-8 10 1 16,-8 12 0-16,-7 9 1 16,-11 11-2-16,-5 5 1 15,-4 1 0-15,-1 2 0 0,-2-2-1 16,3-2 1-16,4-10 0 15,8-5-1-15,7-11 1 16,7-7 0-16,11-10 0 16,6-9 0-16,14-23 1 15,0 0-1-15,28-10 0 16,4-16 0-16,11-8 0 15,10-12 0-15,12-5 0 16,9-11 0-16,6-2 0 16,-1 2 0-16,0-2 1 15,-3 6 0-15,-6 3-1 16,-13 9 1-16,-8 7 0 15,-14 10 0-15,-10 10-1 16,-8 5 0-16,-17 14 1 16,-12 4-1-16,-10 14-1 0,-9 4 1 15,-12 6 0-15,-10 8 0 16,-11 7-1-16,-7 2 0 15,-2 2 1-15,-4-1-1 16,-2-1 1-16,2-1 0 16,8-5 0-16,9-6 0 15,10-7 0-15,10-4 0 16,9-6-1-16,10-5 1 15,11-7 0-15,10-4 0 16,-1-14 0-16,12-4-1 16,5-9 1-16,5-6 0 15,6-10 0-15,3-8 1 16,3-4-1-16,0-4 1 15,0-4-1-15,-2 1 1 0,-1-2-1 16,-5 8 1-16,-4 4-1 16,-2 9 0-16,-6 5 0 15,-3 10 0-15,-4 9 0 16,-6 19-1-16,0 0 1 15,-14 7-1-15,-3 16 1 16,-5 8 0-16,-4 10-1 16,-6 9 1-16,-7 5 0 15,0 9 0-15,-4 4-1 16,-2 0 1-16,2-6 0 15,6-3-1-15,2-7 1 16,6-9-1-16,7-9 2 16,5-11-2-16,8-11 2 15,9-12-1-15,4-18 0 0,10-12 0 16,7-15 1-16,6-9 0 15,4-15 0-15,5-15-1 16,3-6 0-16,2-6 0 16,-1 1-2-16,1 3 0 15,1 11-1-15,-9-2-5 16,14 24-14-16,-14-4-8 15,12 23-8-15,-4 5-2 16,4 17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02/09/2014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786882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objectives of the new unit AND where to find them on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the pre-unit test for Food &amp; Digestion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and label the parts of the human digestive system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P190)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main parts are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six main “parts” of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words: nutrient, carbohydrate, protein, lipid, vitamin, mineral,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fibre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page 181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and teamwork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more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170825"/>
              </p:ext>
            </p:extLst>
          </p:nvPr>
        </p:nvGraphicFramePr>
        <p:xfrm>
          <a:off x="76200" y="228600"/>
          <a:ext cx="8991600" cy="4962144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0280" y="255600"/>
              <a:ext cx="8652240" cy="607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0560" y="243720"/>
                <a:ext cx="8672400" cy="60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29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4724400" cy="676733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3280" y="0"/>
              <a:ext cx="8454600" cy="6615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320" y="-15840"/>
                <a:ext cx="8481960" cy="664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2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0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3196</TotalTime>
  <Words>216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2014-09-02T00:46:30Z</dcterms:modified>
</cp:coreProperties>
</file>