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56" r:id="rId2"/>
    <p:sldId id="371" r:id="rId3"/>
    <p:sldId id="374" r:id="rId4"/>
    <p:sldId id="463" r:id="rId5"/>
    <p:sldId id="464" r:id="rId6"/>
    <p:sldId id="465" r:id="rId7"/>
    <p:sldId id="466" r:id="rId8"/>
    <p:sldId id="426" r:id="rId9"/>
    <p:sldId id="427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336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3T22:25:38.099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1493 1109 70 0,'0'0'36'0,"0"0"0"15,0 0 1-15,0 0-24 16,0 0-8-16,38-22 0 15,-34 75-3-15,-1 25 3 16,-6 15-2-16,-13-5 1 16,6 16-2-16,1 5-2 15,-2-9 0-15,2-10-2 16,0-12 1-16,0-17-5 15,7-1-10-15,-8-25-22 16,12-10 1-16,-2-25 0 16,0 0-1-16</inkml:trace>
  <inkml:trace contextRef="#ctx0" brushRef="#br0" timeOffset="249.0142">1273 1245 106 0,'0'0'39'15,"-57"-92"1"-15,57 92-3 16,-46-77-33-16,46 77-2 16,-15-57-1-16,15 57 1 15,0 0-1-15,56-38 0 16,-10 34 0-16,9 3-1 15,15-4-3-15,6 4-1 16,6-3-6-16,12 2-28 16,-2 2-3-16,2 1 1 0,-5 0-1 15</inkml:trace>
  <inkml:trace contextRef="#ctx0" brushRef="#br0" timeOffset="632.0359">2104 1514 104 0,'3'38'39'16,"0"-9"1"-16,20-3-3 16,4-9-35-16,16-5 0 15,9-6 0-15,14-6 0 16,5-7 0-16,6-4-1 15,3-7 0-15,-4-2 1 0,-8-1-1 16,-8-2 0-16,-16 0 0 16,-15 0 0-16,-18 0 0 15,-18 4-1-15,-25 6 0 16,-10 5 0-16,-16 11 0 15,-10 7 1-15,-5 12-1 16,-1 9 0-16,4 11 0 16,5 3 1-16,14 4-1 15,17 2 0-15,17-3-1 16,19-7-2-16,22-10 0 15,23-14-4-15,30-12-8 16,11-18-23-16,27-9-2 16,3-16 0-16,18-6 1 15</inkml:trace>
  <inkml:trace contextRef="#ctx0" brushRef="#br0" timeOffset="955.0546">3394 1373 112 0,'-43'-2'39'0,"0"14"2"15,-14 3-3-15,1 1-32 16,3 5-3-16,11 3-1 15,4 2 0-15,10 1-1 16,12 4-1-16,14-6 1 16,13-3-1-16,13-2 0 15,13-6 0-15,8-3 0 16,8-2 0-16,4-3 0 15,-1-1 0-15,-4 2 0 16,-10 2 0-16,-9 5 0 16,-12 4 0-16,-15 8-1 0,-14 2 1 15,-14 8-1-15,-8-1 2 16,-7-1-3-16,2-3 1 15,-2-7-3-15,14-6-2 16,4-27-19-16,32-6-15 16,5-18 1-16,28-9-2 15,4-20 1-15</inkml:trace>
  <inkml:trace contextRef="#ctx0" brushRef="#br0" timeOffset="1165.0666">3842 972 105 0,'26'-90'41'15,"-26"90"0"-15,0 0-1 16,0 0-38-16,10-10 0 16,-34 105-2-16,-8 51 3 15,-4 19-3-15,-12-19-1 16,14-4-2-16,10-20-7 15,19-23-28-15,2-41 0 16,13-13-1-16,-2-25-2 16</inkml:trace>
  <inkml:trace contextRef="#ctx0" brushRef="#br0" timeOffset="1480.0846">3675 1390 114 0,'-12'-20'41'0,"12"20"1"15,0 0-2-15,15 5-38 16,17 11 0-16,12-15-1 16,9-1 1-16,4-1-1 15,3-2 0-15,-3 6-1 16,-4 2 1-16,-9 9 0 15,-5 9-1-15,-14 7 1 16,-9 10-1-16,-13 7 0 16,-9 10 0-16,-8 2 0 15,-2 4-2-15,-4-7 0 16,2-3-2-16,8-9-2 15,-1-22-22-15,25-6-12 0,-1-28 0 16,23-13 0-16,-3-18 0 16</inkml:trace>
  <inkml:trace contextRef="#ctx0" brushRef="#br0" timeOffset="1649.094">4361 1217 111 0,'0'0'40'0,"-24"-81"2"16,24 81-4-16,-33-59-42 15,33 59-15-15,0 0-19 16,0 0-3-16,0 0 5 16,0 0-4-16</inkml:trace>
  <inkml:trace contextRef="#ctx0" brushRef="#br0" timeOffset="2017.1154">4604 1347 114 0,'1'51'41'15,"-18"11"1"-15,-20 1-4 16,2 10-34-16,2-12 0 15,8 0-2-15,2-8 0 16,7-8-2-16,8-10 1 16,9-13 0-16,12-20 0 15,8-20 0-15,9-10 1 16,6-16 0-16,1-8-2 15,2-12 0-15,-39 64 0 16,48-73 0-16,-48 73 0 0,42-76 0 16,-42 76 0-16,42-62 0 15,-42 62 0-15,22-37 0 16,3 11 0-16,-8 22 0 15,-3 14 0-15,-3 17 0 16,1 13 0-16,3 12-2 16,4 1-3-16,3-13-1 15,20-9-3-15,2-21-12 16,25-3-17-16,-10-17-2 15,14-5 3-15,-12-11-1 16</inkml:trace>
  <inkml:trace contextRef="#ctx0" brushRef="#br0" timeOffset="2501.143">5421 1438 124 0,'0'0'39'0,"-6"-43"2"15,-16 26-1-15,-13 15-34 16,-9 12-1-16,-4 15-5 16,0 9 0-16,3 6 0 15,15 5 0-15,10-3 0 16,17-4 0-16,12-7 0 15,12-10 0-15,8-6 0 16,10-11 0-16,6-11 0 16,5-8 0-16,-1-9 0 15,-2-9 0-15,-1-5 0 16,-2-5 0-16,-44 43 0 15,0 0 0-15,56-66 0 16,-56 66 0-16,0 0 0 16,43-45 0-16,-43 45 0 0,20 8 0 15,-30 26 0-15,0 28 0 16,-16 20 0-16,6 25 0 15,-14 9 0-15,3 1 0 16,4-7 0-16,4 0 0 16,4-13 0-16,1-10 0 15,3-22 0-15,-1-14 0 16,0-19 0-16,-3-14 0 15,-4-19 0-15,-1-19 0 16,-5-16 0-16,6-21 0 16,7-10 0-16,11-11 0 15,10 1 0-15,12-5 0 16,13 4 0-16,15-3 0 15,19 13 0-15,-2 0-19 0,25 15-16 16,-9 1-7-16,16 6-1 16,-4-2-2-16</inkml:trace>
  <inkml:trace contextRef="#ctx0" brushRef="#br0" timeOffset="3388.1938">7024 1174 97 0,'0'0'37'15,"0"0"2"-15,40-75-4 16,-40 75-27-16,0 0 0 15,14-74-3-15,-14 74 0 16,0 0-1-16,0 0-2 16,-44-58 0-16,44 58 0 0,-49 15 0 15,13 20-1-15,-37 37-1 16,0 30 1-16,2 20-2 15,2-7 0-15,16 13 0 16,19-3-3-16,12-13-3 16,15-35-9-16,19-6-20 15,-5-26-4-15,17-10 1 16,-2-25 0-16</inkml:trace>
  <inkml:trace contextRef="#ctx0" brushRef="#br0" timeOffset="4187.2395">6486 1524 118 0,'-15'7'39'0,"17"7"1"15,-2-14-2-15,26 15-34 16,16-15-1-16,11-1-1 15,12-6 1-15,8-1-1 16,8-3 0-16,3-4-1 16,-1 1 0-16,-5-1-1 15,-12 4 0-15,-9 1 0 16,-12 5 2-16,-12 2-2 15,-11 3 0-15,-10 6 0 16,-13 4 0-16,-10 10 0 16,-8 5 0-16,-10 5 0 15,-5 9 0-15,-2 6 0 0,0 5 0 16,-1-1 0-16,9-1 0 15,11-3 0-15,14-9 0 16,14-6 0-16,17-13 0 16,11-13 0-16,14-16 0 15,7-12 0-15,3-10 0 16,0-10-2-16,-6-9 0 15,-11-5 2-15,-11 1-1 16,-14-1 0-16,-12 5 1 16,-15 9-1-16,-12 8 2 15,-7 10 0-15,-6 11 0 16,0 13 0-16,0 9 0 15,4 8 1-15,7 9-2 16,10 2 0-16,13 0 0 0,16 0 0 16,12-2 0-16,11-4 0 15,11-2 0-15,5 0 0 16,4-2 0-16,2-2 0 15,-7 1 0-15,-8 3 0 16,-11 6-2-16,-10 5 1 16,-14 1 1-16,-14 2-1 15,-10 2 0-15,-8 2 0 16,-7-4 2-16,-5-2-2 15,1-7 2-15,2-8-1 16,3-9 0-16,8-10 1 16,7-10-1-16,9-9 2 15,11-12 0-15,8-8-2 16,6-4 0-16,10-8 0 0,6 0 0 15,0-3 0-15,2 7 0 16,-6 1 0-16,-1 10 0 16,-36 40-12-16,32-48-19 15,-10 17-10-15,-22 31-2 16,19-27 0-16,10 8-2 15</inkml:trace>
  <inkml:trace contextRef="#ctx0" brushRef="#br0" timeOffset="4805.2746">9701 1194 89 0,'61'-60'37'16,"-61"60"0"-16,0 0 3 16,57-77-33-16,-57 77-1 15,0 0 0-15,10-61-2 16,-10 61 0-16,0 0-1 15,0 0 1-15,-80-17-1 16,80 17-1-16,-57 32 0 16,-36 32-1-16,-10 15 0 15,8 17 0-15,-4-8-1 16,22 7-1-16,14-1 0 0,29-4 0 15,45-38-2-15,28-13 2 16,24-18-3-16,20-16-1 16,24-4-5-16,0-17-19 15,24 0-9-15,-9-13 0 16,0 3-1-16,-20-6 1 15</inkml:trace>
  <inkml:trace contextRef="#ctx0" brushRef="#br0" timeOffset="5542.317">10130 1452 103 0,'-34'-4'39'0,"-4"-4"0"16,10 6 0 0,-8 0-33-16,11-1-1 0,-1 5-1 15,2 8-1-15,-4 9-2 16,-1 10 1-16,-4 8-1 15,0 9 0-15,-4 5 0 16,6 3-1-16,3-4 1 16,8-1-1-16,11-8 1 15,14-11-1-15,11-13 0 16,15-13 0-16,13-15 1 15,12-11 0-15,9-7 0 16,1-11 0-16,1-6-1 16,-4-4 1-16,-7 0 0 15,-7-1-1-15,-12 6 1 16,-11 7-1-16,-13 4 0 15,-9 11 0-15,-9 13 0 0,-10 13 0 16,-7 14 0-16,-4 13 0 16,-5 5 0-16,3 8 0 15,4 2 0-15,12 1 0 16,14-8-1-16,12-7 2 15,19-15-2-15,17-10 1 16,14-8 0-16,8-10 1 16,7-4-1-16,-2-10 0 15,-7-1 2-15,-8 1-2 16,-11 5 0-16,-14 1 0 15,-15 11 0-15,-22 9 0 16,0 0 0-16,-17 20 0 16,-10 5 0-16,-6 8 0 0,-1 4-2 15,-3 3 1-15,7 1 1 16,3-5-1-16,10-5 1 15,8-7-1-15,9-9 2 16,10-10-1-16,9-12 1 16,6-12 0-16,5-7-1 15,1-9 2-15,3-6-2 16,-2-8 0-16,-1-3 0 15,-6 4 0-15,-5 3 0 16,-5 7 0-16,-4 7 0 16,-3 5 0-16,2 10 0 15,0 7 0-15,9 5 0 16,-2 5-6-16,12 4-4 15,-3-13-10-15,27 6-11 0,-13-7-9 16,17-3-1-16,-57 12 0 16,58-24 3-16</inkml:trace>
  <inkml:trace contextRef="#ctx0" brushRef="#br0" timeOffset="6679.382">11430 924 98 0,'0'0'41'16,"7"-72"-1"-16,-7 72 1 15,0 0-30-15,0 0-6 16,0 0 0-16,-40 8-2 16,17 80-1-16,3 33 1 15,0 12-2-15,-2-2 1 16,0-9-1-16,9-6-1 0,-3-28-1 15,7-18 0-15,-2-21 1 16,6-13 0-16,1-15 0 16,4-21 1-16,7-11-1 15,5-15 1-15,4-12 1 16,4-14-2-16,2-8 0 15,3-10 0-15,-25 70 0 16,30-69 0-16,-30 69 0 16,29-64 0-16,-29 64 0 15,32-44 0-15,-3 4 0 16,10 20 0-16,-7 14 0 15,9 20 0-15,-12 8 0 16,5 16 0-16,-6 5 0 16,-12 4 0-16,-9-3 0 0,-14 2 0 15,-12 0 0-15,-12-1-2 16,-12-2 1-16,-5-2 0 15,-5-7 0-15,-1-3-1 16,9-10 0-16,7-10-2 16,17-11-1-16,16-14-3 15,29-8-10-15,1-18-9 16,33 4-10-16,-5-13 0 15,19 1-2-15,-6-1 2 16,10 5 31-16,-11 11 9 16,-17 1 12-16,-1 16 10 15,-24-1 10-15,1 10 2 16,-24 7 4-16,0 0-2 15,-12 8-28-15,-3 4-6 0,-5 5-2 16,-3 7 0-16,-2 5-2 16,-2 9 1-16,4 5-2 15,2 3 1-15,5-2-1 16,8 1 0-16,6-8 1 15,10-5-1-15,11-10 0 16,11-13 0-16,8-14-1 16,6-12 1-16,6-8-1 15,-1-10 0-15,-1-8-1 16,-5-6 0-16,-10-4 1 15,-9 0-1-15,-10 4 1 16,-12 6 1-16,-4 3 0 16,-8 10 1-16,-3 7 0 15,-1 9 1-15,2 11-1 16,12 3 1-16,-7 14 0 0,16 1-1 15,6 2 0-15,8 0 0 16,5 3 0-16,7 0-1 16,4-2 1-16,-3 3-1 15,0-2 2-15,-8 2-2 16,-4 0 0-16,-9 4 0 15,-15 2 0-15,-7 5 0 16,-14 2 0-16,-5 0 0 16,-6-2 0-16,0 0 0 15,3-7 0-15,3-5 0 16,13-12 0-16,13-8 0 15,22-27 0-15,12-2 0 0,12-6 0 16,9-9 0-16,3-2 0 16,4-1 0-16,-5 6 0 15,-8 9 0-15,-13 12 0 16,-9 12 0-16,-13 14 0 15,-9 12 0-15,-10 11 0 16,-5 7 0-16,5 6-9 16,-9-5-9-16,24 6-6 15,-16-18-6-15,30-2-10 16,4-11-4-16,25-7 0 15,13-13 2-15</inkml:trace>
  <inkml:trace contextRef="#ctx0" brushRef="#br0" timeOffset="7276.4162">13744 1146 93 0,'6'-57'39'15,"-6"57"1"-15,0 0-3 16,13-68-31-16,-13 68-2 0,0 0 2 15,0 0-3-15,9 17 0 16,-16 46-2-16,0 28 1 16,-5 17-2-16,-5-6 0 15,3 14 0-15,7 6-3 16,3-9 1-16,1-37-2 15,13-13-4-15,-13-28-17 16,19-7-14-16,-16-28 2 16,25 0-3-16,-16-26 2 15</inkml:trace>
  <inkml:trace contextRef="#ctx0" brushRef="#br0" timeOffset="7596.4345">13740 1272 83 0,'-11'-49'41'0,"2"2"-4"0,9 47 4 15,-8-107-13-15,8 107-25 16,9-82-2-16,-9 82 1 16,38-56-1-16,-38 56 1 15,62-22-1-15,-62 22 1 16,78 27-1-16,-78-27-1 15,57 51 2-15,30 29-2 16,1 18 0-16,-21 11 0 16,-30-5 0-16,-32 12-1 15,-31 8 0-15,-30-10 0 16,-16-22 0-16,-6-16 2 15,0-9-3-15,5-16 2 0,11-18-4 16,16-15-1-16,9-22-6 16,39-7-24-16,4-19-4 15,31-11 0-15,7-21-2 16</inkml:trace>
  <inkml:trace contextRef="#ctx0" brushRef="#br0" timeOffset="7813.4469">14535 1347 106 0,'-10'32'39'16,"-10"0"1"-16,2 12-2 16,-3 7-35-16,-2 9-1 15,-4 6 0-15,5-1-2 16,2 2 1-16,5-7-3 0,12-7 0 15,5-9-4-15,19-7-17 16,-4-24-15-16,20-9-2 16,-3-16 1-16,11-10 0 15</inkml:trace>
  <inkml:trace contextRef="#ctx0" brushRef="#br0" timeOffset="7979.4564">14645 1259 113 0,'0'0'40'15,"-31"-76"0"-15,31 76-2 16,-18-77-42-16,18 77-5 16,0 0-28-16,-2-65-3 0,2 65 1 15,0 0-1-15</inkml:trace>
  <inkml:trace contextRef="#ctx0" brushRef="#br0" timeOffset="8316.4754">15021 1309 107 0,'-12'44'39'0,"-19"3"2"15,-17 0-1-15,9 3-35 16,-2 3 0-16,11 3-3 16,5 1 1-16,11 0-1 15,10-6 0-15,21-7-1 16,12-14 0-16,18-10-1 15,15-16 1-15,9-15 0 16,6-15-1-16,3-14 1 0,-8-5-1 16,-10-13 1-16,-12-4-3 15,-20-8 1-15,-30 70 0 16,12-69-1-16,-12 69 0 15,-19-68-1-15,19 68 1 16,-32-52-1-16,32 52 0 16,0 0-2-16,-69-72-9 15,69 72-15-15,0 0-9 16,-30-33 0-16,52 32-2 15,-22 1 1-15</inkml:trace>
  <inkml:trace contextRef="#ctx0" brushRef="#br0" timeOffset="8528.4877">15982 1259 110 0,'9'31'39'0,"-32"17"2"15,-40 13-3-15,-20 21-37 16,-9 9 0-16,11-5-1 15,26-11-1-15,9-10-2 16,17-8-4-16,3-22-24 16,26-8-8-16,0-27 1 15,26-2-2-15</inkml:trace>
  <inkml:trace contextRef="#ctx0" brushRef="#br0" timeOffset="8729.4993">15620 1410 118 0,'-14'-23'41'0,"-7"11"1"16,14 25-1-16,7 6-36 15,7 10-1-15,13 3-3 16,13 1 0-16,12 4-2 16,13-4 0-16,15-2-1 15,5-8-2-15,9-5-1 16,-3-11-3-16,9-1-11 15,-19-16-17-15,8-7-3 16,-17-10 0-16,-2-7 0 16</inkml:trace>
  <inkml:trace contextRef="#ctx0" brushRef="#br0" timeOffset="8909.5096">16573 1369 117 0,'0'0'40'0,"1"-62"-1"16,-23 57-8-16,-9 19-26 16,-9 23-2-16,-6 11 0 15,-3 13-1-15,10 19-1 16,1-1-1-16,19-5-2 15,9-7 0-15,10-15-5 16,20-7-19-16,-3-22-13 16,15-9-2-16,-3-23 0 15,14-10 1-15</inkml:trace>
  <inkml:trace contextRef="#ctx0" brushRef="#br0" timeOffset="9060.5182">16596 1249 110 0,'-17'-87'38'15,"17"87"-1"-15,-13-92-8 16,13 92-67-16,0 0-2 16,0-64 2-16,0 64-1 15</inkml:trace>
  <inkml:trace contextRef="#ctx0" brushRef="#br0" timeOffset="9495.5431">17275 1421 115 0,'-28'-1'41'0,"-22"-1"1"16,6 13-3-16,-14 3-35 0,-2 11 0 16,-6 8-1-16,2 12 0 15,4 7-1-15,9 4 0 16,15-2-2-16,17-3 0 15,22-10 0-15,18-10 0 16,21-15 0-16,19-17 0 16,11-21 0-16,12-12 0 15,4-14 0-15,3-16 0 16,-91 64 0-16,90-83 0 15,-48 32 0-15,1-4 0 16,-4 1 0-16,4-1 0 16,-14 3 0-16,3 1 0 15,-32 51 0-15,44-75 0 0,-44 75 0 16,11-66 0-16,-31 47 0 15,0 30 0-15,-10 29 0 16,0 40 0-16,-17 11 0 16,13 11-5-16,11 1-5 15,18-25-7-15,34-15-9 16,-10-25-8-16,24-4-7 15,-7-16-3-15,12-8 4 16</inkml:trace>
  <inkml:trace contextRef="#ctx0" brushRef="#br0" timeOffset="9886.5654">17755 1576 102 0,'-12'20'41'15,"-1"-5"0"-15,21 5-1 16,9-14-35-16,9-1-2 15,8-5 1-15,9-3-2 16,5-9 0-16,7-6 0 16,-3-9-1-16,-2-10 0 15,-50 37 0-15,47-48 0 16,-47 48 1-16,38-67-2 15,-38 67 3-15,29-62-3 16,-29 62 2-16,3-57 0 16,-3 57-2-16,-22-17 0 15,-20 10 0-15,1 23 0 16,-18 14 0-16,12 24 0 0,-11 21 0 15,15 15 0-15,12-5 0 16,31-23 0-16,18-17-2 16,17-15-3-16,26-3-9 15,1-26-6-15,31 7-8 16,-16-20-9-16,27 6-5 15,-5-7-2-15,5 5 2 16</inkml:trace>
  <inkml:trace contextRef="#ctx0" brushRef="#br0" timeOffset="10015.5728">18805 1860 118 0,'-37'8'43'16,"8"2"0"-16,-4-11-4 16,1-11-53-16,32 12-19 0,-19-19-9 15,19 19-2-15,4-19-2 16</inkml:trace>
  <inkml:trace contextRef="#ctx0" brushRef="#br1" timeOffset="14639.8373">1760 2324 43 0,'0'0'28'15,"-13"-7"2"-15,13 7-1 16,0 0-18-16,0 0-4 15,0 0-2-15,17-3-1 16,-1 1-1-16,13 3 1 16,6-4 0-16,9-1 0 15,7 0-2-15,10 0 0 16,8-3-1-16,8 4 0 15,3 1-1-15,7-1 1 16,7 2-1-16,5 1 0 0,12-1 0 16,6-1 0-1,11-3 0-15,13-2 0 0,8-4 0 16,7-1 0-16,9-4 0 15,7-3 2-15,5 3-2 16,5 2 2-16,-1 3-2 16,3 3 2-16,2 0-1 15,-2 2 1-15,5 5-1 16,-1 1 0-16,6-2 0 15,4-1-1-15,6 1 1 16,4-3 0-16,7 2 0 16,8-2-1-16,1 1 0 15,3 0 0-15,2 1 0 16,4 2-1-16,-2-2 0 15,0 2 0-15,1 0 1 0,-3-1-1 16,2-3 1-16,6 0-1 16,0-1 1-16,0-4 0 15,7 3 0-15,2 0 0 16,0 2 0-16,3 1 0 15,-3 2 0-15,-3 3 0 16,-4 3 0-16,-4 0-1 16,-10 2 2-16,0 3-2 15,-4 4 1-15,-8-1-1 16,-1 1 1-16,4 0-1 15,-2-2 2-15,2 2-2 16,1-1 1-16,-1-2 0 16,-4-4 1-16,1-2 0 15,1 2-1-15,-10-2 1 0,-5-1-1 16,-1-1 1-16,-3 0-1 15,-5-1 1-15,-2 0-1 16,-3-1 0-16,-4-2 0 16,-1-2 0-16,-2 2 0 15,-6-3-1-15,-7-1 1 16,-1 3-1-16,-7-3 1 15,-6 0 0-15,-9 2-1 16,-8-2 1-16,-8-1 0 16,-2 2 0-16,-4-3 0 15,-11-1 1-15,-8 0-1 16,-4 0 2-16,-10-1-2 15,-6 2 1-15,-11-1 0 16,-7 2 0-16,-10 4-1 0,-9 1 0 16,-8 0 0-16,-7 1 0 15,-6 1 0-15,-5 0 0 16,-6 1-1-16,-12-1-3 15,14 8-22-15,-14-8-9 16,0 0 0-16,-10-12-2 16</inkml:trace>
  <inkml:trace contextRef="#ctx0" brushRef="#br2" timeOffset="18715.0704">1244 3190 91 0,'2'-34'37'16,"-9"-3"-1"-16,6 14 2 15,-14-3-34-15,7 10 0 16,-4 2 0-16,12 14-1 15,-15 1-1-15,9 23 1 16,-2 16-2-16,3 20 1 16,-5 16-2-16,6 14-1 15,-8 11 1-15,2 6 0 16,-1 1 0-16,1-11-2 15,6-11-2-15,-2-23-3 16,17-8-20-16,-5-33-10 16,16-12 0-16,-6-31-2 15,12-10 1-15</inkml:trace>
  <inkml:trace contextRef="#ctx0" brushRef="#br2" timeOffset="18932.0828">820 3095 112 0,'-58'-11'39'15,"16"15"1"-15,2-2-2 16,10 4-35-16,30-6-1 16,16 1-1-16,22-5 0 15,21-5-1-15,22-2 0 16,18 0-1-16,15-2-1 15,7-2-4-15,12 14-5 16,-14-6-24-16,6 15-4 16,-20 0 1-16,-12 15-2 0</inkml:trace>
  <inkml:trace contextRef="#ctx0" brushRef="#br2" timeOffset="19249.101">1865 3453 102 0,'-33'36'37'16,"-7"-9"2"-16,7 14-2 15,-5-8-32-15,11 14-1 16,8-3-1-16,8 3-1 16,11-1 1-16,13-2 0 15,13-10-1-15,16-15 0 16,14-12 0-16,9-17 0 15,3-13-1-15,4-20 0 0,-5-10 0 16,-8-13-1-16,-17-6 1 16,-18-6-1-16,-21 3 0 15,-22 7-1-15,-21 9 0 16,-22 20 0-16,-12 22-2 15,-13 18-1-15,3 31-14 16,-6 4-19-16,21 21-4 16,10-5 0-16,28 7-2 15</inkml:trace>
  <inkml:trace contextRef="#ctx0" brushRef="#br2" timeOffset="25511.4591">3397 2953 77 0,'15'-29'35'15,"-4"-1"0"-15,0 11 2 16,-6-2-33-16,-5 21 1 16,0 0-1-16,3 20 0 15,-9 15 0-15,1 23 0 16,-6 12-2-16,1 16-1 15,0 11-1-15,-1 4-1 16,3-1 1-16,-1-6-3 0,6-2-4 16,-7-22-11-16,12-2-19 15,-4-21 1-15,8-8-1 16,-3-23 1-16</inkml:trace>
  <inkml:trace contextRef="#ctx0" brushRef="#br2" timeOffset="25714.4708">3189 3479 96 0,'-15'-6'39'0,"1"-1"-1"16,14 7 0-16,9 13-34 15,6-1-2-15,9-4-1 16,16 0 0-16,7 1-1 0,9-4-3 15,12 7-8-15,1-16-27 16,9 6 1-16,-6-11-2 16,4 3 1-16</inkml:trace>
  <inkml:trace contextRef="#ctx0" brushRef="#br2" timeOffset="26067.491">3833 3481 98 0,'-30'8'38'0,"12"9"1"15,2-11-2-15,16-6-35 16,11 13 0-16,8-8 0 16,14-4-1-16,10-1 1 0,9-6-1 15,4-4 0-15,1-5-1 16,0-2 1-16,-4-7-1 15,-10 0 0-15,-9-2 0 16,-12-1 0-16,-15 4 0 16,-13 6 0-16,-14 8 0 15,-10 9 1-15,-12 10-1 16,-6 15 0-16,-7 12 1 15,2 11-1-15,1 8 2 16,4 4-2-16,14 0 0 16,9-4-1-16,18-5-1 15,18-16-5-15,30-8-27 16,8-24-4-16,23-7-1 15,4-21-1-15</inkml:trace>
  <inkml:trace contextRef="#ctx0" brushRef="#br2" timeOffset="26367.5081">4628 3435 103 0,'-47'12'39'0,"4"14"1"16,-11-7-2-16,13-2-35 15,-2 3 0-15,12 4-1 16,9-6 0-16,16 2-1 15,12-3 0-15,15-2 0 16,15 0-1-16,10 0 1 16,11 2-1-16,4-2 0 0,-4 4 0 15,0-1 0-15,-12 2 0 16,-10 3 0-16,-15 0-1 15,-15 1 1-15,-12 1-1 16,-11-5-1-16,-4 0-1 16,-7-10-3-16,12 4-25 15,-10-25-8-15,19-3-1 16,4-21 0-16</inkml:trace>
  <inkml:trace contextRef="#ctx0" brushRef="#br2" timeOffset="26592.521">5348 2730 112 0,'-22'51'40'15,"-14"7"-2"-15,5 29-5 16,-4 5-32-16,1 13 1 15,3 4-1-15,2 7-2 16,6-7 0-16,0-5-6 16,17 0-28-16,-8-24-4 15,11-9 1-15,-3-24-3 16</inkml:trace>
  <inkml:trace contextRef="#ctx0" brushRef="#br2" timeOffset="26780.5317">4988 3338 120 0,'0'0'42'0,"10"3"0"16,15 12-1-16,6-10-41 15,7-7-3-15,28 10-24 16,0-18-12-16,20 5-3 15,4-12 0-15,18 7-1 16</inkml:trace>
  <inkml:trace contextRef="#ctx0" brushRef="#br2" timeOffset="27306.5618">7012 2923 89 0,'-31'-33'35'0,"-14"-1"1"15,-1 16 1-15,-18-2-29 16,11 20 0-16,-4 12-2 16,7 18-2-16,2 15 0 15,4 23-1-15,3 18-1 16,3 17-1-16,5 11 0 15,7 7-2-15,1 1 1 16,10-4-3-16,6-11 0 16,6-20-3-16,12-10-11 0,0-39-21 15,16-9 0-15,-7-30 0 16,10-12-1-16</inkml:trace>
  <inkml:trace contextRef="#ctx0" brushRef="#br2" timeOffset="28027.6031">6240 3473 107 0,'-19'-2'40'16,"6"-4"-2"-16,26 14 1 16,8-11-35-16,29 3-1 15,17-2 0-15,16-2-2 16,12-3 1-16,10 0-1 15,2-1 0-15,-7 1 0 16,-7 4-1-16,-13 4 0 0,-16 4 0 16,-17 5 0-16,-16 3 1 15,-14 5-1-15,-19 3 0 16,-10 4-1-16,-15 4 2 15,-9 4-2-15,-8 5 2 16,-4 1-2-16,1 0 2 16,3 1-1-16,11-2 0 15,8-2 0-15,21-8 0 16,14-8 0-16,21-14 1 15,13-9-1-15,13-12 0 16,8-10-1-16,-2-8 2 16,3-10-2-16,-11 0 1 15,-13-6 0-15,-14 2 0 16,-14 4 0-16,-17 3 0 0,-11 7 1 15,-7 7-2-15,-10 11 2 16,2 7-1-16,-2 8 0 16,5 9 1-16,10 6-1 15,8 7 0-15,9 5 0 16,12-1 0-16,9-1 0 15,8 3 0-15,8-1-1 16,2 0 2-16,-1 0-2 16,-3 2 1-16,-6 0 0 15,-8 0-1-15,-8 4 2 16,-9-3-1-16,-10-3-1 15,-9-1 1-15,-1-4 0 16,-2-6 0-16,2-7 0 16,0-7 0-16,15-2 0 15,-5-22-1-15,15-1 2 0,9-8-1 16,6-7 1-16,8-8-1 15,6-2 2-15,4-7-1 16,-1 5 0-16,-3 0 0 16,-4 4-1-16,-3 9-3 15,-8 1-3-15,6 25-21 16,-21-10-11-16,10 20-2 15,-9-7-1-15,18 14-1 16</inkml:trace>
  <inkml:trace contextRef="#ctx0" brushRef="#br2" timeOffset="28598.6357">9280 3025 79 0,'-13'-16'37'0,"-20"-1"0"15,-5 15 0-15,-20 0-26 16,2 16-3-16,-14 5-1 15,4 20-2-15,-5 13-1 16,2 16 0-16,2 8-1 0,10 12-1 16,9 3-1-16,14 4-1 15,13-4 0-15,17-12-2 16,21-8-1-16,15-20-3 15,24-9-6-15,3-29-24 16,26-6-3-16,3-23 1 16,13-4-2-16</inkml:trace>
  <inkml:trace contextRef="#ctx0" brushRef="#br2" timeOffset="29318.6769">9456 3504 96 0,'-57'18'38'16,"-14"-3"1"-16,5 15-1 0,-4-5-29 15,9 10-3-15,3-2-2 16,13 3-1-16,12 0-1 16,15-2 0-16,16-3-2 15,16-2 1-15,15-8-1 16,17-7 0-16,12-7 0 15,9-6-1-15,3-9 1 16,2-8 0-16,-2-5-1 16,-5-8 0-16,-10-1 0 15,-11-2 0-15,-12-1 1 16,-9 0-1-16,-10 3 1 15,-5 5 0-15,-6 4-1 16,-9 8 1-16,7 13 0 16,-23 3 1-16,8 13-1 15,0 4 0-15,4 8 0 0,-1 3 0 16,9 3 1-16,5-4-2 15,9-5 1-15,10-7 0 16,8-6 0-16,7-10 0 16,8-7 0-16,3-8-1 15,2-4 1-15,1-6 0 16,-6 1 0-16,-1-3 1 15,-9 7-1-15,-7 2 0 16,-8 4 0-16,-10 8 1 16,-9 4-1-16,-8 17 0 15,-7 3 0-15,-8 7 1 16,-1 6-1-16,-4 2 0 15,2 1 0-15,3-5 0 0,8-3 0 16,8-10 1-16,7-18-1 16,12 1 0-16,9-17 1 15,7-9-1-15,7-6 1 16,1-6 0-16,1-2-1 15,-3-3 1-15,-5 5-1 16,-4 5 1-16,-6 8-1 16,-8 4 0-16,-4 6 0 15,-7 14 0-15,15-10 0 16,-3 9-1-16,6 2-1 15,7-5 0-15,11 1-3 16,3-12-4-16,27 8-19 16,-13-24-10-16,20 6 0 15,-11-22-2-15,10 4 2 0</inkml:trace>
  <inkml:trace contextRef="#ctx0" brushRef="#br2" timeOffset="29802.7046">10816 2712 98 0,'-22'12'40'15,"-11"10"-1"-15,14 24 1 16,-10 8-36-16,8 22 1 16,-2 11-2-16,3 14 1 15,-2 9-1-15,3 1-1 16,1-4 0-16,0-4-1 15,3-10 0-15,3-14 0 16,1-17-1-16,5-15 0 0,2-15 0 16,5-16 0-16,-1-16 0 15,17-15 0-15,-2-13 0 16,4-10-1-16,4-9 0 15,0-6 1-15,3-8 0 16,4 1 0-16,-1 7-1 16,-1 10 1-16,-2 9-1 15,2 10 2-15,-1 18-1 16,-3 10 0-16,-1 13-1 15,-3 12 1-15,-2 7 1 16,-6 3-2-16,-3 4 2 16,-8 0-2-16,-6 0 2 15,-12-1-2-15,-8-2 2 16,-10-4-1-16,-7-5 0 0,-3-4 0 15,-4-9-1-15,3-5-1 16,6-9-1-16,6-14-5 16,34 10-16-16,-4-35-13 15,34 11-2-15,6-15 0 16,23 6-1-16</inkml:trace>
  <inkml:trace contextRef="#ctx0" brushRef="#br2" timeOffset="30431.7406">11382 3447 98 0,'-9'-3'38'0,"-13"14"2"16,-20-7-1-16,5 17-26 16,-13-1-7-16,3 10-2 15,-3 6-1-15,6 4 0 0,8 5-1 16,7 4-1-16,12-2 0 15,11-2 0-15,14-5 0 16,12-10-1-16,11-5 0 16,3-12 0-16,7-10 0 15,2-10-1-15,-1-10 1 16,-3-8-1-16,-5-9 0 15,-4-4 0-15,-5-2 0 16,-3-3 0-16,-3 2 0 16,-3 3 0-16,-2 4 1 15,0 8 0-15,-2 4 0 16,0 7 1-16,2 6-1 0,1 5 0 15,3 5 1 1,1 3-1-16,2 3 0 0,1 0 1 16,1 2 0-16,1 5-1 15,-6 1 1-15,-2 3 0 16,-6 3 0-16,-3 7 0 15,-11 2-1-15,-5 3 1 16,-6 4 0-16,-4-3-1 16,-4-1 0-16,3-3 0 15,4-8 0-15,6-10 1 16,10-12-1-16,10-15 0 15,11-9 0-15,10-10 2 16,5-7-2-16,6-3 0 16,1-3 0-16,-4 7 0 15,-5 5 0-15,-6 10 0 16,-10 10 0-16,-8 15 0 0,-6 11 0 15,-9 9 0-15,-3 10 0 16,-2 2-4-16,4 9-2 16,1-10-6-16,24 15-13 15,-5-29-8-15,32 10-8 16,6-22-1-16,29 2-1 15</inkml:trace>
  <inkml:trace contextRef="#ctx0" brushRef="#br2" timeOffset="30934.7694">12754 2937 69 0,'-1'-10'38'15,"1"10"-1"-15,0 0 1 16,-6 29-11-16,2-11-24 15,3 19 1-15,0 12-1 16,-1 16 0-16,-4 12 0 16,2 13-1-16,-4 6-1 15,0 0 0-15,0-3-2 16,0-9-1-16,4-8-3 15,0-26-11-15,12-3-22 16,-5-28 1-16,15-8-1 16,-8-25-1-16</inkml:trace>
  <inkml:trace contextRef="#ctx0" brushRef="#br2" timeOffset="31264.7882">12658 2976 105 0,'-17'-17'38'0,"17"17"1"15,0 0-1-15,39 2-34 16,1 6-2-16,20 3 0 16,16 4 0-16,8 3 0 15,5 4-1-15,-2 6 0 16,-3 8 0-16,-15 7-1 15,-14 8 1-15,-22 8-1 16,-21 4 1-16,-20 9-2 0,-21 0 2 16,-18 2-1-16,-17 0 0 15,-11-5 0-15,-3-2 0 16,-1-13 0-16,8-8-2 15,11-13 1-15,18-13-4 16,16-24-7-16,40-3-25 16,10-26-1-16,30-6-1 15,8-19-2-15</inkml:trace>
  <inkml:trace contextRef="#ctx0" brushRef="#br2" timeOffset="31472.8001">13605 3306 107 0,'-21'35'39'0,"-16"-2"1"0,4 19-2 15,-11-1-33-15,10 3-2 16,2 1-1-16,8 1-1 16,9-2-1-16,6-8-2 15,13-2-4-15,-1-27-18 16,24 6-15-16,-4-25 0 15,22-4 0-15,-9-20-2 16</inkml:trace>
  <inkml:trace contextRef="#ctx0" brushRef="#br2" timeOffset="31603.8076">13658 3066 101 0,'-27'-33'37'0,"13"21"-1"0,3 10-5 15,11 2-58-15,15 13-11 16,5-3 1-16,23 12-2 15</inkml:trace>
  <inkml:trace contextRef="#ctx0" brushRef="#br2" timeOffset="31948.8274">14119 3396 113 0,'-37'33'41'0,"-14"-7"1"15,7 13-2-15,-5-4-34 16,6 4-3-16,6 1 0 15,14 2-1-15,12-1 0 0,13-4-1 16,16-8-1-16,15-9 2 16,13-9-2-16,3-10 0 15,7-12 0-15,1-10 0 16,-2-10 0-16,-7-6 0 15,-10-7 0-15,-9-1 0 16,-12-2-2-16,-8-4 0 16,-8 5 0-16,-6 2 0 15,-4 11-2-15,-4 4 1 16,4 10-1-16,2 7-3 15,7 12-11-15,0 0-14 16,29 26-6-16,-10-14-1 16,22 9 0-16</inkml:trace>
  <inkml:trace contextRef="#ctx0" brushRef="#br2" timeOffset="32182.8407">14871 3340 102 0,'0'0'40'0,"-11"-4"0"16,-9 21 0-16,-18 1-32 15,-5 12-6-15,-7 11 1 16,-5 10-2-16,-7 7 1 16,-3 3-1-16,7 1 0 15,6-6-2-15,7-3 0 16,8-11-1-16,17-11-3 15,9-19-5-15,27-3-22 16,-6-29-7-16,20 1 0 0,-8-21-1 16</inkml:trace>
  <inkml:trace contextRef="#ctx0" brushRef="#br2" timeOffset="32369.8514">14487 3459 100 0,'3'-21'39'16,"-9"-1"1"-16,6 22 0 16,0 0-29-16,12 24-6 15,4-3-1-15,9 9-2 16,3 2-1-16,8-1 0 15,4 1-2-15,3-4-1 16,4 0-1-16,-5-11-5 16,15 11-21-16,-17-27-11 15,9 3 0-15,-11-19 0 0,8 2 1 16</inkml:trace>
  <inkml:trace contextRef="#ctx0" brushRef="#br2" timeOffset="32574.8632">15225 3311 86 0,'-10'11'39'0,"-14"8"0"15,2 24 1-15,-12-3-14 16,5 16-22-16,-1 3-1 16,7 2-1-16,10-3 0 15,5-6-2-15,12-12-1 16,7-15-4-16,21 0-16 15,-7-35-16-15,20-1-4 16,-5-25 1-16,8-3-1 16</inkml:trace>
  <inkml:trace contextRef="#ctx0" brushRef="#br2" timeOffset="32707.8708">15384 2920 74 0,'-10'15'26'0,"1"1"-25"16,8 4 0-16,5 5-13 15,15 5-26-15</inkml:trace>
  <inkml:trace contextRef="#ctx0" brushRef="#br2" timeOffset="33126.8947">15864 3428 112 0,'-63'7'41'16,"7"13"1"-16,-11-7-2 15,11 13-35-15,0 5-1 16,9 10-1-16,10 2 1 16,10 6-2-16,17-7 0 15,13-2-2-15,16-9 0 16,14-14 0-16,12-15 0 15,12-15 0-15,12-17 0 16,5-17 0-16,1-13 0 16,1-12 0-16,-3-10 0 15,-3-9 0-15,-7-3 0 0,-6 5 0 16,-10 3 0-16,-11 16-2 15,-15 16 2-15,-13 19-1 16,-8 35 0-16,-29 7 1 16,-10 37-1-16,-14 18 2 15,-6 19-2-15,-2 4 1 16,7 7-1-16,7-5-3 15,21 3-8-15,2-26-13 16,38 2-12-16,5-28-4 16,22-4 0-16,2-25-1 15</inkml:trace>
  <inkml:trace contextRef="#ctx0" brushRef="#br2" timeOffset="33503.9163">16293 3546 105 0,'-8'20'40'0,"8"-20"1"16,4 21-2-16,-4-21-32 16,37 9-3-16,0-15-3 15,7-3 1-15,3-8-2 16,0-2 1-16,1-7-1 15,-9-2 0-15,-7-7 0 16,-3-2 0-16,-11-3 0 16,-9 2 0-16,-9 0 2 15,-9 9-1-15,-12 8 0 16,-9 14 1-16,-8 15 0 15,-6 18 0-15,-6 14 0 0,-2 12 1 16,4 7-3-16,5 2 0 16,14-2 0-16,11-5 0 15,13-6 0-15,13-16-7 16,25 1-10-16,-4-30-12 15,27 6-13-15,-2-19 0 16,20-1-2-16,-7-17 2 16</inkml:trace>
  <inkml:trace contextRef="#ctx0" brushRef="#br2" timeOffset="34344.9644">17942 3278 96 0,'0'0'36'0,"-19"-8"2"16,-9-9-8-16,-1 16-24 15,-8-4-1-15,-2 8 1 16,-9 1-1-16,0 11 0 15,-6 4-1-15,5 7 0 16,1 8-1-16,6 4 1 16,6 4-2-16,12 1-1 15,7-2 1-15,15-5-1 0,11-5 0 16,11-8-1-16,8-5 1 15,8-11-1-15,5-9-1 16,7-9 0-16,4-9 0 16,0-4 0-16,-1-9 0 15,-1-3 0-15,-2-6-1 16,-6 1 1-16,-3-3 0 15,-7 4 0-15,-8 7-1 16,-5 9 1-16,-10 10 0 16,-9 14 0-16,-3 22 1 15,-11 16 0-15,-8 20 1 16,-6 16 0-16,-9 15 0 15,-4 14 0-15,-4 7 1 16,2 1-2-16,-3-6 2 0,3-5-1 16,0-12-1-16,5-11 0 15,0-17 0-15,3-18 0 16,1-16 0-16,0-13-1 15,2-17 1-15,3-13 0 16,2-14-1-16,1-13 0 16,9-12-3-16,3-15-2 15,17 4-6-15,-3-19-11 16,26 15-13-16,1-8-3 15,15 13-1-15,4-3 0 16</inkml:trace>
  <inkml:trace contextRef="#ctx0" brushRef="#br2" timeOffset="34810.9909">18482 3376 98 0,'-21'-4'40'0,"-11"-8"0"16,5 13 0-16,-12-1-36 16,-1 10 0-16,-6 6 1 15,-1 13-1-15,-4 4 0 16,3 10-1-16,4 1 1 15,7 2-2-15,11-1 0 16,13-6-2-16,11-7 2 0,15-11-2 16,14-10 0-16,12-13 0 15,11-11 0-15,6-11-1 16,3-9 1-16,1-6 0 15,-2-9-1-15,-5-2 1 16,-7-3 0-16,-7 5 0 16,-15 3 0-16,-8 14-1 15,-10 6 1-15,-7 12 0 16,1 13 0-16,-21 20-1 15,2 13 1-15,-1 10 0 16,-2 10 0-16,1 0-2 16,9 3-1-16,4-9-3 15,22 1-6-15,-4-24-13 16,32 3-13-16,-4-26-3 15,20-2-1-15,0-22 2 0</inkml:trace>
  <inkml:trace contextRef="#ctx0" brushRef="#br2" timeOffset="35163.0112">18989 3191 105 0,'-39'10'41'15,"3"20"0"-15,-13-1-1 16,12 10-36-16,0 2-1 15,11-1-1-15,7 0-1 16,15-6 1-16,9-5-2 16,14-9 1-16,9-7-1 15,6-4 1-15,5-4-1 0,0-2 0 16,-2-3 0-16,-7 1 0 15,-7 2 1-15,-6 5-1 16,-15 3 1-16,-13 8 0 16,-11 3 0-16,-6 4-1 15,-7 2 2-15,-6 3-1 16,3 0-2-16,2-5 0 15,11-1-3-15,10-15-5 16,30 9-15-16,-3-25-13 16,32 4-4-16,4-17-1 15,18 3-1-15</inkml:trace>
  <inkml:trace contextRef="#ctx0" brushRef="#br2" timeOffset="35316.0199">19317 3670 116 0,'-44'27'42'16,"6"12"-1"-16,-8-10-3 15,3-1-42-15,20 17-20 16,-6-21-15-16,19 7-2 16,-1-14 0-16,13 1-2 15</inkml:trace>
  <inkml:trace contextRef="#ctx0" brushRef="#br2" timeOffset="36260.0738">19982 3190 96 0,'19'-14'39'0,"-10"-4"-1"16,-9 18 0-16,8 12-35 0,-18 8-1 15,-5 6 0-15,-3 13 0 16,-4 6-1-16,4 14 0 15,-4 1 1-15,5 5-1 16,7-5 1-16,7-4-1 16,10-9 0-16,11-9 0 15,10-13 0-15,8-14 0 16,5-12-1-16,7-12 1 15,1-10 0-15,-2-8-1 16,-4-2 0-16,-7-3 1 16,-7 3-1-16,-7 0 1 15,-8 8-1-15,-3 3 0 0,-8 9-1 16,-3 13 1-16,0 0 0 15,0 0-1-15,-12 34 2 16,5-7-2-16,4 8 1 16,-1 0 0-16,9 3 1 15,4-5-1-15,8-5 2 16,8-9-1-16,8-12 0 15,4-10 0-15,4-12 1 16,2-13-1-16,1-8 0 16,-5-7 0-16,-2-9-1 15,-5-2 0-15,-8-8 0 16,-4 2-1-16,-5 6-2 15,-7 6 1-15,0 12-3 16,-8 3-4-16,10 27-14 16,-17-7-14-16,15 25-1 0,-8-12-2 15,10 33 0-15</inkml:trace>
  <inkml:trace contextRef="#ctx0" brushRef="#br2" timeOffset="36636.0952">20953 3495 101 0,'-6'12'38'16,"-4"-9"1"-16,13 8-1 15,-3-11-34-15,26-2-2 16,5-3 0-16,12-2 1 15,5-7-1-15,6-2 0 0,1-5 0 16,0-3 0-16,-8-2-1 16,-8 1 0-16,-12-1 0 15,-13 1-1-15,-17 3 1 16,-12 7-1-16,-18 8 1 15,-10 11-1-15,-16 10 1 16,-8 10-1-16,-4 12 1 16,-2 9 0-16,6 5 0 15,11 2-1-15,16 0 1 16,18-8-2-16,27-7 0 15,25-15-5-15,32 0-12 16,6-31-16-16,28 5-8 16,3-21 2-16,15-1-3 15</inkml:trace>
  <inkml:trace contextRef="#ctx0" brushRef="#br2" timeOffset="38190.1843">918 4743 55 0,'0'0'34'0,"5"-14"-1"16,-5 14 0-16,0 0-24 16,0 0-1-16,-14 4-3 15,13 8-1-15,-4 4 0 16,4 14 0-16,-4 11-1 15,7 15 1-15,-6 10 0 16,2 18-1-16,-3 10 0 16,1 8 0-16,-3 2-1 15,1-3-1-15,-2-7 0 0,-2-9 0 16,5-16-1-16,2-12 1 15,1-15 0-15,3-13 1 16,1-14-1-16,-2-15 0 16,0 0 0-16,10-11 0 15,-7-11-1-15,3-9 1 16,0-11-1-16,4-5-1 15,5-6 2-15,7-7-2 16,6 1 2-16,8 3-2 16,3 3 2-16,4 5-1 15,4 11 0-15,-1 12 0 16,0 10 0-16,-4 13 0 15,-5 11 0-15,-6 11 1 16,-3 7-1-16,-7 12 0 16,-6 8 0-16,-6 6 0 0,-4 4 0 15,-11 7 1-15,-5 1 1 16,-7 0-1-16,-8 0 1 15,-7-8-1-15,-7-5 1 16,-8-8 0-16,-4-11-1 16,0-14 0-16,0-11-1 15,3-12-1-15,6-8-2 16,5-16 1-16,12-5-4 15,8-17-6-15,27 7-20 16,-3-11-8-16,22 5 0 16,1-6-1-16</inkml:trace>
  <inkml:trace contextRef="#ctx0" brushRef="#br2" timeOffset="38776.2178">1730 5525 88 0,'0'0'37'0,"3"-11"0"15,-3 11 1-15,7 12-32 16,-7 4-2-16,-2 7-1 16,2 7 0-16,-5 6-1 15,-1 11 1-15,-1 0 1 16,5 3-1-16,-1-5 0 15,10-4 0-15,8-11 0 16,13-10-2-16,9-17 0 16,12-13-1-16,8-15-1 15,9-9 0-15,0-12 0 16,-3-6 1-16,-1-5-1 15,-10 0 0-15,-8 3 2 0,-12 5-1 16,-7 6 0 0,-14 9 1-16,-10 11-1 0,-5 8 0 15,-10 17 0-15,-2 13 0 16,-6 11 0-16,2 8-1 15,0 11 1-15,6 2-1 16,7 1-1-16,7-4-1 16,17-5-4-16,2-23-9 15,28-1-19-15,-5-26-5 16,19-8 1-16,-1-24-1 15</inkml:trace>
  <inkml:trace contextRef="#ctx0" brushRef="#br2" timeOffset="39257.2452">2918 4741 97 0,'-21'30'40'0,"-8"11"0"15,3 25-1-15,-5 4-33 16,4 14-2-16,4 7 0 15,6 6-2-15,1-1 1 16,3-3-1-16,7-7 1 16,5-8-3-16,4-10 1 15,4-14-1-15,6-12 0 16,-1-19-1-16,6-15 1 15,1-16-1-15,2-12 1 16,2-12-1-16,-3-8 0 16,0-8 0-16,4 0 1 0,-1-3-1 15,-4 6 1-15,0 5-1 16,0 11 1-16,-3 8 0 15,2 13 0-15,-4 12 0 16,-2 13 0-16,-1 11 0 16,-3 9 0-16,-2 8 0 15,-2 4-1-15,-8 3 1 16,-4 1 0-16,-6 2 0 15,-9-5 2-15,-6-7-1 16,-6-9 0-16,-3-11-2 16,1-11-2-16,3-17-1 15,10-7-5-15,-4-32-14 16,29 0-16-16,-1-22 0 15,21-6-3-15,4-17 2 0</inkml:trace>
  <inkml:trace contextRef="#ctx0" brushRef="#br2" timeOffset="39754.2735">3544 4781 98 0,'-30'39'40'16,"4"17"1"-16,-13 0 0 15,12 11-37-15,-5 3 2 16,9 7-4-16,6 4 2 16,4 0-2-16,6-1 0 15,5-4-1-15,5-6 0 16,3-9-1-16,2-8 0 0,0-10 0 15,-1-13 0-15,2-11 0 16,1-13-1-16,4-12 1 16,0-10-1-16,2-11 1 15,5-8-1-15,-1-7 1 16,7-4 0-16,0-1-1 15,2 4 1-15,1 6 0 16,0 9-1-16,-3 11 1 16,-1 14-1-16,0 10 0 15,-7 13 1-15,0 6-1 16,-9 11 1-16,-6 6 0 15,-6 4 0-15,-10 0 0 16,-8 2 0-16,-11 1 1 16,-4-5 1-16,-8-5 0 0,2-8-1 15,-1-9-2-15,8-14-2 16,4-16-3-16,23-3-12 15,-2-37-11-15,30-4-12 16,4-22 0-16,22-11-2 16,5-17 2-16</inkml:trace>
  <inkml:trace contextRef="#ctx0" brushRef="#br2" timeOffset="39971.2862">4210 4767 106 0,'-28'45'40'16,"-3"22"2"-16,-13-5-4 15,3 20-35-15,0 6 1 0,5 6-2 16,4 1 0-16,9-2-1 16,9-3-1-16,11-8-3 15,10-3-2-15,7-25-4 16,22 5-19-16,-8-33-10 15,15-8-2-15,-6-20-2 16,6-8 3-16</inkml:trace>
  <inkml:trace contextRef="#ctx0" brushRef="#br2" timeOffset="40324.3064">4295 5394 103 0,'-9'14'41'15,"13"13"0"-15,-4-13-2 16,5 3-35-16,14-8-1 15,10-2-1-15,8-8-1 16,10-5 1-16,10-9-1 16,4-6 0-16,1-5-1 15,-3-5 0-15,-8 0 1 16,-11-1-2-16,-11 4 1 15,-20 6 0-15,-14 8 0 16,-18 10 1-16,-16 14-1 16,-12 9 2-16,-1 12-1 15,-2 10 0-15,2 6 0 16,10 5 0-16,8-1 0 15,16-6-2-15,15-4-1 0,16-13-4 16,24 1-7-16,0-25-10 16,36 11-12-16,-1-21-5 15,25 2-3-15,4-10 1 16</inkml:trace>
  <inkml:trace contextRef="#ctx0" brushRef="#br2" timeOffset="40692.3275">5781 5306 82 0,'10'-15'39'0,"-6"-5"-1"15,-4 20 1-15,11-3-33 16,-9 22 0-16,-9 7-2 16,-5 15 0-16,-8 7-1 15,-1 10-1-15,-1 1-1 16,2-3-1-16,6-4-1 15,5-11-2-15,13-10-7 16,-4-31-20-16,41 0-9 16,-7-26-1-16,14-7 0 0</inkml:trace>
  <inkml:trace contextRef="#ctx0" brushRef="#br2" timeOffset="40840.3359">5769 4787 92 0,'-25'-5'33'15,"25"5"-25"-15,-4 13-7 16,27-3-37-16,3-10-3 16</inkml:trace>
  <inkml:trace contextRef="#ctx0" brushRef="#br2" timeOffset="41075.3494">6502 4715 93 0,'-37'49'39'15,"2"22"2"-15,-13 5-2 16,11 19-33-16,-11 7-2 16,6 5-1-16,6-3-1 15,10-7-2-15,12-9 0 16,7-15-4-16,18-11-6 15,-5-32-19-15,24-8-10 16,-4-23-1-16,6-9-1 16,-12-18 2-16</inkml:trace>
  <inkml:trace contextRef="#ctx0" brushRef="#br2" timeOffset="41240.3588">6126 5212 108 0,'-20'-16'42'0,"20"16"1"15,14-7-2-15,24 3-38 16,8-2-4-16,12-8-4 15,27 9-15-15,-9-18-18 16,21 6-4-16,-4-8 0 16,15 4-2-16</inkml:trace>
  <inkml:trace contextRef="#ctx0" brushRef="#br2" timeOffset="41708.3856">7643 4839 71 0,'23'-36'39'16,"-3"0"-2"-16,1 12 1 15,-13 0-23-15,-8 24-11 16,11-1 0-16,-13 26-1 15,-9 20-1-15,-2 18 1 16,-7 10 0-16,-6 16-2 16,1 6 1-16,1 3-2 15,2-3 1-15,4-10-2 16,11-11-1-16,6-15-4 15,21-3-18-15,-5-32-14 16,15-5-1-16,-7-23 0 16,8-6 0-16</inkml:trace>
  <inkml:trace contextRef="#ctx0" brushRef="#br2" timeOffset="41877.3952">7452 5257 99 0,'-41'-11'39'15,"23"12"1"-15,5-7 0 16,27 7-36-16,14-11-1 15,25-6-2-15,20-6-4 16,9-6 0-16,20 3-8 16,-9-17-24-16,11 6-5 15,-13-6 2-15,3 6-3 16</inkml:trace>
  <inkml:trace contextRef="#ctx0" brushRef="#br2" timeOffset="42278.4182">8295 4587 101 0,'-20'28'39'15,"-7"4"1"-15,6 22-2 16,-7 6-35-16,2 13 1 16,-3 9 0-16,0 9-2 15,4 0 2-15,-3 0-3 16,6-4 2-16,6-8-2 15,4-12 0-15,9-10 0 16,6-15-1-16,10-15 0 16,10-17 1-16,5-11-1 15,5-15 1-15,1-8 0 16,4-13-1-16,2-4 1 0,-4-4 0 15,-5 2-1-15,-5 5 0 16,-3 6 0-16,-9 9 0 16,-2 14 0-16,-12 9 0 15,10 20-1-15,-12 7 0 16,-1 7-1-16,3 6-1 15,0-1-2-15,9 6-1 16,-2-16-4-16,21 9-10 16,-8-30-8-16,21 5-11 15,-7-20 0-15,14-1 0 16,-8-14 1-16</inkml:trace>
  <inkml:trace contextRef="#ctx0" brushRef="#br2" timeOffset="43298.4765">8727 5323 88 0,'-20'9'37'0,"8"17"1"15,-10-3 1-15,10 9-32 16,-5-1-1-16,5 6-2 16,3-5-1-16,7-4 0 15,2-4-1-15,1-7 0 16,-1-17-1-16,22 6 0 15,-7-17 0-15,6-10-1 16,1-8 0-16,1-8-1 16,1-4 1-16,0-6-1 15,-2 1 0-15,-3 1 0 16,0 4 1-16,-6 4-1 0,1 7 1 15,-2 7 0-15,1 9 0 16,-2 6 0-16,3 9 0 16,4 6 0-16,5 1 1 15,1 6-1-15,6 0 0 16,4 3 0-16,3-1 0 15,4-2 0-15,-1-3 0 16,-1-1 0-16,-4-2 0 16,-5-1 0-16,-7-4 0 15,-5 0 0-15,-18-3 1 16,0 0-1-16,0 0 1 15,-19 9-1-15,-5 0 1 16,-2 5 0-16,-8 7 0 16,0 6 0-16,-1 4 0 0,5 5 1 15,3 2-1-15,8-1 0 16,8-2-1-16,10-5 0 15,13-8 1-15,9-7-1 16,9-10-1-16,7-8 1 16,6-11-1-16,1-8 0 15,-1-9 0-15,-3-7 0 16,-4-6 0-16,-8-5-1 15,-5-2 1-15,-8 1 0 16,-7 4 0-16,-4 7 1 16,-6 7-1-16,1 7 2 15,-3 14-1-15,4 11 1 16,0 0-1-16,-12 11 1 16,12 7 0-16,6 3-1 0,5-1 0 15,7 0 1-15,5-4-1 16,8-1 0-16,3-6 0 15,1-5 1-15,-1-4 0 16,0-1-1-16,-5-5 2 16,-6 1-1-16,-8 2 0 15,-15 3 0-15,0 0 0 16,1 12 0-16,-13 5 0 15,-3 4-1-15,-5 7 0 16,0 3 1-16,3 6-1 16,3-1 0-16,3 0 0 15,11-8 0-15,10-6 1 16,7-7-1-16,12-12 0 15,6-9 1-15,11-11-1 0,-1-8 1 16,6-7-1-16,-2-6 1 16,-3-3-1-16,-5 3 1 15,-6 2-1-15,-9 8 0 16,-7 5 0-16,-9 9 0 15,-10 14 0-15,0 0 0 16,-7 26-1-16,-1-3-1 16,2 10-2-16,-2-5-4 15,15 11-4-15,-8-16-5 16,26 13-7-16,-9-29-5 15,28 11-4-15,-3-19-7 16,11-1 2-16,1-12 3 16</inkml:trace>
  <inkml:trace contextRef="#ctx0" brushRef="#br2" timeOffset="43839.5075">10574 5172 101 0,'-21'-26'40'16,"1"16"1"-16,-19 1-1 15,4 16-34-15,-14 10-1 16,2 14-1-16,-5 8 0 15,6 8-1-15,7 2-1 16,10 2-1-16,11 0 0 16,12-9 0-16,13-7-1 15,15-13 1-15,10-12-1 16,8-12 0-16,5-11 0 15,5-10 1-15,-1-13-1 16,2-4-1-16,-2-3 1 0,-11-2 0 16,-4 7 0-16,-13 5-1 15,-6 11 0-15,-11 10 1 16,-4 12-1-16,-25 29 1 15,-3 12-1-15,-10 12 1 16,-6 16-1-16,-6 15 1 16,-2 6 2-16,0 2 0 15,4 2-1-15,8-7 1 16,5-7 1-16,9-13-3 15,9-13 0-15,7-17 0 16,3-18 0-16,7-19 0 16,0 0 0-16,0-26 0 15,6-10 0-15,0-9 0 16,8-15 0-16,11-5 0 0,6-8 0 15,8-1 0-15,8 1 0 16,4 2-2-16,4 6-2 16,-5 1-7-16,10 19-1 15,-18-6-4-15,12 25-7 16,-22-18-7-16,16 21-5 15,-14-10-8-15,11 2 2 16,6 0 6-16</inkml:trace>
  <inkml:trace contextRef="#ctx0" brushRef="#br2" timeOffset="44440.5418">11089 4603 58 0,'29'-33'36'0,"0"11"0"16,-12 4 0-16,3 23-15 0,-15 8-14 16,-4 26 0-16,-12 17-2 15,0 22 1-15,-17 12 0 16,1 17-2-16,-6 4 0 15,0 1-1-15,4-4 0 16,6-11-2-16,6-13 1 16,8-17-1-16,11-16 0 15,8-18 0-15,9-18-1 16,9-16 1-16,3-17 0 15,5-12 0-15,-1-10 0 16,2-6 0-16,-1-4 0 16,-5 1-1-16,-6 5 1 15,-1 9-1-15,-9 14 0 16,-3 14 1-16,-12 7-1 0,19 26 0 15,-12 6-2-15,3 3-1 16,10 10-6-16,0-10-5 16,21 12-9-16,-11-26-8 15,24 4-7-15,-7-17-5 16,13-3 1-16,-2-11 2 15</inkml:trace>
  <inkml:trace contextRef="#ctx0" brushRef="#br2" timeOffset="45101.5796">11968 5402 99 0,'0'0'39'0,"0"0"1"15,28 9-3-15,5-12-34 16,16 1-2-16,16 0-3 15,6-16-13-15,20 13-23 16,0-14 1-16,12 3-3 16,-7-11 0-16</inkml:trace>
  <inkml:trace contextRef="#ctx0" brushRef="#br2" timeOffset="45966.6288">13007 5163 90 0,'-22'-4'38'16,"22"4"-2"-16,-25 9 3 16,17 3-34-16,-13 11-2 15,2 9 1-15,-4 9-1 16,-5 8-1-16,1 5 0 15,3 3 0-15,7-4-1 16,9-5 0-16,8-7 0 16,15-12 0-16,13-14-1 15,12-13-1-15,14-16 1 16,2-10-1-16,4-12 0 15,-1-5 0-15,-7-9 0 16,-9-3 0-16,-11 2 0 0,-13-1 1 16,-14 7 0-16,-9 7 0 15,-11 7 0-15,-6 8 1 16,-1 9-1-16,0 7 1 15,3 5 0-15,9 9 0 16,10-7 0-16,11 20 0 16,17-9 0-16,9-1 0 15,12 4-1-15,4-1 1 16,1-1 0-16,-1 5 0 15,-7 1 0-15,-9 8-1 16,-14 4 1-16,-11 7-1 16,-12 3 0-16,-12 3 1 15,-3 2-1-15,-8-4 1 16,2-2-1-16,0-6 0 0,4-7 0 15,8-9 0-15,9-17 0 16,0 0 1-16,22-8-1 16,0-12 1-16,2-7 1 15,3-5-1-15,-2-6 1 16,-2 0-1-16,-6-6 1 15,0 0-1-15,-3 4 0 16,-2-1 0-16,1 4-1 16,5 3-1-16,5 3-1 15,2-2-2-15,13 13-2 16,2-7-4-16,21 18-12 15,-7-17-7-15,21 17-13 16,-2-8 2-16,21 10-3 16,4-3 4-16</inkml:trace>
  <inkml:trace contextRef="#ctx0" brushRef="#br2" timeOffset="46558.6628">15119 5208 85 0,'-15'-6'35'0,"-10"-7"2"16,5 13 0-16,-7-6-33 16,4 9 1-16,-2-1 0 15,4 7-1-15,1 5-1 16,4 3 0-16,8 3-1 0,9 4-1 15,8-3 0-15,12-3 0 16,8 0-1-16,7-3 0 16,2-3 0-16,2-5 1 15,-6 0-1-15,-4 0 1 16,-10 5-1-16,-13 6 0 15,-15 5 1-15,-11 6-1 16,-8 7 0-16,-8-1 0 16,-2 6-1-16,2-9-2 15,11 2-5-15,1-26-18 16,23-8-12-16,23-11 0 15,22-16-2-15,9-21 1 16</inkml:trace>
  <inkml:trace contextRef="#ctx0" brushRef="#br2" timeOffset="46784.6758">15647 4774 98 0,'-25'61'38'15,"2"20"0"-15,-7 0-2 16,3 13-35-16,4 1 0 16,3-3-3-16,11-4-1 15,0-22-7-15,25 0-27 16,1-25 1-16,19-11 0 0,4-22-2 15</inkml:trace>
  <inkml:trace contextRef="#ctx0" brushRef="#br2" timeOffset="47106.6942">15979 5155 93 0,'-22'-25'38'16,"-15"0"-1"-16,4 20 3 16,-11 2-31-16,9 18-5 15,3 6 1-15,7 12-2 16,4 7 0-16,8 5-2 15,8 4 2-15,13-2-2 16,10-1-1-16,8-5 1 16,8-8-1-16,9-9 1 15,3-10-2-15,4-10 1 0,-2-12 0 16,-6-10-1-16,-2-7 0 15,-9-11-1-15,-9-3 1 16,-9-7-2-16,-9 2 0 16,-6-4-2-16,-5 9 0 15,-8-1-3-15,9 22-13 16,-11-7-16-16,17 25-1 15,-5-17 1-15,18 18 0 16</inkml:trace>
  <inkml:trace contextRef="#ctx0" brushRef="#br2" timeOffset="47482.7158">16534 5120 87 0,'-11'-14'36'15,"-9"3"0"-15,2 9 2 16,-13-4-29-16,3 9-4 15,-7 3-1-15,5 9 1 16,-1 0-2-16,5 7 0 16,4 1 1-16,11 1-3 15,8-1 0-15,13-2 0 16,12-4-1-16,11-4 0 15,7-3 0-15,2-2-1 16,6-1 1-16,-6-2 1 16,-6 3-1-16,-6 4 1 15,-9 3-1-15,-12 4 0 16,-12 5 1-16,-7 3-1 15,-11 0 0-15,-2-1 0 0,-2-1-2 16,-1-4-1-16,9-4-3 16,0-20-10-16,29 6-13 15,0-21-11-15,21-4 0 16,9-19 0-16,17-4 0 15</inkml:trace>
  <inkml:trace contextRef="#ctx0" brushRef="#br2" timeOffset="47886.7388">17189 4651 103 0,'0'0'41'0,"-15"10"0"16,-1 25-1-16,-14-1-34 15,2 16-3-15,0 6 0 0,2 13-1 16,-7 6 1-16,5 4-1 15,1-2 0-15,5-4-1 16,3-6 1-16,7-9-2 16,8-9 0-16,6-13 1 15,7-14-1-15,11-17 0 16,8-12 0-16,3-11 1 15,7-11-1-15,2-9 1 16,1-7 0-16,2-1-1 16,-3 1-1-16,-7 5 2 15,-3 7-1-15,-6 11 2 16,-9 13-2-16,-15 9 0 15,2 29 0-15,-14 6 0 0,-4 7 0 16,0 3-3-16,3 6-2 16,-2-11-6-16,20 6-4 15,-6-28-8-15,31 7-8 16,-8-28-6-16,22-1-6 15,2-15 1-15,19-6 2 16</inkml:trace>
  <inkml:trace contextRef="#ctx0" brushRef="#br2" timeOffset="48303.7625">18106 5080 97 0,'16'-6'37'15,"-16"6"3"-15,15 8-5 16,-16 8-31-16,-4 15 0 0,-7 7 0 16,-6 11-3-16,-6 5 2 15,-3 2-2-15,1 3-2 16,3-6 0-16,9-4-4 15,3-26-13-15,28 1-21 16,1-24 1-16,21-8-1 16,4-22-2-16</inkml:trace>
  <inkml:trace contextRef="#ctx0" brushRef="#br2" timeOffset="48451.771">18282 4557 98 0,'-40'-27'36'15,"12"12"-4"-15,18 10-25 0,10 5-43 16,16-2-2-16,16-3 0 16</inkml:trace>
  <inkml:trace contextRef="#ctx0" brushRef="#br2" timeOffset="48705.7858">18857 4527 96 0,'-23'14'39'0,"4"18"1"15,-14 3-1-15,10 19-35 16,-6 11-1-16,0 15-1 0,0 12 1 16,0 7-1-1,1 1 0-15,6-3-2 0,6-7 1 16,3-12-3-16,8-10-1 15,1-23-6-15,19-4-17 16,-10-31-13-16,16-9-1 16,-10-20 0-16,8-6 1 15</inkml:trace>
  <inkml:trace contextRef="#ctx0" brushRef="#br2" timeOffset="48873.7951">18527 5105 100 0,'-24'-25'41'0,"-9"-4"0"15,20 17-1-15,0-7-31 16,24 12-5-16,16-1-1 15,19 0-2-15,17 2-3 16,9-7-3-16,20 11-8 0,-12-18-12 16,19 19-15-16,-16-10-2 15,2 12-1-15,-15-5 0 16</inkml:trace>
  <inkml:trace contextRef="#ctx0" brushRef="#br2" timeOffset="49601.837">19679 5100 92 0,'26'-15'39'0,"-7"-7"-2"15,3 10 1-15,-8-3-36 16,-14 15 1-16,11-14-1 15,-11 14-1-15,-15 20 4 16,-3 4-4-16,-8 7 3 0,0 8-1 16,-4 4 1-16,2 3-2 15,7-3 1-15,9-1-2 16,16-11 0-16,15-9-1 15,16-14 1-15,14-11-1 16,10-11 0-16,7-10 0 16,3-5 1-16,-3-7-1 15,-8 2 1-15,-8 0-1 16,-10 5 0-16,-11 9 0 15,-12 5 0-15,-7 10 0 16,-10 5 0-16,-3 21 0 16,-5 3 0-16,-3 7 0 15,1 7-1-15,0 6 1 16,3 0 0-16,7 0 0 15,7-7 0-15,12-7 0 0,11-10 1 16,9-10-1-16,5-13 0 16,4-12 1-16,0-8 0 15,-2-10-1-15,-8-8 1 16,-5-4 0-16,-12-4-3 15,-9-1 3-15,-4 2-4 16,-8-2 1-16,3 8-2 16,-6 0-1-16,8 17-7 15,-3-9-4-15,19 26-8 16,-12-10-9-16,15 19-6 15,-3-2-2-15,11 12 3 16</inkml:trace>
  <inkml:trace contextRef="#ctx0" brushRef="#br2" timeOffset="49819.8495">20851 5043 101 0,'0'0'39'0,"-6"16"2"16,-8-8-1-16,10 16-35 15,-10 3-1-15,0 11-2 16,-2 6 1-16,-3 6-2 15,1 3 0-15,3-2-2 16,3-3-2-16,6-11-3 16,14 0-9-16,-8-37-12 15,29 15-14-15,-6-29 1 16,12-4-1-16,-4-20 2 15</inkml:trace>
  <inkml:trace contextRef="#ctx0" brushRef="#br2" timeOffset="49961.8576">20937 4761 103 0,'-15'-40'39'0,"-3"2"-1"16,11 10-2-16,8 14-47 16,-2-12-19-16,22 17-10 15,-3-2 1-15,9 12-2 16</inkml:trace>
  <inkml:trace contextRef="#ctx0" brushRef="#br2" timeOffset="50246.8739">21559 4531 110 0,'-30'7'41'0,"12"18"0"16,-11 0-4-16,5 25-35 15,-3 12 0-15,2 18 0 16,-3 9 1-16,-1 9-2 16,4 2 1-16,1 0-3 15,9-4 0-15,0-12-3 16,11-5-2-16,-6-30-9 15,23 5-13-15,-16-32-13 16,15-7 0-16,-12-15 1 0,16-21 1 16</inkml:trace>
  <inkml:trace contextRef="#ctx0" brushRef="#br2" timeOffset="50427.8843">21238 5129 114 0,'-4'-11'41'0,"-1"-1"1"15,5 12-2-15,15 2-37 16,8-4-2-16,13-1-1 15,8-4-3-15,10 1-3 16,1-11-2-16,18 12-14 16,-17-20-12-16,14 7-7 15,-11-10 1-15,8 1-2 16</inkml:trace>
  <inkml:trace contextRef="#ctx0" brushRef="#br2" timeOffset="50808.9061">22115 4489 101 0,'-37'0'41'0,"7"31"1"15,-19 6-1-15,6 20-33 16,-9 8-4-16,2 13 0 16,-1 4 1-16,5 5-2 15,3 1 0-15,8-4 0 16,9-8-3-16,5-8 0 15,10-10 0-15,8-12 0 16,6-11 0-16,8-14 0 0,10-12 0 16,3-13 0-16,5-5 0 15,6-13 0-15,1-7 0 16,-1-3 0-16,1-3 0 15,-3 3 0-15,-5 5 0 16,-5 7 0-16,-5 8 0 16,-6 11 0-16,-12 1 0 15,6 29 0-15,-7-3-2 16,-5 1-2-16,8 7-3 15,-3-9-4-15,16 10-8 16,-15-35-5-16,32 34-8 16,-13-33-9-16,20-1 0 15,-4-9 1-15</inkml:trace>
  <inkml:trace contextRef="#ctx0" brushRef="#br2" timeOffset="50983.9161">22523 5205 124 0,'0'0'42'15,"0"0"2"-15,0 0-5 16,16 0-42-16,9-15-9 16,24 16-10-16,-13-18-13 15,19 7-9-15,0-5 2 16,11 2-3-16</inkml:trace>
  <inkml:trace contextRef="#ctx0" brushRef="#br2" timeOffset="51874.9669">1298 6812 54 0,'0'0'31'16,"7"-19"1"-16,-7 19 0 15,6-22-16-15,-6 22-5 16,10-19-2-16,1 13 0 15,-10-8-1-15,9 7 1 16,-10 7-2-16,10-10 0 16,-10 10-2-16,11 22 0 15,-5 8-2-15,1 18 0 16,-4 14-2-16,-4 19 1 15,-1 12-2-15,-5 10 1 16,-3 8-1-16,-5 0 0 16,-5-4 0-16,1-8-1 0,4-14-1 15,4-13-1-15,8-9-4 16,1-24-11-16,23-4-20 15,-1-21-2-15,17-7 0 16,1-19-1-16</inkml:trace>
  <inkml:trace contextRef="#ctx0" brushRef="#br2" timeOffset="52110.9806">1954 7364 106 0,'0'0'38'16,"-15"24"2"-16,-4-1-3 15,5 18-31-15,-6 1-2 0,2 7-1 16,1 1-1-16,3 1 0 16,3-1-2-16,6-9-2 15,5-3-2-15,2-15-6 16,20-4-23-16,-5-20-6 15,15-5 0-15,-6-23 0 16</inkml:trace>
  <inkml:trace contextRef="#ctx0" brushRef="#br2" timeOffset="52265.9894">2063 6907 115 0,'-34'-18'38'15,"-2"6"0"-15,8 20-5 0,8 4-35 16,5 0-5-16,24 13-28 15,1-8-2-15,19 10 0 16,5-8-2-16</inkml:trace>
  <inkml:trace contextRef="#ctx0" brushRef="#br2" timeOffset="52859.0231">2556 7317 80 0,'-8'31'39'15,"1"8"-1"-15,-16-3 1 16,6 15-10-16,-9-10-24 15,8 4 0-15,-2-2-2 16,8-1 0-16,1-5-1 16,6-4 0-16,6-10-1 0,6-12 0 15,7-13 0-15,8-12-1 16,5-15 1-16,3-11 0 15,4-7-1-15,3-8 0 16,-5-6 1-16,2-1 0 16,-5 2-1-16,-5 5 1 15,-7 10 1-15,-4 7-2 16,-4 10 0-16,-3 13 0 15,-6 15 0-15,6 15 0 16,-6 11 0-16,-4 10 0 16,8 6 0-16,-2 4 0 15,5 1 0-15,6-3 0 0,2-6 0 16,12-11 0-16,3-12 0 15,7-11 0-15,7-13 0 16,2-8 0-16,4-11 0 16,0-7 0-16,-3-5 0 15,-3-4 0-15,-3 4 0 16,-6 5 0-16,-9 6 0 15,-6 7 0-15,-6 10 0 16,-14 12 0-16,8 19 0 16,-15 10 0-16,-1 8 0 15,-5 10 0-15,4 9 0 16,-5 4 0-16,4 1 0 15,0-6 0-15,11-2-7 16,-1-15-4-16,20 4-5 16,-11-30-3-16,23 6-6 15,-15-32-6-15,19 4-9 0,-7-20-1 16,3-6 5-16</inkml:trace>
  <inkml:trace contextRef="#ctx0" brushRef="#br2" timeOffset="53242.0453">3520 7367 113 0,'0'15'39'0,"12"9"2"16,2-15-4-16,9 0-32 15,10-8 0-15,9-3-3 16,4-9 0-16,3-5 0 15,-3-7 0-15,1-7-1 0,-9-2-1 16,-10-1 1-16,-10-2-1 16,-10 1 1-16,-11 4-1 15,-15 6 0-15,-6 8 1 16,-7 13-1-16,-8 10 1 15,-2 16 1-15,-3 8-2 16,1 13 0-16,5 8 0 16,7 3 0-16,10 1 0 15,14-1 0-15,13-10 0 16,10-11 0-16,16-9 0 15,11-16-8-15,20-4-4 16,-8-22-5-16,22 7-7 16,-19-25-6-16,15 6-10 15,-15-9-2-15,-2 5 3 0,-9-3 2 16</inkml:trace>
  <inkml:trace contextRef="#ctx0" brushRef="#br2" timeOffset="53791.0767">4345 7203 120 0,'-15'-14'40'0,"15"14"2"15,-16-3-2-15,16 3-36 16,-17 19-1-16,8 5-2 15,-4 8 1-15,3 6-1 16,-5 6 1-16,6 5-2 16,2-3 0-16,3-2 0 0,8-7 0 15,5-11 0-15,9-9 0 16,9-12 0-16,6-12 0 15,4-10 0-15,3-9 0 16,3-6 0-16,-2-6 0 16,-4-3 0-16,-4 4 0 15,-7 2 0-15,-7 8 0 16,-5 7 0-16,-4 9 0 15,-10 11 0-15,2 14 0 16,-7 7 0-16,-1 9 0 16,2 6 0-16,0 4 0 15,4 3 0-15,5-3 0 16,2-8 0-16,8-6 0 15,8-11 0-15,1-13 0 0,9-12 0 16,-1-12 0-16,2-12 0 16,0-8 0-16,-6-7 0 15,-1-3 0-15,-8-3 0 16,-4 3 0-16,-11-7-6 15,2 11-5-15,-13-5-3 16,11 17-4-16,-18-8-5 16,15 27-6-16,-16-11-6 15,15 28-6-15,-8-12 5 16,8 12 4-16</inkml:trace>
  <inkml:trace contextRef="#ctx0" brushRef="#br2" timeOffset="54466.1153">5675 7138 87 0,'-15'0'36'16,"-13"-2"0"-16,0 5 2 15,-11-1-31-15,2 10 0 16,-12 1-1-16,-2 13-1 16,-1 4 1-16,0 9-1 15,1 4-1-15,9 4 0 16,6-1 0-16,14-1-2 15,12-5 0-15,14-10 0 16,18-11-1-16,14-10-1 16,15-11 1-16,7-8-1 15,8-10 2-15,3-8-2 0,-6-5 0 16,-1-4 0-16,-9-1 0 15,-11 0 0-15,-12-1 0 16,-13 3 0-16,-8 1 0 16,-5 7 0-16,-4 6 0 15,-5 6 0-15,5 16 0 16,-18-3 0-16,6 23 0 15,1 10 0-15,-5 13 0 16,6 3 0-16,1 7 0 16,4 2-3-16,12-3 0 15,6-8-1-15,16-11-4 16,3-20-4-16,25-3-6 15,-8-29-5-15,24 3-6 16,-14-31-5-16,14-2-6 16,-10-13 3-16,2-6 3 0</inkml:trace>
  <inkml:trace contextRef="#ctx0" brushRef="#br2" timeOffset="54677.1272">6392 6618 95 0,'-34'32'40'0,"3"30"1"16,-15 11-2-16,5 18-22 15,-1 5-13-15,9 4 0 16,6-2-2-16,11-4-1 16,11-9-2-16,9-13-2 15,12-9-4-15,-1-25-12 16,23-1-11-16,-11-27-11 15,3-3 1-15,-9-21-1 0,-1-3 1 16</inkml:trace>
  <inkml:trace contextRef="#ctx0" brushRef="#br2" timeOffset="54880.139">6007 7113 122 0,'-29'-14'42'16,"16"14"0"-16,13 0-1 15,0 0-38-15,17 6-1 16,17-3-1-16,17 2-2 15,13-1-1-15,8 4-2 16,3-3-3-16,14 8-8 16,-12-16-10-16,12 13-14 0,-22-10-2 15,3 4 0-15,-20-8 1 16</inkml:trace>
  <inkml:trace contextRef="#ctx0" brushRef="#br2" timeOffset="55534.1764">6695 7189 86 0,'-40'23'40'0,"5"13"-1"15,-2-9 2-15,14 12-11 16,5-12-26-16,15-3-1 16,12-7-1-16,11-3 0 15,8-8 0-15,8-9 0 16,4-7-2-16,4-6 2 15,-3-6-2-15,-2-2 2 0,-9-4-2 16,-2-2 0-16,-10 2 0 16,-6-4 0-16,-8 6 0 15,-9 3 0-15,-6 9-2 16,-7 6 2-16,-8 9 0 15,-5 10 0-15,-1 9 0 16,-2 10-1-16,2 8 1 16,6 0 1-16,8 2-1 15,11-2 0-15,9-7 2 16,14-6-2-16,10-5 0 15,11-12 0-15,5-6 0 16,7-3 0-16,0-6 0 16,1-2 0-16,-2-2 0 15,-5 1 0-15,-6 3 0 16,-8 4 0-16,-5 6 0 0,-11 6 0 15,-6 8 0-15,-9 6 0 16,-4 5 0-16,-5 6 0 16,-2 3 0-16,0-3 0 15,2-3 0-15,4-3 0 16,3-12 0-16,4-16 0 15,14-7 0-15,3-16 0 16,5-10 0-16,4-11 0 16,1-7 0-16,-1-8 0 15,2 1 0-15,-5 2 0 16,0 6 0-16,-1 3 0 15,-3 11 0-15,2 1 0 16,3 13 0-16,-2-1-10 16,11 11-2-16,-7-13-5 0,22 19-6 15,-11-20-6-15,25 9-4 16,-6-10-8-16,15-3 1 15,10-6 5-15</inkml:trace>
  <inkml:trace contextRef="#ctx0" brushRef="#br2" timeOffset="55894.1969">7971 6441 71 0,'-13'25'36'15,"-4"-3"-3"-15,1 6 4 16,-1 0-29-16,6 0-6 16,1 2-5-16,2-6-24 15,14-2-6-15,6-12 1 16,13-7-3-16</inkml:trace>
  <inkml:trace contextRef="#ctx0" brushRef="#br2" timeOffset="56069.207">8228 6514 117 0,'-19'24'40'16,"14"9"3"-16,-6-7-5 16,8 2-37-16,11 3-9 15,-2-16-19-15,20 10-14 16,-6-10 1-16,5 1-2 15,-6-5 2-15</inkml:trace>
  <inkml:trace contextRef="#ctx0" brushRef="#br2" timeOffset="56719.2441">804 6599 90 0,'-11'18'38'16,"-5"0"-2"-16,2 13 1 16,-13 3-31-16,10 5-2 15,0-4-1-15,9 1-2 16,8-2-3-16,4-9-3 15,18 2-12-15,6-21-18 0,15-3-2 16,3-14 0-16,13-3 0 16</inkml:trace>
  <inkml:trace contextRef="#ctx0" brushRef="#br2" timeOffset="56848.2515">1024 6746 69 0,'-30'32'31'15,"2"2"-9"-15,9 11-21 16,16 4-25-16,5-7-5 15,18-1-2-15</inkml:trace>
  <inkml:trace contextRef="#ctx0" brushRef="#br2" timeOffset="57712.3009">9099 6250 76 0,'-30'-5'35'15,"-3"16"0"-15,-9 5-1 16,-1 23-25-16,-9 14 0 15,8 27 1-15,-7 9-3 16,5 24 0-16,1 7-3 16,9 6-1-16,13-2-1 15,17-9-4-15,26-8-15 16,11-29-20-16,33-18-3 15,18-27 0-15,24-17-1 0</inkml:trace>
  <inkml:trace contextRef="#ctx0" brushRef="#br2" timeOffset="58320.3357">9876 7071 62 0,'-2'-31'35'16,"-3"6"1"-16,-11 2-1 15,1 16-7-15,-14-6-20 16,2 18-1-16,-13 3-1 16,4 11-1-16,-5 5-1 15,6 11-1-15,-1 1 0 16,7 2 0-16,4 0-1 15,11 0-1-15,6-2 0 0,14-4-1 16,7-6 1 0,7-6-1-16,7-7 1 0,7-9-2 15,4-8 2-15,5-11 1 16,2-8-1-16,0-4 0 15,-3-5 0-15,-1 0 0 16,-8-3 0-16,-4 4 0 16,-7 8-1-16,-8 6 0 15,-14 17 1-15,0 0-1 16,0 0 0-16,-14 25 0 15,5 3-1-15,-2 4-2 16,5 7 0-16,4-1-3 16,15 4-2-16,-1-18-13 15,26 8-14-15,-4-16-6 16,14-1 2-16,3-15 1 15</inkml:trace>
  <inkml:trace contextRef="#ctx0" brushRef="#br2" timeOffset="58561.3495">10556 7035 115 0,'-19'-10'39'0,"-16"-3"0"16,5 19-1-16,-10 3-33 15,3 11-1-15,2 6-1 16,4 10 0-16,5 2-1 15,7 7-3-15,7-2 2 16,17-6-2-16,10-4-1 16,14-12-2-16,19-7-2 0,5-27-13 15,29 3-13-15,-3-26-6 16,14-1-1-16,-7-18-1 15</inkml:trace>
  <inkml:trace contextRef="#ctx0" brushRef="#br2" timeOffset="58774.3616">11148 6530 108 0,'-33'38'38'0,"4"21"4"15,-10 7-5-15,8 13-31 16,-2 9-4-16,4 8-1 15,5-5-1-15,7-2-3 0,9-5-2 16,-5-18-17-16,19 0-17 16,-3-21-1-16,8-9 1 15,-2-23 0-15</inkml:trace>
  <inkml:trace contextRef="#ctx0" brushRef="#br2" timeOffset="59308.3922">10773 6967 121 0,'10'13'39'0,"10"-13"1"15,21 9-5-15,4-11-32 16,9 1 0-16,5-3 0 0,0 2 0 15,-4 0-1-15,-5 3 0 16,-9 2 0-16,-7 2 0 16,-11 3-2-16,-6 1 0 15,-7 6 0-15,-7 1 0 16,-7 6 0-16,-2 2 0 15,-6 8 0-15,1-1 0 16,-3 4 0-16,3 1 0 16,2 1 0-16,8-5 0 15,2-4 0-15,13-7 0 16,10-13 0-16,9-7 0 15,9-11 0-15,8-12 0 16,6-8 0-16,1-5 0 16,1-7 0-16,-9-1 0 0,-3 1 0 15,-11 3 0-15,-10 5 0 16,-8 5 0-16,-9 10 0 15,-8 19 0-15,0 0 0 16,-14 12 0-16,-1 16 0 16,0 5 0-16,0 11 0 15,1 2-2-15,6 5-5 16,0-11-4-16,19 5-6 15,-7-22-6-15,29 7-7 16,-11-21-7-16,18-2-4 16,4-18 4-16,8-4 2 15</inkml:trace>
  <inkml:trace contextRef="#ctx0" brushRef="#br2" timeOffset="59702.4148">12149 7055 115 0,'-10'-23'39'0,"-1"15"2"15,-15-1-3-15,-3 18-33 16,-5 6 1-16,2 10-1 15,-7 9-2-15,6 6 0 16,0 4-3-16,9-3 0 16,8-1 0-16,10-6 0 15,12-7 0-15,15-9 0 16,10-12 0-16,9-8 0 15,10-11 0-15,4-9 0 16,2-8 0-16,0-2 0 16,-6-4 0-16,-7 2 0 0,-9 1 0 15,-8 4 0-15,-12 10 0 16,-9 5 0-16,-5 14 0 15,-10 2 0-15,-4 14 0 16,-4 7 0-16,-2 5 0 16,1 8 0-16,7 1 0 15,5-3 0-15,7-1-6 16,7-14-4-16,18 0-4 15,-2-29-7-15,26 13-4 16,-7-34-5-16,20 2-9 16,0-15 0-16,8-5 1 15,-1-9 6-15</inkml:trace>
  <inkml:trace contextRef="#ctx0" brushRef="#br2" timeOffset="59926.4276">13014 6506 113 0,'-30'17'42'16,"-14"8"0"-16,5 23 1 15,-11 5-38-15,4 15 1 16,3 9-4-16,6 5 0 16,8 1-2-16,7 3 0 15,10-6 0-15,10-9-4 16,12-11-1-16,10-18-4 15,21-4-7-15,-4-31-8 16,27 2-9-16,-9-27-7 16,17-9 1-16,-5-16 0 15</inkml:trace>
  <inkml:trace contextRef="#ctx0" brushRef="#br2" timeOffset="60161.441">13479 6422 113 0,'-34'24'41'0,"-19"11"2"15,6 22 0-15,-11 8-38 16,9 11 0-16,1 7-3 16,4 6 1-16,10 0-3 15,9-3 0-15,14-4-2 16,7-13-4-16,15-8-4 15,3-26-7-15,25 1-9 16,-5-34-8-16,19-4-7 16,-2-20 2-16,8-6 0 0</inkml:trace>
  <inkml:trace contextRef="#ctx0" brushRef="#br2" timeOffset="60664.4698">13597 6949 110 0,'-21'-4'41'0,"0"25"0"15,-11 1 0-15,15 15-33 16,-12 2-3-16,4 8 0 15,6-2-1-15,6 0-4 16,10-8 0-16,13-9 0 16,7-14 0-16,10-10 0 15,9-12 0-15,3-10 0 16,5-11 0-16,1-6 0 0,0-5 0 15,-4 2 0 1,-4 5 0-16,-9 4 0 0,-5 8 0 16,-8 12 0-16,-15 9 0 15,-1 22 0-15,-15 10 0 16,-11 18-3-16,-9 10 2 15,-11 15-1-15,-5 9 1 16,-6 4-1-16,1 4 1 16,2-5-1-16,9-7 1 15,7-10 1-15,13-13 0 16,8-17 0-16,10-17 0 15,8-23 0-15,0 0 0 16,3-14 1-16,-2-15-1 16,0-4 1-16,1-13-1 15,1-4 1-15,-1-4-1 16,5-1 1-16,3 2-1 0,3-2 0 15,11 8 0-15,8 1-2 16,11 6-6-16,0-5-3 16,18 15-8-16,-17-15-4 15,23 15-9-15,-9-12-8 16,21 0-2-16,3-9 3 15</inkml:trace>
  <inkml:trace contextRef="#ctx0" brushRef="#br2" timeOffset="61407.5123">15256 6590 70 0,'-5'-15'35'0,"-13"-2"2"16,-4 9 1-16,-19-4-18 16,-3 20-15-16,-13 5 3 15,-4 22 0-15,-7 11-3 16,2 15 2-16,-3 10-3 15,8 9 1-15,9-2-2 16,14 0 1-16,16-8-3 16,18-7 0-16,24-11-2 15,17-14-2-15,23-11-1 16,13-16-3-16,20 3-4 15,1-21-12-15,17 10-6 16,-11-22-12-16,5 3 2 0,-16-12 1 16,-3 2 2-16</inkml:trace>
  <inkml:trace contextRef="#ctx0" brushRef="#br2" timeOffset="61814.5356">15622 6895 109 0,'-35'5'39'15,"-13"2"1"-15,2 18-1 16,-8-1-33-16,4 10 0 15,-4 3-2-15,12 6-1 16,1 0 0-16,14-2-1 16,14-6-1-16,12-5 0 15,18-10 1-15,14-9-2 16,15-9 0-16,7-9 0 0,7-7 0 15,4-12 0-15,-6-4 0 16,0-7 0-16,-10 0 0 16,-5-2 0-16,-10 3 0 15,-11 0 0-15,-6 8 0 16,-8 3 0-16,-8 11 0 15,0 14 0-15,-19 5 0 16,3 15 0-16,-1 10 0 16,-1 8 0-16,3 3 0 15,3 9 0-15,7-3-3 16,6-7-2-16,14-1-1 15,7-27-8-15,25 3-4 16,-9-33-7-16,25 3-6 0,-3-29-8 16,11-7-1-16,-3-17 3 15,5-7 2-15</inkml:trace>
  <inkml:trace contextRef="#ctx0" brushRef="#br2" timeOffset="62016.5471">16393 6348 113 0,'-29'54'40'15,"-15"9"2"-15,4 20-2 16,-5 2-37-16,7 11 2 16,4-3-3-16,11-3-1 15,15-2-6-15,4-19-4 16,26 8-13-16,-7-29-10 0,22 0-10 15,0-23 0-15,12-2 2 16,0-20-1-16</inkml:trace>
  <inkml:trace contextRef="#ctx0" brushRef="#br2" timeOffset="62316.5643">16839 6896 114 0,'-24'-6'40'0,"-14"-3"1"15,0 19-1-15,-13 1-34 16,3 10 0-16,-2 6-2 16,4 9 0-16,4 3-4 0,13 4 0 15,10 2 0-15,11-7 0 16,18-4 0-16,17-11 0 15,11-7 0-15,14-9 0 16,9-8-5-16,2-9-1 16,9-3-4-16,-14-15-6 15,14 11-7-15,-25-23-7 16,6 8-9-16,-13-11 1 15,-2 8 0-15,-9-2 3 16</inkml:trace>
  <inkml:trace contextRef="#ctx0" brushRef="#br2" timeOffset="62483.5738">17143 6957 107 0,'-14'39'38'15,"-8"0"2"-15,6 14-2 16,-10-8-31-16,10 7-4 0,2-7 0 16,5-6-3-16,5-4 0 15,4-12-5-15,13-2-8 16,-13-21-14-16,29-14-11 15,-10-8-1-15,8-4-1 16,-2-15 2-16</inkml:trace>
  <inkml:trace contextRef="#ctx0" brushRef="#br2" timeOffset="62617.5815">17219 6649 110 0,'-18'-2'34'0,"-1"4"-8"15,19-2-26-15,-17 20-36 16,26-5-1-16,3-3-1 15</inkml:trace>
  <inkml:trace contextRef="#ctx0" brushRef="#br2" timeOffset="63037.6055">17543 6959 125 0,'-29'35'41'16,"-10"-3"1"-16,12 11-2 15,-4-11-36-15,13 3-1 16,9-4-3-16,12-6 0 16,12-6 0-16,11-7 0 0,10-8 0 15,9-9 0-15,3-8 0 16,8-7 0-16,-4-8 0 15,-3-7 0-15,-4-3 0 16,-6-4 0-16,-5 1 0 16,-6 2 0-16,-5 3 0 15,-8 6 0-15,-3 9 0 16,-5 7 0-16,-7 14 0 15,-3 14 0-15,-6 9 0 16,-4 8 0-16,-3 10 0 16,0 1 0-16,3 4-2 15,-1-3-3-15,13-3-4 16,-4-17-5-16,20 7-6 0,-15-30-7 15,42 8-5-15,-16-21-7 16,13 2 1-16,-3-16 2 16</inkml:trace>
  <inkml:trace contextRef="#ctx0" brushRef="#br2" timeOffset="63541.6344">18233 6912 112 0,'-22'16'39'0,"6"12"1"15,-13-5-1-15,8 13-32 16,-7-1-1-16,5 5-2 15,1-7-1-15,8-1-1 16,6-9 1-16,7-8-3 16,1-15 0-16,23 4 0 15,0-17 0-15,4-5 0 0,4-9 0 16,0-2 0-16,1-4 0 15,-2-1 0-15,-5 4 0 16,-6 6 0-16,-7 5 0 16,-5 6 0-16,-7 13 0 15,0 0 0-15,0 13 0 16,-2 4 0-16,-1 4 0 15,1 1 0-15,5-2 0 16,3-1 0-16,8-8 0 16,8-5 0-16,2-8 0 15,9-5 0-15,5-7 0 16,0-3 0-16,1-5 0 15,3-2 0-15,-5 1 0 16,-2-1 0-16,-4 7 0 0,-9 6 0 16,-4 6 0-16,-5 8 0 15,-7 12 0-15,-4 10 0 16,-6 5 0-16,-3 4-2 15,2 8-4-15,-6-8-6 16,11 10-4-16,-14-22-6 16,23 10-5-16,-9-32-9 15,0 12-4-15,0-12-1 16,22-24 5-16</inkml:trace>
  <inkml:trace contextRef="#ctx0" brushRef="#br2" timeOffset="64187.6713">19391 6423 63 0,'21'-20'36'0,"-9"4"0"16,-12 16 1-16,0 0-10 16,-2 22-22-16,-12 8 0 15,2 15 1-15,-4 9-3 16,0 12 2-16,1 10-3 15,-1 6 1-15,3 2-1 16,0 0 0-16,5-1-2 16,0-6-3-16,4-7-2 15,0-17-8-15,14-1-15 16,-7-26-12-16,10-5 4 15,-2-23-4-15,8-10 3 16</inkml:trace>
  <inkml:trace contextRef="#ctx0" brushRef="#br2" timeOffset="64369.6816">19362 6898 108 0,'-4'-18'37'16,"-3"-1"2"-16,7 19-2 16,10-6-31-16,8 5-2 15,8 2-2-15,9-2-2 16,13 0-2-16,6-10-4 15,19 7-14-15,-10-20-17 16,14 3-1-16,-3-9 1 16,2-1-2-16</inkml:trace>
  <inkml:trace contextRef="#ctx0" brushRef="#br2" timeOffset="64584.694">20039 6422 112 0,'-42'66'40'0,"-11"2"0"15,9 16-1-15,-1 0-37 16,5 2 2-16,13 0-4 16,13-7 2-16,11-5-4 15,14-12-1-15,19-3-6 16,2-30-13-16,30 5-15 15,-6-25-3-15,11-7 2 16,-8-15-2-16</inkml:trace>
  <inkml:trace contextRef="#ctx0" brushRef="#br2" timeOffset="65152.7265">20340 6828 114 0,'-23'12'38'0,"13"18"1"16,-10-6-2-16,11 9-33 15,-1 2-1-15,11-2 1 16,4-3-2-16,10-5 0 16,8-7 0-16,7-11 0 15,8-11-1-15,3-7-1 16,3-14 1-16,0-5-1 15,0-5 0-15,-3-5 0 16,-8 0 0-16,-4 2 0 0,-8 7 0 16,-2 5 0-16,-6 12-1 15,-13 14 1-15,4 10-1 16,-13 19 0-16,-5 13 1 15,-5 16-1-15,-5 15 1 16,-6 10-1-16,-6 8 1 16,-4 5-1-16,-3 0 1 15,-1-1-1-15,1-9 1 16,6-7 0-16,-2-16 0 15,9-11 0-15,6-15 1 16,6-15-1-16,5-16 1 16,13-6-1-16,-18-31 1 15,16-2 0-15,0-13-1 16,6-9 1-16,9-10-1 0,6-7 0 15,7 0 0-15,10-1 0 16,5 7 1-16,4 3 0 16,5 10-2-16,-3 7-1 15,5 14-3-15,-8 1-5 16,12 18-8-16,-18-17-6 15,16 21-7-15,-13-14-9 16,11 7 0-16,-5-5 1 16,3 2 3-16</inkml:trace>
  <inkml:trace contextRef="#ctx0" brushRef="#br2" timeOffset="66291.7917">21316 6880 101 0,'-24'-12'39'16,"3"9"0"-16,-9-9 0 16,5 12-23-16,-9-1-12 15,1 7-1-15,-7 3 0 16,2 11-1-16,-1 5 1 15,2 5-1-15,5 3 0 16,9 2 0-16,7-3-2 16,14-3 0-16,11-6 0 15,11-11 0-15,12-13 0 16,12-9 0-16,8-10 0 15,5-10 0-15,1-8 0 16,1-9 0-16,-5-4 0 0,0-6 0 16,-6-1 0-16,-7-3 0 15,-8 4 0-15,-2-1 0 16,-9 6 0-16,-6 8 0 15,-7 13 0-15,-9 17 0 16,0 14-2-16,-24 20 4 16,3 17-2-16,-7 17 0 15,-4 8 0-15,3 7 0 16,0 2 0-16,9-6 0 15,8-3-3-15,9-13 0 16,13-8-3-16,9-20-1 16,18 0-6-16,-7-28-6 15,21 7-4-15,-16-25-5 16,18 4-8-16,-12-10-1 0,3 1 2 15,-12-2 3-15,-1 2 33 16,-6 11 10-16,-17-7 7 16,8 22 5-16,-16 4 13 15,0 0 0-15,-20 13 2 16,11 14 0-16,-18-3-28 15,12 11-3-15,-4 0-1 16,0 2-2-16,3-5 0 16,3-1-1-16,3-6-1 15,4-7 0-15,6-18-1 16,-2 12 1-16,2-12-2 15,17-21 0-15,-5 0 0 16,0-4 0-16,2-6 0 16,1-4 0-16,0-2 0 15,3 0-2-15,-3 1 2 0,-1 4 0 16,1 4 0-16,3 7-1 15,1 4 1-15,1 9 0 16,0 6 0-16,1 7-1 16,4 3 1-16,-2 4 1 15,6 2-1-15,-1-1-1 16,4 0 1-16,2-6 0 15,0-1-1-15,3-2 1 16,-2-5-1-16,-2-4 0 16,-6-1 1-16,-3 2 0 15,-7-4 0-15,-7 3 0 16,-10 5 1-16,-10-3 0 15,-9 8 1-15,-4 7-1 16,-8 6 1-16,-1 9-2 0,-4 5 0 16,2 5 0-16,6 2 0 15,5 4 0-15,10-4 0 16,11-2 0-16,8-7 0 15,10-9 0-15,11-7 0 16,7-12 0-16,6-12 0 16,-2-7 0-16,0-9 0 15,-2-8 0-15,-5-4 0 16,-5-3 0-16,-5 1 0 15,-11-1 0-15,-2 7 0 16,-8 0-5-16,1 15-4 16,-10-6-5-16,9 25-5 15,-6-16-2-15,6 16-5 0,0 0-3 16,28 8-9-16,-9-5 1 15,12-2 4-15</inkml:trace>
  <inkml:trace contextRef="#ctx0" brushRef="#br2" timeOffset="66522.8049">22810 6809 106 0,'-29'18'39'15,"-14"-1"0"-15,1 12-1 16,-5 1-29-16,3 7-5 15,-1 3-2-15,6 2 0 16,5-3-2-16,5-1 0 0,10-6-2 16,6-11-2-16,15 0-6 15,-2-21-11-15,18-6-11 16,-3-11-7-16,10-3 2 15,-8-12-2-15</inkml:trace>
  <inkml:trace contextRef="#ctx0" brushRef="#br2" timeOffset="66711.8157">22585 6850 102 0,'6'-12'40'0,"-6"12"1"15,0 0-1-15,0 0-24 16,-4 35-9-16,9-8-3 16,6 6-1-16,6-2-1 15,3-1-4-15,9-4-1 16,2-11-2-16,11 3-7 0,-11-25-7 15,20 10-6-15,-18-26-9 16,16 6-6-16,-8-14 0 16,6 1 2-16</inkml:trace>
  <inkml:trace contextRef="#ctx0" brushRef="#br2" timeOffset="66921.8277">23168 6723 112 0,'-22'2'42'0,"8"12"0"15,-10-1-1-15,7 7-26 16,-7 7-12-16,3 6-3 15,-1 4 0-15,4 3 0 16,1 0 0-16,2 0 0 0,5-1 0 16,2-7-8-16,12 2-6 15,-8-21-6-15,19 8-6 16,-15-21-10-16,23-4-4 15,-8-11 0-15,13-3 2 16</inkml:trace>
  <inkml:trace contextRef="#ctx0" brushRef="#br2" timeOffset="67540.8631">23540 6839 111 0,'-58'1'39'0,"11"13"2"15,-7 1-3-15,11 15-32 16,3 6 0-16,13 8-1 16,7-1-1-16,14 3-1 15,15-7-1-15,11-6-2 0,15-13 0 16,9-14 0-1,11-14 0-15,4-13 0 0,7-15 0 16,0-9 0-16,0-8 0 16,0-9 0-16,-2-3 0 15,-5-5 0-15,-5 0 0 16,-4 0 0-16,-8 8 0 15,-9 10 0-15,-13 11 0 16,-12 14 0-16,-8 27 0 16,-27 1 0-16,-4 26 0 15,-13 19 0-15,-5 12 0 16,0 11 0-16,3 7 0 15,2-1 0-15,13 2 0 16,8-10-7-16,16 2-6 0,-2-26-4 16,25 11-7-16,-13-34-6 15,26 2-4-15,-7-22-7 16,8-7 2-16,2-11 2 15</inkml:trace>
  <inkml:trace contextRef="#ctx0" brushRef="#br2" timeOffset="67905.884">24004 6923 119 0,'0'0'41'0,"1"27"0"16,-1-27 0-16,32 21-37 15,-3-14 0-15,9-4-1 16,5-5-1-16,4-6-2 15,-3-6 0-15,5-3 0 0,-7-5 0 16,-7-1 0-16,-6-6 0 16,-8 1 0-16,-9-1 0 15,-9 3 0-15,-10 5 0 16,-13 7 0-16,-13 7 0 15,-9 13 0-15,-6 14 0 16,-7 11 0-16,8 14 0 16,2 8 0-16,8 4 0 15,9 2 0-15,17 0 0 16,16-4 0-16,15-10 0 15,9-10-2-15,17-5-9 16,-8-25-6-16,28 4-4 16,-13-29-5-16,24 12-6 15,-23-25-8-15,15 0-1 0,-10-12 2 16</inkml:trace>
  <inkml:trace contextRef="#ctx0" brushRef="#br2" timeOffset="68333.9084">24578 6037 107 0,'12'33'41'0,"-2"4"1"15,14 22-1-15,-3-1-29 16,18 16-9-16,-1 7 0 16,5 5 0-16,4 1-2 15,-3-3 1-15,-2-3-2 16,-1-5 0-16,-11-5 0 15,-8-9 0-15,-13-7 0 16,-13-6 0-16,-19-6 0 16,-16-6 0-16,-14-2-6 15,-21-11-3-15,-9 11-8 16,-26-23-6-16,14 20-6 15,-19-19-9-15,16 8-4 0,-1-10 1 16,18-2 1-16</inkml:trace>
  <inkml:trace contextRef="#ctx0" brushRef="#br2" timeOffset="68716.9304">23200 6475 123 0,'1'-23'43'16,"-1"23"0"-16,-10-16-5 15,4 4-35-15,6 12-18 16,-15-6-10-16,15 6-17 15,0 0 0-15,6 14-2 0,-6-14 2 16</inkml:trace>
  <inkml:trace contextRef="#ctx0" brushRef="#br3" timeOffset="74223.2453">1349 8545 62 0,'14'-22'36'0,"-14"22"0"16,0 0 0-16,13 33-14 16,-18-5-15-16,6 17 0 15,-5 10-2-15,3 18-2 16,-6 10 1-16,1 13-1 16,-5 4-1-16,1 2 0 15,2-6-2-15,0-8-3 16,10-3-14-16,3-28-20 15,18-13-1-15,2-26 0 0,19-17-2 16</inkml:trace>
  <inkml:trace contextRef="#ctx0" brushRef="#br3" timeOffset="74614.2677">2539 8790 54 0,'13'-40'35'0,"-3"-1"-1"15,-9-10 0-15,-1 5-11 16,-16-11-15-16,1 9 0 15,-15-3-2-15,-5 14-1 16,-11 4 0-16,-3 15-1 16,-9 14-1-16,1 19 0 15,-4 21-1-15,2 17 1 16,2 13-1-16,4 19 1 15,4 10-1-15,10 10-1 16,10 5 1-16,9 2-1 16,12-7-1-16,10-7-1 15,10-11-3-15,7-15-2 16,9-3-10-16,-4-29-21 15,5-10-2-15,-11-25 0 0,2-9 0 16</inkml:trace>
  <inkml:trace contextRef="#ctx0" brushRef="#br3" timeOffset="74821.2795">1725 9064 121 0,'-16'-5'42'15,"16"5"1"-15,26 4-2 16,4-9-38-16,21-8-2 15,12-5-1-15,10-5-2 16,8-5 0-16,9 0-5 16,-5-5-3-16,12 9-28 15,-19-5-2-15,1 13 0 16,-15-3-1-16</inkml:trace>
  <inkml:trace contextRef="#ctx0" brushRef="#br3" timeOffset="87923.0289">3540 8975 89 0,'10'-7'34'0,"-10"7"2"15,0 0-1-15,0 0-31 16,0 0-1-16,-14 23 0 15,6 0 0-15,0 5 0 16,1 13 0-16,-3 8-1 16,4 7 1-16,1 4-2 0,3 1 1 15,1-4-1-15,5-5 0 16,2-8 0-16,6-17 0 15,3-19 0-15,9-17 0 16,7-21 0-16,8-16-1 16,2-12 1-16,6-7 0 15,-2-5 0-15,2 0-1 16,-5 2 0-16,-5 14 1 15,-8 12-1-15,-6 13 0 16,-8 16 0-16,-15 13 0 16,12 16 0-16,-16 15 0 15,0 12 0-15,-5 7 0 16,2 11 0-16,-1 1 1 15,4-1 0-15,9-8 0 0,9-13-1 16,9-11 1-16,9-18 0 16,10-19 0-16,4-18 0 15,6-13 0-15,2-14 0 16,-3-9 0-16,-7-6 0 15,-6-2 0-15,-9 3-4 16,-13 4 0-16,-3 11-4 16,-16 5-4-16,5 19-27 15,-16 4-2-15,14 24 0 16,-25-3 0-16</inkml:trace>
  <inkml:trace contextRef="#ctx0" brushRef="#br3" timeOffset="88345.053">4611 9170 102 0,'-19'19'39'0,"13"6"1"15,-2-14-1-15,25 0-35 16,2-9-1-16,17-6 0 16,8-6-2-16,10-6 1 15,5-7-1-15,5-7 0 16,-7-1-1-16,-3-3 1 15,-13 2-1-15,-10 3 1 0,-20-2 0 16,-6 9 0-16,-20 2-1 16,-7 9 1-16,-13 6 0 15,-11 10 0-15,-9 10 0 16,-4 15 1-16,-2 10-1 15,-4 11 0-15,9 9 0 16,7 1 0-16,15 0 0 16,16-2-1-16,21-12 0 15,24-13-2-15,24-13-1 16,19-24-4-16,33 1-25 15,11-29-9-15,28-5 0 16,5-17-2-16</inkml:trace>
  <inkml:trace contextRef="#ctx0" brushRef="#br3" timeOffset="88945.0874">6717 8840 71 0,'6'-16'36'0,"-12"3"0"16,-8 12 1-16,-17-1-28 15,0 19-1-15,-16-4 0 16,5 12-3-16,-7-2 2 16,4 8-3-16,3-3 0 15,12 2-1-15,9-4-1 16,15-5-1-16,16-2 0 15,10-7 0-15,19-4-1 0,8-4 1 16,4-1-1-16,1 2 0 16,-4 0 0-16,-4 3 0 15,-12 5 1-15,-14 9-1 16,-16 10 0-16,-16 7 0 15,-14 3 0-15,-7 3-1 16,-6 2 0-16,-2-5-2 16,2-4-2-16,5-12-2 15,20-2-29-15,2-28-4 16,26-3 2-16,6-19-3 15</inkml:trace>
  <inkml:trace contextRef="#ctx0" brushRef="#br3" timeOffset="89365.1114">6901 9096 91 0,'-8'16'37'0,"8"-16"1"16,6 21 0-16,12-19-32 15,14 3-1-15,10-6-1 16,10 0-2-16,3-6 1 16,8 0-2-16,-6-6 1 15,-3-1-1-15,-8-1 1 16,-8-2-1-16,-9-4 0 15,-10-2 0-15,-7 1 0 0,-12-2 0 16,-8-3 0 0,-6 2-1-16,-7 5 0 0,-7 9 1 15,-8 9 0-15,-2 10-1 16,-8 12 1-16,-1 12 0 15,0 13 0-15,7 5-1 16,7 4 1-16,12 1-1 16,14-6 0-16,16-5-1 15,21-12 0-15,18-13-2 16,17-9-3-16,8-20-6 15,21-1-26-15,-9-15-3 16,10 2 2-16,-14-11-2 16</inkml:trace>
  <inkml:trace contextRef="#ctx0" brushRef="#br3" timeOffset="89756.1337">7709 9048 98 0,'-12'22'38'0,"-2"-8"1"15,18 6 0-15,0-7-35 16,17-3 0-16,11-9 0 16,8-1-2-16,6-5 1 15,10-7-2-15,2-4 1 16,-5-7-2-16,1 0 1 15,-7-5 0-15,-8 3 0 16,-8-1-1-16,-12-1-1 16,-9 1 2-16,-14 4-3 0,-11 4 2 15,-13 8 0-15,-12 11 0 16,-12 10 1-16,-11 15 0 15,-11 11 1-15,0 11-1 16,2 11 1-16,9 5 0 16,14-1-1-16,16-2 0 15,24-9-1-15,23-13 0 16,31-13-4-16,12-25-8 15,25-2-27-15,-1-22-2 16,12-4 0-16,-4-20-2 16</inkml:trace>
  <inkml:trace contextRef="#ctx0" brushRef="#br3" timeOffset="91369.226">9428 8341 78 0,'6'-30'37'0,"0"14"-2"16,-9 5-1-16,3 11-30 15,-9 35-1-15,0 11 1 16,-2 13-2-16,0 15 0 15,-4 15 1-15,0 15-1 16,1 7 0-16,-1 8 0 16,0-5-1-16,-2-8-3 15,8-6-2-15,-6-22-31 16,17-9-1-16,-3-23 0 15,12-13-2-15</inkml:trace>
  <inkml:trace contextRef="#ctx0" brushRef="#br3" timeOffset="91586.2384">9190 9041 99 0,'-33'7'38'0,"-1"1"1"15,20 9-1-15,14-17-33 16,12 8-1-16,24-14-2 15,19-12-2-15,22-9-1 16,9-12-3-16,18-1-7 16,-4-17-26-16,15 2-2 15,-12-9 0-15,2 7-1 16</inkml:trace>
  <inkml:trace contextRef="#ctx0" brushRef="#br3" timeOffset="91986.2613">10145 8276 95 0,'-29'20'38'0,"8"17"1"16,-7 0-1-16,4 14-34 16,1 6 0-16,4 12-1 15,0 7 2-15,-1 8-3 16,-3 3 2-16,2-1-2 15,-2-4 0-15,4-2 0 16,1-13 0-16,4-10-1 16,8-15-1-16,6-12 0 0,10-19 0 15,10-14 0-15,11-11 0 16,5-11 1-16,5-8-1 15,1-5 0-15,0-1 0 16,-2 3 0-16,-4 6 0 16,-10 10 0-16,-5 10 0 15,-8 12 0-15,-6 11 0 16,-6 12 0-16,-2 6-1 15,-3 9 1-15,2 3-3 16,2 1-1-16,6-2-2 16,1-16-10-16,15 3-22 15,0-21-3-15,16-3 2 16,-2-21-2-16</inkml:trace>
  <inkml:trace contextRef="#ctx0" brushRef="#br3" timeOffset="92354.2824">10533 8963 95 0,'-5'26'38'16,"1"-9"2"-16,17 6-2 15,-8-9-33-15,27-4-2 16,7-8 1-16,10-5-2 15,5-6 0-15,4-7 0 16,-2-4-1-16,-3-5-1 16,-6-3-1-16,-11 1 2 0,-13-3-2 15,-12 3 1-15,-12 3-2 16,-14 4 2-16,-13 9-1 15,-13 10 1-15,-7 10 2 16,-7 10-2-16,-4 12 3 16,1 11-2-16,5 10 1 15,7 3 0-15,13 1 0 16,15-6-1-16,19-4-3 15,18-12-1-15,27 0-17 16,6-30-18-16,23-2-3 16,7-17 1-16,27-2-2 15</inkml:trace>
  <inkml:trace contextRef="#ctx0" brushRef="#br3" timeOffset="92796.3076">12096 8381 74 0,'14'-29'37'15,"-3"15"-1"-15,-11 14 1 16,-3 14-31-16,-10 15-1 15,4 22 1-15,-7 8-2 16,0 16 0-16,-4 8 0 16,2 7-1-16,3-1 1 15,5-2-2-15,2-9-1 16,5-8-3-16,14-9-2 15,2-28-31-15,21-4-3 16,2-22-1-16,16-8-1 16</inkml:trace>
  <inkml:trace contextRef="#ctx0" brushRef="#br3" timeOffset="93000.3193">12464 8837 101 0,'-18'46'39'16,"-15"0"2"-16,11 11-2 15,-4-2-35-15,6-2-2 16,5-5-2-16,7-6-1 16,9-5-4-16,3-25-9 15,18 0-25-15,3-21 1 16,14-8-1-16,-1-21-1 0</inkml:trace>
  <inkml:trace contextRef="#ctx0" brushRef="#br3" timeOffset="93172.3291">12520 8382 79 0,'-33'4'38'0,"2"7"-2"16,15 15-1-16,2 2-29 15,14-6-11-15,20 8-5 16,3-9-22-16,20 8-3 15,-1-6-1-15,14 5 1 16</inkml:trace>
  <inkml:trace contextRef="#ctx0" brushRef="#br3" timeOffset="93689.3587">12846 8923 89 0,'-20'37'38'0,"3"6"0"16,-8-17 0-16,9 6-32 16,-2-11-1-16,8-1-1 15,5-8-2-15,5-12 0 16,12 6 0-16,3-17-1 15,3-7 0-15,9-7-1 16,2-7 1-16,2-7 0 16,1-6-3-16,-1-4 2 15,-6 1-1-15,-2 0 1 16,-4 7-2-16,-9 4 2 15,-1 9-1-15,-8 12 1 16,-1 16 0-16,0 0 1 16,-8 24 2-16,5 8-2 0,2 4 1 15,3 3-1-15,5 1 0 16,5-6 0-16,6-5 1 15,10-8-1-15,7-9-1 16,7-11 0-16,1-12 1 16,2-5-1-16,-1-8-1 15,-1-5 1-15,-6-3-1 16,-6 1 2-16,-7-2-2 15,-5 7 1-15,-9 5-1 16,-3 6 0-16,-7 15 2 16,0 0-1-16,0 0 0 15,-17 32 1-15,6 1 1 16,0 6-2-16,2 7 1 0,-1 1-3 15,6 4-1-15,-1-11-5 16,15 11-17-16,-6-25-15 16,18 0 1-16,-6-18-1 15,17-2 1-15</inkml:trace>
  <inkml:trace contextRef="#ctx0" brushRef="#br3" timeOffset="94059.3799">13692 8845 100 0,'-1'24'40'16,"0"-10"-1"-16,18 5-1 0,4-11-34 15,11-5-1-15,9-10 0 16,9-4-1-16,0-5-2 15,-1-3 1-15,-5-3-1 16,-7-5 0-16,-8 2-1 16,-10-3 1-16,-10 5-1 15,-13 2 0-15,-13 5 2 16,-7 5-1-16,-11 8 1 15,-8 10 0-15,-4 8 1 16,-4 14 0-16,-2 7 0 16,6 7-1-16,9 4 2 15,13 0-2-15,14 0 0 16,12-5-2-16,21-4-3 15,11-16-3-15,21 5-16 0,-6-23-16 16,15-1-1-16,-7-16 0 16,8 0-1-16</inkml:trace>
  <inkml:trace contextRef="#ctx0" brushRef="#br3" timeOffset="94675.4151">14373 8721 76 0,'11'-23'38'16,"-11"23"0"-16,7-14 0 16,-7 14-27-16,2 14-3 15,-7 5-2-15,-5 3 1 16,-1 12-3-16,-5 2 0 15,1 7-1-15,-1-1 1 16,5 3-3-16,3-4 2 16,5-2-2-16,5-7 0 15,7-9-1-15,8-9 0 16,9-9 0-16,4-10 0 15,8-9 0-15,-1-9 0 16,0-6 0-16,0-5 0 0,-3-4 0 16,-5 1-2-16,-4 2 2 15,-6 6-1-15,-5 5 1 16,-4 10-1-16,-10 14 1 15,0 0 0-15,4 22-1 16,-8 6 2-16,-4 6-1 16,-1 7 1-16,2 1-1 15,3 0 0-15,2-6 0 16,5-9 0-16,4-7 0 15,6-10 0-15,6-12 1 16,6-14-1-16,2-9 0 16,4-11 1-16,-4-7-1 15,0-4-2-15,-5-4 0 16,1 5-4-16,-11-8-4 0,9 18-15 15,-14-9-14-15,2 20-1 16,-11-1-1-16,9 14 2 16</inkml:trace>
  <inkml:trace contextRef="#ctx0" brushRef="#br3" timeOffset="95327.4524">15461 8792 85 0,'10'-11'36'0,"-10"11"-1"15,0-17 1-15,0 17-27 16,-29-12-3-16,6 14-1 15,-12-1-1-15,1 10 1 16,-11 4 0-16,-2 11-2 0,0 5 2 16,2 4-3-16,2 5 2 15,7 1-3-15,9-2 1 16,10-1-1-16,16-8 0 15,12-7 0-15,15-11-1 16,15-9 1-16,9-12-1 16,15-10 1-16,2-9 0 15,4-8-1-15,0-8 0 16,-5-1 1-16,-7-1-2 15,-11 5 1-15,-9 4 0 16,-15 9 0-16,-9 9-2 16,-15 19 3-16,0 0-1 15,-6 22 0-15,-8 9 1 16,-1 7-2-16,4 3 2 0,1 3-3 15,9-1 0-15,8-9-3 16,16-1-7-16,2-30-16 16,22 2-12-16,2-21 1 15,12-4-2-15,-4-20 4 16</inkml:trace>
  <inkml:trace contextRef="#ctx0" brushRef="#br3" timeOffset="95538.4644">16263 8223 106 0,'-21'31'38'16,"-13"18"3"-16,1 21-3 16,-10 3-32-16,2 12-3 0,4 6 0 15,5 1-1-15,5-2-1 16,6-11-4-16,11-4-2 15,0-22-14-15,14 0-18 16,-5-23-2-16,10-4-1 16,-9-26 0-16</inkml:trace>
  <inkml:trace contextRef="#ctx0" brushRef="#br3" timeOffset="95734.4757">15850 8741 101 0,'-20'-12'38'16,"20"12"2"-16,-12 8 0 15,27 7-27-15,7-2-10 16,15-1-1-16,10-2 0 0,10-4-4 16,7 1 0-16,-2-8-7 15,11 7-27-15,-15-12-3 16,1 4 1-16,-12-6-3 15</inkml:trace>
  <inkml:trace contextRef="#ctx0" brushRef="#br3" timeOffset="96387.5127">16447 8830 104 0,'-11'18'38'16,"-4"-4"2"-16,12 3-2 0,3-17-31 15,3 15-3-15,13-10 0 16,9-2-1-16,4-3-1 15,8-2 0-15,1-8 0 16,3-1 0-16,0-5-2 16,-4-2 1-16,-4-4-1 15,-8-1 0-15,-5-3-1 16,-11 2 2-16,-9 4-3 15,-10 1 1-15,-11 7 1 16,-10 8-1-16,-12 7 0 16,-6 12 1-16,-6 9 1 15,0 8-1-15,4 4 2 16,6 5-2-16,13 0 2 15,12 0-1-15,15-7 1 16,20-6-1-16,15-11 0 0,16-5 0 16,9-10-1-16,7-8 2 15,4-3-2-15,-3-7 0 16,-4 0 0-16,-6-2 0 15,-11 4 0-15,-7 1 0 16,-13 6 0-16,-11 6 0 16,-11 1 0-16,-5 17 0 15,-8 3 0-15,-5 8 0 16,-7 5 0-16,-1 7 0 15,3-1 0-15,1 2 0 16,5-6 0-16,5-3-2 16,6-11 2-16,5-11 0 15,1-10 0-15,18-14 2 16,-4-11-2-16,-1-10 0 0,0-5 0 15,0-7 0-15,5-1 0 16,-3-2 0-16,5 1 0 16,4 4 0-16,4 4 0 15,5 7 0-15,2 7-4 16,1 1-4-16,13 17-13 15,-18-11-13-15,16 15-7 16,-11-8 0-16,15 6-2 16</inkml:trace>
  <inkml:trace contextRef="#ctx0" brushRef="#br3" timeOffset="96979.5466">18364 8221 103 0,'10'-24'37'15,"2"11"0"-15,-11 1-2 16,-1 12-32-16,-5 19 0 16,-3 17 0-16,-8 13-1 0,-2 19 2 15,-7 11-2-15,-3 12 1 16,-1 2 0-16,3 5-1 15,-1-4-1-15,6-9-2 16,9-8-1-16,3-19-4 16,14 2-12-16,-4-28-20 15,12-5-1-15,-13-27 2 16,23 12-3-16</inkml:trace>
  <inkml:trace contextRef="#ctx0" brushRef="#br3" timeOffset="97191.559">17961 8769 117 0,'-37'-27'39'0,"15"18"2"16,3-2-2-16,19 11-33 0,18-1-2 16,10 4-2-16,18-3-1 15,12-2-1-15,10 1-1 16,8 0-1-16,7 0-1 15,-5 1-2-15,6 6-3 16,-12-10-4-16,9 15-25 16,-20-11-3-16,1 4 2 15,-17-7-1-15</inkml:trace>
  <inkml:trace contextRef="#ctx0" brushRef="#br3" timeOffset="97551.5796">18869 8686 79 0,'-15'12'39'0,"-14"0"-1"16,3 12 3-16,-9-6-13 0,2 18-22 15,0 0 1-15,4 8-3 16,0-3 1-16,11 2-2 16,9-4 2-16,17-7-5 15,12-7 0-15,17-12 0 16,15-10 0-16,14-10 0 15,5-12 0-15,0-5 0 16,0-8 0-16,-5-4 0 16,-10-1 0-16,-12-1 0 15,-13 5 0-15,-11-1 0 16,-11 8-3-16,-4 3 2 15,-10 11-1-15,5 12 0 16,-22 2 4-16,6 18-2 0,-2 8 0 16,0 4-2-16,6 10-1 15,1-4-3-15,13 5-3 16,-5-14-11-16,23 4-18 15,-1-21-2-15,16 2 2 16,-2-19 0-16</inkml:trace>
  <inkml:trace contextRef="#ctx0" brushRef="#br3" timeOffset="97912.6003">19519 8828 98 0,'-14'29'37'0,"-9"-1"1"0,8 11-1 15,-8-4-30 1,7 6-1-16,0-10-1 0,7 2-1 16,1-9-1-16,6-4-1 15,2-20-1-15,8 11 0 16,2-19 0-16,4-8-1 15,3-6 1-15,2-6 0 16,1-5-1-16,4-5 1 16,-3-1-3-16,4-2 3 15,1 3-3-15,0 2 2 16,0 6-1-16,2 4 0 15,-1 6-1-15,-2 4 1 16,3 12-3-16,-5 0-1 16,5 12-4-16,-13-10-17 0,16 11-13 15,-8-7 0-15,12 6 0 16,-3-6 1-16</inkml:trace>
  <inkml:trace contextRef="#ctx0" brushRef="#br3" timeOffset="98257.62">20168 8793 101 0,'-19'24'40'0,"-12"0"1"16,5 10-1-16,-11-1-30 16,8 6-4-16,0-2-2 15,4-1-1-15,6-4-1 16,5-4 0-16,5-7-1 15,13-6-1-15,6-14 1 16,5-9-1-16,9-11 1 0,9-4-1 16,0-8 0-16,6-2 0 15,-2-7 1-15,2 4 1 16,-2-1-5-16,-1 8 4 15,-5 5-2-15,-1 9 2 16,-6 7-1-16,-4 11 2 16,-4 10-4-16,-7 6 0 15,-2 8 0-15,-7 2-5 16,9 13-7-16,-16-13-16 15,13 10-10-15,-7-13-2 16,13 1 0-16,-1-11 1 16</inkml:trace>
  <inkml:trace contextRef="#ctx0" brushRef="#br3" timeOffset="99197.6738">21277 8800 87 0,'15'-15'33'0,"2"3"2"15,-9-5 0-15,7 10-29 16,-15 7-3-16,14-7 2 0,-14 7 2 16,-5 28-2-16,-9-5 1 15,3 11-3-15,-8 3 2 16,-1 8-2-16,-4 1 1 15,2-2-3-15,1-2 0 16,5-9-1-16,3-5 1 16,9-11-1-16,4-17 1 15,12 10-1-15,6-20 0 16,4-7 0-16,4-7 1 15,1-4-1-15,0-6 0 16,-4 3 0-16,-1-4 0 16,-6 6 1-16,-2 1-1 15,-5 7 0-15,0 5 0 16,-9 16 1-16,14-11-1 0,-14 11 1 15,19 11-1-15,-9 1-1 16,8 3 1-16,1-1-1 16,4 4 1-16,6-4 0 15,5-5 0-15,3-1 0 16,2-6 0-16,4-4 0 15,1-5 0-15,2-4 0 16,-6-3 0-16,-4-5 0 16,-6 1 0-16,-9 1 1 15,-2 3 0-15,-19 14 0 16,9-14-1-16,-9 14 0 15,-16 13 0-15,1 3 0 16,-3 11 0-16,1 8 0 0,-2 5 0 16,3 4-1-16,3 4 0 15,4-4-1-15,10 0-2 16,4-11-3-16,23 2-12 15,-11-28-17-15,22-1-4 16,-2-21 1-16,13-3-1 16</inkml:trace>
  <inkml:trace contextRef="#ctx0" brushRef="#br3" timeOffset="99400.6854">22297 8756 93 0,'-14'-8'39'15,"3"30"1"-15,-13 4-1 16,5 20-22-16,-6-1-13 0,2 7-1 15,1 0 0-15,7-1-4 16,4-9-1-16,11-6-1 16,13-10-3-16,2-21-7 15,19 0-24-15,-4-19-1 16,9-8-1-16,-6-16 1 15</inkml:trace>
  <inkml:trace contextRef="#ctx0" brushRef="#br3" timeOffset="99543.6936">22357 8433 81 0,'-23'-52'36'0,"7"20"0"16,-3 9-3-16,19 23-26 16,-9 11-24-16,10 1-17 15,13 3-1-15,2-4-1 0,12 2-1 16</inkml:trace>
  <inkml:trace contextRef="#ctx0" brushRef="#br3" timeOffset="99801.7083">22879 8178 100 0,'-18'11'39'16,"4"16"2"-16,-14 8-2 15,5 20-33-15,-4 12-2 16,4 15 0-16,-4 6 1 0,4 7-3 15,2-1 1-15,6 0-1 16,5-10-1-16,4-10-2 16,7-9 0-16,4-18-6 15,14-2-4-15,-10-29-21 16,24-3-9-16,-6-20 0 15,15-6 0-15</inkml:trace>
  <inkml:trace contextRef="#ctx0" brushRef="#br3" timeOffset="100060.7231">23140 8295 104 0,'0'0'40'0,"-12"25"1"16,11 14-1-16,-9 3-37 15,5 12 1-15,-2 5-2 16,0 11 1-16,0 4 0 16,0 2-1-16,0-2-1 15,-1-3-1-15,4-4 0 16,-2-10-4-16,6-2-1 15,-5-24-14-15,20 6-19 16,-8-22-3-16,16 1 1 16,-3-19-1-16</inkml:trace>
  <inkml:trace contextRef="#ctx0" brushRef="#br3" timeOffset="100368.7407">23349 8774 102 0,'-25'-4'41'0,"3"14"1"15,-11-5-1-15,13 5-33 16,-14 2-1-16,5 3-3 16,3 0 1-16,6 0-3 15,1 0 1-15,13-2-3 16,8 1 0-16,12 0 0 15,14-4 0-15,11 0 0 16,7 0 0-16,5-1 0 16,3-1 0-16,1 0 0 15,-2 3 0-15,-9-4-5 16,-2 3-1-16,-14-5-6 0,6 12-11 15,-23-14-16-15,10 8-2 16,-21-11 0-16,20 3-1 16</inkml:trace>
  <inkml:trace contextRef="#ctx0" brushRef="#br3" timeOffset="100864.7691">23895 8824 110 0,'-2'-12'42'16,"2"12"0"-16,-23 11 0 15,10 5-35-15,-8 1-3 16,2 6-1-16,-2 5-1 16,3 0 1-16,4 2-3 15,6-2 0-15,9-2 0 0,9-2 0 16,8-9 0-16,14-7 0 15,3-7 0-15,5-4 0 16,3-8 0-16,2-6 0 16,-1 0 0-16,-2-5 0 15,-4 2 0-15,-5-2 0 16,-4 6 0-16,-3 0 0 15,-6 8-2-15,-10 5 2 16,-10 3 0-16,0 16 0 16,-19 9 0-16,-10 13 0 15,-10 14 0-15,-10 14 0 16,-5 11 2-16,-7 11-2 15,0 2 0-15,0 1 0 16,1-4 0-16,6-8 0 0,7-12 0 16,3-14 0-16,3-15 0 15,5-14 0-15,3-14 0 16,3-12 0-16,2-8 0 15,0-11 0-15,7-1-8 16,-7-21-7-16,18 12-9 16,-15-27-14-16,15 8-3 15,-2-14-2-15,5 3 0 16</inkml:trace>
  <inkml:trace contextRef="#ctx0" brushRef="#br3" timeOffset="101774.8212">1282 10392 78 0,'19'-7'35'16,"-9"-4"0"-16,9 11-3 15,-19 0-22-15,12 4 0 16,-12-4-3-16,5 29 0 15,-6 5-4-15,1 16 0 16,-4 16-1-16,1 16 0 16,-2 12-2-16,-4 8 0 15,-3 5-1-15,4-2-1 16,2-5 0-16,-1-14-4 15,11-7-6-15,-9-27-26 16,16-8 0-16,-2-25 1 16,10-8-2-16</inkml:trace>
  <inkml:trace contextRef="#ctx0" brushRef="#br3" timeOffset="101984.8331">1197 11101 96 0,'-44'-19'40'15,"12"14"-1"-15,-4-3 0 16,20 14-31-16,4-3-4 15,12-3-1-15,32 3-1 16,9-11 0-16,17-11-3 16,9-10 0-16,20-5-2 15,6-17-1-15,12 1-4 16,-11-19-23-16,10 10-8 15,-17-11 2-15,1 10-2 16</inkml:trace>
  <inkml:trace contextRef="#ctx0" brushRef="#br3" timeOffset="102375.8556">2073 10203 80 0,'-19'2'41'16,"-6"4"-4"-16,10 21 2 16,-8-1-17-16,8 18-16 15,-1 4-2-15,2 17 0 16,-2 8-1-16,-2 10 0 15,1 4-2-15,-2 6 1 16,0-5-1-16,1 0-1 16,3-12 0-16,5-8-1 15,4-15 0-15,8-15 0 16,9-16 0-16,10-18 0 0,7-16 2 15,7-10 1-15,5-11-1 16,4-6 1-16,-1-6-1 16,-4 2 0-16,-3 4 0 15,-8 10 1-15,-4 12-2 16,-9 12 0-16,-6 16-1 15,-6 13 1-15,-2 10-2 16,-2 8-1-16,4 4 1 16,2-1-3-16,3 2 0 15,2-10-4-15,18 1-7 16,-8-27-23-16,21 1-1 15,-5-18 0-15,14-3-1 16</inkml:trace>
  <inkml:trace contextRef="#ctx0" brushRef="#br3" timeOffset="102765.8779">2501 10940 92 0,'-7'16'39'0,"17"7"1"16,1-11-2-16,22-2-25 15,4-7-9-15,14-1 0 16,6-10-2-16,1-4-1 16,-6-8 1-16,-1-1-2 15,-8-5 1-15,-11-3 0 16,-7-2-1-16,-16 0 1 15,-7 2-1-15,-9 2 1 0,-8 5-1 16,-7 5 1-16,-6 11-1 16,-1 10 1-16,-5 15 0 15,-1 11 0-15,-2 12 0 16,4 12 0-16,4 3-1 15,10 3-1-15,12-6 0 16,7-3-1-16,13-12 0 16,13-10-2-16,15-13-1 15,4-16-5-15,17-2-4 16,-13-24-25-16,17 3 1 15,-9-16 0-15,1 5-1 16</inkml:trace>
  <inkml:trace contextRef="#ctx0" brushRef="#br3" timeOffset="103107.8974">3247 10870 89 0,'-14'-7'37'0,"3"22"1"15,-11 2 1-15,7 14-20 16,-6 4-15-16,2 6-1 16,1 1-1-16,3 2-1 15,3-6 1-15,7-5-2 16,1-8 1-16,9-6-1 15,6-18 1-15,6-9-1 16,6-14 2-16,4-8 0 16,4-8 0-16,0-7 0 15,5-5 0-15,-3 1 0 16,-1-2-1-16,-3 7 2 15,-1 10-3-15,-9 9 0 16,0 13 0-16,-3 11 1 0,-5 13-2 16,-3 13 1-16,-2 13-2 15,-3 5-1-15,1 8-4 16,-6-7-8-16,14 12-4 15,-14-15-23-15,21 0 0 16,2-14-1-16,15-6 1 16</inkml:trace>
  <inkml:trace contextRef="#ctx0" brushRef="#br3" timeOffset="103787.936">4662 10780 90 0,'27'-12'38'16,"-11"-2"0"-16,-1 12 0 15,-15 2-30-15,0 0-3 16,-20 23 0-16,7 1-2 16,-9 7 1-16,1 7-3 15,-2 7 1-15,1 4-2 0,6-3 1 16,7-2-2-16,10-6 2 15,10-8-2-15,10-11 1 16,12-11-1-16,9-14 2 16,8-12 1-16,5-9-1 15,-1-8 1-15,-2-7-1 16,-5-2 1-16,-7 0-1 15,-4 3 1-15,-12 6-3 16,-6 8 1-16,-7 12 0 16,-11 15-1-16,0 0 1 15,4 16 0-15,-9 12-1 16,0 4 0-16,2 10 1 15,4-1-2-15,2 2 1 0,5-5 0 16,7-7 1-16,5-8-1 16,6-10 1-16,5-12 0 15,6-13 1-15,-1-9 2 16,1-13-2-16,-2-5 2 15,-4-8-2-15,-6-4 1 16,-5-2-2-16,-6 2 1 16,-4 1-4-16,-6 8 0 15,1 6-3-15,-3 6-5 16,15 21-11-16,-12-5-18 15,16 19 1-15,-9-1-2 16,10 16 2-16</inkml:trace>
  <inkml:trace contextRef="#ctx0" brushRef="#br3" timeOffset="104175.9584">5814 10857 99 0,'0'0'38'15,"23"8"2"-15,-9-14-3 16,10 4-31-16,6-7 0 16,10-5-3-16,4-5-1 15,4-3 0-15,2-2-1 16,-5-2 0-16,-3-1 0 15,-7 1-1-15,-14 4 1 16,-11 1-1-16,-17 5 1 0,-9 8 0 16,-17 4 1-16,-5 10-1 15,-9 8 1-15,-5 8 0 16,1 9 0-16,5 7 0 15,6 4-1-15,11 3 1 16,12-2-2-16,11-2 0 16,10-7-1-16,14-9-3 15,12-2-7-15,-2-25-10 16,25 7-18-16,-6-18-4 15,15 2 1-15,-4-13-1 16</inkml:trace>
  <inkml:trace contextRef="#ctx0" brushRef="#br3" timeOffset="104786.9932">7485 10208 79 0,'1'-27'37'0,"-10"6"-1"16,9 21 2-16,-18 18-30 15,8 17 2-15,-4 12-4 16,4 16 0-16,1 10-3 15,3 12 1-15,3 6-3 16,1 1 1-16,6-5-4 16,0-5 0-16,7-5-1 15,-1-18-6-15,17 0-23 16,-6-27-8-16,12-9 1 15,1-22-3-15</inkml:trace>
  <inkml:trace contextRef="#ctx0" brushRef="#br3" timeOffset="105079.0101">7717 10569 104 0,'-49'23'39'15,"-5"-1"1"-15,12 13-1 16,7-9-34-16,8 1 0 15,8-4-2-15,14-4-1 16,10-6 0-16,11-2-1 16,10-4 0-16,9-1 0 15,6-4-1-15,7 0 0 16,4-2-1-16,0 2 0 15,5 1-1-15,0-4-2 16,-1 9-2-16,-7-16-12 0,10 14-21 16,-11-12-2-16,6 6 2 15,-9-12-2-15</inkml:trace>
  <inkml:trace contextRef="#ctx0" brushRef="#br3" timeOffset="105479.033">8381 10633 100 0,'-26'1'39'15,"8"13"1"-15,-12-5 0 16,11 8-35-16,-8 4-2 16,4 8 1-16,-1 2-1 15,3 4-1-15,1 0 0 16,2-2 0-16,4-2 0 15,2-3-1-15,8-7 0 0,4-8-1 16,0-13 0-16,23-2 0 16,1-15 0-16,9-12 0 15,6-9 1-15,6-5-1 16,3-5 0-16,-1-2 0 16,-3 2 1-16,-3 6-1 15,-10 8 0-15,-4 11 0 16,-9 12 0-16,-4 11 0 15,-7 13 0-15,-5 12 0 16,0 12 0-16,1 4-1 16,1 6 0-16,1-1-1 15,5 1-2-15,5-8-1 16,12 0-4-16,-2-22-6 15,25 0-23-15,-11-17-3 0,18-4 1 16,-6-20 0-16</inkml:trace>
  <inkml:trace contextRef="#ctx0" brushRef="#br3" timeOffset="106275.0786">9073 10546 108 0,'-27'11'41'0,"-13"3"1"15,4 17-2-15,-2 1-35 16,5 9-1-16,5 3-1 15,8-1-1-15,8 2 0 16,11-5-1-16,12-4 0 16,11-8 0-16,8-7 0 15,10-13-1-15,6-10-1 0,5-10 1 16,2-11 0-16,-5-7-1 15,-2-9 0-15,-8-5-1 16,-8-4 0-16,-7-2 0 16,-8 4 1-16,-12 2-1 15,-6 8 0-15,-4 5 1 16,-2 12 0-16,-3 7 1 15,1 11-1-15,0 8 2 16,4 7-1-16,5 4 0 16,7 3 1-16,6-3 0 15,8 1-1-15,3-4 1 16,8-6 0-16,1-3 0 15,2-7 0-15,-1-4 0 16,-3-4 0-16,-1-1 0 0,-8 0 1 16,-2 1-1-16,-6 0 0 15,-1 3 0-15,-11 6-1 16,0 0 1-16,7 10-1 15,-15 5 0-15,1 12 0 16,-3 3 1-16,2 6-2 16,-4 3 2-16,6 1-2 15,1-3 2-15,6-4-2 16,8-6 2-16,5-11-1 15,7-7 0-15,5-10 0 16,7-10 0-16,2-8 1 16,2-6-1-16,2-4 0 15,-4-4-1-15,-3-3 1 0,-4 5 0 16,-4 3 0-16,-9 7-1 15,-1 9 1-15,-14 12 0 16,0 0 0-16,10 20 0 16,-14 8 0-16,2 8 0 15,1 2 0-15,2 2 0 16,3-3 0-16,10-5 1 15,6-11-1-15,8-9 0 16,5-12 0-16,3-13 1 16,0-9-1-16,0-8 0 15,-2-8 0-15,-9-2-2 16,-5-3-3-16,-11-8-4 15,3 13-3-15,-15-14-6 16,13 18-17-16,-15-11-7 16,9 8 0-16,-3-1-2 0</inkml:trace>
  <inkml:trace contextRef="#ctx0" brushRef="#br3" timeOffset="106764.1065">11561 10150 102 0,'-4'-21'39'0,"4"21"0"15,0 0-1-15,-18 19-35 16,4 15 0-16,0 18-1 16,-4 14-1-16,-1 12 1 0,-4 11-1 15,-2 6 1 1,3-2-3-16,0-6 1 0,5-7-3 15,1-12-3-15,7-9-4 16,-4-23-16-16,17-4-13 16,-8-19-2-16,16-7 2 15,-6-17 1-15</inkml:trace>
  <inkml:trace contextRef="#ctx0" brushRef="#br3" timeOffset="106928.1159">11296 10730 75 0,'-34'-33'39'15,"5"11"0"-15,-5 6 0 16,14 14-19-16,3-2-12 15,17 4-3-15,14 4-2 0,18-4-1 16,18-4-4 0,12-8-3-16,23 5-20 0,1-19-13 15,13 3-1-15,-4-14-1 16,4 0 1-16</inkml:trace>
  <inkml:trace contextRef="#ctx0" brushRef="#br3" timeOffset="107304.1374">12141 10107 107 0,'-38'34'40'0,"5"18"1"16,-8-4-3-16,13 14-32 15,-8 6-3-15,5 7 1 16,-1 4-2-16,6 0 1 0,2-4-1 15,8-6-1-15,6-10 1 16,8-9-1-16,8-14-1 16,8-14 0-16,10-13 1 15,9-13-1-15,4-12 0 16,4-8 0-16,0-8 0 15,0-5 0-15,-4-1 1 16,-3 2-1-16,-7 5 0 16,-7 7 0-16,-6 9 0 15,-14 15 0-15,12 7 0 16,-14 12-1-16,1 10-1 15,2 2-1-15,8 7-1 16,0-6-4-16,16 8-8 16,-7-23-18-16,19 3-7 0,0-19 0 15,10-4-1-15</inkml:trace>
  <inkml:trace contextRef="#ctx0" brushRef="#br3" timeOffset="107672.1585">12546 10626 105 0,'-4'21'41'16,"-1"-9"0"-16,17 8-1 16,-3-5-35-16,16-3-2 15,11-5-1-15,3-6 0 16,0-5 0-16,6-6-1 15,-4-7 1-15,-2-4-2 0,-8-4 1 16,-5-3-1-16,-12 0 0 16,-10 1-1-16,-9 2 0 15,-12 9 1-15,-9 7 0 16,-11 17 0-16,-7 9 1 15,-3 11 0-15,1 12 0 16,5 8 1-16,10 2-1 16,13 1 1-16,15-5-2 15,21-11-1-15,20-5-2 16,15-20-5-16,18 2-5 15,-7-26-14-15,14 4-15 16,-10-15-1-16,6 1 0 16,-14-10 0-16</inkml:trace>
  <inkml:trace contextRef="#ctx0" brushRef="#br3" timeOffset="108438.2023">14523 10539 76 0,'0'-34'38'16,"3"6"-1"-16,-14-1 3 15,9 11-29-15,-17-5-3 16,1 12-1-16,-7 3-3 15,-2 10 0-15,-8 5 0 16,-2 14-1-16,-4 4 0 16,2 11 0-16,1 4-1 15,5 6 1-15,6 0-1 16,8 2 0-16,15-7-1 15,12-8 0-15,16-11-1 0,10-8 0 16,10-13 0-16,10-10 0 16,5-12 0-16,3-6 0 15,-2-9 0-15,-1-2-1 16,-9-2 1-16,-5-1-1 15,-7 4 0-15,-5 6 0 16,-11 7 0-16,-7 9 0 16,-15 15 1-16,10 9-1 15,-14 18 1-15,-6 14 0 16,-4 15 0-16,0 9 1 15,-3 13-1-15,-4 6-1 16,-5 6 1-16,-2-2 0 16,2-1 0-16,-4-5-1 0,-2-7 1 15,-1-8-2-15,-4-12 3 16,1-9-1-16,-2-14 0 15,3-11 0-15,2-17-1 16,0-14-1-16,4-11 0 16,3-15-2-16,7-7 0 15,4-15-4-15,14 4-6 16,-7-20-11-16,25 16-13 15,-4-5 0-15,17 20-1 16,4-2 1-16</inkml:trace>
  <inkml:trace contextRef="#ctx0" brushRef="#br3" timeOffset="108888.228">15408 10481 94 0,'-24'-18'38'0,"4"13"1"16,-19 3-1-16,10 17-31 15,-15 5-2-15,3 16 0 16,-8 6-1-16,4 7 1 15,1 4-2-15,6 3 1 16,10-3-1-16,10-7-1 16,14-8 0-16,10-8-1 0,17-13-1 15,13-10 1 1,8-12-1-16,8-10 0 0,2-8 0 15,1-7-1-15,-2-5 1 16,-3-5 0-16,-7 1-1 16,-10 1 1-16,-10 1 0 15,-4 8-1-15,-10 7 1 16,-6 10-1-16,-3 12 1 15,0 0-1-15,-18 30 0 16,4-3-1-16,6 13-2 16,-2-5-1-16,14 13-8 15,-8-19-4-15,23 6-22 16,-1-14-2-16,19-5 2 15,3-17-1-15</inkml:trace>
  <inkml:trace contextRef="#ctx0" brushRef="#br3" timeOffset="109252.2489">16030 10451 113 0,'-56'23'42'0,"5"14"0"16,-6-7-2-16,8 7-36 15,16-3-1-15,13 0-1 16,20-5-1-16,20-10 0 16,20-7-1-16,13-5 0 15,7-6 0-15,3-2 0 16,-7 0 1-16,-5 1-1 0,-12 2 0 15,-15 6 0-15,-16 8 1 16,-15 4-1-16,-12 6 0 16,-7 3 1-16,-9 1-2 15,-3 1 0-15,-4 0 0 16,4-3-3-16,4-1-2 15,1-9-7-15,18 5-7 16,-8-18-23-16,23-5 2 16,0 0-1-16,13-14 2 15</inkml:trace>
  <inkml:trace contextRef="#ctx0" brushRef="#br3" timeOffset="109723.2758">17229 10528 94 0,'7'-19'39'15,"7"9"0"-15,-14-3-1 16,0 13-30-16,-12 10-6 16,-1 14 1-16,-7 13-1 15,-4 14 0-15,-6 9-1 16,-1 5 0-16,-3 2-2 15,10-1-1-15,8-8-1 16,10-16-4-16,24-6-14 16,9-28-21-16,22-9 4 15,6-23-1-15,18-7 1 16</inkml:trace>
  <inkml:trace contextRef="#ctx0" brushRef="#br3" timeOffset="109887.2852">17295 10120 111 0,'-43'7'37'16,"9"7"-3"-16,20 10-4 16,28 7-58-16,11-14-10 15,27 9 0-15,8-7 0 16</inkml:trace>
  <inkml:trace contextRef="#ctx0" brushRef="#br3" timeOffset="110189.3025">17910 10446 100 0,'-29'21'38'0,"-21"-7"2"15,5 10 0-15,-12-12-30 16,12 8-5-16,6-1-2 16,14-2-1-16,10 4 0 15,20-3-1-15,14-1-1 16,16-1 0-16,15 1 0 15,8-1 1-15,1 1-1 16,-1 4 0-16,-9 1 0 16,-12 1 1-16,-15 4-1 15,-20 2 1-15,-17 2-1 16,-18 1-1-16,-9-1 0 15,-9-4-4-15,1-2-2 16,0-13-6-16,20 7-17 0,-3-19-14 16,21 0 5-16,6-15-1 15,20-3 0-15</inkml:trace>
  <inkml:trace contextRef="#ctx0" brushRef="#br3" timeOffset="110855.3406">19893 9929 100 0,'-8'-40'35'0,"-7"14"3"15,-18 5-3-15,-6 19-30 16,-17 10 0-16,-2 18 0 16,-13 15 0-16,-5 21-1 15,-6 12-1-15,2 16 1 16,4 10-1-16,12 10 0 0,11 4-2 15,13-3 1-15,17-8-3 16,22-8 1-16,17-11-3 16,20-19-1-16,21-15-1 15,15-22-5-15,25-6-6 16,-5-28-26-16,19-4 3 15,-10-19 1-15,4-1 0 16</inkml:trace>
  <inkml:trace contextRef="#ctx0" brushRef="#br3" timeOffset="111593.3828">20156 10614 106 0,'-13'0'37'15,"-10"-5"2"-15,6 11-2 16,-15-3-31-16,3 10-1 15,-3 6-2-15,-4 8 0 16,-6 10 0-16,2 3 0 16,-3 4-1-16,6 1 0 15,13-2-1-15,9-3-1 16,10-11 1-16,13-7-1 15,14-11 0-15,10-11 0 16,11-9 0-16,4-7 0 16,-2-7-1-16,5-5 1 15,-6-2 0-15,-3-5 0 16,-4 0-1-16,-9 3 1 0,-3 0 0 15,-6 8-1-15,-6 5 1 16,-4 8 0-16,-9 11 0 16,0 0 0-16,-10 22 0 15,-2 0 0-15,3 7 0 16,2-1-1-16,8 2 0 15,4-5-1-15,11-1-1 16,7-10-2-16,12-1 0 16,2-10-1-16,7-1 0 15,-6-6 1-15,0-3 1 16,-7-2 1-16,-6-1 1 15,-10 1 2-15,-9-1 1 16,-6 10 1-16,0 0 1 16,-16-7 0-16,-2 13 0 0,3 6-1 15,-3 5 1-15,-1 6-1 16,3 0 0-16,4 0-3 15,7-2 2-15,5-4-2 16,0-17 2-16,18 9 0 16,1-17 1-16,4-10-1 15,1-8 0-15,5-4 2 16,-6-7-2-16,-4-1 2 15,-5-1-3-15,-4 1 0 16,-4 1 1-16,-3 6-1 16,0 2 0-16,-1 8 0 15,0 4 0-15,4 7-1 16,6 4 0-16,2 0-1 15,8 5-2-15,-3-6-2 16,11 9-6-16,-9-19-10 0,15 7-16 16,-4-16 1-16,10 2-2 15,-3-14 0-15</inkml:trace>
  <inkml:trace contextRef="#ctx0" brushRef="#br3" timeOffset="112108.4119">21224 9889 111 0,'-20'29'38'0,"-9"9"2"16,2 20-1-16,-8 1-34 16,9 11 0-16,-3 7-3 15,6 5 1-15,-1 1-2 16,0 3 1-16,0-6-1 0,4-6 1 15,0-7-2-15,2-9 1 16,5-11 0-16,0-9 0 16,5-12-1-16,4-12 0 15,4-14 0-15,0 0 0 16,14-15 0-16,-1-5 0 15,4-7 0-15,1-4 0 16,5-3 0-16,3 2-1 16,6 0 1-16,-2 4 0 15,2 6-1-15,1 8 1 16,0 10 0-16,0 5 0 15,-3 7 0-15,-2 7-1 16,-4 6 1-16,-2 4-1 16,-6 2 1-16,-3 0-1 0,-8 2 1 15,-10 1-1-15,-9-1 1 16,-10 0-1-16,-11-3 1 15,-7-1 0-15,-3-5 0 16,0-3 0-16,3-4-2 16,9-8-1-16,15-4-2 15,8-14-6-15,29 5-9 16,0-17-17-16,25 4-2 15,5-13 0-15,17 3 0 16</inkml:trace>
  <inkml:trace contextRef="#ctx0" brushRef="#br3" timeOffset="112750.4489">21695 10632 112 0,'-13'23'40'16,"-16"-7"0"-16,7 11 0 15,-14-3-34-15,9 4-2 16,-1-3-1-16,9 5-1 15,0-1 0-15,6-3-1 16,9-1 0-16,5-4 0 16,7-4-1-16,9-8 0 15,11-5 0-15,1-6 0 16,6-7-1-16,-3-8 1 15,1-3 0-15,-2-7-1 16,-4-4 0-16,-5 0 0 16,-5-5 0-16,-4 3 0 15,-2 2 0-15,-1 4 0 16,-5 5 0-16,0 4 1 0,-5 18-1 15,9-13 2-15,-9 13-1 16,10 10 1-16,-10-10-1 16,19 20 1-16,-3-10 0 15,3 1-1-15,3-3 1 16,1 0 0-16,4 0 0 15,-6 3 0-15,-4 0 0 16,-7 4 0-16,-5 5-1 16,-10 3 1-16,-5 6 1 15,-12 0-2-15,-2 0 0 16,-2-1 0-16,1-4 0 15,6-2 0-15,10-10 0 16,9-12 0-16,18-5 0 0,13-11 0 16,14-12 0-16,10-6 0 15,3-7 0-15,3-1 0 16,-5 0 0-16,-6 4 0 15,-9 8 0-15,-11 9 0 16,-13 12 0-16,-17 9 0 16,1 21 0-16,-13 4 0 15,-5 7 0-15,-1 0 0 16,3 7-6-16,-4-11-6 15,19 6-6-15,-10-22-8 16,20 3-15-16,-10-15-1 16,29-1 0-16,-6-9 1 15</inkml:trace>
  <inkml:trace contextRef="#ctx0" brushRef="#br3" timeOffset="113396.4859">22930 10150 67 0,'0'-36'34'0,"0"1"-3"16,1 9 3-16,-3 1-27 15,8 14 0-15,-6 11 1 16,-7 18 0-16,-7 19-1 16,5 24 0-16,-14 15-2 15,1 16-1-15,-10 12-1 16,-4 8-1-16,1-2-1 15,-3-4 0-15,6-14-2 16,4-15-2-16,12-13-3 16,4-26-10-16,24-9-22 15,3-25-3-15,19-10 3 0,-3-19 0 16</inkml:trace>
  <inkml:trace contextRef="#ctx0" brushRef="#br3" timeOffset="113741.5056">22810 10084 101 0,'0'0'39'16,"17"19"1"-16,16 1-1 15,7-6-26-15,16-1-11 16,8-1 0-16,7 4-1 15,-2 1 0-15,-2 1 0 16,-10 5-1-16,-11 6 0 0,-10 7 0 16,-15 6 0-16,-12 8-1 15,-9 7 2-15,-15 4-2 16,-6 5 2-16,-11 2-1 15,-9 1 0-15,-5-3 0 16,-5-3 0-16,-5-5-1 16,-3-9 0-16,7-7-1 15,1-11-1-15,12-6-2 16,6-14-8-16,33-11-21 15,-16-5-8-15,31-9 4 16,8-17-1-16</inkml:trace>
  <inkml:trace contextRef="#ctx0" brushRef="#br3" timeOffset="113967.5186">23621 10597 106 0,'-23'20'39'0,"1"17"2"16,-13-6-2-16,4 16-32 15,-8-2-4-15,8 7-1 16,0 0-1-16,3-3-2 16,9-4-1-16,7-6-2 15,12-6-2-15,1-16-13 16,22 1-21-16,-3-19 0 15,16-7 1-15,-4-17 0 16</inkml:trace>
  <inkml:trace contextRef="#ctx0" brushRef="#br3" timeOffset="114146.5288">23565 10371 98 0,'-17'-8'34'0,"-2"9"-1"15,9 13-2-15,16 7-40 16,-5-9-4-16,25 12-10 15,0-8-11-15,11 4-1 16,1-4 1-16,7 2 2 16</inkml:trace>
  <inkml:trace contextRef="#ctx0" brushRef="#br3" timeOffset="114410.5439">23883 10647 106 0,'-26'17'39'0,"4"11"1"16,-14-3-1-16,7 10-31 15,-6-2-3-15,8 5-1 16,-1-2-2-16,12 3 1 15,3-7-3-15,16-1 2 16,8-13-2-16,15-5 1 16,14-11-2-16,7-8 0 15,9-9 0-15,2-9-1 16,0-4 1-16,-5-7-2 15,-7-1 0-15,-11-3-2 16,-8 1-1-16,-17-5-5 16,5 17-11-16,-23-7-17 15,2 11 1-15,-8-1-1 16,12 12 2-16</inkml:trace>
  <inkml:trace contextRef="#ctx0" brushRef="#br3" timeOffset="114658.5581">24345 10614 104 0,'-15'16'38'0,"-8"-16"1"16,7 11-2-16,-6-3-32 15,0 11-2-15,-3 3 0 16,1 10 0-16,-6 4-1 15,-2 5 0-15,3 2-2 16,0 2-1-16,5-2-3 16,1-9-3-16,7 0-2 15,-3-24-15-15,18 5-16 0,1-15-2 16,0 0 3-16,15-27 2 15</inkml:trace>
  <inkml:trace contextRef="#ctx0" brushRef="#br3" timeOffset="114838.5684">24216 10700 111 0,'0'0'40'0,"15"-2"1"16,-15 2-1-16,9 27-35 16,1-6-3-16,0 1-1 15,9 3-3-15,-2-4-1 16,12 2-3-16,-6-15-12 0,17 7-21 15,-8-12-1-15,14-1 0 16,-6-11-1-16</inkml:trace>
  <inkml:trace contextRef="#ctx0" brushRef="#br3" timeOffset="115049.5804">24756 10648 114 0,'-34'6'41'15,"7"17"2"-15,-16-2-2 16,13 6-37-16,-6 7-1 15,7 4-1-15,2-1-2 16,5 3 0-16,6-2-1 16,9-5-3-16,12-6-3 15,1-16-10-15,27 6-21 0,-11-19-6 16,13-4 3-16,-4-14 0 15</inkml:trace>
  <inkml:trace contextRef="#ctx0" brushRef="#br3" timeOffset="115177.5878">24718 10532 76 0,'-22'-45'37'0,"3"14"-3"16,2 10-5-16,-1 9-45 16,18 12-18-16,0 0 0 15,5 20-3-15</inkml:trace>
  <inkml:trace contextRef="#ctx0" brushRef="#br3" timeOffset="115567.6101">24938 10702 105 0,'-9'12'40'0,"-17"-6"1"16,6 21-4-16,-11-9-31 15,1 12 0-15,-5 2-2 16,4 5-1-16,7-4-1 15,5 1 0-15,11-12-1 16,11-7 0-16,16-15-1 16,10-12 0-16,14-11 0 15,8-14 0-15,2-7 0 16,5-9 0-16,-4-2 0 0,-1-3 0 15,-6 2 1-15,-6 3-1 16,-11 8 1-16,-9 9-1 16,-10 14 1-16,-11 22-1 15,-16 3-1-15,-7 23 0 16,-8 17 0-16,-9 7-1 15,0 11-2-15,-6-1-4 16,14 13-11-16,-10-23-16 16,23 7-8-16,2-15 2 15,20-5-2-15</inkml:trace>
  <inkml:trace contextRef="#ctx0" brushRef="#br3" timeOffset="115935.6311">25056 10860 106 0,'-10'-1'40'0,"-9"-6"0"16,19 7 0-16,-7 12-36 16,7-12-1-16,21 15 0 15,3-8 0-15,5-3-1 16,4-1 0-16,0-5-1 15,1-1 1-15,-5-4-1 16,0-2 0-16,-14-4 0 16,-7-2-1-16,-8 1 0 15,-5 1 0-15,-7-1 0 16,-3 6 0-16,-14 4-1 0,-2 6 1 15,-6 12-1-15,-4 5 1 16,-1 8 0-16,3 10 1 16,7 0-2-16,13 0-1 15,15-5 0-15,16-5-2 16,18-6-6-16,5-24-13 15,24 8-13-15,-7-22-9 16,7-4 3-16,-8-10 0 16</inkml:trace>
  <inkml:trace contextRef="#ctx0" brushRef="#br3" timeOffset="117953.7464">1093 11964 81 0,'3'-25'38'15,"3"12"-3"-15,-12 0 2 16,6 13-36-16,-21 14 1 16,11 7 0-16,-7 8-1 15,2 13 2-15,-5 11 0 16,5 14 0-16,-3 6 0 15,5 6 1-15,3 1-2 16,5 1 0-16,3-9 0 0,6-6-1 16,3-13 0-16,4-11-1 15,2-11 1-15,1-13-2 16,4-10 2-16,-3-10 0 15,-1-10 0-15,-3-9 0 16,2-9 0-16,1-6 0 16,1-8 0-16,-1-1 0 15,3-2-1-15,3 5 1 16,2 4-1-16,2 12 1 15,3 7-1-15,2 11-1 16,2 12 1-16,2 9-1 16,-3 12 1-16,-1 7-1 15,-7 3 1-15,-5 6-1 0,-9 2 1 16,-16 1 0-16,-7-1 1 15,-14 0 0-15,-11-5-1 16,-10-7-1-16,-8-4 1 16,0-9 0-16,0-6-2 15,7-11-2-15,13-6-2 16,6-14-9-16,38 5-19 15,-3-14-5-15,30 9 0 16,2-10-1-16</inkml:trace>
  <inkml:trace contextRef="#ctx0" brushRef="#br3" timeOffset="118386.7713">1656 12606 90 0,'-22'-8'39'0,"22"8"2"16,-14-10-3-16,14 10-32 16,13-12-2-16,6 5 0 15,7-1-2-15,9-4-2 16,7-1 2-16,3-3-2 15,-1-3 1-15,2 1-1 16,-6-2 0-16,-8-3 0 16,-8 0 1-16,-5-1-1 15,-13-1 1-15,-5 1-1 16,-8 3 1-16,-7 2-1 15,-8 10 0-15,-8 9 0 0,-10 13 0 16,-7 10 0-16,-3 9 0 16,1 11 1-16,3 3-1 15,9 2 1-15,10-2-1 16,17-5-1-16,23-8 0 15,15-10-2-15,20-4-2 16,7-16-5-16,23 10-12 16,-8-17-16-16,17 5-2 15,-8-10-1-15,4 6 1 16</inkml:trace>
  <inkml:trace contextRef="#ctx0" brushRef="#br3" timeOffset="118736.7913">2703 12490 75 0,'2'-14'38'15,"-12"-8"-1"-15,4 9 2 16,-17-4-31-16,5 8-2 16,-12 4 0-16,-7 11-2 15,-6 8 1-15,-4 11 0 16,-2 9-1-16,-1 2-2 15,5 6 1-15,6 0-1 16,15-2-1-16,14-7-1 0,15-7 0 16,23-11-2-16,14-7 0 15,15-11-3-15,10 1-4 16,0-16-8-16,18 8-13 15,-14-11-11-15,1 4 0 16,-14-7 0-16</inkml:trace>
  <inkml:trace contextRef="#ctx0" brushRef="#br3" timeOffset="119157.8154">3056 12498 90 0,'-21'-21'39'15,"9"15"0"-15,-9-12-8 16,2 12-24-16,-7 0-1 15,1 9 0-15,-9 5-2 0,0 11 1 16,-7 8-1-16,4 5-1 16,-3 7-1-16,7 2 0 15,6-1 0-15,7-3-2 16,16-5 1-16,9-12-1 15,19-11 0-15,8-11 0 16,13-11 0-16,6-7-1 16,4-6 1-16,-1-4 1 15,-5-3-1-15,-5 3 0 16,-12 4 0-16,-7 8 1 15,-10 5-1-15,-15 13 1 16,0 0-1-16,-10 14 0 0,-1 5-1 16,-3 5 0-1,0 3 0-15,1 5-1 0,6 1-1 16,5-3-1-16,7 1-1 15,5-13-4-15,12 5-5 16,-6-23-7-16,22 10-9 16,-10-22-8-16,12 1-2 15,-8-15 3-15</inkml:trace>
  <inkml:trace contextRef="#ctx0" brushRef="#br3" timeOffset="119525.8365">3448 12397 92 0,'-8'36'40'0,"-15"-2"1"0,9 13 0 16,-7-4-35-16,4 0 0 16,3-3-3-16,6-6-1 15,9-8 0-15,9-14-2 16,8-9 1-16,8-13-1 15,7-9 1-15,6-11-1 16,2-9 1-16,2-5-1 16,-4-4 0-16,-3 1 0 15,-4 5 0-15,-6 6 0 16,-6 7 0-16,-8 13 0 15,-12 16 0-15,5 10 1 16,-11 17-2-16,-7 10 2 16,1 8-3-16,0 3 1 15,3 5-2-15,4-2-2 0,12-5-2 16,8-17-5-16,28 2-9 15,-1-30-13-15,24 3-6 16,4-21 0-16,17-2 1 16</inkml:trace>
  <inkml:trace contextRef="#ctx0" brushRef="#br3" timeOffset="119847.8549">4479 12340 95 0,'-38'14'41'0,"-16"-3"0"16,10 16 0-16,-9-4-37 15,15 3 1-15,6 0-3 16,7-1-1-16,16-4 0 0,7-3 0 16,15-7-1-16,9-6 0 15,2-3 0-15,5-2 0 16,2-2 0-16,-2-3 0 15,-8 2 0-15,-3 2 1 16,-5 3-1-16,-13-2 0 16,1 20 0-16,-9-3 0 15,-4 2 0-15,-5 2-2 16,1 3-1-16,-7-2-2 15,8 7-5-15,-8-19-10 16,22 11-20-16,1-21 0 16,-2 11-2-16,2-11 2 15</inkml:trace>
  <inkml:trace contextRef="#ctx0" brushRef="#br3" timeOffset="120239.8773">4676 12546 101 0,'5'16'41'0,"-5"-16"1"16,23 13-8-16,2-18-30 15,13 0 0-15,0-7-2 16,8-3-1-16,3-3 0 15,-5-5 0-15,-4 0 0 16,-6-3-1-16,-12-3 1 0,-8-1-1 16,-14 0 0-16,-13 0 0 15,-16 7 0-15,-6 7 1 16,-12 8-1-16,-4 13 1 15,-4 13 1-15,2 15-1 16,4 13 1-16,8 6-1 16,12 4 0-16,13-1 0 15,13-5-1-15,17-11-1 16,14-9-3-16,10-22-7 15,22-2-6-15,-11-30-10 16,18-4-15-16,-5-19-2 16,4-6 0-16,-4-18 2 15</inkml:trace>
  <inkml:trace contextRef="#ctx0" brushRef="#br3" timeOffset="121582.9541">4767 12640 39 0,'-12'7'32'16,"-2"-3"3"-16,2 4-3 15,-6-8-20-15,18 0-2 16,-17 7 0-16,17-7-2 15,0 0-2-15,0 0-1 16,0 0 0-16,0 0-2 16,12 11 1-16,-12-11-1 15,14 20-1-15,-5-2 0 0,1 1-1 16,0 4 1-16,9-1-2 15,5-5 0-15,12-6-1 16,7-15-4-16,24-3-18 16,1-28-16-16,17-6 0 15,-3-17-1-15,5 0 1 16</inkml:trace>
  <inkml:trace contextRef="#ctx0" brushRef="#br3" timeOffset="122665.016">6131 12348 77 0,'5'-14'37'15,"-5"14"-1"-15,4-10 1 16,-4 10-33-16,-11 17-1 15,6 4 0-15,-5 5 0 16,-2 12 1-16,-5 3-2 16,2 6 0-16,-5 1 1 15,3 2-1-15,-2-7 0 16,5-3-1-16,4-9 0 15,10-9-1-15,0-22 1 16,14 6 0-16,5-22 0 16,9-15 0-16,6-11 0 15,4-6 0-15,3-8 1 0,-3 0-1 16,-3 3 0-16,-5 5 0 15,-4 10-1-15,-8 13 1 16,-6 12-1-16,-12 13 1 16,11 13-2-16,-11 11 1 15,0 11-1-15,0 6 0 16,3 8-2-16,4-3-2 15,7 3 0-15,4-10-4 16,15 2-6-16,-4-27-15 16,22 4-9-16,-2-23-1 15,12-4 2-15</inkml:trace>
  <inkml:trace contextRef="#ctx0" brushRef="#br3" timeOffset="123003.0354">6818 12361 87 0,'-28'-2'39'0,"-12"4"0"16,6 16 2-16,-4 4-35 15,2 11-1-15,0 5-1 16,12 5-1-16,2 2-1 16,14 0 0-16,8-5-1 15,12-4-1-15,14-12 1 16,12-10-1-16,13-11 0 15,6-10 0-15,7-13 0 16,-7-9 1-16,0-5 0 16,-9-8 0-16,-11-1-1 15,-14-2 0-15,-11 0 1 16,-14 3-1-16,-8 4-1 15,-5 2-1-15,-1 7 0 0,-3 5-2 16,6 9-1-16,1 2-2 16,12 13-9-16,0 0-10 15,19 4-13-15,-5-4-1 16,18 4 1-16,-2-9 1 15</inkml:trace>
  <inkml:trace contextRef="#ctx0" brushRef="#br3" timeOffset="123236.0487">7621 11802 68 0,'-37'9'40'0,"9"24"0"0,-14 7 1 15,5 28-15-15,-5 2-21 16,5 14-3-16,3 3 0 15,6 4-2-15,9-4 0 16,9-5-2-16,6-8-2 16,7-19-5-16,15 0-19 15,-10-26-13-15,11-6 1 16,-19-23-2-16,22 1 2 15</inkml:trace>
  <inkml:trace contextRef="#ctx0" brushRef="#br3" timeOffset="123424.0594">7147 12444 89 0,'-14'-14'40'0,"14"14"1"16,9-15 0 0,19 7-34-16,5-6-4 0,12-2-1 15,8-5-2-15,6-8-2 16,13 1-4-16,-7-15-17 15,10 8-17-15,-11-10 0 16,0 7-1-16,-8-13 1 16</inkml:trace>
  <inkml:trace contextRef="#ctx0" brushRef="#br3" timeOffset="123994.092">7995 11820 90 0,'-25'17'40'0,"9"13"1"15,-14 0-3-15,4 18-31 0,-7 10-2 16,1 7-2-16,-2 4 1 15,5 5 0-15,-1-3-3 16,7 0 2-16,6-10-2 16,6-7 0-16,8-16-1 15,7-6 1-15,10-18-2 16,5-11 2-16,7-9-1 15,5-13 0-15,-3-2 0 16,3-7 0-16,-2-4 1 16,-4 1-2-16,-4 5 2 15,-3 2-2-15,-6 7 1 16,-3 7 0-16,-9 10 0 15,0 0 0-15,10 18-1 16,-12 4 1-16,0 5-2 16,-1 3 1-16,4-1-3 0,-1 0 0 15,7-6-2-15,2-13-2 16,15 1-5-16,-7-26-9 15,24 10-9-15,-7-25-9 16,9 2 1-16,-4-16 2 16,5 8 30-16,-7-6 7 15,-9-7 8-15,2 21 9 16,-22-12 12-16,5 21 10 15,-17 1-1-15,4 18 3 16,-15 11-30-16,4 15-4 16,-8 11-3-16,5 11 0 15,-2 1-2-15,1 6 1 16,1 0-2-16,7-8-2 15,5-6-1-15,2-14-2 0,13-7-4 16,-13-20-16-16,38-18-16 16,-16-14-1-16,14-3 0 15,-8-16 2-15</inkml:trace>
  <inkml:trace contextRef="#ctx0" brushRef="#br3" timeOffset="124956.1471">8539 11964 91 0,'0'0'40'0,"-13"8"1"15,16 10-1-15,-4-6-35 16,9 8-2-16,2-3-1 16,5 4-1-16,2 1 0 15,1 5 0-15,-2 1 0 0,-2 3 1 16,-4 4-1-16,-3 3 0 15,-10 1 1-15,-3 4 0 16,-3-3-1-16,-2-1 1 16,-2-4-1-16,0-3 0 15,3-10-1-15,4-6 1 16,6-16-1-16,0 0 0 15,23-8 1-15,0-12-2 16,6-8 1-16,1-9-1 16,7-6 1-16,0-2-1 15,-1 1 1-15,-3 3-1 16,-7 6 1-16,-5 6 0 15,-6 11 0-15,-4 12-1 16,-11 6 1-16,6 28 0 16,-9-2 0-16,1 9-1 0,2 3 1 15,0 2 1-15,5-2-2 16,4-3 1-16,6-9 0 15,8-7 0-15,6-10 0 16,6-12 0-16,6-10-1 16,2-9 0-16,5-11 0 15,-3-7-1-15,-2-5 1 16,-6-1-1-16,-8 0 1 15,-6 3 1-15,-11 8 1 16,-10 5 0-16,-9 14 1 16,-6 10-1-16,-10 12 1 15,-4 11 0-15,-2 11-1 0,-1 11 1 16,1 6-2-16,6 5 2 15,4-1-2-15,8-2 2 16,11-9-2-16,9-7 1 16,9-14 0-16,7-13-1 15,8-14 0-15,1-11-1 16,6-12 2-16,-2-8-2 15,0-5 1-15,-5 0-1 16,-8 6 1-16,-2 2 0 16,-8 12 0-16,-5 12 0 15,-10 14-1-15,-6 19 1 16,-8 19 0-16,-9 14 0 15,-8 19 0-15,-13 18-1 16,-7 11 0-16,-3 10 1 16,-1 2-1-16,0-4 0 0,3-9 0 15,8-8 0-15,8-21 1 16,11-20 0-16,10-19 0 15,10-19 0-15,5-12 1 16,7-30-1-16,1-7 0 16,1-10 0-16,3-8 0 15,-3-9 0-15,3 0 0 16,0 1 0-16,4 2 1 15,1 7 0-15,4 5-1 16,5 6 1-16,7 8-4 16,-1 2-6-16,11 16-7 15,-16-16-4-15,20 23-9 16,-17-18-11-16,23 8-1 15,-4-7-2-15</inkml:trace>
  <inkml:trace contextRef="#ctx0" brushRef="#br3" timeOffset="125567.182">10150 12237 75 0,'0'0'39'16,"0"0"0"-16,11 9 0 15,2-10-27-15,2-3-9 16,10 0 0-16,6-4 0 16,3 1-1-16,6-3 0 15,6-2-1-15,-2 2 0 16,-1-4 0-16,-8 3-1 15,-6-1 1-15,-12-1-1 0,-8-2 1 16,-9 0-1-16,-11-3 1 16,-10-1 0-16,-5 2 0 15,-6 1 0-15,0 3 1 16,-2 5-1-16,2 8 0 15,1 8 1-15,9 13-1 16,3 8 0-16,7 12 0 16,6 6 0-16,6 2-1 15,6 3 1-15,11-2 0 16,7-10-1-16,8-11-1 15,13-12-2-15,7-19-1 16,17-11-3-16,-2-25-5 16,20 2-12-16,-17-25-13 15,13 1-3-15,-13-11-1 0,0 0 2 16</inkml:trace>
  <inkml:trace contextRef="#ctx0" brushRef="#br3" timeOffset="125753.1927">11113 11563 91 0,'-30'4'40'16,"13"30"3"-16,-10 9-3 15,8 26-33-15,-9-4-2 16,5 9-3-16,-1 3 0 16,6 4-2-16,7-3-1 15,3-8-5-15,15 1-6 16,-8-25-15-16,21 0-14 15,-2-18 0-15,16-11 0 16,-5-18 0-16</inkml:trace>
  <inkml:trace contextRef="#ctx0" brushRef="#br3" timeOffset="126069.2107">11299 11954 91 0,'-20'8'40'15,"-11"0"2"-15,9 14-2 16,-11-5-34-16,13 9-1 15,2-4-2-15,11 1 0 16,8-3-2-16,11-5 1 16,8-1-2-16,5-5 1 15,3-2-1-15,3 1 0 16,-3 0 1-16,-1 5-1 15,-11-1 0-15,-7 7 1 0,-5-1-1 16,-9 4 0-16,-5 4-1 16,-8-6 0-16,2 3-1 15,-3-8-3-15,9 5-5 16,-10-21-10-16,25 12-13 15,-5-11-8-15,0 0 0 16,14-21 0-16</inkml:trace>
  <inkml:trace contextRef="#ctx0" brushRef="#br3" timeOffset="126485.2345">11527 12152 91 0,'0'0'41'0,"0"0"1"16,-5 10-1-16,5-10-32 0,12 14-5 15,2-9-1-15,9 2-1 16,11 0 0-16,4-3 0 16,4-2 0-16,5-2-1 15,4-5 0-15,-2-7 0 16,-3-1 0-16,-5-6 0 15,-10-1-1-15,-8-5 1 16,-11 1-1-16,-11 1 0 16,-11 1 0-16,-12 7 0 15,-7 4-1-15,-8 10 1 16,-7 10 0-16,-4 13 1 15,-2 8-1-15,2 11 1 16,10 4-1-16,7 3 1 16,11-1-1-16,16-5 0 0,17-8-2 15,12-13-1-15,18-7-5 16,3-21-6-16,26 7-8 15,-11-30-6-15,27 7-14 16,-8-12-1-16,14 2 0 16,-2-4 2-16</inkml:trace>
  <inkml:trace contextRef="#ctx0" brushRef="#br3" timeOffset="127307.2815">12831 12112 77 0,'5'-18'38'0,"-4"-3"-1"15,4 4 2-15,-1-1-33 16,2 3-1-16,-5 3-1 15,-1 12 0-15,0 0-1 16,-14 27 1-16,-2 0-1 16,-2 14 0-16,-2 1-1 15,0 7 0-15,3-2-1 16,9-2 1-16,8-8-1 15,11-13 0-15,15-11-1 0,11-13 1 16,10-13-1-16,7-9 0 16,4-9 0-16,-4-3-1 15,-2-6 1-15,-3 2 0 16,-12 3 0-16,-6 3 0 15,-10 8-1-15,-7 8 1 16,-14 16 0-16,0 0 0 16,0 0 0-16,-6 17 0 15,-2 9 0-15,-3 5 0 16,5 3 0-16,1 3 1 15,7-2-1-15,11-3 1 16,6-6-1-16,6-10 1 16,8-12-1-16,4-7 1 15,3-10-1-15,0-8 1 16,-4-5-1-16,-6-5 0 0,-6-5-1 15,-9 0 0-15,-6 1 0 16,-6 1-3-16,-2 4 0 16,-6 1-2-16,5 11-3 15,-9-10-8-15,20 24-6 16,-13-14-7-16,17 14-8 15,-2-6-1-15,11 8 2 16</inkml:trace>
  <inkml:trace contextRef="#ctx0" brushRef="#br3" timeOffset="127525.294">13819 11927 78 0,'0'0'39'16,"-4"22"-1"-16,-8-2 2 0,6 11-32 15,-9 7-3-15,4 11 0 16,-7 4-1-16,5 8-1 15,-3-5-1-15,7-4-1 16,5-6-3-16,4-12 0 16,12-7-4-16,-1-28-12 15,22 1-15-15,-4-23-7 16,19-6 0-16,-5-17 1 15</inkml:trace>
  <inkml:trace contextRef="#ctx0" brushRef="#br3" timeOffset="127691.3035">13964 11640 97 0,'-16'-2'38'0,"-1"0"1"16,17 2-2-16,-18 18-41 15,18-18-20-15,11-4-15 16,3 2 0-16,8 4 0 15,-2-6 0-15</inkml:trace>
  <inkml:trace contextRef="#ctx0" brushRef="#br3" timeOffset="127961.319">14428 11603 99 0,'-19'30'43'16,"-11"-2"-1"-16,10 15 0 15,3 4-37-15,-7 7-2 16,0 5 0-16,2 5-2 16,4 1 1-16,4 0-4 15,8-6 1-15,3-10-4 16,12-7 1-16,5-16-2 15,18-3-9-15,-7-34-11 16,22-1-15-16,-4-22 0 16,8 0 1-16,-7-16 1 15</inkml:trace>
  <inkml:trace contextRef="#ctx0" brushRef="#br3" timeOffset="128178.3314">14854 11508 98 0,'-2'12'41'16,"-2"26"4"-16,-13 7-4 15,-9 17-35-15,-3 6-1 16,-1 10-3-16,-3 0 1 16,1 3-3-16,3-4 0 15,5-7-5-15,8-10-1 16,5-18-5-16,19 4-11 15,-10-35-15-15,18-3-4 16,1-23-2-16,8-6 1 16</inkml:trace>
  <inkml:trace contextRef="#ctx0" brushRef="#br3" timeOffset="129107.3845">15403 11917 72 0,'0'0'37'0,"1"-13"0"0,-1 13 0 16,-14 11-32-16,6 8 0 16,-6 4-1-16,0 8 0 15,-5 6-1-15,2 5 0 16,-2-1-1-16,5-1 0 15,2-7 0-15,6-6-1 16,4-8-1-16,6-8 1 16,-4-11 0-16,22-13-1 15,-6-7 0-15,2-7 0 16,3-6 1-16,-2-4-1 15,0-3 0-15,0-2 0 16,-2 3 0-16,-3 3 0 16,0 4 0-16,-3 7-1 15,-3 6 2-15,1 6-1 16,-9 13 0-16,10-2 0 0,-10 2 1 15,10 24 0-15,-6-6-1 16,4 1 1-16,3 0 0 16,7-1 0-16,7-7-1 15,12-6 1-15,7-6 0 16,9-6 0-16,8-7-1 15,3-3 1-15,-1-5-1 16,-4 4 3-16,-8-1-3 16,-13 8 3-16,-11 4-3 15,-15 8 1-15,-12-1-1 16,-11 26 0-16,-10 1 0 15,-5 2-2-15,-2 7 2 0,1-1-3 16,5 5 1-16,9-6-1 16,14 0-2-16,9-19-8 15,24 13-9-15,-5-26-11 16,25 3-6-16,-2-14-2 15,9-1 2-15</inkml:trace>
  <inkml:trace contextRef="#ctx0" brushRef="#br3" timeOffset="129478.4057">16398 11910 85 0,'-34'-6'38'0,"6"13"1"16,-14-1 1-16,8 5-34 15,-3 9-1-15,2 12-1 16,3-2 0-16,4 8-1 0,5-4 0 15,10 4 0-15,10-8-2 16,10-3 0-16,12-11 0 16,10-8-1-16,8-10 0 15,9-8 0-15,1-9 0 16,1-7 0-16,-4-4 0 15,-3-4-1-15,-8 3 1 16,-10 0 0-16,-8 6 0 16,-7 6-1-16,-8 5 1 15,0 14 0-15,-16-2 0 16,2 15 0-16,-1 5 0 15,0 8-1-15,6 6 0 16,0 0-2-16,8 3-1 16,6-8-1-16,14 5-10 0,-6-29-6 15,27 9-11-15,-7-25-7 16,15-6-1-16,-4-15 1 15</inkml:trace>
  <inkml:trace contextRef="#ctx0" brushRef="#br3" timeOffset="129696.4181">16900 11576 91 0,'-14'22'38'0,"6"21"4"15,-10 2-4-15,6 14-33 16,-4 2-1-16,6 7-2 15,-2-1 0-15,6 1-2 0,2-5-3 16,3-13-4-16,15 4-11 16,-12-26-17-16,20-2-3 15,-6-22-2-15,16-4 1 16</inkml:trace>
  <inkml:trace contextRef="#ctx0" brushRef="#br3" timeOffset="129974.4341">17073 11865 71 0,'-31'3'42'16,"5"16"-2"-16,-14-2 2 16,10 9-16-16,-4-4-21 0,9 5-1 15,5-4-2-15,6-1 0 16,9-4 0-16,8-5-1 15,11-5 0-15,9-2-1 16,5-4 0-16,4-3 0 16,7 0-1-16,-1-4-1 15,1 2-1-15,-2-3-3 16,6 9-6-16,-20-15-9 15,19 16-11-15,-20-12-8 16,9 5-1-16,-10-6 1 16</inkml:trace>
  <inkml:trace contextRef="#ctx0" brushRef="#br3" timeOffset="130357.456">17317 12031 99 0,'-18'7'40'15,"14"8"1"-15,4-15-3 16,-4 12-32-16,4-12-1 15,25 6-2-15,-3-9 0 16,7-3-1-16,5-6-1 16,3-3 0-16,-1-3 0 15,1-3-1-15,-4 2 0 16,-9-3 0-16,-4 2 0 15,-10 3 0-15,-7 3 0 16,-3 14 0-16,-27-12-1 16,-2 18 1-16,-9 7 0 15,-5 10 1-15,-5 7-1 16,3 6 1-16,3 4-1 0,12 2 1 15,12-3-1-15,17-7 1 16,16-8-1-16,14-12-1 16,14-8-2-16,4-14-4 15,14 1-6-15,-8-26-8 16,14 14-4-16,-22-18-13 15,6 8-4-15,-9-10-1 16,-1 7 3-16</inkml:trace>
  <inkml:trace contextRef="#ctx0" brushRef="#br3" timeOffset="130944.4896">18574 11624 81 0,'0'0'38'15,"-6"-15"-1"-15,6 15 2 16,-12 4-32-16,5 12 0 16,-6 6-3-16,3 18 1 0,-5 6-2 15,0 14-1 1,-1 7 0-16,-2 8-2 0,3 1 0 15,4-4-5-15,3-3 2 16,2-12-6-16,12-2-4 16,-11-27-16-16,15 1-8 15,-10-29-1-15,17 9 1 16</inkml:trace>
  <inkml:trace contextRef="#ctx0" brushRef="#br3" timeOffset="131153.5013">18419 12008 86 0,'-22'-19'38'0,"-9"2"1"15,12 14 0-15,-6-6-29 16,11 13-5-16,14-4-1 0,0 0-2 16,13 7-1-16,23-12-1 15,13-2-2-15,15-7 0 16,16 1-2-16,7-14-3 15,15 9-10-15,-15-16-19 16,12 9-1-16,-20-11-1 16,-3 7 1-16</inkml:trace>
  <inkml:trace contextRef="#ctx0" brushRef="#br3" timeOffset="131530.5231">19115 11505 99 0,'-16'23'38'16,"-8"1"1"-16,7 17-1 0,-9 0-33 15,2 12 2-15,-8 4-3 16,-2 6-2-16,-5 2 1 16,0-1-1-16,3-3 1 15,4-8-4-15,9-8 2 16,7-12-3-16,13-14 3 15,17-12-1-15,12-16 1 16,10-7-1-16,5-7 0 16,3-6 0-16,3-1 0 15,-5 0 0-15,-4 6 0 16,-9 5-1-16,-6 10 1 15,-9 9 0-15,-14 0-1 16,10 24 1-16,-8 0-1 16,-2 3-1-16,5 4-1 0,3-2-1 15,13 2-3-15,-3-17-9 16,26 11-7-16,-10-24-12 15,18 2-4-15,0-17 0 16,12 2 1-16</inkml:trace>
  <inkml:trace contextRef="#ctx0" brushRef="#br3" timeOffset="131935.5463">19608 11949 96 0,'-25'-2'37'16,"-11"-3"2"-16,4 14-1 15,-12 2-33-15,8 7-1 16,3 5 0-16,0 9-1 15,6 1 0-15,5 6 0 16,4-3-1-16,8-1 0 0,10-5-1 16,8-5 0-16,8-10-1 15,11-9 1-15,6-10-1 16,2-9 0-16,3-8 0 15,4-3 0-15,-5-6 0 16,-1-4 0-16,-5 1-1 16,-4 1 1-16,-7 6 0 15,-4 2 0-15,-6 8-1 16,-10 16 1-16,0 0 0 15,0 0 0-15,-10 21 0 16,-2 6 0-16,2 1 0 16,1 6-1-16,3-2 0 15,6-3-2-15,10-9-1 16,6-13-1-16,16-5-5 0,-5-24-8 15,26 6-9-15,-12-23-10 16,14 1 0-16,-8-14-1 16,8 1 1-16</inkml:trace>
  <inkml:trace contextRef="#ctx0" brushRef="#br3" timeOffset="132114.5563">20198 11612 93 0,'-4'21'40'15,"-13"14"-1"-15,1 16-1 16,-15 1-30-16,4 16-5 15,-5-1-1-15,5 2-1 16,2-1-2-16,1-8-6 0,10-2-6 16,-9-23-16-16,22-3-9 15,-4-20 0-15,5-12-2 16</inkml:trace>
  <inkml:trace contextRef="#ctx0" brushRef="#br3" timeOffset="132310.5677">19953 11905 109 0,'0'0'41'0,"-13"-5"0"16,13 5-1-16,17 14-37 16,-1-7-1-16,12-3-3 15,8-4-1-15,8 1-3 16,0-12-9-16,21 13-12 0,-17-17-14 15,10 8-1-15,-14-14-1 16,7 5 1-16</inkml:trace>
  <inkml:trace contextRef="#ctx0" brushRef="#br3" timeOffset="133084.612">21043 11651 85 0,'-19'23'36'0,"4"12"3"15,-11 0-1-15,9 12-32 16,-6-2-1-16,3 8-1 15,0 0-1-15,2 7-3 16,-1-2 2-16,5-5-2 16,3-10 1-16,4-3 1 0,5-14 0 15,8-8-1 1,7-16 1-16,6-16-1 0,8-7-1 15,3-8 1-15,4-8-1 16,3-3 0-16,-1 1 1 16,0 2-2-16,-5 8 1 15,-3 5 0-15,-6 9 0 16,-1 10 0-16,-7 11 0 15,0 10 0-15,-5 9 0 16,0 6 1-16,2 3-2 16,0 4 0-16,8 0-2 15,-3-4-1-15,16-3-4 16,-3-18-10-16,21 6-11 15,-9-21-9-15,17-3 1 16,-7-14-1-16</inkml:trace>
  <inkml:trace contextRef="#ctx0" brushRef="#br3" timeOffset="133483.6348">21780 11952 96 0,'-36'-12'37'0,"1"11"1"16,-10-4-2-16,-1 10-30 15,1 4-1-15,3 8-1 16,-1 4-1-16,4 9 1 15,2 2-2-15,4 8 1 16,9 1-2-16,7 0 1 16,14-3-1-16,10-3 0 15,14-10-1-15,9-6 1 16,8-11-1-16,13-12 0 15,3-11-1-15,2-10 1 16,1-5 0-16,-4-5 0 0,-7 0-1 16,-7-2 1-16,-8 5-1 15,-10 2 1-15,-9 10-1 16,-11 6 1-16,-1 14-1 15,-20-1 0-15,2 14 1 16,-3 9-1-16,0 8-1 16,5 2 0-16,10 5-2 15,6-5 0-15,17 4-6 16,4-21-9-16,27 9-7 15,-8-24-10-15,20-2-1 16,-3-18-1-16,7 3 3 16</inkml:trace>
  <inkml:trace contextRef="#ctx0" brushRef="#br3" timeOffset="134098.67">22300 11949 87 0,'-9'-16'35'0,"9"16"1"16,-21-5 1-16,13 19-30 15,-9 3-2-15,4 12 0 16,-5 6-2-16,1 12 0 15,-3 1 0-15,3 7 0 16,-2-3-1-16,3-3 0 16,5-5-1-16,0-7 0 15,5-7 0-15,4-12-1 16,3-7 0-16,-1-11 1 15,16-10-1-15,-2-5 0 16,4-10 0-16,0-5 0 0,3-8 0 16,1-4 0-16,2-5-1 15,0-1 1-15,2-2 0 16,0 3-1-16,-2 4 1 15,4 6-1-15,-3 7 0 16,3 6 1-16,-2 11-1 16,-3 8 0-16,-3 8 0 15,-3 5-1-15,-2 7 1 16,-5 4 0-16,-1 1-1 15,-7 5 1-15,-2-1 1 16,-4 0 0-16,-6-2 0 16,-7 1 0-16,-5-3 1 15,-6-1-1-15,-6-5 1 16,-3 0 0-16,-3-4 0 0,0 2 0 15,0-2 0-15,4 2 0 16,0 3 0-16,7 4 1 16,3 4-1-16,4 10 2 15,1 4-2-15,4 10 1 16,-1 5-1-16,-2 4 0 15,0 5-1-15,-1 1 0 16,-2-1-1-16,-1-4-1 16,1-4-2-16,2-12-3 15,12 3-8-15,-8-25-6 16,24 5-7-16,-7-24-10 15,19-3-2-15,1-18 1 16,14-5 1-16</inkml:trace>
  <inkml:trace contextRef="#ctx0" brushRef="#br3" timeOffset="135022.7228">22753 11984 87 0,'0'0'36'0,"0"0"0"15,-9 15 0-15,4 4-30 0,-4 1-2 16,0 12 0-16,-5 5 0 15,1 6 0-15,-7 2-1 16,4 3 0-16,-4-4-1 16,4-3 1-16,1-6-1 15,5-9 0-15,3-7-1 16,7-19 0-16,0 0 0 15,13-5-1-15,4-17 0 16,5-10-1-16,6-7 1 16,3-8-1-16,3-8 1 15,-1-3 0-15,0-1 0 16,0 1 0-16,-5 5 0 15,1 8 2-15,-9 7-2 16,-1 12 3-16,-2 6-4 0,-1 14 4 16,-2 10-3-16,-4 7-1 15,3 9 1-15,-2 2-3 16,3 8 3-16,3 1-3 15,-4 3 3-15,0 0-2 16,-2-2 1-16,-6 4 1 16,-5-4 1-16,-8-2-1 15,-7 0 0-15,-7-6 0 16,-9-1 0-16,-7-3 0 15,-4-4 0-15,-1-3 0 16,0-5 0-16,2-1 0 16,0 2 0-16,4 0 0 15,1 9 1-15,4 5 0 16,-1 12-1-16,0 9 0 0,-3 13 0 15,-1 11 0-15,0 5 0 16,-2 5-2-16,7 1-1 16,-2-8-4-16,18 0-9 15,-5-28-6-15,27 1-7 16,1-31-10-16,23-8-1 15,6-23 1-15</inkml:trace>
  <inkml:trace contextRef="#ctx0" brushRef="#br3" timeOffset="135854.7704">23172 12158 88 0,'14'-8'36'0,"16"4"1"16,3-6-1-16,9 3-32 15,3 1 0-15,6 3-1 16,0-4 0-16,0 1-1 15,-4-7 0-15,-4 3 0 16,-9-5-1-16,-5 0-1 16,-11-5 1-16,-4 2-1 15,-9-2 0-15,-10 1 1 16,-4 4-1-16,-10 1 0 0,-4 5 1 15,-6 6-1-15,-4 6 2 16,-6 8 0-16,-4 8 0 16,1 5 0-16,1 7 0 15,7 6 1-15,7 1-2 16,12 1 0-16,11-3 0 15,16-9-2-15,14-7 0 16,14-11-1-16,10-8-1 16,7-16-2-16,8-1 0 15,-4-14 0-15,6 0-2 16,-11-7 0-16,5 4-1 15,-14-7-1-15,3 10 1 16,-16 0 3-16,-3 4 4 16,-7 8 2-16,-10 4 2 15,-14 14 1-15,0 0 3 0,5 16 2 16,-24 3 1-16,4 18-1 15,-13 1-4-15,1 10 0 16,-5 3-1-16,3-1-1 16,0-1-1-16,4-4 0 15,5-9 0-15,7-10-1 16,11-13 0-16,2-13-1 15,23-13 1-15,4-11-1 16,4-6 0-16,5-8 0 16,2-4 0-16,8 0 0 15,-5 0 0-15,1 4 0 16,-5 6 0-16,-7 8-1 15,-2 6 1-15,-5 10 1 16,-2 8-1-16,-5 11 0 0,-5 9 0 16,-6 7 0-16,0 5 0 15,-2 5 0-15,2 1-1 16,-1-1-2-16,6-1-2 15,-3-12-4-15,20 7-8 16,-13-24-4-16,24 15-6 16,-13-25-6-16,19 8-7 15,-9-9 1-15,11 4 3 16</inkml:trace>
  <inkml:trace contextRef="#ctx0" brushRef="#br3" timeOffset="135998.7787">24683 12319 116 0,'0'0'42'15,"0"0"1"-15,0 0-3 16,-5-15-38-16,5 15-4 0,-3-21-4 15,3 21-10-15,-7-27-7 16,7 27-15-16,-2-27-4 16,-3 11-2-16,-8-8 2 15</inkml:trace>
  <inkml:trace contextRef="#ctx0" brushRef="#br1" timeOffset="149348.5422">12052 9580 71 0,'0'0'33'0,"0"0"-3"15,10 7-6-15,5-15-21 16,11 1-3-16,7-3 1 15,7 1 0-15,6-3 1 16,3-1-1-16,2 2 0 16,3 3 0-16,-3-1 1 15,0 3 0-15,-2-1-1 16,2 5 0-16,-2-2 0 15,2 3 0-15,4-1 0 16,0-1 0-16,3 0 0 16,4-1 0-16,-1 0 0 15,5-3 0-15,0 0 0 16,3 0 0-16,-3 0 0 0,0-1-1 15,0 4 1-15,1-1-1 16,2 3 1-16,0-2-1 16,-2 4 0-16,2 1 1 15,-1 0-1-15,2-1 1 16,0 0 0-16,0 2 0 15,3-2 0-15,0-2 0 16,6 0 1-16,2 1-1 16,3-1 0-16,1 1-1 15,2 1 1-15,-1 1 0 16,0 1 0-16,-1 3-1 15,0 0 0-15,0 1 1 16,0 1-1-16,-4 1 1 0,5-1-1 16,-1 1 1-16,2-1-1 15,3-2 1-15,0 0 0 16,5 0 0-16,-1-2 0 15,6 1 0-15,-1-2 0 16,2 1 0-16,1 0 0 16,0-1 0-16,3 2 0 15,-2-1-1-15,3 1 1 16,2-2 0-16,-4 0-1 15,6-1 0-15,2 2 1 16,2 0-1-16,-2-2 1 16,2 2-1-16,2-1 0 15,-1 1 0-15,2 1 0 16,3-2 0-16,-3 3 0 0,-4 1 0 15,1-1 0-15,-2 1-1 16,0 2 1-16,-1 3 0 16,-1-3 0-16,-3 2 0 15,-2-1 0-15,0 0 1 16,-1 1-1-16,3-2 1 15,-3-4-1-15,3 2 1 16,-4-1-1-16,0-3 1 16,1 4-1-16,-1-2 0 15,-1 1 0-15,-2 3 1 16,1 0-1-16,-2-2 0 15,1 3 0-15,2-1 0 16,-4-1 0-16,6-2 0 16,2-1 0-16,4-1 1 0,1-1-1 15,-1-2 0-15,4 0 1 16,-4-2-1-16,3-1 0 15,1 1 0-15,2-1 0 16,-5-1 1-16,2 2-1 16,1-2 0-16,-3 1 0 15,0 1 0-15,4-1 0 16,-3-1 0-16,0 1 0 15,-1-1 1-15,-4-1-1 16,1-2 0-16,1 0 0 16,-1-1 0-16,-3 1 0 15,-4-1 1-15,0 1-1 16,-4 2 0-16,-3-1 0 15,-4 0 0-15,-5 3 0 16,-6-1 0-16,-4 2 0 0,-4-2 1 16,-5 2-1-16,-8 1 0 15,-5 0 0-15,-10 0 0 16,-9-2 0-16,-7 2 0 15,-8 0 1-15,-9 0-1 16,-10 1 0-16,0 0 0 16,0 0 0-16,0 0-2 15,0 0-2-15,-14-7-6 16,14 7-22-16,11 7-5 15,-1-4-2-15,-10-3 0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4T20:56:05.985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1905 649 70 0,'0'0'37'16,"0"0"-1"-16,0 0 1 15,25-60-22-15,-25 60-11 16,0 0-2-16,0 0 0 15,0 0 0-15,-64-9-1 16,64 9 2-16,-59 23-2 16,59-23 1-16,-72 36-1 15,72-36 0-15,-67 47 0 16,67-47-1-16,-62 57 0 15,62-57 0-15,-41 63-1 16,41-63 1-16,-11 62 0 16,11-62 0-16,32 55 0 15,-32-55 1-15,60 48-1 0,-60-48 1 16,75 50 0-1,-75-50 1-15,75 56-2 0,-71-32 1 16,48 45 0-16,-18 3 0 16,-29 1-1-16,-38-13 0 15,-21 4-1-15,-13-4 0 16,-3-9 0-16,16-22-3 15,22-5-11-15,4-20-23 16,28-4 1-16,2-21-1 16,27-4-1-16</inkml:trace>
  <inkml:trace contextRef="#ctx0" brushRef="#br0" timeOffset="449.0257">2314 1151 92 0,'0'0'39'0,"0"0"0"16,0 0-2-16,0 0-35 15,51 22-1-15,-51-22-1 16,0 0 1-16,0 0 0 16,64-7-1-16,-64 7 1 15,55-24 0-15,-55 24 0 16,60-40-2-16,-60 40 3 15,61-46-1-15,-61 46 0 0,47-50 0 16,-47 50 1-16,0 0 0 16,24-62 0-16,-24 62 1 15,0 0-1-15,0 0 1 16,-78-2 0-16,78 2 0 15,-70 38 0-15,44-19-1 16,-41 42-2-16,15 14 1 16,19 1-2-16,38-1 1 15,32-19-5-15,25-38 0 16,-11-12-6-16,3-4-28 15,10-13-2-15,4 0 0 16,6-5 0-16</inkml:trace>
  <inkml:trace contextRef="#ctx0" brushRef="#br0" timeOffset="1103.063">3448 929 100 0,'0'0'39'16,"0"0"3"-16,0 0-2 15,-54 41-37-15,25 11-1 16,-12 32 1-16,2 12-1 16,10 4 0-16,-5-25-2 15,20 3 0-15,5-13-1 16,9-19 1-16,7-20-1 15,0-12 1-15,4-13-1 16,0-13 1-16,1-14 0 0,3-9 0 16,-15 35 1-16,17-53-1 15,-17 53 0-15,17-75-1 16,-17 75 1-16,29-89-1 15,-13 43 2-15,0-2-3 16,-16 48 3-16,34-106-2 16,-34 106 1-16,40-93 1 15,-40 93-1-15,47-74-1 16,-47 74 1-16,51-55 1 15,-51 55-2-15,57-21 1 16,-57 21-1-16,56 16 1 16,-56-16 0-16,0 0 1 15,54 107-1-15,-35-24 0 16,-16 4-1-16,-11 1 2 15,-20-11-1-15,-18-30 0 0,-4-2-1 16,5-15 2-16,6-17-2 16,0-10 1-16,5-6 1 15,7-9-1-15,1 2 1 16,8-3-1-16,2 4 1 15,5 6 0-15,11 3 1 16,-14 30-1-16,10 3 0 16,-2 17 0-16,-3 12 0 15,-5 15-1-15,-5 11 1 16,-5 11-1-16,-6 4 0 15,-5-2-3-15,3-2-1 16,-1-16-8-16,12 0-26 0,4-27-4 16,19-10 2-16,6-29-3 15</inkml:trace>
  <inkml:trace contextRef="#ctx0" brushRef="#br0" timeOffset="1827.1045">4470 1195 52 0,'0'0'35'0,"0"0"0"16,1-59-1-16,-1 59-18 15,0 0-1-15,0 0-4 16,9-60-2-16,-9 60-2 16,0 0-1-16,0 0 0 15,0 0-2-15,-61 10 0 0,46 10-1 16,-56 33-2-16,-1 15 2 15,-3 5-2-15,-7-10 0 16,14 9-1-16,25-2 0 16,15-11-1-16,41-22 1 15,16-19 0-15,18-10 0 16,18-18 1-16,9-16 0 15,-74 26 0-15,88-43 0 16,-88 43 1-16,92-65-2 16,-92 65 2-16,93-77-2 15,-93 77 1-15,73-88-1 16,-73 88 0-16,58-77-1 15,-58 77 1-15,32-71 0 16,-32 71 1-16,0 0-1 0,-7-43 1 16,0 63-1-16,-15 28-1 15,2 29 2-15,-3 0-3 16,24 11 2-16,20-12-5 15,23-15 1-15,17-25-3 16,7-19-1-16,13-9-3 16,-10-25-15-16,16-5-12 15,-15-14 0-15,-1-4 1 16,-71 40 3-16</inkml:trace>
  <inkml:trace contextRef="#ctx0" brushRef="#br0" timeOffset="2525.1443">5258 1357 106 0,'17'-32'36'0,"-30"33"1"0,1 16 0 16,-13 15-32-16,7 15-1 15,-8 12-2-15,4 6 1 16,1-1-2-16,9-5 1 16,2-12-1-16,6-6-1 15,4-14 1-15,4-12 0 16,10-15 0-16,6-14 0 15,3-16 1-15,5-13-1 16,2-15 1-16,-30 58 0 16,31-74 0-16,-31 74-1 15,36-86 1-15,-36 86-4 16,30-85 4-16,-30 85-4 15,29-70 2-15,-29 70 1 16,23-65-1-16,-23 65 0 0,33-48 0 16,-33 48 2-16,45-41-2 15,-45 41 1-15,66-18 0 16,-66 18-1-16,86 0 0 15,-86 0 0-15,94 17 0 16,-45-7 0-16,2-1 0 16,-2 0 0-16,-3-1 0 15,-46-8 2-15,82 14-4 16,-82-14 2-16,56 11 2 15,-56-11-2-15,23 10 0 16,-34 13 0-16,-39 7 0 16,-15 8 0-16,-29-12 0 15,12 22 0-15,6 0 0 16,20 6 0-16,34-11 0 15,20-7 0-15,21-12 0 0,20-15 0 16,19-11 0-16,10-13 0 16,11-13 0-16,1-9 0 15,-80 37 0-15,86-47 0 16,-86 47 0-16,75-57 0 15,-75 57 0-15,67-53 0 16,-67 53 0-16,40-48 0 16,-40 48 0-16,0 0 0 15,13-43 0-15,-13 43 0 16,-16 13 0-16,7 13 0 15,-5 9 0-15,10 5-5 16,20-3-5-16,16-22-15 16,35-11-14-16,-67-4-2 15,83-19 1-15,-34 4 0 0</inkml:trace>
  <inkml:trace contextRef="#ctx0" brushRef="#br0" timeOffset="2726.1559">7145 738 122 0,'0'0'40'0,"0"0"1"16,0 0-1-16,-51-3-37 15,14 65-1-15,-19 58-1 16,-1 33-1-16,4 6-4 15,2-31-1-15,28-24-27 16,9-27-8-16,16-24 0 0,1-30 1 16</inkml:trace>
  <inkml:trace contextRef="#ctx0" brushRef="#br0" timeOffset="3079.1761">6825 1240 118 0,'0'0'41'15,"-9"-67"1"-15,9 67-1 16,0 0-38-16,0 0 1 16,0 0-2-16,51-42 0 15,-51 42 0-15,55 13-2 16,-55-13 0-16,76 13 0 15,-76-13 0-15,88 12 0 0,-37-12 0 16,0-2 0-16,-3 1 0 16,0-1 0-16,-48 2 0 15,81-3 0-15,-81 3 0 16,60 11 0-16,-53 8 0 15,13 16 0-15,-24 11 0 16,-9 9 0-16,-21-12-4 16,8 9-3-16,16-8-24 15,2-16-8-15,26-15-3 16,-2-14 2-16,20-13-2 15</inkml:trace>
  <inkml:trace contextRef="#ctx0" brushRef="#br0" timeOffset="3268.1868">7647 1033 114 0,'14'-87'40'0,"-14"87"1"16,2-77-2-16,-2 77-36 15,2-57-3-15,-2 57-3 16,0 0-3-16,0 0-13 15,0 0-19-15,0 0-2 16,0 0 1-16,0 0-1 16</inkml:trace>
  <inkml:trace contextRef="#ctx0" brushRef="#br0" timeOffset="3628.2075">7849 894 88 0,'37'72'42'0,"-37"-72"0"16,-3 78-1-16,-9-12-15 15,-6 5-20-15,-13 0-3 16,6 2 0-16,-16-32-3 15,25 7 1-15,3-14-2 16,15-13 1-16,-2-21-1 16,19 10 1-16,-3-22 0 15,-16 12 1-15,0 0 0 16,34-47 0-16,-34 47 1 15,34-50-2-15,-34 50 0 16,37-60 0-16,-37 60 0 16,43-60-2-16,-43 60 1 15,42-52 0-15,-42 52 1 0,0 0 0 16,58-69 1-16,-58 69-1 15,0 0 0-15,56-20 0 16,-56 20-2-16,66 22-1 16,-35 21-4-16,-3 5-8 15,9 11-25-15,-2-5-1 16,-2-25 0-16,14 1 0 15</inkml:trace>
  <inkml:trace contextRef="#ctx0" brushRef="#br0" timeOffset="4192.2397">8777 1277 93 0,'0'0'40'0,"0"0"2"16,6-50 0-16,-6 50-16 15,0 0-21-15,-51-29-1 16,51 29-1-16,-71-14-3 15,11 35 0-15,-6 19 0 16,14 4 0-16,0-7 0 16,26 8 0-16,20-6 0 15,28-5 0-15,7-14 0 16,12-3 0-16,4-12 0 15,7-10 0-15,4-10 0 16,-56 15 0-16,56-28 0 16,-56 28 0-16,60-36 0 15,-60 36 0-15,51-44 0 16,-51 44 0-16,48-39 0 15,-48 39-2-15,0 0 2 0,60-33 0 16,-60 43-1-16,-1 24 1 16,-23 14-1-16,-9 29 0 15,-7 22 1-15,1 11-1 16,-1 0 0-16,15-9-1 16,4-4 1-16,7-8-1 15,4-7 2-15,1-11-1 16,4-14 0-16,-2-10 0 15,1-11 1-15,0-17-1 16,6-19 1-16,-9 6 0 16,4-22 0-16,5-14-2 15,1-15-1-15,4-17 0 16,8-11-4-16,-1-17 1 0,12 8-3 15,-6-3-1-15,13 13-12 16,-9 4-14-16,19 16-1 16,0 12 1-16,15 17 2 15</inkml:trace>
  <inkml:trace contextRef="#ctx0" brushRef="#br0" timeOffset="5333.305">9738 1083 74 0,'0'0'36'0,"0"0"0"16,57-66 0-16,-57 66-29 15,0 0 0-15,0 0-3 16,26-55 1-16,-26 55 0 15,0 0-2-15,0 0 0 16,0 0-1-16,-39 72 0 16,8 2-1-16,1 15 2 15,-4 4-3-15,-1-17 0 16,7-2 0-16,11-9 0 15,-1-17 0-15,9-20 0 16,6-18 1-16,3-10 0 16,11-30-1-16,0-8 1 0,-11 38 0 15,22-54 0-15,-22 54 1 16,26-78-2-16,-26 78 2 15,36-94-2-15,-20 44 1 16,0 0-1-16,-16 50 1 16,35-113-2-16,-35 113 2 15,27-90-1-15,-27 90 0 16,24-63-1-16,-24 63 1 15,0 0-1-15,0 0 2 16,0 0 1-16,56-41-2 16,-56 41 1-16,0 0 0 15,57 52 0-15,-57-52 0 16,61 35-1-16,-61-35 0 15,76 20 0-15,-76-20 1 0,86 4 0 16,-86-4-1-16,90-13 1 16,-90 13 0-16,88-24 1 15,-88 24-1-15,78-24-1 16,-78 24 0-16,54-9 1 15,-54 9-1-15,0 0 1 16,14 54-1-16,-23 16 0 16,-14 15-1-16,3 16 0 15,-10-10-2-15,14-3-3 16,15-17-4-16,8-25-26 15,24-19-6-15,-3-18 2 16,17-8 0-16</inkml:trace>
  <inkml:trace contextRef="#ctx0" brushRef="#br0" timeOffset="5551.3175">10868 1259 110 0,'0'0'40'15,"48"-48"1"-15,-48 48 0 16,4 11-37-16,-8 16-1 15,-9 25-1-15,-18 13-2 16,4 7 1-16,-8 4-3 16,12-7-1-16,17-23-3 15,4-18-3-15,24-14-29 16,-1-21-2-16,19-9 1 15,-1-19-2-15</inkml:trace>
  <inkml:trace contextRef="#ctx0" brushRef="#br0" timeOffset="5698.3259">11145 1083 115 0,'0'0'38'16,"-3"-96"1"-16,3 96-8 16,10-75-65-16,-10 75-4 15,7-63-2-15,-7 63-1 16</inkml:trace>
  <inkml:trace contextRef="#ctx0" brushRef="#br0" timeOffset="5918.3385">11803 1022 115 0,'0'0'42'16,"-3"64"0"-16,-34-7-4 15,-22 11-35-15,-14 4-1 16,-6-10 0-16,4 0-2 15,15 1 0-15,10-10-4 16,22-8-2-16,18-10-9 16,-4-17-24-16,23-7-1 15,-9-11 0-15,25-20-1 16</inkml:trace>
  <inkml:trace contextRef="#ctx0" brushRef="#br0" timeOffset="6108.3493">11435 1302 115 0,'0'0'40'16,"0"0"3"-16,16-61-2 15,-16 61-35-15,27-28-3 16,-6 27-1-16,15 17 0 16,6 18-3-16,8 7 0 15,9 4-5-15,2-18-17 16,13-4-18-16,-3-14-1 15,16-8 0-15,-87-1-1 16</inkml:trace>
  <inkml:trace contextRef="#ctx0" brushRef="#br0" timeOffset="6347.363">12705 776 115 0,'0'0'43'16,"0"0"1"-16,-15-55-2 15,15 55-41-15,0 0 2 16,-57 37-1-16,57-37 0 16,-61 108-1-16,5 3-2 15,13 14 0-15,5-6-2 16,3-18-3-16,24-13-34 15,-2-14-1-15,11-13-1 16,2-25-1-16</inkml:trace>
  <inkml:trace contextRef="#ctx0" brushRef="#br0" timeOffset="6896.3944">12309 1317 113 0,'0'0'41'15,"-50"-44"2"-15,50 44-2 16,0 0-36-16,0 0-2 16,0 0-1-16,0 0-1 15,0 0 1-15,66-38-1 16,-66 38 0-16,66 1-1 15,-66-1 2-15,78 0-2 0,-78 0 0 16,89-9 0-16,-89 9 0 16,83-12 0-16,-83 12 0 15,64-3 0-15,-37 6 0 16,1 15 0-16,-32 6 0 15,-12 14 0-15,-15 7 0 16,9 5 0-16,-3 0 0 16,18 4 0-16,20-18 0 15,15-8 0-15,12-10 0 16,16-7 0-16,12-9 0 15,9-9 0-15,3-10 0 16,4-9 0-16,-4-9 0 16,-80 35 0-16,74-49 0 15,-74 49 0-15,71-52 0 16,-71 52 0-16,52-53 0 0,-52 53 0 15,0 0 0-15,44-58 0 16,-44 58 0-16,11-18 0 16,-28 18 0-16,5 19-3 15,-12 10-3-15,-5 9-5 16,18 8-19-16,-1-6-11 15,33-17 0-15,-1-15 0 16,19-6 1-16</inkml:trace>
  <inkml:trace contextRef="#ctx0" brushRef="#br0" timeOffset="7250.4147">13711 1293 109 0,'0'0'41'0,"0"0"0"15,-19 35-1-15,-6 0-35 16,-7 22 0-16,-6 0-4 15,9 0 1-15,11-16-2 16,8-4 1-16,7-13-2 16,7-9 1-16,8-9 0 15,3-14 0-15,6-9 1 16,1-11-1-16,-1-10 2 15,-21 38-1-15,22-57 1 16,-22 57-2-16,30-69 2 16,-30 69-1-16,27-77 1 15,-27 77-2-15,29-73 0 16,-29 73 0-16,23-68 0 15,-23 68 0-15,37-65-3 0,-37 65-2 16,0 0-15-16,65-68-21 16,-65 68-2-16,59-28 1 15,-59 28-2-15</inkml:trace>
  <inkml:trace contextRef="#ctx0" brushRef="#br0" timeOffset="7624.4361">14336 1110 115 0,'-17'54'42'16,"17"-54"1"-16,-13 26-1 15,13-26-38-15,0 0 1 16,0 0-3-16,0 0 0 0,0 0-2 15,57 48 0-15,-57-48 0 16,59-6 0-16,-59 6 0 16,68-28 0-16,-68 28 0 15,62-38 0-15,-62 38-2 16,0 0 2-16,46-57-1 15,-46 57 1-15,0 0 0 16,0 0 3-16,-80-9-3 16,22 40 0-16,-11 17 0 15,1 21 0-15,-1-5 0 16,28 10 0-16,31-10 0 15,42-14 0-15,27-19-3 0,7-20-13 16,27-8-23-16,-3-10-4 16,14-7 1-16,-4-11-2 15</inkml:trace>
  <inkml:trace contextRef="#ctx0" brushRef="#br0" timeOffset="7991.4571">15438 1061 109 0,'0'0'42'16,"0"0"1"-16,-3-58-1 16,3 58-35-16,-48-14-1 15,48 14-3-15,-69 8 0 16,69-8-3-16,-73 24 0 0,73-24 0 15,-61 35 0-15,61-35 0 16,-52 43 0-16,62-32 0 16,-29 37 0-16,12-2 0 15,35-5 0-15,13-3 0 16,2-13 0-16,-6 0 0 15,-13 2 0-15,-30-3 0 16,-18 3 0-16,-13 2 0 16,-8 2 0-16,-1-3 0 15,-2 1 0-15,7-4 0 16,6-10-3-16,28-1-18 15,7-14-14-15,21 0-7 16,15-10 0-16,25-1-1 16</inkml:trace>
  <inkml:trace contextRef="#ctx0" brushRef="#br0" timeOffset="8169.4672">15711 1552 131 0,'-22'8'45'0,"9"5"-2"16,-5-10-7-16,2-4-36 15,16 1-2-15,-12-22-21 16,21 11-18-16,-6-8-4 16,8 8 0-16,-2-3-1 15</inkml:trace>
  <inkml:trace contextRef="#ctx0" brushRef="#br1" timeOffset="13220.7562">2333 2034 68 0,'11'-6'33'0,"0"4"-2"15,-11 2-1-15,24-5-21 16,-10 3-5-16,11 1-2 0,6-4-1 15,9 1 0-15,10-3-1 16,10-2 1-16,8-3-3 16,8-2 3-16,5 0-3 15,3-1 2-15,4 3-1 16,2-1 2-16,0 4-3 15,-1 2 3-15,2 2-1 16,1 5 1-16,0 1-1 16,2 3 1-16,1 3-1 15,5-1 0-15,0 2 2 16,-2 0-3-16,4-1 3 15,0 1-2-15,1-1 2 16,1 0-2-16,0-4 2 16,1 2-2-16,3-2 1 15,2-2 0-15,1 0 0 0,5-2-1 16,8 0 1-16,1-2 0 15,3 0 0-15,0-2 0 16,4-1-1-16,4 0 0 16,3 1 0-16,-1 1 0 15,-2-1-1-15,-3 2 2 16,-2 2-2-16,6-1 0 15,-3 5 2-15,-3-2-1 16,-2 4 0-16,-1-2-1 16,-1 3 2-16,1-3-2 15,3 3 2-15,-7-3-2 16,1 0 1-16,0-1-1 15,1-2 1-15,0-1 0 16,2-3 0-16,0 2 0 0,-4-2 0 16,5 0 1-16,0 2-1 15,5-2 1-15,-2 3-1 16,-1 2 1-16,-3 2 0 15,3 0-1-15,1 2 0 16,0 0 1-16,-1-1-1 16,-4 1 0-16,3-2 0 15,3-2 0-15,3-1 0 16,-1-1 1-16,0-2-1 15,-3 0 0-15,1-1 1 16,2 0-1-16,-1 2 1 16,-5-2-1-16,-1 0 1 15,-3 3-2-15,-2-3 2 16,3 4-2-16,0-2 0 0,-4 0 1 15,1-3-1-15,1 1 2 16,-3-1-2-16,5-1 1 16,1 0-1-16,-4-1 2 15,-4 0 0-15,-2 3-1 16,-2-1 1-16,-3 2-1 15,-3 1 0-15,-5 1 0 16,-4 2 1-16,-2-1-1 16,-5 2 0-16,-2-1 0 15,0-1 0-15,-2 0 0 16,1-1 0-16,-3-3 0 15,1-2 1-15,0 3-1 16,-3-3 0-16,-1-2 0 16,-1 0 0-16,-5 0 0 15,-1 1 1-15,-3-1-1 0,-1 0 0 16,-2-1 1-16,-1-1-1 15,0 2 1-15,-8-1-1 16,-2 1 1-16,-6-1 0 16,-8 0-1-16,-8-1 1 15,-9 1 0-15,-9 2-1 16,-6-1-1-16,-4 5-4 15,-12-8-25-15,2 11-5 16,0 0 0-16,0 0-2 16</inkml:trace>
  <inkml:trace contextRef="#ctx0" brushRef="#br2" timeOffset="22262.2733">1518 2676 46 0,'10'-15'31'0,"-2"2"1"15,-8 13 0-15,4-19-22 16,-4 19-1-16,0 0 1 16,7 26-3-16,-10-9 1 15,5 16-1-15,-8 9-2 16,2 13 0-16,-10 6-1 15,-1 14 0-15,-7 6-1 16,-6 8 0-16,-6-2-2 16,0 1 1-16,-1-11-3 15,5-9-3-15,12-9-3 16,2-29-20-16,24-5-10 15,6-28 1-15,21-10-2 16,3-18 0-16</inkml:trace>
  <inkml:trace contextRef="#ctx0" brushRef="#br2" timeOffset="22702.2985">1835 3118 90 0,'9'-16'35'0,"5"10"2"16,-12-5 0-16,10 10-32 15,-12 1-1-15,-8 17 0 16,-2 1-1-16,0 16 1 15,-5 1-1-15,-1 8-1 0,-1-1 0 16,2-1 0-16,3-4 0 16,7-7-1-16,10-10 1 15,8-13-1-15,11-19 1 16,9-10-1-16,8-9 0 15,4-9 1-15,5-5-1 16,3-1 0-16,-5 1 1 16,-6 5-2-16,-7 13 0 15,-4 11 1-15,-11 11-1 16,-6 13 0-16,-9 12 0 15,-2 11 1-15,-3 6-2 16,-2 5-1-16,4 4-2 16,3-8-6-16,16 9-18 15,-5-24-13-15,23-5 1 0,-2-18-3 16,20-6 2-16</inkml:trace>
  <inkml:trace contextRef="#ctx0" brushRef="#br2" timeOffset="23311.3332">3741 2731 61 0,'15'-5'37'0,"-15"5"-1"16,0 0 2-16,-23-10-25 15,2 22-4-15,-17-1-2 16,-5 16-1-16,-7 6-2 15,-3 7 0-15,-1 3 0 0,6 3-1 16,5-3-1-16,14-2-2 16,11-6 1-16,17-8-1 15,11-7 0-15,14-7 1 16,12-5-1-16,7-3 0 15,1-1 1-15,-2-1-1 16,-5 2 0-16,-7 5 1 16,-10 3-1-16,-11 8 1 15,-14 6-1-15,-11 6 1 16,-9 5-1-16,-5 0 0 15,-6 1-1-15,1-7 0 16,6-1-3-16,6-13-2 16,22 1-27-16,1-19-6 0,18-9 0 15,5-14-1-15</inkml:trace>
  <inkml:trace contextRef="#ctx0" brushRef="#br2" timeOffset="30249.7302">4407 3048 69 0,'6'-16'35'0,"3"2"-1"16,-6-6 1-16,-1 5-24 16,-9-4-7-16,3 7 0 15,-8-2 0-15,-3 12 0 16,-11 2 0-16,0 7 0 15,-9 4 0-15,0 11-1 16,-5 5 0-16,-1 3-1 16,-1 2 0-16,8 0-1 0,4-2 0 15,11 3 0-15,11-3-1 16,11-3 0-16,16-3-1 15,11-4-1-15,11 0-2 16,1-11-4-16,19 4-28 16,-9-17-2-16,8 4 0 15,-4-16-1-15</inkml:trace>
  <inkml:trace contextRef="#ctx0" brushRef="#br2" timeOffset="30477.7432">4798 2987 101 0,'-40'22'39'0,"9"18"0"16,-9-9-1-16,11 13-34 15,2-1-1-15,8 5-2 16,9-1-2-16,5-5-1 15,13 4-12-15,6-27-24 16,19 1-1-16,-1-23 0 16,13-8-1-16</inkml:trace>
  <inkml:trace contextRef="#ctx0" brushRef="#br2" timeOffset="30633.7521">4799 2515 108 0,'-51'-5'38'15,"14"18"-1"-15,3-5-11 16,7 7-62-16,27 9-1 16,4-6-2-16,19 8 1 15</inkml:trace>
  <inkml:trace contextRef="#ctx0" brushRef="#br2" timeOffset="31045.7757">5049 3069 92 0,'-3'23'38'16,"-1"-11"0"-16,16 7 1 15,1-10-33-15,14-3-2 16,6-11 0-16,10 2-1 15,3-9-1-15,5-4 0 16,0-4-1-16,-4-3-1 16,-6-1 1-16,-7-1-1 15,-8-3 1-15,-12 2-1 16,-14 2 0-16,-14 6 1 15,-11 4-1-15,-10 13 2 16,-9 9-2-16,-8 11 1 16,-6 8 0-16,2 12-1 15,3 4 1-15,9 4-1 16,12 1 0-16,11-5 0 0,18-2 0 15,20-11-1-15,16-5-2 16,17-13-2-16,25 5-18 16,3-25-15-16,17 0 0 15,-7-16 0-15,9 4-2 16</inkml:trace>
  <inkml:trace contextRef="#ctx0" brushRef="#br2" timeOffset="31406.7963">5831 3050 101 0,'-30'0'38'16,"7"16"1"-16,-15-4-2 15,19 11-31-15,-10 1 0 16,6 11-2-16,-3 0-1 16,8 5-1-16,1-5 0 0,6-1 0 15,3-5-1-15,8-6 0 16,2-11 0-16,-2-12 0 15,26-11 0-15,-7-13-1 16,7-8 1-16,3-7 0 16,2-6-1-16,2-5 1 15,4 1-1-15,-4 5 1 16,0 7-1-16,-4 9 0 15,-5 8 0-15,-4 8 0 16,-5 15 0-16,-5 13 0 16,-4 7 0-16,-6 7 0 15,-5 7-1-15,5 8 0 16,-1 2-1-16,2-2-1 0,7 2-4 15,-1-18-21 1,18 8-12-16,0-16 1 0,17 0-1 16,0-23-1-16</inkml:trace>
  <inkml:trace contextRef="#ctx0" brushRef="#br2" timeOffset="36512.0883">6574 3072 65 0,'18'-12'34'15,"-10"-1"1"-15,5 7 1 16,-16-9-23-16,3 15-1 15,1-13-3-15,-1 13-1 16,-10-10-2-16,10 10-1 16,-18-12-1-16,7 5-1 15,-5 0-1-15,2 5 1 0,-7 3-1 16,-3 8-1-16,-4 8 1 15,-4 9-1-15,-3 6 0 16,2 10 0-16,0 3 0 16,9 2-1-16,9 2-1 15,15-6 0-15,18-3-3 16,12-17-3-16,31 6-23 15,-5-27-10-15,20 0 1 16,-6-19-3-16,11-3 3 16</inkml:trace>
  <inkml:trace contextRef="#ctx0" brushRef="#br2" timeOffset="36902.1107">6933 3140 108 0,'-30'17'38'0,"16"3"1"16,1-14-2-16,13-6-34 16,14 5-1-16,14-8 0 15,9-6 0-15,8-5-1 16,6-5-1-16,1-1 0 15,1-6 1-15,-5 1-1 16,-10-3 1-16,-7 2-1 16,-17-1 1-16,-13 4 0 15,-18 7 0-15,-13 6 0 0,-16 9 0 16,-7 10 1-16,-8 10-1 15,-4 15 0-15,5 10 0 16,4 10 0-16,11 2 0 16,16 4 0-16,15-2-1 15,21-7-1-15,22-9-1 16,15-14-3-16,27-3-7 15,-3-27-22-15,30 4-5 16,-6-19-1-16,14 3 1 16</inkml:trace>
  <inkml:trace contextRef="#ctx0" brushRef="#br2" timeOffset="37054.1193">7773 3335 105 0,'-37'62'37'15,"-11"-2"1"-15,7 9-5 16,13 2-52-16,-8-18-15 15,14 0-1-15,3-20-3 16,20-3-1-16</inkml:trace>
  <inkml:trace contextRef="#ctx0" brushRef="#br2" timeOffset="37808.1625">8420 3021 90 0,'0'0'36'16,"0"0"1"-16,0 0 0 15,-6 18-31-15,5 3 1 16,-7 6-1-16,2 10-1 16,-6 1 0-16,3 7-2 15,1-4-1-15,4 2 0 16,8-9-1-16,8-10 0 15,11-10-1-15,12-13 0 16,9-12 0-16,4-9-1 16,7-6 1-16,-2-6-1 15,-1-4 0-15,-5 0 0 16,-10 6 0-16,-9 2 0 15,-10 9 1-15,-5 8 0 0,-13 11 0 16,0 0 0 0,-9 17 1-16,-1 6-1 0,-1 7 1 15,1 6-1-15,2 2 1 16,6-1-1-16,3-3 1 15,13-1 0-15,5-12 0 16,8-8-1-16,6-11 1 16,5-10 0-16,1-15 0 15,4-7 0-15,-3-11 0 16,-3-8-1-16,-8-5 0 15,-6-3-1-15,-8 2-2 16,-9 1 0-16,-6 11-2 16,-10 4-2-16,6 24-9 15,-19-4-20-15,23 19-3 0,-25 3 1 16,22 14-1-1</inkml:trace>
  <inkml:trace contextRef="#ctx0" brushRef="#br2" timeOffset="38209.1853">9470 3167 108 0,'-17'3'39'0,"10"9"1"16,7-12-1-16,0 0-35 15,11 3-1-15,18-4-1 16,9-4 0-16,7 2 0 16,5-8 0-16,3 0-1 0,-3-4 0 15,-5-1-1-15,-6-5 1 16,-12-2-1-16,-12 0 1 15,-12-3-1-15,-10 5 1 16,-13 3-1-16,-10 8 0 16,-8 6 1-16,-9 12-1 15,-5 14 1-15,-2 8 0 16,2 14 0-16,3 6 0 15,10 3 0-15,13 0-1 16,15-4 0-16,20-7-1 16,21-14-3-16,29-2-8 15,15-29-4-15,37 7-6 16,-3-36-10-16,30 7-10 15,6-20-2-15,16 1 1 0</inkml:trace>
  <inkml:trace contextRef="#ctx0" brushRef="#br2" timeOffset="38736.2155">10839 2974 100 0,'-33'22'38'16,"10"12"2"-16,-13-7-4 15,6 15-31-15,-1-3 0 16,10 6-1-16,7-3-2 16,14-1 1-16,12-7-2 15,13-8 0-15,14-7 0 16,13-12 0-16,4-14-1 15,2-9 1-15,1-12 0 16,-8-8-1-16,-9-6 0 16,-12-5-1-16,-16-2 1 0,-17 2-2 15,-12 8 1-15,-17 4-1 16,-7 11 0-16,-9 8 1 15,-3 14-1-15,3 6 0 16,10 11-2-16,9-1-4 16,31 17-17-16,5-17-13 15,32 4 0-15,13-13-2 16,29-1 1-16</inkml:trace>
  <inkml:trace contextRef="#ctx0" brushRef="#br2" timeOffset="39013.2313">11980 2469 66 0,'-27'-40'40'0,"-13"3"-2"15,0 23 2-15,-15 5-12 16,3 30-22-16,-12 18-1 15,1 19 1-15,-2 13-3 16,6 16 2-16,1 8-3 16,9 5 1-16,9 3-2 15,9-6 0-15,17-4-4 16,5-12-2-16,19 2-10 15,-9-35-15-15,20 3-10 16,-7-24 0-16,8-9-1 16,-10-24 1-16</inkml:trace>
  <inkml:trace contextRef="#ctx0" brushRef="#br2" timeOffset="39201.2422">11156 3043 114 0,'-18'-3'40'15,"3"-4"2"-15,15 7-1 16,14 8-37-16,16-6-2 15,17-4-1-15,13-2-1 16,12 1-3-16,5-6-3 16,15 8-9-16,-14-19-18 15,16 12-8-15,-12-16 1 16,7 3-1-16</inkml:trace>
  <inkml:trace contextRef="#ctx0" brushRef="#br2" timeOffset="39426.255">12305 2459 102 0,'-18'8'40'0,"-16"7"0"16,5 28 1-16,-15 13-35 16,7 8-1-16,-6 11-2 15,3 8 1-15,0 3-2 16,7 4 0-16,5 2-2 15,4-6-1-15,10 0-3 16,3-16-3-16,17 5-14 16,-9-28-16-16,17-1-5 15,-9-26 1-15,10-7 1 16</inkml:trace>
  <inkml:trace contextRef="#ctx0" brushRef="#br2" timeOffset="39637.267">11817 3086 118 0,'-21'-7'42'0,"21"7"0"16,0 0-1-16,23 6-38 16,9-7-1-16,16-1-1 15,12 0-1-15,10-3-2 16,8 3-3-16,0-9-9 15,15 19-10-15,-17-19-16 16,4 11-1-16,-19-10-1 16,-3 8 1-16</inkml:trace>
  <inkml:trace contextRef="#ctx0" brushRef="#br2" timeOffset="40020.289">12409 3078 114 0,'-25'31'40'0,"1"-15"2"16,19 13-2-16,8-13-36 15,13 0-1-15,13-9-1 16,11-6 0-16,10-7 0 16,7-4-1-16,2-7-1 15,0-5 1-15,-7-2-1 16,-7-3 1-16,-12-3-1 0,-14 6 0 15,-13 0 0-15,-15 6 1 16,-15 7-1-16,-15 7 0 16,-12 10 2-16,-10 9-2 15,-3 7 0-15,2 6 0 16,5 5 0-16,10 5 0 15,15 4 0-15,21-1 0 16,20-4 0-16,23-2 0 16,17-6 0-16,15-10-8 15,21 5-6-15,-7-28-3 16,22 11-7-16,-18-33-10 15,8 7-7-15,-17-18-1 16,1 2 3-16,-21-7 3 16</inkml:trace>
  <inkml:trace contextRef="#ctx0" brushRef="#br2" timeOffset="40347.3077">13123 3082 116 0,'-31'37'41'0,"-10"-4"1"16,14 12-2-16,-3-7-35 15,11 0-1-15,4-7-1 16,10-6-1-16,10-9 0 15,11-13-2-15,11-14 0 16,6-11 0-16,10-9 0 16,2-6 0-16,4-7 0 15,-3-2 0-15,2 1 0 16,-5 4 0-16,-4 7 0 15,-6 10 0-15,-9 11 0 0,-8 11 0 16,-7 14 0-16,-7 11 0 16,-13 14 0-16,-6 6 0 15,-3 12-5-15,-9-8-8 16,19 14-4-16,-9-22-4 15,31 13-8-15,-2-25-14 16,36 0 1-16,18-21-1 16,32-6 7-16</inkml:trace>
  <inkml:trace contextRef="#ctx0" brushRef="#br2" timeOffset="41064.3487">14469 2960 95 0,'-10'5'37'16,"-7"-6"2"-16,17 1-2 16,-19 9-33-16,19-9 0 15,-22 19-1-15,13 1 2 16,-6 1-2-16,1 10 1 15,-4 2-1-15,1 8 0 16,-3-1-2-16,4 3 1 16,1-6-1-16,3-4 0 15,4-8 0-15,4-5-1 16,4-20 1-16,0 0 0 15,0 0 0-15,21-33-1 0,1 0 1 16,2-8 0-16,6-8-1 16,9-6 1-16,4-4-1 15,4 0 1-15,0 8-1 16,-3 7 1-16,-3 8-1 15,-8 8 1-15,-5 17 0 16,-7 14-1-16,-12 19 2 16,-5 12-2-16,-9 12 0 15,-8 8 0-15,2 7-2 16,-3 6 0-16,3 1-1 15,4-10-3-15,13 4-6 16,0-25-6-16,28 7-8 16,-8-33-9-16,21 1-6 0,-3-25-1 15,9-4 2 1</inkml:trace>
  <inkml:trace contextRef="#ctx0" brushRef="#br2" timeOffset="41470.3719">14855 3041 112 0,'-25'7'41'0,"19"10"1"16,6-17-2-16,0 0-37 16,33 10-1-16,8-4 0 15,10-2 0-15,13-4-1 16,6-6 0-16,2-4 0 15,5-4-1-15,-7-4 0 0,-3-2 1 16,-6-2-2-16,-17-6 2 16,-13 5-1-16,-16-5 0 15,-14 4 0-15,-15 3 0 16,-14 11 0-16,-14 1 0 15,-15 12 0-15,-6 12 1 16,-5 6-1-16,0 14 1 16,2 6-1-16,9 7 1 15,13 0 0-15,15 2 0 16,16 1-1-16,19-7-1 15,19-5 1-15,19-6-3 16,13-15-2-16,20 0-7 16,-2-23-4-16,23 8-10 15,-13-28-9-15,12 2-6 16,-13-14-1-16,-4 2 3 0</inkml:trace>
  <inkml:trace contextRef="#ctx0" brushRef="#br2" timeOffset="41846.3933">15634 3012 111 0,'-24'23'40'16,"5"-9"1"-16,22 8-2 16,8-11-35-16,21-3-1 15,11-3 0-15,18-3-2 16,5-5 1-16,7-5-1 15,-1-3 1-15,-2-2-1 16,-8-5-1-16,-12 0 1 16,-11-3-1-16,-15-1 0 0,-14-2 0 15,-18 4 0-15,-11 1 0 16,-17 8 0-16,-11 7-1 15,-10 7 1-15,-5 10 0 16,-6 11 0-16,4 7 1 16,4 5-1-16,13 4 0 15,11 2 0-15,21-3 0 16,20-4-1-16,20-9-2 15,23-10-2-15,25 2-8 16,0-24-6-16,30 12-10 16,-13-27-12-16,17 4 1 15,-14-13-1-15,1 4 2 16</inkml:trace>
  <inkml:trace contextRef="#ctx0" brushRef="#br2" timeOffset="42233.4156">16592 2968 85 0,'-34'8'40'15,"-18"-2"1"-15,3 19 0 16,-11-12-11-16,5 15-25 15,8-1-1-15,9 5 0 16,8-5-1-16,13-1-1 16,17-10-2-16,19-12 0 15,15-9 0-15,13-9 0 16,12-10 0-16,11-9 0 15,4-4 0-15,1-9 0 16,-2-6 0-16,-7-1 0 16,-8-6 0-16,-12 4 0 0,-12 1 0 15,-14 8-3-15,-10 10 3 16,-15 12-2-16,-13 19 1 15,-12 18 2-15,-7 19 0 16,-6 16 1-16,1 8 0 16,2 5-2-16,6 5 0 15,7-5-2-15,18-2-2 16,13-12-6-16,24 1-5 15,4-26-2-15,33 13-7 16,-7-33-5-16,33 11-5 16,-1-21-9-16,22-4 3 15,0-10 5-15</inkml:trace>
  <inkml:trace contextRef="#ctx0" brushRef="#br2" timeOffset="42634.4385">17869 2570 90 0,'13'-7'39'0,"-13"7"-2"16,2 22-1-16,-11 0-31 16,0 12 1-16,-10 8-2 15,3 9 0-15,-5 6-1 16,3 5 0-16,-2 2-1 15,3 4 0-15,3 1-4 16,2-4-1-16,9 0-5 16,-8-19-16-16,19 9-15 15,-7-20 0-15,10-2 0 16,-6-21-1-16</inkml:trace>
  <inkml:trace contextRef="#ctx0" brushRef="#br2" timeOffset="43122.4664">17619 2973 110 0,'-15'-5'39'0,"15"5"1"16,0 0-2-16,22 14-36 15,10-11 0-15,17 4-1 16,14-4-1-16,12 0 1 15,9-2-1-15,7-2 1 16,-3 0-1-16,-5 0 0 16,-11-4 1-16,-12 4 0 15,-17-1 0-15,-14-1 0 16,-29 3 0-16,0 0 0 15,-13 5 0-15,-17 5 0 0,-7 8 0 16,-8 4 0-16,-1 8 0 16,1 5 0-16,6 7 0 15,10 1-1-15,12 0 1 16,18-2 0-16,18-10-1 15,17-6 0-15,11-10-1 16,10-12 1-16,7-15 0 16,-1-11 0-16,-4-9 0 15,-8-9 1-15,-10-4-1 16,-18-3 0-16,-14-2-1 15,-16 4 0-15,-14 8-2 16,-10 4 0-16,-8 12-2 16,-11 3-3-16,5 25-7 15,-11-8-8-15,25 26-6 16,-12-13-5-16,26 16-7 0,9-7 0 15,25 4 2-15</inkml:trace>
  <inkml:trace contextRef="#ctx0" brushRef="#br2" timeOffset="43723.5008">19820 2830 94 0,'-12'-15'38'0,"-25"-2"3"15,-1 12-2-15,-22 3-32 16,2 11-2-16,-3 1-1 0,3 10-1 15,6 3 0-15,8 5-1 16,12 3-1-16,15 2-1 16,16-2 1-16,13-1-1 15,14-4-1-15,11-2 1 16,5-2 0-16,5-5 0 15,-3-2 0-15,-6-2 0 16,-6-3 0-16,-9 0 0 16,-16 2 0-16,-12 2 0 15,-14 3 0-15,-10 4 0 16,-7 0 0-16,-5-1-1 15,3 3-2-15,0-5 0 16,13-3-3-16,3-18-8 16,33 13-12-16,-2-26-14 0,29-4 1 15,9-12-2-15,17-2 2 16</inkml:trace>
  <inkml:trace contextRef="#ctx0" brushRef="#br2" timeOffset="44189.5274">20018 2973 90 0,'-18'4'39'16,"13"11"0"-16,-5-10 2 15,10-5-29-15,10 16-8 16,4-9 0-16,4-1-1 0,8-2 0 16,5-2-2-16,4-5 1 15,5-2-1-15,0-5-1 16,0-2 0-16,2-6 0 15,-4-1 1-15,-8-1-2 16,-3-6 1-16,-11 6 1 16,-11-3-1-16,-10 8 1 15,-13 1-1-15,-12 11 1 16,-13 7 0-16,-9 12 0 15,-7 7 0-15,2 7-1 16,-1 11 1-16,7-2 0 16,12 3-1-16,12 0 1 15,18-3-1-15,18-3 0 0,20-6-2 16,16-9 0-16,20-5-3 15,11-10-2-15,19 3-7 16,-8-26-9-16,21 9-9 16,-17-23-7-16,7 5-2 15,-17-14 3-15,-6 4 1 16</inkml:trace>
  <inkml:trace contextRef="#ctx0" brushRef="#br2" timeOffset="44775.5609">20893 2891 110 0,'-27'15'40'16,"9"21"0"-16,-11-9-1 15,7 15-35-15,0 3-2 16,6 4 1-16,-1 1-2 0,4 0 1 16,1-8-2-16,2-5 1 15,7-7-1-15,-1-10 0 16,7-9 0-16,-3-11 0 15,19-17 0-15,-4-7 0 16,7-9 0-16,0-8 0 16,3-7 0-16,0-8 0 15,3 1 1-15,-4-4-2 16,0 5 2-16,-5 4-1 15,-4 9 0-15,-1 7 1 16,-1 11 0-16,2 12-1 16,-1 7 1-16,3 12 0 15,3 8-1-15,6 3 0 16,4 4 0-16,1 1 0 0,2 3-1 15,-4-4 1-15,-4 0-1 16,-8-2 0-16,-9-3 0 16,-12-1 1-16,-14-2-1 15,-7-2 1-15,-11-4 0 16,-4 2 0-16,-7-3 0 15,-1 0 0-15,3 1 1 16,1-1-1-16,5 4 1 16,4 4-1-16,4 7 1 15,4 4-1-15,3 8 0 16,0 4 0-16,-2 6 0 15,1 12 0-15,-3-1 0 16,-1 2 0-16,-1 0 0 16,-2-4-1-16,3 0-2 0,-2-11-4 15,12 4-6-15,-7-26-6 16,24 12-7-16,-9-31-7 15,24 3-8-15,1-21-1 16,18-5 3-16</inkml:trace>
  <inkml:trace contextRef="#ctx0" brushRef="#br2" timeOffset="45954.6283">21590 2889 103 0,'-1'-20'42'0,"1"20"0"0,-19-13-1 16,19 13-28-16,-26-1-10 15,4 9 0-15,-8 3-1 16,-7 9-1-16,-8 10 0 15,-2 3 0-15,-2 8 2 16,1-3-3-16,5 3 0 16,7-2 0-16,12-2 0 15,13-4 0-15,19-10 0 16,13-11 0-16,16-9 0 15,6-9 0-15,13-5 0 16,2-12 0-16,0-7 0 16,-3-6 0-16,-3-3 0 15,-11-1 0-15,-9 5 0 16,-6 4 0-16,-14 7 0 0,-8 7-2 15,-4 17 2-15,-17 2 0 16,-3 14 0-16,0 10 0 16,-2 9-1-16,6 2 1 15,6 1-1-15,5 0 1 16,11-5-1-16,11-7-1 15,12-7 0-15,8-11-1 16,11-8 0-16,-1-7 0 16,10-5 0-16,-5-8-1 15,-1-3 2-15,-7-2-1 16,-6 2 2-16,-10 2 1 15,-11 5 1-15,-9 5 1 16,-8 11 0-16,-15 2 0 16,-5 10 0-16,-4 11 0 0,-2 5 0 15,0 8 0-15,1-1-1 16,2 4 0-16,6-5-1 15,7-4 1-15,3-7-1 16,8-9 1-16,-1-14-1 16,24-2 0-16,-3-18 0 15,6-5 0-15,2-11 0 16,3-4 0-16,4-5 0 15,0-3-1-15,0 3 1 16,-1 4-1-16,-4 9 1 16,-2 5 0-16,-3 10 0 15,-2 8 1-15,-3 9-1 16,-3 8 1-16,-1 3 0 0,-2 4-1 15,1 1 1 1,-2 0-1-16,5-2 0 0,-1-2 0 16,0-5 0-16,3-4 0 15,-3-4 0-15,-2-4 0 16,-4-3 0-16,-2-3 0 15,-4 0 0-15,-8 1 1 16,2 10-1-16,-23-15 1 16,5 17-1-16,-8 5 1 15,-7 6 0-15,-3 8-1 16,0 6 1-16,1 6 0 15,3 2-1-15,7 1 1 16,8-1 0-16,11-6-1 16,14-9 2-16,12-8-2 0,11-12 0 15,9-11 0-15,6-6 0 16,3-12 0-16,0-4 0 15,2-6 0-15,-10 2 0 16,-5 3 0-16,-12 7 0 16,-9 6 0-16,-9 8 0 15,-6 13 0-15,0 0 0 16,-24 21 0-16,9 3 0 15,-3 3 0-15,4-1 0 16,4 4 0-16,10-3-2 16,5-9-1-16,14-4-2 15,7-17-4-15,20 4-5 16,-4-25-4-16,26 9-4 15,-13-32-4-15,21 14-3 16,-16-29-1-16,10 3-7 0,-10-11 3 16</inkml:trace>
  <inkml:trace contextRef="#ctx0" brushRef="#br2" timeOffset="46127.6383">23130 2622 123 0,'-64'66'40'0,"6"18"3"15,-12-13-6-15,13 14-34 16,6-3-2-16,7-5-3 15,10-2-6-15,5-24-9 16,27 7-10-16,-10-26-14 16,20-6 1-16,-8-26-2 15,22 2 2-15</inkml:trace>
  <inkml:trace contextRef="#ctx0" brushRef="#br2" timeOffset="46330.6498">22753 2922 121 0,'-21'15'42'15,"25"1"1"-15,-4-16-2 16,37 12-37-16,0-5-3 16,10-5-1-16,10 5-4 15,1-15-7-15,16 15-5 16,-11-23-10-16,14 13-14 15,-16-11-1-15,3 8-1 16,-15-9 2-16</inkml:trace>
  <inkml:trace contextRef="#ctx0" brushRef="#br2" timeOffset="46674.6695">23250 2975 124 0,'-43'30'41'16,"0"-8"1"-16,20 10-2 16,9-7-36-16,18-2 0 15,11-7-4-15,13-1 0 16,10-10 0-16,9-3 0 15,4-9 0-15,-1-8 0 16,-4-5 0-16,-4-5 0 16,-12-2 0-16,-8-3 0 15,-14 4 0-15,-13 2 0 16,-19 10 0-16,-10 10 0 0,-14 12 0 15,-5 12 0-15,-4 10 0 16,2 11 0-16,4 7 0 16,11 1 0-16,20-1 0 15,19-6 0-15,30-4 0 16,22-17-5-16,36 3-9 15,12-28-3-15,37 9-5 16,-3-32-8-16,35 11-4 16,-7-19-10-16,11-8 2 15,-3-5 5-15</inkml:trace>
  <inkml:trace contextRef="#ctx0" brushRef="#br2" timeOffset="47883.7388">1374 4512 50 0,'-3'-27'28'0,"8"-5"4"16,4 0 0-16,-4-5-24 16,10 12 4-16,-9-7 0 15,11 17 2-15,-15-6-2 16,11 19 0-16,-13 2-2 15,0 12-4-15,-9 8-2 16,1 9-1-16,-7 6-2 16,0 7-1-16,-4 6 0 15,-1 1 0-15,-1-1 0 16,2 0-1-16,3-7 1 15,4-6 0-15,5-10 0 16,2-7 0-16,5-18 0 16,0 0 0-16,19-2 0 15,-4-21 0-15,5-10 0 0,-1-9 1 16,6-7-1-16,0-7 1 15,0-1 0-15,-1 2 0 16,-6 8 0-16,-3 8 0 16,-5 10 0-16,-1 12 1 15,-9 17-1-15,0 0-1 16,0 24 0-16,-1-1 0 15,3 6 0-15,4 1-1 16,5-1 1-16,7-4 0 16,13-8 0-16,5-9 0 15,17-10 0-15,4-11 1 16,6-9 1-16,0-4 0 0,-2-4 0 15,-5 0 0 1,-10 3 0-16,-9 6-2 0,-13 4 0 16,-12 13 0-16,-12 4 0 15,-10 23 0-15,-9 8 0 16,-7 7 0-16,-3 9 0 15,-1 5-4-15,2 5 1 16,3-8-2-16,14 0-1 16,9-19-3-16,25-1-8 15,-4-31-5-15,33 10-5 16,-12-32-2-16,24 5-3 15,-7-17-6-15,8-3 3 16</inkml:trace>
  <inkml:trace contextRef="#ctx0" brushRef="#br2" timeOffset="48063.749">2486 4306 111 0,'-10'-11'39'0,"2"25"1"15,-16 4-2-15,-10 19-34 16,2 9-1-16,-2 9-3 16,2 6 1-16,4 3-2 15,8-3-2-15,6-9-1 16,16-2-6-16,-2-28-11 15,29 1-8-15,-5-32-10 16,19-7-1-16,0-27 0 16,11-9 2-16</inkml:trace>
  <inkml:trace contextRef="#ctx0" brushRef="#br2" timeOffset="48199.7568">2515 3947 107 0,'-31'-11'37'0,"1"8"0"15,30 3-3-15,-7 29-43 16,24-23-25-16,34 7-3 15,9-10 0-15,16 9-2 16</inkml:trace>
  <inkml:trace contextRef="#ctx0" brushRef="#br2" timeOffset="48559.7773">3111 4346 94 0,'-33'60'39'0,"-15"-7"1"15,8 8 0-15,-11-9-30 16,9 0-6-16,0-10-1 0,9-4-1 15,4-11-2-15,5-10-1 16,15-12-2-16,9-5-2 16,9-23-2-16,5-9 0 15,13 0 0-15,0-12 1 16,2 3 2-16,-3 2 4 15,-3 5 3-15,-3 11 2 16,-12 0 2-16,-8 23 0 16,6-11 1-16,-6 11-1 15,1 15-2-15,7 0-1 16,5-4-3-16,7-2-1 15,13 0-2-15,14-6-1 16,12 2-3-16,2-15-8 0,22 12-11 16,-15-22-7-1,15 7-8-15,-10-19-2 0,1 4 3 16</inkml:trace>
  <inkml:trace contextRef="#ctx0" brushRef="#br2" timeOffset="48778.7899">3866 3790 111 0,'-16'5'41'0,"-15"7"1"16,11 24-2-16,-13 12-37 16,8 14 0-16,1 11-1 15,2 12 0-15,2 8-2 16,2 4-2-16,2 2-2 0,2-9-2 15,11 5-10 1,-9-29-10-16,20 2-16 0,-12-25 1 16,12-10-1-16,-8-33 1 15</inkml:trace>
  <inkml:trace contextRef="#ctx0" brushRef="#br2" timeOffset="49296.8196">3586 4359 109 0,'0'0'42'0,"19"13"-1"16,-1-15-1-16,15 2-37 16,7-3-1-16,12-4 0 15,3-3 0-15,5-2-1 0,-2-3 0 16,-7 2 0-16,-7 0 0 15,-9 3 0-15,-9 2-1 16,-12 6 1-16,-14 2-1 16,0 0 0-16,-18 25 0 15,-1 1 0-15,-4 5 0 16,-3 8-1-16,3 4 1 15,5 5 0-15,6-1 0 16,8-5 0-16,10-5 1 16,11-12-1-16,14-14 1 15,7-15-1-15,10-12 1 16,4-15-1-16,0-8 1 15,4-12 0-15,-5-2 0 16,-9-1 0-16,-8 2-1 0,-10 9 2 16,-5 10-2-16,-10 11 0 15,-9 22-2-15,0 0 2 16,-21 17-1-16,9 12-1 15,-2 10 0-15,0 4-2 16,4 5-1-16,1-2-3 16,14 0-3-16,-1-22-7 15,22 6-4-15,-9-30-5 16,27 5-3-16,-9-24-7 15,15-3-1-15,-6-14 3 16</inkml:trace>
  <inkml:trace contextRef="#ctx0" brushRef="#br2" timeOffset="49603.837">4748 4325 100 0,'-13'14'39'0,"-11"7"0"15,4 22 0-15,-3 1-33 16,5 9-2-16,1 1-1 16,5 0-1-16,2-7 1 15,6-4-1-15,4-14-1 16,4-8 0-16,-4-21 0 15,15-2 0-15,-4-22-1 16,-1-8 1-16,3-13 0 16,1-6 0-16,2-9 0 15,-3-3 0-15,1-1 0 16,0 6 1-16,-2 6-2 15,3 9 1-15,2 6-1 16,1 11 0-16,3 11-3 16,6 3-1-16,3 17-6 15,-6-7-4-15,13 20-4 0,-17-17-6 16,16 25-7-16,-21-17-3 15,3 12-7-15,-8-6 2 16</inkml:trace>
  <inkml:trace contextRef="#ctx0" brushRef="#br2" timeOffset="49964.8578">4984 4432 99 0,'-4'26'40'16,"-1"-11"1"-16,14 5-1 16,-9-20-33-16,35 14-3 15,-1-14-1-15,10-5-1 16,4-9 0-16,6-2-1 15,2-6 0-15,-5-3 0 16,-3-4-1-16,-11-2 0 0,-9 1 0 16,-11 1 0-16,-11 7-1 15,-15 5 2-15,-12 11-1 16,-9 8 1-16,-9 12-1 15,-5 14 1-15,-3 9 0 16,-1 6 0-16,6 5 0 16,8 2-1-16,8-3 0 15,17-8-1-15,14-3 0 16,10-16-2-16,22-5-5 15,5-20-4-15,28-1-4 16,-1-29-4-16,28 10-7 16,-15-29-5-16,20 6-7 15,-11-9 0-15,-7 5 6 0</inkml:trace>
  <inkml:trace contextRef="#ctx0" brushRef="#br2" timeOffset="50250.8742">5854 4251 123 0,'-60'17'41'0,"6"14"0"15,-7-8-1-15,12 5-38 16,11-1 0-16,18-2-2 15,13-6 0-15,15-4 0 16,15-1 0-16,7-7 1 16,8 1-1-16,4-1 0 15,-4-2 0-15,3 4 0 16,-8 3 1-16,-7 6-1 15,-12 4 0-15,-7 3 1 16,-10 5-1-16,-8 0 0 0,-4 1-1 16,-10-4-2-16,1 0-3 15,-8-11-5-15,8 8-3 16,-9-21-3-16,18 10-5 15,-22-27-7-15,22 15-4 16,-18-17-9-16,8-5 3 16,2-3 5-16</inkml:trace>
  <inkml:trace contextRef="#ctx0" brushRef="#br2" timeOffset="59559.4066">6250 4818 98 0,'-18'19'41'0,"-8"-13"0"15,9 6-1-15,-6-16-38 16,12 1-2-16,11 3-2 16,-4-20-6-16,18 17-29 15,-10-11-3-15,15 10 1 16,-9-4-3-16</inkml:trace>
  <inkml:trace contextRef="#ctx0" brushRef="#br2" timeOffset="60334.4509">7001 3988 94 0,'0'0'36'16,"11"-5"0"-16,-7 26 1 16,-15 10-34-16,6 16 1 0,-8 13-3 15,2 13-1-15,-3 12 0 16,-3 6-1-16,1 3 1 15,2-4-2-15,5-6 0 16,2-13-3-16,11-3-6 16,-6-27-25-16,15-13 0 15,-13-28-1-15,28 0 0 16</inkml:trace>
  <inkml:trace contextRef="#ctx0" brushRef="#br2" timeOffset="60868.4814">6778 4103 105 0,'-24'-5'38'16,"3"0"1"-16,19 16-2 16,2-11-34-16,34-3-1 15,12-9 1-15,19-3-1 16,9-6 1-16,14-4-1 15,3-3 1-15,-1 3-2 16,-6 3 1-16,-5 5-1 16,-17 9 0-16,-15 13 0 15,-17 13 0-15,-14 14-1 16,-11 13 0-16,-11 13 1 15,-8 11-2-15,-6 7 0 16,-8 7 0-16,2-4 0 16,-2-1 0-16,6-7-1 0,3-8 1 15,5-14 0-15,6-11 0 16,10-11 1-16,10-15 0 15,0-14 0-15,7-12 1 16,4-9-1-16,5-10 0 16,1-10 1-16,3-4 0 15,2-2-1-15,-5 4 0 16,2 10 2-16,-5 3-2 15,-3 15 2-15,-5 9-2 16,-3 17 1-16,-7 12-1 16,-5 16 0-16,-2 8 0 15,-3 9-1-15,0 7 0 16,-1 0-1-16,5-1-1 15,5-10-2-15,8 0-6 0,-2-25-26 16,21-3-4-16,-7-24 1 16,13-4-1-16</inkml:trace>
  <inkml:trace contextRef="#ctx0" brushRef="#br2" timeOffset="61702.5292">8020 4580 94 0,'2'33'37'15,"-5"-13"2"-15,17 10-1 16,-3-8-33-16,13-10-1 16,6-11 0-16,9-6-2 15,4-12 1-15,1-8-2 16,0-9 0-16,-3-3 0 0,-10-4 0 15,-8-3-1-15,-8 1 1 16,-11 1 0-16,-13 8 0 16,-10 7 1-16,-6 9-1 15,-8 11 0-15,-3 12 0 16,-1 10 0-16,1 11 0 15,5 9-1-15,4 8 0 16,12 2 0-16,8 1 0 16,15-6 0-16,13-4 0 15,13-11 0-15,13-9 0 16,11-8 0-16,6-10 1 15,1-6-1-15,0-7 0 16,-7-2 0-16,-7 0 0 16,-8-1 0-16,-12 2 0 0,-10 5-1 15,-12 4 1-15,-9 7 0 16,-7 13-1-16,-8 13 1 15,-6 8-1-15,-7 10 0 16,0 8 1-16,0 2-1 16,1 3 1-16,7-5-1 15,5-12 1-15,9-12 0 16,6-28 0-16,19 3 0 15,3-27 0-15,5-14 1 16,0-8-1-16,1-12 1 16,1-3-1-16,-2-5 0 15,-2 5 1-15,-6 8-1 16,-1 13 1-16,-4 10-1 0,0 14 1 15,0 9-1-15,3 9 1 16,3 8-1-16,4 4 0 16,6-1 1-16,5-4-1 15,7-4 0-15,3-10 0 16,3-5 0-16,-2-6 0 15,-7-4 0-15,-4-5 1 16,-9-1 0-16,-11 1 0 16,-15 0 0-16,-12 5 0 15,-11 5 1-15,-8 9-2 16,-8 7 2-16,-2 11-2 15,1 8 0-15,-1 10 1 16,8 8-2-16,9 5 2 16,10 1-2-16,12 2 1 0,10-4-3 15,11-5-1 1,12-13-5-16,26 9-11 0,0-26-19 15,29 4-4-15,0-15 1 16,21 1-1-16</inkml:trace>
  <inkml:trace contextRef="#ctx0" brushRef="#br2" timeOffset="62880.5965">10729 4481 86 0,'-26'-18'37'0,"3"8"0"15,-14-5 0-15,2 15-29 16,-9 0-1-16,3 13-1 16,-10 4-2-16,1 15 0 15,-8 7-1-15,3 9 0 16,0 4 0-16,5 1-2 15,10-1 0-15,7-6 0 16,17-8-1-16,15-10 1 16,18-17-1-16,21-15 0 15,18-16 0-15,11-9 0 16,13-14 1-16,5-9-1 15,-3-6 0-15,-3 0 1 16,-10 3-1-16,-13 7 0 16,-16 11 0-16,-17 7 0 0,-17 17 0 15,-6 13-1-15,-28 14 1 16,3 12 0-16,-10 10 0 15,0 9 0-15,5 5-1 16,7 0 1-16,13 0 0 16,12-6 0-16,18-12 0 15,16-13-1-15,16-14 1 16,14-12 1-16,6-9-1 15,2-9 0-15,0-10 0 16,-6-3 1-16,-8-1-1 16,-12 2 0-16,-11 5 1 15,-16 9-1-15,-10 8 0 16,-11 15 0-16,-12 6 0 15,-8 18 0-15,-10 10-1 0,-2 8 1 16,0 4 0-16,0 2 0 16,6-1-1-16,4-6 1 15,10-9 0-15,9-11 0 16,11-9 0-16,7-13 0 15,7-14 0-15,5-10 0 16,4-5 1-16,3-8-1 16,-2-6 1-16,-2 2-1 15,-2 0 0-15,-7 8 0 16,-3 6 1-16,-7 10-1 15,-3 6 0-15,-8 12 0 16,18 1 0-16,-7 8 0 16,11 2 0-16,12-3 1 15,9-2-1-15,8-6 0 16,8-7 0-16,6-5 0 0,1-7 1 15,-5-2-1-15,-10-5 1 16,-11 3 0-16,-14 0-1 16,-16 4 1-16,-14 1-1 15,-16 9 0-15,-14 7 0 16,-8 9 1-16,-11 7-1 15,-1 5 1-15,-2 10-1 16,10 5 0-16,10 4 1 16,11 1-1-16,17-1 0 15,17-5-1-15,20-4-3 16,9-13-7-16,28 4-4 15,0-27-14-15,33 5-13 16,3-19-1-16,19-2-2 16,7-13 3-16</inkml:trace>
  <inkml:trace contextRef="#ctx0" brushRef="#br2" timeOffset="63473.6305">13157 4430 91 0,'0'-20'38'15,"0"20"-1"-15,-27-15 2 16,-1 20-34-16,-14 7-1 15,-4 14 0-15,-7 4-1 16,1 9 0-16,-1-1 0 16,11 2 0-16,10-2-2 0,12-5 1 15,18-7-1-15,13-10 0 16,20-13-1-16,13-5 0 15,10-3 0-15,1-4 1 16,-3 1-1-16,-5-1 0 16,-9 5 1-16,-10 8-1 15,-19 10 0-15,-18 8 1 16,-19 8-1-16,-6 4 0 15,-7 2 0-15,-2-1 0 16,3 0-2-16,6-12-2 16,13-2-2-16,6-25-13 15,33 0-21-15,5-18 0 16,24-1 0-16,-1-15-1 15</inkml:trace>
  <inkml:trace contextRef="#ctx0" brushRef="#br2" timeOffset="63857.6524">13367 4655 107 0,'-11'27'39'0,"-3"-16"0"16,19 9-2-16,4-17-34 15,15-3 0-15,11-4-1 16,9-7-1-16,6-6 1 15,1-5-1-15,0-5 0 16,-5-5 0-16,-6 2-1 16,-10-1 1-16,-13-1 0 0,-9 2 0 15,-16 3-1 1,-7 7 1-16,-8 4-1 0,-8 9 1 15,-4 9 0-15,-6 12 0 16,1 11 0-16,-2 7-1 16,6 8 1-16,6 2 0 15,10 6-1-15,11-2 0 16,14-7-1-16,16-7 0 15,17-12-2-15,16-8-1 16,16-9-2-16,4-17-3 16,16 5-11-16,-7-24-19 15,5 5 0-15,-17-15 0 16,0 8 0-16</inkml:trace>
  <inkml:trace contextRef="#ctx0" brushRef="#br2" timeOffset="64127.6678">14172 4441 93 0,'-13'22'37'0,"-10"-3"1"16,9 19 0-16,-6-4-30 15,11 11-3-15,2 0-1 16,5 4 0-16,-2-5-1 16,8 0 0-16,1-9-1 15,6-8 0-15,4-11-1 16,9-13 0-16,3-16 1 15,8-11-2-15,3-13 1 16,5-8-1-16,1-12 1 16,-1-5-1-16,-2-4 0 15,-1 0-1-15,-7 4 0 16,-7 7-2-16,-4 14-2 0,-12 0-8 15,10 24-25-15,-20 2-3 16,0 15 1-16,4 11-1 16</inkml:trace>
  <inkml:trace contextRef="#ctx0" brushRef="#br2" timeOffset="65172.7275">14650 4590 101 0,'0'17'40'16,"0"-17"1"-16,15 3-2 16,-3-15-33-16,18 1-3 0,6-4 0 15,8-4-2-15,2-4 0 16,5-3 0-16,-6-1 0 15,-3-2-1-15,-10 1 0 16,-13 1 1-16,-13 1-1 16,-11 3 1-16,-13 6 0 15,-10 4 0-15,-6 6-1 16,-3 10 1-16,-1 10 0 15,-2 10-1-15,3 8 1 16,5 10-1-16,8 4 0 16,10 1 0-16,9 0 1 15,12-3-2-15,13-6 2 16,11-8-1-16,11-9 0 15,10-10 1-15,5-8-1 16,5-10 0-16,3-7 1 0,-1-9-1 16,-2-4 0-16,-5-3 0 15,-6-2 0-15,-9 4 0 16,-10 4 0-16,-10 8 0 15,-13 11-1-15,-9 6 1 16,-13 27-1-16,-11 0 1 16,-1 12-1-16,-5 6 1 15,0 1-1-15,3 3 1 16,5-8 0-16,8-5 0 15,9-14 0-15,10-9 0 16,7-16 0-16,5-10 0 16,6-13 0-16,2-13 0 0,5-7 1 15,-1-9-1 1,2-4 0-16,-3 1-1 0,1 7 1 15,0 9-1-15,-5 7 1 16,3 12-1-16,-3 15 1 16,-3 8 0-16,2 9 1 15,1 11-1-15,3 1 0 16,1-1 0-16,5 0 0 15,1-5 0-15,2-4 0 16,2-4 0-16,-1-5 1 16,-6-6-1-16,-6-3 0 15,-9-3 0-15,-10-1 1 16,-10-1-1-16,-11 4 0 15,-11 3 1-15,-9 8-1 16,-9 6 0-16,-4 10 1 16,1 7 0-16,-2 2-1 0,7 10 1 15,5 3 0-15,13-1-1 16,9-3 1-16,15-5-1 15,15-11 0-15,13-6 0 16,11-13 0-16,9-11 0 16,6-9 1-16,1-9-1 15,-1-6 0-15,-6-2 0 16,-9-2 0-16,-5 5 1 15,-15 7-1-15,-11 8 0 16,-8 17 0-16,-18 2 0 16,-2 10 0-16,2 7 0 15,-1 4 0-15,4 2-1 16,10-2 1-16,10-4-1 0,17-11-1 15,13-15-3 1,18-4-5-16,3-19-5 0,20 5-14 16,-9-27-11-16,14 0 0 15,-9-18-1-15,5-2 1 16</inkml:trace>
  <inkml:trace contextRef="#ctx0" brushRef="#br2" timeOffset="65329.7366">16680 3845 122 0,'-24'31'42'0,"-23"18"1"16,2 30-2-16,-12-1-37 15,7 6-3-15,10 7-2 16,1 1-4-16,14 0-8 16,-9-25-16-16,29 3-13 0,-5-22-1 15,11 0-1-15,-2-21 1 16</inkml:trace>
  <inkml:trace contextRef="#ctx0" brushRef="#br2" timeOffset="66239.7887">17277 4379 94 0,'10'-14'37'16,"-8"-8"-1"-16,8 9 3 15,-9-3-36-15,-1 16 1 16,7-13 0-16,-7 28 0 16,-9 13 0-16,-2 16-1 15,-9 9 0-15,-1 14-1 16,-2 2 0-16,2 2-1 15,4-3-1-15,4-11 1 16,13-18-1-16,15-17 0 0,17-23 0 16,15-21 0-16,11-16 0 15,8-13 1-15,3-9-1 16,3-10 0-16,-5-3 1 15,-8 4-1-15,-10 9 0 16,-13 13 1-16,-15 12-2 16,-9 18 1-16,-12 17-1 15,-3 15 1-15,-10 21-1 16,-4 11 1-16,1 11-1 15,1 4 0-15,8 4 2 16,5-5-1-16,13-7 0 16,7-9 1-16,13-15-1 15,4-11 1-15,8-19 0 16,4-13 0-16,4-15-1 0,-3-14 1 15,-3-12-1-15,-2-8 1 16,-7-5-1-16,-6-1 0 16,-7 6-1-16,-9 3 0 15,-8 13-2-15,-6 14-1 16,1 15-2-16,-8 7-2 15,12 28-10-15,-11-6-21 16,20 17 0-16,-2-5-1 16,19 9 2-16</inkml:trace>
  <inkml:trace contextRef="#ctx0" brushRef="#br2" timeOffset="66636.8114">18689 4312 97 0,'-45'15'39'0,"-15"1"3"16,8 16-2-16,-7 1-33 16,10 9-1-16,6 2-1 15,10 2-2-15,14-3-1 16,15-2 0-16,15-9-1 16,18-5-1-16,12-16 1 15,12-5-1-15,8-12-1 16,5-10 1-16,3-11-1 15,0-4 0-15,-7-8 1 16,-9 0-1-16,-11 2 0 16,-12 3 0-16,-14 5 0 15,-9 9 0-15,-15 10 1 0,-10 11 0 16,-5 8-1-16,-5 12 1 15,4 6-1-15,1 3-1 16,10 6-1-16,4-2-2 16,22 5-4-16,1-20-7 15,27 12-23-15,-3-23-1 16,20 2 0-16,-6-14 1 15</inkml:trace>
  <inkml:trace contextRef="#ctx0" brushRef="#br2" timeOffset="67140.8401">19396 4362 92 0,'-9'-23'39'0,"9"23"1"16,-32-8 0-16,14 27-32 0,-12 4-3 16,3 15-1-16,-1 4 0 15,4 6-2-15,6 0 0 16,9-1-1-16,13-8 0 15,10-10 1-15,14-12-1 16,9-19-1-16,11-10 1 16,11-15-1-16,6-8 0 15,1-12 1-15,-3-3-1 16,-2-6 0-16,-4 6 0 15,-9 5 0-15,-13 10 0 16,-10 13 0-16,-13 17-1 16,-9 17 0-16,-12 23 1 15,-7 21-1-15,-11 23 0 16,-10 15 0-16,-5 12 3 15,-3 6-2-15,-3 3 1 0,-2-3-1 16,3-8 2-16,3-15-2 16,7-20 2-16,9-14-1 15,7-19-1-15,6-19 0 16,15-17 0-16,-6-15 1 15,13-17-1-15,7-14 0 16,5-12-1-16,6-12 1 16,5-11-2-16,12-4 1 15,4 4-1-15,1 3-1 16,6 10-4-16,-6-1-6 15,14 25-8-15,-18-7-19 16,13 23-1-16,-8-3-1 16,9 9 1-16</inkml:trace>
  <inkml:trace contextRef="#ctx0" brushRef="#br2" timeOffset="67500.8608">20641 4201 107 0,'-26'3'42'0,"-21"-3"-1"16,4 14 1-16,-14-3-37 16,7 9-2-16,2 5-1 15,9 0-1-15,8 5 0 16,11-1-1-16,18 0 0 15,18-4-1-15,13-1 1 0,10-2-1 16,6-2 0-16,2-3 1 16,-4 4 0-16,-6-3 0 15,-11 4 0-15,-10 0 1 16,-16 5-1-16,-13-1 1 15,-15 1-1-15,-8 0 0 16,-5-1 0-16,-5-2-2 16,3-2-1-16,0-11-6 15,13 9-8-15,-10-18-23 16,21 3-2-16,-5-13-1 15,14 0 0-15</inkml:trace>
  <inkml:trace contextRef="#ctx0" brushRef="#br2" timeOffset="70565.0361">20959 4284 110 0,'-23'-10'40'0,"23"10"-2"16,-27-12-9-16,15 2-38 15,12 10-27-15,0 0-3 16,22-5 1-16,-22 5-2 16</inkml:trace>
  <inkml:trace contextRef="#ctx0" brushRef="#br2" timeOffset="71138.0687">20923 4730 73 0,'0'0'38'16,"-13"-1"0"-16,13 1 0 16,0 0-20-16,-13 13-15 15,13-13-2-15,0 0 0 16,0 0 0-16,0 0 0 15,0 0-1-15,0 0 0 16,13-8 0-16,1-3-1 16,2 0 2-16,5-2-1 15,1-3 0-15,-1 3 1 16,-3 2-1-16,-3 1 1 15,-15 10 0-15,12-3 0 0,-12 3 0 16,-20 18 1-16,1-5-1 16,-3 1 1-16,2-1-1 15,0-2 0-15,5-3 0 16,15-8-1-16,0 0-1 15,0-11-2-15,18 4-6 16,-8-13-29-16,13 9-1 16,-8-10 1-16,5 9-3 15</inkml:trace>
  <inkml:trace contextRef="#ctx0" brushRef="#br2" timeOffset="71626.0967">21024 4177 93 0,'0'0'37'16,"-22"-12"-2"-16,11 20-1 16,-6-2-31-16,2 4 0 15,-4 1-1-15,4 3 0 16,-2-2 0-16,6 3-1 15,2-2 1-15,9 3-1 16,4-3 1-16,5 2-2 16,5-4 1-16,2 3-2 0,2-2 2 15,4-4-2-15,-3-5 2 16,-3-6-1-16,-2-6 0 15,-1-6 2-15,-11-5-2 16,-2-2 2-16,-7-2-1 16,-6 0 1-16,-2 2-1 15,-2 4 0-15,-3 5 1 16,2 6-1-16,4 3 0 15,2 9 0-15,12-5-1 16,-8 18 1-16,13-4-2 16,3-1-2-16,8 12-11 15,-7-16-24-15,16 5-3 16,-12-13 1-16,6 0-2 15</inkml:trace>
  <inkml:trace contextRef="#ctx0" brushRef="#br3" timeOffset="79716.5595">1412 6019 67 0,'0'0'34'0,"-14"-8"-2"16,14 8 1-16,-12-2-23 15,12 2-2-15,-4 15-2 16,5 5-2-16,-2 6 0 0,2 17 0 16,-2 10-2-16,1 14 1 15,-7 9-2-15,1 10 2 16,-3 2-2-16,-3-2 0 15,3-7-3-15,-2-19-2 16,15-5-16-16,-2-31-14 16,19-17-2-16,1-26-1 15,15-15 1-15</inkml:trace>
  <inkml:trace contextRef="#ctx0" brushRef="#br3" timeOffset="80205.5875">1526 5680 65 0,'-23'-13'32'16,"2"4"0"-16,-8 4-2 15,-5 13-26-15,-9 1 0 16,-6 15 1-16,-15 12 0 16,-2 14-1-16,-5 10 1 15,1 14-2-15,1 14 1 16,10 15 0-16,3 9-2 15,22 9 1-15,20 3-2 16,17 4 1-16,18-4-2 16,17-9 2-16,17-16-2 0,17-20 2 15,14-26-1-15,10-27 0 16,11-34 0-16,14-30 1 15,6-31-1-15,-6-22 0 16,-8-23 0-16,-10-16-1 16,-20-7 2-16,-18-1-2 15,-29-2-1-15,-33 8-1 16,-35 9 1-16,-28 10 0 15,-24 20-1-15,-15 21 1 16,-15 22-1-16,-7 22 0 16,-1 29 1-16,8 17-3 15,30 33-30-15,13 7 0 16,33 15-1-16,16-5-2 15</inkml:trace>
  <inkml:trace contextRef="#ctx0" brushRef="#br3" timeOffset="80685.6149">2694 5887 76 0,'1'-35'35'0,"6"13"-1"16,-14 0 0-16,7 22-27 15,0 0 0-15,-11 21-2 16,-1 15 0-16,5 16-1 15,-4 17-1-15,2 14-1 16,1 12 0-16,3 6-1 0,-1-2-1 16,3-3 0-16,8-4-4 15,-1-20-5-15,11-7-27 16,-3-24 3-16,9-15-3 15,-2-23-1-15</inkml:trace>
  <inkml:trace contextRef="#ctx0" brushRef="#br3" timeOffset="81032.6348">2610 5835 99 0,'-14'-16'36'16,"14"16"1"-16,11-12-1 0,14-5-35 15,14 9 1-15,17-1-2 16,10 1 1-16,9 2-1 16,4 5 0-16,4 9 0 15,-3 12 2-15,-8 14-1 16,-12 13 1-16,-17 18 0 15,-20 16 0-15,-18 11-1 16,-24 8 1-16,-18 6-1 16,-17 0-1-16,-14 0 2 15,-8-6-2-15,0-15 2 16,3-15-2-16,7-14 0 15,16-17-4-15,3-31-11 16,31-10-22-16,10-30-2 16,27-9 2-16,12-19-4 0</inkml:trace>
  <inkml:trace contextRef="#ctx0" brushRef="#br3" timeOffset="81258.6477">3605 6164 103 0,'-6'16'37'15,"2"18"0"-15,-14-1-1 16,-3 13-33-16,4 6-1 16,3 8-1-16,-1 5 1 15,1 4 1-15,3-3-2 16,3-5-1-16,11-5-4 15,-5-23-15-15,19-3-17 16,-4-24 1-16,19-12-3 0,-4-23-2 16</inkml:trace>
  <inkml:trace contextRef="#ctx0" brushRef="#br3" timeOffset="81407.6562">3614 5875 100 0,'-37'-30'35'0,"8"18"0"16,3 12-4-16,8 12-66 15,19 6 2-15,13-7-2 16,21 5-1-16</inkml:trace>
  <inkml:trace contextRef="#ctx0" brushRef="#br3" timeOffset="81760.6764">4326 6159 99 0,'-39'29'38'0,"-14"-6"0"15,1 9 0-15,-10-4-34 16,10 3 0-16,4-3-1 16,10-1-1-16,9-2 0 15,15-4-1-15,19-6-1 16,16-5 1-16,15-5-1 15,8-1-1-15,7-3 2 16,-1 4-1-16,-4 2 0 16,-6 5 1-16,-11 7 0 0,-15 7-1 15,-12 6 2-15,-13 4 0 16,-12 3-1-16,-6 2 1 15,-8-3-1-15,-1-6 0 16,5-2-3-16,4-15-2 16,17-2-8-16,1-24-25 15,25-5-2-15,5-21-1 16,19-4 0-16</inkml:trace>
  <inkml:trace contextRef="#ctx0" brushRef="#br3" timeOffset="82008.6906">4940 5616 87 0,'0'0'38'0,"-17"21"-1"16,-5 18 2-16,-14 7-32 15,1 16-3-15,-4 12 1 16,2 15-1-16,-1 6-1 15,4 8 0-15,3-4 0 16,8-4-3-16,5-5 0 16,4-13-1-16,11-7-6 15,-8-22-27-15,19-10-4 16,-5-23 1-16,8-7-2 15</inkml:trace>
  <inkml:trace contextRef="#ctx0" brushRef="#br3" timeOffset="82339.7095">4506 6260 101 0,'0'27'38'16,"-4"-9"2"-16,18 8-2 15,1-17-34-15,18 5 0 16,5-8 0-16,14-6-1 15,5-7 0-15,1-4 0 16,3-6-2-16,1-1 1 16,-6-4-1-16,-6 3-1 15,-9 1 1-15,-11 6-1 16,-7 8 0-16,-10 11 1 15,-11 12-2-15,-8 13 2 16,-6 12-2-16,-10 8 1 0,0 7 1 16,0 2-1-16,1 4-1 15,3-9 0-15,11-3-5 16,2-23-17-16,18-1-15 15,0-26 1-15,18-5-3 16,0-24-2-16</inkml:trace>
  <inkml:trace contextRef="#ctx0" brushRef="#br3" timeOffset="82505.719">5221 5927 107 0,'-25'7'40'0,"-4"-3"1"16,8 6-4-16,3 5-30 0,18-15-13 15,0 0-30-15,20-2-3 16,9-2 0-16,-2-10-1 16</inkml:trace>
  <inkml:trace contextRef="#ctx0" brushRef="#br3" timeOffset="82793.7355">5698 5545 96 0,'0'0'39'15,"-29"11"2"-15,14 12-2 16,-14 3-34-16,7 19 0 0,-5 12 1 16,-1 13-2-16,-2 13 0 15,1 13-1-15,-4 9-1 16,1 7 0-16,4 0 0 15,2-9 0-15,4-1-2 16,7-14-1-16,7-12-3 16,7-22 0-16,16-5-15 15,-1-34-18-15,18-6-3 16,1-27 0-16,11-8-2 15</inkml:trace>
  <inkml:trace contextRef="#ctx0" brushRef="#br3" timeOffset="83093.7527">6016 5514 86 0,'-11'25'41'16,"-9"-5"-1"-16,7 17 0 15,-6 1-26-15,7 6-10 16,-2 3 2-16,5 10-2 16,-5 6 0-16,1 15-1 15,-2 10 0-15,-3 9-2 16,-2 7 2-16,-1-3 0 15,0 2-4-15,2-9 2 16,6-8-4-16,1-17-1 16,17-7-15-16,-6-33-18 15,20-13-4-15,0-24 0 0,16-9-1 16</inkml:trace>
  <inkml:trace contextRef="#ctx0" brushRef="#br3" timeOffset="83824.7944">6581 6348 93 0,'-25'-11'37'0,"-13"-4"-1"15,1 15-2-15,-12-6-26 16,2 12-2-16,-8 4-1 16,1 12-1-16,-3 7-1 15,4 10 0-15,4 2 0 16,5 8 0-16,8-3 0 15,11 0 0-15,9-2-2 16,13-6 1-16,13-8-1 16,12-9 0-16,12-11 0 15,14-9-1-15,9-10 0 16,4-8 0-16,2-10 0 15,1-9-1-15,-6-5 1 16,-6-5-1-16,-8-1 2 16,-11 2-2-16,-11 1 1 15,-6 7 0-15,-10 7 0 0,-7 8 0 16,1 22 0-16,-16-7 0 15,-1 24 0-15,1 10 0 16,-2 13 0-16,0 9 1 16,3 4-2-16,5 3 1 15,10 0-2-15,4-9 0 16,18-7-3-16,4-18-5 15,29-5-22-15,-2-26-8 16,18-7 2-16,5-26-3 16</inkml:trace>
  <inkml:trace contextRef="#ctx0" brushRef="#br3" timeOffset="84074.8088">7357 5577 103 0,'-26'25'40'0,"-11"12"0"15,11 22 0-15,-7 2-36 16,12 9-1-16,4 7 1 16,5 10-2-16,2-1 1 15,5 3-1-15,3-3-1 16,1-3-3-16,2-4-2 15,-3-10-1-15,5 2-13 16,-11-25-18-16,8-4-4 16,-6-20 2-16,5-4-2 15</inkml:trace>
  <inkml:trace contextRef="#ctx0" brushRef="#br3" timeOffset="84435.8294">6986 6235 105 0,'2'23'39'16,"2"-9"1"-16,19 3-2 16,6-11-35-16,14-3 1 15,8-7-1-15,10-3 0 16,1-8 1-16,4 1-2 15,-5-3 1-15,-3 2-2 16,-7 2 1-16,-9 4-1 0,-9 5 1 16,-10 9-1-16,-10 10-1 15,-8 5 1-15,-9 11-1 16,-6 5 1-16,-4 9-1 15,-3 4 0-15,0 2 0 16,1-2 2-16,2-2-4 16,6-7 1-16,7-5-4 15,6-16-1-15,18-2-15 16,-2-26-17-16,13-3-2 15,-5-23-1-15,13-3 1 16</inkml:trace>
  <inkml:trace contextRef="#ctx0" brushRef="#br3" timeOffset="84596.8386">7693 5871 115 0,'-32'-8'37'0,"13"17"1"16,-9-3-1-16,16 4-41 15,17 11-5-15,0-10-29 16,21 12 2-16,-1-4-4 15,17 7 3-15</inkml:trace>
  <inkml:trace contextRef="#ctx0" brushRef="#br3" timeOffset="84982.8607">8150 6235 99 0,'-29'19'38'0,"-12"-7"1"16,5 17 0-16,-14-4-32 15,10 13 0-15,1-2-2 16,8 8-2-16,6-2 0 16,14-2 1-16,9-4-2 15,13-5 0-15,15-6-1 16,13-11 1-16,12-7-2 15,7-12 1-15,7-10-2 16,-4-8-1-16,-4-7 0 16,-6-7-2-16,-13-2 2 15,-14-2-2-15,-13-2 1 16,-15 0 0-16,-11 5 2 0,-7 5-1 15,-4 7 1-15,-4 7 1 16,-4 10 0-16,8 7 0 16,2 6 0-16,9 7 0 15,8 10-4-15,3-9-9 16,20 13-22-16,-5-13-2 15,18 4 1-15,-1-12-3 16</inkml:trace>
  <inkml:trace contextRef="#ctx0" brushRef="#br3" timeOffset="85418.8857">8586 6269 117 0,'-14'16'40'15,"-12"-5"1"-15,8 15-1 0,-5-1-36 16,2 6 0-16,1 5-1 15,3 4-2-15,2 1 1 16,5-2 1-16,5-4-3 16,0-6 0-16,8-6 0 15,4-8 0-15,5-9 0 16,4-13 0-16,3-10 0 15,4-10 0-15,-2-7 0 16,3-10 0-16,0-6 0 16,1-7 0-16,-1-1 0 15,0 3 0-15,-2 4 0 16,-1 11 0-16,1 6 0 15,-2 15 0-15,0 13 0 16,-6 15 0-16,-1 13 0 0,1 8 0 16,-4 6 0-16,0 4 0 15,1 3 0-15,1 1 0 16,1-3 0-16,2-2 0 15,5-2-3-15,-2-7-4 16,16 8-11-16,-16-21-8 16,17 9-15-16,-9-13 2 15,11-1-2-15,-8-13 2 16</inkml:trace>
  <inkml:trace contextRef="#ctx0" brushRef="#br3" timeOffset="85576.8947">9250 6619 131 0,'-22'8'42'15,"6"7"0"-15,-7-10-2 16,9 7-40-16,14-12-11 16,-17 3-26-16,17-3-5 15,10-11 0-15,4 4-1 16</inkml:trace>
  <inkml:trace contextRef="#ctx0" brushRef="#br1" timeOffset="94163.3858">2926 7223 31 0,'0'0'26'16,"0"0"3"-16,0 0 0 15,-8-14-13-15,8 14-2 16,0 0-4-16,0 0-2 15,0 0-1-15,-10-10-2 16,10 10-1-16,0 0-1 16,-11-11-1-16,11 11 0 0,0 0 0 15,0 0-1-15,0 0 0 16,0 0-1-16,0 0 1 15,0 0-1-15,0 0 1 16,14 8-1-16,-4-8 1 16,3 2 0-16,2-3 0 15,0 2 0-15,2-1 0 16,2 1-1-16,1 1 1 15,-2 2 0-15,5 0-1 16,1 2 0-16,2 2 1 16,3-1-1-16,4 1 0 15,4-1 0-15,4-1 0 16,4-1 0-16,3-4 0 15,1 0 0-15,3 0 0 0,-1-1 0 16,-3 0 0-16,0 0 0 16,-2 0-1-16,1 2 1 15,-3 3 0-15,2 0-1 16,-2-1 1-16,7 0 0 15,-2-1 0-15,4 1 0 16,1-4 0-16,4 0 0 16,-1-2 0-16,0 1 0 15,-1 0 0-15,-1 0-1 16,-2 0 1-16,-1 2 0 15,2 1 0-15,-1-1 0 16,4 2-1-16,2-2 1 16,1-2 0-16,4 1 0 0,-1-1 0 15,3-3 0-15,2-2 0 16,-1 2 0-16,-2-2 0 15,2 0 1-15,0-2-1 16,1 4 0-16,4-1 0 16,-1 1 0-16,-3 0 0 15,3 3 0-15,-3 0 0 16,3-2 0-16,-2 2 0 15,2-1 0-15,-3-1 0 16,5-1 0-16,2-2 0 16,1 1-1-16,2 0 1 15,-3-1 0-15,1 1 1 16,1 1-1-16,-4 0 0 15,-4 3 0-15,0 1 0 0,0-1 1 16,1 1-1 0,-1 0 0-16,1 1 0 0,-2-1 0 15,2 1 0-15,-4-3 0 16,1 1 1-16,-1 0-1 15,-5-1 0-15,2-1 0 16,-2 1 1-16,2-2-1 16,2 2 1-16,-2 0-1 15,1-2 1-15,-1 2-1 16,-4 0 0-16,0-1 1 15,-5 2-1-15,-1 1 0 16,-4-1 0-16,-5 1 1 16,-2-1-1-16,-1 1 0 15,-1 1 1-15,-1-1-1 0,-2 1 0 16,2 0 1-16,-2-2-1 15,3 1 0-15,2 0 1 16,0 0-1-16,0 0 1 16,0-2-1-16,0 0 0 15,1-1 1-15,-4 1-1 16,3-3 1-16,-5 1-1 15,-2-1 0-15,-2-2 1 16,-3 3-1-16,-3-1 1 16,-3 1-1-16,-3 1 1 15,-5 1 0-15,-4-1-1 16,0 2 1-16,-12 1-1 15,12-4 0-15,-12 4 1 16,12-5-1-16,-12 5 1 16,11-5-1-16,-11 5 0 0,13-5 0 15,-13 5 1-15,11-4-1 16,-11 4 0-16,0 0 0 15,0 0-1-15,0 0 0 16,0 0-1-16,0 0-2 16,10 5-7-16,-10-5-25 15,0 0 2-15,-10 7-2 16,10-7-1-16</inkml:trace>
  <inkml:trace contextRef="#ctx0" brushRef="#br4" timeOffset="99375.6839">2219 8006 61 0,'5'-20'33'0,"-5"20"0"16,1-15 0-16,-1 15-19 16,0 0-4-16,0 0-2 15,-1 12-2-15,2 12 0 16,-3 6-2-16,3 14-2 15,-5 9 0-15,2 15-1 16,-4 10 0-16,-3 7-1 16,-4 4 0-16,-1-3-1 15,-2 0-1-15,0-16-5 16,10-4-26-16,-3-27-3 0,9-13 0 15,0-26-1-15</inkml:trace>
  <inkml:trace contextRef="#ctx0" brushRef="#br4" timeOffset="99925.7154">1806 8054 99 0,'-24'2'40'0,"11"-8"-1"15,22 3-1-15,13-9-29 16,18-4-6-16,18-7 0 16,15-6-2-16,7-1 1 0,8-2 0 15,0 1-1-15,0 2 0 16,-5 6-1-16,-7 6 1 15,-10 8 0-15,-10 11-1 16,-9 10 1-16,-11 12-1 16,-13 13 0-16,-10 13 1 15,-10 9-1-15,-4 7-1 16,-7 6 1-16,-2 4-1 15,-5-1 1-15,0-3-1 16,0-8 1-16,3-11-1 16,5-10 1-16,5-12 0 15,5-14 0-15,-3-17 0 16,25-10 1-16,-6-14-1 0,4-11 1 15,1-6 0 1,3-4 0-16,-1-4-1 0,-3 2 1 16,1 7-1-16,-6 10 1 15,1 7-1-15,-7 11 0 16,0 12 1-16,-4 13-1 15,-3 9-1-15,0 8 1 16,-4 8-1-16,4 7-1 16,-5 2-1-16,6 5-2 15,-3-7-3-15,15 4-9 16,-13-19-20-16,20 0-2 15,-7-18 1-15,15-4-1 16</inkml:trace>
  <inkml:trace contextRef="#ctx0" brushRef="#br4" timeOffset="100135.7274">3328 8222 94 0,'-1'-22'37'0,"1"22"-1"16,-13 1 2-16,4 21-32 15,-12 12-1-15,2 13-2 16,1 10-2-16,0 5 1 15,7 3-2-15,1-2 1 16,10-3-3-16,5-12-1 16,10-3-9-16,-1-25-24 15,14-10-1-15,-4-24-1 16,9-7 0-16</inkml:trace>
  <inkml:trace contextRef="#ctx0" brushRef="#br4" timeOffset="100279.7356">3232 7962 103 0,'-34'-8'36'0,"3"10"-5"16,10 1-13-16,19 17-52 16,10-5-1-16,23 5-1 15,8-3-1-15</inkml:trace>
  <inkml:trace contextRef="#ctx0" brushRef="#br4" timeOffset="100626.7555">3974 8112 71 0,'-15'11'39'0,"-7"11"-2"15,-22-6 2-15,2 16-13 16,-12-8-21-16,9 3-1 16,2-1-1-16,10 3 0 15,13-3-1-15,11 1 0 16,15-7-1-16,17-5-1 15,16-6 1-15,10-2-1 16,5-4 0-16,-1 2 0 16,-2-1 1-16,-12 2-1 15,-11 4 1-15,-15 8 0 16,-21 4 0-16,-16 7-1 15,-15 1 1-15,-7 2-1 16,-3-2 0-16,-2-5-1 16,11 1-3-16,4-16-4 15,23 8-22-15,2-18-10 0,11 0 1 16,24-9-3-16,12 1 2 15</inkml:trace>
  <inkml:trace contextRef="#ctx0" brushRef="#br4" timeOffset="101061.7804">4753 8358 91 0,'9'-9'37'16,"-7"-4"0"-16,-2 13 1 16,0 0-34-16,-9 17-1 15,2 3-1-15,2 11 0 0,-5 6-1 16,1 9 0-16,1 5-1 15,-1 1-1-15,8 0-4 16,-1-17-10-16,15 1-22 16,-1-21 0-16,9-8 1 15,1-21-4-15</inkml:trace>
  <inkml:trace contextRef="#ctx0" brushRef="#br4" timeOffset="101244.7907">4674 8004 107 0,'-37'6'36'16,"11"16"1"-16,7-3-8 0,15 4-32 16,17-3-1-16,11-9-8 15,26 6-23-15,-1-9-1 16,16 1 0-16,3-11 0 15</inkml:trace>
  <inkml:trace contextRef="#ctx0" brushRef="#br4" timeOffset="101562.809">5277 8268 95 0,'-30'31'38'16,"-8"-7"0"-16,8 9 0 15,-3-13-33-15,13 6-2 16,3-8 0-16,14 0-1 0,9-8-1 15,10 0-1-15,9-5 1 16,9 0-1-16,5-2 0 16,3-1 1-16,-3 2-1 15,-4 2 0-15,-6 4 1 16,-11 5-1-16,-14 5 0 15,-12 4-1-15,-10 3 1 16,-10 1 0-16,-6 3-2 16,-8-3 0-16,7 0-4 15,-11-17-21-15,26 2-10 16,-2-16-1-16,22 3-2 15,-5-31 1-15</inkml:trace>
  <inkml:trace contextRef="#ctx0" brushRef="#br4" timeOffset="103222.904">6420 8293 57 0,'-4'15'35'16,"4"-15"-1"-16,-7 28-4 16,-6-16-16-16,13 10-4 15,-10-1-3-15,4 13-2 16,-4 0-1-16,-1 10-1 15,-3-1-1-15,4 3 0 16,-4-3 0-16,4-4 0 16,2-8-1-16,4-7 1 15,4-13 0-15,0-11 0 16,19-12-1-16,-2-11 0 15,6-10 0-15,1-8 0 0,2-7 0 16,3-3 0-16,-2 0 0 16,-1 4 0-16,0 4 0 15,-1 8 0-15,-3 7 0 16,-2 8 0-16,-2 9 1 15,1 9-1-15,-2 7 0 16,-3 10-1-16,1 8 1 16,-7 12 0-16,2 5-2 15,-5 5 0-15,1 5-1 16,-2 0-1-16,4-2-4 15,-5-16-10-15,17 5-21 16,-6-20 0-16,14-5 0 0,-3-18-2 16</inkml:trace>
  <inkml:trace contextRef="#ctx0" brushRef="#br4" timeOffset="103598.9255">7090 8232 93 0,'-24'0'38'0,"1"16"-1"15,-14 1 1-15,4 16-34 16,-3 4 0-16,5 9 0 16,3 4-2-16,9 3 1 15,8-5-2-15,12-2 1 16,11-5-1-16,10-13-1 15,13-10 1-15,8-12-1 0,2-13 0 16,6-15-1-16,-4-9 1 16,1-13-1-16,-8-6 0 15,-9-4 0-15,-10-1 1 16,-9 2-1-16,-11 4 1 15,-10 10 0-15,-9 8 0 16,-7 11 0-16,-4 11 0 16,0 8 0-16,0 7-1 15,6 5-1-15,11 6-2 16,5-3-4-16,26 10-23 15,-5-14-7-15,19 4 1 16,4-11-2-16</inkml:trace>
  <inkml:trace contextRef="#ctx0" brushRef="#br4" timeOffset="103983.9474">7606 8272 86 0,'-15'19'37'0,"2"11"-1"15,-10 0 1-15,7 12-32 16,-8 1 0-16,4 8 0 15,-4-4-2-15,8 3 1 16,-1-7-1-16,5-8-1 16,6-5 0-16,4-11 0 15,2-19-1-15,15-1 0 16,1-19-1-16,8-12 0 15,-1-9 1-15,5-7-1 0,-1-7 1 16,-1-2-1-16,-2 1 0 16,-5 4 1-16,-3 9-1 15,-5 7 0-15,-1 11 0 16,0 5 0-16,3 10 0 15,9 3 0-15,3 5 0 16,8 2-1-16,7 0 0 16,6 0-2-16,11 1-4 15,-7-8-17-15,13 12-14 16,-12-11 0-16,4 6-2 15,-11-7 2-15</inkml:trace>
  <inkml:trace contextRef="#ctx0" brushRef="#br4" timeOffset="104534.979">8258 8242 99 0,'-15'32'38'16,"-9"-4"1"-16,5 13-3 15,0-4-31-15,2 8-1 16,-3-4-1-16,5 3 0 15,-2-3-2-15,7-6 1 16,-1-7-2-16,8-7 1 16,3-21 0-16,0 0-1 15,17-5 0-15,-4-17 1 16,6-9-1-16,-1-7 0 15,4-7 1-15,-2-2-1 16,0-2 0-16,-1 2 0 0,-3 8 0 16,-1 5 0-16,-1 9 0 15,-3 10 1-15,-11 15-1 16,15 4 1-16,-12 12-1 15,1 8 1-15,-3 2-1 16,2 4 1-16,3-2-1 16,2 1 0-16,6-9 0 15,5-8 1-15,7-9-1 16,5-12 1-16,7-9-1 15,3-9 0-15,3-4 1 16,-2-6 0-16,-4-1-1 16,-3 5 1-16,-7 5 0 15,-6 5-1-15,-10 11 0 16,-12 12 1-16,0 0-1 15,5 26 0-15,-14 3 0 0,-2 9-1 16,-1 7 0-16,-1 3-2 16,5 7-1-16,2-11-3 15,14 10-9-15,-7-27-13 16,27 7-9-16,0-23 0 15,14-2-2-15,-2-19 1 16</inkml:trace>
  <inkml:trace contextRef="#ctx0" brushRef="#br4" timeOffset="104919.001">9097 8298 98 0,'-26'-15'38'0,"1"19"2"16,-15-2-1-16,3 17-33 15,-10 3 0-15,2 14-1 0,-1 2-2 16,7 6 1-16,4-1-2 15,12 0 1-15,9-5-2 16,15-8 0-16,12-8 0 16,13-10-1-16,7-12 1 15,10-10-1-15,4-14 1 16,3-7-1-16,1-9 0 15,-6-4-1-15,-5-3 1 16,-5 1 0-16,-11 3 0 16,-9 5 0-16,-9 13 0 15,-9 9 0-15,-9 13 0 16,-7 14 0-16,-4 13 0 15,-1 9 0-15,-1 8-1 16,6 5 0-16,2 2 0 0,9-3-2 16,12-4 0-16,10-14-2 15,16-3-6-15,1-29-14 16,27 1-11-16,-5-25-2 15,14-6-3-15,-5-17 2 16</inkml:trace>
  <inkml:trace contextRef="#ctx0" brushRef="#br4" timeOffset="105131.0131">9742 7711 94 0,'-11'7'41'16,"-16"16"0"-16,-6 34-2 15,-11 5-17-15,5 14-19 16,-1 8 0-16,7 6-2 15,2 1-1-15,5-2 0 0,11-5-2 16,9-11-1-16,10-9-3 16,4-20-6-16,21-1-20 15,-5-34-8-15,17-9 0 16,-1-26-2-16</inkml:trace>
  <inkml:trace contextRef="#ctx0" brushRef="#br4" timeOffset="105356.026">10091 7685 117 0,'-18'26'42'0,"-20"16"-1"16,1 24 0-16,-13 4-38 0,8 7 0 15,1 4-2-15,4 2-1 16,4-3-1-16,9-1-2 15,10-4-1-15,6-11-1 16,14-3-5-16,-3-22-16 16,24 1-14-16,-3-24 0 15,17-6-1-15,-1-22 2 16</inkml:trace>
  <inkml:trace contextRef="#ctx0" brushRef="#br4" timeOffset="105837.0535">10217 8209 103 0,'-8'16'39'15,"-17"4"2"-15,7 19-3 0,-8-3-33 16,6 9 1-16,-1-2-3 16,9-2 1-16,5-7-2 15,11-6 0-15,6-11 0 16,9-12-1-16,5-10 0 15,6-12-1-15,5-7 1 16,3-7-1-16,0-5 0 16,0-1-1-16,0 3 1 15,-6 4-1-15,-7 8 0 16,-6 10 1-16,-19 12-1 15,3 23 0-15,-18 15 0 16,-9 14 1-16,-10 21-1 16,-7 12 1-16,-6 13 0 15,1 7 1-15,-3-1-1 0,7-5 1 16,4-9 0-16,7-13-1 15,7-20 2-15,8-20-2 16,5-20 0-16,11-17 0 16,-6-22 0-16,9-13 0 15,1-15 0-15,2-16 1 16,7-8-2-16,2-4 1 15,5 0-1-15,4 4 0 16,5 3-1-16,8 6-3 16,13 17-9-16,-8-6-12 15,24 28-7-15,-7-9-7 16,19 11-3-16,2-8 1 15</inkml:trace>
  <inkml:trace contextRef="#ctx0" brushRef="#br4" timeOffset="106588.0964">11354 8267 60 0,'5'-16'37'0,"-5"16"0"15,10-16 0-15,-10 16-21 0,0 0-8 16,-2 16-1-16,-8-1-3 15,3 10 1-15,-4 6-2 16,1 10 0-16,-3 2-1 16,4 6 0-16,4-2 0 15,5-4-1-15,10-7 1 16,8-11-1-16,10-14 0 15,8-13 0-15,7-17 0 16,2-11 0-16,2-13 0 16,0-6 0-16,-5-2-1 15,-6-5 1-15,-4 6 0 16,-8 2-1-16,-7 11 1 15,-3 7-1-15,-4 14 0 0,-10 16 0 16,0 0 1-16,0 26-1 16,-3 5 0-16,-4 8 0 15,3 5-2-15,2 2 0 16,7 3-2-16,2-11-3 15,21 5-15-15,-8-28-13 16,22 4-3-16,1-24-2 16,16-4-1-16</inkml:trace>
  <inkml:trace contextRef="#ctx0" brushRef="#br4" timeOffset="106912.115">12278 8160 97 0,'-30'9'38'0,"-12"-2"2"16,4 12-1-16,-1 0-36 15,6 3 1-15,5-1-1 16,12 2-1-16,8-5-1 16,12 1 0-16,10-3 0 15,14-3-1-15,8-2 0 16,4-1 0-16,3-1 1 15,-1 0-1-15,-5-1 0 16,-7 3 0-16,-10 3 1 16,-12 2-1-16,-13 1 0 15,-11 3 0-15,-11 3 0 16,-4-1 0-16,-4 1-1 15,2-6 0-15,4 1-3 16,2-11-2-16,24 8-15 16,-3-26-15-16,26 5-3 0,3-15-2 15,16 1 2-15</inkml:trace>
  <inkml:trace contextRef="#ctx0" brushRef="#br4" timeOffset="107280.136">12497 8382 92 0,'-5'19'39'16,"5"-19"1"-16,1 17-2 16,12-18-32-16,8-1-1 15,5-10-1-15,10-1-2 16,5-6 1-16,4-2-2 15,0-3 0-15,-5 1 0 0,-5 0 0 16,-7-2-1-16,-9 6 1 16,-10 0-1-16,-11 4 1 15,-10 6-1-15,-11 6 0 16,-6 6 0-16,-6 7 1 15,-3 9-1-15,-1 6 0 16,2 6 0-16,3 5 0 16,7 3 1-16,10 2-2 15,12-4-1-15,12-4 0 16,15-8-3-16,20 1-4 15,2-24-15-15,30 9-13 16,-1-22-3-16,13 2 0 16,-5-14 0-16</inkml:trace>
  <inkml:trace contextRef="#ctx0" brushRef="#br4" timeOffset="107648.1571">13248 8231 98 0,'-47'-6'40'0,"4"17"1"15,-14-1-1-15,10 16-35 16,0 4-1-16,14 6 0 15,8 4-1-15,13 0-1 16,14-7 0-16,15-5 0 16,15-13-1-16,9-14 0 15,12-15 1-15,7-14-2 16,5-15 1-16,1-11 0 15,3-14 0-15,-3-10 0 16,-1-7-1-16,-2-1 1 16,-7-3 0-16,-8 9 0 0,-13 12-1 15,-13 16 1-15,-14 23-1 16,-8 29 0-16,-35 24 0 15,-2 27 2-15,-8 23-4 16,-3 10 1-16,4 10-1 16,7 3-3-16,18 0-4 15,7-25-9-15,35 7-10 16,-2-38-6-16,38-1-6 15,2-20-3-15,21-14 1 16</inkml:trace>
  <inkml:trace contextRef="#ctx0" brushRef="#br4" timeOffset="108091.1824">14758 7641 103 0,'4'-11'39'0,"-4"11"1"16,-9 19-4-16,-2 10-33 16,-1 11 0-16,-2 12-1 15,-1 16 1-15,-2 9-2 16,-2 9 0-16,4 0 1 15,1 1-2-15,6-6 0 16,3-3-2-16,10-8-1 16,2-22-7-16,20 1-21 15,-13-28-8-15,14-8 0 16,-7-16-2-16</inkml:trace>
  <inkml:trace contextRef="#ctx0" brushRef="#br4" timeOffset="108557.2091">14556 8130 103 0,'-19'2'39'16,"-1"-1"2"-16,16 15-2 16,4-16-34-16,14 11-3 15,18-6-1-15,10-1 1 16,12-3-1-16,7-2 0 15,6-1 1-15,5-2-1 16,2 0 0-16,-2-3 0 16,-2-3 0-16,-13 6 2 15,-8-5-2-15,-11 6 1 0,-10 1-1 16,-12 2 0-16,-16 0 0 15,-7 14-1-15,-13 4 0 16,-7 3 0-16,-3 9 0 16,1 1-1-16,0 7 1 15,6 3 1-15,10-2-1 16,16-5 1-16,17-4 0 15,13-10-1-15,14-12 1 16,5-9 0-16,5-11 1 16,0-11-2-16,-6-6 0 15,-8-8 0-15,-18 2-2 16,-12-6 1-16,-17 2-2 15,-14-1 1-15,-9 6-4 0,-17 0-4 16,11 22-13-16,-24-10-7 16,21 23-10-16,-7 1-1 15,17 15 0-15,7 0 1 16</inkml:trace>
  <inkml:trace contextRef="#ctx0" brushRef="#br4" timeOffset="109160.2435">16595 8052 106 0,'-22'-13'38'16,"-2"22"3"-16,-16 0-3 0,2 0-35 15,-8 9 0-15,4 3-1 16,0 0 1-16,12 3-2 15,9-2 1-15,11-5-2 16,10-3 1-16,12-1 0 16,11-4-1-16,8 2 1 15,3-1-1-15,-2 1 0 16,-1 0 1-16,-2 3-1 15,-9 2 0-15,-9 5 1 16,-9 1-1-16,-10 4 1 16,-9 1-1-16,-4 0 1 15,-3-1-1-15,-3-7-1 16,7 0-2-16,1-9 0 15,19-10-8-15,0 0-17 0,11-12-11 16,12-14 0-16,15 4-1 16,4-13 0-16</inkml:trace>
  <inkml:trace contextRef="#ctx0" brushRef="#br4" timeOffset="109544.2655">16725 8348 88 0,'-26'18'40'16,"11"6"-1"-16,2-13 1 15,19 3-14-15,8-20-22 16,16-2-2-16,10-11 1 16,11-7-2-16,2-4 1 0,3-6-1 15,-8-2 0-15,-4 1 0 16,-10-2 0-16,-13 4-1 15,-14 4 0-15,-14 8 1 16,-12 8-1-16,-9 10 2 16,-12 10-2-16,-5 10 1 15,-8 10 1-15,6 9-2 16,-1 5 0-16,9 5 0 15,10 2 0-15,13-1 0 16,17-4 0-16,15-6 0 16,20-7-3-16,14-10 0 15,14-7-2-15,5-15-1 16,12 1-8-16,-8-30-13 15,15 7-11-15,-16-16 0 0,2 3-2 16,-17-8 3 0</inkml:trace>
  <inkml:trace contextRef="#ctx0" brushRef="#br4" timeOffset="110081.2962">17502 8063 108 0,'-16'9'38'0,"-11"0"2"16,9 19 0-16,-11-2-30 16,7 16-6-16,0 5 0 15,5 7-2-15,0 2 0 16,3 3 1-16,4-3-2 15,3-4 2-15,-1-4-3 16,3-10 0-16,3-12 0 16,-1-11 0-16,3-15 0 15,14-16 0-15,0-12 0 0,6-13 0 16,0-10 0-1,4-9 0-15,3-5 0 0,-1-7 0 16,-1 2 0-16,-1 5 0 16,-4 8-2-16,-4 10 2 15,-1 10-1-15,-1 10 2 16,1 12-2-16,0 15 2 15,-1 9-1-15,3 7 2 16,2 7-2-16,4 3 0 16,-2 3 0-16,1 2 0 15,-4 2 0-15,-3-2 0 16,-8-1 0-16,-6-3-3 15,-6-1 3-15,-12-2 0 16,-6-4 0-16,-9-2 0 16,-5-3 0-16,-6-1 0 0,-2-2 0 15,0 1 1-15,-1 1-1 16,5 8 0-16,1 4 2 15,7 12-2-15,-1 10 0 16,6 12 0-16,2 7 0 16,2 4 0-16,5 8 0 15,0-6-2-15,8 2-3 16,-6-16-10-16,16 6-11 15,-11-30-6-15,14-1-9 16,-4-20-1-16,2-14-1 16</inkml:trace>
  <inkml:trace contextRef="#ctx0" brushRef="#br4" timeOffset="111568.3813">18349 8163 68 0,'2'-14'37'0,"-9"-8"0"15,-4 12 2-15,-13-11-11 16,-1 19-19-16,-14 0-2 16,-3 10-2-16,-11 7-1 0,-3 14 0 15,-7 9 0-15,2 7-2 16,0 9 2-16,7-2-3 15,8-2 1-15,15 0-1 16,13-11 0-16,16-8 1 16,16-18-2-16,21-14 0 15,18-16 0-15,16-15 0 16,10-9 0-16,1-9 0 15,1-4 0-15,-4-2 0 16,-8 1 0-16,-14 6 0 16,-16 7 0-16,-18 10 0 15,-13 9 0-15,-8 23 0 16,-20-8 0-16,-2 21 0 0,-5 11 0 15,-1 8 0-15,0 10 0 16,6 4 0-16,8 0 0 16,12-1 0-16,11-4 0 15,9-4 0-15,18-10 0 16,7-9-2-16,8-10 1 15,5-9 0-15,3-9 0 16,-2-10 0-16,-4-3 0 16,-6-2 0-16,-7-4 1 15,-11 4 0-15,-7 0 0 16,-12 7 0-16,-5 5 0 15,-5 13 1-15,-14-2-1 16,0 15 1-16,-6 7-1 16,1 9 0-16,-2 3 0 0,3 5 0 15,1-1 0-15,3 0 1 16,6-9-1-16,6-2 0 15,5-14 0-15,9-11 0 16,5-10 0-16,6-10 0 16,5-11 0-16,2-7 0 15,3-3 0-15,0-6 1 16,-3 5-1-16,-2 0 0 15,-3 9 0-15,-7 3 0 16,1 9-1-16,-5 8 1 16,-1 9 0-16,2 4 0 15,1 6 0-15,2 4-1 16,5 3 1-16,2 0 0 15,5 1 0-15,2-2 0 0,1-2-1 16,-2-2 2-16,-6-3-1 16,-3-3 0-16,-3-3 0 15,-10-1 0-15,-9 2 1 16,0 0-1-16,-14-11 0 15,-4 10 1-15,-4 2-1 16,-4 4 0-16,-4 5 1 16,-1 6-1-16,0 6 1 15,0 8 1-15,5 1-2 16,5 5 0-16,7 0 0 15,9-1 0-15,10-7 0 16,11-5 0-16,10-10 0 16,10-11 0-16,4-10 0 15,8-11 0-15,-1-9 0 16,2-8 0-16,-6-3 0 0,-5-4 0 15,-4 1 0-15,-12 3 0 16,-7 9 0-16,-8 2 0 16,-6 11 0-16,-1 17 0 15,-14-6 0-15,-1 20 0 16,1 6 0-16,0 9 0 15,2 2 0-15,2 5 0 16,8-2 0-16,7-6 0 16,13-6-3-16,10-10-1 15,12-9-2-15,6-18-4 16,19 2-8-16,-9-29-7 15,20 10-3-15,-15-29-2 0,10 8-1 16,-9-15-6-16,-8 0 3 16</inkml:trace>
  <inkml:trace contextRef="#ctx0" brushRef="#br4" timeOffset="111756.3921">20096 7711 110 0,'-25'4'39'16,"5"30"2"-16,-19 9-1 16,7 19-29-16,-8 5-7 15,6 4-2-15,1 3-1 16,4-2-1-16,6-3 0 15,8-6-3-15,7-5-1 16,0-16-6-16,17 4-12 16,-13-29-9-16,14 0-8 15,-10-17-1-15,13-8-1 16,-11-14 3-16</inkml:trace>
  <inkml:trace contextRef="#ctx0" brushRef="#br4" timeOffset="111937.4024">19702 8145 114 0,'-13'-3'39'16,"-1"2"2"-16,14 1-2 15,12 20-36-15,12-12-2 16,14-1-2-16,11 0 0 16,11 1-1-16,3-7-4 15,11 7-7-15,-16-15-15 16,10 7-12-16,-18-7 2 15,1 6-2-15,-21-6 3 16</inkml:trace>
  <inkml:trace contextRef="#ctx0" brushRef="#br4" timeOffset="112275.4218">20190 8190 106 0,'-28'18'39'0,"-5"-5"2"15,14 9-1-15,-2-4-32 16,17 3-3-16,9-5-2 16,15-2-1-16,7-5 0 15,12-2-1-15,7-7 0 16,3-3 0-16,-1-5 0 15,-1-5-1-15,-8-3 1 16,-9-4 0-16,-10-1 0 16,-12-1-1-16,-14 4 0 15,-11 0 0-15,-12 7 2 16,-9 7-2-16,-10 7 0 15,-2 7 0-15,-1 11 0 0,7 7 0 16,6 3 0-16,10 5 0 16,13-1 0-16,20-5-4 15,16-3-1-15,16-9-3 16,28 5-10-16,3-27-7 15,35 12-7-15,0-24-2 16,30 1-7-16,5-9 0 16,19-2 2-16</inkml:trace>
  <inkml:trace contextRef="#ctx0" brushRef="#br4" timeOffset="112950.4604">21675 8168 86 0,'2'-12'37'16,"-15"1"1"-16,3 7 0 16,-15 0-31-16,1 13 1 15,-15 1-2-15,-1 14 0 16,-7 6-1-16,-1 7-1 15,2 4-1-15,7 1 0 16,6-2 0-16,15-1-1 16,11-8-1-16,18-8 0 15,17-13 0-15,16-9 0 16,14-11-1-16,8-10 0 15,2-7 0-15,3-7 0 0,-7 1 0 16,-7-3 0-16,-17 5 0 16,-10 2 0-16,-16 10 0 15,-9 4 0-15,-5 15 0 16,-16-6 0-16,-1 16-1 15,1 9 1-15,1 7 0 16,5 8-1-16,8 4-3 16,8-4-5-16,23 12-12 15,-9-26-7-15,31 11-7 16,-7-20-7-16,15-7-1 15,0-14 0-15</inkml:trace>
  <inkml:trace contextRef="#ctx0" brushRef="#br4" timeOffset="114242.5343">1362 9703 100 0,'0'0'37'0,"0"0"1"15,0 0-3-15,-19 10-31 16,12 12-1-16,-2 4-1 15,-1 9-1-15,-4 9 0 16,2 10 0-16,-2 4 0 16,0 3 0-16,3 0 0 15,0 0 0-15,5-7-1 16,1-8 0-16,5-9 0 15,5-13-1-15,-5-24 1 16,17 7 1-16,-2-26 0 16,0-11-1-16,2-14 1 15,2-7 0-15,-1-8-1 16,-1-3 1-16,-1 1-1 15,-1 1-1-15,-2 9 1 0,-3 10-1 16,-3 10 1-16,-5 11 0 16,-2 20 1-16,0 0 0 15,0 0 0-15,7 21 0 16,-2-3 0-16,3 2 0 15,5-6 1-15,7-5 0 16,7-10-1-16,9-7 1 16,7-10 0-16,5-7-1 15,3-4 1-15,0-3-1 16,-5 4 0-16,-6 5 0 15,-7 9 0-15,-8 12-1 16,-10 14 0-16,-11 14 1 16,-8 14-1-16,-6 9 0 15,-4 9 0-15,-1 6-1 16,0 3 0-16,5-5-1 0,5-5-1 15,8-15-3-15,15-5-5 16,-1-30-13-16,26 3-13 16,-5-27-1-16,19-1-1 15,-6-24 0-15</inkml:trace>
  <inkml:trace contextRef="#ctx0" brushRef="#br4" timeOffset="114445.5459">2363 9720 113 0,'0'0'38'0,"-29"10"1"16,11 24-1-16,-8 7-34 15,-2 13 0-15,1 10-2 16,4 4-1-16,5 1 0 0,5-2-1 16,6-4-2-16,5-12 0 15,10-11-2-15,2-20-5 16,20-4-13-16,-9-32-18 15,19-7 3-15,-11-22 0 16,8-5-1-16</inkml:trace>
  <inkml:trace contextRef="#ctx0" brushRef="#br4" timeOffset="114611.5554">2330 9557 103 0,'-32'-38'37'16,"-2"6"2"-16,9 22-3 16,-3 4-28-16,28 6-4 15,-5 15-3-15,24-7-4 16,20 3-3-16,11-8-3 0,23 14-16 15,2-18-12-15,15 9 0 16,-5-9-1-16,6 7 2 16</inkml:trace>
  <inkml:trace contextRef="#ctx0" brushRef="#br4" timeOffset="114970.5759">2993 9708 100 0,'-27'57'38'0,"-12"-3"1"15,4 15-2-15,-8-2-30 16,5 7-1-16,-2-6-3 15,4-1-1-15,1-12 0 16,11-9-3-16,3-12 0 16,7-16-3-16,14-18 1 0,0 0-1 15,6-26 0-15,4-9 0 16,7-6 0-16,-4-10 2 15,2-6 0-15,-3 0 4 16,-4 4 0-16,-2 10 1 16,-7 4 2-16,2 18 0 15,-5 8 1-15,4 13-1 16,-1 16-1-16,8 6 0 15,5 4-2-15,6 1-2 16,13-2-1-16,9-9-2 16,17-5-4-16,6-26-15 15,30 4-12-15,-4-26-5 16,14-5-1-16,-8-20-1 15</inkml:trace>
  <inkml:trace contextRef="#ctx0" brushRef="#br4" timeOffset="115187.5883">3716 9066 113 0,'-33'44'40'0,"-11"11"1"16,11 28-3-16,-7 6-34 15,9 13 1-15,2 8-3 16,5 3 0-16,6-2-1 15,9-7-2-15,8-7-3 16,0-16-3-16,16 4-21 16,-13-28-14-16,11-6 1 0,-7-26-2 15,7-7 3-15</inkml:trace>
  <inkml:trace contextRef="#ctx0" brushRef="#br4" timeOffset="115705.618">3327 9857 87 0,'0'0'40'16,"-10"10"0"-16,24 3 1 16,0-22-12-16,19 8-24 15,6-7-2-15,13-4 0 16,6-4-1-16,5-6 0 15,-6 0-1-15,1 3 1 16,-9 2-2-16,-8 4 0 0,-14 2 0 16,-8 10 0-16,-19 1 0 15,9 24 0-15,-19 2 0 16,-5 7 0-16,-4 9 0 15,2 6 0-15,1 3 0 16,3-2 0-16,6-1 0 16,9-8 0-16,9-11 0 15,8-12 0-15,8-13 0 16,9-15 0-16,3-10 0 15,5-11 0-15,0-7 0 16,-1-6 0-16,-3-1 0 16,-8 1 0-16,-3 5 0 15,-9 7 0-15,-8 7 0 16,-5 11 0-16,-7 15 0 0,0 0 0 15,-10 30 0-15,1 1 0 16,-1 10 0-16,-1 3 0 16,4 8 0-16,2-1-3 15,8-2-2-15,3-14-3 16,14 2-7-16,-2-31-10 15,24 5-3-15,-8-30-5 16,18-1-6-16,-10-18 0 16,9-1 3-16</inkml:trace>
  <inkml:trace contextRef="#ctx0" brushRef="#br4" timeOffset="116036.6369">4549 9826 111 0,'-3'-12'39'0,"-6"30"2"16,-12 1-2-16,6 14-34 0,-7 8-1 15,3 11-1-15,-5 5 0 16,7 1-1-16,-3-5 0 15,8-3-1-15,-2-10 0 16,8-6-1-16,0-16 1 16,6-18 0-16,0 0-1 15,14-22 0-15,0-10 2 16,-1-13-2-16,6-10 0 15,-1-10 0-15,3-4 0 16,-2-5 0-16,1 5 0 16,1 3 0-16,-3 9 0 15,2 8 0-15,-1 11-2 16,-1 10 0-16,3 15-1 15,2 4-3-15,10 18-6 16,-14-15-11-16,25 23-6 0,-15-17-6 16,13 9-5-16,-5-8 0 15,2 5 1-15</inkml:trace>
  <inkml:trace contextRef="#ctx0" brushRef="#br4" timeOffset="116382.6567">4900 9764 105 0,'-12'34'40'16,"-2"-9"1"-16,14 4-1 15,1-10-30-15,18-5-6 16,11-11-1-16,12-6-1 16,8-9 0-16,3-7-1 15,0-7 1-15,3-4-2 16,-9-2 0-16,-11-3 1 0,-12 2-1 15,-14 3-1-15,-15 3 0 16,-13 11 0-16,-15 9 1 16,-10 12 0-16,-10 11 0 15,-5 15 1-15,0 11-1 16,1 11 2-16,10 7 0 15,8 0 0-15,12-1-2 16,15-8-2-16,18-7 0 16,14-13-2-16,27-5-5 15,10-26-10-15,40 8-9 16,-1-30-5-16,32 4-8 15,0-15 0-15,22 4 0 16</inkml:trace>
  <inkml:trace contextRef="#ctx0" brushRef="#br4" timeOffset="116983.6911">6467 9690 99 0,'-5'-20'39'16,"5"20"-1"-16,-24 3 1 16,9 15-34-16,-10-2-1 15,4 12 0-15,-6 5-2 16,5 12 1-16,0 4 0 15,8 1 0-15,5 1-1 16,10-1 0-16,8-8-1 16,11-7 0-16,8-12 0 0,8-11-1 15,5-14 1-15,2-11 0 16,0-12-1-16,-1-11 1 15,-7-11 0-15,-6-3-1 16,-10-5 0-16,-10 1 0 16,-11 5-1-16,-9 5 0 15,-10 12 0-15,-5 10-1 16,-3 16 1-16,-1 9-2 15,5 12 1-15,5 6-2 16,13 10-1-16,8-11-6 16,26 14-13-16,1-24-7 15,27-1-8-15,5-14 1 16,24-6-2-16</inkml:trace>
  <inkml:trace contextRef="#ctx0" brushRef="#br4" timeOffset="117216.7044">7340 9218 96 0,'-32'-6'39'0,"-13"6"0"16,4 27 0-16,-8 13-33 15,5 16-1-15,2 8 0 16,8 14-1-16,5 2-1 15,12 7 0-15,8-2-2 16,10-4-1-16,10-5-6 16,0-24-12-16,15 9-16 15,-8-24-7-15,5-7 1 16,-14-20-2-16</inkml:trace>
  <inkml:trace contextRef="#ctx0" brushRef="#br4" timeOffset="117397.7147">6911 9833 125 0,'-12'-14'42'0,"24"13"1"16,2-13-2-16,15 4-39 16,11-1-2-16,10-5-3 15,14 13-8-15,-6-18-16 16,15 17-12-16,-14-9-3 15,2 11-1-15,-10-6 0 16</inkml:trace>
  <inkml:trace contextRef="#ctx0" brushRef="#br4" timeOffset="119086.8113">8580 9430 90 0,'0'0'36'0,"2"-20"0"16,13 15 0-16,3-12-32 16,6-1 0-16,10-3-1 15,5 1 0-15,2-2-1 0,1 5 0 16,-2 4-1-16,-2 7 1 15,-9 12-1-15,-6 9 1 16,-14 12-1-16,-9 9 0 16,-11 13 0-16,-12 9 0 15,-10 6 0-15,-6 8 1 16,-9 0-1-16,-6 4 1 15,-5-2 0-15,2-2 0 16,4-10 0-16,9-6 0 16,9-9 1-16,17-9-1 15,15-13 0-15,22-12 0 16,21-14 0-16,15-10-2 15,11-6 0-15,8-11-2 16,8-1-2-16,-5-11-10 0,11 15-16 16,-24-10-11-16,3 10-1 15,-19-4-1-15,-1 7 1 16</inkml:trace>
  <inkml:trace contextRef="#ctx0" brushRef="#br4" timeOffset="119725.8479">10344 9353 74 0,'10'-29'37'15,"-5"9"1"-15,-6 0 0 16,1 20-24-16,-16-9-9 16,3 26 0-16,-9 10 0 15,1 15-1-15,-8 11-1 16,2 12 1-16,-4 6-1 15,6 7-1-15,2-2 0 0,9 1 0 16,7-8-2-16,6-9-1 16,16-6-5-16,-2-27-22 15,24-2-11-15,1-20 0 16,13-10-2-16,-1-22 2 15</inkml:trace>
  <inkml:trace contextRef="#ctx0" brushRef="#br4" timeOffset="119914.8587">10634 9605 107 0,'-27'12'40'0,"5"22"1"16,-10-1-2-16,11 16-36 15,-3 4-1-15,3 2 0 0,10 1-3 16,6-5-2-16,14 0-8 15,-5-22-26-15,23-4-2 16,-1-23 0-16,12-7-1 16</inkml:trace>
  <inkml:trace contextRef="#ctx0" brushRef="#br4" timeOffset="120063.8672">10615 9260 103 0,'-30'-19'35'0,"5"12"-5"15,7 11-31-15,24 9-34 16,8-4-2-16,21 10-1 0</inkml:trace>
  <inkml:trace contextRef="#ctx0" brushRef="#br4" timeOffset="120597.8978">11220 9586 91 0,'-27'-14'37'0,"4"10"1"16,-12-3 2-16,6 13-31 16,-8 5-3-16,3 14 0 15,-6 9-1-15,3 9 0 16,2 3-1-16,6 0 0 0,10-1-1 15,7-11 0-15,16-8-2 16,13-15 0-16,13-15 1 16,13-15-2-16,5-7 0 15,8-8 0-15,-4-7 0 16,2 1 0-16,-10 2-2 15,-8 10 1-15,-13 8 1 16,-13 11 0-16,-10 9-1 16,-19 32 1-16,-7 8 0 15,-13 18 1-15,-5 19-1 16,-11 11 1-16,-3 11-2 15,0 4 2-15,2-2-2 16,8-7 2-16,9-10-1 16,12-18 2-16,13-20-2 15,14-22 0-15,19-22 0 0,14-20 0 16,15-20 0-16,4-15 0 15,10-15 0-15,3-12 0 16,4-6 0-16,0-2 0 16,-2 7-4-16,-12 3-4 15,2 18-7-15,-24-5-12 16,11 32-6-16,-25-4-6 15,4 22-2-15,-14 0 0 16</inkml:trace>
  <inkml:trace contextRef="#ctx0" brushRef="#br4" timeOffset="121031.9226">11858 9587 89 0,'-8'-19'41'16,"8"19"-1"-16,-28 2 2 15,13 16-22-15,-8 2-14 16,2 10-1-16,-1 6-2 16,5 5 1-16,2 4-2 15,4 0 1-15,9-6-3 16,8-1 0-16,8-12 0 15,7-9 0-15,10-13 0 16,6-10 0-16,4-13 0 16,5-8 0-16,1-8 0 15,-4-6 0-15,-2-3 0 16,-3 0 0-16,-9 5 0 0,-6 3-2 15,-7 8 1-15,-6 12 0 16,-10 16 1-16,0 0 0 16,-14 15 1-16,-3 12 0 15,2 10-1-15,-1 4 2 16,2 8-4-16,4-2-1 15,8 1-3-15,0-15-6 16,27 10-12-16,-11-30-6 16,27 4-6-16,-5-22-5 15,14-5 0-15,-2-18 3 16</inkml:trace>
  <inkml:trace contextRef="#ctx0" brushRef="#br4" timeOffset="121242.9347">12552 9632 112 0,'-30'18'41'16,"13"18"2"-16,-12-1-5 15,3 15-33-15,1-2 0 16,3 5-2-16,7-3-1 16,3-6-1-16,10-9-1 15,2-13-2-15,9-9-1 16,-9-13-4-16,31-13-11 15,-20-24-11-15,12 2-12 16,-10-22 1-16,9-2-1 16,-10-18 1-16</inkml:trace>
  <inkml:trace contextRef="#ctx0" brushRef="#br4" timeOffset="121363.9416">12491 9199 104 0,'-15'-22'39'0,"15"22"0"16,-21 12-3-16,21 0-41 15,15 18-27-15,-2-4-6 16,13 13 0-16,0-1-2 15</inkml:trace>
  <inkml:trace contextRef="#ctx0" brushRef="#br4" timeOffset="121800.9665">12996 9643 106 0,'-18'-2'39'15,"-16"-4"4"-15,1 11-3 0,-17 2-30 16,8 14-4-16,-6 2-1 15,2 12-2-15,3 3 0 16,9 3-3-16,10 0 0 16,9-1 0-16,14-10 0 15,12-10 0-15,15-12 0 16,12-18 0-16,12-14 0 15,7-13 0-15,4-12 0 16,3-11 0-16,-2-8 0 16,-3-5 0-16,-5-2 0 15,-9 5 0-15,-7 9 0 16,-10 10 0-16,-11 15 0 15,-10 17-2-15,-7 19 2 16,-18 21 0-16,-7 17 0 0,-4 16 0 16,-3 9-1-16,-2 3 1 15,10 4-3-15,2-7-1 16,20 1-8-16,-1-27-9 15,29 8-6-15,-9-35-4 16,30 3-5-16,-6-27-5 16,14-6 1-16,-4-13 3 15</inkml:trace>
  <inkml:trace contextRef="#ctx0" brushRef="#br4" timeOffset="122106.9841">13473 9497 104 0,'-35'27'41'16,"-12"-2"1"-16,11 12-2 0,0-8-32 15,9 3-2-15,9-5-2 16,13-4 0-16,10-8-2 16,11-8 0-16,11-7 0 15,3-1-2-15,3-4 0 16,1 0 0-16,-5 3 0 15,-7 4 0-15,-8 6 0 16,-9 7 0-16,-10 7 0 16,-9 3 0-16,-5 5 0 15,-1 2 0-15,-6-1 0 16,-1-3-4-16,5 2-5 15,-8-20-11-15,21 14-7 16,-18-23-7-16,27-1-7 0,-26-11-2 16,13-5 1-16</inkml:trace>
  <inkml:trace contextRef="#ctx0" brushRef="#br4" timeOffset="134891.7153">14622 9570 74 0,'5'-20'35'15,"2"2"-2"-15,-9-5 2 16,2 7-32-16,-9 0 0 15,-1 6 0-15,-12 5 0 16,-4 8 1-16,-13 7-1 16,-1 11 0-16,-8 3 1 15,1 14 0-15,-1 3-1 16,4 7 1-16,7 2-1 15,8 2 0-15,13 0-2 16,12-4 1-16,15-8-1 16,12-8-1-16,13-13 0 15,10-12 0-15,9-15 0 0,4-12 0 16,2-12 1-16,0-12-1 15,-4-3 0-15,-8-3-1 16,-9 2 1-16,-8 3-1 16,-9 6 1-16,-7 8-1 15,-11 10 0-15,-5 21-1 16,-14 0 2-16,0 18 1 15,-5 13-1-15,0 10 0 16,-1 8-2-16,3-1-2 16,13 14-15-16,-2-21-15 15,20 3-2-15,5-19-1 16,13-6-1-16</inkml:trace>
  <inkml:trace contextRef="#ctx0" brushRef="#br4" timeOffset="135253.736">15185 9675 82 0,'-21'13'36'16,"2"12"-1"-16,-13 1 2 15,8 10-29-15,-8-2 0 16,10 7-1-16,-3-6-2 15,10-1 0-15,1-9-2 16,11-3 0-16,3-22-2 16,15 2 1-16,5-21-1 15,10-8-1-15,6-10 1 16,4-8-1-16,2-5 0 0,0-1-2 15,-4 5 2-15,-3 5-2 16,-9 10 1-16,-7 8 0 16,-7 12 1-16,-12 11-1 15,6 14 1-15,-10 9 0 16,1 9-3-16,-1 2 1 15,8 14-7-15,-6-8-25 16,21 7-3-16,-4-13 1 16,17 3-2-16</inkml:trace>
  <inkml:trace contextRef="#ctx0" brushRef="#br4" timeOffset="135628.7575">15830 9698 102 0,'-42'-3'38'15,"-2"15"1"-15,-9 4-1 16,14 13-31-16,-1 2-1 16,11 9-1-16,8-6-2 15,16-2 0-15,14-10-1 16,20-14 0-16,15-17-1 15,13-14 0-15,14-17-1 16,2-16 2-16,5-12-1 16,4-11-2-16,-7-10 2 15,-7-3-2-15,-10 1 2 16,-13 5-1-16,-11 10 0 0,-16 15-1 15,-9 18 1 1,-18 27 0-16,-11 28 0 0,-11 27 0 16,-3 23 0-16,-7 18-2 15,2 12-1-15,2 6-2 16,17 12-19-16,2-19-13 15,22-1-2-15,10-22 0 16,24-6-1-16</inkml:trace>
  <inkml:trace contextRef="#ctx0" brushRef="#br4" timeOffset="135994.7784">17108 9583 105 0,'18'16'37'0,"-18"-16"1"15,3 27-2-15,-8-6-34 16,-2 8 1-16,-1 3-2 15,-3 6 2-15,-3 0-2 16,-1 3-1-16,4-2-3 0,2-14-2 16,13 2-29-16,-4-27-3 15,0 0 0-15,19-12-1 16</inkml:trace>
  <inkml:trace contextRef="#ctx0" brushRef="#br4" timeOffset="136132.7863">17009 9180 113 0,'-25'-12'35'16,"2"5"-1"-16,7 4-11 16,16 3-57-16,0 0-3 15,37 0 2-15,-2-2-3 16</inkml:trace>
  <inkml:trace contextRef="#ctx0" brushRef="#br4" timeOffset="136394.8013">17736 9035 114 0,'-25'-16'39'16,"11"18"0"-16,-11 2 0 15,2 16-35-15,-2 13-1 16,-1 16 1-16,-6 15-2 15,-3 13-1-15,-2 8 0 16,-1 9 0-16,2 1-2 16,1-2 0-16,10-8-3 15,-1-14-4-15,25-4-29 0,-6-26 0 16,19-7-1-16,-3-22-2 15</inkml:trace>
  <inkml:trace contextRef="#ctx0" brushRef="#br4" timeOffset="136567.8112">17322 9533 123 0,'-18'-21'41'0,"18"21"1"16,-2-11-2-16,25 4-35 15,3 8-4-15,13 0-2 16,12 1-3-16,-3-7-8 15,18 9-25-15,-4-12-3 16,12 9 1-16,-7-9-3 0</inkml:trace>
  <inkml:trace contextRef="#ctx0" brushRef="#br4" timeOffset="137274.8515">18304 9511 95 0,'29'-29'34'15,"-10"-2"3"-15,0 13-1 16,-12 4-31-16,-7 14 0 16,0 0 0-16,-25 31-2 15,1-1 1-15,0 9-1 16,-4 4-1-16,3 3 0 15,5-2 0-15,8-1 0 16,9-7-2-16,10-4 2 0,7-12-1 16,11-7-1-16,6-10 1 15,8-8-1-15,1-8 0 16,3-8 0-16,-4-3 0 15,0-6-1-15,-8 0 1 16,-6 0-1-16,-5 2 1 16,-6 5-2-16,-5 4 1 15,-3 5 0-15,-6 14 0 16,0 0 0-16,0 0 0 15,0 21 2-15,-1 2-2 16,1 2 3-16,0 3-2 16,2 3 2-16,2-5-1 15,4-4 0-15,5-6 0 16,3-9 0-16,7-10 1 0,4-10-2 15,3-10 1-15,3-7-1 16,0-8 1-16,-2-2-1 16,-6-4 0-16,-3 1-1 15,-6 6-1-15,-11 3-2 16,2 12-3-16,-14-3-8 15,7 25-21-15,0-17-2 16,0 17 1-16,13 7-1 16</inkml:trace>
  <inkml:trace contextRef="#ctx0" brushRef="#br4" timeOffset="137948.8902">19154 9510 80 0,'0'0'36'0,"0"0"-1"16,-19 3 1-16,-7 2-24 15,6 16-4-15,-10-4 0 16,7 12 0-16,-6-1-1 16,8 7-2-16,1-1-1 15,11 2 0-15,7-3-1 16,10-6-1-16,13-8-1 15,6-8-1-15,12-13 0 16,6-7 0-16,2-10 0 16,1-9-1-16,-4-9 0 15,-8-2 0-15,-10-4 1 16,-7 2-1-16,-13 4 1 15,-11 3-1-15,-10 10 2 16,-8 3-2-16,-1 10 1 0,-3 6 0 16,5 5 0-16,3 7 0 15,7 3 1-15,8 3-2 16,13-1 1-16,8 0 0 15,7-1 0-15,6-1 0 16,6 0 0-16,3 1 0 16,-2-2 1-16,-1 3-1 15,-6 1 1-15,-5 6 0 16,-8 2-1-16,-10 4 1 15,-5 4 0-15,-9 3 0 16,-3 2-1-16,-2-2 1 16,-4-1-1-16,1-4 0 15,5-6 0-15,1-7 1 0,9-14-1 16,0 0 1-1,9-18-1-15,6-9 2 0,5-8-2 16,3-7 0-16,1-8 0 16,4 1 0-16,-5 2 0 15,-2 6 0-15,-4 5 0 16,-3 10 0-16,-6 7 0 15,-8 19 0-15,15-12 0 16,-15 12 0-16,21 4-5 16,-7-5-1-16,14 7-8 15,-8-23-13-15,20 6-13 16,-5-16 1-16,15-2 0 15,-6-18 0-15</inkml:trace>
  <inkml:trace contextRef="#ctx0" brushRef="#br4" timeOffset="138160.9023">20118 8917 116 0,'-11'30'39'16,"-8"7"2"-16,7 22-2 16,-9-1-35-16,8 18-1 15,5 6 0-15,3 9-1 16,-1-2-1-16,5-1 0 15,-1-2-2-15,5-13-2 16,1-3-3-16,-4-25-11 16,13 3-20-16,-8-26-2 15,12-4 1-15,-5-26-2 16</inkml:trace>
  <inkml:trace contextRef="#ctx0" brushRef="#br4" timeOffset="138408.9165">20190 9439 96 0,'-34'0'39'15,"3"16"2"-15,-13-3-1 16,10 16-19-16,0-8-15 16,11 7-1-16,5-4-2 15,15-1 1-15,13-1-4 16,9-5 0-16,14-2 0 15,6-4 0-15,9 0 0 16,-1-7 0-16,8 1-3 16,-8-9-8-16,11 12-20 15,-17-17-8-15,6 6-3 0,-12-13 3 16,4 3-3-16</inkml:trace>
  <inkml:trace contextRef="#ctx0" brushRef="#br4" timeOffset="138716.934">20688 9426 114 0,'-39'11'40'0,"1"17"2"16,-12-8-2-16,12 0-35 15,-6 7-1-15,14 1 0 16,7-4-1-16,12-1 0 15,16-7-3-15,15-6 0 16,12-5 0-16,11-4 0 0,2-3 0 16,3 1 0-16,-4-3 0 15,-7 5 0-15,-12 6 0 16,-10 5 0-16,-13 7 0 15,-13 5 0-15,-10 4 0 16,-7 2 0-16,-3 5-7 16,-7-9-8-16,14 9-22 15,-10-18-4-15,19 4 2 16,1-17-2-16</inkml:trace>
  <inkml:trace contextRef="#ctx0" brushRef="#br4" timeOffset="139189.9612">21343 9483 109 0,'19'-21'38'16,"-2"13"0"-16,-17 8-2 15,0 0-32-15,-7 20 0 16,-4 11 0-16,-7 9-1 15,-1 6 0-15,0 7-2 16,4 2 1-16,2-1-2 16,6-8-2-16,12 1-7 15,1-26-28-15,22-1-1 16,-1-29 0-16,13-7-3 15</inkml:trace>
  <inkml:trace contextRef="#ctx0" brushRef="#br4" timeOffset="139347.9702">21446 9148 116 0,'-26'-20'37'0,"12"15"0"16,14 5-5-16,-8-20-57 15,33 20-13-15,8-7 1 16,18 9-2-16,5-4 0 15</inkml:trace>
  <inkml:trace contextRef="#ctx0" brushRef="#br4" timeOffset="139617.9857">22394 8898 106 0,'-23'-28'39'0,"-14"0"1"16,3 20-1-16,-13 5-35 15,-1 15 0-15,-7 14 0 16,0 20-1-16,-6 19 1 16,2 14-2-16,4 11 0 15,9 8-2-15,10 2 1 16,7 1-2-16,15 0-3 15,7-15-4-15,26-5-28 16,-8-22-2-16,14-5 0 0,-8-25 0 16</inkml:trace>
  <inkml:trace contextRef="#ctx0" brushRef="#br4" timeOffset="139782.9951">21755 9587 127 0,'-14'-19'39'15,"-6"-4"2"-15,20 23-3 16,1-17-35-16,13 14-2 15,15 1-4-15,6-8-9 16,23 12-26-16,-4-14-3 16,21 9 1-16,3-11-3 15</inkml:trace>
  <inkml:trace contextRef="#ctx0" brushRef="#br4" timeOffset="140174.0175">23087 8948 98 0,'14'-10'37'16,"-14"10"2"-16,0 0-2 15,-22 8-32-15,7 16 0 16,-11 5-2-16,2 15 1 16,-6 8-2-16,-1 14 1 15,1 6 0-15,1 8-2 16,4 4 0-16,3-1-2 15,7 2-4-15,2-14-4 16,13 1-27-16,-2-20-1 16,9-3-1-16,-4-23-1 15</inkml:trace>
  <inkml:trace contextRef="#ctx0" brushRef="#br4" timeOffset="140355.0278">22744 9575 106 0,'-14'-25'37'0,"-3"-2"1"16,10 13-3-16,-4 5-31 15,11 9-1-15,18-10-1 16,4 7-2-16,12-4-2 16,8-5-3-16,19 3-27 15,-3-15-5-15,15 2 0 16,-1-18-2-16</inkml:trace>
  <inkml:trace contextRef="#ctx0" brushRef="#br4" timeOffset="140736.0496">23482 8831 107 0,'-34'36'40'0,"6"18"2"16,-10 5-3-16,9 11-34 15,-4 7-2-15,5 7 1 16,2-1 0-16,5-1 0 15,5-4-2-15,3-8 0 16,5-10 1-16,8-12-3 16,6-11 0-16,3-10 0 15,8-16 0-15,2-10 0 16,7-8 0-16,0-12 0 15,2-8 0-15,0-5 0 16,-2-7 0-16,1-2-3 0,-1 1 2 16,-6 4-1-16,-3 5 1 15,-6 8-1-15,2 10 1 16,-13 13-1-16,15 5-2 15,-11 9 1-15,2 14-4 16,-6-7-4-16,15 16-26 16,-11-11 0-16,14 5 0 15,-8-11 0-15</inkml:trace>
  <inkml:trace contextRef="#ctx0" brushRef="#br4" timeOffset="141068.0686">23905 9324 97 0,'-17'-2'38'0,"5"19"2"16,-15-1-1-16,5 16-28 15,-6 0-4-15,7 8-1 16,2-1-2-16,4 2 1 15,5-5-2-15,11-4 0 16,9-8-1-16,9-7-2 16,9-11 0-16,6-7 0 15,-1-9 0-15,3-8 0 16,-2-7 0-16,-5-5-2 15,-8-2 0-15,-5-4 0 16,-5 2-2-16,-9-2-1 16,-4 8-1-16,-6-3-2 15,8 19-5-15,-17-7-24 0,17 19-1 16,0 0 0-16,0 0-1 15</inkml:trace>
  <inkml:trace contextRef="#ctx0" brushRef="#br4" timeOffset="141436.0896">24363 9335 102 0,'0'-11'38'16,"0"11"2"-16,-33-1-2 15,7 6-32-15,-4 2-2 16,3 8 0-16,-5 3-1 15,4 6 0-15,4 2 0 16,4 3-1-16,9 1 0 0,7-3 0 16,9 0-1-16,6-5 0 15,11-3-1-15,3-4 1 16,4-3 0-16,1-3-2 15,-2-2 1-15,-5-2 0 16,-6 1 0-16,-17-6-1 16,9 19 1-16,-18-3-1 15,-9 3 1-15,-9 4 0 16,-1 2 0-16,-3 0-1 15,2 1-2-15,1-7 0 16,14 2-5-16,-1-27-16 16,24 9-14-16,3-22-1 15,18 1-2-15,1-16 0 0</inkml:trace>
  <inkml:trace contextRef="#ctx0" brushRef="#br4" timeOffset="141774.109">24552 9530 112 0,'0'17'41'0,"0"-17"0"16,20 6-2-16,2-13-36 15,3-1 0-15,3-7-2 16,0 0 0-16,-3-5-1 15,0 0 0-15,-9-3 0 16,-6-1-1-16,-10 1 2 16,-10 5 0-16,-9 2 0 0,-10 10 0 15,-6 9 0-15,-4 10 1 16,-4 12 0-16,2 10 1 15,7 8-2-15,6-1 1 16,12 3-2-16,13-2 0 16,14-6 0-16,10-12-4 15,29 4-12-15,-10-29-19 16,28 6-7-16,-7-20 0 15,14-2-3-15</inkml:trace>
  <inkml:trace contextRef="#ctx0" brushRef="#br4" timeOffset="142834.1696">1317 11028 102 0,'-4'-11'38'15,"21"7"-1"-15,-4-10-2 16,16 1-33-16,3 2-1 15,8 1 0-15,2 2-1 16,2 6 1-16,-4 4 0 16,-7 7 0-16,-6 6 0 15,-12 12-1-15,-14 6 1 16,-13 9-2-16,-13 7 1 15,-10 7-1-15,-13 10 3 0,-4 3-2 16,-2-5 2-16,6-3-1 16,6-9 1-16,10-9 1 15,17-14-1-15,17-16-1 16,23-22-1-16,20-14-2 15,19-7-1-15,11-11-2 16,20 9-16-16,-6-17-18 16,11 16-1-16,-16-4-1 15,2 18 0-15</inkml:trace>
  <inkml:trace contextRef="#ctx0" brushRef="#br4" timeOffset="143210.1911">2714 10950 100 0,'8'-27'38'16,"6"9"1"-16,-11-1-2 15,-3 19-33-15,0 0-1 0,0 0 0 16,4 35-3-16,-10 6 1 16,-1 6 0-16,-2 8-3 15,-1 5 1-15,2 3-1 16,4-1 0-16,4-9-4 15,9 2-5-15,-4-24-27 16,22 1 2-16,-3-21 0 16,10-4-3-16</inkml:trace>
  <inkml:trace contextRef="#ctx0" brushRef="#br4" timeOffset="143413.2027">3064 11172 73 0,'-11'-5'40'0,"5"18"-1"0,-12 2 0 16,9 12-12-16,-3 1-24 15,4 8-1-15,1-2-2 16,5 0 0-16,4-4-2 16,5-8 0-16,8-8-2 15,2-18-3-15,19-4-29 16,-10-23-2-16,14-1 0 15,-7-19 0-15</inkml:trace>
  <inkml:trace contextRef="#ctx0" brushRef="#br4" timeOffset="143542.2101">3188 10800 102 0,'-29'-23'36'0,"-6"5"-1"16,12 13-4-16,5 18-46 16,18-13-20-16,5 26 0 0,15-13-3 15,19 7 1-15</inkml:trace>
  <inkml:trace contextRef="#ctx0" brushRef="#br4" timeOffset="144045.2389">3731 11085 92 0,'0'0'38'16,"-33"-1"3"-16,15 1-1 16,-15-8-35-16,10 3 2 15,-4 1-4-15,2 10 2 16,-4 7-2-16,1 8-1 15,1 9-1-15,2 8 0 0,4 3-1 16,5 3 0-16,7 3 0 16,5-9-1-16,13-6 1 15,10-10 0-15,8-13 0 16,7-11 0-16,5-13 0 15,3-7 0-15,-2-7 1 16,-3-2-1-16,-4 1 0 16,-8 2 0-16,-6 9 1 15,-10 6-1-15,-9 13-1 16,-4 15 1-16,-9 11 0 15,-6 16 0-15,-6 13 0 16,-6 13 0-16,-2 7 0 16,-2 7 1-16,-1-1-1 0,6-6-1 15,6-8 1-15,6-12-1 16,8-16 1-16,13-17-1 15,10-19 1-15,11-18-1 16,10-18 0-16,5-9 1 16,9-13-3-16,3-9 1 15,5-2-5-15,-7-10-7 16,17 18-18-16,-20-7-8 15,5 15 1-15,-12 2-2 16</inkml:trace>
  <inkml:trace contextRef="#ctx0" brushRef="#br4" timeOffset="144472.2633">4180 11231 98 0,'-10'-5'39'0,"0"3"3"15,8 13-2-15,-13 2-34 16,11 9-1-16,-6 0-2 16,1 6-1-16,4 2 0 15,1 3-1-15,4-3 0 16,3-1-1-16,8-11 0 15,5-4 0-15,7-11 0 16,8-10 0-16,5-6 1 16,3-12-1-16,0-4 1 15,3-5-1-15,-4-1 1 0,-6 1-1 16,-5 6 1-16,-9 1-1 15,-5 10 0-15,-6 7 0 16,-7 10 0-16,0 0 0 16,-11 19 0-16,2 1-1 15,1 8 0-15,0 2 0 16,5 4-2-16,-1-1-1 15,11-1-2-15,3-13-5 16,15 3-7-16,-3-24-15 16,19 1-6-16,-1-20 1 15,10-1-1-15</inkml:trace>
  <inkml:trace contextRef="#ctx0" brushRef="#br4" timeOffset="144653.2737">4908 11147 97 0,'-11'0'39'15,"0"22"1"-15,-12-1 0 16,-2 17-36-16,4 1-1 15,5 8 0-15,1-1-2 16,9-1 0-16,5-4-2 16,5-12-2-16,10-6-5 15,-14-23-23-15,38-8-8 16,-15-22 0-16,12-2-2 15</inkml:trace>
  <inkml:trace contextRef="#ctx0" brushRef="#br4" timeOffset="144788.2813">5023 10814 108 0,'-11'9'37'16,"-4"6"-3"-16,2 4-32 16,14 6-39-16,3-5-1 15,16 9 0-15</inkml:trace>
  <inkml:trace contextRef="#ctx0" brushRef="#br4" timeOffset="145211.3056">5532 11109 97 0,'-29'3'41'0,"-1"7"1"16,-15-2-1-16,4 13-35 15,-7 0-1-15,4 11-2 0,0 6-1 16,5 9 0-16,7 2-1 15,11-1 0-15,12-3-1 16,14-10 1-16,14-12-1 16,14-19 0-16,14-16 0 15,9-19 0-15,10-16 0 16,0-11 0-16,1-12 1 15,-4-6 0-15,-8-3 0 16,-4 0 0-16,-10 7 0 16,-11 11 0-16,-13 14-1 15,-10 20 2-15,-7 27-3 16,-21 11 0-16,-1 29 0 15,-8 15-2-15,1 15 1 16,-1 3-4-16,10 5 0 16,8-12-2-16,29-1-8 0,3-30-15 15,31-2-9-15,4-25 1 16,24-8 0-16,3-20 1 15</inkml:trace>
  <inkml:trace contextRef="#ctx0" brushRef="#br4" timeOffset="145486.3212">6335 11064 110 0,'-44'3'41'0,"5"13"0"16,-10 0-8-16,6 12-31 16,7-3 1-16,14 3-2 15,9-2 0-15,17-4 1 0,9-5-2 16,11-6 1-16,10-5-1 15,4-4 1-15,-3-4-1 16,-1-1 1-16,-7 2 0 16,-6 1 0-16,-21 0 0 15,2 22 0-15,-18-2-1 16,-13 3 0-16,-4 4-1 15,-2 1-1-15,1 6-5 16,-7-16-8-16,25 10-18 16,-9-21-8-16,25-7-1 15,-15-4-1-15</inkml:trace>
  <inkml:trace contextRef="#ctx0" brushRef="#br4" timeOffset="146267.3659">7430 10603 92 0,'14'-23'36'16,"-4"13"0"-16,-10 10 1 0,-3 14-34 15,-9 14 0-15,-2 19 1 16,-6 6-1-16,1 15 1 16,-7 3 0-16,3 5-2 15,-1-1 1-15,6 1-2 16,1-7 1-16,5-5-2 15,8-12 0-15,3-10 0 16,10-10 1-16,5-14 0 16,5-14 0-16,8-14 0 15,3-14-1-15,7-6 2 16,0-9-2-16,2-3 1 15,-2-3 0-15,0 5 1 0,-6 5-2 16,-3 9 2-16,-5 11-2 16,-6 11 2-16,-6 14-2 15,-5 10 0-15,-6 10-1 16,-2 8-1-16,1 5-1 15,0 0-1-15,8 2-3 16,1-14-6-16,23 9-17 16,-7-26-9-16,22 0 0 15,-6-21-2-15</inkml:trace>
  <inkml:trace contextRef="#ctx0" brushRef="#br4" timeOffset="146643.3874">8143 11064 100 0,'-33'-5'40'0,"3"13"0"15,-12-1-1-15,1 11-35 16,0 3-1-16,5 8-1 16,4 0 0-16,9 5-1 15,6 0 1-15,10-1-1 16,8-4 0-16,13-6 0 15,9-8 0-15,10-7-1 16,5-9 1-16,5-11-1 16,-2-6 0-16,2-6-1 15,-5-6 1-15,-5-1 0 16,-9-2-1-16,-5 2 1 15,-9 6-1-15,-6 4 1 16,-7 7-1-16,3 14 1 16,-21 2 0-16,6 15 0 0,0 6 0 15,-1 3-1-15,7 9-2 16,3-5-1-16,12 5-4 15,4-18-11-15,23 3-20 16,3-16 1-16,18-3-3 16,1-15 1-16</inkml:trace>
  <inkml:trace contextRef="#ctx0" brushRef="#br4" timeOffset="146959.4056">8685 11086 94 0,'0'0'38'0,"-16"-8"2"16,16 8-2-16,-24 22-33 15,13-5-3-15,-2 5 1 0,3 7-1 16,0 5 1-16,5 1-1 16,1 1-1-16,4-5 2 15,3-2-2-15,3-6 1 16,4-10 0-16,5-11-1 15,4-11 1-15,4-12-1 16,5-11 0-16,2-6 0 16,2-9-1-16,0-5 1 15,-3-1-2-15,-4 3 0 16,-1 7-3-16,-12 6-1 15,2 18-6-15,-13-3-12 16,-1 22-16-16,0 0 0 16,15 15-2-16,-13-3-1 15</inkml:trace>
  <inkml:trace contextRef="#ctx0" brushRef="#br4" timeOffset="147304.4253">9050 11175 101 0,'-10'11'40'15,"16"6"1"-15,-6-17-2 16,21 6-34-16,7-11-1 16,12-2-1-16,5-4-1 15,5-6-1-15,-1-1 0 16,-2-4 0-16,-5-2-1 15,-11 2 1-15,-12 1-1 16,-14 5 1-16,-10 1-1 16,-14 7 1-16,-8 7-1 0,-7 9 2 15,-8 6-2-15,-1 10-1 16,0 6 1-16,6 7-1 15,5 1 1-15,12-1-1 16,14-3-1-16,13-7-4 16,23-1-5-16,3-22-14 15,25 3-15-15,2-19 0 16,17 1-3-16,3-14 2 15</inkml:trace>
  <inkml:trace contextRef="#ctx0" brushRef="#br4" timeOffset="148016.4659">10568 11063 87 0,'-18'4'38'15,"-9"-1"1"-15,-1 9 0 16,-6 2-32-16,2 10-2 16,-2 3 0-16,5 5-1 15,5 2-1-15,7 1-1 16,7-3 0-16,11-4 1 15,14-13-2-15,13-9 1 0,12-16-1 16,11-12 0-16,7-10 0 16,6-12-1-16,1-9 1 15,0-7 1-15,-7-2-1 16,-7 0 0-16,-12 3 0 15,-10 5 0-15,-11 5 0 16,-9 12 0-16,-5 12 0 16,-4 25-1-16,-18-1 0 15,2 25 0-15,-3 18-1 16,0 9 0-16,0 11 0 15,2 3-1-15,5 3 1 16,5-5-3-16,13-5-1 16,6-10-4-16,17-2-7 15,-10-28-13-15,23 4-11 16,-4-23 0-16,10-2 0 0,-10-17 2 15</inkml:trace>
  <inkml:trace contextRef="#ctx0" brushRef="#br4" timeOffset="148217.4775">11229 11055 96 0,'-18'8'40'0,"5"13"0"16,-12 2 0-16,8 9-34 16,-4 4-3-16,6 6 0 15,4-2-2-15,3-1 0 16,7-6-1-16,5-8-3 15,9-7-3-15,-3-25-18 16,16 4-15-16,-3-21 0 0,9-6-2 16,-5-13 1-16</inkml:trace>
  <inkml:trace contextRef="#ctx0" brushRef="#br4" timeOffset="148326.4837">11252 10744 73 0,'-17'-25'35'15,"8"3"-10"-15,9 22-24 16,0 0-13-16,26 13-24 15,3-4-2-15</inkml:trace>
  <inkml:trace contextRef="#ctx0" brushRef="#br4" timeOffset="148626.5009">12110 10373 104 0,'-40'-7'39'16,"-10"5"3"-16,4 26-4 16,-7 8-33-16,5 19 1 15,-6 13-3-15,8 12 0 16,2 8-1-16,4 4 0 15,12-1-2-15,6-6-1 16,11-6-1-16,6-10-3 16,10-10 0-16,-1-21-9 0,21 2-22 15,-16-27-5-15,10 0 0 16,-19-9 1-16</inkml:trace>
  <inkml:trace contextRef="#ctx0" brushRef="#br4" timeOffset="148806.5112">11579 11015 101 0,'-10'-9'42'0,"-2"-4"1"15,12 13 1-15,0 0-36 16,26-10-3-16,4 7-3 16,9-1-1-16,10 0-3 15,5-3-2-15,13 7-5 16,-9-12-19-16,13 15-11 15,-11-10-3-15,6 8 0 0,-11-6 1 16</inkml:trace>
  <inkml:trace contextRef="#ctx0" brushRef="#br4" timeOffset="149070.5263">12653 10503 94 0,'0'-39'38'15,"-16"1"3"-15,-2 18-1 16,-14 4-31-16,-1 19-2 15,-11 15-2-15,-1 19 0 16,-6 12-2-16,2 17-1 16,-5 10 0-16,9 6 0 15,4 4-2-15,8 0-1 16,7-2 1-16,13-7-3 0,8-5-3 15,3-18-5-15,17 0-14 16,-11-23-17-16,11-6 1 16,-15-25 0-16,15 6 0 15</inkml:trace>
  <inkml:trace contextRef="#ctx0" brushRef="#br4" timeOffset="149235.5358">12056 11044 87 0,'0'0'43'0,"-3"-19"0"16,19 17-1-16,1-6-15 15,11 1-24-15,12 2-4 16,6-6-5-16,11 10-17 16,-10-14-17-16,11 8 0 0,-10-9-2 15,3 6-1-15</inkml:trace>
  <inkml:trace contextRef="#ctx0" brushRef="#br4" timeOffset="149736.5643">12575 11151 90 0,'29'-2'39'0,"-2"-8"0"15,10 6 1-15,-12-4-36 16,16 0-1-16,-2-3-1 16,4 0-1-16,-4-2 0 15,-5-1 0-15,-6-3 0 16,-9 0 2-16,-9-1-2 15,-11 2 1-15,-10 1-1 16,-9 3 1-16,-9 3-1 16,-6 9 1-16,-7 9-1 0,-4 8-2 15,3 6 2-15,1 9-1 16,5 3 1-16,8 4-1 15,11 0 0-15,11-1 0 16,14-7-1-16,15-6-1 16,19-8-2-16,10-15-2 15,21 3-13-15,-6-21-20 16,14-1 0-16,-8-11 0 15,6 0-3-15</inkml:trace>
  <inkml:trace contextRef="#ctx0" brushRef="#br4" timeOffset="150076.5839">13236 11054 80 0,'-26'20'38'0,"8"11"1"0,-7-4 1 16,11 9-32-16,-1-2-3 15,7 3 0-15,0-6-2 16,6-4 1-16,1-4-1 15,2-6-1-15,-1-17 0 16,0 0-1-16,15-7 1 16,-7-12-2-16,0-5 1 15,0-6-1-15,1-5 1 16,2 1-2-16,-3-1 1 15,-1 3 0-15,0 5 0 16,0 4 0-16,0 5 0 16,4 5 1-16,3 3 0 15,6 3 0-15,7 1-1 16,4-1-1-16,8 3-3 0,1-8-6 15,19 14-18-15,-21-12-14 16,13 10 2-16,-13-9-1 16,4 9 2-16</inkml:trace>
  <inkml:trace contextRef="#ctx0" brushRef="#br4" timeOffset="150466.6062">13645 11041 90 0,'-16'19'37'16,"-2"-8"3"-16,13 3 0 15,-4 0-33-15,18-2-2 16,6-4-1-16,12-3-1 16,4-2 0-16,10-4-1 0,-2-5-1 15,5-3 0-15,-4-3-1 16,-2-3 1-16,-10-2-1 15,-6-3 2-15,-7 2-2 16,-12-2 1-16,-6 4-1 16,-10 2 1-16,-8 6-2 15,-8 8 2-15,-10 8-2 16,-4 8-1-16,-5 7 2 15,1 8-1-15,3 5 2 16,7 6-2-16,9-3 1 16,14-1 0-16,16-7 0 15,16-3 0-15,14-12-1 16,10-10-2-16,14-7-2 15,2-18-6-15,18 8-12 16,-16-21-16-16,12 7 0 0,-15-11-1 16,4 10 0-16</inkml:trace>
  <inkml:trace contextRef="#ctx0" brushRef="#br4" timeOffset="150775.6238">14227 11053 95 0,'-18'15'38'16,"-12"0"2"-16,2 11-3 16,-4 1-31-16,7 3-1 15,-2-1-2-15,10 0 0 16,1-5-1-16,9-3 0 15,6-9-1-15,1-12 0 16,21 0 0-16,-3-10-1 16,5-9 1-16,2-2-1 15,2-3 1-15,1-1-1 0,-4 3 0 16,1 4 0-16,-6 5 0 15,-2 4 0-15,-6 5 0 16,0 8 1-16,-11-4-1 16,12 19 0-16,-5-4-1 15,-2 4 0-15,4 2-2 16,-1-2-1-16,10 3-5 15,-7-14-7-15,24 8-15 16,-9-19-9-16,18-2 0 16,-4-15 0-16</inkml:trace>
  <inkml:trace contextRef="#ctx0" brushRef="#br4" timeOffset="150988.636">14932 10615 101 0,'-41'44'42'0,"3"24"-1"15,-16 3-1-15,9 11-32 16,-1-4-5-16,8 2-3 16,9-9-1-16,6-8-4 15,16-8-3-15,-5-28-15 16,22 1-17-16,-10-28 1 15,18 13-3-15,-13-27 3 16</inkml:trace>
  <inkml:trace contextRef="#ctx0" brushRef="#br4" timeOffset="151150.6453">14590 11000 118 0,'0'-13'42'16,"0"13"4"-16,24 1-4 16,5 13-38-16,8-5-7 15,9-3-2-15,21 6-9 16,-4-20-12-16,28 10-17 15,-8-15-1-15,14 3 1 16,-3-13 1-16</inkml:trace>
  <inkml:trace contextRef="#ctx0" brushRef="#br4" timeOffset="152090.6991">15661 10755 99 0,'0'0'36'0,"0"0"2"15,0 0-5-15,0 0-29 16,-2 17-1-16,0 1 1 16,-3 6-1-16,2 11-1 15,-6 5 0-15,1 11-2 16,-2 7 2-16,-3 4-3 15,0 1 2-15,2-3-2 16,-3-3 2-16,5-9-2 16,-2-10 2-16,3-8 1 15,4-13-1-15,4-17 0 16,0 0 0-16,9-14-1 15,0-11 1-15,5-6 0 16,0-3-1-16,6-4 0 0,4-1 0 16,1 6 0-16,4 5 0 15,0 6-1-15,0 10 1 16,3 8 0-16,-4 9 0 15,0 6 0-15,-2 9 0 16,-9 4 0-16,-4 6 0 16,-7 3 0-16,-9 0 0 15,-9 3 1-15,-9-2-1 16,-10 0 0-16,-4-4 1 15,-8-4-1-15,1-5-1 16,4-7 0-16,1-6-1 16,6-6-1-16,9-8-1 15,7-6-2-15,15 12-7 16,0-36-9-16,23 19-16 0,-4-13 0 15,20 8 0-15,0-9 0 16</inkml:trace>
  <inkml:trace contextRef="#ctx0" brushRef="#br4" timeOffset="152404.717">16280 11074 86 0,'-17'1'37'15,"-7"0"3"-15,4 12-1 16,-21-3-32-16,10 8-2 15,-5 2-1-15,6 8 1 16,-2 2-1-16,8 3-1 16,7-1-1-16,6 0-1 0,11-5 1 15,8-2-1-15,11-12-1 16,5-6 1-16,8-9-1 15,1-5 0-15,1-6-1 16,-4-5 0-16,-4-5 0 16,-8 0-1-16,-9 0-1 15,-9-1-2-15,-3 9-2 16,-15-7-5-16,18 22-10 15,-33-18-16-15,21 18 0 16,-5-8 0-16,17 8 0 16</inkml:trace>
  <inkml:trace contextRef="#ctx0" brushRef="#br4" timeOffset="152623.7294">16485 11073 90 0,'0'0'39'0,"-10"23"-1"16,-14-10 1-16,0 12-33 15,0 0-2-15,3 8 0 16,0 3-2-16,6 0 0 16,6-4-2-16,4-4-1 15,12-4-3-15,3-16-6 16,19 4-19-16,-4-26-9 15,13-2-1-15,-1-17-1 16</inkml:trace>
  <inkml:trace contextRef="#ctx0" brushRef="#br4" timeOffset="152765.7377">16407 10665 94 0,'-19'-5'29'15,"5"0"-28"-15,14 5 0 16,18-17-36-16,16 5-1 15</inkml:trace>
  <inkml:trace contextRef="#ctx0" brushRef="#br4" timeOffset="153194.7622">16975 10474 86 0,'-15'39'38'0,"4"14"1"15,-7 0 1-15,5 10-23 16,-5 6-13-16,3 7-1 15,-3-2 0-15,2 4-2 16,-5-4 0-16,4-1-1 16,3-9-1-16,2-7-2 15,8-11 0-15,5-13 0 16,13-9-3-16,5-20-4 15,20-2-5-15,-7-26-12 16,19 3-6-16,-13-18 9 16,12 6 11-16,-16-9 6 15,-2 5 6-15,-8 8 4 16,-17-3 9-16,-7 32 10 0,-1-23 9 15,-3 33-7-15,-18-3-10 16,8 19-4-16,-11 2-4 16,11 11-1-16,-4 1-2 15,8 1-1-15,4-1-1 16,3-5-3-16,13-4-3 15,-6-20-16-15,19 0-18 16,-4-19 1-16,15-7-3 16,-4-13 3-16</inkml:trace>
  <inkml:trace contextRef="#ctx0" brushRef="#br4" timeOffset="153681.7901">17428 10833 108 0,'0'17'40'15,"0"-17"1"-15,-1 25-1 16,-4-14-35-16,11 3-1 16,0-3-1-16,2 4 1 15,-4 0-2-15,5-1-1 16,-5 2-1-16,2 2-1 15,-6 3 0-15,0 3 0 16,-2 5 1-16,-5 4-2 16,-4 6 1-16,0 2 1 15,-4 3 0-15,2-2 1 16,1-3-1-16,3-2 0 15,4-11 0-15,5-6 0 16,0-20 0-16,22 3 0 0,0-19 0 16,4-10 0-16,8-11 0 15,5-8-1-15,4-5 3 16,2-5-3-16,4 3 3 15,-4 5 0-15,-7 9-1 16,-4 11 1-16,-12 16 0 16,-10 13-2-16,-7 14-2 15,-11 12 2-15,-8 12-3 16,-4 6-1-16,2 5-1 15,-3-3-2-15,14 2-3 16,-3-19-5-16,26 9-8 16,-6-26-15-16,24-2 0 15,0-21-1-15,21-5 1 16</inkml:trace>
  <inkml:trace contextRef="#ctx0" brushRef="#br4" timeOffset="154072.8124">18203 11008 97 0,'-16'-24'41'0,"-4"17"1"16,-12 0-3-16,4 21-30 15,-9 2-5-15,0 12-2 16,0 5 0-16,4 7-1 16,4 3 0-16,9-1-2 15,7-3 2-15,8-6 1 16,8-7-1-16,11-9-1 15,5-11 1-15,10-12-1 16,-1-7 1-16,5-6-1 0,0-8 0 16,-3-1 0-1,-1 0 0-15,-6 3 0 0,-5 7-1 16,-5 6 1-16,-13 12 0 15,7 12 0-15,-16 16 0 16,-9 14 0-16,-4 15 0 16,-9 10 1-16,-5 8-1 15,-5 2 2-15,-2-2-2 16,0-4 1-16,5-8-3 15,-2-20-6-15,16-8-6 16,-6-32-8-16,30-3-7 16,-19-20-14-16,22-11 2 15,-7-24-2-15,6-5 3 16</inkml:trace>
  <inkml:trace contextRef="#ctx0" brushRef="#br4" timeOffset="154193.8193">17475 10901 117 0,'-39'-1'33'0,"1"3"-28"15,13 2-4-15,9-12-41 16,16 8-2-16</inkml:trace>
  <inkml:trace contextRef="#ctx0" brushRef="#br4" timeOffset="154764.8519">19023 10656 93 0,'16'-29'35'16,"-10"3"0"-16,-6 26 0 15,0 0-31-15,0 0 0 16,-27 37 0-16,10 11 2 16,-8 11-3-16,0 10-2 15,-6 8 1-15,5 4-1 16,1 2 0-16,2-4-3 0,7-9-1 15,2-11-4-15,19-4-14 16,-6-24-16-16,15-7 0 16,-14-24-2-16,26 0 0 15</inkml:trace>
  <inkml:trace contextRef="#ctx0" brushRef="#br4" timeOffset="154966.8635">18618 11086 105 0,'-25'4'40'15,"25"6"1"-15,0-10-2 16,27 3-36-16,17-7-2 16,17-3 0-16,13 0-2 15,10-4-2-15,6 5-2 0,-2-6-6 16,11 12-25-16,-23-5-2 15,2 9-2-15,-23-3 1 16</inkml:trace>
  <inkml:trace contextRef="#ctx0" brushRef="#br4" timeOffset="155334.8845">19227 11165 102 0,'-6'14'38'15,"6"-14"2"-15,15 12-2 16,8-11-35-16,12-2-1 15,10-1 1-15,3-4-1 16,-1-2-1-16,1-3 0 0,-3-3 0 16,-7-2 0-16,-7-4 1 15,-9-1-2-15,-9-2 2 16,-9-1 1-16,-12 2-2 15,-9 5 2-15,-10 4-2 16,-9 10 1-16,-6 7-4 16,-6 12 3-16,-3 9-2 15,3 8-1-15,0 5 1 16,11 6-1-16,9 1 1 15,15-6 0-15,16-5 0 16,17-8-1-16,21-10-2 16,16-13-3-16,24-1-10 15,-8-22-16-15,20 4-5 0,-10-16 0 16,9 4-2-16</inkml:trace>
  <inkml:trace contextRef="#ctx0" brushRef="#br4" timeOffset="155883.916">19982 11089 97 0,'-24'3'38'0,"5"12"1"15,-5-2-1-15,8 6-33 16,-3 4-1-16,8 10-1 16,-6 0 0-16,5 5-1 15,-2-2 0-15,1 1-1 16,1-7 1-16,3-4-1 15,2-11-1-15,7-15 0 16,0 0 0-16,13-22 0 0,4-5 0 16,3-8-1-16,2-4 1 15,4-5-1-15,0 3 1 16,-3 0-1-16,-2 8 2 15,-6 4-2-15,-1 11 1 16,-6 7 0-16,-8 11 0 16,0 0 0-16,3 19 0 15,-3 0 0-15,2 4-1 16,0 0 1-16,3 0 1 15,6-3-1-15,5-6 0 16,3-5 1-16,4-8-1 16,5-4 1-16,1-9 0 15,1-2-1-15,2-2 1 16,-4-3-1-16,-3 0 1 0,-1 2-1 15,-6 2 1-15,-5 2-1 16,-13 13 0-16,17-9 1 16,-17 9-1-16,-3 21 0 15,-2 2 0-15,-5 8 1 16,-1 8-1-16,-1 6 0 15,-2 5-1-15,1-3-1 16,9 0-2-16,2-12-4 16,14 3-9-16,-12-38-7 15,41 16-15-15,-13-29 0 16,18-3 0-16,-6-18 1 15</inkml:trace>
  <inkml:trace contextRef="#ctx0" brushRef="#br4" timeOffset="156423.9469">20653 11107 106 0,'-8'16'38'0,"-14"4"1"16,9 18-10-16,-7-5-24 16,4 11-1-16,-2 1-1 15,1 6 0-15,-2-3 0 16,6-2-1-16,0-6 0 15,3-7-1-15,2-8 0 16,3-11 0-16,5-14-1 16,0 0 0-16,12-27 0 15,-3-1-1-15,5-9 1 16,2-6-1-16,5-6 1 0,2-5-1 15,1-3 0-15,10 1 0 16,-2 1 1-16,4 4 1 16,0 9 0-16,0 5 0 15,-1 12-1-15,-5 10 2 16,-3 9-2-16,-8 11 1 15,-5 11-2-15,-8 7-2 16,-8 4 2-16,-5 7-1 16,-7 3 1-16,-6 2 0 15,-4 4 1-15,-4-1-1 16,-7 0 1-16,2 2 0 15,-4-4 0-15,-2-3 0 16,1-1-1-16,-1-4 1 16,-3-3-1-16,2-2 1 15,-2 0 0-15,0 0 1 0,3 4 0 16,-1 6 2-16,3 5-2 15,0 11 0-15,2 6 0 16,0 6-5-16,11 12-7 16,-8-15-10-16,18 12-17 15,-10-18-3-15,13-1 0 16,1-21 0-16</inkml:trace>
  <inkml:trace contextRef="#ctx0" brushRef="#br4" timeOffset="157114.9863">20916 11260 86 0,'0'0'36'16,"10"-10"1"-16,0-5 0 16,16 0-31-16,7-2-2 15,9 0-1-15,4-2-1 16,2 1 0-16,-2 0-2 15,-4 1 1-15,-8 2-1 16,-12 0 0-16,-9 1 1 16,-12 2-1-16,-12-2 1 15,-11 3 2-15,-9 1-1 0,-7 6 2 16,-7 6-3-16,-4 9 2 15,0 5-2-15,5 10 2 16,4 8-2-16,9 4-1 16,12 5 0-16,12 1-1 15,16-5 1-15,11-4 0 16,17-7-2-16,9-10 0 15,12-7-3-15,4-16-2 16,12 2-8-16,-13-23-13 16,13 3-10-16,-16-12 2 15,5 4-2-15,-13-7 2 16</inkml:trace>
  <inkml:trace contextRef="#ctx0" brushRef="#br4" timeOffset="157807.0259">21641 11090 69 0,'-16'11'36'0,"-7"3"0"15,8 12 0-15,-9-3-11 16,9 12-20-16,-3 2-1 15,3 6-1-15,1-2-1 16,5 1 1-16,-1-5-1 16,7-4 0-16,1-7 0 15,3-11-1-15,-1-15 0 16,15-4 0-16,-4-14 0 15,4-6-1-15,2-9 1 16,1-5-1-16,0-2 0 16,-3-4-1-16,0 5 1 15,0 1-1-15,-3 8 0 0,3 2 0 16,-1 8 0-16,3 7 1 15,3 6-1-15,0 4 1 16,8 5 0-16,2 1 0 16,7 2-1-16,4-1 1 15,5-1-1-15,2-3 1 16,0-3-1-16,0 1 1 15,-7-1 0-15,-8-1 0 16,-13 2 0-16,-20 2 1 16,0 0 0-16,0 0 0 15,-35 10 1-15,-2 0-1 16,-10 5 1-16,-1 7 0 15,-2 1 0-15,6 6 0 16,4 0-1-16,10 2 0 0,12 0 0 16,13-3 0-16,14-5-1 15,15-4 0-15,7-9 0 16,8-5 1-16,5-11-1 15,3-6 0-15,-1-5 0 16,0-8 1-16,-5-3 0 16,-5-4-1-16,-7-1 1 15,-3 1-1-15,-5 2 1 16,-2 6-1-16,-5 4 0 15,-6 10 0-15,-8 10 0 16,0 0 0-16,2 25-1 16,-7 3 1-16,0 5-1 15,0 2-1-15,5 3 0 16,2-7-2-16,10-2-2 15,3-20-6-15,22 2-7 0,-3-32-4 16,27 1-14-16,-3-19 0 16,16-5-2-16,-7-17 1 15</inkml:trace>
  <inkml:trace contextRef="#ctx0" brushRef="#br4" timeOffset="157979.0359">22926 10712 115 0,'-59'69'39'0,"5"17"-1"15,-13-4-1-15,7 6-36 16,12-4-1-16,10-9-5 16,15-1-6-16,-1-28-21 15,26-2-6-15,-5-21-1 0,19-11-1 16</inkml:trace>
  <inkml:trace contextRef="#ctx0" brushRef="#br4" timeOffset="158506.066">22494 11099 110 0,'-8'14'39'0,"8"-14"2"16,5 23-5-16,14-16-33 15,14 0 0-15,7-6-1 16,6 0 1-16,2-3-2 15,0-3 1-15,-4-1-1 0,-5 2 0 16,-11-1 0-16,-4 2 1 16,-13-1-2-16,-11 4 1 15,0 0 0-15,-2 19-1 16,-10-5 0-16,-5 7 0 15,-2 5 0-15,1 3 0 16,2 3 0-16,3 0 0 16,6-1 0-16,7-4 0 15,7-8 0-15,10-7 1 16,10-10-1-16,10-9 0 15,12-9 0-15,4-9 0 16,1-4 0-16,3-7 0 16,-5 2 0-16,-3-3 0 15,-11 2 0-15,-8 8 0 0,-12 5 0 16,-9 9-1-16,-9 13 1 15,-14-2 0-15,-1 13-1 16,-7 12 0-16,1 7 0 16,-1 7-1-16,4 5-1 15,3-3-1-15,13 1-1 16,2-10-3-16,15 2-6 15,-5-23-5-15,24 7-7 16,-12-27-11-16,19 1 0 16,-6-15 0-16,8-3 1 15</inkml:trace>
  <inkml:trace contextRef="#ctx0" brushRef="#br4" timeOffset="158783.0817">23498 11204 91 0,'-17'21'37'0,"0"13"1"15,-8-1 0-15,9 7-31 16,-9-1-2-16,8-1 0 15,-2-8-1-15,10-3 0 16,1-10-1-16,8-17 0 16,0 0-1-16,19-17 0 15,-1-7-1-15,5-9 0 16,5-5 0-16,1-6 0 15,3 2 0-15,1-2-1 16,-3 5 0-16,0 3 0 16,3 8-3-16,-8-1-5 15,9 20-8-15,-15-12-7 16,22 20-13-16,-16-7-4 15,17 9-3-15,-4-3 1 0</inkml:trace>
  <inkml:trace contextRef="#ctx0" brushRef="#br4" timeOffset="159301.1115">23660 11334 89 0,'26'-10'36'0,"13"2"1"16,4-15-1-16,15 7-33 15,2-6 2-15,8 4-2 16,-3-2 1-16,-2 2-1 16,-10-1 0-16,-7 1-1 15,-12 1 0-15,-13 2-2 16,-15 2 0-16,-6 13 0 15,-30-11 1-15,-4 13-1 16,-8 6 0-16,-5 8 1 0,-7 6 0 16,5 10 0-16,2 2 0 15,8 3 0-15,11 0 1 16,13-1-1-16,13-5-1 15,17-8 0-15,16-9-3 16,17-15-3-16,22 2-15 16,-8-23-18-16,26 0 0 15,-3-13 0-15,15 1-2 16</inkml:trace>
  <inkml:trace contextRef="#ctx0" brushRef="#br4" timeOffset="159609.1291">24720 10971 113 0,'-59'27'41'0,"-16"-4"-1"0,12 11 0 16,8-3-37-16,6 0-2 16,16-1 0-16,20-5-1 15,17-7 1-15,24-3 0 16,19-7 0-16,17-3-1 15,7-5 0-15,0 1 0 16,-4-1 0-16,-12 2 0 16,-11 4 0-16,-19 6 1 15,-23 5-1-15,-17 6 0 16,-19 6 1-16,-7 2-2 15,-7 5-1-15,-4-3-2 16,10 5-8-16,-6-19-9 0,31 9-12 16,-2-20-9-16,19-8 0 15,25 4-1-15</inkml:trace>
  <inkml:trace contextRef="#ctx0" brushRef="#br4" timeOffset="159745.1369">25022 11458 111 0,'-20'-4'28'0,"-2"1"-26"16,1-4-1-16,3 0-42 16,0-6-3-16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4T21:12:47.29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92D050"/>
    </inkml:brush>
    <inkml:brush xml:id="br5">
      <inkml:brushProperty name="width" value="0.05292" units="cm"/>
      <inkml:brushProperty name="height" value="0.05292" units="cm"/>
      <inkml:brushProperty name="color" value="#002060"/>
    </inkml:brush>
    <inkml:brush xml:id="br6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2805 11760 10 0,'0'0'25'0,"-11"-5"0"15,11 5 1-15,-11 1-17 16,11-1 1-16,-9 12-2 16,10 4 0-16,-2 0 0 15,6 16-2-15,-2 7 2 16,10 22-2-16,-5 11 1 15,8 30-2-15,-4 18 0 16,6 30-1-16,-4 17-1 16,-2 20 0-16,-4 16-2 15,-3 10 2-15,-5 1-3 16,0 2 0-16,-6-13-3 15,-1-16-1-15,5-11-16 16,-5-26-15-16,5-16-4 16,-5-26 1-16,5-15 0 0</inkml:trace>
  <inkml:trace contextRef="#ctx0" brushRef="#br0" timeOffset="685.0391">2908 14630 20 0,'0'0'24'16,"-9"-9"-11"-16,9 9 0 16,-10-6-2-16,10 6 1 15,-18 3-1-15,8 12 0 16,-11-3-2-16,-1 18-1 15,-12-1-1-15,0 20-3 0,-17 7-2 16,-8 11-1-16,-10 9-1 16,-4 4-1-16,-4 3 0 15,-1-3-1-15,4-2-2 16,1-14-3-16,21 2-15 15,7-20-12-15,18-7 1 16,10-13 0-16</inkml:trace>
  <inkml:trace contextRef="#ctx0" brushRef="#br0" timeOffset="1276.0729">2206 15502 6 0,'-13'2'28'0,"0"-2"0"16,13 0 3-16,-11-3-19 16,11 3-8-16,15-10-1 15,5 5 1-15,3-3-2 16,10 4 2-16,4 3-3 15,10 1 1-15,4 1-1 16,8 4 0-16,4-4 1 16,9 2 1-16,4-4-1 15,11-3 1-15,8-5-1 16,10-3-1-16,5-6 1 15,9-1-1-15,1-1-2 0,3-3-1 16,4 8-2-16,-8-3-3 16,-4 14-5-16,-21-10-6 15,3 17-11-15,-21-6-1 16,-4 8-1-16</inkml:trace>
  <inkml:trace contextRef="#ctx0" brushRef="#br0" timeOffset="1820.104">3524 14696 23 0,'-2'-13'30'0,"1"-2"-1"16,4 4 0-16,-3 11-26 15,13-11 0-15,0 16-1 16,0 5-1-16,7 14 3 15,-3 4-2-15,8 14 0 16,3 4 0-16,7 11-1 16,4 1-1-16,4 4 0 15,8 1 0-15,3-7-5 16,10 6-19-16,-7-13-8 15,6 0 1-15,-3-8-2 0</inkml:trace>
  <inkml:trace contextRef="#ctx0" brushRef="#br0" timeOffset="3327.1903">3598 14804 26 0,'0'0'31'16,"0"0"0"-16,0 0-20 16,12-3-1-16,-12 3-2 0,17-7-2 15,-2-5 1-15,10 2 0 16,3-7-2-16,9-4-1 15,6 0-5-15,1-6-6 16,12 12-22-16,-8 1-3 16,3 14 0-16,-9 3-3 15</inkml:trace>
  <inkml:trace contextRef="#ctx0" brushRef="#br0" timeOffset="3890.2225">3607 14342 42 0,'0'0'33'0,"0"0"2"16,0 0-1-16,0 0-28 15,18-11-2-15,4 8-1 16,6-5 0-16,8 1-1 15,7-1-1-15,7 0 0 16,7 3-3-16,-1-3-3 16,7 11-26-16,-10-3-3 0,-1 11-1 15,-11-2-1-15</inkml:trace>
  <inkml:trace contextRef="#ctx0" brushRef="#br0" timeOffset="4859.2778">3570 14386 6 0,'0'0'24'0,"8"13"1"16,-8-13-1-16,0 0-17 15,-8 13-1-15,8-13 0 16,-7 10 0-16,7-10 0 16,0 0 0-16,0 0-1 15,0 0 0-15,-9-12-1 16,13 0-1-16,-4-10-1 15,5 0-1-15,-3-6 1 16,2-5-1-16,-2-1 0 16,-1-2-1-16,-1-4 1 15,-1 0 1-15,-4-1-1 16,2-2 0-16,-3-1 0 15,0-3 1-15,2-3-1 16,1-5 0-16,0-3 0 0,2-1-1 16,2-5 0-16,0-2 0 15,3 1 1-15,-2-2-2 16,-1 1 2-16,3 4-1 15,-7 1 1-15,2 2 0 16,-2 2 0-16,-1 1 0 16,-2 3 0-16,0 1 1 15,1 1-1-15,-1-1-1 16,1 3 1-16,2-1-1 15,-1 2 1-15,3-2-1 16,-2 2 1-16,2 0 0 16,-2 3-1-16,1 2 1 0,-3 0-1 15,2 4 0-15,-3-2 1 16,1 4-1-16,-2 1 0 15,2-3 1-15,0 3 0 16,0-1-1-16,1-4 2 16,1 4-1-16,5 1 0 15,1 2 0-15,-2 5-1 16,3 3 1-16,-2 5-1 15,-1 5-1-15,-1 16 1 16,-1-14-2-16,1 14-1 16,0 0 0-16,-12 16-2 15,12-16 0-15,-9 20-3 16,9-20-4-16,-3 16-3 15,3-16-15-15,0 0-2 16,0 0 2-16</inkml:trace>
  <inkml:trace contextRef="#ctx0" brushRef="#br0" timeOffset="5348.3059">2795 11942 56 0,'0'0'32'0,"0"0"1"16,20 2-1-16,-4-10-26 16,13 2-2-16,3-10-1 0,16 1 3 15,4-3-4-15,10 1 1 16,3 3-4-16,-2-2-2 15,5 18-11-15,-9-3-18 16,-3 15-2-16,-14 1-2 16,-2 6 3-16</inkml:trace>
  <inkml:trace contextRef="#ctx0" brushRef="#br0" timeOffset="5468.3128">3561 11936 68 0,'-22'15'3'16,"7"-9"-2"-16,-1 2-2 15,-1-3-34-15</inkml:trace>
  <inkml:trace contextRef="#ctx0" brushRef="#br1" timeOffset="8694.4972">3009 10975 72 0,'-19'16'34'0,"-6"7"-3"16,4 16-1-16,-3 9-25 16,5 17-2-16,4 12-1 15,8 11-2-15,4 8 1 0,10 4-1 16,6-4-2-16,5-20-16 15,17-4-15-15,3-27-1 16,13-18-2-16,1-21 1 16</inkml:trace>
  <inkml:trace contextRef="#ctx0" brushRef="#br1" timeOffset="9017.5157">3274 11010 89 0,'4'20'35'15,"12"1"-2"-15,-1 2 3 16,8 14-37-16,5 9 2 16,3 11-2-16,0 13 2 15,-8 6-2-15,-6 1 2 16,-8 7 1-16,-10 5-4 15,-10-12-16-15,-6 6-18 16,-13-17 0-16,0-10-2 16,-9-16-1-16</inkml:trace>
  <inkml:trace contextRef="#ctx0" brushRef="#br2" timeOffset="12214.6987">2945 10378 24 0,'-24'16'25'16,"-7"12"3"-16,-5 18 2 16,5 22-18-16,-12 8 0 15,13 27 0-15,-7 7-2 16,18 25-1-16,1-2 0 15,18 9-3-15,8-9-6 16,9-20-26-16,24-13-6 0,11-28-1 16,15-23-3-16</inkml:trace>
  <inkml:trace contextRef="#ctx0" brushRef="#br2" timeOffset="12627.7223">3331 10522 63 0,'11'-4'34'0,"6"-4"-1"16,13 14 1-16,3 3-27 16,18 15-1-16,-4 7 0 15,10 20-2-15,-10 13-2 16,-4 19-1-16,-16 15-1 15,-16 15 0-15,-16 13-1 16,-17 10 1-16,-15 8-2 16,-13-6-5-16,3-3-26 15,-11-20-3-15,10-18 0 0,-1-33-1 16</inkml:trace>
  <inkml:trace contextRef="#ctx0" brushRef="#br0" timeOffset="16527.9454">1647 10308 7 0,'0'0'21'0,"0"0"-2"16,0 0-11-16,0 0 1 15,0 0-1-15,0 0-1 16,0 0 0-16,0 0-7 16,0 0-6-16,0 0-10 15,0 0-6-15,0 0 3 16,0 0-3-16</inkml:trace>
  <inkml:trace contextRef="#ctx0" brushRef="#br0" timeOffset="17048.9752">1596 10309 19 0,'-13'4'23'0,"13"-4"3"15,0 0 2-15,0 0-14 16,-14-15-2-16,14 15-4 16,5-13 0-16,-5 13 0 15,10-9-3-15,3 10 1 16,-2-3-2-16,7 5-1 15,-1-2 0-15,8 4 1 16,0-2-1-16,10 2-2 16,1-5 1-16,6 1 0 15,0-2 0-15,7 1 1 0,3 0-2 16,4 1-1-16,3-1 0 15,5 1 0-15,4 1 0 16,11 0-2-16,3-2 2 16,8-4 0-16,5-3 0 15,4-1 2-15,6-1-2 16,3 0 2-16,3-2-2 15,0 1 2-15,-1 5-2 16,3 0 0-16,-1 2 0 16,2 3 0-16,4 0 0 15,-3 0 0-15,-1-1 0 16,1-2 0-16,2-4 0 15,3 0 0-15,0-6 1 16,2-1-1-16,-5-3 0 16,-4 1 0-16,-5 1 0 0,-9 0 0 15,-11 8-1-15,-10 1-2 16,-14 10-1-16,-19-2-4 15,-2 15-13-15,-19-4-12 16,-9 9 1-16,-13-5-2 16,-5 3 1-16</inkml:trace>
  <inkml:trace contextRef="#ctx0" brushRef="#br0" timeOffset="18054.0326">1748 10329 27 0,'0'0'28'16,"4"-18"-1"-16,-4 18-3 15,7-11-12-15,-7 11-1 16,0 0-3-16,0-14 0 16,0 14-1-16,0 0-2 15,0 0-1-15,5 12-1 16,-2 0 1-16,-3 3-2 15,2 7 0-15,-4 7-4 16,1 7 3-16,0 8-4 16,-5 4 5-16,2 7-5 15,-3 8 2-15,-1 4 1 0,-2 5-1 16,1 8 0-16,-5 6 0 15,-1 8 0-15,-1 7 0 16,0 9 0-16,-5 6 0 16,-1 10 1-16,-3 5-1 15,-2 7 2-15,-1 3 0 16,-2 2 0-16,3 4 0 15,-5-4 2-15,0 4-3 16,0 0 2-16,1 0 1 16,1 1-3-16,-4 0 1 15,2 0-1-15,-6 5 0 16,1 0-1-16,-4 1 1 15,-6-1-2-15,1 2 1 16,-4-2 1-16,3-2 1 16,-1-10-1-16,3-7-1 0,2-13 1 15,10-10-1-15,5-18 0 16,5-18-3-16,11-12-7 15,0-26-24-15,15-9 0 16,-3-28 1-16,10 12-1 16</inkml:trace>
  <inkml:trace contextRef="#ctx0" brushRef="#br0" timeOffset="19170.0965">4997 10250 5 0,'-24'-14'27'16,"13"11"-3"-16,-1 0 5 16,1-4-13-16,11 7-2 15,-18-12-6-15,18 12 0 16,-12-14-4-16,12 14 0 15,-6-14-1-15,6 14 1 16,-4-10 1-16,4 10 0 16,0 0 0-16,0 0-1 15,0 13 1-15,3 5-1 16,-5 4-2-16,4 7-1 15,-1 6-2-15,4 6 2 0,-2 9-2 16,5 7 1-16,1 6 0 16,0 6 1-16,5 3-1 15,2 7 1-15,-1 6-1 16,4 5-1-16,1 8 1 15,0 6 0-15,2 4 0 16,0 6 0-16,-1 10 1 16,2 4-1-16,1 6 1 15,3 5 1-15,-1 2-2 16,3 5 1-16,-2 1 0 15,6 7-2-15,0 2 2 16,1 4 0-16,-3-1 0 16,2 7 0-16,-2 3 0 0,-1-1 0 15,-2-3-1-15,3-5 0 16,-3-5 0-16,3-9 0 15,-1-9-1-15,4-9 1 16,1-10-2-16,-2-7 0 16,1-7 1-16,-4-4 0 15,1-3-1-15,-8-5 1 16,-3-7 0-16,-6-4-1 15,-4-13 1-15,-4-15-1 16,-1-9-5-16,-7-32-19 16,2-12-10-16,-3-20-2 15,7-10 0-15</inkml:trace>
  <inkml:trace contextRef="#ctx0" brushRef="#br0" timeOffset="21262.2161">1352 10265 22 0,'-2'-18'25'16,"7"4"-1"-16,-4-3 4 15,-1 1-18-15,0 16 0 16,-1-19-1-16,1 19 0 15,0 0-1-15,0 0 0 16,-7 11-1-16,8 1-1 16,-7 0-1-16,6 6-3 0,-1-2 0 15,5 7 0-15,-1 2-2 16,6 2 1-16,2-1-1 15,4 0 0-15,2-3 0 16,5-7 2-16,3-6-2 16,7-10 1-16,-1-11 2 15,5-8-3-15,3-11 3 16,3-6-2-16,0 0 1 15,-1 2-1-15,-2 5 1 16,-5 6-1-16,-5 10 0 16,-3 10 1-16,-7 7-2 15,-4 10 1-15,-5 2-1 16,3 4 0-16,-3-2 0 15,1 1 0-15,0-1-1 0,0-2 0 16,2-1 0-16,-2-1 1 16,2 0-2-16,0 2 3 15,-2-1-2-15,-1-1 1 16,1-4 0-16,1-2 0 15,-1-4 1-15,2-8-1 16,6-7 1-16,-1-8-2 16,6-12 2-16,5-3 0 15,4-9 0-15,2 0 0 16,4 2 0-16,-2 3-1 15,-2 9 1-15,-3 10 0 16,-7 11 0-16,-2 11-1 16,-4 9 0-16,-5 10 0 15,-4 6 1-15,-1 3-2 16,-1 1 0-16,2-3 0 0,4 0 0 15,5-8 0-15,4-6 0 16,2-6 0-16,7-8 2 16,1-7-1-16,6-10 1 15,2-5 1-15,3-7-1 16,0-5 0-16,4-5 1 15,-2 1-1-15,3-2-1 16,-1 5 2-16,-4 5-2 16,2 6 0-16,-2 9 0 15,-3 7 0-15,-2 9-1 16,-4 6 2-16,-2 8-1 15,-4 3 0-15,-1 6 0 16,-5 1 0-16,-1-1 0 16,-2 0 0-16,2-4 0 0,-3-6 0 15,1-4 0-15,2-6 1 16,0-6-1-16,3-6 0 15,4-7 0-15,0-4 0 16,3-5 0-16,-1-1 0 16,1-1 0-16,2 0 0 15,-2 4 0-15,0 4 0 16,-5 4 0-16,0 5 0 15,-4 5 0-15,-2 4 0 16,-5 4 0-16,-3 3 0 16,2 3 0-16,-6 3 0 15,1 4 0-15,-1 6 0 16,-1 0 0-16,2 2 1 0,0 2-1 15,2 1 0-15,0-3 0 16,4-6-2-16,4-10 2 16,2-9 1-16,5-13-1 15,4-10 0-15,4-13 0 16,3-12 0-16,6-5 1 15,2-3 0-15,1-2 0 16,-5 8-1-16,1 6 0 16,-3 8-1-16,-4 15 1 15,-5 10-1-15,-6 13 1 16,-3 9 0-16,-3 10-1 15,-3 8 1-15,-5 4 0 16,1 4 0-16,-1-1 0 16,-2 0 0-16,4-7 0 0,2-3 0 15,3-5 0-15,4-6 1 16,5-5-1-16,3-4 0 15,1-6 0-15,5-4 0 16,0-4 0-16,0-3 0 16,-1-3 0-16,1-2-1 15,-1-3 2-15,0-5-2 16,-1 1 2-16,0-1-2 15,-3 3 2-15,-1 4-1 16,-1 5 0-16,-1 5 0 16,-6 8 0-16,2 5 0 15,-7 7 0-15,-1 4 0 16,-3 2 0-16,-3 3-1 15,2-1-3-15,-6-8-6 0,7 7-25 16,-13-21-1-16,23 19 0 16,-23-19-2-16</inkml:trace>
  <inkml:trace contextRef="#ctx0" brushRef="#br1" timeOffset="155302.8828">2051 10016 5 0,'0'0'14'0,"0"0"-1"15,0 0-15-15,0 0-4 16,0 0-2-16,0 0 2 15,-14-3 3-15,14 3 5 16,0 0 3-16,-10 10 3 16,10-10 4-16,-14 7 4 15,14-7 0-15,-13 5 0 16,13-5-2-16,-9 1-4 15,9-1-3-15,0 0 0 0,-15-5-1 16,15 5 0-16,0 0-1 16,0 0 0-16,0 0-2 15,0 0 0-15,0 0-1 16,0 0-1-16,0 0 0 15,0 0 0-15,0 0 0 16,0 0 1-16,-9-8 1 16,9 8 0-16,0 0 0 15,0 0 0-15,0 0 1 16,0 12-1-16,0-12 0 15,0 0-1-15,7 12 0 16,-7-12-1-16,11 3 1 16,-11-3 0-16,20-4-1 15,-7 0 1-15,-1-4-1 0,5-2 0 16,-1 0 0-16,2 1-1 15,3-1 0-15,0 4 0 16,-1 1 0-16,2 1 0 16,-3 6-1-16,2-1 1 15,0 2 0-15,-1 0 0 16,0 0 1-16,2 0-1 15,0 0 0-15,1-2 1 16,-1-1 0-16,3 0-1 16,3-2 1-16,0-1-1 15,3 0 1-15,0 1-1 16,1-2 1-16,0 3-1 15,3 0 0-15,-2-2 0 16,0 2 0-16,-2 0 1 0,2-1-1 16,0-2 0-16,1 0 0 15,-1-2 1-15,4-1-1 16,0 0 0-16,-1-3 0 15,5 2 1-15,-1 1-1 16,2 0 0-16,0 2 0 16,3 3 1-16,0 2-1 15,-1 3 0-15,-1 1 0 16,0-1 0-16,-2 1 0 15,-2-3 0-15,-1 0 0 16,-2-2 0-16,-1-1 0 16,-2-3 1-16,1-1-1 15,1 1 0-15,-1-1 0 0,0 1 0 16,0 2 1-1,0-1-1-15,0 1 0 0,-2 0 0 16,4 2 0-16,-1 1 0 16,1 0 0-16,-1 0 0 15,0 0 0-15,-2 0 0 16,-2-1 0-16,0 0 0 15,-3 1 0-15,-1-1 0 16,-3 1 0-16,-3 0 0 16,1 1 0-16,-2-1 0 15,-1 0 0-15,-2 0 0 16,-1 0 0-16,3 0 0 15,-2 0 0-15,-1-1 0 16,2 0 0-16,-3-2 0 0,0 0 1 16,0 1-1-16,1-1 0 15,-6 0 0-15,4-1 0 16,-2 1 0-16,1 1 0 15,1-1 0-15,-4 0 0 16,3 1 0-16,-2-1 0 16,1 1 0-16,-12 2 0 15,20-5 0-15,-20 5 0 16,14-2 0-16,-14 2 0 15,13-5 0-15,-13 5 0 16,14-4 0-16,-14 4 0 16,17-5 0-16,-17 5 0 15,18-4 0-15,-18 4 0 16,16-2 0-16,-16 2-1 15,18 0 1-15,-18 0 0 0,14-1 0 16,-14 1 0-16,13-4 0 16,-13 4 0-16,21-5 0 15,-21 5 0-15,23-8 0 16,-10 5 0-16,0-2 0 15,-1 0 0-15,-2 1 0 16,-10 4 0-16,17-11 0 16,-17 11 0-16,17-14 0 15,-17 14 0-15,13-18 0 16,-7 6 0-16,0 2 0 15,1 0 0-15,-1 1-1 16,-2-3 1-16,-2 0 0 16,1 1 1-16,-2-1-1 15,-1-4 0-15,-3 2-1 0,-1-5 2 16,2-2-2-16,-2 0 1 15,-1-1 0-15,0-1 0 16,-1 4 0-16,0-1 0 16,1 2 0-16,0 2 0 15,-2 1 0-15,0 2 0 16,0-1 0-16,0 0 0 15,0 0 0-15,2 0 0 16,-4-2 1-16,4 0-1 16,-3-1 0-16,2-2 0 15,1 1 0-15,-2 2 0 16,1-1 0-16,1 0 1 15,-4 2-1-15,2 4 0 0,1-2 1 16,-4 2-1-16,10 11 0 16,-21-22 0-16,12 10 0 15,-4 1 0-15,4-1 0 16,-2-1 0-16,-2 0 0 15,2 0 1-15,-3 0-2 16,5 1 2-16,-4-3-2 16,3 1 1-16,-2 1 0 15,2-1 0-15,1 0 0 16,-2-2 0-16,2 0 0 15,0-3 0-15,0-1 0 16,0-1 0-16,1-3 1 16,-2 3-2-16,3-4 1 15,0 1-1-15,-2 1 1 0,3 1-1 16,-2 1 0-1,-1 0 0-15,-2 0 1 0,1 3 0 16,-2-3 0-16,2 4 0 16,-4-4 0-16,5 1 1 15,-3 0-1-15,2-3 0 16,1-3 0-16,1 1 0 15,1-4 0-15,0-1 0 16,0 0-1-16,-1 1 2 16,4 2-2-16,-6 0 1 15,1-1 0-15,1 7 0 16,-1-1 0-16,-2 2 0 15,3 0 0-15,-2 2 0 16,-1 1 0-16,1 1 0 0,2-1 0 16,-1 1 0-16,-1 1 0 15,0-2 1-15,3 2-1 16,-2-2 1-16,1 4 0 15,-2-4 0-15,2 1 0 16,-1 1 0-16,1 2 1 16,-3-2-2-16,3 3 1 15,8 12-1-15,-21-18 0 16,21 18 0-16,-19-12 0 15,7 4 0-15,1 1 0 16,-1 0 0-16,0 1 0 16,12 6 0-16,-19-14 0 15,19 14 0-15,-18-16 0 16,18 16 0-16,-17-18 0 15,17 18 0-15,-13-19 0 0,4 7 0 16,0 1 0-16,2 0 0 16,-1 1 0-16,0-4 0 15,2 1 0-15,-1-1 0 16,1 1 0-16,1-2 0 15,2-3 0-15,1 3 0 16,-3 0 0-16,0 0 0 16,1 2 0-16,0 0 0 15,0 1 0-15,4 12 0 16,-11-18 1-16,11 18-1 15,-9-8 0-15,9 8 0 16,0 0 0-16,-13-4 0 16,13 4 1-16,0 0-1 15,0 0 0-15,-9 13 0 0,9-13-1 16,0 0 1-16,-1 12 0 15,1-12 0-15,0 0 0 16,0 0 0-16,0 0 0 16,0 0 0-16,0 0 0 15,0 0 0-15,5-15 1 16,-5-3-1-16,3-6 0 15,-3-4 1-15,2-5-1 16,-2-6 1-16,1-2 0 16,2-1 0-16,-3-3 0 15,3 3 0-15,-1 5 0 16,0 4 0-16,1 4 0 15,-1 6 0-15,1 5-1 16,-1 6 1-16,-2 12-1 0,3-12 0 16,-3 12 0-16,0 0 0 15,0 0 0-15,2 18 1 16,-2-18-2-16,1 16 0 15,-1-16-1-15,6 23-7 16,-6-23-22-16,0 10-5 16,0-10-1-16,0 0-1 15</inkml:trace>
  <inkml:trace contextRef="#ctx0" brushRef="#br1" timeOffset="157835.0277">2874 7212 7 0,'11'2'17'0,"-11"-2"1"0,0 0-7 16,0 0 0-16,0 0 0 15,0 0 1-15,0 0-1 16,11-1 1-16,-11 1-2 16,0 0 0-16,-3-10-1 15,3 10-1-15,0 0-3 16,0 0 1-16,0 0-2 15,0 0-1-15,-3-12 0 16,3 12 0-16,0 0-1 16,0 0 0-16,0 0 0 15,0 0 0-15,0 0 0 16,1 16-2-16,-1-16 2 15,4 22-2-15,-1-9 1 16,-1 2-1-16,1 0 0 0,0 3-1 16,-1 1 1-16,2 0 0 15,1 2 0-15,-1 3 0 16,-2-1 1-16,3 3-1 15,-3 1 1-15,2-1-1 16,-3-1 1-16,-1 0 0 16,0-1 0-16,1-3 0 15,-2 0 0-15,1 0 0 16,0-4 0-16,0 1-1 15,0-5 1-15,0 1 0 16,0 1-1-16,0-1 1 16,0-1-1-16,1 2 0 15,-1 0 0-15,4-1 1 0,-4 1-1 16,0-2 0-16,0 1 0 15,2-5 1-15,-2-9-1 16,1 18 0-16,-1-18 0 16,0 12 0-16,0-12 1 15,0 0-1-15,0 0 1 16,0 0-1-16,0 0 1 15,0 0-1-15,-1 11 1 16,1-11-1-16,0 0 1 16,0 0-1-16,-12 9 1 15,12-9-1-15,-12 7 1 16,12-7 0-16,-17 7-1 15,17-7 1-15,-17 9 0 16,17-9-1-16,-15 8 1 16,15-8-1-16,-13 7 1 15,13-7-1-15,-11 6 1 0,11-6-1 16,-11 8 1-16,11-8-1 15,-11 10 0-15,11-10 1 16,-13 16-1-16,5-3 0 16,0 2 1-16,-4 2-3 15,3 1 2-15,-3 0-2 16,1 3 2-16,-2 2-1 15,0 0 0-15,0-2 0 16,1 0 0-16,0 4 2 16,-2-1-1-16,2 3 0 15,-2-1 0-15,0 0 1 16,1-2-1-16,-1-1 0 15,0 1 0-15,3-2 0 0,-4-2 0 16,2-1 1-16,-2 2-1 16,1 2 1-16,0-2-1 15,0 3 0-15,0-1 1 16,1 1-1-16,-1 2 0 15,3 0 1-15,-3-1-1 16,1 2 0-16,2-4 0 16,-2 4 0-16,1-3 0 15,2-3 1-15,-3 0-1 16,4 1 1-16,0-1-1 15,3-4 0-15,-1 2 0 16,2-2 0-16,1 0 0 16,-2-2 0-16,1 0 0 15,1-1-1-15,-2-1 1 0,0-3 0 16,-2 1 1-16,1-1-1 15,7-10 0-15,-15 19 0 16,15-19 0-16,-15 19 0 16,6-8 0-16,-1 1 0 15,1 2 0-15,2 5 0 16,-6-1 1-16,4 3-1 15,-3 2 0-15,3-1 1 16,-2-2 0-16,0 1-1 16,2 1 1-16,0-2-1 15,-1-3 0-15,2-1 0 16,0 3 0-16,0-1 1 15,0 2-1-15,1 0 0 16,-2 1 0-16,1 1 0 16,0 0 0-16,-4 2-1 0,3-3 1 15,-3 4 0-15,2-4 0 16,0 0 0-16,0-3 0 15,0-2 0-15,1-2 0 16,1 0 0-16,1-5 0 16,7-9 0-16,-14 18 0 15,14-18 0-15,-9 19 0 16,5-7 0-16,1 0 0 16,-1 2 0-16,-1 0 0 15,2 3 1-15,-2-2-1 16,0 3 0-16,-1-2 0 15,2 1 0-15,-2 0 0 16,3 0 0-16,-3-2 1 16,3 2-1-16,-1-3 0 0,1 2 0 15,1-3 1-15,1 0-1 16,-2 0 0-16,1 0 0 15,2-2 0-15,-3 0 0 16,2 0 1-16,1 0-1 16,0-1 0-16,-1 2 0 15,-2-1 0-15,2-1 0 16,1 2 0-16,-1-2 0 15,1-10 0-15,-1 20 0 16,1-20 1-16,-4 16-1 16,4-16 0-16,0 0 0 15,0 12 0-15,0-12 0 16,0 0 0-16,0 0 0 15,0 0 0-15,0 0 0 0,7 12 0 16,-7-12 0-16,0 0 0 16,0 0 0-16,11 13 0 15,-11-13 0-15,0 0 0 16,10 14 0-16,-10-14 0 15,0 0 0-15,15 11 0 16,-15-11 0-16,14 4 0 16,-3-5 1-16,4-2-1 15,1-1 0-15,5-2-1 16,-1-3 0-16,7 6-6 15,-8-12-14-15,14 19-8 16,-10-9-8-16,4 10-1 16,-11-6-2-16</inkml:trace>
  <inkml:trace contextRef="#ctx0" brushRef="#br3" timeOffset="164830.4278">3271 6364 21 0,'0'0'27'15,"0"0"1"-15,0 0 0 16,-15-14-10-16,15 14-3 15,0 0-2-15,0 0-4 16,-17 10-2-16,17-10 0 16,0 0-3-16,-5 16 0 15,5-16 0-15,-1 25-1 16,1-4-1-16,2 5 1 15,-1 6-1-15,-1 2 0 16,1 5-1-16,-1 3 2 16,-2-1-2-16,2 5 1 15,-2-2-1-15,2 1 0 0,-3 0-1 16,5 1 1-16,-1-1 0 15,1 3-1-15,4-3 0 16,0 0 1-16,-2-2-1 16,1 1 0-16,1 0 0 15,-3-4-1-15,2 2 0 16,-5-3 1-16,-1 1 0 15,0 0-1-15,-2-3 1 16,0 3 0-16,2-1 0 16,-1 2 1-16,1-2-1 15,1 0 0-15,1 0 0 16,3-2 1-16,-3-2-1 15,3-3 0-15,-2-2 0 16,-2-2 1-16,0 0-1 0,-1 0 0 16,-3-3 0-16,-2 4 1 15,1 0-2-15,-2-1 0 16,1-1 1-16,-1-1-1 15,3-3 0-15,2 0 0 16,0-3 0-16,1-3 0 16,4-2 1-16,2 0 0 15,-1 0 1-15,1 3-1 16,0 2 0-16,-1 2 1 15,0-1-1-15,-2-1 1 16,2 0-1-16,-4-5 0 16,0 0-1-16,0-15-1 15,0 0-1-15,0 0-6 0,4-14-26 16,-5-8 1-16,5-2-2 15,-4-8 0-15</inkml:trace>
  <inkml:trace contextRef="#ctx0" brushRef="#br3" timeOffset="166129.5021">3554 6518 18 0,'2'-12'19'0,"-2"12"0"15,0 0 0-15,0 0-2 16,0 0-3-16,0 0-1 15,0 0-2-15,-14-11-3 16,14 11-3-16,0 0 1 16,0 0-2-16,0 0 1 15,0 0-2-15,-8-12 2 16,8 12-1-16,0 0 1 15,0 0-1-15,0 0 0 16,0 0 0-16,0 0-1 16,0 0 0-16,0 0-1 15,0 0 1-15,-10 6-2 0,10-6 2 16,-4 19-2-16,3-2 1 15,-3 3-1-15,2 3 2 16,0 5-3-16,-2 4 2 16,1 6-1-16,1 4 0 15,-2 4 0-15,3 2 0 16,-4 5-1-16,1 2 1 15,1-1-1-15,0 0 1 16,-1 0-1-16,2-2 0 16,0-3 0-16,1-3-1 15,1-5 1-15,1-2 0 16,1 1-1-16,3-2 1 15,-4-4 0-15,3 1 0 0,-2 1 0 16,-1 3 1-16,-1-2-1 16,-1 0 0-16,-3 0 0 15,1-3 0-15,-2-3 0 16,-1 0 1-16,3-5-2 15,-2-3 2-15,3-2-2 16,2-3 1-16,-1-1 0 16,0 1 0-16,2 1 0 15,-1-1 1-15,0 2-1 16,0 3-1-16,-3 0 1 15,1 2-2-15,1-2 2 16,-3-3-1-16,0 0 0 16,1-1 0-16,0-1 0 15,0-5 0-15,-1-2 1 0,2 1 1 16,1-2-1-16,-1 2 0 15,1-1 0-15,1-2 0 16,0 2 0-16,0-11 1 16,1 19-1-16,-1-19 0 15,2 19 0-15,-2-19 1 16,1 17-1-16,-1-17 0 15,-1 19 1-15,1-9-1 16,0 0 0-16,0 3 0 16,0 0 1-16,-2-1-1 15,2 2 0-15,0 0 0 16,-1-2 1-16,1 0-1 15,0-12 1-15,0 16-1 16,0-16 1-16,0 0-1 0,0 0 0 16,0 0 1-16,0 0-1 15,0 0 0-15,0 0 0 16,0 0 0-16,0 0 0 15,0 0 0-15,0 0-1 16,0 0-3-16,0 0-7 16,-11-1-25-16,11 1 0 15,1-19-1-15,0 2-2 16</inkml:trace>
  <inkml:trace contextRef="#ctx0" brushRef="#br2" timeOffset="218466.4956">2996 7810 71 0,'0'0'32'0,"0"0"0"15,0 0-2-15,22-4-28 16,-6-2-1-16,4-1-1 16,6 2-1-16,-4-2-2 15,5 9-3-15,-8-7-7 16,9 7-15-16,-5-2-2 15,3 1-2-15,-2-1 2 16</inkml:trace>
  <inkml:trace contextRef="#ctx0" brushRef="#br2" timeOffset="219231.5393">3620 7754 72 0,'0'0'33'15,"0"0"0"-15,14 1 1 16,-14-1-28-16,23-10-1 15,-13 4-1-15,9 2-2 16,-3 1 0-16,0-1-3 16,6 6-3-16,-6-11-20 15,9 7-9-15,0-7 0 16,3 3-2-16,0-7 1 15</inkml:trace>
  <inkml:trace contextRef="#ctx0" brushRef="#br2" timeOffset="219968.5814">2969 7294 71 0,'0'0'33'0,"0"0"-2"16,8-12 1-16,1 2-25 15,6 6-2-15,1-3-2 0,5 3-2 16,3-1-2-16,1-3-9 16,13 5-20-16,-2-4-1 15,11 0-1-15,3-4-1 16</inkml:trace>
  <inkml:trace contextRef="#ctx0" brushRef="#br2" timeOffset="220566.6157">3643 7197 65 0,'0'0'31'16,"0"0"-1"-16,17 11 0 15,-5-13-24-15,9 3-2 0,-3-3 1 16,7 2-3-1,0 2-10-15,-8-3-21 0,2-1-1 16,-3-2-3-16,-4 0 1 16</inkml:trace>
  <inkml:trace contextRef="#ctx0" brushRef="#br4" timeOffset="226950.9809">3197 6438 24 0,'0'0'15'16,"0"0"-2"-16,0 0-1 15,0 0-4-15,-12 16 0 16,12-16-3-16,-4 13-2 15,4-13-1-15,0 13 0 16,0-13 0-16,-3 10 2 16,3-10 0-16,0 0 1 15,0 0 0-15,3 10 0 16,-3-10 1-16,0 0-1 15,0 0-1-15,0 0 0 0,0 0-1 16,4 13 0-16,-4-13 0 16,0 0 0-16,0 0 0 15,0 0 0-15,0 0 0 16,0 0 0-16,0 0 0 15,0 0-1-15,-4-18 0 16,4 18 1-16,-2-20-1 16,4 8-1-16,-5 0 0 15,4 0 0-15,-2-1 0 16,1 1 0-16,-2-3 0 15,5 1 0-15,-5-2 0 16,4-1 0-16,-2-2-1 16,0-2 1-16,2 1-1 15,-1-2 1-15,0-1 0 0,2-2-1 16,0-1 1-16,0-1 0 15,2-4 0-15,1 1 0 16,-1-2 1-16,0 0-1 16,-1-2 0-16,-2 2 0 15,1 0 0-15,-1 0 1 16,-1-2-3-16,1 0 1 15,-3 1-2-15,2 0 2 16,-1-3-1-16,2 0 1 16,-2-2-1-16,4 0-1 15,-2 0 3-15,0-1-1 16,2 0 1-16,-2-3-1 15,3 0 0-15,-2 2 0 0,0-1 0 16,-1 1 0 0,-1 0 1-16,3 1-1 0,-3 0-1 15,0-2 2-15,4 0-2 16,-1-2 1-16,1-1-1 15,2-1 2-15,1 0-2 16,-1 0 2-16,2 0-1 16,-2 3 0-16,1-2 0 15,0 0 0-15,-1 3 1 16,0-2-2-16,1 0 2 15,2 3-2-15,-4-4 2 16,6 0-1-16,-2-2 0 16,3 0 1-16,0 0-1 15,2-1 1-15,-1-2 0 0,3 2 0 16,-2-2-1-16,4 6 1 15,-4 0-1-15,1 1 0 16,0 2 0-16,-1 1 0 16,2 0 0-16,-2 1 0 15,4-3 0-15,0 2-1 16,3-5 1-16,0 0 1 15,3 2-2-15,1-1 1 16,-1 2 0-16,2 0 0 16,0 3 0-16,-1 4 1 15,0 2-2-15,-1 4 1 16,1 2 1-16,-1 2-1 15,0 0 0-15,0 3 0 16,2-1 0-16,1 0 0 16,-1 1 0-16,2 0 0 0,3-3 0 15,-2 3 0-15,2-1 0 16,2 0 0-16,-2-1 1 15,2 1-2-15,-1-1 1 16,2 2 0-16,0 0 0 16,0 0 0-16,-1 3 0 15,1 0 0-15,-1-3 0 16,2 2 1-16,-2 2-1 15,-1 0 1-15,-1 2-1 16,2 2 1-16,-1 3-1 16,2-1 1-16,-2 4-1 15,-1 3 0-15,-2 0 0 16,3 0 0-16,-2 1 0 15,-2 1 0-15,-1-1 0 0,-1-2 1 16,0 2-1-16,-1 0 0 16,-2 1 0-16,1 1 0 15,0 1 1-15,-2 1-1 16,-1 4 1-16,-1-1-1 15,-2 2 0-15,1-1 0 16,-1 1 1-16,-3-1-1 16,0 1 0-16,1-3 0 15,0 1 1-15,1-2-1 16,-2 0 0-16,3 3 0 15,-2-3 0-15,1 4 0 16,-1-4 0-16,0 6 0 16,-1 0 0-16,0 1 0 15,0 0 0-15,0 0-1 0,2 1 2 16,-3 0-2-16,3 1 1 15,0 0 0-15,0-2 0 16,-1-2 0-16,1 1 0 16,0 0 1-16,-3 1-1 15,3-2 0-15,-2 1 0 16,1 1 1-16,-2-1-1 15,1 3 0-15,-1-3 0 16,-2 2 1-16,1 2-1 16,0-2 0-16,0 0 0 15,-1 0 0-15,-3-1 1 16,3 0-1-16,0-1 0 15,2 1 0-15,0-1 0 16,0-1 1-16,2 3-1 0,-2-1 0 16,4-3 0-16,0 2 1 15,-3-1-1-15,1 1 0 16,0 0 0-16,-1-4 0 15,2 4 0-15,-2-2 0 16,2 1 0-16,-1-1 0 16,-2 1 1-16,4-3-1 15,-4 2 0-15,2 5 0 16,-1-5 1-16,3 3-1 15,-2 0 0-15,-1 1 0 16,3-2 1-16,0 0-1 16,-2 0 0-16,-1 0 0 15,0-1 0-15,-1 3 0 0,-2-3 0 16,-1-2 1-16,-2 1-1 15,-10-6 0-15,16 9 0 16,-16-9 0-16,11 6 1 16,-11-6-1-16,0 0 0 15,0 0 1-15,0 0 0 16,0 0 0-16,0 0-1 15,10 5 1-15,-10-5 0 16,0 0 0-16,0 0 0 16,0 0 0-16,0 0-1 15,0 0 1-15,0 0-2 16,0 0-2-16,0 0-9 15,0 0-23-15,-7 13 0 16,-4-11-3-16,1 10-2 16</inkml:trace>
  <inkml:trace contextRef="#ctx0" brushRef="#br4" timeOffset="229796.1436">3672 6634 25 0,'0'0'19'15,"0"0"3"-15,0 0-1 16,8 13-2-16,-8-13-1 15,0 0-5-15,0 0-2 16,0 0-3-16,-4-15-3 16,4 15-2-16,0 0-1 15,0-12-1-15,0 12 2 16,0-12-1-16,0 1-1 15,0 11 1-15,-1-26 0 16,2 8-1-16,-2-4 1 16,1 1-1-16,-1-6 0 15,1 2-1-15,-2-3 1 16,3 0-1-16,-2-1 1 15,2 2 0-15,-2-2 0 0,1-1-1 16,0 0 1-16,0-1 0 16,0-3 0-16,3 2-1 15,-3-2 2-15,1-1-2 16,1-1 2-16,2 0-2 15,-1-2 1-15,0 4 0 16,1 0-3-16,-1-1 4 16,0 2-3-16,-1 4 1 15,-2 1-1-15,1 2 1 16,-1 2-2-16,1 2 2 15,-2-2 1-15,0 3-3 16,1-2 3-16,0-1-1 16,0-1 1-16,2-2-1 0,0-1 0 15,2 1 0-15,-1-2 1 16,2 2-1-16,2-3 0 15,-1 3 0-15,-1-2 1 16,3-1-1-16,-3 0 0 16,1-4 0-16,0 2 1 15,-1-1-1-15,1 0-1 16,-1-1 2-16,2 2-1 15,-3-2 0-15,3 2-1 16,-1 2 2-16,4 0-2 16,-5 1 1-16,5 0 1 15,-2 1-2-15,1 0 1 16,-1-2 0-16,0 1 1 15,1-1-1-15,-3 1 0 0,1 1 0 16,-2-3 0-16,3 4 1 16,-2-3-1-16,1 2 0 15,0 0 0-15,2 2 0 16,1-5 0-16,0 2 0 15,1 0 0-15,1-3 0 16,3-1 1-16,-2-1 0 16,2-2-1-16,1-1 1 15,0-1 0-15,-1 0 0 16,2-1-1-16,2 1 1 15,-2-1-1-15,0 0 0 16,-2 5 1-16,0 0-2 16,0 2 2-16,-1 1-2 15,-2 2 2-15,2 1-2 16,-1 4 1-16,0 1 0 0,0 0 0 15,0 0 0-15,1 2 0 16,1-1 0-16,-1 1 0 16,0 0 0-16,2-1 0 15,-2 3 0-15,3 0 0 16,-4 3 0-16,1 1 0 15,-1 2 0-15,0 0 0 16,-3 4 1-16,3 1-2 16,-1-2 2-16,0-1-2 15,2-1 2-15,0-3-2 16,1 0 2-16,4-3-2 15,-1 1 2-15,2-1-1 16,1-1 0-16,-2 3 1 16,4 0-1-16,-3 1 0 0,-1 4 0 15,1 2 0-15,-5 2 0 16,2-2 0-16,0 2 0 15,2-4 0-15,2-1 0 16,0-2 0-16,2-1 1 16,1 0-1-16,3-2 0 15,-3 2 0-15,-1 1 0 16,-4 4 1-16,-3 2-1 15,-2 3 0-15,-1 2 0 16,-2-2 0-16,0 2 0 16,0-2 0-16,3 0 0 15,1 0 0-15,1-4 1 16,1 3-1-16,0-1 0 15,-1 3 0-15,0 0 0 0,-3 4 0 16,0 3 1-16,-3 2-1 16,-10-5 0-16,17 15 0 15,-17-15 1-15,16 13-1 16,-16-13 0-16,19 11 0 15,-7-9 0-15,1-1 0 16,2 0 0-16,0-1 0 16,0 0 1-16,-2 2-1 15,1 2 0-15,-4-1 0 16,-10-3 0-16,17 8 1 15,-17-8-1-15,13 11 0 16,-13-11 0-16,14 14 0 16,-14-14 0-16,19 8 0 0,-8-6 1 15,1 1-1-15,2-2 0 16,-2 0 0-16,0 1 1 15,0 1-1-15,-12-3 0 16,16 9 1-16,-16-9-1 16,13 15 1-16,-13-15-1 15,10 17 0-15,-10-17 0 16,15 14 1-16,-15-14-1 15,20 14 0-15,-8-12 0 16,2 2 0-16,-1-1 0 16,0-2 1-16,1 3-1 15,-1-1 0-15,0 1 0 16,-3-2 0-16,1 4 1 15,0-3-1-15,0 4 0 0,-1-1 0 16,1-3 0-16,1 2 0 16,0-3 0-16,2 2 0 15,-1-3 0-15,1 0 0 16,0 0 0-16,0 0 0 15,-3 0 0-15,1 2 0 16,0 1 0-16,-12-4 1 16,18 13-1-16,-18-13 0 15,19 13 0-15,-19-13 0 16,20 12 0-16,-9-6 0 15,2 0 0-15,-2 0 0 16,3-3 0-16,0 1 0 16,1-1 0-16,-4 0 0 15,-1 0 1-15,2 0-1 16,-12-3 0-16,16 9 0 0,-16-9-1 15,14 10 1-15,-14-10-1 16,14 13 1-16,-14-13-1 16,13 12 1-16,-13-12 0 15,19 9 0-15,-9-4 0 16,2-3 0-16,-2 0 0 15,3-2 0-15,-2 3 0 16,0-2 0-16,2 1 0 16,0 1 0-16,-3-1 0 15,3 2 0-15,-2 5 0 16,1-1 1-16,0 1-2 15,-2 2 1-15,3 0 0 0,-2 1 0 16,1-2-1-16,-1 0 1 16,2-3-1-16,-1-1 1 15,-2-1 0-15,1-2 0 16,-11-3 0-16,12 3 0 15,-12-3 1-15,0 0-1 16,0 0 0-16,11-4 0 16,-11 4 0-16,0 0 1 15,0 0-1-15,4-12 0 16,-4 12 0-16,0 0 0 15,0 0-1-15,0 0 1 16,0 0-2-16,0 0-1 16,0 0-3-16,16-1-27 15,-16 1-1-15,0 0 0 16,0-10-2-16</inkml:trace>
  <inkml:trace contextRef="#ctx0" brushRef="#br4" timeOffset="231413.2361">6458 3376 39 0,'0'0'26'16,"0"0"0"-16,0 0-5 15,-8-17-12-15,8 17 2 16,0 0-1-16,0 0-1 16,-4-10-2-16,4 10-2 15,0 0 0-15,0 0 0 16,0 0-2-16,0 0-1 15,-8 10-1-15,8-10 0 16,0 0 0-16,0 0 0 16,0 0 0-16,0 0 1 15,0 0-1-15,0 0 1 16,0 0 1-16,0 0-1 15,-13-9 0-15,13 9 1 0,0 0-1 16,0 0-1-16,0 0 0 16,0 0 0-16,0 0 0 15,0 0-1-15,0 0 1 16,0 0-1-16,0 0 0 15,0 0 1-15,19 10 0 16,-9-5-1-16,2-1 1 16,1 2 0-16,-3 0-1 15,0 0 1-15,1 1-1 16,-11-7 0-16,17 18 1 15,-10-7-1-15,-1 1 0 16,0 0 1-16,-2 3-1 16,2 0 0-16,0-1 0 0,1-1-1 15,1-1 1 1,1-1 0-16,1 0 0 0,0-1-1 15,0-3 2-15,3 0-2 16,1-3 2-16,0 0-1 16,0 0 0-16,1 0 1 15,-1-3-1-15,0 2 0 16,-1-2 0-16,-3 0 0 15,0 1 0-15,-10-2 0 16,18 4 0-16,-18-4 0 16,17 6 1-16,-17-6-2 15,14 4 2-15,-14-4-2 16,14 5 2-16,-14-5-1 15,15 7 0-15,-15-7 0 16,17 4 0-16,-6 0 0 0,-11-4 0 16,17 10 0-16,-17-10 0 15,19 13 1-15,-19-13-1 16,12 17 0-16,-7-7 0 15,1 1 0-15,0 2 0 16,-1-3 1-16,1 1-1 16,0 0 0-16,-6-11 0 15,19 18 0-15,-19-18-1 16,18 13 1-16,-18-13-1 15,14 8-2-15,-14-8-8 16,0 0-23-16,10 6-1 16,-10-6-1-16,-15-8-2 15</inkml:trace>
  <inkml:trace contextRef="#ctx0" brushRef="#br4" timeOffset="232272.2852">6401 3660 45 0,'1'-13'27'16,"-1"13"1"-16,-7-18 0 16,7 18-20-16,-18-10 0 15,18 10-2-15,-15-3-2 16,15 3 1-16,-14 0-1 15,14 0-1-15,0 0 1 16,0 0-1-16,0 0-1 16,0 0 1-16,0 0 0 15,10-3 1-15,-10 3-1 16,12-1 0-16,-12 1 0 0,16 1-1 15,-16-1 0-15,18 11-1 16,-7-4 1-16,-1 2-1 16,4 1 0-16,1 2 0 15,2 1 0-15,-1 2 0 16,2-2 0-16,-2 1 0 15,3 1-1-15,-2 0 1 16,2 0-1-16,4-2 1 16,-4 2 0-16,0-2-1 15,2 1 1-15,-5 0-1 16,1-2 0-16,-2 2 0 15,-1-1 1-15,-4 0-1 16,0-1 0-16,0-1 1 16,-10-11-1-16,19 16 0 0,-8-9 0 15,0-1 0-15,2-2 0 16,0-2 1-16,-2 1-1 15,2-1 0-15,-1-1 0 16,-2 0 0-16,-10-1 0 16,18 2 0-16,-18-2 0 15,11 2 0-15,-11-2 1 16,0 0-1-16,0 0 0 15,13 2 1-15,-13-2-1 16,0 0 0-16,0 0 0 16,10 6 0-16,-10-6 0 15,0 0 1-15,0 0-1 16,10 7 0-16,-10-7-2 15,0 0-3-15,0 0-28 16,0 0-3-16,0 0 1 0,-18-11-3 16</inkml:trace>
  <inkml:trace contextRef="#ctx0" brushRef="#br3" timeOffset="239829.7175">7013 3447 10 0,'0'0'15'0,"0"0"-2"15,0 0-8-15,-13 3-4 16,13-3-1-16,0 0-1 16,-14 5 1-16,14-5 3 15,0 0 1-15,-15 0 4 16,15 0 2-16,0 0 2 15,0 0 2-15,-15-5-1 16,15 5 1-16,0 0-2 0,0 0-2 16,0 0-2-16,0 0-2 15,0 0-1-15,0 0 0 16,0 0-1-16,0 0-1 15,0 0 0-15,-8 12 0 16,8-12-1-16,0 0 1 16,9 14 0-16,-9-14 0 15,19 11-1-15,-6-4-1 16,1 0 2-16,5 3-2 15,-3 2 1-15,3 1-1 16,3 3 0-16,1 0-1 16,-1 2 1-16,-1 1-1 15,0 3 1-15,-1-4-1 16,2 2 0-16,0 0 1 0,2-2-1 15,-2 0 0-15,2 1 0 16,3 0 1-16,0-1-1 16,2 1 1-16,-1 2-1 15,0 2 1-15,1-2-1 16,1 2 1-16,0 1-1 15,0-2 0-15,2-1 1 16,-2 1-1-16,2-3 0 16,1 0 0-16,-1-2 0 15,3 4 1-15,-2-3-1 16,2 2 0-16,-1 3 0 15,-1 0 0-15,-1 1 0 16,0 4 0-16,-2-1 0 16,0 3-2-16,0-2 2 15,0 1-1-15,1 0 0 0,1-2 0 16,0 1 1-16,2-5-1 15,1 1 1-15,3 1 0 16,-1-1 0-16,4 1 0 16,1 2 0-16,1-2 0 15,3 4 0-15,-2 1 0 16,2 4 0-16,-2 1 1 15,-1 3-2-15,-2-2 2 16,5 3-2-16,-7-1 1 16,4-1 0-16,-1-1-1 15,-1-2 2-15,3-1-1 16,1 0 1-16,3-1-2 0,-2 3 2 15,8 1-1-15,-3 1 1 16,1 2 0-16,1 4-1 16,0-2 0-16,-2 1 0 15,3 1 0-15,-2 0 0 16,-3-1 1-16,0-3-2 15,3 1 2-15,-1-3-2 16,1 3 2-16,0 1-1 16,4-3 3-16,0-1-3 15,0 1 1-15,2 0 2 16,-1-1-2-16,3 1 1 15,-3-4 0-15,1 1 0 16,-1 1-3-16,3 1 2 16,-2-2 0-16,2 5-1 15,3-1 0-15,-1 0-1 0,1 1 1 16,-2 2 0-1,0-3 0-15,-2 3 0 0,0 0 0 16,-1 0 0-16,-2-1 2 16,1 1-2-16,2-2 1 15,3-1-1-15,0 3 2 16,3-1-2-16,-1 2 1 15,2 0-1-15,-3 2 0 16,3-2 0-16,-3 4 1 16,0 1-1-16,-4-3 0 15,2 0 0-15,-4 2 0 16,5-3-1-16,3 1-1 15,0-3 1-15,-1-1-1 16,2 1 1-16,-1-2-1 0,1 1 1 16,-1 0-1-1,-5-2 1-15,0 3 1 0,-1 1 0 16,-1 0 0-16,4 2-1 15,-1-2 2-15,0-1-2 16,4-1 1-16,-5-2 0 16,3-1 0-16,0-3 0 15,-2 0 0-15,-4-2-1 16,2 3 1-16,-5-1 0 15,5 0-1-15,-4-1 0 16,5 1 0-16,-2-1 1 16,1 2-1-16,-1-3 1 15,0 0-1-15,-1-2 2 16,-2 3-1-16,0-2 0 15,-6 0 0-15,2-1 1 0,-2-2-1 16,1 0 0-16,-1-1 1 16,3-1-1-16,0-3 1 15,3 2-1-15,-3-1 1 16,2 1-1-16,-2-1 0 15,-6 1 2-15,-1 1-2 16,-3 1 2-16,-4-3-2 16,-3 0 2-16,-6 0-2 15,0-3 1-15,-6-2-1 16,-2 1-1-16,-4-8-4 15,5 9-17-15,-22-22-15 16,17 13-2-16,-17-13 0 16,0 0-1-16</inkml:trace>
  <inkml:trace contextRef="#ctx0" brushRef="#br3" timeOffset="243329.9177">6552 4108 40 0,'0'0'28'15,"1"-12"2"-15,-1 12-6 16,0 0-7-16,0 0-3 16,0 0-5-16,0 0-1 15,0 0-3-15,0 0-1 16,13 3-1-16,-13-3 0 15,10 0-1-15,-10 0 0 0,14 6 0 16,-14-6-1-16,18 11 1 16,-4-2 0-16,0 1-1 15,1 6 1-15,-1 2-1 16,4 5 0-16,-3-3-1 15,0 4 0-15,3 0 0 16,-4 0-1-16,2-3 1 16,3 2-1-16,1 0 0 15,0-2 1-15,5-1 0 16,0 1 0-16,1 0 1 15,3 1-1-15,2 0 0 16,1 1 0-16,3 0 0 16,-1 0 1-16,2 1-1 15,2 0 0-15,-1-2 0 0,0 4 0 16,-1-1 1-16,2-1-1 15,0 2 0-15,-1 0 1 16,0-2-1-16,-1 6 0 16,1-2 0-16,4 1 0 15,-4-3 0-15,0 2 0 16,-1 0 0-16,6-3-1 15,-2-1 2-15,2 0-1 16,2 1 1-16,-1-1-2 16,1 2 2-16,0 0-1 15,0 1 1-15,-1 7-1 16,-2-2 0-16,0 5 1 15,1-1-1-15,-3 3 0 16,2-2 0-16,2 0 0 0,1 0 0 16,-2-5 0-16,4 3 0 15,1-4 1-15,2 1-2 16,1 4 2-16,-2-3-1 15,1 3 2-15,-2 0-2 16,1 3 1-16,-1-1 1 16,0 1-1-16,-2 0 1 15,3-3-1-15,1 2 1 16,1 0-2-16,6 1 2 15,-1-1-2-15,4 2 0 16,1-2 1-16,2 2-1 16,-2 2 1-16,0-3-1 15,-3 2 1-15,0 0-1 16,-2 1 0-16,0 0 0 0,1-2 1 15,-1 1-1-15,4-3 1 16,3 1-1-16,0-3 1 16,3 1-1-16,-2-3 1 15,3 3-1-15,-2 0 1 16,-1-1-1-16,0 1 1 15,-3 3-1-15,1-2 1 16,4 3-2-16,0 2 2 16,-2-1-1-16,-2-1 0 15,3 3-1-15,-4-1-1 16,0-1 2-16,-1 0-2 15,-1-3 1-15,-5 1-1 16,4-2 1-16,-1 3 0 0,-3-5 1 16,6 0 0-16,-1 1-1 15,2 4 2-15,-3-3-2 16,1 0 1-16,-2 0 0 15,-4 1 0-15,1-2 0 16,-4-1 0-16,-3 0 0 16,-3-5 0-16,1 0 0 15,-2-2-1-15,0-1 0 16,0 4 1-16,0-5-1 15,1 2-1-15,1 0 1 16,1-1 0-16,-2 2 0 16,1-4 1-16,-4 3 0 15,0-6-1-15,-2 1 1 16,-2-2 0-16,-4-1 0 15,3 0 0-15,-3-2 0 0,1 1 1 16,-1-2-1-16,0 2 0 16,-1-1 0-16,0 1 0 15,0 2 0-15,-2 1 1 16,2 0-1-16,-3 0 0 15,0-1 0-15,2 0 0 16,2-1 0-16,-1 0 0 16,1-3 0-16,1-1 0 15,-1-1 0-15,2-1 0 16,-2 0 0-16,-2 0 1 15,2 2-1-15,-3-2 0 16,-3 2 2-16,1 4-2 16,-3-2 2-16,2 1-2 15,-3-1 2-15,-1 2-2 0,0-2 1 16,0 0-1-16,0 1 0 15,-1-6 0-15,1 1 0 16,-1-2 0-16,2 0 0 16,-1 0 0-16,1-2 1 15,1 0-1-15,-1-1 0 16,3 0 0-16,1 1 0 15,-1-1 0-15,2 1 0 16,-1 0 0-16,-1 0 0 16,1 1 0-16,1 1 0 15,-5 0 0-15,2-1 0 16,-1 0 0-16,-2-1 0 15,0 2 0-15,1-3 0 16,-1-2 0-16,1 2 1 0,1-5-1 16,-1 5 0-16,1-3 0 15,-2 0 0-15,1-1 0 16,-2 4 0-16,0 1 1 15,-1-2-1-15,0 4 0 16,-1-1 0-16,1-1 0 16,0 2 0-16,0-3 0 15,0-1 0-15,-1 0 0 16,2-1 0-16,-1-1 0 15,-2-2 0-15,1 0 0 16,-3 0 0-16,0 0 0 16,-2-1 0-16,1-1 0 15,-4 0 1-15,-11-3-1 16,15 3 0-16,-15-3-1 15,11 2 1-15,-11-2 0 0,0 0 1 16,0 0-1-16,0 0 0 16,0 0 0-16,0 0 0 15,-3-10 0-15,3 10 0 16,0 0 0-16,0 0 1 15,0 0-1-15,0 0 0 16,0 0 0-16,-11-12 0 16,11 12 0-16,0 0 0 15,0 0 0-15,0 0 0 16,0 0 0-16,0 0 0 15,0 0 0-15,0 0 0 16,0 0 0-16,0 0 0 16,0 0 0-16,0 0 0 15,0 0 0-15,0 0 0 0,12 5 0 16,-12-5 0-16,0 0 0 15,0 0 0-15,12 9 1 16,-12-9-1-16,0 0 0 16,12 13 0-16,-12-13 0 15,14 14 0-15,-14-14 0 16,14 14 0-16,-14-14 0 15,14 10 0-15,-14-10 0 16,12 5 0-16,-12-5 1 16,0 0-2-16,0 0 1 15,10-2 0-15,-10 2 1 16,0 0-1-16,0 0 0 15,1-11 0-15,-1 11 0 16,0 0 0-16,0 0 0 0,0 0 0 16,0 0 0-16,0 0 0 15,0 0 0-15,0 0 0 16,11-5 0-16,-11 5 0 15,0 0 0-15,14-1 0 16,-14 1 0-16,0 0 0 16,16 0 0-16,-16 0 0 15,0 0 0-15,12 0 0 16,-12 0 0-16,0 0 0 15,13 9 0-15,-13-9 0 16,8 11 0-16,-8-11 0 16,10 10 0-16,-10-10 0 15,11 7 0-15,-11-7 0 0,14 3 0 16,-14-3 0-16,14 0 0 15,-14 0 0-15,10 0 0 16,-10 0 0-16,0 0 0 16,13 4 0-16,-13-4 0 15,0 0 1-15,11 9-1 16,-11-9 0-16,0 0 0 15,15 11 0-15,-15-11 0 16,16 8 0-16,-3-6 0 16,-1 1 0-16,3 1 0 15,-1-1 0-15,5 2 0 16,-2 0 0-16,-1 1-1 15,3 1 1-15,-5 1 0 16,1 3 0-16,-1-2 0 16,0 0 1-16,-2 0 0 0,-1 0-1 15,-1-1 1-15,-10-8-1 16,19 9 1-16,-19-9-1 15,14 6 0-15,-14-6 0 16,0 0 0-16,9 2 0 16,-9-2 0-16,0 0 0 15,0 0 0-15,0 0 1 16,0 0-1-16,0 0 0 15,-10-12 0-15,10 12 0 16,0 0 0-16,0 0 0 16,0 0 0-16,-13-5-1 15,13 5-1-15,0 0-2 16,0 0-5-16,0 12-18 15,0-12-9-15,0 0-2 0,-14 6-1 16,14-6 0-16</inkml:trace>
  <inkml:trace contextRef="#ctx0" brushRef="#br5" timeOffset="251129.3638">14086 8393 5 0,'0'0'10'0,"0"-11"-9"0,0 11-1 15,0 0 0-15,0 0 0 16,0 0-1-16,0 0 0 16,0 0-1-16,0 0-1 15,0 0-6-15</inkml:trace>
  <inkml:trace contextRef="#ctx0" brushRef="#br5" timeOffset="255327.6039">14097 8408 1 0,'0'0'23'15,"0"0"3"-15,0 0-6 16,0 0-2-16,-4-17-3 16,4 17-1-16,0 0-3 15,0 0-2-15,8-17-1 16,-8 17-2-16,5-11-2 15,-5 11-1-15,4-15-1 16,-4 15-1-16,5-17 1 16,-5 17-1-16,2-13 1 15,-2 13 0-15,4-13 0 16,-4 13 0-16,1-12 0 0,-1 12-1 15,4-13 0 1,-4 13 0-16,5-20 0 0,-3 10-1 16,1-1 1-16,-1 0-1 15,0 0 1-15,-2 11-1 16,1-19 1-16,-1 19 0 15,2-15-1-15,-2 15 1 16,-4-13 0-16,4 13 0 16,-6-11 0-16,6 11-1 15,-5-13 1-15,5 13-1 16,-6-16 0-16,6 16 0 15,-5-15 1-15,5 15-1 16,-4-13 0-16,4 13 0 16,-4-15 0-16,4 15 2 15,-1-18-2-15,1 18 1 0,-1-18 0 16,1 18 0-16,-1-18-1 15,-1 7 1-15,2 11-1 16,-1-16 0-16,1 16 0 16,-2-19 0-16,2 19 0 15,-1-19 0-15,1 19 1 16,-4-18-1-16,4 18 0 15,-5-15 1-15,5 15-1 16,-6-15 0-16,6 15 1 16,-8-13-1-16,8 13 0 15,-8-11 0-15,8 11 1 16,-7-13-1-16,7 13 0 15,-9-12 0-15,9 12 0 16,-9-12 0-16,9 12 0 0,-9-13 0 16,9 13 1-16,-11-13-1 15,11 13 0-15,-10-9 0 16,10 9 1-16,0 0-1 15,-14-11 0-15,14 11 0 16,-10-6 1-16,10 6-1 16,-12-5 0-16,12 5 0 15,-9-6 0-15,9 6 0 16,0 0 0-16,-14-6 0 15,14 6 0-15,0 0 0 16,-12-12 1-16,12 12-1 16,0 0 0-16,-12-12 0 15,12 12 0-15,-12-5 0 16,12 5 0-16,-14-4 0 0,14 4 0 15,-16-1 0-15,16 1 0 16,-15-3 1-16,15 3-1 16,-15-5 0-16,15 5 0 15,-13-8 0-15,13 8 0 16,-10-10 1-16,10 10-1 15,-13-9 0-15,13 9 0 16,-14-10 0-16,14 10 0 16,-16-6 0-16,16 6 0 15,-19-7 1-15,9 3-1 16,-1 0 0-16,1-1 0 15,0-1 0-15,10 6 0 16,-19-13 1-16,19 13-1 16,-17-17 0-16,17 17 0 15,-19-22 0-15,9 13 0 0,-1-2 0 16,0 1 0-16,-2 0 0 15,0 0 1-15,-1 0-1 16,-1 3 0-16,0-2 0 16,0 1 0-16,1-1 0 15,-2 0 0-15,2 0 0 16,-1-2 0-16,1-1 0 15,0 1 0-15,-1-1 0 16,2-1 1-16,-2 2-1 16,1-1 0-16,1 0 0 15,-2 0 0-15,1 2 0 16,-5-1 1-16,4 1-1 15,-2 0 0-15,0 0 0 16,0 1 0-16,2 1 0 0,-1 1 0 16,1-2 0-16,0 2 0 15,3-1 0-15,1 1 1 16,-1 0-2-16,0 0 3 15,2 0-1-15,-1 0 0 16,2 0 0-16,9 7 0 16,-21-15 2-16,11 6-2 15,0 0 1-15,-1-1-2 16,1 0 1-16,-2 1-1 15,0 1 1-15,0 0-1 16,-2 0 0-16,1 1 1 16,-1-1-1-16,0 1 0 15,-1-1 0-15,0 1 0 16,0-1 0-16,-2 0 0 0,2-1 0 15,0-1 0-15,0 0 0 16,1-1 1-16,-3 0-1 16,4 0 0-16,0 1 0 15,-3-1 0-15,1 1 0 16,1 1 1-16,0-1-1 15,0 1 0-15,-1 2 0 16,1-2 0-16,1 1 1 16,0-2-1-16,2 1 0 15,2-2 0-15,-2-1 1 16,1 1-1-16,0-1 0 15,0 1 0-15,-2-2 1 16,3-1-1-16,-2 1 0 0,-3 1 1 16,0 0-1-1,-1 1 0-15,-3-1 0 0,4 0 0 16,-3 1 0-16,-1 1 1 15,0-1-2-15,2 0 2 16,1-2-1-16,-4-1 0 16,4 0 0-16,-3 0 0 15,0-1 0-15,2 0 0 16,-2-2 0-16,-2 2 0 15,-2 0 0-15,-1 3 1 16,0-3-1-16,-1-2 0 16,-1 4-1-16,-3-4 1 15,0 1-2-15,1 0 2 16,-2-3-1-16,1 1 1 0,0-1-2 15,2 0 2-15,-3-2 0 16,3 4 0-16,0-1 0 16,0-1 0-16,-2 1 0 15,2 0 0-15,-1-1 0 16,-1 0 0-16,-1 1 0 15,0-3 0-15,1 0 0 16,-2-3 0-16,2 2 0 16,-4-4 0-16,2 0 0 15,-2 0 1-15,-1-2-1 16,-1 2 0-16,1-1 0 15,-2 2 0-15,1-1 0 16,-1 2 0-16,2 0 0 16,0 3-2-16,2-2 3 15,0 2-3-15,0 1 3 0,-2-1-3 16,2-1 3-16,1-2-3 15,0-2 1-15,1 2 1 16,1 1-2-16,-1-2 2 16,1 2-3-16,2 0 4 15,-2 0-4-15,-1 3 4 16,1 4-1-16,-1-4 0 15,-1 2 0-15,-1 0 0 16,0 0 0-16,0 0 0 16,2-3 0-16,1 4 0 15,1-3 0-15,0-1 0 16,1-1 0-16,3 0 0 15,0 2 0-15,2-2 0 16,-1 1 0-16,1 0 1 0,-1-1-1 16,-1 3 0-16,2 0 0 15,-1 2 0-15,-1 1-1 16,0-3 2-16,1 4-2 15,-2-2 2-15,3 1-1 16,-2 0 0-16,2-2 0 16,0 1-2-16,-1 0 4 15,2 0-3-15,-1-1 3 16,1 1-4-16,-4-3 3 15,1 3-2-15,-1 0 1 16,1-1 0-16,0 2-1 16,-2-2 1-16,1 1-1 15,-2-2 1-15,2 1-1 0,2 0 1 16,-1 1 0-16,1-3 1 15,-1 3-2-15,0 0 2 16,2 0-1-16,0-2 0 16,1 3 0-16,-3 1 0 15,1 1 0-15,0 1 0 16,0-2 0-16,1 2 0 15,-1 0 0-15,1 0 0 16,-1 1 0-16,3-2 0 16,-3 0 0-16,2-1 0 15,0 1 0-15,-1 1 0 16,2-3 0-16,-3 2 0 15,2-1 0-15,0 2 0 16,-2-1 0-16,1-1 0 0,-2 1 0 16,4-1 0-16,-3 1 0 15,1 1 0-15,0-2 0 16,0 2 0-16,2 0 0 15,2 0 0-15,-3 3 1 16,2-4-1-16,0 2 1 16,1 1-1-16,-1-1 1 15,1 0-1-15,0 0 2 16,0 1-2-16,2-1 0 15,-2 1 0-15,0-1 0 16,-2 1 0-16,2 0 0 16,0 0 0-16,0-1 1 15,1 2-1-15,0-2 0 16,-1 1 1-16,2 0-1 0,0 1 0 15,-1 0 0-15,1-2 0 16,1 2 0-16,-2-1 0 16,0 1 0-16,1-2 0 15,-1 1 0-15,1 0 0 16,-1-1 0-16,-1 0 0 15,2 2 0-15,-2 1 1 16,2-3-1-16,-3 3 0 16,2 0 0-16,0-1 0 15,0 2 0-15,1 0 0 16,-3 1 0-16,2-2 1 15,1 1-2-15,0 0 1 16,-1-1 0-16,1 2 0 16,0 0 0-16,0-1 0 15,2 2 0-15,-1 0 1 0,1-1-1 16,2 0 0-16,-1 1 0 15,0-1 0-15,2 0 0 16,0 0 0-16,10 7 0 16,-19-13 0-16,19 13 0 15,-18-8 0-15,18 8 0 16,-18-6 0-16,18 6 0 15,-15-6 0-15,15 6 0 16,-13-1 0-16,13 1 0 16,-10-1 0-16,10 1 0 15,0 0-1-15,-12-3 1 16,12 3 0-16,0 0 0 15,-12 1 0-15,12-1 0 16,-11 2 0-16,11-2 0 0,0 0 0 16,-15 6 0-16,15-6 0 15,0 0 0-15,-10 3 0 16,10-3 0-16,0 0 0 15,0 0 0-15,-13 2 0 16,13-2 0-16,0 0 0 16,0 0 0-16,0 0 0 15,-10 1 1-15,10-1-1 16,0 0 0-16,0 0-1 15,0 0 1-15,0 0 0 16,0 0 0-16,0 0 0 16,0 0 0-16,0 0 0 15,0 0 0-15,0 0 0 16,0 0 0-16,-11 0 0 0,11 0 0 15,0 0 0-15,0 0 0 16,0 0 0-16,0 0 0 16,0 0 0-16,0 0 0 15,0 0 0-15,-11 0 0 16,11 0 0-16,0 0 1 15,0 0-1-15,0 0 0 16,0 0 0-16,0 0 0 16,0 0 0-16,0 0 0 15,0 0 0-15,0 0 0 16,0 0 0-16,-11 2 0 15,11-2 0-15,0 0 0 16,0 0 0-16,0 0 0 16,0 0 0-16,0 0-1 15,0 0 1-15,0 0 0 0,0 0 0 16,0 0 1-16,0 0-1 15,0 0 0-15,0 0 0 16,0 0 0-16,-10 3 0 16,10-3 0-16,0 0 0 15,0 0 0-15,0 0 0 16,0 0 0-16,-11 0 0 15,11 0 0-15,0 0 0 16,0 0 0-16,0 0 0 16,-11 4 0-16,11-4 0 15,0 0 0-15,-13 8-1 16,13-8 1-16,0 0 0 15,0 0 0-15,-12 9 0 0,12-9 0 16,0 0 0-16,0 0 0 16,0 0 0-16,0 0 0 15,0 0-1-15,0 0 1 16,0 0-1-16,0 0 0 15,0 0 0-15,0 0 0 16,0 0 0-16,0 0 0 16,-3 11 0-16,3-11 0 15,0 0 1-15,0 0 0 16,0 0 0-16,0 0-1 15,0 0-1-15,1-14-8 16,-1 14-24-16,8-20 0 16,-8 20-1-16,1-22-1 15</inkml:trace>
  <inkml:trace contextRef="#ctx0" brushRef="#br5" timeOffset="256234.6558">7821 3724 37 0,'0'0'26'15,"12"9"3"-15,-12-9 0 16,0 0-19-16,-1-13-2 15,1 13 1-15,0 0-1 16,0 0 0-16,-7-15 0 16,7 15-2-16,-12-2-1 15,12 2-1-15,-20 2-1 16,9 2 0-16,-1-1-1 15,2 4 0-15,-3-2 0 16,2 1 0-16,0-2-1 16,11-4 0-16,-17 8 0 0,17-8 1 15,-14 6-2-15,14-6 1 16,-15 9-1-16,15-9 1 15,-13 11-1-15,13-11 1 16,-14 19-1-16,6-9 1 16,1 1-1-16,0-1 1 15,7-10-1-15,-13 20 0 16,13-20 1-16,-9 11-1 15,9-11 0-15,0 0 0 16,0 0 0-16,0 0 0 16,0 0 0-16,-12 7 1 15,12-7-1-15,0 0 1 16,-13 4 0-16,13-4-1 15,-13 8 1-15,13-8-1 0,-12 10 1 16,12-10-2-16,0 0 0 16,0 0-1-16,0 0-3 15,0 0-20-15,0 0-10 16,1-23-1-16,10 18-1 15,-9-8 1-15</inkml:trace>
  <inkml:trace contextRef="#ctx0" brushRef="#br5" timeOffset="257035.7016">7854 3803 22 0,'0'0'23'0,"5"-11"-2"15,-5 11-4-15,0 0 0 16,0 0-4-16,4-12-2 16,-4 12-2-16,0 0 0 15,0 0-1-15,0 0 1 16,0 0-1-16,0 0-1 15,0 0-3-15,-12 3-1 0,12-3-1 16,0 0-1-16,0 0 1 16,0 0-1-16,0 0 1 15,-8-12 0-15,8 12 0 16,5-26 0-16,-3 6 0 15,2-8 1-15,-2-8 0 16,1-8-1-16,-3-5 1 16,-3-7-1-16,-3-2 0 15,-4-1 0-15,-5 2 0 16,0-1-1-16,-4 7 0 15,-2 6 0-15,5 4-1 16,1 6 1-16,3 6-2 0,5 5 1 16,5 3 0-1,0 8-1-15,4 3-1 0,-2 10 0 16,0 0-3-16,16 13-13 15,-16-13-17-15,10 34 0 16,-12-13-1-16,8 10-2 16</inkml:trace>
  <inkml:trace contextRef="#ctx0" brushRef="#br5" timeOffset="258474.7839">8107 3849 28 0,'0'0'23'0,"0"0"-2"16,0 0-5-16,0 0-5 16,0 0-3-16,0 0-2 15,0 0 0-15,0 0-1 16,0 0 0-16,0 0 0 15,0 0 1-15,0 0 0 16,0 0-2-16,0 0 0 0,0 0-1 16,-11-9 0-16,11 9-2 15,0 0 1-15,0 0-1 16,0 0 0-16,0 0-1 15,0 0 1-15,0 0-1 16,0 0 0-16,0 0 0 16,0 0 1-16,0 0 0 15,0 0 1-15,0 0-1 16,4-12 1-16,-4 12 0 15,0 0 1-15,0 0 0 16,-1-13-1-16,1 13 0 16,0 0 0-16,-4-13 0 15,4 13-1-15,0 0 0 16,-7-14-1-16,7 14 1 15,0 0-1-15,0 0 0 0,0 0 0 16,0 0 0-16,-4-10 1 16,4 10-1-16,0 0 0 15,0 0 0-15,0 0 0 16,0 0 0-16,0 0 0 15,0 0 0-15,0 0 1 16,1-11-1-16,-1 11 0 16,0 0 0-16,0 0 0 15,0 0 0-15,0-10 0 16,0 10 1-16,0 0-1 15,2-16 1-15,-2 5 0 16,0-1 0-16,0-4 1 16,0-1-1-16,-2-4 1 15,-1 0 0-15,3-2-1 0,-4 0 0 16,3 2-1-16,-1 1 1 15,0 1-1-15,2 3 2 16,-2 1-2-16,1 1 1 16,0 1-1-16,1 0 1 15,-1-2 0-15,0-1-1 16,1-1 1-16,-1-2-1 15,2 0 1-15,-1-2-1 16,0 2 0-16,1-2 1 16,2 2-1-16,-1 2 0 15,0 0 0-15,0-1 0 16,3 5 1-16,-2 0-1 15,1-2 0-15,0 0 1 16,-1 1-1-16,1-2 0 0,-1 1 1 16,-1 1-1-16,2-3 1 15,-1-2-1-15,0 2 0 16,2 2 0-16,-1-1 0 15,3 0 0-15,-1 2 0 16,1-1-1-16,4 2 1 16,-3-1 0-16,0 2 0 15,1-1 0-15,1 0 0 16,-3 3 0-16,-2 0 0 15,-5 10 1-15,8-17-1 16,-8 17 1-16,5-10-1 16,-5 10 0-16,0 0 1 15,0 0-1-15,0 0 0 0,0 0 0 16,0 0 0-16,0 0-1 15,0 0 1-15,0 0-1 16,0 0-1-16,0 0-3 16,11 5-21-16,-11-5-9 15,0 0 0-15,-12 3-2 16,12-3 0-16</inkml:trace>
  <inkml:trace contextRef="#ctx0" brushRef="#br5" timeOffset="260143.8794">8034 3048 53 0,'-11'12'27'0,"11"-12"3"16,0 0-4-16,0 0-19 15,0 0-1-15,-12 3-2 16,12-3-1-16,0 0 1 16,0 0 0-16,0 0 0 15,0 0 2-15,0 0-2 16,0 0 0-16,0 0 0 15,1-16 0-15,2-1-1 16,1 0-1-16,2-6 0 16,3-5 0-16,1-6-1 0,2-3 0 15,3-1 0-15,4-4-1 16,0 0 0-16,3-1 0 15,2-3 0-15,2 1 0 16,3 1 0-16,3 1 0 16,0 3 1-16,1 1-1 15,-1 4 2-15,-1 3-1 16,2 4 0-16,0 4-1 15,0 5 1-15,0 2-1 16,0 4 1-16,3-1-1 16,0 3 0-16,1 1 1 15,2-2-1-15,3 2 0 16,3-3 0-16,2-2 0 15,1 2 0-15,3-1 0 0,1-1 1 16,1 1-1-16,3 1 0 16,0 4 0-16,-2 3 0 15,-2 4 1-15,0 3-1 16,-1 2 0-16,-7 6 0 15,-1 1 0-15,-4 3 0 16,-4 0 1-16,-2 4-1 16,-1-2 1-16,-2 0-1 15,-2 3 0-15,0-3 1 16,1 0-1-16,-4 0 1 15,2 1-1-15,-3-2 0 16,-2 0 0-16,-1-1 0 16,-4-3 0-16,-1 1 0 0,-4 0 1 15,-12-11-1-15,15 17 0 16,-15-17 0-16,5 14 0 15,-5-14 0-15,0 0 0 16,-14-1 0-16,14 1-1 16,-17-19 1-16,5 4 0 15,-1-5-1-15,-1-3 1 16,-2-3 0-16,1-5 0 15,-2 1 0-15,-2-2 0 16,0-2 0-16,-1 2 1 16,-2 2 0-16,2 4 0 15,-2 1-1-15,2 3 1 16,-2 5 0-16,4 2 0 15,3 6-1-15,1 2 1 0,2 1-1 16,12 6-1-16,-13-4 1 16,13 4 0-16,0 0 0 15,0 0 0-15,16 17 0 16,-4-2 0-16,5 2 0 15,5 5-1-15,2 1 1 16,3 6-1-16,2 0 1 16,2 1 0-16,1 3 0 15,1-2-1-15,3 0 0 16,-2 2 1-16,4 0 0 15,0-1 0-15,0 1 0 16,-2 0 0-16,-5-3 0 16,-7 1 1-16,-7-1-1 15,-9-2 0-15,-13 2 1 0,-13-2 1 16,-16 0-2-16,-9 1 2 15,-14 0-2-15,-9 1 2 16,-2-5-2-16,-5 0 1 16,2-7-1-16,7-3 0 15,8-6-1-15,11-9-3 16,17 3-5-16,4-24-23 15,24 21-6-15,8-32-1 16,17 19 0-16</inkml:trace>
  <inkml:trace contextRef="#ctx0" brushRef="#br5" timeOffset="260659.9089">10766 1994 61 0,'5'-19'37'0,"-5"19"-2"15,0 0 0-15,0 0-13 16,5 12-19-16,-5 12 1 16,-2 7-2-16,4 11-1 15,1 6 1-15,2 11-1 16,0 6 0-16,3 5-1 15,1 0 1-15,1-4-1 16,1-3-2-16,-4-10 0 16,8 4-22-16,-11-26-10 0,5-2-3 15,-9-29-1-15,5 10 2 16</inkml:trace>
  <inkml:trace contextRef="#ctx0" brushRef="#br5" timeOffset="260929.9243">10547 2162 72 0,'-15'-7'38'16,"15"7"-2"-16,0 0 2 15,27-11-24-15,-4-3-9 0,17 2 1 16,7-5-2-16,11-4 0 16,2-3-2-16,2-1-1 15,2-2 0-15,-3-2-2 16,-2 10-4-16,-13-10-20 15,2 20-13-15,-14 1 1 16,-2 15-3-16,-12 1 2 16</inkml:trace>
  <inkml:trace contextRef="#ctx0" brushRef="#br5" timeOffset="261310.9461">11387 2236 90 0,'-25'-5'38'16,"13"13"-1"-16,-14-1 0 16,10 14-33-16,-11 7-1 15,3 10 0-15,0 4 0 16,8 6-1-16,3-1-1 15,10-3 0-15,8-8 0 16,11-10 0-16,12-14 0 16,10-15-1-16,5-16 0 15,7-10 0-15,-2-10 1 16,-3-3-1-16,-9-2 0 15,-10 3 1-15,-15 2-1 16,-18 5 0-16,-16 11-1 0,-13 8 0 16,-11 8-2-16,-7 4 0 15,5 11-10-15,-4-9-25 16,20 10 0-16,8-11 0 15,25 2-2-15</inkml:trace>
  <inkml:trace contextRef="#ctx0" brushRef="#br5" timeOffset="261946.9825">12610 2144 89 0,'-13'-5'36'0,"-10"-1"1"15,2 9 0-15,-6 0-34 0,-5 9-1 16,-3 5 0-16,2 8 0 15,-5 9 0-15,1 8 0 16,4 6 0-16,8 2-1 16,7-6 0-16,15-3 1 15,12-15-1-15,17-13-1 16,13-22 1-16,14-19-1 15,10-18 1-15,5-14-1 16,3-14 1-16,-1-10 0 16,-5-3 0-16,-7 2 2 15,-11 5-2-15,-16 7 2 16,-10 12-2-16,-11 7 2 15,-14 18-1-15,-9 17 0 0,-8 20-1 16,-7 19-2-16,-5 19 1 16,5 18-1-16,-1 8 0 15,7 11-2-15,8 4 0 16,8-6-4-16,19 0-5 15,-3-24-25-15,24-1-2 16,-3-25 1-16,18-1-1 16</inkml:trace>
  <inkml:trace contextRef="#ctx0" brushRef="#br5" timeOffset="262674.0241">13142 2197 90 0,'-20'4'37'0,"6"14"-1"15,-9-2 0-15,8 11-32 16,-5 1-1-16,5 4-2 16,1-2 0-16,5 2 1 15,2-8-2-15,5-5 1 16,5-7-1-16,-3-12 0 15,20-9 0-15,-3-10 0 16,2-6 0-16,1-9 0 16,-1-1 1-16,1-7-1 15,-2 2 0-15,-1 1 0 16,-1 1 0-16,-5 8 1 15,-1 3-1-15,-1 10 0 16,3 5 0-16,-2 5 0 16,4 6 0-16,6 3-1 0,4 7 1 15,6-5-1-15,5 4 1 16,4-5-1-16,6-1 1 15,1-2 0-15,-1 0 0 16,-6-1 0-16,-5-3 1 16,-8 3-1-16,-8 2 1 15,-18-1-1-15,0 0 0 16,-12 16 1-16,-13-4 0 15,-8 5 1-15,-5 2 0 16,-1 8-1-16,-7 2 1 16,4 7 0-16,3-2 0 15,9 6 0-15,8-6-1 16,9 0 0-16,12-9-1 15,11-9 0-15,10-8 0 0,13-12 0 16,5-10 0-16,8-12 0 16,2-8 1-16,2-5-1 15,-5-3 0-15,-1 1 0 16,-7 1 0-16,-8 5 0 15,-8 4 1-15,-7 9 0 16,-11 9-1-16,-3 13 0 16,-13 5 1-16,-3 12-1 15,-1 5 0-15,-2 7-1 16,4 4 0-16,3-2-2 15,9-2 0-15,4-8-1 16,17 0-4-16,-3-24-13 16,23 7-17-16,-7-19 0 15,16 1 0-15,-8-12 2 0</inkml:trace>
  <inkml:trace contextRef="#ctx0" brushRef="#br5" timeOffset="262848.0341">14051 2051 97 0,'-2'12'36'0,"-16"4"2"16,9 20-3-16,-14-2-30 15,8 11-3-15,0-2 0 16,4-3-2-16,6-3-1 16,0-11-1-16,13 1-14 15,-8-27-21-15,26-12 0 16,-7-16-2-16,10-5 1 15</inkml:trace>
  <inkml:trace contextRef="#ctx0" brushRef="#br5" timeOffset="263238.0564">14141 1794 96 0,'-8'18'36'0,"8"6"2"16,-2-5 0-16,4 3-36 15,8-3 1-15,4 0 0 16,-3 2 1-16,3 9 0 15,-7-2-1-15,1 6 0 16,-6 1-1-16,-4 6 0 16,-6-4 0-16,2 5-1 15,-4-9 0-15,3-4-2 16,1-9 1-16,7-10 0 0,10-14 0 15,9-15 0-15,8-11-1 16,9-9 2-16,3-4-1 16,6-1 1-16,-1-2-1 15,0 5 1-15,-6 10-1 16,-7 8 1-16,-8 15-1 15,-5 12 0-15,-10 11-1 16,-5 9-1-16,-7 11 0 16,-2 3-3-16,5 13-7 15,-13-17-20-15,21 11-8 16,-6-18 1-16,18 2-1 15</inkml:trace>
  <inkml:trace contextRef="#ctx0" brushRef="#br5" timeOffset="263364.0636">14854 2198 85 0,'0'0'39'15,"-13"-2"-2"-15,-3 3-6 16,-1-6-43-16,-4-1-27 16,7 3-1-16,-5-7-2 15</inkml:trace>
  <inkml:trace contextRef="#ctx0" brushRef="#br5" timeOffset="265286.1735">13749 9030 12 0,'2'-14'19'0,"-2"14"-3"16,8-13-2-16,-8 13-19 15,0 0-1-15,0 0 0 16,0 0 1-16,0 0 2 0,0 0 2 15,0 12 2-15,0-12 4 16,-4 19 0-16,4-19 1 16,-2 18 0-16,2-18-1 15,-2 13-1-15,2-13 2 16,0 0 1-16,2 11 2 15,-2-11 1-15,0 0-1 16,0 0 1-16,0 0-1 16,0 0-1-16,0 0 0 15,0 0-1-15,0 0-2 16,0 0-1-16,0 0 0 15,0 0-1-15,0 0 1 16,0 0-1-16,0 0-1 16,0 0 0-16,0 0 0 0,0 0 0 15,0 0 0-15,0 0 0 16,0 0 0-16,0 0 0 15,-9 6-1-15,9-6 0 16,-11 11 0-16,11-11 0 16,-18 18 0-16,7-5-1 15,-1-1 1-15,-2 1-1 16,-2 2 0-16,2 2 1 15,0 0-1-15,-1-1 0 16,1 0 1-16,-3 1-1 16,3 4 1-16,1-2-1 15,-1 2 1-15,-2 0-1 16,1-1 1-16,0-1-1 15,0 1 1-15,1 1-1 0,-1-3 1 16,1-1-1-16,1 1 1 16,0-3 0-16,2 2-1 15,-1-4 1-15,1-1 0 16,3-1 0-16,8-11 1 15,-18 17 0-15,18-17 0 16,-10 7-1-16,10-7 0 16,-13 1 0-16,13-1 0 15,-13-3-1-15,13 3 0 16,-12-3-1-16,12 3 1 15,-20 3 0-15,20-3 2 16,-22 6-2-16,11 0 1 16,1 1 0-16,-3-2 0 0,13-5-2 15,-16 7-2-15,16-7-9 16,-3-13-23-16,14-2-3 15,0-15 0-15,7-3-1 16</inkml:trace>
  <inkml:trace contextRef="#ctx0" brushRef="#br5" timeOffset="267870.3213">12641 9458 2 0,'0'0'23'0,"-5"14"-1"16,5-14-1-16,0 0-8 16,0 0-2-16,0 0-4 0,-4 10 1 15,4-10 0-15,0 0 0 16,0 0 1-16,0 0-1 15,0 0 0-15,0 0-1 16,5-11-2-16,-5 11 0 16,0 0-2-16,0 0 1 15,-18-13-1-15,18 13 0 16,-14-10 0-16,14 10-1 15,-18-14 0-15,7 7 0 16,-1-1-1-16,0-1 1 16,-4-2-1-16,1 1-1 15,-1-2 1-15,-2 1-1 16,-1-2 1-16,1 0-1 15,-5-1 1-15,1-1 0 0,-2-2 0 16,-3 0-1-16,-2 0 2 16,-1-1-2-16,-2 1 1 15,-2 1 0-15,-2 0 0 16,-1 0 0-16,0 0-1 15,-1-1 0-15,-1 0 1 16,1 1-1-16,2-4 0 16,0-1 1-16,-1 0-1 15,3-2 0-15,0 1 0 16,-2-1 0-16,1 0 1 15,-1 0-1-15,-1-2 0 16,1 2 0-16,-3-1-1 16,-1 1 1-16,-2-2-1 0,-1 0 1 15,-1 0-1-15,0 1 2 16,0-2-3-16,1 0 3 15,2 1-1-15,1-2 0 16,-1-3 0-16,4 2 0 16,-2-2 1-16,0 0-1 15,-1 0 0-15,-2 2 0 16,0 0 0-16,-6 0 0 15,1 3 0-15,-4 0 0 16,-1-1 0-16,1 0 0 16,-3 0 0-16,3 0 0 15,0-2 1-15,5-1-1 16,-2 0 0-16,3-2 0 15,0-2 1-15,2 1 1 0,-1-1-1 16,1 2 1-16,-2-1-1 16,0 1 1-16,-4 0-1 15,2 2 0-15,-1-1-1 16,0 1 0-16,1-1 1 15,-1-1-2-15,3-1 2 16,2 0-1-16,3-2 0 16,0 0 0-16,2 2 0 15,2 0 0-15,1 1 0 16,1-2 0-16,-2 3 1 15,5-1-2-15,-4 0 2 16,4 2-2-16,-3-2 2 16,0 0 0-16,-2 1-1 15,0 1 1-15,1 3-1 16,-1-1 1-16,-1 1-1 0,4-1 1 15,-1 5-1-15,2-1 0 16,1 0 0-16,2 0 0 16,1 0 0-16,1 0 0 15,0 1 0-15,-1-1-1 16,1 3 1-16,-1 1 0 15,2 0 0-15,-1 0 0 16,0-1 0-16,-1 4 0 16,1-3 0-16,1-1 0 15,-1 0 0-15,2-1-1 16,-2 2 2-16,-1-1-2 15,0 1 1-15,1 0 0 16,1 2 0-16,0-2 0 16,-1 3 0-16,0 1 0 0,1 0 0 15,0 0 0-15,3 1 0 16,-1-1 0-16,2-2 0 15,-2 0-1-15,5-2 1 16,-3 2 0-16,2-4 0 16,1 3-1-16,0-1 1 15,-3 1-1-15,2 1 0 16,-1-1 1-16,-1 1 0 15,4 2 0-15,-5-2 0 16,3 2 0-16,0-1 0 16,-1-1 0-16,0 1 0 15,3 0 0-15,-4-1 0 16,1 2 0-16,3-1 0 15,-2 2 0-15,0-3 0 16,3 2 0-16,-3-1 0 0,3-2 0 16,0 2 0-16,0-2 0 15,0 1 0-15,-1 0 0 16,1-1 0-16,0 2 0 15,2-1 0-15,-3 2 0 16,0-1 0-16,1 0 0 16,1 0 0-16,0 1 0 15,1-2 1-15,0-1-2 16,1 1 0-16,0 1 2 15,1-1-2-15,-1-1 2 16,2 1-3-16,-1 2 4 16,-4-6-4-16,4 2 2 15,-3-2 0-15,1 0-2 16,1-1 2-16,0-1-2 0,-1 0 2 15,1-1-2-15,4 2 2 16,-5 1 0-16,4-1 0 16,-1 2 0-16,1-1 0 15,-1 2 0-15,1-1 1 16,-1 1-1-16,0 3 0 15,3 0 0-15,-1-1 0 16,0-1 1-16,2 2-1 16,2-1 0-16,0-3 0 15,0 3 0-15,0-1 0 16,0-1 0-16,-1 1 0 15,3 2 0-15,-1 2 0 16,-1-1 0-16,-2 2 0 0,1 0 0 16,0 1 0-16,-2 0 0 15,3 1 0-15,1-3 0 16,1-1 0-16,-1 1 0 15,3-1 1-15,0 0-1 16,2 0-1-16,-4 1 2 16,3-2-1-16,0 3 0 15,-3-2 0-15,0 0 0 16,-1 3 0-16,2-2 1 15,-2 0-1-15,1-1-1 16,2 0 1-16,0-4 0 16,3 3 0-16,0-2 0 15,4-3 0-15,-2 2 0 16,2 0 0-16,-1 1 0 0,2 1 0 15,-2 2 0-15,-3 3 0 16,-1 12 0-16,5-15 0 16,-5 15 0-16,0 0 0 15,0 0 0-15,2-15 0 16,-2 15 0-16,4-11 0 15,-4 11 0-15,12-17 0 16,-12 17 0-16,14-19 0 16,-14 19 0-16,14-14-1 15,-14 14 1-15,0 0-3 16,0 0-2-16,2 22-11 15,-13-17-19-15,11 10 1 16,0-15-3-16,0 0 1 16</inkml:trace>
  <inkml:trace contextRef="#ctx0" brushRef="#br5" timeOffset="269405.4091">12690 9628 26 0,'-3'-12'27'0,"3"12"2"16,-10-13 1-16,2 3-16 16,8 10-4-16,-11-15-1 15,11 15-2-15,-7-18-3 16,7 18 0-16,-7-20 0 15,7 20 0-15,-3-22 2 16,3 22-1-16,-3-16 1 0,3 16-1 16,0 0 0-16,0 0-2 15,-6-12 1-15,6 12-2 16,0 0 0-16,0 0-1 15,2 13 0-15,3 2 0 16,0 12 1-16,2 12 0 16,0 17 0-16,-2 17 0 15,-1 20-1-15,-4 15 1 16,-6 12-1-16,-2 12 1 15,-6 1-2-15,-1-8 1 16,-1-10-2-16,3-21 1 16,6-14-3-16,5-26 1 15,12-11-17-15,-10-43-19 0,29 8 0 16,-13-27-2-16,5-3 1 15</inkml:trace>
  <inkml:trace contextRef="#ctx0" brushRef="#br5" timeOffset="270154.452">13342 9603 41 0,'0'0'29'15,"-14"3"2"-15,14-3-1 16,-10 11-18-16,-2-11-3 16,12 0 0-16,-11 4-3 15,11-4 1-15,0 0-4 16,0 0 0-16,-14-15-1 15,14 15-1-15,-1-15 0 16,1 15-2-16,-5-19 1 16,5 19-1-16,-9-14 0 15,9 14 0-15,-10-11 1 16,10 11-1-16,-13-7 1 15,13 7 0-15,-14-5 1 16,14 5 1-16,0 0-1 16,-14-8 1-16,14 8 1 0,0 0 0 15,0 0 0-15,0 0 0 16,-11-4 0-16,13 20 0 15,-2 10 1-15,6 20-1 16,1 17 1-16,7 21-1 16,-2 22-2-16,2 20 2 15,-6 17-2-15,1 5 1 16,-5 2-3-16,-7-7 2 15,1-13-4-15,-6-21-1 16,10-19-4-16,-5-35-28 16,18-22-2-16,-4-29-1 15,13-18 0-15</inkml:trace>
  <inkml:trace contextRef="#ctx0" brushRef="#br5" timeOffset="272158.5666">12919 10675 45 0,'-3'-20'31'0,"1"5"1"15,0 2 0-15,-7 0-20 16,9 13-3-16,0 0-2 16,8 13 0-16,-9 7-3 15,8 12 1-15,-5 9-1 16,4 13-1-16,-4 12 0 15,2 17-2-15,-5 15 1 16,-4 15-1-16,-6 9 0 16,-4 12-1-16,-6 1 0 15,-2-5-3-15,2-7 0 16,-4-19-4-16,16-9-11 15,-6-34-18-15,16-20 0 0,-2-30-3 16,1-11 3-16</inkml:trace>
  <inkml:trace contextRef="#ctx0" brushRef="#br5" timeOffset="272661.5954">12926 10700 66 0,'-8'14'33'0,"-2"3"-1"0,-6 2 0 15,1 5-29-15,-3-2 1 16,2 9 0-16,-6-3 0 16,5 8-1-16,-5 4 0 15,5 6-1-15,0-4 0 16,5 6-1-16,2-8 0 15,6-1-2-15,7-9 2 16,5-9-1-16,3-15 2 16,6-13-1-16,4-17 0 15,3-12 1-15,0-15 1 16,1-5 1-16,-3-11-1 15,1-1 1-15,-6-4-1 16,2 8 0-16,-8 3 0 0,0 13 1 16,-6 9-3-16,1 16 0 15,-6 23 0-15,0 0 0 16,13 38-1-16,-10 9 1 15,2 13-3-15,1 8-1 16,5 10-1-16,1-8-7 16,10 6-26-16,-2-16-3 15,10-2 0-15,0-18-2 16</inkml:trace>
  <inkml:trace contextRef="#ctx0" brushRef="#br5" timeOffset="273917.6671">13487 11894 48 0,'0'0'33'16,"-17"-15"2"-16,-1 15 0 15,-8-6-24-15,5 14-2 16,-12-4-2-16,3 15-1 0,-2-2-1 15,2 13-1 1,1 6-1-16,6 3 0 0,2 2-1 16,9 2 0-16,9-2-2 15,10-2-1-15,9-3-2 16,5-9-2-16,11-2-3 15,-2-19-5-15,21 7-5 16,-10-28-3-16,20 8 2 16,-13-25 2-16,16 2 2 15,-11-15 6-15,3 2 4 16,-5-4 6-16,-10-4 5 15,-1 14 6-15,-21-5 2 16,2 21 0-16,-20-4-1 16,-1 25-2-16,-16-7 1 15,2 23-1-15,-19 0 0 16,8 19-1-16,-12-2-4 0,8 13 0 15,-4-2-2-15,11 6 0 16,6-5-1-16,12-4 0 16,7-9-1-16,13-6 0 15,12-11-1-15,6-11 0 16,4-13-1-16,5-11 1 15,-2-7-1-15,-1-9 0 16,-9-4 0-16,-5-1 0 16,-12 1-1-16,-11 1 0 15,-9 6-1-15,-10 7 0 16,-6 5 1-16,-7 6-1 15,0 9 0-15,-1 5 0 16,6 7 0-16,4 4 1 16,12 3-1-16,9-2-1 15,13 0 0-15,9-6-1 0,12-3 1 16,8-7 0-16,9-2-1 15,1-5 1-15,4-2 2 16,-5-2 0-16,-5 2 2 16,-3 5 0-16,-12 3 2 15,-13 8 0-15,-19-2 0 16,5 23 1-16,-19-1 0 15,-6 9 1-15,-4 6-1 16,0 7 0-16,-3-1-1 16,7 1 0-16,5-6 0 15,11-3-1-15,7-8-1 16,12-10 1-16,7-11-1 0,11-10-1 15,4-9 1-15,0-8-1 16,1-8 1-16,-5-2-1 16,-9-4-1-16,-9 1 0 15,-7 3-1-15,-15 3 0 16,-7 9-1-16,-7 4-1 15,-3 11 0-15,-7-1-1 16,8 11-2-16,-3-9-4 16,26 3-18-16,-14 0-5 15,28-10-1-15,0-14 0 16</inkml:trace>
  <inkml:trace contextRef="#ctx0" brushRef="#br5" timeOffset="274134.6796">14687 11346 74 0,'14'-17'36'0,"-14"17"-1"15,-8 18 2-15,-11 13-29 16,7 19-1-16,-8 11-2 16,3 13-1-16,-4 5-1 15,4 11-1-15,0 1 0 16,3-2-2-16,7-4 0 15,1-9-5-15,11-8 0 16,-1-19-7-16,19-8-21 16,-7-23-3-16,19-10-3 15,-3-24 2-15</inkml:trace>
  <inkml:trace contextRef="#ctx0" brushRef="#br5" timeOffset="274318.6901">14938 11894 79 0,'0'0'37'0,"-18"21"-1"16,-5 12 1-16,2 16-31 15,-6 4-2-15,8 5-2 16,0-4-1-16,7-5-3 16,10-6-3-16,0-25-24 15,18-6-7-15,1-25-1 16,12-9-1-16</inkml:trace>
  <inkml:trace contextRef="#ctx0" brushRef="#br5" timeOffset="274752.715">15089 11703 70 0,'-21'6'40'16,"14"8"1"-16,-7-7 0 16,14 17-13-16,-1-12-24 15,5 5-3-15,1 0 2 16,4 7-3-16,-4 3 2 15,0 6-3-15,1 4 1 16,-5 5-1-16,-5 3 1 16,-1 5 1-16,-6 1 0 15,0-4-1-15,-1-4 0 16,5-7 1-16,-1-11-1 15,7-12 0-15,1-13 0 16,18-20 0-16,3-7 0 16,4-8 0-16,7-6 0 0,-1-3 0 15,-1 1 0-15,1 3-1 16,-6 11 1-16,-4 7 0 15,-5 9-1-15,-16 13 0 16,16 5 0-16,-12 9 0 16,-1 7-1-16,-2 2-1 15,6 5 0-15,-1-1-2 16,9 3-1-16,-2-11-4 15,15 10-6-15,-10-23-16 16,17 4-4-16,-5-18-1 16,8 1 2-16</inkml:trace>
  <inkml:trace contextRef="#ctx0" brushRef="#br5" timeOffset="275276.7449">15656 11933 70 0,'-9'-15'35'0,"-10"0"1"16,1 15 2-16,-12-3-29 15,4 15-2-15,-5 2-1 16,5 12-1-16,-1 6-1 15,7 6 0-15,3 2-1 16,7 3 0-16,5-7-1 16,9 0 0-16,7-10-1 15,8-10 0-15,6-15-1 16,5-10 0-16,6-13 0 15,1-11 0-15,1-3 0 16,0-9-1-16,-5 1 0 16,-4 0 0-16,-6 8 1 15,-7 7-1-15,-6 12 0 0,-10 17 0 16,0 0 0-16,-21 35 1 15,2 12 0-15,-5 21 1 16,-3 22-2-16,0 17 1 16,-4 14 0-16,4 10 0 15,2 0 0-15,4-2 0 16,2-11 0-16,3-17 0 15,3-20 0-15,2-19 1 16,3-19 0-16,3-20 0 16,5-23-1-16,-11-8 1 15,6-19 0-15,-2-13-1 16,3-11 1-16,-2-14-1 15,1-9 0-15,7-8 0 16,2-2 1-16,8-3 0 0,8 3-1 16,4 1-2-16,7 10-2 15,5 2-5-15,17 21-6 16,-1-13-11-16,26 20-13 15,-4-5 0-15,18 12-1 16,3-8 1-16</inkml:trace>
  <inkml:trace contextRef="#ctx0" brushRef="#br5" timeOffset="280052.0181">13497 13072 69 0,'6'-35'37'16,"5"4"0"-16,-7-2 0 16,4 8-30-16,-8-1-2 15,6 11-1-15,-6 15-1 16,0 0-1-16,-11 15 0 15,0 15-1-15,0 7 1 16,-2 13-2-16,-1 10 1 16,2 5-1-16,2 6 0 15,2-4 0-15,8-5 0 16,6-11 0-16,9-16 1 15,9-14-1-15,6-21 1 16,8-22 0-16,4-14 0 16,6-9 0-16,-4-9 0 0,-3-2 0 15,-4-2-1-15,-7 6 1 16,-4 7-1-16,-9 13 0 15,-3 15 0-15,-14 17 0 16,14 5-1-16,-10 17 1 16,-4 13 0-16,3 8 0 15,-2 5 1-15,3 2-1 16,1-3 0-16,6-9 1 15,3-8-1-15,8-12 1 16,3-12-1-16,3-16 0 16,1-13 1-16,2-7 0 15,-3-6 0-15,-4-6-1 16,-3-1-1-16,-8 0 0 15,-3 4-3-15,-6 2-2 0,6 16-24 16,-12-4-10-16,2 25 2 16,8-19-3-16</inkml:trace>
  <inkml:trace contextRef="#ctx0" brushRef="#br5" timeOffset="280488.043">14542 13078 78 0,'-29'23'39'0,"-11"-3"-2"15,5 9 2-15,-3-4-32 0,9 9-1 16,0-3-2-16,12 2-1 15,3-3 0-15,10-3-2 16,9-5 1-16,12-6-1 16,5-9 0-16,6-9-1 15,6-8 0-15,0-10 1 16,3-3-1-16,-2-10 1 15,0-5-1-15,-6-4 0 16,-6-3-1-16,-3 1 1 16,-6 4-1-16,-4 5 0 15,-4 8 0-15,-3 9 0 16,-3 18 0-16,0 0 1 15,-9 38-1-15,0 0 1 16,4 14 0-16,-3 7-1 0,6-1 0 16,2-6-2-16,10-6-3 15,3-28-16-15,18-4-17 16,0-27-1-16,17-14 1 15,3-26 0-15</inkml:trace>
  <inkml:trace contextRef="#ctx0" brushRef="#br5" timeOffset="280697.055">15178 12497 97 0,'-28'53'40'0,"-12"11"0"15,5 25 0-15,3 4-38 0,-3 8-1 16,3 1 0-16,4 0-2 15,6-5-1-15,2-11-2 16,14-3-4-16,-8-26-30 16,21-6-1-16,-7-24 0 15,12-12-2-15</inkml:trace>
  <inkml:trace contextRef="#ctx0" brushRef="#br5" timeOffset="280886.0658">14840 13165 104 0,'-3'21'40'16,"0"-7"1"-16,15 8-6 16,5-16-33-16,12-5-2 0,13-7-2 15,9-7-4-15,13 5-6 16,-7-12-28-16,15 3 2 15,-9-6-4-15,4 10 2 16</inkml:trace>
  <inkml:trace contextRef="#ctx0" brushRef="#br5" timeOffset="281554.104">15323 13305 85 0,'-12'17'38'16,"12"1"0"-16,0-18 1 15,16 4-37-15,1-5 0 0,7-1 0 16,4-5-1-16,3 0 1 16,-2-5-1-16,-2 1 1 15,-2-5-2-15,-8-3-1 16,-3 1-1-16,-10-2-1 15,-4 5-2-15,-13-3 0 16,2 6 1-16,-11 3-1 16,-1 8 3-16,-5 8 1 15,-2 5 3-15,-4 16 2 16,-3 2 1-16,5 10-1 15,-1 0 2-15,9 6-1 16,7-8-1-16,11-1-1 16,12-12-1-16,12-8-1 15,16-13 0-15,11-11-1 0,10-10 0 16,7-8 0-16,4-6 0 15,0-1 1-15,-4-3-1 16,-4 5 1-16,-10 3-1 16,-10 6 1-16,-11 8-1 15,-13 12 1-15,-14 1-2 16,-5 30 0-16,-8 1 1 15,-5 11-2-15,-3 5 2 16,1 8-1-16,2 1 0 16,7-3 0-16,2-8 1 15,7-5 0-15,3-13 0 16,2-11 1-16,-3-16-1 15,18-9 1-15,-10-11 0 0,-1-13 0 16,1-5 0-16,0-10 0 16,2-4 1-16,3-3-1 15,3 1 0-15,5 1 1 16,5 4-2-16,4 6 1 15,2 2-1-15,5 8-1 16,6 10-5-16,-9-10-13 16,12 23-22-16,-5-6 0 15,8 12-1-15,-6-6-1 16</inkml:trace>
  <inkml:trace contextRef="#ctx0" brushRef="#br5" timeOffset="281705.1126">16507 13245 78 0,'-15'6'43'0,"4"-2"-2"0,-5-9-4 16,4-14-34-16,9 1-44 16,-6-12-2-16,7 7-1 15,-6-6-1-15</inkml:trace>
  <inkml:trace contextRef="#ctx0" brushRef="#br2" timeOffset="289228.5428">14483 9759 30 0,'-2'-10'26'16,"2"10"-1"-16,0 0 0 15,0 0-4-15,0 0-4 16,0 0-4-16,0 0-4 16,0 0-2-16,0 0-3 0,0 0-2 15,0 0-1-15,0 0 0 16,0 0 0-16,0 0-1 15,0 0 2-15,0 0-1 16,-2 17 0-16,2 0 1 16,-3 2 0-16,3 8-1 15,-2 5 0-15,-2 6 1 16,0 5-2-16,-1 0 1 15,1 2-1-15,-1-1 1 16,0 3-1-16,2-3 0 16,2-1-1-16,1-2 1 15,2 0-1-15,5-3 1 16,-2 2 0-16,3-1 0 0,-1-1-1 15,2 0 2-15,-2-1-1 16,0-1 0-16,-3-1 0 16,3 1 1-16,-4-1-1 15,-1 0 0-15,2-4 1 16,-1 1 0-16,-1 0-1 15,2-2 1-15,-3 1 0 16,5-1-1-16,-3-1 0 16,1-1-2-16,0 0 2 15,0-3-2-15,-1-2 2 16,2-1-2-16,-2-2 2 15,1-4-1-15,-3-2 1 16,2-2 0-16,-3 0 0 16,2 2 1-16,-2-2-1 15,-2 2 1-15,1 0-1 0,-1 1 1 16,1 2-1-16,-1-2 1 15,2 1-1-15,1-2 1 16,0 0-1-16,3 1 0 16,0-3 0-16,2 0 0 15,-2 2 1-15,1-1-1 16,-2-3 1-16,1 1-1 15,-4-11 1-15,2 17 0 16,-2-17-1-16,0 0 1 16,0 12-1-16,0-12 0 15,0 0 1-15,0 0-1 16,0 0 0-16,0 0 0 15,0 13 0-15,0-13 1 16,0 0-1-16,4 16 0 0,-4-16 0 16,0 0 1-16,0 0-1 15,0 0 1-15,0 0-1 16,11 7 1-16,-11-7-1 15,0 0 1-15,0 0-1 16,0 0 1-16,0 0-1 16,0 0 0-16,-3 15 0 15,3-15 0-15,-4 12 0 16,4-12 0-16,-1 10 0 15,1-10 0-15,0 0 0 16,0 0 0-16,12 0 0 16,-12 0 0-16,11-8 0 15,-11 8 0-15,13-6 0 16,-13 6 0-16,12-7 0 0,-12 7 0 15,12-5 0-15,-12 5 0 16,14-5 0-16,-14 5 0 16,17-7 0-16,-6 5 0 15,2-3 0-15,1 1 0 16,1 2 0-16,0 0 0 15,2 1 0-15,0-1 0 16,0 2 0-16,-2-2 0 16,0 2 0-16,1-2 1 15,-4 0-1-15,3-2 0 16,-2 1 0-16,1 2 0 15,-1-3 0-15,0 3-1 16,0-2 2-16,0 2-2 0,1-3 1 16,-3 4 0-16,2-1 0 15,-2 0 1-15,3 2-1 16,-1-1 0-16,1-1 0 15,2 0 0-15,3-3 0 16,0-2 0-16,3 0 0 16,3-4 0-16,-2 0 0 15,1 1 0-15,1-1 0 16,-5 4 0-16,1 1 0 15,-3 0 0-15,-4 3 0 16,-3 3 0-16,-11-1 0 16,16 6 0-16,-16-6 0 15,12 7 0-15,-12-7 0 16,0 0 0-16,10 9 0 0,-10-9 0 15,0 0 0-15,12 2 0 16,-12-2 0-16,13-2 0 16,-13 2 0-16,12-5 0 15,-12 5 0-15,14-5 0 16,-14 5 0-16,13-5 0 15,-13 5 0-15,0 0 0 16,14-7 0-16,-14 7 1 16,0 0-1-16,13-7 0 15,-13 7 0-15,0 0 0 16,15-6 0-16,-15 6-1 15,14-1 2-15,-4 2-2 16,1 2 1-16,0-1 0 16,0 0 0-16,-2 2 0 15,4-2 0-15,-13-2 0 0,19 4 0 16,-19-4 0-16,20 1 0 15,-11-1 0-15,-9 0 0 16,20 0 0-16,-10 0 0 16,1-1 0-16,0-1 0 15,-1 2 1-15,0 2-1 16,3-2 0-16,-3 1 0 15,-1 2 0-15,2 2 0 16,-11-5 0-16,20 10 0 16,-20-10 0-16,17 11 0 15,-17-11 0-15,15 7 0 16,-5-6 0-16,1-1 0 15,0-1 0-15,1 1 0 16,1-3 0-16,1 2 0 0,0 1 0 16,0 0 0-16,-1 2 0 15,-1 1 0-15,0-1 0 16,-2 0 0-16,-10-2 0 15,19 5 0-15,-19-5 0 16,15 2 0-16,-15-2 0 16,16-1 0-16,-16 1 0 15,16 0 0-15,-16 0 0 16,16-2 0-16,-16 2 0 15,13-3 0-15,-13 3 0 16,0 0 0-16,0 0 0 16,0 0 0-16,10-2 0 15,-10 2 0-15,0 0 0 16,0 0 0-16,0 0 0 0,0 0 0 15,0 0 0-15,0 0 0 16,0 0 0-16,0 0 0 16,12-9 0-16,-12 9 0 15,0 0 0-15,0 0 0 16,8-10 0-16,-8 10 0 15,0 0 0-15,4-17 0 16,-4 17 0-16,3-12 0 16,-3 12 0-16,4-14 0 15,-4 14 0-15,4-13 0 16,-4 13 0-16,4-11 0 15,-4 11 0-15,3-14 0 16,-3 14 0-16,2-16 0 16,0 5 0-16,-2 1 0 15,0-3 0-15,-2 1 0 0,2 0 0 16,-2-1 0-16,1 2 0 15,1-2 0-15,0 3-1 16,0-1 1-16,0 0 0 16,0-1 0-16,2 0 0 15,-2-1 0-15,1-4 0 16,-1-1 1-16,0 1 2 15,0-3-2-15,-3-1 2 16,2 1-2-16,-2 1 1 16,0-1-1-16,1 1 2 15,-1 1-3-15,1 4 0 16,2-2-1-16,-3 2 1 15,3-1 0-15,-2 0 0 16,2 2 0-16,-1-3 0 0,2 0 0 16,-2 0 0-16,0 0 0 15,0-3 0-15,-1 3 0 16,-2 1 0-16,2 1-1 15,0 0 1-15,-2-1 0 16,2 3 0-16,-1-2 0 16,1 1 0-16,0-2 0 15,-1-1 0-15,2 0 0 16,-2-1 0-16,2 1 0 15,-2-3 0-15,1 2 0 16,-1-2 0-16,1 4-1 16,-1-2 1-16,2 3 0 15,-3 0 0-15,3 2 0 0,0-1 0 16,1 0 0-16,0 1 0 15,0 0 1-15,0-1-1 16,1 0 2-16,-1-4-1 16,1 1 0-16,-1 1 0 15,0-1 1-15,0 1-2 16,0 0 0-16,0-1 1 15,0 2-1-15,-1 0 0 16,-1 1 0-16,1-4 0 16,1 0 0-16,0 0-1 15,1-3 1-15,0-2 0 16,1-2 1-16,3 0-2 15,0 0 1-15,0-2 0 16,2 0 1-16,1 0-2 0,-1 2 2 16,1-1-2-16,1 1 1 15,-2 2 0-15,2-1 0 16,-3 0 0-16,2 2 0 15,-1 0 0-15,2 0 0 16,3 2 0-16,-1-1 0 16,3 3 0-16,1-5 0 15,2 3-1-15,1 1 1 16,3 1 0-16,-5-1 1 15,4 1-1-15,-2 2 0 16,-3 5 0-16,-1 0 0 16,-4 4 1-16,-10 6-1 15,13-4 0-15,-13 4 1 16,0 0-2-16,0 0 1 0,10 12-1 15,-10-12 1-15,0 0-1 16,6 11 1-16,-6-11-1 16,0 0 1-16,0 0 0 15,0 0-2-15,7 9-1 16,-7-9-1-16,-12 7-3 15,8 7-10-15,-14-15-4 16,12 13-13-16,-13-10-1 16,5 4-2-16,-2-6 3 15</inkml:trace>
  <inkml:trace contextRef="#ctx0" brushRef="#br1" timeOffset="295082.8777">15029 9468 27 0,'0'0'27'0,"0"0"2"15,0 0 1-15,0 0-14 16,0 0-7-16,17-6-2 15,-17 6 0-15,13-8-2 16,-13 8 0-16,17-7-2 16,-17 7 2-16,19-2-2 15,-19 2-1-15,18 10 1 16,-18-10-2-16,10 19 1 15,-9-7-1-15,-1 2-1 0,-1 2 1 16,-4 0 0-16,-1 4-1 16,0-1 1-16,0 1 0 15,-1 3-1-15,-3 0 1 16,2 0 1-16,-3 1-1 15,2-1 0-15,1-1 0 16,0-1 0-16,1-3 0 16,3 1 1-16,-1-5-1 15,5-1 0-15,0-1 0 16,2 0 0-16,2-2-1 15,0 3 1-15,2-3 0 16,1 3-1-16,0-1 1 16,2 1-1-16,3 1 0 15,0 0 1-15,2-2-1 0,1 0 0 16,-2-3 0-16,1-1 0 15,1-9 1-15,0-1 0 16,-3-9 0-16,0-5 0 16,-2-8 0-16,-1-5 0 15,-3-3 1-15,0-5-2 16,-3-1 2-16,-4-1-2 15,-3 2 1-15,-5 3 0 16,-3 4-1-16,-7 5 0 16,0 4 0-16,-1 4-1 15,-2 3 1-15,3 3 0 16,3 0-1-16,7-3 0 15,9 3-1-15,9-5 0 16,12 4-4-16,-3-9-30 16,15 6 1-16,-5-3-2 0,5 6 0 15</inkml:trace>
  <inkml:trace contextRef="#ctx0" brushRef="#br1" timeOffset="296109.9365">15155 10375 35 0,'15'-6'32'15,"-15"6"1"-15,0 0-2 16,15 4-13-16,-15-4-6 15,0 0-2-15,0 0-3 0,0 0-2 16,-10-9-1-16,10 9-1 16,0 0-1-16,0 0 1 15,-9 15-1-15,4-2 0 16,-6 4 0-16,2 7 0 15,-5 2-1-15,3 7 0 16,-5 0 1-16,2 3-1 16,-1 0 0-16,3 2-1 15,3-1 1-15,2-1-1 16,3-2 0-16,4-3 1 15,4 0-2-15,4-1 2 16,2-6-1-16,4-2 0 16,4-2 0-16,2-4 0 15,0-5 0-15,2-3 0 0,-2-5 0 16,1-5 0-16,-1-3 0 15,-3-5 0-15,0-7 1 16,-4-5-1-16,-3-5 0 16,-2-6 0-16,-1-1 0 15,-3-4 0-15,-4-3 1 16,-3 1-1-16,-2 1 0 15,-2 2 0-15,-6 6 0 16,-1 3 0-16,-2 4 0 16,-2 4 0-16,1 6 0 15,2 4 0-15,0 1 0 16,5 1-1-16,5-3 1 15,7-3 0-15,8-1-2 16,3-5-1-16,11 5-4 16,-9-11-30-16,12 8 3 0,-8-6-4 15,1 5 1-15</inkml:trace>
  <inkml:trace contextRef="#ctx0" brushRef="#br1" timeOffset="297968.0427">14657 11036 35 0,'0'0'31'16,"-12"-6"3"-16,12 6-3 15,-12-2-19-15,12 2-4 16,0 0-2-16,0 0-1 16,0 0 0-16,0 0 0 15,10 4-1-15,4-2-1 16,0 0 1-16,8 2-1 15,0 0-1-15,6 0 0 16,2 1-1-16,5-2 0 16,3-3 0-16,7-1-1 15,1-5 1-15,4-2 0 0,3-2 0 16,3 0 1-16,-2-4 0 15,-1 3 1-15,-6 1-2 16,-3 5 1-16,-6 3-1 16,-6 3-1-16,-5 4-1 15,-5-1-1-15,-2 5 1 16,-1-3-1-16,-2 3 1 15,-2-5-1-15,2-2 2 16,1 0 1-16,2-4-1 16,-2-1 0-16,5-3 2 15,-1 2-1-15,0-3 1 16,3 2 0-16,-3-1-1 15,2 1 1-15,-1 1-1 16,-2 4 1-16,-3 1-3 0,-2 0 0 16,-3 4 0-16,1-3-1 15,-2 1 1-15,2-2-1 16,2-2 3-16,1-3 0 15,7-3 0-15,0 0 2 16,4-2-1-16,1-1 1 16,-2-2-2-16,-1 3 2 15,-3 2-2-15,-4 0-1 16,-5 4 1-16,-4 2-1 15,-10 1 1-15,0 0-1 16,0 0 0-16,5 15-1 16,-5-15 1-16,-3 17-1 15,6-7 1-15,-3-10-3 0,11 18 1 16,-11-18-1-16,16 17 1 15,-16-17-1-15,20 10-3 16,-20-10-29-16,0 0-4 16,7-10 1-16,-7 10 1 15</inkml:trace>
  <inkml:trace contextRef="#ctx0" brushRef="#br1" timeOffset="298817.0914">15923 11146 35 0,'0'0'33'16,"0"0"2"-16,0 0 0 16,0 0-16-16,11 3-5 15,-1-16-5-15,24 0-2 16,7-13-1-16,21-5 0 15,14-17-1-15,21-6-1 0,16-12-1 16,6-7 0-16,5-5-1 16,3 0 0-16,-5 3-2 15,-7 5-1-15,-10 6 1 16,-13 8-3-16,-15 12-2 15,-16 1-5-15,-10 25-27 16,-24 3 1-16,-8 16-2 16,-19-1 1-16</inkml:trace>
  <inkml:trace contextRef="#ctx0" brushRef="#br1" timeOffset="301439.2414">19996 10313 90 0,'2'-11'38'0,"-2"11"-2"16,0 0 1-16,-11 9-31 16,-3 3-2-16,3 9 1 15,-5 3-4-15,0 12 3 16,-4 1-3-16,1 4 1 15,2-1-1-15,4-3 1 16,1-4-2-16,3-8 1 16,5-9 0-16,4-16-1 15,0 0 0-15,18-18 0 16,-2-10 0-16,2-5 0 15,0-11 1-15,4-3-3 16,-1-7 4-16,-5 4-2 16,-1 5 2-16,-5 4-2 0,0 10 2 15,-8 6-2-15,3 11 2 16,-5 14 0-16,0 0-1 15,0 0-2-15,6 23 1 16,0-4 0-16,5-3-1 16,4 1 2-16,6-3 0 15,4-5-1-15,8-4 1 16,0-4-1-16,4-6 1 15,1-3-2-15,-3-5 3 16,-2 2-2-16,-7-2 0 16,-5 3 1-16,-9-1 0 15,-12 11 1-15,0 0-2 16,0 0 2-16,-6 14-3 15,-6 6 1-15,2 8-2 0,-3 2 2 16,4 8-3-16,3 0 1 16,6 2-3-16,0-7-1 15,17 6-7-15,-11-18-23 16,19 1-4-16,-6-16 2 15,13 0-2-15</inkml:trace>
  <inkml:trace contextRef="#ctx0" brushRef="#br1" timeOffset="301821.2632">20503 10340 95 0,'-13'3'36'0,"13"-3"0"15,0 9 2-15,10-5-32 16,3 1-3-16,9 1 1 0,3-5-1 15,8 0 1-15,0-6-1 16,3 1-1-16,-1-4 1 16,-4-1-1-16,-5-4 0 15,-5-2-3-15,-9-4 3 16,-7-1-2-16,-7-1 2 15,-9-1-2-15,-5 2 0 16,-7 3 0-16,-5 7 0 16,-3 9 2-16,-1 9-2 15,-2 11 1-15,0 11-2 16,4 9 2-16,6 8-2 15,5 2 2-15,9 1-2 16,9-5 2-16,11-8-3 16,13-11 1-16,16-10-2 0,8-18-4 15,25-6-29-15,-5-21-3 16,14-6 2-16,0-18-5 15</inkml:trace>
  <inkml:trace contextRef="#ctx0" brushRef="#br1" timeOffset="302038.2756">21331 9730 115 0,'-22'7'40'0,"3"22"0"16,-12 6 0-16,5 20-35 15,-4 5-2-15,2 13-1 16,-2 5-3-16,5 4 3 15,2 2-3-15,3-3 0 0,6-3-3 16,1-14-1-16,12 0-9 16,-4-23-23-16,15-5-3 15,-7-21 0-15,10-7 0 16</inkml:trace>
  <inkml:trace contextRef="#ctx0" brushRef="#br1" timeOffset="302238.2871">21049 10240 94 0,'0'0'41'0,"-23"11"-1"16,22 6 1-16,-3-7-20 16,18-2-21-16,9-4-1 15,10-13-3-15,14 0-2 16,0-21-19-16,17 4-14 0,1-13 1 15,7-3-1-15,-8-13 1 16</inkml:trace>
  <inkml:trace contextRef="#ctx0" brushRef="#br1" timeOffset="302572.3062">21742 9543 108 0,'-23'35'40'16,"-18"11"1"-16,5 25 1 15,-14 0-34-15,4 18-2 16,2 4-3-16,2 2 1 15,6-3-3-15,6-4 1 16,7-9-2-16,8-11 0 0,8-14 0 16,11-12 0-16,6-18 0 15,10-12 0-15,5-15 0 16,5-12 0-16,5-9 0 15,-1-8 0-15,-1-2 0 16,0-1 0-16,-9 6 0 16,-3 5 0-16,-10 10 0 15,-11 14 0-15,12 2 0 16,-14 12 0-16,4 8-5 15,-4 1 2-15,11 8-6 16,-3-11-3-16,25 7-27 16,-7-15-1-16,20-3-1 15,-1-16 1-15</inkml:trace>
  <inkml:trace contextRef="#ctx0" brushRef="#br1" timeOffset="302858.3225">22147 10098 120 0,'-26'20'41'15,"-15"-1"1"-15,6 17-2 16,1-5-36-16,0 5-1 16,10-5-2-16,9-2 1 15,15-8-2-15,13-9 2 16,15-5-2-16,8-6 0 15,5-1 0-15,-2-1 0 16,-1 0 0-16,-8 3 0 16,-12 3 0-16,-11 8 0 0,-12 5 0 15,-12 3-2-15,-8 7-4 16,-12-6-7-16,7 12-27 15,-17-4-2-15,0 5 0 16,-5-10-1-16</inkml:trace>
  <inkml:trace contextRef="#ctx0" brushRef="#br6" timeOffset="311979.8442">2255 9125 21 0,'9'0'22'15,"-9"0"2"-15,0 0 1 16,17 16-16-16,-17-16-3 16,12 15 2-16,-12-15-2 15,22 16 1-15,-10-15 1 16,9 9-1-16,-3-12-1 15,8 6-1-15,-1-10 0 0,7 7-1 16,0-5-1-16,6 1-1 16,0 1 0-16,3 1-1 15,0 0 0-15,3 2-1 16,0-1 1-16,-2 0-1 15,1-2 1-15,4-1-1 16,-1-4 1-16,4-1 0 16,1-3 1-16,8-3-1 15,1-3 0-15,0 0 0 16,3 0-1-16,1 1 1 15,-3 2-1-15,-3 1 0 16,-1 4 0-16,-9 1 0 16,-1 2 0-16,-6 2 0 15,-1 1 0-15,-4 2 0 0,-5 0 0 16,-1 0 0-16,-3 0 0 15,-3 0 0-15,0-2 0 16,1 1 0-16,-3 0 1 16,-3-2-1-16,5 1 0 15,-1-1 0-15,-2 2 0 16,2 0 0-16,0-2 0 15,1 0-1-15,-1 0 1 16,1 1 1-16,0-4-1 16,0 2 1-16,3-2-1 15,-2 0 1-15,3 1 0 16,0-1 0-16,-1-1 0 15,-1 1 0-15,1 2 0 0,-4 3-1 16,-2 2 1-16,-1 2-1 16,-3 1 0-16,0 2 0 15,0 0 0-15,-5 2 0 16,1-4 0-16,0-1 0 15,-2 0 0-15,0-2 1 16,-11 0-1-16,18-3 0 16,-18 3 1-16,17-4-1 15,-17 4 0-15,13-4 0 16,-13 4-3-16,0 0-24 15,15-1-7-15,-15 1 0 16,0 0-2-16</inkml:trace>
  <inkml:trace contextRef="#ctx0" brushRef="#br6" timeOffset="312761.889">4187 9459 63 0,'21'-11'33'15,"1"4"-1"-15,1 2-1 16,10 9-27-16,-4-3-1 0,9 6 1 16,3-1-2-16,8 4 0 15,8-4 1-15,9 2-1 16,2-5 0-16,10 1 0 15,2-6 0-15,7 0 0 16,0 0-1-16,5 1 0 16,-1-2 0-16,1 6-1 15,1 1 0-15,-6 1-3 16,3 13-11-16,-12-7-19 15,2 8-1-15,-14-5-1 16,-7 5 0-16</inkml:trace>
  <inkml:trace contextRef="#ctx0" brushRef="#br6" timeOffset="313699.9426">6208 9543 64 0,'0'0'33'0,"12"17"-2"16,-7 9 0-16,-4 8-29 15,3 16-2-15,-4 11 1 16,1 13 2-16,-6 5-1 15,-4 3 3-15,-3-8-2 16,2-3-1-16,-3-18 1 16,6-13 0-16,-2-19 0 15,9-21-1-15,0 0-1 16,2-40-1-16,4-8 1 16,1-10 2-16,1-12-2 15,1-6 1-15,-4-5 1 16,0 4-2-16,-3 5 0 15,1 10 0-15,-1 13 0 16,0 10 0-16,-2 14-1 16,3 13 0-16,-3 12 1 0,14 8 0 15,-3 8 0-15,3 4 1 16,1 3 0-16,3 1-1 15,6-2 0-15,4-5 1 16,5-7-1-16,0-5 0 16,6-10 1-16,2-5-1 15,2-10-1-15,0-1 0 16,-6-4 1-16,0 2-1 15,-7 5 0-15,-2 3 0 16,-9 7 1-16,-7 12-2 16,-4 13 2-16,-6 9 0 15,-4 12 0-15,-3 7 0 16,-1 8-1-16,-1 2 0 15,3 2-3-15,1-10 0 0,8-1-4 16,-3-27-11-16,19-1-18 16,-3-26-1-16,16-7-1 15,-2-21 2-15</inkml:trace>
  <inkml:trace contextRef="#ctx0" brushRef="#br6" timeOffset="313865.9521">7139 9474 80 0,'-1'21'35'16,"-5"15"1"-16,-8 6-1 15,7 18-29-15,-8-1-3 16,6 5-1-16,3-4-2 16,3-13-3-16,12-2-28 15,-5-23-3-15,10-14 0 16,0-25-2-16</inkml:trace>
  <inkml:trace contextRef="#ctx0" brushRef="#br6" timeOffset="314030.9616">7148 9125 95 0,'-19'3'38'16,"-1"5"-1"-16,9 10-4 16,7 8-36-16,4-26-10 15,28 6-23-15,1-8 1 16,15 4-2-16,2-4 1 15</inkml:trace>
  <inkml:trace contextRef="#ctx0" brushRef="#br6" timeOffset="314226.9728">7657 9480 55 0,'-15'57'35'0,"-8"-4"0"16,2 11 0-16,-8-7-12 15,3 12-16-15,-4-11-2 16,3-3-3-16,3-7-4 15,1-14-7-15,10-7-25 16,-2-22 0-16,15-5-2 16,-4-31 2-16</inkml:trace>
  <inkml:trace contextRef="#ctx0" brushRef="#br6" timeOffset="314391.9822">7451 9555 100 0,'-6'15'38'0,"10"18"1"15,-5 0-2-15,12 11-33 16,7-6-2-16,11-8-2 15,14-9-3-15,10-23-9 16,18-7-25-16,3-28 0 16,16-11-1-16,0-23-2 15</inkml:trace>
  <inkml:trace contextRef="#ctx0" brushRef="#br6" timeOffset="314586.9934">8278 8835 96 0,'-43'81'38'15,"6"25"1"-15,-7 5-4 16,10 13-31-16,4 2-1 16,8 0-1-16,7-6-4 15,4-18-3-15,18-4-31 16,-2-24-1-16,12-16-1 15,0-25-1-15</inkml:trace>
  <inkml:trace contextRef="#ctx0" brushRef="#br6" timeOffset="315075.0213">7951 9658 101 0,'0'0'40'0,"8"13"0"16,-8-13-1-16,37-19-36 15,-9 5 0-15,9-2-1 16,2-6 0-16,5-3-1 16,-2 0 0-16,-1 2 0 15,-5 1-1-15,-7 5 1 16,-6 6 0-16,-7 7 0 15,-16 4-1-15,2 28 1 16,-11 2 0-16,-6 7 0 16,0 9 0-16,-3 5 0 0,3 2 0 15,6-2 0-15,5-4 0 16,8-13 0-16,10-13-1 15,12-14 1-15,8-18-1 16,9-13 0-16,5-10 0 16,4-10 0-16,0-5 0 15,-7 0 0-15,-4 0 0 16,-11 9-1-16,-9 7 1 15,-11 12 0-15,-10 21 0 16,0 0-1-16,-21 14 1 16,3 10 1-16,-2 12-2 15,0 1 0-15,8 8-1 16,1-7-3-16,18 10-15 15,-2-25-18-15,17 1-3 0,-1-21 1 16,17-6-2-16</inkml:trace>
  <inkml:trace contextRef="#ctx0" brushRef="#br6" timeOffset="315391.0394">8923 9645 93 0,'-15'46'38'16,"-5"-3"-1"-16,5 7 1 15,-1-5-33-15,7 4 1 16,-1-12-2-16,6-3-1 16,3-14 0-16,5-10-1 15,-4-10-1-15,16-16-1 16,-2-9 0-16,0-13 0 0,1-6 0 15,-2-8-2-15,0-4 1 16,-4-2-1-16,-3 0 1 16,0 6-1-16,-3 6 1 15,2 6 0-15,-3 9 0 16,5 5-2-16,5 17-5 15,-3-4-28-15,15 13-2 16,-3-1 0-16,9 8-1 16</inkml:trace>
  <inkml:trace contextRef="#ctx0" brushRef="#br6" timeOffset="315736.0591">9375 9602 104 0,'21'15'40'16,"-9"-23"0"-16,10 2-2 16,-1-13-35-16,3-2 0 15,2-8-2-15,-2-3 0 16,-2-2-1-16,-1-1 0 15,-5 2 0-15,-5 6 0 16,-10 7 0-16,-1 20 1 16,-24 1 0-16,-2 25 1 15,-12 14 1-15,-5 15 0 16,-1 9 1-16,3 4-1 15,9-1 0-15,12-5 0 0,12-14-3 16,20-15-1-16,24-15-6 16,10-28-26-16,29-2-9 15,6-20-1-15,17-1-1 16</inkml:trace>
  <inkml:trace contextRef="#ctx0" brushRef="#br6" timeOffset="316398.097">6637 11103 76 0,'-15'-15'39'0,"15"15"-2"0,-24-14 0 15,11 14-31-15,-5-3 0 16,3 8-2-16,-5 3-1 15,1 7 0-15,-1 7-1 16,2 9 0-16,2 6-1 16,6 7 1-16,-1 3-1 15,10 2 0-15,3-3 0 16,11-6 0-16,4-7 0 15,7-9 0-15,3-14 1 16,5-14-1-16,-1-11 0 16,-1-12 0-16,-2-12 0 15,-7-6 0-15,-6-7-1 16,-5-3 0-16,-8 5 1 0,-7 1 0 15,-6 6-1-15,-7 9 2 16,-4 11-3-16,-3 11 1 16,0 11-2-16,2 5-1 15,8 11-4-15,2-12-18 16,23 13-15-16,4-11-1 15,23 0-1-15,11-16 1 16</inkml:trace>
  <inkml:trace contextRef="#ctx0" brushRef="#br6" timeOffset="316637.1106">7537 10438 95 0,'-37'0'38'0,"-11"6"1"15,0 22-3-15,-5 13-31 16,4 23 0-16,2 12-1 16,5 15-1-16,5 9-1 15,13 4-2-15,7-1 0 16,12-10-4-16,13-6-3 15,-4-24-26-15,18-5-7 16,-3-27 0-16,6-7-1 16</inkml:trace>
  <inkml:trace contextRef="#ctx0" brushRef="#br6" timeOffset="316803.1201">7148 11122 106 0,'-17'-16'42'0,"17"16"1"15,6-15-2-15,18 7-37 16,11-4-4-16,12-6-6 15,25 12-23-15,-5-12-13 16,14 10 1-16,-10-2-1 16,-2 16-2-16</inkml:trace>
  <inkml:trace contextRef="#ctx0" brushRef="#br6" timeOffset="317534.1618">6283 12102 79 0,'13'-8'39'0,"-13"8"-1"15,0 0 0-15,-8 28-36 0,-3 6 1 16,-6 10-1-16,-1 16 1 16,-6 4-1-16,1 8 0 15,-1 0 0-15,3-3 0 16,3-11 0-16,6-10-1 15,2-16 0-15,9-14-1 16,1-18 1-16,20-22-1 16,-3-12 0-16,2-9 1 15,-1-12 0-15,3-6 1 16,-4-6-1-16,-3 2 0 15,-3 5 0-15,-8 9 1 16,0 9-1-16,-6 9-1 16,-1 10 0-16,0 9 1 15,4 14-2-15,0 0 2 16,1 23-1-16,9-4 0 0,3 2 0 15,5-1 0-15,10-4 0 16,4-7 1-16,10-7-1 16,5-14 1-16,2-6 0 15,3-8 0-15,-3-4-1 16,-3-1 1-16,-8 0 0 15,-3 7 0-15,-14 4-1 16,-4 10 0-16,-17 10 0 16,12 16 0-16,-17 15 0 15,-3 14 1-15,-3 10-2 16,-3 12 1-16,0 8-1 15,-1 4-1-15,4-1-1 16,2-9-1-16,10-6-3 16,0-27-13-16,24 5-12 0,-8-30-9 15,17-5-1-15,-7-20 2 16</inkml:trace>
  <inkml:trace contextRef="#ctx0" brushRef="#br6" timeOffset="317901.1828">6869 12412 65 0,'-15'5'40'0,"11"7"0"16,4-12 1-16,14 11-17 16,6-13-20-16,13-2 0 15,6-5-1-15,7-4-1 16,3-2 0-16,1-2-1 15,-6-5 1-15,-4 3-1 0,-12-3-1 16,-9 1 1-16,-15 1-1 16,-8 3 1-16,-15 3-1 15,-5 4 0-15,-10 9 0 16,-8 7 1-16,-3 8-1 15,0 11 0-15,3 8 0 16,2 9 1-16,10 5-1 16,9-2-1-16,14-1 1 15,12-9-1-15,20-8 0 16,12-17-1-16,18-12-2 15,7-27-6-15,28 3-13 16,-10-32-16-16,17-5-1 16,-9-17-2-16,3-1 1 0</inkml:trace>
  <inkml:trace contextRef="#ctx0" brushRef="#br6" timeOffset="318087.1936">7717 11734 105 0,'-39'45'41'0,"6"23"0"16,-10-1-3-16,13 16-35 15,1 4-1-15,10 3-2 16,6-5-1-16,4-1 0 16,11-8-3-16,0-20-10 15,20-2-20-15,-11-24-9 16,6-10 1-16,-7-22-1 15</inkml:trace>
  <inkml:trace contextRef="#ctx0" brushRef="#br6" timeOffset="318275.2043">7440 12250 95 0,'-14'8'41'16,"13"10"1"-16,1-18-2 16,19 13-37-16,5-23-2 15,16-12-1-15,16-9-2 16,5-13-3-16,14 5-16 15,-7-22-18-15,13-1-2 16,-11-4 0-16,-2 6 2 16</inkml:trace>
  <inkml:trace contextRef="#ctx0" brushRef="#br6" timeOffset="318590.2223">8119 11648 95 0,'-31'39'40'0,"3"23"2"16,-12 4-1-16,9 19-35 15,-8 3-2-15,4 8 0 16,3-3-2-16,2 2-1 15,7-11 1-15,7-7-2 16,10-14 0-16,6-17 0 16,11-16 0-16,6-17-1 15,8-16 1-15,2-12 0 16,2-14 0-16,0-3 1 15,-3-2 0-15,-2-1-1 16,-9 5 1-16,-1 5 0 16,-9 14-1-16,-5 11-1 0,0 0-1 15,9 15 0-15,-1 7-5 16,-3-7-4-16,20 16-15 15,-12-19-14-15,23 1-2 16,-3-16-2-16,17-3 3 16</inkml:trace>
  <inkml:trace contextRef="#ctx0" brushRef="#br6" timeOffset="318898.24">8583 12011 64 0,'-32'14'42'16,"-2"19"-1"-16,-10-3 1 15,7 15-16-15,1-9-21 16,10 2 0-16,5-5-2 0,17-8-1 16,15-10-1-16,14-9 0 15,10-6 0-15,9-3-1 16,-1-2 1-16,-1-1-1 15,-6 2 1-15,-10 8-1 16,-12 6 0-16,-14 5 1 16,-14 9-1-16,-15 3 0 15,-7 6-2-15,-5 0-1 16,1 1-4-16,-7-16-9 15,27 13-15-15,-8-26-12 16,28-5 0-16,-15-6-1 16</inkml:trace>
  <inkml:trace contextRef="#ctx0" brushRef="#br6" timeOffset="319687.2851">9627 12426 55 0,'-24'-15'38'0,"-11"-7"0"16,-1-1 2-16,-7-14-22 15,0 2-12-15,-6-14-1 16,3-4-2-16,-4-11-1 16,7-6-1-16,3-6 0 15,6-1 1-15,7-2-2 16,9 1 1-16,9 6 0 15,13 6 0-15,6 9-1 16,9 10 1-16,3 10 0 16,2 15 0-16,0 15 0 0,-1 17 0 15,-7 18 0-15,-9 15 1 16,-11 19-1-16,-9 19-1 15,-10 12 1-15,-6 14 0 16,-6 6 1-16,3-2-1 16,4-7 1-16,12-7-2 15,14-18 1-15,19-22 1 16,19-22-3-16,24-31-1 15,21-13-10-15,6-38-19 16,24-4-10-16,-1-19-1 16,3 2 0-16</inkml:trace>
  <inkml:trace contextRef="#ctx0" brushRef="#br6" timeOffset="320489.331">6625 13529 61 0,'-3'-16'39'16,"-4"-5"-1"-16,7 21-1 16,-5-27-27-16,5 27-3 15,0 0-2-15,0 0-1 16,3 16-1-16,-5 11 0 15,-3 5-2-15,-1 12 1 16,0 6 0-16,4 7 0 0,0 3-1 16,4-2 1-16,6-3-2 15,5-5 1-15,8-12-2 16,7-12 2-16,4-14-1 15,5-13 1-15,4-15-1 16,-1-13 0-16,-2-10 1 16,0-10-1-16,-11-3 1 15,-2 2-1-15,-7 0 0 16,-5 7 0-16,-5 8 0 15,-3 8-1-15,-3 12 1 16,-2 15 0-16,0 0-1 16,16 28 1-16,-6 2 0 15,2 7 0-15,7 2 0 16,0 1 1-16,9 1-1 0,2-10 1 15,4-9-1 1,3-13 1-16,2-11 0 0,-1-13 0 16,-4-13 0-16,0-8 0 15,-7-11 0-15,-10-5-1 16,-6-3 0-16,-5 2-2 15,-7 4-1-15,-7 4-4 16,7 21-10-16,-15-11-13 16,16 35-11-16,-4-14-1 15,4 14 0-15</inkml:trace>
  <inkml:trace contextRef="#ctx0" brushRef="#br6" timeOffset="320890.3539">7895 13500 69 0,'-16'-13'40'16,"-5"18"-1"-16,-18-3 2 16,9 13-35-16,-20 4-1 15,4 14 1-15,-4 3-2 16,6 8 1-16,3-2-2 15,13 2 0-15,12-4-1 16,13-5 0-16,12-11-1 16,17-9 0-16,14-9-1 15,6-11 1-15,7-7-1 16,1-8 0-16,-1-5 0 15,-5-2 0-15,-8 0 0 16,-10 1 0-16,-12 7-1 0,-9 2 1 16,-9 17-1-16,0 0 1 15,-16 4-1-15,1 14 1 16,0 7 0-16,-1 5-1 15,6 4 0-15,4-2-1 16,12 1-2-16,2-15-2 16,21 1-14-16,-4-34-12 15,21-3-7-15,-4-22-3 16,14-12 1-16</inkml:trace>
  <inkml:trace contextRef="#ctx0" brushRef="#br6" timeOffset="321090.3653">8371 12858 72 0,'-20'33'41'0,"-13"24"-1"16,4 30 1-16,-8 17-28 16,8 10-9-16,4 4-1 15,8-3-1-15,7-8-2 16,8-11 0-16,10-12-5 15,-1-25-8-15,17-7-27 16,-9-23-1-16,8-12-1 16,-10-20 1-16</inkml:trace>
  <inkml:trace contextRef="#ctx0" brushRef="#br6" timeOffset="321272.3756">8147 13566 87 0,'-26'-25'41'0,"15"18"1"15,-1-3 0-15,23 11-38 16,2-1-1-16,16 0-2 15,11-1-1-15,8-3-3 16,17 2-3-16,-4-16-14 16,16 12-22-16,-7-8 1 15,5 7-2-15,-17-8 2 16</inkml:trace>
  <inkml:trace contextRef="#ctx0" brushRef="#br6" timeOffset="321873.4101">8653 13603 79 0,'-22'27'41'0,"16"5"0"16,0-14 0-16,20-11-36 0,1-5-2 16,12-4 0-16,3-9-1 15,4-5-1-15,-2-8 0 16,3-5-1-16,-7-4 0 15,-7-2-1-15,-10 1 1 16,-6 2-1-16,-10 6 0 16,-10 7 1-16,-8 10 0 15,-8 14 0-15,-8 11 1 16,1 12 0-16,-2 6 1 15,5 9-1-15,7 3 0 16,12 0 1-16,9-3-1 16,16-9 0-16,13-6 0 0,14-12-1 15,8-9 1-15,12-8-1 16,3-8 0-16,0-2 0 15,-1-2 1-15,-11 2-1 16,-9 2 0-16,-5 5 0 16,-12 8 0-16,-13 7 0 15,-10 10 0-15,-5 6 1 16,-8 5-1-16,1 5 0 15,-3-1-1-15,5 1 1 16,1-7 0-16,8-5 1 16,5-10 0-16,-2-15-1 15,22-6 2-15,-1-18-1 16,1-13 1-16,1-11-1 15,4-11 1-15,-3-9-1 16,3 0-1-16,-3 0 1 0,-3 7-1 16,1 6 0-16,-2 13-1 15,1 8 0-15,1 17-2 16,0 4-2-16,9 20-7 15,-9-10-6-15,23 19-24 16,-13-6 0-16,14 11-2 16,-7-7 1-16</inkml:trace>
  <inkml:trace contextRef="#ctx0" brushRef="#br6" timeOffset="321995.4171">9905 13576 113 0,'0'0'42'0,"0"0"-3"15,-13 9-23-15,7-19-56 16,-8-13-4-16,7 2-2 0,-5-8 2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4T21:22:58.075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2058 1257 67 0,'-51'17'38'16,"51"-17"-2"-16,0 0 2 15,0 0-23-15,0 0-10 16,0 0-2-16,0 0 0 15,0 0-1-15,51-4-1 16,-51 4 0-16,0 0-2 16,72 8 2-16,-31 6-2 15,-6 11 2-15,-17 12-1 16,-16 14 1-16,-20 8-1 15,-11 6 2-15,-12 2-2 0,3 0 2 16,-2-11-1-16,7-5 0 16,3-9 1-16,9-9-1 15,6-9 1-15,14-5-2 16,1-19 1-16,31 1 0 15,4-15 0-15,11-4-1 16,9-8-2-16,5 1 1 16,8-4-5-16,-4-8-12 15,5 8-20-15,-10-1-1 16,-1 3-1-16,-13-3 1 15</inkml:trace>
  <inkml:trace contextRef="#ctx0" brushRef="#br0" timeOffset="495.0282">2594 1116 83 0,'0'0'39'16,"-79"-67"-1"-16,30 41 0 15,-2 4-34-15,-6 5-1 16,0 5-2-16,-7 9 2 16,2 10-1-16,-4 4 1 15,-28 25 0-15,-17 36-2 16,14 25 0-16,19 22-1 15,4-1 1-15,29 16-1 0,27 0-1 16,22-4 0 0,23-16-1-16,14-14 2 0,22-13-2 15,17-22 3-15,21-24-2 16,20-33 1-16,23-24 0 15,13-33 0-15,8-25 3 16,-2-16-2-16,-6-16 2 16,-18-7-2-16,-80 53 2 15,-6-5-1-15,-15 0-2 16,-5-5 1-16,-23-2-1 15,-8-3 1-15,-18 10-2 16,-14 1 1-16,-21 6-1 16,-11 7 2-16,-15 10-1 15,-9 11 0-15,-10 14 0 0,-6 5-4 16,-40 7-11-1,-54 21-23-15,27 28-1 0,47 26-1 16,122-71 0-16</inkml:trace>
  <inkml:trace contextRef="#ctx0" brushRef="#br0" timeOffset="999.057">4082 1250 86 0,'0'0'39'0,"11"-66"-1"16,-11 66 3-16,0 0-40 16,4-37 2-16,-4 66-3 15,-4 39 3-15,-1 26-4 16,-21-9 3-16,10 26-3 15,1 3 0-15,6-6 0 16,3-16-3-16,12-7-5 16,-8-27-29-16,18-8 2 15,2-27-1-15,9-14-2 16</inkml:trace>
  <inkml:trace contextRef="#ctx0" brushRef="#br0" timeOffset="1217.0696">4148 1305 100 0,'0'0'41'16,"-27"-68"-1"-16,27 68-5 15,-1-71-34-15,1 71 0 16,28-64-1-16,-28 64-1 15,61-39-3-15,-61 39-10 16,87-22-24-16,-36 15 1 16,2 2-2-16,-3 1-1 15</inkml:trace>
  <inkml:trace contextRef="#ctx0" brushRef="#br0" timeOffset="1450.0828">4135 1599 106 0,'-6'22'40'0,"12"-11"1"16,27-4-2-16,12-13-38 16,13-6-2-16,14-2-1 15,4-2-2-15,7-4 0 16,-6-6-2-16,6 2-2 15,-12-6-3-15,8 7-7 16,-18-4-19-16,2 6 2 16,-15 1 1-16,-1 6 1 15</inkml:trace>
  <inkml:trace contextRef="#ctx0" brushRef="#br0" timeOffset="1593.091">5105 1478 88 0,'-6'49'35'16,"-13"2"2"-16,8 12-1 16,-12-3-27-16,9 3-3 15,-2-4-2-15,5-4-3 16,5-8-1-16,9-12-5 15,20-12-31-15,-1-20-1 16,15-14-1-16,0-20 0 16</inkml:trace>
  <inkml:trace contextRef="#ctx0" brushRef="#br0" timeOffset="1744.0997">5265 1265 101 0,'-44'-80'34'16,"44"80"-9"-16,-42-76-25 15,42 76-37-15,-26-70-1 16,26 70-2-16</inkml:trace>
  <inkml:trace contextRef="#ctx0" brushRef="#br0" timeOffset="1976.113">5770 740 92 0,'0'0'41'16,"69"-7"1"-16,-69 7-2 15,0 0-17-15,0 0-21 0,48 77 0 16,-51-41-1-16,-12 79 1 16,-11 15-2-16,4 24 0 15,-15-16-2-15,11 6-1 16,5-4-6-16,5-17-29 15,26-40-2-15,7-29 0 16,22-18-1-16</inkml:trace>
  <inkml:trace contextRef="#ctx0" brushRef="#br0" timeOffset="2201.1259">6515 1097 114 0,'4'-95'41'0,"-4"95"0"15,0 0 0-15,-37-51-39 16,4 92 0-16,-10 58-2 16,1 45 0-16,1-8-4 15,23 0-2-15,19-6-15 16,9-27-17-16,16-26-3 15,-10-21 2-15,8-12-1 16</inkml:trace>
  <inkml:trace contextRef="#ctx0" brushRef="#br0" timeOffset="2426.1387">6151 1414 125 0,'-29'-14'41'0,"6"17"1"16,5 16-2-16,22 5-37 15,4-6-2-15,17-3-1 16,22-3-1-16,14-7-1 16,14-2-1-16,12-5-3 15,16-1-7-15,-4-9-26 16,12 3-2-16,-15-3 1 15,-2 4 0-15</inkml:trace>
  <inkml:trace contextRef="#ctx0" brushRef="#br0" timeOffset="2800.1601">6859 1563 103 0,'-24'21'38'16,"14"2"1"-16,2-4-1 15,18-5-33-15,8-7 1 16,9-5-2-16,8-7-1 15,10-5-1-15,2-6 0 16,0-6-1-16,0-5 0 16,-7-3 0-16,-9-3-1 15,-10-3 0-15,-21 36-1 16,5-32 1-16,-25 4 0 15,-5 14 0-15,-23 6 1 16,0 16-1-16,-15 10 1 16,5 14 0-16,-9 10 0 15,22 8 1-15,7 2-2 16,13-3 1-16,17-1-1 0,16-10-1 15,20-6-1-15,17-12-1 16,22-7-3-16,6-19-5 16,27-4-26-16,-11-10-4 15,12-5 2-15,-12-12-1 16</inkml:trace>
  <inkml:trace contextRef="#ctx0" brushRef="#br0" timeOffset="3125.1787">7605 1446 106 0,'-25'37'38'15,"-8"3"0"-15,11 20-2 0,-4-8-32 16,11 5-1-16,4-5 0 16,4-2-1-16,4-8 0 15,7-8-1-15,3-5 1 16,2-15-2-16,4-16 1 15,4-13 1-15,-2-14-2 16,5-10 2-16,-3-11-1 16,3-8 0-16,0-7 0 15,-1-2 0-15,-4 9 1 16,0 5-1-16,-4 9 0 15,-3 10-1-15,-2 8 1 16,2 11 0-16,-8 15-1 16,21-1-1-16,1 8-3 15,0-7-7-15,24 1-27 16,-4-4-2-16,16 2-1 0,-58 1-1 15</inkml:trace>
  <inkml:trace contextRef="#ctx0" brushRef="#br0" timeOffset="3317.1897">8271 1408 115 0,'-14'43'42'16,"-15"6"-1"-16,8 9 0 16,-5-2-37-16,4 6 0 15,4-7-3-15,8-1-1 16,10-7-2-16,4-11-5 15,24-4-17-15,-6-26-15 16,21-8-3-16,-4-20 1 16,16-8-2-16</inkml:trace>
  <inkml:trace contextRef="#ctx0" brushRef="#br0" timeOffset="3468.1983">8487 1302 115 0,'-27'-76'38'0,"27"76"2"16,-24-76-4-16,24 76-43 15,-26-63-31-15,26 63-4 16,0 0 2-16,-3-55-2 16</inkml:trace>
  <inkml:trace contextRef="#ctx0" brushRef="#br0" timeOffset="3801.2174">8663 1342 110 0,'4'61'41'16,"-23"-6"1"-16,0-5-2 15,0-10-36-15,-2-4 0 16,-2 0-2-16,5-1-1 15,1-8 0-15,8-2-1 16,7-9 0-16,2-16-1 16,25 8 1-16,-2-17-1 15,11-11 1-15,1-15 0 16,3-6 0-16,-1-16 1 15,-37 57-1-15,42-64 1 16,-42 64 0-16,36-67 0 16,-36 67 0-16,31-57 0 15,-31 57 0-15,12-39-2 16,3 15 1-16,-2 17-1 0,-4 18-3 15,1 15 0-15,4 18-6 16,-9 1-22-16,19 7-10 16,-2-14 2-16,17-2-2 15</inkml:trace>
  <inkml:trace contextRef="#ctx0" brushRef="#br0" timeOffset="4372.25">9480 1454 111 0,'2'-59'41'0,"-2"59"2"0,-24-27-3 16,-25 10-34-16,2 15-2 16,-16 9-2-16,5 18 1 15,-10 12-2-15,16 6 1 16,2 2-2-16,28-2 2 15,12-5-2-15,9-8 0 16,12-10 0-16,11-8 0 16,6-11 0-16,11-10-2 15,5-11 2-15,7-9 0 16,3-10 0-16,-54 39 0 15,55-50 0-15,-55 50 0 16,57-53 0-16,-57 53 0 16,45-49 0-16,5 18 0 15,-33 16 0-15,-3 22 0 16,-24 16-1-16,-2 27 1 0,-19 20-1 15,-4 26 1-15,-12 9-1 16,8 4 1-16,5-3 0 16,4 3-2-16,5-7 1 15,6 7-1-15,2-16 1 16,6-8-1-16,3-16 1 15,1-12 0-15,-3-15 1 16,-2-16 0-16,-4-18 1 16,-2-22 0-16,-5-21 0 15,-1-16 0-15,-3-21 0 16,7-15 0-16,12-2 0 15,9-9 0-15,11 2-2 16,11-1 1-16,18 13-3 16,8 2-1-16,22 19-11 0,-9-3-15 15,17 16-11-15,-2 1 0 16,14 15-1-16,-4 2 1 15</inkml:trace>
  <inkml:trace contextRef="#ctx0" brushRef="#br0" timeOffset="4530.2591">10138 1635 125 0,'-30'20'45'16,"-15"-9"-2"-16,10 0-1 16,-2-10-42-16,13-8 0 15,24 7-16-15,-29-31-25 16,38 15-3-16,-3-5-1 15,17 1 0-15</inkml:trace>
  <inkml:trace contextRef="#ctx0" brushRef="#br1" timeOffset="9121.5217">4301 2221 71 0,'0'0'35'15,"0"0"-1"-15,0 0 0 16,-4 11-29-16,4-11-1 16,7 14-2-16,-7-14 0 15,21 13-1-15,-1-10 2 16,4-3-1-16,7 0 0 15,7-3 0-15,4 0 0 16,7-4-1-16,5 1 0 16,7 0 0-16,0 1 0 0,5 1-1 15,5 0 1-15,5 0-1 16,3-1 1-16,3-4 0 15,12-3 1-15,6 0-1 16,3-2 1-16,3 0-1 16,6-1 0-16,-3 1 0 15,2 4 1-15,0 3-2 16,0 3 0-16,-5 3 0 15,-3 1 1-15,1 0-1 16,0 0 0-16,2-1 0 16,0-1 0-16,7 0 0 15,-3-3 0-15,2-1 0 16,1 0-1-16,1 1 1 15,-1-1-1-15,1 4 1 16,-5-1-1-16,-6 6 1 0,-2-1 0 16,-3-1-1-16,-4 4 1 15,-1-2-1-15,-1-1 1 16,0 0 0-16,-1-4-1 15,0 1 1-15,0-2 0 16,-4-1 0-16,1-3 0 16,-6 2-1-16,-2-2 1 15,-3 1 0-15,-6 1 0 16,-2 0 0-16,-3 1 0 15,-3 1 0-15,-3 0 0 16,-5-1 0-16,-2 1 0 16,-5 0 0-16,-5-2 0 15,-9 1 1-15,-6 0-1 16,-9 0 0-16,-3 0 0 0,-16 4 0 15,17-6 0-15,-17 6 0 16,0 0-1-16,0 0-2 16,0 0-3-16,0 0-29 15,0 0 0-15,1 11-2 16,-1-11 0-16</inkml:trace>
  <inkml:trace contextRef="#ctx0" brushRef="#br2" timeOffset="15368.879">2019 3113 43 0,'11'-12'28'0,"-1"1"3"15,-1 0 1-15,-9 11-21 16,3-12-1-16,-3 12-2 15,-12 20-1-15,-1 6 0 16,-14 11-2-16,-3 19-1 16,-7 7-2-16,-2 14 0 15,-7 4 1-15,5 4-1 0,0-5 0 16,6-4-1-16,8-15 1 15,10-12 0-15,4-22 0 16,13-16 1-16,10-25-1 16,13-17 1-16,4-22-1 15,8-14 0-15,0-14 0 16,1-10 0-16,1-6-1 15,-4 1-1-15,-2 3 1 16,-5 8-1-16,-6 10 1 16,-1 11-1-16,2 14 0 15,1 13 1-15,2 14 0 16,6 12-1-16,4 22 1 15,4 13-1-15,2 15 1 16,0 13-1-16,-2 17 0 16,2 15 0-16,-7 10 0 0,-8 4-2 15,-7 2 1-15,-7-7-2 16,-3 0-1-16,-12-19-6 15,9-6-27-15,-17-27-2 16,5-10 2-16,-9-23-2 16</inkml:trace>
  <inkml:trace contextRef="#ctx0" brushRef="#br2" timeOffset="15540.8888">1977 3402 108 0,'0'0'38'16,"8"-15"0"-16,18 12-1 15,18-5-39-15,5-4-3 0,27 7-29 16,-1-13-3-16,14 8 0 16,-1-3-2-16</inkml:trace>
  <inkml:trace contextRef="#ctx0" brushRef="#br2" timeOffset="16111.9215">3351 3259 99 0,'0'0'38'0,"0"0"0"16,-13 11-1-16,2 4-35 15,-6 10 0-15,-3 10-1 0,-5 7 0 16,-3 9 1-16,-2 6-1 15,1-1 1-15,4-3-1 16,3-5 0-16,6-8-1 16,5-12 2-16,7-7-2 15,4-21 0-15,13-1 1 16,4-20-2-16,5-7 2 15,0-12 0-15,0-7 0 16,1-6-1-16,0-3 1 16,-4 4-1-16,-3 7 0 15,-7 10 1-15,-1 7-1 16,-4 12 0-16,-4 16 0 15,0 0 0-15,5 15 0 0,0 4 0 16,1 0 0-16,7 3 0 16,1-4 1-16,10-4-1 15,5-8 1-15,8-7-1 16,3-9 1-16,4-8-1 15,0-3 1-15,-2-2-1 16,-2-1 0-16,-8 2 0 16,-8 6 0-16,-6 9 0 15,-8 9 0-15,-8 13 0 16,-6 11 0-16,-7 6 0 15,-1 6 0-15,2 5-1 16,0 0-1-16,5 1-2 16,5-15-3-16,15 3-17 15,0-26-15-15,21 0 1 0,-3-21-1 16,15 0 1-16</inkml:trace>
  <inkml:trace contextRef="#ctx0" brushRef="#br2" timeOffset="16308.9328">4191 3169 102 0,'0'0'37'0,"-13"37"2"16,-9 0-2-16,-2 16-33 16,-3 8-2-16,4 5-1 15,1 2 0-15,6-3-2 16,5-4-2-16,5-16-2 15,19-1-9-15,-2-31-24 16,16-5-1-16,0-24-1 16,7-10 2-16</inkml:trace>
  <inkml:trace contextRef="#ctx0" brushRef="#br2" timeOffset="16458.9414">4143 2913 107 0,'-7'-14'38'0,"-1"1"-1"16,8 13-3-16,27 11-54 15,-5-15-18-15,22 11 0 16,0-9-1-16,16 10 1 16</inkml:trace>
  <inkml:trace contextRef="#ctx0" brushRef="#br2" timeOffset="16659.9529">4822 3060 97 0,'-18'41'38'15,"-17"1"0"-15,5 18-3 16,-15-2-31-16,3 10 0 15,-3-1-2-15,3 2 0 16,4-8 0-16,4-9-4 16,12-9-1-16,6-22-6 15,21-4-25-15,-2-27-6 16,17-5 3-16,-5-25-1 15</inkml:trace>
  <inkml:trace contextRef="#ctx0" brushRef="#br2" timeOffset="16825.9623">4588 3240 77 0,'-5'-19'39'0,"-8"0"-1"16,6 31 1-16,-6-8-11 15,12 19-23-15,5 2-2 16,16-5-2-16,14-2-2 16,18-9-1-16,21-8-2 15,8-23-11-15,20 6-21 16,2-24-2-16,13 1-1 15,-12-18 0-15</inkml:trace>
  <inkml:trace contextRef="#ctx0" brushRef="#br2" timeOffset="17013.9731">5565 2645 110 0,'-57'53'40'16,"7"25"1"-16,-7-5-3 0,11 16-35 15,5 2 0-15,14 5-2 16,5-1-2-16,7-4-3 15,12 2-8-15,2-19-26 16,8-4-2-16,-2-21 0 16,6-8-1-16</inkml:trace>
  <inkml:trace contextRef="#ctx0" brushRef="#br2" timeOffset="17528.0025">5187 3167 102 0,'-7'21'39'0,"-3"-6"2"16,15 9-3-16,4-7-33 16,17-9-3-16,12-9 0 15,13 0-1-15,8-6 1 16,4-5-1-16,1-2 0 15,-4-1 1-15,-6 0-1 16,-10 1 0-16,-10 6 0 16,-13 4-1-16,-21 4 1 15,0 0 0-15,-11 21-1 16,-11 2 1-16,-4 7-1 15,-2 9 0-15,0 3 0 16,3 5 1-16,7-1-1 16,11-5 1-16,13-7-1 0,14-14 0 15,13-12 1-15,8-11-1 16,9-14 1-16,7-9 0 15,-1-11-1-15,-2-5 1 16,-8-2 0-16,-7 1-1 16,-9 3 1-16,-10 9-1 15,-11 7 0-15,-10 7-1 16,-9 14 1-16,-6 12-1 15,-3 10 0-15,-2 5-1 16,6 10-1-16,5 0-1 16,9 6-4-16,-1-16-18 15,24 12-12-15,0-21 0 16,20 1 0-16,-2-18-1 15</inkml:trace>
  <inkml:trace contextRef="#ctx0" brushRef="#br2" timeOffset="17832.0198">6268 3246 102 0,'-20'20'36'0,"-11"-2"1"16,7 18 0-16,-8 0-31 16,9 11-3-16,5 0 0 15,6 3-1-15,3-5 0 16,5-7 0-16,7-7 0 15,1-11-1-15,-4-20 0 16,20-2 1-16,-4-18-1 16,1-11 1-16,-1-13 0 15,4-7-1-15,1-8 0 0,1-1 0 16,-2 0-1-16,0 4-1 15,-3 10 1-15,-2 6 0 16,1 14-2-16,-2 6 0 16,6 13-2-16,-4-2-12 15,14 21-21-15,-8-10-3 16,14 13 1-16,-6-12-2 15</inkml:trace>
  <inkml:trace contextRef="#ctx0" brushRef="#br2" timeOffset="18149.038">6710 3259 109 0,'-5'10'39'0,"18"7"1"0,5-15-2 15,17 0-33-15,11-9-1 16,9-1-1-16,7-8-1 15,-7-7 0-15,-5-3-1 16,-13-2-1-16,-16-1 0 16,-21 2-1-16,-19 6 1 15,-19 9 0-15,-14 8 0 16,-11 11 1-16,-6 13-1 15,0 11 1-15,5 12 0 16,15 5 1-16,12 4-1 16,19 0-1-16,21-5-2 15,20-11-3-15,38 3-31 16,2-30-4-16,27 1-1 0,1-24-1 15</inkml:trace>
  <inkml:trace contextRef="#ctx0" brushRef="#br2" timeOffset="18813.076">8149 3077 75 0,'19'-5'35'0,"-19"5"0"15,-11-8 2-15,-6-1-26 0,4 10-1 16,-14-6-2-16,2 11-2 16,-9 2 0-16,4 9-1 15,-3 3-2-15,1 12 1 16,5 4-2-16,5 8 0 15,4-2-1-15,11 3 0 16,10-2-1-16,8-7 0 16,11-6 1-16,7-11-1 15,6-9 1-15,4-13-1 16,2-10 0-16,-4-9 0 15,-2-10 0-15,-9-7 0 16,-5-3-1-16,-6-2-1 16,-9 1 0-16,-7 2 0 15,-9 9 0-15,-3 4-1 16,-1 13-1-16,-1 2-1 0,15 13-1 15,-13-6-6-15,27 14-24 16,-1-10 1-16,22 10 0 16,6-13-1-16</inkml:trace>
  <inkml:trace contextRef="#ctx0" brushRef="#br2" timeOffset="19050.0896">8899 2607 89 0,'-26'-33'37'0,"2"20"1"16,-16 7-1 0,7 27-32-16,-11 11 0 0,3 24 0 15,-6 11-2-15,4 12 1 16,6 9-3-16,5 4 0 15,12-1-3-15,8-9-4 16,26-2-30-16,-6-24-2 16,15 0 0-16,-1-25-1 15</inkml:trace>
  <inkml:trace contextRef="#ctx0" brushRef="#br2" timeOffset="19231.0998">8414 3015 117 0,'-11'-12'41'15,"0"-2"0"-15,11 14-2 0,25 2-36 16,7-1-3-16,14 1-4 16,9-7-3-16,25 8-31 15,-1-12-2-15,17 7-1 16,1-12-1-16</inkml:trace>
  <inkml:trace contextRef="#ctx0" brushRef="#br2" timeOffset="19915.1389">10274 2966 76 0,'-4'-12'36'16,"4"12"-1"-16,-11-15-1 16,-2 14-27-16,-16-2-1 15,-5 10 0-15,-16 0-1 16,-5 9 0-16,-10-1-2 15,2 3 1-15,3 1-1 16,8-1-1-16,10-1 0 16,15 0-2-16,17-5 0 15,18-1 0-15,18-2 0 16,11-3-1-16,12 0 1 0,4 3 0 15,2-4 0-15,0 5 0 16,-9 0 0-16,-8 7 1 16,-19 5-1-16,-13 6 0 15,-18 3 1-15,-16 1 0 16,-6 1-1-16,-7 0-1 15,2 0-1-15,-1-12-3 16,17 1-8-16,2-22-24 16,32-1 0-16,5-18-2 15,26 1 0-15</inkml:trace>
  <inkml:trace contextRef="#ctx0" brushRef="#br2" timeOffset="20230.1571">10656 2988 96 0,'-22'-4'38'15,"-5"19"1"-15,-12-4 0 16,5 12-33-16,-11 0-1 16,7 8-1-16,4-2-1 15,10 5 0-15,8-1-1 16,13-2-1-16,15-2 0 15,9-7 0-15,14-9-1 16,4-3 1-16,7-10 0 16,-2-8-1-16,-4-4 0 15,-4-6 0-15,-13-5 0 16,-9-7-2-16,-7 4 0 15,-12-6-2-15,-4 5-1 0,-6-5-2 16,7 10-5-16,-13-10-24 16,22 17-2-16,-1-12 2 15,15 15-2-15</inkml:trace>
  <inkml:trace contextRef="#ctx0" brushRef="#br2" timeOffset="20462.1702">11156 2620 90 0,'0'0'37'16,"-15"-4"-1"-16,0 25 4 16,-18 5-35-16,6 15 1 0,-2 9-2 15,1 10 0-15,0 2-2 16,4 7 1-16,8 1-3 15,4 0-2-15,13-3-2 16,5-19-6-16,21 5-25 16,-3-22-4-16,16-3 2 15,-3-24-3-15</inkml:trace>
  <inkml:trace contextRef="#ctx0" brushRef="#br2" timeOffset="20658.1815">11401 2906 110 0,'-17'11'40'0,"-16"6"0"0,5 21-2 16,-8 2-35-16,4 6-1 16,2 7-3-16,4-1 0 15,13 1-3-15,5-11-6 16,25 1-26-16,-1-19-3 15,21-4 1-15,-1-27-3 16</inkml:trace>
  <inkml:trace contextRef="#ctx0" brushRef="#br2" timeOffset="20817.1905">11412 2490 95 0,'-24'1'30'16,"12"18"-28"-16,4 13-3 0,14 6-34 15,7-4-3-15</inkml:trace>
  <inkml:trace contextRef="#ctx0" brushRef="#br2" timeOffset="21206.2129">11859 2926 101 0,'-44'10'38'0,"-14"-2"2"15,8 23-3-15,-7-4-30 16,12 13-1-16,-2 4-2 16,19 7 0-16,13-1-2 0,19 0-1 15,17-11 0-15,18-10 0 16,17-18-1-16,10-16 0 15,10-16 1-15,5-16-1 16,-1-11 1-16,-2-12-1 16,-9-10 1-16,-7-1-1 15,-9-2-1-15,-9 9 0 16,-14 5 1-16,-11 13-2 15,-19 17 1-15,-14 17 1 16,-17 22 0-16,-9 17-1 16,-7 21 0-16,-4 10 0 15,7 13-3-15,2-1-2 16,26 14-13-16,2-21-18 0,36 1-2 15,10-24 1-15,28-3-1 16</inkml:trace>
  <inkml:trace contextRef="#ctx0" brushRef="#br2" timeOffset="21518.2307">12630 2845 108 0,'-43'19'38'0,"-14"0"2"16,7 14-2-16,-6 2-35 15,17 4 1-15,16-2-2 16,17-4 0-16,16-3 0 16,14-7-1-16,15-3 0 0,8-6-1 15,1-3 1 1,-2-5-1-16,-8-1 0 0,-9-3 0 15,-13 2 1-15,-16-4-1 16,-13 18-1-16,-13 1 1 16,-12 1-1-16,-7 7-1 15,-1 3-3-15,-8-8-12 16,15 12-20-16,-7-13-2 15,23 3 0-15,-2-16-3 16</inkml:trace>
  <inkml:trace contextRef="#ctx0" brushRef="#br2" timeOffset="22320.2766">13658 3478 20 0,'22'-2'26'0,"-4"0"5"16,-8-2 1-16,4 12-14 16,-14-8-3-16,0 0 0 15,-4-15-1-15,4 15-3 16,-16-23-4-16,7 1-3 15,-7-13-2-15,-3-6-1 16,-5-11 0-16,-5-7-2 16,-2-10 2-16,-2-6-2 0,0-2 1 15,-1 1-1-15,2 1 2 16,1 4-2-16,6 6 2 15,8 7-2-15,6 5 2 16,9 7-2-16,7 5 2 16,7 8 0-16,5 8-1 15,6 2 0-15,0 6 0 16,1 5 1-16,0 7-1 15,-4 7 0-15,2 6 0 16,-3 9 0-16,-3 5 0 16,-1 10 0-16,-4 10 1 15,-7 9 0-15,-8 14 0 16,-11 9 1-16,-7 7-1 15,-12 12 2-15,-8 0-2 16,-5 4 3-16,-1-8-2 0,5-5 0 16,10-13-1-16,12-8 0 15,21-19 0-15,21-19-2 16,27-20-1-16,22-26-6 15,31-7-27-15,-2-26-1 16,22-3 1-16,-6-18-3 16</inkml:trace>
  <inkml:trace contextRef="#ctx0" brushRef="#br2" timeOffset="22603.2928">14709 2367 93 0,'0'0'38'0,"0"0"-2"15,-16 27 2-15,-1 6-36 16,-9 12 0-16,-3 14 0 15,-1 12 0-15,-2 7 0 16,5 4 0-16,3-1-1 16,8-3 1-16,12-3-3 15,6-5 0-15,17 1-8 16,-1-23-26-16,23 2-3 15,-3-23 1-15,14-3-2 16</inkml:trace>
  <inkml:trace contextRef="#ctx0" brushRef="#br2" timeOffset="22807.3044">15015 2936 103 0,'-19'18'39'0,"8"23"-1"16,-11-9-1-16,2 14-35 15,6 3-1-15,3 4 0 16,6-1-3-16,3-9-3 16,13 7-24-16,-3-21-9 15,17-2 1-15,-2-22-2 16</inkml:trace>
  <inkml:trace contextRef="#ctx0" brushRef="#br2" timeOffset="22971.3138">15175 2508 95 0,'-43'-51'38'16,"8"20"0"-16,-5 12-4 16,11 14-38-16,18 21-30 15,11-16-2-15,11 34 0 16,18-16-3-16</inkml:trace>
  <inkml:trace contextRef="#ctx0" brushRef="#br2" timeOffset="23542.3465">15830 2886 106 0,'-18'-9'39'15,"-13"-12"1"-15,6 10-1 16,-1-3-36-16,-6 5 1 15,-2 8-1-15,-1 11-1 16,-3 6 0-16,3 11 0 16,2 3-1-16,5 7-1 15,6 2 1-15,9 1-1 16,12-4 0-16,13-7 0 15,8-10 0-15,9-5 0 16,6-13 1-16,5-5-1 0,-1-12 0 16,0-6 1-16,-2-5-1 15,-7-4 1-15,-6-4 0 16,-4 9-1-16,-8-1 0 15,-9 9 1-15,-3 18-2 16,-20-4 1-16,-5 23 0 16,-11 13 0-16,-7 19-1 15,-8 12 1-15,-6 16-1 16,0 3 1-16,0 3 1 15,4 3-1-15,4-7 0 16,12-2 0-16,6-11 1 16,4-13-2-16,11-12 2 0,4-10-1 15,10-12 0-15,2-21 1 16,16 0 0-16,7-18-1 15,11-16 0-15,6-7 0 16,12-12-1-16,7-10 0 16,8-2-1-16,-4-5-1 15,7 9-5-15,-13-8-11 16,11 24-19-16,-17-8-2 15,6 20 1-15,-15-3 0 16</inkml:trace>
  <inkml:trace contextRef="#ctx0" brushRef="#br2" timeOffset="23973.3711">16367 2870 103 0,'-7'-25'39'16,"7"25"1"-16,-20-8-1 15,4 15-33-15,-5 5-1 16,0 9-2-16,-5 6 1 16,0 7-3-16,2 2 1 15,3 3-2-15,7 2 1 16,8-7-1-16,6-5 0 15,11-3 0-15,7-7 0 16,13-11 0-16,5-9 0 16,7-8-1-16,4-9 2 15,1-7-1-15,-1 0 0 16,-2-7 0-16,-6 1-1 0,-9 5 2 15,-7 4-1-15,-10 7 0 16,-13 15 0-16,0 0 0 16,-21 6 0-16,2 12-1 15,-2 6 1-15,0 4-2 16,4 3-1-16,3-1-2 15,15 6-2-15,0-21-13 16,31 13-18-16,-4-22 0 16,24 7 0-16,-2-19-1 15</inkml:trace>
  <inkml:trace contextRef="#ctx0" brushRef="#br2" timeOffset="24173.3826">17121 2907 90 0,'-22'-6'39'16,"2"26"0"-16,-17-2 1 15,6 16-22-15,-6 8-14 16,4 5-1-16,4 2-1 16,9 3-2-16,10-2-1 15,8-7-3-15,16-1-2 16,0-25-14-16,21 6-18 15,-5-28-1-15,14-5 1 16,-8-20-2-16</inkml:trace>
  <inkml:trace contextRef="#ctx0" brushRef="#br2" timeOffset="24307.3903">17189 2461 83 0,'-12'-17'30'0,"2"11"-27"15,9 20-2-15,7 14-36 16,17 10 0-16</inkml:trace>
  <inkml:trace contextRef="#ctx0" brushRef="#br2" timeOffset="24724.4141">17741 2857 92 0,'-59'-1'40'0,"0"23"0"16,-17-7 0-16,10 19-27 0,-4 4-7 15,12 8-2-15,9-1 0 16,12 0-2-16,21-5-1 16,15-9 0-16,20-12 0 15,19-12-1-15,15-12 0 16,8-10 0-16,5-9 0 15,6-12 0-15,-3-9 0 16,0-9 1-16,-6-6-2 16,-6-3-1-16,-9-4 1 15,-9 1-1-15,-9 8 1 16,-9 10-1-16,-14 14 1 15,-11 19-2-15,-12 20 3 16,-8 18 2-16,-7 21-2 16,-4 12 1-16,4 10-3 0,2 2-2 15,16 11-8-15,-2-22-11 16,25 10-15-16,2-22-3 15,21-1 1-15,0-26 1 16</inkml:trace>
  <inkml:trace contextRef="#ctx0" brushRef="#br2" timeOffset="25029.4316">18292 2708 92 0,'-44'17'42'16,"-12"-2"-1"-16,9 19 1 0,4-2-36 15,14 2-1-15,13-2 0 16,17-2-4-16,19-6 0 16,13-4-1-16,9-6 0 15,7-6 0-15,-3-3 0 16,-4-2 0-16,-9-3 1 15,-8 3-1-15,-11 0 0 16,-14-3 0-16,-25 17 0 16,-8-1 0-16,-10 4 0 15,-4 5-2-15,0 5-3 16,-5-9-9-16,21 18-21 15,-8-19-5-15,23 4 0 16,5-18-2-16</inkml:trace>
  <inkml:trace contextRef="#ctx0" brushRef="#br2" timeOffset="25728.4715">19596 2747 94 0,'-13'0'36'16,"-16"-6"1"-16,1 12 0 15,-10-2-33-15,-10 13-1 16,-10 3 1-16,0 9-1 15,-6 6-1-15,4 4 1 16,7 2-1-16,14 6-1 0,12-7 0 16,23-4-1-16,25-7-2 15,19-13-2-15,30 3-17 16,9-22-17-16,25 2-1 15,1-18 1-15,9 2-2 16</inkml:trace>
  <inkml:trace contextRef="#ctx0" brushRef="#br2" timeOffset="26127.4944">20141 2794 102 0,'-31'0'39'0,"-13"-8"0"16,5 13-1-16,-13-3-34 0,6 9-1 15,-7 8-1-15,2 6 0 16,-1 8-1-16,3 5 1 16,5 2-1-16,9 4 0 15,14-4-1-15,15-5 1 16,18-9-1-16,14-10 0 15,14-6 0-15,11-14 0 16,12-11 1-16,3-7-1 16,-4-7 0-16,-5-4 0 15,-7-7 1-15,-7 6-1 16,-12-2 0-16,-10 10 1 15,-14 6-1-15,-7 20 0 16,-12-7-1-16,-6 19 1 16,-6 12 0-16,0 5-1 15,1 7-1-15,8-2-2 0,13 6-1 16,5-19-8-16,31 8-23 15,-2-18-4-15,25 0 2 16,0-17-2-16</inkml:trace>
  <inkml:trace contextRef="#ctx0" brushRef="#br2" timeOffset="26494.5154">20614 2885 102 0,'-24'-3'39'15,"9"13"-1"-15,-11-3 1 16,0 11-36-16,4 4 0 15,4 5-1-15,1 3-1 16,3 1 0-16,6-1-1 0,6-5 0 16,3-2 0-16,4-8 0 15,6-5 0-15,5-13 0 16,4-8 1-16,4-6-1 15,1-10 1-15,3-4 0 16,1-8 0-16,3-3 0 16,2-1-1-16,-1 2 1 15,0 8-1-15,-5 6 1 16,-5 7-1-16,-2 13 1 15,-6 14-1-15,-6 10 0 16,-2 9 0-16,-6 9-2 16,4 5-1-16,-4 3-2 15,9 13-14-15,-10-21-18 16,14 12-3-16,-7-17 1 0,15 5-1 15</inkml:trace>
  <inkml:trace contextRef="#ctx0" brushRef="#br2" timeOffset="27282.5604">22041 2159 96 0,'0'0'37'0,"-25"1"1"16,13 21-1-16,-8 8-34 15,3 19-1-15,-3 12-1 16,5 12 2-16,-5 7-1 15,0 7 0-15,3 2 0 16,2-1 0-16,3-9-1 16,2-10 1-16,3-11-1 15,0-9-1-15,4-14 1 16,0-12-1-16,3-9 1 15,0-14 0-15,0 0-1 16,19-26 1-16,-8 0-1 16,6-6 1-16,5-7-1 15,5-3 1-15,0 3-2 0,4 2 2 16,-1 8-1-16,3 7 0 15,-4 10 0-15,0 13 0 16,-3 12 0-16,-2 6-1 16,-4 7 2-16,-1 1-2 15,-6 4 1-15,-7 2 0 16,-11-3 0-16,-9-1 0 15,-18-2 0-15,-14 0 0 16,-12-3 0-16,-9-1 0 16,-1-2-1-16,0-7-2 15,13 2-4-15,6-17-13 16,36 7-18-16,13-18 1 15,35 0-2-15,16-10-1 16</inkml:trace>
  <inkml:trace contextRef="#ctx0" brushRef="#br2" timeOffset="27620.5798">22418 2920 107 0,'-29'12'38'0,"5"-7"2"16,21 5-3-16,3-10-33 15,38-2-2-15,13-5-1 16,16-1 1-16,6-9-1 16,5-5 1-16,-8-3 0 15,-4-3 1-15,-18-3-3 16,-19 1 1-16,-20 0 0 0,-24 4-1 15,-21 11 1-15,-14 11 1 16,-15 6-2-16,-5 14 1 16,-1 12 1-16,0 9 0 15,17 7-1-15,13 4 0 16,27 2-1-16,28-4-3 15,37 3-10-15,12-24-19 16,35 5-8-16,5-19 0 16,17 2-2-16</inkml:trace>
  <inkml:trace contextRef="#ctx0" brushRef="#br2" timeOffset="28537.6321">1845 4722 80 0,'17'-15'37'16,"0"7"-2"-16,-17-6 2 15,0 14-32-15,-19-10 0 16,-5 12-1-16,-13 6-1 0,-5 7 0 16,-8 5 0-16,2 8-1 15,-3-2 1-15,5 5-1 16,8-2 0-16,16 0-2 15,12-3 1-15,11-6-1 16,14-3 0-16,9-3 0 16,9 0-1-16,3 0 0 15,3 1 1-15,-5 1 1 16,-5 2 0-16,-9 7 0 15,-10 1 0-15,-14 5 0 16,-10 2 1-16,-11 0-2 16,-5-2 1-16,0-3-3 15,3-4-1-15,1-14-3 16,24 5-14-16,2-15-18 0,28-20 0 15,5-8-2-15,27-3 1 16</inkml:trace>
  <inkml:trace contextRef="#ctx0" brushRef="#br2" timeOffset="28890.6524">2114 5046 89 0,'0'0'36'16,"17"16"1"-16,3-23-1 15,15-1-33-15,0-10 1 16,14-2-1-16,-3-5 0 16,1-2-1-16,-9-4 0 15,-9 6 0-15,-12-5 1 0,-11 7-2 16,-14 4 1-16,-13 9-1 15,-11 9 0-15,-10 9 0 16,-5 15 1-16,-6 8-1 16,-1 12 0-16,4 6-1 15,6 3 2-15,12-1-2 16,10-4 2-16,17-5-3 15,19-13 1-15,17-17-4 16,20-6-2-16,12-24-13 16,28 3-20-16,-3-20 1 15,14 3 0-15,-8-16 0 16</inkml:trace>
  <inkml:trace contextRef="#ctx0" brushRef="#br2" timeOffset="29446.6842">2963 4835 93 0,'-28'13'37'16,"4"15"1"-16,-8-4-1 15,6 13-32-15,-3 3-1 16,7 6-1-16,1 1 0 16,5 4-1-16,4-2 0 15,3-3-1-15,2-6 0 16,5-8 0-16,4-5 0 15,3-13-2-15,5-12 1 16,3-12-2-16,5-11 1 16,1-9 0-16,1-8-1 15,3-11 0-15,-2-6 0 16,-2-7 0-16,-1-3 0 0,-3 3 1 15,-4 7-1-15,0 0 1 16,-2 12 1-16,3 6 0 16,4 12 0-16,3 12 0 15,8 10 0-15,4 8 1 16,6 3-1-16,3 8 1 15,0 3-1-15,-3 5 1 16,-3 2-1-16,-11 4 1 16,-9 3 0-16,-14 1 0 15,-14 0-1-15,-10-1 1 16,-11 2-1-16,-8-4 0 15,-5-1 2-15,0-1-2 16,-2-3 2-16,5-2-2 0,8 3 2 16,2 1-2-16,4 6 2 15,3 8-1-15,0 10-1 16,1 5 0-16,1 8 0 15,-3 5 0-15,-1 0 0 16,0 3-2-16,1 0-1 16,-8-19-15-16,21 4-19 15,-11-16 0-15,11-1 0 16,-2-22-3-16</inkml:trace>
  <inkml:trace contextRef="#ctx0" brushRef="#br2" timeOffset="30802.7618">3928 4833 66 0,'-26'-19'37'16,"1"14"0"-16,-19 2 1 15,1 17-20-15,-14 2-12 16,2 15-1-16,-8 4-1 15,6 9-1-15,-1 0 2 16,11 3-2-16,10-2 0 16,17-4-1-16,15-6 0 15,19-8-1-15,17-11 2 16,16-12-3-16,10-6-2 15,12-11 3-15,1-9-2 16,-1-8 1-16,-4-6-1 0,-2-6 1 16,-12-3-2-16,-8 4 3 15,-13-2-1-15,-7 7 0 16,-12 5 1-16,-5 9-1 15,-6 12 0-15,0 10 0 16,-23 15 0-16,8 9 0 16,-1 8 0-16,4 6 0 15,2 5 1-15,5-2-1 16,9-5 1-16,12-6-1 15,12-8 0-15,9-10 0 16,7-10 0-16,5-8 0 16,0-8-1-16,3-3 1 15,-7-4-1-15,-4 3 1 0,-12-2 0 16,-6 6 1-16,-10 5-1 15,-13 9 0-15,0 0 0 16,0 0 0-16,-9 28 2 16,-8-6-2-16,1 5 1 15,-1 2-1-15,2 0 2 16,3 1-2-16,6-6 1 15,4-6-1-15,2-18 1 16,16 6-1-16,-1-16-1 16,6-10 2-16,-1-10-2 15,2-5 1-15,1-7-1 16,-2-3 1-16,2-2-1 15,-2 3 1-15,0 3 0 16,-2 8-1-16,5 7 1 0,-1 10 0 16,3 8-1-16,3 9 1 15,2 7-1-15,2 6 1 16,4 3 0-16,-1 0 0 15,2 2 0-15,-1-3-1 16,-2-3 1-16,-2-3 0 16,-9-4-1-16,-2-4 1 15,-8-4 0-15,-14 2 0 16,3-12-1-16,-14 4 1 15,-8 2 1-15,-9 1-1 16,-5 5 1-16,-9 5-1 16,-3 6 1-16,-5 7-1 15,5 4 1-15,0 5-1 16,9 3 0-16,8-2 0 15,11 0 2-15,12-4-2 0,14-5 1 16,13-8-1-16,15-7 0 16,10-9 0-16,7-9 1 15,4-3-1-15,-1-8 0 16,-2-4 0-16,-8-1-1 15,-7-1 2-15,-13 4 0 16,-10 4-1-16,-10 7 0 16,-7 16 0-16,-11-8-1 15,-3 16 1-15,-4 10-1 16,1 4 1-16,5 7-1 15,4 0 0-15,13 0 1 16,7-7-2-16,18-7 0 16,13-13-2-16,14-7-3 15,9-22-7-15,20 4-7 0,-11-30-11 16,17 2-6-16,-14-19-1 15,3-3 2-15</inkml:trace>
  <inkml:trace contextRef="#ctx0" brushRef="#br2" timeOffset="30972.7715">5807 4238 103 0,'-28'53'38'16,"-16"11"1"-16,5 22-2 16,-10 12-34-16,10-2-1 15,5 2-3-15,8-5-1 16,13-5 0-16,3-13-5 15,22-1-13-15,-8-27-18 0,16-8 0 16,-7-23-2-16,7-8 3 16</inkml:trace>
  <inkml:trace contextRef="#ctx0" brushRef="#br2" timeOffset="31159.7822">5460 4707 103 0,'-12'-9'39'16,"28"20"1"-16,5-11-2 15,15 9-37-15,17-4-2 16,9 1-1-16,15 3-3 16,2-14-8-16,20 13-24 15,-14-12-1-15,4 6 0 0,-17-10-2 16</inkml:trace>
  <inkml:trace contextRef="#ctx0" brushRef="#br2" timeOffset="31520.8028">6074 4841 102 0,'-18'29'39'16,"0"-13"1"-16,27 1-3 16,8-13-33-16,18-7-2 15,10-4 0-15,9-5-1 16,8-8 0-16,4-2 0 15,-5-5-1-15,-3-3 1 16,-13 1-1-16,-10 0 1 16,-18 1-1-16,-12 5-1 0,-15 5 2 15,-15 8-1-15,-15 9 0 16,-12 12 0-16,-9 8 0 15,0 7 1-15,2 12-1 16,4 2 0-16,13 4 1 16,14-1-2-16,23-1 1 15,21-5-2-15,26-6-2 16,12-8-2-16,25-1-1 15,5-18-9-15,26 8-16 16,-14-22-5-16,12 3 0 16,-18-17 0-16</inkml:trace>
  <inkml:trace contextRef="#ctx0" brushRef="#br2" timeOffset="31871.8229">7008 4736 93 0,'-43'-17'38'0,"3"21"1"16,-13 4-2-16,5 20-30 15,-1 4-1-15,11 8-2 16,4-2-1-16,18 1 0 15,13-6-2-15,12-7 1 16,14-16-1-16,14-11 0 16,16-16 0-16,9-15-1 15,5-10 1-15,1-16 0 16,1-11-1-16,-3-10 0 15,-5 0 1-15,-4 0 1 16,-15 8-1-16,-10 10 1 16,-16 16-1-16,-12 21 1 15,-14 23-1-15,-9 22 0 0,-12 26-1 16,-5 14 0-16,-3 12-1 15,6 9 0-15,7 3-1 16,10-6-2-16,14 0-2 16,-2-22-8-16,23 8-7 15,-19-34-16-15,16 0-4 16,-16-31-1-16,0 0 1 15</inkml:trace>
  <inkml:trace contextRef="#ctx0" brushRef="#br2" timeOffset="83107.7534">8361 4629 49 0,'0'0'34'15,"14"1"0"-15,-14-1-1 16,-14 36-15-16,2-11-14 16,-1 13 0-16,-6 2-1 15,5 13 2-15,-2 1-2 16,4 5 1-16,3-4 0 15,9-2-2-15,4-11 1 0,11-8-1 16,8-18 1-16,9-14-1 16,11-17 0-16,9-15 0 15,3-15-2-15,3-8 2 16,-2-9-2-16,-4 1 1 15,-5-1-1-15,-8 7-1 16,-12 8 2-16,-6 13 0 16,-10 9-1-16,-11 25 1 15,0 0-1-15,-1 25 0 16,-12 9 0-16,2 12 1 15,-1 6-3-15,3 0-1 16,7 3-4-16,-1-14-28 16,23-7-3-16,7-21 0 15,18-7-1-15</inkml:trace>
  <inkml:trace contextRef="#ctx0" brushRef="#br2" timeOffset="83618.7827">9444 4580 93 0,'-36'1'38'15,"-1"17"1"-15,-11-4-2 16,-3 10-35-16,5 1 0 16,7 2-1-16,9-2 0 15,10 2 0-15,16-8 0 16,14 0-1-16,15-6 0 15,10-2 0-15,10-2 0 16,1-2 1-16,1 0-1 0,-3 2 0 16,-6 3 0-16,-12 3 1 15,-12 7-1-15,-17 1 0 16,-9 5 0-16,-8 1 0 15,-9 0 0-15,0-5 0 16,1-4-2-16,5-12-1 16,13-3-4-16,4-23-10 15,22 3-21-15,7-19 1 16,19-1-1-16,2-19 2 15,17 6 26-15,-9-8 3 16,5 4 8-16,-3 13 11 16,-15-5 21-16,-4 15 3 15,-17 4-1-15,1 22 1 0,-19 3-25 16,-6 12-2-1,-9 11-4-15,1 13-2 0,-5 6-1 16,1 6-1-16,-1 5-1 16,4-2-1-16,10 1-2 15,0-15-4-15,18-5-30 16,-3-17 2-16,17-9-1 15,2-22-4-15</inkml:trace>
  <inkml:trace contextRef="#ctx0" brushRef="#br2" timeOffset="84120.8114">9917 4330 96 0,'-19'24'38'15,"-2"-9"0"-15,20 8-1 16,1-10-36-16,20-3-1 15,12-3 0-15,10-1 2 16,4 0-2-16,7 0 1 16,-2-2 0-16,-3 4 0 15,-7 2 0-15,-9 6 1 16,-11 4 0-16,-11 9 0 15,-13 5 0-15,-10 8 0 16,-5 3-1-16,-4 5 0 16,-5 0 0-16,2-1-1 15,1-4 0-15,5-6 1 16,7-8-1-16,7-8 0 15,5-23 0-15,20 9 0 0,4-24 0 16,8-11 1-16,7-10-1 16,1-6 1-16,6-8-1 15,-2-2 1-15,-2 4-1 16,-5 4 0-16,-7 9 0 15,-8 9 0-15,-5 12 0 16,-5 9 0-16,-12 5-1 16,7 27 0-16,-11 1-1 15,2 6 0-15,1 8-2 16,4-1 0-16,9 5-1 15,2-6-2-15,16 1-5 16,-4-17-21-16,25 1-3 16,-3-19 0-16,11-3-1 15</inkml:trace>
  <inkml:trace contextRef="#ctx0" brushRef="#br2" timeOffset="84617.8398">11084 4521 98 0,'-32'-12'38'0,"0"27"1"16,-21 0 0-16,11 19-33 15,-12 7-2-15,9 6-1 16,9 3-2-16,14-2 1 16,13-5-1-16,16-10 0 15,16-7-1-15,12-13 0 16,10-13 1-16,7-11-1 15,3-15 1-15,-3-8-1 0,-2-10 0 16,-5-4 0-16,-7-3 0 16,-6-1 0-16,-7 7 0 15,-9 8-1-15,-8 15 0 16,-8 22 0-16,-14 7 1 15,-6 29-1-15,-9 23 1 16,-1 19-1-16,-6 19 2 16,-1 17-1-16,-1 9 1 15,0 1-1-15,3-2 1 16,4-7-1-16,0-10 1 15,2-16 1-15,2-18-3 16,2-20 4-16,1-18-3 16,5-19 1-16,0-17-1 15,4-15 1-15,5-18-1 0,3-14-2 16,6-19 3-16,9-13-3 15,9-9 1-15,11-3 1 16,10-3-1-16,10 2 1 16,7 9-5-16,-2-6-11 15,18 26-22-15,-15 2-2 16,11 16 0-16,-10-5-2 15</inkml:trace>
  <inkml:trace contextRef="#ctx0" brushRef="#br2" timeOffset="86359.9394">12492 4536 75 0,'-23'-18'37'15,"-2"15"-1"-15,-13-2-1 16,-3 19-29-16,-6 3 0 16,4 13-2-16,-5 2 0 15,5 10-1-15,2-1-1 0,10 3 0 16,11-7-1-16,14-5 1 15,13-9 0-15,18-10-1 16,14-12 1-16,10-12-1 16,9-10 0-16,7-9 1 15,-2-7-1-15,1-2 0 16,-11 3 0-16,-9 3 0 15,-12 5 0-15,-12 12 0 16,-20 16-1-16,0 0 1 16,0 0-2-16,-25 32 1 15,9-1-2-15,3 3-1 16,12 7-3-16,2-15-19 15,26 11-13-15,6-16-1 16,24 3-2-16,10-18 1 16</inkml:trace>
  <inkml:trace contextRef="#ctx0" brushRef="#br2" timeOffset="86791.9641">14348 4072 71 0,'-18'-50'38'0,"6"11"0"16,-12-4 0-16,4 23-15 15,-9-1-18-15,-4 14-2 16,-5 17 0-16,-4 17 0 16,-5 14-2-16,-3 18 1 15,-3 13-1-15,2 11 0 16,1 7-1-16,8 5 0 15,7 2-1-15,8-3-1 16,10-5-2-16,6-15-4 16,24 1-28-16,-8-25-3 0,16-5 1 15,-6-24-2-15</inkml:trace>
  <inkml:trace contextRef="#ctx0" brushRef="#br2" timeOffset="87118.9828">13767 4539 94 0,'-19'-8'38'16,"19"8"1"-16,-14 10-2 16,14-10-33-16,26 10-2 15,0-4 0-15,11-6-1 16,9-2 1-16,9-5-2 15,6-3 0-15,6-3 0 0,3 0 0 16,-4-1 0-16,-5 3-1 16,-9 4 1-16,-6 2-1 15,-14 9 1-15,-10 6 0 16,-13 9 0-16,-13 6 0 15,-10 6 0-15,-7 7 0 16,-6 3 0-16,3 1 0 16,0-4-1-16,4-4-1 15,12-7-3-15,8-27-30 16,17 15-3-16,9-32 0 15,16-3-1-15</inkml:trace>
  <inkml:trace contextRef="#ctx0" brushRef="#br2" timeOffset="87292.9927">14613 4054 106 0,'-24'-10'38'16,"5"14"0"-16,-3-6-4 15,11 5-37-15,14 8-12 16,-3-11-23-16,30 3 2 15,-6-13-2-15,18 8-1 16</inkml:trace>
  <inkml:trace contextRef="#ctx0" brushRef="#br2" timeOffset="87510.0052">15132 3886 107 0,'0'0'39'0,"-13"32"1"15,-5-17-4-15,4 23-32 16,-5 7 0-16,3 13-2 15,-7 8 0-15,2 8-2 16,-1 5 0-16,5 1-1 16,5 0-4-16,0-13-4 15,22 4-28-15,-3-26-4 16,22-6 2-16,4-25-2 15</inkml:trace>
  <inkml:trace contextRef="#ctx0" brushRef="#br2" timeOffset="87744.0186">15786 3732 113 0,'-29'50'40'0,"-10"9"1"16,5 21-3-16,-4 4-36 15,6 12-1-15,1 4 0 16,4 1-1-16,5 2-1 16,1-7-2-16,6-3-4 15,-4-23-18-15,15 7-13 16,-7-22-2-16,13-5-1 15,-6-23 1-15</inkml:trace>
  <inkml:trace contextRef="#ctx0" brushRef="#br2" timeOffset="87969.0315">15378 4262 112 0,'-31'3'40'0,"12"17"1"16,0-12-3-16,19-8-37 15,16 12 0-15,16-5-2 16,16-6 0-16,9-2-2 16,15-1-2-16,1-8-4 15,18 11-28-15,-12-10-2 16,0 8 2-16,-17-11-3 15</inkml:trace>
  <inkml:trace contextRef="#ctx0" brushRef="#br2" timeOffset="88569.0658">15839 4399 93 0,'-21'21'39'16,"17"3"0"-16,4-24-1 16,36 19-29-16,1-18-5 15,14-3 0-15,6-9-1 16,8-4-2-16,0-6 1 15,-5-2 0-15,-8-2-1 16,-11-2 0-16,-16 1-1 16,-13 3 1-16,-15 3-1 15,-15 6 1-15,-16 8-1 0,-7 8 1 16,-12 9-1-16,1 12 0 15,-2 7 0-15,6 8 0 16,10 6 0-16,16 2 0 16,17-1 1-16,22-5-1 15,16-7 1-15,18-6-1 16,12-11 0-16,6-7 1 15,5-13-1-15,-3-7 1 16,-6-8-1-16,-6-1 0 16,-11-5 0-16,-15 4 0 15,-6 1 0-15,-12 0 0 16,-15 20 0-16,0 0 0 15,-28 6-1-15,-1 14 1 16,-3 10-1-16,-1 9 1 16,-3 6-1-16,8 2 1 0,6-2 0 15,11-6 0-15,10-8 1 16,7-12 0-16,10-14 0 15,7-17 0-15,2-15 0 16,4-11 1-16,1-8-1 16,-1-7 0-16,3-2 0 15,0-2-1-15,-1 9 1 16,2 6-2-16,0 9 0 15,-1 8-3-15,7 18-10 16,-9-8-10-16,20 21-17 16,-16-2 0-16,10 12-2 15,-4-3 2-15</inkml:trace>
  <inkml:trace contextRef="#ctx0" brushRef="#br2" timeOffset="88706.0737">17295 4726 113 0,'-33'4'40'0,"4"-5"-5"15,8-8-31-15,-1-17-41 16,12 9-4-16,0-12-3 16</inkml:trace>
  <inkml:trace contextRef="#ctx0" brushRef="#br3" timeOffset="92185.2727">18304 3793 80 0,'5'-30'36'0,"-2"-3"0"15,5 15 0-15,-6 4-30 0,-2 14-1 16,7 12-1-16,-5 15 0 16,-6 16-1-16,-3 17 1 15,-9 11-2-15,-2 16 0 16,-8 8 0-16,-2 5-1 15,-1 0-1-15,2-2-1 16,3-8-1-16,2-15-3 16,17-9-2-16,3-28-9 15,24-4-22-15,1-25 1 16,17-7-2-16,-2-24 2 15</inkml:trace>
  <inkml:trace contextRef="#ctx0" brushRef="#br3" timeOffset="92505.291">18539 4362 61 0,'23'-32'37'0,"-11"0"-2"16,-2 20 0-16,-16 2-21 15,5 23-5-15,-14 2-1 16,3 18-3-16,-5 0-1 16,2 11-2-16,0-2 0 15,1 0-1-15,4-5 0 16,5-7 0-16,6-8 1 15,8-9-1-15,8-15 0 16,5-13 0-16,5-11 1 16,6-6-1-16,0-11 0 15,2 1 1-15,-2-1-1 16,-2 5 0-16,-6 8 0 15,-4 9 0-15,-5 14 0 0,-3 11-1 16,-2 12 0-16,-3 6-1 16,1 10-1-16,3 1-3 15,12 19-14-15,-6-15-20 16,19 8 0-16,-3-12 0 15,18 6-1-15</inkml:trace>
  <inkml:trace contextRef="#ctx0" brushRef="#br3" timeOffset="92872.3119">20227 3651 97 0,'-19'-9'39'15,"19"9"0"-15,0 0-1 16,0 0-33-16,5 12-3 16,-1 11 0-16,0 11 0 15,-2 11-1-15,0 11-1 16,-2 17 1-16,-3 10-1 15,-6 9 0-15,-4 6-2 16,-2 0 0-16,1-3-4 16,-5-17-5-16,15 1-27 0,-8-25 0 15,10-10-1-15,-4-26-1 16</inkml:trace>
  <inkml:trace contextRef="#ctx0" brushRef="#br3" timeOffset="93059.3226">20019 4275 89 0,'-22'-15'40'15,"-3"-3"-2"-15,12 23 2 16,3-4-32-16,10-1-5 16,29 9-1-16,9-12-2 15,20-9-2-15,11-11-4 16,23 5-11-16,-5-26-20 15,15 4 0-15,-11-16-1 0,3 8 0 16</inkml:trace>
  <inkml:trace contextRef="#ctx0" brushRef="#br3" timeOffset="93437.3443">20794 3668 106 0,'-23'35'40'15,"8"18"0"-15,-8-7-4 16,3 16-32-16,0 6-2 15,2 11 1-15,-8 4-2 16,0 1 0-16,-4-1 0 16,3-6-1-16,4-10 0 0,3-9 0 15,9-13 0-15,9-15-1 16,13-18 2-16,9-14-1 15,10-13 0-15,7-13 1 16,2-6-1-16,-1-7 2 16,-1 1-2-16,-3 0 1 15,-6 6-1-15,-5 9 1 16,-8 13-1-16,-15 12 0 15,9 20 0-15,-9 5-1 16,-4 11 0-16,-1 7-1 16,3 5-1-16,-3-4-2 15,12 7-4-15,-5-22-26 16,23 6-4-16,-3-21 0 15,16-5-1-15</inkml:trace>
  <inkml:trace contextRef="#ctx0" brushRef="#br3" timeOffset="93790.3645">21224 4302 109 0,'-12'14'38'15,"14"9"1"-15,-2-23-8 16,19 20-29-16,8-13-1 15,10-5 1-15,6-6 0 16,2-6 0-16,1-5 0 16,-4-2 0-16,-7-6 0 15,-7-1 0-15,-10-2-2 16,-9 0 2-16,-14 4-3 0,-8 6 1 15,-15 7-1-15,-6 9 1 16,-11 12 0-16,-5 16 0 16,-6 8 0-16,2 9 0 15,5 5 2-15,14 3-2 16,13-3 0-16,17-8-1 15,26-8-2-15,20-25-11 16,33 4-24-16,9-21-3 16,27-2 0-16,0-18-1 15</inkml:trace>
  <inkml:trace contextRef="#ctx0" brushRef="#br3" timeOffset="94189.3873">22952 3519 105 0,'-2'-19'38'15,"2"19"1"-15,0 0-3 16,0 0-33-16,-20 36-1 0,11 7-1 16,-1 15 1-16,-2 15-1 15,-3 13-1-15,-2 12 0 16,0 3 0-16,1-1-2 15,6-1-3-15,-3-21-13 16,16 5-21-16,-3-21 1 16,20-9 0-16,-1-23-1 15</inkml:trace>
  <inkml:trace contextRef="#ctx0" brushRef="#br3" timeOffset="94590.4101">23235 4088 115 0,'-30'10'39'0,"-15"0"0"16,5 21-5-16,-7-5-30 16,3 9-1-16,4 1 0 15,4 4-1-15,9 0-1 16,9-2 0-16,10-3-1 15,12-6 1-15,11-7 0 16,10-11-1-16,8-7 0 16,4-8 1-16,4-9 0 15,2-6 0-15,-1-9-1 16,-6-6 1-16,0-4-1 15,-6-1 1-15,-6 3-1 16,-4 3 1-16,-5 8-1 0,-9 5 0 16,-6 20 0-16,0 0 0 15,-16 26 0-15,-1 4-1 16,2 10 1-16,-1 2-2 15,5 5 0-15,4-5-3 16,14 0-2-16,2-26-20 16,29 5-12-16,1-28 0 15,22-3-2-15,1-24 1 16</inkml:trace>
  <inkml:trace contextRef="#ctx0" brushRef="#br3" timeOffset="95057.4368">23932 3382 118 0,'-26'32'41'0,"-13"8"0"16,12 23-4-16,-6 4-34 15,9 15 0-15,1 9-1 16,2 7 0-16,-2 5-1 15,4-1 0-15,3-5-1 16,4-8 0-16,5-8-1 16,-1-16 1-16,5-15 0 15,1-12-1-15,4-15 1 16,-2-23 0-16,0 0 0 15,20-22 0-15,-4-12 1 16,2-9-1-16,5-8 1 16,8-7 0-16,2 1-1 0,3 6 0 15,-1 10 1-15,1 11-1 16,-6 11 0-16,-1 16-1 15,-6 15 1-15,-4 15-1 16,-7 11 1-16,-5 3 0 16,-4 7-1-16,-7-1 1 15,-8 1 0-15,-4-4 0 16,-9-7 0-16,-8-7 1 15,-11-8-2-15,-3-8 0 16,-5-7-1-16,-3-15-5 16,16 4-18-16,-9-23-14 15,19 1-2-15,2-12-1 16,21 2 0-16</inkml:trace>
  <inkml:trace contextRef="#ctx0" brushRef="#br3" timeOffset="96245.5049">1200 6508 100 0,'0'0'39'16,"2"-18"0"-16,9 12-3 15,-11 6-32-15,20-16-1 16,-8 10-1-16,2 7 0 15,-1 9 0-15,-8 15-1 16,-1 11 0-16,-8 13 1 16,-4 12-1-16,-2 6 1 0,-2 3-1 15,1 0 1-15,4-8-1 16,7-10 1-16,9-15-1 15,10-19 1-15,13-19-2 16,11-17 1-16,7-16-1 16,10-14 1-16,-1-9 0 15,2-5-1-15,-6 0 0 16,-3 2 0-16,-14 6 1 15,-5 12-1-15,-11 10 0 16,-10 13 0-16,-12 19 0 16,0 0-1-16,-5 28 1 15,-5 14 1-15,4 8-1 16,2 7 1-16,4 5-1 15,7 2 1-15,10-3-1 16,6-12 2-16,6-14 0 0,8-14 0 16,2-19-2-16,1-16 0 15,1-19 0-15,-2-16 0 16,-3-14 0-16,-4-11 0 15,-3-8 0-15,-7-6 0 16,-3 1 0-16,-4 6-2 16,-3 15-2-16,-7 9-5 15,13 30-14-15,-16 1-16 16,13 26-2-16,-15 0 0 15,29 31-1-15</inkml:trace>
  <inkml:trace contextRef="#ctx0" brushRef="#br3" timeOffset="96610.5258">2561 6684 112 0,'-13'27'42'0,"6"-15"-2"16,19-3 0-16,9-14-37 15,19-10 0-15,17-12-1 16,11-7-2-16,2-6 1 16,-1 0-1-16,-10-4 1 15,-9 2-1-15,-15 1 1 16,-19 6-1-16,-20 6 1 15,-20 10 0-15,-18 8 0 16,-13 16 0-16,-12 15-1 16,-6 20 1-16,-5 14 0 0,5 13 3 15,11 10-4-15,13 3 0 16,18 1 0-16,22-9 0 15,24-12 0-15,21-22-3 16,36-4-14-16,7-31-20 16,36-7-4-16,8-24 0 15,27-8-3-15</inkml:trace>
  <inkml:trace contextRef="#ctx0" brushRef="#br3" timeOffset="97178.5583">4516 6450 92 0,'0'0'37'16,"12"-3"1"-16,-12 3 0 15,-8 36-31-15,-3-5-1 0,4 15 1 16,-4 10-3-16,-1 9 1 15,2 2-2-15,1 2 1 16,5-5-1-16,8-9 0 16,7-12-2-16,8-19 0 15,10-19 0-15,11-18 0 16,8-19 0-16,6-13 0 15,2-12-1-15,0-6 0 16,-1-4 2-16,-8 1-4 16,-8 4 2-16,-7 12-2 15,-12 12 2-15,-6 14-1 16,-14 24 1-16,0 0-2 15,-8 34 3-15,-3 9 0 16,-4 13-2-16,2 2 0 0,5 8-3 16,4-6-2-16,19 6-15 15,-4-28-15-15,27-7-4 16,4-24-1-16,21-9 0 15</inkml:trace>
  <inkml:trace contextRef="#ctx0" brushRef="#br3" timeOffset="97495.5764">5532 6393 114 0,'-29'12'40'0,"-8"-4"0"15,11 19-3-15,1-9-34 16,12 5 0-16,8 0-1 0,9 1 0 15,9 1-1-15,8 2 1 16,4 1-1-16,2-2 1 16,0 2-1-16,-3-3 0 15,-5 2 0-15,-7-4-1 16,-12 1 0-16,-6-2-1 15,-11-1 0-15,-6-4 0 16,-6-2-1-16,-3-4-2 16,3 3-2-16,-6-18-15 15,17 7-17-15,1-14-2 16,17-1 1-16,5-12-2 15</inkml:trace>
  <inkml:trace contextRef="#ctx0" brushRef="#br3" timeOffset="97845.5964">5815 6650 107 0,'-12'17'38'15,"13"5"2"-15,-1-22-3 16,22 11-33-16,5-19-1 15,14-6 0-15,6-11-2 16,8-8 0-16,-1-5 0 16,-1-3-1-16,-10-4 1 15,-10 2-1-15,-14 2 2 16,-14 5-2-16,-17 9 1 0,-13 13 0 15,-13 13 0-15,-10 17 0 16,-7 19 1-16,-6 16 1 16,3 8-1-16,9 10 1 15,8 1-2-15,13-1 1 16,19-10-2-16,18-16-3 15,31-11-8-15,15-30-9 16,38-4-21-16,8-21-2 16,26-8 1-16,11-20-3 15</inkml:trace>
  <inkml:trace contextRef="#ctx0" brushRef="#br3" timeOffset="98447.6308">7751 6413 102 0,'-14'-15'38'15,"-11"1"1"-15,2 13-2 16,-13 5-35-16,0 16 1 15,-5 12 0-15,-3 13 1 16,-5 8-1-16,6 6 2 16,5 1-3-16,11-1 2 15,12-10-1-15,15-11 0 16,15-15-2-16,22-17 1 15,12-16-1-15,14-17-1 16,7-11 1-16,3-9-1 16,-3-7 2-16,-9-2-2 15,-8 3 0-15,-11 6 0 0,-12 9 0 16,-16 10 0-16,-13 11 0 15,-1 17 0-15,-24 16 0 16,2 13 0-16,-5 13 0 16,3 4-2-16,10 9-2 15,5-2-2-15,23 8-18 16,1-20-14-16,30-10-4 15,8-21 1-15,27-6-2 16</inkml:trace>
  <inkml:trace contextRef="#ctx0" brushRef="#br3" timeOffset="98791.6505">9583 5712 97 0,'-29'-26'37'15,"-15"11"1"-15,-1 30-2 16,-16 19-31-16,2 23-1 16,-3 17-1-16,7 15 1 15,-1 10-2-15,6 12 1 16,8-2 0-16,11-3 2 0,8-6-5 15,8-14 0 1,14-8-5-16,-4-23-12 0,16-2-21 16,-6-22-1-16,8-7 0 15,-13-24-1-15</inkml:trace>
  <inkml:trace contextRef="#ctx0" brushRef="#br3" timeOffset="99131.67">8883 6410 114 0,'0'0'40'0,"-2"16"1"16,18 3-1-16,-1-8-38 16,19-5 1-16,16-5-2 15,10-3 0-15,10-4 0 0,5-3-1 16,1 0 1-16,2 0-1 15,-7 1 1-15,-11 0 0 16,-10 3-1-16,-14 3 1 16,-11 5 0-16,-11 3 0 15,-9 4-1-15,-12 10 1 16,-4 6-1-16,-7 9 1 15,-2 6-1-15,-3 7 1 16,1 2-3-16,1-1-1 16,14-1-6-16,-3-22-20 15,23-3-12-15,6-26 1 16,19-7-1-16,2-26-1 15</inkml:trace>
  <inkml:trace contextRef="#ctx0" brushRef="#br3" timeOffset="99282.6786">9760 6023 117 0,'-33'10'38'0,"-2"4"-2"16,12-2-7-16,23-12-66 15,14 2-1-15,19-11-2 16,11-15 0-16</inkml:trace>
  <inkml:trace contextRef="#ctx0" brushRef="#br3" timeOffset="99497.6909">10539 5739 90 0,'-35'30'43'0,"3"19"0"16,-19-1 0-16,8 18-23 15,-2 6-16-15,1 11 0 16,2 17-1-16,0 6-2 15,2 1-2-15,8-3 1 16,19-5-5-16,7-21-3 16,29-8-30-16,4-34-2 15,20-22 0-15,10-29-3 16</inkml:trace>
  <inkml:trace contextRef="#ctx0" brushRef="#br3" timeOffset="99716.7034">10983 5717 99 0,'-33'42'42'16,"-3"33"1"-16,-18 9-2 16,5 11-31-16,-1 7-6 15,5 3-2-15,6 0 0 16,7-5-3-16,14-7-4 15,3-24-13-15,18 0-22 16,0-22 1-16,12-9-1 16,-6-23 1-16</inkml:trace>
  <inkml:trace contextRef="#ctx0" brushRef="#br3" timeOffset="99903.7141">10585 6274 121 0,'0'0'42'16,"-18"-4"1"-16,27 14-3 15,-9-10-37-15,43 6-2 16,9-7-2-16,10-5-1 16,15 2-3-16,3-8-9 15,16 11-24-15,-7-11-4 16,4 6 1-16,-19-5-1 15</inkml:trace>
  <inkml:trace contextRef="#ctx0" brushRef="#br3" timeOffset="100511.7488">11261 6308 116 0,'-32'25'41'16,"15"4"0"-16,1-14 0 16,16-15-37-16,24 9-2 15,6-8 0-15,11-9-1 16,7-3 0-16,6-7-1 15,1-4 0-15,-3-4 1 16,-6-1-2-16,-11-1 1 16,-11 1-1-16,-16 3 1 15,-14 4 0-15,-15 6 0 16,-10 8 0-16,-14 7 0 15,-6 11 1-15,-5 8 0 16,3 8 0-16,3 3 0 0,9 6 0 16,16 1 1-16,11 1-2 15,19-3 0-15,19-6 0 16,18-8 0-16,12-4 0 15,12-8 0-15,9-4 0 16,4-8 0-16,-4-4 0 16,-6-3 0-16,-12-2 0 15,-11 1 0-15,-12 3 0 16,-16 1 0-16,-18 6 0 15,-5 11 0-15,-13 11 0 16,-11 5 0-16,-1 7 0 16,-1 4 0-16,5 0 0 15,4 1 0-15,8-3 0 16,12-11 0-16,10-12 0 0,10-12 0 15,8-10 0-15,-1-13 0 16,2-10 0-16,-1-8 0 16,-3-6 0-16,-4-4 0 15,-5-2 0-15,6 1 0 16,-6 3 0-16,3 4 0 15,3 5 0-15,4 5 0 16,8 2-11-16,23 18-9 16,-5-8-15-16,24 12-8 15,4-4 1-15,18 7-2 16</inkml:trace>
  <inkml:trace contextRef="#ctx0" brushRef="#br3" timeOffset="100985.776">13711 5672 101 0,'-34'-31'38'15,"0"12"0"-15,-14 1-1 16,-2 21-35-16,-7 15 2 16,2 18 1-16,-7 16 1 15,3 16-2-15,2 14 0 16,8 11 0-16,7 6-1 15,11 4-1-15,10-2-1 16,9-6-1-16,14-5-5 16,3-20-14-16,17-1-20 15,-9-21 0-15,8-9-2 0,-7-22 1 16</inkml:trace>
  <inkml:trace contextRef="#ctx0" brushRef="#br3" timeOffset="101502.8056">12999 6353 122 0,'0'0'41'0,"12"5"1"16,9-6-2-16,7-2-38 15,25-6-1-15,14-3-1 16,13-4 0-16,6 0 0 15,1 1 0-15,-2 1 0 16,-6 2-1-16,-8 4 1 0,-18 7 0 16,-10 5 0-16,-16 5 0 15,-16 5 1-15,-12 3-1 16,-14 8 1-16,-6 3-1 15,-6 2 1-15,3 4 0 16,0 2 0-16,4 0 2 16,12-5-3-16,11-3 0 15,14-8 0-15,14-10 0 16,9-4 0-16,7-13 0 15,8-11 0-15,3-8 0 16,-1-7 0-16,-1-7 0 16,-10-2 0-16,-5-4 0 15,-8-2 0-15,-5 8 0 16,-7 4 0-16,-8 11 0 15,-7 10 0-15,-6 15 0 0,0 0 0 16,-10 30 0-16,-4 4 0 16,3 8 0-16,0 1 0 15,7 3-5-15,5-7-2 16,16 5-8-16,-3-28-13 15,29 3-13-15,-1-19 1 16,17-2-1-16,1-16 1 16</inkml:trace>
  <inkml:trace contextRef="#ctx0" brushRef="#br3" timeOffset="101879.8271">14773 6189 110 0,'-9'-13'40'0,"-5"27"2"15,-15 3-2-15,6 19-33 0,-12 1-3 16,2 7-1-16,-3 1 0 15,4 6-1-15,4-5 0 16,7-6 0-16,7-4-2 16,11-11 0-16,10-9 0 15,8-10 0-15,8-14 0 16,6-10 0-16,6-9 0 15,5-9 0-15,-1-6 0 16,1-3 0-16,-2-5 0 16,-3 2 0-16,-2 6 0 15,-6 5 0-15,-7 12 0 16,-6 9 0-16,-2 13 0 15,-9 15 0-15,-4 13 0 16,-6 11 0-16,-1 8 0 0,-3 4 0 16,7 5-3-16,-2-5-1 15,12 0-7-15,-3-18-7 16,25 3-15-16,-6-21-8 15,14-2 1-15,2-21-1 16,14-6 2-16</inkml:trace>
  <inkml:trace contextRef="#ctx0" brushRef="#br3" timeOffset="102253.8484">15328 6252 119 0,'-33'10'40'0,"12"13"1"15,-11-5-7-15,2 14-29 16,0 2-1-16,4 3-1 15,4-5 0-15,3 0-1 0,10-7 0 16,9-5 0-16,0-20-2 16,28 11 0-16,-1-24 0 15,8-7 0-15,3-10 0 16,2-10 0-16,7-7 0 15,-4-7 0-15,-3-2 0 16,1 3 0-16,-9 6 0 16,-6 12 0-16,-10 11 0 15,-7 17 0-15,-5 18 0 16,-8 14 0-16,-5 15 0 15,-5 9 0-15,4 6-2 16,-3-2-1-16,8 2-2 0,1-10-4 16,17 2-6-16,-3-27-10 15,17 1-15-15,-2-17-1 16,12-7 0-16,-2-14 1 15</inkml:trace>
  <inkml:trace contextRef="#ctx0" brushRef="#br3" timeOffset="102607.8688">15795 6248 114 0,'-24'14'41'16,"-5"-5"1"-16,14 8-1 16,-5-3-37-16,23-1-1 15,13-4 0-15,11-1-1 16,5-6-1-16,10-3 0 15,2-7-1-15,3-2 0 0,-1-7 0 16,-9-1 0-16,-6-4 0 16,-9-1 0-16,-9 1-1 15,-17 3 1-15,-11 4 0 16,-16 10 0-16,-8 8 0 15,-11 12 0-15,0 6 0 16,-2 11 1-16,7 3 0 16,8 5-1-16,16-2 2 15,17-4-2-15,19-8 0 16,21-9-3-16,15-9-1 15,13-16-5-15,18 1-5 16,-4-29-11-16,16 5-17 16,-9-21 1-16,9-2-2 15,-12-17 3-15</inkml:trace>
  <inkml:trace contextRef="#ctx0" brushRef="#br3" timeOffset="102817.8808">16805 5521 117 0,'-37'14'43'0,"1"37"1"16,-19 4 0-16,2 17-40 15,4 10-1-15,-1 10-3 16,6 4 0-16,5-3 0 16,11-3 0-16,14-12 0 15,13-6 0-15,10-16-4 16,18-3-9-16,0-26-7 15,26 3-15-15,-5-20-8 16,13-2 0-16,-1-11-1 0</inkml:trace>
  <inkml:trace contextRef="#ctx0" brushRef="#br3" timeOffset="102938.8877">16903 6516 123 0,'-17'7'40'0,"-3"-4"-8"16,3-8-7-16,17 5-62 15,-21-13-6-15,21 13 1 16,0 0-3-16</inkml:trace>
  <inkml:trace contextRef="#ctx0" brushRef="#br3" timeOffset="1.42913E6">961 8802 71 0,'0'0'37'0,"28"-17"-4"15,9 2 3-15,2-6-34 16,18-2 0-16,8-1 0 16,9-2-1-16,-1 2 0 15,-6 4-1-15,-8 3 0 0,-13 6 1 16,-14 6-1-16,-12 11 0 15,-18 6 1-15,-15 9 0 16,-13 8 0-16,-10 8 1 16,-9 7 1-16,-2 4-2 15,-3-1 2-15,8-2-2 16,9-3 1-16,9-7-1 15,16-8 0-15,11-7-1 16,17-11 1-16,8-3-1 16,12-4 1-16,3-2-1 15,1-2 0-15,-2 3 2 16,-6 4-2-16,-5 5 1 15,-11 8-1-15,-12 7 2 16,-14 9-2-16,-14 11 2 0,-12 8-2 16,-9 8 2-16,-11 3-2 15,-2 0 0-15,-2-5 0 16,5-12-5-16,12-3-8 15,9-33-23-15,30-11 0 16,-6-31 0-16,30-12-2 16</inkml:trace>
  <inkml:trace contextRef="#ctx0" brushRef="#br3" timeOffset="1.42969E6">1592 8229 59 0,'-27'-19'35'0,"-5"7"-1"16,-7 5-1-16,-6 7-17 16,-11 8-14-16,-10 13 1 15,-16 7-1-15,-3 19 2 16,-10 9-2-16,-3 16 2 15,-4 8 1-15,7 16 0 16,7 8-1-16,18 13-1 16,18 9 0-16,21 4 0 15,17 2-1-15,26-3-2 0,20-2 0 16,21-11-1-16,24-10 1 15,16-19 0-15,12-24 0 16,17-23 1-16,6-31-1 16,14-30 1-16,7-31 0 15,-2-33 0-15,-7-25 0 16,-11-19 0-16,-13-14-2 15,-22-10 2-15,-27-8-1 16,-33-1 0-16,-34 7 0 16,-25 9 0-16,-34 14-1 15,-30 17 1-15,-23 25-1 16,-23 33 0-16,-18 38 0 15,-17 41-2-15,-6 43-1 0,-7 18-12 16,20 30-21-16,11-6 0 16,32 2-1-16,30-27-3 15</inkml:trace>
  <inkml:trace contextRef="#ctx0" brushRef="#br3" timeOffset="1.43048E6">2886 8644 72 0,'3'-25'34'16,"4"5"0"-16,-6-2 1 15,3 11-29-15,-7-2 0 16,3 13-2-16,0 0-1 16,3 30 0-16,-7 11 0 15,-2 17 0-15,-2 16-1 16,-1 16 0-16,-1 15 0 15,0 11-1-15,1 0 1 16,3-6-3-16,6-4-4 0,-4-23-27 16,14-7-5-16,-1-27 1 15,11-20-2-15</inkml:trace>
  <inkml:trace contextRef="#ctx0" brushRef="#br3" timeOffset="1.43084E6">2798 8462 99 0,'0'0'39'15,"5"-11"-1"-15,17 14-1 16,-1-1-37-16,21-4 0 15,13-1 0-15,15 1 0 0,8 2 1 16,7 6-1-16,-2 8 0 16,-6 8 0-16,-9 11 0 15,-12 11 0-15,-19 11 2 16,-23 17-1-16,-20 8 1 15,-23 12-1-15,-21 8 0 16,-16 5 0-16,-10 2 0 16,-6-2-1-16,-5-8 0 15,4-10-1-15,9-12 0 16,11-18-4-16,22-10-7 15,9-32-25-15,32-15 0 16,-2-23 0-16,30-11-2 16</inkml:trace>
  <inkml:trace contextRef="#ctx0" brushRef="#br3" timeOffset="1.43125E6">3573 9180 94 0,'13'20'37'16,"2"-13"-1"-16,13 0 1 16,1-10-36-16,17-7 0 15,9-8 0-15,7-8 1 16,0-4-1-16,-1-4 0 15,-4-2 1-15,-11-1-1 16,-15-1-1-16,-9 3 2 0,-19 3-1 16,-16 8 0-16,-17 8 1 15,-12 13 0-15,-12 10-1 16,-8 15 1-16,-5 13 2 15,0 12-3-15,2 10 2 16,9 6 0-16,10 2-2 16,16-2-1-16,17-7 1 15,19-5-2-15,21-13-1 16,17-10-2-16,25-7-4 15,8-24-15-15,21 7-15 16,-1-18-2-16,12 1 0 16,-6-18 0-16</inkml:trace>
  <inkml:trace contextRef="#ctx0" brushRef="#br3" timeOffset="1.43152E6">4970 8804 86 0,'-33'12'39'16,"-17"7"-1"-16,-4 14 2 15,-12 4-32-15,2 11-1 16,-5 3 0-16,9 8-3 15,6-3-1-15,11 2-2 16,12-12 0-16,24-3 0 16,16-15-2-16,20-14-2 15,22-7-3-15,14-18-3 0,25-1-28 16,-2-11-3-16,14 0 1 15,-5-12-2-15</inkml:trace>
  <inkml:trace contextRef="#ctx0" brushRef="#br3" timeOffset="1.43194E6">5494 8834 87 0,'-44'-15'37'15,"1"12"1"-15,-14 2 2 16,6 17-33-16,-9 5 0 15,5 13-1-15,-2 8 0 16,5 10-1-16,3 2-1 0,8 3-2 16,9 0-1-16,11-3 0 15,12-10 0-15,14-7-1 16,13-12 0-16,16-11-1 15,9-16 1-15,6-12-1 16,7-10 1-16,3-13-1 16,-2-5 0-16,-2-7 0 15,-7-1 0-15,-12 3 1 16,-5 4-1-16,-10 9 1 15,-10 4-1-15,-6 13 2 16,-5 17-2-16,-13 2 1 16,-1 17-1-16,-3 11 1 15,-1 9-1-15,0 6-1 0,4 11-1 16,4-9-2-16,13 6-6 15,1-23-19-15,26 2-8 16,2-24 0-16,18-5-1 16</inkml:trace>
  <inkml:trace contextRef="#ctx0" brushRef="#br3" timeOffset="1.43231E6">5906 8955 95 0,'-25'25'39'16,"-3"18"1"-16,-10 2-2 15,8 12-31-15,-8-1-3 16,12 2 0-16,2-4-2 16,10-8 0-16,13-12-1 0,11-15 0 15,16-22 0-15,9-19-1 16,12-14 1-16,4-13-1 15,7-11 1-15,2-8-1 16,1-7-1-16,-3 1 2 16,-7 7-2-16,-4 12 2 15,-9 7-2-15,-10 14 2 16,-11 17-1-16,-17 17 1 15,9 20 1-15,-13 14-2 16,-5 7 2-16,3 9-3 16,7 5 1-16,3-5-3 15,20-2-1-15,3-20-7 16,30 0-25-16,0-26-4 15,24-7 1-15,-6-21-1 0</inkml:trace>
  <inkml:trace contextRef="#ctx0" brushRef="#br3" timeOffset="1.43252E6">7181 8323 107 0,'-40'30'41'15,"1"23"1"-15,-11 0-4 16,5 16-35-16,4 3 1 15,3 8-3-15,9-1 0 16,7-4-4-16,11 3-1 16,-5-22-19-16,20 12-16 15,-9-17-1-15,9-3-1 0,-8-19-1 16</inkml:trace>
  <inkml:trace contextRef="#ctx0" brushRef="#br3" timeOffset="1.43282E6">6765 8857 97 0,'0'0'38'16,"14"8"2"-16,8 4-3 15,0-11-33-15,21-4-1 16,9-3-1-16,9-6-2 15,2 0-2-15,0-2 2 0,-2-1-2 16,-5-1 1-16,-13 6 0 16,-8 6 1-16,-13 4 0 15,-10 8 1-15,-11 10 1 16,-9 10-2-16,-9 7 2 15,-2 7-2-15,-3 8 1 16,1-1-4-16,8 7-4 16,-4-16-28-16,21-3-4 15,6-15 1-15,13-6-1 16</inkml:trace>
  <inkml:trace contextRef="#ctx0" brushRef="#br3" timeOffset="1.43297E6">7404 8458 67 0,'-43'-25'28'16,"3"18"-27"-16,5 7 0 16,8 0-16-16,9 2-22 15</inkml:trace>
  <inkml:trace contextRef="#ctx0" brushRef="#br3" timeOffset="1.4335E6">7910 8734 90 0,'13'-5'39'0,"-13"5"-2"15,0 0 1-15,-15 4-34 16,0 11 1-16,-8 9-1 15,-6 14-1-15,-6 2 1 16,-1 12-2-16,-1-1 2 16,7 1-3-16,5-2 2 15,10-8-1-15,5-8-1 16,13-11 0-16,6-13 0 15,9-12 0-15,6-12 0 0,3-9 0 16,2-9 0-16,-1-9 0 16,3-7-2-16,-3-6 2 15,1 1-2-15,0 4 1 16,-5 6-1-16,1 10 1 15,-4 6-2-15,-1 12 3 16,-2 15-1-16,-1 17 0 16,-6 6 2-16,0 11-2 15,0 7 0-15,0 2-2 16,4 6-2-16,-1-8-5 15,20 11-15-15,-15-22-16 16,22 8 1-16,-10-24-1 16,18 2 0-16</inkml:trace>
  <inkml:trace contextRef="#ctx0" brushRef="#br3" timeOffset="1.434E6">8545 8785 105 0,'-24'-8'40'0,"-17"5"1"16,5 24-2-16,-10 1-33 15,3 10-1-15,2 4-1 16,5 3-1-16,10-2 0 16,10 0-1-16,12-8-2 15,15-10 1-15,10-9-1 16,9-8 0-16,9-9-1 15,5-8 1-15,3-6-1 16,-2-6 0-16,1-6-1 16,-8 2 1-16,-4 4-1 0,-10 2 1 15,-9 10 1-15,-15 15-1 16,0 11 0-16,-16 16 1 15,-12 21 1-15,-5 19-1 16,-8 14 0-16,-5 16-1 16,1 8 0-16,-2 2 0 15,3 2-1-15,4-5 1 16,5-10 0-16,3-14 1 15,5-18 1-15,3-17 1 16,2-20-1-16,5-17 1 16,1-19 0-16,8-16 0 15,2-21 0-15,10-18-1 0,6-21-1 16,11-13 0-1,10-2 0-15,4 0-1 0,6 10-1 16,-3 6-3-16,10 23-11 16,-16-2-15-16,12 36-9 15,-11 2 0-15,9 18-1 16,-4-4 0-16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5T00:05:32.01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92D050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3103 9894 21 0,'-20'-8'25'15,"20"8"2"-15,-17 8-1 16,3-14-14-16,14 6-1 16,-17-3-1-16,17 3-2 15,-14-9-1-15,14 9-2 16,-13-14-1-16,13 14-3 15,-12-11 1-15,12 11-1 16,-16-4-1-16,16 4 1 16,-12 0 0-16,12 0 1 15,0 0-1-15,0 0 1 0,0 0 1 16,0 0 0-16,11-3-1 15,8-2 1-15,3-6-1 16,8 1 0-16,3-4 0 16,7 1-1-16,3 0 0 15,4 2 0-15,2 2-1 16,2 0 0-16,1 3 1 15,0 1-1-15,4 2 0 16,-1-2 0-16,5 2 1 16,2 0-1-16,2 0 1 15,5 0 0-15,3 0-1 16,3 2 1-16,-3 0-1 15,4 0 1-15,1 1-1 0,2 0 1 16,-2 0-1 0,3-4 0-16,6 2 0 0,3-3 0 15,8-1 0-15,2-3 0 16,2-3 1-16,6 0-1 15,0 1 0-15,4-1 0 16,-3 3 0-16,-4 2 0 16,-1 1 0-16,-3 3 0 15,-4 3 0-15,-2 0-1 16,-3 1 1-16,-3-1 0 15,-1 2 0-15,-1-1 0 16,-1-2 0-16,-3 0 0 16,2 0-1-16,-4 0 1 15,1-2-1-15,-4 1 1 0,2 0 0 16,-1 0 0-1,0 0-1-15,-2 1 1 0,-1 0 0 16,0 1 0-16,-4 0 0 16,-1 1 0-16,-6-1 1 15,-4 1-1-15,-2 1 0 16,-1 0 1-16,-3-1-1 15,1-1 1-15,-3-1-1 16,-1 1 0-16,-1-2 1 16,-4 0-1-16,-3-1 1 15,-3-2-1-15,-5 0 1 16,-1-1-1-16,-5-1 1 15,3-2-1-15,-2 1 1 16,2 0-1-16,-1-2 1 16,0 2-1-16,-1 0 0 0,-1-1 0 15,-3 3 0-15,-5 2 0 16,-4 0-1-16,-7 2 1 15,-10 2-2-15,0 0 0 16,0 0-1-16,0 0-3 16,1 18-18-16,-1-18-11 15,-11 14 1-15,11-14-3 16,-16 8 3-16</inkml:trace>
  <inkml:trace contextRef="#ctx0" brushRef="#br1" timeOffset="4506.2577">1565 10233 64 0,'0'0'34'16,"-4"-18"-2"-16,4 18 1 16,-17-6-30-16,1 16 2 15,-12 6-1-15,-5 17 1 16,-16 2 0-16,-6 14 0 15,-9-1-1-15,3 4 1 16,0-6-1-16,17-1 0 16,10-11-3-16,24-6 1 0,14-13-1 15,24-8-1-15,18-7-1 16,12-2 1-16,6-1-1 15,0 1 1-15,-5 2-1 16,-8 4 1-16,-11 6-1 16,-14 10 0-16,-18 8 1 15,-15 6 1-15,-16 8-1 16,-11 0 1-16,-8 3-1 15,-5-4 0-15,4-1-4 16,-4-20-12-16,18-1-19 16,5-18-1-16,24-1-1 15,6-25-1-15</inkml:trace>
  <inkml:trace contextRef="#ctx0" brushRef="#br1" timeOffset="5370.3071">1917 10504 72 0,'-30'16'36'0,"1"11"-1"16,-13 2 1-16,7 14-30 15,-11 5 0-15,9 12 0 16,1-4-1-16,10 2-1 15,13-8-1-15,13-7-1 16,17-15 0-16,15-15-1 16,12-19 0-16,10-14-1 15,6-16 1-15,-1-7-1 0,0-14 1 16,-7-3-2-16,-14 1 1 15,-10 4 0-15,-15 7 0 16,-13 5-1-16,-12 14 1 16,-10 11 0-16,-8 13 0 15,-7 12 1-15,1 7-2 16,6 6 2-16,6 5-1 15,11 2 0-15,14-6 0 16,13-4 0-16,15-7 0 16,13-8 0-16,11-8 0 15,4-2 0-15,4 0-1 16,-3-2 1-16,-4 4 0 15,-9 8 0-15,-12 7 0 0,-11 11 1 16,-11 9-1-16,-14 4 1 16,-7 9-1-16,-6 2 1 15,-4-1 0-15,-3-1 0 16,4-7 0-16,2-7 0 15,8-7 0-15,9-21-1 16,0 0 1-16,18-8-1 16,7-17 0-16,5-9 0 15,4-8 1-15,6-3-1 16,-3-3 0-16,-2 3 0 15,-8 7 1-15,-8 8-1 16,-10 12 1-16,-9 18-1 16,0 0 1-16,-22 17-1 15,6 7 1-15,0 6-1 16,4-1 0-16,6-1 1 0,10-5-1 15,11-8 1-15,10-13-1 16,9-12 1-16,9-7 0 16,3-9 0-16,1-6 0 15,-2 0 0-15,-7-2 0 16,-1 3 0-16,-9 7 0 15,-6 7-1-15,-9 4 0 16,-13 13 0-16,11 7 0 16,-14 12 0-16,-4 12-1 15,-4 6 1-15,1 8-1 16,-4 4 0-16,6 6-2 15,-4-5-1-15,11 3-4 16,-1-22-13-16,16 2-17 16,1-20 0-16,13-5 0 0,-4-17-3 15</inkml:trace>
  <inkml:trace contextRef="#ctx0" brushRef="#br1" timeOffset="5700.326">3083 10683 87 0,'-8'14'37'0,"12"10"0"16,2-14 1-16,10 2-33 16,16-11 0-16,11-3-2 15,9-10 0-15,3-4-1 16,-1-7 0-16,-1 0-1 15,-9-5-1-15,-10 0 1 0,-17 3-1 16,-13 2 1-16,-18 6-1 16,-10 4 0-16,-18 8 2 15,-6 9-1-15,-5 6 0 16,-4 13 1-16,5 6 0 15,6 8 0-15,8 6 0 16,14-3-1-16,16-1 0 16,18-5-2-16,21-7-5 15,12-21-29-15,30-4-5 16,7-21 2-16,20-4-5 15</inkml:trace>
  <inkml:trace contextRef="#ctx0" brushRef="#br1" timeOffset="6756.3864">4322 10705 55 0,'0'0'32'0,"-13"25"1"15,3-11-1-15,3 12-25 16,-10-4 0-16,10 13 2 15,-7-7-2-15,8 8 0 16,-5-9-3-16,5 1 0 16,3-8-2-16,1-2 1 0,0-7-1 15,2-11 0-15,0 0-1 16,17-15 0-16,-9-7 1 15,1-5-1-15,3-9 0 16,-1-1 0-16,0-3 0 16,1 3 0-16,-2 4 0 15,0 7-1-15,-3 5 1 16,-1 9 0-16,-6 12 0 15,0 0 0-15,14 8 0 16,-10 5 0-16,2 4 0 16,2 2-1-16,5 0 1 15,2 0-1-15,6-1 1 16,5-9-1-16,5-7 0 15,5-7 0-15,3-7 1 0,8-9-1 16,-3-3 0-16,2-4 0 16,-6-2 1-16,-5 2-1 15,-5 2 1-15,-8 6-1 16,-8 8 0-16,-14 12 1 15,0 0-1-15,3 16 0 16,-13 13 0-16,-3 6 0 16,-2 13 0-16,4 2 0 15,-3 3-1-15,8-2-1 16,6-4-1-16,8-14-2 15,15-6-6-15,-2-24-25 16,22-4-2-16,-3-22 0 16,15-1 0-16</inkml:trace>
  <inkml:trace contextRef="#ctx0" brushRef="#br1" timeOffset="6940.3969">5265 10597 94 0,'-6'20'37'0,"-12"8"2"15,3 16-1-15,-8 4-33 16,5 4-2-16,0-3-1 15,8-1-1-15,3-7-1 16,5-7-1-16,7-12-3 16,-5-22-4-16,31 0-30 15,-13-22 0-15,12-6 1 16,-4-17-2-16</inkml:trace>
  <inkml:trace contextRef="#ctx0" brushRef="#br1" timeOffset="7073.4045">5291 10284 99 0,'-29'-18'39'0,"12"23"1"15,-3 4-5-15,14 3-39 16,18 7-30-16,5-9-5 16,26 1 2-16,8-6-4 15</inkml:trace>
  <inkml:trace contextRef="#ctx0" brushRef="#br1" timeOffset="7307.4179">6007 10524 82 0,'-36'37'39'15,"-1"10"-1"-15,-11-1 2 16,4 0-30-16,-6 2-5 16,5 3-1-16,3-6-3 15,6-3 0-15,6-5-2 16,7-12-2-16,11-8-4 15,2-18-12-15,10 1-19 16,8-15 0-16,3-2-1 16,-3-14 1-16</inkml:trace>
  <inkml:trace contextRef="#ctx0" brushRef="#br1" timeOffset="7465.427">5603 10668 96 0,'0'0'39'0,"-14"-9"1"16,21 26 0-16,-5-1-32 0,18 6-3 15,8-6-3-15,18-2 0 16,12-11-2-16,14-7-1 15,20-14-5-15,8-24-14 16,18 5-20-16,-7-18-2 16,4 3 4-16,-15-14-5 15</inkml:trace>
  <inkml:trace contextRef="#ctx0" brushRef="#br1" timeOffset="7660.4381">6637 10092 110 0,'-38'43'40'0,"6"16"1"15,-7-5-4-15,10 14-35 16,4 4 0-16,8 4 0 0,3-3-2 16,4-1 0-16,9-4-4 15,1-10-4-15,17-3-30 16,-12-18-2-16,8-3-1 15,-6-20-1-15</inkml:trace>
  <inkml:trace contextRef="#ctx0" brushRef="#br1" timeOffset="8225.4704">6349 10499 97 0,'-9'11'41'16,"14"8"0"-16,-5-19-1 0,22 14-36 15,6-13 0-15,14-4-1 16,2-3-1-16,3-3 0 16,2-4 0-16,2-1-2 15,-7-2 1-15,-3 4-1 16,-11 0 1-16,-8 5-1 15,-7 1 0-15,-15 6 0 16,0 0 1-16,1 13-1 16,-14 3 1-16,-4 8 0 15,-3 6-1-15,2 6 1 16,-3 4 0-16,3 8-1 15,5-6 1-15,8-2-1 16,5-6 0-16,10-7 0 0,10-11 0 16,10-10 0-16,7-11 0 15,7-10 0-15,8-10 0 16,3-5 0-16,-1-9 0 15,-2-4 0-15,-4-1 0 16,-8 1 0-16,-7 4 1 16,-8 8-1-16,-10 3 0 15,-2 10 0-15,-13 18 0 16,0 0 1-16,0 0-1 15,-22 34 0-15,9-1 0 16,-3 5 0-16,1 4 0 16,3 5-1-16,7-4-1 15,4-6-1-15,10-4-2 16,6-18-3-16,15 5-11 0,1-28-19 15,16-1-2-15,-6-17 1 16,11 2-1-16</inkml:trace>
  <inkml:trace contextRef="#ctx0" brushRef="#br1" timeOffset="8539.4884">7507 10565 102 0,'0'0'39'0,"-11"7"0"16,-10 5-2-16,3 12-32 16,0 5-1-16,3 5-2 15,1 3 0-15,2 2 0 16,4-1 0-16,5-3-1 15,-1-6 0-15,6-6 0 16,1-9 0-16,-3-14-1 16,13-3 1-16,-2-13-1 0,2-13 0 15,1-5 1-15,1-12-1 16,0-6 1-16,-1-6-1 15,2 3 0-15,-4 2 0 16,-1 8 0-16,-3 9 1 16,-1 4-1-16,0 11-1 15,1 8-1-15,6 11-1 16,-3-1-4-16,17 14-20 15,-8-10-13-15,15 11 1 16,-7-10-2-16,11 7 0 16</inkml:trace>
  <inkml:trace contextRef="#ctx0" brushRef="#br1" timeOffset="8908.5095">7887 10550 94 0,'0'0'39'0,"5"23"2"16,-5-23-3-16,27 9-30 15,-5-11-2-15,10 1-2 16,5-7-1-16,5-2 0 16,-3-5-2-16,4-3-1 15,-1 1 0-15,-6-4 0 16,-5 2 0-16,-9 0-1 15,-6 3 0-15,-10 1 1 16,-6 15-1-16,-17-14 2 16,-8 15-1-16,-11 7 1 15,-5 7 0-15,-5 7 0 16,1 6 0-16,1 8 1 0,5 1-1 15,8 3-1-15,12-1 1 16,13-2-2-16,20-6 0 16,13-8-2-16,20-5-5 15,10-20-8-15,24 2-23 16,0-19-3-16,15-3 2 15,-5-16-1-15</inkml:trace>
  <inkml:trace contextRef="#ctx0" brushRef="#br1" timeOffset="9201.5263">8757 10346 91 0,'-29'1'38'0,"-17"3"3"16,0 16 1-16,-12 1-34 16,6 9-2-16,4 1-3 0,10 4 0 15,9-2-1-15,16-2 0 16,13-5-1-16,19-7 0 15,14-9 0-15,10-7-1 16,3-3 0-16,7-2 1 16,-6-2-1-16,-5 1 1 15,-11 5-1-15,-14 5 0 16,-14 7 0-16,-15 7 0 15,-12 2 0-15,-10 4-1 16,-3 5-2-16,-6-8-2 16,11 13-16-16,-11-21-18 15,18 0-2-15,-3-16-1 16,14-3 0-16</inkml:trace>
  <inkml:trace contextRef="#ctx0" brushRef="#br1" timeOffset="9979.5708">9598 10396 79 0,'28'-13'37'0,"-18"-1"1"15,-10 14-1-15,2-15-30 16,-2 15-2-16,-26 8 0 16,5 6-1-16,-9 7 0 15,1 10-1-15,-4 9-2 16,2 6 2-16,4 1-1 15,8 2 0-15,9-2 0 16,12-5-1-16,6-8 0 16,16-13 0-16,8-14-1 15,8-9 0-15,4-10 1 16,4-7-1-16,-4-10 1 0,-6-5-1 15,-6-6 1-15,-13 0-1 16,-11-4 1-16,-9 2-1 16,-9 1 1-16,-9 4-3 15,-3 7 3-15,-6 8-2 16,2 8 0-16,-1 10 0 15,5 13-2-15,7 4-3 16,13 15-12-16,5-13-17 16,18 8-7-16,8-14 3 15,23-4-1-15</inkml:trace>
  <inkml:trace contextRef="#ctx0" brushRef="#br1" timeOffset="10213.5841">10462 9676 62 0,'-24'-36'37'0,"-20"14"1"16,-1 27 0-16,-12 10-13 16,5 35-16-16,-9 15-3 15,4 24 0-15,-1 14-3 16,12 7 0-16,7 6-3 15,9 0 0-15,13-4-3 16,9-14-1-16,17-2-17 16,0-32-18-16,16-11 1 15,-7-26-2-15,10-11 0 16</inkml:trace>
  <inkml:trace contextRef="#ctx0" brushRef="#br1" timeOffset="10373.5933">9850 10341 112 0,'-19'-2'40'15,"3"0"2"-15,16 2 1 16,37 8-40-16,2-14-5 16,24 0-2-16,5-12-32 15,25 6-3-15,10-14-2 16,24 0 1-16</inkml:trace>
  <inkml:trace contextRef="#ctx0" brushRef="#br1" timeOffset="10958.6268">11167 10363 71 0,'12'-16'38'0,"0"8"-1"15,-12 8 2-15,0 0-28 16,-31-4-3-16,6 16-2 16,-10 3-2-16,1 6 2 15,-3 1-4-15,3 4 1 16,3-1-2-16,10-1 1 15,7-3-1-15,12-4 0 16,11-7-1-16,13-2 0 16,9-7 1-16,8-4-1 15,5-2 0-15,-1 1 0 16,-3-2 0-16,-5 5 0 0,-8 4 1 15,-17 9-1-15,-11 7 0 16,-17 8 1-16,-9 4-1 16,-8 4 0-16,-1-2 0 15,-1-2-1-15,7-3-1 16,7-12-2-16,17-2-5 15,6-14-29-15,22-13-2 16,8-11 1-16,19-1-2 16</inkml:trace>
  <inkml:trace contextRef="#ctx0" brushRef="#br1" timeOffset="11288.6456">11576 10374 96 0,'-17'8'37'0,"-13"0"2"0,6 10 0 16,-6 1-35-16,2 7 0 15,4 3-1-15,6 5 0 16,1-1 0-16,11 2-1 16,11-5 0-16,9 0 0 15,9-10-1-15,7-8 0 16,7-10 0-16,5-10-1 15,5-10 1-15,1-12-1 16,-4-5 0-16,-7-5 0 16,-8-3 0-16,-11-2-2 15,-8 4 2-15,-15 2-2 16,-7 11 0-16,-10 6-1 15,-2 9 0-15,-4 4-5 16,10 13-2-16,-7-4-31 0,25 0 2 16,0 0-1-16,27 6 1 15</inkml:trace>
  <inkml:trace contextRef="#ctx0" brushRef="#br1" timeOffset="11531.6595">12276 9919 94 0,'-5'-10'38'15,"-6"22"1"-15,-17 4-1 16,5 19-32-16,-10 8-3 16,0 14 1-16,-2 8-3 15,4 13 2-15,2-1-2 0,8 0 0 16,9-4-3-16,4-9 1 15,11-4-4-15,3-18-2 16,23-4-32-16,-7-20 0 16,14-6-1-16,-4-20 0 15</inkml:trace>
  <inkml:trace contextRef="#ctx0" brushRef="#br1" timeOffset="11732.671">12374 10273 114 0,'-12'30'42'15,"-10"6"-3"-15,5 21-6 16,-3-8-32-16,6 2 1 0,5 0-3 16,5-10 1-16,9-4-3 15,3-17-2-15,15-2-15 16,1-28-20-16,9-8 1 15,-9-17-1-15,9-6 1 16</inkml:trace>
  <inkml:trace contextRef="#ctx0" brushRef="#br1" timeOffset="11866.6787">12439 9878 83 0,'-26'-50'39'16,"6"24"-1"-16,-5 12 1 16,12 21-18-16,7 14-37 15,4-11-22-15,16 11 0 16,2-4-1-16,17 11-1 0</inkml:trace>
  <inkml:trace contextRef="#ctx0" brushRef="#br1" timeOffset="12303.7037">12880 10337 93 0,'-29'-17'41'0,"6"7"0"15,-15-5 1-15,11 12-35 16,-11 2-1-16,2 12-2 16,-5 9-1-16,8 13 0 15,0 6-2-15,9 6 1 0,5 2-1 16,12-4 0-16,12-7-1 15,12-9 1-15,19-18-1 16,13-19 0-16,15-17 0 16,9-17-1-16,6-16 1 15,-1-10 0-15,-1-13 1 16,-5-5-1-16,-12-2 2 15,-10 3-2-15,-14 12 1 16,-16 11 0-16,-10 20 0 16,-15 20-1-16,-11 29 0 15,-14 25 0-15,-5 25 0 16,-8 21-1-16,-3 12-1 15,7 5 0-15,7 6-3 0,9-10-4 16,26 1-23-16,1-25-10 16,21-8-1-16,8-27 1 15</inkml:trace>
  <inkml:trace contextRef="#ctx0" brushRef="#br1" timeOffset="12619.7218">13517 10217 111 0,'-36'23'42'16,"-14"3"-2"-16,10 11-1 16,0-2-36-16,15 0 0 15,9-5-2-15,15-4 1 0,16-9-2 16,14-6 1-16,12-7-1 15,11-4 0-15,3-1 0 16,-1-1 0-16,-6 0 0 16,-6 6 0-16,-15 7 0 15,-16 6 0-15,-16 6 0 16,-15 2 0-16,-10 6-1 15,-13-1 0-15,-2 6-2 16,-8-12-5-16,18 6-30 16,-9-17-4-16,21-3 1 15,0-14-1-15</inkml:trace>
  <inkml:trace contextRef="#ctx0" brushRef="#br1" timeOffset="13351.7636">14806 10594 64 0,'-10'2'34'0,"-9"-3"0"15,4 3 0-15,-7-6-26 16,6 6-2-16,-9-10 0 15,8 2 0-15,-9-9-1 16,7-2-1-16,-2-8-1 16,-1-5-1-16,3-10 0 15,-3-6-1-15,3-7 1 0,3-8-3 16,3-6 3-16,4-1-3 15,7-1 2-15,3-1-1 16,3 5 0-16,7 5 0 16,2 9 1-16,-1 9-1 15,3 9 1-15,-2 9-1 16,-1 9 0-16,-1 8 1 15,-11 7-1-15,12 10 0 16,-11 6 0-16,-4 9 0 16,-7 10 0-16,-4 12 1 15,-9 9 0-15,-8 17-1 16,-7 7 1-16,-4 10 2 15,-3 1-2-15,4-1 1 16,12-8-2-16,12-10 2 0,25-18-2 16,25-21 0-16,33-21-6 15,16-27-30-15,41-13-4 16,9-23-1-16,23-9 2 15</inkml:trace>
  <inkml:trace contextRef="#ctx0" brushRef="#br1" timeOffset="13785.7885">15507 9721 94 0,'-2'-13'36'0,"2"13"1"15,0 0 0-15,-9 31-34 16,-2-1 0-16,2 17 0 0,-6 8-1 16,1 13 1-16,-3 2-1 15,4 8-1-15,1-3-1 16,3-3 1-16,4-3-4 15,2-11-2-15,12 3-13 16,-1-22-21-16,12-3 0 16,0-20 3-16,12-5-3 15</inkml:trace>
  <inkml:trace contextRef="#ctx0" brushRef="#br1" timeOffset="13986.8">15791 10189 86 0,'-2'-14'39'0,"-13"9"-3"16,-4 16 1-16,-9 10-25 0,-1 16-8 15,3 7-3-15,-1 8 0 16,5 4-1-16,5 2 0 16,10-5-2-16,4-12 0 15,16-2-5-15,-7-19-28 16,21-7-3-16,0-25 1 15,12-10-2-15</inkml:trace>
  <inkml:trace contextRef="#ctx0" brushRef="#br1" timeOffset="14136.8085">15863 9744 102 0,'-24'-14'38'0,"7"21"-1"15,2 5-2-15,13 5-38 0,18 7-31 16,0-5-3-16,13 8 0 15,4-4 0-15</inkml:trace>
  <inkml:trace contextRef="#ctx0" brushRef="#br1" timeOffset="14655.8382">16386 10188 104 0,'-26'4'39'0,"-12"-4"0"15,4 15 0-15,-16 0-34 16,9 13-1-16,-4 3-1 0,4 12 0 16,1 0-2-16,10 4 1 15,8-4-1-15,11-6-1 16,13-10 1-16,12-7 0 15,13-14 0-15,11-14-2 16,10-11 1-16,3-7 0 16,0-8 2-16,0-6-2 15,-7 2 2-15,-3-1-1 16,-11 5 0-16,-11 9 0 15,-10 9 1-15,-9 16-4 16,-14 9 0-16,-8 17 2 16,-9 16-2-16,-10 12 1 15,-4 13-1-15,-4 10 2 16,-3 6-1-16,3-1 2 0,7-6-2 15,6-4 1-15,10-12-1 16,10-13-1-16,11-14 1 16,15-14-1-16,9-18 3 15,14-14 0-15,6-12 0 16,7-12-2-16,7-10 1 15,-1-7-1-15,3-5-2 16,-1-12-5-16,11 16-21 16,-21-11-11-16,6 14-1 15,-14-2 0-15,3 14 1 16</inkml:trace>
  <inkml:trace contextRef="#ctx0" brushRef="#br1" timeOffset="15075.8623">16842 10241 109 0,'4'-16'39'0,"-4"16"1"16,-18 7-1-16,7 12-33 15,-12 2-3-15,4 10 0 16,-8 6-2-16,5 7 1 15,-1 2-2-15,4 3 1 16,10-2-2-16,8-9 3 16,10-5-1-16,10-12-1 15,8-12 1-15,10-11-1 16,7-12 0-16,6-8 0 15,2-11 0-15,-1-3 0 0,-7-7 1 16,-2 1-2-16,-4 1 3 16,-12 5-1-16,-8 8 1 15,-12 11-3-15,-6 17 2 16,0 0-2-16,-18 11 1 15,1 13 1-15,0 11-4 16,1 2 1-16,3 6-2 16,5-7 2-16,9-1-3 15,5-14-3-15,22 6-15 16,-5-25-17-16,20-2 0 15,-2-19 1-15,14-3-1 16</inkml:trace>
  <inkml:trace contextRef="#ctx0" brushRef="#br1" timeOffset="15271.8735">17534 10255 105 0,'0'0'40'0,"-15"23"2"16,-10 5-6-16,9 17-28 16,-12 2-6-16,7 5 1 15,1-3-3-15,8-2 3 16,9-7-3-16,6-10-2 15,13-9-4-15,-3-27-21 16,21 2-13-16,-6-21 1 16,9-3-1-16,-7-20-1 15</inkml:trace>
  <inkml:trace contextRef="#ctx0" brushRef="#br1" timeOffset="15389.8802">17636 9783 117 0,'-16'-3'36'0,"1"12"-2"16,5 5-28-16,17 11-44 15,-4-1 1-15,19 12-2 16</inkml:trace>
  <inkml:trace contextRef="#ctx0" brushRef="#br1" timeOffset="15823.905">18081 10167 105 0,'-46'19'39'0,"-13"-2"1"0,7 20 1 16,-9 4-28-16,13 13-8 16,5 2-3-16,14 3 0 15,14-6-2-15,15-7 3 16,14-11-2-16,21-15-1 15,12-20 1-15,14-18-2 16,16-18 1-16,2-13-1 16,1-16 2-16,-2-9-1 15,-1-9 1-15,-9-7-2 16,-5-4 2-16,-13 4-2 15,-13 10 2-15,-11 13 0 16,-15 20-2-16,-15 19 1 0,-15 29 0 16,-14 31 0-1,-13 28 1-15,-6 19-2 0,-9 12 0 16,8 7 1-16,13 1-4 15,8-7 0-15,23-6-6 16,6-32-12-16,30-2-18 16,7-31-1-16,26-7 0 15,-2-27 0-15</inkml:trace>
  <inkml:trace contextRef="#ctx0" brushRef="#br1" timeOffset="16126.9224">18825 10030 115 0,'-38'13'40'15,"11"20"1"-15,-16 2-1 0,6 9-36 16,4-1-2-16,9 0 0 16,7-5-1-16,14-7 1 15,12-9-2-15,12-9 0 16,11-10 1-16,7-5 0 15,3-4 0-15,0-1-1 16,-6 2 2-16,-8 3-2 16,-13 7 0-16,-14 7 1 15,-14 5-3-15,-11 8 3 16,-10 4-3-16,-9 6 1 15,0 0-3-15,-3-5-4 16,19 10-16-16,-5-22-16 16,17 1-2-16,2-18 1 15,13-1-2-15</inkml:trace>
  <inkml:trace contextRef="#ctx0" brushRef="#br1" timeOffset="20009.1444">19930 10111 95 0,'-12'-14'35'0,"12"14"1"16,-20-7 0-16,9 11-31 16,-8-2 0-16,-1 9-1 15,-7 3 0-15,-1 10-1 16,-1 3 0-16,5 5 0 15,2 2-3-15,7-1 2 16,5-2-2-16,10 0 0 16,7-8-1-16,8-4 1 15,4-4-1-15,3-2 1 16,0-3 0-16,-2 1 0 15,-4 2 0-15,-5 3 1 16,-8 2-1-16,-5 6 0 16,-9 3 1-16,-6 3-1 15,-3 3 0-15,-5-2 0 0,-1 1-1 16,1-8-3-16,7 3-4 15,-6-18-27-15,24-9-3 16,0 0-1-16,0 0-1 16</inkml:trace>
  <inkml:trace contextRef="#ctx0" brushRef="#br1" timeOffset="20407.1672">20019 10381 97 0,'0'0'35'0,"-9"13"0"16,11 0 0-16,-2-13-32 16,17 14 0-16,2-9-1 0,8-1 1 15,5-6-1-15,8-2 0 16,-2-6 0-16,5-1-1 15,-4-7 2-15,-3-1-4 16,-8-3 3-16,-6 1-1 16,-13-1 1-16,-9 0-1 15,-10 6 0-15,-12 6 0 16,-10 4-1-16,-9 9 2 15,-3 10-3-15,-6 7 2 16,-2 8-1-16,4 7 1 16,7 3 0-16,9 2 0 15,10 2-2-15,19-5 2 0,13-6-2 16,17-9-1-16,20-2-3 15,10-20-6-15,27 0-27 16,-7-17 0-16,16 4-1 16,-9-17 0-16</inkml:trace>
  <inkml:trace contextRef="#ctx0" brushRef="#br1" timeOffset="20986.2003">20756 10275 88 0,'-28'9'33'16,"6"15"4"-16,-10 1-3 15,10 17-26-15,-8-3-5 16,5 11 3-16,-3-3-4 16,12 4 1-16,-1-5-1 0,8-6 0 15,2-9 0-15,7-10-1 16,0-21 0-16,17 5-1 15,-3-18 1-15,3-14-1 16,3-8 0-16,2-7 0 16,-1-7 1-16,0-8-3 15,2-3 4-15,-2 0-2 16,1 4 1-16,0 5-1 15,2 8 1-15,0 9-1 16,5 8 0-16,0 14 2 16,5 8-2-16,1 11 0 15,-1 7 0-15,0 6 0 16,-6 3 0-16,-4 3 0 15,-10 5-1-15,-9 2 1 0,-13 1-1 16,-9 1 2-16,-10-1-2 16,-7-4 1-16,-3-1-1 15,-6-5 2-15,-1-5-1 16,5-3 0-16,2-6 1 15,2-2-1-15,7-2 1 16,5 3-1-16,2 3 1 16,5 4 0-16,0 8 0 15,-3 10 1-15,-3 11-1 16,-1 7 0-16,-8 10 0 15,-3 6-2-15,-5 2 1 16,-2 1-2-16,3-2 0 16,2-9-5-16,9 4-11 15,-5-21-22-15,21-5 0 0,2-21 1 16,20-7-3-16</inkml:trace>
  <inkml:trace contextRef="#ctx0" brushRef="#br1" timeOffset="22496.2867">21500 10317 81 0,'-4'-11'37'0,"4"11"-5"16,-23-10 3-16,7 16-27 16,-10-1-4-16,1 9 3 15,-10 1-4-15,-1 10 3 16,-4 6-3-16,1 8 2 15,-3 6-3-15,5 8 2 16,2-1-2-16,8 1 0 16,9-3 0-16,12-7-1 0,15-13 0 15,13-12 0-15,14-17-1 16,15-15 1-16,9-16-1 15,5-10 1-15,3-11-1 16,-3-4 1-16,-7-3 1 16,-8 2-2-16,-11 6 2 15,-14 9-4-15,-10 9 4 16,-12 15-2-16,-3 17 1 15,-28 5-1-15,5 17-1 16,-1 13 2-16,-4 8-3 16,6 3 5-16,6 4-4 15,9-3 1-15,10-5 0 16,14-9 0-16,12-9-1 15,11-12 0-15,15-11 0 0,1-9-1 16,5-5 0-16,-1-6 1 16,-3-4 0-16,-8-2 0 15,-9 1 0-15,-9 1 1 16,-11 8 0-16,-11 4 0 15,-9 11 0-15,0 0 0 16,-28 13 1-16,7 7-1 16,-5 5 0-16,-2 5 1 15,1 3-1-15,4-1 1 16,5-2 0-16,5-6-1 15,11-8 1-15,4-5-1 16,11-13 1-16,5-8-1 16,5-10 0-16,3-5 1 15,4-8-1-15,-2-8 1 0,-2-2-1 16,-1-1 1-16,-2 1-1 15,-6 6 0-15,-1 4 1 16,-3 5-1-16,-1 10 0 16,4 5 0-16,1 8 1 15,3 6-1-15,4 4 0 16,6 2 0-16,6 2 0 15,7-1 0-15,1 1 0 16,4-2 0-16,-2-2 0 16,-1-2-1-16,-4-3 1 15,-9-1 0-15,-7-1 0 16,-11 0 0-16,-14 2 1 15,0 0-1-15,-25-5 0 16,-3 9 0-16,-5 5 0 16,-9 5 0-16,-2 8 1 0,0 3 0 15,2 6 0-15,5 4 0 16,6 0 0-16,10 2 0 15,10-2-1-15,9-7 1 16,13-10-1-16,10-5 0 16,10-14 0-16,11-10 0 15,4-8 0-15,6-9 0 16,-2-7 0-16,0-3 0 15,-7-3 0-15,-6-1 0 16,-8 5 1-16,-6 5-1 16,-14 4 0-16,-4 10 0 15,-5 18 0-15,0 0-1 16,-22 4 1-16,11 20 0 0,-3 7 0 15,3 3 0-15,3 4 0 16,3-1-1-16,12-2 0 16,5-10-2-16,12-9-2 15,7-17-2-15,18-6-5 16,-2-26-10-16,24 4-11 15,-8-24-8-15,13-2 4 16,-11-19-2-16</inkml:trace>
  <inkml:trace contextRef="#ctx0" brushRef="#br1" timeOffset="22674.2969">23375 9786 106 0,'-14'-19'39'16,"0"33"0"-16,-19 17 0 16,3 27-31-16,-13 12-3 0,2 13-2 15,0 7-2-15,3 5 1 16,5 0-3-16,3-6 0 15,7-4-5-15,2-18-8 16,15 0-23-16,-8-21-3 16,9-8 0-16,1-21-1 15</inkml:trace>
  <inkml:trace contextRef="#ctx0" brushRef="#br1" timeOffset="22879.3086">22962 10270 116 0,'-21'0'41'0,"13"13"3"0,8-13-4 16,18 2-38-16,15-7-2 16,14-2 0-16,19-1-3 15,4-7-5-15,17 13-17 16,-14-14-18-16,6 11 3 15,-14-6-2-15,-3 10 2 16</inkml:trace>
  <inkml:trace contextRef="#ctx0" brushRef="#br1" timeOffset="23217.3279">23433 10374 107 0,'-17'30'43'0,"5"-10"-2"15,18 4-1-15,2-5-36 16,21-11-2-16,15-8 0 0,10-4 0 15,7-11-1-15,4-5 0 16,-3-7 0-16,-3-1-2 16,-11-7 3-16,-14 2-2 15,-17-1 0-15,-16 8 0 16,-20 6 1-16,-18 13 0 15,-15 11-1-15,-13 11 3 16,-8 12-2-16,-1 12 0 16,6 6 0-16,8 6 1 15,14 1-2-15,23-8 0 16,22-6 0-16,23-13-4 15,30-7-3-15,14-24-11 16,44 6-16-16,-2-24-10 16,22-4 1-16,2-11-2 0</inkml:trace>
  <inkml:trace contextRef="#ctx0" brushRef="#br1" timeOffset="24501.4014">957 11651 57 0,'11'-7'35'16,"-11"7"0"-16,0 0-1 15,0 0-20-15,-14 4-8 16,14-4-1-16,-9 21-2 16,7 4 2-16,-1 7-2 15,6 14-2-15,-1 11 1 16,1 10 0-16,1 7-1 15,1 4 0-15,-3-1-1 16,-1-4 0-16,-4-11 0 16,-1-8 1-16,1-12 0 0,-1-12 0 15,-1-10-1-15,5-20 1 16,0 0 0-16,-4-12 0 15,5-12 0-15,8-6-1 16,1-7 0-16,6-5 0 16,2 1 1-16,5 1-1 15,4 5 0-15,2 6 0 16,3 7 0-16,1 10 0 15,-2 8 0-15,0 8 0 16,-4 6 0-16,-1 5 0 16,-8 4 1-16,-6 6-1 15,-11 4 0-15,-9 3 0 16,-18 2 0-16,-12 4 0 15,-12-3-1-15,-7 0 1 0,-4-8-1 16,0-6-1-16,9-7-2 16,5-15-1-16,26 0-9 15,6-22-24-15,32 2 1 16,9-15-1-16,21 6 1 15</inkml:trace>
  <inkml:trace contextRef="#ctx0" brushRef="#br1" timeOffset="25108.4361">1589 12156 68 0,'-3'-26'37'0,"3"26"-1"15,-12-22 1-15,12 22-30 16,-19-13-1-16,9 17-1 16,-5 4-2-16,0 10 0 15,0 7 0-15,1 6-1 16,0 3-1-16,8 8 1 15,2-3-1-15,6-1 0 16,6-4-1-16,9-8 1 16,5-10-1-16,7-10 0 15,6-14 1-15,7-12-1 16,2-12 1-16,2-11-1 15,-2-9 1-15,-1-3-1 16,-5-3 1-16,-8 4-1 16,-1 10 0-16,-10 7 0 0,-8 16-1 15,-11 21 1-15,4 11-1 16,-13 28 1-16,-6 22-1 15,-4 20 2-15,-8 19-2 16,-3 19 2-16,-3 12-2 16,-4 2 2-16,-3-4-1 15,6-10 0-15,-1-16 0 16,6-18 0-16,6-21 0 15,4-26 1-15,8-23-1 16,11-15 1-16,-6-43-1 16,9-4 1-16,4-17-1 15,2-14 0-15,3-13 0 16,1-8 0-16,8-3 0 0,3 3-1 15,5 10-1-15,1 4-2 16,9 19-2-16,-4 3-9 16,18 33-19-16,-13 0-3 15,14 22-2-15,-5-2 0 16</inkml:trace>
  <inkml:trace contextRef="#ctx0" brushRef="#br1" timeOffset="25673.4684">3196 11858 65 0,'10'-5'38'0,"-23"6"-2"16,-2 14 0-16,-14-4-30 15,-1 9 0-15,-7 2-2 0,5 8-2 16,-3-1 2-16,7 2-2 16,3-4 1-16,8 1-1 15,11-7-1-15,9 0 0 16,9-8 0-16,7-4-1 15,7-4 0-15,3-3 0 16,1 1 1-16,1 2-1 16,-4 0 0-16,-4 3 1 15,-7 6-1-15,-9 5 1 16,-12 5-1-16,-5 5 1 15,-7 4-1-15,-4-2 0 16,-3-1-1-16,-3-5 0 16,7-2-3-16,0-13-2 0,16 2-8 15,4-12-25-15,10-18 2 16,5-9-2-16,18 3 1 15</inkml:trace>
  <inkml:trace contextRef="#ctx0" brushRef="#br1" timeOffset="26041.4895">3404 12135 72 0,'0'0'37'16,"0"0"-2"-16,0 0-7 16,0 0-22-16,12 6-1 15,-3-2-1-15,5-5 0 16,5-2-1-16,0-6 1 15,10-5-1-15,-3-5 0 0,5-7-1 16,-2-2 0-16,0-4-1 16,-6-4 1-16,-1 1 1 15,-7 3-2-15,-7 1 1 16,-7 8-2-16,-9 6 3 15,-6 12-3-15,-7 12 3 16,-5 13-3-16,-4 11-1 16,-4 11 1-16,3 8-1 15,2 1 2-15,10 4-2 16,9-6 1-16,13-10-2 15,18-13 2-15,12-17-2 16,25-16-4-16,11-28-10 16,31-1-22-16,-3-28 0 15,10-2-2-15,-5-17 1 16</inkml:trace>
  <inkml:trace contextRef="#ctx0" brushRef="#br1" timeOffset="26229.5002">4354 11345 82 0,'-44'54'40'15,"5"24"-1"-15,-6 5 0 16,6 10-35-16,3 5-2 16,7 1-1-16,9-1-2 15,3-11-4-15,17 2-8 16,-3-24-27-16,12-6 2 15,-4-21-1-15,8-8 0 16</inkml:trace>
  <inkml:trace contextRef="#ctx0" brushRef="#br1" timeOffset="26424.5114">3986 11999 86 0,'-11'-13'40'0,"11"13"0"15,13-7 0-15,8 2-35 16,6-3-2-16,11-8-3 15,14-4-1-15,8-11-2 16,14 1-5-16,-5-18-22 16,20 6-9-16,-7-11 0 15,4 1-1-15</inkml:trace>
  <inkml:trace contextRef="#ctx0" brushRef="#br1" timeOffset="26618.5225">4839 11369 89 0,'-32'31'39'16,"3"20"0"-16,-9 2-1 15,4 16-33-15,1 7-1 16,6 9-3-16,2 3 0 16,6 1-1-16,5-3-1 15,4-10-4-15,10-1-5 16,-8-24-28-16,17-5 0 15,-9-24-1-15,9-8-1 16</inkml:trace>
  <inkml:trace contextRef="#ctx0" brushRef="#br1" timeOffset="26810.5334">4531 11892 88 0,'-15'4'40'0,"20"6"-1"15,-5-10 1-15,24 0-37 16,10-8-2-16,10-9 0 15,10-2-6-15,4-17-13 16,16 1-20-16,-4-11 0 16,6 2-2-16,-7-13 1 15</inkml:trace>
  <inkml:trace contextRef="#ctx0" brushRef="#br1" timeOffset="27011.5449">5261 11370 92 0,'-35'35'39'15,"1"21"2"-15,-9 4-3 16,2 15-33-16,3 6-2 15,4 5-1-15,4 2-1 16,9-7-1-16,11-6 0 16,7-9-3-16,12-8-1 15,4-20-5-15,19 3-13 16,-8-29-18-16,15-6 1 15,-7-20-1-15,12-3 2 16</inkml:trace>
  <inkml:trace contextRef="#ctx0" brushRef="#br1" timeOffset="27197.5556">5357 11936 76 0,'0'-22'40'0,"0"22"-1"15,-9-3 1-15,0 24-29 16,-7 1-6-16,3 14-1 16,-1 8-2-16,0 7 1 15,4 1-2-15,4 0 1 16,2-3-2-16,9-8-1 15,3-8-2-15,1-21-6 16,20-4-25-16,-10-26-6 16,12-3-1-16,-3-21 0 15</inkml:trace>
  <inkml:trace contextRef="#ctx0" brushRef="#br1" timeOffset="28129.6089">5575 11641 91 0,'-15'-3'39'16,"10"15"1"-16,-7-3-1 15,15 9-36-15,-1-8-2 16,5 3 0-16,6 1 0 16,1 0 2-16,2-2-1 15,-2 9 1-15,1-1-1 16,-1 4-1-16,-5 5 2 15,-1 3-1-15,-6 4 0 16,-2 5-2-16,-6 2 2 16,2-2-1-16,-4-1 0 15,2-2 0-15,2-10-1 16,3-6 1-16,5-10-1 15,8-13 1-15,5-11-1 16,6-11 0-16,6-8 0 0,2-6 0 16,2-3 0-16,1-2-1 15,-1 0 1-15,-6 9 1 16,0 4-1-16,-11 11 1 15,-2 9-2-15,-14 9 0 16,16 7 0-16,-14 8 0 16,-1 5 0-16,2 3-2 15,-1 5 3-15,4-2-3 16,4-2 2-16,4-4 0 15,9-3 0-15,2-8-1 16,7-7 1-16,3-6-1 16,4-9 1-16,-2-6-1 15,-1-5 2-15,-3-5-1 16,-7-3 1-16,-4-1 2 0,-9 2-1 15,-5 4 2-15,-9 3-2 16,-6 8 2-16,-9 6-2 16,-4 13 2-16,-5 11-1 15,-5 6-3-15,-1 10 3 16,1 5-3-16,5 2 2 15,5 2-2-15,9-2 2 16,6-8-2-16,7-6 1 16,12-9 0-16,7-12 0 15,4-9 0-15,3-10 0 16,1-8 0-16,0-1 0 15,-1-5 0-15,-4-1 0 16,-4 5 2-16,-6 3-2 0,-6 11 1 16,-8 13-2-16,0 0 1 15,-14 22-1-15,-3 14 0 16,-6 15 0-16,-6 13-1 15,-3 13 1-15,-1 4-1 16,-1 3 1-16,3 0 1 16,4-7 0-16,6-11 0 15,6-15 1-15,6-15 0 16,3-18 0-16,6-18 0 15,0 0 1-15,5-30-1 16,-4-4 1-16,4-11 0 16,-1-12 0-16,1-3-1 15,5 0-2-15,-2-1 0 16,9 6-3-16,-2-4-8 0,21 20-7 15,-15-10-8-15,24 24-14 16,-7-4 0-16,16 9-1 16,-3-4 2-16</inkml:trace>
  <inkml:trace contextRef="#ctx0" brushRef="#br1" timeOffset="28279.6175">6751 11989 112 0,'-20'11'45'15,"5"2"-1"-15,-10-14-2 16,6-1-43-16,8-1-6 16,-6-18-13-16,17 21-13 15,5-29-10-15,7 14-1 16,0-7-1-16</inkml:trace>
  <inkml:trace contextRef="#ctx0" brushRef="#br1" timeOffset="29017.6597">7369 11373 70 0,'14'-4'38'16,"-14"4"-1"-16,0 0 0 15,0 0-31-15,-4 26-1 16,-4 2-1-16,0 10 0 0,-6 9-1 15,0 6 0-15,-1 9-1 16,1 3-1-16,1-1 1 16,4-5-2-16,-1-4 0 15,6-9-2-15,7-6-2 16,-2-14-7-16,13-5-27 15,-14-21 0-15,18 1-1 16,-12-19 0-16</inkml:trace>
  <inkml:trace contextRef="#ctx0" brushRef="#br1" timeOffset="29532.6891">7203 11423 86 0,'-24'-18'38'15,"24"18"1"-15,-18-8 1 0,18 8-35 16,14-3 0-16,10-3-2 15,9-6 0-15,14-4-1 16,8-6 1-16,11-1-1 16,4-2-1-16,3 4 0 15,-4 2 0-15,-8 8-1 16,-7 6 1-16,-11 13-1 15,-15 10 0-15,-13 12 1 16,-15 11-1-16,-9 7 0 16,-12 10 0-16,-6 3 2 15,-2 4-2-15,-3 1 1 16,-2-1-1-16,7-6-1 0,6-8 1 15,4-8-1-15,9-9 1 16,6-8-2-16,7-11 3 16,6-12-3-16,11-9 3 15,4-8-1-15,5-10 1 16,0-3 1-16,3-4-1 15,0 1 0-15,-2 0 1 16,-8 5-1-16,-4 8 0 16,-5 5 0-16,-15 12-1 15,16 6 2-15,-15 9-3 16,-2 9 2-16,-2 3-2 15,0 1-2-15,3 6 0 16,-1-5-2-16,6 3-2 16,-5-16-11-16,20 11-8 15,-20-27-14-15,29 17 0 0,-14-21 0 16,11 1 1-16</inkml:trace>
  <inkml:trace contextRef="#ctx0" brushRef="#br1" timeOffset="29900.7102">8125 11678 80 0,'0'0'39'16,"0"0"-1"-16,16 8 2 15,-3-9-34-15,8 2-1 16,3-6-1-16,13 0 0 15,2-7-1-15,7-3-1 16,1-3 0-16,-1-4-1 0,-4 0 0 16,-6 1-1-16,-12-1 1 15,-10 3-2-15,-14 5 2 16,-13 6-2-16,-11 5 1 15,-9 9 0-15,-10 8 0 16,-3 9 1-16,-2 10-1 16,0 7 3-16,9 0-3 15,8 5 3-15,12-1-3 16,16-6 0-16,18-9-2 15,14-10-2-15,24-1-8 16,1-28-16-16,27 6-12 16,-3-17-3-16,10-1 1 15,-6-7 2-15</inkml:trace>
  <inkml:trace contextRef="#ctx0" brushRef="#br1" timeOffset="30383.7378">9486 11254 81 0,'13'-5'39'0,"-13"5"-1"16,0 0 1-16,-7 15-34 16,2 7-1-16,-7 6 0 15,3 14 0-15,-2 3-1 16,-2 11 0-16,0 1-2 15,3 4 2-15,2-4-3 0,2-2 0 16,9-4-5-16,-2-17-8 16,21 3-26-16,-7-16-1 15,13-4 1-15,-3-18-4 16</inkml:trace>
  <inkml:trace contextRef="#ctx0" brushRef="#br1" timeOffset="30594.7499">9730 11530 89 0,'-9'16'39'16,"-10"3"-1"-16,8 17 2 16,-6 1-38-16,1 6 2 15,4 4-2-15,1-1-2 0,7-5 1 16,4-4-3-16,7-6-2 15,1-17-9-15,20-5-26 16,-8-20-1-16,13-7 0 16,-4-14 2-16</inkml:trace>
  <inkml:trace contextRef="#ctx0" brushRef="#br1" timeOffset="30737.7581">9829 11322 88 0,'-35'-30'38'15,"7"15"0"-15,0 4-1 16,8 9-36-16,13 13-10 15,7-11-28-15,10 21-1 16,9-13-1-16,15 11 0 0</inkml:trace>
  <inkml:trace contextRef="#ctx0" brushRef="#br1" timeOffset="31261.788">10189 11465 85 0,'-25'-3'38'0,"1"15"2"16,-8-9-7-16,4 21-24 16,-10 1-2-16,7 10-1 15,-4 0-2-15,8 4 2 16,5-4-3-16,9-2 1 15,9-8-3-15,11-7 2 0,11-10-2 16,11-8 0-16,10-9 0 16,1-8-3-16,5-5 2 15,-1-6-1-15,-1 1 1 16,-9 2-2-16,-5 1 2 15,-10 7 0-15,-9 7-1 16,-10 10 1-16,-8 12 0 16,-11 10 1-16,-8 16-1 15,-3 9-1-15,-10 12 1 16,-1 10 0-16,-2 6 0 15,3 5 0-15,3-3 1 16,7-5-3-16,9-10 3 0,11-9-1 16,13-16 1-16,11-18 0 15,15-20-1-15,9-19 1 16,13-13-1-16,2-15 0 15,7-10 0-15,-3-8-1 16,-1-2-2-16,-8-3 0 16,0 10-4-16,-11-5-4 15,2 23-11-15,-21-9-9 16,8 20-9-16,-13 0 0 15,7 13 2-15</inkml:trace>
  <inkml:trace contextRef="#ctx0" brushRef="#br1" timeOffset="31689.8125">10670 11617 67 0,'0'0'41'0,"0"0"-1"16,0 0 1-16,-12-9-17 15,12 9-17-15,-17 20-2 16,8 0 1-16,-3 1-3 15,0 10 1-15,0 2-2 16,1 4-1-16,3-1 1 16,5-1-2-16,4-8 1 15,9-5-3-15,5-8 2 16,11-12-2-16,10-11 2 15,3-9 3-15,10-9-4 16,3-6 2-16,3-7-1 16,-5-1 1-16,-1-2-1 15,-7 4 1-15,-10 8-1 0,-8 4-1 16,-9 11 1-16,-15 16 0 15,0 0 0-15,-4 11 0 16,-10 13 0-16,0 8 2 16,-1 6-3-16,2 1 0 15,4 3-1-15,4-6-2 16,10-3 0-16,0-12-4 15,19 2-8-15,-10-29-9 16,32 8-8-16,-12-21-5 16,18-1-1-16,-6-16 1 15</inkml:trace>
  <inkml:trace contextRef="#ctx0" brushRef="#br1" timeOffset="31885.8237">11519 11609 97 0,'0'0'40'16,"-8"30"5"-16,-8-11-3 15,4 11-32-15,-3-2-6 16,4 5-1-16,1-1 0 15,4-5-2-15,4-1-1 16,5-8-3-16,7-3-1 16,-10-15-6-16,31 14-8 15,-22-28-12-15,19 8-12 16,-12-14 2-16,9 1-2 15,-13-14 3-15</inkml:trace>
  <inkml:trace contextRef="#ctx0" brushRef="#br1" timeOffset="32036.8324">11528 11394 85 0,'-23'-42'38'15,"13"13"1"-15,-7 5 1 0,17 24-32 16,0 0-4-16,0 0-3 16,0 0-4-16,11-7-7 15,14 17-24-15,-5-7-5 16,8 10 0-16,-5-6-1 15</inkml:trace>
  <inkml:trace contextRef="#ctx0" brushRef="#br1" timeOffset="32448.8559">11973 11581 88 0,'-14'4'41'15,"-2"-7"0"-15,2 12 0 0,-5 1-35 16,0 13 2-16,-4 6-3 15,-2 11-3-15,2 1 2 16,7 4-3-16,2-4 2 16,8-3-2-16,6-13 1 15,11-10-3-15,11-23 2 16,15-15 1-16,8-14-2 15,10-11 1-15,7-15-1 16,2-7 1-16,0-6-2 16,1-4 1-16,-7 2 0 15,-9 7-1-15,-12 13 1 16,-14 8-1-16,-10 21 1 15,-13 29 0-15,-15 5 0 16,-8 31 1-16,-11 18-1 0,-2 12 1 16,4 4-2-16,4 0-1 15,16 2-4-15,3-21-8 16,29 6-9-16,-6-32-10 15,31-5-9-15,-1-16-2 16,14-5 2-16</inkml:trace>
  <inkml:trace contextRef="#ctx0" brushRef="#br1" timeOffset="33021.8887">13207 11525 79 0,'-17'-12'39'0,"5"10"1"16,-14-3-1-16,7 7-29 15,-10 9-7-15,-2 10 0 16,-6 7 1-16,3 7 0 16,-3 3-1-16,9 4 1 15,6-3-3-15,15-5-1 16,15-7 0-16,15-9-3 15,19-6-4-15,5-23-14 0,30 7-20 16,-8-17 0-16,16 1 0 16,-6-11 2-16</inkml:trace>
  <inkml:trace contextRef="#ctx0" brushRef="#br1" timeOffset="33406.9107">13646 11560 87 0,'-25'8'40'0,"-12"-5"-1"16,8 11 1-16,-4-4-35 15,3 10 2-15,-4-1-3 16,0 9 1-16,2-1-2 16,3 6 2-16,5-3-3 15,5-1-1-15,9-5 1 0,6-3-3 16,12-9 1-16,6-9-1 15,11-8 1-15,8-9 0 16,7-8-1-16,5-4 1 16,0-5-1-16,1-3 2 15,-3 1-2-15,-3 1 1 16,-7 8-1-16,-10 4-1 15,-8 8 1-15,-15 12 1 16,0 0 0-16,-10 17 1 16,-7 5-1-16,-3 1 0 15,2 4-2-15,1 0 0 16,12 1-3-16,2-14-5 15,26 9-9-15,-9-26-14 16,27 5-5-16,-2-15-3 0,13 2 5 16</inkml:trace>
  <inkml:trace contextRef="#ctx0" brushRef="#br1" timeOffset="33710.9281">14008 11606 77 0,'0'0'39'0,"-19"4"-2"16,8 11 4-16,-9-1-33 15,5 13-1-15,-2 2-2 16,4 6-1-16,2-2 0 15,4 0-2-15,3-6 1 16,8-6-3-16,5-9 2 16,8-17-2-16,7-8 0 15,6-10 2-15,0-8-2 0,6-5 2 16,-3-3-2-1,0 1 1-15,-4 3-1 0,-7 10 1 16,-5 9 0-16,-5 9-1 16,-12 7 0-16,8 13 1 15,-8 6-1-15,-3 2-2 16,6 9-4-16,-6-10-9 15,24 17-12-15,-16-18-13 16,23 6 0-16,-2-11-5 16,15 0 4-16</inkml:trace>
  <inkml:trace contextRef="#ctx0" brushRef="#br1" timeOffset="34508.9738">15060 11240 72 0,'0'0'38'15,"6"-19"-1"-15,-6 19 0 16,0 0-31-16,0 13-1 16,-5 1-1-16,4 10 0 15,-4 5 0-15,3 12-1 0,-2 4-1 16,-1 11 0-16,-1 1 0 15,1 2 1-15,0-3-1 16,2 0 0-16,1-9-1 16,-1-8-1-16,1-12 1 15,5-7 1-15,-3-20-1 16,11 3-1-16,0-13 0 15,3-11-1-15,2-4 1 16,2-5 1-16,7 2-1 16,-3-3-2-16,6 5 2 15,-4 6-2-15,4 2 2 16,-5 9 0-16,-2 7 0 15,-4 6 0-15,-3 8 0 16,-9 6 2-16,-5 4-2 0,-10 11 1 16,-8 0 0-16,-7 5-3 15,-5-1 2-15,-3-2-2 16,0-5-1-16,1-6-5 15,13 0-5-15,-7-25-14 16,26 1-12-16,-4-15 0 16,17-4-1-16,3-11 2 15</inkml:trace>
  <inkml:trace contextRef="#ctx0" brushRef="#br1" timeOffset="34858.9938">15382 11701 62 0,'12'13'41'0,"-12"-13"-4"16,31 15 4-16,-12-21-19 16,10 6-19-16,-2-7 1 15,7 1-3-15,-3-4 0 16,-1-2-1-16,-2-3 1 15,-7-1-2-15,-4-3 2 16,-7-2 0-16,-6-1-1 16,-5 0 1-16,-7 4-1 15,-4 3 1-15,-6 4 0 16,-4 10 0-16,-7 9 0 15,-1 11 1-15,1 5-1 16,2 7 2-16,5 1-1 16,12 3 1-16,11-4-3 0,13-7 0 15,21-3-8-15,5-22-15 16,35 4-15-16,-2-19-4 15,20 1 1-15,-4-13-2 16</inkml:trace>
  <inkml:trace contextRef="#ctx0" brushRef="#br1" timeOffset="35642.0386">16530 11559 73 0,'4'-10'37'15,"-4"10"0"-15,0 0-1 16,-14 12-31-16,4 1-1 16,1 8-1-16,0 2 1 15,2 10 1-15,-5 3-2 0,4 2-1 16,0 0 1-16,2-1-2 15,3-5 1-15,1-5-1 16,2-6 0-16,3-9-3 16,-3-12 2-16,13 0 1 15,-5-15-1-15,5-5 2 16,-2-8-2-16,0-5 1 15,4-7-1-15,-1-5 1 16,0-2-1-16,1 1 1 16,2 2-1-16,-3 7-2 15,2 4 2-15,0 9 0 16,2 5-1-16,0 10 1 15,2 9-1-15,-4 7 1 16,0 7-1-16,-2 3 1 16,-1 6-1-16,-6 1 1 0,-4 6 0 15,-3-1 2-15,-9 3-2 16,-7-1 1-16,-7 1-1 15,-5-1 2-15,-3-1-2 16,-3-4-1-16,0-2 1 16,4-2-3-16,4-3 3 15,1-3-2-15,10 1 2 16,4 1-3-16,3-1 3 15,1 8 0-15,0 9 0 16,-5 5 1-16,1 9-2 16,-7 7 0-16,0 1-1 15,-2-1-1-15,5 2-8 16,-4-23-12-16,23-2-15 0,-4-32 0 15,33-3-1-15,7-30 1 16</inkml:trace>
  <inkml:trace contextRef="#ctx0" brushRef="#br1" timeOffset="36986.1154">17061 11626 87 0,'0'0'37'0,"10"-9"0"16,-10 9 0-16,0 0-35 16,0 0 0-16,0 0 0 0,-20 12 0 15,3 8 2-15,-10 3-1 16,3 9 2-16,-4 0-3 15,2 4 0-15,4-3 0 16,5 1-2-16,14-6 2 16,10-3-5-16,13-7 3 15,10-13-3-15,9-5 2 16,9-9-1-16,0-10 1 15,4-9 2-15,-2-4-4 16,-7-9 3-16,-6 0-2 16,-13-3 2-16,-5-2-2 15,-13 2 2-15,-7 5-1 16,-8 4-1-16,-4 9 2 15,-4 5 1-15,-1 9-1 0,4 9 1 16,0 6 0-16,9 9 0 16,9 1 0-16,10 3 1 15,9-2-1-15,12-2 0 16,6-2 1-16,7-2-1 15,4-5 0-15,-4-1 0 16,-1 0 0-16,-8-4-1 16,-7 0 1-16,-9 1-1 15,-8 0 1-15,-15 1 0 16,11 0-1-16,-11 0 1 15,-10 10-1-15,0 4 1 16,-4 2-1-16,-2 6 2 16,-2 0-1-16,3 7 1 15,1-2-2-15,7 2 3 0,5-6-3 16,9-2 3-16,9-9-2 15,10-5-1-15,6-9 1 16,6-5-1-16,6-4 1 16,0-8-3-16,3-1 2 15,-6-7-1-15,-2 4 1 16,-7-2-2-16,-7 2 2 15,-6 2-2-15,-7 3 2 16,-7 6-1-16,-5 12 1 16,0 0 0-16,-19 5 0 15,2 8 0-15,4 6-1 16,-1 4 3-16,3 0-2 15,4 1 2-15,7-4-2 16,7-3 2-16,8-5-1 16,8-5 0-16,6-6 0 0,4-4-2 15,4-3 1-15,-1-6-1 16,0 2 1-16,-7-1-1 15,-3 1 1-15,-6 2-1 16,-5 3 1-16,-15 5 0 16,0 0-1-16,1 14 3 15,-8 0-2-15,-2 3 1 16,1 4-1-16,1-2-1 15,0 2 1-15,5-3-1 16,2-5 1-16,0-13-2 16,14 7 2-16,-3-16 0 15,7-6 0-15,0-6 1 16,2-3 0-16,-1-7 0 15,0-4-1-15,-5 1 1 0,0 3-1 16,-4 1-2-16,-4 5 3 16,-1 5-2-16,-2 8 1 15,-3 12 0-15,0 0 1 16,20 5-1-16,-6 5 0 15,9 4 0-15,2 2 0 16,10-1 0-16,6-1 1 16,3-4-1-16,3-3 0 15,0-4 0-15,-3-5 0 16,-5-3 0-16,-4-6 1 15,-6-6-1-15,-10-4 0 16,-5-2 0-16,-8-1 0 16,-5 1 0-16,-7 1 0 15,-4 8 0-15,-9 5 0 0,-4 10 0 16,-1 12 0-16,-6 5 0 15,-1 10 0-15,3 4 2 16,3 5-1-16,10 0 1 16,10 0-2-16,13-8 0 15,16-5-2-15,17-9-1 16,19-1-10-16,-2-21-5 15,26 8-5-15,-17-19-10 16,18 7-5-16,-14-12-4 16,2 7 4-16</inkml:trace>
  <inkml:trace contextRef="#ctx0" brushRef="#br1" timeOffset="37362.137">19344 11553 99 0,'-14'-1'40'0,"-13"-6"0"15,5 10 0-15,-12-1-34 16,3 3-2-16,0 3-1 15,1 8 0-15,-2 5-1 16,5 4 2-16,3 4-2 16,10 2 2-16,7-6-3 15,11 3 2-15,10-11-2 16,11-10 2-16,11-14-3 15,8-11-2-15,11-12 2 16,4-14-2-16,4-7 1 16,1-11-1-16,-4-3 1 15,-7 2-1-15,-5 5 1 0,-16 10 1 16,-16 14 0-16,-15 17 0 15,-13 21 0-15,-16 20 0 16,-8 20 1-16,-8 10-1 16,0 10-1-16,2 1-1 15,18 8-9-15,1-23-6 16,31 8-6-16,3-33-11 15,36-2-7-15,7-19-1 16,27-6 1-16</inkml:trace>
  <inkml:trace contextRef="#ctx0" brushRef="#br1" timeOffset="37931.1695">20651 11498 87 0,'-6'-14'38'0,"-10"-3"-2"0,16 17 3 16,-35-14-35-16,17 18 0 16,-5 4-1-16,-1 11 0 15,-2 7 0-15,6 7-1 16,-4 3 1-16,13 3 2 15,3-1-3-15,11-3 2 16,8-5-2-16,13-6 2 16,8-10-3-16,9-9 2 15,3-8-2-15,3-9-3 16,-1-6 1-16,-7-7-1 15,-5-5 2-15,-9-4-3 16,-10 0 2-16,-16-1-2 16,-11 4 2-16,-7 1 0 0,-8 6 0 15,-3 5-1-15,0 9 0 16,3 2-2-16,12 9-2 15,15-1-8-15,15 7-8 16,5-9-12-16,31 8-3 16,2-8-3-16,24 3 3 15</inkml:trace>
  <inkml:trace contextRef="#ctx0" brushRef="#br1" timeOffset="38182.1839">21464 11104 87 0,'-21'-8'37'16,"-10"5"1"-16,1 25 0 16,-12 6-31-16,2 20-1 15,-4 13-3-15,4 10 1 16,2 5-2-16,8 3 2 15,6 0-4-15,10-7 0 16,10-2-6-16,-3-29-14 16,23 3-17-16,-9-24-1 15,9-7-1-15,-16-13 0 16</inkml:trace>
  <inkml:trace contextRef="#ctx0" brushRef="#br1" timeOffset="38349.1934">21029 11515 103 0,'-19'-26'39'16,"14"13"1"-16,2-3-2 15,23 9-33-15,8 0-4 16,10 1-3-16,17 3-4 16,2-10-6-16,24 14-18 15,-6-13-9-15,14 6 0 16,-9-10-1-16</inkml:trace>
  <inkml:trace contextRef="#ctx0" brushRef="#br1" timeOffset="38585.2069">22148 11086 100 0,'-18'-18'39'16,"3"11"2"-16,-21 2-2 16,1 13-35-16,-8 13-1 0,-3 13-1 15,-6 11 0-15,-3 15 1 16,2 6-1-16,6 7 0 15,4 2-1-15,13-1 1 16,12-4-4-16,8-10 0 16,17-8-7-16,-1-23-6 15,21 3-16-15,-12-25-10 16,6-2 1-16,-10-17-2 15</inkml:trace>
  <inkml:trace contextRef="#ctx0" brushRef="#br1" timeOffset="38750.2164">21551 11537 110 0,'-18'-8'42'15,"3"-5"-1"-15,15 13 0 0,19-4-36 16,10-1-3-16,16 1-3 16,12-6-3-16,14 10-11 15,-4-19-12-15,26 11-15 16,-3-12 1-16,14 7-2 15,-2-8 0-15</inkml:trace>
  <inkml:trace contextRef="#ctx0" brushRef="#br1" timeOffset="39180.2409">22966 11085 92 0,'13'-7'38'16,"-13"7"0"-16,0 0 1 15,0 0-35-15,0 0-1 16,-3 33-1-16,-11 8 1 16,-6 13-2-16,-1 12 1 0,-3 10-1 15,-1 3 2-15,5 0-2 16,4-4-1-16,10-9-3 15,2-15 0-15,18-5-9 16,-8-31-17-16,18-4-10 16,-8-18-2-16,7-3 3 15</inkml:trace>
  <inkml:trace contextRef="#ctx0" brushRef="#br1" timeOffset="39360.2512">22819 11535 64 0,'-51'-24'38'16,"8"13"0"-16,-8 0 2 15,22 18-12-15,-1-7-20 16,30 0-2-16,1 15-3 0,28-13-1 15,22-4-2-15,14-9-1 16,22-4-3-16,5-10-2 16,15 5-11-16,-13-20-16 15,12 8-6-15,-18-11 1 16,-5 6-3-16</inkml:trace>
  <inkml:trace contextRef="#ctx0" brushRef="#br1" timeOffset="39737.2728">23569 10971 110 0,'-35'35'39'16,"-10"0"2"-16,5 15-2 16,-8 1-35-16,5 9-2 0,-4 7 0 15,5 1-2-15,-1 1 2 16,7 0 1-16,8-4-2 15,9-7 2-15,9-8-3 16,10-12 3-16,12-13-3 16,7-11 1-16,8-13-1 15,5-8-2-15,3-8 2 16,2-5-2-16,-3-6 1 15,-5 2-1-15,-5 0 2 16,-3 4-2-16,-7 8 2 16,-14 12 0-16,11-4 0 15,-11 4 0-15,-2 24-1 16,0-4 0-16,-1 5-2 15,3-3 0-15,10 6-7 0,-10-28-8 16,36 33-11-16,-20-30-11 16,22 1 1-16,-3-13-3 15,12-2 4-15</inkml:trace>
  <inkml:trace contextRef="#ctx0" brushRef="#br1" timeOffset="40088.2929">23728 11528 106 0,'-9'9'40'0,"16"11"1"16,-7-20-4-16,26 22-34 16,1-12-1-16,9-2 0 15,7-5 0-15,5-5-1 16,-1-5-1-16,3-3 1 0,-7-7-1 15,-5-2 0-15,-9-5 0 16,-5-1-1-16,-14-3 1 16,-14 4-1-16,-11 4 1 15,-13 9 0-15,-11 7 0 16,-11 13 1-16,-4 11 0 15,-7 9 1-15,5 9-2 16,7 6 4-16,14-2-3 16,19-2 1-16,23-8-4 15,23-9-1-15,34-3-10 16,12-26-8-16,41 8-12 15,-4-19-11-15,19 3 1 16,-3-11-3-16</inkml:trace>
  <inkml:trace contextRef="#ctx0" brushRef="#br1" timeOffset="40937.3414">1050 12883 72 0,'6'-16'39'16,"-9"-1"-2"-16,3 17 1 15,-17 5-33-15,5 28-1 16,-7 10-1-16,3 16-1 15,-3 13-1-15,2 11 0 16,-4 8-1-16,4-1 1 16,6-1-2-16,3-14-2 0,15-6-5 15,-8-28-25-15,20-6-3 16,-1-27-1-16,13-14-2 15</inkml:trace>
  <inkml:trace contextRef="#ctx0" brushRef="#br1" timeOffset="41421.3691">875 13260 78 0,'-47'-2'39'16,"11"13"0"-16,7-5-1 16,23 10-31-16,6-16-3 15,26 13 0-15,15-14-1 16,16-4-1-16,9-5 0 15,12-5-1-15,2-3 0 0,1-1-1 16,-6 3 1-16,-13-2-1 16,-13 7 0-16,-16 3 0 15,-15 3 0-15,-18 5 0 16,-4 12 1-16,-17 3 0 15,-5 5-1-15,-6 9 1 16,-5 8-1-16,0 5 1 16,1 6-1-16,9 3 1 15,9-2-1-15,11-1 0 16,14-8 1-16,12-11-1 15,14-14 0-15,11-13 1 16,5-16-1-16,5-13 0 16,0-15 0-16,-4-7 0 15,-10-6-1-15,-8-3 1 0,-15 1-1 16,-10 4 0-16,-14 7 0 15,-10 6-1-15,-8 12 1 16,-8 8-1-16,-2 16 0 16,4 7-1-16,3 12-1 15,7 1-2-15,16 15-8 16,0-16-7-16,26 15-10 15,-4-16-6-15,25 1-1 16,-3-12 1-16</inkml:trace>
  <inkml:trace contextRef="#ctx0" brushRef="#br1" timeOffset="41966.4003">1928 13251 80 0,'-4'25'39'0,"-12"-3"-2"0,3 15 0 15,-7-6-33-15,3 9 0 16,-4 1-1-16,6 4 0 15,-1-4 0-15,4-3-2 16,3-5 1-16,3-7-1 16,4-6 0-16,2-20-1 15,0 0 1-15,17-6-1 16,-4-17 0-16,-3-8 0 15,3-6 0-15,-3-10 0 16,3-5 0-16,-1-5 0 16,-1 0 1-16,0 1-1 15,-1 3 0-15,3 5 1 16,1 7-1-16,3 8 0 0,3 11 0 15,4 9 0-15,2 11 0 16,1 9-1-16,0 8 1 16,-3 6 0-16,-2 8 0 15,-1-1-1-15,-8 7 0 16,-7 1 1-16,-5 1 0 15,-7-3 0-15,-8-1 0 16,-5-1 0-16,-9-5 0 16,-5 1 0-16,-3-1 1 15,-4-1-1-15,-4 2 0 16,2 6 1-16,0 7-1 15,2 10 0-15,3 10 1 16,0 10-1-16,4 6 0 16,3 4 0-16,5 2-1 0,6-4-2 15,9-8-2-15,2-24-10 16,27-3-7-16,-6-39-11 15,28-11-7-15,-2-30-3 16,19-10 4-16</inkml:trace>
  <inkml:trace contextRef="#ctx0" brushRef="#br1" timeOffset="42117.4089">2262 13510 96 0,'-16'19'41'15,"-10"-8"0"-15,8 1-7 16,2 13-55-16,1-34-19 15,15 9-1-15,10-29-2 0,12 12 1 16</inkml:trace>
  <inkml:trace contextRef="#ctx0" brushRef="#br1" timeOffset="42690.4417">3159 12822 70 0,'8'-11'38'16,"-8"11"-1"-16,4 14 1 15,-4 12-34-15,-8 5-1 16,-1 14-1-16,-1 9 0 16,0 7-2-16,0 7 0 15,1 1 0-15,2-1-1 16,2-7 0-16,7-3-3 15,-2-15-3-15,15-1-26 16,-10-20-3-16,8-4-2 16,-13-18 2-16</inkml:trace>
  <inkml:trace contextRef="#ctx0" brushRef="#br1" timeOffset="43198.4708">2935 12837 77 0,'-13'3'38'15,"2"0"0"-15,13 8 1 16,-2-11-33-16,32 0-2 16,7-10 0-16,15-4-1 15,11-10 1-15,13-2-1 16,0-7-1-16,8 2-1 15,-4-4 0-15,-7 10 1 16,-9 5-2-16,-14 11 1 16,-13 11-1-16,-12 13 1 0,-13 14-1 15,-10 16 0-15,-12 14 1 16,-6 8-1-16,-5 11 0 15,-6 5 0-15,0-1-1 16,2-5 1-16,4-9-1 16,3-9 1-16,5-14-1 15,11-10 1-15,5-18-1 16,9-12 2-16,4-12-1 15,7-11 0-15,3-7 1 16,1-5 0-16,3-3 0 16,-1-2 0-16,-3 4 0 15,-4 4 0-15,-5 7-1 16,-4 9 1-16,-5 9-2 15,-10 2 1-15,7 24-2 16,-7-3 0-16,3 9-2 0,-1-4-2 16,8 8-2-16,-5-13-8 15,26 7-10-15,-11-22-6 16,22 2-7-16,-4-18-1 15,14-2 5-15</inkml:trace>
  <inkml:trace contextRef="#ctx0" brushRef="#br1" timeOffset="43416.4832">4324 12999 92 0,'-7'13'39'16,"-13"3"1"-16,9 19-2 15,-7 1-36-15,6 7 0 16,-1 6-2-16,5-1 1 0,4 0-1 15,5-6-1-15,5-3-2 16,6-10-1-16,8-6-5 16,-9-23-13-16,22 1-17 15,-15-20 0-15,10-2-1 16,-8-18 2-16</inkml:trace>
  <inkml:trace contextRef="#ctx0" brushRef="#br1" timeOffset="43566.4918">4281 12783 76 0,'-30'-33'37'15,"11"18"0"-15,4 3 0 16,15 12-35-16,19 0-5 16,2-4-10-16,21 10-23 0,2-8 0 15,17 7-2-15,0-7 2 16</inkml:trace>
  <inkml:trace contextRef="#ctx0" brushRef="#br1" timeOffset="43866.509">4890 12816 75 0,'-32'17'40'0,"-3"12"-1"15,-12-7 1-15,4 9-31 16,0-8-4-16,9 2-1 16,9-5-2-16,15-4 0 15,13-3-1-15,16-6-1 16,10-5 1-16,9-1-1 0,3 2 1 15,0-1-1 1,-5 4 1-16,-4 7 0 0,-11 4-1 16,-13 7 1-16,-11 5-1 15,-11 3 0-15,-10 3-1 16,-5-1 0-16,1 1-2 15,-3-10-3-15,12 6-8 16,-10-26-11-16,27 7-16 16,2-12 2-16,9-14-2 15,6-9 0-15</inkml:trace>
  <inkml:trace contextRef="#ctx0" brushRef="#br1" timeOffset="44258.5314">5979 12904 82 0,'0'0'40'0,"0"0"-1"0,2 27 0 16,-18 6-37-16,5 5-1 15,0 8 1-15,0 7-2 16,-1 3 0-16,2 0 0 15,2-7-1-15,4-7-4 16,0-19-14-16,13-2-21 16,-9-21 2-16,25-12-2 15,-8-18 1-15</inkml:trace>
  <inkml:trace contextRef="#ctx0" brushRef="#br1" timeOffset="44414.5403">5821 12674 90 0,'-48'-10'40'0,"15"14"-2"15,4-2-3-15,10 2-38 16,26 8-16-16,5-15-20 16,17 5 0-16,4-7-1 15,14 6 1-15</inkml:trace>
  <inkml:trace contextRef="#ctx0" brushRef="#br1" timeOffset="44861.5659">6519 12800 75 0,'-11'2'40'0,"-11"-5"-1"15,1 12 0-15,-14-3-32 16,3 11-1-16,-7 2-3 16,6 7 1-16,-1 2-2 15,5 4-1-15,6-3 0 16,11 1 0-16,10-5-1 15,9-4 1-15,10-6-1 16,9-6 0-16,4-3 0 16,2-1 0-16,0-2 0 15,-6 3 1-15,-1 3-1 16,-8 4 1-16,-4 6 0 0,-9 4 0 15,-6 5 0 1,-4 3 0-16,-4 1-1 0,-4 0-1 16,-2-4 0-16,1-5-1 15,5-2-3-15,-5-16-10 16,20 11-9-16,-14-26-15 15,9 10-3-15,14-23 1 16,1 4 1-16</inkml:trace>
  <inkml:trace contextRef="#ctx0" brushRef="#br1" timeOffset="45399.5967">7515 12906 59 0,'-3'-18'38'0,"3"18"0"16,-24-13 1-16,12 12-32 15,-15-2-1-15,3 9-1 16,-8 1-1-16,-2 13 0 15,-2 2 0-15,3 8-2 16,1 3 0-16,6 2 0 16,8 2-1-16,12-2-1 15,11-1-1-15,10-10 0 16,16-1-4-16,6-16-3 0,26 8-21 15,-6-20-10-15,13 1 0 16,-1-14-2-16</inkml:trace>
  <inkml:trace contextRef="#ctx0" brushRef="#br1" timeOffset="45819.6207">7932 12912 70 0,'-13'-4'39'0,"-8"-3"-1"16,1 15 2-16,-4-2-36 15,-3 13 1-15,-5-1-1 16,1 9 0-16,-2 3-1 16,4 3 1-16,2-2-2 0,9-1 0 15,7-6 0-15,11-2 0 16,12-10-1-16,9-6-1 15,10-9 1-15,7-5-1 16,2-4 0-16,2-6 1 16,-2-4-1-16,-3-2 0 15,-7 1 0-15,-7 0 0 16,-5 0 1-16,-7 6-1 15,-6 3-1-15,-5 14 1 16,0 0 0-16,-13 1-1 16,4 17 1-16,-3 9-1 15,2 6-1-15,-4 8 1 16,8 6-1-16,0-3-2 15,7 0 0-15,4-13-3 0,16 0-7 16,-6-31-12-16,26-1-10 16,-3-27-2-16,16-9-1 15,-5-18 2-15</inkml:trace>
  <inkml:trace contextRef="#ctx0" brushRef="#br1" timeOffset="46045.6336">8607 12393 91 0,'-17'2'40'15,"2"35"2"-15,-17 3-4 16,2 24-35-16,-4 7 0 16,3 15-2-16,0 4 0 15,3 5 0-15,7 0-1 16,4-9-3-16,14-8 1 0,7-15-2 15,14-13-1-15,5-38-11 16,27-4-16-16,-7-32-8 16,19-17 0-16,-5-23 1 15</inkml:trace>
  <inkml:trace contextRef="#ctx0" brushRef="#br1" timeOffset="46240.6448">8970 12335 92 0,'-15'26'42'16,"-14"16"-1"-16,2 26 0 15,-8 5-38-15,6 12-1 16,-2 3 0-16,6 5-2 0,6-3-1 16,3-4-2-16,11-6-2 15,0-17-7-15,19 3-18 16,-11-25-12-16,12-10 1 15,-2-21-2-15</inkml:trace>
  <inkml:trace contextRef="#ctx0" brushRef="#br1" timeOffset="46614.6662">8994 12993 83 0,'0'26'42'0,"-5"-12"-2"16,14 5 1-16,5-14-36 0,15-6-2 15,7-11 0-15,9-8-2 16,6-7 1-16,1-5-2 16,2-5 0-16,-7-1 0 15,-6 0 0-15,-15 6-1 16,-11 4 1-16,-15 7 0 15,-12 8 0-15,-12 10 0 16,-9 9 0-16,-5 10 1 16,-8 7-1-16,0 12 1 15,2 6-1-15,5 5 0 16,8 1 1-16,11 1-1 15,14-4-1-15,10-6 0 16,22-7-3-16,9-19-4 16,27 6-13-16,-5-29-14 15,21 2-5-15,0-17-1 0,14-3 1 16</inkml:trace>
  <inkml:trace contextRef="#ctx0" brushRef="#br1" timeOffset="46968.6864">9824 12765 88 0,'-46'23'40'0,"-9"4"2"16,7 17-2-16,-1-3-35 16,6 9 0-16,7-4-2 15,14 0 1-15,12-10-2 16,13-8 0-16,16-16-2 15,11-14 1-15,12-20-1 16,10-11 0-16,3-15 0 0,1-11-1 16,0-5 1-16,-5-11 0 15,-4-1 0-15,-6-1 0 16,-9 7 0-16,-10 9 0 15,-6 13 0-15,-9 17 1 16,-8 17 0-16,-6 25 0 16,-10 24-1-16,-3 23 0 15,-8 18 0-15,4 7-1 16,2 8-5-16,-5-12-12 15,25 10-11-15,-13-27-13 16,20-6 0-16,-4-25-2 16,13-13 1-16</inkml:trace>
  <inkml:trace contextRef="#ctx0" brushRef="#br2" timeOffset="51611.952">11388 12781 73 0,'-10'-16'39'0,"-14"-6"-1"15,-1 7 2-15,-14-3-35 16,-2 10-1-16,-8 3-1 0,-3 9 0 15,-2 6-1-15,-2 13 0 16,2 4 0-16,5 10 0 16,6 4 0-16,13 5-1 15,7-2 0-15,15 0 1 16,12-9-1-16,17-11 0 15,14-12 0-15,13-16-1 16,9-16 1-16,9-18-1 16,6-16 1-16,4-12-1 15,-3-9 1-15,-9-5-1 16,-8 0 1-16,-8-1 0 15,-13 6-1-15,-9 10 0 16,-12 8 1-16,-7 14-1 0,-10 12 1 16,-4 16-1-16,-5 20 0 15,-3 19 1-15,-3 21 0 16,-3 16-1-16,-1 14 0 15,-1 8 0-15,4 7-1 16,4 0 0-16,8-7-2 16,8-13-2-16,13-6-3 15,-3-26-29-15,24-6-4 16,-3-24 0-16,12-5-1 15</inkml:trace>
  <inkml:trace contextRef="#ctx0" brushRef="#br2" timeOffset="51991.9737">11639 12779 81 0,'-5'22'40'16,"3"-9"-1"-16,12 2-1 15,5-9-35-15,13-3 1 16,5-10-1-16,10-3 1 15,0-9-2-15,5-2 0 16,-2-3 0-16,-7-2 0 16,-10 3-1-16,-9 0 0 15,-15 3-1-15,-10 6 1 16,-13 6 0-16,-11 7-1 15,-9 8 1-15,-7 11-1 16,-4 8 0-16,-2 11 1 16,5 4-1-16,7 9 1 15,6-1-1-15,13 1 1 0,18-4-1 16,16-10 0-16,17-10-1 15,17-12-2-15,18-8-3 16,9-25-12-16,25 6-22 16,-6-22-1-16,16 5-1 15,-12-12 1-15</inkml:trace>
  <inkml:trace contextRef="#ctx0" brushRef="#br2" timeOffset="52291.9909">12703 12702 82 0,'-12'-24'40'0,"12"24"-2"15,-25-26 1-15,6 22-34 16,-12 1 0-16,0 13-1 15,-8 2 0-15,1 14-1 16,-2 4-1-16,4 5 0 16,2 3 0-16,10 1-1 15,15-5 0-15,10-6-1 16,18-10-1-16,13-11-1 15,15-5-2-15,8-12-1 16,14 4-4-16,-1-20-22 16,14 11-10-16,-12-11 1 15,2 13 0-15</inkml:trace>
  <inkml:trace contextRef="#ctx0" brushRef="#br2" timeOffset="52994.031">13093 12686 64 0,'-6'-13'38'0,"-10"-5"-1"15,1 10 2-15,-14-7-25 16,4 16-7-16,-12 1 0 15,1 13-2-15,-8 6 0 16,0 11 0-16,-3 5-2 16,3 9 1-16,5 0-2 15,11 0 0-15,10-5-1 16,12-6 0-16,14-11-1 15,14-14 1-15,16-16-1 16,10-12-1-16,5-11 1 0,1-8 0 16,1-5-1-16,-4-1 1 15,-11 0 0-15,-7 7 0 16,-16 9 0-16,-10 9 0 15,-7 18 0-15,-10-4 0 16,-5 15 0-16,-3 13 0 16,2 6 0-16,2 6 0 15,1 2-1-15,11 0 1 16,7-3-1-16,7-12-2 15,14-7 0-15,6-18-3 16,13-6-2-16,1-18-3 16,10 4 0-16,-9-18 1 15,5 7 2-15,-12-4 3 16,-4 8 4-16,-14 6 4 15,-12 5 3-15,-10 18 2 0,0 0 1 16,-19 11 1-16,-5 4-2 16,3 11-3-16,-2 2-2 15,3 5 0-15,4-1-1 16,4 0 0-16,6-6 0 15,4-5-1-15,7-10 0 16,6-10 0-16,7-11-1 16,5-8 1-16,4-10 0 15,5-7-1-15,-2-2 1 16,4-4-1-16,-3 1 1 15,-2 4-1-15,-4 5 0 16,-4 6 0-16,-7 11 0 16,0 8 0-16,-14 6 0 15,9 19 0-15,-9 8 0 0,-3 10 0 16,2 7-2-16,-5 1 0 15,9 5-2-15,0-11-3 16,16-1-7-16,-5-27-24 16,27-7-1-16,-2-28-2 15,23-9 0-15</inkml:trace>
  <inkml:trace contextRef="#ctx0" brushRef="#br2" timeOffset="53198.0427">14286 12102 100 0,'-38'48'41'0,"1"27"3"16,-14 2-5-16,7 13-35 0,-1 3-1 16,5 3-2-16,8-5-1 15,5-8-2-15,11-6-5 16,0-26-10-16,14 2-24 15,-6-24 0-15,13-10-1 16,-5-19 1-16</inkml:trace>
  <inkml:trace contextRef="#ctx0" brushRef="#br2" timeOffset="53506.0603">13952 12582 102 0,'0'0'43'15,"11"22"0"-15,1-15-1 16,17 1-39-16,4-6 0 15,12-5-2-15,4-5 0 0,8-6 1 16,2-5-3-16,0 0 2 16,-5-1-2-16,-4 1 1 15,-8 2 0-15,-13 8 0 16,-11 8-1-16,-14 13 1 15,-12 8-1-15,-8 14 0 16,-9 12 0-16,-1 9 0 16,-1 5 0-16,3 2-2 15,6 3 0-15,6-13-3 16,13 0-7-16,-4-30-25 15,24-7-3-15,-2-26 0 16,13-7-1-16</inkml:trace>
  <inkml:trace contextRef="#ctx0" brushRef="#br2" timeOffset="53641.0681">14552 12176 100 0,'-32'-17'40'0,"-6"12"-4"15,-6 7-33-15,7 12-40 16,5-4-4-16,25 6-2 15</inkml:trace>
  <inkml:trace contextRef="#ctx0" brushRef="#br2" timeOffset="54246.1027">15002 12589 79 0,'-14'-4'40'0,"14"4"-2"0,-11 9 2 16,0 1-35-16,-1 4 0 15,-1 8-1-15,-8 5 0 16,-2 10-1-16,-2 1 0 16,-1 4 0-16,3-3-1 15,5-1 0-15,4-7-1 16,9-8 0-16,5-23-1 15,15 7 0-15,4-22 1 16,7-10-1-16,5-9 0 16,2-7 0-16,0-3 1 15,1-2-1-15,-6 0 1 16,0 3 0-16,-6 7 0 15,-3 8 1-15,-3 8-2 16,-3 13 1-16,-13 7-1 0,17 16 1 16,-10 12-2-16,-1 11 0 15,2 8 0-15,3 5-2 16,6 6 0-16,3-6-2 15,14 2-3-15,-1-24-9 16,22 3-24-16,-2-25 1 16,14-4-2-16,-5-21 2 15</inkml:trace>
  <inkml:trace contextRef="#ctx0" brushRef="#br2" timeOffset="54752.1316">15734 12664 77 0,'-31'-23'41'0,"1"17"-1"15,-15 0 2-15,2 14-24 0,-5 7-14 16,3 14 1-1,1 3-2-15,5 9 0 0,10-2-1 16,13 3 0-16,12-6-1 16,16-6 0-16,11-12-1 15,14-14 0-15,13-13-1 16,8-11 1-16,2-8 0 15,1-14 0-15,-4-3 0 16,-2-4-1-16,-11-3 1 16,-5 1 1-16,-12 9-1 15,-7 6 1-15,-9 10-2 16,-11 26 2-16,0 0-2 15,-20 24 1-15,-4 25-1 16,-7 23 0-16,-5 21 0 16,-7 19 0-16,0 9 1 0,-3 4-1 15,4 2 0-15,3-1 1 16,4-11 0-16,3-16 1 15,6-20-1-15,6-20-1 16,5-21 2-16,1-20-1 16,14-18 1-16,-13-26-1 15,13-15 1-15,5-18-2 16,4-13 2-16,4-12-1 15,7-12 0-15,8-1 0 16,2 0 1-16,7 7-1 16,4 9 0-16,5 8-1 15,5 17-4-15,-6 8-8 16,16 34-8-16,-13-6-20 15,13 16-1-15,-5-4-2 0,10 10 2 16</inkml:trace>
  <inkml:trace contextRef="#ctx0" brushRef="#br2" timeOffset="54888.1394">16412 12914 118 0,'-21'14'43'0,"-12"-15"-1"16,9 8-10-16,9-12-43 15,1-21-22-15,25 8-11 16,3-9 1-16,19 10-3 15</inkml:trace>
  <inkml:trace contextRef="#ctx0" brushRef="#br3" timeOffset="190730.9091">17614 13073 3 0,'0'0'26'0,"0"0"0"16,0 0-5-16,12-1-1 16,-13-13-2-16,11 13-4 15,-10-12-3-15,0 13-3 0,11-12-1 16,-11 12-2-16,0 0 0 15,0 0-2-15,0 0-2 16,0 0 2-16,-1 12-2 16,-5 2-1-16,-2 2 0 15,0 3 1-15,-2 0-1 16,-1 3 0-16,0 3 0 15,1 0 1-15,-1 0-1 16,0 5 0-16,-3 0 1 16,0 5-2-16,0-2 2 15,-2 4-2-15,-4-1 1 16,-1 2 0-16,2 0 0 0,-3 0 0 15,1-1 0-15,-1 0 0 16,2-2 1-16,3 0-1 16,2-1 0-16,0 0 1 15,1-1-1-15,1-2 0 16,0 0 0-16,-1 1 1 15,-1-1-1-15,-1 4 1 16,-3-3 0-16,0 2-1 16,-1-2 1-16,2 1 0 15,-2 0-1-15,1 0 1 16,2-1-1-16,3 2-1 15,-1-2 2-15,1 3-1 16,-1-1 0-16,-2 2 0 16,0 2 0-16,0-1 0 15,0 2 0-15,-1-1 0 0,0-2 0 16,-2 1 1-16,4-5-1 15,-3-1 0-15,4 0 0 16,-1-1 1-16,2-1-1 16,1 0-1-16,3 1 0 15,-2-1 0-15,2 2 1 16,1 0-1-16,-2 1 1 15,2 0-2-15,-3-1 2 16,1 2 0-16,-2-2 0 16,0 0 1-16,1-3-1 15,-2 1 0-15,2-3 0 16,1 0 0-16,-3 0 0 15,2 0 0-15,-1-1 0 16,-1 2 0-16,1-1 0 0,-3 1 0 16,3 0 0-16,-1-1 0 15,0-1 0-15,0 0 1 16,0-2-1-16,-1 3 1 15,2-1-1-15,0 1-1 16,-2-1 2-16,4-1-2 16,-2 0 2-16,3-1-3 15,0-2 3-15,1-2-3 16,0-3 3-16,2-1-1 15,-1-1 0-15,-2 1 0 16,4-2 0-16,-3 1 1 16,1 1-1-16,-2 1 0 15,1 3 0-15,-1-1 0 16,0 2 0-16,0 1 0 0,-2 2 0 15,0 1 0-15,-3-1 0 16,3 1 0-16,-2 2 0 16,1-3 0-16,-2-3 0 15,2 2 0-15,2-1 0 16,-2 3 0-16,2-2 0 15,1 4 0-15,-3-1 0 16,3 3 1-16,-3-1-1 16,-1 1-1-16,-1 1 1 15,2-5 0-15,-3 0 0 16,2-3-1-16,0 0 2 15,2-4-2-15,-1-2 1 16,1 0 1-16,3 0-1 0,0-2 0 16,2-1 0-16,1 1 0 15,1-1 0-15,3-1 0 16,-1 1 0-16,1-3 0 15,1 2 0-15,1-11 0 16,-3 15 0-16,3-15 0 16,-1 18 0-16,-3-7 0 15,3 0 0-15,0 1 0 16,-2 3 0-16,3-1 0 15,0-1 0-15,0-2 0 16,5 0 0-16,-5-11-1 16,9 15 1-16,-9-15 0 15,15 9 0-15,-15-9 0 16,19 14 0-16,-19-14 0 0,18 21 0 15,-9-9 0-15,-2 3 0 16,2 0 1-16,0 1-1 16,0-3-1-16,4 0 1 15,2-4 0-15,0-2 0 16,5-2 0-16,1-1 0 15,3-2 0-15,0 2 0 16,3-2 0-16,-1 3 0 16,-1 2 1-16,-2 0-1 15,0 1 0-15,1 1 0 16,-5 1 0-16,3 0 0 15,-2-1 0-15,2-1 0 16,0-2 0-16,0-1 0 16,2 3 0-16,-1-4 0 15,1-2 0-15,-1 2 0 0,2 5 0 16,-3-2 0-16,0 4 1 15,0 0-1-15,0-3 0 16,0 6 0-16,-2-4 0 16,2 3 0-16,-1-8 0 15,2 7 0-15,-1-6 0 16,-1-2 0-16,2 1 0 15,1 1 0-15,1 0 0 16,1-2 1-16,-1 2-1 16,-1 2 0-16,0 0 0 15,3 1 0-15,-5 2 1 16,1 2-1-16,-2-1 0 15,-1 1 0-15,-1-3 0 16,1 0 0-16,2 0-1 0,0-2 1 16,-1-1 0-16,0-2 0 15,2 4 0-15,-2-4 0 16,2 2 0-16,-1 1 0 15,-2 3 1-15,1 0-1 16,-2 2 0-16,2 1 1 16,-2 0-1-16,0-1 0 15,0 0 0-15,-1 0 1 16,-1 1-1-16,3-2 0 15,-2-1 0-15,0 0 0 16,4-2 0-16,-2 2 0 16,0-3 0-16,1 0 0 15,1 1 0-15,2-3 1 16,-1 1-1-16,0 1 1 15,0 0-1-15,-1 0 0 0,0 1 1 16,2 4-1-16,-4-5 0 16,1 0 0-16,0 2 0 15,1 1 0-15,1-1 0 16,-2 1 1-16,0-2-2 15,0-1 1-15,0 0 1 16,-2-1-1-16,3 2 0 16,-2-2 0-16,-1 1 0 15,-1-1 0-15,2 2 0 16,-3-2 0-16,2 0 0 15,-3 0 0-15,1-1-1 16,-2 0 1-16,1-2 0 0,-3 3 0 16,0-3 0-1,-1 2 0-15,1 0 0 0,-3-1 0 16,0-1 0-16,0 3 0 15,-10-7 0-15,19 12 0 16,-19-12 1-16,19 10-2 16,-9-3 1-16,2-2 0 15,-2-2 0-15,3 1 0 16,-1-2 0-16,2 3 0 15,-14-5 0-15,10 3 0 16,-10-3 1-16,18 8-1 16,-18-8 1-16,19 7-1 15,-19-7 0-15,0 0 0 16,0 0 0-16,51 15 0 15,-51-15 0-15,0 0 0 16,0 0-1-16,59 16 1 0,-59-16 2 16,0 0-2-16,49 12 0 15,-49-12-1-15,0 0 1 16,0 0 3-16,59 11-3 15,-59-11 0-15,0 0-2 16,0 0 2-16,0 0 0 16,54 14 0-16,-54-14 0 15,0 0 0-15,0 0 0 16,0 0 0-16,76-3 0 15,-58-4 0-15,5 1 0 16,-4-4 0-16,5-1 1 16,-7-3-4-16,4 1 3 15,-7-1 0-15,-1 4 1 0,0-2-1 16,1-2 0-16,0-3 0 15,-1-2-1-15,1-4 2 16,1-2-2-16,2-2 1 16,0-4-1-16,-1-1 1 15,-2 3 0-15,-1-2 0 16,0 0-1-16,-3 3 1 15,-1 3 0-15,1-3 0 16,-2 5-1-16,-3-1 1 16,5-3 0-16,-1 5 0 15,0-3-1-15,-1 2 1 16,2-4 0-16,-1 3 0 15,2-2 0-15,1 0 0 16,-2 2 0-16,3-5 1 0,-1 0-2 16,3 2 2-16,-1 1-2 15,1 0 1-15,1 3 0 16,0-3 0-16,3 4 0 15,-1 3 0-15,1-1 0 16,-3 1 0-16,6-1 0 16,-6-2 0-16,3 0 0 15,-1-1 0-15,0-1 0 16,-1-5 0-16,1 1 0 15,-2-3 0-15,1-1 0 16,-1 1 0-16,1-1 0 16,-1 3 0-16,-1-1 0 15,0 3-1-15,-2 2 1 16,-2 0 0-16,1 0 1 15,-1 1-1-15,-1-1 2 0,-1-1-3 16,0-2 2-16,-1-1-1 16,0 1 1-16,1-1-1 15,-1 0-1-15,0-1 2 16,0 3-2-16,0-2 1 15,2 4 0-15,-2-1 0 16,2 0 0-16,-1 1 0 16,-1 2 0-16,-1-3 0 15,1 2 0-15,1-2 1 16,-2-1-1-16,2-1 0 15,-1-2 0-15,0 0 0 16,1 0 0-16,1-2 1 16,2 4 0-16,-2-2-2 15,0 3 2-15,1 3-1 0,-1 0 1 16,0 1-2-16,-2 1 2 15,0 1-2-15,-2-3 1 16,-1 2 0-16,2 0-1 16,-2-1 2-16,3 2-1 15,-2 1 0-15,-1 0 0 16,2 1 0-16,0 1 0 15,-3 1 0-15,3 2 0 16,-1-2 1-16,1-2-1 16,1 2 0-16,-1-2 0 15,1-4 0-15,2 0 0 16,-1 0 0-16,1-2 0 15,3 3 1-15,-4 0-1 0,1 0 1 16,-2 3-1-16,-1 1 1 16,0 3-1-16,-2 1 0 15,2-1 0-15,0 3 0 16,1-3 0-16,0 0 0 15,2-3 0-15,1-1 0 16,2-1 2-16,0 1-2 16,2-1 2-16,-1 0-2 15,1 4 2-15,-2 1-2 16,-1 1 2-16,-2 4-2 15,-10 10 0-15,19-13 0 16,-19 13 0-16,19-16 0 16,-19 16 0-16,21-19 0 15,-7 5 0-15,3 0 0 0,-1-1 1 16,3-1-1-16,-1 0 0 15,0 0 0-15,-2 2 0 16,-2 0 1-16,0 2-1 16,-1 2 0-16,0-2 0 15,0 3 1-15,1-1-1 16,1-1 0-16,1 2 0 15,3-3 1-15,0 0-1 16,3 0 0-16,-2 2 0 16,0 1 1-16,-2 1-1 15,2 1 0-15,-3 1 0 16,0 2 0-16,0 0 0 15,-1 2 0-15,5-5 0 16,1 2 0-16,5-1 1 0,-2 2-1 16,3-2 0-16,1 3 0 15,-1-1 0-15,-4 1 0 16,-2 2 0-16,-3 1 0 15,-5 0 0-15,-2 2 0 16,-12-2 0-16,16 3 0 16,-16-3 0-16,20 4 0 15,-7-1 0-15,2 0 0 16,2 2 0-16,2-1 1 15,1 2-1-15,-3-3 0 16,-2 2 0-16,-5-2-1 16,-10-3 1-16,14 5-1 15,-14-5 0-15,0 0-1 16,0 0-1-16,0 0-1 15,-10-11-2-15,10 11-12 0,0 0-19 16,0 0 2-16,0 0-2 16,0 0 1-16</inkml:trace>
  <inkml:trace contextRef="#ctx0" brushRef="#br2" timeOffset="196597.2447">16566 15962 35 0,'-34'8'34'0,"-11"7"0"16,-1 18 0-16,-17 10-32 15,10 12-1-15,0 7 3 16,9 9-2-16,9-1 1 16,12 6-1-16,12-6 0 15,17-7-1-15,16-12 2 16,18-12-2-16,15-18 0 15,17-17 0-15,10-16 0 16,7-16-1-16,3-12 0 16,1-13 2-16,-4-12-2 15,-6-5 1-15,-12-2-2 16,-14 2 2-16,-17 4-2 15,-12 6 2-15,-16 9-1 0,-16 13-1 16,-17 18 1 0,-13 17 0-16,-15 19 0 0,-14 21 1 15,-12 20 0-15,-3 18 0 16,-3 16 1-16,5 6 0 15,11 1 0-15,13-2-1 16,24-11 0-16,23-13-1 16,32-15 0-16,23-21 0 15,26-24 0-15,22-20 0 16,14-26 0-16,15-20 0 15,7-20-1-15,-5-14 2 16,-8-10-1-16,-12-1 2 16,-20 2-2-16,-23 6 1 15,-23 18-2-15,-28 16 2 0,-25 17-1 16,-22 27-1-16,-19 16 2 15,-19 25-1-15,-9 21 1 16,-6 21-1-16,2 19 1 16,3 9-1-16,12 7 1 15,20-2-1-15,25-6 0 16,25-14 0-16,28-13-1 15,27-18 0-15,28-20 0 16,19-14 1-16,15-16 0 16,11-16-1-16,8-16 1 15,0-15-1-15,-9-15 1 16,-13-10-1-16,-14-5 1 15,-23-2 0-15,-21-3 0 16,-26 8 0-16,-28 9 0 16,-24 16 2-16,-24 17-2 0,-14 25 2 15,-15 19 0-15,-7 21-2 16,-4 25 1-16,3 18-1 15,3 13 1-15,11 13 0 16,17 4-1-16,11-4 0 16,18-6-1-16,16-11 1 15,21-15 0-15,14-16 1 16,18-17-2-16,13-21 1 15,12-16 0-15,8-21 0 16,6-24 0-16,4-13-1 16,0-17 1-16,-6-4-1 15,-11-5 2-15,-13 3-3 16,-17 5 3-16,-16 16-2 15,-19 21 1-15,-18 22-1 0,-15 22 1 16,-12 19 0-16,-10 20 0 16,-5 17 1-16,-5 12-1 15,4 8 1-15,7 2-1 16,9-6 1-16,15-8 0 15,15-11 0-15,23-16-1 16,17-17 1-16,21-19-1 16,15-21 0-16,18-14-1 15,14-16 1-15,4-14 0 16,0-6-1-16,-2-9 0 15,-9 3 1-15,-17 0-1 16,-15 5 0-16,-22 7 2 16,-22 14-2-16,-20 12 1 15,-17 15 0-15,-15 16 1 0,-17 14-1 16,-6 15 1-16,-4 9 0 15,1 17-1-15,-1 5 2 16,11 1-2-16,7-4 1 16,17-4-1-16,17-8 1 15,17-11-1-15,20-11 0 16,16-14 0-16,17-12 0 15,9-11 0-15,9-12 0 16,4-9 0-16,0-7-1 16,-6-8 1-16,-10-6-1 15,-11-6 1-15,-14 0-1 16,-18-3 1-16,-15 10-1 15,-17 3 1-15,-15 5 0 16,-13 9 0-16,-13 16 0 16,-7 15 1-16,-8 17-1 0,-5 17 0 15,-3 15 1-15,1 11-1 16,4 10 1-16,8 4-1 15,14 1 1-15,15-7-1 16,18-14 0-16,24-19 0 16,19-20 0-16,23-22 0 15,17-22 0-15,11-25 0 16,10-22 0-16,1-11 0 15,-5-13 1-15,-10 0-2 16,-17 3 2-16,-19 3-2 16,-23 13 1-16,-22 19 0 15,-24 20 0-15,-18 17 0 16,-19 23-1-16,-12 23 1 0,-11 18 0 15,-4 22 1-15,-2 16-1 16,6 6 0-16,8 3 0 16,14-5 1-16,18-8-1 15,23-17 0-15,23-14-1 16,26-22 1-16,18-20-1 15,18-17 1-15,12-14 2 16,8-15-3-16,-2-11 2 16,-5 0-2-16,-14-3 2 15,-19 7-2-15,-15 4 2 16,-25 12-1-16,-22 11-1 15,-23 16 1-15,-22 12 0 16,-19 12-1-16,-12 18 1 16,-8 12 0-16,-5 13 0 0,1 11 0 15,5 9 0-15,5 5 1 16,14 0-2-16,18-6 2 15,22-10-2-15,20-13 2 16,19-12-1-16,20-19-1 16,23-20 1-16,15-14 0 15,13-15 0-15,3-11-1 16,0-8 3-16,-10-3-2 15,-11-7 1-15,-17 3-1 16,-22 5 1-16,-20 10-1 16,-22 6 0-16,-19 12 1 15,-16 12-2-15,-13 8 1 16,-9 20-1-16,-4 10 0 15,3 9 1-15,4 11 1 0,12 9-2 16,13 1 2-16,15 1-1 16,17-3 0-16,17-8 0 15,16-14 1-15,17-13-2 16,12-23 1-16,11-22 2 15,7-26-3-15,0-18 2 16,-5-12-1-16,-10-9 1 16,-17 1-1-16,-20 9 1 15,-25 20-1-15,-26 30-1 16,-26 37 1-16,-20 32-1 15,-22 32 1-15,-9 17-2 16,9 17-1-16,7-12-16 16,31 15-17-16,18-30-2 15,43-13-3-15,28-35 1 16</inkml:trace>
  <inkml:trace contextRef="#ctx0" brushRef="#br2" timeOffset="197350.2878">19234 16768 44 0,'11'-2'37'16,"3"-9"1"-16,19 7-1 15,10-11-31-15,23 7-1 16,7-11 0-16,22 2-1 16,9-5-3-16,11 2 0 15,3 1-1-15,-4 0-3 16,1 8-5-16,-21-12-22 15,-1 17-6-15,-22-7-2 16,-1 12 0-16</inkml:trace>
  <inkml:trace contextRef="#ctx0" brushRef="#br2" timeOffset="197887.3185">21006 16427 44 0,'-9'1'35'16,"-10"-2"0"-16,0 9-2 16,-13 5-32-16,2 2-1 15,-2 6 2-15,-2 9 0 16,-5 1 1-16,3 6 1 15,4-4-1-15,10 1 1 16,8-8-2-16,11-6 2 16,13-11-3-16,14-7 0 15,14-10-1-15,11-3-1 16,4-1 1-16,0 1-1 15,-5 5 0-15,-6 8 0 16,-15 10-1-16,-12 10 1 16,-16 12 0-16,-16 6 0 0,-11 7 0 15,-7 2 1-15,-6-2-2 16,-2-9-9-16,13 0-24 15,1-17-1-15,18-9 0 16,11-12-1-16</inkml:trace>
  <inkml:trace contextRef="#ctx0" brushRef="#br2" timeOffset="198385.347">21654 16534 41 0,'-32'17'35'15,"-6"-5"3"-15,4 16-4 16,-9-3-25-16,6 10-2 16,-2 0 0-16,5 5-2 15,1 0-2-15,9-3 0 16,5-2-1-16,15-2-1 15,6-9 0-15,11-9-1 16,13-8 0-16,7-10 0 16,9-9-1-16,7-10 1 0,2-9-1 15,0-10 0-15,0-5 0 16,-4-2 1-16,-9-3-1 15,-8 4 1-15,-9 5 0 16,-10 11-1-16,-8 9 2 16,-3 22-1-16,-19 0 0 15,1 21 0-15,-2 13 1 16,-3 9-1-16,2 7-1 15,0-1-3-15,14 14-13 16,-5-24-20-16,22-1 0 16,4-21-2-16,18-3 1 15</inkml:trace>
  <inkml:trace contextRef="#ctx0" brushRef="#br2" timeOffset="198744.3675">22145 16620 40 0,'-15'23'36'15,"-7"-5"1"-15,8 13-2 16,-7-7-26-16,4 6-5 16,1-2-1-16,3 1 0 15,1-5 1-15,5-6-3 16,5-4 1-16,2-14-1 15,12 6 0-15,4-14 0 16,2-11 0-16,3-1-1 16,3-8 0-16,2-2 1 15,1-5-1-15,-4 2 0 16,-2 1 1-16,-4 5-1 0,-3 4 1 15,-5 6-1-15,0 5 0 16,-9 12-1-16,0 0 0 16,11 13 0-16,-9 9-2 15,0 1 0-15,5 10-4 16,-2-7-2-16,16 9-27 15,-10-10-1-15,15 1 1 16,-4-14 0-16</inkml:trace>
  <inkml:trace contextRef="#ctx0" brushRef="#br2" timeOffset="199187.3928">22673 16587 56 0,'-26'11'39'15,"-8"-13"-2"-15,13 15 1 16,-8-9-33-16,7 9-2 16,-1 2 1-16,3 6-1 15,1 7-1-15,3 0 1 16,6 3-1-16,3-2-1 15,7-6 1-15,8-8-1 16,11-15 0-16,11-11 0 16,15-24-1-16,11-14 1 15,7-18-1-15,9-8 2 16,1-13-2-16,-1-1 1 0,-8 1 0 15,-11 2-1-15,-12 12 1 16,-15 18 0-16,-13 18-1 16,-14 21 0-16,-17 28 0 15,-6 23-1-15,-8 22 1 16,-2 22 0-16,-4 14 0 15,7 4-1-15,0 0 0 16,13-7-1-16,13-15-2 16,11-20-3-16,25-9-31 15,-3-34 0-15,24-4-4 16,-4-20 1-16</inkml:trace>
  <inkml:trace contextRef="#ctx0" brushRef="#br2" timeOffset="199316.4002">23403 16711 73 0,'-15'21'43'0,"6"10"-3"15,-17-16-2-15,3-8-55 16,10 1-23-16,-8-13-1 16,12 1-3-16,-9-11 1 15</inkml:trace>
  <inkml:trace contextRef="#ctx0" brushRef="#br4" timeOffset="205539.7562">17076 14233 14 0,'0'0'20'0,"16"-5"-1"16,-16 5-15-16,10-6-4 15,-10 6 1-15,13-7 2 16,-13 7 0-16,9-7 1 16,-9 7 0-16,0 0 2 15,15-8 1-15,-15 8-1 16,0 0-1-16,0 0-1 15,16-5-1-15,-16 5 0 16,0 0-1-16,17-1-1 16,-17 1 1-16,20-1-1 15,-7 0 1-15,-1-2-1 16,5 2 1-16,-1-1 0 15,1 3 0-15,0-2 0 16,4 2-1-16,0-1 0 0,1 1 1 16,2-2-2-16,4 1 1 15,1-1 0-15,2-2 0 16,2 0-1-16,0 2 1 15,4 0-1-15,1 1 1 16,-4 0-1-16,3 1 1 16,-1-1-1-16,1 0 1 15,2-2-1-15,2-1 1 16,-3 0 0-16,5-2 0 15,2-2 1-15,4 2-1 16,1-3 1-16,2 0-1 16,-3-2 0-16,2 3 0 15,0-1 0-15,-5 1-1 0,-1 3 1 16,-2-1-1-16,-1 3 0 15,-3-2 0-15,1 3 0 16,-3-1 1-16,1 0-1 16,0-3 0-16,0-1 0 15,1 2 1-15,-1-3-1 16,3 1 1-16,1 1-1 15,-2 1 1-15,0 3 0 16,-3-1-1-16,-2 5 0 16,-2 0-1-16,-2 1 1 15,-5-1 0-15,1-1 0 16,-3 3-1-16,3-4 1 15,-2 0 0-15,0 1 1 16,0-4-1-16,1 1 0 0,-1-1 1 16,2 1-1-16,2-2 1 15,-1 0-1-15,0 2 1 16,1-4-1-16,0 3 1 15,4 0 0-15,0 0-2 16,0 0 2-16,-1 1-2 16,1 0 1-16,-1 0 0 15,-3 1 0-15,0 0 0 16,-2 1 1-16,-3 2-1 15,-1-2 0-15,-3 2 1 16,0 1-1-16,-1 0 0 16,-1-1 0-16,3-2 0 15,1 1 0-15,1 0-1 16,1-2 2-16,4-1-2 0,-1-4 1 15,0 3 1-15,1 0 0 16,0-1-1-16,-1 3 0 16,-3 0 0-16,0 3 0 15,-2 1 0-15,0 1 0 16,-2 1 0-16,1-3 0 15,1 2 0-15,1-3 0 16,0 0 1-16,1-2-1 16,3 1 1-16,0-2-1 15,1 1 0-15,-2-2 0 16,0 2 0-16,-1-1 1 15,-3 2-1-15,0-1 0 16,-2 2 0-16,-2-1 0 16,-1 2 1-16,-1-2-1 15,0 1 1-15,-2 0-1 0,0 2 1 16,0-2 0-16,1 1-1 15,-1-1 1-15,0 1-1 16,1 0 1-16,0 0-1 16,1-2 0-16,0 2 1 15,3-2-1-15,-1-1 0 16,-2 0 0-16,3 0 0 15,-2 0 0-15,0 0 2 16,-1 0-2-16,-3 1 0 16,-1 0 0-16,-1 1 0 15,-11-2 0-15,17 5 0 16,-17-5 0-16,19 5 0 0,-8-4 1 15,2 0-1-15,3-1 0 16,4-1 0-16,4-3 0 16,1 2 0-16,0-2 0 15,2 0 0-15,-2 0 0 16,1 2 0-16,-4 1 0 15,-3 0 1-15,-4 2-1 16,-1 0-1-16,-2 4 1 16,-12-5 0-16,13 9 0 15,-13-9 0-15,12 10 0 16,-12-10 0-16,10 12 0 15,-10-12 0-15,10 10 0 16,-10-10 0-16,12 9 0 16,-12-9 0-16,15 10 0 15,-15-10 1-15,15 9-1 0,-15-9 0 16,17 7 0-16,-17-7 0 15,16 4-1-15,-16-4 1 16,14 6 0-16,-14-6 0 16,12 8 0-16,-12-8 0 15,7 11 0-15,-7-11 0 16,4 12 0-16,-4-12 0 15,8 13 0-15,-8-13 0 16,17 15 0-16,-17-15 0 16,23 13 0-16,-13-8 0 15,5 2 0-15,2 3 1 16,-2-1-1-16,-1 2 0 15,1 2 0-15,-1-1 0 16,-1 0 0-16,1 2 1 0,3 0-1 16,-2 3 0-16,1-2 0 15,-2 0 0-15,1 2 0 16,0 3 0-16,0-1 0 15,0 0 1-15,-1 1-2 16,-1-1 2-16,-1 2-1 16,-1 0 0-16,-1 0 0 15,3-1 0-15,-1 0 0 16,-1 0 0-16,3 0 0 15,-2 0 0-15,3 0-1 16,-1 3 1-16,-1-1-1 16,2 1 0-16,1 0 0 15,-1 2-1-15,-1-3 2 16,-1 2-2-16,1 2 2 0,-1-6-1 15,1 4 1-15,1 1 0 16,-1 0 0-16,0 0 0 16,0 2 0-16,0 2 0 15,0 2 0-15,-1 0-1 16,1 2-2-16,-6-7-6 15,6 8-23-15,-11-5-2 16,4 4-2-16,-11-12 1 16</inkml:trace>
  <inkml:trace contextRef="#ctx0" brushRef="#br4" timeOffset="206500.8111">21229 14406 21 0,'0'12'31'0,"0"-12"-1"16,0 0 2-16,0 0-19 16,15-3-5-16,-15 3-2 15,0 0-1-15,12 13-2 16,-3-4-1-16,-9-9 0 15,18 22 0-15,-6-11 0 16,2 0-1-16,-1 2 0 16,5-2 0-16,-1 1-1 15,1 3 1-15,0 0-1 16,2 1 0-16,-2 3 0 15,-4 2 0-15,2 1 0 16,-3 3 0-16,0 0 0 0,-1 1-1 16,-2 1 1-1,0 2-1-15,2-1 0 0,1-1 0 16,2-1 1-16,2-1 0 15,3 0 0-15,4 0-1 16,-1-4 2-16,6 5 0 16,0-3-1-16,4 1 0 15,-1 0 0-15,2 2 1 16,-3 0-1-16,-1 4 0 15,-3 0 0-15,-1 1 0 16,-4 2 0-16,-3 1 0 16,-3 4 0-16,-2 0 1 15,-2 1-1-15,-5 5 1 16,-3 0 0-16,1-1-2 0,-2-2 2 15,3-6-4-15,8 4-11 16,0-20-20-16,10-6 0 16,4-17-3-16,9-5 2 15</inkml:trace>
  <inkml:trace contextRef="#ctx0" brushRef="#br4" timeOffset="207980.8958">17187 14790 45 0,'-8'-16'34'0,"6"5"2"16,-5-1-3-16,7 12-27 15,-11-2-3-15,11 2-2 16,-8 21 1-16,3-2-2 16,-2 6 1-16,-1 11-1 15,0 3 1-15,1 5-1 0,-1-1 1 16,6-6-1-16,2-3 1 15,3-6 0-15,4-12 0 16,11-9 0-16,1-14-1 16,5-8 1-16,7-7 1 15,0-4-2-15,3-4 0 16,-3-2 0-16,-1 0 1 15,-3 7-1-15,-4 3 0 16,-3 7-1-16,-8 9 1 16,-12 6 0-16,10 14 0 15,-12 5 0-15,-1 5 0 16,-2 4 1-16,2 2-1 15,1-2 1-15,3-2-1 16,4-4 1-16,5-9 0 0,5-7 0 16,2-9 1-16,3-11-1 15,2-7 0-15,-1-8 0 16,2-3-1-16,-3-6-1 15,-1 2-1-15,-5-3-2 16,4 9-8-16,-16-3-22 16,11 15-2-16,-12-4 1 15,-1 22-1-15</inkml:trace>
  <inkml:trace contextRef="#ctx0" brushRef="#br4" timeOffset="208439.922">17996 14865 30 0,'-14'1'32'0,"-10"-3"3"16,-2 9-2-16,-8-7-18 15,5 14-7-15,-7-4-1 16,7 10-2-16,3-4 1 16,7 5-3-16,5-3-1 15,10 2 1-15,6-6-2 16,8-3 1-16,9-4-2 15,5-5 1-15,4-6 0 16,5-5-1-16,0-3 0 16,0-5 1-16,-5-3-1 15,0-3 0-15,-3-1 1 0,-7 1-1 16,-3-3 0-16,-2 7 2 15,-8 0-2-15,-1 8 2 16,-4 11-2-16,0 0 0 16,0 0 1-16,-13 23-1 15,11-1-1-15,-4 2-1 16,8 4 0-16,-1-6-2 15,11 2-2-15,-1-22-11 16,17 4-19-16,-3-23 0 16,16-2-2-16,-2-19 2 15</inkml:trace>
  <inkml:trace contextRef="#ctx0" brushRef="#br4" timeOffset="208625.9327">18498 14357 68 0,'-21'49'36'0,"-9"10"-1"15,5 17 0-15,-8 1-32 16,7 4-3-16,7 0-2 16,2-12-5-16,15 3-14 15,-8-21-14-15,16-3-1 16,-2-23-1-16,9-10 1 15</inkml:trace>
  <inkml:trace contextRef="#ctx0" brushRef="#br4" timeOffset="208813.9434">18231 14712 76 0,'-21'17'40'16,"-1"-2"-3"-16,16 8 0 15,1-2-34-15,16-11-3 16,13-5-2-16,10-9-3 15,18 6-25-15,-5-18-7 16,14 5 0-16,-6-10 1 16</inkml:trace>
  <inkml:trace contextRef="#ctx0" brushRef="#br4" timeOffset="209438.9792">18579 14884 68 0,'-5'23'38'0,"5"-23"-2"15,-5 23 1-15,5-23-35 16,20 6 0-16,-2-10 0 16,6-1-1-16,0-5 0 15,2-1-1-15,-5-4 1 16,-3 0-1-16,-8-4 1 15,-5 1 0-15,-8 2-1 16,-7-1 2-16,-4 7-3 16,-6 7 3-16,-4 5-3 15,0 6 2-15,-3 10-1 16,3 5 0-16,0 4 1 15,5 5-1-15,5-1 1 0,8-1 0 16,7-7 1-16,12-3-1 16,8-8 1-16,10-7-1 15,7-7 0-15,8-5 0 16,0-3-1-16,0-3 1 15,-3-1-1-15,-6 3 1 16,-9 1-2-16,-8 5 1 16,-9 6 0-16,-11-1-1 15,2 21 1-15,-10-1-1 16,-1 6 1-16,0 0-1 15,1 2 1-15,0-3 0 16,3-2 0-16,5-8 0 16,0-15 1-16,0 0 0 0,17-15 0 15,-5-9 0-15,-2-6 0 16,4-6 1-16,0-3-1 15,0-1 1-15,1-2-1 16,3 4 1-16,4 6 0 16,3 3 0-16,5 5-1 15,11 1-1-15,6 10-10 16,-4-16-14-16,23 16-16 15,-9-11-3-15,9 6 0 16,-5-7-2-16</inkml:trace>
  <inkml:trace contextRef="#ctx0" brushRef="#br4" timeOffset="211390.0908">21511 15115 21 0,'-1'-12'31'16,"1"12"0"-16,1-18 2 15,-1 18-20-15,0 0-7 0,0 0-2 16,11 7-1-16,-2 5-1 15,-2-2 0-15,5 5 0 16,5-1-1-16,3 2 0 16,4 0 0-16,5-2 0 15,2-1 0-15,7-3 0 16,1-3 0-16,1-1 0 15,0-4 0-15,-2-5 0 16,-6-4 0-16,2-3 1 16,-11-4 0-16,-2-4 0 15,-8-9 1-15,-4-2 0 16,-7-9 0-16,-1-1-1 15,-7-9 0-15,1-1-1 16,-3-5 2-16,2 2-1 0,0 0 0 16,3 7 0-16,1 7-1 15,4 7 0-15,0 6-1 16,1 9-1-16,-3 16-6 15,7-16-21-15,-7 16-7 16,0 0-3-16,18 11 1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5T00:11:00.12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1899 1496 86 0,'0'0'38'16,"26"-48"0"-16,-26 48 2 15,0 0-35-15,28-52 2 16,-28 52-2-16,0 0 0 15,0 0-2-15,25-41 0 16,-25 41-1-16,-13 16-1 0,-2 18 1 16,-11 8-2-16,-2 18 1 15,-6 5-1-15,7 6 1 16,17-20 0-16,20-6 0 15,15-14-1-15,18-8 1 16,18-14-1-16,10-11 0 16,10-9 1-16,8-14-2 15,3-5 0-15,-6-11-2 16,-1-4-2-16,-9-12-3 15,-76 57-22-15,76-58-10 16,-76 58 2-16,64-66-3 16</inkml:trace>
  <inkml:trace contextRef="#ctx0" brushRef="#br0" timeOffset="195.0112">2775 1213 96 0,'-58'-54'39'16,"58"54"3"-16,-66 10-3 15,6 40-35-15,-6 24-1 16,-1 8 0-16,10 20-3 15,22 13 0-15,13 1 0 16,11-7-3-16,7-21 0 16,4-18-5-16,18-5-27 15,-2-30-6-15,16-12 3 16,3-26-1-16</inkml:trace>
  <inkml:trace contextRef="#ctx0" brushRef="#br0" timeOffset="616.0352">2669 1072 95 0,'-56'-45'40'15,"-12"17"1"-15,-5 6 1 16,-50 21-38-16,-35 46 0 15,1 61-1-15,14 57-2 16,16-3 1-16,38 19-2 16,41-3 1-16,48-10-3 15,45-31 1-15,26-20-1 16,25-25 2-16,26-34-1 0,20-31 1 15,19-31 0-15,12-28 0 16,3-26 2-16,-10-21-1 16,-10-21 1-16,-22-3-1 15,-24-9 2-15,-71 53-2 16,-3-8 1-16,-20-2-2 15,-7-7 0-15,-19 6 0 16,-12-3-1-16,-26 7 1 16,-6 4-1-16,-15 17 1 15,-7 5-3-15,-16 13 1 16,22 23-6-16,-117-11-30 15,-10 26-1-15,29 27-2 16,29 37 0-16</inkml:trace>
  <inkml:trace contextRef="#ctx0" brushRef="#br0" timeOffset="1089.0623">3885 1410 95 0,'0'0'39'0,"17"-53"1"15,-17 53-2-15,0 0-36 16,22-55 0-16,-22 55-1 15,-3 29 0-15,-6 20-1 16,-8 24 1-16,-5 18-1 16,0 9 0-16,3 0 0 15,7-13 0-15,6-14 0 16,5-12-3-16,6-10-3 0,-1-26-29 15,15-8-4-15,-1-21 2 16,11-12-3-16</inkml:trace>
  <inkml:trace contextRef="#ctx0" brushRef="#br0" timeOffset="1292.0739">3994 1414 106 0,'-14'-72'41'0,"14"72"0"16,3-62 0-16,-3 62-36 15,24-58-3-15,-24 58-3 16,53-56 0-16,-53 56-2 16,72-42 0-16,-72 42-11 15,88-20-26-15,-88 20 0 0,91-9 0 16,-91 9 1-16</inkml:trace>
  <inkml:trace contextRef="#ctx0" brushRef="#br0" timeOffset="1493.0854">3937 1673 104 0,'2'11'39'16,"32"-7"2"-16,9-16-2 15,23-9-37-15,7-2 0 16,6 0-2-16,1 0 0 0,-10-3-5 15,-4 4-30-15,-28 7-4 16,-12 12 1-16,-26 3-2 16</inkml:trace>
  <inkml:trace contextRef="#ctx0" brushRef="#br0" timeOffset="1675.0958">3866 1978 100 0,'-10'13'40'0,"26"-2"0"16,10-17 0-16,21-3-37 15,19-11-1-15,10-2 1 16,10-5-3-16,2-8-2 16,6 0-6-16,-10-7-30 15,4 4-1-15,-20-1 0 0,0 4 0 16</inkml:trace>
  <inkml:trace contextRef="#ctx0" brushRef="#br0" timeOffset="2014.1152">4928 1468 105 0,'-10'21'38'0,"1"-3"1"16,4 14-3-16,-7 1-32 15,1 9 0-15,-4 8-1 16,1 8-1-16,-4-3 1 15,5-1-2-15,3-5 1 16,4-7-1-16,7-9 1 0,8-14-1 16,10-15 0-16,9-19 1 15,9-20 0-15,8-10 0 16,5-10-1-16,2-17 1 15,2-10-1-15,-54 82 0 16,50-86 1-16,-50 86-4 16,50-77-1-16,-50 77-2 15,38-67-2-15,-38 67-17 16,44-46-14-16,-17 14-1 15,9 19-1-15,-10 13 1 16</inkml:trace>
  <inkml:trace contextRef="#ctx0" brushRef="#br0" timeOffset="2442.1397">5903 1538 111 0,'-1'-15'39'0,"-20"5"-1"15,-1 4 1-15,-11-4-35 16,-7 7 0-16,-11 7 0 15,-1 7-1-15,-11 13 0 16,2 9 0-16,-4 11-1 16,6 8 0-16,7 4-1 15,8 0 1-15,15-3-2 16,14-7 0-16,16-8 0 15,15-13-2-15,18-18 2 16,17-16 2-16,12-14-2 16,9-11 0-16,4-11 0 0,0-8 0 15,-7-2 0-15,-5 1 0 16,-12 6 0-16,-16 7 0 15,-15 13 0-15,-12 12 0 16,-9 16 0-16,-17 8 0 16,0 11 0-16,-9 13 0 15,4 6 0-15,1 5-2 16,10 0-1-16,3-3-1 15,15-6-1-15,8-11-4 16,22-1-21-16,-7-24-9 16,17 0 1-16,-6-17 0 15,12-3 1-15</inkml:trace>
  <inkml:trace contextRef="#ctx0" brushRef="#br0" timeOffset="2998.1715">6274 1556 112 0,'-5'-12'36'15,"1"24"1"-15,-13 5-1 16,-5 11-31-16,6 7 0 15,-1 9-3-15,-3 5 0 16,5 2 0-16,-1-1 0 16,5-5-1-16,3-6 0 15,6-9-1-15,2-10 2 16,0-20-2-16,11 3 0 15,3-19 1-15,1-12-1 16,3-11 2-16,1-7-2 16,2-10 2-16,1-12-2 15,4-9 2-15,-26 77-2 0,30-74 1 16,-30 74 1-16,29-74-2 15,-29 74 2-15,37-60-2 16,-37 60 0-16,40-51 0 16,-40 51 0-16,39-32 0 15,8 12 0-15,11 21 0 16,-14 14 0-16,3 16 0 15,-14 5-3-15,-9 9 2 16,-18 0-1-16,-19-5 2 16,-11 1-1-16,-12-2 0 15,-9-2 1-15,-5-6 0 16,3-1 0-16,-1-7 1 15,3-2-1-15,4-2 0 16,4-2 0-16,6 0-1 0,3 1 2 16,0 8-2-16,3 5 1 15,-3 9 0-15,3 12 0 16,-5 10-1-16,1 6 2 15,-2 7-2-15,5-1 0 16,1 1-3-16,10 4-10 16,-10-21-25-16,18 0 0 15,-5-23-1-15,16-2 0 16</inkml:trace>
  <inkml:trace contextRef="#ctx0" brushRef="#br0" timeOffset="4342.2484">7137 1496 90 0,'0'0'35'0,"0"0"2"15,-18 17 1-15,-11-7-27 16,7 5-2-16,-10 0-4 15,4 6 0-15,-4-1-1 16,4 7 0-16,1 3-2 16,5 7-1-16,5 2 1 15,5 3-2-15,6-1 1 16,9-3-2-16,9-5 2 15,9-6-2-15,8-14 2 16,9-12-1-16,9-18 0 0,6-16 1 16,4-10-1-16,-3-10 1 15,-3-7-1-15,-6-8 0 16,-10-1 0-16,-35 69 1 15,20-70-1-15,-20 70 0 16,7-54 1-16,-12 15-1 16,-18 14 0-16,-7 12 0 15,-1 11 0-15,2 12 0 16,6 11-1-16,7 4 1 15,18-1-2-15,22-4 2 16,18-11-1-16,11-5 1 16,10-3 0-16,6-3-1 15,-2-2 1-15,-3 4 0 0,-10 4 0 16,-8 7 0-16,-16 6 0 15,-14 10 0-15,-12 5 0 16,-10 7 0-16,-11 4 0 16,-2 2 0-16,-5 0 1 15,1-6-2-15,4-4 2 16,2-9-1-16,7-5 1 15,10-21-2-15,0 0 2 16,13-7 0-16,5-18-1 16,2-7 1-16,4-10-1 15,4-8 1-15,0-8 0 16,0-7 0-16,-28 65 0 15,29-60-1-15,-29 60 1 16,20-56 0-16,-4 11-1 16,6 7 0-16,1 14 0 0,5 11 0 15,4 14-1-15,3 10 1 16,9 8-1-16,8 6 0 15,3-4 0-15,5 0 1 16,-1-4-1-16,-1-4 0 16,-3-8 0-16,-3-3 0 15,-10-6 0-15,-8-6 1 16,-14-5 0-16,-9-1 0 15,-16-1 1-15,-11 5 0 16,-14 5 1-16,-10 9-1 16,-10 11 1-16,-4 13 0 15,-3 8 0-15,2 4-2 16,5 8 0-16,10 4 0 15,11-2 0-15,13-2 0 0,18-12 0 16,13-9 0-16,17-11 0 16,11-12 0-16,15-10 0 15,7-12 0-15,3-11 0 16,2-7 0-16,-4-7 0 15,-8-3 0-15,-9 3 0 16,-6 1 0-16,-15 7 0 16,-9 6 0-16,-10 9 0 15,-9 22 0-15,-14-3 0 16,-1 21 0-16,-7 10 0 15,2 9 0-15,2 3-2 16,4 2 0-16,8-3-1 16,11-9-2-16,18-8-6 15,2-20-8-15,30-4-20 0,-4-21-1 16,17-10 1-16,-68 33-1 15</inkml:trace>
  <inkml:trace contextRef="#ctx0" brushRef="#br0" timeOffset="4549.2602">9225 1104 116 0,'37'-89'39'16,"-37"89"1"-16,14-54 0 16,-14 54-36-16,-11-4-1 15,-17 49-2-15,-10 43 1 16,-11 34-4-16,-9-6 1 15,11-3-3-15,14-13-2 16,23-19-9-16,6-37-23 0,18-11-2 16,-7-22 1-16,10-10 0 15</inkml:trace>
  <inkml:trace contextRef="#ctx0" brushRef="#br0" timeOffset="4866.2783">9004 1372 119 0,'0'0'39'0,"0"0"3"15,-20-53-2-15,20 53-36 16,0 0-1-16,0 0-1 16,44-49 0-16,-44 49 0 15,65-17 0-15,-65 17-2 0,85-1 0 16,-85 1 0-16,95-3 0 15,-44 1 0-15,1 4 0 16,-17 6 0-16,53 9 0 16,-21 7 0-16,-23 14 0 15,-35 7 0-15,-19 12 0 16,-20-2 0-16,2 3-4 15,13-19-4-15,2-15-5 16,27-11-17-16,-14-13-12 16,37-18 2-16,-13-16-1 15,-24 34 2-15</inkml:trace>
  <inkml:trace contextRef="#ctx0" brushRef="#br0" timeOffset="5319.3042">9765 1144 91 0,'0'0'42'0,"7"-72"0"16,-7 72-1-16,6-54-11 15,-6 54-28-15,0 0 0 16,0 0-1-16,0 0 0 16,46-31 0-16,-46 31 1 15,0 0-2-15,33 75 0 16,-46-55 0-16,35 47 0 15,1 7 0-15,-13 4 0 16,-14-17 0-16,-15 7 0 16,-7-4 0-16,-14-6 0 15,8-18 0-15,7-10 0 16,10-11 0-16,15-19 0 15,0 0 0-15,34-15 0 0,4-15 0 16,10-14 0-16,-48 44 0 16,59-59 0-16,-59 59 0 15,75-65 0-15,-75 65 0 16,67-65 0-16,-67 65 0 15,63-52 0-15,-63 52 0 16,50-29 0-16,-10 18 0 16,-17 14 0-16,2 23 0 15,-13 12 0-15,-6 16-4 16,3 1-2-16,12-1-2 15,23-19-8-15,-1-21-7 16,17-4-18-16,-4-14 2 16,12-9 0-16,-13-14 2 15</inkml:trace>
  <inkml:trace contextRef="#ctx0" brushRef="#br0" timeOffset="5770.33">10775 1394 123 0,'0'0'40'16,"23"-67"1"-16,-23 67-1 16,0 0-35-16,-32-48-1 15,8 35-2-15,-34 20-2 16,-8 16 0-16,-9 6 0 15,11 17 0-15,3 9 0 16,23 4 0-16,18-7 0 16,29-14 0-16,17-12 0 15,15-14 0-15,10-12 0 16,11-10 0-16,7-11 0 15,1-9 0-15,0-13 0 0,-70 43 0 16,67-50 0-16,-67 50 0 16,65-48 0-16,-65 48 0 15,0 0 0-15,82-66 0 16,-82 66 0-16,0 11 0 15,-32 26 0-15,-2 32 0 16,-28 17 0-16,-2 22 0 16,-9 10 0-16,15-2-2 15,1-12 2-15,7-6-2 16,10-14 2-16,0-14 0 15,2-19 0-15,3-14 0 16,-6-22 0-16,-3-13 0 16,-6-14 0-16,-2-16-2 15,3-15-1-15,4-25-7 16,25 2-7-16,-3-23-8 15,33 14-18-15,9-7 2 0,27 10-2 16,16 1 3-16</inkml:trace>
  <inkml:trace contextRef="#ctx0" brushRef="#br0" timeOffset="6108.3494">11415 1706 107 0,'2'11'43'15,"-2"-11"-1"-15,0 0-2 16,-6 16-37-16,-1-35-41 16,19 7-3-16,-11-4-2 15,6 0-1-15</inkml:trace>
  <inkml:trace contextRef="#ctx0" brushRef="#br1" timeOffset="10426.5964">4070 2281 52 0,'-15'3'33'16,"3"-4"0"-16,12 1-2 16,-12-3-20-16,12 3-1 15,0 0-4-15,15 0-1 16,-15 0-1-16,27-7-1 15,-8 0 0-15,9 1-2 0,5-1 1 16,5-2-1-16,6 2-1 16,3-1 1-16,4 1-1 15,3 0 1-15,2 3-1 16,5 0 1-16,7 1-1 15,8-2 1-15,10-3 0 16,3 0 1-16,11 0-1 16,3-1 1-16,5 1-1 15,5-1 1-15,2 1-2 16,-5 1 2-16,0 7-2 15,-3 0 0-15,-1 3 1 16,0 4-1-16,0-4 0 16,0-2 1-16,2 0-1 15,4-1 0-15,-1-1 0 16,6-2 0-16,3-1 0 0,3-5 0 15,-2 6 0-15,0-2-1 16,-1 2 1-16,-2 0 0 16,-1 2-1-16,2-1 1 15,-1 0 0-15,-3-1-1 16,2 0 1-16,1-3 0 15,-1 0 0-15,4-2 0 16,-1-1 0-16,-3 1 0 16,-2-2 0-16,-3 1 0 15,-3 1 0-15,-5 3 0 16,-1 0 0-16,-7 2 0 15,-2 0-1-15,-3 2 1 0,-6 0 1 16,-1 0-1 0,-3 0 0-16,-1-3 0 0,-4 0 1 15,1-2-1-15,-2-1 1 16,0 1 0-16,-1-2-1 15,-2 1 1-15,-1 0 0 16,0-1-1-16,-8 4 1 16,-3-2-1-16,-3 2 0 15,-5 2 1-15,-4-3-2 16,-3 3 0-16,-3-1 1 15,-4 0 0-15,-4 0-2 16,-3-2 3-16,-4 1-1 16,-3-1 0-16,-3-1 1 15,0-1 1-15,-4 0-2 16,4 2 1-16,0-2 0 15,-2 1 0-15,1-1-1 0,-1 2 0 16,-1 2-1-16,-8 1-2 16,2 5-5-16,-12-3-13 15,0 0-16-15,-27 0 0 16,12 5-2-16,-12-6 0 15</inkml:trace>
  <inkml:trace contextRef="#ctx0" brushRef="#br2" timeOffset="15152.8667">2567 3017 48 0,'0'0'31'0,"0"0"0"15,0 0 0-15,-12 17-18 16,-2-2-3-16,7 18-2 0,-11 7-3 16,3 21 0-16,-11 10-2 15,2 17 0-15,-9 6-1 16,2 9 0-16,-2-2-1 15,5-4 0-15,5-15 1 16,5-16-1-16,8-22 1 16,13-23 1-16,-3-21-1 15,29-37 1-15,-1-14-1 16,4-18 2-16,2-20-1 15,-2-9 0-15,-3-13-1 16,-1 0 0-16,-6 2 0 16,-6 7 0-16,-3 13-1 15,-2 10 0-15,-3 17 0 0,2 13-2 16,5 21 2-16,1 9-1 15,8 17 0-15,2 16 0 16,8 9 0-16,2 11 1 16,1 11-1-16,6 14 1 15,-7 11-2-15,-3 12 1 16,-2 7 0-16,-7 3-1 15,-7 2 0-15,-5-5-1 16,-7-2-1-16,-6-12-1 16,1-8-3-16,-11-25-28 15,9-2-2-15,-13-27 0 16,15-13-2-16</inkml:trace>
  <inkml:trace contextRef="#ctx0" brushRef="#br2" timeOffset="15302.8753">2614 3570 99 0,'-31'-11'36'15,"15"13"3"-15,6-6-4 16,10 4-31-16,24-1-2 16,13-13-5-16,21 9-30 15,5-17-5-15,20 1 2 16,5-12-3-16</inkml:trace>
  <inkml:trace contextRef="#ctx0" brushRef="#br2" timeOffset="15966.9133">3908 3470 83 0,'-15'-4'37'15,"-3"-5"-1"-15,18 9-1 16,-19 1-30-16,10 11-2 15,-2 4-1-15,3 8-1 16,-2 4 2-16,1 5-3 16,-2-2 2-16,2 2-2 15,1-8 2-15,3-3-2 0,4-10 2 16,1-12-1-16,11-5-1 15,1-10 1-15,4-10 0 16,2-3 0-16,4-9 0 16,-1-3 0-16,2-3-1 15,-1 1 2-15,-5 7-2 16,-2 4 1-16,-2 6 0 15,-5 9-1-15,-8 16 1 16,10-6 0-16,-6 18-1 16,-3 5 0-16,3 4 0 15,1 2 0-15,5-1 1 16,3 1-1-16,7-6 0 15,7-5 0-15,3-11 1 16,7-8 0-16,1-9 0 0,4-6-1 16,1-6 1-16,-4-2 0 15,-3 0 0-15,-5 3-1 16,-7 5 1-16,-5 10-1 15,-7 15 0-15,-5 16 1 16,-8 16-2-16,-7 7 1 16,-1 13 0-16,-1 2 0 15,2 4-1-15,0-5-1 16,7-7-1-16,5-20-3 15,18-5-13-15,1-34-20 16,18-5 1-16,-3-24 1 16,19 0-1-16</inkml:trace>
  <inkml:trace contextRef="#ctx0" brushRef="#br2" timeOffset="16153.9239">4848 3275 95 0,'-13'44'36'0,"-13"6"0"15,10 17 0-15,-1-1-32 16,3 0-3-16,7-7 0 15,6-11-3-15,9-11 1 16,2-19-5-16,18-7-15 16,-4-37-16-16,14-6 1 15,-11-27 0-15,8-5 1 16</inkml:trace>
  <inkml:trace contextRef="#ctx0" brushRef="#br2" timeOffset="16267.9305">4904 2947 87 0,'-42'-50'36'15,"3"22"-1"-15,-2 4-1 0,12 27-26 16,5 16-14-16,15-4-28 15,22 5-1-15,11-5-1 16,20 6-2-16</inkml:trace>
  <inkml:trace contextRef="#ctx0" brushRef="#br2" timeOffset="16640.9518">5493 3299 95 0,'-36'44'35'0,"2"7"2"0,-9-14-3 15,2 8-31-15,0-10 1 16,5 0-2-16,4-10-1 16,4-4-3-16,8-8 1 15,8-11-2-15,12-2-3 16,2-21 1-16,12 1-1 15,-4-15 2-15,9-2 0 16,-2-7 5-16,-2-4 0 16,-3 7 3-16,-8-1 2 15,1 15 0-15,-8 4 1 16,3 23 0-16,0 0-2 15,-6 22-1-15,9 6-2 16,8 4-1-16,12 4-2 16,7-4-1-16,16-3-1 15,8-14-2-15,17 3-19 0,-2-28-14 16,19-3 1-16,-7-20-1 15,5-4 2-15</inkml:trace>
  <inkml:trace contextRef="#ctx0" brushRef="#br2" timeOffset="16845.9635">6128 2718 104 0,'-25'28'40'16,"-18"12"-2"-16,12 27 1 15,-12 6-35-15,11 15 0 16,3 6-2-16,8 5 0 15,6-5-1-15,10-2-2 16,9-8-2-16,7-16-5 0,14-7-28 16,-8-28-3-16,11-6 0 15,-10-28-3-15</inkml:trace>
  <inkml:trace contextRef="#ctx0" brushRef="#br2" timeOffset="17710.013">5837 3195 105 0,'-27'14'38'16,"21"14"2"-16,-4-13-1 16,25-1-36-16,6-6 1 15,16 0 0-15,7-12-1 16,12-6 0-16,5-7-1 0,10-5 0 15,-5-5 0-15,0 1-1 16,-9 2 1-16,-10 2-1 16,-9 4 0-16,-9 7-1 15,-14 4 0-15,-15 7 1 16,-1 13-1-16,-13 10 0 15,-8 9-1-15,-1 12 1 16,-4 8 0-16,2 6 0 16,2 2 0-16,4 2 0 15,8-7 0-15,9-8 0 16,12-15 0-16,8-12 0 15,11-15 0-15,8-18 0 16,7-11 0-16,3-14 1 16,2-5-1-16,1-9 0 15,-8 3 0-15,-5 1 0 0,-12 9 1 16,-2 7-1-16,-14 9 1 15,-5 11-1-15,-4 12 2 16,0 0-2-16,-18 24 0 16,9 2 0-16,0 3 0 15,1 5 0-15,6 2-3 16,-1 0 1-16,7-1-3 15,5-10 0-15,12-1-3 16,-1-20-4-16,21 8-15 16,-10-26-12-16,15 4 3 15,-4-21-3-15,11 4 6 16,-16-12 25-16,5 4 5 0,-7 2 7 15,-17-6 17-15,3 20 13 16,-15-3 0-16,-6 22 1 16,0 0 0-16,-4 22-25 15,-13 1-1-15,7 15-5 16,-9 3 0-16,4 6-1 15,-1-1 0-15,4-1-1 16,4-5 0-16,2-7-1 16,1-9 0-16,5-7 0 15,0-17 0-15,11 1 1 16,1-17-1-16,5-9 1 15,-1-12-1-15,3-7 2 16,-2-12-2-16,1-5 1 16,-2-1-1-16,-2 1 0 15,-5 8 1-15,-2 4-2 0,-2 9 0 16,-1 9-2-16,7 14 1 15,3 4-2-15,8 11-1 16,1 0-3-16,16 13-5 16,-11-14-22-16,24 14-5 15,-9-12 1-15,11 9-1 16</inkml:trace>
  <inkml:trace contextRef="#ctx0" brushRef="#br2" timeOffset="18058.0329">7469 3193 115 0,'-9'29'39'0,"-5"-13"1"16,19 7-4-16,5-13-32 0,15-1 0 16,13-11-1-16,10-5-1 15,10-8 0-15,3-4-1 16,2-8 0-16,-4-3 0 15,-7-3-1-15,-12-1 0 16,-18 6 0-16,-18 2 0 16,-22 9-1-16,-16 10 1 15,-16 13 1-15,-9 13-1 16,-7 15 1-16,0 14 0 15,4 12 0-15,8 7 0 16,16 0 0-16,18-2-1 16,19-9 0-16,20-7-1 15,19-16-3-15,20-24-9 16,27 2-19-16,-1-30-9 15,18 0 0-15,1-18-3 0</inkml:trace>
  <inkml:trace contextRef="#ctx0" brushRef="#br2" timeOffset="27941.5982">9219 3131 48 0,'5'-20'33'16,"-5"6"1"-16,-14 3 0 15,-2 19-20-15,-21-6-1 16,6 21-5-16,-18 3-1 15,6 14-2-15,-4 2-1 16,6 4 0-16,6-4-2 16,13 2 1-16,10-8-1 15,15-4-1-15,13-8 0 16,13-10 0-16,9-2-1 15,9-9 1-15,1-6 0 16,5-6 0-16,-11-6 0 16,-1-6 0-16,-10-7 0 0,-12-4 0 15,-12 0 0-15,-8-4-1 16,-9 2 0-16,-4-1 0 15,-3 5 0-15,1 2-1 16,2 9-1-16,0 4-1 16,14 15-3-16,-7-12-4 15,27 20-27-15,-4-10 1 16,23 5-1-16,3-10-1 15</inkml:trace>
  <inkml:trace contextRef="#ctx0" brushRef="#br2" timeOffset="28204.6132">10261 2531 86 0,'-9'-45'37'0,"-17"-2"-1"15,2 19-1-15,-13 4-30 16,-3 24-1-16,-4 18-1 15,4 26 0-15,-4 19-1 16,3 18 0-16,1 17-1 16,5 17 0-16,6 8-1 15,6 2 1-15,4-4-3 16,6-13 0-16,13-7-7 15,-2-28-26-15,17-9-1 16,-1-33-2-16,6-15 1 16</inkml:trace>
  <inkml:trace contextRef="#ctx0" brushRef="#br2" timeOffset="28363.6223">9789 3238 94 0,'-38'-36'37'0,"13"16"0"16,-1-5-1-16,26 25-30 15,0-14-1-15,26 12-3 16,23 1-3-16,14-9-11 15,27 12-25-15,5-10 0 16,22 6-1-16,3-9-2 16</inkml:trace>
  <inkml:trace contextRef="#ctx0" brushRef="#br2" timeOffset="29789.7039">11725 3003 89 0,'-10'-12'35'0,"-1"13"0"16,-17-1 0-16,-4 12-32 15,-6 4-1-15,0 6 0 16,-2 1-1-16,4 4 1 16,6-3-1-16,7-1 0 15,11 0-1-15,12-2 1 16,17-3 0-16,6 1-1 15,6 0 0-15,3-2 1 0,2 2-1 16,-3 2 0-16,-4-1 0 16,-11 2 1-16,-10 3-1 15,-13 1 0-15,-10 1 0 16,-6-2 0-16,-7 2 0 15,-2-8-3-15,5 3-2 16,-1-21-14-16,28-1-16 16,0 0-1-16,18-21 0 15,9-9 0-15</inkml:trace>
  <inkml:trace contextRef="#ctx0" brushRef="#br2" timeOffset="30105.7219">12119 3043 90 0,'0'0'36'0,"-20"6"-1"15,-12 5 0-15,-2 14-30 16,-3 3 0-16,5 14 0 16,-2 2-1-16,11 3-1 15,8-2 0-15,11-1 0 16,10-10-1-16,14-6 0 15,11-16-1-15,10-10 0 16,10-16 0-16,1-7 0 16,0-9-1-16,-3-3 0 15,-8-5-1-15,-9-1 0 16,-13 3-1-16,-11 1-1 15,-8 10 1-15,-12-2-2 16,0 13-1-16,-8-7-5 0,20 21-23 16,-9-24-4-16,20 15 1 15,2-10-2-15</inkml:trace>
  <inkml:trace contextRef="#ctx0" brushRef="#br2" timeOffset="30347.7358">12822 2648 90 0,'0'0'37'0,"-1"13"0"16,-6 16 3-16,-17 1-35 16,2 16-1-16,1 7-2 15,-2 7 1-15,-1 5-2 16,5-2 2-16,1 0-4 0,6-3 1 15,5-5-4-15,4-16-2 16,17 5-21-16,-1-28-10 16,17-2 0-16,1-21-1 15,17-3 1-15</inkml:trace>
  <inkml:trace contextRef="#ctx0" brushRef="#br2" timeOffset="30526.746">13144 2981 99 0,'0'0'37'16,"-30"21"2"-16,9 9-1 15,-12 1-34-15,6 11-1 16,-1 5-2-16,5 0 0 16,6 1-3-16,5-9 0 0,13 0-4 15,1-27-9-15,20 0-22 16,-1-30 0-16,18-3 0 15,-6-27-2-15</inkml:trace>
  <inkml:trace contextRef="#ctx0" brushRef="#br2" timeOffset="30664.7539">13195 2576 99 0,'-34'-30'37'16,"10"23"1"-16,-2 7-7 16,7 11-37-16,26 14-28 15,1-5-2-15,27 11-1 16,3-6-2-16</inkml:trace>
  <inkml:trace contextRef="#ctx0" brushRef="#br2" timeOffset="31059.7765">13796 2984 101 0,'-34'-9'39'0,"-2"8"1"16,-16-8-1-16,9 11-34 15,-13 7 0-15,5 12-1 16,-1 9-1-16,11 14 0 15,5 3-1-15,17 6-1 16,14-6 0-16,16-5 0 16,16-13-1-16,19-18 1 15,16-18-1-15,9-21 1 16,10-15-1-16,3-16 1 0,2-11-1 15,-6-10-1-15,-6-3 1 16,-12-3-1-16,-13 5 1 16,-13 12-2-16,-11 12 2 15,-20 22-1-15,-15 25 1 16,-14 25 1-16,-16 29 0 15,-8 21 0-15,-6 15-1 16,5 10 0-16,6 6-3 16,9-4-1-16,23 3-12 15,6-31-21-15,35-4-4 16,5-23-1-16,20-3 0 15</inkml:trace>
  <inkml:trace contextRef="#ctx0" brushRef="#br2" timeOffset="31404.7962">14560 2863 96 0,'-23'0'40'15,"-15"-2"2"-15,5 18-2 16,-16 1-28-16,9 5-9 15,4 3 0-15,8 2-1 16,7 1 0-16,14-3-1 16,14-5-1-16,14 1 1 15,10-5-1-15,10 0 0 16,3-3 0-16,2-2 0 0,-3 3 0 15,-8-1 0-15,-11 4 0 16,-14 6-1-16,-18 7 1 16,-16 2 0-16,-13 4 0 15,-6 0-1-15,-3 0-1 16,-5-7-3-16,16 6-16 15,-2-28-18-15,37-7-1 16,-6-15-1-16,32-8-2 16</inkml:trace>
  <inkml:trace contextRef="#ctx0" brushRef="#br2" timeOffset="32111.8367">15922 3035 76 0,'14'-20'36'0,"-16"-10"-1"15,2 13-4-15,-21-14-15 16,10 17-5-16,-18-5-3 16,4 14-2-16,-9 3-2 15,-1 10 0-15,-5 9-2 16,-2 11 1-16,2 7-1 15,-3 9 0-15,2 8-1 16,7 1 0-16,3-1 0 16,9 1 0-16,13-7-1 15,14-9 1-15,12-13-1 0,13-13 0 16,17-20 0-16,8-16 1 15,10-7 0-15,7-14-1 16,-3-4 1-16,-4-4-1 16,-8 1 1-16,-8 5-1 15,-12 11 1-15,-13 7-1 16,-12 11-1-16,-12 19 1 15,-11-2 0-15,-6 19-1 16,-4 12 1-16,-1 6-1 16,3 9 0-16,7 1-1 15,11 3-2-15,6-9-1 16,22-1-3-16,2-22-6 15,27 11-15-15,-7-32-8 16,15 1-1-16,-7-22 0 0,9 3 2 16</inkml:trace>
  <inkml:trace contextRef="#ctx0" brushRef="#br2" timeOffset="32449.856">16527 3006 100 0,'-30'11'37'16,"5"15"1"-16,-13 0-1 15,4 13-31-15,1 0-2 16,7 5 0-16,2-4-1 15,8-4 0-15,7-8 0 16,11-8-2-16,8-10 0 16,9-14 0-16,5-13-1 15,7-5 1-15,3-12-1 16,3-1 0-16,0-8 1 0,-1 1-1 15,-5 6 1-15,1 2-1 16,-8 11 0-16,-4 3-1 16,-2 10 1-16,-4 8 0 15,-4 9 0-15,-3 10-1 16,0 7 0-16,-3 7-2 15,2 7 0-15,2 3-2 16,10 6-4-16,-4-17-11 16,24 12-17-16,-10-23-1 15,24 0 1-15,-4-22-1 16</inkml:trace>
  <inkml:trace contextRef="#ctx0" brushRef="#br2" timeOffset="32809.8766">17256 3006 67 0,'3'-30'39'0,"-17"1"-2"16,2 20 1-16,-16-5-10 15,1 25-21-15,-8 7-1 16,0 12-2-16,-2 9-1 16,7 5-1-16,8-1 1 15,12 0-1-15,10-11-1 16,15-9 1-16,15-15-1 15,13-13 0-15,11-18-1 16,10-11 1-16,5-16-1 16,-2-11 1-16,1-9-1 15,-5-8-2-15,-4-8 2 16,-9 3-2-16,-12 6 2 15,-10 14-2-15,-14 13 2 16,-13 23-2-16,-15 26 2 0,-9 24 3 16,-15 31-2-16,-5 17 1 15,-1 13-2-15,0 5-2 16,12 14-5-16,-3-21-13 15,37 10-11-15,1-20-11 16,30-4 1-16,4-20-2 16</inkml:trace>
  <inkml:trace contextRef="#ctx0" brushRef="#br2" timeOffset="33184.8981">18615 2606 82 0,'7'-19'39'16,"2"12"-1"-16,-7-4 0 15,-2 11-34-15,4 14-1 16,-5 9 2-16,-6 8-1 15,-3 15 0-15,-4 7-2 16,1 11 2-16,-4 4-2 0,2 1 0 16,0-2-1-16,6-2-3 15,7-1-3-15,1-24-12 16,21 9-21-16,-5-24-1 15,17-1 0-15,-2-21-1 16</inkml:trace>
  <inkml:trace contextRef="#ctx0" brushRef="#br2" timeOffset="33403.9106">18972 2927 103 0,'0'0'40'16,"-25"-18"2"-16,7 35-2 15,-11 4-35-15,6 12-3 16,3 5 0-16,2 8-1 0,3 3-1 15,1 6 0-15,6-3-1 16,7-6-1-16,8-5-2 16,1-17-3-16,19 4-15 15,-7-35-18-15,17-4 1 16,-5-24-2-16,10-2 2 15</inkml:trace>
  <inkml:trace contextRef="#ctx0" brushRef="#br2" timeOffset="33546.9188">19089 2709 95 0,'-12'-42'38'0,"-8"2"2"15,7 26-3-15,-5 7-32 16,18 7-5-16,4 15-4 16,-4-15-17-16,41 27-18 15,-15-11 3-15,18 18-4 0,-6-5 2 16</inkml:trace>
  <inkml:trace contextRef="#ctx0" brushRef="#br2" timeOffset="34041.9471">19471 2942 98 0,'-7'-30'40'0,"7"30"1"16,-23-28-1-16,9 19-34 16,-11 8-2-16,-4 14 0 15,-8 6-1-15,-3 13 0 16,-2 10-1-16,0 3-1 15,4 7 0-15,5-4-1 16,12-2 1-16,16-4-1 0,10-11 1 16,16-12-1-16,12-13 1 15,9-12-1-15,11-11 1 16,3-9-1-16,2-10 1 15,-2-5-1-15,-3-1 1 16,-6-1-1-16,-13 9 0 16,-8 8 0-16,-11 11 0 15,-15 15-1-15,-20 21 1 16,-10 15 0-16,-9 14 0 15,-14 15 0-15,-1 9-1 16,-6 9 1-16,-2-2 0 16,8-4 0-16,11-8 0 15,10-11 0-15,13-11 1 16,14-16-1-16,15-17 1 0,18-16-1 15,12-16 0-15,11-13 0 16,8-13-1-16,6-10-1 16,6-9-3-16,-4-12-4 15,10 18-13-15,-28-19-6 16,15 21-13-16,-18-6-1 15,5 15-1-15,-11 1 2 16</inkml:trace>
  <inkml:trace contextRef="#ctx0" brushRef="#br2" timeOffset="34477.972">20133 2906 104 0,'-18'15'41'0,"-12"-7"1"15,7 15-1-15,-10-6-36 16,7 11-2-16,2 0 0 16,6 2-1-16,4 0-1 15,7 0 0-15,11-5 0 16,9-3-1-16,8-11 1 15,8-6-1-15,5-10 0 16,7-5 0-16,3-6 1 16,0-11-1-16,0-1 1 15,-5-7-1-15,-5 3 0 16,-4 2 1-16,-12 3-1 0,-4 8 0 15,-9 8 0-15,-5 11 0 16,-15 11 0-16,-2 9 0 16,0 9 0-16,-1 5 0 15,3 1 0-15,3 3-1 16,10-2-1-16,8-10-1 15,15-6-3-15,5-16-2 16,22 6-11-16,-12-31-8 16,19 11-13-16,-10-21 0 15,11 2 0-15,-12-11 2 16</inkml:trace>
  <inkml:trace contextRef="#ctx0" brushRef="#br2" timeOffset="34657.9823">20735 2926 106 0,'-22'26'40'0,"8"11"0"0,-14-6-2 16,9 15-33-16,-1-1-2 15,6 0 0-15,4-1-2 16,4-8-1-16,9-9-1 16,6-13-2-16,13-8-4 15,-6-26-12-15,22 5-19 16,-13-23-1-16,9 0-1 15,-10-18 0-15</inkml:trace>
  <inkml:trace contextRef="#ctx0" brushRef="#br2" timeOffset="34778.9892">20830 2626 92 0,'-17'-29'39'15,"17"29"-2"-15,-23-2-2 16,11 7-47-16,17 20-27 0,4-6 3 16,19 11-5-16,3-4 3 15</inkml:trace>
  <inkml:trace contextRef="#ctx0" brushRef="#br2" timeOffset="35174.0118">21249 2915 115 0,'-35'13'42'15,"-14"-10"1"-15,8 16-2 16,1-3-39-16,5 12 1 16,6 0-1-16,11 7 0 15,9 0-1-15,13-1 0 0,16-3-1 16,10-8 0-16,6-11 0 15,9-12 0-15,4-12 0 16,3-8-1-16,0-12 1 16,-5-12 0-16,-3-10 0 15,-2-9 0-15,-6-4 0 16,-3 1 0-16,-9 5 0 15,-8 11-1-15,-9 12 1 16,-12 17 0-16,-10 24 0 16,-12 25 0-16,-7 19 1 15,-5 15-1-15,2 10-1 16,7 3 0-16,12 2-4 15,7-16-8-15,33 10-9 16,-7-36-10-16,31 5-9 0,0-27-1 16,15-5 0-16,-2-20 1 15</inkml:trace>
  <inkml:trace contextRef="#ctx0" brushRef="#br2" timeOffset="35477.0292">21925 2862 116 0,'-36'-2'42'0,"3"12"0"15,-12-4-1-15,13 8-38 16,-1 4-1-16,9 2-1 16,7 2 0-16,10-1 0 15,14-3-1-15,8-1 0 16,7-2 0-16,6 1 0 0,2-5 0 15,0 1 0-15,-4-2 0 16,-2 1 0-16,-10 2 0 16,-9 1 0-16,-8 1-1 15,-11 4 1-15,-7 1-1 16,-6-2-1-16,0 5-3 15,-10-17-9-15,16 17-11 16,-13-23-15-16,16 4-1 16,-1-16-2-16,13 1 1 15</inkml:trace>
  <inkml:trace contextRef="#ctx0" brushRef="#br2" timeOffset="36025.0605">23169 2882 108 0,'-9'-21'38'15,"-4"15"1"-15,-22-11-3 16,-2 19-31-16,-15 2 0 15,-5 12-1-15,-9 5 0 16,1 9-1-16,-1 2 0 16,12 1-1-16,6 5 0 15,22-3-2-15,19 0 0 16,18-4-2-16,29-3-2 0,14-8-2 15,30 9-10-15,-2-27-13 16,27 7-11-16,-11-19 0 16,10 4 0-16,-13-18 2 15</inkml:trace>
  <inkml:trace contextRef="#ctx0" brushRef="#br2" timeOffset="36409.0825">23573 2874 117 0,'-35'-15'41'0,"5"18"0"16,-12-3-1-16,14 12-35 15,-9 7-2-15,1 4 0 16,1 8-1-16,4 2 1 16,5 8-3-16,8-2 0 15,10-3 0-15,10 1 0 0,12-10 0 16,10-7 0-16,9-10 0 15,9-10 0-15,5-12 0 16,0-10 0-16,-2-3 0 16,-3-11 0-16,-6-1 0 15,-8-2 0-15,-7 4 0 16,-7 7 0-16,-7 6 0 15,-6 5 0-15,-1 17 0 16,0 0 0-16,-18 9 0 16,9 8 0-16,1 9 0 15,2 3-3-15,6 2-1 16,2 2-3-16,14 6-4 0,-4-20-11 15,25 18-6 1,-8-25-12-16,14 3 1 0,-5-17-1 16,11-2 3-16</inkml:trace>
  <inkml:trace contextRef="#ctx0" brushRef="#br2" timeOffset="36739.1014">24030 3012 111 0,'-30'13'40'0,"6"16"1"16,-9-9-3-16,8 13-31 15,-4-3-2-15,11 0-1 16,5-10-2-16,11-1 0 16,2-19-1-16,29 6 0 15,-2-16-1-15,7-9 0 0,1-6 1 16,3-8-1-16,-1-2 0 15,-1-4 2-15,-7 5-2 16,-5 2 0-16,-6 7 0 16,-7 4 0-16,-1 11 0 15,-10 10 0-15,9 10 0 16,-6 10 0-16,2 11 0 15,2 0-3-15,9 14-6 16,-6-14-12-16,28 19-8 16,-15-21-13-16,17 0-1 15,-1-17-2-15,7-4 2 16</inkml:trace>
  <inkml:trace contextRef="#ctx0" brushRef="#br2" timeOffset="37869.166">1477 4580 87 0,'5'-25'37'0,"5"10"0"16,-13 2 2-16,3 13-36 15,4 16 0-15,-8 11 0 16,-3 11-1-16,0 13 0 15,-2 10-1-15,0 13 1 16,-1 5-1-16,-3 4 0 16,4-3 1-16,3-4-1 15,-1-7 0-15,4-9 0 16,2-14 0-16,2-10 0 15,2-14 0-15,4-11 0 16,-7-11 0-16,21-22-1 16,-9-4 0-16,2-9 0 15,0-8-1-15,6-8 2 16,3-5-2-16,4 1 1 15,5 4-1-15,-1 8 1 0,6 9-1 16,7 11 2-16,0 13-1 16,2 14 1-16,-5 11-1 15,-4 13 0-15,-8 7 1 16,-9 6 0-16,-10 3 0 15,-14 1-1-15,-15-3 2 16,-11-2-2-16,-8-5 2 16,-10-6-3-16,-1-5 0 15,-2-9-1-15,5-6-2 16,4-19-8-16,23 6-20 15,1-19-7-15,22 2-1 16,5-13-1-16</inkml:trace>
  <inkml:trace contextRef="#ctx0" brushRef="#br2" timeOffset="38229.1866">2128 5099 91 0,'10'26'37'16,"-4"-13"1"-16,10 6 1 15,6-13-33-15,8-4-1 16,7-11-3-16,10-4 2 16,-1-9-3-16,1-3 2 15,-1-8-1-15,-3 0 0 16,-11-4-1-16,-9 3 0 15,-16 0 1-15,-10 5-2 0,-14 7 1 16,-10 7-1-16,-11 14 1 16,-6 15-1-16,-6 13 1 15,1 11 0-15,1 9 1 16,10 5-2-16,10 3 2 15,17-4-3-15,15-5 0 16,16-17-5-16,36 0-13 16,-2-30-19-16,33-3-4 15,7-20 0-15,22-3-1 16</inkml:trace>
  <inkml:trace contextRef="#ctx0" brushRef="#br2" timeOffset="38613.2085">3686 4400 83 0,'17'-49'40'0,"0"20"-2"15,-11 7 1-15,-6 22-34 16,0 21 0-16,-3 13-3 0,-6 16 0 16,-1 12-1-16,-4 12 0 15,0 10-1-15,3 5 1 16,3-2-2-16,3-4 1 15,4-8-2-15,7-10-1 16,7-22-10-16,17-5-24 16,0-22-1-16,10-11 0 15,-1-20-2-15</inkml:trace>
  <inkml:trace contextRef="#ctx0" brushRef="#br2" timeOffset="38816.2202">4036 4679 94 0,'-25'7'38'0,"16"16"1"15,-5 5-1-15,14 8-35 16,-10 7 0-16,4-1-2 16,-1 3-1-16,6-4 1 15,-3-7-2-15,4-6 0 16,4-6-3-16,-4-22-3 15,16 14-26-15,-13-25-5 16,12 1 0-16,-6-13-2 16</inkml:trace>
  <inkml:trace contextRef="#ctx0" brushRef="#br2" timeOffset="39258.2454">3995 4833 75 0,'0'0'38'0,"0"0"-1"15,0 0 1-15,-3-12-30 16,3 12-1-16,0 0-2 16,0 0-2-16,9 11 0 15,-9-11 0-15,10 19-1 16,1-6-1-16,3 2 0 15,5-4 0-15,8-1 0 16,8-6 0-16,6-7-1 16,7-6 1-16,5-11-1 15,-1-8 1-15,0-6 0 16,-6-5-1-16,-13-5 0 15,-10 1 0-15,-13 3 0 0,-16 4 0 16,-13 9 1-16,-11 11-1 16,-12 12 0-16,-7 15 0 15,-9 17 1-15,-1 13 0 16,1 14-1-16,9 6 1 15,9 2 0-15,11 3-1 16,18-8 0-16,15-10 0 16,22-11-3-16,16-21-5 15,24 0-14-15,-5-25-17 16,20-3-2-16,-3-16-1 15,10-4 0-15</inkml:trace>
  <inkml:trace contextRef="#ctx0" brushRef="#br2" timeOffset="40115.2945">5310 4413 73 0,'-4'-32'37'0,"2"6"0"16,-13-4 0-16,2 6-31 15,-11 0-2-15,-3 10 2 16,-6-1-2-16,0 11 0 16,-7 2 0-16,-1 15-1 15,2 7 0-15,1 19-1 16,3 16 0-16,6 16-1 15,6 13-1-15,4 9 0 16,9 6-1-16,5 1-2 16,10-4 0-16,-1-13-5 15,15 0-7-15,-12-28-22 16,12-8-1-16,-5-25-1 15,8-6 2-15</inkml:trace>
  <inkml:trace contextRef="#ctx0" brushRef="#br2" timeOffset="40300.305">4820 4862 93 0,'-34'5'39'0,"3"-1"0"16,19 12-1-16,12-4-34 15,24-6-2-15,18-6-4 16,21-12-1-16,21-3-7 15,6-17-26-15,20-1-2 16,-1-15 1-16,6 2-2 16</inkml:trace>
  <inkml:trace contextRef="#ctx0" brushRef="#br2" timeOffset="40498.3164">5778 4282 106 0,'-20'18'37'15,"-7"7"1"-15,8 26-10 16,-6 3-25-16,3 11-2 15,-1 11-1-15,2 5 0 16,2 3 0-16,0-4-1 16,6-4-2-16,1-16-8 15,15-3-26-15,-6-22 0 16,11-9-1-16,-8-26-1 15</inkml:trace>
  <inkml:trace contextRef="#ctx0" brushRef="#br2" timeOffset="40655.3253">5489 4775 102 0,'-14'-2'39'0,"1"-2"2"16,18 15-1-16,-5-11-39 16,39 1-2-16,10 7-13 15,1-20-24-15,29 6-2 16,9-15 1-16,27 0-3 15</inkml:trace>
  <inkml:trace contextRef="#ctx0" brushRef="#br2" timeOffset="41091.3503">7812 4120 99 0,'-15'-46'37'15,"-4"13"1"-15,-12 1-2 16,-3 19-35-16,-4 14 1 15,-2 22 0-15,-4 22-1 16,-4 23 1-16,-4 16-2 16,1 20 1-16,4 9 0 15,3 7-1-15,8 1 0 16,8-7-2-16,9-8 0 15,10-17-5-15,17-3-11 16,-2-34-20-16,16-9 1 16,-10-27-3-16,10-11 2 15</inkml:trace>
  <inkml:trace contextRef="#ctx0" brushRef="#br2" timeOffset="41836.3929">7062 4750 96 0,'-19'-6'40'0,"19"6"0"15,14 5-1-15,24-4-36 16,9-9-1-16,21 0-1 16,12-5 0-16,10-2-1 15,6-3 1-15,2-2-1 16,-5 1 1-16,-6 3-1 15,-14 4 0-15,-14 4 0 16,-15 3 0-16,-15 3 0 16,-16 5 0-16,-13-3 0 15,-22 19 0-15,-7-1 1 0,-11 7-1 16,-4 8 1-16,-7 5 0 15,1 4 0-15,3 6-1 16,8 0 1-16,9 1 0 16,16-6-1-16,16-7 0 15,17-11 1-15,15-10-1 16,13-9 0-16,9-12 0 15,4-9 0-15,2-10 0 16,-3-7 0-16,-7-4-1 16,-10-8 0-16,-11 2 0 15,-13-3 0-15,-13 0 0 16,-7 2 0-16,-6 7 0 15,-8 7 1-15,-2 6 0 16,-4 11 0-16,6 7 1 16,6 6 0-16,10-1 0 0,10 15 0 15,12-9 0-15,13 0-1 16,8-2 1-16,9-1 0 15,5 2-1-15,-1 2 1 16,-5 6-1-16,-4 8 0 16,-14 9 0-16,-8 8 0 15,-16 8 0-15,-10 6 0 16,-7 0 1-16,-6 1-1 15,-4-5 1-15,2-7-1 16,1-8 1-16,6-12-1 16,9-21 0-16,0 0 1 15,0 0-2-15,23-27 2 16,-6-4-1-16,8-6 1 15,1-7-1-15,3-3 1 0,3-4 0 16,-5 1-3-16,7 5-1 16,-8-5-9-16,13 22-10 15,-19-7-17-15,18 14-2 16,-3-2-1-16,17 14 0 15</inkml:trace>
  <inkml:trace contextRef="#ctx0" brushRef="#br2" timeOffset="42203.4139">10240 4209 90 0,'-22'8'36'0,"21"7"2"16,-10 1-1-16,6 18-33 16,-4 9 0-16,5 19-2 15,-3 10 0-15,-4 12-2 16,3 5 1-16,1 0-2 15,5-1-2-15,-1-15 0 16,13-3-4-16,-8-31-16 16,18-2-14-16,-6-25 1 0,7-6-2 15,-7-17 0-15</inkml:trace>
  <inkml:trace contextRef="#ctx0" brushRef="#br2" timeOffset="42368.4233">10136 4756 97 0,'-25'-20'38'16,"15"15"2"-16,-2-7-1 15,12 12-35-15,20-12-1 16,8 1-3-16,15-4-2 16,9-11-3-16,17 4-5 15,-5-17-23-15,22 7-6 0,-5-15 2 16,5 6-2-16</inkml:trace>
  <inkml:trace contextRef="#ctx0" brushRef="#br2" timeOffset="42771.4464">10989 3954 98 0,'-23'32'39'16,"-15"5"0"-16,7 23 0 16,-14-4-34-16,10 16-2 15,-1 6 0-15,9 3-2 16,0 1 2-16,5 0-2 15,6-5 0-15,6-6-1 16,5-8 1-16,10-7 0 16,4-14-1-16,2-8 1 0,8-15-1 15,8-12 1-15,2-14 0 16,5-9-1-16,0-10 1 15,1-7 0-15,-1-2-1 16,-5-2 1-16,-3 8-1 16,-5 5 0-16,-7 9 1 15,-4 10-1-15,-3 17 0 16,-3 7 0-16,-4 9-1 15,0 5 0-15,1 3 0 16,6-1-2-16,7 2-1 16,2-14-3-16,19 1-9 15,-7-27-8-15,28 6-15 16,-10-22 0-16,14 3-1 15,-8-18 0-15</inkml:trace>
  <inkml:trace contextRef="#ctx0" brushRef="#br2" timeOffset="43112.4659">11408 4622 101 0,'0'0'38'16,"-12"9"2"-16,24 6-4 16,4-7-34-16,8 2 1 15,9-3-1-15,3-1 0 16,4-4-1-16,3-3 1 15,-4-3 0-15,-3-4-1 16,-4-7-1-16,-9-5 1 16,-9 0-1-16,-9-3 0 15,-12-2 0-15,-9 1 0 0,-8 5-1 16,-11 6 1-16,-8 9 0 15,-4 11 0-15,-1 13 1 16,2 8-1-16,4 13 1 16,11 7 0-16,7 3-1 15,12 1 0-15,19-1-2 16,16-10-1-16,21-3-4 15,8-24-12-15,40 7-12 16,1-25-11-16,25-4 2 16,9-17-2-16</inkml:trace>
  <inkml:trace contextRef="#ctx0" brushRef="#br2" timeOffset="43639.496">13333 4058 98 0,'14'3'38'0,"-14"-3"-1"15,0 40-2-15,-9-6-32 16,-1 13 0-16,-4 11-2 16,0 12 1-16,-1 3-1 15,-1 7-1-15,2-2 1 16,3-2-1-16,7-5-2 0,8-14-1 15,11-4-4-15,2-31-20 16,21 1-11-16,-1-26 0 16,16-6-1-16,-4-19 1 15</inkml:trace>
  <inkml:trace contextRef="#ctx0" brushRef="#br2" timeOffset="43826.5067">13772 4448 98 0,'-22'-1'39'0,"7"24"-1"16,-11 3 1-16,2 10-35 15,0 4-2-15,5 4-1 16,4 1-1-16,6-6 0 16,10-3-3-16,7-15-2 0,15-3-9 15,-3-25-23-15,22-2-1 16,-5-23 0-16,13-2-1 15</inkml:trace>
  <inkml:trace contextRef="#ctx0" brushRef="#br2" timeOffset="43968.5149">13924 4219 93 0,'-22'-35'38'0,"-11"-2"2"15,10 21-3-15,-8 3-31 16,15 11-5-16,16 2-7 16,0 0-20-16,17 27-11 15,7-18-1-15,19 13-1 16,2-3 0-16</inkml:trace>
  <inkml:trace contextRef="#ctx0" brushRef="#br2" timeOffset="44456.5428">14483 4464 92 0,'-25'-14'39'0,"3"11"1"15,-14-6-2-15,5 14-32 16,-11 4-1-16,4 13-1 15,-4 4 0-15,3 4-1 16,5 1 0-16,5 2-1 16,8-3 0-16,12-3-1 0,11-10 0 15,12-8 0 1,14-9-1-16,9-4 0 0,7-8 1 15,7-5-1-15,1-5 1 16,-1 0-1-16,-7 1 0 16,-3 4 0-16,-11 4 0 15,-12 7-1-15,-18 6 1 16,0 26-1-16,-17 5 1 15,-12 16-1-15,-9 12 0 16,-6 12 1-16,-6 8 0 16,1 3 0-16,3-3 1 15,8-4-1-15,10-10 1 16,13-14-1-16,15-18 2 15,18-19-2-15,15-18 0 0,12-16 0 16,11-13-3 0,5-12 0-16,5-4-4 0,-8-20-8 15,15 14-9-15,-24-17-9 16,7 14-7-16,-16-8-1 15,3 15 2-15</inkml:trace>
  <inkml:trace contextRef="#ctx0" brushRef="#br2" timeOffset="44870.5664">15052 4405 106 0,'0'0'41'0,"0"0"0"16,-27 13 0-16,11 7-38 0,-4 9-1 15,0 6 0-15,-6 8-1 16,1 4 0-16,4 0 0 16,6-2-1-16,5-7 1 15,13-7-1-15,8-13 1 16,14-12-1-16,8-11 0 15,9-14 1-15,7-8 0 16,3-5-1-16,0-6 1 16,-3 0-1-16,-8 3 1 15,-6 2-1-15,-11 10 0 16,-7 6 0-16,-17 17-1 15,0 0 1-15,-12 11-1 16,-3 11 1-16,-1 6 0 16,-3 7-1-16,5 3 0 0,6-3-1 15,8 1-2-15,7-13-2 16,20 1-9-16,-5-26-7 15,31 7-13-15,-9-22-5 16,14 2-1-16,-5-20 3 16</inkml:trace>
  <inkml:trace contextRef="#ctx0" brushRef="#br2" timeOffset="45058.5772">15766 4442 105 0,'0'0'39'0,"0"0"2"16,-24 21-2-16,14 14-33 15,-10 2-3-15,-2 9-1 16,3 5-1-16,-2 0 0 15,6 0-2-15,3-8 0 0,9-3-2 16,1-15-5-16,20 0-13 16,-18-25-17-16,37-9-2 15,-12-18 0-15,11-2 0 16</inkml:trace>
  <inkml:trace contextRef="#ctx0" brushRef="#br2" timeOffset="45186.5845">15878 4216 93 0,'-19'-44'39'16,"8"22"-1"-16,-10 11-4 15,21 11-26-15,-6 20-42 16,6-3-5-16,19 11 0 16,2-3-1-16</inkml:trace>
  <inkml:trace contextRef="#ctx0" brushRef="#br2" timeOffset="45592.6077">16410 4447 94 0,'-19'-10'39'16,"-12"1"2"-16,0 13-2 15,-20 1-32-15,2 9 0 16,-9 8-2-16,2 10-1 16,1 9-1-16,10 7 0 15,6 1-2-15,16 0 0 16,19-7 0-16,19-11 0 15,17-16 0-15,19-16-1 16,12-18 1-16,10-15-1 16,4-13 1-16,2-9-1 0,-4-10 1 15,-4-3-1-15,-7-2 0 16,-11 0 0-16,-7 7-1 15,-9 11 1-15,-13 12-1 16,-14 16 1-16,-10 25-1 16,-24 8 0-16,-4 25 1 15,-9 15-1-15,0 13 0 16,-3 3-2-16,12 3-1 15,9-9-5-15,23 5-9 16,1-29-5-16,34 4-12 16,-1-26-4-16,21-3-3 15,-4-23 3-15</inkml:trace>
  <inkml:trace contextRef="#ctx0" brushRef="#br2" timeOffset="45898.6252">17097 4335 114 0,'0'0'40'16,"-32"11"2"-16,13 9-3 15,-6-3-37-15,1 4 0 16,1 3-1-16,4-2 0 16,9-1-1-16,11-4 1 15,11-5-1-15,4-3 0 16,9-5 0-16,2-2 0 15,1 0 0-15,-4 1 0 16,-5 7 0-16,-14 3 0 16,-10 10 0-16,-12 7 0 0,-10 7 0 15,-8 1 0-15,-5 5-1 16,0-6-2-16,7 0-4 15,-1-20-11-15,26 9-9 16,-3-29-14-16,24-3 0 16,-2-19-2-16,16 0 2 15</inkml:trace>
  <inkml:trace contextRef="#ctx0" brushRef="#br2" timeOffset="46380.6528">18201 4020 91 0,'27'-44'38'0,"6"9"0"16,-14 1 1-16,5 7-33 0,-12 16-4 15,-1 18 0-15,-11 17 0 16,-6 16 1-16,-14 17-2 16,-6 15 1-16,-6 13 0 15,-1 9-2-15,-3 3 1 16,2 0-1-16,4-3-1 15,7-9-1-15,11-7-3 16,7-19-3-16,21-1-15 16,-6-30-16-16,18-8 0 15,-6-25-1-15,11-7 1 16</inkml:trace>
  <inkml:trace contextRef="#ctx0" brushRef="#br2" timeOffset="46822.6781">18059 4335 104 0,'-31'-18'39'0,"15"22"2"15,1-2-4-15,16 9-34 16,23 2 0-16,17 0-2 16,15-3 0-16,15 3 0 15,8-3 0-15,9 0 0 16,1-3-1-16,-3-2 1 15,-11 0-1-15,-9-3 1 16,-15 2-1-16,-14-2 0 16,-15 0 1-16,-22-2-1 15,0 0 0-15,-13 18 1 16,-13-4 0-16,-9 6 0 0,-5 7-1 15,-4 5 1-15,2 5-1 16,5 7 0-16,11 0 1 16,15-1-1-16,18-3 0 15,16-10 0-15,20-11 0 16,16-8 1-16,7-14-1 15,4-12 0-15,0-8 1 16,-12-9-1-16,-11-6 0 16,-13-2-1-16,-21-1 0 15,-23 1-1-15,-13 5-2 16,-15-2-5-16,4 19-8 15,-19-12-5-15,18 23-14 16,-7-9-4-16,20 15-3 16,10-6 3-16</inkml:trace>
  <inkml:trace contextRef="#ctx0" brushRef="#br2" timeOffset="47551.7198">19617 4482 86 0,'0'0'38'0,"-1"22"0"16,1-22 1-16,35 12-36 15,-3-11 0-15,11-1-1 16,9-6 0-16,5-3 0 15,4-6 0-15,0-5-1 16,-7-4 0-16,-3 1 0 16,-13-4 0-16,-8 1 1 15,-12 1-1-15,-11 3 1 16,-12 1-2-16,-9 8 1 15,-11 7 0-15,-9 9 0 16,-9 9 0-16,-3 14-1 16,-3 5 1-16,2 12-1 0,5 0 1 15,10 6-1-15,13-3 1 16,15-2-2-16,16-5 0 15,20-11-1-15,16-2-4 16,9-21-9-16,26 9-12 16,-6-26-12-16,12 5-1 15,-9-20-1-15,2 4 2 16</inkml:trace>
  <inkml:trace contextRef="#ctx0" brushRef="#br2" timeOffset="47874.7383">20612 4325 83 0,'0'0'39'0,"-14"5"0"16,14 10-1-16,-9 0-25 0,6 2-11 16,-3 10 0-16,0 5 0 15,-4 7 0-15,-1 3-1 16,-1 1 1-16,2 0 0 15,3-6 0-15,4-1 0 16,3-12-1-16,6-11 0 16,8-13 0-16,8-10 0 15,5-12 0-15,7-12-1 16,4-7 1-16,0-7-2 15,1-2 0-15,-5-2-2 16,-1 7-1-16,-12-1-2 16,3 24-11-16,-23-12-9 0,11 27-14 15,-13-5 2-15,1 12-3 16,9 11 3-16</inkml:trace>
  <inkml:trace contextRef="#ctx0" brushRef="#br2" timeOffset="48303.7628">21222 4377 92 0,'-22'-9'39'16,"-1"9"0"-16,-20-8 0 15,0 12-34-15,-8-1-1 16,2 13-1-16,-4 3 0 15,8 9 0-15,-3 6-1 16,10 4 0-16,8 2-2 0,15 4 1 16,9-5 0-16,13-1-1 15,15-10 0-15,9-8 0 16,13-11 0-16,5-10 0 15,5-6 0-15,1-12 0 16,-2-10-1-16,-4-6 1 16,-6-4 0-16,-9-2 0 15,-7 1 0-15,-8 5 0 16,-9 3 0-16,-7 8 0 15,-4 11-1-15,1 13 1 16,-17 5-1-16,3 11 0 16,4 9-1-16,-1 2-1 15,8 4-1-15,2-1-2 16,13 3-2-16,0-15-6 0,21 12-10 15,-7-25-12-15,17 5 0 16,-4-19-2-16,7 1 3 16</inkml:trace>
  <inkml:trace contextRef="#ctx0" brushRef="#br2" timeOffset="48832.7931">21635 4420 90 0,'-23'21'37'15,"13"12"0"-15,-10-2 1 16,6 20-31-16,-6-1-3 15,6 6 0-15,-1-2-2 16,6-1 1-16,-1-6-2 0,5-8 1 16,2-10-2-16,4-13 1 15,-1-16 0-15,14-3-1 16,-2-15 0-16,2-12-1 15,3-7 1-15,1-10-1 16,3-9 1-16,0-7-1 16,-2-2 1-16,0 2 0 15,2 2 1-15,1 6 0 16,-2 6-1-16,0 12 2 15,4 11-2-15,2 13 2 16,-1 12-2-16,1 9 1 16,0 9-1-16,-1 7-1 15,-2 4 0-15,-3 4-1 16,-6 3 1-16,-9 3-1 0,-9-1 1 15,-9-4-1-15,-5-3 1 16,-10 2 1-16,-6-6 0 16,-5-1 0-16,-4 3 0 15,0 0 1-15,2 2-1 16,-3 7 1-16,1 6-1 15,2 5 0-15,3 7 1 16,2 6-1-16,2 4 0 16,2 2-3-16,6 4-2 15,-6-15-12-15,23 12-8 16,-6-25-12-16,15-1-3 15,0-23 0-15,19-9 1 16</inkml:trace>
  <inkml:trace contextRef="#ctx0" brushRef="#br2" timeOffset="49500.8313">22318 4399 108 0,'-33'-1'41'0,"0"17"-1"16,-13-5-1-16,9 12-37 16,-8 10-1-16,9 4 0 15,5 6-1-15,10 4 0 16,12-3 0-16,9-2 1 15,13-7-2-15,6-7 0 16,14-11 0-16,3-9 0 0,5-13-1 16,1-10 1-16,-1-6-1 15,-7-11 0-15,-1-4 0 16,-9-8 1-16,-7 0 0 15,-7-2-1-15,-8 2 1 16,-5 5 1-16,-4 1 0 16,-4 8 0-16,2 6 0 15,2 9 1-15,7 15 0 16,0-11 0-16,10 13 0 15,10 4 0-15,4 2 0 16,9 3 1-16,-1 0-1 16,5 5 2-16,-3 0-2 15,-4 4 1-15,-9 4-1 16,-7 4 1-16,-10 1-1 0,-6 1 0 15,-6-1 0-15,-5 1-1 16,-3-4 1-16,0-1-1 16,2-4 1-16,1-7-1 15,13-14 0-15,-11 15 0 16,11-15 0-16,10-13 0 15,4-2 0-15,6-7 0 16,5-5 0-16,5-7 0 16,4-3-1-16,1-2 0 15,0 4 0-15,-4 0-1 16,-4 6 0-16,-3 3-2 15,0 11-2-15,-10-3-8 16,18 24-7-16,-17-12-12 16,19 16-5-16,-6-8-1 15,13 9 2-15</inkml:trace>
  <inkml:trace contextRef="#ctx0" brushRef="#br2" timeOffset="49880.853">23152 4391 106 0,'-24'4'39'0,"-15"-8"1"16,1 18-3-16,-10 0-31 15,3 11-1-15,-4 6-1 16,7 5-1-16,6 3-1 16,9 4-1-16,13-5 1 15,14-1-1-15,14-12-1 16,17-11 1-16,10-12 0 15,13-8 0-15,5-12 0 16,3-7-1-16,-1-12 1 0,-4-3-1 16,-5-1 0-16,-14 0-1 15,-9 6 1-15,-11 5-1 16,-11 11 0-16,-11 7 1 15,-7 15-1-15,-5 7 0 16,-2 10 1-16,-2 8 0 16,4 1-1-16,6 1 0 15,7 0-2-15,7-10 0 16,13-1-3-16,10-15-1 15,18 3-9-15,-7-31-6 16,26 12-8-16,-11-21-7 16,17-2-2-16,-5-14 2 15,3-3 3-15</inkml:trace>
  <inkml:trace contextRef="#ctx0" brushRef="#br2" timeOffset="50051.8628">23878 3997 107 0,'-37'23'38'15,"1"29"2"-15,-17 3-1 16,10 14-34-16,-9 6-2 15,6 1-2-15,6 0-4 16,4-7-3-16,20 3-14 16,-9-22-18-16,21-4-2 15,-3-21 0-15,14-6-1 16</inkml:trace>
  <inkml:trace contextRef="#ctx0" brushRef="#br2" timeOffset="50225.8728">23507 4332 115 0,'0'0'41'16,"-10"8"1"-16,26-1-3 16,14-5-40-16,10-7-4 15,23 13-14-15,-8-14-18 16,21 11-4-16,-4-12 1 15,7 10-3-15</inkml:trace>
  <inkml:trace contextRef="#ctx0" brushRef="#br2" timeOffset="50556.8917">24023 4414 111 0,'-28'29'40'0,"5"-7"1"15,19 8-2-15,14-13-37 16,14-2 0-16,16-10-1 15,10-10-1-15,9-6 0 16,2-11-1-16,-4-4 0 16,-7-6 0-16,-10-1 0 15,-16-1 0-15,-19 5 0 16,-15 13 2-16,-20 7 0 15,-11 11 0-15,-7 11 1 16,-5 15 0-16,2 9 0 16,4 10 0-16,10 1-1 15,21 3-2-15,22-2-2 0,14-15-9 16,35 12-10-16,5-26-17 15,32 4-2-15,15-17-2 16,18 1 0-16</inkml:trace>
  <inkml:trace contextRef="#ctx0" brushRef="#br2" timeOffset="51487.9449">1378 5815 89 0,'-16'22'37'16,"4"12"1"-16,-8-7-2 0,8 14-29 16,-2-7-3-16,6 0-3 15,11-7-3-15,3-13-5 16,23-1-29-16,-1-18 0 15,16-4 0-15,1-15-1 16</inkml:trace>
  <inkml:trace contextRef="#ctx0" brushRef="#br2" timeOffset="51611.952">1691 5784 79 0,'-15'-8'35'0,"-2"20"-2"16,-9 4 3-16,6 13-30 16,1 3-5-16,1 4-33 15,19 5 0-15,5-5-2 16,13 3-1-16</inkml:trace>
  <inkml:trace contextRef="#ctx0" brushRef="#br2" timeOffset="52205.986">2152 6406 75 0,'13'-14'37'16,"-13"-7"-1"-16,0 11 1 16,-19-4-26-16,5 15-1 15,-19 0-4-15,0 13-1 16,-11 7-1-16,-3 12-1 15,-4 9-1-15,4 9 1 16,5-1-1-16,9 3 1 16,10-7-2-16,16-4 1 15,16-14 0-15,17-17 1 16,14-20-2-16,15-16-1 15,10-24 0-15,5-18 0 16,8-17 1-16,-3-12-1 0,-2-3 1 16,-8-1-2-16,-14 2 0 15,-9 9 0-15,-14 14 0 16,-11 16 0-16,-16 22-1 15,-11 22 1-15,-10 25 0 16,-8 18 0-16,-2 24 3 16,-2 20-2-16,3 11 1 15,5 7 0-15,12 3-2 16,8-10-2-16,23-6-5 15,4-26-13-15,29-3-18 16,4-28 1-16,14-6-1 16,-1-21-1-16</inkml:trace>
  <inkml:trace contextRef="#ctx0" brushRef="#br2" timeOffset="52492.0024">2863 6410 79 0,'-14'12'37'16,"-12"1"-1"-16,6 17 2 15,-11 0-19-15,10 8-13 16,-1-2-1-16,9 4-1 15,0-7-1-15,9-3 1 16,3-9-1-16,6-11 1 16,6-13-2-16,2-9 0 15,5-13-1-15,1-7-1 16,0-9 1-16,1-6-1 15,0-6 0-15,-2 0-2 16,-2 1 2-16,0 6-2 0,-6 7 0 16,0 6-2-16,3 13-2 15,-2-7-10-15,16 22-21 16,-12-5-3-16,18 11 1 15,-1-8 0-15</inkml:trace>
  <inkml:trace contextRef="#ctx0" brushRef="#br2" timeOffset="52974.0299">3356 6339 104 0,'-26'26'39'16,"5"12"1"-16,-7-8-1 15,12 12-33-15,-3-5 0 16,7-1-1-16,7-4-2 0,16-7 0 15,10-12-1-15,11-13 1 16,12-15-2-16,8-13 0 16,7-13 0-16,0-5-2 15,2-9 1-15,-9 0-2 16,-5 2 2-16,-10 10-2 15,-9 11 1-15,-13 16-1 16,-15 16 1-16,5 29 0 16,-16 21-1-16,-6 23 2 15,-10 27-1-15,-3 25 3 16,-8 20-3-16,-5 11 2 15,-2 3-1-15,1-2 1 16,-2-11 0-16,4-16-2 16,5-26 1-16,4-23 1 15,4-35-1-15,11-23 1 0,4-31 0 16,9-24 0-16,6-24 0 15,9-23 1-15,6-19-1 16,7-14-1-16,10-9 1 16,1 0-1-16,3 8-1 15,-1 4-4-15,12 21-9 16,-16 1-12-16,13 29-14 15,-6 7-2-15,13 20 0 16,1 3-1-16</inkml:trace>
  <inkml:trace contextRef="#ctx0" brushRef="#br2" timeOffset="53482.059">4623 6254 96 0,'14'2'38'16,"-14"-2"1"-16,-3 33-1 15,-15-13-32-15,1 20-2 16,-1 1-1-16,1 5-1 15,3-1 0-15,12-3 1 0,3-7-1 16,13-5 2-16,8-12-3 16,8-10 2-16,10-11-2 15,5-9 0-15,2-8-1 16,-3-9-1-16,2-5 2 15,-8-4-3-15,-7 0 3 16,-5 3-2-16,-10 2 1 16,-2 7 0-16,-7 7 0 15,-7 19 0-15,0 0 0 16,0 0-1-16,-8 33-1 15,-1-2 0-15,3 10-1 16,1-3-1-16,7 10-5 0,-4-20-12 16,21 2-18-16,-4-17 0 15,17-7 0-15,2-18 1 16</inkml:trace>
  <inkml:trace contextRef="#ctx0" brushRef="#br2" timeOffset="54009.0891">5314 6301 91 0,'-9'14'37'15,"-9"3"1"-15,7 21 1 16,-15 5-31-16,11 14 0 16,-2 2-3-16,6 9 1 15,0-3-2-15,4-1 0 16,3-7-2-16,3-15 1 15,-1-9-1-15,6-14-1 0,-4-19-1 16,17-16 0-16,-4-13 0 16,3-14 0-16,-2-13 0 15,3-11-2-15,2-9 2 16,1-7-2-16,-2 2 2 15,1 8-2-15,-1 6 2 16,1 9-2-16,2 14 2 16,3 18 0-16,3 14 0 15,4 16 0-15,0 10 0 16,2 7 0-16,-1 8-1 15,-3 4 1-15,-6 2 0 16,-9 1 0-16,-10 3-1 16,-14-3 1-16,-9 6 0 15,-13-2 1-15,-9 3-1 0,-7 0 2 16,-3 5-2-16,-2 4 2 15,2 4-2-15,1 12 2 16,0 8-2-16,3 11 1 16,3 5-2-16,1 5 1 15,4 1 0-15,3-5-1 16,7-2-3-16,2-23-7 15,22-1-13-15,-6-34-16 16,22-15-1-16,8-30 0 16,18-15 0-16</inkml:trace>
  <inkml:trace contextRef="#ctx0" brushRef="#br2" timeOffset="54260.1035">6103 5654 96 0,'-21'36'39'0,"-5"2"1"15,7 15-4-15,3-4-34 16,4 2-4-16,17 6-9 16,1-23-26-16,21-4 2 15,5-23-2-15,17-12-2 16</inkml:trace>
  <inkml:trace contextRef="#ctx0" brushRef="#br2" timeOffset="54393.1111">6439 5679 96 0,'-14'22'39'16,"-11"5"0"-16,-1 6-13 15,4 18-59-15,-1-10-2 16,12 7-3-16,1-10-1 16</inkml:trace>
  <inkml:trace contextRef="#ctx0" brushRef="#br2" timeOffset="55240.1596">7881 6168 92 0,'-20'-16'37'16,"-6"9"-1"-16,-14 0 2 16,-2 14-35-16,-16 6 1 15,-3 12 1-15,-10 11-2 16,1 10 2-16,-1 4-2 15,10 7 1-15,5-5 0 16,17-2-1-16,17-9-1 16,18-8 1-16,20-16-2 15,21-13 0-15,15-13 0 16,19-13-1-16,10-10 1 15,5-8-1-15,-1-9 0 16,-5 2 0-16,-10-1 0 0,-10 4 0 16,-17 5 1-16,-14 9-1 15,-15 8 1-15,-13 10-1 16,-1 12 0-16,-24 19 0 15,2 6 0-15,1 11 0 16,-4 7 0-16,6 7-1 16,5 3 0-16,10-6 1 15,14-2-3-15,9-13-2 16,22-6-5-16,-1-23-11 15,26 1-18-15,-4-21 0 16,12-2-1-16,-7-11-1 16</inkml:trace>
  <inkml:trace contextRef="#ctx0" brushRef="#br2" timeOffset="55593.1797">8447 6251 107 0,'-14'7'38'0,"-12"-2"2"16,11 13-1-16,-11 4-34 15,7 3-1-15,-1 3-1 16,3 2-1-16,1 0 0 15,2 1 0-15,5-3 0 16,-1-4-1-16,10-8 0 16,0-16 0-16,15 7-1 15,4-18 1-15,9-10 0 16,9-10-1-16,1-5 1 15,5-5-1-15,-1-1 0 16,-3 0 1-16,-2 8-1 0,-9 5 0 16,-4 8 0-16,-8 11-1 15,-16 10 0-15,12 14 0 16,-12 10-1-16,-5 6 0 15,8 8-2-15,-3 1-1 16,12 10-2-16,2-17-3 16,22 11-13-16,-1-23-15 15,16-3 0-15,3-17-1 16,12-5 2-16</inkml:trace>
  <inkml:trace contextRef="#ctx0" brushRef="#br2" timeOffset="55946.1999">9182 6270 113 0,'-17'-21'39'16,"-20"0"1"-16,6 17-1 15,-11 2-34-15,4 12-1 0,1 9-1 16,3 10-1-16,11 4 0 16,8 1 0-16,10-1-1 15,14-5 1-15,15-12-1 16,13-9 1-16,14-14-2 15,8-14 0-15,10-15 0 16,4-13 0-16,0-12 0 16,0-9 0-16,-4-9 0 15,-7-8 0-15,-10 1 0 16,-10 7 0-16,-11 9-2 15,-11 15 0-15,-14 19 0 16,-6 36-1-16,-32 10 5 16,-1 36-3-16,-8 22 3 15,-7 16-1-15,4 13-3 0,0-3-4 16,18 12-6-16,4-26-10 15,37 3-15-15,11-21-4 16,30-7-1-16,19-23 0 16</inkml:trace>
  <inkml:trace contextRef="#ctx0" brushRef="#br2" timeOffset="56351.2231">10867 5722 92 0,'0'0'37'16,"-4"26"-1"-16,-15 8 3 16,0 12-35-16,-8 14 0 15,0 13-1-15,0 6 0 16,0 1 0-16,6-1-1 15,3-5-2-15,11-4-5 0,2-21-14 16,23-4-18-16,-3-20 0 16,17-7-1-16,3-18-1 15</inkml:trace>
  <inkml:trace contextRef="#ctx0" brushRef="#br2" timeOffset="56712.2438">10939 6228 113 0,'0'0'39'0,"-3"19"0"16,3-19-3-16,34 4-33 0,1-4-1 16,11-1 0-1,5-4 0-15,3-1 0 0,1-7-1 16,-5-1 0-16,-4-2 0 15,-13-4 0-15,-9 0 0 16,-12-1-1-16,-10-1 1 16,-12 5-1-16,-8 5 0 15,-9 9 0-15,-6 6 0 16,-7 12 1-16,-2 9-1 15,0 7 0-15,3 9 0 16,7 0 0-16,11 3-1 16,15-7 0-16,14 0-2 15,18-13-2-15,25-3-2 16,9-20-10-16,26 5-20 15,-1-18-3-15,13 4 1 0,-9-12 0 16</inkml:trace>
  <inkml:trace contextRef="#ctx0" brushRef="#br2" timeOffset="57081.2649">11846 6204 107 0,'-33'-15'38'0,"2"14"2"16,-14-4-1-16,8 12-32 16,-11 5-2-16,8 8-1 15,0 7-1-15,7 5-1 16,5 4 0-16,9 0-1 15,10-3 0-15,10-1 1 16,11-7-2-16,9-7 1 16,8-9 0-16,6-8-1 15,5-9 0-15,4-7 2 0,-1-7-2 16,-4-5 0-16,3-8 0 15,-7-1 0-15,-4 0 0 16,-6 3-2-16,-5 4 2 16,-7 9-1-16,-6 9 1 15,-7 11-1-15,-3 15 0 16,-5 8 1-16,-1 10-2 15,-3 1 0-15,8 8-2 16,-2-8 0-16,13 2-3 16,5-19-5-16,21 4-11 15,-4-24-11-15,19-1-5 16,-3-14 1-16,10-5 0 15</inkml:trace>
  <inkml:trace contextRef="#ctx0" brushRef="#br2" timeOffset="57351.2803">12384 6115 107 0,'9'-13'39'16,"-13"3"1"-16,4 10-1 15,-14 30-30-15,4-5-5 16,-4 11-2-16,2 6 0 16,-1 4 0-16,5 1 0 15,4-1-1-15,4-5 0 16,5-9 1-16,8-9-1 15,6-14 0-15,4-10 0 16,7-14 1-16,5-12-2 16,3-12 0-16,0-7-2 15,0-10 1-15,1-9-3 0,-4 4-1 16,-9-6-7-16,8 21-10 15,-28-4-14-15,7 20-5 16,-12 4 1-16,-1 26-1 16</inkml:trace>
  <inkml:trace contextRef="#ctx0" brushRef="#br2" timeOffset="57696.3">12875 6200 106 0,'11'3'39'16,"7"5"1"-16,-7-15-2 15,11 1-33-15,1-5 0 16,11-3-3-16,4-5-1 16,6-1 0-16,1-5-1 0,-1 2 1 15,-5 0 0-15,-5-2-1 16,-11 4 0-16,-11 2 0 15,-12 6 0-15,-11 8-1 16,-13 8 1-16,-11 8 0 16,-5 12 0-16,-8 11 0 15,-1 7 1-15,3 9 1 16,9 0-1-16,10 0 0 15,12-2 0-15,15-6 0 16,22-10-3-16,13-12-2 16,31 1-14-16,4-27-14 15,29-1-9-15,14-13 0 16,22-3-2-16</inkml:trace>
  <inkml:trace contextRef="#ctx0" brushRef="#br2" timeOffset="58133.325">14805 5682 90 0,'10'-13'36'0,"-2"24"-1"15,-12 8 3-15,-2 20-35 16,-6 9 2-16,-1 19-1 16,-7 8 0-16,2 10-1 15,-1 0 0-15,3-3-1 16,4-5-2-16,7-10-4 15,14-1-22-15,-3-25-12 16,12-9 1-16,-3-17-3 16,8-8 3-16</inkml:trace>
  <inkml:trace contextRef="#ctx0" brushRef="#br2" timeOffset="58305.3349">14616 6204 112 0,'-33'-15'39'15,"19"10"1"-15,5-6-1 16,23 5-37-16,18-4-2 15,17-8-2-15,21 2-4 16,7-16-7-16,29 8-25 16,-5-14-1-16,7 5 0 15,-9-9 0-15</inkml:trace>
  <inkml:trace contextRef="#ctx0" brushRef="#br2" timeOffset="58673.3559">15550 5488 93 0,'-30'10'38'0,"3"20"3"15,-10 11-3-15,8 12-29 16,-9 10-3-16,2 12 0 16,-7 7-1-16,4 3-2 15,0-1 1-15,5-2-2 16,6-10 0-16,8-8-1 15,10-11 0-15,11-15-1 16,13-11 0-16,9-18 0 16,11-12 1-16,5-10-1 15,5-8 0-15,0-4 0 0,-1-3 0 16,-5 1 0-16,-6 3 0 15,-9 8 0-15,-7 9 0 16,-16 7 0-16,13 14-1 16,-13 7 1-16,0 7-2 15,1-2-1-15,11 9-2 16,0-11-5-16,18 5-10 15,-5-21-12-15,23 0-10 16,0-16 2-16,13-4-1 16</inkml:trace>
  <inkml:trace contextRef="#ctx0" brushRef="#br2" timeOffset="59052.3776">15944 6090 115 0,'-20'8'40'0,"17"10"1"16,3-18-1-16,13 18-37 15,17-10 0-15,8-4-1 16,13-5-1-16,4-1 0 16,3-7 0-16,-3-3 0 15,-5-4 0-15,-9-1-1 16,-7-4 0-16,-14 1 0 15,-11-2 0-15,-14 2 0 16,-11 3 0-16,-9 6-1 16,-11 6 1-16,-11 12 1 15,-9 9-1-15,-4 11 1 0,1 12 0 16,3 8 0-16,8 3 0 15,13 1 1-15,19-3-2 16,21-8-3-16,24-6 0 16,21-17-4-16,30 3-10 15,9-28-8-15,31 3-16 16,6-14-2-16,19-3 0 15,4-6 1-15</inkml:trace>
  <inkml:trace contextRef="#ctx0" brushRef="#br2" timeOffset="59725.4161">17809 5897 88 0,'20'-18'34'16,"-9"10"1"-16,-23 1 2 15,-9 16-33-15,-19-1 0 16,-1 11-2-16,-10 1 2 15,-1 10-2-15,1 0 3 16,8 4-2-16,8-3-1 16,13 1 0-16,15-7-1 15,14-3 0-15,14-5 0 0,12-6-1 16,6-2 0-16,7-1 0 15,-1-2 0-15,-4 1 1 16,-5 1-1-16,-10 1 0 16,-12 4 0-16,-8 1 0 15,-12 2 0-15,-11 2 0 16,-5 0 0-16,-6-1 0 15,-1 1-1-15,1-5-1 16,8 0-2-16,7-10-2 16,21 8-14-16,-8-11-18 15,39-11 1-15,-3-5-2 16,17 0 1-16</inkml:trace>
  <inkml:trace contextRef="#ctx0" brushRef="#br2" timeOffset="60054.4349">18168 6077 96 0,'-10'-2'37'0,"-19"1"1"15,1 12-1-15,-15 5-32 16,5 7-1-16,-2 2 0 16,8 6 0-16,2 1-1 15,9 1-1-15,8-1 1 16,13-1-1-16,11-7 0 15,12-6-1-15,10-7 1 16,9-7-1-16,7-7 0 16,-2-5-1-16,0-8 1 15,-6-3-1-15,-9-5-1 0,-11-5 0 16,-10 0-1-16,-13-2-1 15,-7 1-1-15,-10-2-2 16,4 4 0-16,-8-5-2 16,13 12-1-16,-3-11-10 15,24 15-18-15,1-7 1 16,17 7-1-16,7-4 2 15</inkml:trace>
  <inkml:trace contextRef="#ctx0" brushRef="#br2" timeOffset="60287.4482">18733 5633 96 0,'0'0'36'16,"-18"9"3"-16,5 18-1 0,-3 6-33 15,-4 9-1-15,-2 10 0 16,0 10 0-16,-7 6-1 15,4 4 0-15,0-2-1 16,6-8-1-16,7 0-3 16,5-13-2-16,14-5-3 15,2-22-7-15,29-3-23 16,-7-20-3-16,16-6 2 15,1-17-1-15</inkml:trace>
  <inkml:trace contextRef="#ctx0" brushRef="#br2" timeOffset="60490.4599">19018 5977 109 0,'0'0'38'0,"-23"15"2"0,5 17-2 16,-12 3-32-16,2 11-2 16,-1 1-2-16,6 3 1 15,2-3-2-15,9-7-1 16,10-9 0-16,8-11-1 15,10-11-3-15,7-19-3 16,19 1-15-16,-13-26-17 16,14-2 0-16,-11-18 0 15,7-2-1-15</inkml:trace>
  <inkml:trace contextRef="#ctx0" brushRef="#br2" timeOffset="60619.4672">19028 5654 102 0,'0'0'35'0,"8"23"0"16,13-1-6-16,24 4-59 15,-2-5-5-15,16 7-1 16,0-5 0-16</inkml:trace>
  <inkml:trace contextRef="#ctx0" brushRef="#br2" timeOffset="61024.4904">19632 5970 108 0,'-29'0'38'0,"-17"-9"3"15,8 10-2-15,-13 1-32 16,6 6-2-16,-5 8-2 15,5 12 0-15,0 9-1 16,7 9 0-16,5 2-1 16,11 4 1-16,8-3-1 0,17-7 0 15,16-10 1-15,12-15-2 16,16-21 0-16,14-12 0 15,10-18 0-15,5-11 0 16,2-11 0-16,-3-6 0 16,-8-4 0-16,-2-1 0 15,-15 5 0-15,-10 5 0 16,-15 12-3-16,-13 15 1 15,-14 15-1-15,-12 15 3 16,-12 16 1-16,-10 17-1 16,-8 14 1-16,1 12-1 15,1 8 0-15,4-3-2 16,19 2-3-16,10-14-7 0,32 4-8 15,0-30-7-15,34 2-13 16,1-27 0-16,20-6 1 16,-3-19 1-16</inkml:trace>
  <inkml:trace contextRef="#ctx0" brushRef="#br2" timeOffset="61309.5067">20316 5880 112 0,'-48'-4'40'15,"2"21"0"-15,-13-2 0 16,13 17-35-16,0-1 0 15,15 6-3-15,15-3 2 16,17 1-3-16,15-7 0 16,17-3 0-16,8-3-1 0,5-6 1 15,-1-1-1-15,-6-4 1 16,-9 0-1-16,-11 3 2 15,-19 1-2-15,-20 3 0 16,-12 3 0-16,-9-1 0 16,-6 2 0-16,-2-4-5 15,15 4-8-15,0-19-9 16,34 8-14-16,0-11-7 15,44-1 1-15,8-9-1 16</inkml:trace>
  <inkml:trace contextRef="#ctx0" brushRef="#br2" timeOffset="61430.5136">20593 6369 121 0,'-49'2'37'16,"-19"-8"-18"-16,-19 1-19 16,-14 1-40-16,-24-4-1 15,-27-7-3-15</inkml:trace>
  <inkml:trace contextRef="#ctx0" brushRef="#br2" timeOffset="62677.585">4334 8078 93 0,'-2'15'37'0,"2"-15"0"15,9 23 0-15,-9-23-34 16,34 10-2-16,0-16 1 16,12-7 1-16,12-8-1 15,7-3 1-15,-3-10-1 16,3 1 1-16,-7-6-1 0,-12 3 1 15,-12 1-1-15,-19 8 0 16,-23 5-1-16,-15 8 0 16,-18 13 0-16,-13 8 0 15,-10 10-1-15,-7 12 1 16,-3 11-1-16,6 7 1 15,11 4 0-15,12 1-1 16,18-5 0-16,24-5 0 16,20-8-1-16,27-11-2 15,26-10-1-15,17-12-1 16,20-4-3-16,6-12-1 15,11-1 0-15,-6-17 0 16,5 5 0-16,-18-11 2 16,-12 5 2-16,-21-1 5 0,-25-2 3 15,-13 7 4-15,-30-3 0 16,-10 13 2-16,-27 0 0 15,-4 10 1-15,-16 2-1 16,2 9-3-16,-7 8-1 16,5 9-1-16,-2 7-2 15,12 11 0-15,2 4-1 16,13 3-1-16,9 0 1 15,13-4-1-15,15-9 1 16,15-8-2-16,9-12 1 16,14-13 0-16,2-14 1 15,10-10 0-15,-2-6-1 16,1-5 1-16,-7-3-1 15,-8 1 1-15,-6 5-1 0,-9 5 0 16,-11 14-1-16,-5 14 0 16,-12 17-1-16,-9 23 1 15,-9 21 0-15,-7 25-1 16,-4 22 1-16,-7 18 1 15,-4 16 1-15,-5 5-2 16,2-1 3-16,-1-6-2 16,4-14 1-16,4-20 0 15,5-23 1-15,4-24-1 16,5-29-1-16,7-23 1 15,8-25 0-15,6-26 0 16,7-20-2-16,11-20 1 16,5-17-1-16,9-13 0 15,7 1 0-15,6 2 0 16,4 10-1-16,-2 9-1 0,5 22-4 15,-11 6-8-15,15 31-6 16,-18 1-10-16,17 20-10 16,-3-3-2-16,15 7 1 15,2-1 3-15</inkml:trace>
  <inkml:trace contextRef="#ctx0" brushRef="#br2" timeOffset="62812.5927">6190 8174 110 0,'-55'6'39'15,"-1"-3"-9"-15,5 3-26 0,0-6-44 16,6 6-1-16,-5-3-1 16</inkml:trace>
  <inkml:trace contextRef="#ctx0" brushRef="#br2" timeOffset="62976.6021">4894 8635 114 0,'-21'-9'41'0,"26"-8"-1"15,11-14-8-15,5-11-59 16,30 5-13-16,0-5-1 16,14 10-2-16,-3 2 1 15</inkml:trace>
  <inkml:trace contextRef="#ctx0" brushRef="#br2" timeOffset="63977.6593">7631 7727 89 0,'-1'-16'37'15,"1"16"0"-15,0 0 1 16,0 0-32-16,-24 22-1 16,8 10-1-16,-5 9-1 15,1 6-1-15,-1 8 0 16,4 2-1-16,5-4 0 0,13-5 0 15,10-10 0-15,17-9-1 16,12-12 1-16,13-12-1 16,13-20 1-16,5-13 0 15,6-10 0-15,-6-10 0 16,1-9 0-16,-9-3-1 15,-12 2 1-15,-12 2 0 16,-12 10-1-16,-9 12 0 16,-10 15 0-16,-8 19 0 15,-12 10 0-15,-2 18 1 16,-4 15-1-16,1 12-1 15,2 7 1-15,6 2-1 16,5-1 1-16,9-5 1 16,10-13-1-16,12-9 0 0,7-14 1 15,9-18 0-15,9-16 1 16,2-15 0-16,2-13 0 15,0-10-1-15,-6-11 1 16,-3-7-1-16,-9-6-1 16,-6-1-1-16,-7 8-2 15,-10 4-3-15,-2 16-4 16,-14-2-11-16,11 32-14 15,-14 2-6-15,4 15 2 16,-5 21-1-16</inkml:trace>
  <inkml:trace contextRef="#ctx0" brushRef="#br2" timeOffset="64382.6825">9033 7900 103 0,'22'13'39'15,"-22"-13"1"-15,22 9 0 16,-5-12-34-16,10 0 0 16,5-8-2-16,10-3-1 15,2-7-1-15,4-2 0 16,-3-3 0-16,-1-2-2 15,-9-2 1-15,-9 2 0 16,-13 2-1-16,-11 4 0 16,-13 1 0-16,-11 7 0 0,-14 7 0 15,-8 11 0-15,-8 9 0 16,-9 11 0-16,0 13 0 15,3 8 1-15,6 5-1 16,13 10 0-16,14-1 0 16,16-5 0-16,24-8-1 15,22-12 0-15,23-13-2 16,20-19 0-16,19-12-3 15,11-26-7-15,20 4-9 16,-12-30-14-16,13 2-4 16,-18-16 1-16,-2 0 0 15</inkml:trace>
  <inkml:trace contextRef="#ctx0" brushRef="#br2" timeOffset="64570.6932">10271 7192 116 0,'-15'-17'40'16,"-13"11"0"-16,4 31-1 15,-12 14-33-15,4 22-4 16,-3 15 0-16,1 16-1 15,0 7-1-15,5 10-2 16,3-3 0-16,5-9-2 16,11-6-3-16,-4-24-10 15,23-6-16-15,-11-29-9 16,14-11 1-16,-12-21 0 15</inkml:trace>
  <inkml:trace contextRef="#ctx0" brushRef="#br2" timeOffset="64727.7022">9829 7715 123 0,'-21'-27'42'15,"20"17"1"-15,4-5-2 16,20 9-38-16,21 2-3 16,18-7-5-16,32 14-15 15,4-19-16-15,36 6-7 16,8-12 0-16,26 7-1 15</inkml:trace>
  <inkml:trace contextRef="#ctx0" brushRef="#br2" timeOffset="65291.7345">11654 7535 97 0,'0'0'38'0,"-26"-8"0"15,-2 17 0-15,-10 5-36 16,-5 9 1-16,-8 7-1 16,3 7 0-16,1 2 0 15,10 2 1-15,3-4-1 16,17-2 0-16,16-11 0 15,18-8 0-15,16-10-1 16,14-6 0-16,11-7 0 16,4 0-1-16,3-2 1 15,-4 5-1-15,-12 8 0 16,-12 7 1-16,-18 10-2 15,-18 8 1-15,-16 4-1 16,-14 11 1-16,-8 2-2 16,-10-2 0-16,3-2-1 15,1-8-2-15,10-3-2 0,5-17-13 16,31 0-19-16,-3-14-1 15,36-19 0-15,1-9 1 16</inkml:trace>
  <inkml:trace contextRef="#ctx0" brushRef="#br2" timeOffset="66098.7806">12399 7581 97 0,'-2'-14'38'15,"-22"1"2"-15,-5 14-1 16,-21 3-34-16,-1 17-2 15,-7 5 1-15,-2 13 0 16,-3 9-1-16,5 6 0 0,5 2-1 16,10 1 0-16,11-4 0 15,13-1-1-15,14-12 0 16,17-8-1-16,12-14 1 15,15-11-1-15,13-11 1 16,3-8-1-16,6-10 1 16,0-12-1-16,-4 0 1 15,-3-13-1-15,-9 1 0 16,-6 1 1-16,-10 0-1 15,-10 7 0-15,-6 6-1 16,-7 8 1-16,-6 13 0 16,0 11 0-16,-19 22-1 15,4 11 1-15,-7 9 0 16,1 6 0-16,3 1 0 0,3 1-1 15,12-4-1-15,9-12-1 16,14-7-1-16,8-15-2 16,18-7-2-16,3-16-3 15,14 3-6-15,-12-25-8 16,15 16-6-16,-22-21 15 15,9 10 8-15,-16-5 5 16,-11 1 5-16,-5 9 4 16,-16-10 8-16,5 23 8 15,-20-10 8-15,10 20-14 16,-16 3-6-16,5 12-4 15,-5 7-1-15,1 9-2 16,-1 4 0-16,1 7-1 16,-2-1 0-16,3 4-1 0,4-5 1 15,1-7-2-15,4-6 1 16,5-11-1-16,0-16 1 15,19-11 0-15,-1-9-1 16,7-16 1-16,2-6 0 16,5-6 0-16,3-9-1 15,4 1 1-15,-2 2 0 16,0 6-1-16,-7 6 0 15,-2 12 0-15,-4 10 0 16,-5 14 0-16,-4 18-1 16,-4 10 0-16,-3 12-1 15,-1 7 0-15,7 5-3 16,4-3-1-16,12 2-5 15,-2-19-7-15,23 8-8 16,-7-21-13-16,17-6 1 0,-2-14-1 16,9-4 3-16</inkml:trace>
  <inkml:trace contextRef="#ctx0" brushRef="#br2" timeOffset="66455.8011">13709 7655 104 0,'-18'-19'40'16,"-22"4"0"-16,2 23 0 15,-10 6-35-15,-1 15 1 16,1 5-3-16,7 9-1 15,8 3 0-15,10 0-1 16,17-4 0-16,17-11 0 16,12-10 0-16,20-13 0 15,11-16-1-15,13-13 1 16,6-14 0-16,9-13 0 0,-3-10 0 15,-1-10-1-15,-6-3 0 16,-11-2 1-16,-13 2 0 16,-10 10 1-16,-16 11-2 15,-16 18 0-15,-15 20 0 16,-13 20 0-16,-13 25 0 15,-8 17 0-15,-5 19-2 16,0 9 0-16,3 7-1 16,8-8-2-16,19 2-7 15,4-23-4-15,32 8-9 16,-4-33-15-16,33-7-2 15,13-17-2-15,25-7 3 16</inkml:trace>
  <inkml:trace contextRef="#ctx0" brushRef="#br2" timeOffset="67370.8534">15534 7683 89 0,'0'0'37'0,"-7"-23"0"16,7 23 1-16,-28-11-33 15,6 5-1-15,-11 3 0 16,-3 10 0-16,-12 5 0 15,-2 10 0-15,-9 7-1 16,0 10 0-16,1 4 0 16,7 3-1-16,8 1 0 0,14 2-1 15,19-11 0-15,15 0 1 16,19-14-2-16,17-10 2 15,13-8-2-15,9-11 0 16,4-9 1-16,3-9-2 16,-4-5 1-16,-8-9-1 15,-11 4 1-15,-15-3-1 16,-13 1 1-16,-14 3-1 15,-10 2 1-15,-12 7 0 16,-3 5 0-16,1 2 0 16,1 3 0-16,1 4 0 15,17 9 0-15,4-17 1 16,18 7 0-16,9 0 0 15,14 0 0-15,9 0 0 0,6 2-1 16,1 5 1-16,-3 5 0 16,-8 9-1-16,-11 6 1 15,-11 8-1-15,-14 7 0 16,-14 4 1-16,-10 7-1 15,-10 0 0-15,-6 3 0 16,1-1 1-16,2-8-1 16,3-2 1-16,11-10-1 15,10-14 2-15,12-11-2 16,14-11 0-16,12-11 0 15,9-15 0-15,8-2 0 16,2-10 0-16,1 1 0 16,-3 4 0-16,-4 5 0 0,-13 9 0 15,-7 11 0-15,-12 16 0 16,-9 13 0-16,-8 13 0 15,-5 13-3-15,-10 4-2 16,3 18-7-16,-6-17-5 16,17 19-8-16,-10-23-12 15,22 0-4-15,3-16-2 16,29-5 4-16</inkml:trace>
  <inkml:trace contextRef="#ctx0" brushRef="#br2" timeOffset="68335.9086">17595 7670 96 0,'11'15'37'15,"-15"3"0"-15,-1 18 0 16,-9-4-32-16,5 13 0 15,-4 2-1-15,4 9 2 16,-5-2-2-16,2 0 0 16,-2-7-1-16,6-6 0 0,1-8-1 15,6-9 0-15,2-10 0 16,-1-14-2-16,21-12 0 15,-3-8 0-15,0-11 0 16,4-6 0-16,-1-12 0 16,0-2 0-16,1-12 0 15,2-1 0-15,4-2 0 16,0 3 0-16,3 3 0 15,4 5 1-15,1 9-1 16,3 12 0-16,2 13 0 16,-3 11 0-16,-3 13 0 15,2 10-1-15,-9 10 1 16,-4 9-1-16,-9 6 1 15,-7 7-1-15,-9 5 1 16,-12 2 0-16,-8-2-1 0,-10 0 1 16,-5-9 0-16,-7-5 0 15,0-9 0-15,-3-8 0 16,2-8 0-16,2-4 0 15,5-7 1-15,4-4-1 16,-1-1 0-16,6 2 1 16,-1 4-1-16,5 12 2 15,0 9-1-15,-1 11-1 16,0 17 2-16,1 13-2 15,-4 17 1-15,0 7-1 16,2 10 1-16,-1 1-4 16,-1 5-1-16,-1-10-4 15,13 6-8-15,-11-29-9 16,24-2-14-16,-4-23-2 0,19-16 0 15,10-27 1-15</inkml:trace>
  <inkml:trace contextRef="#ctx0" brushRef="#br2" timeOffset="68836.9372">18789 7678 101 0,'-21'-18'39'16,"4"10"0"-16,-12-8 0 0,6 7-30 15,-10 3-4-15,-2 12-1 16,-4 4-1-16,-1 12 0 15,-3 4 0-15,3 10-1 16,3 1 0-16,5 3-1 16,9-5 0-16,13 1 0 15,10-6 0-15,12-7-1 16,11-9 2-16,8-9-2 15,11-9 0-15,4-9 0 16,3-5 0-16,-1-4 0 16,-2-7 0-16,-6 0 0 15,-8-2 0-15,-7 4 0 16,-9 2 0-16,-7 9 0 0,-9 16 0 15,-10-12 0-15,-2 21 0 16,-2 6 0-16,-1 9 0 16,1 6-2-16,6 5 0 15,4-1 0-15,12 0-2 16,6-6-3-16,20 1-5 15,-3-20-9-15,26 8-7 16,-13-21-12-16,16 1 2 16,-9-16-2-16,7 0 4 15</inkml:trace>
  <inkml:trace contextRef="#ctx0" brushRef="#br2" timeOffset="69392.969">19266 7741 109 0,'-17'7'37'15,"4"13"1"-15,-8 3-2 0,2 10-31 16,-3 5-2-16,4 9 1 15,-1 2-1-15,2 0 0 16,3-5 0-16,4-1-2 16,1-11 2-16,4-4-3 15,3-10 1-15,2-18-1 16,14-2 0-16,-3-13 0 15,7-13 0-15,2-6 0 16,1-9 0-16,4-4 0 16,0-11-1-16,1-2 1 15,0-3 0-15,0 3-1 16,2 6 1-16,-4 8-1 15,6 6 1-15,1 10 0 16,3 12 0-16,3 12-1 0,-2 11 1 16,-1 9 0-16,-3 5-1 15,-4 5 1-15,-7 8-1 16,-9 0 1-16,-13 2 0 15,-10 0 0-15,-9 0 0 16,-7-5 0-16,-6-3 1 16,-4-3-1-16,-4-5 1 15,4-3-1-15,-1-1 1 16,1 1-1-16,2 1 0 15,0 7 2-15,0 7-2 16,-1 7 0-16,-3 11 0 16,-1 11 0-16,-6 12 1 15,0 7-1-15,1 6 1 16,0-2-2-16,9 0 3 0,1-2-2 15,11-8-3-15,9-14-3 16,21-7-7-16,-1-32-9 16,25 2-11-16,1-27-9 15,15-9 1-15,5-19-1 16</inkml:trace>
  <inkml:trace contextRef="#ctx0" brushRef="#br2" timeOffset="70106.0098">19854 7786 87 0,'-12'5'41'0,"15"5"2"0,-3-10-3 16,31 4-9-16,3-15-30 15,16-3 1-15,14-5-1 16,9-3-1-16,6-6 0 16,2-1 1-16,-4-1-1 15,-9 0-1-15,-16 4 1 16,-14-1 0-16,-22 7-1 15,-17 3 1-15,-19 9 0 16,-13 6 1-16,-13 7-1 16,-7 7 1-16,-5 7 0 15,3 8 0-15,6 5 0 16,10 3 1-16,12 4-2 0,14 0 1 15,18-4 1-15,17-4-2 16,17-5 0-16,13-8 0 16,13-7 0-16,6-10 0 15,1-7 0-15,3-6 0 16,-8-4 0-16,-7-3 0 15,-7-2 0-15,-15 3 0 16,-9 1 0-16,-12 7 0 16,-17 10 0-16,0 0 0 15,-9 25 0-15,-13 5 0 16,-6 7 0-16,-2 9 0 15,-4 5 0-15,5 0-3 16,4-5 3-16,6-8 0 16,11-10 0-16,9-13 0 15,9-16 0-15,12-16 1 0,4-13 1 16,7-6-2-16,0-13 0 15,7-4 0-15,1-6 0 16,5 3 0-16,-2 4 0 16,-1 6 0-16,-2 8 0 15,6 8 0-15,-1 8 0 16,0 11 0-16,3 11 0 15,-2 7 0-15,7 12-5 16,-4-4-6-16,9 14-3 16,-14-14-3-16,17 19-7 15,-15-21-11-15,9 10-5 16,-5-10 1-16,3-1 5 15</inkml:trace>
  <inkml:trace contextRef="#ctx0" brushRef="#br2" timeOffset="70282.0199">21777 7799 131 0,'-16'3'43'15,"-10"-11"-2"-15,11 4-4 16,4 14-45-16,11-22-4 15,29 20-9-15,-10-14-12 16,24 16-13-16,10 4 0 16,11 6 2-16,4 16 4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2D91F4-0E77-4D92-9FB5-A26501F78F19}" type="datetimeFigureOut">
              <a:rPr lang="en-NZ" smtClean="0"/>
              <a:t>15/08/2014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40546B-874B-410A-9B63-15E65A934AB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96356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5.x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7.xml"/><Relationship Id="rId4" Type="http://schemas.openxmlformats.org/officeDocument/2006/relationships/image" Target="../media/image2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9Huia 15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0705892"/>
              </p:ext>
            </p:extLst>
          </p:nvPr>
        </p:nvGraphicFramePr>
        <p:xfrm>
          <a:off x="214283" y="762000"/>
          <a:ext cx="8750332" cy="51206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ways to separate mixtures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scientific methods to separate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Filtering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how to get sand from sandy water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Decanting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how to get sand from sandy water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Evaporating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how to get salt from salty water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Distilling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separate two liquids OR the solvent from a solution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(not the ones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Wati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has set) &amp; get some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7833899"/>
              </p:ext>
            </p:extLst>
          </p:nvPr>
        </p:nvGraphicFramePr>
        <p:xfrm>
          <a:off x="76200" y="228600"/>
          <a:ext cx="8991600" cy="4962144"/>
        </p:xfrm>
        <a:graphic>
          <a:graphicData uri="http://schemas.openxmlformats.org/drawingml/2006/table">
            <a:tbl>
              <a:tblPr/>
              <a:tblGrid>
                <a:gridCol w="4496744"/>
                <a:gridCol w="4494856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92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83, 84, 89, 91, 94, 95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10th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atmospheric effects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– 160 but not 157. 162 is optional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29, 30, 31, 33, 34, 37 – 39, 42, 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Octember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Matter, Introductory Chemistry, Separating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7344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152401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http://whangareigirlshighphysics.wikispaces.com/NineHuiaScience</a:t>
            </a:r>
          </a:p>
        </p:txBody>
      </p:sp>
    </p:spTree>
    <p:extLst>
      <p:ext uri="{BB962C8B-B14F-4D97-AF65-F5344CB8AC3E}">
        <p14:creationId xmlns:p14="http://schemas.microsoft.com/office/powerpoint/2010/main" val="97673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34000" y="306720"/>
              <a:ext cx="8865360" cy="4437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8520" y="290880"/>
                <a:ext cx="8897040" cy="4468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2537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6640" y="208800"/>
              <a:ext cx="8711640" cy="4194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2960" y="194760"/>
                <a:ext cx="8733960" cy="4212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0888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4520" y="610200"/>
              <a:ext cx="7733520" cy="4975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5520" y="594360"/>
                <a:ext cx="7759080" cy="4995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6086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5400" y="263880"/>
              <a:ext cx="8462880" cy="3310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0640" y="248040"/>
                <a:ext cx="8493840" cy="3341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72520" y="3420360"/>
              <a:ext cx="8514720" cy="29883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58480" y="3406680"/>
                <a:ext cx="8533440" cy="3015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14788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66560" y="344520"/>
              <a:ext cx="8361000" cy="29998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52160" y="328680"/>
                <a:ext cx="8380080" cy="3031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2888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6177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2821</TotalTime>
  <Words>181</Words>
  <Application>Microsoft Office PowerPoint</Application>
  <PresentationFormat>On-screen Show (4:3)</PresentationFormat>
  <Paragraphs>29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150</cp:revision>
  <dcterms:created xsi:type="dcterms:W3CDTF">2006-08-16T00:00:00Z</dcterms:created>
  <dcterms:modified xsi:type="dcterms:W3CDTF">2014-08-15T00:21:50Z</dcterms:modified>
</cp:coreProperties>
</file>