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ppt/ink/ink12.xml" ContentType="application/inkml+xml"/>
  <Override PartName="/ppt/ink/ink13.xml" ContentType="application/inkml+xml"/>
  <Override PartName="/ppt/ink/ink14.xml" ContentType="application/inkml+xml"/>
  <Override PartName="/ppt/ink/ink15.xml" ContentType="application/inkml+xml"/>
  <Override PartName="/ppt/ink/ink16.xml" ContentType="application/inkml+xml"/>
  <Override PartName="/ppt/ink/ink17.xml" ContentType="application/inkml+xml"/>
  <Override PartName="/ppt/ink/ink18.xml" ContentType="application/inkml+xml"/>
  <Override PartName="/ppt/ink/ink19.xml" ContentType="application/inkml+xml"/>
  <Override PartName="/ppt/ink/ink20.xml" ContentType="application/inkml+xml"/>
  <Override PartName="/ppt/ink/ink21.xml" ContentType="application/inkml+xml"/>
  <Override PartName="/ppt/ink/ink22.xml" ContentType="application/inkml+xml"/>
  <Override PartName="/ppt/ink/ink23.xml" ContentType="application/inkml+xml"/>
  <Override PartName="/ppt/ink/ink24.xml" ContentType="application/inkml+xml"/>
  <Override PartName="/ppt/ink/ink25.xml" ContentType="application/inkml+xml"/>
  <Override PartName="/ppt/ink/ink26.xml" ContentType="application/inkml+xml"/>
  <Override PartName="/ppt/ink/ink27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6"/>
  </p:notesMasterIdLst>
  <p:sldIdLst>
    <p:sldId id="256" r:id="rId2"/>
    <p:sldId id="371" r:id="rId3"/>
    <p:sldId id="374" r:id="rId4"/>
    <p:sldId id="413" r:id="rId5"/>
    <p:sldId id="381" r:id="rId6"/>
    <p:sldId id="414" r:id="rId7"/>
    <p:sldId id="417" r:id="rId8"/>
    <p:sldId id="418" r:id="rId9"/>
    <p:sldId id="419" r:id="rId10"/>
    <p:sldId id="420" r:id="rId11"/>
    <p:sldId id="421" r:id="rId12"/>
    <p:sldId id="422" r:id="rId13"/>
    <p:sldId id="423" r:id="rId14"/>
    <p:sldId id="416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294" y="54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7-28T22:44:04.127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7030A0"/>
    </inkml:brush>
    <inkml:brush xml:id="br3">
      <inkml:brushProperty name="width" value="0.05292" units="cm"/>
      <inkml:brushProperty name="height" value="0.05292" units="cm"/>
      <inkml:brushProperty name="color" value="#00B0F0"/>
    </inkml:brush>
    <inkml:brush xml:id="br4">
      <inkml:brushProperty name="width" value="0.05292" units="cm"/>
      <inkml:brushProperty name="height" value="0.05292" units="cm"/>
      <inkml:brushProperty name="color" value="#FFC000"/>
    </inkml:brush>
    <inkml:brush xml:id="br5">
      <inkml:brushProperty name="width" value="0.05292" units="cm"/>
      <inkml:brushProperty name="height" value="0.05292" units="cm"/>
      <inkml:brushProperty name="color" value="#92D050"/>
    </inkml:brush>
    <inkml:brush xml:id="br6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2327 1012 65 0,'0'0'37'0,"56"-57"0"15,-56 57 1-15,0 0-29 16,0 0-2-16,47-41-2 15,-47 41-2-15,0 0 0 16,0 0-2-16,0 0 2 16,0 0-2-16,34 94 0 15,-30-11 0-15,-1 17 0 16,-1 18 0-16,-17-7 0 15,7 13 0-15,-3-4-2 16,3-15-1-16,2-22-3 16,-4-23-8-16,11-12-24 15,-1-25 0-15,11-20-2 16,-2-25 2-16</inkml:trace>
  <inkml:trace contextRef="#ctx0" brushRef="#br0" timeOffset="594.034">2312 1266 102 0,'-62'-74'42'16,"62"74"-1"-16,-56-67-1 15,56 67-37-15,-36-53 0 16,36 53-2-16,0 0 0 15,7-54 0-15,-7 54-1 16,58-24 1-16,-58 24-1 0,98-33 0 16,-36 14-1-1,4 0 1-15,1-2-1 0,6 0 1 16,-1 3 1-16,1 0-1 15,-4 4-1-15,-3 4 0 16,-2 7 0-16,-9 7 0 16,-5 10 2-16,-50-14-1 15,47 53 0-15,0 39-1 16,-23 27 3-16,-20 15-2 15,-19 0 1-15,-8 1 0 16,2-2-1-16,-4-17 0 16,11-36 1-16,8-20-1 15,3-14 0-15,9-18 2 16,8-20-2-16,6-19 1 15,7-19 1-15,5-8-2 16,0-14 2-16,2-6-1 0,0-7 1 16,0 6-1-16,-5 4 1 15,-3 12-1-15,-8 10-1 16,-3 10 1-16,-2 14-1 15,-3 15 0-15,0 12 0 16,-5 11 0-16,0 10 0 16,3 8-1-16,-1 8-1 15,3 2 1-15,0 2-3 16,5-4-1-16,-2-6-4 15,18-1-21-15,-13-19-10 16,18-3-1-16,-6-18 1 16,13-7-1-16</inkml:trace>
  <inkml:trace contextRef="#ctx0" brushRef="#br0" timeOffset="979.056">3922 1622 97 0,'-5'12'40'0,"-4"1"0"15,10 6 0-15,0 8-31 16,18-14-5-16,9-9-1 16,15-2-1-16,6-7 1 15,7-3-1-15,2-6 0 16,-1-8-1-16,-6-1 0 15,-12-7 0-15,-10 0 1 16,-16-2-2-16,-16-2 1 0,-14 8-1 16,-13 2 1-16,-12 12-1 15,-8 11 0-15,-5 13 0 16,-7 17 1-16,5 14 0 15,4 12-1-15,8 5 0 16,13 5 1-16,17-2-1 16,18-10 0-16,23-9-2 15,28-16-1-15,18-21-4 16,32-13-10-16,3-25-5 15,35-6-14-15,-7-15-5 16,16-7-2-16,-8-11 2 16</inkml:trace>
  <inkml:trace contextRef="#ctx0" brushRef="#br0" timeOffset="1856.1062">5485 1060 108 0,'0'0'41'0,"0"0"1"0,0 0-3 16,0-66-36-16,0 66-2 15,65-37 0-15,-20 21 0 16,14 0 0-16,1 3-1 15,10 0 0-15,-3 5 1 16,5 1-2-16,-4 5 2 16,0 4-2-16,-7 7 2 15,-7 6 0-15,-54-15 0 16,43 40 0-16,-5 24 0 15,-29 14 1-15,-35 1-2 16,-21 2 2-16,-4-12-2 16,3-35 0-16,48-34 0 15,0 0 0-15,0 0 1 0,54 17-1 16,-54-17 2-16,75-5-1 15,17-2 0-15,11 11-1 16,-9 3 0-16,2 15 1 16,-19 8-2-16,-13 15 2 15,-40 12-2-15,-40 10 1 16,-15 1 1-16,-14 1-1 15,-16-3 1-15,-10-4 1 16,-11-7-2-16,-6-5 0 16,3-13 0-16,1-9 0 15,2-13 0-15,11-9 0 16,14-9-3-16,14-14-1 15,27-1-8-15,8-22-4 16,33 7-9-16,0-14-12 0,37 4-3 16,9-7-2-16,25 3 1 15</inkml:trace>
  <inkml:trace contextRef="#ctx0" brushRef="#br0" timeOffset="6188.3539">7763 1331 38 0,'0'0'32'0,"0"0"1"15,0 0 0-15,-12-29-15 16,12 29-4-16,-9 15-2 16,4 4-4-16,0 9-2 15,3 7-3-15,-5 6 0 16,-5 5-1-16,1 4-1 15,-3 3 0-15,-1 1 0 16,-2-5-1-16,5-6 0 16,-1-7 0-16,7-12 1 15,4-11 0-15,2-13 1 0,15-18 0 16,1-10-1-16,3-11 1 15,6-6 1-15,2-11-1 16,1 0-1-16,-28 56 1 16,29-57-1-16,-29 57 0 15,23-51 0-15,-23 51 1 16,19-40-2-16,-5 10 1 15,1 18 0-15,-15 12-1 16,12 7 1-16,-16 9-1 16,9 11 1-16,-3-1-1 15,7 1 1-15,4-6-1 16,9-9 2-16,7-9-1 15,10-9-1-15,2-6 1 16,6-10 0-16,-1-3 0 16,0-4-1-16,-46 29 0 0,0 0 0 15,76-50 0-15,-44 37 1 16,-17 10-2-16,1 14 1 15,-15 10 0-15,1 16 0 16,-14 3-1-16,4 9-1 16,0 2-1-16,2-1 0 15,6 0-3-15,4-14-7 16,20-2-25-16,1-14-1 15,22-2 1-15,-4-13-1 16</inkml:trace>
  <inkml:trace contextRef="#ctx0" brushRef="#br0" timeOffset="6625.3789">8882 1380 103 0,'-39'5'39'16,"3"12"0"-16,-14 7-2 15,3 5-33-15,-4 5 1 16,4 3-1-16,1 5-2 16,4 4 1-16,8-1-2 15,8 2 0-15,15-7 0 16,8-4-1-16,17-10 0 15,10-5 0-15,14-15 0 16,7-13 1-16,7-11 0 16,5-10 0-16,1-9 0 15,-3-8 0-15,-5-4-1 0,-8 0 2 16,-5 4-2-16,-13 3 1 15,-5 8-1-15,-10 5 0 16,-3 9 0-16,-6 20 0 16,0 0-1-16,-15 3 1 15,4 17-1-15,2 10 1 16,-3 4-2-16,7 3 1 15,2 1-2-15,6-1 0 16,8-5-3-16,6-11-3 16,25-8-27-16,-7-10-3 15,18-4 1-15,-5-12-2 16</inkml:trace>
  <inkml:trace contextRef="#ctx0" brushRef="#br0" timeOffset="6823.3903">9441 1369 107 0,'-15'9'38'15,"-5"15"2"-15,-2 14-2 16,-5 8-35-16,3 7-2 16,5 5 1-16,1 2-1 15,9-5-3-15,6-5 0 16,3-15-4-16,22-11-30 15,-4-20-3-15,14-14 0 16,-4-15-1-16</inkml:trace>
  <inkml:trace contextRef="#ctx0" brushRef="#br0" timeOffset="7291.417">9554 1236 110 0,'0'0'40'16,"-2"-64"1"-16,2 64-2 15,0 0-39-15,0 0 1 16,0 0 0-16,0 0-1 16,0 0 1-16,28 3-2 15,-9 37 1-15,8 0 0 16,1 3-1-16,-7-6 1 15,-2 7 0-15,-2 7 1 16,-13 0-1-16,-8-8 1 16,-6 4 1-16,1-2 0 0,-5-5-1 15,6-3 1-15,-1-11-1 16,5-3 0-16,3-11 0 15,1-12 0-15,20-8 0 16,-2-15 0-16,9-8 0 16,2-9 0-16,5-5 1 15,-1-3-1-15,3 1 0 16,-5 8-1-16,-3 5 1 15,-7 13 1-15,-5 14-2 16,-16 7 0-16,15 29 0 16,-15 2 0-16,-1 9 0 15,0-1-3-15,2 6-1 16,4-6-6-16,21-2-29 15,-7-16-2-15,20-1 0 0,1-16-2 16</inkml:trace>
  <inkml:trace contextRef="#ctx0" brushRef="#br0" timeOffset="7862.4496">11368 1323 97 0,'0'0'37'16,"13"-14"1"-16,-13 14-1 15,-17-2-33-15,-15 11-2 16,-14 9 1-16,-18 5-1 15,3 1 0-15,1-2 0 16,26 0 0-16,10-6 0 16,18-3 0-16,16-3-1 0,17-6-1 15,12-4 0-15,15-1 1 16,2 2-1-16,5 0 1 15,-6 1 0-15,-6 8 0 16,-13 6-1-16,-15 7 1 16,-14 6 0-16,-18 8-1 15,-11 1 1-15,-10 3-1 16,-4-3-1-16,-3-6 0 15,4-5-1-15,5-13-2 16,15-7-5-16,1-23-29 16,30-5-1-16,5-19-1 15,22-7-1-15</inkml:trace>
  <inkml:trace contextRef="#ctx0" brushRef="#br0" timeOffset="8125.4647">11938 920 103 0,'51'-64'42'0,"-51"64"-1"16,0 0-1-16,0 0-37 15,0 0 0-15,18 54 0 16,-45 48-1-16,-15 21-1 15,4 10 0-15,-7-16-2 16,15 5-1-16,3-16-2 16,13-20-2-16,14-28-5 0,-6-28-27 15,23-10-1-15,-6-25-1 16,11-10 0-16</inkml:trace>
  <inkml:trace contextRef="#ctx0" brushRef="#br0" timeOffset="8309.4748">11717 1310 108 0,'-12'-3'39'0,"12"3"1"16,0 0 0-16,29 15-38 15,3-13-1-15,7 0-1 16,13-3-2-16,-52 1-4 15,70-6-29-15,-70 6-4 0,81 0 0 16,3-3-2-16</inkml:trace>
  <inkml:trace contextRef="#ctx0" brushRef="#br0" timeOffset="8712.4983">12491 1319 108 0,'-34'6'40'0,"-8"7"1"16,-5 5-1-16,-2 6-36 15,-3 11 1-15,-2 2-2 16,3 4 0-16,8 2-1 16,6 1 0-16,13-3-1 15,14-3 0-15,16-8-1 0,17-9 1 16,14-14 0-16,15-8-1 15,10-7 1-15,5-13-1 16,3-12 2-16,1-9-2 16,-5-6 0-16,-10-1 0 15,-11 3 0-15,-10 6 0 16,-11 5 0-16,-11 9 0 15,-8 14 0-15,-5 12 0 16,-21 19 0-16,3 5 0 16,-1 8 0-16,0 6 0 15,4 1-3-15,8 2 2 16,9-11-1-16,11-8-2 15,20-11-2-15,3-19-6 16,32-13-23-16,-9-14-6 16,-59 35 1-16,79-52-2 0</inkml:trace>
  <inkml:trace contextRef="#ctx0" brushRef="#br0" timeOffset="8910.5096">13179 1090 106 0,'18'-68'41'15,"-18"68"2"-15,0 0-2 16,0 0-36-16,-40-25-1 15,-8 80-1-15,-10 31-3 16,-1 31 1-16,0-16-2 16,20 5-2-16,16-12-4 15,16-28-11-15,23-17-20 16,-6-19-4-16,15-13 2 15,-9-17-2-15</inkml:trace>
  <inkml:trace contextRef="#ctx0" brushRef="#br0" timeOffset="9102.5206">12894 1379 122 0,'-19'-29'42'16,"-3"3"1"-16,20 14-1 15,2 12-40-15,19-1 0 16,16 10-3-16,15-3-2 15,12-2-3-15,-62-4-13 16,77-3-20-16,1 1-3 16,-4 0-1-16,-1 1 0 0</inkml:trace>
  <inkml:trace contextRef="#ctx0" brushRef="#br0" timeOffset="9461.5412">13399 1407 117 0,'-7'26'41'0,"0"-5"1"15,16 4-5-15,9-13-34 16,11-5 0-16,9-5-1 16,9-9 0-16,1-2-1 15,4-9 0-15,-6-4 0 16,-2-2-1-16,-44 24 1 15,0 0-1-15,0 0 1 0,51-62-1 16,-51 62 1-16,0 0-1 16,-32-36 2-16,-2 36-2 15,-24 9 0-15,-1 13 0 16,-13 6 0-16,11 13 0 15,0 4 0-15,24 2 0 16,19-5 0-16,22-14-2 16,22-5-1-16,23-16-2 15,29-4-10-15,0-17-25 16,30-7-1-16,-2-9-1 15,12-6-1-15</inkml:trace>
  <inkml:trace contextRef="#ctx0" brushRef="#br0" timeOffset="9778.5592">14301 1305 97 0,'0'0'43'0,"10"-58"1"16,-47 53-1-16,-12 8-18 16,-6 10-22-16,-6 6-3 15,18 20 0-15,22-17 0 16,24-4 0-16,19-8 0 15,10-1 0-15,6-1 0 16,5-5 0-16,0 3 0 16,-1 0 0-16,-5 2 0 15,-8 6 0-15,-13 5 0 16,-8 5 0-16,-15 3 0 15,-9 5 0-15,-8-1 0 16,-10 2 0-16,-2-2 0 16,-4-4 0-16,1-6 0 0,6-5 0 15,5-9-5-15,4-11-9 16,24 4-21-16,-10-25-7 15,17 5 0-15,3-13-3 16</inkml:trace>
  <inkml:trace contextRef="#ctx0" brushRef="#br0" timeOffset="10515.6015">15519 1301 72 0,'0'0'37'15,"0"0"0"-15,0 0 1 16,0 0-19-16,32-53-15 15,-32 53 1-15,0 0 0 16,0 0 0-16,0 0 0 16,-41-15 0-16,6 31-1 15,-16 6-1-15,-2 14 0 16,-7 7-1-16,7 9 0 15,6 0-2-15,22 1 1 0,32-16-1 16,14-8 1-16,17-10-1 16,13-8 1-16,6-12 0 15,9-11 0-15,0-10-1 16,-4-7 1-16,-8-9 0 15,-12-4-1-15,-42 42 0 16,0 0-1-16,29-69 1 16,-29 69-1-16,-8-49 0 15,8 49-1-15,0 0 2 16,-49-62-3-16,49 62 0 15,0 0-2-15,-51-38-4 16,51 38-19-16,0 0-11 16,0 0-1-16,0 0 0 15,-19-21 2-15</inkml:trace>
  <inkml:trace contextRef="#ctx0" brushRef="#br0" timeOffset="10847.6204">16627 941 102 0,'0'0'41'16,"3"-77"1"-16,-3 77 0 16,-28-54-38-16,28 54 0 15,-58-26 0-15,58 26-1 16,-78 11-1-16,78-11 1 0,-124 66-2 15,53 16 1-15,0 24-2 16,18 14 1-16,14 0-3 16,16-28 1-16,22-5-3 15,15-19-1-15,6-22-4 16,-6-23-12-16,10-6-17 15,-14-19-2-15,4-6 1 16,-15-16-1-16</inkml:trace>
  <inkml:trace contextRef="#ctx0" brushRef="#br0" timeOffset="11014.63">16041 1375 117 0,'0'0'42'16,"-59"-53"1"-16,59 53-2 16,0 0-34-16,0 0-2 0,-14-51-5 15,14 51 0-15,0 0 0 16,79-23-12-16,-79 23-25 15,90-18-4-15,-32 11-1 16,7 3-2-16</inkml:trace>
  <inkml:trace contextRef="#ctx0" brushRef="#br0" timeOffset="11899.6806">17574 1250 66 0,'28'-50'38'0,"-28"50"0"16,0 0 1-16,0 0-26 16,0 0-5-16,0 0-1 15,33-24-1-15,-44 50 0 16,-17 9-3-16,-6 13 0 15,-6 6-2-15,0 8 2 16,-4 0-2-16,14-4 0 16,2-13-1-16,10-12 1 15,7-10 0-15,10-12 0 16,1-11 0-16,21-19 0 15,2-8 0-15,3-8 0 16,4-9 0-16,-30 44 0 0,28-52 2 16,-28 52-3-16,36-58 2 15,-36 58-2-15,27-60 2 16,-27 60-2-16,28-49 0 15,-28 49 0-15,0 0 0 16,50-47 0-16,-50 47-1 16,22 14 1-16,-14 5-1 15,5 21 1-15,0-1 0 16,16 2 0-16,2-12-1 15,13-14 2-15,8-16 0 16,8-14-1-16,-60 15 1 16,71-27 0-16,-71 27 1 15,71-42-1-15,-71 42 1 16,70-45-2-16,-70 45 0 0,58-49 0 15,-58 49 0-15,51-39 0 16,-51 39 0-16,0 0 0 16,40-25 0-16,-29 41 0 15,-10 16-2-15,-5 22 1 16,-10 9-3-16,7 7 0 15,3 5-4-15,9-10-1 16,23-14-17-16,-11-18-12 16,27-6-1-16,-2-16-3 15,17-10 4-15</inkml:trace>
  <inkml:trace contextRef="#ctx0" brushRef="#br0" timeOffset="12317.7045">18852 1292 106 0,'0'0'42'15,"0"0"1"-15,-43-66-1 16,-4 62-38-16,-8 18-2 16,-9 16 2-16,-11 17-3 15,18 9 1-15,8-1-3 16,24-1 2-16,18-14-1 15,15-9 0-15,15-9 0 16,12-12 0-16,11-9 1 16,8-10-1-16,3-11 1 15,6-11-1-15,-4-7 1 16,-59 38-1-16,52-47 1 15,-52 47 0-15,50-52 0 16,-50 52-1-16,36-53 3 0,-36 53-3 16,0 0 0-16,34-61 0 15,-34 61-2-15,24-29 2 16,-36 28-2-16,5 17 2 15,-11 9-2-15,6 12 0 16,3 5-2-16,15 2 1 16,15-13-3-16,13-19-7 15,27-10-15-15,-7-20-12 16,-54 18 0-16,74-29-2 15,-74 29 5-15</inkml:trace>
  <inkml:trace contextRef="#ctx0" brushRef="#br0" timeOffset="12520.7161">19642 770 107 0,'0'0'41'16,"0"0"4"-16,0 0-3 15,0 0-39-15,-53 19-1 16,11 74 1-16,-9 32-3 15,1 15 0-15,9-10-3 16,22-26-2-16,15-19-11 16,4-28-24-16,18-22 0 15,-13-21-2-15,9-11 1 16</inkml:trace>
  <inkml:trace contextRef="#ctx0" brushRef="#br0" timeOffset="12715.7273">19336 1190 113 0,'0'0'43'0,"0"0"1"16,-20-81-1-16,20 81-41 16,0 0-1-16,23-54-1 15,-23 54-3-15,55-25-5 16,-55 25-15-16,83-14-18 15,-31 6-3-15,4-6 2 16,9-6-2-16</inkml:trace>
  <inkml:trace contextRef="#ctx0" brushRef="#br0" timeOffset="12925.7393">20237 650 109 0,'0'0'43'16,"0"0"1"-16,0 0-4 15,0 0-36-15,0 0 0 16,-22 55 0-16,-38 44-3 15,0 28 1-15,-4 9-2 16,20 2 0-16,8-21-3 16,20-21-3-16,16-21-11 15,-1-35-23-15,18-12-2 16,-17-28 0-16,25 11-1 15</inkml:trace>
  <inkml:trace contextRef="#ctx0" brushRef="#br0" timeOffset="13136.7514">19873 1180 112 0,'0'0'45'0,"-28"-67"2"16,28 67-3-16,0 0-40 15,-12-65-1-15,12 65-3 16,0 0 0-16,51-32 0 15,-51 32-2-15,70 9-8 16,-19-2-21-16,1-2-9 16,10 0-3-16,-1 0 0 15,10 1 0-15</inkml:trace>
  <inkml:trace contextRef="#ctx0" brushRef="#br0" timeOffset="13569.7761">20683 1048 113 0,'0'0'43'0,"-67"62"1"16,67-62-2-16,-40 41-39 16,14-9 0-16,26-32-1 15,0 0 0-15,0 0 1 16,0 0-3-16,53 47 0 15,-53-47 0-15,75-5 0 16,-75 5 0-16,88-21 0 16,-40 6 0-16,-48 15 0 0,69-44 0 15,-69 44 0-15,56-53-2 16,-56 53 0-16,0 0 1 15,24-69 0-15,-24 69 1 16,0 0 2-16,-65-30 0 16,65 30 0-16,-77 9-2 15,-11 15 0-15,10 25 0 16,4 13 0-16,24 18 0 15,18-11 0-15,40-8 0 16,34-16 0-16,25-16 0 16,12-21-5-16,2-12-1 15,9-10-6-15,-90 14-11 16,85-35-10-16,-85 35-9 15,86-43 1-15,-86 43 0 16</inkml:trace>
  <inkml:trace contextRef="#ctx0" brushRef="#br0" timeOffset="13895.7948">21226 1202 110 0,'34'-28'40'0,"-34"28"2"15,-11 43-2-15,-12 0-35 16,-4 14 0-16,-6 5-3 16,4-3-1-16,2-11-1 15,15-12 2-15,6-9-2 16,5-11 0-16,1-16 1 15,13-2-1-15,-3-19 1 16,5-6-1-16,0-13 2 16,-15 40-2-16,17-49 2 15,-17 49 0-15,28-60-2 16,-28 60 0-16,33-66 0 0,-33 66 0 15,44-62 0-15,-44 62 0 16,48-56 0-16,-48 56 0 16,62-42 0-16,-62 42 0 15,73-60 0-15,-73 60-4 16,92-23-10-16,-92 23-10 15,101-13-10-15,-51 14-9 16,8 3 1-16,-6 4-1 16</inkml:trace>
  <inkml:trace contextRef="#ctx0" brushRef="#br0" timeOffset="14075.8049">22196 1489 118 0,'-35'23'44'16,"13"-4"0"-16,0-11-2 15,22-8-35-15,0 0-13 16,5-19-10-16,20 6-21 16,-18-3-7-16,7 4 1 15,-7-3-2-15</inkml:trace>
  <inkml:trace contextRef="#ctx0" brushRef="#br1" timeOffset="18162.0388">2787 2297 47 0,'-23'0'32'16,"6"2"2"-16,1-6-1 15,16 4-18-15,-21-5-2 16,21 5-4-16,-12-3-3 16,12 3-1-16,-11-4-1 15,11 4-1-15,0 0-1 16,0 0-1-16,0 0 0 15,1 16 0-15,11-8-1 0,5 2 1 16,10-3-1-16,9 0 1 16,10-5-1-16,13-4 1 15,12-3-1-15,11-2 1 16,11-5-1-16,4 3 1 15,6-2-1-15,3 3 1 16,0 1-1-16,0 4 0 16,-2 2 1-16,-1 2-1 15,-9 1 0-15,-1-2 0 16,-9-2 1-16,-3 0-1 15,-8-3 1-15,-13 0-1 16,-11-1 0-16,-13-2-1 16,-11 2-2-16,-25 6-5 15,15-3-23-15,-30-1-6 0,0 11 0 16,-11-5-3-16</inkml:trace>
  <inkml:trace contextRef="#ctx0" brushRef="#br1" timeOffset="18923.0823">5887 2400 86 0,'0'0'35'0,"-21"3"0"16,21-3 1-16,0 0-31 15,0 0-1-15,-11 2-1 16,11-2 0-16,0 0-1 16,0 0 0-16,0 0 0 15,0 0-1-15,0 0 0 16,0 0 1-16,0 0-1 15,0 0 0-15,0 0-1 16,0 0 1-16,0 0-1 0,0 0 1 16,0 0-1-16,0 0 0 15,15-5 0-15,4 8 1 16,9 1-1-16,12 1 1 15,16 0 0-15,16 1 0 16,16-4-1-16,9-3 1 16,10-3 0-16,2-2-1 15,-4-6 1-15,-5-3-1 16,-12 1 0-16,-18-1 0 15,-15 4-1-15,-17-1 0 16,-15 6-1-16,-23 6-3 16,12 3-16-16,-27-8-15 15,15 5-1-15,-28 4-1 16,28-4-2-16</inkml:trace>
  <inkml:trace contextRef="#ctx0" brushRef="#br1" timeOffset="19915.1388">11596 2231 67 0,'-68'1'35'16,"7"4"-1"-16,-1-7 0 16,13 5-27-16,1-7-1 15,16 5-2-15,5-4-2 0,12 2 0 16,15 1-1-16,0 0 1 15,0 0-1-15,32-10 0 16,-3 4-1-16,8 3 2 16,7-2-1-16,9 1 0 15,0 0 0-15,7 1 1 16,1-2-1-16,7 2 0 15,2-1 0-15,8-1 0 16,5-5 1-16,11 3-1 16,7-6 1-16,9 1-1 15,6-1 1-15,2-1-1 16,7 0 0-16,5-1 0 15,-2 5 0-15,-1-4-1 16,-6 5 1-16,1 1-1 0,-3 0 0 16,1 1 1-16,-8-1-1 15,-2 0 1-15,-3 1 0 16,-4 1-1-16,-3-1 1 15,0 1-1-15,-6 1 1 16,-7-1-1-16,-6 0 0 16,-7 2 0-16,-14 1 0 15,-10 0 0-15,-13 2 0 16,-14-1-1-16,-11 2 0 15,-12 0-3-15,0 0-8 16,-30 2-19-16,17 1-9 16,-11-5 2-16,9 4-3 15</inkml:trace>
  <inkml:trace contextRef="#ctx0" brushRef="#br1" timeOffset="20483.1714">15590 2056 93 0,'0'0'38'0,"8"15"-2"15,6-20 0-15,18 5-33 16,15-4-2-16,17-2 1 15,15 0-2-15,10-4-2 16,13 1-4-16,0-10-5 16,17 11-25-16,-9-7 0 15,7 11-2-15,-14-7 2 16</inkml:trace>
  <inkml:trace contextRef="#ctx0" brushRef="#br1" timeOffset="21162.2104">17629 2018 72 0,'0'0'34'15,"0"0"1"-15,44 2-1 16,5-9-30-16,22 3-1 15,11-4 1-15,21 2 0 16,8-3 0-16,14 1 0 16,5-2-1-16,14 5 0 15,4 0-1-15,3 2 0 16,0-1 0-16,8 5 0 15,3-2 0-15,3 1-1 0,3-1 0 16,1 0 1-16,2-3-1 16,1 1 0-16,-3-3 0 15,-8-1-1-15,-14-1 1 16,-9 0 0-16,-15 1-1 15,-20 0 1-15,-26 4-1 16,-17-1 1-16,-23 3-1 16,-17 1 0-16,-20 0 0 15,0 0-1-15,-16 13 0 16,-6-6-1-16,3 2-2 15,-5-3-3-15,19 8-19 16,-12-11-11-16,17-3-2 16,0 0 0-16,18-5 0 15</inkml:trace>
  <inkml:trace contextRef="#ctx0" brushRef="#br2" timeOffset="73948.2296">8272 14023 26 0,'-27'-9'35'0,"4"1"2"15,-4-8-1-15,5 10-16 16,-9-10-14-16,2 11 1 15,-8 1-1-15,-1 10-2 0,-12 6-1 16,-3 10 0-16,-9 1 0 16,-3 10 0-16,1 0-1 15,6 4 0-15,1-1-1 16,11-4 0-16,14-2 0 15,10 2 0-15,18-1-1 16,14 0 1-16,16 4-1 16,8 0 0-16,14 0 0 15,5 3 1-15,5 1-1 16,1-1 0-16,-3-3 0 15,-9 3 1-15,-7 0-1 16,-15 4 0-16,-12 1-1 16,-17 4 1-16,-15 6-1 15,-16 5 0-15,-17 0 0 0,-10 2 1 16,-9-2-1-16,-1-6 0 15,3-8 0-15,10-12-1 16,12-11-1-16,13-18-1 16,34-3-1-16,-1-23-4 15,38 7-6-15,-1-23-15 16,27 10-8-16,3-10 0 15,15 8 2-15</inkml:trace>
  <inkml:trace contextRef="#ctx0" brushRef="#br2" timeOffset="74315.2506">8243 14872 13 0,'30'-14'34'0,"-8"9"0"15,-17-6 0-15,-5 11-16 0,-11-13-4 16,1 13-3-16,-15-8-4 16,2 7 0-16,-1-2-3 15,-2 7 1-15,0 3-2 16,2 11 1-16,0 7-1 15,6 10-1-15,2 6 0 16,6 8-1-16,2 0 0 16,9 3 1-16,9-8-2 15,9-7 2-15,15-13-2 16,11-17 1-16,13-18 0 15,9-16-1-15,5-17 1 16,6-9 0-16,-5-10 0 16,-7-6 0-16,-21 5-1 15,-16 5 1-15,-22 8-2 0,-21 10 1 16,-15 13-1-16,-20 10 0 15,-3 12-1-15,-3 4-1 16,10 5-2-16,10-6-2 16,35 3-24-16,0 0-8 15,25-23-1-15,17-10 1 16</inkml:trace>
  <inkml:trace contextRef="#ctx0" brushRef="#br2" timeOffset="74551.2641">9349 14070 71 0,'-21'39'41'0,"-2"26"-1"16,-17 8 1-16,-7 19-37 0,6 12-2 15,3 11 0-15,1 4 0 16,4 0-1-16,9-9-1 15,5-12-1-15,13-14-3 16,7-21-1-16,23-12-8 16,-4-30-27-16,26-14 0 15,-1-30-1-15,17-12 1 16</inkml:trace>
  <inkml:trace contextRef="#ctx0" brushRef="#br2" timeOffset="74735.2746">9616 14578 83 0,'0'0'42'0,"-21"35"-2"15,7 20-3-15,-10 3-33 0,6 14-2 16,-4 2-1-16,7 1-2 16,8-5-3-16,1-13-2 15,18-1-18-15,-3-32-17 16,18-9 0-16,-4-32 0 15,16-7 0-15</inkml:trace>
  <inkml:trace contextRef="#ctx0" brushRef="#br2" timeOffset="74869.2821">9687 14270 70 0,'-34'-55'38'0,"2"19"-2"16,5 15-3-16,3 6-68 15,24 15-2-15,-4 13 0 0,28 4-1 16</inkml:trace>
  <inkml:trace contextRef="#ctx0" brushRef="#br2" timeOffset="75386.3118">10628 14653 64 0,'-30'-20'40'16,"-9"0"-2"-16,1 10 2 16,-8 4-34-16,0 16-1 15,-9 12-1-15,1 20-1 16,-3 10 1-16,5 19-1 15,1 6-1-15,11 9 0 16,9-1-1-16,16-6 0 16,16-17 0-16,24-14 0 15,19-26 0-15,20-27 0 16,21-27 0-16,16-28-1 15,10-23 1-15,6-18 1 16,1-15-1-16,-9-11 0 16,-10-3 0-16,-15-4-1 15,-23 5 1-15,-17 9 0 0,-17 16-1 16,-21 23 0-16,-10 30 1 15,-18 37 0-15,-9 41-1 16,-8 40 1-16,-4 41-1 16,-1 24 0-16,5 18-1 15,6 7 0-15,11-3-2 16,15-14-4-16,25-7-19 15,0-37-16-15,24-16-1 16,7-27-2-16,14-14 1 16</inkml:trace>
  <inkml:trace contextRef="#ctx0" brushRef="#br3" timeOffset="84480.832">17628 8260 88 0,'-15'-1'34'16,"15"1"1"-16,0 0 0 16,-1 32-29-16,2 0-1 15,5 23-1-15,-6 14 1 16,-2 23-1-16,-8 21-1 15,0 24-1-15,-11 16 1 16,-5 7-3-16,-7 4 1 16,0-5-1-16,1-4-2 0,3-19-2 15,20-8-11-15,-1-35-21 16,23-18 0-16,3-30 0 15,21-19-1-15</inkml:trace>
  <inkml:trace contextRef="#ctx0" brushRef="#br3" timeOffset="84704.8447">18060 9301 108 0,'0'0'35'0,"-1"41"1"16,-14-1-4-16,1 26-29 15,-8 9-1-15,0 7-1 16,1-2-2-16,3-6 0 0,7-6-6 16,1-26-7-16,20-9-22 15,4-29 1-15,20-19-1 16,5-25-1-16</inkml:trace>
  <inkml:trace contextRef="#ctx0" brushRef="#br3" timeOffset="84848.8531">18291 8812 94 0,'-35'-13'35'16,"4"17"-3"-16,2 10 0 16,13 7-38-16,18 5-22 15,7-3-5-15,20 6 0 16,9-1-1-16</inkml:trace>
  <inkml:trace contextRef="#ctx0" brushRef="#br3" timeOffset="85389.884">19099 9248 94 0,'-5'-11'35'0,"-8"3"1"16,-17-10 1-16,-3 15-30 15,-14-2 0-15,-2 17-1 16,-12 7 0-16,1 19-1 15,-9 11-1-15,7 11 0 16,4 2-2-16,11 0 1 0,13-6-1 16,19-11-1-16,16-14 0 15,18-17 0-15,20-18-1 16,21-17 1-16,11-10-1 15,7-9 0-15,5-8 0 16,-5-1 0-16,-5 2 0 16,-7 5-1-16,-9 9 0 15,-17 8 0-15,-15 14 0 16,-13 13 1-16,-12 18-1 15,-11 16 0-15,-12 19 0 16,-13 20 2-16,-14 22-1 16,-8 21 0-16,-6 15-1 15,-8 11 2-15,-1 5-2 16,1-2 2-16,6-10-2 0,11-17 2 15,14-23-2-15,15-21 2 16,15-31 0-16,14-27-1 16,15-29 1-16,13-27-1 15,16-21 1-15,10-22-3 16,9-17 4-16,9-14-3 15,4-7 1-15,1-5-4 16,2 11-1-16,-11-4-10 16,3 25-21-16,-21 6-3 15,3 20-1-15,-17 6-2 16</inkml:trace>
  <inkml:trace contextRef="#ctx0" brushRef="#br3" timeOffset="85855.9099">19857 9230 90 0,'-17'-12'37'0,"-6"-2"-1"16,4 16 3-16,-8 1-28 15,7 21-4-15,-6 13-1 16,4 15-2-16,-6 11 0 16,5 7 0-16,-1 3-2 15,10-1 2-15,5-6-3 16,10-12 1-16,11-14-1 15,12-18 1-15,10-20-1 16,12-17-1-16,7-17 0 0,5-10 0 16,3-13 1-16,-2-6-1 15,-3 1 0-15,-9 5 0 16,-8 6 0-16,-9 10 0 15,-9 13 0-15,-12 12 0 16,-9 14 0-16,-7 14 0 16,-4 12 0-16,-6 12 1 15,0 7-1-15,-1 5 0 16,7 3-1-16,3-2-1 15,9-5-2-15,5-10-1 16,14-7-3-16,0-25-22 16,25 2-8-16,-2-25 0 15,16-1-1-15,-7-22 1 16</inkml:trace>
  <inkml:trace contextRef="#ctx0" brushRef="#br3" timeOffset="86042.9214">20661 9208 99 0,'10'-36'37'15,"4"22"3"-15,-14 14-2 16,3 30-28-16,-17 12-3 15,-6 25-2-15,-10 11-2 16,-2 13 0-16,-2 1-2 16,3-2 0-16,9-7-3 15,4-15-2-15,17-8-8 16,-2-34-23-16,26-12-5 15,0-32 2-15,20-13-2 16</inkml:trace>
  <inkml:trace contextRef="#ctx0" brushRef="#br3" timeOffset="86193.9299">20820 8767 106 0,'-26'-27'38'16,"-4"13"0"-16,8 22-1 15,4 10-40-15,4 1-31 16,22 12-3-16,2-2 0 15,18 11-1-15</inkml:trace>
  <inkml:trace contextRef="#ctx0" brushRef="#br3" timeOffset="86673.9574">21493 9212 102 0,'0'0'38'0,"-10"-16"1"16,-3 15-1-16,-14-11-30 15,-2 10-3-15,-9 2 0 16,-5 11-1-16,-9 6-1 16,-3 12 1-16,-1 12-1 15,2 12 0-15,1 7 0 16,10 6-3-16,6-2 0 15,16-4 0-15,18-10 0 16,18-14 0-16,17-22 0 16,19-25 0-16,15-22 0 15,15-21 0-15,10-22 0 0,6-18 0 16,-1-12 0-16,0-13 0 15,-7-9 0-15,-5-3 0 16,-15-2 0-16,-12 5 0 16,-13 21-3-16,-16 19 3 15,-16 26-1-15,-18 37 1 16,-19 39 1-16,-17 41 2 15,-16 42-3-15,-14 31 0 16,-3 21 0-16,2 11 0 16,10-2 0-16,17-8 0 15,21-13 0-15,20-23 0 16,35-15-11-16,10-39-22 15,41-11-7-15,0-32-2 16,22-5 0-16</inkml:trace>
  <inkml:trace contextRef="#ctx0" brushRef="#br3" timeOffset="86824.9659">22508 9724 112 0,'-26'28'43'0,"-8"-13"0"15,10-2-4-15,4 1-28 16,5-25-49-16,15 11-4 15,20-16-1-15,0 10-2 16</inkml:trace>
  <inkml:trace contextRef="#ctx0" brushRef="#br4" timeOffset="93932.3726">8129 3396 59 0,'10'-24'32'0,"-8"5"1"15,-12-5-1-15,-1 11-23 16,-18-8 3-16,0 12-3 15,-17-6-1-15,-4 12-2 16,-9 2-1-16,-1 15-1 16,-7 6-1-16,-3 19 0 0,-4 12 0 15,1 14-1-15,0 19-1 16,-1 18 1-16,-4 13 0 15,5 11-1-15,3 4 0 16,8-3-2-16,15-7 1 16,18-10 0-16,19-12 0 15,22-25-1-15,24-23 1 16,24-25-1-16,21-24 2 15,19-19-1-15,12-19 2 16,6-15-1-16,1-14 1 16,-6-6-1-16,-8-5 0 15,-13 5 0-15,-16 4-1 16,-19 10 1-16,-16 12-2 15,-15 10 1-15,-12 16-1 0,-14 20 0 16,0 0 1-16,-11 25-1 16,-1 11 1-16,2 4-1 15,2 11-2-15,2-3-3 16,14 14-13-16,0-20-19 15,19 4-1-15,2-18 0 16,20-3-2-16</inkml:trace>
  <inkml:trace contextRef="#ctx0" brushRef="#br4" timeOffset="94382.3984">9026 3657 101 0,'-58'13'40'16,"1"23"0"-16,-16 3-1 16,-8 24-34-16,5 9-1 15,4 13 0-15,5 2-1 16,9 5-2-16,9-5 0 15,20-11 0-15,19-15-1 16,25-21 0-16,21-27 0 16,18-23 0-16,16-29 1 15,13-23 0-15,10-17 0 16,-1-11-1-16,-2-5 1 15,-13 0 0-15,-15 6-1 16,-14 12 0-16,-14 18 0 16,-18 18 0-16,-17 24 0 0,-14 21 0 15,-9 21 0-15,-8 21 0 16,-1 19 0-16,0 10 0 15,5 8-1-15,4 2 1 16,13-2-1-16,12-13-3 16,17-9-1-16,15-20-4 15,29-9-6-15,4-32-20 16,29-4-4-16,3-29-1 15,19-5 0-15</inkml:trace>
  <inkml:trace contextRef="#ctx0" brushRef="#br4" timeOffset="94735.4184">10121 3480 111 0,'-44'3'42'0,"-19"5"-1"16,2 24-2-16,-10 1-35 15,4 10-2-15,5 1 0 16,14 2-1-16,8-1 1 15,18 0-2-15,17-6 0 16,15-5 0-16,19-7 0 16,15-1 0-16,13-2 0 15,6-2 0-15,5-2 0 16,-2 1 0-16,-4 3 0 15,-7 3 0-15,-15 5 0 16,-12 5 0-16,-19 3 1 16,-14 8-1-16,-21 1 1 0,-10 1-2 15,-8-2 1-15,-1-3-1 16,-1-8 0-16,2-9-4 15,13-5-7-15,1-30-14 16,30 7-15-16,5-36 0 16,11 2-3-16,0-22 1 15</inkml:trace>
  <inkml:trace contextRef="#ctx0" brushRef="#br5" timeOffset="172159.847">22116 943 60 0,'0'0'35'15,"0"0"-1"-15,0 0 0 16,-7-64-26-16,7 64-3 15,0 0 1-15,0 0-1 16,0 0 1-16,0 0-1 16,0 0-1-16,-34 50-1 15,18 39 0-15,-3 9-2 16,-7 19 1-16,-9-8-2 15,-2 8 0-15,-1-3 0 16,4-10 1-16,7-33-2 16,5-17 2-16,8-20 1 15,10-24-1-15,12-27 1 16,12-21-1-16,10-20 0 0,7-19 1 15,-37 77 0-15,44-98 0 16,-21 40-2-16,1-5-1 16,2 1 2-16,2-5 0 15,-5 1-1-15,4 1 1 16,-2-13-1-16,1 12-1 15,-9 4 2-15,5 2 1 16,-22 60-1-16,36-99 0 16,-36 99 1-16,34-72-2 15,-34 72 1-15,0 0-1 16,51-27 1-16,-51 27 1 15,0 0-1-15,19 68 0 16,2 30-1-16,1 20 2 16,-8 10-3-16,1 7 2 0,-9-17-2 15,-1-4-2-15,-8-15 0 16,-5-29-2-16,7-14-7 15,-13-21-24-15,18-4-1 16,-14-16-1-16,10-15 0 16</inkml:trace>
  <inkml:trace contextRef="#ctx0" brushRef="#br5" timeOffset="172895.8889">22095 1351 100 0,'-15'-26'37'0,"0"2"1"16,15 24-1-16,0 0-33 0,0 0-2 15,0 0 0-15,51-46-1 16,-51 46 0-16,56-25-1 16,-56 25 0-16,71-30-4 15,-71 30 2-15,87-33-2 16,-37 15 1-16,2-22-2 15,-3 17 2-15,2 1-1 16,1-2 2-16,-6 2 3 16,-46 22 0-16,86-36-1 15,-86 36 2-15,61-25 2 16,-61 25-1-16,0 0 1 15,51-3 0-15,-51 3 0 16,0 0-2-16,6 62 2 16,-28 2-3-16,-3 14 2 15,-9 5-2-15,4-7 1 0,-1-1-3 16,8-8 2-16,3-15-1 15,8-18 0-15,5-10 1 16,5-12 0-16,2-12 0 16,12-21-1-16,-2-10 2 15,-10 31-1-15,14-48 1 16,-14 48-1-16,23-68 0 15,-23 68-2-15,26-83 1 16,-26 83 0-16,32-88 0 16,-32 88-2-16,28-89 1 15,-28 89 0-15,35-101 1 16,-35 101 1-16,24-65-1 15,-24 65 1-15,0 0 0 16,0 0 1-16,58-25-2 0,-37 67 1 16,-7 28-1-16,3 23 2 15,-2 3-2-15,10-8 0 16,1-9-1-16,5-12 1 15,3-34 0-15,2-15 1 16,1-21 0-16,-2-16-1 16,0-18 1-16,-35 37 0 15,31-56 1-15,-31 56-2 16,32-71 0-16,-32 71-2 15,20-92 1-15,-11 45-3 16,-1 0 1-16,-3 1-4 16,-5 46-8-16,10-124-22 15,-10 124-3-15,13-94 1 0,-13 94-2 16</inkml:trace>
  <inkml:trace contextRef="#ctx0" brushRef="#br5" timeOffset="173137.9029">23768 715 97 0,'0'0'40'16,"0"0"0"-16,40 56 0 15,-40-56-36-15,0 65-2 16,-11 1 3-16,-14 34-4 15,-1 10 1-15,-4 1-3 16,7-14 0-16,6-3-4 0,5-19-19 16,17-12-14-1,1-29-1-15,14-14 1 0,-5-15-2 16</inkml:trace>
  <inkml:trace contextRef="#ctx0" brushRef="#br5" timeOffset="173450.9208">23786 949 109 0,'0'0'41'0,"-8"-90"2"15,8 90-3-15,15-71-38 16,-15 71-1-16,0 0 1 0,59-55 0 15,-59 55-1-15,68 14 0 16,-68-14 0-16,83 46 1 16,-83-46 0-16,88 87-1 15,-6 2 0-15,-24 10 0 16,-18 8 0-16,-42-5-1 15,-23-10 1-15,-31-9-3 16,-10-8 1-16,-4-16-1 16,-6-11-2-16,9-5-4 15,-6-24-26-15,27 1-6 16,-3-18 0-16,25-4-1 15</inkml:trace>
  <inkml:trace contextRef="#ctx0" brushRef="#br5" timeOffset="173872.945">22352 1991 103 0,'-52'22'38'16,"10"-10"2"-16,31 5-1 15,11-17-35-15,36 3 0 16,33-10 1-16,34-5 0 0,27-5 0 16,29-2-1-16,24-4-1 15,11-6-2-15,7 5 1 16,-5 1-2-16,-23 6 0 15,-19 3 0-15,-26 6 0 16,-28 1-1-16,-29 6 1 16,-27 2-1-16,-24 4-2 15,-20-5-1-15,-32 13-5 16,-23-17-23-16,1 12-8 15,-20-8 0-15,2 5-3 16,-9-8 2-16</inkml:trace>
  <inkml:trace contextRef="#ctx0" brushRef="#br5" timeOffset="174391.9743">18766 2295 87 0,'7'-26'39'16,"9"17"0"-16,-16 9-1 15,14 9-36-15,-8 24 0 16,-2 20-1-16,-7 16 1 0,-3 20 1 15,-7 9-1-15,-5 12 0 16,-1 1-1-16,-2-4 0 16,4-10-3-16,1-17-2 15,17-3-31-15,-7-31-4 16,18-5 1-16,-5-29-1 15</inkml:trace>
  <inkml:trace contextRef="#ctx0" brushRef="#br5" timeOffset="174608.9871">18504 2887 103 0,'-10'20'39'15,"10"-20"2"-15,12 25-2 0,5-23-37 16,30-13-1-16,19-10 0 15,14-10-3-15,14-11-1 16,5-13-2-16,12-1-4 16,-11-25-22-16,13 10-9 15,-21-10 1-15,-1 10-1 16</inkml:trace>
  <inkml:trace contextRef="#ctx0" brushRef="#br5" timeOffset="174991.0089">19562 2146 70 0,'-23'52'40'0,"-10"3"0"15,8 24 1-15,-8-8-14 16,8 19-22-16,-2 5-1 0,2 2 0 16,-2-1-1-16,4-5-1 15,1-11 0-15,6-8 0 16,2-14-1-16,8-10-1 15,1-17-1-15,10-13 2 16,6-17-1-16,10-14 0 16,6-16 0-16,9-14 1 15,2-9-1-15,1-7 0 16,2 2 0-16,-3 2 1 15,-5 6-1-15,-8 13 0 16,-5 13 0-16,-10 18 1 16,-7 18-1-16,-5 15 0 15,-6 8 0-15,0 10 0 16,-1 6-1-16,3 1-1 0,7 1-1 15,4-10-2-15,12 1-3 16,1-26-16-16,21 5-15 16,-3-22 1-16,11-1-1 15,-8-23-1-15</inkml:trace>
  <inkml:trace contextRef="#ctx0" brushRef="#br5" timeOffset="175329.0282">19830 2923 101 0,'6'23'39'0,"-1"-9"2"16,17 7-1-16,-4-12-36 0,17-4-1 16,5-10 0-16,5-5 0 15,0-11-1-15,-1-2 0 16,-2-11 0-16,-9-1-1 15,-11-6-1-15,-10 2-1 16,-12 1 1-16,-14 8-1 16,-10 7 1-16,-9 8 0 15,-5 13 0-15,-6 13 1 16,-1 18 0-16,2 9 1 15,3 8 0-15,9 7 0 16,12 2-1-16,10-2-2 16,18-4-1-16,14-11-3 15,26-3-10-15,8-26-20 16,36 4-6-16,3-22 1 15,26 2-2-15</inkml:trace>
  <inkml:trace contextRef="#ctx0" brushRef="#br5" timeOffset="175795.0549">21271 2716 96 0,'-3'-13'37'0,"3"13"0"15,-23-12 0-15,7 15-31 16,-17-1-2-16,0 10 0 16,-10 6-1-16,0 10 2 15,-2 9-2-15,4 3 0 16,5 1 0-16,11 3-2 15,7-2-1-15,13-2 0 16,12-12 0-16,15-13-2 0,20-9 0 16,12-17-3-16,16-1-7 15,-5-30-24-15,23 3-3 16,-9-21 0-16,9 3 1 15</inkml:trace>
  <inkml:trace contextRef="#ctx0" brushRef="#br5" timeOffset="176177.0767">21658 2244 103 0,'-19'61'40'0,"-9"1"0"15,9 19 0-15,-5 2-35 16,3 7 0-16,-2 1-2 15,4-4 1-15,2-9-3 0,6-11 1 16,4-11-1-16,3-12-1 16,8-15 0-16,5-12 1 15,5-14-1-15,4-12 1 16,4-12 0-16,3-10-1 15,1-10 1-15,1-4 0 16,0-5 0-16,-4 3-1 16,-4 6 0-16,-1 6 0 15,-4 11 0-15,-3 9 0 16,-11 15-1-16,14 13 0 15,-10 11 0-15,-1 6-2 16,3 7 0-16,2 0-2 16,7 4-2-16,-1-15-10 15,24 9-20-15,-9-24-1 0,18 4 0 16,-7-21 0-16</inkml:trace>
  <inkml:trace contextRef="#ctx0" brushRef="#br5" timeOffset="176576.0993">22133 2731 104 0,'-29'5'39'0,"-16"0"2"16,7 20 0-16,-10-6-33 16,7 7-4-16,5 3-1 15,6 1 0-15,10-1-1 16,10 1-1-16,10-7 0 15,14-6 0-15,9-7-1 16,11-7 0-16,7-6 1 0,4-7-1 16,-2-5 0-16,1-7 0 15,-5-4 0-15,-7-2 0 16,-10-1 0-16,-8 2 1 15,-5 3-2-15,-10 2 1 16,-7 4 0-16,-2 8-1 16,-5 9 1-16,-4 12-1 15,0 7 0-15,-1 6 1 16,5 7-1-16,3 1 0 15,3 2 0-15,9-2-1 16,10-3 0-16,7-13-2 16,11-1-1-16,3-17-4 15,18 10-11-15,-13-27-16 0,16 10 0 16,-10-21-1-16,5 12 0 15</inkml:trace>
  <inkml:trace contextRef="#ctx0" brushRef="#br5" timeOffset="176922.1194">22502 2807 77 0,'-18'8'35'16,"8"16"-1"-16,-12-3 3 15,11 19-23-15,-9-12-5 16,8 12-2-16,-2-8-2 16,8 1 0-16,-2-6-1 15,7-2-1-15,5-13-1 16,-4-12-1-16,22 0 1 15,-5-15-1-15,5-11 0 16,3-6 0-16,2-11-1 0,3-7 1 16,1 0-1-16,0 0-1 15,-1 5 1-15,-5 6-1 16,-4 8 0-16,-4 6 1 15,-3 16 1-15,-14 9-1 16,15 19 1-16,-13 8 0 16,0 8 0-16,-1 6-1 15,2 4 0-15,3 2-2 16,9-1-2-16,4-9-2 15,18 5-8-15,-9-30-20 16,24 5-3-16,-8-20 1 16,13-1-2-16</inkml:trace>
  <inkml:trace contextRef="#ctx0" brushRef="#br5" timeOffset="177410.1473">23132 2770 117 0,'-28'-29'38'16,"6"18"2"-16,-14-7-1 15,8 17-33-15,-8 6-3 16,4 11 1-16,-3 8-1 15,5 7-1-15,2 3 1 16,9 4-3-16,5-1 0 16,9 2 0-16,5-6 0 15,11-5 0-15,6-9 0 16,7-5 0-16,2-8 0 15,5-9 0-15,-1-9 0 16,3-10 0-16,2-10 0 16,-2-7 0-16,2-5-2 15,-9-3-2-15,2-1 1 0,-6 7-1 16,-3 4 0-16,-5 9 0 15,-14 28 2-15,0 0 1 16,-5 19 1-16,-9 20 1 16,-3 19 1-16,-4 18 0 15,-5 12 1-15,3 12 1 16,-1 1-2-16,3 5-1 15,4-10 1-15,0-5-1 16,2-14 0-16,6-14 0 16,0-17 0-16,2-15-1 15,-4-15-1-15,-1-16 0 16,-1-13 0-16,-1-9-2 15,1-9-1-15,-4-14-2 0,12 1-13 16,-14-29-6-16,26 9-11 16,-10-13-2-16,21 11-1 15,-5-6 2-15</inkml:trace>
  <inkml:trace contextRef="#ctx0" brushRef="#br5" timeOffset="177830.1713">23360 2937 116 0,'0'0'39'0,"-18"-1"1"15,18 1-1-15,25-4-35 0,-1 1-1 16,9-3-1-16,10-1 0 15,6-1 0-15,7-1-1 16,1-7 1-16,-3 4-1 16,-4-5 1-16,-6-4 0 15,-11-2-2-15,-9-1 0 16,-13-1 0-16,-11 0 0 15,-9 6-2-15,-10 0 1 16,-10 14 0-16,-10 6 1 16,-5 11 0-16,-7 15 0 15,0 8 1-15,3 6 0 16,1 6 1-16,11 2-2 15,12-3 0-15,15-5 0 16,18-8 0-16,17-17-4 0,23-8 0 16,12-17-4-16,26 3-12 15,-8-32-12-15,25 10-8 16,-13-23 2-16,5 8-3 15,-19-13 1-15</inkml:trace>
  <inkml:trace contextRef="#ctx0" brushRef="#br5" timeOffset="178130.1885">24185 2574 126 0,'-46'13'44'0,"-17"-2"-3"15,10 28-4-15,-1-10-32 16,9 7-3-16,16-3-2 16,15 0 0-16,19-9 0 15,17-1 0-15,19-10 0 16,12 2 0-16,6-4 0 15,7-5 0-15,-1 3 0 0,-6 0 0 16,-13 7 0-16,-12 4 0 16,-20 8 0-16,-17 3 0 15,-17 3 0-15,-17 4 0 16,-10 2 0-16,-6-2 0 15,-2-4 0-15,2-8 0 16,11 0-5-16,1-23-12 16,28 12-8-16,-6-32-5 15,30 14-11-15,-6-21-2 16,14 6 1-16,-5-10 1 15</inkml:trace>
  <inkml:trace contextRef="#ctx0" brushRef="#br5" timeOffset="178875.2311">19139 3518 64 0,'0'0'37'0,"22"-4"-1"15,15-6 1-15,24 5-20 0,19-7-15 16,20 2-1-16,18-4 1 16,19 4 0-16,14-1 0 15,15 4 1-15,10 0 0 16,12 5 0-16,6 0 1 15,9 5-1-15,3-1 1 16,11 2-1-16,5-3 0 16,15 0 0-16,3-4-1 15,11-2 1-15,3-6 0 16,4-3-1-16,1-4 0 15,-6-2-1-15,-13 1 1 16,-21 0-1-16,-26 4-1 0,-31 2 0 16,-32 5 0-16,-35 1-1 15,-34 7 0-15,-28-1-1 16,-33 1-1-16,0 0-1 15,-23 10-14-15,-18-20-17 16,13 9-5-16,-8-11-1 16,10 1 0-16</inkml:trace>
  <inkml:trace contextRef="#ctx0" brushRef="#br5" timeOffset="183654.5043">11609 14246 20 0,'0'0'32'16,"0"0"1"-16,3-12 0 15,-3 12-22-15,0 0-4 16,0 0-1-16,0 0-1 15,13 0-2-15,-13 0 0 16,0 0-1-16,0 0 0 16,13 9 0-16,-13-9 0 15,11 6-1-15,-11-6 0 16,14 11 1-16,-14-11-1 15,22 14 0-15,-7-7 0 16,2 1 2-16,1-1-2 16,4-1 0-16,5 0 0 15,4 0 0-15,5-4 0 16,5-1-1-16,6-3 1 0,9-1 0 15,3-3-1-15,7-1 0 16,4-3 1-16,3 0 0 16,2 0-1-16,2-3 1 15,0 1 0-15,6-1-1 16,2-4 1-16,5 1 0 15,3-5 0-15,3-3 0 16,4-5 0-16,4 0 1 16,3-5-2-16,6 1 2 15,-2-5-2-15,3-2 1 16,0-3 0-16,3-2 0 15,6-2-1-15,0-7 0 16,4-1 0-16,0-3 0 0,-2-4 0 16,6-3-1-16,3-1 1 15,0-1 1-15,4-2-1 16,-7 1 0-16,1-6 0 15,2 0 0-15,0-1 0 16,-1 0 1-16,-4-2-1 16,-1-3 0-16,-6 0 1 15,1 0-1-15,-3-1 1 16,-1-4 0-16,-8-3 0 15,-3 0 0-15,-3-1 0 16,-2-2 0-16,-4 1 0 16,6 0 0-16,-8 2 0 15,1 2 0-15,-1-3-1 16,-2 1 1-16,-3-2-1 0,-1 4 2 15,-5-4-1-15,-4 1 2 16,-8 3-2-16,-7 3 2 16,-7 5-2-16,-7 9 2 15,-9 6-1-15,-5 9 0 16,-14 10-1-16,-3 12-1 15,-10 8-1-15,-4 11-2 16,-8 13-4-16,0 0-13 16,0 10-17-16,-11 2 1 15,7 11-3-15,-12-6 1 16</inkml:trace>
  <inkml:trace contextRef="#ctx0" brushRef="#br5" timeOffset="184342.5438">16369 11972 30 0,'-14'5'33'16,"-1"-4"2"-16,15-1-2 15,-17 6-12-15,17-6-10 16,13 4-1-16,15-6-3 0,11-11-1 15,23-4-2-15,12-10 0 16,23-3 2-16,8-8-4 16,12 3 1-16,2-2-1 15,-4 7 0-15,-13 7-2 16,-18 11 4-16,-19 16-3 15,-19 14 0-15,-26 14-1 16,-17 14 0-16,-24 14 1 16,-15 14-2-16,-12 8 2 15,-6 4-3-15,-4 0 2 16,1-8-2-16,5-6 1 15,10-16-3-15,24-3-15 16,-1-31-17-16,26-10-1 16,7-21-3-16,22-9 2 0</inkml:trace>
  <inkml:trace contextRef="#ctx0" brushRef="#br5" timeOffset="206532.813">14636 14165 60 0,'1'-10'36'15,"-3"-3"0"-15,2 13-1 16,-5-11-29-16,5 11-4 16,0 0 0-16,0 0 1 15,-8 19-1-15,8 4 1 16,-2 5-1-16,3 10 0 15,-1 6-1-15,1 7 1 16,0-1-1-16,3 0 0 16,1-5 0-16,-1-10 0 15,4-11-1-15,-2-10 1 16,-6-14 0-16,20-21-1 15,-11-10 1-15,4-12-1 16,-6-7 1-16,3-6-1 16,-4-3 0-16,1 0 0 0,-4 2 1 15,3 11 0-15,-5 5 0 16,0 16 1-16,1 6-1 15,-2 19 1-15,0 0-1 16,10 15 0-16,-3 7-1 16,0 5-1-16,5-2 1 15,1 0 0-15,5-4 0 16,5-8-1-16,2-7 1 15,7-10 0-15,1-8 1 16,4-8-1-16,2-7 1 16,-2-6 1-16,-4 0-2 15,0-3 1-15,-9 4 0 16,-4 2 0-16,-6 6-1 15,-4 7 1-15,-10 17-1 16,0 0 1-16,14 12-2 0,-11 10 1 16,1 8 0-16,4 4 0 15,4 4-1-15,1-1 0 16,7 0-1-16,-1-7-3 15,10 0-4-15,-11-18-28 16,16 1-1-16,-11-15 0 16,9 0-2-16</inkml:trace>
  <inkml:trace contextRef="#ctx0" brushRef="#br5" timeOffset="206946.8363">15453 13915 77 0,'-5'12'37'16,"9"6"1"-16,-4-18-1 16,10 12-34-16,5-17 0 15,8-3-1-15,5-11 1 16,3-1-1-16,3-7-1 15,2-3 0-15,-7-4 0 16,-1 2-1-16,-7 1 1 16,-9 5 0-16,-8 3-1 15,-9 4 1-15,-8 10-1 16,-8 7 1-16,-6 6 0 15,-3 11 0-15,-4 7 0 16,3 7 0-16,1 8 1 16,4 4 0-16,5 4-1 15,9-1 2-15,8 0-3 0,9-8 1 16,11-7-2-16,8-10 1 15,11-8-1-15,10-16-3 16,12-8 0-16,4-19-5 16,16-5-28-16,-11-18 0 15,8 1-1-15,-13-18-2 16</inkml:trace>
  <inkml:trace contextRef="#ctx0" brushRef="#br5" timeOffset="207187.8503">16133 13082 81 0,'-15'-28'40'15,"15"28"-2"-15,-22-7 1 16,19 22-33-16,1 16-2 16,3 17 1-16,3 9-2 15,0 13-2-15,6 7 1 16,2 11-1-16,1 0-1 15,4-3-2-15,4-5 0 16,0-15-2-16,8-8-2 16,-3-28-5-16,15-9-26 15,-8-38-2-15,13-12 0 16,-10-30 1-16</inkml:trace>
  <inkml:trace contextRef="#ctx0" brushRef="#br5" timeOffset="207404.8629">16641 12717 86 0,'-11'31'38'16,"-10"14"-1"-16,8 31-1 16,-2 1-32-16,7 13 1 15,7 3-3-15,5 2-1 16,7-1 0-16,5-3-3 15,7-5-1-15,0-14-4 16,11 4-13-16,-14-27-19 16,5 0 2-16,-11-23-2 15,1-4 2-15</inkml:trace>
  <inkml:trace contextRef="#ctx0" brushRef="#br5" timeOffset="207757.8829">16483 13344 76 0,'-22'-10'39'15,"22"10"-2"-15,-12 10 2 16,24 8-31-16,4-14-4 16,16-5-2-16,10-9 0 15,10-10 1-15,7-9-2 16,10-8 0-16,4-7-2 15,-2-4 1-15,-2-2-1 16,-7 2 1-16,-7 6-1 16,-12 9 0-16,-10 11 1 15,-12 14 0-15,-12 14 1 16,-5 15 0-16,-12 14-1 0,1 14 1 15,-4 7 0-15,1 7 0 16,2 1-1-16,7-2 0 16,6-5 0-16,8-11-2 15,6-11-2-15,3-25-10 16,16-3-24-16,-8-24 0 15,11-6-2-15,-13-21 2 16</inkml:trace>
  <inkml:trace contextRef="#ctx0" brushRef="#br5" timeOffset="208732.9388">17164 12707 92 0,'-15'5'39'15,"-1"-1"0"-15,16 8-2 0,0-12-36 16,20 9-2-16,7-9 0 15,8 0-1-15,9 2-1 16,2 0 0-16,4 3 0 16,-1 1 0-16,-3 4 2 15,-10 7 1-15,-7 4 1 16,-7 7 1-16,-13 3 2 15,-3 8 0-15,-10-1 0 16,1 5 1-16,-5 0-2 16,2-3 0-16,1-2 0 15,3-4-1-15,2-6 0 16,4-7-1-16,0-10 0 0,-4-11-1 15,19-9 0-15,-7-11 0 16,1-12 0-16,1-7 0 16,-1-7 0-16,-2-6 0 15,1-2 0-15,-2 2 0 16,0 3 0-16,-2 8-1 15,1 9 1-15,3 9 0 16,-1 12 0-16,1 14 0 16,1 13 1-16,-1 9-1 15,3 11-1-15,-1 4 1 16,6 4-2-16,0 1 1 15,7-6-2-15,6-9 0 16,9-9-2-16,4-18 0 16,12-8-1-16,-5-23-1 15,9-6 0-15,-8-15 1 0,-2-2 1 16,-11-8 2-16,-10 1 2 15,-13-4 1-15,-12 5 5 16,-7 12 2-16,-17 2 0 16,-6 17 1-16,-12 4-1 15,1 18 1-15,-8 8-3 16,2 18 0-16,-1 6-1 15,5 13-2-15,4 3 1 16,10 6-2-16,10-1 1 16,9-5-2-16,10-6 2 15,13-7-1-15,9-10 0 16,3-12-1-16,7-13 1 15,3-10-1-15,-3-12 0 16,-2-8 0-16,-4-5 0 0,-4-7-1 16,-8-5 1-16,-4 0 0 15,-5-1 0-15,-5 9 1 16,0 5-1-16,-2 14 1 15,-2 8-2-15,-2 16 2 16,7 19-1-16,-3 11-1 16,3 21 1-16,1 12-1 15,5 18 1-15,-2 14-1 16,-1 7 1-16,2 5 0 15,-4 4 0-15,-2 1 0 16,-8-4 0-16,-5-3 0 16,-6-10 0-16,-8-12 0 15,-7-14 1-15,-8-15-2 16,-3-17 1-16,-4-15-1 0,2-20-2 15,-2-28-4-15,12-10-11 16,-12-38-8-16,20 6-5 16,-13-23-8-16,20 5-4 15,-1-8 1-15</inkml:trace>
  <inkml:trace contextRef="#ctx0" brushRef="#br5" timeOffset="212264.1408">17677 7853 78 0,'0'0'35'16,"8"-12"-1"-16,-6-10 1 15,5-1-30-15,-7-11-1 16,5-3 0-16,-5-10 0 16,0-4-1-16,-5-7-1 15,1-6-1-15,-6-8 0 16,0-4 0-16,-6-5-1 15,-3-4 1-15,-5 0 0 16,-7-4 0-16,-8 2 0 16,-5 1 0-16,-8 2 0 15,-6 1-1-15,-5 1 1 16,-8 3-2-16,-7 1 3 15,-2 1-3-15,-9-3 1 0,-7 3 1 16,-6 0-1-16,-4-1 2 16,-8 1-2-16,-4 0 3 15,-11-2-3-15,-9 5 0 16,1-1 0-16,-4 3 0 15,-7-4 2-15,-7 3-4 16,-5 0 4-16,0 3-3 16,2-1 1-16,-3 0 1 15,-3 0 0-15,0-1 0 16,3 1-1-16,2 2 1 15,-6-2-2-15,3 3 2 16,-1 0-1-16,1 5 0 16,-2 3 1-16,0 4-2 15,2 6 2-15,0 3 0 0,4 5-1 16,2 6 2-16,0 5-2 15,5 5 2-15,8 2-2 16,5 4 2-16,3 5-2 16,6 0 1-16,5 5-1 15,6-1 1-15,10 3-1 16,4 0 0-16,7 3 0 15,3 4 0-15,4 2 0 16,6 6 0-16,7 1-2 16,4 0-2-16,12 13-14 15,5-20-20-15,24 4-2 16,10-15-1-16,26-3-2 15</inkml:trace>
  <inkml:trace contextRef="#ctx0" brushRef="#br5" timeOffset="213083.1877">13122 4480 11 0,'0'0'28'0,"-20"6"0"16,20-6 3-16,-12 10-17 15,0-14 0-15,12 4 0 16,0 0-1-16,0 0-2 16,0 0-2-16,0 0-3 15,0 0 0-15,0 0-2 16,-1 21-1-16,8 7 0 15,1 12 0-15,6 16-1 16,-5 13 1-16,5 14-1 16,0 9 1-16,-1 5-1 15,-4-3 0-15,1-8 0 16,-3-13 0-16,0-15-1 15,-1-19 0-15,0-19 1 0,-6-20-1 16,14-32 0-16,-5-18-1 16,-4-14 1-16,-1-17-1 15,0-12 2-15,-3-9-3 16,-1 0 2-16,0 8-1 15,1 9 1-15,0 15 0 16,4 16 0-16,5 14 1 16,12 15-1-16,11 7 1 15,15 2-1-15,16-2 1 16,22-9 0-16,16-12-4 15,12-19-5-15,31-1-27 16,-10-19-5-16,6 6-2 16,-14-3-2-16</inkml:trace>
  <inkml:trace contextRef="#ctx0" brushRef="#br5" timeOffset="214721.2813">7244 13859 54 0,'-12'2'36'0,"12"-2"-1"16,-17-6 0-16,6 5-30 16,-3-6-3-16,0 4 2 15,-1-2-2-15,-4-1-1 0,-4 0 0 16,-1-2 0-16,-7-3 0 15,1-4 0-15,-9-6 1 16,-4-4-1-16,-3-8 0 16,-1-7 1-16,-6-6-1 15,-1-6 0-15,-4-6 0 16,0-7 0-16,-2-5 0 15,0-6 0-15,-3-6 1 16,-1-4-2-16,-5-9 1 16,-2-5-1-16,3-6 1 15,-3-5 1-15,4-6-1 16,-2-8-1-16,0-4 1 15,8-4 0-15,-3-4 0 16,3-2 1-16,-3-7 0 0,3-1-2 16,0-3 2-16,3-1 1 15,3-5-1-15,0-3 0 16,7-5 1-16,0-5-3 15,7-4 2-15,3-7 0 16,3-6 0-16,6-4-2 16,4-3 2-16,2 0-2 15,5-1 0-15,4 0 2 16,7 0-2-16,4 4 0 15,7 2 1-15,6 0 0 16,7 0 0-16,5-2 0 16,9 0 0-16,8-2 1 15,6 1-1-15,10-2 0 16,10 2 0-16,2 3-2 15,2 9 1-15,2 11-1 0,1 13 1 16,-3 19-1-16,-5 20 1 16,-8 22-2-16,-11 21 1 15,-6 16 1-15,-5 17-2 16,-2 13 3-16,1 1-2 15,-2 1 0-15,4-1-1 16,4-4 1-16,3-5 2 16,3-2-3-16,-1 2 2 15,-5-1-4-15,-5 11 1 16,-10 1-2-16,-5 16-1 15,-20-4-10-15,3 23-20 16,-22-5-2-16,2 12 0 16,-15-3 1-16</inkml:trace>
  <inkml:trace contextRef="#ctx0" brushRef="#br6" timeOffset="223105.7609">8193 5375 62 0,'-7'-16'34'16,"0"1"-2"-16,0-6 2 16,6 7-29-16,-5-7 1 0,5 7-2 15,0 0-1-15,1 14 0 16,-1-18 0-16,1 18 0 15,0 0-1-15,0 0 1 16,14 3-2-16,-14-3 1 16,21 17-1-16,-3-3 0 15,5 4-1-15,7 2 1 16,6 4-1-16,4 5 0 15,3 1 0-15,6 7 0 16,0 1 0-16,1 4 0 16,2 7-1-16,-2 5 4 15,0 6-1-15,-1 6-1 16,0 6 1-16,-1 4 0 15,-1 9 0-15,2 3-1 0,3 0 1 16,0 3-4-16,2 5 2 16,3 1 1-16,0 3-1 15,-2 4 2-15,0 2-2 16,-5 6-1-16,-3 8 2 15,-2 3 1-15,-5 10-3 16,-7 4 1-16,0 4-1 16,-5 5 0-16,-4 4 0 15,0 3 2-15,-3 1-2 16,-2 1 0-16,-4 2 1 15,-1 3 0-15,-4 2 1 16,-2 5-1-16,-3 5 2 16,-4 6-1-16,-3 4 1 15,-5 5-1-15,-1 1-2 0,-5 3 3 16,-2-1-3-16,-4-4 2 15,-3-3-2-15,-4-3 0 16,-2 0-1-16,-6-2 3 16,-2 0-1-16,-1 3-2 15,-6 5 2-15,1 8-1 16,-6-1 1-16,1 0 0 15,-3-7-1-15,1-11-1 16,5-19 1-16,2-20-1 16,9-28-3-16,1-39-7 15,23-17-27-15,-7-37 0 16,16-15-1-16,-9-36 0 15</inkml:trace>
  <inkml:trace contextRef="#ctx0" brushRef="#br6" timeOffset="223548.7863">8846 12159 53 0,'-2'-13'35'16,"4"2"-1"-16,-2-9 0 0,4 10-29 15,-4-12 0-15,6 9 0 16,-3-1 0-16,-3 14-1 16,0 0-1-16,14 26 0 15,-10 16 0-15,4 22 1 16,-5 15-1-16,8 17-1 15,-5 11 1-15,11 0-1 16,0-9 0-16,11-15 1 16,10-32-1-16,14-38 0 15,15-50 0-15,15-43 1 16,13-46 0-16,17-30-2 15,12-22 0-15,2-15-3 16,3 7-16-16,-17-3-20 16,-2 26-2-16,-17 18-4 0,-8 30 3 15</inkml:trace>
  <inkml:trace contextRef="#ctx0" brushRef="#br6" timeOffset="225337.8886">10581 4648 36 0,'0'-15'28'16,"0"15"1"-16,0 0 0 0,0 0-21 15,5-11-1-15,-5 11 1 16,0 0 0-16,10-13-1 15,-10 13-1-15,2-9 1 16,-2 9-2-16,0 0-1 16,-1-12-2-16,1 12 0 15,-1 13 0-15,2 0-1 16,-1 4 0-16,1 10 0 15,1 3-1-15,2 5 1 16,0 4-1-16,2 5 1 16,2 4-1-16,3 0 0 15,4 4 2-15,2 2-1 16,5 3 0-16,4 5-1 15,0 4 2-15,3 3-3 16,1 3 3-16,3 8-2 0,-2 2 0 16,3 1 1-16,-2-2 1 15,5-2 0-15,-1 0 0 16,5 0 0-16,-1-2 1 15,5-2-1-15,3-4 0 16,4 0-1-16,2 2-1 16,4-2 2-16,1 2-2 15,4 1 2-15,-1 1-2 16,2 4 2-16,-1 4-3 15,0 2 3-15,-1-1-2 16,-1 2-2-16,3 0 1 16,2-5-1-16,1 1 1 15,3-2 0-15,-1-4 0 16,4 2-1-16,-1 0 1 0,3-3 2 15,-3 0-1-15,3-5 0 16,1 5-1-16,1-4 0 16,7-4 1-16,1-1-1 15,5-6 0-15,0 0 0 16,4-2 1-16,0-2-1 15,5-5 1-15,0 1 1 16,0-3-1-16,1 1 0 16,0-2 0-16,0 0 1 15,2-6 0-15,0 6 0 16,3-7 1-16,-2-2-2 15,0-4 2-15,1-5-2 16,-2-5 2-16,3 1-1 16,-3-6-1-16,5-5 1 0,-5 3-1 15,-1-1 1-15,-3 1-1 16,1 3 1-16,-1 2 0 15,-4 1-1-15,-2 4 1 16,0-1 0-16,-4-1-1 16,-1 2 1-16,-1-2-1 15,-3-4 1-15,2-3-1 16,-7-7 0-16,1-4-2 15,-5-9-2-15,3 1-8 16,-15-19-22-16,9-1-4 16,-14-10 1-16,-3-1-2 15</inkml:trace>
  <inkml:trace contextRef="#ctx0" brushRef="#br6" timeOffset="226054.9293">12521 8215 34 0,'0'0'31'0,"-14"-5"1"16,14 5 0-16,-14 0-16 15,14 0-8-15,0 0 0 16,0 0-2-16,11-2 0 15,1 3-2-15,11 6 0 16,3 1 0-16,9 8-1 16,6 3 0-16,11 10-1 15,8 1 0-15,7 5 1 16,5 3-1-16,3-1 0 15,4-8 0-15,2-6 0 16,-2-14 0-16,-1-17 0 16,-6-18 0-16,0-19 0 0,-6-22 0 15,0-14 0-15,-8-12 0 16,-4-7-1-16,-8-5-1 15,-9 1 0-15,-6 7-3 16,-13 5-2-16,4 21-25 16,-19 1-8-16,7 18 0 15,-5 6-1-15</inkml:trace>
  <inkml:trace contextRef="#ctx0" brushRef="#br6" timeOffset="227350.0037">17413 10709 55 0,'0'0'33'15,"0"0"-1"-15,0-20-2 16,0 20-18-16,-22-14-3 15,8 9-3-15,-13-3-2 16,-1 5-2-16,-9 0-1 16,-4 7 1-16,-6-2 0 15,-6 4-1-15,-4-3 1 16,-2 3 1-16,-7-5-1 15,-2 1 0-15,-10-4 0 16,1 0 1-16,-9-4-2 16,1 4 1-16,-5-2 0 15,-5 5-1-15,-8 3 0 16,-4 4 0-16,-6 2-1 0,-3 5 1 15,-6 7-1-15,-2 2 1 16,-12 4-1-16,0 0 0 16,1 3 0-16,0 2 0 15,2 1 1-15,-4-1-2 16,-5 4 1-16,3 2-1 15,4 5 1-15,1 5-1 16,-3 4 1-16,-2 6 0 16,-2 6 0-16,4 9 1 15,4 3 0-15,1 10 2 16,0 6-3-16,-1 5 1 15,2 6 0-15,7 6-1 16,4-1 1-16,5 3 0 16,2 0 0-16,6-1-2 15,1 0 1-15,10 2 1 0,4-2 0 16,3 2 0-16,7-1-1 15,5-4 0-15,4-2 0 16,5-3 0-16,15-7-1 16,2-11-1-16,9-6 0 15,9-9-1-15,6-10-2 16,3-13-2-16,15 2-13 15,-5-30-19-15,14-19-1 16,0 0-1-16,8-39 2 16</inkml:trace>
  <inkml:trace contextRef="#ctx0" brushRef="#br6" timeOffset="227992.0404">12616 11970 64 0,'17'-37'37'16,"-1"10"-2"-16,-7 0 1 16,1 17-32-16,-5-3-1 15,-5 13 1-15,0 0 0 16,10 8-1-16,-13 10 0 15,-1 15 0-15,-5 7-1 16,-5 13 0-16,-5 9-1 0,-3 8 2 16,-5 5-2-16,-5 6 2 15,0-3-1-15,4-4 0 16,7-12 0-16,8-10 0 15,15-17 0-15,17-18-1 16,21-25 0-16,20-19-1 16,19-16 1-16,15-11 0 15,11-11-1-15,6-3 0 16,5 1-2-16,2 4-3 15,6 21-7-15,-15 2-27 16,5 21 0-16,-8 4-3 16,3 19 2-16</inkml:trace>
  <inkml:trace contextRef="#ctx0" brushRef="#br5" timeOffset="551863.5648">14424 4556 91 0,'0'0'36'0,"0"0"0"16,6-24-1-16,12 12-34 15,13-5 0-15,2 0-1 16,8-3 1-16,3-1-1 16,-1 2 1-16,-2-1 0 15,-5 2-1-15,0 3 2 16,-9-1-1-16,-6 1 1 15,-9 0-1-15,-5-3 0 16,-8 3 0-16,-7-2 0 16,-6 2 0-16,-4 2 0 0,-8 5 0 15,-6 7 0-15,-7 8 1 16,0 8-1-16,-4 7 0 15,2 9 0-15,0 4-1 16,7 5 0-16,11 2 0 16,13 0 0-16,16 0-1 15,12-11-2-15,25 3-4 16,0-13-28-16,25 2-3 15,1-13 1-15,13-2-2 16</inkml:trace>
  <inkml:trace contextRef="#ctx0" brushRef="#br5" timeOffset="552186.5832">15241 4222 97 0,'-13'-11'37'15,"-8"-3"1"-15,7 17-2 16,-3 3-33-16,3 13-1 15,2 9 0-15,0 13-1 16,1 11 1-16,3 8-1 16,2 4 0-16,2 1-1 15,6-5 1-15,4-6 0 16,7-14 0-16,6-15 0 15,7-17 0-15,6-16 0 16,6-18 0-16,4-14 0 16,-1-10-1-16,-1-10 0 15,2-4-1-15,-8-5-1 16,-1 7-3-16,-11-4-7 0,8 23-23 15,-12 1-2-15,7 17 0 16,-7 5-1-16</inkml:trace>
  <inkml:trace contextRef="#ctx0" brushRef="#br5" timeOffset="552637.6089">16045 4376 73 0,'-15'-22'36'16,"-3"11"-1"-16,-15-5 1 16,3 17-24-16,-19-4-2 0,4 18-2 15,-9 5-2-15,5 12-2 16,-3 5 1-16,10 4-2 15,7 0-1-15,13 2 0 16,11-4-1-16,15-3 0 16,14-12 0-16,14-10-1 15,13-11 1-15,11-7-1 16,6-10 0-16,1-8 1 15,-2-9-1-15,-1-5 0 16,-12 3 0-16,-9 0 0 16,-11 2 0-16,-10 6 0 15,-14 7 0-15,-6 8-1 16,-10 10 1-16,-3 8 0 0,-2 7-1 15,-2 6 0-15,7 5-1 16,0 4-1-16,13 3-2 16,4-6 0-16,17 7-6 15,-4-20-15-15,23 8-11 16,-5-17 1-16,14 3 0 15,-10-17 1-15</inkml:trace>
  <inkml:trace contextRef="#ctx0" brushRef="#br5" timeOffset="553170.6394">16425 4510 87 0,'-8'-15'35'15,"8"15"0"-15,-22-3 1 16,15 15-28-16,-10 5-3 16,8 10-1-16,-5 4-1 0,7 8-1 15,-3 4 0-15,5 1 0 16,1-1 0-16,4-5-1 15,1-7 0-15,2-5 0 16,5-10-2-16,-8-16 2 16,20-1-1-16,-10-20 0 15,4-7 1-15,0-13-1 16,-3-7 0-16,4-10 1 15,-1-8-1-15,1-3 1 16,2 0-1-16,0 4 1 16,3 7-1-16,2 8 0 15,0 11 1-15,6 9 0 16,2 14 0-16,0 13-1 15,-1 10 0-15,-1 11 0 0,-3 6 0 16,0 6 0-16,-8 7 0 16,-5 3-1-16,-10 6 0 15,-9 2 1-15,-9 1-1 16,-6-4 1-16,-8-3-1 15,-4-2 1-15,-2-8 0 16,-3-2 0-16,2-9 0 16,-1-4 0-16,3-2 0 15,1 1 0-15,-1 3 1 16,3 4-1-16,2 12 1 15,2 6-1-15,4 13 2 16,2 9-2-16,2 9 1 16,6 2-4-16,7 9-6 15,-4-15-27-15,16 1-2 16,-5-20 0-16,16-9-3 0</inkml:trace>
  <inkml:trace contextRef="#ctx0" brushRef="#br5" timeOffset="554458.7132">17217 4346 78 0,'-18'3'37'0,"-16"1"0"16,4 16 0-16,-13 2-28 0,6 16-2 15,-1 2-1 1,4 11-1-16,6 1-2 0,9 4 0 16,9-4-1-16,13-3-1 15,12-10-1-15,11-13 1 16,11-11-1-16,9-15 0 15,3-14 0-15,6-12 0 16,-3-11 0-16,-3-10 0 16,-8-5 1-16,-7-4-1 15,-11 0 0-15,-12 2 0 16,-11 4 0-16,-10 4 1 15,-6 10-1-15,-6 10 0 16,-1 6 1-16,0 11 0 16,3 8-1-16,8 4 1 0,12-3-1 15,5 22 0-15,11-7 0 16,13 0 0-16,8 2 1 15,7 3-2-15,4 1 2 16,0 3-2-16,-2 1 1 16,-8 10 1-16,-9 2-1 15,-9 7 0-15,-14 1 0 16,-9 4 0-16,-9 1 0 15,-6-3 0-15,-3-5 0 16,-1-8 0-16,3-6 1 16,6-12-1-16,13-16 1 15,-2-13-1-15,17-14 1 16,10-14 0-16,6-9 0 15,5-9 0-15,1-6-1 16,1 1 1-16,-5 4 0 0,-5 8 0 16,-11 8-1-16,-3 13 1 15,-8 12-1-15,-6 19 1 16,0 0-2-16,9 3 1 15,0 12 0-15,5 2-2 16,6 3 0-16,8-4-2 16,12 1 1-16,-1-4-2 15,14-2 1-15,-6-5-1 16,5 0 0-16,-7-5 1 15,-3 0 1-15,-11-2 2 16,-9 0 1-16,-11 0 1 16,-11 1 1-16,-14-3 1 15,-8 2 1-15,-6 6-1 16,-8-2 2-16,-2 8-1 0,-6 0-1 15,1 10 0-15,0 3 0 16,5 7 0-16,4 6-1 16,8 3-1-16,7 4 0 15,10-2 0-15,12-2-1 16,11-8 1-16,11-6-1 15,8-9-1-15,8-12 1 16,6-11 0-16,2-14 0 16,1-8 0-16,-5-11 0 15,-2-4 0-15,-7-6 1 16,-6 0-1-16,-6 0 0 15,-9 8 0-15,-2 8 1 16,-6 9-1-16,-7 24 0 16,0 0 0-16,-11 18 0 0,4 13 0 15,1 9-2-15,3 3-1 16,6 10-7-16,-3-18-11 15,23 15-10-15,-8-27-11 16,20-1 1-16,-5-19-2 16</inkml:trace>
  <inkml:trace contextRef="#ctx0" brushRef="#br5" timeOffset="554935.7405">18871 3855 87 0,'0'0'37'15,"-23"5"0"-15,13 21 1 16,-15 11-35-16,13 14 1 16,-7 14-1-16,4 14-2 15,-2 10 0-15,-1 4 0 16,3 6-1-16,0-4-1 15,1-4-2-15,3-14-3 16,11-3-31-16,-8-23 0 16,8-6 0-16,0-23-1 15</inkml:trace>
  <inkml:trace contextRef="#ctx0" brushRef="#br5" timeOffset="555293.761">18584 4380 101 0,'-5'18'39'0,"2"-4"2"16,16 4-3-16,6-7-35 16,18-2-2-16,16-8 1 15,8-5 0-15,8-6-1 16,7-2 0-16,-2-5-1 15,0 0 1-15,-10 1-1 16,-10 1 1-16,-14 6-1 16,-12 2 1-16,-12 8 0 15,-16-1-1-15,-2 23 0 16,-10 4 0-16,-5 5 0 0,-1 8 0 15,-3 4 0-15,1 5-1 16,4 1-1-16,5-6-1 16,6-1-2-16,0-28-16 15,21 3-17-15,-4-25-1 16,21-5 0-16,-8-26-2 15</inkml:trace>
  <inkml:trace contextRef="#ctx0" brushRef="#br5" timeOffset="556138.8093">19424 4140 107 0,'-9'23'41'16,"3"-13"0"-16,12 13-1 0,-2-5-37 15,5 6 0-15,3 5-1 16,1 2-1-16,-4 9 0 15,-4 9 0-15,-3 0-1 16,-5 4 0-16,-8 1 0 16,-3-1 0-16,0-5 0 15,0-7 0-15,4-10 0 16,5-14 0-16,5-17 1 15,20-11-1-15,4-14 0 16,10-16 1-16,7-6-1 16,3-4 0-16,1-4 0 15,0 5 1-15,-3 8 0 16,-12 8-1-16,-7 9 0 0,-5 16 1 15,-8 8-1-15,-10 1 0 16,12 31-1-16,-10-6-1 16,6 11-1-16,-1 0-1 15,7 6 0-15,4-4-2 16,8 0 0-16,0-6-1 15,14-3-2-15,-9-14-1 16,9 0 0-16,-9-18 1 16,4 0 0-16,-9-16 4 15,-2-5 3-15,-10-7 3 16,-6-10 3-16,-1 6 3 15,-10-11 2-15,2 11 1 16,-12-7 0-16,2 16-1 16,-9 2-2-16,1 16-1 0,-8 6-1 15,2 15-1-15,-3 9-1 16,1 11 0-16,2 4-2 15,9 5 0-15,3 2 0 16,13-5 0-16,8-3 0 16,11-10-1-16,6-7 1 15,9-15-1-15,6-10 1 16,3-8-1-16,1-13 0 15,-1-11 0-15,-5-2 1 16,-2-3-2-16,-7-4 1 16,-5 10 1-16,-7 4-2 15,-6 10 1-15,-11 23 0 16,0 0-1-16,3 29 1 15,-12 20 0-15,-3 20 0 16,-2 13-1-16,-2 15 2 0,-2 9-1 16,-1 7 2-16,-4-5-1 15,1-3 0-15,-1-10 0 16,-2-12 1-16,-6-14-2 15,-4-13-2-15,-5-17 0 16,2-10-4-16,-14-28-10 16,15 5-8-16,-19-33-5 15,18-2-10-15,-13-27-2 16,13-7-2-16,-1-20 4 15</inkml:trace>
  <inkml:trace contextRef="#ctx0" brushRef="#br5" timeOffset="610249.9042">3644 6932 80 0,'-15'12'22'0,"-1"0"-21"16,4 0-1-16,11 2-32 16,2 2 0-16</inkml:trace>
  <inkml:trace contextRef="#ctx0" brushRef="#br5" timeOffset="611182.9577">4757 7108 99 0,'-18'-6'36'16,"4"11"-1"-16,2 5-3 15,8 1-40-15,4-11-27 16,7 26 0-16,8-14-1 0,11 4 0 16</inkml:trace>
  <inkml:trace contextRef="#ctx0" brushRef="#br5" timeOffset="619116.4114">1079 10885 56 0,'12'-9'36'16,"-6"-1"-1"-16,-6 10-2 15,-12-9-8-15,1 13-17 0,-23-1-3 16,-2 6 0-16,-16 1-1 16,0 5-1-16,-11 2 1 15,-2 6 0-15,4-1 0 16,9 4-2-16,2 4 1 15,13 2-2-15,7 4 1 16,14 2-1-16,10-1 0 16,9 1-2-16,10-2 1 15,10-2-2-15,8-4 1 16,5-3 1-16,5-5-1 15,-1-3 1-15,0-1-1 16,-1-1 1-16,-5 0-1 16,-12 3 1-16,-11 0 1 0,-7 3-1 15,-16 2 0-15,-9 4-1 16,-13-2 2-16,-9 0 1 15,-6-2-2-15,2-2 1 16,-2-3 0-16,5-5-1 16,8-3-2-16,5-8-1 15,15 2-5-15,-1-16-12 16,17 10-18-16,7-11 0 15,14 7-2-15,1-14 1 16</inkml:trace>
  <inkml:trace contextRef="#ctx0" brushRef="#br5" timeOffset="619635.4411">1209 11304 54 0,'0'0'34'0,"4"-10"0"16,-4 10 0-16,-16 0-20 15,13 10-4-15,-12-4-3 16,5 8-2-16,-8 1 1 15,7 8-1-15,-8 1-1 16,4 8 0-16,-5 3-1 16,3 5-1-16,-3 2 0 15,7-2 0-15,4 1-1 0,6-8 0 16,11-5 0-16,10-9 0 15,11-8 0-15,10-12 0 16,12-11-1-16,2-6-1 16,2-12 1-16,4-4 0 15,-5-5 0-15,-6-1-1 16,-7-2 1-16,-9 3-1 15,-10 4 1-15,-7 6 0 16,-8 10 0-16,-9 7 0 16,2 12 0-16,-24 6 0 15,4 10 0-15,-2 11 0 16,2 6 0-16,1 4 0 15,4 2-1-15,2 1 0 16,11 0-2-16,3-9-3 16,13 7-13-16,-5-18-19 0,16 2 1 15,-7-15-2-15,11 2 0 16</inkml:trace>
  <inkml:trace contextRef="#ctx0" brushRef="#br5" timeOffset="620198.4733">1912 10880 89 0,'-8'23'37'0,"-8"-1"0"0,7 16 1 16,-12-1-34-16,11 9 0 16,-5 6-1-16,0 8-1 15,-5 1 1-15,1 5-3 16,-1-2 1-16,1 0-1 15,2-8 0-15,6-3 1 16,-1-9-1-16,6-8 1 16,6-9-1-16,4-10 0 15,-4-17 0-15,21 7 1 16,-6-17-1-16,1-6 0 15,5-7 1-15,0-3-1 16,3-3 0-16,-1-1 0 16,3 2-1-16,-3 5 1 15,0 9 0-15,-1 7-1 0,0 7 1 16,-3 7 0-16,-3 8 0 15,-2 8 0-15,-4 3 0 16,-1 1 0-16,-5 1 0 16,-3 1 0-16,-7-2 0 15,-6-2 1-15,-9-5-1 16,-6-2 0-16,-5-7 0 15,-5-4 0-15,-3-6-1 16,7-5 0-16,5-4-1 16,6-8-1-16,16-1-2 15,7-15-9-15,27 8-23 16,0-12-1-16,18 5-1 15,3-13 0-15</inkml:trace>
  <inkml:trace contextRef="#ctx0" brushRef="#br5" timeOffset="620466.4886">2502 10969 93 0,'-14'23'38'16,"-9"1"-1"-16,3 15 1 15,-12 4-33-15,6 10-2 16,-6 7 0-16,3 7-2 16,2 1 1-16,0 4-1 15,3-5 0-15,3-4-2 16,9-7-1-16,1-10-2 0,13-3-5 15,-5-21-27-15,21-1-4 16,-1-21 1-16,14 1-1 16</inkml:trace>
  <inkml:trace contextRef="#ctx0" brushRef="#br5" timeOffset="620663.4998">2613 11401 90 0,'0'0'39'15,"0"0"0"-15,-23 13 1 16,11 16-35-16,-7 4-2 15,-2 7-1-15,1 5-1 16,0 2 1-16,4-1-4 16,5-5 0-16,7-3-4 0,-5-20-20 15,23 5-13-15,-5-22 0 16,18-1-1-16,-4-19-1 15</inkml:trace>
  <inkml:trace contextRef="#ctx0" brushRef="#br5" timeOffset="620844.5103">2724 11164 92 0,'-23'2'40'0,"8"12"-1"15,-5-7-2-15,10 5-36 16,9 2-3-16,1-14-7 15,22 24-29-15,-10-12 1 0,16 8-1 16,-5-7-1-16</inkml:trace>
  <inkml:trace contextRef="#ctx0" brushRef="#br5" timeOffset="621354.5394">2845 11551 67 0,'-17'30'39'16,"5"9"-1"-16,-11-9 1 15,6 5-25-15,-7-6-7 16,8 1-1-16,-3-6-3 15,9-2 1-15,2-10-1 16,8-12-1-16,0 0 0 16,12 0-2-16,4-17 0 15,8-7 0-15,5-6 0 0,2-6-1 16,2-5 1-16,1 0-2 15,-2 2 2-15,-3 3 0 16,-5 10 0-16,-7 4 0 16,-5 9 0-16,-12 13 0 15,0 0 0-15,1 26 1 16,-8-2-1-16,-2 2 1 15,0 3-1-15,-1 2 0 16,4-3 1-16,4-5-1 16,6-6 0-16,5-5 1 15,5-9-1-15,9-5 1 16,5-6-1-16,5-6 0 15,1-1 1-15,2-3-1 0,-5 0 1 16,-2 2-1-16,-6 7 0 16,-7 6 0-16,-16 3 1 15,5 15-1-15,-15 4 0 16,-2 3 1-16,-4 5-1 15,-2 1 0-15,3 2-3 16,3-5-1-16,8 5-4 16,-2-20-13-16,27 11-16 15,-7-18-3-15,16 3 1 16,-2-14-1-16</inkml:trace>
  <inkml:trace contextRef="#ctx0" brushRef="#br5" timeOffset="621550.5507">3519 11600 98 0,'0'0'39'15,"-19"3"1"-15,8 25-9 16,-9-4-26-16,3 6-1 16,-4 2-2-16,2 6 0 15,0-2-2-15,4-4-3 16,6 2-2-16,-2-22-17 15,14 8-17-15,-3-20-1 16,20 2-1-16,-4-20 0 16</inkml:trace>
  <inkml:trace contextRef="#ctx0" brushRef="#br5" timeOffset="622557.6083">3719 11395 91 0,'0'-11'39'15,"0"11"1"-15,0 0-1 16,1 24-33-16,3-10-4 15,5 2 0-15,0 4-2 16,5 4 0-16,0 2 0 16,0 2 1-16,-3 3-1 15,-4 0 1-15,-5 4-1 16,-4 1 2-16,-9-2 0 15,-4 4 0-15,-7 0 0 16,-2-2-2-16,-2-1 2 16,3-3-2-16,3-4 1 15,4-5-2-15,6-5 2 16,10-18-3-16,0 0 2 15,16 3 1-15,5-18-1 0,7-7 2 16,8-10-1-16,3-2 0 16,5-8-2-16,2 1 2 15,-1-1-1-15,-1 5 1 16,-9 6-1-16,-4 8-2 15,-4 11 2-15,-9 8 0 16,-8 10 0-16,-8 11 0 16,-2 6-1-16,-1 6 2 15,2 6-2-15,3 3 1 16,7 3-2-16,3-3-3 15,13 1 0-15,1-9-2 16,11 4-2-16,-5-19-12 16,18 10-7-16,-17-22-11 15,9 1 2-15,-17-15 26 0,8 0 7 16,-8-4 4-16,-6-11 5 15,2 7 13-15,-17-19 8 16,13 13 12-16,-11-11 0 16,13 13-24-16,-16-6-5 15,5 7-2-15,-7 4-3 16,-2 8-2-16,-1 10 0 15,-21 0 1-15,-1 12-2 16,-9 9 2-16,-5 7-2 16,0 2-1-16,-1 3 2 15,1 1-2-15,6-2 1 16,7-5-2-16,6-2 2 15,14-9-3-15,3-16 3 0,15 13 0 16,6-17-1-16,5-5 0 16,8-3 0-16,3-3 0 15,2-3 0-15,-2 2 2 16,-3-2-3-16,-6 7 3 15,-3 1-3-15,-8 6 3 16,-6 4-2-16,-11 0 0 16,4 18 0-16,-8 1-2 15,-6 7 2-15,-1 7-2 16,-7 9 2-16,-1 6-1 15,-7 4 1-15,-3 6 0 16,-6 4 1-16,-2 1-1 16,-5-3 0-16,-3 0 0 15,2-7 0-15,-2-7 0 16,-1-7-1-16,2-10 1 0,3-9-1 15,5-12 1-15,5-9-1 16,4-12 0-16,4-7 0 16,4-11-1-16,11-6-3 15,-1-15-5-15,23 12-9 16,-17-18-4-16,25 19-5 15,-17-15-4-15,21 15-10 16,-6-2 2-16</inkml:trace>
  <inkml:trace contextRef="#ctx0" brushRef="#br6" timeOffset="655414.4876">11669 11476 60 0,'-31'-39'36'15,"0"11"0"-15,-15 7 0 16,7 25-28-16,-12 7-2 15,5 21 0-15,-3 9 0 16,9 18 0-16,4 9-2 16,9 14-2-16,11 9 1 15,14 9-1-15,13 5 0 16,16 4 0-16,14 2-1 15,6-2-3-15,11-4 1 16,7-8 0-16,3-9-3 16,-3-20-2-16,2-4-4 15,-22-25-27-15,4-3-2 16,-15-17 0-16,-10-5 1 15</inkml:trace>
  <inkml:trace contextRef="#ctx0" brushRef="#br6" timeOffset="655633.5">11308 12615 94 0,'0'0'39'15,"14"-19"0"-15,9-1-4 16,8-11-38-16,6-12-1 15,10-2-2-15,-2-11-2 16,13 10-7-16,-13-13-10 16,8 15-10-16,-9-2-2 15,0 11 3-15,-11 3 0 16</inkml:trace>
  <inkml:trace contextRef="#ctx0" brushRef="#br6" timeOffset="655940.5176">11857 12101 70 0,'-2'14'36'16,"3"1"0"-16,-1-15-8 15,5 37-16-15,-8-18-4 16,14 15-2-16,-3-2-2 15,5 9 0-15,-4-1-2 16,5 3 1-16,-6-5-2 16,1-5 1-16,-3-9 0 15,0-5 0-15,-6-19-1 16,0 0 0-16,0 0 0 15,-3-36-1-15,1 0 1 0,-5-10-1 16,1-5 1-16,-3-5-2 16,1-2 1-16,-1 4 0 15,2 8 1-15,0 4-1 16,2 8-1-16,4 6 0 15,7 7-2-15,0 1-1 16,11 7-5-16,-8-10-28 16,20 8-2-16,-6-9 1 15,13 5-3-15</inkml:trace>
  <inkml:trace contextRef="#ctx0" brushRef="#br6" timeOffset="656338.5404">12200 11770 88 0,'2'22'38'0,"-2"-8"0"16,14 2-2-16,1-12-32 15,10-9-3-15,4-12 2 16,8-4 0-16,1-9-2 15,0-5 1-15,-2-2-1 16,-5-2 0-16,-6 2 0 16,-8 5-1-16,-14 5 0 15,-6 6 0-15,-12 7 0 16,-7 4-1-16,-6 9 1 15,-5 8-1-15,-2 11 1 16,-1 9 2-16,2 12-1 16,5 10-1-16,3 6 2 0,9 6-1 15,8-1 0-15,11-3 0 16,11-8 0-16,10-12-2 15,14-16 0-15,10-20-1 16,10-12-4-16,-4-27-12 16,16 1-21-16,-11-19 0 15,3 2-2-15,-12-9 2 16</inkml:trace>
  <inkml:trace contextRef="#ctx0" brushRef="#br6" timeOffset="656718.5621">12682 11572 79 0,'-1'14'40'16,"11"-2"-1"-16,2-14 1 16,11-8-29-16,-1-11-8 15,10-4 0-15,2-7-1 16,-2 1-1-16,0-6 0 15,-5 2 0-15,-5-1-1 16,-6 4 0-16,-10 3 0 16,-8 5-1-16,-9 2 1 15,-7 5 0-15,-7 7 0 16,-4 8 0-16,-5 10 0 15,-2 11 0-15,-1 13 1 16,4 9 0-16,5 8 0 16,3 6 0-16,9 1 1 0,12-1 0 15,8-12-1 1,15-7 0-16,10-20-2 0,11-12-1 15,15-16-4-15,-2-23-10 16,17 0-23-16,-11-15-2 16,4 2 0-16,-12-10 0 15</inkml:trace>
  <inkml:trace contextRef="#ctx0" brushRef="#br6" timeOffset="657119.585">13072 11198 94 0,'-7'13'39'16,"7"-13"2"-16,0 0-1 16,18-20-36-16,0 2-1 0,7-8 0 15,7 0-1-15,-1-3 0 16,4 5 1-16,-5 1-2 15,-3 8 1-15,-5 6-2 16,-6 9 1-16,-4 8-1 16,-11 8 0-16,-10 10-1 15,-4 6 0-15,-6 10 2 16,-5 3-2-16,-2 5 1 15,0 2 1-15,1-2 0 16,6-5-1-16,7-5 1 16,11-12 0-16,9-15-1 15,13-13 1-15,10-14-1 16,9-12-1-16,7-11-2 0,3-7 0 15,3-4-2-15,-3-7-3 16,4 13-5-16,-23-15-13 16,14 20-13-16,-23-4-2 15,3 10 2-15,-15-1 3 16</inkml:trace>
  <inkml:trace contextRef="#ctx0" brushRef="#br6" timeOffset="657300.5954">13636 10926 80 0,'-15'-2'38'0,"15"2"1"15,-15 16 0-15,15 6-23 16,-8-1-11-16,11 11-1 15,-7 5-1-15,6 8-2 16,3 3 0-16,4 1-1 16,3-6 0-16,4-2-2 0,6-10-2 15,-2-18-6-15,17-3-18 16,-16-25-12-16,8-5 0 15,-14-18-1-15</inkml:trace>
  <inkml:trace contextRef="#ctx0" brushRef="#br6" timeOffset="658209.6474">13609 10740 105 0,'0'0'41'0,"14"-7"1"15,8 16 0-15,-3-7-37 16,9 6-1-16,-1 5 0 15,4 4-1-15,-3 7 0 0,-2 10-2 16,-5 8-1-16,-7 4-1 16,-1 7 1-16,-6 2-1 15,-3-2 0-15,0-4 0 16,-1-7 0-16,0-11 0 15,5-15 1-15,-8-16 0 16,23-15 0-16,-8-17-1 16,5-14 2-16,3-15 0 15,0-11-1-15,-1-6 2 16,0-1-2-16,-6 8 2 15,-1 12-1-15,-5 14 0 16,-3 17-1-16,-5 17 0 16,0 22 0-16,1 16 0 15,-3 15 0-15,5 8 0 16,3 5-1-16,8 2-1 0,2-4 1 15,12-8-3-15,10-8 1 16,7-13-3-16,10-9 1 16,1-18-4-16,11-4-3 15,-12-25-8-15,13 9-7 16,-23-24-5-16,4 4-6 15,-22-8 2-15,-4 3 29 16,-15-4 9-16,-16-3 6 16,-1 17 10-16,-27-14 8 15,11 27 7-15,-20-4 7 16,5 22 0-16,-15 0-28 15,10 24-5-15,-2 10-2 16,9 11 0-16,3 8-2 0,11 4 1 16,12 0-2-16,11-3 0 15,15-5-2-15,11-10 0 16,8-11 0-16,5-10 0 15,9-11 0-15,-3-11 0 16,1-7 0-16,-8-10 0 16,-8-5 0-16,-4-5 0 15,-11-7 0-15,-7 1 0 16,-5 1 0-16,-4 5 0 15,-4 7 0-15,0 6 0 16,1 11 0-16,3 14 0 16,7 11-2-16,3 20 2 15,5 14 0-15,4 17 0 16,6 12-1-16,1 14-1 0,1 10 1 15,-6 5 0-15,0 3 0 16,-8-2 0-16,-5-7 0 16,-12-8 2-16,-6-8 0 15,-10-15 2-15,-8-15-3 16,-5-19 0-16,-4-15-5 15,-10-24-7-15,9-9-6 16,-16-37-6-16,15-7-3 16,-23-39-8-16,25-6-4 15,-4-17-5-15,13-12 4 16</inkml:trace>
  <inkml:trace contextRef="#ctx0" brushRef="#br6" timeOffset="689566.4409">11544 5528 57 0,'0'0'36'0,"18"-16"0"16,-17 1 0-16,-1 15-23 16,-2-30-6-16,-7 15-2 15,-9-2-1-15,-3 2-1 0,-11 2 0 16,-5 7 0-16,-6 4-1 15,0 8 1-15,-3 6-2 16,4 8 1-16,5 4-2 16,8 4 0-16,9 4-2 15,11 2-2-15,16 7-6 16,0-11-23-16,23 14-3 15,1-9 1-15,20 2-3 16</inkml:trace>
  <inkml:trace contextRef="#ctx0" brushRef="#br6" timeOffset="690215.478">11785 5808 72 0,'-3'-16'34'16,"-13"-4"2"-16,-4 5-1 15,-16-3-22-15,1 10-9 16,-15 0 2-16,5 10-4 15,-6 3 1-15,8 9-1 16,1 3 0-16,13 7 2 16,10 3-4-16,14 3 2 15,19-1 1-15,14 1-2 16,14-3 1-16,6-5-1 15,10-4 1-15,1-7-4 16,2-6 4-16,-8-5-2 16,-9-7-3-16,-10-4 3 15,-11-2-2-15,-9-2 3 0,-18-2-3 16,-5 2 4-16,-6 5-4 15,-4 3 4-15,-3 5-2 16,6 4 1-16,2 9 2 16,12 2-4-16,9 6 5 15,11 4-4-15,6 2 4 16,7 3-4-16,4 0 3 15,-2 0-1-15,-4-5-2 16,-8 1 1-16,-8-3 0 16,-11-3 0-16,-12-3-1 15,-11-4 0-15,-9-3 0 16,-7 2 0-16,-3-5 0 15,4 0 0-15,5 2 0 16,9-1 0-16,22-6 0 16,2 10-1-16,25-2 1 0,11-1 0 15,12 1 0-15,8-2 0 16,3 1 0-16,1-3 1 15,-11 1-2-15,-6-2 2 16,-15 1-1-16,-13 1 0 16,-17-5 0-16,-10 12-1 15,-11-1-1-15,-11-1 0 16,-2 8-3-16,-3 0-1 15,10 12-9-15,-6-6-22 16,17 12-2-16,3-4 2 16,14 6-2-16</inkml:trace>
  <inkml:trace contextRef="#ctx0" brushRef="#br6" timeOffset="690625.5015">12342 6554 95 0,'23'-24'35'0,"-17"-6"3"15,-3 12 1-15,-19-2-32 16,-6 11-2-16,-18 3 0 16,-7 10-1-16,-9 3-1 15,-2 8-1-15,5 3 1 16,7 9-2-16,12 1 0 15,20 1 2-15,22-2-2 16,23-4 2-16,19-5-2 16,21-5 1-16,12-8-1 0,10-12 0 15,5-11-1-15,2-5-1 16,-6-10 0-16,-10-2 0 15,-11-2 1-15,-14 3-2 16,-20 1 2-16,-16 8 0 16,-21 10 0-16,-19 7 0 15,-17 14 1-15,-18 10-1 16,-12 8-1-16,-4 14 0 15,2 5 0-15,5 6 0 16,9 9-4-16,5-5-4 16,29 12-27-16,-2-13-3 15,22 2-1-15,2-14 2 16</inkml:trace>
  <inkml:trace contextRef="#ctx0" brushRef="#br6" timeOffset="691287.5394">12596 6827 109 0,'-14'13'39'16,"12"9"1"-16,-3-5-2 15,16 6-34-15,-1-5-2 16,15 3 0-16,2-6-1 15,6-4 1-15,-1-7-2 16,3-5 1-16,-4-5 0 16,-5-8-1-16,-3-6 1 15,-7-3 0-15,-8-4-1 0,-8 0 0 16,-9 2 1-16,-11 1 0 15,-9 5 0-15,-3 8 0 16,-10 6 0-16,-1 8 1 16,0 9-1-16,5 9 0 15,9 8 0-15,11 5 0 16,12 5 0-16,12 2-1 15,11 0 0-15,10-3 2 16,6-4-2-16,8-5 0 16,-1-6 0-16,-1-10 0 15,-2-7 0-15,-6-3 0 16,-6-6 0-16,-5-1 0 15,-9-3 0-15,-11 7 0 16,-7-14 0-16,-12 10 0 16,-8 4 0-16,-5 4 0 0,3 3 0 15,0 2 0-15,4 3 0 16,8 3 0-16,16-2 0 15,17-2 0-15,16-2 0 16,13-3 0-16,10-7 0 16,6-2 0-16,0-4 0 15,-2-2 0-15,-6 1 0 16,-12 0 0-16,-10 3 0 15,-16 5 0-15,-15 0 0 16,-20 14 0-16,-11-1 0 16,-2 6 0-16,-5 7 0 15,2-1 0-15,6 8 0 16,3-9-18-16,33 13-15 15,-2-13-10-15,29 8 0 0,4-12-1 16</inkml:trace>
  <inkml:trace contextRef="#ctx0" brushRef="#br6" timeOffset="692135.5878">13524 7276 95 0,'-12'-5'39'16,"-14"-6"-1"-16,2 9 0 0,-14-4-33 15,4 5-1-15,-8 0-2 16,7 2 0-16,2 4 0 16,6 5-3-16,10 2 2 15,13 5-2-15,12 2 1 16,10 3-2-16,8-1 2 15,4 4-2-15,3-3 2 16,-2-3 1-16,-5-3-2 16,-8 0 2-16,-10-4-1 15,-12-1 0-15,-17-2 1 16,-11 1 0-16,-10-2 0 15,-7-1-1-15,-3-3 1 16,5 1-1-16,9-2 0 16,9 1-1-16,29-4-2 0,0 0-3 15,34 12-16-15,8-14-16 16,25 9 0-16,1-10-1 15,17 4 1-15</inkml:trace>
  <inkml:trace contextRef="#ctx0" brushRef="#br6" timeOffset="692323.5986">13791 7497 90 0,'-33'-3'38'0,"1"11"1"16,-14-3 1-16,6 7-30 16,-4 4-7-16,5 3 0 15,3 4-1-15,4 3-1 16,8 1-1-16,5 0-2 15,10 3-2-15,2-11-6 0,23 7-26 16,-6-15-4-16,18 3 1 16,-1-17-1-16</inkml:trace>
  <inkml:trace contextRef="#ctx0" brushRef="#br6" timeOffset="692857.6292">13967 7259 100 0,'-13'-10'39'15,"13"10"1"-15,-27 3-3 16,20 10-34-16,4-2-3 16,5 3-2-16,13 6-1 15,4-3-3-15,11 8-2 0,-4-1-3 16,12 7 1-16,-11-11-2 15,3 13 3-15,-12-8 5 16,-4 4 2-16,-13-1 4 16,-8-5 3-16,-6 7 3 15,-16-11 3-15,5 9-1 16,-19-7 0-16,7 7-2 15,-8-6-2-15,2 6-1 16,3-5-1-16,8 1-1 16,5-3-1-16,14 0 0 15,10-7 0-15,15-4-1 16,15-3 0-16,12-5 0 15,9-5 0-15,8-6-1 0,3-5 1 16,1-2-1-16,1-3 1 16,-7 0-1-16,-8 2 0 15,-11 5 1-15,-6 3-1 16,-12 6 0-16,-18 3 1 15,12 18-1-15,-21 2 0 16,-9 6 0-16,3 4-1 16,-7 5 0-16,5 2-2 15,1 0 0-15,8 8-3 16,1-7-5-16,25 12-18 15,-6-16-11-15,22 7 2 16,0-14-3-16,14 1 4 16</inkml:trace>
  <inkml:trace contextRef="#ctx0" brushRef="#br6" timeOffset="693338.6567">14773 8085 87 0,'7'-44'38'0,"0"9"0"16,-21-7 2-16,1 8-31 15,-19 4-2-15,-4 13-2 16,-14 4-1-16,1 11 0 15,-2 8-1-15,4 8-1 16,9 9 0-16,10 7 0 16,16 8 0-16,12 3-1 15,18 0 0-15,12-1-1 16,9-2 1-16,10-6-1 15,1-5 0-15,5-10-1 16,-3-12 1-16,-3-8 0 16,0-7 0-16,-5-8 0 0,-4-6-1 15,-4-1 1-15,-7-3 0 16,-9 8 0-16,-9 2-1 15,-6 6 3-15,-5 12-3 16,-22 15 1-16,-11 13 1 16,-9 16-2-16,-16 14 1 15,-8 13 0-15,-11 8 0 16,-3 6-1-16,-5-5 0 15,0-1 2-15,2-9 1 16,4-15-1-16,8-12-1 16,5-17 2-16,9-16-2 15,9-13 0-15,6-13 0 16,13-15-3-16,11-9-2 15,12-18-3-15,23 2-11 0,-2-22-15 16,25 9-8-16,1-7 1 16,11 9-3-16</inkml:trace>
  <inkml:trace contextRef="#ctx0" brushRef="#br6" timeOffset="711428.6914">8135 9865 61 0,'15'-9'34'16,"-4"3"0"-16,-6-9-2 15,8 8-21-15,-7-10-2 16,4 8-2-16,-8-7 0 16,-2 16-2-16,-6-14-1 15,-5 16-1-15,-12 4-1 16,-1 11 1-16,-11 3-1 15,-2 9-1-15,-4 4 0 16,2 3 0-16,2 1 0 16,7-3 0-16,9-1-1 15,9-8 1-15,11-1-1 16,12-5 0-16,8-6 0 0,10 0 1 15,5-1-1-15,2 0 0 16,-1 2 1-16,-4 1-1 16,-7 6 0-16,-6 3 0 15,-11 6 0-15,-12 1 0 16,-7 5-1-16,-6-1 0 15,-3-1-1-15,-1-5 0 16,7-1-4-16,1-18-2 16,21 5-17-16,-7-15-14 15,34-24 3-15,-5-8-4 16,15-3 5-16</inkml:trace>
  <inkml:trace contextRef="#ctx0" brushRef="#br6" timeOffset="711819.7138">8498 9985 83 0,'2'-16'36'16,"-2"16"0"-16,-10 0 1 15,4 11-29-15,-9 4-4 16,7 11 1-16,-4-2-2 16,6 8 0-16,2 1 0 15,5 0-1-15,1-3-1 16,7-1 1-16,9-7-1 15,1-7 0-15,6-8 0 16,6-7 0-16,3-11-1 16,-1-4 0-16,3-9 1 15,0-6-1-15,0-9 1 16,-5-1-1-16,-1-4 0 15,-5 2 0-15,-3 3 1 0,-6 3-1 16,-2 7 0-16,-8 12 0 16,-6 17 0-16,0 0 0 15,-5 19 0-15,-4 12 0 16,-3 11 0-16,-4 10 0 15,0 5-1-15,1-2 0 16,7 3-4-16,3-12-1 16,15-1-8-16,0-23-26 15,21-12 3-15,-1-19-1 16,15-11-1-16</inkml:trace>
  <inkml:trace contextRef="#ctx0" brushRef="#br6" timeOffset="712269.7394">9216 9478 78 0,'-17'-12'38'16,"0"25"-1"-16,-7 11 1 16,7 21-21-16,-7 12-12 15,8 13 0-15,-2 8-2 16,6 8 1-16,2 0-2 15,4 3 1-15,2-8-3 16,6-8 2-16,0-13-3 16,3-12 1-16,-1-14 0 15,1-13 0-15,-5-21 0 16,15 1-1-16,-4-19 1 15,1-8 1-15,2-7 0 16,7-7-1-16,4-4 2 0,2-1-3 16,4 3 1-16,3 10 2 15,-2 12-2-15,-2 11 0 16,0 13 0-16,-6 11 0 15,-8 16 1-15,-6 7-1 16,-7 8 0-16,-6 1 1 16,-7 3-2-16,-9-4 1 15,-7-5-1-15,-8-5 2 16,-3-8-2-16,-2-12 0 15,-2-7-3-15,1-16-3 16,16 2-12-16,-2-25-21 16,20-4 2-16,6-14-2 15,21-4 0-15</inkml:trace>
  <inkml:trace contextRef="#ctx0" brushRef="#br6" timeOffset="712885.7739">10120 9454 74 0,'0'0'37'0,"-6"-17"-1"15,6 17 1-15,-27 7-31 16,13 13-1-16,-10 6 1 15,3 21-1-15,-10 11 0 16,-1 20-1-16,-9 13-1 16,0 12 0-16,-6 8-2 15,-2 5 1-15,2-8-3 16,1-3 1-16,4-11-3 15,11-19-1-15,16-10-7 16,6-28-26-16,24-16-1 16,8-24 0-16,19-12-2 0</inkml:trace>
  <inkml:trace contextRef="#ctx0" brushRef="#br6" timeOffset="713158.7895">10161 10107 102 0,'0'0'38'0,"7"15"1"15,-7-15-4-15,-10 27-31 16,-1 1-1-16,0 6 0 15,-8 8-1-15,-1 3-1 16,0-2-1-16,-2-1 0 0,7-6-4 16,2-13-2-16,16-4-21 15,-3-19-12-15,28-15 3 16,-2-18-7-16,14-5 6 15</inkml:trace>
  <inkml:trace contextRef="#ctx0" brushRef="#br6" timeOffset="713659.819">10287 9707 105 0,'-19'11'39'16,"10"10"0"-16,-2-6-2 15,6 5-35-15,16-1-1 16,12 0 0-16,5 0-1 0,5-1 1 15,6-1 0-15,-2 4 0 16,0 0 0-16,-5 3 0 16,-7 3 1-16,-6 5-1 15,-8 2 1-15,-11 5 0 16,-5 0-1-16,-8 3 0 15,-4 1 0-15,-4 0 0 16,0-5-1-16,0-2 1 16,5-8-2-16,2-5 2 15,3-4-1-15,11-19 1 16,0 0 0-16,11-4-2 15,8-19 2-15,11-7 0 16,2-8 0-16,8-3-1 16,1-5 2-16,5 2-2 0,-4 3 0 15,-4 7 2-15,-11 11-2 16,-5 8 0-16,-5 14 0 15,-17 1 0-15,5 30 0 16,-9 0 0-16,-6 7-2 16,-1 4 1-16,2 9-4 15,-3-4 2-15,11 5-4 16,0-10-1-16,15 3-4 15,-4-21-8-15,22 3-19 16,-4-16 1-16,12-5-1 16,-3-14 3-16</inkml:trace>
  <inkml:trace contextRef="#ctx0" brushRef="#br6" timeOffset="716844.0011">10781 10427 67 0,'-10'-1'36'0,"10"1"-1"15,0 0 2-15,0 0-26 16,-11-13-6-16,11 13-1 15,11-27 1-15,2 10-3 16,1-9 2-16,8-2-1 16,0-4 1-16,5 3-2 15,0 0 1-15,-3 4-1 16,-1 3 0-16,-3 7 0 15,-2 1-1-15,-3 5-1 16,-1 1 1-16,3 1-1 0,-1-1 1 16,1-2-1-16,2 1 0 15,-1 2 1-15,1 4-1 16,-4 5 1-16,-2 10 0 15,-8 8-1-15,-4 16 0 16,-6 7 1-16,-7 7-1 16,2 6 1-16,-4-1-2 15,2-6-1-15,10-6-4 16,2-21-20-16,18-4-14 15,6-22 2-15,16-5-4 16,1-19 0-16</inkml:trace>
  <inkml:trace contextRef="#ctx0" brushRef="#br6" timeOffset="717100.0158">11548 10009 98 0,'0'0'39'15,"0"0"0"-15,0 0-1 16,0 0-35-16,-8 28 0 16,3 1-1-16,-1 10-1 15,-8 9 0-15,-1 6 0 16,-2 4-2-16,-3-2 1 15,6-3-4-15,-1-15-2 16,23-5-32-16,-6-22 0 16,17-13-1-16,6-18-3 15</inkml:trace>
  <inkml:trace contextRef="#ctx0" brushRef="#br6" timeOffset="717584.0435">11671 9810 97 0,'-17'1'37'15,"10"11"0"-15,7-12-1 16,-5 17-34-16,19-7-1 16,11 3 0-16,5 2 0 15,4 1 0-15,2 6 0 16,-2 3 0-16,-2 5-1 15,-8 5 1-15,-9 4-1 16,-8 8 2-16,-12 3-1 0,-3 0 1 16,-10-2-1-16,-2-2 1 15,-2-6-2-15,0-5 2 16,4-11-1-16,8-6 0 15,10-18 0-15,0 0-1 16,22-22 2-16,1-7-1 16,9-10 1-16,8-9-2 15,3-7 2-15,3-2-2 16,-2 3 1-16,-2 6-1 15,-6 9 1-15,-6 9-1 16,-5 14 0-16,-10 14 1 16,-6 15-1-16,-6 12 0 15,-3 11-1-15,-1 6 1 16,1 7-2-16,2 0 0 0,8 3-3 15,0-10 0-15,14 3-4 16,-3-19-7-16,21-1-24 16,-8-14 2-16,10-4-2 15,-5-15 1-15</inkml:trace>
  <inkml:trace contextRef="#ctx0" brushRef="#br6" timeOffset="717984.0663">12561 10195 71 0,'-3'-48'39'16,"-2"5"-1"-16,-11-1 1 15,2 16-21-15,-11 0-10 16,2 17-2-16,-9 10-1 15,3 17 0-15,-2 11-2 16,2 14 0-16,2 3-1 16,10 4 0-16,7-1-1 15,11-4 0-15,12-8-1 0,9-11 1 16,11-10-1-16,8-13 0 15,3-9 0-15,3-8 0 16,-4-11 1-16,0-1-1 16,-9-3 1-16,-4-2-1 15,-10 6 0-15,-3 3 1 16,-9 12-1-16,-8 12 0 15,0 12 0-15,-9 16-1 16,-4 15 0-16,-7 14 1 16,-4 16-2-16,-5 6 3 15,-4 5-2-15,-5-1 2 16,0-6-2-16,-4-9 2 15,-1-10-1-15,1-18 0 16,3-13-2-16,0-21-2 0,8-6-7 16,-10-28-16-16,18-2-13 15,-6-19-1-15,10-6-2 16,-4-17 2-16</inkml:trace>
  <inkml:trace contextRef="#ctx0" brushRef="#br6" timeOffset="719216.1368">8089 8523 60 0,'0'-10'34'0,"0"10"-1"15,0 0 1-15,0 0-28 0,0 0 1 16,7 27 0-16,-11-1-2 15,5 13 0-15,-5 3 0 16,3 17-2-16,-5 1 1 16,1 9-1-16,-3-1 0 15,2 0-2-15,-2-4 2 16,1-2-3-16,1-10 1 15,2-10-1-15,0-14 1 16,4-13 0-16,0-15 0 16,10-13 0-16,-2-15 0 15,3-10 0-15,4-14 0 16,-2-6 1-16,2-9-3 15,0-5 2-15,0-4-1 0,-3 0 0 16,1 3 0-16,-3 6 1 16,3 7-1-16,2 6 1 15,2 8 0-15,6 8 0 16,9 4 0-16,5 9 0 15,7 2 0-15,7 2-1 16,1 4 0-16,0 2-1 16,-2 8 0-16,-7 5-2 15,-11 11 0-15,-12 8-1 16,-9 12-1-16,-16 7 0 15,-4 11 0-15,-10 1 1 16,1 3 0-16,0-5 1 16,2-7 1-16,4-5 2 15,4-13 2-15,6-10 0 0,2-11 1 16,12-10-1-16,0-8 1 15,2-1-1-15,0-2-3 16,-7-10-22-16,7 13-13 16,-10-4 0-16,1 8-2 15,-9-4 0-15</inkml:trace>
  <inkml:trace contextRef="#ctx0" brushRef="#br6" timeOffset="719863.1738">8728 8493 66 0,'0'0'36'0,"12"-8"-1"16,-12 8 0-16,0 0-26 16,2 14-3-16,-5 3-2 15,-8 0-1-15,-3 9-1 16,-5 0 1-16,-6 4-1 15,-6-3 0-15,-1-1 1 0,-8-5 0 16,2-4 0-16,-6-6 1 16,1-4-1-16,0-7-1 15,5-2 0-15,2-3 0 16,6-2 0-16,6 0-1 15,4 2 0-15,6 2-1 16,14 3 1-16,-13-6-1 16,13 6 0-16,0 0 0 15,22 13 0-15,-5-5 0 16,3 4 0-16,6 1 0 15,5 1 0-15,4 2 1 16,4 1-1-16,1 2 1 16,-2 5-1-16,0-1 2 15,-3 2-2-15,-3 2 1 0,-5 0 0 16,-7 2 0-16,-6 0 0 15,-5 1-1-15,-3-3 0 16,-4-2-1-16,-2-5-1 16,1-1-4-16,-1-19-17 15,0 0-16-15,20-15 0 16,8-4-2-16,1-18 0 15</inkml:trace>
  <inkml:trace contextRef="#ctx0" brushRef="#br6" timeOffset="720305.1989">9028 8728 89 0,'-21'15'38'15,"11"8"0"-15,-3-9 0 16,12 7-34-16,9-8 0 16,11-2-1-16,6-4 0 15,13-5-1-15,4-8 0 16,5 0-1-16,0-7 0 15,0-7 0-15,-7 2 0 16,-8-3 0-16,-7-2 0 16,-11 1 0-16,-14 0 0 15,-9 3-1-15,-10 1 1 16,-7 4-1-16,-5 8 1 15,-5 7-1-15,-4 11 0 0,-1 9 1 16,2 8-1-16,5 11 0 16,11 4 2-16,8 0-1 15,9 1 0-15,13-4-1 16,14-7 0-16,15-11-3 15,12-6-1-15,7-17-6 16,17 4-24-16,-13-22-4 16,9 3-1-16,-10-12-1 15</inkml:trace>
  <inkml:trace contextRef="#ctx0" brushRef="#br6" timeOffset="720613.2167">9595 8733 87 0,'-21'7'37'15,"6"11"1"-15,-6-1 2 16,11 15-31-16,-5-5-2 15,6 9-2-15,4-1-1 16,0 4 0-16,3-2 0 16,-1 2-2-16,3-6-1 15,3-5 0-15,-1-8 0 16,5-8 0-16,-7-12 0 15,25-10-1-15,-1-12 1 16,3-14-1-16,7-10-1 16,4-7 1-16,0-3-1 15,-1-1 0-15,-1 3 0 16,-8 9-1-16,-3 9-1 15,-9 6 0-15,-2 15-3 0,-13-2-11 16,16 22-21-16,-17-5-2 16,11 15 2-16,-11-15-3 15</inkml:trace>
  <inkml:trace contextRef="#ctx0" brushRef="#br6" timeOffset="721612.2738">10065 8872 75 0,'-5'12'40'16,"5"-12"-1"-16,0 0-1 16,6-16-13-16,14 5-22 15,4-5-2-15,6 1 0 0,4-4-1 16,3-1 1-16,1 2-2 15,-8 0 2-15,-3-1-1 16,-8 2 1-16,-4 0-1 16,-11 2 1-16,-7 3 0 15,-10 1-1-15,-6 7 1 16,-3 2 0-16,-6 8-1 15,-5 7 1-15,-1 5 0 16,-1 9 0-16,3 4 1 16,4 5-1-16,5-2 1 15,12 2 0-15,11-7 0 16,12-5-1-16,14-9 1 15,13-9-2-15,13-13-1 16,8-9 1-16,7-6-1 0,-1-7 0 16,-4-3 0-16,-3-2 1 15,-8 4-2-15,-10 6 2 16,-12 4 0-16,-12 11 0 15,-17 9-1-15,4 13 1 16,-15 7 2-16,-5 12-2 16,-2 4 1-16,-3 4-1 15,4 1 2-15,5 0-2 16,1-7 1-16,10-5-1 15,7-10 0-15,-6-19 1 16,24 0-1-16,-1-16 0 16,2-12-1-16,1-7 1 15,0-9-1-15,-2-3 1 16,-1-1-1-16,-5-1 1 0,-4 7-1 15,-5 4 1-15,-3 9 0 16,-2 8 0-16,1 6 0 16,-5 15 0-16,15-3 0 15,-2 9 0-15,2 6 0 16,6 1 0-16,4-2 0 15,3 0 0-15,1-2 0 16,2-3 0-16,-2-3 0 16,-1-3 0-16,-6-2 0 15,0-1 0-15,-12 0 1 16,-10 3-1-16,0 0 0 15,0 0 0-15,0 0 0 16,-23 3 0-16,4 6 0 0,-1 2 1 16,1 3-2-16,1 2 1 15,3 0 0-15,6 3 1 16,9-3-2-16,4-4 1 15,11-2 0-15,11-5 1 16,4-2-1-16,7-2 0 16,2-1-1-16,2 1 1 15,-6 3 0-15,-4 5 1 16,-10 6 0-16,-12 4-1 15,-9 7 2-15,-9 1-2 16,-11 5 2-16,-3-1-2 16,-4-1 2-16,2-6-4 15,0-1-1-15,8-13-4 16,12 6-7-16,-4-26-8 15,28 11-11-15,-7-23-7 0,21 4-2 16,-4-14 1-16,18-1 2 16</inkml:trace>
  <inkml:trace contextRef="#ctx0" brushRef="#br6" timeOffset="721965.2938">11501 8758 95 0,'-6'29'40'0,"-1"-14"2"15,15 6-2-15,0-6-33 16,10-1-3-16,10-6 0 15,9-4-2-15,6-7 0 16,2-6-1-16,2-9-1 16,-6-1 0-16,-2-6-1 15,-11 1 1-15,-8-3-1 0,-11-1 1 16,-13 3 1-16,-9 5-1 15,-12 7 1-15,-8 9 0 16,-10 11 0-16,-4 16 1 16,-4 10 1-16,4 11-1 15,6 5 1-15,11 7-1 16,16-3 0-16,15-5 0 15,20-6-2-15,18-18-3 16,27-8-1-16,19-19-9 16,35-1-7-16,-2-28-8 15,35 2-15-15,8-15-2 16,22-2 0-16,4-12 2 15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05T02:35:33.516"/>
    </inkml:context>
    <inkml:brush xml:id="br0">
      <inkml:brushProperty name="width" value="0.08819" units="cm"/>
      <inkml:brushProperty name="height" value="0.35278" units="cm"/>
      <inkml:brushProperty name="color" value="#FFC000"/>
      <inkml:brushProperty name="tip" value="rectangle"/>
      <inkml:brushProperty name="rasterOp" value="maskPen"/>
    </inkml:brush>
  </inkml:definitions>
  <inkml:trace contextRef="#ctx0" brushRef="#br0">4628 14908 36 0,'-6'14'33'16,"6"-14"1"-16,0 0-2 15,10-29-24-15,16-6-4 16,12-17-1-16,9-11 0 0,11-15 0 16,12-9-1-16,3-5 1 15,8 1-1-15,1 1-1 16,3 9-1-16,-5 16 0 15,-5 22 0-15,-9 20-1 16,-9 20 0-16,-12 24 0 16,-9 21 0-16,-13 28 0 15,-9 21-1-15,-8 22 1 16,-6 21 0-16,-7 16 0 15,0 15 2-15,-4 8-1 16,0 3-1-16,4-8 1 16,4-12-2-16,6-21 3 15,7-29-1-15,9-40 0 0,10-43-1 16,9-49 2-16,9-40 2 15,8-49-1-15,7-28 0 16,3-28 1-16,4-14 1 16,1-5 0-16,-3 18-1 15,-3 22-2-15,-8 37 1 16,-11 43-2-16,-9 41 2 15,-8 39-3-15,-7 35 1 16,-4 31-2-16,-3 17-1 16,4 10-4-16,-3-7-27 15,22-4-2-15,2-25-2 16,15-23 0-16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05T02:35:35.639"/>
    </inkml:context>
    <inkml:brush xml:id="br0">
      <inkml:brushProperty name="width" value="0.08819" units="cm"/>
      <inkml:brushProperty name="height" value="0.35278" units="cm"/>
      <inkml:brushProperty name="color" value="#FFC000"/>
      <inkml:brushProperty name="tip" value="rectangle"/>
      <inkml:brushProperty name="rasterOp" value="maskPen"/>
    </inkml:brush>
  </inkml:definitions>
  <inkml:trace contextRef="#ctx0" brushRef="#br0">9024 14925 0 0,'0'0'28'0,"0"0"1"15,0 0 2-15,4 12-21 16,-4-12-1-16,0 0 0 16,0 0 1-16,0 0-1 15,-16-4-3-15,16 4-1 16,0 0 0-16,0 0-1 15,0 0-1-15,0 0-1 0,0 0 0 16,8-14-1-16,0 4 1 16,2-4-1-16,1-3 0 15,4-5 2-15,-1-6-3 16,2 1 2-16,-1-4-1 15,3-1 1-15,-3-1-1 16,6-2 1-16,1-5-1 16,-1 1-1-16,4-10 1 15,6-7 0-15,4-8 0 16,6-12-1-16,5-11 0 15,7-11 1-15,5-11 0 16,7-8-1-16,7-10 1 16,5-7 0-16,6-3-1 15,-1-7 2-15,5-4-2 0,2-1 1 16,0-1 0-16,2-3-1 15,1-4 1-15,1 0-1 16,3-3 1-16,4 0-1 16,-1-5 0-16,6-2 1 15,0-3-1-15,6 3 0 16,3-4 1-16,0-1 1 15,3-5-1-15,3-1-1 16,0-6 2-16,8-2-1 16,1-2 0-16,-2-3-1 15,1-4 1-15,0-2-3 16,0-3 0-16,9 0 2 15,4-5-2-15,-5-1 0 16,4 0 1-16,5-2 1 0,5 4 0 16,4 1 1-16,0-1 1 15,-1 3 1-15,-2 2-1 16,10 4 0-16,-3 1 0 15,-3 2-2-15,-4 1 2 16,4 0-1-16,2 3-1 16,2 0-2-16,-3-1 2 15,-6 0 1-15,-2-3-1 16,2 0 0-16,-1-1 0 15,-9 1 0-15,-9-1 0 16,-4 2 2-16,-2 4-1 16,-2 6-2-16,-4 4 1 15,-7 5 1-15,-6 4-1 16,0 10-1-16,-6 7 1 15,-2 13 1-15,-8 9-4 0,-12 11 2 16,-9 14 0-16,-9 13-1 16,-11 20-1-16,-15 8-3 15,-8 25-2-15,-20-4-20 16,2 28-4-16,-17-5-2 15,9 19 0-15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05T02:35:37.620"/>
    </inkml:context>
    <inkml:brush xml:id="br0">
      <inkml:brushProperty name="width" value="0.08819" units="cm"/>
      <inkml:brushProperty name="height" value="0.35278" units="cm"/>
      <inkml:brushProperty name="color" value="#FFC000"/>
      <inkml:brushProperty name="tip" value="rectangle"/>
      <inkml:brushProperty name="rasterOp" value="maskPen"/>
    </inkml:brush>
  </inkml:definitions>
  <inkml:trace contextRef="#ctx0" brushRef="#br0">17365 2237 45 0,'-11'-2'29'0,"-1"-4"2"16,12 6 0-16,-24-15-20 15,24 15-4-15,-19-9-1 16,19 9-1-16,-18-9 0 16,18 9-1-16,-14-8-1 15,14 8-1-15,0 0 0 16,0 0 0-16,0 0-1 15,0 0 0-15,0 0 0 16,20-6 0-16,-3 6 0 16,7 0 0-16,6-1 0 15,9-3 0-15,5 2 0 0,5-2 0 16,6-1 0-16,7 1-1 15,4 2 1-15,6 0-1 16,8-1 0-16,12 1 0 16,12-4 1-16,13 4 0 15,15-5 0-15,16 3 0 16,17-4 0-16,9 7 1 15,12 0-1-15,9 2-1 16,6 7 1-16,9 0-1 16,8 9 1-16,2-6-1 15,5 6 1-15,12-3-1 16,9-1 1-16,8 1 1 15,14-4-1-15,12 2 0 16,13-5 0-16,11-3 1 16,16 0-1-16,4-2 0 0,15-3 0 15,7-2 0-15,8-2 0 16,6 0-1-16,4 2-2 15,-6-7-7-15,-6 14-27 16,-22-4-5-16,-171 2 3 16,11 0-4-16</inkml:trace>
</inkml:ink>
</file>

<file path=ppt/ink/ink1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05T02:55:11.963"/>
    </inkml:context>
    <inkml:brush xml:id="br0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5684 17674 7 0,'0'0'25'16,"0"0"-1"-16,0 0-12 15,0 0-3-15,0 0 1 16,0 0-2-16,0 0-2 15,0 0-2-15,0 0-1 16,0 0 1-16,0 0-1 16,0 0 0-16,0 0 0 15,0 0 0-15,12-14-1 16,-12 3 1-16,1-4-2 0,1-5 1 15,2-2-2-15,-2-3 1 16,0-4-1-16,3-3 0 16,-3-2 0-16,2-1 1 15,-2-2-1-15,0-1-1 16,-1 0 1-16,1-1 0 15,-1-4 0-15,-1 3 0 16,0-3 0-16,1-4 0 16,-1-3 0-16,1-2 1 15,1-3-2-15,-2-2 2 16,0-3-2-16,1-4 2 15,-1-3-2-15,2 3 2 16,-2-1-2-16,-2-2 1 16,2-2 1-16,-1-2-2 0,1 1 2 15,0 0-2-15,1-2 2 16,-1-5-1-16,3-2 1 15,-1-4-1-15,2 5 0 16,-4-4 1-16,1 0 1 16,-1 4-1-16,0 2 1 15,-1 1-1-15,-3 3 1 16,2 3-1-16,-1-2 2 15,0 0-2-15,4-1-1 16,-3 0 1-16,2-4 1 16,1 0 0-16,2-1 0 15,1-5 0-15,3 1 1 16,-2 0-1-16,1-1 0 15,3-1 1-15,-4-2-3 0,-2 1 3 16,1 2-2-16,1-2 1 16,-4-3-1-16,0 2 1 15,0-3-1-15,-2-2 0 16,5 2-1-16,-7-2 1 15,5-3-1-15,0 0 1 16,-1 0-1-16,-1-2 1 16,4-1 0-16,-6-1 0 15,4 1-1-15,-1-4 1 16,0 1 1-16,-1-2-1 15,3-1 0-15,-4-3 0 16,2 0 0-16,2-4 0 16,0-2 0-16,1-2 0 0,1-1-1 15,1-2 0-15,0-4 0 16,1 1 0-16,1-3 1 15,-1 3 0-15,0-5 0 16,-4-5 0-16,3-6 1 16,-1-2 0-16,-3-1 1 15,0-11-1-15,0-7 0 16,-1-7-1-16,1-9-2 15,-1-5 2-15,4 0-2 16,-3-7-1-16,3-1 1 16,1-1 0-16,-2 4 0 15,2 2 0-15,0 6 2 16,-2 3-1-16,1 3 1 15,0 3 0-15,-1-1 0 0,1 3 1 16,0 0-1-16,-1-5 1 16,3-3-1-16,-3-5-1 15,3-2 0-15,0-7 1 16,-2-4 0-16,4 0-2 15,-3-3-1-15,4 0 1 16,-3 2 0-16,1 0-1 16,2 7 1-16,-2 1-1 15,3 7-1-15,-1 0 0 16,-2 4-2-16,12 14-27 15,-18-5 0-15,9 22-2 16,-12-1-2-16</inkml:trace>
  <inkml:trace contextRef="#ctx0" brushRef="#br0" timeOffset="1847.1056">5640 14744 2 0,'-12'-2'28'0,"12"2"0"16,0 0-7-16,-11-14-4 16,11 14-2-16,0 0-3 0,0 0-2 15,0 0-3-15,0 0-1 16,-9-6-2-16,9 6 0 15,0 0-1-15,-6 12 0 16,6-12-1-16,0 0 0 16,0 0 2-16,0 0-1 15,0 0-1-15,0 0-1 16,15 7 0-16,-2-11 0 15,-2 1 1-15,4 0-2 16,1 0 0-16,-1 0 0 16,5-1 2-16,-2 1-1 15,-3 0-1-15,2 0 0 16,-2 1 0-16,0-3 1 15,-1 1-1-15,-2 1 0 0,0 0 0 16,-2-2 0-16,-10 5 0 16,18-2-1-16,-18 2 1 15,15 1-1-15,-15-1 1 16,11 3-1-16,-11-3 0 15,0 0 1-15,0 0 0 16,0 0-1-16,0 0 1 16,0 0 0-16,0 0 1 15,-13-2-1-15,2 2 0 16,-2 1 1-16,-7 3-1 15,-1 1 1-15,-1 0-2 16,-2 3 1-16,-1-2-1 16,4 1 2-16,-1-2-2 15,4-1 1-15,4-3 1 16,4-1-1-16,10 0 2 0,-14-7-1 15,14 7 0-15,0 0-1 16,0-14 2-16,0 14-2 16,0 0 0-16,15-8 0 15,-15 8 0-15,18 0 0 16,-6 3 0-16,4-2 0 15,4 0 0-15,3-2 0 16,6-3-1-16,-1-3-1 16,5-1-2-16,1-6-3 15,12 5-27-15,-14-7-2 16,6 10-1-16,-12-4 0 15</inkml:trace>
  <inkml:trace contextRef="#ctx0" brushRef="#br0" timeOffset="4197.2401">17941 5555 83 0,'0'0'38'0,"-9"-14"-3"16,9 14 2-16,-9 15-35 15,9 11 0-15,0 15 1 16,1 19 1-16,-2 16-2 15,-1 18 1-15,-6 17-1 16,-1 8 0-16,-5 4 0 16,0-6 0-16,3-8-6 15,-1-23-5-15,20-16-27 16,-3-30 3-16,19-18-3 15,4-29-1-15</inkml:trace>
  <inkml:trace contextRef="#ctx0" brushRef="#br0" timeOffset="4384.2508">18014 6228 95 0,'-20'-7'37'0,"20"7"-1"16,0 0 1-16,18-7-33 15,13-5-2-15,17-8-1 16,13-6-2-16,7-11-3 15,20 0-11-15,-5-19-20 16,12 2-2-16,-7-15 2 16,4 1-3-16</inkml:trace>
  <inkml:trace contextRef="#ctx0" brushRef="#br0" timeOffset="4571.2615">18938 5248 90 0,'-38'25'36'0,"-9"19"1"15,4 30 1-15,-12 11-33 16,11 16-2-16,11 13-1 15,5 3-1-15,13 4-1 16,7-10-3-16,18-1-6 16,5-28-11-16,26-3-16 15,5-20 0-15,19-15-1 16,-2-23 1-16</inkml:trace>
  <inkml:trace contextRef="#ctx0" brushRef="#br0" timeOffset="5413.3096">19269 6004 99 0,'-24'-12'36'0,"-16"4"2"0,-1 27-2 16,-7 7-30-16,4 13-2 16,0 6 0-16,11 6-1 15,9-3-2-15,12-1 0 16,17-9 0-16,12-11 0 15,18-12-1-15,13-13 1 16,9-12-1-16,4-13 0 16,1-8 0-16,-4-9 0 15,-7-3 0-15,-9-4 0 16,-14 0 1-16,-14 4-1 15,-12 3 0-15,-11 8 0 16,-10 4 1-16,-5 10 0 16,-5 4 0-16,-1 6-1 0,5 4 1 15,8 7 0 1,17-3-1-16,-8 10 0 0,21-2 1 15,7 0-1-15,12 0 0 16,7 3 0-16,3 2 0 16,1 4 0-16,-2 1 0 15,-1 6 0-15,-7 7 0 16,-1 7 0-16,-13 5 0 15,-5 6 0-15,-10 5 0 16,-8 0 0-16,-5-2-1 16,-4 0 2-16,-1-6-2 15,2-10 2-15,-1-8-2 16,4-10 2-16,9-18-1 15,0 0 0-15,7-27 0 16,6-7 0-16,2-11 0 0,2-11 0 16,1-9 1-16,5-8-1 15,-2-2-2-15,1 2 2 16,1 6-2-16,-3 9 3 15,-1 9-3-15,0 10 2 16,2 17-2-16,0 9 2 16,1 16 3-16,-2 7-4 15,-1 9 4-15,6 6-4 16,-4 6 3-16,1 7-2 15,-1 4 2-15,-5 3-3 16,-6 1 1-16,-3 1-1 16,-9-3 0-16,-6-4 1 15,-4-5-1-15,-10-5 1 16,-3-7 0-16,-9-6 0 0,-1-3-1 15,-5-5 1-15,-1-1 0 16,-1 1 0-16,1 6 0 16,0 9 0-16,1 10 0 15,3 16 2-15,1 11-2 16,6 13 2-16,3 6-3 15,6 6 1-15,9 0-5 16,2-18-5-16,26 4-25 16,-4-26-4-16,19-12 0 15,0-23-1-15</inkml:trace>
  <inkml:trace contextRef="#ctx0" brushRef="#br0" timeOffset="5811.3324">20310 6195 96 0,'8'22'39'15,"-4"-12"1"-15,12 5-2 16,1-16-23-16,17-11-13 15,10-14 0-15,9-7 0 16,7-10 0-16,2-8-1 16,-4-3-2-16,-11 0 3 15,-9 4-3-15,-13 7 3 16,-22 12-2-16,-16 15 2 15,-20 16 0-15,-17 21 1 16,-14 18 1-16,-4 16-2 0,-4 13 1 16,8 7-3-16,12 3 0 15,19-5 0-15,23-6 0 16,28-14 0-16,29-12 0 15,27-21 0-15,32-6-14 16,9-24-9-16,32 5-9 16,-6-17-11-16,11 4 1 15,-12-10-2-15,-1 7 3 16</inkml:trace>
  <inkml:trace contextRef="#ctx0" brushRef="#br0" timeOffset="6493.3714">18382 7325 91 0,'4'-22'35'0,"2"9"0"16,-6 13 0-16,0 0-31 15,-15 23 1-15,8 18-1 16,-4 9 1-16,4 16-2 15,3 1 2-15,6 1-1 16,6-9 1-16,20-12-1 16,8-24 0-16,17-21-1 15,11-27 1-15,16-19-2 16,2-15-1-16,4-13-2 15,-5-3-3-15,-15-2-3 16,-1 17-25-16,-32 2-7 16,-7 26-1-16,-27 4 0 15</inkml:trace>
  <inkml:trace contextRef="#ctx0" brushRef="#br0" timeOffset="6706.3836">18611 7851 108 0,'-5'55'38'0,"-7"-7"0"16,7 8-2-16,3-8-34 15,-1-4-4-15,8-4-1 16,-1-15-10-16,19-6-21 15,4-19-4-15,18-4 1 16,7-21-2-16</inkml:trace>
  <inkml:trace contextRef="#ctx0" brushRef="#br0" timeOffset="7103.4063">19216 7668 105 0,'-24'20'38'0,"0"20"1"16,-7 2-1-16,6 19-31 15,-3-2-4-15,9 5 0 16,4-5 0-16,9-2-1 16,11-12 0-16,13-10-1 15,13-17 1-15,17-22-3 0,10-18 2 16,11-13 0-16,8-15 0 15,3-9-1-15,-2-9 1 16,-2 1 0-16,-14 4 0 16,-12 6 0-16,-14 16-1 15,-16 13 0-15,-20 28 0 16,-12-1 1-16,-15 26-1 15,-5 13 0-15,-3 9 0 16,2 7 1-16,5 2-1 16,14-5-1-16,17-9 0 15,21-19-2-15,20-14-2 16,12-22-3-16,29-4-10 15,-4-29-20-15,19-6-2 16,-7-22 3-16,6-1-2 0</inkml:trace>
  <inkml:trace contextRef="#ctx0" brushRef="#br0" timeOffset="7479.4278">20462 7094 118 0,'-26'32'40'16,"-15"17"0"-16,-1 33-2 15,-8 12-35-15,1 11-1 16,3 7-1-16,3 3 0 15,10-3-1-15,8-14-2 16,15-10-1-16,12-21-2 16,19-18-2-16,7-27-5 15,25-6-8-15,-5-39-15 16,25-1 11-16,-15-27 12 0,10-3 4 15,-11-13 5-15,-4-4 5 16,-7 6 5-16,-21-6 10 16,4 27 15-16,-29 0-8 15,4 30-11-15,-22 11-3 16,0 25-4-16,-13 16-1 15,0 17-2-15,-3 11-1 16,4 4-1-16,5 3-1 16,11-11-1-16,10-5-2 15,8-19-5-15,20-5-15 16,-8-26-15-16,20-12 1 15,-6-21-2-15,11-6 0 16</inkml:trace>
  <inkml:trace contextRef="#ctx0" brushRef="#br0" timeOffset="7630.4364">20691 7319 111 0,'-17'-10'38'0,"7"20"-1"16,0 8-3-16,14 6-37 15,14 19-12-15,3-13-23 16,24 7 2-16,3-6-1 15,16 6-2-15</inkml:trace>
  <inkml:trace contextRef="#ctx0" brushRef="#br0" timeOffset="8681.4965">21303 7617 111 0,'-29'8'39'0,"-20"0"3"16,1 19-2-16,-9 4-35 15,-1 12 0-15,-2 6-1 16,7 6 0-16,8-1-2 15,15-1-1-15,16-10 1 16,17-9-2-16,20-14 0 16,17-15 0-16,12-12 0 15,11-17 0-15,4-12 0 16,3-9 0-16,-7-11 0 15,-6-1 0-15,-12 4 0 16,-11 0 0-16,-13 7 0 16,-10 9 0-16,-11 10 0 15,-7 14 0-15,-9 17 0 16,-4 14 0-16,1 10 0 0,-1 9 0 15,5 9 0-15,5-1-3 16,7 1-1-16,8-5 0 16,13-5-2-16,6-16-2 15,14 3-11-15,-7-25-16 16,15 1-4-16,-7-18 1 15,9 0 1-15,-9-17 21 16,-1 6 13-16,-6-4 4 16,-14-4 13-16,5 16 17 15,-19-4 5-15,5 14 1 16,-9 12 2-16,-16 5-21 15,-2 7-10-15,4 15-2 16,-6 7-2-16,2 8-1 16,-1 4-1-16,8-1-1 15,-1-3 0-15,10-7-1 0,3-9 1 16,9-13-1-16,8-14 0 15,6-16 1-15,5-13 0 16,5-6 1-16,3-13-1 16,0-4 1-16,-2-5-2 15,2 7 3-15,-8 4-3 16,-5 9 0-16,-4 13 0 15,-8 13 0-15,-12 12 0 16,11 19 0-16,-10 11 0 16,0 6-3-16,4 5 1 15,3 2-1-15,10 1-1 16,8-9-1-16,14-2-1 0,3-16-4 15,21 5-12-15,-11-23-15 16,19 1 1-16,-7-19-1 16,4 0 0-16,-8-17 17 15,-3-1 19-15,-12 1 7 16,-21-14 14-16,3 15 16 15,-29-8 2-15,-2 16 2 16,-26-2 0-16,-4 25-15 16,-18 4-17-16,-2 16-2 15,-4 11-2-15,0 9-4 16,8 8 0-16,8 4 0 15,13-2 0-15,20-2 0 16,16-12 0-16,17-8 0 16,14-17 0-16,13-8 0 15,5-15 0-15,1-9 0 0,-1-10 0 16,-9-6 0-16,-7-4 0 15,-12 2 0-15,-10 5 0 16,-12 7 0-16,-12 13 0 16,-14 16 0-16,-6 18 0 15,-8 14 0-15,-2 21 0 16,-8 6-7-16,5 21-6 15,-14-7-5-15,12 25-7 16,-23-24-10-16,6 14-7 16,-17-11 0-16,-6 1 1 15</inkml:trace>
  <inkml:trace contextRef="#ctx0" brushRef="#br0" timeOffset="9305.5322">18616 9746 110 0,'-27'7'36'0,"-12"-15"1"16,2 6-5-16,-9-21-31 15,-5-8 0-15,-8-12 0 16,-6-13 0-16,-7-15 0 16,2-12 0-16,-3-10 2 15,4-4-1-15,6-6-1 16,13 5 1-16,13 1-1 15,16 6 1-15,14 11-1 16,21 9 1-16,12 9-2 0,13 12 1 16,3 12-1-16,3 13 0 15,-4 18 0-15,-5 20 0 16,-17 27 1-16,-17 21-1 15,-17 26 2-15,-18 21 0 16,-15 18 0-16,-8 13-1 16,-3 2 2-16,4-1-1 15,11-16 0-15,24-14-1 16,27-30 0-16,34-31-2 15,41-31-2-15,26-35-4 16,44-12-29-16,6-31-5 16,22-4 1-16,-5-21-2 15</inkml:trace>
  <inkml:trace contextRef="#ctx0" brushRef="#br0" timeOffset="9629.5507">19218 8970 103 0,'18'-30'37'15,"6"19"1"-15,-11 3-1 16,-3 20-33-16,-9 15-1 16,-2 21 0-16,-9 16-1 15,-4 13 0-15,0 8-1 0,-3 8-1 16,4-2-1-16,1-9-1 15,9-7-3-15,1-29-9 16,17-7-23-16,-3-24 0 16,7-13-1-16,-5-25 0 15</inkml:trace>
  <inkml:trace contextRef="#ctx0" brushRef="#br0" timeOffset="9816.5615">18936 8961 125 0,'-39'-29'40'0,"24"18"1"15,15-4-1-15,14 6-37 16,33-5-2-16,20-1 0 0,16 0-5 16,12-1 1-16,13 11-4 15,-4-11-15-15,6 24-17 16,-14 1-1-16,-4 14 0 15,-17-4-1-15</inkml:trace>
  <inkml:trace contextRef="#ctx0" brushRef="#br0" timeOffset="10356.5924">19878 9051 107 0,'-13'9'38'0,"-8"-3"2"16,7 15-2-16,-4 1-31 15,4 13-2-15,2 6-1 16,3 7 0-16,1 4-2 15,8-2 1-15,6-5-2 0,7-5 0 16,9-13 0-16,10-14 0 16,6-17 0-16,7-15-1 15,6-11 2-15,2-13-2 16,-3-7 0-16,-2-5 0 15,-4-3 0-15,-7 3-2 16,-8 6 2-16,-8 11-1 16,-11 15 0-16,-10 23 0 15,-8 13 0-15,-11 26 0 16,-9 27 0-16,-7 22 1 15,-6 22 0-15,-1 19 0 16,-4 11 1-16,2 5-1 16,4-3-1-16,5-11 2 15,6-17-2-15,9-18 3 0,4-23-3 16,7-25 2-16,5-27-1 15,4-21-1-15,11-35 3 16,2-12-1-16,1-20 1 16,2-15-2-16,2-14 2 15,2-13-2-15,1-4 0 16,1 1 0-16,0 6 0 15,1 8 0-15,2 6 0 16,7 10 0-16,7 16-3 16,4 6-3-16,14 19-2 15,0-11-10-15,22 17-20 16,-6-8-2-16,12 7 1 15,-6-9-1-15</inkml:trace>
  <inkml:trace contextRef="#ctx0" brushRef="#br0" timeOffset="10534.6025">20968 8629 83 0,'-9'-18'38'0,"-2"21"1"15,-18 10 1-15,5 26-12 16,-7 5-23-16,1 11-2 16,-3 14 0-16,4 10-2 15,4 6 1-15,-3 3-4 16,18 2-2-16,-6-18-19 15,20 7-16-15,1-18 0 16,15-9-1-16,1-21-2 16</inkml:trace>
  <inkml:trace contextRef="#ctx0" brushRef="#br0" timeOffset="10917.6244">21249 9080 110 0,'-24'-14'41'16,"-4"19"0"-16,-17-1 0 15,0 22-34-15,-8 9-3 16,1 10 0-16,4 5-1 16,6 3 1-16,13-1-4 15,16-7 0-15,16-8 0 16,17-15 0-16,17-17 0 15,13-14 0-15,10-15 0 16,6-14 0-16,1-7 0 0,-1-8 0 16,-10-1 0-16,-7 3 0 15,-15 8 0-15,-14 10 0 16,-12 17 0-16,-8 16 0 15,-20 10 0-15,-2 18 0 16,1 9 0-16,-3 7 0 16,10 2-5-16,4-5 1 15,14-3-4-15,4-22-7 16,31 2-14-16,-5-31-11 15,23-8 0-15,1-21-1 16,14-7 2-16</inkml:trace>
  <inkml:trace contextRef="#ctx0" brushRef="#br0" timeOffset="11257.6439">22020 8593 104 0,'-13'-1'41'0,"-17"15"0"16,-2 29 1-16,-23 11-34 15,9 15-4-15,-3 12 1 16,2 11-2-16,1 4 1 15,7-1-1-15,15-5-3 16,5-9 0-16,10-14 0 16,9-14 0-16,11-23 0 15,9-20 0-15,9-20 0 16,5-17 0-16,4-12 0 15,5-10 0-15,-1-6 0 16,-3 1 0-16,-2 8 0 16,-8 7 0-16,-6 15 0 0,-9 12 0 15,-14 12 0-15,12 24 0 16,-14 9-4-16,-3 4-3 15,5 19-9-15,-14-17-12 16,15 17-14-16,-5-13 1 16,13 0-1-16,3-14 2 15</inkml:trace>
</inkml:ink>
</file>

<file path=ppt/ink/ink1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0" timeString="2014-07-23T01:15:39.097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6123 6412 0</inkml:trace>
</inkml:ink>
</file>

<file path=ppt/ink/ink1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04T01:01:38.271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1583 17579 18 0,'-16'-25'33'0,"8"13"2"15,-8-7-1-15,8 2-21 16,-18-6 4-16,6 7-11 16,-3 1-1-16,1 8-2 15,-2 6 0-15,3 9 1 16,-4 12-2-16,4 9 0 15,-1 8 0-15,3 7 1 16,19-44-2-16,-15 54 2 0,15-54-2 16,-6 61 4-16,6-61-5 15,10 64 2-15,-10-64-2 16,33 49-1-16,-33-49 2 15,50 20-2-15,23-20 1 16,12-16-3-16,-3-22 3 16,-1-12-3-16,-13-21 4 15,-18-10-1-15,-37 1-2 16,-48 32 2-16,-22 20 0 15,-16 19-1-15,-6 23 0 16,-4 11-3-16,12 24-32 16,4 1 1-16,31 5-2 15,19-14-1-15</inkml:trace>
  <inkml:trace contextRef="#ctx0" brushRef="#br0" timeOffset="2217.1265">2776 17845 34 0,'-46'-5'32'0,"46"5"3"15,0 0-3-15,0 0-13 16,0 0-11-16,0 0-2 15,0 0-5-15,0 0 3 16,0 0-2-16,0 0-1 16,2 37 1-16,-2-37-5 15,0 0 0-15,-3 58-21 16,3-58-10-16,3 45-2 15,-3-45 1-15</inkml:trace>
  <inkml:trace contextRef="#ctx0" brushRef="#br0" timeOffset="3276.1873">3327 17786 34 0,'-6'-16'30'0,"6"16"1"15,-4-15-9-15,4 15-11 16,-9-16 0-16,9 16-2 16,0 0-2-16,0 0-1 15,0 0-2-15,0 0 1 16,0 0-2-16,-14 53-2 15,14-53 0-15,0 0-4 16,-13 64-15-16,13-64-17 16,-8 55-1-16,8-55-1 15,-3 52-2-15</inkml:trace>
  <inkml:trace contextRef="#ctx0" brushRef="#br0" timeOffset="3878.2218">3835 17609 20 0,'0'0'32'16,"0"0"2"-16,0 0-3 15,-17-6-18-15,17 6-3 16,-18 21-1-16,13-4-2 15,-5 6-2-15,10-23 1 16,0 0 3-16,-5 58-6 16,5-58 0-16,-5 54 0 15,5-54-1-15,-5 62-2 16,5-62-6-16,-1 57-26 15,1-57-7-15,9 51 1 16,-9-51 1-16</inkml:trace>
  <inkml:trace contextRef="#ctx0" brushRef="#br0" timeOffset="6070.3472">2861 18055 32 0,'0'0'35'0,"0"0"-2"0,0 0 2 15,0 0-25-15,0 0-3 16,-44-42-3-16,44 42-1 15,0 0 2-15,0 0-5 16,0 0 6-16,-52 13-4 16,52-13 2-16,0 0 0 15,-52 30-1-15,52-30 1 16,0 0-3-16,-29 47 3 15,29-47-4-15,0 0 3 16,-5 56-3-16,5-56-4 16,0 0 4-16,0 0 0 15,43 43-1-15,-43-43 1 16,0 0 0-16,64-6-2 0,-64 6 0 15,0 0 3-15,62-39-2 16,-62 39 0-16,0 0 0 16,28-54 0-16,-28 54 0 15,0 0 2-15,-16-48 1 16,16 48-1-16,0 0-1 15,-48-20-4-15,48 20-21 16,0 0-11-16,0 0-2 16,-48 14 0-16</inkml:trace>
  <inkml:trace contextRef="#ctx0" brushRef="#br0" timeOffset="6762.3868">3378 18062 23 0,'0'0'36'0,"0"0"1"15,0 0-2-15,0 0-20 16,0 0-3-16,0 0-3 15,0 0-2-15,0 0 0 16,0 0-5-16,0 0 2 16,0 0-2-16,0 0 1 15,0 0-3-15,0 0-3 16,-27 41-4-16,27-41-16 15,0 0-14-15,1 43 0 16,-1-43-2-16,0 0-2 16</inkml:trace>
  <inkml:trace contextRef="#ctx0" brushRef="#br0" timeOffset="7783.4452">3763 18036 34 0,'0'0'34'16,"0"0"4"-16,0 0-3 16,0 0-22-16,-49-11-9 15,49 11 0-15,0 0-1 16,0 0 4-16,0 0-2 15,0 0-5-15,0 0 0 0,54-45 1 16,-54 45 0-16,0 0 0 16,0 0 0-16,59-21-4 15,-59 21 3-15,0 0 2 16,0 0 2-16,0 0-5 15,52 19 4-15,-52-19 0 16,0 0-1-16,-6 42 1 16,6-42-1-16,0 0-4 15,-37 58 3-15,37-58 1 16,0 0 0-16,-46 58-1 15,46-58 1-15,0 0-1 16,-42 50 0-16,42-50 4 16,0 0-5-16,0 0 2 15,0 0-1-15,0 0 0 16,0 0-1-16,0 0 1 0,0 0-1 15,61 22 0-15,-61-22 1 16,48-15 0-16,-48 15-1 16,56-15 0-16,-56 15 0 15,55-16 1-15,-55 16-1 16,48-11 0-16,-48 11 0 15,0 0 0-15,58-12 1 16,-58 12-3-16,0 0 2 16,0 0 0-16,0 0 1 15,46 0-4-15,-46 0 3 16,0 0-2-16,0 0-2 15,0 0-1-15,0 0-27 16,0 0-10-16,0 0 1 16,0 0 1-16</inkml:trace>
  <inkml:trace contextRef="#ctx0" brushRef="#br0" timeOffset="9548.5461">5335 17915 33 0,'0'0'32'0,"50"-30"0"16,-50 30-2-16,0 0-20 16,0 0-3-16,0 0-1 15,0 0-2-15,0 0 0 16,0 0-3-16,0 0 3 15,0 0-1-15,0 0-1 16,0 0 1-16,0 0-1 16,0 0 1-16,0 0-1 15,0 0 1-15,-16 41-1 16,16-41 0-16,0 0 0 15,0 0 1-15,0 0-2 16,29 45-1-16,-29-45 1 0,0 0-3 16,0 0 3-16,59 30-1 15,-59-30 0-15,0 0-1 16,0 0 1-16,57 32 1 15,-57-32-1-15,0 0 0 16,0 0 0-16,23 44-1 16,-23-44-1-16,0 0-2 15,0 0-7-15,0 0-29 16,0 0 2-16,0 0 0 15,0 0 1-15</inkml:trace>
  <inkml:trace contextRef="#ctx0" brushRef="#br0" timeOffset="9728.5564">5491 17975 58 0,'-7'-41'38'15,"7"41"-1"-15,0 0 2 16,-14-45-29-16,14 45-3 16,0 0-2-16,0 0-2 15,-1-38 0-15,12 22-3 16,17-1-3-16,15 9-17 15,16-15-18-15,13 1-2 16,-1-2-1-16,-4 9 0 16</inkml:trace>
  <inkml:trace contextRef="#ctx0" brushRef="#br0" timeOffset="10946.6261">5436 17453 24 0,'1'-17'32'16,"-1"17"0"-16,-2-15-4 0,2 15-19 15,0 0-2-15,0 0-1 16,-21 20-1-16,16 3 0 16,-8 2-2-16,6 5 1 15,-5 1-1-15,7-4 0 16,-3-1 0-16,11-5-1 15,-3-10 0-15,0-11 1 16,13 0-1-16,0-14-1 16,3-9 1-16,2-3-1 15,-2-5 1-15,3-4-2 16,-3-1 1-16,-5 2 0 15,-1 0 0-15,-3 4 0 16,-5 9-1-16,-4 5 1 16,2 16-1-16,-12-9 1 0,0 18 0 15,1 9-1-15,-1 3 1 16,-1 8-1-16,0 6 0 15,-1 2 1-15,1 1-1 16,1-1 0-16,5-3-1 16,0-6 0-16,10-1-4 15,-6-12-31-15,23-6-1 16,-8-18-2-16,14-10 0 15</inkml:trace>
  <inkml:trace contextRef="#ctx0" brushRef="#br0" timeOffset="13199.7549">8095 17431 29 0,'-11'2'33'0,"11"-2"2"15,0 0 0-15,6 13-25 16,-6-13-4-16,5 22 0 15,-2-5-2-15,3 7 0 16,-6 5-1-16,5 4 2 16,-8 0-3-16,2 4 1 15,-5-3-1-15,6-34 0 0,0 0-1 16,-8 56 0-16,1-44 0 15,7-12 0-15,0 0 0 16,3-16 0-16,0-9 0 16,6-10-1-16,-3-11 1 15,0-2-1-15,1-4 1 16,-4 0 0-16,0 2 0 15,-2 8-1-15,-5 7 1 16,0 11 0-16,4 24 0 16,-15-5 0-16,4 26 0 15,2 10 1-15,-4 13-2 16,3 5 1-16,0 7 0 15,10-56 0-15,-7 62 0 16,7-62-1-16,3 63 0 0,-3-63 0 16,4 53 0-16,-4-53 0 15,14 47 0-15,-14-47 0 16,14 25 0-16,2-6 1 15,-16-19-1-15,22-7 0 16,-17-16-1-16,-3-10-3 16,-4-3-3-16,-11-5-31 15,16 10-1-15,-8-2-2 16,12 10 1-16</inkml:trace>
  <inkml:trace contextRef="#ctx0" brushRef="#br0" timeOffset="13646.7805">8034 17986 37 0,'0'0'39'16,"0"0"-1"-16,0 0 0 15,0 0-16-15,0 0-17 16,0 0-3-16,0 0 0 16,0 0 0-16,0 0-1 15,0 0 0-15,0 0 0 16,-48 46 0-16,48-46-4 15,-8 47-2-15,8-47-15 16,1 46-17-16,-1-46-2 16,0 0-1-16,24 51 1 15</inkml:trace>
  <inkml:trace contextRef="#ctx0" brushRef="#br0" timeOffset="13973.7992">8266 18055 58 0,'0'0'40'0,"34"-41"-1"16,-34 41 0-16,0 0-34 15,0 0-2-15,0 0 1 16,0 0 0-16,0 0-1 16,0 0 1-16,-18 47-2 15,18-47-1-15,-16 49 1 16,16-49 0-16,2 46 0 15,-2-46-2-15,0 0 1 16,40 43 0-16,-40-43 0 16,0 0 0-16,62-2 0 15,-62 2 0-15,0 0-2 0,59-42 1 16,-59 42-4-16,22-43 2 15,-22 43-2-15,5-40 0 16,-5 40-2-16,0 0-2 16,0 0-20-16,-39-44-11 15,39 44 0-15,0 0-2 16</inkml:trace>
  <inkml:trace contextRef="#ctx0" brushRef="#br0" timeOffset="16309.9329">10820 17434 32 0,'0'0'33'0,"0"0"2"16,-12 10-2-16,12-10-24 15,-3 18-2-15,-1-4-1 16,9 6 0-16,-5 6-1 16,9 6 1-16,-6 2-1 15,-3-34-1-15,0 0-1 0,7 63-1 16,-7-63 0-1,3 49 0-15,-3-49 1 0,4 47-3 16,-4-47 1-16,0 0 0 16,8 56 1-16,-8-56-1 15,0 0 1-15,26 29-1 16,-15-39-1-16,6-14 1 15,-4-13 0-15,5-8-1 16,-9-5-1-16,-2 2 2 16,-8 4-2-16,-2 14 0 15,-5 10 2-15,-6 12 0 16,2 9-1-16,-5 12 1 15,3 9 0-15,5 9 1 16,9-31-1-16,0 0-1 0,-16 65 1 16,16-65-1-16,-5 53 2 15,5-53-2-15,-2 52 0 16,2-52 1-16,0 0 0 15,7 67-1-15,-7-67 0 16,0 0 1-16,0 0-1 16,7 27 2-16,-7-27-3 15,20-25 2-15,-11-9-2 16,-1-16 2-16,-3-4-1 15,-1 2-1-15,-5 7-3 16,-6 23-1-16,7 22-4 16,-16 3-26-16,12 21-5 15,4-24-2-15,0 0 2 16</inkml:trace>
  <inkml:trace contextRef="#ctx0" brushRef="#br0" timeOffset="16639.9517">10781 18110 79 0,'0'0'41'15,"0"0"-1"-15,0 0 0 0,-50 5-39 16,50-5-1-16,0 0 2 15,0 0-2-15,-31 44 0 16,31-44 1-16,0 0-2 16,-15 52-5-16,15-52-7 15,0 0-26-15,6 50-2 16,-6-50 1-16,0 0 1 15</inkml:trace>
  <inkml:trace contextRef="#ctx0" brushRef="#br0" timeOffset="16985.9715">10943 18189 79 0,'0'0'42'16,"51"-53"-1"-16,-51 53 0 0,0 0-37 16,0 0-2-16,0 0-2 15,0 0 2-15,0 0 0 16,0 0 0-16,0 0-2 15,0 0 2-15,0 0-2 16,-17 48 1-16,17-48 1 16,0 0-2-16,0 0-1 15,0 0 2-15,56 43 1 16,-56-43-2-16,0 0 1 15,57 28 0-15,-57-28-2 16,0 0 1-16,52 40 0 16,-52-40-1-16,0 0 0 15,25 52-2-15,-25-52-1 16,0 0-5-16,-1 49-8 15,1-49-24-15,0 0 0 0,0 0-1 16,0 0 1-16</inkml:trace>
  <inkml:trace contextRef="#ctx0" brushRef="#br0" timeOffset="17157.9814">11133 18280 82 0,'-6'-58'43'16,"6"58"-1"-16,-9-54 3 16,9 54-36-16,-5-44-5 15,5 44-1-15,0 0 0 16,9-50 0-16,-9 50-1 15,0 0-2-15,0 0-3 16,62-50-4-16,-62 50-30 0,61-23-6 16,-61 23-1-16,72-30-1 15</inkml:trace>
  <inkml:trace contextRef="#ctx0" brushRef="#br0" timeOffset="27646.5813">13415 17663 27 0,'0'0'30'0,"12"4"-12"0,-12-4 6 15,0 0-14-15,0 0-2 16,-4 19-1-16,4-19 0 16,0 0-1-16,0 0-2 15,-6 54 1-15,6-54-1 16,0 0-1-16,-5 63 1 15,5-63-2-15,-4 45 1 16,4-45-1-16,-3 43 1 16,3-43-2-16,0 0 1 15,-3 54 0-15,3-54-1 16,0 0 1-16,0 0-2 15,0 0 0-15,2 11 1 16,3-45 0-16,3-13-2 16,3-10 1-16,-1-13-1 0,2-1 1 15,-2 6 1-15,-3 14 0 16,-4 18-2-16,-3 7 1 15,-5 15 0-15,5 11 1 16,-13 6-1-16,4 9 1 16,0 3 0-16,-1 9 0 15,1 5-1-15,9-32 1 16,0 0 0-16,-6 69-2 15,6-69 3-15,-3 58-1 16,3-58 1-16,0 60-1 16,0-60 1-16,2 52-3 15,-2-52 3-15,0 0-1 16,7 40 0-16,7-34-1 15,-14-6-1-15,12-26 1 16,-12-6 0-16,3-14 1 0,-5-8-2 16,2 9 2-16,-2 14-3 15,2 31 1-15,0 0-1 16,-3 14-2-16,3-14-2 15,0 0-13-15,14 53-19 16,-14-53-2-16,17 49 2 16,-17-49 0-16</inkml:trace>
  <inkml:trace contextRef="#ctx0" brushRef="#br0" timeOffset="28277.6174">13230 18125 49 0,'0'0'37'0,"0"0"0"15,0 0-2-15,0 0-31 16,0 0-3-16,0 0 1 16,0 0-1-16,0 0 1 15,0 0-2-15,0 0 0 16,0 0 2-16,0 0-1 15,53-32-1-15,-53 32 0 16,0 0 2-16,0 0-2 16,0 0 0-16,49 28 1 15,-49-28 0-15,0 0-1 16,-4 48 3-16,4-48-2 15,-18 40-2-15,18-40 2 16,-21 45 0-16,21-45 0 0,-23 41-2 16,23-41 2-16,0 0 0 15,-18 48-1-15,18-48 0 16,0 0-1-16,0 0 0 15,0 0-3-15,0 0-6 16,71 20-20-16,-71-20-8 16,54-16-1-16,-54 16 3 15</inkml:trace>
  <inkml:trace contextRef="#ctx0" brushRef="#br0" timeOffset="28660.6389">13694 18191 39 0,'57'-45'35'16,"-57"45"1"-16,0 0-2 0,0 0-26 15,0 0-3-15,0 0 0 16,0 0-2-16,0 0 2 16,0 0-3-16,-45-4 1 15,45 4 2-15,0 0-1 16,-48 63-3-16,48-63 1 15,-18 46 0-15,18-46 0 16,1 41-1-16,-1-41 0 16,0 0-2-16,0 0 2 15,58 33 0-15,-58-33-1 16,49-12 2-16,-49 12-1 15,52-31 1-15,-52 31-2 16,43-44 2-16,-43 44-2 16,24-49 0-16,-24 49 0 15,0-45 1-15,0 45-2 0,0 0 0 16,-42-50-3-16,42 50-1 15,0 0-21-15,-52-11-12 16,52 11-2-16,0 0-3 16,0 0 2-16</inkml:trace>
  <inkml:trace contextRef="#ctx0" brushRef="#br0" timeOffset="32431.855">16132 17602 22 0,'0'0'31'0,"0"0"2"15,0 0-3-15,-11 0-21 16,11 0-1-16,0 0-2 16,0 0-1-16,3 19-1 15,-3-4-1-15,-3 4 0 16,3-19 0-16,0 0-1 15,-2 47 0-15,2-47 0 16,0 0-1-16,-5 62 2 16,5-62-3-16,0 0 3 15,-1 57-2-15,1-57 0 16,0 0 0-16,0 0 2 15,19 32-1-15,-19-32-2 16,18-24 2-16,-9-8-2 0,1-16 1 16,-6-8-1-16,-2-3 1 15,-11 5-3-15,0 12 2 16,1 6 1-16,-2 9-1 15,-1 4 1-15,3 10 0 16,8 13 0-16,0 0 1 16,-7 29-1-16,11 1 0 15,1 8 0-15,-5-38 0 16,6 47 0-16,-6-47-1 15,9 56 0-15,-9-56 1 16,10 55-2-16,-10-55 0 16,14 52-4-16,-14-52-30 15,0 0-1-15,15 59-3 0,-15-59 0 16</inkml:trace>
  <inkml:trace contextRef="#ctx0" brushRef="#br0" timeOffset="33016.8884">15936 18109 55 0,'0'0'38'0,"0"0"0"15,-56 1-3-15,56-1-31 16,0 0 0-16,0 0-2 16,0 0 0-16,0 0 0 15,0 0 0-15,0 0 0 16,0 0 0-16,0 0 0 15,0 0-2-15,56-33 1 0,-56 33-1 16,0 0 0-16,0 0 0 16,0 0-1-16,42 49 0 15,-42-49 2-15,-7 48-1 16,7-48-2-16,-22 57 2 15,22-57 0-15,-26 63 1 16,26-63-1-16,-25 63 1 16,25-63-1-16,-14 54-1 15,14-54 2-15,0 0-4 16,0 0-3-16,0 0-27 15,54 29-1-15,-54-29-4 16,56-33 0-16</inkml:trace>
  <inkml:trace contextRef="#ctx0" brushRef="#br0" timeOffset="33362.9082">16295 18162 52 0,'0'0'39'0,"0"0"-3"16,0 0 1-16,16-46-24 15,-16 46-9-15,0 0-1 16,0 0 0-16,0 0-1 15,0 0-1-15,-53 13 0 16,53-13 0-16,0 0-2 16,0 0 2-16,0 0-3 15,-27 48 3-15,27-48 2 16,0 0-3-16,0 0 0 15,30 50 1-15,-30-50-1 16,0 0 0-16,39 45-1 0,-39-45 1 16,0 0-2-16,40 50 1 15,-40-50 3-15,0 0-3 16,19 63-2-16,-19-63 2 15,-1 42 1-15,1-42-3 16,0 0 0-16,-14 42-8 16,14-42-23-16,0 0-2 15,0 0 2-15,0 0-2 16</inkml:trace>
  <inkml:trace contextRef="#ctx0" brushRef="#br0" timeOffset="33558.9194">16285 18261 59 0,'-5'-60'39'16,"5"60"0"-16,-5-49 2 15,5 49-31-15,0 0-5 0,3-45 0 16,-3 45-1-16,0 0 0 16,0 0-2-16,0 0 1 15,0 0-4-15,0 0-3 16,63-38-18-16,-63 38-19 15,50-12 1-15,-50 12-5 16,62-13 2-16</inkml:trace>
  <inkml:trace contextRef="#ctx0" brushRef="#br0" timeOffset="36436.084">18793 17630 33 0,'8'-13'33'0,"-8"13"1"16,0 0-1-16,-18-4-25 16,18 4-3-16,-10 21 0 0,10-21-1 15,0 0 0-15,0 0-2 16,-7 56 1-16,7-56 0 15,0 0 1-15,-5 70-1 16,5-70-1-16,-4 58-1 16,4-58 2-16,-7 49-2 15,7-49 1-15,-5 49 0 16,5-49-1-16,-1 41 0 15,1-41 0-15,0 0-2 16,0 0 3-16,0 0-2 16,0 0 0-16,29 10 2 15,-25-46-3-15,8-11 1 16,-4-8 0-16,3-1 2 15,-8-10-4-15,3 18 3 0,-7 10 0 16,1 19-1-16,-1 7 0 16,1 12 1-16,0 0 0 15,-10 30 0-15,10-30 0 16,0 0-1-16,-7 50 0 15,7-50 0-15,0 0 1 16,-4 64-1-16,4-64 1 16,0 0 0-16,-7 64 0 15,7-64-1-15,0 0 1 16,2 47-1-16,-2-47 1 15,0 0 1-15,0 0-3 16,0 20 1-16,0-20 0 16,20-25 1-16,-13 0-1 0,4-4 1 15,-5-7-1-15,0 8-1 16,-7 11 1-16,1 17 1 15,0 0-1-15,0 0 0 16,0 0 0-16,-23 50 0 16,23-50 0-16,0 0-3 15,-14 66-1-15,14-66-14 16,-3 41-20-16,3-41-2 15,5 44-2-15,-5-44 1 16</inkml:trace>
  <inkml:trace contextRef="#ctx0" brushRef="#br0" timeOffset="37141.1242">18408 18307 39 0,'0'0'36'16,"0"0"2"-16,0 0-3 15,-56-27-28-15,56 27-3 16,0 0 0-16,0 0 0 16,0 0 0-16,0 0-1 15,0 0 0-15,29-42-1 16,-29 42 1-16,0 0 0 15,52-29-2-15,-52 29-1 16,0 0 0-16,68-17-1 16,-68 17 1-16,0 0 0 15,51 7 0-15,-51-7 0 16,0 0 0-16,0 0-1 15,18 59 1-15,-18-59 1 16,-10 44-1-16,10-44 1 16,-14 41-1-16,14-41-1 0,0 0 2 15,-6 49 0-15,6-49 0 16,0 0-2-16,0 0 2 15,49 21-2-15,-49-21 2 16,46-4-1-16,-46 4 0 16,53-4 2-16,-53 4-2 15,0 0 2-15,60 22-1 16,-60-22 1-16,0 0-1 15,14 63 0-15,-14-63 0 16,-16 56-1-16,16-56-1 16,-30 57-1-16,30-57-1 15,-35 43-2-15,35-43-4 0,0 0-4 16,0 0-18-16,0 0-6 15,0 0-1-15,0 0 3 16</inkml:trace>
  <inkml:trace contextRef="#ctx0" brushRef="#br0" timeOffset="37548.1475">19014 18345 62 0,'47'-39'34'16,"-47"39"2"-16,0 0-4 15,0 0-28-15,28-45 1 16,-28 45-1-16,0 0-3 15,0 0 1-15,0 0 1 16,0 0 0-16,-52 34-1 16,52-34 1-16,-24 41-2 0,24-41 0 15,-17 54 1-15,17-54 0 16,-3 55 2-16,3-55-3 15,13 48 3-15,-13-48-2 16,0 0 1-16,48 44 0 16,-48-44 0-16,0 0-1 15,69-8-1-15,-69 8 1 16,47-42-1-16,-47 42 0 15,42-63-1-15,-42 63-2 16,21-72 1-16,-21 72 0 16,-3-57-1-16,3 57 0 15,0 0-2-15,-54-38 1 16,54 38-1-16,-53 8-1 15,53-8-3-15,0 0-25 0,-66 45-6 16,66-45-2-16,0 0 2 16</inkml:trace>
  <inkml:trace contextRef="#ctx0" brushRef="#br0" timeOffset="40583.3212">21514 17733 18 0,'0'0'20'0,"11"-10"-2"15,-11 10-8-15,-11-15 3 16,11 15 2-16,-10-13-3 16,0 8-1-16,10 5 0 15,0 0-2-15,-11 4-2 16,11-4-1-16,0 0-2 15,0 0 0-15,0 0-2 16,0 0 0-16,-16 61 0 16,16-61 1-16,0 0-3 15,-12 62 4-15,12-62-4 16,-11 41 2-16,11-41 0 15,-11 45 0-15,11-45 0 0,0 0-1 16,-13 56 2-16,13-56-2 16,0 0 1-16,0 0-2 15,0 0 1-15,0 0-1 16,11 6 2-16,-4-45-3 15,8-12 1-15,-4-9-1 16,4-9 1-16,-7 4 1 16,-2 12-2-16,-7 15 2 15,2 21-3-15,-1 17 4 16,0 0-1-16,-14 33 0 15,14-33 1-15,0 0-1 16,-8 63-1-16,8-63 2 16,-7 55-1-16,7-55 0 15,-8 66-2-15,8-66 2 16,-3 60 0-16,3-60 0 0,-2 54 0 15,2-54 0-15,1 44-3 16,-1-44 2-16,0 0 2 16,0 0-2-16,0 0 3 15,0 0-4-15,37 8 4 16,-36-46-4-16,5-9 4 15,-10-7-4-15,1 5 2 16,-6-9-1-16,4 27-2 16,5 31 3-16,0 0-3 15,0 0 1-15,0 0 2 16,0 0-5-16,-17 69-2 15,17-69-24-15,-3 68-8 16,3-68-2-16,4 70-1 16</inkml:trace>
  <inkml:trace contextRef="#ctx0" brushRef="#br0" timeOffset="41399.3679">21142 18268 58 0,'0'0'39'15,"0"0"-2"-15,0 0 1 16,0 0-34-16,0 0-4 16,0 0 3-16,0 0-4 0,16-48 3 15,-16 48-2-15,0 0 1 16,64-30-1-16,-64 30 0 15,47-14 2-15,-47 14-3 16,0 0 3-16,64 3-2 16,-64-3 0-16,0 0-1 15,0 0-1-15,38 45 2 16,-38-45-3-16,0 0 4 15,-14 52 0-15,14-52-1 16,0 0-2-16,-35 56 3 16,35-56 0-16,0 0 0 15,-34 43-1-15,34-43 0 16,0 0 0-16,0 0 0 15,0 0 1-15,0 0-1 0,0 0 2 16,0 0-2-16,47 10 3 16,-47-10-2-16,0 0-3 15,60 0 2-15,-60 0-1 16,0 0 1-16,56 16-3 15,-56-16 5-15,0 0-1 16,0 0 0-16,23 51 3 16,-23-51-1-16,0 0 2 15,-33 59-3-15,33-59 3 16,-41 43-4-16,41-43-1 15,0 0 0-15,-64 53-1 16,64-53-2-16,0 0-4 16,0 0-7-16,-47 23-26 15,47-23 1-15,0 0-1 16,0 0 1-16</inkml:trace>
  <inkml:trace contextRef="#ctx0" brushRef="#br0" timeOffset="41851.3935">21824 18277 50 0,'0'0'33'0,"0"0"5"15,0 0-2-15,0 0-31 16,-61-30-3-16,61 30 4 15,-48 6-2-15,48-6 0 16,-52 9 3-16,52-9-3 0,0 0-4 16,-66 15 2-16,66-15 0 15,0 0-1-15,0 0 2 16,0 0-3-16,0 0 0 15,0 0 0-15,0 0 0 16,19 41 0-16,-19-41 2 16,0 0-2-16,71 23 0 15,-71-23 0-15,51 26-2 16,-51-26 2-16,47 34 0 15,-47-34 1-15,32 42 0 16,-32-42 0-16,15 48 0 16,-15-48 0-16,-2 50 3 15,2-50-5-15,-21 50 4 16,21-50-4-16,0 0-2 0,-50 51 1 15,50-51-3-15,0 0-4 16,-57 11-20-16,57-11-9 16,0 0-1-16,0 0 1 15</inkml:trace>
  <inkml:trace contextRef="#ctx0" brushRef="#br0" timeOffset="42235.4157">21745 18311 39 0,'11'-56'35'15,"-11"56"0"-15,0 0 3 16,0 0-18-16,0 0-12 16,0 0 1-16,0 0-3 0,0 0-1 15,-55-27-1-15,55 27 0 16,0 0-2-16,0 0 2 15,0 0-2-15,0 0 0 16,0 0-1-16,49 0-1 16,-49 0 1-16,59-7 1 15,-59 7-2-15,69-9-1 16,-69 9 1-16,77-8-2 15,-77 8 2-15,76-6 0 16,-76 6 0-16,70-7-2 16,-70 7 2-16,53 0-2 15,-53 0 0-15,0 0 0 16,0 0-1-16,51 7-2 15,-51-7-5-15,0 0-16 0,0 0-13 16,0 0-2-16,0 0 0 16,0 0 0-16</inkml:trace>
  <inkml:trace contextRef="#ctx0" brushRef="#br1" timeOffset="70688.0431">2896 16819 28 0,'0'0'31'0,"-18"8"2"15,10 6-15-15,-6-13-9 16,4 14-3-16,-8-1-2 16,0 10-1-16,-9 9-1 15,-2 9 1-15,-8 2-1 0,0 5 0 16,-8-3 0-16,7-2 0 15,-2-6 0-15,7-8-2 16,5-11-3-16,6-15-8 16,22-4-21-16,-7-11-3 15,21-4 2-15</inkml:trace>
  <inkml:trace contextRef="#ctx0" brushRef="#br1" timeOffset="71039.0631">2721 16901 21 0,'0'0'33'0,"-8"-15"0"15,8 15 0-15,-10-13-26 16,10 13-1-16,0 0-1 15,0 0 0-15,0 0-1 16,0 0 0-16,0 0-1 16,0 0 0-16,0 0 0 15,0 0-1-15,-2 16 1 16,2-16-1-16,17 18-1 15,2-5 1-15,4 1-1 16,5 6-1-16,2 0 1 16,6 0-1-16,2 1 0 15,-1-4-2-15,3 1-3 0,-8-9-6 16,11 6-24-16,-13-25-2 15,8 10 0-15,-12-16 0 16</inkml:trace>
  <inkml:trace contextRef="#ctx0" brushRef="#br1" timeOffset="124607.1271">3363 15450 37 0,'0'0'18'0,"0"0"0"15,13-1 3-15,-13 1-12 16,0 0-1-16,4-13-2 15,-4 13-1-15,10-10-2 16,-10 10 0-16,13-13-1 16,-13 13-1-16,12-12 0 15,-12 12 0-15,0 0 0 0,0 0 0 16,0 0 0-16,-6 19 0 15,-10-3 1-15,-2 7 1 16,-6 0-1-16,-5 8 0 16,-6-2 1-16,0 6-1 15,-2-6 1-15,0 3-2 16,4-1 0-16,3-1-1 15,4-1 0-15,4-6-2 16,11 1-3-16,-2-14-5 16,19 8-23-16,-6-18-2 15,13-3 1-15,1-15-1 16</inkml:trace>
  <inkml:trace contextRef="#ctx0" brushRef="#br1" timeOffset="124907.1443">3237 15460 19 0,'-13'5'30'16,"1"-1"0"-16,-1-1 0 15,13-3-23-15,0 0-1 16,0 0-1-16,0 0-1 15,14-7 0-15,0-2-1 16,6 5 1-16,-3-2 0 16,6 9 0-16,-3 0 0 15,3 12-1-15,-3 4 0 16,-2 7-2-16,-3 3 1 15,-3 1-3-15,0 3-2 0,-3-13-10 16,6 1-21-16,-2-19-3 16,11-7 0-16,-1-21-1 15</inkml:trace>
  <inkml:trace contextRef="#ctx0" brushRef="#br1" timeOffset="131639.5293">3934 14203 20 0,'15'-16'28'0,"-15"16"1"15,14-11-13-15,-12-1-2 16,13 11-3-16,-15 1-3 15,12-9-1-15,-12 9-2 16,0 0-1-16,0 0-1 16,-16 18 2-16,-3 2-2 15,-6 7-2-15,-5 9 1 16,-3 10-1-16,-4 6 1 15,1 7 0-15,1-1-2 16,7-6 0-16,5-4-2 0,5-16-4 16,15-1-13-16,3-31-13 15,0 0-2-15,15-17 1 16,5-8 0-16</inkml:trace>
  <inkml:trace contextRef="#ctx0" brushRef="#br1" timeOffset="132006.5503">3781 14216 29 0,'-11'-5'33'0,"11"5"2"15,-10-4 0-15,10 4-19 16,0 0-6-16,-14-7-1 16,14 7-1-16,0 0-4 15,-5 11 0-15,5-11-2 16,1 13 0-16,-1-13-1 15,16 21 1-15,-3-10-2 16,8 3 1-16,5 1 0 16,6 4-1-16,3 1 1 15,6 3-1-15,-3 4 0 16,-1 2 0-16,-4 3-1 15,-6 0-2-15,-1 3-1 16,-13-10-5-16,7 5-26 16,-12-14-1-16,4-1-1 0,-12-15 0 15</inkml:trace>
</inkml:ink>
</file>

<file path=ppt/ink/ink1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05T02:32:21.890"/>
    </inkml:context>
    <inkml:brush xml:id="br0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4472 14888 20 0,'0'0'19'15,"0"0"-3"-15,0 0-1 16,0 0-3-16,0 0-1 15,0 0-3-15,0-11-3 0,0 11 0 16,0 0-1-16,0 0-1 16,0 0-1-16,0 0 0 15,0 0 0-15,0 0 0 16,0 0 0-16,-6 16 0 15,-4-6 1-15,-4 8-1 16,-6 0 1-16,-2 10 0 16,-7 1 0-16,3 6 1 15,-10 1-1-15,7 4 0 16,-2-3-1-16,6-2 0 15,3-7-3-15,5-7-1 16,10-7-3-16,7-14-9 16,4-10-17-16,1-11-4 15,13-1 2-15,-6-9 0 0</inkml:trace>
  <inkml:trace contextRef="#ctx0" brushRef="#br0" timeOffset="261.015">4297 14930 40 0,'0'0'33'16,"0"0"2"-16,-7-13-1 16,7 13-27-16,0 0-2 15,0 0 0-15,0 0-2 16,11 20 0-16,-3-4-1 15,2 5 1-15,3 1-2 16,2 5 0-16,4 0-2 0,-1-2-2 16,4 2-2-16,-4-14-14 15,11 12-15-15,-7-15-2 16,8 10 0-16,-7-15 0 15</inkml:trace>
  <inkml:trace contextRef="#ctx0" brushRef="#br0" timeOffset="1282.0731">5049 15269 13 0,'0'0'29'0,"0"0"0"15,1-13-10-15,-1 13-4 16,0 0-5-16,0 0-3 15,0 0-2-15,-4 19-2 16,-8-9 0-16,1 11 0 0,-8-1-2 16,-1 8 0-16,-3 2-1 15,-1 1 0-15,-1 5-4 16,-2-14-12-16,14 7-13 15,-7-12-5-15,13-5 2 16</inkml:trace>
  <inkml:trace contextRef="#ctx0" brushRef="#br0" timeOffset="1494.0855">4983 15299 39 0,'0'0'35'15,"0"0"1"-15,0 0-2 16,0 0-26-16,-11 12-4 15,11-12-1-15,8 13-1 0,3-9-1 16,8-3-1-16,3-6-3 16,10 5-4-16,-3-13-25 15,15 8-2-15,-6-9-2 16,10 10 1-16</inkml:trace>
  <inkml:trace contextRef="#ctx0" brushRef="#br0" timeOffset="2192.1254">5535 14586 21 0,'5'-11'29'16,"-5"11"2"-16,10-22-4 15,0 22-12-15,-13-12-5 16,3 12-1-16,0 0-3 16,-2 13 0-16,-8 0-2 15,-3 10 0-15,-6 4-2 16,-3 7 0-16,-5 4-2 15,-2 2-2-15,3 1 0 16,-3-6-2-16,6 2-3 16,0-16-7-16,17 5-18 15,-6-14-4-15,12-12 2 16,0 0 1-16</inkml:trace>
  <inkml:trace contextRef="#ctx0" brushRef="#br0" timeOffset="2388.1366">5465 14665 57 0,'0'0'37'15,"-17"1"-2"-15,10 11 1 16,-6-6-28-16,8 6-3 16,5-12-2-16,3 20 0 15,11-10-2-15,10-6-2 16,11 1-4-16,1-18-18 15,19 13-11-15,-4-8-3 16,11 6 1-16,-7-5-2 16</inkml:trace>
  <inkml:trace contextRef="#ctx0" brushRef="#br0" timeOffset="2852.1632">6164 14595 14 0,'0'0'30'15,"-18"-13"2"-15,18 13 1 16,-15-2-15-16,12 14-6 15,-15-7-3-15,6 13-2 16,-19-3-1-16,1 13-2 16,-8-2-1-16,-1 5 1 15,-5 0-4-15,3-2-1 16,4 0-4-16,5-12-2 15,19 5-11-15,1-19-17 0,12-3-1 16,14-11-2 0</inkml:trace>
  <inkml:trace contextRef="#ctx0" brushRef="#br0" timeOffset="3083.1764">5914 14657 64 0,'-22'2'36'16,"10"8"0"-16,-4-8 0 15,16-2-31-15,0 0-2 16,16-5-1-16,9-4-1 16,7-3 0-16,12 2-1 15,4-1-1-15,8 5-3 16,-2-2-5-16,9 15-26 15,-13-2-1-15,2 13-1 0,-11-1 1 16</inkml:trace>
  <inkml:trace contextRef="#ctx0" brushRef="#br0" timeOffset="3514.201">6637 14650 1 0,'6'-12'28'15,"-2"1"1"-15,-4-6-8 16,0 17 0-16,4-23-4 15,-4 23-1-15,5-14-4 16,-5 14-4-16,0 0-1 16,0 0-2-16,-14-2 1 15,2 19-3-15,-10 5-1 16,-4 10 0-16,-7 7-2 15,-1 5-2-15,-2 4 0 0,0-3-4 16,4-2 0-16,3-15-4 16,19 2-11-16,-4-23-14 15,14-7-2-15,9-15 3 16</inkml:trace>
  <inkml:trace contextRef="#ctx0" brushRef="#br0" timeOffset="3688.211">6533 14657 51 0,'0'0'37'16,"0"0"-2"-16,11 10 2 15,-15 1-24-15,12 15-6 16,-1-4-2-16,9 7-4 16,3-2 0-16,6-3-5 15,12 6-14-15,-1-16-19 0,14 4-1 16,-5-13-1-16,11 5-1 15</inkml:trace>
  <inkml:trace contextRef="#ctx0" brushRef="#br0" timeOffset="12596.7205">7227 14903 25 0,'0'0'32'15,"14"-8"3"-15,-14 8-3 16,0 0-25-16,-12 5-2 15,-4 3-1-15,4 11 0 16,-13 6-2-16,0 9 1 16,-8 6-1-16,1 6 0 15,-5 2 0-15,3 1-2 16,5-2-5-16,-6-15-23 15,20-4-5-15,1-20-2 16,14-8 1-16</inkml:trace>
  <inkml:trace contextRef="#ctx0" brushRef="#br0" timeOffset="12786.7314">7065 14929 56 0,'-9'22'39'0,"-10"-4"0"15,10 17 0-15,-9-5-32 16,15 1-3-16,6-6-1 15,11-5-2-15,11-5-3 16,12-16-2-16,17 4-32 16,-1-18-1-16,13 3-2 15,-1-8 0-15</inkml:trace>
  <inkml:trace contextRef="#ctx0" brushRef="#br0" timeOffset="13335.7628">7822 14861 43 0,'0'0'33'0,"0"0"1"16,-14 17-12-16,-9-3-13 15,2 16-3-15,-13 5-3 16,-2 8 0-16,-6 4-3 15,-3 2 1-15,6-1-3 0,-2-11-3 16,16 0-7-16,-3-23-16 16,28-14-6-16,0 0 1 15,2-20 0-15</inkml:trace>
  <inkml:trace contextRef="#ctx0" brushRef="#br0" timeOffset="13492.7718">7579 15021 31 0,'8'-13'35'16,"-14"-1"3"-16,6 14-2 15,-23 5-18-15,19 11-6 16,-7-5-5-16,16 5-3 15,3-4-1-15,13-5-3 16,15-2-4-16,3-19-17 16,25 8-16-16,-3-10 0 15,12 6-2-15,-6-8 1 0</inkml:trace>
  <inkml:trace contextRef="#ctx0" brushRef="#br0" timeOffset="14242.8147">8234 15151 32 0,'0'0'31'15,"0"0"1"-15,0 0-12 16,-7 12-10-16,3 3-2 16,-14-3-3-16,6 10-2 15,-10 1-2-15,2 3 0 16,-4 1-2-16,-5-5-6 15,13 6-18-15,-10-11-8 16,10-1 1-16,1-10-1 16</inkml:trace>
  <inkml:trace contextRef="#ctx0" brushRef="#br0" timeOffset="14437.8258">8063 15237 61 0,'0'0'39'0,"0"0"-1"15,-1 16 0-15,1-16-32 16,6 17-2-16,3-5-2 15,5-3-1-15,7 2-2 16,3-4-2-16,11 13-17 16,-5-13-17-16,11 8-1 15,-7-8-2-15,12 4 2 16</inkml:trace>
  <inkml:trace contextRef="#ctx0" brushRef="#br0" timeOffset="17487.0002">8770 14267 13 0,'0'0'9'0,"0"0"2"15,0 0 3-15,1-12-3 16,-1 12 0-16,0 0 0 15,14-4 1-15,-14 4-2 16,0 0-1-16,9-15 0 16,-9 15-1-16,0 0-1 15,0 0-1-15,0 0-1 0,0 0 0 16,-2 17-2-16,-7 0 1 15,-8 3-2-15,2 7 1 16,-3 1-3-16,-2 1 1 16,-2 1 0-16,5-5-2 15,1-2-1-15,3-5-1 16,8 1-5-16,-5-16-7 15,12 9-14-15,-2-12-5 16,0 0 0-16,0 0 1 16</inkml:trace>
  <inkml:trace contextRef="#ctx0" brushRef="#br0" timeOffset="17730.0141">8697 14297 18 0,'-16'1'32'15,"16"-1"1"-15,-12 9 2 16,11 5-17-16,1-14-5 16,0 0-5-16,13 13-1 15,8-3-3-15,-2-3 1 16,9 4-3-16,1 2-3 15,-1-8-9-15,8 9-24 16,-7-9-2-16,1 6-1 16,-9-7 1-16</inkml:trace>
  <inkml:trace contextRef="#ctx0" brushRef="#br0" timeOffset="25514.4594">9307 14070 20 0,'12'-4'29'0,"-12"4"-1"15,0 0-6-15,0 0-10 16,-14 12-5-16,7 0 1 15,-14-6 0-15,7 9-1 16,-12-5 0-16,3 10-1 16,-6-6-2-16,2 5 0 15,-3 0-4-15,1-3-2 16,10 8-6-16,-5-17-14 15,16 7-11-15,8-14-2 16,0 0 0-16</inkml:trace>
  <inkml:trace contextRef="#ctx0" brushRef="#br0" timeOffset="25689.4694">9144 14138 42 0,'0'0'35'16,"-7"-17"2"-16,7 17 0 0,-25 10-22 16,17 8-5-16,-6-3-4 15,9 8-2-15,7-8 0 16,15 0-3-16,15-10-3 15,9-18-6-15,23-1-29 16,5-19-1-16,11-2 1 16,-2-10-1-16</inkml:trace>
  <inkml:trace contextRef="#ctx0" brushRef="#br0" timeOffset="26657.5248">9881 13525 3 0,'0'0'28'15,"0"0"1"-15,0 0 1 16,0 0-15-16,0 0-3 15,11-4 0-15,-11 4-2 16,0 0-2-16,0 0-2 16,0 0-1-16,0 0-1 15,-11 11 0-15,-3 4 1 16,0 12-3-16,-8 4 0 15,-3 8-1-15,-6 3-1 16,1 3 0-16,0-2-2 0,0-8-4 16,14 3-11-16,-8-20-17 15,14-5-1-15,10-13 0 16,-4-13 1-16</inkml:trace>
  <inkml:trace contextRef="#ctx0" brushRef="#br0" timeOffset="26845.5355">9685 13613 59 0,'0'0'37'15,"-5"-13"0"-15,7 25-7 16,-2-12-17-16,-2 22-3 16,4-7-4-16,8 7-2 15,3-4-2-15,5-1-1 16,9-5-3-16,3-12-4 0,15 0-32 15,-3-13 1-15,9 0-2 16,-8-7 0-16</inkml:trace>
  <inkml:trace contextRef="#ctx0" brushRef="#br0" timeOffset="28858.6507">10356 12818 0 0,'0'0'24'0,"0"0"0"0,0 0-3 16,2-10-9-16,-2 10 1 15,9-12-2-15,-9 12-2 16,10-12 0-16,-10 12 0 15,10-8-2-15,-10 8 0 16,0 0-1-16,0 0-1 16,0 0-1-16,0 0 0 15,-7 18-1-15,-1-2 1 16,-6 2-2-16,0 7 0 15,-9 6-1-15,-1 5 0 16,-1 2 0-16,-2 0 0 16,0 1-2-16,1-7 1 15,4 1-4-15,0-17-7 16,17-1-21-16,5-15-2 0,0 0-1 15,-5-19 1-15</inkml:trace>
  <inkml:trace contextRef="#ctx0" brushRef="#br0" timeOffset="29098.6644">10275 12830 62 0,'-16'-4'36'0,"6"1"0"15,10 3 0-15,-18 6-28 16,18-6-2-16,3 10 0 15,8 1-1-15,3-1-1 16,5 7-1-16,0 3 0 16,3 4-1-16,-1 1 0 15,-1 0-3-15,1 3-5 0,-10-10-31 16,12 5 1-16,-6-9-3 15,8-2 0-15</inkml:trace>
  <inkml:trace contextRef="#ctx0" brushRef="#br0" timeOffset="34204.9564">10160 14073 30 0,'0'-13'30'16,"0"13"2"-16,-2-29-10 16,2 29-8-16,-3-28-3 15,8 17 0-15,-8-8-3 16,3 19 1-16,2-22-2 15,-2 22-1-15,0 0-2 0,1 27-1 16,-4 3 0-16,1 18-1 16,-3 14 0-16,0 19-1 15,-8 12 1-15,1 13-1 16,-6 5-1-16,1 0 1 15,-3-6-2-15,4-13-2 16,4-13-4-16,-3-28-28 16,18-12-3-16,-2-27-1 15,11-13 1-15</inkml:trace>
  <inkml:trace contextRef="#ctx0" brushRef="#br0" timeOffset="34670.9831">10225 14073 31 0,'-5'-12'29'0,"5"12"3"16,-16-13-2-16,4 2-23 15,12 11-1-15,-24-2 1 16,24 2 1-16,-29 8-1 16,15 5 1-16,-8-3 0 15,6 11-2-15,-8-2-1 16,3 9-1-16,-2-4 0 15,4 4-1-15,3-7-1 16,7 0 0-16,5-11-1 0,4-10 0 16,16-7 0-16,5-14 0 15,4-10 0-15,7-8 0 16,2-5 0-16,2-2 0 15,-3 3 0-15,-2 5 1 16,-3 12-1-16,-6 12 0 16,-2 17 0-16,-4 18-1 15,-5 14 1-15,-7 11-2 16,-3 10 2-16,2 3-2 15,-3 5-1-15,0-7-3 16,8 3-10-16,-5-21-24 16,16-1 0-16,-5-17-2 15,9-2 1-15</inkml:trace>
  <inkml:trace contextRef="#ctx0" brushRef="#br0" timeOffset="35918.0544">9448 15648 44 0,'-3'-19'36'0,"3"19"1"16,-4-22-1-16,4 22-28 16,0 0-3-16,-13-1 1 15,4 6-3-15,4 15 0 16,-4 6-1-16,2 10-1 15,-1 7 0-15,-2 8 1 16,1-2-1-16,1 1 0 0,0-5 0 16,3-7 0-16,3-11-1 15,1-9 1-15,1-18 0 16,10-12 0-16,1-14-1 15,4-9 1-15,1-10 0 16,4-4-1-16,-2-4 1 16,3-2 0-16,-4 6 0 15,0 7-1-15,-5 10 0 16,-3 9 1-16,-4 9-1 15,-5 14 0-15,0 0 1 16,0 0-1-16,8 22 0 16,-8-2 1-16,5 4-1 15,-1 2 1-15,4 2-1 0,0 2 1 16,4-5-1-16,4 1 0 15,0-8 1-15,6-6-1 16,1-10 1-16,1-8 0 16,4-9-1-16,-1-9 1 15,-2-4 0-15,3-2-1 16,-6-1 1-16,-1 7-1 15,-5 1 1-15,-3 9-1 16,-13 14 0-16,17 7 1 16,-11 17-1-16,-6 12 0 15,-1 11 0-15,-1 7 0 16,-3 8-2-16,0-4 1 15,4 3-3-15,-2-12-2 16,14 6-12-16,-7-37-19 0,17-1-2 16,-3-24-2-16,10-5 2 15</inkml:trace>
  <inkml:trace contextRef="#ctx0" brushRef="#br0" timeOffset="36307.0767">10035 15797 67 0,'-5'25'39'0,"-3"-6"0"16,11 4 1-16,0-12-37 16,10-7 1-16,3-11 0 15,13-3-1-15,0-12 0 16,4-1-2-16,-2-7 1 15,-4-2-1-15,-2 4 1 0,-9 2-2 16,-11 4 1-16,-11 6-1 16,-7 8 1-16,-8 8-1 15,-8 8 0-15,-2 6 0 16,-4 10 0-16,-2 7 0 15,4 5 0-15,4 7 0 16,1 3 0-16,9 0 1 16,6-1-1-16,11-3 0 15,9-6 0-15,11-8 0 16,9-8-1-16,12-13 0 15,8-12-2-15,4-15-4 16,16 1-10-16,-7-27-22 16,12 1-1-16,-10-19 0 15,6 7 0-15</inkml:trace>
  <inkml:trace contextRef="#ctx0" brushRef="#br0" timeOffset="36542.0899">10632 15269 65 0,'-10'-11'40'0,"-6"1"-3"15,16 10 3-15,-17 22-35 16,11 9-1-16,-3 12 1 16,3 17-4-16,-5 12 1 15,1 14-1-15,-4 7 0 16,2-1-2-16,2-4 1 15,2-10-3-15,9-14-2 16,1-27-3-16,26-19-30 0,-5-34 0 16,19-15-2-16,1-29 2 15</inkml:trace>
  <inkml:trace contextRef="#ctx0" brushRef="#br0" timeOffset="36745.1015">10955 15140 79 0,'-13'8'40'16,"-11"14"-1"-16,5 32-2 15,-8 9-33-15,4 17-2 16,-1 11 0-16,2 9-2 16,2 4 1-16,5-5-2 15,5-4-2-15,-1-15-3 16,15 2-20-16,-8-34-11 15,15-13-2-15,-11-35-2 0,22 4 2 16</inkml:trace>
  <inkml:trace contextRef="#ctx0" brushRef="#br0" timeOffset="36947.1133">10695 15524 76 0,'-13'14'41'0,"-2"1"0"15,15 17-1-15,-4-7-33 16,15 3-6-16,9-10 1 15,13-5-2-15,6-8-2 16,11-10-2-16,9 0-5 16,-5-17-29-16,15 10-2 15,-15-11 0-15,7 11-1 0</inkml:trace>
  <inkml:trace contextRef="#ctx0" brushRef="#br0" timeOffset="37298.1331">11042 15796 70 0,'-5'36'40'16,"-1"-15"-1"-16,17 7 2 16,-6-15-36-16,17-4-2 15,5-10 0-15,5-5-1 16,2-10 0-16,1-2-1 15,-5-9 0-15,-2-2-1 0,-10 0 1 16,-7 2-1-16,-14 0 0 16,-8 5 0-16,-12 8 1 15,-7 10-1-15,-6 10 0 16,-3 12 0-16,-3 9 0 15,6 11 1-15,2 7-2 16,7 5 2-16,8 0-2 16,12-2 2-16,10-5-2 15,11-12-1-15,15-7-1 16,5-18-4-16,24 3-15 15,-3-29-18-15,18 1 1 16,-6-15-2-16,11 1 1 16</inkml:trace>
  <inkml:trace contextRef="#ctx0" brushRef="#br0" timeOffset="37653.1536">11592 15777 74 0,'-31'25'41'16,"-12"-7"0"-16,7 17 0 15,-6-7-36-15,8 4-1 16,9-5-1-16,8 0 0 15,10-3-2-15,10-4 1 16,15-10-1-16,6-8 0 16,12-13-1-16,4-9 1 15,7-18 0-15,0-13-1 16,5-12 0-16,-2-13 1 15,-2-7-1-15,-9-6 0 16,-4-1 0-16,-7 0 1 16,-6 7-1-16,-12 12 0 0,-5 12 1 15,-10 20-1-15,-4 21 0 16,-4 25 0-16,-4 24 1 15,3 27-1-15,-5 19 1 16,5 14-3-16,1 10 0 16,7-4-5-16,19 5-26 15,-7-28-8-15,22-4 0 16,-4-30-3-16</inkml:trace>
  <inkml:trace contextRef="#ctx0" brushRef="#br0" timeOffset="37798.1617">12275 15894 89 0,'-4'31'42'0,"-17"-21"1"0,6 8-4 16,-4 5-57-16,-2-26-21 16,21 3-3-16,-23 0-2 15,23 0 0-15</inkml:trace>
  <inkml:trace contextRef="#ctx0" brushRef="#br0" timeOffset="46042.6332">10915 11980 46 0,'0'0'28'16,"0"0"-2"-16,0 0-1 15,13-6-11-15,-13 6-4 16,0 0-1-16,0 0-3 15,-10 8 0-15,10-8-2 16,-20 21-1-16,5-2-1 16,-1 2 0-16,-6 6-1 15,-3 1 0-15,1 3-2 16,-3-5-2-16,8 5-2 15,-4-16-9-15,13 6-18 16,-1-12-1-16,11-9-2 16,0 0 2-16</inkml:trace>
  <inkml:trace contextRef="#ctx0" brushRef="#br0" timeOffset="46246.6452">10757 12025 43 0,'0'0'33'15,"0"0"2"-15,0 0-1 16,0 0-15-16,-3 24-8 15,3-24-5-15,14 20-2 16,-1-14-1-16,8-1-1 16,4-2-1-16,3-7-4 15,11 9-10-15,-6-12-22 16,1 7 1-16,-9-1-3 15,-1 7 2-15</inkml:trace>
  <inkml:trace contextRef="#ctx0" brushRef="#br0" timeOffset="49988.8592">11439 11010 11 0,'0'0'27'0,"0"0"1"15,0 0 1-15,15-3-14 16,-15 3-2-16,0 0-1 16,0 0-2-16,0 0-2 15,-14-1-2-15,14 1 1 16,-10 3-1-16,10-3-1 15,-24 6-1-15,12 1-1 16,-9 2 0-16,1 6-1 16,-6 5-1-16,-3 3 0 15,0 2-1-15,1 3 1 16,4-3-2-16,-1-5-2 15,15 0-6-15,-5-16-24 0,15-4-1 16,6-15-1-16,9-2 0 16</inkml:trace>
  <inkml:trace contextRef="#ctx0" brushRef="#br0" timeOffset="50227.8729">11259 11022 61 0,'0'0'36'15,"0"0"-1"-15,-11-8 0 16,11 8-23-16,0 0-5 0,0 0 1 16,13-7-4-1,-13 7 0-15,18 12-1 0,-5 0-1 16,0 4-1-16,4 3-2 15,6 3-4-15,-4-11-23 16,14 6-9-16,-5-11 1 16,11 0-2-16</inkml:trace>
  <inkml:trace contextRef="#ctx0" brushRef="#br0" timeOffset="52625.01">11996 10353 38 0,'0'0'28'16,"11"-10"2"-16,-11 10-8 15,0 0-5-15,4-21-3 16,-4 21-4-16,0 0-1 15,7-11-2-15,-7 11-2 16,0 0-1-16,0 0-1 16,-13 0-1-16,2 7 0 15,-2 7 0-15,-5 1-1 16,-6 8 1-16,-9 0 0 15,-1 8 1-15,-8-2-1 16,3 5 0-16,-3-4 0 16,5 0 0-16,1-4-1 15,9-6-1-15,8 1-2 0,5-16-5 16,14-5-27-16,0 0-1 15,23-11-1-15,-8-16-1 16</inkml:trace>
  <inkml:trace contextRef="#ctx0" brushRef="#br0" timeOffset="53045.034">11846 10310 59 0,'-16'-5'34'15,"16"5"-2"-15,-15 0 1 16,15 0-18-16,-11 2-6 16,11-2-2-16,0 0-2 15,0 0-1-15,0 0-1 16,0 0 0-16,0 0-1 15,0 0 1-15,16 14-1 16,-6-4 0-16,2 3-1 16,2 5 1-16,2-1-1 15,-1 3 0-15,3 1-1 16,2-3 0-16,0-2 0 15,3-5-2-15,5-2-3 0,-7-15-22 16,15 7-10-16,-12-11 1 16,4 5-3-16,-8-6 2 15</inkml:trace>
  <inkml:trace contextRef="#ctx0" brushRef="#br0" timeOffset="60669.4701">12479 9613 32 0,'0'0'29'0,"13"-17"1"15,-13 17 0-15,8-23-13 16,-8 23-6-16,12-20-3 16,-12 20 3-16,4-12-5 0,-4 12-2 15,0 0-1-15,0 0 0 16,-9 12 0-16,-3 8-1 15,-5 5 1-15,-4 8-1 16,-5 6-1-16,-2 5 1 16,-4 1 0-16,0 0-1 15,3-7-1-15,1-7-2 16,10-1-3-16,-3-21-18 15,21-9-12-15,0 0 2 16,-1-12-2-16,8-15 1 16</inkml:trace>
  <inkml:trace contextRef="#ctx0" brushRef="#br0" timeOffset="60865.4813">12308 9654 83 0,'0'0'36'0,"0"0"0"15,0 15 0-15,0-15-26 16,21 11-4-16,-4-8-2 15,7 4 0-15,4-4-2 16,2 2-1-16,1 1-3 16,1-12-17-16,3 13-17 15,-7-7 0-15,4 8-1 16,-9-6-1-16</inkml:trace>
  <inkml:trace contextRef="#ctx0" brushRef="#br0" timeOffset="62119.5531">13038 8921 39 0,'0'0'31'0,"0"0"2"15,5-16-1-15,-5 16-11 16,0 0-7-16,0 0-5 15,-3-13-2-15,3 13-2 16,0 0-2-16,-16 15 0 16,3-2-1-16,-1 5-1 15,-7 6-1-15,-2 3 1 16,0 6-2-16,-3 0 0 15,2-1-1-15,1-7 0 16,4-2-3-16,4-10 0 16,11 0-3-16,4-13-1 0,0 0-3 15,-2-28 1-15,14 12 2 16,-5-10 3-16,3 6 4 15,-1-3 3-15,-5-2 3 16,4 12 3-16,-10-5 4 16,2 18 0-16,0 0 1 15,0 0-4-15,0 0-1 16,-2 11-2-16,2-11-2 15,8 18 0-15,-8-18-1 16,26 15-1-16,-4-9 0 16,5-5-3-16,8 2-4 15,-4-9-27-15,12 4-1 16,-6-5-1-16,5 7-2 15</inkml:trace>
  <inkml:trace contextRef="#ctx0" brushRef="#br0" timeOffset="64838.7086">13552 7519 38 0,'0'0'29'0,"0"0"1"15,6-18-9-15,-6 18-3 16,0 0-5-16,-10 12-3 15,-2-11-3-15,12-1-1 16,-20 14-2-16,10 0-2 16,-7 1 0-16,3 8 0 15,-5 5-2-15,-1 8 1 16,-8 7-1-16,0 3 1 15,2 0-1-15,-1-3 0 16,4-5-2-16,2-12 0 0,12-4-7 16,-3-19-22-16,12-3 0 15,14-23-3-15,5 1 1 16</inkml:trace>
  <inkml:trace contextRef="#ctx0" brushRef="#br0" timeOffset="65274.7335">13389 7581 40 0,'0'0'30'15,"0"0"3"-15,0 0-2 16,-14-20-14-16,14 20-6 16,0 0-1-16,0 0-2 15,-6-9-2-15,6 9 0 16,0 0-1-16,0 0-1 15,0 0-1-15,13 17 0 16,-4-2-1-16,7 4 0 0,3 3-1 16,7 2 0-16,4 2-1 15,7-1 1-15,3 0-2 16,-2-4-2-16,5 3-3 15,-13-14-27-15,7 10-3 16,-13-9-1-16,3 7 0 16</inkml:trace>
  <inkml:trace contextRef="#ctx0" brushRef="#br0" timeOffset="74477.2599">14109 6907 56 0,'8'-12'30'0,"-8"12"-1"16,0 0-4-16,0 0-12 15,0-15-3-15,0 15-1 16,0 0-3-16,0 0-1 16,0 0 0-16,0 0 0 15,-2-15-1-15,2 15 0 16,0 0-1-16,-12-3 0 0,-2 9 0 15,-1 7-2-15,-7 5 0 16,-2 6 0-16,-2 4 0 16,-5 3-1-16,2-2 1 15,4 1-1-15,4-6-2 16,5-9 0-16,9 1-8 15,7-16-24-15,0 0 0 16,3-24 0-16,12 8-2 16</inkml:trace>
  <inkml:trace contextRef="#ctx0" brushRef="#br0" timeOffset="74836.2804">13936 6877 76 0,'-11'-1'31'0,"11"1"-1"16,-11-1-1-16,11 1-23 16,0 0-2-16,-10 4-1 15,10-4 0-15,0 0 0 16,0 0 0-16,0 0 0 15,0 0 0-15,0 0 1 16,0 0-1-16,0 0 0 16,0 0-1-16,0 0 1 15,0 0 0-15,9 10-1 16,2-3 1-16,4 6-1 15,2 1-1-15,6 5 1 0,0 4-2 16,4 2 1-16,0 3-1 16,-2-1-1-16,1 1-5 15,-7-10-26-15,10 2-4 16,-8-13 0-16,5-2-1 15</inkml:trace>
  <inkml:trace contextRef="#ctx0" brushRef="#br0" timeOffset="89580.1237">14667 6354 54 0,'0'0'27'15,"13"-13"-5"-15,-13 13-1 16,0 0-12-16,0 0-2 16,0 0-1-16,0 17-2 15,-9-6 0-15,-2 6-1 16,-4 3 0-16,-2 7 1 15,-7-1 0-15,1 8 3 16,-6-4-2-16,2 5 1 16,-2-5-3-16,5 3 2 0,-1-6-3 15,9-4-1-15,3-3-4 16,-1-12-4-16,19 3-10 15,-5-11-14-15,4-10-2 16,-2-5-2-16,11-3 3 16</inkml:trace>
  <inkml:trace contextRef="#ctx0" brushRef="#br0" timeOffset="89805.1366">14476 6476 58 0,'-6'-15'31'16,"6"15"2"-16,-11-1-1 15,11 1-16-15,0 0-6 16,-7 15-1-16,7-15-3 15,0 0 0-15,2 13-2 0,10-6-1 16,3-1 0-16,3 4-1 16,4-1 0-16,4 1 0 15,2 1-1-15,-2-1-2 16,5 5-6-16,-12-12-25 15,9 8-4-15,-8-9 2 16,5 6-4-16</inkml:trace>
  <inkml:trace contextRef="#ctx0" brushRef="#br0" timeOffset="91495.2331">15170 5499 19 0,'0'0'18'0,"0"0"0"15,0 0-3-15,5-11-2 16,-5 11-1-16,0 0-2 15,0 0-2-15,0 0 0 16,0 0 0-16,0 0-1 16,0 0 0-16,0 0-1 15,0 0-1-15,0 0 0 0,0 0-1 16,0 0-1-16,0 0 1 15,-16 16-2-15,5-7 0 16,-4 2 0-16,0 6 1 16,-9 0-1-16,1 10 1 15,-4-2-1-15,3 4 3 16,-3-3-3-16,5 1 1 15,1-3-2-15,4-5 1 16,4-3-2-16,3-8-1 16,10-8-6-16,0 0-19 15,0 0-6-15,-3-17-2 16,3 17 0-16,11-25 1 15</inkml:trace>
  <inkml:trace contextRef="#ctx0" brushRef="#br0" timeOffset="91833.2524">14958 5543 50 0,'-9'-11'30'16,"9"11"3"-16,-11-15-2 15,11 15-16-15,-12-8-3 16,12 8-4-16,0 0-2 16,-11-7-1-16,11 7-2 15,0 0 0-15,0 0 0 16,0 0-1-16,20 7 0 15,-6 3-1-15,3 1 1 0,8 3 0 16,-1 2-1-16,7-1 0 16,-1 2 0-16,3-4-1 15,0 1-1-15,-1-3-2 16,-3 6-5-16,-13-12-23 15,9 10-3-15,-14-11 0 16,3 9-2-16</inkml:trace>
  <inkml:trace contextRef="#ctx0" brushRef="#br0" timeOffset="105257.0204">15684 5196 6 0,'0'0'26'16,"14"-14"0"-16,-14 14 2 15,14-8-14-15,-14 8 5 16,0 0-1-16,8-15-10 16,-8 15-1-16,0 0-1 15,0 0-2-15,0 0 1 16,0 0 0-16,-5 14-1 15,-1-1-1-15,-7 2 0 16,0 8-1-16,-4 2 0 0,-3 5 0 16,-3 1-1-16,3-1 0 15,0-1-1-15,1-5 0 16,4-5-3-16,1-17-7 15,14-2-23-15,-1-14 1 16,9-2-1-16,-2-14 0 16</inkml:trace>
  <inkml:trace contextRef="#ctx0" brushRef="#br0" timeOffset="105460.0319">15544 5219 88 0,'0'0'35'0,"0"21"-2"16,0-21 3-16,13 14-32 15,1-10 0-15,7 3-1 0,1-2-1 16,2-1-1-16,3 3-2 16,-4-2-3-16,7 10-27 15,-16-6-3-15,6 12-1 16,-12-7-1-16</inkml:trace>
  <inkml:trace contextRef="#ctx0" brushRef="#br0" timeOffset="107188.1308">16231 4419 38 0,'0'0'28'0,"6"-12"2"16,-6 12-2-16,0 0-12 15,0 0-5-15,0 0-2 16,0 0-2-16,-8 13-2 16,6-3-1-16,-8 1-1 15,2 7 0-15,-6 0-1 16,-1 6 1-16,-4 1-1 15,0 2 0-15,-3-3-1 16,2-1 0-16,1-1-1 16,1-6 0-16,6-2-2 15,-4-10-5-15,15 8-15 16,1-12-9-16,0 0-2 15,-5-19 0-15,11 8 0 16</inkml:trace>
  <inkml:trace contextRef="#ctx0" brushRef="#br0" timeOffset="107383.142">16070 4496 68 0,'0'0'32'16,"0"0"1"-16,0 0-1 16,0 0-21-16,0 0-4 15,13 9-1-15,0-1-2 16,1 0-1-16,4 4-1 15,2-2-2-15,0-4-2 16,7 9-15-16,-7-17-16 16,9 3 0-16,-8-11-2 15,7 2 0-15</inkml:trace>
  <inkml:trace contextRef="#ctx0" brushRef="#br0" timeOffset="109953.289">16771 3903 61 0,'9'-15'30'0,"-9"15"0"16,5-11 0-16,-5 11-18 16,0 0-3-16,0 0-3 15,0 0-1-15,0 0-2 16,-7 15 0-16,1 0-1 15,-5 1 0-15,-2 8 0 16,-4 6-1-16,-4 6 1 0,-5 2-1 16,0 6 1-16,-6 0-1 15,2 2 0-15,1-5-1 16,1-6-1-16,10-5-2 15,-1-14-3-15,14 5-12 16,5-21-16-16,0 0 2 16,4-29-3-16,11 8 2 15</inkml:trace>
  <inkml:trace contextRef="#ctx0" brushRef="#br0" timeOffset="110168.3013">16582 3950 90 0,'0'0'33'0,"0"0"0"0,6 11 0 15,-6-11-26-15,13 27-1 16,-3-12-2-16,10 5-1 16,3 2 0-16,6-1-1 15,5-5-1-15,3-3-3 16,7 5-12-16,-6-18-21 15,11 7 1-15,-11-10-3 16,4 6 0-16</inkml:trace>
  <inkml:trace contextRef="#ctx0" brushRef="#br0" timeOffset="120679.9024">17298 3423 40 0,'11'-5'27'0,"-11"5"3"15,0 0-9-15,18-6-4 16,-18 6-4-16,0 0-3 16,5-15-3-16,-5 15-1 15,0 0-2-15,-1 12-1 16,1-12 0-16,-20 24 0 15,1-4 1-15,-3 7-1 16,-5 4 1-16,-5 3-2 16,-2-1 2-16,1-2-2 15,1 0 1-15,4-4-2 16,4-6-1-16,5-7-3 15,10-1-2-15,-2-13-10 0,11 0-18 16,0 0 0-16,13 2 0 16,-7-17-2-16</inkml:trace>
  <inkml:trace contextRef="#ctx0" brushRef="#br0" timeOffset="120880.914">17124 3529 74 0,'-3'-14'32'15,"3"14"1"-15,-11-3 0 16,11 3-25-16,0 0-1 15,-3 12-2-15,3-12-1 16,16 2 0-16,2-3-2 16,9 1 0-16,8-3-1 15,6 2-1-15,4 4-4 0,-8-5-29 16,9 16 0-16,-14-4-1 15,-2 14-2-15</inkml:trace>
  <inkml:trace contextRef="#ctx0" brushRef="#br0" timeOffset="123518.0649">17854 3085 22 0,'0'0'27'0,"0"0"0"16,0 0 3-16,7-11-10 15,-7 11-7-15,0 0-1 16,12-2-3-16,-12 2-1 15,0 0-1-15,2-12-2 16,-2 12-1-16,0 0 0 16,0 0-1-16,0 0-1 15,-15 13 0-15,2 0-1 16,-3 3 0-16,-5 5 0 15,-2 6-1-15,-1 2 1 16,-3 2-1-16,2-1 0 16,0-1 0-16,7-6 0 15,3-4-1-15,5-4-2 16,10-15-1-16,0 0-2 15,-14-11-3-15,14 11-5 0,9-31 0 16,2 18 1-16,-10-15 2 16,9 9 3-16,-7-6 3 15,3 4 3-15,-2 6 6 16,-5-5 4-16,1 20 3 15,-2-20 1-15,2 20 0 16,0 0-2-16,0 0 0 16,-2-13-2-16,2 13-2 15,0 0-1-15,0 0-1 16,16 6-1-16,-3-4-1 15,1-1 0-15,2 4-1 16,5-1 0-16,2 0-1 16,-1 3-3-16,-1-4-6 15,5 13-25-15,-9-10 0 0,2 14-1 16,-8-11-2-16</inkml:trace>
  <inkml:trace contextRef="#ctx0" brushRef="#br0" timeOffset="124262.1074">18366 2988 10 0,'0'0'14'15,"13"-1"-2"-15,-13 1-1 16,13-5-1-16,-13 5 1 16,0 0 1-16,10-9 0 15,-10 9-1-15,0 0 0 16,12-2 1-16,-12 2 0 15,0 0 0-15,-3-13-3 16,3 13-1-16,0 0 0 16,0 0-3-16,0 0 0 0,0 0-2 15,0 0 0-15,0 0 0 16,-16 14-1-16,5 2 0 15,-7 1-1-15,-3 6 1 16,-8 4-1-16,-2 2 0 16,-1-2-1-16,-1 1 1 15,7-5-2-15,1-6-1 16,10-2-3-16,2-17-4 15,13 2-23-15,12-19-1 16,5 7-1-16,-6-16-2 16</inkml:trace>
  <inkml:trace contextRef="#ctx0" brushRef="#br0" timeOffset="124429.117">18234 2979 71 0,'0'0'34'0,"-9"-14"0"16,9 14 1-16,0 0-24 16,8 11-3-16,-8-11-2 15,24 23-1-15,-6-9-2 16,5 3 1-16,0 1-3 15,4 1 0-15,0 2-7 16,-8-10-28-16,13 7-3 16,-12-11 0-16,7 6-2 15</inkml:trace>
  <inkml:trace contextRef="#ctx0" brushRef="#br0" timeOffset="132767.5939">18935 2724 35 0,'13'3'20'0,"-13"-3"1"16,12 0 3-16,-12 0-7 16,11-4 1-16,-13-9-5 0,14 15-1 15,-12-12-4-15,11 9 0 16,-11 1-4-16,0 0 1 15,0 0-2-15,-11 17 0 16,-6 0 0-16,-7 12 0 16,-7 3-1-16,-1 5-1 15,-6 0 1-15,1-2-3 16,3-3 0-16,5-10-3 15,11 1-7-15,-3-23-17 16,21 0-6-16,0 0 0 16,0-16-1-16,0-11 17 15,16 14 8-15,-11-13 5 16,0 1 11-16,8 9 19 15,-16-9 9-15,6 15 0 16,-7-7 2-16,4 17-15 0,-10-14-7 16,10 14-4-16,0 0-3 15,6 21-2-15,3-9-3 16,10 2-1-16,9 2-4 15,4-15-19-15,18 11-15 16,2-19 0-16,13 2-3 16,0-18 3-16</inkml:trace>
  <inkml:trace contextRef="#ctx0" brushRef="#br0" timeOffset="133396.6299">19459 2433 47 0,'0'0'33'0,"-17"-6"0"16,17 6 1-16,-23 7-17 16,14 13-8-16,-10-4-2 15,3 9-3-15,-6 2-3 16,-1 1 0-16,1-1-2 15,0-5-2-15,5 2-3 16,-1-13 0-16,11 1-3 16,7-12 0-16,0 0-3 15,10-34 0-15,9 17 3 16,-5-12 6-16,5-2 4 0,-1 4 3 15,-7-6 3-15,7 14 3 16,-17-10 3-16,-1 29 0 16,4-23-1-16,-4 23-4 15,0 0-3-15,0 0-2 16,0 0-2-16,19 5-1 15,1 1-4-15,2-14-21 16,18 18-8-16,0-10-2 16,9 13 0-16,-3-8-1 15</inkml:trace>
  <inkml:trace contextRef="#ctx0" brushRef="#br0" timeOffset="133879.6575">20053 2241 16 0,'-11'3'25'16,"11"-3"2"-16,0 0 0 15,-11-10-12-15,11 10-1 16,0 0 0-16,0 0-2 15,0-12-1-15,0 12 0 16,0 0-2-16,0 0-3 16,-16 13-1-16,3 2-1 15,-7 4-2-15,-4 10-1 16,-4 4-2-16,-3 3 0 15,4 1-2-15,-1-3-2 16,11-1-3-16,-2-24-14 16,22 5-11-16,-3-14-2 15,17-17 1-15,-3-11 0 16</inkml:trace>
  <inkml:trace contextRef="#ctx0" brushRef="#br0" timeOffset="134029.6661">19932 2277 75 0,'-4'-20'36'16,"4"20"1"-16,-7-12 1 15,9 25-26-15,-2-13-4 16,7 22-2-16,3-8-3 15,12 1-1-15,6 0-3 16,1-14-17-16,19 14-19 16,-11-13-1-16,9 7-2 15,-9-9 0-15</inkml:trace>
  <inkml:trace contextRef="#ctx0" brushRef="#br0" timeOffset="138939.9469">20523 2090 44 0,'0'0'21'15,"11"1"1"-15,-11-1 0 16,0 0-10-16,0 0-1 16,0 0-1-16,7-16-3 15,-7 16 0-15,0 0-1 16,0 0 0-16,0 0-1 15,0 0 0-15,0 0-1 16,-13 20-2-16,-5-6 1 16,0 5-2-16,-8-1 1 15,0 5-1-15,-7-1 1 16,6-5-2-16,-1 2 0 0,2-7-2 15,12 1-4-15,-3-13-8 16,17 0-19-16,0 0 0 16,0 0-2-16,15-13 1 15</inkml:trace>
  <inkml:trace contextRef="#ctx0" brushRef="#br0" timeOffset="139111.9565">20369 2138 64 0,'0'0'35'15,"-10"-4"-1"-15,10 4 0 16,-14 6-21-16,16 6-6 15,-2-12-2-15,5 18 0 16,7-9-3-16,9-2-1 16,11-1-5-16,0-12-27 15,19 6-3-15,-4-11-1 0,11 6-2 16</inkml:trace>
  <inkml:trace contextRef="#ctx0" brushRef="#br0" timeOffset="139900.0019">21040 2081 48 0,'20'-11'31'16,"-20"11"3"-16,12-7-2 16,-12 7-18-16,0 0-5 15,-15 12-1-15,2 8-2 16,-7 2-3-16,-5 6-2 15,-6 3 0-15,-1 1-1 16,0 1 0-16,2-8-1 16,7-1-1-16,1-13-5 15,16 2-24-15,6-13-1 16,-2-11-2-16,10-10 1 15</inkml:trace>
  <inkml:trace contextRef="#ctx0" brushRef="#br0" timeOffset="140081.0122">20910 2077 85 0,'-12'1'36'15,"11"13"1"-15,1-14 0 16,4 14-29-16,-4-14-3 16,23 20-2-16,-2-13 0 15,7-3-3-15,4 3-2 16,3-10-6-16,11 10-26 15,-12-9-3-15,4 10 0 16,-10-8-1-16</inkml:trace>
  <inkml:trace contextRef="#ctx0" brushRef="#br0" timeOffset="140532.038">21597 1890 56 0,'0'0'32'0,"-2"-14"2"16,2 14-2-16,0 0-15 15,0 0-7-15,-11-7-2 16,11 7-2-16,-14 20-2 15,4-3-2-15,-5 3-1 16,-4 4 0-16,-2 2-2 16,-1 6-1-16,-1-2-2 15,0-13-8-15,14 12-18 16,-6-21-4-16,10 3 0 15,5-11-1-15</inkml:trace>
  <inkml:trace contextRef="#ctx0" brushRef="#br0" timeOffset="140711.0482">21457 1917 93 0,'0'0'36'15,"-4"-11"1"-15,4 11 0 16,-4 16-27-16,7-3-4 16,2 0-2-16,8 3-1 15,3-1-2-15,5-1-2 16,9 1-4-16,-4-14-22 15,18 9-11-15,-8-8 2 16,7 9-4-16,-8-12 0 16</inkml:trace>
</inkml:ink>
</file>

<file path=ppt/ink/ink1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05T02:37:44.571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2808 14821 12 0,'0'0'24'0,"17"-13"0"16,-7 9-17-16,4 1-2 0,8 4 2 15,0-1-3-15,11 6 2 16,2-3 0-16,11 3 0 15,7-6 0-15,12 3 0 16,3-6 0-16,12 3-1 16,3-7-1-16,9 1-1 15,4-4-1-15,6 1 0 16,3-3-1-16,2 2 0 15,3-2 0-15,0-1-1 16,4 0 1-16,3 0-1 16,5-2 0-16,-7 1 1 15,5-1 0-15,0-1 0 16,3 2-1-16,0 1 1 15,2 1-1-15,-7 4 1 0,-3 2-1 16,-5 4 0-16,-4 3 1 16,-5 3-1-16,0 2 0 15,-4 2 0-15,-1-1 0 16,1 1 0-16,2-2 0 15,5-3 1-15,8-4-1 16,8-2 0-16,8-4 1 16,4-5-1-16,4 2 1 15,4-5-1-15,3 2 1 16,-1 3-2-16,-3 1 2 15,-8 2-1-15,-8 3 0 16,-9 4 0-16,-7 3 0 16,-7 0 0-16,-9 2 0 15,-1-2 1-15,-3-3 0 16,-2 0-1-16,1-5 2 0,3-3-1 15,2-3 0-15,4-4 0 16,0-5 1-16,0 1-1 16,-4-2 0-16,-1 0-1 15,-6 3 1-15,-9 0-1 16,-9 5 0-16,-10 1 0 15,-13 4 0-15,-12 3 0 16,-7 3 1-16,-6 1-1 16,-8 1 0-16,-10 0 1 15,9 2-1-15,-9-2 1 16,0 0 0-16,0 0-1 15,0 0-2-15,0 0-1 16,-15 11-3-16,-3-17-11 16,1 7-16-16,-3-4-3 0,1 1 2 15</inkml:trace>
</inkml:ink>
</file>

<file path=ppt/ink/ink1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05T02:37:46.087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9296 14450 13 0,'0'0'23'0,"5"-16"-7"16,-5 16-7-16,0 0-1 16,0 0 0-16,0 0 3 15,0 0 1-15,0 0-1 16,0 0-2-16,0 0 0 0,1-12-2 15,8 0 0-15,-3-15-1 16,10-3-3-16,1-11 0 16,4-9-2-16,8-11 0 15,8-10 1-15,4-11-1 16,3-7 0-16,4-8 1 15,8-8-1-15,4-6 0 16,7-6 2-16,2-9 0 16,4-7-2-16,4-4 1 15,4-3-1-15,1-8 1 16,4-4-1-16,2-4 0 15,3-1-1-15,2 0 0 16,-1 2 1-16,3-4-1 16,1 1 2-16,2 0-2 0,4 0 3 15,5-3-3-15,2-5 3 16,2-1-2-16,4-7-1 15,1-4 2-15,8-5-1 16,1-1 0-16,0-4-3 16,-3-3 3-16,-2 0-3 15,-3-1 0-15,3 2 2 16,-1 2-2-16,-2 0 1 15,0 1 0-15,-2 4 2 16,2 1-1-16,0 3 1 16,6 4 1-16,3 0 0 15,1 4 0-15,-3 3 1 16,2-1 0-16,2-1-2 15,-1 5 1-15,6 0-1 0,-2-2 1 16,-7 4-1-16,4-3-1 16,-3 4-2-16,0 0 2 15,1 0 0-15,-4-1-1 16,-5 0 3-16,-2-1-3 15,2 1 0-15,-2 1 2 16,3 1 1-16,-2 4-2 16,-5 3 2-16,-1 2 0 15,2 4-2-15,-8 7 2 16,2 5-2-16,0 3 1 15,-4 1-1-15,0-1 1 16,-3 5-1-16,3 6 0 16,-2 4 2-16,-4 3-4 15,-4 9 1-15,-9 11 0 0,-11 10-1 16,-12 14 0-16,-11 13 0 15,-13 10 0-15,-13 10-1 16,-6 6 3-16,-11 7-1 16,0 2 0-16,-4-2 0 15,-1 9-5-15,-4-13-26 16,14 16-2-16,-8-8-2 15,8 13-1-15</inkml:trace>
</inkml:ink>
</file>

<file path=ppt/ink/ink1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05T02:37:47.183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17424 2113 47 0,'-33'15'31'16,"17"-3"-1"-16,16-12 1 0,15 0-22 16,12-12-2-16,26 1 0 15,2-6-2-15,17 1 1 16,8-4-3-16,13 2 0 15,6-1-1-15,10 7 1 16,5 1-2-16,8 1 0 16,12 3 1-16,12 0-2 15,10 1 1-15,10 2 0 16,9 0 0-16,11 0 0 15,10 0 1-15,5 2-2 16,9 1 1-16,0-1 0 16,3 4 0-16,6 1 0 0,-1 1 0 15,1 1 0 1,2 0-1-16,8 1 1 0,4-3 0 15,8 1 0-15,8-4-1 16,1-2 1-16,10-1 0 16,3-1 0-16,-2-4-1 15,2 0 1-15,-7-1-1 16,-5-1 0-16,-14 1 0 15,-9 2-1-15,-20-1 0 16,-13 1 1-16,-21 2 0 16,-20 2-1-16,-16 0-1 15,-19 2-1-15,-15 5-7 16,-31-4-24-16,-6 4 0 15,-27-2-1-15,-12 2-3 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0" timeString="2014-07-23T01:15:39.097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6123 6412 0</inkml:trace>
</inkml:ink>
</file>

<file path=ppt/ink/ink2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05T02:38:02.779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7030A0"/>
    </inkml:brush>
    <inkml:brush xml:id="br2">
      <inkml:brushProperty name="width" value="0.05292" units="cm"/>
      <inkml:brushProperty name="height" value="0.05292" units="cm"/>
      <inkml:brushProperty name="color" value="#FF0000"/>
    </inkml:brush>
    <inkml:brush xml:id="br3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9436 1823 50 0,'0'0'30'0,"0"0"-1"16,-5 13 0-16,12-2-24 15,-3 3-2-15,6 5-1 16,-2 8 2-16,4 10-3 16,-4 15-1-16,0 10 1 15,-1 19-1-15,1 11 1 16,-3 14-1-16,1 13 2 15,-3 14-1-15,2 8 0 16,-3 11 0-16,0 10 1 16,-3 6-1-16,1 7 1 15,-1 5-1-15,-1 5 0 16,1 6 2-16,2 3-3 0,0 4 3 15,2 6-2-15,6 6 1 16,0 5-2-16,1 7 3 16,2 11-2-16,-2 2 1 15,-2 6 0-15,0 9-1 16,-4 5-1-16,-2 4 1 15,-2 7 1-15,-6 2-4 16,6 0 2-16,-2-2-1 16,4-4-1-16,4-4 2 15,7-3 1-15,2-8 0 16,8-1-1-16,5-2 1 15,3-1-2-15,4 5-1 16,1 2 3-16,2 3-4 16,-2 1 1-16,-2 4-1 0,-5 0 3 15,-4 9-2 1,-8 8 2-16,-4 8 0 0,-7 9-2 15,-5 12 3-15,-3 5-1 16,-6 2 0-16,2 3-2 16,-3-10 1-16,4-8-1 15,2-13 2-15,1-8-1 16,7-13 2-16,4-5-3 15,5-2 2-15,5-9-1 16,-1 7 1-16,2-7-1 16,1-3 1-16,-3-7 0 15,-1-6-1-15,-7-8 2 16,-4-118-5-16,-5 10-8 15,1-13-23-15,1 0-1 16,-2-25 2-16,1-27-1 0</inkml:trace>
  <inkml:trace contextRef="#ctx0" brushRef="#br0" timeOffset="1822.104">9611 5959 68 0,'0'0'32'16,"0"0"-1"-16,-14-10 0 16,14 10-20-16,-18-3-5 15,4 3-1-15,-8-2-1 16,1 4-1-16,-11-4 0 15,-2 5 0-15,-11-3 0 16,-5 2 0-16,-10-2-1 16,-7 5 0-16,-4-5 0 15,-7 3-1-15,-5 2 0 16,-3 1 0-16,-6 2-1 15,-5 2 0-15,0 2 0 16,-5-1 0-16,-1 1 0 0,0-1 0 16,-4-1 0-16,1-1 0 15,2-6 0-15,0 0 1 16,6-4-1-16,-3-1 1 15,5-3-1-15,3-2 1 16,0 2-1-16,7-1 0 16,-1 1 1-16,1 3-2 15,5-1 1-15,0 3 0 16,2 1 1-16,3-1-2 15,0 0 1-15,7 0 0 16,3 0 1-16,2-4-1 16,1 0 1-16,3-2-1 15,-1-3 1-15,3-1 0 16,1 0-1-16,2-3 1 0,2 2-1 15,2-2 0-15,5 3 1 16,4-1-1-16,4 2 0 16,6 1 0-16,4 2 0 15,4 2 0-15,5 0-1 16,4 3 1-16,15 1 0 15,-10-6-1-15,10 6 1 16,18-9 0-16,3 0-2 16,4-3 3-16,8-5-3 15,7-3 1-15,8 1-2 16,6-2 2-16,5 0-1 15,3 3 1-15,4 1 1 16,-2 3-3-16,-1 6 3 16,0 2 0-16,-5 4 0 0,-6-1 0 15,-5 1 0-15,-5 1 0 16,-6 0 0-16,-5-2 1 15,-5 0-1-15,-8-2 0 16,-6 1 1-16,-12 4-1 16,5-13 0-16,-5 13 1 15,-21-10-1-15,-3 5 0 16,-2 2 0-16,-9 0 0 15,-8 4 0-15,-4 4 1 16,-8 2-2-16,-6 2 1 16,-6 5 0-16,0 3 0 15,-4-1 1-15,-1 5-1 16,3 0 0-16,0 0 1 15,4 1 2-15,7-3-2 16,10 0 1-16,5-5-1 0,7 1 2 16,8-5-2-16,6-3 1 15,7-1-2-15,5-1 0 16,10-5 0-16,-4 15 0 15,9-2 0-15,4 7 0 16,6 6 0-16,3 11-1 16,7 9 2-16,6 11-1 15,3 6 0-15,5 5 0 16,3 4 0-16,3 1 0 15,0-1 1-15,2-3-1 16,-6-8-1-16,0 0-3 16,-7-18-7-16,3 3-25 0,-13-19 1 15,5-7-3-15,-9-17 0 16</inkml:trace>
  <inkml:trace contextRef="#ctx0" brushRef="#br0" timeOffset="2437.1394">3894 4068 91 0,'-15'5'36'0,"13"6"0"16,2-11 1-16,-16 29-35 16,16-3 0-16,4 11 1 15,2 9-1-15,2 12-1 16,-4 14 1-16,-4 11-1 15,-3 6 0-15,0 2-1 16,-1-1-3-16,1-16-5 16,12-10-29-16,-2-26 0 0,20-20-1 15,4-35-1-15</inkml:trace>
  <inkml:trace contextRef="#ctx0" brushRef="#br0" timeOffset="2755.1576">4160 3740 94 0,'-20'-11'37'0,"7"7"-1"15,-5-8 1-15,5 6-35 16,13 6-3-16,-14-17-11 16,27 21-24-16,-2-6 1 15,15 16-2-15,0 0-1 16</inkml:trace>
  <inkml:trace contextRef="#ctx0" brushRef="#br0" timeOffset="3039.1739">4833 4135 94 0,'-18'-2'37'0,"-17"-7"-1"16,2 16 1-16,-14-2-32 15,0 13-1-15,-2 13-1 16,3 10-1-16,2 9 0 16,9 8-1-16,9 1 0 15,9 4-1-15,15-7-1 16,11-8-3-16,23-9-4 15,4-27-28-15,28-5-3 16,2-23 1-16,15-7-2 0</inkml:trace>
  <inkml:trace contextRef="#ctx0" brushRef="#br0" timeOffset="3373.193">5084 4349 95 0,'-8'12'36'0,"21"2"1"15,4-22-1-15,17-2-33 16,8-11 0-16,11-6 0 16,1-7 0-16,0 4 0 15,-6-7 0-15,-9 6 0 16,-12 2-1-16,-15 5-1 0,-17 6 1 15,-13 7-1-15,-13 11 0 16,-12 10 0-16,-5 9 0 16,-3 12 0-16,-1 13 0 15,4 9-1-15,10 4 0 16,9 4 0-16,13-2-1 15,17-8-1-15,20-13-1 16,18-21-7-16,35-6-27 16,5-25-2-16,29-9-1 15,5-19-1-15</inkml:trace>
  <inkml:trace contextRef="#ctx0" brushRef="#br0" timeOffset="3962.2267">6644 4603 70 0,'-8'-15'33'0,"8"15"0"16,-32-17-2-16,9 10-24 0,-14-10-2 16,-2-3-1-16,-9-10-1 15,-7-9 1-15,-3-13-1 16,-2-10 0-16,1-12 0 15,3-5-1-15,7-7 0 16,9-1-1-16,11 0 1 16,11 8-1-16,10 2 0 15,11 8 1-15,10 9-1 16,6 8 0-16,10 12 0 15,0 8 1-15,6 10-2 16,0 15 2-16,-5 18-2 16,-5 16-1-16,-8 17 2 15,-13 17-2-15,-8 14 1 16,-13 15 0-16,-5 12 1 0,-6 8 0 15,-6 2-1-15,4-1 1 16,5-7-1-16,10-8 0 16,13-17 1-16,15-18-2 15,22-24 1-15,17-28-3 16,22-20-3-16,6-31-28 15,28-8-2-15,-5-20 0 16,14-2-1-16</inkml:trace>
  <inkml:trace contextRef="#ctx0" brushRef="#br0" timeOffset="4465.2554">6967 4042 95 0,'0'0'37'15,"17"22"1"-15,-17-22-2 16,11 32-30-16,-12-5-1 16,2 14-1-16,-10 5-1 15,-5 7-1-15,0 1-1 16,-1-1-1-16,5-6 0 15,3-7-1-15,8-14 1 16,14-16-1-16,14-15 1 16,9-12-1-16,5-16 1 15,5-3 1-15,1-11 0 16,-3 1 0-16,-5 2 0 0,-11 6 0 15,-8 8-1-15,-10 12 1 16,-12 18-1-16,0 0 0 16,0 0 0-16,-12 33-1 15,3-1 0-15,0 3 0 16,4 6 1-16,1-1-2 15,8-1 2-15,3-6-1 16,8-7 1-16,6-11-1 16,7-13 2-16,1-10 0 15,2-15 0-15,0-11 1 16,1-10 0-16,-8-9-1 15,-1-9-1-15,-8-3-2 16,-2 4-3-16,-8-10-15 16,7 25-18-16,-13 0 1 15,10 22-1-15,-5 1-1 0</inkml:trace>
  <inkml:trace contextRef="#ctx0" brushRef="#br0" timeOffset="4871.2786">7968 4129 97 0,'-29'20'37'0,"-16"-8"0"15,5 16 0-15,-9-6-31 16,6 12 0-16,-2-2-2 15,9 8-1-15,7-4 0 16,12 3-1-16,11-8 0 0,20-5-2 16,9-11 0-16,14-12 0 15,8-10 1-15,7-12-1 16,5-9 1-16,-2-10 0 15,-3-3 0-15,-6-6 1 16,-12 0-1-16,-5 6 0 16,-12 4 0-16,-8 11 0 15,-8 10-1-15,-1 16 0 16,-13 8 0-16,-1 14 0 15,3 14-1-15,-2 3-1 16,8 4 1-16,3-4-3 16,14-6 0-16,7-20-5 15,26-6-27-15,-2-30-3 16,19-13 1-16,4-27-1 0</inkml:trace>
  <inkml:trace contextRef="#ctx0" brushRef="#br0" timeOffset="5059.2894">8725 3342 114 0,'-30'25'40'0,"-22"22"0"16,2 41-3-16,-9 15-33 16,3 13-2-16,6 8-1 15,12 0-2-15,14-9-1 16,13-8-3-16,16-8-4 15,0-27-28-15,20-7-2 16,-4-28-1-16,7-13 0 16</inkml:trace>
  <inkml:trace contextRef="#ctx0" brushRef="#br0" timeOffset="5246.3001">8316 3955 109 0,'-1'13'38'16,"1"-13"2"-16,15 22-2 15,1-15-35-15,20-7-1 16,11-1-4-16,6-19-10 16,15 12-25-16,-6-16-1 15,13 6-1-15,-14-7-2 16</inkml:trace>
  <inkml:trace contextRef="#ctx0" brushRef="#br0" timeOffset="5825.3332">8768 4103 106 0,'-29'48'39'0,"-4"-11"2"16,22 1-2-16,-1-23-35 16,20-1 0-16,11-13-2 15,11-9 0-15,7-10-1 16,5-8 0-16,-2-8 0 15,1-5-1-15,-10-1 0 16,-7 0 0-16,-10 4 0 16,-10 6 0-16,-14 11 0 15,-7 9 0-15,-7 15 0 0,-6 11 0 16,-6 13 0-16,1 10 0 15,0 4 1-15,6 4 0 16,8-1 0-16,10-1 0 16,14-10-1-16,13-10 1 15,16-10-1-15,6-8 1 16,11-9-1-16,5-7 0 15,-2-2 1-15,1-3-1 16,-8 2 0-16,-10 1 0 16,-9 4 0-16,-10 5 0 15,-16 2 0-15,4 22 0 16,-11-2-1-16,-4 5 0 15,-2 5 0-15,2 0-1 16,2 1 1-16,-1-7 0 0,9-5 1 16,1-19-1-16,0 0 2 15,20-20 1-15,-5-9-1 16,3-10 1-16,2-7-1 15,5-4 1-15,1-1-1 16,3 1 0-16,6 3-2 16,1-1-4-16,14 13-6 15,-9-10-5-15,28 19-13 16,-6-16-12-16,28 10-2 15,6-7-2-15,20 6 2 16</inkml:trace>
  <inkml:trace contextRef="#ctx0" brushRef="#br0" timeOffset="8936.5112">17690 680 72 0,'0'0'35'15,"0"0"-2"-15,0 0-8 16,0 0-18-16,0 0-2 16,0 0-3-16,0 0 1 15,0 0-1-15,0 0-2 16,0 0-1-16,0 0 1 15,0 0 0-15,30 82-1 16,-30-82 2-16,0 69-2 0,9 46 1 16,2 18-2-16,-2 21 2 15,-3-8-1-15,2 12 0 16,-7 9 0-16,-6 16-1 15,-8-5 3-15,-4 11-1 16,-1 19 0-16,-4 11 0 16,-3 16 2-16,1 17-2 15,2 18 2-15,1 10 0 16,2 13 0-16,4 13-2 15,3 9 4-15,5 8-3 16,-1 2 2-16,2 6-3 16,2 8 1-16,0 3 1 15,3 9-2-15,-4 7 2 16,0 18-2-16,-2 13 1 15,0 17 0-15,-2 23 0 0,-4 51-1 16,-2-21 1-16,-6 11-1 16,-3 55 2-16,-5-36-4 15,-1 13 1-15,-5 34-1 16,-2 35 2-16,-1-77-2 15,-3 47-2-15,1 10 2 16,-1 13-4-16,2-12 4 16,3-21-1-16,21-292-1 15,3 9-5-15,10-37-24 16,-1 2-3-16,8-12 0 15,4-4-3-15</inkml:trace>
  <inkml:trace contextRef="#ctx0" brushRef="#br0" timeOffset="10018.5731">11921 4234 78 0,'6'-18'37'16,"-3"-1"-2"-16,-3 19 1 16,0 0-27-16,-9 36-8 15,1 2 1-15,1 15-1 16,-7 13 0-16,0 11 0 15,1 6-1-15,4 0 0 16,3-8 1-16,6-12 1 16,9-16-1-16,12-23 0 15,11-26 0-15,10-22 0 16,11-25 0-16,7-14 0 15,1-12 0-15,1-5 0 16,-4 4-1-16,-6 9 1 0,-10 14 0 16,-10 20-1-16,-11 19 0 15,-11 22 0-15,-8 21 0 16,-5 18-1-16,-3 13 0 15,1 5 0-15,1 0 1 16,6-7 0-16,9-12 0 16,6-17 1-16,8-23 0 15,11-21 1-15,5-22 0 16,6-15 0-16,0-10 0 15,-3-5 1-15,-6-5-2 16,-6 5-1-16,-4 6-2 16,-12 5-4-16,4 23-13 15,-16-5-17-15,7 25-1 16,-7-4 0-16,11 21-1 15</inkml:trace>
  <inkml:trace contextRef="#ctx0" brushRef="#br0" timeOffset="10424.5962">13309 4226 78 0,'0'0'36'0,"-22"13"0"15,-15 1 0-15,2 20-24 16,-20 1-4-16,3 13-2 15,-3 8-1-15,6 3-1 16,5-2-1-16,10 2-1 0,16-7-1 16,18-9 1-16,18-18-1 15,19-12-1-15,13-20 1 16,10-14 0-16,8-14-1 15,3-13 1-15,-1-9 0 16,-7-2-1-16,-9 2 1 16,-12 6 0-16,-10 9 0 15,-12 12 0-15,-11 12-1 16,-9 18 0-16,-8 19 0 15,-4 12-1-15,-5 14 1 16,3 6-2-16,4 3 1 16,4-3-2-16,13-9-2 15,8-22-2-15,28-10-21 16,1-40-9-16,23-14 0 15,0-32-2-15,18-11 1 0</inkml:trace>
  <inkml:trace contextRef="#ctx0" brushRef="#br0" timeOffset="10605.6065">14188 3458 105 0,'0'0'37'16,"-29"23"1"-16,14 33-1 16,-19 16-33-16,10 17-2 15,1 15 0-15,4 9-4 16,2 8 0-16,-1-2-3 15,8 4-6-15,-6-22-24 16,17-1-4-16,-7-33 1 16,11-12-1-16</inkml:trace>
  <inkml:trace contextRef="#ctx0" brushRef="#br0" timeOffset="10803.618">13870 4114 111 0,'-13'0'39'0,"-4"-4"0"15,17 4-2-15,0 0-35 16,28-2-1-16,13-13-3 16,8-7-2-16,19 9-7 15,-7-17-26-15,20 16-1 16,-10-12 0-16,6 16-1 15</inkml:trace>
  <inkml:trace contextRef="#ctx0" brushRef="#br0" timeOffset="11354.6495">14424 4212 100 0,'-24'29'37'0,"16"8"0"16,1-17-1-16,24-3-31 15,3-11-2-15,12-4 0 16,4-9 0-16,5-8-1 15,2-7 0-15,-4-2 0 16,-4-7-1-16,-10 2 1 16,-5-2-2-16,-12-2-1 15,-7 5 0-15,-10 5-1 16,-5 7 1-16,-6 9 0 15,-6 11 0-15,-3 11 1 0,-1 11 0 16,2 8 0-16,3 4 0 16,8 3 1-16,10-4 0 15,12-7-1-15,12-11 2 16,16-11-1-16,12-11 0 15,8-9 0-15,8-6 1 16,4-2-1-16,-1 0 0 16,-4 5 1-16,-8 8-1 15,-4 11-1-15,-17 11 0 16,-11 9-1-16,-14 10 1 15,-6 4-1-15,-10 2 1 16,-5-2-1-16,1-5 0 16,-1-7 0-16,3-12 2 0,12-14-1 15,-6-10 1-15,12-17 1 16,8-11-1-16,5-8 1 15,6-11 0-15,7 0 1 16,5-4-2-16,4 2 0 16,4 8-1-16,1 1-5 15,9 25-12-15,-15-8-18 16,13 23-5-16,-10 1-1 15,5 22-1-15</inkml:trace>
  <inkml:trace contextRef="#ctx0" brushRef="#br0" timeOffset="12222.6991">11832 5840 102 0,'1'-18'34'0,"-1"18"3"15,-11 0-6-15,-4 23-26 16,-12 5 3-16,-2 18-6 16,-5 7 3-16,4 7-4 15,2 2 4-15,12 0-4 16,8-9 0-16,12-8 1 15,14-14-1-15,15-18 0 16,10-14-1-16,6-11 0 16,3-10-1-16,-2-13 0 15,-4-4 0-15,-7-7 0 16,-7 0-1-16,-14 1 1 15,-7 3-2-15,-10 4 2 0,-3 4-2 16,-7 8 5-16,-2 5-4 16,0 8 4-16,2 1-3 15,9 12 4-15,-3-9-1 16,14 5 1-16,8 0-1 15,9-1-1-15,5-3 1 16,9 5-1-16,2-1 0 16,0 5-1-16,-5 7 3 15,-4 10-4-15,-9 6 4 16,-13 14-4-16,-8 6 3 15,-8 8-3-15,-9 0 3 16,-2-4-2-16,1-3 0 16,4-8 0-16,8-18 0 15,1-19 0-15,24-13 1 16,1-20-1-16,9-13-1 15,6-10 3-15,1-7-2 0,2-2 2 16,-3 1-2-16,-9 11 0 16,-4 9-1-16,-9 17 1 15,-4 15 0-15,-14 12 0 16,5 26 2-16,-10 9-3 15,-1 15 2-15,2 2-1 16,0 8 0-16,6-5-2 16,7-4-2-16,6-21-6 15,23-1-16-15,-7-36-12 16,22-11-2-16,-3-24 1 15,16-12-1-15</inkml:trace>
  <inkml:trace contextRef="#ctx0" brushRef="#br0" timeOffset="12392.7089">13218 5296 88 0,'-17'-24'38'15,"-1"36"0"-15,-16 13 1 16,6 35-18-16,-16 14-19 16,3 12 1-16,3 11-2 15,6 5-1-15,12 3-2 16,11-15-6-16,25 4-14 15,3-27-15-15,21-12 1 16,2-28-2-16,19-13-1 16</inkml:trace>
  <inkml:trace contextRef="#ctx0" brushRef="#br0" timeOffset="12745.7291">13456 5800 107 0,'-11'-4'39'0,"-14"5"1"0,6 18-5 15,-13 3-24-15,10 13-9 16,4 1 3-16,13 4-4 15,5-6 2-15,14-9-3 16,13-12 1-16,10-12 1 16,7-12-3-16,13-12 3 15,0-11-2-15,0-4 2 16,-3-2-3-16,-4 5 2 15,-8 6-2-15,-10 8 2 16,-8 14-1-16,-12 16-1 16,-11 21 2-16,-10 20-2 15,-12 21 2-15,-9 16-2 0,-13 20 2 16,-8 7 0-16,-9 6 1 15,-4 0 1-15,-5-11-5 16,1-18 1-16,8-17-7 16,-2-39-13-16,20-15-18 15,6-37-2-15,21-21 0 16,7-35-3-16</inkml:trace>
  <inkml:trace contextRef="#ctx0" brushRef="#br0" timeOffset="13909.7956">17947 6185 39 0,'-18'7'32'15,"0"-3"2"-15,4 4 0 16,-3-9-15-16,11 13 3 15,-6-12-14-15,12 0-1 0,17 9-2 16,11-5-1-16,19-4 0 16,17 2-1-16,14-4 0 15,18 1 0-15,12-7-1 16,18 1 0-16,8-5 0 15,4 2 0-15,-5-1-1 16,-4 2 0-16,-7 3 0 16,-11 2-1-16,-15 3 1 15,-17 3-1-15,-23 3 1 16,-18-1-1-16,-19-1 0 15,-19-3 1-15,-15-6-1 16,-13-4 0-16,-14-8 1 16,-7-4-1-16,-7-5 0 15,-6-4 0-15,2-4 1 0,4 0-1 16,7 3-1-16,9 2 1 15,12 8-1-15,13 8 1 16,15 14 1-16,14 2 0 16,14 11-1-16,13 10 1 15,10 6 2-15,3 5-2 16,6 0 2-16,3 3-2 15,-2-3 0-15,-2-3 0 16,-9-1 0-16,-9-1 0 16,-14-3 0-16,-15 0-1 15,-17 2 0-15,-18 1 0 16,-21 3-1-16,-14 0 1 15,-9 2-2-15,-5 1 0 16,4-6-2-16,4-7-4 16,25 5-20-16,2-18-10 0,26 2-1 15,11-11-1-15,25-5 0 16</inkml:trace>
  <inkml:trace contextRef="#ctx0" brushRef="#br0" timeOffset="14699.8408">20169 5697 98 0,'0'0'35'0,"-11"-20"3"15,11 20-3-15,0 0-33 16,-4 16 1-16,1 6-2 15,-1 9 3-15,-2 9 1 16,-2 10-2-16,0 4 1 16,3 4-1-16,0-3 0 15,8-7 0-15,6-10 1 16,11-13-3-16,7-13-1 15,13-16 1-15,7-12 0 16,5-14-1-16,3-7-2 16,2-7 3-16,-6-1-2 15,-7-1 2-15,-6 9-3 16,-10 6 3-16,-12 8-3 15,-6 8 3-15,-10 15 0 0,0 0-2 16,-7 18 4-16,-2 10-3 16,0 9 2-16,2 7-3 15,2 5 3-15,5 6-2 16,6-5 2-16,7-3-2 15,3-13 1-15,11-11 0 16,2-17 0-16,3-16 0 16,3-18 1-16,-3-10-2 15,-2-12 0-15,-3-5 0 16,-4-5 0-16,-11-2-3 15,-3 4 0-15,-4 6 0 16,-4 12-2-16,-2 3-2 16,8 20-4-16,-9-7-21 15,22 28-8-15,-4-3 3 0,19 19-3 16,-1-4 2-16</inkml:trace>
  <inkml:trace contextRef="#ctx0" brushRef="#br0" timeOffset="15089.8631">21431 5870 77 0,'0'0'36'0,"-9"-13"-3"16,-11 15 4-16,-13-3-18 16,-3 15-11-16,-14 0-1 15,4 16-1-15,-8 0 2 16,9 9-4-16,4-1 3 15,9 2-4-15,11-5 0 16,17-6-1-16,14-11-1 16,17-10 1-16,11-15 0 0,10-9-2 15,6-10 0-15,-1-8 0 16,1-6 0-16,-5-2 0 15,-9 2 0-15,-9 4 0 16,-11 9-2-16,-10 3 2 16,-7 14-1-16,-3 10 1 15,-17 13 3-15,2 11-5 16,1 7 4-16,0 9-2 15,7 3 0-15,5 1 0 16,10-5 0-16,10-13-5 16,19-10-3-16,2-34-12 15,32 1-17-15,-4-29-2 16,19-5 0-16,-6-26 0 15</inkml:trace>
  <inkml:trace contextRef="#ctx0" brushRef="#br0" timeOffset="15277.8739">22231 5171 108 0,'-26'8'38'15,"1"43"1"-15,-17 10-2 16,10 25-30-16,-7 6-5 16,8 8 1-16,3 4-2 15,6-1 0-15,11-4-3 16,1-15-4-16,24-1-21 15,-10-25-11-15,11-12 1 16,-6-23-2-16,11-13-1 16</inkml:trace>
  <inkml:trace contextRef="#ctx0" brushRef="#br0" timeOffset="15457.8842">21867 5717 110 0,'-20'-3'38'0,"25"16"0"16,9-15 0-16,11 2-36 15,30-3-2-15,15-6-1 16,14 3-4-16,-2-13-25 16,12 15-7-16,-13-9-1 15,1 12 0-15</inkml:trace>
  <inkml:trace contextRef="#ctx0" brushRef="#br0" timeOffset="16029.9168">22297 5874 116 0,'-20'20'40'15,"20"-1"-1"-15,0-19-1 16,42 8-35-16,2-13 0 16,15-5 0-16,7-6-2 15,3-1 2-15,0-7-3 16,-8 0 2-16,-5-5-2 15,-12 0-1-15,-13 1 0 16,-15 2 0-16,-16 1 1 16,-11 8-3-16,-20 9 3 15,-8 12-2-15,-14 11 2 16,-7 9 1-16,0 12 1 0,4 6 0 15,6 4 0-15,12 2 0 16,20-5 1-16,23-10 0 16,23-10-3-16,19-7 0 15,16-13 0-15,10-5 0 16,6-6 0-16,0-6 0 15,-2 3 0-15,-11-2 0 16,-14 8 0-16,-13 6 0 16,-14 9 0-16,-15 8 0 15,-13 11 0-15,-10 6 0 16,-7 6 0-16,-3-1 0 15,-1 1 0-15,1-8 0 16,3-6 0-16,6-13 0 16,14-14 0-16,6-21 0 0,9-13 0 15,7-8 0-15,3-10 0 16,9-5 0-16,3-1 0 15,2-1 0-15,3 5 0 16,-4 4 0-16,4 13 0 16,-4 1-12-16,10 24-15 15,-23-8-13-15,15 19-2 16,-15 1 0-16,4 15-1 15</inkml:trace>
  <inkml:trace contextRef="#ctx0" brushRef="#br0" timeOffset="16714.9561">20873 7698 96 0,'1'11'36'16,"0"3"-1"-16,-16-18-4 15,15 4-24-15,-33-16-2 16,4-1-3-16,-5-12 0 15,-3-7-2-15,-2-11 1 16,-2-7-1-16,-1-12 1 16,4-7 0-16,2-10 1 15,6-2-1-15,5 1 1 16,5 1 0-16,8 3-1 15,10 8 1-15,8 9-1 0,9 10 0 16,10 9 0-16,7 12-1 16,2 8 1-16,7 11 0 15,-2 13 0-15,-3 13 0 16,-7 13 0-16,-11 19 0 15,-16 18-1-15,-11 12 2 16,-16 13-2-16,-14 10 1 16,-13 4 0-16,-3-4 0 15,1-7 1-15,13-10-1 16,16-21 0-16,23-15 0 15,25-28 0-15,24-21-3 16,32-14-4-16,10-28-17 16,32 4-13-16,-5-14-5 15,6 6 1-15,-15 1-1 16</inkml:trace>
  <inkml:trace contextRef="#ctx0" brushRef="#br0" timeOffset="17208.9843">20522 8584 106 0,'-5'-28'37'16,"-11"2"0"-16,-1 18-9 15,-16 1-24-15,-1 13-1 16,-9 10 0-16,-8 11 0 16,-3 8-1-16,6 5 1 15,3 0 1-15,11 3-1 16,11-10 1-16,19-2-2 15,16-15 0-15,18-4 0 16,15-9 0-16,10 2-2 16,3-2 0-16,-2 2 0 15,-3 6 0-15,-14 5 0 16,-15 10 0-16,-16 7 0 15,-22 6 0-15,-15-1 0 0,-8 2-1 16,-5-9 0-16,0-7-1 16,6-17-3-16,20-8-6 15,4-34-18-15,38-8-11 16,7-22 1-16,26-11-2 15,5-21 2-15</inkml:trace>
  <inkml:trace contextRef="#ctx0" brushRef="#br0" timeOffset="17395.995">21114 7944 104 0,'20'-8'38'0,"-20"8"0"16,-20 50 0-16,-14 4-32 16,2 22-4-16,-6 16 0 15,2 10-1-15,2 12 2 16,9-6-5-16,2 4 2 0,6-11-5 15,14 3-8-15,-4-29-23 16,16-9-1-16,-3-27-1 16,12-13-2-16</inkml:trace>
  <inkml:trace contextRef="#ctx0" brushRef="#br0" timeOffset="17606.007">20761 8592 113 0,'-30'-8'40'0,"18"15"1"15,2-5-2-15,10-2-35 16,27 3-3-16,14-7 0 16,14-2-1-16,15-4-2 0,11 1-2 15,1-9-5-15,19 18-14 16,-15-11-17-16,3 13 1 15,-22-3-2-15,-2 11 2 16</inkml:trace>
  <inkml:trace contextRef="#ctx0" brushRef="#br0" timeOffset="17960.0273">21263 8774 113 0,'-8'22'39'0,"4"-9"2"15,18 2-4-15,9-12-33 16,14 2-1-16,9-9-2 0,6-6 2 15,3-5-2-15,3-3 1 16,-3-8-2-16,-6 2 1 16,-10-1-2-16,-10-4 1 15,-17 4 0-15,-12 3-1 16,-12 3 1-16,-17 10 1 15,-12 9-2-15,-13 10 1 16,-5 11 0-16,-5 13 1 16,5 4 0-16,8 4 0 15,11 2 1-15,14-1-2 16,26-9 2-16,22-8-3 15,25-10 1-15,21-16-5 16,26-4-3-16,7-22-14 16,25 3-17-16,-10-15-2 0,7 3 0 15,-19-11 0-15</inkml:trace>
  <inkml:trace contextRef="#ctx0" brushRef="#br0" timeOffset="18312.0474">22136 8561 109 0,'-57'11'39'16,"11"14"1"-16,-8-3-1 15,20 6-33-15,-4 4-1 16,12 6-1-16,7-3 0 16,11 2-2-16,9-6 1 15,12-3-1-15,11-9 0 16,10-10-2-16,11-10 0 15,4-12 0-15,1-8 0 0,-1-6 0 16,-2-8 0-16,-8-4 0 16,-1-4-2-16,-11 2 2 15,-8 2-2-15,-10 7 1 16,-7 8 1-16,-5 8 0 15,-8 14-1-15,-6 12 1 16,-3 14-1-16,0 7 1 16,0 12 0-16,2 1-2 15,9 3-1-15,9-7-4 16,22 4-10-16,-6-24-15 15,26-3-8-15,2-22 0 16,21-6-2-16</inkml:trace>
  <inkml:trace contextRef="#ctx0" brushRef="#br0" timeOffset="18808.0758">22805 8551 110 0,'-18'12'39'0,"-19"0"2"16,3 17-3-16,-9-1-32 15,4 11-2-15,4 0 0 16,5 0-1-16,8 0 0 15,11-2-2-15,7-6 1 16,8-9-1-16,7-9-1 16,9-14 0-16,3-12-2 15,3-9 2-15,3-13-2 16,-3-6 2-16,-1-11-2 15,-2 0 2-15,-4-1-2 16,-4 5 2-16,-6 6 0 0,-2 11 0 16,-4 10 0-16,-3 21 0 15,0 0 0-15,0 0 0 16,17 29 0-16,-3-7 0 15,7 3 0-15,7-5 1 16,7-6 0-16,9-8 0 16,5-10 0-16,4-4 0 15,-2-7 1-15,2-3-1 16,-11-4 2-16,-2 4-3 15,-10 5 0-15,-6 7 0 16,-8 7 0-16,-5 10 0 16,-8 9 0-16,0 7 0 15,1 7 0-15,-1 3 0 16,4 5 0-16,-3-4-2 0,7 3-8 15,-11-15-5-15,18 8-10 16,-21-21-14-16,15 3-3 16,-12-16-3-16,0 0 2 15</inkml:trace>
  <inkml:trace contextRef="#ctx0" brushRef="#br1" timeOffset="265501.1858">3388 6847 74 0,'-5'-10'33'16,"5"10"-1"-16,-9-23 1 16,9 23-25-16,5-24-2 15,-5 24-1-15,8-15-1 16,-8 15-1-16,14 8 0 0,-7 13-1 15,-2 9 0-15,1 13 0 16,-3 14-1-16,-2 12 1 16,-7 8-1-16,-2 8-1 15,0-4 0-15,-4-1-2 16,8-9-2-16,-5-20-12 15,13-7-19-15,-1-26 0 16,12-14-1-16,0-20 0 16</inkml:trace>
  <inkml:trace contextRef="#ctx0" brushRef="#br1" timeOffset="266054.2175">3111 6822 109 0,'-16'5'36'0,"3"-9"2"16,13 4-1-16,26-8-35 16,6-5 0-16,12-4-1 15,13 0 1-15,8-6-1 16,5 1-1-16,3 0 0 15,0 2 0-15,-7 5-1 16,-8 5 1-16,-10 5 0 16,-9 9 0-16,-9 7 1 15,-10 10 0-15,-7 11 0 16,-7 11 0-16,-8 11 1 15,-3 7-2-15,-5 10 1 16,-1 6 0-16,-4-2-1 0,-2-2 1 16,4-8-1-16,2-9 0 15,4-11 0-15,5-10 0 16,3-14 1-16,-1-21 0 15,21-4-1-15,0-14 2 16,2-14-1-16,6-7 0 16,-1-11 1-16,3-4-1 15,-1-3 1-15,1 7-1 16,-5 6 0-16,-6 9-1 15,-2 12 1-15,-4 13 0 16,-4 14-1-16,2 15 1 16,-5 10-2-16,0 5 2 0,0 9-2 15,2 3 1-15,3-1-2 16,0-3-1-16,7-7-2 15,-1-13-4-15,11 5-14 16,-9-24-15-16,13 1 1 16,-11-18-2-16,5 2 0 15</inkml:trace>
  <inkml:trace contextRef="#ctx0" brushRef="#br1" timeOffset="266384.2363">4241 7131 102 0,'0'0'35'0,"-13"10"1"16,14 3-1-16,-1-13-28 15,19 17-4-15,4-14 0 16,8-2-1-16,8-7 0 0,4-1 0 16,0-7 0-16,5-2 0 15,-7-6 0-15,-7-1 0 16,-11-3-1-16,-9 0 1 15,-15 3-1-15,-8 3 1 16,-12 3-1-16,-8 13 0 16,-7 10 0-16,-4 11 0 15,0 13-1-15,4 10 1 16,7 9 0-16,5 4-1 15,10 3 0-15,9-5 0 16,16-6-2-16,8-12-3 16,21 1-19-16,5-26-14 15,19-4-2-15,0-17 0 16,13-6-1-16</inkml:trace>
  <inkml:trace contextRef="#ctx0" brushRef="#br1" timeOffset="267090.2767">5493 6677 70 0,'7'-15'37'0,"-7"15"-2"16,0 0 3-16,6 19-13 15,-15 4-22-15,1 10 1 0,-1 11-1 16,0 12 0-16,-5 7-1 16,0 8 1-16,-1 1-2 15,1 1 1-15,-1-3 0 16,5-4 0-16,-3-13-1 15,4-8 0-15,4-13 0 16,6-11 0-16,-1-21 0 16,22-2-1-16,0-22 1 15,8-10 0-15,6-10 0 16,4-4 0-16,-2-4 0 15,1 1-1-15,-2 5 1 16,-4 13 0-16,-8 11 0 16,-6 12 0-16,-5 12-1 15,-4 15 0-15,-4 12 0 0,-4 11 1 16,-1 9-2-16,0 3 1 15,2 4-1-15,0-4-2 16,8 0-2-16,0-14-3 16,19 5-21-16,-6-27-9 15,16 0-1-15,-8-18 0 16,11-4 0-16</inkml:trace>
  <inkml:trace contextRef="#ctx0" brushRef="#br1" timeOffset="267458.2978">5982 7196 101 0,'-19'9'37'0,"13"10"1"0,-3-5-2 16,16 1-30-16,6-4-3 15,13-1 0-15,6-6-1 16,12-4-1-16,3-7 1 15,4-6-1-15,1-4-1 16,-3-4 1-16,-7-6 0 16,-9 0-1-16,-11-3 1 15,-11 3 0-15,-16 3 0 16,-9 4 0-16,-14 9 0 15,-10 7 0-15,-6 11 0 16,-6 11 0-16,0 8-1 16,1 6 1-16,7 6 0 15,7 4-2-15,12-2 1 16,15-3 0-16,16-5-1 0,16-10-3 15,24-3-2-15,9-19-6 16,28 4-23-16,-5-17-4 16,15 2 1-16,-8-13-1 15</inkml:trace>
  <inkml:trace contextRef="#ctx0" brushRef="#br1" timeOffset="267826.3186">6774 7140 107 0,'-31'-1'39'15,"-14"-3"-1"-15,3 15 1 16,-10-3-34-16,9 13 0 15,-3 2-2-15,7 10-1 16,2 1 1-16,13-1-2 16,8 0 1-16,12-5-1 15,15-6 0-15,12-9-1 0,12-12 1 16,11-12 1-16,7-9-2 15,5-7 0-15,0-8 1 16,-2-3-1-16,-8-4 1 16,-6 3-1-16,-12 7 0 15,-8 5 1-15,-11 11-1 16,-11 16 0-16,0 0 0 15,-28 29 0-15,8 4 0 16,-4 11-1-16,1 3 0 16,5 4 0-16,10-4-1 15,9-7-1-15,18-10 0 16,11-21-6-16,24-5-11 0,0-30-17 15,19-5-2 1,-9-22 0-16,13-6 0 0</inkml:trace>
  <inkml:trace contextRef="#ctx0" brushRef="#br1" timeOffset="268005.3291">7375 6672 119 0,'-25'34'38'0,"6"24"3"15,-11 6-10-15,8 15-26 16,4 1-3-16,6 3-3 15,4-2-1-15,2-12-3 16,11 2-9-16,-9-22-23 16,12-8-2-16,-8-20 0 15,6-5-1-15</inkml:trace>
  <inkml:trace contextRef="#ctx0" brushRef="#br1" timeOffset="268150.3374">7227 7035 113 0,'2'-30'39'0,"-4"0"2"16,11 17-3-16,1 1-35 15,6-4-18-15,20 12-22 16,-2-5-3-16,22 6 1 16,4-6-3-16</inkml:trace>
  <inkml:trace contextRef="#ctx0" brushRef="#br1" timeOffset="268757.3721">7623 7274 95 0,'0'0'36'15,"0"0"1"-15,24-7 0 16,11-4-34-16,1-7 1 16,6 0-1-16,0-4 0 15,2 0 0-15,-6-1 0 16,-6 3-2-16,-9 0 1 15,-9 1-1-15,-10 2 0 16,-10 3 1-16,-8 0-1 16,-6 6-1-16,-7 4 1 15,-2 7 0-15,-6 7 0 0,-1 9 0 16,4 7-1-16,1 9 1 15,5 5 0-15,6 4-2 16,8 2 2-16,10-3-2 16,15-6 1-16,10-10-2 15,13-5-1-15,9-17-6 16,21-2-22-16,-7-23-7 15,10-1 1-15,-9-14-2 16</inkml:trace>
  <inkml:trace contextRef="#ctx0" brushRef="#br1" timeOffset="269125.3931">8223 7098 106 0,'-16'19'37'0,"-10"0"2"16,10 10-1-16,-9-6-33 15,6 9-2-15,3-1 0 16,2 1-2-16,0-3 2 15,6-4-2-15,6-4 0 16,2-7-1-16,0-14 1 16,20-1 2-16,-3-13-2 15,3-6 0-15,-1-8 0 16,7-5 1-16,0-5-1 15,-1-2 0-15,-3 4 0 16,-1 3-1-16,-4 6 1 16,-3 8-1-16,-14 19 0 15,16-4 0-15,-16 23 0 16,-5 7 0-16,0 12 0 0,-7 6-2 16,6 7 0-16,0-3-1 15,8 3-1-15,0-14-6 16,23 5-17-16,-7-21-11 15,19-1 0-15,-4-24 0 16,10 1-2-16</inkml:trace>
  <inkml:trace contextRef="#ctx0" brushRef="#br1" timeOffset="270214.4554">8559 7208 108 0,'-21'14'38'0,"21"1"1"0,0-15-2 16,14 13-32-16,4-10-2 15,7 0 0-15,6-8-1 16,4-1 0-16,2-5-1 16,-1-5 0-16,-6-4 0 15,-1-2-1-15,-13-3 1 16,-2-1-1-16,-11 1 1 15,-6 1-1-15,-9 3 0 16,-6 5 0-16,-6 5 1 16,-6 13-1-16,-4 7 0 15,-3 10 0-15,-1 10 0 16,3 7 1-16,4 6-1 15,6 0-1-15,13 1 2 16,13-6-1-16,14-10 1 0,15-7-2 16,19-17 0-16,7-7-1 15,13-8 0-15,3-13 0 16,1-3-2-16,-6-6 2 15,-5 4-2-15,-11-1 2 16,-11 8 0-16,-17 6 1 16,-12 9 2-16,-11 8 0 15,-15 8 0-15,-4 10 2 16,-9 7-1-16,0 10-2 15,-2 0 3-15,7 3-2 16,2 2 0-16,7-6-1 16,4-3 1-16,5-6-1 15,5-8 1-15,0-17 0 16,15 1 0-16,-2-18 0 15,1-9-1-15,3-9 1 0,0-8 0 16,2-5 0-16,-2-3-1 16,0-1 1-16,-6 6-1 15,-2 8 0-15,-2 9 1 16,0 8-2-16,-2 10 1 15,-5 11 0-15,14 1 0 16,-1 10-1-16,5 4-1 16,5-1 0-16,11 3-1 15,1-6 0-15,6 3-1 16,-1-9 0-16,1 1 0 15,-6-4 2-15,-6 0 0 16,-8-2 2-16,-21 0 1 16,10-2 0-16,-20 2 3 15,-9 5 0-15,-9 0 0 0,-4 4 0 16,-6 1 0-16,2 5-1 15,0 1 0-15,5 5 0 16,5-1-2-16,10 1 1 16,12-2-1-16,11 0-2 15,12-8 1-15,10-6 0 16,8-6 1-16,5-4-1 15,1-10 0-15,-3-2 0 16,0-6 0-16,-9-4 3 16,-7 3-3-16,-6 0 0 15,-9 4-2-15,-6 6 2 16,-3 14 0-16,0 0 0 15,-19 6-1-15,5 21-1 0,-5 13 2 16,-3 12-1-16,-1 11 1 16,0 13-1-16,-2 6 1 15,0 4-1-15,0-5 1 16,5-5 1-16,-1-9-1 15,1-11 0-15,1-15 1 16,-3-17-1-16,4-15-1 16,-2-18 1-16,4-15-2 15,-1-14-2-15,12-9-4 16,-5-22-10-16,27 10-8 15,-11-21-11-15,24 10 0 16,-2-4-2-16,14 17 1 16</inkml:trace>
  <inkml:trace contextRef="#ctx0" brushRef="#br1" timeOffset="270627.479">9704 7156 110 0,'19'-10'38'15,"-19"10"1"-15,0 0 0 16,-14 0-31-16,2 16-2 15,-2 3-1-15,-1 8-4 16,-1 3 1-16,5 1-1 16,3-1 0-16,5-2 0 15,5-7 0-15,8-10-2 16,8-11 2-16,7-11 2 15,5-9-3-15,2-6 0 16,5-7 0-16,-3-1 0 0,0-1 0 16,-5 6 0-16,-9 8 0 15,-8 11 0-15,-12 10 0 16,-3 29 0-16,-16 11 0 15,-6 17 0-15,-9 17 0 16,-5 10 0-16,-1 9 0 16,-1 0-2-16,-1-5 2 15,4-9 2-15,0-9-5 16,2-13-1-16,1-15-5 15,-8-27-9-15,13 4-6 16,-23-28-12-16,7 4-3 16,-14-18-3-16,-1-1 2 15</inkml:trace>
  <inkml:trace contextRef="#ctx0" brushRef="#br1" timeOffset="271346.5202">3591 7979 55 0,'10'-35'35'0,"1"9"1"16,-10-8 0-16,1 11-9 15,-15-15-15-15,6 11-4 16,-10-1-1-16,-2 9-1 15,-8 5-2-15,-3 15-1 16,-9 13 0-16,1 17-1 16,-6 24 0-16,-1 14-1 15,-1 14-1-15,3 15 1 16,2 6-1-16,6 3 0 15,10-1-2-15,8-10 0 0,7-12-3 16,6-17-1-16,14-5-6 16,-11-31-19-16,15-3-7 15,-14-28-1-15,14 4 1 16</inkml:trace>
  <inkml:trace contextRef="#ctx0" brushRef="#br1" timeOffset="272598.5918">2947 8322 110 0,'-11'-4'39'16,"11"4"0"-16,3 12-2 16,14-6-34-16,5-4-2 0,13-3 0 15,11-3-1-15,10-3 1 16,7-4 0-16,6 0-1 15,1-1 1-15,1 3-1 16,-8 3 1-16,-7 2-1 16,-9 4 0-16,-13 5 1 15,-9 6-1-15,-9 3 0 16,-9 6 1-16,-7 8-1 15,-7 3 1-15,-3 5-1 16,-3 0 0-16,-3 1 1 16,-1-4-1-16,2-5 1 15,3-6-1-15,3-7 0 16,9-15 0-16,0 0 0 15,2-33 1-15,10 0-1 0,2-5 0 16,6-8 0-16,0-3 1 16,0 0-1-16,0 6 0 15,-1 6 1-15,-4 8-1 16,-4 9 0-16,-1 5 0 15,-10 15 0-15,18-10 0 16,-6 10 0-16,2 2 0 16,5 0 0-16,6-1 0 15,5-1 0-15,2-1 0 16,4 0 0-16,-1 1 0 15,-5-1 0-15,-2 2 0 16,-6 2 0-16,-12 3 1 16,-10 8-1-16,-9 2 0 15,-12 10 1-15,-6 4-1 0,-6 11 1 16,-3 1-1-16,2 5 0 15,4-3 0-15,6 1 0 16,12-6 0-16,11-8 0 16,15-12 0-16,13-11 0 15,12-13 0-15,7-12 0 16,4-9 0-16,6-12-1 15,-4-5 1-15,-6-5-1 16,-9-1 1-16,-9 1-1 16,-12 4 1-16,-9 3-1 15,-8 9 1-15,-5 6 0 16,-7 7 0-16,-1 10 0 15,-4 7 1-15,3 7-1 0,6 5 1 16,3 3-1 0,7 4 0-16,7-2 1 0,6 0-1 15,8-5 0-15,8-3 1 16,4-3-1-16,4-6 0 15,0-2 0-15,0-1 0 16,-5-1 0-16,-3 1 0 16,-7 1 0-16,-4 4 0 15,-19 0 0-15,14 19 1 16,-16 0-1-16,-8 7 0 15,0 6 0-15,-8 5 1 16,5 0-1-16,-2 0 0 16,3-5 0-16,0-4 0 15,9-11 0-15,3-17 1 16,14-1-1-16,3-15 0 0,4-10 0 15,4-6 0-15,1-3 0 16,4-4 0-16,-3 5 0 16,-4 4 1-16,-5 7-1 15,-6 8 1-15,-12 15-1 16,13-7 0-16,-13 7 0 15,-5 20 0-15,-1-1 1 16,3-3-1-16,1 2 0 16,4 0 0-16,7-4 0 15,5-10 0-15,9-6 0 16,10-6 1-16,4-6-1 15,2-2 1-15,0-3 1 16,1 1-2-16,-8-1 0 16,-4 8 0-16,-8 5 0 0,-10 8 0 15,-7 9 0-15,-6 6 0 16,-6 7-2-16,-1 10-1 15,-3 3-3-15,9 12-8 16,-6-13-5-16,19 16-5 16,-9-23-3-16,24 11-6 15,-3-18-6-15,22-4 0 16,1-9 2-16</inkml:trace>
  <inkml:trace contextRef="#ctx0" brushRef="#br1" timeOffset="273002.6149">5867 7746 99 0,'16'-6'38'16,"-23"16"1"-16,-2 20-1 15,-10 11-34-15,1 9 0 0,-4 9-2 16,1 9-1-16,1 4 0 15,1 4 0-15,2-1-1 16,8-4 0-16,3-3-2 16,5-12-1-16,7-7-4 15,-2-21-13-15,11 0-18 16,-15-28 1-16,23 10-2 15,-19-25 1-15</inkml:trace>
  <inkml:trace contextRef="#ctx0" brushRef="#br1" timeOffset="273168.6244">5596 8266 98 0,'-20'-15'37'0,"2"-5"2"16,18 20-1-16,8-19-32 16,15 12-1-16,11-6-3 0,12 0-2 15,12-4-2-15,4-11-9 16,21 8-22-16,-12-9-5 15,7 5 0-15,-10-5-2 16</inkml:trace>
  <inkml:trace contextRef="#ctx0" brushRef="#br1" timeOffset="273572.6472">6282 7851 100 0,'-21'20'39'15,"-9"1"0"-15,7 11-1 16,-10 5-33-16,10 5 0 15,-1 2-1-15,4 4-1 0,1 3-1 16,2 3 0-16,3-3-1 16,3 2 0-16,4-5 0 15,2-9-1-15,3-5 0 16,5-10 0-16,5-9 0 15,6-14 0-15,6-15 0 16,4-9 0-16,5-7 0 16,0-8 0-16,2 0 1 15,-1-1-1-15,-2 4 0 16,-7 9 0-16,-2 12 0 15,-7 8 1-15,-12 6-1 16,10 23 0-16,-10 3 0 16,-4 7-1-16,3 4-1 15,0 2 0-15,7 2-3 0,1-11-3 16,17 3-11-16,-8-26-5 15,25 6-11-15,-9-23-3 16,13-1-1-16,-8-14 1 16</inkml:trace>
  <inkml:trace contextRef="#ctx0" brushRef="#br1" timeOffset="273887.6655">6571 8290 105 0,'-3'15'38'15,"3"-15"1"-15,8 17-3 16,8-17-32-16,11-3-1 15,5-5-2-15,8-4 1 0,-1-6-1 16,3-1 0-16,-9-1 0 16,-5-1 0-16,-8 0-1 15,-14 4 1-15,-11 3-1 16,-14 5 1-16,-10 6-1 15,-8 9 1-15,-7 9-1 16,-4 12 1-16,0 7-1 16,7 9 1-16,9 1 0 15,14 4 0-15,17-2-1 16,16-10-2-16,25 1-10 15,8-29-10-15,34 5-16 16,-2-19-3-16,22-3-2 16,0-13 1-16</inkml:trace>
  <inkml:trace contextRef="#ctx0" brushRef="#br1" timeOffset="274835.7197">7517 7930 90 0,'-6'14'35'15,"6"14"2"-15,-9 1-1 16,7 14-31-16,-5 6-1 15,5 12 0-15,0 1-2 0,2 7 0 16,-1-4 0-16,4-5 0 16,-2-8-1-16,4-8 0 15,-2-12 0-15,2-14-1 16,-5-18 1-16,12-9-1 15,-4-15 1-15,-4-11-1 16,4-11 0-16,-2-9 0 16,0-11 1-16,-3-4-1 15,1-1 1-15,-2 3-1 16,-2 4 1-16,0 7 0 15,0 4-1-15,5 11 1 16,0 9 0-16,8 11-1 16,8 9 0-16,9 4 1 0,10 7-1 15,5 3 0-15,4 5 1 16,4 6-1-16,-4 5 1 15,-7 5-1-15,-13 8 0 16,-17 9 0-16,-19 6 0 16,-18 5 0-16,-18 3 0 15,-12 2-1-15,-7-3 1 16,-2-1 0-16,5-8 0 15,9-11 0-15,16-8 0 16,19-12 0-16,15-12 0 16,33 3 0-16,9-12 0 15,10-1 0-15,4-1 0 16,1 4 0-16,-4 3 1 15,-11 10 0-15,-17 10-1 0,-19 10 1 16,-21 7 0-16,-18 11 0 16,-12 2-1-16,-10 5 1 15,-5 1-2-15,-1-6 1 16,7-3-3-16,8-11-2 15,20-3-7-15,4-27-10 16,34 6-10-16,1-24-6 16,25-1 0-16,3-20-2 15</inkml:trace>
  <inkml:trace contextRef="#ctx0" brushRef="#br1" timeOffset="275262.7442">8110 8283 97 0,'-19'-3'38'15,"10"16"1"-15,-14 1-1 16,10 9-32-16,-13 4-2 16,6 10 0-16,-5 1-1 15,7 8 0-15,3-3-1 16,5 0 0-16,9-5-1 15,6-4 0-15,8-12 0 16,6-9-1-16,10-11 1 16,8-13-1-16,3-9 0 15,1-7 1-15,2-10-1 16,-3-2 1-16,-3-4-1 15,-7 0 0-15,-7 1 1 16,-7 6-1-16,-4 7 0 16,-6 9 0-16,-6 20 0 0,0 0 0 15,-19 7 0-15,4 18-1 16,2 10 0-16,-1 4-1 15,4 6-1-15,3-3-1 16,8 1-2-16,6-12-1 16,16 2-4-16,-3-24-7 15,24 7-6-15,-14-26-7 16,15 3-4-16,-8-16-1 15,4-2 2-15</inkml:trace>
  <inkml:trace contextRef="#ctx0" brushRef="#br1" timeOffset="275615.7644">8614 8345 87 0,'-4'-25'36'0,"4"25"1"15,-13-16 1-15,10 26-30 0,-17 4 0 16,5 15-2-16,-7 3-2 16,1 9-1-16,-2-1-1 15,7 1 0-15,0-4 0 16,8-7-1-16,4-7 0 15,10-11 0-15,7-12-1 16,5-13 1-16,8-8-1 16,1-7 1-16,7-8 0 15,-3-2-1-15,-1-1 0 16,-2 2 1-16,-3 6-1 15,-7 6 0-15,-5 8 0 16,-13 17 0-16,14-5 0 16,-13 16 0-16,-2 8-1 15,-2 9 0-15,-2 4-1 16,0 4-1-16,5 6-2 0,-1-10-4 15,12 11-9-15,-9-25-5 16,20 10-10-16,-5-21-4 16,12-3-1-16,-4-14 1 15</inkml:trace>
  <inkml:trace contextRef="#ctx0" brushRef="#br1" timeOffset="275931.7824">9035 8280 99 0,'0'0'38'16,"-24"-8"1"-16,10 19-1 15,-11 8-32-15,4 2-2 16,1 2-1-16,4 5-1 16,3-4 0-16,8 1-1 0,7-7 0 15,7-2-1-15,4-5 1 16,7-5-1-16,0-3 0 15,0-1 0-15,-3-1 1 16,-4 3-1-16,-13-4 0 16,7 15 0-16,-16-1 0 15,-6 2 0-15,-5 3 0 16,-2 0-1-16,2 1-1 15,-1-6-2-15,10 5-6 16,-3-22-10-16,27 10-12 16,-8-18-7-16,19 0 0 15,1-13-2-15</inkml:trace>
  <inkml:trace contextRef="#ctx0" brushRef="#br1" timeOffset="276576.8193">9179 8424 96 0,'-4'14'38'15,"4"-14"0"-15,12 0 0 16,5-11-33-16,16 2 0 16,2-7-3-16,7-1 1 15,1-5-1-15,-6 0-1 16,-3 1 0-16,-10 3 0 15,-11 1 1-15,-7 2-2 16,-6 15 1-16,-22-11 0 16,-3 13 1-16,-5 7-1 0,-7 11 0 15,-4 7 0-15,1 5 0 16,3 8 0-16,7-2 0 15,8 4 0-15,13-7-1 16,12-2 1-16,17-12-1 16,12-11 1-16,11-10-1 15,7-10 0-15,2-10 0 16,5-4 0-16,-5-5 0 15,-7 0 0-15,-8 3 0 16,-8 4 1-16,-8 5-1 16,-9 11 0-16,-12 6 0 15,-4 12 1-15,-9 4-1 16,-2 7 0-16,-1 5 0 15,-2 0 0-15,4-1 0 0,1-1 0 16,6-7 0-16,9-7 0 16,-2-12 1-16,27-2-1 15,-4-13 0-15,5-3 0 16,4-4 0-16,0-1 1 15,0 1-1-15,-4 5 0 16,-5 6 1-16,-3 9-1 16,-9 12 1-16,-4 7-1 15,-4 6 0-15,-2 8 0 16,-1 3 0-16,1 0-1 15,2 4-2-15,-1-7-2 16,14 4-8-16,-9-22-5 16,17 10-4-16,-24-23-3 15,37 2-4-15,-30-18-8 0,8 2-3 16,-13-12 1-16</inkml:trace>
  <inkml:trace contextRef="#ctx0" brushRef="#br1" timeOffset="293392.7811">3110 9373 72 0,'8'-14'32'0,"-3"0"0"16,-5 14 0-16,9-19-25 15,-9 19-2-15,0 0-1 16,0 0-1-16,0 0 1 16,-6 21 0-16,-8 1 0 15,2 8 0-15,-5 4-1 16,2 7-1-16,1 1 1 15,6 0-2-15,5-5 1 16,5-3-1-16,6-9 0 16,12-5-1-16,3-11 0 15,5-8 0-15,4-8 1 16,2-7-1-16,1-5 0 15,-1-4 0-15,-2-3 0 0,-7 0 0 16,-5 2 0-16,-5 2 0 16,-2 6 0-16,-8 5 0 15,-5 11 1-15,0 0-1 16,0 0 1-16,-6 22 0 15,3 0-1-15,3 2 1 16,-1 2 0-16,6 2-1 16,2-1 1-16,7-4-1 15,4-5 1-15,6-4 0 16,0-9 0-16,3-4 0 15,2-7-1-15,-1-6 1 16,-6-8 0-16,2-8-1 16,-6-5 0-16,-3-5-1 15,-5 1-1-15,-4-3 0 0,1 6-1 16,-7-2-2-16,7 16-2 15,-6-6-5-15,12 22-23 16,-13 4-1-16,20 4 1 16,-8 4-1-16</inkml:trace>
  <inkml:trace contextRef="#ctx0" brushRef="#br1" timeOffset="293804.8047">4153 9373 94 0,'-31'1'35'0,"1"14"2"15,-9-2 1-15,1 12-32 16,-7-1 1-16,10 12-2 15,-1-1-1-15,10 1 0 16,9-1-1-16,12-3-1 16,10-7 0-16,12-6-1 15,9-8 0-15,11-10 0 16,1-9-1-16,6-7 1 15,-1-6-1-15,-2-5 0 16,-4-2-1-16,-7 0 1 16,-8 1 0-16,-7 4 0 15,-7 6-1-15,-3 7 1 0,-5 10-1 16,0 0 1-16,-19 24 0 15,9 2-2-15,2 4-1 16,-2 3-2-16,16 9-14 16,-6-15-17-16,21 3-3 15,0-19 1-15,20-1-2 16</inkml:trace>
  <inkml:trace contextRef="#ctx0" brushRef="#br1" timeOffset="294122.8226">4651 9397 96 0,'-30'16'37'0,"-10"0"1"16,9 13 0-16,-6-6-33 0,16 5 0 15,7-5-2-15,12-3 0 16,14-8-1-16,14-6-1 15,11-7-1-15,9-1 0 16,4-3 1-16,-1 3 0 16,-9 4 0-16,-9 9 0 15,-20 9 1-15,-17 12-1 16,-18 6 1-16,-15 6-1 15,-8 5 1-15,-3-6-3 16,5-3-1-16,6-16-4 16,30-3-20-16,9-21-13 15,14-21-1-15,16-14 0 0,22-6-2 16</inkml:trace>
  <inkml:trace contextRef="#ctx0" brushRef="#br1" timeOffset="294796.8615">5400 9413 82 0,'0'0'35'0,"0"0"0"15,-13 17 0-15,2 7-30 0,-4 4 0 16,1 10 0-16,-5 2-1 16,1 7 1-16,4-6-1 15,6 2 0-15,4-8 0 16,14-5-1-16,3-15-1 15,16-11-1-15,10-10 1 16,9-10-2-16,2-13 1 16,3-2-1-16,0-10-1 15,-6 0 1-15,-4 2 0 16,-9 2-1-16,-10 6 0 15,-7 9 1-15,-8 10 0 16,-9 12-1-16,0 0 1 16,-4 31 1-16,-5 2 0 15,-4 8-1-15,2 6 1 16,-2 5-2-16,7 1-1 0,1-7-2 15,19 5-11-15,-6-28-21 16,26-4-3-16,2-22 0 16,17-8-1-16</inkml:trace>
  <inkml:trace contextRef="#ctx0" brushRef="#br1" timeOffset="295127.8804">6212 9420 97 0,'-36'21'38'15,"-4"-6"0"-15,7 10-1 16,6-6-35-16,7 4 0 16,11-6 1-16,12 1-2 0,7-3 1 15,14-1-1-15,5-1 0 16,6-2 0-16,4 0 0 15,-5-3 1-15,-2 2-2 16,-6 2 1-16,-8 3-1 16,-9-1 2-16,-9 2-2 15,-9 1 1-15,-11 5 0 16,-5 0-1-16,-4 2-1 15,-5 0 0-15,2-1-2 16,1-5-2-16,14 2-6 16,-6-16-25-16,23-4-3 15,0 0 2-15,37-25-2 16</inkml:trace>
  <inkml:trace contextRef="#ctx0" brushRef="#br1" timeOffset="295480.9006">6476 9570 95 0,'-4'13'38'0,"12"6"2"16,2-18-4-16,16-1-31 15,8-11-2-15,10-4 0 16,4-7-2-16,2 0 1 15,-4-6-2-15,-5 2 1 16,-12 2 0-16,-11 2 0 16,-13 3 0-16,-10 7-1 15,-12 5 2-15,-9 6-1 16,-6 5 0-16,-3 10 0 0,-7 8 0 15,6 8 0-15,2 4 1 16,7 7 0-16,7 2-2 16,11-2 1-16,13 1-2 15,11-9-2-15,19-2-3 16,7-22-16-16,22 7-18 15,1-19 1-15,17 1 0 16,-5-18-1-16</inkml:trace>
  <inkml:trace contextRef="#ctx0" brushRef="#br1" timeOffset="295841.9212">7230 9534 106 0,'-46'9'40'0,"4"18"1"15,-10-11-2-15,11 14-34 16,5-3 0-16,10 1-2 15,12-4 0-15,15-5-1 16,17-9-1-16,13-11 1 16,15-11-2-16,14-11-1 15,6-15 1-15,4-9 0 16,2-11-1-16,-2-9 1 15,-7-4 0-15,-5 0-1 16,-10 2 1-16,-14 8 0 16,-8 8 1-16,-13 13-1 15,-12 16 0-15,-12 19 0 16,-9 24 1-16,-12 21-1 0,-3 18 0 15,-2 11-1-15,4 8-1 16,4 0-4-16,17 7-11 16,-3-24-9-16,29 1-15 15,5-23 0-15,27-9-1 16,7-19 2-16</inkml:trace>
  <inkml:trace contextRef="#ctx0" brushRef="#br1" timeOffset="296246.9444">8682 8999 93 0,'0'0'36'15,"0"0"1"-15,-20 32-1 16,2-3-33-16,-2 14 0 15,-7 11-1-15,4 11 0 0,-5 5-1 16,3 5 1-16,4 1-2 16,3-6 0-16,5 1-4 15,-1-20-9-15,16-3-23 16,-4-20 0-16,16-9-1 15,-14-19 0-15</inkml:trace>
  <inkml:trace contextRef="#ctx0" brushRef="#br1" timeOffset="296690.9698">8383 9364 102 0,'-24'1'37'16,"16"15"2"-16,0-3-1 15,16 5-33-15,15-3-2 16,15-1 0-16,16-7-1 0,14-3 1 15,3-5-2-15,5-1 1 16,-4-3-1-16,-6 0-1 16,-10-2 1-16,-12 3 0 15,-15 2-1-15,-12 3 1 16,-17-1-1-16,0 0 1 15,-17 18-1-15,-1-3 1 16,-8 3 0-16,1 6-1 16,-2 4 1-16,3 3 0 15,5 4 0-15,10 1 1 16,7 0-1-16,9-3 0 15,14-4 0-15,5-9 0 0,12-9-1 16,6-7 0-16,0-10 1 16,-2-10-1-16,-7-11 0 15,-6-7-1-15,-14-7 1 16,-10-2-2-16,-11-1-1 15,-13-2-2-15,0 9-4 16,-14-5-11-16,11 32-9 16,-16-3-12-16,10 21 0 15,-7 4-1-15,6 17 3 16</inkml:trace>
  <inkml:trace contextRef="#ctx0" brushRef="#br1" timeOffset="297381.0093">3199 10579 44 0,'41'-16'29'15,"-1"0"2"-15,-3-3-1 0,3 10-16 16,-18-9 0-16,3 11-2 16,-18-7-2-16,-7 14-1 15,0 0-1-15,-14-9-1 16,-10 7-2-16,-2 7-1 15,-4 2 0-15,-3 9-1 16,-3 6-1-16,3 6 1 16,2 4-1-16,4 5 0 15,8 1-1-15,7-1 1 16,12-3-2-16,8-8-1 15,17-10-1-15,11-16-2 16,17-6-9-16,-1-30-18 16,22 0-8-16,-3-21 0 15,10-1 2-15</inkml:trace>
  <inkml:trace contextRef="#ctx0" brushRef="#br1" timeOffset="297764.0312">3894 9884 109 0,'-18'23'38'0,"-7"7"2"15,6 22-2-15,-8 2-33 16,10 13-1-16,-2 2-3 16,4 5 2-16,1-2-2 15,5 1 1-15,1-6-2 16,1-7 1-16,2-7-1 15,1-13 1-15,4-6-1 16,0-14 1-16,0-20-1 16,13 5 1-16,3-21-1 0,1-11 0 15,4-4 1-15,4-3-1 16,2-3 0-16,-2 4 0 15,-1 6 0-15,-5 9 0 16,-1 14 0-16,-18 4 0 16,14 26 0-16,-14 2-1 15,0 9-1-15,0-1-1 16,5 5-2-16,5-6-3 15,19 4-13-15,-7-25-9 16,23 1-10-16,0-20 0 16,16-2 0-16,0-17 3 15</inkml:trace>
  <inkml:trace contextRef="#ctx0" brushRef="#br1" timeOffset="298155.0535">4483 10414 106 0,'-28'6'38'0,"-9"-3"2"16,4 15-2-16,-9 2-33 15,6 6 0-15,1 3-2 16,6 4 0-16,0 4-1 16,10 1 0-16,7 0 0 15,6-3-1-15,11-5-1 16,6-9 0-16,8-7 0 15,7-9 1-15,7-9-1 16,3-8 0-16,0-11 0 16,1-6 0-16,-4-5-1 0,0-5 1 15,-4 2 0-15,-9 0 0 16,-3 5 0-16,-7 4 0 15,-5 12 0-15,-5 16-1 16,0 0 1-16,-20 18 0 16,7 10 0-16,-4 5-1 15,5 7 0-15,-2 0-2 16,10 3-1-16,6-11-1 15,14-2-5-15,4-24-11 16,29 6-10-16,-6-22-7 16,17 0 0-16,-5-20-1 15</inkml:trace>
  <inkml:trace contextRef="#ctx0" brushRef="#br1" timeOffset="298501.0733">4970 10499 103 0,'-8'-19'38'16,"8"19"0"-16,-32 7-1 15,14 9-31-15,-7 6-1 16,4 3-1-16,-1 5-2 15,5 1 1-15,1-2-2 16,6 0 1-16,4-7-2 16,6-3 1-16,0-19 0 15,19 12-1-15,0-20 1 16,5-11-1-16,6-7 0 15,1-6 0-15,1-3 1 16,-2-4-1-16,-1 1 0 16,-4 2 0-16,-6 10 0 15,-7 5 0-15,-5 10 0 16,-7 11 0-16,0 0 0 0,4 27-1 15,-4-1-1-15,2 6-1 16,7 6-1-16,2-1-4 16,15 11-11-16,-6-23-8 15,23 9-13-15,-5-16 1 16,17-1-1-16,-8-17 3 15</inkml:trace>
  <inkml:trace contextRef="#ctx0" brushRef="#br1" timeOffset="298983.1006">5551 10471 97 0,'-34'-23'39'0,"2"14"0"16,-16 4 0-16,7 16-32 0,-6 7-1 16,8 10-1-16,6 6-1 15,10 3-1-15,10-2-1 16,16 0-1-16,11-6 0 15,11-8 0-15,11-9 0 16,8-9-1-16,7-11 0 16,1-7-1-16,0-6 1 15,-5-7-1-15,-6 2 1 16,-9 0-1-16,-10 1 0 15,-8 8 0-15,-14 17 1 16,0 0-1-16,-14 15 1 16,-8 18-1-16,-8 14 1 15,-4 14 1-15,-5 15-2 16,0 10-1-16,0 3 2 0,1 2-1 15,1-7 0-15,4-6 0 16,7-10 1-16,1-12-1 16,6-16 2-16,-5-16 0 15,4-17-1-15,1-15 1 16,-2-13-1-16,4-11-1 15,-1-11 0-15,6-10-1 16,6-9 0-16,4-7-1 16,12 4-3-16,3-7-6 15,23 20-10-15,-10-13-7 16,25 20-9-16,-3 0 0 15,13 18 0-15,-2-1 2 16</inkml:trace>
  <inkml:trace contextRef="#ctx0" brushRef="#br1" timeOffset="299333.1209">5818 10655 110 0,'0'0'40'16,"-8"13"0"-16,8-13-1 15,16-3-36-15,10-3 1 16,9-1-2-16,6-7 1 15,7-2-2-15,-1-2 0 16,-1-1 0-16,-6-3 0 16,-5-1 0-16,-11 2 0 15,-13 0-1-15,-13 3 1 16,-10 5 0-16,-10 7 0 15,-8 8-1-15,-9 10 1 16,-2 14 0-16,-2 8 0 0,1 10 1 16,7 6-2-16,9 0 0 15,11 1 0-15,12-9 0 16,16-7-3-16,13-16-6 15,25-3-6-15,-2-25-4 16,35 5-8-16,-7-22-15 16,28-5-1-16,6-12-1 15,17-3 4-15</inkml:trace>
  <inkml:trace contextRef="#ctx0" brushRef="#br1" timeOffset="299883.1521">7074 10489 83 0,'-15'20'39'0,"1"0"-2"16,-15-3 2-16,8 4-31 15,-13 1-2-15,5 1 0 16,-2-5-2-16,8 0 0 16,4-5-1-16,6-3-1 15,13-10-1-15,10 8 0 16,12-9 0-16,8 1-1 15,6 0 0-15,0 2 0 16,0 3 1-16,-2 3-1 16,-8 5 0-16,-11 4 1 15,-9 4-1-15,-9 0 1 16,-10 2-1-16,-4-4 0 15,0 0-3-15,-1-9-1 16,9 3-7-16,-3-22-12 0,26 4-16 16,-2-17-1-16,20 0-1 15,0-19 2-15</inkml:trace>
  <inkml:trace contextRef="#ctx0" brushRef="#br1" timeOffset="300100.1646">7643 10075 109 0,'-16'0'39'15,"-3"25"1"-15,-17 9-2 16,-11 14-35-16,4 10-1 16,5 8-1-16,-2 4-1 0,5 4 1 15,8 0-4-15,3-6 0 16,13-1-6-16,-5-21-13 15,21 3-17-15,-6-16 0 16,15-7-1-16,-14-26 1 16</inkml:trace>
  <inkml:trace contextRef="#ctx0" brushRef="#br1" timeOffset="300635.1954">7221 10576 101 0,'0'0'38'16,"0"0"2"-16,26 11-1 15,-2-5-35-15,15 0-1 16,10-5 0-16,8 0-1 0,4-1 0 16,10-5-1-16,-5 1 0 15,-5 0-1-15,-7 0 0 16,-12 0 1-16,-11 1-1 16,-13 2 1-16,-18 1 0 15,0 0-1-15,-20-2 1 16,-6 7 0-16,-10 7 0 15,-2-2 0-15,-9 11 0 16,3 3-1-16,3 5 1 16,2 1 0-16,9 2 0 15,8-4-1-15,12-2 1 16,12-5 0-16,11-8 0 15,13-10-1-15,12-8 1 16,6-6-1-16,3-8 1 0,5-5-1 16,-3-3 0-16,-3 0 0 15,-8 1 0-15,-7 4 1 16,-8 4-1-16,-9 9 0 15,-14 9 0-15,0 0 0 16,-10 22 0-16,-4 1 0 16,-1 8-1-16,0-1 0 15,5 7-1-15,2-7-1 16,17-1-2-16,5-15-3 15,24-2-7-15,-1-28-8 16,29 4-7-16,-11-24-9 16,17-6 0-16,-10-15 0 15,8-1 3-15</inkml:trace>
  <inkml:trace contextRef="#ctx0" brushRef="#br1" timeOffset="300802.2049">8389 10223 107 0,'-38'22'37'15,"3"27"3"-15,-15 5-4 16,6 19-31-16,2 2-3 15,8 1 0-15,8-1-4 16,10-8 0-16,10-4-5 16,-1-21-15-16,22 0-17 15,-4-21 0-15,12-5-1 16,-7-18 0-16</inkml:trace>
  <inkml:trace contextRef="#ctx0" brushRef="#br1" timeOffset="300980.2151">8045 10540 103 0,'0'0'38'16,"0"0"2"-16,21 16-2 16,15-13-36-16,15 0-1 15,15 0-4-15,1-10-13 16,17 10-22-16,-11-7 0 15,4 6-1-15,-18-7-1 16</inkml:trace>
  <inkml:trace contextRef="#ctx0" brushRef="#br1" timeOffset="301333.2353">8466 10624 116 0,'-19'23'40'0,"4"-8"1"15,19 6-8-15,11-11-30 16,14-2 0-16,11-5-1 15,6-2-1-15,4-6 0 16,-3-4 0-16,-3-7 0 16,-7-5-1-16,-6-3 0 15,-13-1 0-15,-11 1 0 16,-13 1-1-16,-10 6 1 15,-11 8 0-15,-11 12 1 16,-8 13-1-16,-10 14 1 16,2 9 0-16,4 9 0 15,12 4 0-15,13-2 0 0,19-3-1 16,24-9-1-16,21-14-2 15,27-7-8-15,5-23-8 16,25 6-9-16,-13-20-14 16,11-3-1-16,-12-13 0 15,-12 2 1-15</inkml:trace>
  <inkml:trace contextRef="#ctx0" brushRef="#br1" timeOffset="302037.2756">3572 11448 38 0,'14'-16'32'15,"0"-4"1"-15,-1 1 1 16,-4-9-17-16,5 11-8 16,-13-9 1-16,7 7-2 15,-15-4-2-15,0 7 0 0,-12-1-1 16,0 7-1-16,-10 6 0 15,-3 8-2-15,-8 9 0 16,-1 15 0-16,-3 11 0 16,2 17 0-16,1 11 0 15,5 9 1-15,5 9-2 16,10 1-1-16,4 1-1 15,10-10-3-15,13-1-4 16,-4-25-12-16,25-1-18 16,-12-23-2-16,13-7 0 15,-10-23 2-15</inkml:trace>
  <inkml:trace contextRef="#ctx0" brushRef="#br1" timeOffset="303273.346">3083 11724 99 0,'-18'1'40'15,"2"-7"1"-15,16 6-2 16,0 0-34-16,33-8-3 16,5-5 0-16,11-2-1 15,4-4 1-15,5 3-2 16,1 0 1-16,-1 2-1 15,-7 6 0-15,-7 4 0 16,-6 8 0-16,-9 6 0 16,-9 8 0-16,-6 5 2 15,-7 7-2-15,-8 5 2 0,-7 3-2 16,-3 3 0-16,-6-2 0 15,-2-2-1-15,0-5 2 16,1-5-3-16,3-7 1 16,4-8-1-16,11-12 2 15,0 0 0-15,0-22 0 16,10-4 2-16,5-7-2 15,4-4 1-15,4-6 0 16,-3 0 0-16,3 1-1 16,-4 7 1-16,-1 5-1 15,-5 5-1-15,-1 9 1 16,-5 5 0-16,-7 11 0 15,16-6 0-15,-16 6 0 16,24 5 0-16,-7-1 0 0,4 0 0 16,7-3 0-16,3 0-1 15,3-1 1-15,-1 0 0 16,-4-1 0-16,0 0 0 15,-10 1 0-15,-7 4 0 16,-12-4 0-16,-7 20 0 16,-8-2 0-16,-9 5 2 15,-5 5-2-15,-2 6 1 16,-1 2-1-16,5 0 0 15,2 1 0-15,9-4-1 16,7-3 1-16,12-5-2 16,8-9 2-16,10-9-2 15,5-8 2-15,11-10 0 16,3-8 0-16,1-6 1 15,-2-7-1-15,-6-5 0 0,-5-2-1 16,-7 0 2-16,-11 0-2 16,-9 2 2-16,-5 7-2 15,-4 4 1-15,-4 7 0 16,1 5-1-16,11 14 2 15,-16-9-1-15,16 9 0 16,0 0 0-16,19 12 0 16,0-7 1-16,5 0-1 15,5 0 0-15,4-1 1 16,0-2-1-16,-2 0 1 15,-2 2-1-15,-3 2 1 16,-7 2-1-16,-6 4 0 16,-5 5 2-16,-8 4-2 15,-3 4 1-15,-4 1 0 0,-3 6 0 16,0-3-1-16,0-1 0 15,1-3 0-15,5-5-3 16,3-7 3-16,1-13-2 16,15-4 2-16,0-11 0 15,3-9 0-15,7-6 1 16,-1-6-1-16,3-5 1 15,-3 2-1-15,-1 2 2 16,-4 7-2-16,-4 4-1 16,-6 11 1-16,-9 15 0 15,0 0 0-15,5 14 0 16,-7 7 1-16,-1 1 0 15,2 0-1-15,4 0 1 16,4-6-1-16,9-6 0 0,10-12 0 16,11-7 0-16,5-9 1 15,3-2-2-15,0-5 1 16,0 3 0-16,-8 2 1 15,-4 6-1-15,-12 12 0 16,-11 10 0-16,-10 12 0 16,-8 9 1-16,-6 10-3 15,-2 4-2-15,7 7-3 16,-5-10-5-16,16 11-4 15,-10-25-7-15,30 8-4 16,-22-34-6-16,47 11-8 16,-11-20 1-16,15-11 2 15</inkml:trace>
  <inkml:trace contextRef="#ctx0" brushRef="#br1" timeOffset="304758.4312">5696 11549 50 0,'0'0'35'16,"0"0"-1"-16,-11 2 1 15,-12-1-26-15,7 15 0 16,-14-6-1-16,4 9-2 15,-7-1-1-15,7 2 0 16,-1-2-2-16,12 0 0 16,7-2-1-16,12-3 0 15,12-6-1-15,11-3 0 16,5-1 0-16,6-2-1 15,-1-1 0-15,2-1 1 16,-10 4-1-16,-10 5 1 16,-11 5 0-16,-13 8 1 15,-13 3-2-15,-5 2 0 16,-6 3 0-16,-1-5-3 15,3-1 0-15,3-9-6 0,23 1-11 16,-2-25-18-16,25-3 0 16,6-13 0-16,16-2 2 15</inkml:trace>
  <inkml:trace contextRef="#ctx0" brushRef="#br1" timeOffset="305044.4476">5987 11601 90 0,'-20'1'37'0,"-6"5"0"16,8 14-1-16,-10-5-31 15,3 6 0-15,3 1-2 16,6 2 1-16,9-2-2 16,6 2 1-16,10-6-1 15,9-2 0-15,5-9-1 0,6-4 0 16,1-7 0-16,0-3-2 15,-3-4 1-15,-3-5-1 16,-9-1 1-16,-7-2-3 16,-5 1 1-16,-9-3-3 15,2 4-1-15,-8-6-3 16,14 11-14-16,-14-15-15 15,17 8 0-15,-2-10-1 16,15 3 2-16</inkml:trace>
  <inkml:trace contextRef="#ctx0" brushRef="#br1" timeOffset="305443.4704">6372 11209 72 0,'0'0'38'0,"-14"26"1"15,-2 9-1-15,-14-1-22 16,6 18-10-16,-8 6-3 15,3 3 1-15,4 2-2 16,6 0 0-16,5-2-2 16,10-9-2-16,13-10-1 15,6-16-3-15,17-3-5 16,-6-26-16-16,18 0-11 15,-6-15-2-15,11-6 3 16,-7-12 1-16,0 2 28 16,-13-2 8-16,-5-6 6 15,-2 19 18-15,-19-7 11 16,-1 15 3-16,-13 2-1 15,-1 19 1-15,-12 2-27 0,8 17-5 16,-5 3-2-16,2 9 0 16,7 1-3-16,2 6-1 15,8-6-2-15,3-11-4 16,16 1-10-16,-6-23-23 15,17-5 2-15,-3-19-4 16,9-3 4-16</inkml:trace>
  <inkml:trace contextRef="#ctx0" brushRef="#br1" timeOffset="305570.4777">6590 11277 72 0,'-21'-22'35'16,"-3"7"-1"-16,7 16-2 15,4 7-30-15,4 3-27 0,18 11-7 16,4-2-3-16,12 4 1 15</inkml:trace>
  <inkml:trace contextRef="#ctx0" brushRef="#br1" timeOffset="305944.4991">6869 11536 86 0,'-13'14'37'0,"-13"-5"0"16,8 14-6-16,-23-7-21 15,10 10-3-15,-3-1-1 16,7 2 0-16,3-2-2 15,11-3 0-15,8-6-1 0,5-16-1 16,26 6-1-16,6-20 0 16,9-9-1-16,9-11 0 15,4-8 0-15,3-7-1 16,0-4 1-16,-5-2 0 15,-6 1 0-15,-8 1 0 16,-9 8 0-16,-7 7 0 16,-10 10 0-16,-6 13 0 15,-6 15-1-15,-12 15 1 16,-2 15 0-16,-6 10-1 15,4 10-1-15,-1 0-2 16,11 5-2-16,0-16-11 16,27 8-8-16,-6-27-13 15,25-4-2-15,2-19-1 0,18-9 2 16</inkml:trace>
  <inkml:trace contextRef="#ctx0" brushRef="#br1" timeOffset="306161.5115">7730 11203 98 0,'-12'11'40'0,"-12"4"1"16,1 20-2-16,-9 5-35 16,3 10-1-16,0 8-1 15,2 3 0-15,6 0-3 16,3-2 2-16,7-4-5 15,0-12 0-15,17 3-17 16,-14-24-15-16,15-4-4 0,-7-18-2 16,13-3 3-16</inkml:trace>
  <inkml:trace contextRef="#ctx0" brushRef="#br1" timeOffset="306568.5348">7440 11454 101 0,'0'13'40'16,"0"-13"1"-16,14 31-3 15,9-19-34-15,15 0 0 16,13-5-1-16,7-2-1 16,8-5-1-16,2-5 0 15,-2-2 0-15,-3-1 0 0,-12 1-1 16,-8 1 1-16,-14 4-1 15,-14 6 1-15,-15-4-1 16,-7 24 1-16,-10-3 0 16,-6 5-1-16,1 2 1 15,-2 3 1-15,8-3-2 16,7-2 2-16,14-6-2 15,10-8 0-15,12-9 0 16,9-9 0-16,7-7-1 16,0-7-1-16,0-5 2 15,-7-4-2-15,-10 1 1 16,-15 0 0-16,-10 6-1 15,-17 5-1-15,-12 9-2 16,-11-2-5-16,5 21-9 16,-19-16-6-16,20 20-10 0,-10-11-6 15,13 4-1-15,3-9 2 16</inkml:trace>
  <inkml:trace contextRef="#ctx0" brushRef="#br1" timeOffset="307176.5695">3712 12461 72 0,'8'-27'36'16,"-4"-3"0"-16,5 11 0 15,-6-3-31-15,-3 22-1 16,0 0 0-16,6 16-1 16,-12 22 1-16,-3 14-1 15,-2 10-1-15,-1 12 0 16,1 2-1-16,-1-1-1 15,4-3-2-15,2-12-3 16,17-7-10-16,-7-28-22 16,23-10 0-16,0-24-1 0,17-7 0 15</inkml:trace>
  <inkml:trace contextRef="#ctx0" brushRef="#br1" timeOffset="307372.5807">4191 12572 70 0,'0'0'39'0,"-19"23"-1"16,2 12 2-16,-12-3-23 15,2 15-12-15,1-2-2 16,7 1-2-16,9-3 0 16,4-6-2-16,13-10-3 15,3-16-4-15,23 0-18 16,-4-27-13-16,12-7 0 15,-4-15 0-15,9-4 0 0</inkml:trace>
  <inkml:trace contextRef="#ctx0" brushRef="#br1" timeOffset="307522.5893">4214 12259 90 0,'-32'-14'38'16,"-6"3"-1"-16,16 20 0 16,5 4-38-16,10-1-4 15,24 15-18-15,3-10-15 16,20 9 2-16,2-7-2 15,19 8 0-15</inkml:trace>
  <inkml:trace contextRef="#ctx0" brushRef="#br1" timeOffset="307966.6147">4697 12585 81 0,'-34'17'39'0,"-11"-7"-1"16,5 14 1-16,-15-4-31 15,15 11-1-15,1-2-2 16,8 2-1-16,10-2-1 15,11-3-1-15,10-6 0 16,12-7-1-16,11-10 0 16,7-10-1-16,6-9 0 15,8-6 0-15,1-7 0 16,-2-2-1-16,-3-2 1 15,-1 1-1-15,-5 2 0 0,-8 6 1 16,-4 8-1-16,-7 8-1 16,-6 9 2-16,-5 14-1 15,-6 13 1-15,-3 17 0 16,-6 14 0-16,-3 13 0 15,-5 9 1-15,-2 7 1 16,-2-1-2-16,-2-4 1 16,4-8-1-16,-2-11 0 15,5-16 0-15,-1-14-1 16,5-16-1-16,2-19-1 15,6-11-1-15,1-19-2 16,11 0-8-16,-12-28-10 16,22 7-7-16,-10-20-8 15,9 1 0-15,-7-5 2 0</inkml:trace>
  <inkml:trace contextRef="#ctx0" brushRef="#br1" timeOffset="308449.6421">5192 12550 76 0,'17'-10'39'0,"-15"-1"0"16,-2 11 1-16,-12 2-32 15,2 13 0-15,-6 3-3 16,-2 9-1-16,-2 3 0 16,1 7-2-16,1 0 1 0,4 2-2 15,6-5 1-15,3-2-1 16,9-7 0-16,7-7-1 15,7-13 1-15,9-7-1 16,7-11 0-16,3-9 0 16,5-3 0-16,-1-7 0 15,-2 0 0-15,-6 2 0 16,-3 2 0-16,-8 5 0 15,-7 6 0-15,-6 5 0 16,-9 12 0-16,0 0 0 16,-2 13 0-16,-3 7 0 15,-3 5 0-15,1 5 0 16,1 3-1-16,1 0 0 15,5 1-3-15,5-11-2 0,13 2-6 16,-4-26-8-16,24 8-7 16,-13-26-5-16,21 1-8 15,-4-15-1-15,6-1 3 16</inkml:trace>
  <inkml:trace contextRef="#ctx0" brushRef="#br1" timeOffset="308679.6555">5796 12519 95 0,'-9'-14'40'16,"9"14"1"-16,0 0-3 15,-10-1-33-15,10 1-1 16,0 12-1-16,1 2 0 16,-1 7-2-16,-4 4 0 0,3 9-1 15,-7 3 1-15,1 2-1 16,-2 3 1-16,0-6-2 15,2-1-1-15,0-11-1 16,10-6-4-16,-3-18-9 16,16-1-10-16,-12-23-11 15,18 0-4-15,-6-15-1 16,11-2 2-16</inkml:trace>
  <inkml:trace contextRef="#ctx0" brushRef="#br1" timeOffset="308807.6626">5833 12266 87 0,'0'0'36'15,"-18"-10"-5"-15,18 10-17 0,0 0-47 16,-1 17-3-16,16-2-1 16,0-2 0-16</inkml:trace>
  <inkml:trace contextRef="#ctx0" brushRef="#br1" timeOffset="309220.6865">6277 12521 62 0,'0'0'41'0,"-37"-21"-1"16,14 19 1-16,-15-13-15 15,1 18-20-15,-2 3-2 0,1 8 0 16,4 8-1-16,7 4-1 15,7 3 0-15,7 0-2 16,13-4 2-16,11-5-2 16,11-6 1-16,8-15-2 15,9-13 2-15,6-9 0 16,2-14 0-16,0-6 0 15,0-9-1-15,-8-3 1 16,-4-4 0-16,-6 3 0 16,-5 8-1-16,-9 9 0 15,-6 14 1-15,-9 25-1 16,0 0-1-16,-18 25 0 15,0 20-2-15,-9 9-2 16,1 18-7-16,-16-10-7 16,18 23-7-16,-21-23-9 0,12 8-7 15,-7-10-2-15,2 2 4 16</inkml:trace>
  <inkml:trace contextRef="#ctx0" brushRef="#br1" timeOffset="309813.7204">4619 13269 60 0,'0'0'37'16,"0"0"-1"-16,0 0 1 15,-12-3-30-15,12 3-1 0,-3 16-1 16,4-5-1-16,-2 3 1 15,4 2-2-15,-3 2 1 16,1 1 0-16,-4 1-1 16,5 0-1-16,-4-1 1 15,5-3-1-15,-2-3 0 16,8-3 0-16,5-8-1 15,10-9 1-15,10-14-1 16,10-11 0-16,7-15 1 16,7-9-1-16,5-7-1 15,-2-7-1-15,-3 7-1 16,-14-3-4-16,1 21-9 15,-26-3-8-15,10 32-10 16,-28 1-8-16,-1 15-2 16,-5 12 2-16</inkml:trace>
  <inkml:trace contextRef="#ctx0" brushRef="#br2" timeOffset="353896.2416">17811 9275 94 0,'0'0'34'16,"10"-13"0"-16,-10 13-6 0,1 13-24 16,-1 2-1-1,-3 6 1-15,2 15-1 0,-3 9 1 16,0 15-1-16,-2 11-1 15,2 11 0-15,-6 3-1 16,6 3 0-16,0-5-3 16,2-15-2-16,14-3-21 15,-8-27-11-15,14-12 1 16,-3-25-2-16,7-15 0 15</inkml:trace>
  <inkml:trace contextRef="#ctx0" brushRef="#br2" timeOffset="354444.2731">17545 9391 111 0,'-28'-11'38'16,"6"-1"0"-16,22 12-1 15,-5-14-34-15,23 6-1 16,14-2 0-16,12 0-1 15,7-4 1-15,6 3 0 16,4 2-1-16,2 2 0 16,0 4-1-16,-1 2 1 15,-5 2 0-15,-7 2-1 16,-5 4 0-16,-8 2 1 15,-10 9-1-15,-8 2 1 16,-8 10-1-16,-11 11 0 16,-8 5 0-16,-6 9 1 15,-6 9-1-15,-2 2 1 0,-2 0-1 16,2 2 1-16,1-8-1 15,8-6 1-15,6-10-1 16,7-10 0-16,5-14 0 16,9-13 0-16,9-14 0 15,2-10 0-15,8-14 1 16,-1-6-2-16,3-7 2 15,0-4-1-15,-2 4 0 16,-6 4 0-16,-3 7 0 16,-8 10 0-16,-5 14 0 15,-11 9 1-15,4 21-1 16,-7 10 1-16,-6 9-1 15,1 6 0-15,2 6-1 16,2-1 0-16,7 0-2 0,5-11-1 16,10-1-3-16,3-21-10 15,20 4-19-15,-8-21-3 16,9-2 1-16,-6-17-1 15</inkml:trace>
  <inkml:trace contextRef="#ctx0" brushRef="#br2" timeOffset="354767.2916">18577 9831 115 0,'-13'19'38'16,"-3"-4"1"-16,14 13-3 16,4-11-32-16,13 0-1 15,11-10 0-15,13-3-1 16,6-8 0-16,12-6-1 0,0-10 0 15,1-4-1-15,-6-7 1 16,-6 0-1-16,-17-4 0 16,-12 3 0-16,-15 1 0 15,-16 7 1-15,-14 10-1 16,-10 9 1-16,-8 12 0 15,-2 15 0-15,0 9 0 16,4 12 0-16,10 5 0 16,8 3-1-16,20-1-1 15,16-11-2-15,31 2-15 16,8-26-20-16,30-3-2 15,5-23-1-15,17-4-2 16</inkml:trace>
  <inkml:trace contextRef="#ctx0" brushRef="#br2" timeOffset="355459.3312">19896 9278 93 0,'13'-24'36'0,"-8"0"-1"15,-5 24 1-15,0 0-31 16,11 18-1-16,-18 11 0 16,-1 15 0-16,-8 11 0 15,0 12 0-15,-6 7-1 0,1 7 1 16,-2-2-2-16,3 2 0 15,2-6 0-15,4-6 0 16,5-11-1-16,4-11 0 16,5-15-1-16,7-14 1 15,7-20 0-15,7-14 0 16,3-14 0-16,4-7 0 15,-2-9 0-15,4 1-1 16,-5-1 1-16,0 6-1 16,-6 12 0-16,-4 11 1 15,-5 13-1-15,-10 4 1 16,13 30-1-16,-11 4 1 15,2 10-2-15,-2 2 1 16,5 6-1-16,0-5-1 0,7 0-2 16,4-11-3-16,15 2-8 15,-9-26-22-15,18 0-2 16,-8-20 0-16,10 2 0 15</inkml:trace>
  <inkml:trace contextRef="#ctx0" brushRef="#br2" timeOffset="355811.3513">20295 9878 112 0,'-12'9'37'0,"0"-9"2"16,12 13-1-16,0-13-34 15,23 8-1-15,0-8 0 16,9-2-1-16,5-7 1 0,5 0-2 15,2-6 1-15,-1-3-2 16,-6-2 1-16,-8-2-1 16,-7-2 1-16,-9 2-2 15,-10 3 1-15,-11 1 0 16,-8 7 0-16,-7 7 0 15,-6 8 0-15,-5 8 0 16,-3 10 0-16,1 7 0 16,2 3 0-16,6 6 1 15,9 1-2-15,12-5 0 16,13 1-1-16,10-9-1 15,19-4-4-15,3-15-10 16,27 6-19-16,-6-18-3 16,16 4 1-16,-5-15 0 15</inkml:trace>
  <inkml:trace contextRef="#ctx0" brushRef="#br2" timeOffset="356179.3723">20996 9818 113 0,'-20'-13'37'0,"-13"-1"2"15,2 18-3-15,-5-2-31 16,1 14-1-16,-3 4-1 15,10 11 0-15,0 4-1 16,10 4 1-16,9-2-2 16,9-2 1-16,12-6-1 15,9-9 0-15,11-11-1 16,9-11 1-16,5-13 0 0,4-11-1 15,-1-7 0 1,0-5 0-16,-6-2 0 0,-6-2 0 16,-8 4 0-16,-10 3 0 15,-6 14 0-15,-9 7 0 16,-4 14 0-16,-15 8 0 15,-1 10 0-15,2 12 0 16,-1 5 0-16,3 2-1 16,7-2 0-16,8-5-1 15,12-10-2-15,8-18-2 16,19-2-12-16,-4-30-19 15,19-3-3-15,-5-22 2 16,9-2-2-16</inkml:trace>
  <inkml:trace contextRef="#ctx0" brushRef="#br2" timeOffset="356352.3822">21629 9338 106 0,'-20'28'38'16,"1"25"2"-16,-13 10-2 16,4 26-30-16,-5 2-5 15,3 6 0-15,5-5-3 16,5-7-2-16,10-6-5 15,-3-28-21-15,22-5-10 16,-2-25 0-16,9-12 0 16,-2-23-1-16</inkml:trace>
  <inkml:trace contextRef="#ctx0" brushRef="#br2" timeOffset="356502.3908">21443 9676 122 0,'-16'-18'40'0,"16"18"1"15,0 0 0-15,0 0-37 16,23 12-7-16,1-21-26 15,25 13-10-15,2-14-1 16,16 8-1-16,0-8-2 16</inkml:trace>
  <inkml:trace contextRef="#ctx0" brushRef="#br2" timeOffset="357395.4419">22262 9939 112 0,'0'0'37'0,"0"0"0"16,6-13 0-16,8 3-35 16,5-2-1-16,8-5 1 15,3-1-1-15,1-5 1 0,3 1 0 16,-4-3 0-16,-2 1-1 15,-8-1 1-15,-7 1-1 16,-8 2 0-16,-10 3-1 16,-10 4 1-16,-8 4-1 15,-5 6 0-15,-4 7 0 16,-4 10 0-16,-3 8 0 15,-1 8 0-15,6 12 0 16,1 3 1-16,11 7 0 16,11 0 0-16,9-2 0 15,13-6-1-15,11-9 0 16,16-10-1-16,11-14 0 15,12-10-3-15,2-14-1 16,7-3-2-16,-4-17-2 0,3 9-4 16,-20-23-14-16,4 12-11 15,-17-7 2-15,-8 8 1 16,-12 1 3-16,-7 12 28 15,-9 6 5-15,-9 3 8 16,3 24 14-16,-13 2 12 16,5 14 1-16,-9 2 1 15,8 17-1-15,-8-6-27 16,9 11-2-16,-1-4-3 15,3-1-1-15,2-6 0 16,6-4-1-16,2-10 0 16,4-9-1-16,-2-16 0 15,21-9 0-15,-1-15 0 16,3-11-1-16,4-9 1 0,5-5 0 15,3-4 0-15,-3-1-1 16,-1 8 1-16,-4 7-1 16,-3 11 1-16,-6 15-1 15,-6 11 1-15,-5 15-1 16,-6 13 0-16,-2 9-1 15,-3 10 0-15,-2 5 0 16,3 3-2-16,1-6-2 16,6 2-5-16,-3-19-24 15,21-2-5-15,-2-20 0 16,14-6 0-16</inkml:trace>
  <inkml:trace contextRef="#ctx0" brushRef="#br2" timeOffset="358514.5059">23228 9761 113 0,'-14'18'37'0,"-2"-7"3"16,16 13-5-16,3-12-31 15,14 3-1-15,9-9 0 16,9-3-1-16,7-4 0 15,4-6-1-15,0-4 0 16,-2-3-1-16,-5-5 1 16,-8-3-1-16,-9 0 0 15,-9-1-1-15,-9 2 1 16,-7 3-1-16,-9 3 1 15,-5 7-1-15,-6 8 0 0,-7 8 1 16,-5 12 0-16,-3 7 1 16,2 8 0-16,2 7 0 15,3 1 1-15,6 2 0 16,9-7-1-16,15-3 0 15,16-13 1-15,14-9-1 16,12-16-1-16,7-8 1 16,10-11-1-16,6-7 1 15,-1-4-1-15,-4-3 0 16,-8 5 1-16,-11 5-1 15,-10 7 0-15,-10 11 0 16,-20 8 0-16,8 12 0 16,-21 11 0-16,-4 7 0 15,-6 10-1-15,-3-1 1 0,1 2-1 16,-1-4 1-16,5-4-1 15,8-12 1-15,6-8-1 16,7-13 1-16,8-15 0 16,4-8 0-16,7-10 1 15,1-5-1-15,1-9 0 16,1 4 0-16,-4 1 1 15,-2 3-1-15,-2 9 0 16,0 7 0-16,-1 6 0 16,0 10 0-16,-2 7 0 15,7 5 0-15,0 6 0 16,5 1 0-16,3 2 0 15,7 0 0-15,2-3 0 16,1-2 1-16,-2-5-1 0,-1-2 0 16,-6-6 1-16,-3-3-1 15,-9-3 0-15,-9-1 2 16,-10-2-2-16,-5 0 0 15,-9 2 0-15,-5 5 0 16,-5 6 0-16,-1 6 0 16,-4 9 0-16,4 7 0 15,2 7 0-15,3 5 0 16,9 0 0-16,11 2 0 15,4-5 0-15,6-3 0 16,11-13 0-16,7-8 0 16,7-11 0-16,4-8 0 15,2-10 0-15,-3-4 0 0,-2-5 0 16,-3 0 0-16,-7 3 0 15,-5 5 0-15,-11 11 0 16,-6 12 0-16,-11 9 0 16,-5 20 0-16,-9 16 0 15,-6 16 0-15,-3 18 0 16,-3 11 0-16,-2 5 0 15,2 3 0-15,3-2 0 16,-2-9 0-16,10-13 0 16,3-13 0-16,1-18 0 15,3-16 0-15,2-18 0 16,3-13 0-16,3-16 0 15,2-14 0-15,3-13 0 16,6-15 0-16,8-8 0 0,5-7-4 16,8 3 0-1,3-5-3-15,16 16-6 0,-9-12-11 16,23 26-14-16,-8-3-1 15,10 18-1-15,-3-4 0 16</inkml:trace>
  <inkml:trace contextRef="#ctx0" brushRef="#br2" timeOffset="358891.5275">24424 9768 117 0,'-17'7'41'0,"0"13"1"16,-14-4-1-16,7 0-35 15,-4 9-3-15,2 7 0 16,5-4-1-16,10-2-2 15,6-4 0-15,12-8 0 0,8-11 0 16,10-8 0-16,7-6 0 16,4-9 0-16,2-5 0 15,0-6 0-15,-1-3 0 16,-2 4 0-16,-8 4 0 15,-3 5 0-15,-8 11 0 16,-16 10 0-16,7 17 0 16,-16 18 0-16,-7 18 0 15,-16 18 0-15,-5 13 0 16,-6 10 0-16,-5 3 0 15,-3 2 0-15,0-8 0 16,1-13 0-16,0-11-3 16,3-23-4-16,8-7-9 15,-13-37-9-15,15-1-16 0,-13-25-1 16,3-5-1-16,-14-21-1 15</inkml:trace>
  <inkml:trace contextRef="#ctx0" brushRef="#br2" timeOffset="359513.563">18326 10524 96 0,'19'-30'36'16,"-12"-5"2"-16,-2 11-3 15,-11-6-30-15,-4 8-1 16,-9 5 0-16,-3 12-1 16,-7 8-1-16,-1 18 0 15,-6 16 1-15,-1 16-1 16,1 13 0-16,5 10-1 15,1 11-1-15,4 0-3 16,10 1 0-16,0-10-2 16,15-6-3-16,-4-23-9 15,12-1-22-15,-7-24-1 0,9-7 1 16,-9-17 1-16</inkml:trace>
  <inkml:trace contextRef="#ctx0" brushRef="#br2" timeOffset="364075.824">17906 10826 108 0,'0'0'38'0,"10"-14"1"16,10 13-7-16,-5-8-28 15,9 3-2-15,8 1-1 16,6 2-2-16,6 4-3 16,3-7-5-16,9 13-27 15,-7-9-1-15,9 6 0 16,-6-7-2-16</inkml:trace>
  <inkml:trace contextRef="#ctx0" brushRef="#br2" timeOffset="365405.9001">18473 10910 83 0,'10'-14'35'0,"2"9"3"15,-12 5-2-15,0 0-29 16,0 0-2-16,-5 22-1 15,-5-3-2-15,2 5-1 16,-2 3 0-16,5 3-2 16,-4-2 2-16,7 1-2 15,-1-2 1-15,3-7-1 16,0-6 2-16,0-14 0 0,9 12 0 15,5-18 0-15,0-7-1 16,0-7 0-16,2-6 2 16,1-5 1-16,-3-3-1 15,-1 0 1-15,-2 1-1 16,-6 2 1-16,-1 6-1 15,-3 6 1-15,-1 7-2 16,0 12-1-16,0 0 0 16,16-3-1-16,0 8 0 15,6-1-2-15,7 2-1 16,6-4-1-16,7 1-1 15,2-4 0-15,4 5 0 16,-8-8 0-16,-2 9 0 16,-9-6 2-16,-1 3 1 0,-14-3 2 15,-14 1 1-15,0 0 1 16,0 0 1-16,0 0 2 15,-19-13 0-15,6 12 1 16,-3-2 0-16,2 5 0 16,-4 0 0-16,4 10 0 15,-5 0-1-15,5 10-1 16,0 6-2-16,3 3-1 15,2 4 1-15,5 1-1 16,6-3 0-16,8-1-1 16,7-8 0-16,7-7 0 15,5-12 2-15,6-7-1 16,4-11 1-16,-2-10-2 15,1-8 2-15,-7-7 1 0,-7-3-1 16,-8-3 0-16,-6-1 0 16,-10 7 1-16,-11 4-2 15,-5 10 2-15,-7 9-2 16,-1 8 0-16,-2 10 0 15,3 5 0-15,3 5 1 16,11 4-1-16,8-1 0 16,8-2 0-16,11-4 0 15,9-3 0-15,6-5 1 16,8-2-1-16,2-2 0 15,-1-4 0-15,-2-1 0 16,-4 0 0-16,-6 3 0 16,-7 0 0-16,-5 5 1 15,-18-1-1-15,10 11 0 16,-13 3 1-16,-5 1-1 0,-2 5 0 15,-2 3-1-15,0 4-1 16,0-3 0-16,1-1 0 16,4-2 1-16,0-4-1 15,6-4 1-15,1-13 0 16,0 0 2-16,19-6-1 15,-2-10 2-15,0-6 1 16,3-3-2-16,2-1 2 16,-3-1-2-16,2 2 2 15,-6 5-3-15,-3 5 3 16,-12 15-3-16,13-13 0 15,-13 13 1-15,0 0-1 16,8 13 0-16,-8-13 0 16,10 15 0-16,-10-15 0 0,23 9 1 15,-1-10-1-15,6-5 0 16,6-3 1-16,0-3 0 15,2-2-1-15,-1-2 1 16,-1 2 0-16,-6 3 0 16,-5 1-1-16,-9 6 1 15,-14 4-1-15,0 0 0 16,4 25 0-16,-12-4 0 15,-1 6-2-15,0 5-1 16,-3-1-3-16,5 7-4 16,-6-12-12-16,21 10-7 15,-13-17-7-15,17 3-4 16,-12-22-1-16,33 14 2 0</inkml:trace>
  <inkml:trace contextRef="#ctx0" brushRef="#br2" timeOffset="365900.9284">20454 10657 102 0,'0'0'35'16,"0"0"1"-16,0 0-8 15,-5 33-22-15,-5-7-2 16,1 12 0-16,0 4-2 0,-1 10 0 16,-1 1-1-16,1 0-2 15,3 0 0-15,2-7-4 16,9 1-5-16,-9-16-25 15,18-1-2-15,-7-18-1 16,10-2 0-16</inkml:trace>
  <inkml:trace contextRef="#ctx0" brushRef="#br2" timeOffset="366096.9396">20311 10973 101 0,'-14'0'40'0,"-2"-5"-3"15,16 5 3 1,0 0-35-16,22 3-2 0,8-10-1 15,10-6-2-15,9-3-2 16,8-11-4-16,14 5-12 16,-6-16-18-16,8 3 0 15,-11-10-1-15,3 7-2 16</inkml:trace>
  <inkml:trace contextRef="#ctx0" brushRef="#br2" timeOffset="366464.9606">21005 10426 103 0,'-17'30'37'0,"-10"-2"2"16,11 15-3-16,-10-1-31 0,7 8-1 16,-2 5 0-16,5 3-1 15,-3 2 0-15,4 3-3 16,0-8 1-16,2 0-1 15,5-7 0-15,3-9-1 16,7-10 0-16,2-12 0 16,9-12 0-16,3-10 1 15,6-9 1-15,4-8 1 16,0-4-1-16,1-2 1 15,-3 1-1-15,-5 6 1 16,-3 4-1-16,-4 8 1 16,-12 9-2-16,5 9 0 15,-6 8-2-15,-1 2-1 16,1 5 0-16,1 1-3 0,6 0-1 15,-3-9-9 1,23 8-14-16,-10-18-9 0,16 3 2 16,-5-12-2-16</inkml:trace>
  <inkml:trace contextRef="#ctx0" brushRef="#br2" timeOffset="366795.9796">21275 10961 92 0,'0'0'39'0,"0"0"-3"15,22-3 2-15,-10-2-32 16,15 1-1-16,2-5 0 16,8 0-1-16,-5-4-1 0,-2 0 0 15,-5-2-1-15,-5 0-1 16,-8 0 1-16,-10 3-1 15,-2 12-1-15,-23-12 1 16,0 13 0-16,-4 9 0 16,-4 4-1-16,-1 12 1 15,1 3-1-15,6 3-2 16,7 0 3-16,9 1-3 15,12-5 1-15,8-6-4 16,18-1-4-16,-1-17-17 16,23 0-13-16,-6-7 0 15,15-1-3-15,1-13 1 16</inkml:trace>
  <inkml:trace contextRef="#ctx0" brushRef="#br2" timeOffset="367711.0319">22202 10652 97 0,'5'-12'36'16,"-5"12"1"-16,0 0-5 16,-5 10-26-16,4 15 0 15,-4 4-3-15,5 12 1 16,-4 3-2-16,4 10 0 15,-1 1-1-15,1 2-1 16,-2-6 1-16,4-5-2 16,-2-7 1-16,4-7-2 0,0-9 2 15,1-11-2-15,-5-12 2 16,14-8 0-16,-4-12 1 15,-4-7 0-15,3-9 1 16,-5-6 0-16,-2-7-1 16,1-6 0-16,-2-5 0 15,-4 4 1-15,1 1 0 16,3 5-2-16,0 6 0 15,4 6 0-15,3 9 0 16,5 9 0-16,4 10 1 16,5 7-1-16,3 4 1 15,4 5-1-15,-2 3 0 16,0 4 1-16,-3 3-1 15,-4 3 0-15,-8 5 0 16,-8 1 1-16,-8 3-2 0,-9 0 2 16,-8 2-2-16,-5 0 1 15,-2-3 0-15,-3-3 0 16,5-3-1-16,1-5 1 15,12-4 0-15,13-12-1 16,-7 11 1-16,18-10-1 16,11-1 1-16,5 0-1 15,3 1 1-15,0 3 0 16,-1 2 0-16,-5 4 0 15,-9 5 0-15,-8 5-1 16,-12 4 1-16,-13 2-2 16,-8 4 2-16,-3-1-2 0,-4-1 1 15,2-5-2-15,4-4 0 16,8-13-5-16,19-6-12 15,0 0-9-15,23-14-9 16,-2-12-1-16,20 1 2 16,-1-9 1-16</inkml:trace>
  <inkml:trace contextRef="#ctx0" brushRef="#br2" timeOffset="368117.0551">22711 10861 74 0,'0'0'36'16,"-4"13"0"-16,-7-11 1 15,14 13-8-15,-16-3-23 16,2 10-2-16,-1 1 0 0,1 6-2 16,-4 2 1-16,6 0-1 15,1 0-1-15,7-2-1 16,4-5 0-16,8-6 0 15,6-12 0-15,7-4 0 16,8-12 1-16,2-3-1 16,2-12 1-16,2-5 1 15,1-3-1-15,-5-4 1 16,-7 2-1-16,0 1 1 15,-10 5-1-15,-6 6 2 16,-4 10-3-16,-7 13 0 16,-14 0 0-16,-1 19-1 15,-3 3 0-15,-2 8-2 16,5 3 0-16,-1 0-1 0,8 3-1 15,2-9-4-15,17 3-5 16,-11-30-13-16,32 22-9 16,-11-25-2-16,15 1-1 15,-6-12 2-15</inkml:trace>
  <inkml:trace contextRef="#ctx0" brushRef="#br2" timeOffset="368485.0762">23205 10871 102 0,'0'0'37'0,"-18"3"2"15,13 10-1-15,-13-4-31 16,9 12-3-16,-4 3-2 0,4 3-1 16,-1-1 0-16,2 2-1 15,-1-5 0-15,6-2-1 16,-2-4 1-16,5-17-1 15,5 11 2-15,-5-11-1 16,22-18 2-16,-6 0 0 16,4-6-1-16,2-6 1 15,-1-2-1-15,3 0 1 16,3-2-1-16,-6 6 1 15,-3 5-2-15,-3 8 0 16,-4 7 0-16,-11 8 0 16,13 6 0-16,-11 8-1 15,-2 6 0-15,0-1-2 16,4 10-3-16,1-11-6 0,18 12-13 15,-13-21-12-15,23 9-3 16,-4-17-3-16,15 2 6 16</inkml:trace>
  <inkml:trace contextRef="#ctx0" brushRef="#br2" timeOffset="368814.095">23755 10791 89 0,'-17'0'37'0,"-11"-1"0"16,2 13 2-16,-7-3-28 15,5 12-4-15,-1-1-2 16,6 6-1-16,4-6-1 16,11 1 0-16,6-4-2 0,11-4 0 15,5-6 0-15,10-3 0 16,2-2-1-16,-2-2 1 15,-1 1-1-15,-3 5 1 16,-7 3-1-16,-7 5-1 16,-10 2 0-16,-6 1-1 15,-5 2 1-15,-2 0-2 16,2 1-1-16,-3-10-3 15,12 10-10-15,-9-21-11 16,15 1-11-16,0 0 1 16,23-4-2-16,-12-8 3 15</inkml:trace>
  <inkml:trace contextRef="#ctx0" brushRef="#br2" timeOffset="369191.1166">23892 10964 110 0,'0'0'38'16,"18"23"1"-16,-18-23-7 16,33 4-27-16,-9-9-1 15,9-5-1-15,2 0-2 16,1-7 0-16,-2 0 0 15,-2-4 0-15,-7 0-1 16,-8 1 1-16,-8-1-1 16,-10 1 0-16,-12 6 0 15,-7 4 0-15,-11 7 1 16,-3 6 0-16,-7 9 0 0,-3 7 0 15,1 5 0-15,4 10 0 16,6-1 0-16,11 2-2 16,9-4 1-16,13-2-1 15,12-8-1-15,14-6-2 16,12-6-2-16,6-13-4 15,17 3-8-15,-11-23-12 16,19 7-7-16,-15-13-1 16,6 5-1-16</inkml:trace>
  <inkml:trace contextRef="#ctx0" brushRef="#br2" timeOffset="369513.135">24415 10828 73 0,'-13'14'39'0,"-11"-1"-1"16,5 12 2-1,-10-10-13-15,8 13-19 0,1-4-4 16,5-2-2-16,3-7 1 15,6-3-1-15,6-12-1 16,0 0 0-16,16-11-1 16,0-8 0-16,3-2 1 15,7-7 1-15,0 2-1 16,3-5-1-16,-2 5 1 15,1 3-1-15,-3 7 1 16,-2 4 0-16,-6 7 0 16,-4 9-1-16,0 5 1 15,-6 7-1-15,-3 5 0 16,-2 4 0-16,0 2-3 15,-6-2-3-15,12 10-12 16,-14-24-12-16,16 14-8 0,-15-14-5 16,13 3 0-16,-8-14 0 15</inkml:trace>
  <inkml:trace contextRef="#ctx0" brushRef="#br2" timeOffset="370738.2051">17569 11594 59 0,'0'0'36'0,"0"0"0"16,0 0-1-16,-1 10-14 16,1-10-17-16,-13 27 1 15,5-7-1-15,2 8 1 16,-1 3-2-16,-1 5-2 15,1-3 2-15,3 1-2 16,1-4 1-16,8-5-3 16,3-5 2-16,6-9-3 15,6-6 3-15,3-7 0 16,1-5-1-16,5-7 0 15,-1-3 0-15,-1-4 2 0,-4 0-2 16,-5 0 2-16,-1 4-2 16,-6 2 2-16,-2 3-2 15,-9 12 3-15,0 0-3 16,0 0 0-16,0 0 0 15,5 19-3-15,-6-4 3 16,2 1-2-16,0 1 2 16,4-2-3-16,-2-1 3 15,-3-14-2-15,18 14 2 16,-7-14 1-16,2-7-1 15,2-6 4-15,-1-4-4 16,0-4 2-16,-1-5-2 16,-3-1 1-16,1 0-2 15,-5-2 1-15,0 8-5 0,-2-2-3 16,6 16-11-16,-11-11-11 15,11 15-6-15,-10 3-2 16,19-2 0-16</inkml:trace>
  <inkml:trace contextRef="#ctx0" brushRef="#br2" timeOffset="371153.2288">18304 11605 82 0,'-19'-9'36'0,"6"14"-2"16,-16-5-5-16,11 15-19 0,-15-3-3 16,4 13 2-16,-3-1-3 15,8 10 1-15,-1-1-3 16,7 0-3-16,9-3 2 15,11-3-3-15,8-9 1 16,9-5-3-16,6-10 3 16,10-9-3-16,1-10 3 15,2-3 2-15,0-8-3 16,-3-3 2-16,-5-1-2 15,-5 1 1-15,-6 2-1 16,-5 5 1-16,-8 9-1 16,-6 14-1-16,0 0 0 15,0 0 2-15,-17 28-2 16,5-4 1-16,3 6-4 0,0-1-3 15,11 5-3-15,-6-17-14 16,25 9-7-16,-8-17-9 16,19-3 0-16,2-16 1 15</inkml:trace>
  <inkml:trace contextRef="#ctx0" brushRef="#br2" timeOffset="371474.2472">18716 11629 65 0,'-10'-17'37'0,"10"17"-1"16,-28-4 0-16,22 16-9 15,-11-6-22-15,7 7 0 16,2 2-2-16,6 2 2 16,3 1-3-16,5 1 2 15,1 1-2-15,6-1 1 0,-2 0-2 16,3-2-1-16,-1-1 1 15,-3 1-3-15,-2-2 2 16,-3-1-2-16,-3 0 3 16,-3-2-4-16,-2 0 3 15,-4 2 0-15,-5 0-1 16,-1 0 1-16,-2 2-1 15,-2-3-1-15,5 3-3 16,-6-13-9-16,17 10-12 16,-12-19-12-16,13 6-1 15,2-26-1-15,12 2 0 16</inkml:trace>
  <inkml:trace contextRef="#ctx0" brushRef="#br2" timeOffset="372120.2841">19456 11676 88 0,'11'-7'35'16,"-11"7"0"-16,0 0-7 15,-7 22-21-15,-5-4-2 16,6 11-2-16,-5 0 2 15,4 5-3-15,-2 0 2 16,4-2-3-16,6-3 2 0,7-7-4 16,7-12 3-16,8-8-1 15,5-8 1-15,7-11-1 16,3-8 0-16,3-5 1 15,-1-6-2-15,-4-2 2 16,-2 3-2-16,-5 2 1 16,-7 7-1-16,-6 5 1 15,-6 11-1-15,-10 10 2 16,5 10-2-16,-8 12 2 15,-4 7-2-15,0 5-2 16,1 7 0-16,1-3-5 16,10 8-9-16,-5-20-14 15,20 2-8-15,-2-20-3 16,16-3 1-16,4-17 2 0</inkml:trace>
  <inkml:trace contextRef="#ctx0" brushRef="#br2" timeOffset="372420.3013">20179 11590 69 0,'-32'1'36'16,"7"13"1"-16,-12-1-1 16,14 11-11-16,-4-5-21 15,9 1 0-15,6-3-1 16,11-1 1-16,7-5-2 15,9-2 2-15,8-3-3 16,3 0 0-16,3 1 0 16,-6 1 0-16,-3 3 0 15,-7 6-4-15,-8 1 4 0,-10 6-4 16,-7 2 3-16,-7 1-2 15,-3 0 2-15,-1-6-4 16,3 1 0-16,2-16-4 16,17 7-18-16,1-13-11 15,9-15-1-15,5-10-1 16,15 1 0-16</inkml:trace>
  <inkml:trace contextRef="#ctx0" brushRef="#br2" timeOffset="372775.3216">20294 11829 94 0,'-1'15'32'0,"1"-15"4"16,24 3-7-16,3-18-23 15,12-2 2-15,4-8-4 16,4-1 1-16,-1-1-2 15,-5-1 1-15,-8 3-2 16,-10 4 1-16,-15 2-3 16,-12 8-1-16,-13 5 1 15,-5 4 1-15,-8 6-1 16,-5 9 3-16,-3 4-2 15,1 11 1-15,2 3-1 16,7 4-1-16,10-1 1 16,7 3-2-16,15-3 0 15,7-5-5-15,17-3 1 16,6-13-5-16,18 3-3 0,-6-18-12 15,20 5-12-15,-9-13 1 16,9-1-2-16,-9-11 4 16</inkml:trace>
  <inkml:trace contextRef="#ctx0" brushRef="#br2" timeOffset="373121.3411">20973 11704 76 0,'-24'-13'38'0,"5"13"-1"16,-14 0 2-16,6 24-15 15,-13-6-17-15,5 12-3 16,3 3 0-16,5 2-1 15,5-1 0-15,13-3-4 16,9-9 3-16,13-11-4 16,11-11 3-16,7-12 0 0,11-14-1 15,8-9 1-15,2-10-1 16,-2-9 1-16,-2-4-2 15,-3-3 2-15,-8 1-2 16,-8 5 2-16,-9 12-1 16,-8 10 0-16,-11 13 0 15,-1 20 0-15,-16 6 1 16,-3 22-1-16,1 12-1 15,-2 8 0-15,6 14-6 16,-9-11-13-16,28 15-8 16,-15-19-8-16,28 4-3 15,-5-17-3-15,20 2 2 16</inkml:trace>
  <inkml:trace contextRef="#ctx0" brushRef="#br2" timeOffset="373503.3632">21789 11485 68 0,'15'-3'38'0,"-15"3"-2"15,19-5 2-15,-19 5-19 16,0 0-14-16,1 22-2 16,-7 2 0-16,-2 5-1 15,-2 8 2-15,-4 6-3 16,2 6 2-16,-1 0-2 15,0 0-3-15,3 0-2 16,0-11-4-16,11 7-14 16,-9-21-17-16,13 1 2 15,-5-25-3-15,4 13 3 16</inkml:trace>
  <inkml:trace contextRef="#ctx0" brushRef="#br2" timeOffset="373909.3864">21653 11740 102 0,'-18'-8'37'0,"18"8"-1"15,-10 1 1-15,10-1-33 16,23 5-2-16,6-4 0 16,9-2-1-16,8-1 1 15,7-3-1-15,7 2 2 16,-3-2-2-16,-3 3 1 15,-6-1-1-15,-8 6 1 16,-11 1 0-16,-10 7-1 16,-14 0 0-16,-8 9 0 15,-9 3 0-15,-4 4-3 16,-5 3 2-16,2 4-2 15,-1 3 3-15,5 1-3 0,7 0 2 16,11-7-2-16,11-4 3 16,10-8 0-16,11-10 0 15,6-9-1-15,2-10 1 16,-1-12-1-16,-3-6 0 15,-6-6 0-15,-10-4-1 16,-13-4 1-16,-8 7-5 16,-14-9-9-16,4 18-10 15,-29-9-10-15,13 18-4 16,-11-3-3-16,12 14 1 15</inkml:trace>
  <inkml:trace contextRef="#ctx0" brushRef="#br2" timeOffset="374486.4194">23167 11721 92 0,'1'-18'36'16,"-1"18"-4"-16,-11-25-2 16,11 25-22-16,-17-21-2 15,3 17-2-15,-6 2 0 0,1 12 1 16,-4 5-2-16,-1 13 2 15,1 5-3-15,2 6-1 16,5 4 1-16,3 0-1 16,10-3 0-16,10-3-3 15,7-11 2-15,12-13-6 16,17-7-1-16,0-26-15 15,28 3-15-15,-7-20-1 16,10-4-2-16,-5-13 2 16</inkml:trace>
  <inkml:trace contextRef="#ctx0" brushRef="#br2" timeOffset="374870.4414">23664 11340 77 0,'-19'30'39'0,"-10"0"-1"16,9 15 0-16,-5-8-16 15,1 10-17-15,2 4-3 16,5 5 1-16,-1-3-1 16,4-2-1-16,0-4 0 15,5-6-1-15,4-7 1 16,3-6-3-16,4-9 3 15,-2-19-3-15,23 3 2 16,-4-13 1-16,5-10-1 16,-1-5 3-16,5-4-3 15,0-1 4-15,-5 2-4 16,1 5 1-16,-6 6-1 15,-3 8 3-15,-15 9-2 0,15 12-2 16,-13 7 0-16,-1 4-4 16,4 6 1-16,-1-1-1 15,9 5-2-15,0-10-7 16,25 10-9-16,-11-24-17 15,23 5 4-15,-5-14-1 16,12-1 1-16</inkml:trace>
  <inkml:trace contextRef="#ctx0" brushRef="#br2" timeOffset="375261.4638">24084 11730 79 0,'-23'6'39'15,"-10"-1"-1"-15,7 15 3 0,-9-5-21 16,7 9-17-16,2 3 1 15,4 0-4-15,3 2 1 16,9-1-2-16,7-5 2 16,10-7-2-16,10-8 2 15,13-7-1-15,7-8 0 16,9-5 0-16,4-9-1 15,-1-4 4-15,-2-3-4 16,-4-2 3-16,-6 3-2 16,-12 3 2-16,-10 2-2 15,-6 6 3-15,-9 16-3 16,-10-11 0-16,-4 15 0 15,-1 9 0-15,-3 5 1 16,3 5-3-16,0 4 2 0,1 2-3 16,8 1 1-16,5-4-3 15,8 2-1-15,2-14-7 16,20 9-11-16,-15-23-6 15,18 4-7-15,-6-13-3 16,11 0 3-16</inkml:trace>
  <inkml:trace contextRef="#ctx0" brushRef="#br2" timeOffset="375598.483">24541 11764 111 0,'-10'21'37'15,"-16"-6"-4"-15,16 16-5 0,-13-6-22 16,8 0-4-16,0-6 0 15,7-1-2-15,0-7 2 16,8-11 0-16,0 0-1 16,14 0-1-16,0-12 1 15,6-6-1-15,2-4 1 16,4-3 2-16,-1-1-3 15,0 2 2-15,-7 4-2 16,0 4 3-16,-9 5-3 16,-9 11 3-16,2 12-3 15,-8 4-2-15,-3 6 2 16,-1 2-4-16,3 7 0 15,-1-7-7-15,18 12-11 16,-14-24-6-16,24 7-10 0,0-14 0 16,16 2-2-16,0-14 3 15</inkml:trace>
  <inkml:trace contextRef="#ctx0" brushRef="#br2" timeOffset="376042.5084">25029 11837 94 0,'-8'-25'38'0,"8"25"3"16,-30-25-11-16,30 25-17 15,-25-8-9-15,10 15 2 16,-5 5-3-16,3 6-3 16,-4 5 2-16,1 4-2 15,0 2 1-15,3 1-2 16,3-4 1-16,5-5-2 15,8-5 3-15,1-16-1 0,12 9-1 16,3-16 1-16,7-6 0 16,3-6 0-16,0-2 0 15,-2-2-1-15,-3-1 1 16,-1 8 1-16,-5 2-1 15,-14 14-1-15,10-1 1 16,-15 16 0-16,-4 10-1 16,-3 10 0-16,-5 16 1 15,-4 6-2-15,-5 7 3 16,-2 4 1-16,-1 0-1 15,-1-2 1-15,-2-9-1 16,5-5 1-16,-1-14-1 0,2-15 0 16,7-12-3-1,1-14-3-15,18 3-2 0,-16-39-11 16,32 17-6-16,-17-30-11 15,23 10-4-15,-1-13-2 16,13 4 2-16</inkml:trace>
  <inkml:trace contextRef="#ctx0" brushRef="#br2" timeOffset="376424.5303">25148 11874 100 0,'1'13'38'15,"-1"-13"1"-15,22 11-4 0,-12-11-31 16,10-2-1-16,1-3-1 16,4-3-1-16,-1-3 1 15,4-2-1-15,-2-7 0 16,-2 1 2-16,-8-4-3 15,-2 1 2-15,-9-1-1 16,-3 3 1-16,-9 4-2 16,-6 7 3-16,-7 9-2 15,-4 10 0-15,-7 10 0 16,-1 7-1-16,-4 7 0 15,5 6 1-15,2-2-2 16,11 3 0-16,11-7 1 16,10-7-3-16,15-9 0 15,15-12-3-15,30 3-11 0,-9-26-12 16,31 7-12-16,-7-16 0 15,9 4-3-15,-4-9 3 16</inkml:trace>
  <inkml:trace contextRef="#ctx0" brushRef="#br2" timeOffset="377280.5793">17833 12591 79 0,'0'0'38'0,"-8"-21"-2"16,8 21-3-16,-30-2-28 15,0 10 0-15,-11 5-1 16,-1 9 0-16,-9 3-2 16,3 7 1-16,4 1-1 15,6 0-2-15,14-5 1 16,11-5 0-16,15-8 0 15,17-6 0-15,12-8-1 16,12-4 0-16,3-1 1 16,0 1-1-16,-2 4 1 15,-5 5-1-15,-13 4 1 16,-9 10 0-16,-14 9-1 15,-13 3 1-15,-11 4-1 16,-4-4 1-16,3-4-2 16,-2-9 0-16,9-8-3 0,8-26-9 15,23 2-12-15,3-27-14 16,19-4 1-16,4-14-3 15,16 0 2-15</inkml:trace>
  <inkml:trace contextRef="#ctx0" brushRef="#br2" timeOffset="377500.5918">18217 12294 98 0,'-14'15'38'0,"13"8"2"15,-9 1-3-15,10 12-33 0,-1 5-3 16,1 12 0-16,-1 7 1 15,-2 7-1-15,-3 5-2 16,-2 1-1-16,-3 1 0 16,-3-12-5-16,12 5-12 15,-15-27-16-15,16-2-3 16,-6-25-2-16,7-13 2 15</inkml:trace>
  <inkml:trace contextRef="#ctx0" brushRef="#br2" timeOffset="378047.6231">18056 12745 92 0,'-11'3'37'0,"1"-2"0"16,20 14-3-16,2-9-31 0,17 0-2 15,9-2-1-15,11 0-1 16,8-3 1-16,7-1-1 15,4-4 1-15,-4 2-2 16,-6 1 2-16,-8-1-1 16,-9 1 1-16,-11 1 0 15,-13 1 0-15,-17-1 1 16,0 0 0-16,-29 11 0 15,-3-3 1-15,-2 3 0 16,-9 0 1-16,2 5 0 16,-2 2 0-16,5 7 0 15,3 2 0-15,10 5-1 16,8-1 0-16,10-1 0 15,12-4-1-15,11-5 1 0,11-8-1 16,12-8-1-16,7-12 1 16,4-8-1-16,7-8 1 15,-3-10-1-15,0-1 0 16,-10-7 0-16,-4 2 0 15,-13 0 0-15,-5 7 1 16,-9 2-1-16,-10 9 0 16,-5 7 0-16,2 14 0 15,-22 6 0-15,4 11 0 16,2 6 0-16,2 7-1 15,4 1 0-15,5 2-2 16,6-7-1-16,14-2-3 16,4-21-9-16,24 6-8 15,-8-29-10-15,18 3-5 0,-6-20-1 16,14-1 3-16</inkml:trace>
  <inkml:trace contextRef="#ctx0" brushRef="#br2" timeOffset="378243.6343">19269 12316 78 0,'0'0'41'15,"-21"3"-3"-15,7 31 3 16,-14 4-20-16,5 16-18 16,-7 10-1-16,5 7-1 15,1-1 0-15,4 4-2 16,7-4-2-16,2-13-3 15,12 1-8-15,-9-26-14 0,16-1-11 16,-8-31-1-16,12 10 0 16,-9-28 1-16</inkml:trace>
  <inkml:trace contextRef="#ctx0" brushRef="#br2" timeOffset="378408.6436">18985 12666 83 0,'-19'-9'41'15,"19"9"-1"-15,0 0 0 16,0 0-20-16,30 8-20 15,2-13-3-15,15 5-5 16,1-13-14-16,13 15-17 16,-4-7 0-16,8 10-2 15,-11-5 2-15</inkml:trace>
  <inkml:trace contextRef="#ctx0" brushRef="#br2" timeOffset="378739.6626">19468 12813 68 0,'-24'17'39'0,"11"7"-2"15,0-8 1-15,17 7-20 16,-4-23-13-16,26 12-2 16,2-17 0-16,13-4-1 15,1-8 0-15,6-9-1 16,-4-4 1-16,-5-1-2 15,-7-1 1-15,-13 1-1 16,-11 2 0-16,-15 5 0 16,-12 8-1-16,-10 8 2 0,-13 11-1 15,-1 12 0-15,-4 10 1 16,3 10 0-16,2 6 0 15,10 6 1-15,11-2-2 16,14-4-2-16,16 1-5 16,5-29-14-16,28 2-17 15,0-20-1-15,21-3-2 16,4-22 0-16</inkml:trace>
  <inkml:trace contextRef="#ctx0" brushRef="#br2" timeOffset="379483.7053">20959 12475 85 0,'-8'-31'36'0,"3"9"0"16,-19-9-3-16,4 12-27 15,-4 1-1-15,0 10-1 16,-8 5 0-16,-2 14 0 15,-5 8-1-15,3 17 1 16,-6 8-2-16,3 10-1 16,0 9 0-16,4 5-1 15,6 5-1-15,5-1-2 16,11 1-2-16,4-18-7 15,25 6-17-15,-6-24-10 0,15-4 1 16,-3-21-1-16</inkml:trace>
  <inkml:trace contextRef="#ctx0" brushRef="#br2" timeOffset="380752.7779">20497 12758 94 0,'0'0'39'0,"0"0"0"15,0 0-1-15,13-5-33 16,16-2-3-16,8-1 0 16,6-2 0-16,1 4-1 0,2 0 1 15,-4 3 0-15,-1 6 0 16,-10 6-1-16,-5 5 0 15,-10 3-1-15,-8 7 1 16,-8 4 0-16,-5 3 0 16,-5 5-1-16,-4-2 0 15,-2 3 0-15,1-5 0 16,1-2 0-16,1-7 0 15,6-5 0-15,3-8 0 16,4-10-1-16,0 0 1 16,17-27 0-16,-4 0 0 15,4-6 0-15,0-4 0 16,4-6 0-16,1-1 0 15,1 4 0-15,2 0 0 0,-1 5 0 16,5 6 0-16,-1 5 0 16,4 6 0-16,1 5 0 15,-3 5 0-15,2 3 0 16,2 4-1-16,-3 3 1 15,-3 1 1-15,-1 0-1 16,-4 1 0-16,-2-1 0 16,-5-1 0-16,-3 1 0 15,-13-3 1-15,12 3-1 16,-12-3 0-16,-8 10 0 15,-6 0 0-15,-7 6 0 16,-5 7 1-16,-5 6-1 16,-8 4 0-16,0 5 0 15,3 1 1-15,5 1-1 0,6-2 1 16,12-8-1-16,11-7 0 15,16-12 1-15,13-6-1 16,11-17 0-16,10-4 0 16,3-11 0-16,4-8 0 15,1-4 0-15,-6-5 0 16,-6 1 0-16,-10 1-1 15,-8 5 1-15,-11 2-1 16,-10 6 1-16,-5 7 0 16,-7 7-1-16,7 15 1 15,-24-12-1-15,14 14 1 16,-2 4 0-16,12-6 0 15,-5 18 0-15,5-18 0 16,17 15 0-16,0-11 1 16,7-3-1-16,6-2 0 0,2-3 1 15,3 0-1-15,-5-1 1 16,-1 2-1-16,-6 3 0 15,-4 3 1-15,-19-3-1 16,10 22 0-16,-18-3 0 16,-5 7 1-16,-2 2-1 15,-3 2 0-15,-1 1 1 16,2-1-1-16,6-5 0 15,5-7 0-15,8-6 0 16,8-12 0-16,10-9 0 16,4-7 0-16,3-10 0 15,6-4 0-15,1-4 0 16,-2-1 0-16,-4 2 1 0,-4 3-1 15,-10 5 0-15,-3 8 0 16,-11 17 0-16,0 0 1 16,0 0-1-16,-11 13 0 15,2 6 1-15,0 4-1 16,3 2 0-16,4-1 1 15,6-6-1-15,9-4 0 16,7-7 1-16,5-7-1 16,7-8 1-16,1-5-1 15,3-4 1-15,-2-1 0 16,-5-2-1-16,-2 4 0 15,-7 1 1-15,-5 4-1 16,-15 11 0-16,12 3 0 16,-12 8-1-16,-1 7 0 0,-3 7-1 15,-4 6-3-15,7 4-3 16,-6-3-4-16,15 14-6 15,-16-17-4-15,21 16-7 16,-19-19-5-16,9 9-6 16,-6-11 1-16,-2 4 4 15</inkml:trace>
  <inkml:trace contextRef="#ctx0" brushRef="#br2" timeOffset="381821.839">17621 13487 75 0,'14'-3'37'0,"-14"3"-2"0,18 26-6 15,-21 4-24-15,3 19-1 16,-3 7-1-16,-3 11 0 16,0 6-2-16,-1 1 0 15,4-3-2-15,1-8 0 16,5-7-4-16,2-25-7 15,18-3-24-15,-4-23 0 16,14-8-2-16,-4-20 1 16</inkml:trace>
  <inkml:trace contextRef="#ctx0" brushRef="#br2" timeOffset="382007.8496">17998 13748 83 0,'0'0'38'0,"-4"-14"-2"16,3 31-7-16,-15 4-24 15,3 11-1-15,-2 9-2 16,2 5-1-16,4 3-1 15,2 0-1-15,7-4-3 16,3-11-1-16,14-1-12 16,-3-25-20-16,15-9 1 15,-1-24-3-15,10-6 3 16</inkml:trace>
  <inkml:trace contextRef="#ctx0" brushRef="#br2" timeOffset="382157.8579">18077 13464 81 0,'-33'-21'38'0,"-4"2"-2"0,14 16 0 15,6 3-33-15,17 0-5 16,9 25-10-16,6-15-23 16,21 11-1-16,0-5-1 15,17 11 1-15</inkml:trace>
  <inkml:trace contextRef="#ctx0" brushRef="#br2" timeOffset="382650.8864">18518 13744 51 0,'-21'-9'35'0,"-1"6"1"16,-9-10 0-16,5 19-14 16,-10-12-16-16,6 9 0 0,1 3-1 15,5 10-1-15,3 5 0 16,7 7-1-16,5-2 0 15,8 2-1-15,8-5 0 16,10-6-1-16,6-7 0 16,10-7 0-16,4-11 0 15,3-5-1-15,-1-7 1 16,-1-2-1-16,-7-4 0 15,-4 4 1-15,-5 2-1 16,-11 3 0-16,-11 17 0 16,0 0 0-16,-4 18 0 15,-15 15 0-15,-4 16 0 16,-6 13-1-16,-5 16 0 15,0 10 1-15,-2 4-1 0,5 2 1 16,4-8-1-16,8-12 1 16,10-13 1-16,11-18 0 15,11-23 0-15,10-20 0 16,11-18 0-16,2-17-1 15,3-11 0-15,1-8-1 16,0-4-1-16,-4-3-1 16,-1 8-3-16,-12-8-9 15,12 27-10-15,-19-13-14 16,6 19 1-16,-7-7-2 15,10 14 3-15</inkml:trace>
  <inkml:trace contextRef="#ctx0" brushRef="#br2" timeOffset="383107.9126">18993 13792 93 0,'0'0'38'16,"-12"23"1"-16,-2-15-11 16,12 15-20-16,-13 1-4 15,3 10 0-15,-3 0-1 16,5 2-2-16,3-3 1 15,6-3-1-15,7-4-1 16,8-11 1-16,9-10-1 0,3-12 0 16,10-9 1-16,4-9 0 15,0-7 1-15,-2-4-1 16,-4-1 0-16,-5-1 0 15,-8 5 0-15,-4 3 0 16,-8 8-1-16,-6 8 0 16,-3 14 0-16,-11 7-1 15,-1 10 1-15,0 11-1 16,-1 4-1-16,1 6 0 15,2 2-1-15,7-3-2 16,9-2-1-16,-2-17-7 16,21 5-10-16,-12-30-9 15,19 5-6-15,-3-22-2 16,12 1 4-16</inkml:trace>
  <inkml:trace contextRef="#ctx0" brushRef="#br2" timeOffset="383298.9235">19545 13763 66 0,'-5'25'40'0,"-10"-4"-3"15,5 18 2-15,-9-9-13 16,5 15-25-16,4-3 0 16,6 0 0-16,3-4-2 15,2-5-1-15,7-8-2 16,-1-13-3-16,18-2-15 15,-14-26-15-15,15-3-1 16,-9-16-1-16,8-2 3 16</inkml:trace>
  <inkml:trace contextRef="#ctx0" brushRef="#br2" timeOffset="383442.9317">19562 13476 66 0,'-10'-21'38'16,"-3"5"-2"-16,13 16 0 15,0 0-17-15,0 0-24 16,22 23-27-16,-12-13-3 15,18 12-1-15,1-6-2 16</inkml:trace>
  <inkml:trace contextRef="#ctx0" brushRef="#br2" timeOffset="383847.9549">19944 13707 97 0,'-23'3'39'0,"-11"-9"-1"15,8 23-9-15,-10-5-23 16,4 10-1-16,5 5-2 16,6 6 0-16,6 1-2 15,9 0 1-15,10-7-1 16,10-6 0-16,11-13 0 15,8-12-1-15,7-16 1 16,5-12 0-16,1-11 0 16,-1-9 0-16,-2-5 0 0,-6-5-1 15,-5 2 0 1,-10 2 0-16,-6 8 0 0,-7 5 0 15,-3 15-1-15,-8 10 1 16,2 20 0-16,-17 6 0 16,3 22-1-16,-2 16 1 15,0 12-1-15,-1 10-2 16,6 10-6-16,-5-15-9 15,22 15-14-15,-6-23-7 16,15 0-3-16,6-23 0 16</inkml:trace>
  <inkml:trace contextRef="#ctx0" brushRef="#br2" timeOffset="384297.9806">20904 13426 89 0,'0'0'39'16,"-10"-11"-1"-16,9 26-2 15,-11 0-32-15,5 8-1 16,3 12-2-16,-2 10 1 15,-2 11-2-15,-4 6 1 16,2 3-2-16,-1 0 0 16,2-1-2-16,-4-9-2 15,9-5-4-15,-8-24-15 16,17 0-15-16,-5-26 0 15,4 11 0-15,-4-25 2 16</inkml:trace>
  <inkml:trace contextRef="#ctx0" brushRef="#br2" timeOffset="384749.0064">20685 13747 86 0,'-14'0'38'0,"-2"-4"0"16,16 4 1-16,0 0-33 15,16 8-3-15,8-11-1 16,9 1 0-16,7-4 0 15,6 2-1-15,0 1 1 16,3 1-1-16,-4 2-1 16,-2 1 1-16,-6 2-1 15,-6 3 1-15,-9 1-1 16,-4 3 0-16,-9 1 1 15,-6 0-1-15,-6 4 0 0,-5 1 0 16,-1 6 1-16,-2 4-2 16,2 0 1-16,2 6 0 15,3-2-1-15,9-3 0 16,8-2 1-16,9-9-1 15,7-10 1-15,8-10 0 16,3-11 1-16,3-13 0 16,-3-7 0-16,-3-6 0 15,-8-4 0-15,-13-3 0 16,-9 8-1-16,-13 1-2 15,-10 9-1-15,-12 8-1 16,-6 16-2-16,-11 5-1 16,9 23-10-16,-10-10-6 15,23 19-9-15,-3-6-6 16,19 7 1-16,9-12-1 0</inkml:trace>
  <inkml:trace contextRef="#ctx0" brushRef="#br2" timeOffset="385495.0491">22272 13652 99 0,'-25'-7'38'0,"3"12"0"15,-12-11-9-15,4 15-26 16,-3 3 0-16,1 6-2 15,-2 8 1-15,2 6-1 16,1 4 1-16,7 1 0 16,5-1-1-16,10-2 1 15,8-6-1-15,11-9 0 16,11-11 0-16,11-11 0 0,9-13-1 15,5-12 1-15,4-9 0 16,2-9-1-16,-1-5 1 16,-2-2 0-16,-5 1-1 15,-8-1 0-15,-7 9 0 16,-8 4 0-16,-8 12-1 15,-6 9 1-15,-7 19 0 16,0 0 0-16,-19 15 0 16,1 21 0-16,0 15 0 15,-4 16 0-15,1 15 0 16,0 12-1-16,3 5 1 15,3 1 0-15,2-1 0 16,2-2-1-16,2-12 1 16,1-8 0-16,-4-14 0 0,3-10 1 15,-6-17-1-15,-3-13 0 16,-6-15-1-16,1-13 1 15,-5-13 0-15,-1-12-1 16,2-13 1-16,1-9-2 16,3-4 0-16,4-5-1 15,10 3-1-15,3-3-3 16,17 18-7-16,-5-13-6 15,24 26-8-15,-9-11-5 16,23 16-4-16,-4-7 2 16,17 9-1-16</inkml:trace>
  <inkml:trace contextRef="#ctx0" brushRef="#br2" timeOffset="385928.0739">22923 13560 90 0,'-10'-4'37'0,"-16"-5"1"16,6 18-3-16,-17-12-27 16,3 12-3-16,-4 7-1 15,-1 11-1-15,-2 7 0 16,-1 9 0-16,4 4 0 15,4 5-1-15,11-6-2 16,10-3 2-16,17-8-1 16,13-13-1-16,14-14 0 15,12-16 1-15,7-13-1 16,10-10 0-16,-4-10 1 0,-2 0 0 15,-7-4-1-15,-9 3 1 16,-9 4-1-16,-9 6 1 16,-9 9-1-16,-11 10 0 15,0 13 0-15,-17 11 0 16,2 13-1-16,-4 8 1 15,-2 11-1-15,2 4-1 16,1 6-2-16,6-3-1 16,12 4-5-16,-6-24-8 15,30 6-3-15,-9-31-10 16,29 3-5-16,-1-24-3 15,20-2 3-15</inkml:trace>
  <inkml:trace contextRef="#ctx0" brushRef="#br2" timeOffset="386282.0941">23519 13544 106 0,'-20'2'38'0,"-13"-2"2"16,5 17-9-16,-11-4-28 15,0 3-1-15,2 1 0 16,5 4 0-16,3-1 0 15,9-3-1-15,6-2 1 16,12 1-1-16,6-5-1 16,8-3 1-16,6 0-1 15,8 0 1-15,-1 2-1 16,2 3 0-16,-1 3 0 0,-3 2 1 15,-4 4-1 1,-5 5 1-16,-8 3-2 0,-7 6 2 16,-7-4-1-16,-6 4 1 15,-5-4-2-15,0-8-1 16,-1-1-2-16,0-17-4 15,20-6-7-15,-15-12-7 16,30 2-10-16,-10-23-8 16,20 2-1-16,-1-11 1 15</inkml:trace>
  <inkml:trace contextRef="#ctx0" brushRef="#br2" timeOffset="386448.1036">23646 14026 102 0,'5'32'42'0,"-14"-20"0"15,4-3-4-15,5-9-44 16,-21-31-10-16,25 17-15 16,-16-15-11-16,14 7 0 15,-9-9-2-15</inkml:trace>
  <inkml:trace contextRef="#ctx0" brushRef="#br3" timeOffset="393198.4897">10410 7696 70 0,'0'0'35'0,"10"-21"0"16,-10 21 0-16,6-17-22 16,-6 17-8-16,0 0-1 15,0 0-1-15,-1 17 0 16,0 11 0-16,-1 8-1 15,0 11-1-15,-3 15 0 16,-1 11 0-16,-2 7-1 16,1 1 1-16,0 0-2 15,1-8-2-15,7-9-2 16,-2-19-10-16,11-9-21 15,-2-21 0-15,8-10-2 16,-5-21 1-16</inkml:trace>
  <inkml:trace contextRef="#ctx0" brushRef="#br3" timeOffset="393762.522">10188 7765 100 0,'-23'-30'37'0,"13"8"1"16,7-5-2-16,15 7-31 15,7-4-2-15,15 3 0 16,4-2-1-16,10 1 0 16,4 1 0-16,6 2-1 15,1 0 0-15,4 4-1 16,-1 4 1-16,-3 3-1 15,-7 1 1-15,-3 5-1 16,-9 5 0-16,-6 9 0 0,-11 9 0 16,-9 14 1-16,-12 10-1 15,-5 10 0-15,-10 9 0 16,-1 5 0-16,-3 1-1 15,0 2 1-15,1-6-1 16,6-10 0-16,4-10 0 16,6-10 0-16,3-11 0 15,8-6 1-15,3-12 0 16,3-13 0-16,3-10 1 15,3-8 0-15,3-8 1 16,1-6-1-16,-1-5 1 16,2-4-1-16,-3 0 1 15,1 7 0-15,-8 6-1 0,1 9 0 16,-8 10 0-16,0 12 0 15,-11 3-1-15,10 29 1 16,-11 3-1-16,-3 11 0 16,2 4-1-16,-2 4-1 15,4 0 0-15,1-5-2 16,7 0-2-16,0-17-5 15,19 5-18-15,-11-27-9 16,19 1-1-16,-9-18-1 16,12 2 0-16</inkml:trace>
  <inkml:trace contextRef="#ctx0" brushRef="#br3" timeOffset="394099.5412">11312 7982 96 0,'-5'13'37'0,"5"-13"-2"16,1 24 3-16,7-14-34 16,15 4-1-16,9-9 1 15,8-3-1-15,4-6 0 16,5-5-1-16,-1-7 0 15,0-7 0-15,-5-3-1 16,-11-5 1-16,-11-1-2 16,-9 2 1-16,-15 0-1 15,-9 9 1-15,-13 8-1 16,-7 9 1-16,-10 12 0 15,-2 12-1-15,0 11 1 16,5 6-1-16,6 5 0 16,14 3 0-16,13 0 0 0,14-7-2 15,20-6-3-15,9-22-14 16,24 6-18-16,1-21-4 15,13-1 0-15,0-18-1 16</inkml:trace>
  <inkml:trace contextRef="#ctx0" brushRef="#br3" timeOffset="394846.584">12457 7474 82 0,'-8'-18'37'0,"8"18"-1"15,-10 4 1-15,10-4-32 16,-11 26-1-16,9 5 0 15,-3 7-2-15,3 14 1 16,-3 8-1-16,1 8 1 16,-3 5-2-16,1 5 1 15,-2-5-1-15,3-5-1 16,-1-11 1-16,5-14 0 15,2-11 0-15,8-14-1 16,2-18 1-16,8-15 0 16,3-8 0-16,7-7 1 0,0-8-1 15,3-2 0-15,-3-3 0 16,1 6 0-16,-2 5-1 15,-4 6 0-15,-2 8 0 16,-3 7 0-16,-4 13 0 16,-6 9 0-16,0 11 0 15,-2 6 0-15,-4 10 0 16,-1 6-2-16,1 2-1 15,0-1-2-15,7 3-4 16,-5-20-14-16,16 6-15 16,-4-16-1-16,17-7-1 15,-7-14 2-15</inkml:trace>
  <inkml:trace contextRef="#ctx0" brushRef="#br3" timeOffset="395211.6049">12922 7966 90 0,'-18'3'37'15,"0"-1"-1"-15,13 8 2 16,5-10-34-16,11 14-1 16,9-11 0-16,12 0 0 15,4-5-1-15,9 0 1 16,2-8-1-16,4-3-1 15,-2-4 0-15,-6-4 0 16,-5-2 0-16,-10-1-1 16,-10-3 1-16,-12 3-1 0,-8 2 1 15,-16 6-1-15,-6 8 1 16,-9 8-1-16,-12 11 1 15,-1 9-1-15,-5 10 1 16,4 9-1-16,3 3 1 16,11 5 0-16,12 0-1 15,17-4-1-15,18-6 0 16,15-8-3-16,22-5-3 15,3-18-13-15,28 6-17 16,-9-16-2-16,16 3-2 16,-9-10 2-16</inkml:trace>
  <inkml:trace contextRef="#ctx0" brushRef="#br3" timeOffset="395706.6332">13906 7979 60 0,'-3'-12'34'0,"3"12"2"16,-12-23-1-16,12 23-21 15,-28-16-4-15,11 14-2 16,-12-4-2-16,-1 10-1 15,-8 3 0-15,1 7-2 16,-3 2 0-16,3 5 0 16,0 3 0-16,11 6-1 15,1-2-1-15,11 0 0 0,10-3 0 16,11-3-1-16,12-7 1 15,13-6-2-15,7-9 2 16,6-9-1-16,5-8 0 16,1-5 1-16,-2-6 0 15,-7-3-1-15,-8-1 0 16,-10-1 1-16,-7 2-1 15,-10 6 0-15,-4 2 1 16,-6 8-1-16,3 15 0 16,-15-8 0-16,4 17 0 15,-2 7 0-15,3 7-1 16,1 11 1-16,3 1-2 15,2 0-1-15,9-1-2 16,4-8-2-16,14 2-6 16,-1-28-11-16,19 3-13 0,-4-23-2 15,16-2 1-15,-2-18 2 16</inkml:trace>
  <inkml:trace contextRef="#ctx0" brushRef="#br3" timeOffset="395909.6446">14440 7618 68 0,'8'-43'37'0,"-1"15"-1"16,-14 11 1-16,7 17-15 15,-22 25-18-15,7 12 0 16,-5 11-1-16,1 14-1 16,-1 8-1-16,2 9 1 15,4 1-1-15,7-4-2 16,5-4-2-16,3-13-1 0,8-2-8 15,-8-23-24-15,13-5 0 16,-14-29-2-16,22 7 0 16</inkml:trace>
  <inkml:trace contextRef="#ctx0" brushRef="#br3" timeOffset="396068.6536">14271 7992 101 0,'-24'-25'40'16,"10"14"1"-16,-6-7-3 15,21 6-31-15,3 1-3 16,14-1-3-16,16 2-4 15,7-15-14-15,23 12-19 16,-1-11-4-16,19 7 1 16,4-10-3-16</inkml:trace>
  <inkml:trace contextRef="#ctx0" brushRef="#br3" timeOffset="396666.6878">15027 7997 81 0,'0'0'37'0,"-2"12"-2"16,13-5 3-16,-11-7-32 15,35-7-2-15,-3-5 1 16,7 1-1-16,2-8 0 16,3-1-1-16,-4-4-1 15,-2 0-1-15,-8-1 0 0,-11-1 0 16,-14 6-1-16,-10 3 1 15,-13 7-1-15,-9 5 0 16,-9 10 0-16,-5 7 1 16,-7 7-1-16,1 9 1 15,5 5-1-15,6 9 2 16,10-2-1-16,14 2-1 15,13-5 1-15,16-3-1 16,17-11 0-16,11-7-3 16,14-4-1-16,5-22-5 15,12 7-10-15,-9-19-18 16,6-1 1-16,-16-9-2 15,0 3 1-15</inkml:trace>
  <inkml:trace contextRef="#ctx0" brushRef="#br3" timeOffset="397014.708">15637 7860 91 0,'-19'8'34'15,"6"10"3"-15,-11-1-2 16,9 10-29-16,-3-1 0 16,7 6-1-16,-3 0-1 15,5-1-1-15,2-2 0 16,4-5-1-16,3-5 1 15,6-5-2-15,-6-14 0 16,22-11 0-16,-6-6-1 16,2-6 2-16,6-7-2 15,-1-2 1-15,1-4-1 16,0 1 1-16,-4 6 0 15,0 6-1-15,-3 7 0 0,-1 6 1 16,-4 6-1-16,-2 10 0 16,-3 6 0-16,-1 7-1 15,-4 6 0-15,1 7 1 16,2 2-2-16,0 0-3 15,6 3-2-15,-7-14-9 16,19 10-14-16,-10-15-7 16,8-2-1-16,-4-16-1 15</inkml:trace>
  <inkml:trace contextRef="#ctx0" brushRef="#br3" timeOffset="398148.7728">15993 7935 98 0,'0'0'37'0,"0"0"0"15,2 11 0-15,-2-11-32 16,3 20-1-16,-3-20-1 16,18 16 1-16,-3-14-2 15,6-3 0-15,4-8 0 16,3-5-1-16,3-7 0 15,3-3 0-15,-5-5-1 16,-1-2 0-16,-10 0 1 16,-7 5-2-16,-11 1 1 15,-6 9 0-15,-12 8-1 16,-6 6 1-16,-4 10 0 15,-6 7-1-15,-1 10 1 0,2 4 1 16,4 6-1-16,9-2 1 16,9 3-1-16,12-6 1 15,12-4-1-15,10-5 0 16,14-9-1-16,7-7 0 15,8-6 0-15,1-6-1 16,1-4 0-16,-5-4 1 16,-5 1-1-16,-6-1 1 15,-10 3 1-15,-13 1-1 16,-15 11 1-16,0 0 1 15,0 0 0-15,-11 17 0 16,-6-1-1-16,1 10 2 16,-2 3-1-16,3 1 0 15,1-2 0-15,5 0 0 16,1-5 0-16,6-3 0 0,3-10 0 15,-1-10-1-15,15-11 0 16,-4-9 1-16,6-7-1 16,-1-5 0-16,0-7 0 15,-1-1 0-15,-1-4 0 16,0 2 0-16,-6 9 0 15,-2 4 0-15,-1 6 1 16,-1 9-1-16,-4 14 0 16,12-10 0-16,-12 10 0 15,18 19-1-15,-5-5 1 16,2 5 0-16,4-2 0 15,3-1-1-15,-2-1 1 16,4-3 0-16,-1-4 0 16,0-6 0-16,1-5 1 0,-5-4-1 15,-4-6 1-15,-4-1-1 16,-4-3 1-16,-5-1 0 15,-7 2-1-15,-4 4 1 16,-8 6 0-16,-3 6-1 16,-2 8 1-16,-2 9-1 15,1 9 1-15,0 4 0 16,8 5-1-16,6 6 2 15,6-1-1-15,9-4 0 16,7-5 0-16,7-9-1 16,4-13 1-16,5-8-1 15,0-9 1-15,0-10-2 16,-1-9 1-16,-5-3 1 15,-2-4-2-15,-3-1 1 0,-5 7 1 16,-4 2-1-16,-4 9 0 16,-5 17-1-16,0 0 1 15,1 10 0-15,-6 23 1 16,0 12-1-16,-3 15 0 15,-3 11 0-15,-4 8 1 16,1 5-1-16,-4 2 1 16,-4-2 1-16,-3-10-2 15,-4-9 0-15,-2-10 0 16,4-16 0-16,0-15 0 15,2-15-2-15,8-13 0 16,3-17-1-16,14-7-3 16,6-25-7-16,20 5-6 0,-12-25-5 15,28 13-7-15,-12-19-8 16,16 9 0-16,-5-2 1 15,10 9 3-15</inkml:trace>
  <inkml:trace contextRef="#ctx0" brushRef="#br3" timeOffset="398583.7977">17180 7813 110 0,'-15'-3'38'0,"1"14"2"16,-13-2-2-16,5 10-33 15,-2 1 0-15,10 4-2 16,1-2 0-16,9 2-1 15,5-4 0-15,6-5-1 0,6-5 1 16,3-4-2-16,4-7 1 16,-1-4 0-16,1-5 0 15,0-4-1-15,-2-5 1 16,-2-6-1-16,-1 1 2 15,-2 1-2-15,-2-1 0 16,-4 5 0-16,1 8 0 16,-8 11 0-16,0 0 0 15,5 29 0-15,-10 10 0 16,-5 13 0-16,-2 10 0 15,-5 11 0-15,-2 4 0 16,-7 3 0-16,2-4 0 16,-4-5 0-16,-2-11 0 15,-1-8 0-15,-2-13 0 16,1-13 0-16,-1-9 0 0,-2-17-8 15,8 4-8-15,-17-25-5 16,15 14-5-16,-21-26-6 16,10 8-8-16,-17-13-2 15,-1-4 1-15</inkml:trace>
  <inkml:trace contextRef="#ctx0" brushRef="#br3" timeOffset="399304.839">10597 8712 79 0,'-4'-17'38'15,"-12"-10"-1"-15,4 6 2 16,-11-9-31-16,5 7-2 0,-7 0-1 15,6 11-2-15,-4 7-1 16,-1 17 0-16,-3 15 0 16,1 18-1-16,-3 17 1 15,3 16 0-15,-1 8 0 16,5 11-1-16,3 1 1 15,9-2-2-15,8-9 1 16,10-13-2-16,9-9-4 16,5-21-1-16,11-4-10 15,-9-32-15-15,12-3-8 16,-14-18 0-16,1-2 0 15</inkml:trace>
  <inkml:trace contextRef="#ctx0" brushRef="#br3" timeOffset="400537.9095">10109 9170 103 0,'-9'-9'39'0,"9"9"0"16,20-21 0-16,5 6-36 15,14-8 0-15,11 2-1 16,1-5 0-16,5 5 0 15,-3 2 0-15,-2 9-1 16,-6 3-1-16,-9 8 1 16,-6 8-1-16,-10 8 1 15,-6 4-1-15,-8 7 0 16,-8 4 0-16,-2 4 1 0,-7 2-1 15,2-2 0-15,-4-4 0 16,5-5 0-16,-1-8 0 16,4-6 0-16,5-13 0 15,0 0 0-15,7-18 0 16,3-5-1-16,0-9 2 15,3-1-1-15,1-6 0 16,0-2 0-16,-3 4 0 16,2 2 0-16,0 6 0 15,-2 4 0-15,3 7 0 16,2 6 0-16,3 5 0 15,3 3 0-15,6 3 0 16,-1 1 0-16,5 1 0 16,-1 0 0-16,1-1 0 0,-1 1 0 15,-4 1 0-15,-5-2 0 16,-5 1 0-16,-7 1 0 15,-10-2 0-15,-5 10 0 16,-6 1 0-16,-7 5 0 16,-2 2 0-16,-4 8 1 15,0 2-1-15,0 4 0 16,4-1 0-16,5 5 0 15,8-4 0-15,7-2 0 16,9-4 0-16,10-7 0 16,5-6 0-16,6-8 0 15,4-8 0-15,2-7 0 16,1-10 0-16,-4-4-1 15,-4-6 1-15,-4-3-1 0,-8-1 1 16,-2-4 0-16,-4 3 0 16,-9 3-1-16,-2 3 2 15,-4 5-2-15,2 5 1 16,-2 6 0-16,4 13 0 15,0 0 0-15,0 0 0 16,0 0 0-16,0 0 0 16,18 16 0-16,-5-7 0 15,5-1 1-15,3-1-1 16,0 1 0-16,2-2 1 15,-2 1-1-15,-5 1 1 16,-1 3-1-16,-5 2 0 16,-6 4 1-16,-4 3-1 15,-6 1 0-15,-2 3 0 0,-3 1 0 16,1-1 0-16,0 1 0 15,2-6 0-15,2-6 0 16,6-13 0-16,0 0 0 16,21-6 0-16,-2-13 0 15,5-10 0-15,5-5 1 16,1-3-1-16,1-4 0 15,1 4 0-15,-7 6 1 16,-5 7-1-16,-3 5 0 16,-17 19 0-16,10-7 1 15,-10 7-1-15,-4 21 0 16,3-4 0-16,1 2 0 15,1-2 0-15,7-2 1 16,5-6-1-16,4-5 0 0,10-8 0 16,2-5 1-16,3-6-1 15,-1-5 1-15,2-1-1 16,-1 0 1-16,-7 0-1 15,-3 6 1-15,-8 5-1 16,-14 10 1-16,11 4-1 16,-13 11 1-16,-3 7-1 15,-4 7-1-15,4 3-1 16,-4 3-2-16,10 3-4 15,-2-12-6-15,18 13-5 16,-10-26-4-16,26 13-4 16,-11-27-4-16,22 5-9 15,-1-13 1-15,8-6 3 16</inkml:trace>
  <inkml:trace contextRef="#ctx0" brushRef="#br3" timeOffset="401241.9498">12582 8712 73 0,'8'-14'37'0,"-8"14"-1"15,0 0 2-15,5 11-30 16,-3 17-2-16,-3 7-1 15,3 12-1-15,-3 9 0 16,1 11-1-16,-1 4 0 0,1 4-1 16,-4-2 0-16,4-5-2 15,0-7-1-15,0-12-1 16,4-6-3-16,-3-22-3 15,12-2-17-15,-13-19-12 16,15-15 0-16,-13-11-1 16,3 0 2-16,-10-16 22 15,4 8 9-15,-13-1 6 16,-11-9 19-16,6 16 14 15,-10-2 3-15,3 15 0 16,-4-3 1-16,10 17-21 16,-8-11-7-16,28 12-2 15,-11 0-3-15,11 0-1 16,31-9-2-16,1-4-1 0,17-8-2 15,11-5-2-15,15-3-2 16,3-16-8-16,16 9-17 16,-12-12-9-16,0 7-1 15,-11-6 1-15</inkml:trace>
  <inkml:trace contextRef="#ctx0" brushRef="#br3" timeOffset="401627.9718">13266 8506 87 0,'-20'7'38'16,"7"16"-1"-16,-8 2 2 15,1 13-34-15,2 6 1 16,5 9-2-16,-3 6 1 16,5 6-2-16,-3 6 1 0,3 0-1 15,2-4 1-15,2 0-2 16,3-7-1-16,2-9 0 15,5-10-1-15,4-12 1 16,3-14-1-16,7-13 1 16,3-12-1-16,4-10 0 15,2-10 1-15,4-3-1 16,-3-3 1-16,-2-1-1 15,-2 7 0-15,-3 4 0 16,-6 10 0-16,-4 10 0 16,-10 6 0-16,8 15 0 15,-6 3-1-15,-2 5-1 16,2 5-1-16,1-1-1 0,8 3-3 15,-2-15-7-15,18 10-7 16,-8-25-5-16,20 7-9 16,-9-18-3-16,11 1-1 15,-6-11 2-15</inkml:trace>
  <inkml:trace contextRef="#ctx0" brushRef="#br3" timeOffset="401971.9915">13624 9041 95 0,'0'0'37'0,"-6"11"2"15,19 0-2-15,-1-9-33 16,9 3 1-16,2-7-1 16,8-1-1-16,1-6 0 0,2-3-1 15,1-7 0-15,-3-1-1 16,-6-4 0-16,-4-2-1 15,-9 0 1-15,-7 0-1 16,-11 2 1-16,-5 8-1 16,-14 6 1-16,-4 12-1 15,-9 8 1-15,-3 11 0 16,2 10-1-16,2 11 1 15,6 3-1-15,9 3 1 16,12-1-1-16,11-6-2 16,18-2-2-16,5-17-8 15,23 7-9-15,-11-28-7 16,22 1-12-16,-7-14-1 15,11-1-1-15,-8-14 2 16</inkml:trace>
  <inkml:trace contextRef="#ctx0" brushRef="#br3" timeOffset="402957.0476">14725 8638 82 0,'5'-18'37'15,"-10"4"-1"-15,5 14 0 16,0 0-32-16,-3 29 0 16,-3 0 2-16,5 17-1 0,-4 4-1 15,2 14 0-15,-3 3 0 16,5 5-2-16,-1 0 2 15,0-1-3-15,1-7 0 16,4-9 0-16,-2-13-1 16,2-9 1-16,1-19 0 15,-4-14-1-15,10-12 1 16,0-16-1-16,-1-12 1 15,-4-10-1-15,2-8 1 16,3-10-1-16,-7-4-2 16,1-1 2-16,-4 0-1 15,1 5 0-15,2 5 0 16,2 7 0-16,3 8 0 15,1 12 1-15,9 8 0 16,4 11 0-16,7 10 1 0,3 5-1 16,3 8 0-16,-1 3 1 15,1 6-1-15,-5 3 0 16,-4 6 0-16,-9 1 1 15,-10 7-1-15,-11 0 0 16,-9 3 1-16,-7 3 0 16,-9 0 0-16,-2-3-1 15,0-1 1-15,-1-4-1 16,7-6 1-16,3-5-1 15,10-5 0-15,12-14-1 16,0 0 1-16,19 8 0 16,3-9-1-16,8 1 1 0,0 2 0 15,4 4 0-15,-3 4 0 16,-3 7 1-16,-7 5-1 15,-11 4 0-15,-7 5 0 16,-12 4 0-16,-8 5 0 16,-9-1 1-16,-4 1-2 15,-1-4 2-15,0-3-2 16,3-6 0-16,7-5-2 15,6-16-2-15,15-6-10 16,6-16-5-16,24-2-8 16,-7-20-8-16,20-1-2 15,1-8-2-15,9-1 3 16</inkml:trace>
  <inkml:trace contextRef="#ctx0" brushRef="#br3" timeOffset="403369.0714">15305 8933 99 0,'-14'7'39'0,"7"11"0"15,-11-6-1-15,13 15-32 16,-6-2-2-16,3 6 0 16,0 4-2-16,3 3 1 15,1 0-1-15,6-1 0 16,4-5-1-16,5-3 1 15,4-12-1-15,9-6-1 16,2-14 1-16,4-9 0 16,4-11-1-16,3-7 1 15,-3-8-1-15,0-3 0 16,-2-4 1-16,-6 3-1 0,-4 5 0 15,-4 4 0-15,-6 9 0 16,-7 9 0-16,-5 15 0 16,0 0 0-16,-14 28 0 15,2 3 0-15,-3 8-1 16,2 7 0-16,-3 6-2 15,7-2 1-15,6-2-2 16,5-8-1-16,13-4-4 16,-2-21-7-16,22 6-6 15,-13-30-5-15,19 1-9 16,-9-17-2-16,6-3 2 15,-6-13 2-15</inkml:trace>
  <inkml:trace contextRef="#ctx0" brushRef="#br3" timeOffset="403707.0908">15854 9016 94 0,'0'0'37'16,"-11"-11"2"-16,7 21-1 15,-14 3-23-15,8 10-11 16,-3 2-1-16,1 8 0 16,2 2-1-16,2 1 0 15,2-1 0-15,4-4-1 16,3-7 0-16,2-5 0 15,-3-19 0-15,25 7 0 16,-9-20-1-16,4-7 1 16,2-9-1-16,2-4 0 15,-2-4 1-15,1-3-1 16,-4 2 0-16,-1 2 0 0,-3 7 0 15,-5 5 0 1,-1 13-1-16,-9 11 0 0,4 11 0 16,-6 11-2-16,2 8-1 15,-3 2-4-15,12 18-10 16,-13-17-4-16,24 14-9 15,-11-17-7-15,17 1-1 16,-2-19 1-16,14-3 3 16</inkml:trace>
  <inkml:trace contextRef="#ctx0" brushRef="#br3" timeOffset="404064.1112">16278 8981 116 0,'-20'10'38'16,"-6"0"2"-16,8 17-10 15,-2-3-24-15,7 3-2 16,5-2-2-16,6 3 1 16,9-6-2-16,6-3 0 15,5-4 0-15,8-3-1 16,-1-6 1-16,3-1-1 15,-4 0 0-15,1 0 0 16,-8-1 0-16,-7 4 1 16,-10-8-2-16,0 21 1 15,-9-5-2-15,-5 3 1 16,-5 1-2-16,-7 0 0 15,3 6-2-15,-5-7-1 16,6 9-4-16,-6-17-8 0,18 11-6 16,-9-17-11-16,19-5-1 15,0 0-1-15,25-22 2 16</inkml:trace>
  <inkml:trace contextRef="#ctx0" brushRef="#br3" timeOffset="404436.1325">16427 9140 111 0,'-16'23'38'0,"-5"-8"2"16,15 8-2-16,2-8-34 15,12-1-1-15,7-6-1 16,9-2 0-16,4-9 0 0,8-4 0 15,-2-3-1-15,4-7 0 16,-5-4-1-16,-4-6 1 16,-6 2 0-16,-8-4-1 15,-8 5 1-15,-7 2-1 16,-8 3 0-16,-7 5 0 15,-6 9 0-15,-2 11 0 16,-1 9-1-16,-1 8 1 16,5 5 0-16,0 8 1 15,7 4-2-15,6-1 1 16,10-1-2-16,2-8-1 15,17-5-4-15,-1-17-7 16,24 6-7-16,-16-28-8 16,23 6-9-16,-12-16 0 0,7 0 0 15,-8-7 2-15</inkml:trace>
  <inkml:trace contextRef="#ctx0" brushRef="#br3" timeOffset="404751.1505">16887 9108 110 0,'-17'-5'39'16,"4"20"1"-16,-12-2-1 15,8 13-29-15,-5 1-7 16,6 5 1-16,0-2-2 15,8 0 0-15,5-6 0 16,9-5-1-16,7-11 2 16,8-11-3-16,3-13 0 15,6-9 0-15,1-5 0 16,3-7 0-16,-3-2 0 15,-1 1 0-15,-4 3 0 16,-5 7 0-16,-3 11 0 0,-5 9 0 16,-13 8 0-16,8 13 0 15,-9 9 0-15,-1 10 0 16,-3 6 0-16,0 4 0 15,3 7-9-15,-6-10-5 16,14 11-7-16,-13-21-4 16,18 10-8-16,-12-21-7 15,6 2-1-15,-5-20 1 16</inkml:trace>
  <inkml:trace contextRef="#ctx0" brushRef="#br3" timeOffset="405700.2048">10326 10127 88 0,'8'-10'37'0,"-5"-4"0"16,-3 14 1-16,8-11-31 16,-8 11-2-16,4 11-1 15,-4 4 0-15,-5 5-2 16,-1 10 0-16,-3 4-1 15,1 6 1-15,-1 3-2 16,3 0 2-16,1-3-2 16,5-4 1-16,7-9-1 15,10-10 2-15,3-15 0 16,7-10-2-16,7-15 2 15,3-10-1-15,1-5 1 16,-3-5-1-16,-4-2 0 16,-4 0-1-16,-7 5 2 15,-3 6-2-15,-8 8 0 0,-7 9 0 16,-2 17 0-16,0 0 0 15,3 12 0-15,-6 13-1 16,1 10 0-16,2 4 1 16,1 2-1-16,8 3 1 15,1-3 0-15,6-7 0 16,4-9 0-16,6-12 3 15,2-12-2-15,3-10 0 16,2-12 1-16,-4-9-1 16,0-8 1-16,-4-6-1 15,-5-5 0-15,-2 2-2 16,-4-1 1-16,-4 8-3 0,-5 8-1 15,-2 5-1-15,4 17-3 16,-7-5-7-16,13 26-6 16,-13-11-4-16,26 16-10 15,-9-7-3-15,13 6-1 16,3-7 3-16</inkml:trace>
  <inkml:trace contextRef="#ctx0" brushRef="#br3" timeOffset="406104.2279">11386 9968 99 0,'-28'2'38'0,"-10"-2"1"16,5 15-1-16,-9 1-32 15,10 12 0-15,0 4-1 0,7 10-1 16,4 3-2-16,9 0 1 15,4-2-2-15,11-3 1 16,6-8-2-16,10-10 1 16,4-11 0-16,8-12-2 15,3-11 2-15,4-9-1 16,-2-10 1-16,1-7-1 15,-7-4 2-15,-2-1-2 16,-6 0 0-16,-5 5 2 16,-5 6-2-16,-4 8 0 15,-7 12 0-15,-1 12 0 16,-4 18 0-16,-6 7-1 15,5 13-1-15,0 4-2 16,5 6-1-16,5-3-2 0,15 3-4 16,-1-20-6-16,28 6-5 15,-7-31-6-15,25 2-6 16,-4-20-6-16,10-6 5 15,-5-12 0-15</inkml:trace>
  <inkml:trace contextRef="#ctx0" brushRef="#br3" timeOffset="406434.2466">12118 9924 114 0,'-35'-6'39'16,"5"22"1"-16,-15-6-6 16,5 18-30-16,2 4 0 15,6 3-2-15,5 2 0 16,11-2 0-16,11-4-1 0,12-9 0 15,12-7 0-15,12-6-1 16,6-5 1-16,4-4-1 16,-1 0 1-16,-1 0-1 15,-6 3 1-15,-10 9-1 16,-11 5-1-16,-15 8 2 15,-13 7-1-15,-11 5 1 16,-5 1-2-16,-5 3 2 16,3-4-4-16,3-11 1 15,13-2-4-15,0-20-9 16,31 6-6-16,-7-28-5 15,31 6-11-15,-2-18-6 16,16-1 2-16,1-9-1 16</inkml:trace>
  <inkml:trace contextRef="#ctx0" brushRef="#br3" timeOffset="407171.2889">12853 10149 93 0,'10'-11'39'15,"-9"0"-1"-15,-1 11 0 16,-12 6-32-16,8 8-3 0,-6 2 0 15,2 10-1-15,-1 7-1 16,2 3 1-16,-3 5-1 16,7-1 1-16,2-3-1 15,5-2 0-15,6-9 0 16,10-10 1-16,6-11-1 15,7-10 0-15,5-9 0 16,-2-9 0-16,2-8 0 16,0-3 0-16,-5-2 0 15,-7 1-1-15,-7 2 1 16,-5 5-1-16,-7 4 1 15,-3 4-1-15,-2 8 0 16,-2 12 0-16,0 0 0 0,-5 11 0 16,1 13 0-16,4 9 0 15,0 6-1-15,2 5 1 16,2 5-1-16,2-1 0 15,7-3-3-15,1-13-2 16,14 1-10-16,-5-29-6 16,20 4-8-16,-9-27-8 15,17-3-4-15,-4-16 1 16</inkml:trace>
  <inkml:trace contextRef="#ctx0" brushRef="#br3" timeOffset="407516.3086">13662 10054 100 0,'-19'14'38'0,"-12"-5"1"16,7 14-2-16,-6-2-33 16,3 6 0-16,4-3-1 15,4 5 0-15,5-6-1 16,13-5 0-16,9-7 0 15,13-7-1-15,12-5 0 16,6-4-1-16,7 0 0 16,-2-1 0-16,-2 2 1 15,-5 9-2-15,-11 7 0 16,-14 8 1-16,-14 9 0 15,-13 8 0-15,-12 3-1 16,-5 4 2-16,-3-2-2 16,-1-5 1-16,10-6-3 15,2-15-2-15,27-1-11 0,-1-31-7 16,34 4-12-16,-4-20-4 15,21-1-2-15,-4-11 0 16</inkml:trace>
  <inkml:trace contextRef="#ctx0" brushRef="#br3" timeOffset="407846.3275">14066 10324 80 0,'-2'12'37'0,"13"0"1"15,5-16 2-15,15-5-27 16,1-9-9-16,17-3 1 15,-2-9-2-15,4 0 0 16,-8-2 0-16,-5 3-1 0,-13 4-1 16,-11 3 2-16,-14 11-3 15,-12 7 1-15,-11 9 0 16,-5 11 1-16,-9 7-1 15,2 8 0-15,-2 6-1 16,5 4 1-16,10 3 0 16,8-2 0-16,13-3-2 15,12-8 0-15,19-7-2 16,16-11-3-16,20-1-10 15,-4-27-6-15,29 8-11 16,-10-21-8-16,11 1 2 16,-9-13 0-16</inkml:trace>
  <inkml:trace contextRef="#ctx0" brushRef="#br3" timeOffset="408192.347">14919 10157 113 0,'-40'25'39'16,"-11"0"0"-16,7 14 2 15,-8-1-39-15,15 4 2 16,8-1-3-16,13-3 1 15,14-8-1-15,14-13 1 16,14-11-1-16,12-14 0 16,10-14 0-16,6-14 0 15,3-9 0-15,-2-11-1 16,-2-9 2-16,-7-5-2 15,-10-1 2-15,-3 3-2 16,-9 7 0-16,-10 12 0 0,-12 12 0 16,-4 18 0-16,2 19 2 15,-27 30-2-15,6 19 0 16,-3 16-2-16,-1 13-1 15,2 2-1-15,14 9-8 16,-3-20-6-16,27 9-6 16,-10-36-6-16,31-1-10 15,1-23-2-15,23-9 1 16,7-17 2-16</inkml:trace>
  <inkml:trace contextRef="#ctx0" brushRef="#br3" timeOffset="408642.373">16032 9954 99 0,'7'-21'39'0,"-8"-5"0"16,5 11 0-16,-8 2-30 15,4 13-6-15,0 0 0 16,0 0-1-16,-13 27 0 16,4 11 0-16,-5 15-1 15,-1 10-1-15,-4 10-1 16,1 3 0-16,3 1-3 15,1-8 0-15,14-2-6 16,-8-25-11-16,23 3-15 16,-7-28-1-16,13-6-2 15,-6-16 0-15</inkml:trace>
  <inkml:trace contextRef="#ctx0" brushRef="#br3" timeOffset="409078.398">15825 10231 88 0,'-13'4'41'15,"4"-4"-3"-15,9 0 2 16,23 1-16-16,5-5-22 16,12-5-1-16,10 1 1 15,2-3-1-15,7 4 1 16,-3 2-1-16,-5 2 0 15,-12 6 1-15,-5 5-1 16,-13 3 0-16,-9 6-2 16,-11 6 0-16,-6 5 2 15,-6 1-3-15,-3 4 2 16,2 3-1-16,0 1 1 15,6-1-1-15,9-4 2 0,8-8 0 16,8-3-1-16,8-12 1 16,12-9-1-16,0-12 1 15,2-9-1-15,0-9 2 16,-6-7-2-16,-8-5 3 15,-8-1-2-15,-14 0 1 16,-10 6-3-16,-10 8 1 16,-10 7-3-16,-5 19-6 15,-14-2-6-15,9 32-9 16,-17-9-3-16,15 24-14 15,-6-4 1-15,8 10-3 16,-1 0 4-16</inkml:trace>
  <inkml:trace contextRef="#ctx0" brushRef="#br3" timeOffset="409860.4426">10666 11130 86 0,'8'-15'37'0,"-8"15"0"16,0 0 0-16,-18 12-35 15,11 6-1-15,-1 10 0 16,-6 8 1-16,2 6 1 16,-4 6-1-16,2 3 1 15,1-4-1-15,3-4 1 16,1-8 0-16,8-12-1 15,1-23 0-15,13 3 0 16,4-22-1-16,9-13 0 0,2-9 0 16,3-7 0-16,0-4 0 15,0-2-1-15,-6 4 1 16,-4 5-1-16,-3 9 1 15,-9 9 0-15,-3 8-1 16,-2 9-1-16,-4 10-1 16,13 1-1-16,2 12-2 15,1-4-2-15,18 17-10 16,-6-14-9-16,25 11-13 15,-4-11 1-15,18 6-1 16,-2-11 2-16</inkml:trace>
  <inkml:trace contextRef="#ctx0" brushRef="#br3" timeOffset="410265.4659">11586 11162 80 0,'-25'-11'38'0,"-2"5"-1"15,-11-4 1-15,1 10-32 16,-9 1 0-16,4 10-1 15,-5 4-1-15,6 10 0 16,1 4-1-16,7 3 0 16,7 4-1-16,10-2 0 15,14-3-1-15,9-4 1 16,11-9-2-16,13-5 1 15,8-11-1-15,8-5 1 16,1-15-1-16,1-2 1 16,1-8-1-16,-7-4 0 0,-5-1 1 15,-9 2-1-15,-7 5 0 16,-9 3 0-16,-5 7 0 15,-8 16 0-15,0 0 0 16,-13 12-1-16,5 10 1 16,0 6-2-16,5 4-1 15,3 0-2-15,10 5-2 16,0-16-4-16,28 8-9 15,-11-27-5-15,28 7-7 16,-10-24-6-16,12 3-1 16,-5-16 3-16</inkml:trace>
  <inkml:trace contextRef="#ctx0" brushRef="#br3" timeOffset="410461.4771">12098 11113 85 0,'-12'-9'38'0,"12"9"-1"16,-24 9 3-16,13 15-33 15,-8 1-3-15,5 9-1 16,-2 4-2-16,5 7 0 15,5-4 0-15,4 1-1 16,8-7-1-16,6-9-1 16,6-6-4-16,-3-24-11 15,24 5-15-15,-15-21-6 16,11-6-1-16,-11-9 1 15</inkml:trace>
  <inkml:trace contextRef="#ctx0" brushRef="#br3" timeOffset="410603.4852">12134 10923 102 0,'-10'-7'40'0,"-4"3"-2"16,14 4-4-16,14 19-42 16,-14-19-22-16,34 19-8 15,-6-7-3-15,10 5 2 16</inkml:trace>
  <inkml:trace contextRef="#ctx0" brushRef="#br3" timeOffset="410949.505">12546 11081 82 0,'-23'5'40'16,"4"13"-2"-16,-12-6 3 0,5 11-34 16,-3-2-1-16,6 6-2 15,2-2 0-15,12 0-2 16,4-3 0-16,11-2 0 15,8-9-2-15,12-4 1 16,5-4 0-16,5-3-1 16,1-1 1-16,-3-1-1 15,-4 5 1-15,-8 4-1 16,-10 6 0-16,-13 11 1 15,-13 4-1-15,-6 7 0 16,-5 1 0-16,-4 1 0 16,4-2-3-16,2-7-2 15,17-3-6-15,6-25-10 16,18 4-8-16,3-25-9 15,19-4-2-15,3-14-2 0,14-4 3 16</inkml:trace>
  <inkml:trace contextRef="#ctx0" brushRef="#br3" timeOffset="411279.5239">12851 11297 93 0,'-14'17'40'16,"15"1"1"-16,-1-18-1 15,29 12-34-15,4-24-4 16,8-2 0-16,8-4 0 15,1-5-1-15,0-2 0 16,-6 2 0-16,-12 3 0 0,-11 2 0 16,-14 8 0-1,-7 10 0-15,-27-1 0 0,-1 11 0 16,-6 7 0-16,-7 9 0 15,3 5 0-15,3 5 0 16,10 2 0-16,10 2-1 16,13-1 1-16,16-5-1 15,15-7-2-15,13-9-3 16,21-2-9-16,-5-25-7 15,26 11-5-15,-13-29-11 16,18 3-6-16,-6-13 0 16,9-1 2-16</inkml:trace>
  <inkml:trace contextRef="#ctx0" brushRef="#br3" timeOffset="411767.5516">14281 10985 70 0,'12'-29'40'15,"-8"3"-1"-15,-4 26 1 16,0 0-25-16,0 15-11 16,-15 19 1-16,4 16-3 15,-6 10 0-15,2 10-2 16,0 6 0-16,3 3 0 15,4-7 0-15,6-5-1 16,10-7-3-16,0-20-6 0,21-3-18 16,-11-22-11-16,14-7 1 15,-9-18-2-15</inkml:trace>
  <inkml:trace contextRef="#ctx0" brushRef="#br3" timeOffset="411963.563">14166 11259 94 0,'-29'-4'39'15,"18"13"1"-15,11-9-1 16,3 14-34-16,18-12-4 16,13-3 0-16,17-5-2 15,6-7-2-15,15-2-4 16,-5-13-10-16,20 8-17 15,-12-13-4-15,5 4-2 0,-13-12 0 16</inkml:trace>
  <inkml:trace contextRef="#ctx0" brushRef="#br3" timeOffset="412332.5841">14985 10819 77 0,'-22'14'38'0,"7"17"0"16,-13 5 0-16,6 19-15 15,-5 0-19-15,4 9-2 16,1 0 0-16,5 3-1 15,2-5 1-15,4-4-1 16,5-7 0-16,6-9 1 16,5-10-1-16,8-12 0 15,2-12 0-15,5-9-1 0,5-10 1 16,3-10-1-16,3-6 1 15,-1-4-1-15,2 1 1 16,-6 2-1-16,-3 3 0 16,-4 10 0-16,-6 8 0 15,-13 7 1-15,12 17-1 16,-9 2 0-16,-2 8-1 15,1 3-1-15,4 4-1 16,3-6-2-16,11 4-5 16,-3-19-8-16,18 9-5 15,-13-26-8-15,16 8-7 16,-6-18-2-16,2 0 3 15</inkml:trace>
  <inkml:trace contextRef="#ctx0" brushRef="#br3" timeOffset="412691.6046">15364 11307 93 0,'3'13'39'16,"-3"-13"1"-16,9 19-1 16,2-14-35-16,11-1-1 15,3-3 0-15,8-2-1 16,4-3 0-16,2-5 0 15,3-3-2-15,-2-2 1 16,-4-1-1-16,-8-5 1 16,-10 2-1-16,-9-3 0 15,-10 3 1-15,-12 3-1 0,-8 1 0 16,-7 7 0-16,-5 7 1 15,-6 10 0-15,2 12 0 16,3 9 0-16,1 10 0 16,10 4 1-16,10 1-1 15,13-1-1-15,14-6-2 16,13-10-2-16,19-6-9 15,0-28-6-15,26 9-6 16,-11-30-10-16,13 1-7 16,-9-15-1-16,1 0 2 15</inkml:trace>
  <inkml:trace contextRef="#ctx0" brushRef="#br3" timeOffset="413397.6447">10665 11930 83 0,'0'0'39'15,"0"0"-2"-15,-3 32 1 16,-8 3-35-16,2 21 0 16,-1 11 0-16,-4 12 0 15,1 5-2-15,-1 6 1 16,1-2-1-16,5-11 0 15,5-12-2-15,3-19-3 0,12-6-8 16,-12-40-23 0,28 9-3-16,-9-28 0 0,4-8-2 15</inkml:trace>
  <inkml:trace contextRef="#ctx0" brushRef="#br3" timeOffset="413585.6556">10467 12338 97 0,'-17'17'41'0,"5"-3"-1"15,19 6 0-15,10-14-36 16,17-6-3-16,13-10-1 16,14-13-2-16,12-1-3 15,3-19-11-15,16 14-17 0,-11-12-6 16,3 14-1-1,-16-6-1-15</inkml:trace>
  <inkml:trace contextRef="#ctx0" brushRef="#br3" timeOffset="413968.6776">11071 12252 93 0,'-7'24'39'16,"0"-9"0"-16,15 12-4 15,3-18-32-15,13 2 1 16,6-8-1-16,7 0 0 15,4-6-1-15,6-5 0 16,-4-5-1-16,-2-2 0 16,-7-6 0-16,-5 0-1 0,-11-2 1 15,-8-4-1-15,-10 3 0 16,-8-2 1-16,-8 7-1 15,-6 5 0-15,-5 7 0 16,-6 12 0-16,-3 11 0 16,2 11 1-16,-1 10-1 15,5 7 1-15,7 2-1 16,9 0 1-16,12-3 0 15,14-9-1-15,18-14-1 16,11-9-2-16,17-10-2 16,2-22-8-16,19 10-9 15,-16-26-11-15,12 7-5 16,-15-12-3-16,0 8 2 15</inkml:trace>
  <inkml:trace contextRef="#ctx0" brushRef="#br3" timeOffset="414532.71">11775 12145 93 0,'-13'17'38'16,"-7"-4"2"-16,7 12-1 15,-3-5-35-15,4 11-1 16,-1-3-1-16,4 5 1 16,1-1-2-16,2-3 2 15,1-2-2-15,4-4 1 16,1-6-1-16,2-5 1 15,-2-12-2-15,19-8 1 16,-4-11 0-16,3-7-2 16,4-8 2-16,-1-3-2 15,3-4 2-15,-4 0-2 0,0 2 1 16,-4 7 0-16,-4 5 0 15,-3 11 0-15,-9 16 0 16,9-11 0-16,-9 11 0 16,2 22 1-16,-2 0-1 15,0 3 0-15,1 1 0 16,6 2 1-16,0-4-1 15,5-4 0-15,6-7 1 16,6-9-1-16,5-11 0 16,5-8 1-16,2-5 0 15,1-8-1-15,0-3 1 16,-4-3 0-16,-5 2-1 15,-4 4 1-15,-5 5-1 16,-9 6 1-16,-10 17-1 16,11-10 0-16,-12 20 1 0,-1 8-1 15,-2 12 0-15,-2 5 0 16,-1 8 0-16,2 2 0 15,2 1-2-15,1-4 1 16,7-2-3-16,4-13-1 16,11-5-5-16,-2-22-5 15,21 5-5-15,-12-28-4 16,18 9-2-16,-15-25-9 15,7 6-2-15,-8-9 1 16</inkml:trace>
  <inkml:trace contextRef="#ctx0" brushRef="#br3" timeOffset="415051.7396">12514 12205 6 0,'5'-39'15'0,"8"23"5"15,-21-11 5-15,8 27 9 16,-11-10 3-16,4 21 3 15,-11 0-1-15,7 13-35 0,-1 7-1 16,3 7-1-16,0 6 1 16,3 2-1-16,1 0 0 15,4 1 0-15,1-4-1 16,0-10 0-16,0-4 0 15,0-10-1-15,0-19 0 16,0 0 0-16,20-12 0 16,-11-15-1-16,3-7 1 15,-1-9 0-15,4-6 0 16,0-4-1-16,3-4 1 15,-3 2-2-15,2 1 2 16,2 8-1-16,-1 5 1 16,2 11-1-16,0 9 1 0,2 10 0 15,-3 11 0-15,0 10 0 16,-5 9-1-16,-4 6 1 15,-4 4 0-15,-5 3 0 16,-4 2-1-16,-8 0 1 16,-5-1 0-16,-5-1 0 15,-2-6 0-15,-4-1 0 16,2-5 0-16,-2-3 1 15,-1-4-1-15,4 1 0 16,0 3 0-16,2 3 1 16,2 9-1-16,0 11 1 15,-2 12-1-15,-1 13 0 16,-2 13 0-16,-3 9 1 15,-1 3-3-15,-1-6-3 0,10 0-9 16,-6-28-4-16,27-1-6 16,-1-55-6-16,15 0-9 15,16-41-4-15,19-16 2 16</inkml:trace>
  <inkml:trace contextRef="#ctx0" brushRef="#br3" timeOffset="416493.8221">12719 12223 83 0,'2'11'40'15,"12"-19"-2"-15,13 5 1 16,-4-8-35-16,18 2-2 16,3-4 1-16,3-1 0 0,1 1-1 15,-4 0 0-15,-4 0 0 16,-6 0-1-16,-10 1 1 15,-7 0-1-15,-8-4 0 16,-7 3 0-16,-8 0-1 16,-3 0 1-16,-6 1-1 15,-5 4 1-15,-3 3-1 16,-3 8 0-16,-3 8 0 15,-2 8 1-15,-1 7-1 16,3 9 1-16,0 4-1 16,7 4 1-16,4-2 0 15,16-2 0-15,10-5-1 0,17-11 2 16,12-14-1-16,12-10-1 15,10-14 1-15,8-12-1 16,2-6 1-16,-4-7-1 16,-4-3 0-16,-10 0 0 15,-8 9 1-15,-10 3-1 16,-13 11 0-16,-9 10 0 15,-11 10 0-15,-5 16 0 16,-9 11 1-16,-1 10-1 16,-3 8 0-16,-1 6 0 15,3 3 0-15,-1 0 1 16,7-6-1-16,2-10 1 15,6-7-1-15,3-13 1 16,-1-18-1-16,21-1-1 16,-5-18 1-16,4-11 0 0,-1-7 0 15,3-8-1-15,2-5 2 16,-1 1-2-16,-5 2 1 15,2 7-1-15,-6 9 1 16,-4 4 0-16,4 12 0 16,0 9 0-16,1 4 0 15,4 6 0-15,5 2 0 16,4 1 0-16,4-1 0 15,7 0 0-15,0-2 0 16,0-3 0-16,1-5 1 16,-7 1-1-16,-5-1 0 15,-8-1 0-15,-9-1 0 16,-11 6 0-16,0 0 0 15,-16-4 0-15,-5 11 0 0,-5 6 1 16,-9 7-1-16,-1 5 0 16,-2 6 0-16,0 5 1 15,4 2-1-15,6-1 1 16,10-1-1-16,8-6 1 15,14-6-1-15,9-8 0 16,14-13 1-16,9-8-1 16,6-14 0-16,2-4 0 15,2-10 0-15,-3-3 0 16,-6-1 0-16,-5 1 0 15,-9 6 0-15,-9 4 0 16,-9 10 1-16,-5 16-1 16,0 0 0-16,-16 8 0 15,8 12 0-15,-3 8 0 0,5 2-1 16,5 2 0-16,5 0-1 15,9-6-1-15,11-6-1 16,3-16-4-16,19-3-4 16,-4-25-4-16,22 5-3 15,-18-26-3-15,25 7 0 16,-25-25-3-16,14 13-3 15,-19-15-3-15,-1 4 18 16,-5 7 23-16,-16-6 2 16,4 23 8-16,-28-2 1 15,10 25 5-15,-27 5 3 16,11 29 7-16,-20 3-13 15,6 25-20-15,-6 8 1 16,3 12-4-16,2 6 1 16,3 2-2-16,7-4 0 0,6-4 0 15,6-4-5-15,-2-21-8 16,16 5-9-16,-15-32-8 15,15-1-6-15,-10-15-3 16,8-15 2-16</inkml:trace>
  <inkml:trace contextRef="#ctx0" brushRef="#br3" timeOffset="417304.8685">14236 12090 95 0,'4'11'40'15,"-4"-11"2"-15,15 17-2 16,4-15-35-16,12-1-1 15,7-7-2-15,5-2 1 0,1-4-1 16,1 1 0-16,-5 0-1 16,-5 2 0-16,-7 3 0 15,-8 6 0-15,-20 0-1 16,9 13 1-16,-16 4-1 15,-6 5 1-15,-2 7-1 16,0 6 1-16,0 1-1 16,1 2 0-16,6-3 0 15,6 0 0-15,7-7 0 16,9-9 0-16,5-10 0 15,6-9 0-15,7-12 0 16,3-9 0-16,4-9 0 16,-1-6 0-16,-2-2 0 15,-4-1 0-15,-6 4-1 16,-6 5 1-16,-6 10 0 0,-8 8 0 15,-6 12 0-15,0 0 0 16,-17 25 0-16,8 0 0 16,1 5-1-16,1 0 0 15,5 3-2-15,3-6 0 16,8-3-1-16,3-10-2 15,10-4-2-15,1-13 1 16,10-4 0-16,-1-12 0 16,4 1 2-16,-4-5 2 15,-1-3 2-15,-3 6 2 16,-9-1 3-16,-3 9 0 15,-16 12 2-15,0 0-1 0,0 0 1 16,-10 15-2-16,-4 4 0 16,4 8-1-16,-1 2-1 15,3 2 0-15,-2 2-1 16,6-7 0-16,0 1-1 15,4-8 1-15,3-6-1 16,-3-13 1-16,10 3 0 16,-10-3-1-16,16-27 1 15,-9 3 0-15,1-9 0 16,-1-5 0-16,-3-1-1 15,2-1 1-15,0 4-1 16,1 1 0-16,-1 9-1 16,5 3 0-16,4 10-1 15,1 5-1-15,6 7-1 16,-2 0-2-16,10 9-5 0,-8-13-4 15,16 16-2-15,-18-23-4 16,19 19-1-16,-18-24-2 16,14 14-4-16,-18-11-3 15,2 3 0-15</inkml:trace>
  <inkml:trace contextRef="#ctx0" brushRef="#br3" timeOffset="417634.8874">15381 12140 94 0,'-5'31'40'16,"-2"-14"1"-16,14 3-1 15,8-14-35-15,7-4-2 16,5-10-1-16,4-5 0 16,6-8-1-16,3-6 0 0,-3 0-1 15,-2-2 0-15,-5 2 0 16,-9 2 0-16,-11 5 0 15,-7 5 0-15,-3 15 1 16,-27-5 0-16,1 13 1 16,-2 8-1-16,-3 7 1 15,4 7-1-15,3 4 1 16,8 1-1-16,6 2-1 15,8-7-1-15,9-2-3 16,4-15-6-16,15 3-7 16,-8-28-3-16,23 12-5 15,-16-34-4-15,26 9-7 16,-6-18-6-16,13 1 3 15</inkml:trace>
  <inkml:trace contextRef="#ctx0" brushRef="#br3" timeOffset="418273.9239">16353 12007 59 0,'11'-4'37'0,"-11"4"-1"16,10-10 3-16,-10 10-29 15,-12-5-1-15,1 5-3 16,0 12 0-16,-7 1-1 15,-1 12-1-15,-4 0-1 0,1 7 0 16,1 2-1-16,11 0 0 16,-2-4 0-16,12 0-1 15,5-11 0-15,9-5 1 16,5-12-2-16,7-9 1 15,2-8 0-15,-4-6-1 16,0-1 0-16,-1-8 1 16,-9 3-1-16,-3-2-1 15,-7 4 1-15,-5 5-1 16,-7 6 0-16,-1 4 0 15,9 10-1-15,-19-4 0 16,19 4-2-16,-7 11-1 16,17 1-3-16,-10-12-8 15,39 13-3-15,-16-22-6 16,26 13-5-16,-8-15-8 0,14 0 2 15,-4-9 2-15</inkml:trace>
  <inkml:trace contextRef="#ctx0" brushRef="#br3" timeOffset="418498.9368">16860 11688 80 0,'-18'-33'37'16,"3"16"1"-16,-13 4 1 16,9 16-31-16,-8 11-2 15,5 21 0-15,-5 11-2 16,5 14-2-16,0 4 0 15,4 10-1-15,6-1 0 16,7-3-3-16,9-4 0 16,0-16-6-16,17-3-9 0,-15-28-5 15,22 0-12-15,-14-23-4 16,4-5-1-16,-12-17 0 15</inkml:trace>
  <inkml:trace contextRef="#ctx0" brushRef="#br3" timeOffset="418641.945">16626 12023 98 0,'-12'-18'39'0,"12"18"2"15,13-15-2-15,14 3-35 16,6 7-8-16,-2-10-11 16,23 16-9-16,-20-13-14 15,8 9-2-15,-16-4-1 16,-4 10 0-16</inkml:trace>
  <inkml:trace contextRef="#ctx0" brushRef="#br3" timeOffset="419196.9767">10922 12833 78 0,'7'-11'39'0,"-6"21"-2"0,-6 6 2 15,9 19-35-15,-11 6-2 16,0 15 0-16,-3 6-1 15,3 6-1-15,-2 0 1 16,-1-3-2-16,7-10-1 16,-4-16-4-16,12 2-13 15,-10-26-19-15,5-15 0 16,12-3-1-16,-5-8 1 15</inkml:trace>
  <inkml:trace contextRef="#ctx0" brushRef="#br3" timeOffset="419362.9862">10827 13192 75 0,'-21'1'42'0,"-2"-2"-4"0,8 9 3 15,1-8-31-15,14 0-4 16,0 0-3-16,30-7-2 16,9-9-2-16,6-12-4 15,16 2-6-15,-3-24-18 16,16 9-10-16,-5-12 0 15,5 5-1-15</inkml:trace>
  <inkml:trace contextRef="#ctx0" brushRef="#br3" timeOffset="419746.0081">11416 12630 83 0,'-14'15'40'16,"-5"6"-1"-16,8 14 1 0,-11 7-35 15,4 9-1-15,-1 3 0 16,4 11 0-16,-4 2-1 15,5 3 0-15,-1-4-1 16,6-5-2-16,4-10 1 16,5-11-1-16,6-11 1 15,4-14-2-15,4-15 1 16,8-12 1-16,0-7-1 15,4-7 1-15,-3-4 0 16,0-1 0-16,-3 5-1 16,-2 2 1-16,-4 10 0 15,-2 8-1-15,-12 6 0 16,17 15 0-16,-11 6-1 15,2 4 0-15,1 6-1 0,5-3-3 16,7 2-1-16,0-15-9 16,18 10-6-16,-14-27-8 15,21 9-6-15,-10-22-7 16,6 0 4-16,-10-9 1 15</inkml:trace>
  <inkml:trace contextRef="#ctx0" brushRef="#br3" timeOffset="420083.0274">11781 13132 86 0,'-17'7'37'0,"17"3"2"16,0-10 0-16,10 13-36 16,4-8 1-16,8 3-1 15,0-7 0-15,5-2 0 0,1-5-1 16,0-1-1-16,-4-6 0 15,0-3-1-15,-9-2 1 16,-6-2-1-16,-8-1 0 16,-8 1 0-16,-6 2 1 15,-5 6-2-15,-4 2 1 16,-4 8 1-16,2 8-1 15,1 9 0-15,2 8 1 16,7 8 0-16,5 5 0 16,5 4-1-16,11 1 0 15,5-6-4-15,12 4-6 16,-2-22-10-16,28 10-9 15,-12-24-7-15,20 2-5 0,-5-16-1 16,10-2 1-16</inkml:trace>
  <inkml:trace contextRef="#ctx0" brushRef="#br3" timeOffset="420829.0701">12910 13070 80 0,'0'0'39'0,"-23"6"-2"16,23-6 3-16,-26 11-36 15,15 1-1-15,0 0-1 16,4 8 0-16,1 3 1 15,3 7-1-15,2 0 0 16,2 3-1-16,-1-4 1 16,5 0-2-16,2-5 1 0,3-8-1 15,-10-16 1-15,23 7-1 16,-8-21 1-16,5-3 0 15,1-11-1-15,2-1 1 16,-1-3 0-16,0 0-1 16,0 4 0-16,-4 3 0 15,-1 8 0-15,-4 8 0 16,-3 9 0-16,-10 0 0 15,12 27 0-15,-8-1 0 16,1 2 0-16,1 8 0 16,2-1 1-16,3-1-1 15,3-5 0-15,8-8 1 16,4-8 0-16,3-13-1 15,1-10 1-15,1-14 0 16,-2-8 1-16,0-7-1 0,-6-5 0 16,-5-2 0-16,-6-5-2 15,-5 6 1-15,0 8-2 16,-6 5-2-16,4 9-1 15,-4 3-2-15,11 21-6 16,-12-1-7-16,25 10-6 16,-14-8-6-16,18 15-6 15,-3-6-1-15,14 3 3 16</inkml:trace>
  <inkml:trace contextRef="#ctx0" brushRef="#br3" timeOffset="421218.0923">13875 13035 86 0,'-16'4'39'15,"-11"-9"-1"-15,5 12 2 16,-14-2-35-16,6 7-1 16,-2 4 0-16,4 7 0 15,1 5-1-15,5 4 0 16,5 1-1-16,9 1-1 15,9-7 0-15,9-2 0 16,11-11-1-16,7-8 1 16,4-11-1-16,6-8 0 15,0-6 1-15,-2-10-2 16,-3-1 2-16,-8-3-2 15,-2-1 1-15,-8 5 0 16,-5 4 0-16,-5 4 0 16,-3 10-1-16,-2 11 1 0,0 0 0 15,-9 20 0-15,4 6 0 16,4 4-1-16,1 6-1 15,2 0-1-15,10-1-2 16,1-16-4-16,20 2-9 16,-7-30-4-16,26 6-7 15,-9-30-7-15,19-3-3 16,-3-21 1-16</inkml:trace>
  <inkml:trace contextRef="#ctx0" brushRef="#br3" timeOffset="421413.1035">14524 12633 93 0,'-33'41'40'0,"6"28"1"16,-8 1-1-16,6 13-36 16,4-1-1-16,9 1-2 15,9-6-2-15,6-11-3 16,15-6-6-16,-10-31-12 15,20 4-13-15,-13-30-4 16,8 1-2-16,-13-19 1 16</inkml:trace>
  <inkml:trace contextRef="#ctx0" brushRef="#br3" timeOffset="421579.113">14283 13016 102 0,'-13'-29'40'0,"17"14"2"0,-4-6-2 15,23 9-36 1,-5 3-4-16,4-3-5 0,16 10-12 15,-10-20-9-15,22 14-14 16,-4-11 0-16,12 11-2 16,-3-8 1-16</inkml:trace>
  <inkml:trace contextRef="#ctx0" brushRef="#br3" timeOffset="422365.1576">14893 13161 82 0,'13'-12'39'0,"7"9"-1"16,-6-11 1-16,13 5-33 15,-7-8-2-15,6 2-1 16,-1-7-1-16,3 0 0 15,-1-4-1-15,-2-1-1 16,-6-1 1-16,-6 0-1 16,-8 2 0-16,-8 2 0 15,-9 3 0-15,-10 2-1 16,-7 11 1-16,-8 6 0 0,-1 9 1 15,-2 11 0-15,2 10-1 16,3 8 2-16,8 6-1 16,6 6 0-16,11-2-1 15,13 0 2-15,10-6-2 16,14-10-1-16,13-8-2 15,7-13-1-15,13-6-1 16,3-16-1-16,5-2 0 16,-5-11-1-16,-1-1 2 15,-8-4 1-15,-10 3 2 16,-11 2 3-16,-14 5 2 15,-8 9 0-15,-11 12 1 16,0 0 1-16,-19 10-1 16,5 13 0-16,-2 6 0 0,2 5-1 15,0 4-1-15,5 3 0 16,1-7 0-16,5 0 0 15,3-10 0-15,4-6 1 16,-4-18-2-16,16 1 1 16,-5-17 0-16,1-10-1 15,2-9 1-15,-2-9-1 16,-2-5 1-16,3-5-2 15,-3 3 2-15,1 1-2 16,-2 8 0-16,0 3 0 16,4 12 0-16,1 5 0 15,5 10-2-15,3 7 0 16,9 7-2-16,0 0-4 0,16 14-6 15,-11-11-5-15,22 20-5 16,-20-18-3-16,23 22-7 16,-16-8-6-16,2 8 3 15</inkml:trace>
  <inkml:trace contextRef="#ctx0" brushRef="#br3" timeOffset="422503.1656">16051 13262 108 0,'-17'11'41'15,"12"0"1"-15,-9-15-5 16,12-14-48-16,2 18-11 15,2-38-12-15,7 18-8 16,-6-8-2-16,8 7 1 16</inkml:trace>
</inkml:ink>
</file>

<file path=ppt/ink/ink2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05T02:58:59.784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</inkml:brush>
    <inkml:brush xml:id="br3">
      <inkml:brushProperty name="width" value="0.05292" units="cm"/>
      <inkml:brushProperty name="height" value="0.05292" units="cm"/>
      <inkml:brushProperty name="color" value="#00B0F0"/>
    </inkml:brush>
    <inkml:brush xml:id="br4">
      <inkml:brushProperty name="width" value="0.05292" units="cm"/>
      <inkml:brushProperty name="height" value="0.05292" units="cm"/>
      <inkml:brushProperty name="color" value="#00B050"/>
    </inkml:brush>
    <inkml:brush xml:id="br5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1036 818 59 0,'0'0'36'15,"0"0"-1"-15,0 0 1 16,0 0-26-16,40-62-1 15,-40 62 0-15,0 0-3 16,0 0-1-16,0 0-1 16,0 0-2-16,0 0 1 15,24 86-1-15,-30-25 0 16,11 43-2-16,-2 10 2 15,-3 7-2-15,5 1 0 16,-19-35-2-16,14 0-1 16,1-16-5-16,-4-28-25 0,11-15-5 15,-5-14 1-15,-3-14 0 16</inkml:trace>
  <inkml:trace contextRef="#ctx0" brushRef="#br0" timeOffset="668.0382">855 1034 104 0,'0'0'42'0,"-56"-75"-2"16,56 75 0-16,-39-61-37 15,39 61 0-15,0 0-2 0,0 0-1 16,31-61 1-16,-31 61-1 16,75-18 0-16,-23 9-2 15,6-3 0-15,4 3-3 16,7 0 0-16,-3-2-3 15,6 0-4-15,-6-1-5 16,7 4-2-16,-13-2 1 16,7 3 0-16,-18 0 3 15,2 2 5-15,-51 5 6 16,66-8 6-16,-66 8 5 15,0 0 4-15,49-4 4 16,-49 4 1-16,0 0 1 16,0 0-4-16,0 0-3 15,0 0-2-15,0 0 1 16,22 72-3-16,-22-72-1 0,-1 67-1 15,-6-4-1-15,7 35-1 16,1 12 1-16,-11 6-2 16,5 2 1-16,-27-38-2 15,16-2 1-15,7-24-1 16,14-25 1-16,7-15 0 15,11-19 0-15,9-19 1 16,7-7-1-16,-39 31 1 16,46-46 0-16,-46 46 1 15,48-59-4-15,-48 59 2 16,49-61-1-16,-49 61 0 15,39-57 0-15,-39 57 1 16,0 0-2-16,49-57 1 16,-49 57 2-16,17-15-1 0,-5 25-2 15,-3 17-1-15,-1 17-2 16,0 10-4-16,1-5-6 15,16 2-26-15,-1-13-1 16,17-13 0-16,-8-14 1 16</inkml:trace>
  <inkml:trace contextRef="#ctx0" brushRef="#br0" timeOffset="1027.0588">2528 1323 105 0,'0'0'38'15,"0"0"3"-15,0 0-2 0,0 0-34 16,0 0-2-16,0 0 0 16,41-48 0-16,-41 48 0 15,0 0-3-15,63-19 1 16,-63 19-2-16,53-20 0 15,-53 20 1-15,46-30-1 16,-46 30-1-16,0 0 1 16,0 0 1-16,42-63 1 15,-42 63 1-15,0 0 0 16,0 0 0-16,-28-5 0 15,-18 41 2-15,-12 13-3 16,9 15 2-16,10 6-3 16,14-18 0-16,39 8-4 0,33-16-3 15,44-33-34-15,3-16-1 16,23-11-1-16,-59 3 0 15</inkml:trace>
  <inkml:trace contextRef="#ctx0" brushRef="#br0" timeOffset="6535.3736">3887 902 80 0,'0'0'37'15,"12"-60"0"-15,-12 60 2 16,11-56-35-16,-11 56 2 16,0 0-2-16,17-64 0 15,-17 64 0-15,0 0-1 16,0 0-1-16,0 0 0 15,0 0 0-15,0 0-1 16,25 55 1-16,-25 16-2 16,11 40 1-16,-2 21-2 15,2 11 3-15,-12-9-2 16,5-2 0-16,-2-21-1 15,2-25-3-15,-3-29 0 16,3-28-6-16,18-19-27 16,-3-18-3-16,17-15 2 15,-4-22-2-15</inkml:trace>
  <inkml:trace contextRef="#ctx0" brushRef="#br0" timeOffset="6955.3978">4528 988 96 0,'27'-62'38'0,"-27"62"2"16,0 0-2-16,0 0-34 15,0 0-1-15,0 0 1 16,0 0-1-16,-46 40 1 15,25-14-2-15,-43 54 2 16,-13 1-3-16,8-2 1 0,1-7-1 16,5-22-1-16,15-3-1 15,23-12 2-15,31-24-1 16,12-7 0-16,12-9 1 15,6-3 0-15,6-2 0 16,1 0-1-16,-2 1 1 16,2 2-1-16,-6 8 1 15,-2 9 0-15,-5 6-1 16,-2 6 0-16,-4 4 0 15,3 2 1-15,2 2-2 16,1-4 0-16,6-3-1 16,5-6-2-16,5-7-2 15,1-18-15-15,12 0-17 16,-9-11-2-16,8-3 1 0,-10-8-1 15</inkml:trace>
  <inkml:trace contextRef="#ctx0" brushRef="#br0" timeOffset="7182.4108">5107 1307 110 0,'0'0'40'0,"-3"-50"1"16,3 50-1-16,-14-4-36 15,4 19-1-15,2 18 0 16,-1 14-3-16,7 6 1 15,-6 5-1-15,5 1 1 16,-2-3-3-16,2-8 0 16,9-12-4-16,-1-20-11 15,15-8-21-15,0-19-2 0,13-12 0 16,-6-16 0-16</inkml:trace>
  <inkml:trace contextRef="#ctx0" brushRef="#br0" timeOffset="7351.4205">5263 1089 113 0,'0'0'40'16,"-28"-87"-1"-16,28 87 0 16,-26-68-39-16,26 68-4 15,-22-55-7-15,22 55-27 16,0 0-1-16,0 0 0 0,0 0 0 15</inkml:trace>
  <inkml:trace contextRef="#ctx0" brushRef="#br0" timeOffset="7752.4432">5590 1019 105 0,'0'0'40'0,"42"49"1"16,-19 14-2-16,-14 10-31 15,-17-2-3-15,-13-7-1 16,-2 0-3-16,8-3 2 15,0-7-3-15,7-12 1 16,3-8-1-16,3-11 1 16,7-9-1-16,-5-14 1 15,27-10-1-15,-2-14 0 0,6-13 1 16,-31 37 0-16,37-49 1 15,-37 49 0-15,52-63-2 16,-52 63 0-16,52-71 0 16,-52 71 0-16,55-65 0 15,-55 65 0-15,46-53 0 16,-46 53 0-16,0 0 0 15,82-44 0-15,-57 55 0 16,-8 18 0-16,-18 23 0 16,-3 18 0-16,-6 6 0 15,2 4 0-15,1-7-9 16,3-18-9-16,20-2-17 15,-13-20-6-15,16-4 0 16,-7-20-1-16</inkml:trace>
  <inkml:trace contextRef="#ctx0" brushRef="#br0" timeOffset="8197.4687">6410 1294 121 0,'0'0'42'0,"11"-17"0"16,-11 17-2-16,14 16-37 16,-6 4-1-16,10 6 0 15,0-11-1-15,28-6 1 16,-46-9-2-16,60-1 0 0,-60 1 0 15,64-11 0-15,-64 11 0 16,71-17 0-16,-71 17 0 16,58-27 0-16,-58 27 0 15,48-34 0-15,-48 34 0 16,0 0 0-16,26-50 0 15,-26 50 0-15,0 0 0 16,0 0 0-16,-97-12 0 16,33 35 0-16,-19 17 0 15,8 17 0-15,0 8 0 16,23 9 0-16,19-5 0 15,39-11 0-15,30-24 0 16,24-15 0-16,25-13 0 16,14-22-15-16,31-7-13 15,-11-14-11-15,17-6-3 0,-74 17 0 16,3-2 0-16</inkml:trace>
  <inkml:trace contextRef="#ctx0" brushRef="#br0" timeOffset="8506.4864">7587 793 116 0,'0'0'43'0,"0"0"0"15,0 0-3-15,0 0-35 16,0 0-3-16,0 0 0 16,-48 37 0-16,48-37 0 15,-27 71-2-15,13 24 0 16,13 10 0-16,-10 16 0 15,-2-5 0-15,1-8-3 16,7-8-1-16,4-18-5 16,-1-47-14-16,17-9-15 15,-13-15-4-15,10-10 1 16,-8-11-1-16</inkml:trace>
  <inkml:trace contextRef="#ctx0" brushRef="#br0" timeOffset="8754.5007">7400 1355 124 0,'0'0'43'0,"0"0"0"16,-48-51-1-16,48 51-39 15,0 0-3-15,0 0 0 16,0 0 0-16,0 0 0 15,68-36 0-15,-68 36 0 16,66-5-2-16,-66 5-1 16,84-16-3-16,-84 16-3 15,97-21-15-15,-97 21-15 16,93-35-3-16,-93 35 2 15,82-29 0-15</inkml:trace>
  <inkml:trace contextRef="#ctx0" brushRef="#br0" timeOffset="8925.5105">7954 1130 101 0,'0'0'39'0,"46"35"2"16,-46 12-1-16,-17 8-29 15,-2 5-4-15,-4 6-4 16,6 7 0-16,3-15-3 16,9 0 1-16,0-16-3 15,4-12-2-15,11-10-4 16,-10-20-19-16,27-9-13 15,-7-13-1-15,14-4 0 16,-2-17 1-16</inkml:trace>
  <inkml:trace contextRef="#ctx0" brushRef="#br0" timeOffset="9083.5196">8153 1099 117 0,'-20'-89'43'0,"20"89"1"15,-30-77-4-15,30 77-39 16,-29-66-27-16,29 66-13 15,0 0-4-15,0 0 1 16,-60-52-3-16</inkml:trace>
  <inkml:trace contextRef="#ctx0" brushRef="#br0" timeOffset="9609.5496">8725 1228 97 0,'0'0'37'0,"0"0"-6"16,0 0 1-16,51-43-20 15,-51 43-2-15,0 0-2 16,0 0-1-16,0 0-2 16,-71-20 0-16,57 31-1 15,-63 23-1-15,2 12 1 16,0 7-4-16,4-2 0 15,21 9 0-15,32 8 0 16,29-11 0-16,36-20-2 16,26-15-3-16,12-23-6 15,30-8-18-15,-9-16-12 16,21-9-2-16,-66 10 0 0,8-2 2 15</inkml:trace>
  <inkml:trace contextRef="#ctx0" brushRef="#br0" timeOffset="10217.5844">10028 1019 95 0,'-9'-76'38'15,"9"76"2"-15,0 0-6 16,0-64-27-16,0 64-1 15,0 0-1-15,0 0-1 16,0 0-1-16,0 0 1 16,0 0-1-16,-10 48-2 15,5 35 1-15,-12 16-2 16,-1 20 1-16,-18-8-1 15,8 4 0-15,0-8-3 16,10-17 1-16,17-39-4 16,0-22-5-16,17-8-25 15,-16-21-5-15,23-4 1 0,-14-18-1 16</inkml:trace>
  <inkml:trace contextRef="#ctx0" brushRef="#br0" timeOffset="10863.6214">9770 1107 112 0,'-44'-75'42'0,"44"75"0"15,-33-69 0-15,33 69-40 16,0 0 0-16,4-69-1 15,-4 69 1-15,46-23-2 16,-46 23 1-16,75-15-2 0,-75 15-2 16,100-14-1-16,-42 5-1 15,3 1-4-15,9-2-2 16,-7 1-6-16,10 0 0 15,-11 0 1-15,5-1 5 16,-11 3 6-16,-2 2 3 16,-54 5 5-16,85-8 5 15,-85 8 6-15,58-4 1 16,-58 4 0-16,0 0-4 15,52 8-4-15,-52-8-1 16,0 0-3-16,0 0 0 16,7 64 1-16,-7-64-1 15,-18 90 1-15,-1-5-2 0,-6 14 0 16,-1 5 0-16,2 4 1 15,-10-29-2-15,14-3-1 16,4-22 0-16,15-17 0 16,5-20 1-16,11-14-1 15,10-15 0-15,6-13 1 16,4-11 1-16,-35 36-2 16,0 0 0-16,62-68 0 15,-62 68 0-15,43-52 0 16,-43 52 0-16,38-46 0 15,-38 46 0-15,58-45 0 16,-38 37 0-16,-6 17 0 16,-6 15 0-16,-3 14 0 15,-10 12 0-15,8 9 0 0,2-4-4 16,12-8 0-16,14-9-7 15,0-16-5-15,23-7-17 16,-11-15-9-16,12-8 2 16,-10-11-2-16</inkml:trace>
  <inkml:trace contextRef="#ctx0" brushRef="#br0" timeOffset="11239.6429">11241 1340 91 0,'-22'-18'41'16,"22"18"1"-16,-16-11-1 15,16 11-19-15,26 19-19 16,18-15 0-16,-44-4-1 16,64 0 0-16,-64 0 0 0,71-7-1 15,-71 7 1-15,76-14-2 16,-76 14 3-16,68-21-3 15,-68 21 0-15,55-22 0 16,-55 22 0-16,0 0 0 16,0 0 0-16,0 0 0 15,0 0 0-15,-14-40 0 16,-40 52 0-16,-11 13 0 15,-12 9 0-15,7 13 0 16,7 5 0-16,29 3 0 16,26-6 0-16,44-19 0 15,22-11-5-15,14-16-1 16,22-3-9-16,-5-22-14 15,21-1-11-15,-14-7 0 0,5-5-2 16,-101 35 2-16</inkml:trace>
  <inkml:trace contextRef="#ctx0" brushRef="#br0" timeOffset="11876.6793">12077 1327 125 0,'28'-53'42'16,"-40"45"1"-16,-18 7-6 16,-11 13-33-16,-10 12-2 15,0 17 0-15,-3 2-2 16,20 8 0-16,6-2 0 15,26-6 0-15,8-3 0 16,15-12 0-16,9-10 0 16,13-11 0-16,5-11 0 15,3-14 0-15,1-10 0 0,-3-7 0 16,-49 35 0-16,47-48 0 15,-47 48 0-15,30-58 0 16,-30 58 0-16,19-58-2 16,-19 58 0-16,0-56 1 15,0 56-1-15,0 0-1 16,-19-57-1-16,19 57-1 15,0 0-5-15,0 0-4 16,-10-46-15-16,10 46-6 16,0 0 17-16,0 0 8 15,0 0 6-15,0 0 4 16,50-2 5-16,-50 2 8 15,0 0 14-15,66 23 8 16,-24-6-17-16,4 4-6 16,-20 3-5-16,-16 14-2 0,-19 4-2 15,2 5 0-15,-5 0-3 16,0-3 2-16,3-1-2 15,1-4 0-15,2-7 0 16,6-11 1-16,3-9 0 16,-3-12-1-16,24-14 1 15,-5-7 0-15,1-11 0 16,1-11 0-16,-21 43 2 15,29-55-3-15,-29 55 0 16,25-66 0-16,-25 66 0 16,28-62 0-16,-28 62 0 15,21-61 0-15,-21 61 0 0,30-49 0 16,-30 49-7-16,0 0-9 15,57-61-13-15,-57 61-8 16,53-45-5-16,-53 45-2 16,66-23 4-16</inkml:trace>
  <inkml:trace contextRef="#ctx0" brushRef="#br0" timeOffset="12364.7072">13145 1200 117 0,'-19'32'42'15,"-24"6"1"-15,-7-5-5 16,-5 9-32-16,14 5-1 16,-2 0-3-16,26-8 0 0,5-6-2 15,10-3 0-15,7-8 0 16,13-7 0-16,8-11 0 15,9-8 0-15,8-10 0 16,6-8 0-16,1-9 0 16,3-9 0-16,-53 40 0 15,59-43 0-15,-59 43 0 16,52-51 0-16,-52 51 0 15,54-42 0-15,-54 42 0 16,0 0 0-16,58-48 0 16,-37 48 0-16,-7 20 0 15,-12 20 0-15,-12 18-2 16,-10 23 1-16,-13 14 0 15,-1 9 0-15,-9-6 0 0,-4 0 0 16,-2-9 0-16,-2-5-1 16,1-12 2-16,-2-10 0 15,0-18 0-15,2-5-1 16,3-20 0-16,0-6 0 15,6-10-3-15,-3-18-7 16,17 1-12-16,-16-28-7 16,22 0-7-16,-6-19-4 15,8-9-2-15,0-13 1 16</inkml:trace>
  <inkml:trace contextRef="#ctx0" brushRef="#br0" timeOffset="14309.8185">14509 1297 41 0,'55'-31'35'15,"-55"31"1"-15,0 0 1 16,0 0-15-16,0 0 2 16,0 0-17-16,0 0 0 0,20-26-1 15,-47 34-1-15,-6 11 0 16,-16 7-2-16,-1 9 1 15,-6 3-1-15,8 10-1 16,9-6-1-16,24 2 0 16,8-5-1-16,15-4 1 15,11-6-1-15,13-8 0 16,8-11 0-16,5-10 1 15,6-8 0-15,-1-13 0 16,-1-6 0-16,-9-7 0 16,-6-9 1-16,-12-2-2 15,-22 45 1-15,15-47-1 16,-15 47 0-16,-2-49-1 0,2 49-1 15,0 0-1-15,-13-65-2 16,13 65-5-16,0 0-28 16,-6-52-3-16,6 52 0 15,0 0 0-15</inkml:trace>
  <inkml:trace contextRef="#ctx0" brushRef="#br0" timeOffset="14707.8412">15543 893 101 0,'18'-70'39'0,"-18"70"2"16,3-68-3-16,-3 68-34 15,-12-62 0-15,12 62 0 16,0 0-1-16,-45-66 0 15,45 66 0-15,-50-17-1 16,50 17-1-16,-57 10 0 16,57-10 0-16,-67 38 0 15,67-38 0-15,-64 73 0 16,-2 6-1-16,13 43 0 15,7 9-1-15,16 5-1 0,7-18-1 16,17-18-2-16,15-23-5 16,-1-25-28-16,12-24-2 15,-11-16 1-15,4-14-2 16</inkml:trace>
  <inkml:trace contextRef="#ctx0" brushRef="#br0" timeOffset="14882.8512">15051 1294 94 0,'0'0'43'15,"0"0"-1"-15,-29-56 0 16,29 56-15-16,0 0-24 16,0 0-3-16,21-51-2 15,-21 51-7-15,48-38-31 16,-48 38-2-16,73-21 0 0,-27 20-3 15</inkml:trace>
  <inkml:trace contextRef="#ctx0" brushRef="#br0" timeOffset="15919.9106">16573 935 85 0,'0'0'37'0,"0"0"1"15,0 0-2-15,20-61-32 16,-20 61 0-16,0 0 1 16,0 0-1-16,0 0 0 15,0 0 0-15,0 0-1 16,0 0 0-16,-20 68 0 15,-5 13-2-15,0 17 1 16,-5 11-1-16,0-7 1 16,1-4-2-16,8-5 1 15,0-14-1-15,9-40 1 16,6-19 0-16,6-20-1 0,10-21 1 15,9-15-1-15,4-15 1 16,-23 51 0-16,25-64 0 16,-25 64 0-16,40-81 0 15,-40 81-2-15,30-95 3 16,-12 49-3-16,1 0 2 15,-19 46-1-15,28-105-1 16,-28 105 0-16,25-87 1 16,-25 87-1-16,19-71 0 15,-19 71 1-15,0 0-1 16,39-56 1-16,-39 56 0 15,0 0 1-15,0 0 0 0,63 16 0 16,-63-16 1-16,0 0-1 16,73 45 0-16,-73-45 0 15,68 21-1-15,-68-21-1 16,83 7 1-16,-83-7 1 15,90-13-1-15,-90 13-2 16,89-30 2-16,-89 30 1 16,83-42 0-16,-83 42 0 15,70-47-1-15,-70 47 1 16,56-38-1-16,-56 38-1 15,0 0 2-15,0 0 0 16,53 12-1-16,-33 29 0 16,-37 33-1-16,0 22 1 15,-5 6-3-15,4 9 1 16,6-23-5-16,13-16-3 0,23-20-24 15,2-27-7-15,20-12 1 16,-2-17 0-16</inkml:trace>
  <inkml:trace contextRef="#ctx0" brushRef="#br0" timeOffset="16398.938">17882 1279 70 0,'60'-49'40'0,"-60"49"0"16,0 0 0-16,37-46-11 15,-37 46-24-15,0 0 1 16,0 0-1-16,0 0-1 16,0 0-1-16,-51-52 1 0,51 52-2 15,-33 20-1-15,-38 9 1 16,0 12-2-16,8 9 0 15,-6-7 0-15,22 7 0 16,12-6-2-16,27-7 3 16,27-21-2-16,12-11 1 15,9-13 0-15,9-8 0 16,-49 16 1-16,57-27-1 15,-57 27 2-15,54-37-1 16,-54 37 1-16,60-41-2 16,-60 41 0-16,50-48 0 15,-50 48 0-15,47-42 0 16,-47 42 0-16,0 0 0 15,0 0 0-15,41-36 0 0,-41 36 0 16,20 24 0-16,-21 8-3 16,2 15 2-16,-4 3-2 15,6 3 1-15,9-5-2 16,7-25-1-16,21-14-3 15,-1-25-6-15,-39 16-18 16,66-31-10-16,-66 31 3 16,74-56-2-16</inkml:trace>
  <inkml:trace contextRef="#ctx0" brushRef="#br0" timeOffset="16608.95">18721 728 111 0,'31'-60'40'0,"-31"60"1"0,0 0-8 15,0 0-30-15,0 0 0 16,-17 72-2-16,-12 38 1 16,-12 26-4-16,4 5 1 15,2-4-5-15,2-37-2 16,21-13-31-16,-6-25 0 15,11-25-1-15,-7-19-1 16</inkml:trace>
  <inkml:trace contextRef="#ctx0" brushRef="#br0" timeOffset="16813.9617">18464 1277 116 0,'-12'-49'41'15,"12"49"2"-15,0 0-2 16,9-58-38-16,-9 58-2 15,0 0-4-15,57-76-1 16,-57 76-3-16,76-34-5 16,-76 34-28-16,98-29-2 15,-44 9 1-15,10-3-1 16</inkml:trace>
  <inkml:trace contextRef="#ctx0" brushRef="#br0" timeOffset="17052.9754">19381 643 85 0,'51'-66'40'15,"-51"66"0"-15,0 0 2 16,0 0-19-16,0 0-20 16,-51 18 1-16,51-18-1 15,-51 70 0-15,14 11 0 16,-23 37-3-16,1 9 1 15,1 4-2-15,9 2 1 16,4-33-4-16,17-9-1 16,18-23-6-16,5-29-23 15,21-10-7-15,-16-29 0 16,28 9 0-16</inkml:trace>
  <inkml:trace contextRef="#ctx0" brushRef="#br0" timeOffset="17269.9878">19000 1317 96 0,'0'0'41'0,"-43"-64"1"16,43 64 0-16,0 0-19 16,-15-51-20-16,15 51-1 15,0 0-1-15,0 0 0 16,66-53-1-16,-66 53-3 15,71-22-2-15,-71 22-8 16,81-4-27-16,-27 0-3 16,-3 1 1-16,6 0-1 15</inkml:trace>
  <inkml:trace contextRef="#ctx0" brushRef="#br0" timeOffset="17675.011">19647 1113 105 0,'-54'57'40'15,"54"-57"0"-15,-14 21-1 16,14-21-35-16,0 0 0 16,0 0 0-16,0 0-1 15,0 0-1-15,57 31 0 16,-57-31 0-16,58-5-1 15,-58 5 1-15,60-22-2 16,-60 22 1-16,58-33-2 16,-58 33 0-16,0 0-1 0,57-57 0 15,-57 57 0 1,0 0 2-16,0 0 1 0,0 0-1 15,-49-49 2-15,49 49 0 16,-74 19 1-16,-3 12-2 16,2 17 2-16,3 9-3 15,17 5 0-15,18-3-1 16,35-4 1-16,27-13-2 15,26-18 1-15,10-14-2 16,4-7-1-16,8-7-3 16,-7-17-7-16,-66 21-23 15,80-27-4-15,-80 27 2 16,72-39-2-16</inkml:trace>
  <inkml:trace contextRef="#ctx0" brushRef="#br0" timeOffset="18030.0313">20231 1192 110 0,'20'0'39'0,"-19"19"1"15,-11 13-3-15,-14 20-33 16,-9 6-1-16,-10 10-1 16,15-13 0-16,11-5 0 15,5-10-1-15,8-8-1 16,0-10 1-16,8-9-1 15,-4-13 0-15,14 0 1 16,-5-13-1-16,1-5 1 16,0-8-1-16,-1-9 1 15,1-6-1-15,-10 41 1 16,13-54 0-16,-13 54 0 0,27-62 1 15,-27 62-1-15,34-66 1 16,-34 66-1-16,50-60 1 16,-50 60-2-16,57-56 0 15,-57 56 0-15,71-48-2 16,-71 48-5-16,85-67-12 15,-85 67-23-15,93-45-2 16,-93 45 0-16,97-32-1 16</inkml:trace>
  <inkml:trace contextRef="#ctx0" brushRef="#br1" timeOffset="24612.4078">1568 2083 52 0,'20'2'30'0,"-7"-6"0"15,-3-4-6-15,9 6-15 16,-9-5-2-16,9 7 0 15,-6-4-2-15,4 6 1 16,-2-2-3-16,6 2 0 16,-2-2-1-16,9 1 0 15,6-2 0-15,8 0 0 16,7-4-1-16,7 1 1 0,5-2-1 15,5 0 0-15,0-1 0 16,6 4 0-16,0-3-1 16,0 4 0-16,3 2 1 15,4 2-1-15,-1 2 0 16,8-1 0-16,3 2 0 15,6-2 0-15,9-2 0 16,7 2 0-16,5-5 0 16,3 2 0-16,3-1 1 15,4 1-1-15,7-2 1 16,1 3 0-16,1-1-1 15,3 0 1-15,-2 0-1 16,9-1 1-16,3 0 0 0,5-3 0 16,-2 2 0-16,5-4 1 15,5 0-1-15,1 2 0 16,2-2 0-16,-1 3 0 15,0-1 0-15,4 2-1 16,1 1 1-16,-6 1-1 16,3 1 1-16,2 1-1 15,1-1 0-15,3 0-1 16,-3 1 1-16,6-4-1 15,2 0 1-15,2-2 0 16,4 1-1-16,-2-1 1 16,-1-1-1-16,-1 2 1 15,-4 0 0-15,-2 2-1 16,-2 1 1-16,-3 2 0 0,0 0-1 15,0 1 2-15,3-1-2 16,4 1 2-16,3-1-1 16,2-2 0-16,6 0 0 15,2-1 0-15,2 0 0 16,0-2 0-16,0 1 0 15,0-1 0-15,-5 0 0 16,-4 1 0-16,0 0 0 16,-2-2 0-16,2 3 0 15,-3-2 0-15,4-2 0 16,3 3 0-16,4-4 0 15,5-1 0-15,-2-1 0 16,4-1 1-16,-3-1-1 16,-1 1 1-16,-4 2-2 15,-6 0 2-15,-3-1-1 0,-7 4 1 16,1-1-1-16,-3 2 0 15,0 0 0-15,-3 3 0 16,-5-2 0-16,3 1 0 16,0 3 0-16,-3-3-1 15,-10 1 1-15,5-1-1 16,-5 0 1-16,2-3 0 15,0 2-1-15,-6 0 1 16,-1-2 0-16,0 2 0 16,0 0-1-16,-3 0 1 15,-8 2 0-15,-2 0 0 16,-3 0 0-16,1 2 0 15,-6-1-1-15,-4 0 1 16,-4-2 0-16,-4 1 0 0,1-3 0 16,-3 1 0-16,0-3 1 15,-4 2-1-15,-4-3 0 16,0 2 1-16,-2-2-1 15,-1-1 1-15,1 1-1 16,-1 2 1-16,0-3-1 16,-2 1 0-16,3 0 1 15,-4 0-1-15,-1 2 0 16,-2-1 0-16,-6-1 1 15,-3 1-1-15,-8-1 0 16,-7 1 1-16,-9-1-1 16,-8 1 0-16,-9 0 0 15,-10 0 1-15,-7 1-1 16,-9 0 0-16,-6 2 1 0,-12 2-1 15,0 0-1-15,0 0-1 16,0 0-2-16,0 0-17 16,0 0-16-16,0 0 0 15,-14-9-2-15,1-3 0 16</inkml:trace>
  <inkml:trace contextRef="#ctx0" brushRef="#br2" timeOffset="28986.658">1406 2863 75 0,'2'-19'34'0,"-2"19"-2"16,0 0 2-16,-7 12-32 16,-3 11 1-16,1 13 0 15,-3 7-1-15,2 14 1 16,-4 12 0-16,-1 12 0 15,-3 6-1-15,2 3-1 16,-5 0 1-16,2-4-1 16,-2-6 0-16,2-11 0 15,3-18 0-15,4-14 0 16,5-21 0-16,7-16 1 15,11-29-1-15,5-13 0 16,5-18 0-16,3-13 1 0,3-10-1 16,2-10 0-16,-5-1 0 15,0-3 1-15,-4 4-1 16,-2 8-2-16,-5 14 1 15,-1 12-1-15,-4 11 1 16,-1 13 0-16,-2 14 0 16,-5 21 0-16,12 10 1 15,-3 16 0-15,-1 9-1 16,1 6 2-16,6 4-1 15,5 2 1-15,4-5-2 16,12-6 1-16,6-12 0 16,10-16 1-16,9-14-1 15,9-10 0-15,5-16 1 0,4-6-2 16,-2-6 0-1,-5 1 0-15,-8 5 0 0,-13 8-1 16,-13 11 1-16,-10 20 0 16,-11 21 0-16,-13 19 0 15,-9 18 1-15,-9 19-1 16,-5 12 1-16,-3 6-1 15,2 3-1-15,1-9-2 16,12-5-1-16,3-16-4 16,21-4-14-16,2-34-16 15,22-5-1-15,3-24 2 16,20-5-1-16</inkml:trace>
  <inkml:trace contextRef="#ctx0" brushRef="#br2" timeOffset="29391.6811">2855 3208 98 0,'-24'2'38'0,"-21"2"1"16,9 20-2-16,-12 3-31 15,3 12-1-15,-2 5-2 16,7 4-1-16,4 2 1 15,10 1-2-15,9-7 0 16,14-6 0-16,11-10 0 16,14-12-1-16,12-11 1 15,4-11 0-15,7-11 0 16,4-10 0-16,-5-9-1 15,2-5 1-15,-7-9-1 0,-4 2 1 16,-9 1-1-16,-4 2-1 16,-7 8 1-16,-5 4-1 15,-5 14 1-15,-4 6-1 16,-1 13 1-16,-6 18 0 15,3 8-1-15,-4 7 0 16,7 9-2-16,-1-1-1 16,10 3-2-16,4-15-2 15,18 3-13-15,0-35-17 16,24-9 0-16,-1-24-1 15,18-11 2-15</inkml:trace>
  <inkml:trace contextRef="#ctx0" brushRef="#br2" timeOffset="29578.6918">3612 2688 83 0,'-6'-16'36'0,"-9"11"-1"16,1 26 4-16,-10 17-32 16,5 21-1-16,-3 10-4 15,2 15 0-15,1 15-2 16,1 4 0-16,7 2-5 15,-2-16-7-15,13 5-24 16,-5-20 0-16,11-10 1 16,-2-30-3-16</inkml:trace>
  <inkml:trace contextRef="#ctx0" brushRef="#br2" timeOffset="29777.7032">3315 3147 99 0,'-22'-6'37'0,"22"6"1"15,0 0-1-15,23-4-35 16,15-7-1-16,12-8-4 16,19-1-4-16,-2-19-26 15,22 2-5-15,-9-13 0 16,11 5 1-16</inkml:trace>
  <inkml:trace contextRef="#ctx0" brushRef="#br2" timeOffset="29969.7142">4243 2559 92 0,'-22'18'37'0,"3"23"2"0,-11 2 0 16,4 21-32-16,-5 6-3 16,7 11 0-16,-1 12-3 15,4 8 2-15,-2-1-3 16,8 0-2-16,4-3-2 15,1-18-6-15,16-2-26 16,-10-24-3-16,11-13 1 16,-4-28-3-16</inkml:trace>
  <inkml:trace contextRef="#ctx0" brushRef="#br2" timeOffset="30173.7258">3847 3117 107 0,'-15'-4'40'0,"15"4"0"15,0 0-1-15,38 7-36 16,4-11-1-16,11-3-1 16,14-1-2-16,8-6-3 15,13 8-7-15,-6-12-25 16,7 11-4-16,-14-6 1 15,-1 9-3-15</inkml:trace>
  <inkml:trace contextRef="#ctx0" brushRef="#br2" timeOffset="30795.7614">4377 3258 100 0,'-8'26'39'0,"8"-26"0"15,15 15 0-15,10-22-36 16,7-3 1-16,7-10-2 15,8-4 1-15,-3-2-1 16,2-7-1-16,-8-1 1 16,-2-1-2-16,-10 4 1 15,-10 0 0-15,-13 1-1 16,-10 7 1-16,-11 7 0 15,-9 9-1-15,-7 9 0 16,-8 14 0-16,-6 9 0 16,4 12 0-16,3 10 0 15,4 3 0-15,12 3 0 0,10-2 1 16,15-8 0-16,18-8 0 15,12-14-1-15,17-13 1 16,13-12-1-16,11-12 1 16,5-4 0-16,1-9-1 15,-4 4 0-15,-7 0 1 16,-10 11-2-16,-12 7 1 15,-13 15 0-15,-14 14 0 16,-14 6-1-16,-6 13 1 16,-6 6-1-16,-3 6 1 15,-2-3 0-15,1-2 0 16,-1-8 1-16,3-10-1 15,4-13 0-15,7-17 1 16,-2-12-1-16,8-16 1 16,2-17 0-16,3-8 0 0,5-8 0 15,1-2 0-15,3-2 0 16,4 5 1-16,0 6-1 15,3 7 1-15,0 12-2 16,3 10 0-16,1 6 0 16,5 3-2-16,10 10-6 15,1-11-13-15,23 15-19 16,-5-14-1-16,21 5-2 15,3-13-1-15</inkml:trace>
  <inkml:trace contextRef="#ctx0" brushRef="#br2" timeOffset="36087.064">6849 3052 77 0,'0'0'34'0,"14"-5"0"15,-14 5-2-15,-7 31-26 16,-5 1 1-16,1 21-1 0,-7 2-1 15,0 11-1-15,0 2-2 16,4-6-3-16,4 0-5 16,0-23-19-16,18-6-11 15,3-26 1-15,14-10-1 16,1-25 0-16</inkml:trace>
  <inkml:trace contextRef="#ctx0" brushRef="#br2" timeOffset="36256.0735">6888 2721 103 0,'-46'-33'38'16,"15"21"0"-16,-2 2-3 16,15 4-36-16,18 6-5 0,0 0-27 15,29 6-3-15,9-13-1 16,18 9 0-16</inkml:trace>
  <inkml:trace contextRef="#ctx0" brushRef="#br2" timeOffset="36623.0945">7749 2907 74 0,'-8'12'38'16,"-14"-10"0"-16,-2 13 0 15,-19-9-9-15,4 17-23 0,-19 2-2 16,3 6 0-16,0 3-1 16,7 0 1-16,10 1-2 15,15-1-1-15,19-6 0 16,17-4 0-16,21-9-1 15,16-2 0-15,7-3 0 16,4 0 0-16,-1 3 0 16,-4-1 0-16,-16 8 0 15,-14 6 1-15,-19 9-1 16,-19 2 0-16,-16 3 0 15,-10 0-2-15,-5-5 0 16,-6-11-6-16,11 5-17 16,-13-28-16-16,16-2 3 0,0-23-1 15,18-3-3-15</inkml:trace>
  <inkml:trace contextRef="#ctx0" brushRef="#br2" timeOffset="37057.1196">5804 2491 97 0,'0'0'36'15,"0"0"1"-15,0 0-4 16,-13 17-30-16,2 2 0 16,0 5-2-16,-3 6-2 15,3-4 0-15,2 7-3 16,3-15-4-16,17 2-27 0,-11-20 0 15,38-10 0-15,-7-21-2 16</inkml:trace>
  <inkml:trace contextRef="#ctx0" brushRef="#br2" timeOffset="37191.1268">6139 2387 79 0,'-9'31'38'16,"-20"3"0"-16,4 14-1 16,-18-9-12-16,2-1-38 15,10 6-21-15,-2-17-5 16,8 1 1-16,-6-13-2 15</inkml:trace>
  <inkml:trace contextRef="#ctx0" brushRef="#br2" timeOffset="37659.154">944 2570 86 0,'0'0'36'15,"0"0"-1"-15,6 22 1 16,-13-10-34-16,7 6-1 16,0 4-4-16,-4-6-7 0,13 10-25 15,-7-8 0-15,9-1-1 16,-11-17 0-16</inkml:trace>
  <inkml:trace contextRef="#ctx0" brushRef="#br2" timeOffset="37809.1625">1304 2442 94 0,'0'0'39'0,"-14"13"0"16,0 14-1-16,-10 3-31 16,3-2-7-16,8 8-7 15,-6-10-30-15,22 0-1 16,-2-13 0-16,14-1-2 15</inkml:trace>
  <inkml:trace contextRef="#ctx0" brushRef="#br2" timeOffset="40748.3307">9287 2968 82 0,'-12'-8'36'16,"-13"-1"-2"-16,-1 10 1 15,-17 5-32-15,1 7 0 16,0 0 0-16,5 10 1 0,1 0-1 15,6 4 0-15,8-3 0 16,10 0-1-16,13-4 0 16,14-6-1-16,12-7-1 15,13-5 0-15,9-3 1 16,5-1-1-16,1 0 0 15,-3 4 0-15,-7 2 0 16,-12 11 1-16,-15 8-1 16,-14 10 1-16,-19 8-1 15,-11 3 1-15,-7 2 0 16,-2 0 0-16,-1-3-2 15,5-10-1-15,12-6-5 16,4-24-26-16,30-3-4 16,6-23-1-16,25-8-1 0</inkml:trace>
  <inkml:trace contextRef="#ctx0" brushRef="#br2" timeOffset="40971.3434">10158 2403 64 0,'-7'13'36'0,"-6"30"0"16,-22 11 0-16,9 28-12 16,-20 4-20-16,0 16 1 15,0 1-3-15,-1 5 1 16,6-8-2-16,5-8-1 15,13-5-4-15,0-25-14 16,17-1-18-16,3-26-1 0,14-8 0 16,-11-27 0-16</inkml:trace>
  <inkml:trace contextRef="#ctx0" brushRef="#br2" timeOffset="41469.3719">9636 3032 102 0,'-19'2'38'0,"-2"-2"2"15,20 10-3-15,1-10-33 16,36 5-1-16,2-7-2 16,14-3 0-16,12-2 0 0,10-3 0 15,6 0 0-15,0 1-1 16,-3 0 0-16,-4 3 0 15,-10 3 1-15,-12 3-1 16,-13 3 1-16,-11 6 0 16,-13 2-1-16,-9 6 1 15,-8 6 1-15,-10 5-1 16,-3 3 0-16,-1 9 0 15,0-2 0-15,3 3-1 16,6-5 1-16,7-5 0 16,8-11-1-16,12-8 1 15,8-17-1-15,11-12 0 16,4-11 1-16,9-5-1 15,0-6 1-15,-1-5-1 16,-2 1 1-16,-7 4-1 0,-7 9 1 16,-7 8-1-16,-10 11 0 15,-17 11 0-15,0 0 0 16,-3 27 0-16,-10 2-1 15,-1 8 0-15,2 3-1 16,3 3-2-16,15 3-4 16,2-20-16-16,30 6-16 15,2-22 1-15,26-1-1 16,7-21-1-16</inkml:trace>
  <inkml:trace contextRef="#ctx0" brushRef="#br2" timeOffset="41752.3881">11828 2419 79 0,'-23'-50'40'16,"-16"-2"-1"-16,-3 24 0 15,-18-3-18-15,6 30-16 16,-10 13-1-16,2 23-1 15,0 16 0-15,5 16 1 16,5 12-3-16,6 13 2 16,9 6-2-16,8 9 1 15,12-3-2-15,3-3 0 16,13-7-2-16,2-8-2 15,11-4-4-15,-6-29-14 16,17 4-16-16,-12-27-3 16,6-2 1-16,-17-28 0 15</inkml:trace>
  <inkml:trace contextRef="#ctx0" brushRef="#br2" timeOffset="41935.3986">11023 2976 111 0,'-17'-14'39'16,"17"14"2"-16,12 2-2 16,19 2-37-16,10 0-2 15,17-3-1-15,19 2-4 16,6-11-7-16,22 11-25 15,-6-15-1-15,14 9-1 16,-7-16-1-16</inkml:trace>
  <inkml:trace contextRef="#ctx0" brushRef="#br2" timeOffset="42227.4153">12522 2277 102 0,'-44'-18'38'15,"-19"-2"2"-15,4 24-3 16,-12 4-31-16,-5 22 0 16,0 16-2-16,3 17-1 15,2 14 0-15,12 11 0 16,8 7-1-16,13 8 0 15,14-2-1-15,12-6-1 16,13-5-1-16,6-11-1 0,13-6-4 16,-1-23-8-16,17 8-16 15,-15-30-10-15,7-4 0 16,-16-25-1-16,0-4 2 15</inkml:trace>
  <inkml:trace contextRef="#ctx0" brushRef="#br2" timeOffset="42407.4255">11606 2917 118 0,'0'0'41'0,"0"0"1"16,24 5-2-16,15-10-38 15,19 2-1-15,15-4-2 16,7-4-4-16,20 14-20 15,-13-18-12-15,11 14-5 0,-14-11 1 16,-2 17-2-16</inkml:trace>
  <inkml:trace contextRef="#ctx0" brushRef="#br2" timeOffset="42603.4368">12658 3220 121 0,'-13'26'43'15,"-10"-20"0"-15,8 4-2 16,-9-11-40-16,5-12-12 0,19 13-11 16,-18-20-18-1,18 20-2-15,-18-31 0 0,18 19-2 16</inkml:trace>
  <inkml:trace contextRef="#ctx0" brushRef="#br2" timeOffset="44791.5614">1118 4524 80 0,'-19'21'34'0,"0"7"-2"16,-3 4-3-16,7-4-32 16,4 15-8-16,-3-11-18 15,20-2-3-15,6-12-1 16,14-9 1-16</inkml:trace>
  <inkml:trace contextRef="#ctx0" brushRef="#br2" timeOffset="44974.5724">1462 4489 93 0,'-13'22'37'16,"7"15"-2"-16,-8 0 1 15,4 9-34-15,9 14-15 16,-3-9-23-16,12 4 0 15,0-8-2-15,12-2 1 16</inkml:trace>
  <inkml:trace contextRef="#ctx0" brushRef="#br2" timeOffset="45258.5887">2102 4464 85 0,'0'0'39'16,"-22"14"0"-16,9 19-1 15,-7 9-22-15,2 18-14 16,1 12-1-16,2 16 0 15,0 10 1-15,2 8-2 16,3 0 1-16,6-8-3 16,14-5-3-16,-5-21-31 15,24-7-2-15,2-30 0 16,16-13-2-16</inkml:trace>
  <inkml:trace contextRef="#ctx0" brushRef="#br2" timeOffset="45596.608">2610 4783 103 0,'-54'21'39'15,"1"15"1"-15,-13-7-3 16,5 12-33-16,-3-1 0 15,11-1-1-15,5-8-1 16,11-1 1-16,8-7 0 16,9-3-2-16,12-2 2 15,12-4-3-15,11-6 2 16,8 0-3-16,7 0 2 15,8-1-1-15,6 1 0 16,3 1 0-16,-2 0 0 16,1 6-1-16,-1-1-1 0,-1 2-2 15,2 3-1-15,-8-12-10 16,14 9-21-16,-13-19-3 15,15 3-1-15,-9-16-1 16</inkml:trace>
  <inkml:trace contextRef="#ctx0" brushRef="#br2" timeOffset="45785.6188">3046 4971 107 0,'-21'16'38'0,"5"21"2"15,-13-4-8-15,12 18-28 16,-6 4 1-16,11 2-4 0,2 2 1 15,6-4-4-15,11 0-6 16,-2-24-27-16,21-6-5 16,-4-23 1-16,16-11-2 15</inkml:trace>
  <inkml:trace contextRef="#ctx0" brushRef="#br2" timeOffset="46241.6449">3226 4658 78 0,'0'0'42'16,"11"32"-2"-16,-6-15 1 16,16 18-17-16,-4-8-20 0,6 9 0 15,-2 0-1-15,5 4-1 16,-9 5 0-16,-3 5-1 15,-8 2 1-15,-6 2-1 16,-7-1 1-16,-5-2-1 16,-2-5 1-16,1-10-2 15,0-9 2-15,7-14-2 16,6-13 1-16,19-25-1 15,9-8-2-15,3-11 2 16,8-4-1-16,4-5 1 16,0 1-1-16,-2 8 1 15,-10 10-1-15,-5 14 0 16,-10 14 2-16,-3 17-1 15,-9 14 1-15,-9 12-1 0,0 10 1 16,-4 9-1-16,7 1 0 16,1 0-2-16,10-5-2 15,2-15-4-15,21-2-6 16,-4-28-5-16,24 4-7 15,-9-30-11-15,11-3-3 16,-9-15-1-16,4-1 3 16</inkml:trace>
  <inkml:trace contextRef="#ctx0" brushRef="#br2" timeOffset="46588.6645">3931 5075 108 0,'-17'27'40'0,"-2"-6"2"15,17 9-7-15,6-13-30 0,12-5-2 16,10-6-1-16,15-6 0 15,8-7-3-15,7-6 3 16,3-9-3-16,2-2 1 16,-9-7-1-16,-5-2 0 15,-11-1-1-15,-10-1 2 16,-17 3-1-16,-11 6 0 15,-16 6 0-15,-10 12 1 16,-9 9 0-16,-8 13 1 16,-7 13-1-16,-2 8 1 15,2 10 2-15,5 4-2 16,14 2 1-16,9-3-1 15,19-6 1-15,20-10-2 16,19-13 1-16,17-13-4 16,20-9-5-16,2-25-12 0,22 0-15 15,-8-21-7-15,7-4 0 16,-11-16 0-16</inkml:trace>
  <inkml:trace contextRef="#ctx0" brushRef="#br2" timeOffset="46798.6766">4923 4407 81 0,'-24'35'42'0,"-18"8"-1"16,4 29 1-16,-11-4-18 16,5 18-21-16,0 7 1 15,10 0-3-15,7 1 0 0,5-2-1 16,8-3-2-1,6-15-3-15,13-1-11 0,-9-30-12 16,16-6-14-16,-10-22 2 16,-2-15-2-16,8-14 2 15</inkml:trace>
  <inkml:trace contextRef="#ctx0" brushRef="#br2" timeOffset="47120.6948">4465 4931 102 0,'0'0'41'0,"13"-2"1"15,2 2-1-15,20 3-36 16,0-5-2-16,13-3-1 16,8-1-1-16,4-3-1 0,-1 1 0 15,1-1-1-15,-5 2 0 16,-9 2-1-16,-6 4 1 15,-15 7 0-15,-9 5-1 16,-9 7 2-16,-10 8-1 16,-6 9 1-16,-7 7 1 15,3 6 0-15,-4 4 0 16,6 2 0-16,1-2 0 15,6-5-2-15,10-3-1 16,5-22-6-16,18 1-15 16,-7-29-15-16,15-9-3 15,-2-20 0-15,9-7 0 16</inkml:trace>
  <inkml:trace contextRef="#ctx0" brushRef="#br2" timeOffset="47280.7043">5127 4578 112 0,'-12'13'40'15,"-5"-3"-1"-15,12 14-6 16,24-2-41-16,-18-11-18 16,29 13-15-16,-1-10 2 15,20 8-2-15,2-9 1 16</inkml:trace>
  <inkml:trace contextRef="#ctx0" brushRef="#br2" timeOffset="47489.7163">5782 4761 64 0,'-10'5'39'16,"-13"10"0"-16,-23 1 1 15,0 21-14-15,-20 0-19 16,8 10 1-16,0 4-2 16,11 2-1-16,10-1-1 15,16-3-1-15,20-6-3 16,18-13-3-16,30-3-8 15,0-30-11-15,31 4-15 16,-5-24-5-16,16-4-2 16,-1-18 1-16</inkml:trace>
  <inkml:trace contextRef="#ctx0" brushRef="#br2" timeOffset="48075.7498">6323 4327 91 0,'0'0'38'0,"0"0"-1"16,3 26 0-16,-22-12-30 15,5 9-6-15,-1 1-1 16,1-2-3-16,5 6-2 15,3-14-3-15,19 8-8 16,-13-22-20-16,39 4-1 16,-10-15 1-16,18 3 20 15,-9-18 9-15,7 4 3 0,-8 0 8 16,-11-6 8-16,0 13 23 15,-19 2 0-15,-7 13-1 16,0 0-17-16,-16 32-8 16,-8-9-4-16,4 10-8 15,5 10-31-15,0-5-1 16,9 2 0-16,4-7-3 15</inkml:trace>
  <inkml:trace contextRef="#ctx0" brushRef="#br2" timeOffset="48938.7986">7197 4972 71 0,'10'-7'35'15,"-10"7"0"-15,0 0-3 16,0 0-20-16,-15 17-6 16,-1 2 0-16,1 12-3 15,-4 4 1-15,1 8-2 16,-3-1 2-16,4 2-3 15,0-5 2-15,4-4-3 16,3-10 2-16,7-6-1 16,3-19 0-16,14-5-1 0,4-18 1 15,5-8 1-15,5-12-2 16,2-5 1-16,4-9-2 15,-1-4 2-15,0 0-2 16,-5 3 2-16,-5 11-1 16,-1 7-1-16,-9 13 2 15,-5 13-1-15,-8 14 1 16,4 17-1-16,-4 10 1 15,-1 10-1-15,2 1 0 16,8 4 1-16,6-7 0 16,10-5 0-16,10-10 0 15,13-11 0-15,9-13 0 16,9-10 0-16,4-9 0 0,-3-10-1 15,-2-1 1-15,-6-3-1 16,-8 2 1-16,-13 4 0 16,-9 6-1-16,-13 9 1 15,-16 16-1-15,0 0 0 16,0 22 0-16,-11 8 0 15,-2 10-1-15,-2 7 0 16,0 6 1-16,4 1-2 16,6 5-2-16,1-15-8 15,23 10-14-15,-11-21-10 16,18-6-3-16,0-19-2 15,13-3 1-15</inkml:trace>
  <inkml:trace contextRef="#ctx0" brushRef="#br2" timeOffset="49314.8206">8244 4947 74 0,'4'14'38'15,"14"8"0"-15,1-8 0 16,19 10-22-16,6-17-12 15,14-2 0-15,5-9-1 16,8-4 0-16,-5-7-1 16,1-4 0-16,-13-3-1 15,-11-3 0-15,-16-1 0 16,-15 0 0-16,-13 2 0 15,-12 6 0-15,-11 4-1 0,-9 7 2 16,-6 10-2-16,-6 10 1 16,-6 11 0-16,3 8 0 15,2 9 0-15,8 3 0 16,9 2 0-16,14-4 0 15,18-4 0-15,16-4-3 16,21-9-1-16,12-14-6 16,25 6-12-16,-9-27-10 15,17 5-10-15,-9-16 2 16,4 2-3-16</inkml:trace>
  <inkml:trace contextRef="#ctx0" brushRef="#br2" timeOffset="49675.8413">9127 4886 93 0,'-30'-9'39'16,"3"18"1"-16,-16 1-1 15,10 20-32-15,-11 5-1 16,3 9-1-16,4 2-1 16,4 5-1-16,8-3 1 15,8-5-3-15,14-8 2 16,13-13-3-16,13-10 1 15,11-14-1-15,8-13 0 16,9-11 0-16,2-7-2 16,-3-8 2-16,-6-4-1 15,-3-2 1-15,-11 4-2 16,-7 4 2-16,-11 10-2 15,-9 7 2-15,-3 22 0 16,-14-5-1-16,0 23 1 16,-2 9 0-16,-1 11 0 0,3 6-1 15,5 6 0-15,5-2-2 16,12 1-2-16,6-20-10 15,29 11-9-15,-13-30-8 16,22 1-8-16,-5-20-1 16,10-4 3-16</inkml:trace>
  <inkml:trace contextRef="#ctx0" brushRef="#br2" timeOffset="50028.8615">9614 4961 88 0,'-11'-13'37'0,"-4"20"1"15,-7 1 1-15,7 15-29 16,-10 7-4-16,6 7-1 15,-1 3-1-15,3 2-1 0,7-3 1 16,6-4-3-16,5-9 2 16,7-11-1-16,6-12-1 15,6-11 0-15,5-12-2 16,2-10 3-16,3-7-3 15,0-7 2-15,-1-2-2 16,0-1 1-16,0 4-1 16,-6 9 1-16,-2 7-1 15,-5 11 0-15,-4 14 1 16,-12 2 0-16,15 31-1 15,-12 1 0-15,0 8 1 16,-2 4-2-16,4 7-1 16,2-12-6-16,19 11-8 15,-5-30-11-15,23 9-5 16,1-24-6-16,18-5-2 0,-1-17 3 15</inkml:trace>
  <inkml:trace contextRef="#ctx0" brushRef="#br2" timeOffset="50319.8781">10393 4831 111 0,'-44'13'40'0,"3"17"0"16,-8-9-10-16,7 13-26 15,11-2-1-15,10 1-1 16,14-5 0-16,14-8-1 15,11-3-1-15,13-6 2 16,8-3-2-16,-2-4 0 0,-1 1 0 16,-4-1 0-16,-5 3 2 15,-10 7-2-15,-9 1 1 16,-11 8-2-16,-11 1 1 15,-5 3-3-15,0 10-5 16,-16-20-12-16,18 17-9 16,-16-20-11-16,17-1-2 15,2-15 0-15,14 2 0 16</inkml:trace>
  <inkml:trace contextRef="#ctx0" brushRef="#br2" timeOffset="52348.9942">11564 4411 80 0,'-16'16'36'16,"4"2"-2"-16,-2-5 1 15,9-3-35-15,2 5-5 16,3-15-1-16,20 12-6 16,-8-18-15-16,15 4-6 15,-1-11-1-15,5 3 1 16</inkml:trace>
  <inkml:trace contextRef="#ctx0" brushRef="#br2" timeOffset="52508.0032">11752 4344 65 0,'-12'7'36'16,"4"10"-2"-16,-2-1 1 0,6 17-26 15,-7-7-2-15,8 11-2 16,2-1-3-16,3-6-6 16,17 2-30-16,-4-10 0 15,12-4-1-15,0-10-3 16</inkml:trace>
  <inkml:trace contextRef="#ctx0" brushRef="#br2" timeOffset="53199.0428">12055 4802 87 0,'-6'-12'36'15,"6"12"0"-15,0-14-9 16,0 14-22-16,0 0 1 15,-9 28-1-15,-1-5-1 16,-4 9-1-16,-1 4 0 16,-1 4 0-16,-1 0-2 15,3-2 1-15,3-8 0 16,5-7-1-16,6-11 0 15,0-12 1-15,21-11-2 0,-1-9 1 16,3-9 0-16,6-6 0 16,-1-4-2-16,-4-4 1 15,-1 0 1-15,-2 4-2 16,-7 6 2-16,-5 6-1 15,-5 9 0-15,-4 18 0 16,-6-10 0-16,6 10 0 16,-11 25 0-16,9-4 0 15,-3 4-1-15,8 0 1 16,2-1 0-16,11-3 0 15,4-8 0-15,12-8 1 16,5-7-1-16,6-8 1 16,5-9 0-16,8-5 0 15,-3-4 0-15,-3-2-1 16,-6 5 1-16,-8 0 0 0,-8 4-1 15,-9 8 1-15,-8 11-1 16,-11 2 0-16,-8 28 0 16,-6 1 0-16,-4 4 0 15,-1 7-1-15,0 8-1 16,2-3 0-16,8 0-1 15,3-10-4-15,25 7-10 16,-7-26-11-16,25 5-11 16,0-18 1-16,19 1-1 15,-2-19 3-15</inkml:trace>
  <inkml:trace contextRef="#ctx0" brushRef="#br2" timeOffset="53830.0789">13076 4791 92 0,'-11'-16'39'15,"-14"-3"0"-15,2 17 0 16,-13 0-32-16,8 15-4 15,-1 8 1-15,6 7-2 16,2 9 0-16,8 5 0 16,9 3-1-16,6-3-1 15,8 0 2-15,9-7-1 16,9-7 1-16,3-9-2 15,7-12 0-15,3-11 1 16,0-8-2-16,-1-10 1 16,-4-9-2-16,-5-6 2 15,-5-6-2-15,-10-3 1 16,-9 0 1-16,-6 2-1 0,-7 2 1 15,-7 8 0-15,-2 6 0 16,-1 9 1-16,0 7-1 16,3 7 1-16,13 5-1 15,-7 14 0-15,15-1 1 16,7 3-1-16,5-1 0 15,9-2 1-15,3 2-1 16,5-5 1-16,-2-4-1 16,0-3 1-16,-4 1-1 15,-1-1 1-15,-4 0 0 16,-8 0-1-16,-4 5 0 15,-4 5 0-15,-6 9 0 16,-3 3 1-16,-2 6-1 16,1 5 0-16,-3 1 2 0,3 0-2 15,2-6 2-15,6-5-2 16,6-11 1-16,7-9 0 15,7-13 0-15,6-11 0 16,5-12-2-16,2-6 2 16,2-10-2-16,-5-3 1 15,-3-1 0-15,-5 0-3 16,-5 6 1-16,-9 5-1 15,-2 13-3-15,-10-6-6 16,9 28-8-16,-15-16-6 16,15 26-7-16,-13-6-6 15,20 6 0-15,-7-7 1 16</inkml:trace>
  <inkml:trace contextRef="#ctx0" brushRef="#br2" timeOffset="54024.09">14118 4711 115 0,'5'22'39'0,"-5"-22"0"16,-10 34-9-16,-4-11-25 15,4 6-1-15,-4 4-2 16,6 5 0-16,-2 2-1 16,4-2-2-16,6 1-1 15,0-13-5-15,19 8-11 16,-19-34-11-16,31 13-11 15,-15-27 0-15,18 1-1 16,-9-18 1-16</inkml:trace>
  <inkml:trace contextRef="#ctx0" brushRef="#br2" timeOffset="54875.1387">14423 4630 107 0,'0'0'41'0,"14"19"0"15,-14-19-1-15,15 19-36 16,-9-2 0-16,5 9-1 15,-4 2-1-15,-3 6 0 16,-8 3-1-16,-2 2 0 16,-4 1 0-16,-5 0-1 15,1-5 0-15,-2-6 0 16,4-8 0-16,7-6 1 15,5-15-1-15,16-7 0 16,8-11 0-16,6-9 0 16,7-9 0-16,4-3 0 0,2-6 0 15,0 0 0-15,-5 7 0 16,-2 3 0-16,-11 10 0 15,-2 9-1-15,-8 15 1 16,-2 10-1-16,-5 15 0 16,-1 5 0-16,-1 8-1 15,2 1 0-15,7 2-2 16,5-5 1-16,15-4-2 15,3-15-3-15,22 2-7 16,-7-29-6-16,21 9-7 16,-14-26-3-16,8 0 24 15,-11-6 4-15,-13-9 5 16,-12 3 3-16,-25-9 9 15,0 19 7-15,-30-15 7 16,7 24 5-16,-26-6-24 0,5 12-3 16,-4 9-2-16,5 11-2 15,0 8 0-15,5 10 0 16,3 8-1-16,11 7 1 15,9 2-2-15,6 2 1 16,10-4 0-16,7-4-1 16,7-7 0-16,6-9 1 15,5-11-1-15,2-10 0 16,3-9 0-16,-2-6 0 15,-4-10 0-15,-3 0-1 16,-3-2 1-16,-5 6 0 16,-4 5-1-16,-17 19 1 0,15-6 0 15,-14 21-1-15,-4 16 1 16,-6 15-1-16,-4 15 2 15,-3 8-1-15,-4 12 1 16,0 2-1-16,-4-1 1 16,-2-4-1-16,-1-7 1 15,-6-14 0-15,2-9-1 16,-1-16 0-16,-1-15 0 15,2-11-1-15,4-13 0 16,-1-12-1-16,12-11-3 16,1-19-7-16,23 2-5 15,-10-27-5-15,29 13-6 16,-10-27-2-16,29 12-6 15,-1-11-5-15,14 5 3 16</inkml:trace>
  <inkml:trace contextRef="#ctx0" brushRef="#br2" timeOffset="55094.1512">15870 3982 116 0,'-31'22'39'15,"-10"-7"-1"-15,17 19-7 16,3-9-30-16,5 1-1 16,13-2-4-16,3-24-11 15,41 22-21-15,-6-26-2 16,17-2 1-16,-5-17-2 0</inkml:trace>
  <inkml:trace contextRef="#ctx0" brushRef="#br2" timeOffset="55250.16">16154 3920 80 0,'-25'11'39'16,"8"17"-1"-16,-14 1 2 15,10 18-16-15,-15-11-14 16,13 7-6-16,8-3-3 16,7-9-4-16,17 7-16 15,-2-24-19-15,15 3-2 16,0-15-2-16,14 6 0 15</inkml:trace>
  <inkml:trace contextRef="#ctx0" brushRef="#br2" timeOffset="57012.2608">16062 4974 109 0,'-17'1'42'0,"17"-1"0"15,-19-4-2-15,19 4-36 16,8-21-2-16,4 11-2 15,4 3-2-15,-4-7-9 16,7 21-27-16,-19-7-3 0,-2 19-1 16,-11-4-2-16</inkml:trace>
  <inkml:trace contextRef="#ctx0" brushRef="#br3" timeOffset="60869.4815">895 6433 91 0,'0'-34'35'0,"6"14"1"16,-7 1-2-16,1 19-26 15,0 0-2-15,4 25-2 0,-5 12-1 16,1 19 1-16,-2 15-3 15,1 15 1-15,-3 17-1 16,1 6-1-16,0 9-2 16,2-8-2-16,12 1-13 15,-7-24-19-15,17-9-1 16,-3-29 0-16,19-18-1 15</inkml:trace>
  <inkml:trace contextRef="#ctx0" brushRef="#br3" timeOffset="61207.5009">1514 6456 103 0,'-39'14'36'15,"-21"9"2"-15,2 27-3 16,-18-4-30-16,1 11 0 15,2-2-2-15,10 1 0 16,11-6-1-16,11-7 1 16,17-11-2-16,16-5 1 15,20-9-1-15,16-8 0 16,12-6 0-16,7-4 0 15,7 0 0-15,1 0-1 16,0 3 1-16,-3 6-1 16,-7 6 0-16,-8 10-1 15,-3 6-1-15,-10 0-2 16,4 8-3-16,-9-13-6 0,13 4-24 15,-7-18-1-15,12-4 0 16,-3-22 0-16</inkml:trace>
  <inkml:trace contextRef="#ctx0" brushRef="#br3" timeOffset="61406.5123">1887 6847 118 0,'-25'8'38'15,"8"18"0"-15,-10-1-3 16,7 13-31-16,0 7-1 15,4 4-2-15,3 8 0 16,5 0-1-16,5-2-1 16,6-6-3-16,8-6-4 15,-1-20-28-15,15-9-3 0,-1-26 0 16,10-11 0-16</inkml:trace>
  <inkml:trace contextRef="#ctx0" brushRef="#br3" timeOffset="61837.5369">2038 6564 114 0,'-4'15'38'0,"11"9"4"15,-4-9-6-15,11 7-31 16,0 0-1-16,7 8 0 15,-1 5-1-15,-1 6 0 16,-5 8-1-16,0 6-1 0,-7 2-1 16,-2 3 1-16,-6-1-1 15,-1-7 0-15,-3-7 0 16,5-9 0-16,0-13 0 15,0-23 0-15,16 1 0 16,-1-22 0-16,8-12 0 16,3-8 0-16,4-8 0 15,-1-4 2-15,2 2-2 16,-2 4 0-16,-5 10 0 15,-4 10 0-15,-5 16 0 16,-2 12 0-16,-4 16 0 16,-6 12 0-16,3 12 0 15,0 7-2-15,4 7-1 0,2 0-1 16,5 7-3-16,1-17-10 15,15 5-20-15,-6-19-3 16,7-2 1-16,-7-21-1 16</inkml:trace>
  <inkml:trace contextRef="#ctx0" brushRef="#br3" timeOffset="62205.558">2793 6993 85 0,'-18'4'38'0,"17"15"-1"16,-4-4 1-16,17 15-10 15,-2-8-23-15,15-6-1 16,4-6-2-16,12-4 1 0,3-10-1 16,6-6-1-16,-1-10 0 15,0-6-1-15,-5-3 0 16,-12-5 1-16,-11-2-1 15,-11 0 0-15,-13 5 0 16,-15 4 0-16,-8 10 0 16,-10 11 0-16,-8 12 0 15,-4 14 1-15,-1 11-1 16,1 11 1-16,8 10 1 15,7 5-1-15,13-2-1 16,17-2 1-16,20-14-2 16,16-12-1-16,21-15-2 15,18-26-5-15,29-9-25 16,-5-27-4-16,14-8-1 15,-10-21 1-15</inkml:trace>
  <inkml:trace contextRef="#ctx0" brushRef="#br3" timeOffset="62384.5682">3812 6255 112 0,'-32'33'36'0,"4"33"3"16,-13 8-3-16,10 20-31 15,-8 9-2-15,7 6 0 16,4 2-4-16,5-6-2 15,14-2-6-15,-8-21-26 16,20-11-3-16,-4-24 0 0,11-18-1 16</inkml:trace>
  <inkml:trace contextRef="#ctx0" brushRef="#br3" timeOffset="62725.5877">3434 6777 120 0,'0'0'39'0,"0"0"2"15,32 18-2-15,-9-8-35 16,17-9-1-16,9-5 0 16,8 0-2-16,3-4 1 15,1-1-1-15,-4 0-1 16,-5 3 0-16,-7 0 2 15,-6 5-2-15,-12 4 0 0,-8 9 0 16,-12 7 0-16,-9 11 0 16,-10 7 0-16,-6 12 0 15,-3 6 0-15,-6 6 0 16,5 7 0-16,1-3 0 15,7-5-2-15,5-11-4 16,15-5-5-16,-4-30-12 16,18-8-16-16,-3-26-1 15,14-10 1-15,-6-25 1 16</inkml:trace>
  <inkml:trace contextRef="#ctx0" brushRef="#br3" timeOffset="62858.5952">4007 6511 91 0,'-15'-28'37'16,"15"28"-1"-16,-14-1 0 15,19 23-22-15,23 4-47 16,-8-10-2-16,18 7-3 16,4-5 0-16</inkml:trace>
  <inkml:trace contextRef="#ctx0" brushRef="#br3" timeOffset="63106.6095">4758 6706 99 0,'-18'18'40'0,"-10"-11"1"15,-1 13-1-15,-10-16-22 16,6 20-12-16,-8 3-2 0,7 6 0 16,-1 9-1-16,7 7-3 15,6 2 0-15,13-1 0 16,10-4 0-16,16-8 0 15,10-8-2-15,13-17-5 16,28-8-16-16,0-31-17 16,12-5-1-16,0-21 0 15,11-4-2-15</inkml:trace>
  <inkml:trace contextRef="#ctx0" brushRef="#br3" timeOffset="63657.641">6049 6552 70 0,'24'-24'35'16,"-13"0"2"-16,-1 11 0 15,-9-3-17-15,-1 16-14 16,-7 18 0-16,-1 10 0 16,-1 11-3-16,-4 18 1 15,-3 7-1-15,0 10 0 16,-1 5-1-16,6-1 0 15,2-9-2-15,4-9-3 16,6-7-3-16,-1-23-5 0,16-2-26 16,-16-28-2-16,28 6 1 15,-19-25-1-15</inkml:trace>
  <inkml:trace contextRef="#ctx0" brushRef="#br3" timeOffset="64186.6713">5792 6445 102 0,'-28'-13'38'0,"0"9"1"16,22 15-1-16,6-11-30 16,14 13-5-16,21-15-1 15,18-5 0-15,11-8 0 16,17-4-1-16,8-5 1 15,5 0-1-15,0-3 0 0,-8 5-1 16,-9 5 1-16,-10 8 0 16,-14 7-1-16,-15 8 1 15,-19 12 0-15,-9 9-1 16,-15 17 1-16,-5 7 1 15,-8 11-1-15,-5 9 1 16,-1 6-1-16,-4 1 1 16,4 2-2-16,5-8 3 15,9-8-3-15,5-10 0 16,6-14 0-16,9-12 0 15,3-16 0-15,9-17 0 16,4-12 0-16,3-12 0 0,0-8 0 16,-1-7 0-16,1-3 0 15,-3 1 0-15,-3 7 0 16,-3 10 0-16,-3 8 0 15,-5 14 0-15,1 13 0 16,-4 13 0-16,-3 11 0 16,0 11 0-16,2 4 0 15,1 4 0-15,7 2-4 16,4-7-2-16,12-3-4 15,2-21-7-15,24 5-14 16,-7-26-8-16,11-3 0 16,-7-23 0-16,4-1 3 15</inkml:trace>
  <inkml:trace contextRef="#ctx0" brushRef="#br3" timeOffset="67585.8657">7340 6957 74 0,'-13'-1'38'16,"13"1"-1"-16,-19 1 1 15,19-1-14-15,0 0-20 0,14 10-1 16,2-10 0-16,6 0-1 15,6-2-1-15,9-3 0 16,6-3 0-16,4-4 0 16,6-6 0-16,-2-2-1 15,-4-6 1-15,-4 1 0 16,-8-1 1-16,-11-1-2 15,-12 3 1-15,-12 2 0 16,-14 4-1-16,-12 9 1 16,-11 7-1-16,-9 5 1 15,-11 10 0-15,-1 9 0 16,-2 4 1-16,3 8-1 15,7-1 1-15,11 7-1 16,15-4-1-16,15 1 0 16,23-4-2-16,14-11-3 0,25 1-3 15,4-20-19-15,27 7-13 16,-3-18 1-16,12 1-1 15,-10-13 1-15</inkml:trace>
  <inkml:trace contextRef="#ctx0" brushRef="#br3" timeOffset="68232.9022">8150 6739 107 0,'-19'-1'38'0,"-12"-3"1"16,5 17-1-16,-7 0-33 15,4 8-1-15,-1 5-1 16,4 10-1-16,5 1 1 15,6 6-1-15,8-1-1 0,7-4 0 16,12-6 0-16,7-5-1 16,12-12 0-16,5-15 0 15,7-11-1-15,0-10 0 16,2-9-1-16,-3-7 1 15,-6-6 0-15,-6-1 0 16,-9-1 0-16,-6 3 0 16,-11 8 2-16,-5 4-1 15,-6 9 1-15,-2 6-1 16,-3 4 1-16,12 11 0 15,-16-2 0-15,16 2 0 16,6 10 0-16,9-1 0 16,6-1 0-16,4 0 0 15,2 3 0-15,4 4 0 0,-5 1 0 16,-3 6 0-16,-8 2 0 15,-7 8 0-15,-8 1-1 16,-3 5 0-16,-4-2 1 16,-7-2-1-16,3-6 0 15,1-4 0-15,1-9 1 16,9-15-1-16,0 0 0 15,7-23 2-15,7-5-2 16,8-7 0-16,-2-6 0 16,5-6 0-16,1 1 0 15,-1-1 0-15,-6 7 0 16,-1 7 0-16,-5 5 0 15,-4 7 0-15,-2 10 0 16,-7 11 0-16,22-4 0 16,-7 8 0-16,8 6-4 0,6 2-1 15,9 0-1-15,3-6-5 16,15 12-12-16,-14-15-11 15,13 5-5-15,-13-8 1 16,1 4-1-16</inkml:trace>
  <inkml:trace contextRef="#ctx0" brushRef="#br3" timeOffset="68705.9298">9058 6708 112 0,'-13'3'38'15,"-15"-4"2"-15,6 13-1 16,-10-2-32-16,9 10-2 16,0-1-1-16,8 4-2 15,2 5 1-15,12-1-1 0,5-6-1 16,9-2 1-16,7-8-2 15,10-9 0-15,7-10 0 16,0-9 0-16,3-5 0 16,2-6 0-16,-5-2 0 15,-3-3 0-15,-5 2 0 16,-3 5 0-16,-9 4 0 15,-4 7 0-15,-13 15 0 16,0 0 0-16,-4 31 0 16,-11 9 0-16,-7 20 0 15,-4 16 0-15,-4 18 0 16,-3 8 0-16,2 7 0 15,-2-1-2-15,9-4 2 16,1-9-1-16,4-18 1 16,2-14-1-16,5-22 1 0,-1-17 1 15,0-18-1-15,1-18 0 16,1-13 0-16,0-15 0 15,2-8 1-15,3-12 1 16,4-8-2-16,4-3 0 16,7-7 0-16,11 3 0 15,4 4 0-15,9 0-3 16,9 15-5-16,-3-6-8 15,24 24-13-15,-15-5-10 16,10 15-3-16,-5-1 0 16,11 5 0-16</inkml:trace>
  <inkml:trace contextRef="#ctx0" brushRef="#br3" timeOffset="70020.0049">653 6017 50 0,'-6'-14'39'0,"6"14"-2"15,0 0 0-15,-9 19-12 16,-4-10 1-16,5 15-21 16,-2 0-2-16,3 1-2 15,-1-1-1-15,4-3-1 16,8-4-2-16,-4-17-5 0,38 0-27 15,-9-19-3-15,14-1 1 16,1-15-2-16</inkml:trace>
  <inkml:trace contextRef="#ctx0" brushRef="#br3" timeOffset="70170.0134">1049 5829 94 0,'-28'29'38'16,"12"6"0"-16,-6-2-1 15,12 7-33-15,7 8-7 16,9-15-31-16,19 4-2 15,5-10-1-15,14-3-2 16</inkml:trace>
  <inkml:trace contextRef="#ctx0" brushRef="#br3" timeOffset="70881.0542">9508 6002 82 0,'3'-15'39'0,"-3"15"-2"15,0 0 1-15,0 0-21 0,-2 21-14 16,-7 2 0-16,-2 5-2 16,0 3 0-16,0 6-1 15,2-3 0-15,8 2-3 16,4-13-2-16,19 4-15 15,-1-24-17-15,16-3 1 16,0-17-1-16,13-2 1 16</inkml:trace>
  <inkml:trace contextRef="#ctx0" brushRef="#br3" timeOffset="71019.0621">9840 6017 95 0,'13'-14'37'0,"-20"0"1"16,7 14-1-16,-30 9-26 16,10 9-4-16,-2 7-4 15,6 5-4-15,7 15-19 16,0-9-16-16,16 4-2 0,-2-6-1 15,20 2-1-15</inkml:trace>
  <inkml:trace contextRef="#ctx0" brushRef="#br3" timeOffset="71672.0994">10453 6751 104 0,'0'0'36'0,"24"19"1"15,-8-15-4-15,10 7-28 16,4-6 0-16,15 2 0 16,2-7-1-16,7-4-1 15,4-4-1-15,0-6 0 16,-2-4 0-16,-5-8 0 15,-6-2-2-15,-8-4 0 16,-12 1 0-16,-11-1-1 16,-11 3 1-16,-12 6-1 15,-10 5 1-15,-10 7 0 16,-13 13 1-16,-10 14-1 15,-8 9 2-15,1 8 1 16,1 11-1-16,3 6 1 16,11-1-2-16,14 2 1 0,16-4-2 15,27-13 3 1,25-8-6-16,17-14-3 0,32-3-8 15,3-28-16-15,29 4-10 16,3-20 0-16,15 2-1 16,-10-12 0-16</inkml:trace>
  <inkml:trace contextRef="#ctx0" brushRef="#br3" timeOffset="71868.1106">11905 6518 107 0,'-40'27'39'0,"-12"3"0"16,3 15 0-16,-6 1-36 15,-1 7 2-15,3 2-4 0,3-4 1 16,10-2-3-16,4-5-2 16,14-7-2-16,3-17-3 15,24-2-25-15,-5-18-5 16,15-12 1-16,-1-14-1 15</inkml:trace>
  <inkml:trace contextRef="#ctx0" brushRef="#br3" timeOffset="72031.12">11564 6691 114 0,'-10'-3'38'15,"10"3"1"-15,3 26-1 16,9-10-33-16,12 3-2 16,14-4-1-16,10-3-3 15,14-5-3-15,8-13-5 16,20 5-26-16,-6-16-3 0,6 3 0 15,-6-10-3-15</inkml:trace>
  <inkml:trace contextRef="#ctx0" brushRef="#br3" timeOffset="72642.1549">12457 6541 91 0,'-21'5'38'16,"2"18"3"-16,-9-1-3 16,4 19-17-16,-5 0-16 15,2 10 0-15,0 4-2 16,3 3 1-16,0 0-2 15,6-4 0-15,3-7-1 16,9-5 0-16,6-11 0 16,6-12-1-16,9-15 2 0,6-15-2 15,6-9 0-15,3-14-2 16,0-10 4-16,-1-7-4 15,1-6 4-15,-3-5-5 16,-5-2 3-16,-4 4-2 16,-2 7 2-16,0 6-2 15,0 10 2-15,3 8-2 16,2 12 2-16,5 8 0 15,3 13 0-15,2 8 0 16,-1 5 0-16,4 4 2 16,-3 4-2-16,-7 5 2 15,-5 2-3-15,-9 1 3 16,-10 2-2-16,-9-2 1 15,-8 0-1-15,-10-5 0 0,-10-1 0 16,-6-5-1-16,0-5 1 16,-3-6 0-16,1-3 0 15,1-5 0-15,2-4 1 16,5 1-1-16,6-3 0 15,6 4 0-15,4 5 1 16,2 10-1-16,4 10 2 16,1 11-2-16,-5 11 0 15,0 14 0-15,-8 11-2 16,-3 10 1-16,-4 3 0 15,-1 1 0-15,4-7-2 16,1-9-2-16,18-6-3 16,3-31-5-16,29-3-14 15,-2-34-13-15,31-13-1 16,6-29 0-16,19-9 2 0</inkml:trace>
  <inkml:trace contextRef="#ctx0" brushRef="#br3" timeOffset="72873.1681">13310 6004 117 0,'-11'25'40'0,"-8"31"2"15,-21 8-3-15,3 14-35 16,-7 14-2-16,5 6 1 15,4 4-2-15,4 2 1 0,10-5-4 16,8-9 0-16,17-4-8 16,1-24-17-16,24 0-14 15,2-24 1-15,21-8-1 16,2-26 0-16</inkml:trace>
  <inkml:trace contextRef="#ctx0" brushRef="#br3" timeOffset="73280.1914">13724 6648 101 0,'-41'3'40'0,"-19"2"2"16,0 17-1-16,-15-5-22 15,6 17-13-15,6-1 0 16,9 5-6-16,10 0 0 0,15 0 0 15,15-3 0-15,18-6 0 16,21-10 0-16,12-7 0 16,15-12 0-16,10-7 0 15,7-12 0-15,6-8 0 16,-2-7 0-16,-5-4 0 16,-8-4 0-16,-11 1 0 15,-13 3 0-15,-11 5 0 16,-16 8 0-16,-15 12 0 15,-12 12 0-15,-9 12 0 16,-4 12 0-16,-5 9 0 16,4 11 0-16,6 4 0 15,11 5 0-15,9-3 0 16,19-2 0-16,8-16-10 0,21 5-8 15,-5-28-9-15,26 5-7 16,-9-25-7-16,10-3 1 16,-8-16 0-16</inkml:trace>
  <inkml:trace contextRef="#ctx0" brushRef="#br3" timeOffset="73475.2024">14270 6667 110 0,'-7'-18'39'16,"7"18"1"-16,-30 8-1 15,13 16-32-15,-11 11-2 16,0 11-1-16,-1 2 0 15,6 8-2-15,4-4-1 16,10-3-1-16,9-8-2 0,8-16-3 16,17-2-12-16,-7-31-13 15,19-1-11-15,-3-21 0 16,9-4 0-16,-10-16 1 15</inkml:trace>
  <inkml:trace contextRef="#ctx0" brushRef="#br3" timeOffset="73894.2264">14447 6437 111 0,'0'0'39'0,"0"0"2"16,-14 13-1-16,23 2-36 16,-7 5 0-16,6 6-2 15,1 1 1-15,0 3 1 16,-3 1-1-16,0 3 1 0,-5 0-4 15,-4 3 0-15,-7 4 0 16,-3-4 0-16,-2 0 0 16,-3-1 0-16,5-2 0 15,3-8 0-15,8-7 0 16,2-19 0-16,25 3 0 15,4-18 0-15,7-8 0 16,6-7 0-16,2-8 0 16,1-3 0-16,-1 2 0 15,-6 4 0-15,-9 7 0 16,-6 7 0-16,-11 13 0 15,-12 8 0-15,5 17 0 16,-10 3 0-16,-1 10 0 16,-1 1 0-16,8 4 0 15,-1-5-8-15,19 3-4 16,-4-20-11-16,28 9-6 0,-7-25-8 15,19 0-3-15,0-15 0 16,10-2 2-16</inkml:trace>
  <inkml:trace contextRef="#ctx0" brushRef="#br3" timeOffset="74189.2429">15313 6575 107 0,'-39'-17'40'0,"10"24"3"16,-16 0-3-16,12 12-32 15,-7 3-3-15,7 3 1 16,10-2-3-16,13-4 0 15,18-5-3-15,17-4 0 16,12-5 0-16,7-3 0 0,4-2 0 16,1 1 0-16,-6 3 0 15,-9 5 0-15,-17 8 0 16,-17 10 0-16,-17 3 0 15,-15 9 0-15,-7 0 0 16,-7 4 0-16,2 0 0 16,-2-12 0-16,15 1-14 15,-5-26-9-15,34 5-8 16,-6-26-8-16,22-6-4 15,2-19 0-15,15-9 1 16</inkml:trace>
  <inkml:trace contextRef="#ctx0" brushRef="#br3" timeOffset="75156.2987">16165 6245 85 0,'23'-19'36'16,"-13"2"0"-16,-10 17 1 16,0 0-31-16,-3 13-1 15,-6 7-1-15,3 12 0 16,-8 10 0-16,5 12-2 0,-6 8 1 15,0 11 2-15,-2 6-2 16,-2 7 0-16,-4 0-1 16,-1-3 1-16,0-8-1 15,5-11 1-15,5-15-2 16,9-15 1-16,11-22-1 15,10-19 0-15,12-18 1 16,10-15-1-16,6-12 1 16,8-6-2-16,-3-4 2 15,2 1-5-15,-8 5 3 16,-3 13-2-16,-8 10 2 15,-8 15 0-15,-7 13 0 16,-7 16 0-16,-7 13 1 0,-5 12 0 16,-3 9-1-16,-2 3 3 15,4 9-6-15,4-7 0 16,11 0-3-16,5-14-3 15,27 1-14-15,-6-27-8 16,21-2-7-16,1-23-1 16,12-2 0-16,-8-18 2 15</inkml:trace>
  <inkml:trace contextRef="#ctx0" brushRef="#br3" timeOffset="76052.35">16992 6661 112 0,'-36'-17'39'0,"2"19"1"15,-18-2-2-15,2 18-32 16,-4 4-1-16,9 10-1 0,1 10 0 15,9 3-1-15,11 0-1 16,18 2 0-16,19-8-2 16,18-4 0-16,16-12 0 15,14-12 0-15,11-14 0 16,9-13 0-16,1-11 0 15,-4-12 0-15,-11-6 0 16,-10-2 0-16,-18-3 0 16,-17 1-3-16,-14 4 2 15,-17 3-1-15,-13 9 1 16,-10 7-1-16,-8 7 2 15,0 9-3-15,3 6 4 16,8 5-1-16,9 6 1 16,20-7-1-16,5 17 1 15,18-9 1-15,14-1-1 0,12-2 1 16,5 2-1-16,4-5 2 15,0 3-3-15,-5-2 0 16,-8 1 0-16,-9-1 0 16,-11 1 0-16,-9 1 0 15,-16-5 0-15,-3 20 0 16,-12-4 0-16,-4 8 0 15,-7 2 0-15,1 4 0 16,-1 2 0-16,1 1 0 16,6 0 0-16,9-3 0 15,6-6 0-15,14-8 0 16,9-9 0-16,13-9 0 15,7-13 0-15,7-11 0 16,3-6 0-16,3-7 0 0,-3-7 0 16,-5-3 0-16,-8 3 0 15,-6 2 0-15,-12 10 0 16,-3 5 0-16,-9 9 0 15,-6 20 0-15,0 0 0 16,-17 19 0-16,4 11 0 16,-1 8 0-16,4 8 0 15,-3 2 0-15,11 3 0 16,7-5 0-16,10-8 0 15,9-9 0-15,8-11 0 16,6-11 0-16,6-14 0 16,4-9 0-16,-3-11 0 15,-3-7 0-15,-5-4 0 0,-7-2 0 16,-6-3 0-16,-10 6 0 15,-5 6 0-15,-7 8 0 16,-4 5 0-16,2 18 0 16,-16-5 0-16,16 5 0 15,-14 25 0-15,7-5 0 16,6 5 0-16,-1 1 0 15,5 1 0-15,-3-6 0 16,5 4-6-16,-5-25-6 16,8 26-6-16,-8-26-6 15,0 0-4-15,2-34-1 16,16 15-5-16,-9-18-8 15,15-5 7-15</inkml:trace>
  <inkml:trace contextRef="#ctx0" brushRef="#br3" timeOffset="76816.3937">18913 6596 63 0,'44'-30'36'16,"-1"7"-3"-16,-14-1 5 16,-4 12-21-16,-25-3-6 15,0 15-6-15,-30 6 0 16,1 11 2-16,-14 5-2 15,-4 5 0-15,-5 4-2 16,4 2 2-16,7-3-3 16,9 1 2-16,15-6-2 15,12-7-1-15,17-5 0 16,17-6 0-16,13-5-1 0,7-2 0 15,5-1 1 1,0 3-1-16,-6 3 1 0,-9 7-1 16,-10 8 1-16,-18 10-1 15,-14 5 0-15,-13 5 1 16,-12 4-1-16,-4-3 0 15,0-1-1-15,4-13-2 16,16-5-3-16,12-22-10 16,22-14-11-16,7-23-10 15,33-8-3-15,9-19 0 16,22-5 3-16</inkml:trace>
  <inkml:trace contextRef="#ctx0" brushRef="#br3" timeOffset="77013.4049">19866 6060 115 0,'-38'-3'38'15,"8"40"1"-15,-14 1-7 16,7 19-28-16,-9 16-2 16,2 8 1-16,6 6-2 15,5 1 1-15,9-2-3 16,3-6-3-16,15 7-17 15,-13-20-14-15,18-3-4 16,-5-22 0-16,11-5-1 16</inkml:trace>
  <inkml:trace contextRef="#ctx0" brushRef="#br3" timeOffset="77517.4337">19394 6646 120 0,'-19'0'39'0,"19"0"1"15,19 9 0-15,12-8-37 16,16-4 0-16,18-3-1 16,6-3 0-16,5 0 0 15,0-2-1-15,-4 3 2 16,-9 0-3-16,-14 3 0 15,-17 4 0-15,-10 9 0 16,-16 2 0-16,-10 9 0 16,-9 4 0-16,-8 7 0 15,0 3 0-15,0 2 0 16,3 1 0-16,3-3 0 15,10-3 0-15,10-6 0 0,12-9 0 16,10-13 0-16,10-8 0 16,8-10 0-16,8-9 0 15,1-3 0-15,0-7 0 16,-3-1 0-16,-9 0 0 15,-5 8 0-15,-11 6 0 16,-11 7 0-16,-15 15 0 16,0 0 0-16,0 0 0 15,-8 23 0-15,1-1 0 16,-1 5 0-16,12 3 0 15,5-4-4-15,21 5-8 16,5-18-7-16,29 11-10 16,-3-24-4-16,29 8-6 15,5-21-2-15,15-2 2 0,-2-10 4 16</inkml:trace>
  <inkml:trace contextRef="#ctx0" brushRef="#br3" timeOffset="77935.4577">21568 6205 98 0,'-12'-68'39'0,"-3"17"1"15,-16 5 0-15,-1 31-20 16,-9 7-16-16,-12 28-1 16,-9 17 0-16,2 17 0 15,-2 13-2-15,1 15 1 16,7 3 0-16,10 4-2 15,9-2 0-15,10-6 0 16,13-5-2-16,5-11-1 0,12-3-7 16,-7-29-8-16,17 9-13 15,-21-30-6-15,10-2-4 16,-4-10 1-16,-17-16 2 15,-4-4 28-15,-2-12 14 16,4 9 13-16,-14-19 11 16,14 16 9-16,-6-9 3 15,13 11 1-15,1-6-1 16,19 6-25-16,9 3-10 15,20 6-2-15,14 0-3 16,14 1 0-16,13 3-3 16,6-4-2-16,10 8-3 15,-7-15-13-15,17 18-8 16,-20-16-12-16,6 5 2 15,-14-12-2-15,1 2 3 0</inkml:trace>
  <inkml:trace contextRef="#ctx0" brushRef="#br3" timeOffset="78147.4697">22055 6039 118 0,'-4'-36'39'15,"-20"4"2"-15,-5 27-2 16,-19 15-35-16,-4 22 0 16,-8 16-1-16,-3 19-1 15,-4 13 0-15,3 10 1 16,7 5-3-16,10 5 0 15,11-8 0-15,12-8 0 16,17-7-2-16,1-19-8 0,25 0-15 16,-15-35-6-16,16-1-11 15,-20-22 1-15,22-6-1 16,-25-16 2-16</inkml:trace>
  <inkml:trace contextRef="#ctx0" brushRef="#br3" timeOffset="78305.4788">21342 6650 105 0,'-10'-21'42'16,"24"12"1"-16,10-7-1 15,25 6-19-15,17-3-23 16,12 0 0-16,17 5-4 16,-7-11-16-16,13 16-10 15,-23-13-13-15,-1 7 1 16,-19-7-3-16,-10 7 3 15</inkml:trace>
  <inkml:trace contextRef="#ctx0" brushRef="#br3" timeOffset="79334.5377">1023 8156 93 0,'-2'-37'36'0,"8"10"1"15,-9-7-2-15,8 11-29 0,-3 6-1 16,-2 17 1-16,0 0-2 16,15 25-1-16,-15 10 1 15,0 13-2-15,-5 11 0 16,4 14-1-16,-3 5 0 15,-1 10-1-15,0-3 0 16,2-4 2-16,4-5-1 16,3-8 0-16,6-13 0 15,0-11 0-15,3-17 1 16,2-15-1-16,2-16 0 15,-2-14-1-15,0-12-1 16,0-10 1-16,-1-8-1 16,1-10 1-16,2-2-1 15,1 1 0-15,8 4 1 0,0 6 0 16,4 14 0-16,2 10 0 15,0 17 0-15,0 18 0 16,0 15 0-16,-6 11 0 16,-6 16 0-16,-7 3 0 15,-12 6 1-15,-8 4 0 16,-13-3 1-16,-6-3-1 15,-14-7 0-15,-6-9-1 16,-8-9 1-16,-3-11-3 16,5-9-1-16,2-18-5 15,19-1-5-15,-4-27-16 16,30 9-10-16,2-15-1 15,22 6 0-15,8-8 1 0</inkml:trace>
  <inkml:trace contextRef="#ctx0" brushRef="#br3" timeOffset="79738.5607">1727 8681 88 0,'4'25'40'0,"-4"-25"-1"16,9 18 1-16,-9-18-17 15,17 0-19-15,5-3-1 16,8 0-1-16,7-6 1 16,8-5-1-16,1-7 0 15,-2-2-1-15,-3-4 0 0,-4-3-1 16,-12 0 1-16,-9-1-1 15,-13 5 1-15,-10 4-1 16,-11 7 0-16,-8 7 0 16,-7 11 0-16,-12 11 0 15,-2 15 0-15,0 8 1 16,-1 9 0-16,5 6 0 15,10 0 1-15,12 0-2 16,16-7 0-16,20-15 0 16,21-11 0-16,18-17-3 15,23-13-6-15,9-24-5 16,29 0-14-16,-12-35-3 15,14 9-7-15,-15-17-4 16,0 1 1-16,-20-6 2 0</inkml:trace>
  <inkml:trace contextRef="#ctx0" brushRef="#br3" timeOffset="80122.5827">2700 7943 125 0,'-37'45'40'15,"7"21"0"-15,-9-6-5 16,7 17-31-16,-3 4 0 15,8 3-1-15,3-4-1 16,7-3 0-16,7-8-2 16,5-9 0-16,5-12 0 15,13-14 0-15,3-17 0 16,9-15 0-16,5-17 0 15,4-10 0-15,1-12 0 0,1-6 0 16,1-4 0-16,-5 0 0 16,-3 6 0-16,-4 10 0 15,-6 10 0-15,-1 13 0 16,-7 15 0-16,-2 13 0 15,0 12 0-15,-1 6 0 16,-3 9 0-16,5-2-6 16,7 9-5-16,-6-19-8 15,16 11-7-15,-8-26-7 16,24 0-5-16,-3-17-3 15,19-4 1-15,4-11 3 16</inkml:trace>
  <inkml:trace contextRef="#ctx0" brushRef="#br3" timeOffset="80947.6299">3404 8576 97 0,'28'-28'35'15,"8"13"-5"-15,-22-12 0 16,7 15-19-16,-24-8-1 15,3 20-3-15,-20-8-1 0,-4 16-1 16,-12 9-1-16,-2 6 0 16,-10 9-1-16,1 7 0 15,-3 6-1-15,8-1 1 16,3 2-2-16,10-1 1 15,14-8 0-15,10-5-2 16,14-14 0-16,14-12 0 16,11-9 0-16,8-12 0 15,5-9 0-15,4-11 0 16,-5-4 0-16,0-5 0 15,-6-2 0-15,-9 3 0 16,-8 5 0-16,-7 6 0 16,-9 8 0-16,-4 11 0 15,-3 13 0-15,-11 9 0 0,2 14 0 16,-3 9 0-16,3 7 0 15,1 3 0-15,7 5 0 16,6-8-4-16,10 0-1 16,2-17-5-16,17-1-5 15,-7-27-8-15,20 7-5 16,-15-26-6-16,16 3-4 15,-15-17-1-15,1 3 34 16,-6-6 6-16,-12-7 9 16,5 15 10-16,-22-13 5 15,11 22 6-15,-17-7 8 16,7 20 0-16,-10-1-30 15,10 13-3-15,-12 21-1 16,4 4-2-16,3 9 0 0,-1 6 0 16,2 5-1-16,1 0-1 15,2-1 1-15,6-6 0 16,1-6-2-16,4-6 0 15,3-13 0-15,2-11 0 16,5-14 0-16,5-8 0 16,1-13 0-16,3-7 0 15,1-11 0-15,2-6 0 16,-2 0 0-16,0-1 0 15,-2 6-7-15,-8-4-4 16,7 20-6-16,-24-8-8 16,16 26-6-16,-23-8-4 15,16 18-6-15,-12 8 0 16,0 0 3-16</inkml:trace>
  <inkml:trace contextRef="#ctx0" brushRef="#br3" timeOffset="81524.663">4403 8545 103 0,'1'21'40'16,"-2"-11"0"-16,12 5 0 15,-11-15-35-15,30 3-3 16,6-13 1-16,12-4-2 16,9-10 1-16,2-5-1 15,1-2 0-15,-2-6 0 16,-11 3 0-16,-7-3-1 15,-18 5 1-15,-15 5-1 16,-20 5 0-16,-11 7 0 16,-12 9 0-16,-11 8 0 0,-6 12 0 15,-2 12 1-15,-2 9-1 16,5 10 0-16,4 6 1 15,12 4-1-15,12 0 0 16,13-6-1-16,18-4-2 16,19-12-1-16,26-9-6 15,7-24-10-15,29 2-10 16,-4-23-10-16,19-4 0 15,-5-17-1-15,4 0 2 16</inkml:trace>
  <inkml:trace contextRef="#ctx0" brushRef="#br3" timeOffset="81820.6799">5314 8245 104 0,'-35'13'39'16,"-9"-1"2"-16,10 15-6 16,0-5-30-16,12 4-1 15,5-5-1-15,12 1 0 16,11-7-2-16,13-3 1 15,12-7-1-15,6-1 0 16,5-3-1-16,1-1 1 16,-6 1 0-16,-4 5 0 15,-11 8-1-15,-9 6 1 16,-14 6-1-16,-12 4 1 15,-9 3 0-15,-7 2-2 16,-2 2-1-16,-6-7-2 16,8 1-6-16,-6-19-10 0,19 10-8 15,-6-20-7-15,22-2-6 16,-14-3-1-16,19-8 1 15</inkml:trace>
  <inkml:trace contextRef="#ctx0" brushRef="#br3" timeOffset="82835.7377">6510 7854 103 0,'9'-14'38'15,"-9"14"0"-15,11 1-8 16,-16 17-25-16,-1 11-1 16,-3 14-1-16,-2 14-1 15,-2 9 1-15,1 11-1 16,-3 4 0-16,1 7-1 15,2-2 1-15,3-6-1 16,3-9-1-16,6-8 1 16,4-14-1-16,3-11 1 15,2-18-1-15,6-15 0 0,0-13 1 16,3-13-1-16,-2-9 0 15,2-8 0-15,0-6 1 16,1-3-1-16,5-1 0 16,-1 0 0-16,6 8 0 15,-1 5 0-15,4 12 0 16,-1 8 0-16,2 13 0 15,-3 10 0-15,-5 11 0 16,-5 9 0-16,-11 9 0 16,-9 8 1-16,-11 6-1 15,-13 1 0-15,-8-3 0 16,-10-4 1-16,-4-1-1 15,0-13 0-15,0-6-2 16,7-15-1-16,11-9-1 16,7-15-3-16,24 4-8 0,-4-28-12 15,27 11-6-15,-3-15-6 16,18 4 0-16,-2-6 1 15</inkml:trace>
  <inkml:trace contextRef="#ctx0" brushRef="#br3" timeOffset="83331.7659">7027 8342 97 0,'20'-5'38'16,"-20"5"1"-16,0 0-1 16,0 0-33-16,3 16 1 15,-7 1-2-15,1 13-1 16,-3 2 0-16,0 9-1 15,4 2 0-15,2 2 0 0,3-7-1 16,8-6 0-16,7-12 0 16,7-14-1-16,7-18 1 15,9-12-1-15,5-13 1 16,-1-7-1-16,1-5 1 15,-2-4-1-15,-2 4 0 16,-8 5-1-16,-5 11 1 16,-11 10 0-16,-6 15-1 15,-12 8 1-15,7 30 0 16,-12 12 0-16,-5 16 0 15,-3 12 0-15,-4 10 1 16,-1 13 0-16,-4 2 0 16,3-1-1-16,-3-1 1 15,0-8-1-15,-3-12 1 0,0-6-1 16,-3-13 0-16,-5-14 0 15,0-13 0-15,-4-15 0 16,-4-14 0-16,0-11-1 16,4-11-1-16,6-16-2 15,12-5-2-15,7-22-6 16,26 9-9-16,-2-24-5 15,33 16-6-15,-5-20-2 16,28 9-8-16,4-3 3 16</inkml:trace>
  <inkml:trace contextRef="#ctx0" brushRef="#br3" timeOffset="83623.783">8682 7770 91 0,'-22'6'40'16,"7"19"1"-16,-9-1-1 15,10 29-17-15,-8-1-20 16,5 9-1-16,1 11-1 15,3 3 0-15,1 5-1 16,4 2-1-16,5 0-1 16,2-9-1-16,6-2-3 15,-4-20-8-15,21 7-14 0,-16-28-9 16,15-4-3-1,-6-21-2-15,10-4 3 0</inkml:trace>
  <inkml:trace contextRef="#ctx0" brushRef="#br3" timeOffset="84141.8124">9130 8331 69 0,'0'0'40'16,"-18"2"-1"-16,18-2 1 16,-29-7-13-16,17 3-20 0,-16 1-2 15,2 4-1-15,-7 2-1 16,1 9 0-16,-5 2-1 15,0 8 0-15,2 2-1 16,4 6 1-16,6 0-1 16,9 0 0-16,9-2 0 15,11-5 0-15,12-4-1 16,5-6 1-16,10-5-1 15,4-6 0-15,4-6 1 16,2-4-1-16,-2-9-1 16,-5 1 1-16,-1-4 0 15,-7-4-1-15,-7 0 1 16,-4 0-1-16,-6 2 1 15,-7 5-1-15,-2 5 1 0,0 12-1 16,-13-1 0-16,2 15 1 16,0 8-1-16,4 6 1 15,0 6-1-15,5 1 0 16,5 1 0-16,6-7-2 15,9-2-3-15,1-17-4 16,18 3-10-16,-18-28-7 16,21 9-4-16,-21-26-3 15,12 4-7-15,-14-11 2 16</inkml:trace>
  <inkml:trace contextRef="#ctx0" brushRef="#br3" timeOffset="84389.8268">8258 8300 110 0,'-19'-3'40'15,"32"3"1"-15,14-14 0 16,35-4-39-16,9-2-2 16,16-9-5-16,17 13-16 15,-11-15-11-15,5 15-8 16,-12-6 0-16,-5 11-3 15</inkml:trace>
  <inkml:trace contextRef="#ctx0" brushRef="#br3" timeOffset="84871.8544">9594 7915 72 0,'4'-17'37'16,"-4"17"0"-16,12-20 1 16,-12 20-18-16,-7 15-14 15,2 10-1-15,-9 8-1 16,4 15-1-16,-9 10 0 15,5 12-1-15,-4 10-1 16,8 5-1-16,1-2 0 16,13-7 0-16,9-8-2 0,6-13-3 15,20-3-11-15,-2-33-15 16,19-6-7-16,-2-21-2 15,8-7 0-15</inkml:trace>
  <inkml:trace contextRef="#ctx0" brushRef="#br3" timeOffset="85110.8681">10113 7956 105 0,'0'0'39'15,"-9"16"0"-15,6 16 0 16,-14 7-35-16,7 12-1 15,-4 7 0-15,4 6-2 0,-4 4 0 16,4-1 0-16,4-8-1 16,4-5-1-16,9-8-3 15,2-16-3-15,20-1-16 16,-11-30-10-16,21-3-6 15,-6-19-1-15,13-2 0 16</inkml:trace>
  <inkml:trace contextRef="#ctx0" brushRef="#br3" timeOffset="85381.8836">10287 8139 108 0,'-31'11'40'0,"-12"1"2"15,9 15-3-15,-8-7-34 16,13 6-1-16,6-6 0 0,8 2-2 15,10-4 0-15,10-3 0 16,11-5-1-16,9-3 0 16,8-4-1-16,6 2 0 15,4-2-1-15,3-1-2 16,2 0 0-16,-1-4-4 15,7 6-5-15,-9-19-11 16,14 15-7-16,-19-21-6 16,13 6-5-16,-8-11 0 15,5 4 2-15</inkml:trace>
  <inkml:trace contextRef="#ctx0" brushRef="#br3" timeOffset="85569.8943">10840 8127 88 0,'-16'18'39'0,"-17"-2"2"15,8 17 0-15,-11-3-24 16,8 12-12-16,2-2-1 15,8 3-2-15,9-2-1 16,7-4-1-16,12-5-3 16,7-13-3-16,17 1-12 15,-9-33-11-15,21 4-9 16,-12-20-2-16,10-3-2 15,-9-13 2-15</inkml:trace>
  <inkml:trace contextRef="#ctx0" brushRef="#br3" timeOffset="86493.9467">10965 7954 91 0,'-6'12'40'16,"-5"-4"1"-16,13 16-1 16,-2-24-20-16,1 35-16 15,9-14 0-15,3 4-2 16,1 4 0-16,-1 2 0 15,-5 2-1-15,-4 1 0 16,-7 5 0-16,-2-6-1 16,-5 2 1-16,0-4-1 15,2-7 0-15,2-3 0 16,6-21 0-16,0 0 0 15,24-4 0-15,1-16-1 16,2-7 1-16,9-5-1 16,-1-2 1-16,2-1 0 0,-3 0-1 15,-5 10 1-15,-7 5 0 16,-6 9 0-16,-6 10 0 15,-10 1 0-15,6 23 0 16,-8 0 0-16,-2 10-1 16,3 2 0-16,1 2 1 15,8 1-2-15,7-4 0 16,9-2 0-16,9-8-1 15,10-10-2-15,8-6-1 16,2-15-1-16,5-5-1 16,-7-12 1-16,2 0 1 15,-12-10 2-15,-5 0 2 16,-13-4 3-16,-10 0 3 15,-7 8 1-15,-13-5 2 0,1 15 1 16,-17 2-2-16,4 13 1 16,-11 8-3-16,1 13 0 15,-5 7-1-15,2 10-1 16,1 9 0-16,6 1-2 15,7-3 2-15,10 0-1 16,11-10-1-16,8-7 1 16,12-12 0-16,7-14-1 15,7-10 0-15,5-11 1 16,1-6-1-16,-4-5-1 15,-1-1 1-15,-3-1 0 16,-7 8-1-16,-6 6 1 16,-6 13-1-16,-16 10 0 15,9 11 1-15,-13 18-1 16,-10 18 1-16,-6 17-1 0,-9 18 1 15,-5 15 0-15,-5 9 1 16,-1 7-1-16,-6-1 1 16,3-5 0-16,5-10 0 15,1-17-1-15,8-15 2 16,5-21-3-16,2-20 1 15,6-17 0-15,4-13-1 16,4-15 1-16,2-12 0 16,3-12 0-16,3-8 1 15,7-9 0-15,7-6-2 16,3-3 0-16,8 1-1 15,2 1-2-15,11 9-6 16,-4-5-1-16,13 20-7 16,-7-9-5-16,35 26-5 0,-8-20-2 15,39 19-3-15,-1-16-1 16,28 4-1-16</inkml:trace>
  <inkml:trace contextRef="#ctx0" brushRef="#br3" timeOffset="87204.9877">13046 8246 62 0,'16'-19'36'16,"0"1"-1"-16,-5-11-15 0,-1 11 9 15,-16-5-22-15,0 10-1 16,-15-1-1-16,-4 16 0 16,-13 2 0-16,-3 15 0 15,-7 6-1-15,-2 12-1 16,1 6 0-16,3 0-1 15,9 1 0-15,10-3 0 16,11-10-1-16,18-7 0 16,14-14 0-16,19-11 1 15,13-12-2-15,12-10 1 16,7-5-1-16,-1-7 1 15,0 3-1-15,-8-2 0 0,-9 8 1 16,-13 5-1-16,-17 7 0 16,-19 14 0-16,0 0 0 15,-3 13 0-15,-12 9 0 16,-5 4 0-16,4 8 0 15,3-1-1-15,8 1-1 16,9-8-1-16,19-5-2 16,7-18-4-16,27 3-10 15,-10-30-7-15,31 5-4 16,-14-23-4-16,12 4-5 15,-10-17 1-15</inkml:trace>
  <inkml:trace contextRef="#ctx0" brushRef="#br3" timeOffset="87689.0155">13772 7763 79 0,'-16'-14'38'0,"16"14"1"16,-27 16 0-16,17 18-21 16,-8 7-14-16,4 17 1 15,-3 5-1-15,1 10-1 16,1 2-1-16,1 0 0 15,5-4 0-15,2-4-2 16,4-10 1-16,4-11-2 16,3-15 2-16,3-11-1 15,6-15 0-15,1-10 1 16,3-13-1-16,0-8 0 15,2-8 0-15,1-3 0 16,-1-2 0-16,1 0 0 16,0 3 0-16,-3 7 0 0,0 8 0 15,1 7 0-15,0 8 0 16,2 7 0-16,2 8 0 15,-2 10 0-15,-1 2 0 16,2 6 0-16,-3 4 0 16,-6 3 0-16,-5-2 0 15,-7 0 0-15,-11 0-1 16,-8-5 1-16,-12-5-1 15,-9-5 1-15,-7-5-1 16,0-9 0-16,5-6-1 16,2-10-1-16,20-1-3 15,9-16-4-15,31 11-10 16,0-20-7-16,32 16-3 15,-4-15-5-15,22 11-4 0,0-5 2 16</inkml:trace>
  <inkml:trace contextRef="#ctx0" brushRef="#br3" timeOffset="88477.0606">14509 8094 58 0,'17'-6'40'16,"-17"6"-1"-16,-15 1 2 16,-14-3-15-16,4 22-9 15,-17 3-12-15,1 9-1 16,-3 1 1-16,7 10-3 15,4-1 0-15,8-1-1 16,14-4 1-16,7-2-1 16,18-10 1-16,10-8-1 0,10-10-1 15,10-10 0-15,6-12 0 16,-3-8 0-16,3-4-1 15,-6-10 1-15,-7 0-1 16,-10-3 0-16,-11 0-1 16,-7-1 2-16,-7 6-1 15,-5 2 1-15,-4 9-1 16,-2 6 2-16,3 5-2 15,6 13 2-15,0 0 0 16,0 16 0-16,10 0-1 16,5 3 0-16,3-2 1 15,10 0-1-15,3-1 1 16,0-6-1-16,5 1 0 15,-1-9 0-15,-2 1 1 0,-4-3-1 16,-2-4 1-16,-8 1 0 16,-4-3-1-16,-5 0 0 15,-10 6 1-15,8-11-1 16,-8 11 0-16,-10 3 1 15,-3 8-1-15,-2 5 0 16,-1 7 0-16,0 4 0 16,0 3 1-16,5 3-1 15,4-4 0-15,10-3 1 16,6-10 0-16,9-7-1 15,11-12 1-15,7-10 1 16,4-7-2-16,5-8 0 16,2-3 0-16,1-5 0 15,-7 0 0-15,-2 6 0 16,-12 3 0-16,-3 8 0 0,-9 9 0 15,-15 10 0-15,0 0 0 16,-5 22 0-16,-9 3 0 16,0 2 0-16,-1 6 0 15,6-2 0-15,3-1 0 16,3-1 0-16,6-8 0 15,3-4 0-15,8-8 0 16,0-9 0-16,2-3-5 16,-3-15-5-16,3 3-1 15,-11-16-4-15,17 13-6 16,-20-21-6-16,22 16-2 15,-13-19 0-15,22 16-2 16,-5-10 3-16,15 8 0 16</inkml:trace>
  <inkml:trace contextRef="#ctx0" brushRef="#br3" timeOffset="88920.0859">15862 7577 86 0,'0'0'41'16,"0"0"-1"-16,-16 31 1 16,5 13-17-16,-7 1-20 15,-8 13 0-15,-3 6-1 16,-1 13 1-16,-2 0-3 15,0 1 0-15,6-4 0 16,0-6-2-16,10-8-2 16,3-11-4-16,14-2-8 15,-8-33-13-15,21 5-4 16,-14-19-7-16,14-17-3 0,-9-10 3 15</inkml:trace>
  <inkml:trace contextRef="#ctx0" brushRef="#br3" timeOffset="89085.0954">15488 8057 121 0,'0'0'43'15,"-15"-16"-1"-15,32 21 0 16,-2-4-38-16,23-6-3 16,19 0-4-16,4-8-7 15,23 7-10-15,-17-21-10 16,19 12-6-16,-15-12-6 15,9 1-3-15,-7-6 3 16</inkml:trace>
  <inkml:trace contextRef="#ctx0" brushRef="#br3" timeOffset="89640.1271">17120 7701 107 0,'0'0'38'0,"-19"17"1"16,17 21-5-16,-14 8-29 15,1 18 0-15,-5 7-1 16,0 9-1-16,1 5-1 16,-1-2-1-16,4-2-1 15,3-10-3-15,8-3-4 16,-5-26-20-16,23-2-11 15,-6-23-1-15,10-6 0 16,-4-20 0-16</inkml:trace>
  <inkml:trace contextRef="#ctx0" brushRef="#br3" timeOffset="89824.1377">16830 8244 121 0,'-29'0'39'0,"29"0"2"15,-10 3-4-15,29-7-34 16,25-8-3-16,18-11-3 15,21-3-4-15,10-18-13 16,19 7-13-16,-7-14-6 16,3 6 0-16,-13-8-2 15</inkml:trace>
  <inkml:trace contextRef="#ctx0" brushRef="#br3" timeOffset="90205.1594">17751 7576 110 0,'-21'29'39'0,"-10"6"0"16,7 18 0-16,-10 4-33 15,4 14 0-15,-4 2-1 16,4 6-2-16,0-3 1 16,6-5 0-16,3-8-4 15,10-7 0-15,7-13 0 16,8-13 0-16,14-16 0 15,5-11 0-15,9-13 0 16,6-9 0-16,1-8 0 16,1-3 0-16,0-5 0 15,-7 4 0-15,0 2 0 16,-12 11 0-16,-4 8 0 15,-17 10 0-15,9 17 0 16,-13 3 0-16,-6 15 0 0,1 2 0 16,0 9 0-16,3-3 0 15,10 5-8-15,1-17-3 16,21 8-10-16,-5-28-5 15,27 6-5-15,-9-27-3 16,19-2-5-16,-9-17 0 16,5-2 3-16</inkml:trace>
  <inkml:trace contextRef="#ctx0" brushRef="#br3" timeOffset="90580.1809">18192 8130 119 0,'-10'17'41'0,"17"-1"0"16,-7-16-1-16,24 20-36 0,3-13 0 15,10 0-1-15,7-7 0 16,7-4-3-16,1-6 0 16,1-4 0-16,0-7 0 15,-8-4 0-15,-8-4 0 16,-8 0 0-16,-14-2 0 15,-11 2 0-15,-13 3 0 16,-12 5 0-16,-12 12 0 16,-14 5 0-16,-4 12 0 15,-5 14 0-15,-6 13 0 16,6 9 0-16,2 4 0 15,17 6 0-15,14-1 0 16,20-4 0-16,20-8 0 16,26-15 0-16,18-7-4 0,7-19-8 15,26 5-10-15,-17-29-5 16,24 10-6-16,-23-21-2 15,16 10-9-15,-10-5 4 16,5 0 3-16</inkml:trace>
  <inkml:trace contextRef="#ctx0" brushRef="#br3" timeOffset="92015.2625">19747 7968 79 0,'0'0'38'16,"0"0"1"-16,0 0 0 16,0 0-15-16,-7 15-18 15,0 6-2-15,-4 3 0 16,-3 11-1-16,-10 4 0 0,-1 7-1 15,-5-1 0-15,4 1-1 16,2-8 0-16,6-5 1 16,7-12-2-16,9-6 0 15,2-15 1-15,30-8-1 16,-1-10 0-16,3-9 0 15,5-6 0-15,4-5 0 16,-3-7 0-16,-1 2 1 16,-8 3-1-16,-6 8 1 15,-6 4-1-15,-8 8 0 16,-6 8 0-16,-3 12 2 15,0 0-2-15,-11 24-1 16,8-4 1-16,1 3 0 16,7 0 0-16,5-1-1 0,11-4 2 15,8-10-3-15,9-3 2 16,7-8 1-16,5-9-1 15,5-1 1-15,-4-10-1 16,0 0 1-16,-10-1 0 16,-5-2 1-16,-12 6-2 15,-8 2 0-15,-16 18 0 16,0 0 0-16,-17 9 0 15,-4 13 0-15,-3 7 0 16,-2 8 0-16,2 5 0 16,6 1-4-16,9 5 1 15,9-14-4-15,18 3-3 16,6-19-5-16,27 6-7 0,-10-27-5 15,28 7-2 1,-15-23-3-16,13 3-6 0,-10-11 3 16,-6-1 3-16,-7 4 39 15,-21-13 9-15,2 17 6 16,-26-11 4-16,6 20 5 15,-23-7 7-15,4 15 2 16,-10-2-1-16,1 12-32 16,-6 3-2-16,5 9-1 15,-2 5-1-15,5 5 0 16,4 3-1-16,7 3-1 15,7-2 0-15,8-2 0 16,9-5 0-16,7-7-1 16,5-7 1-16,10-10-1 0,0-10 0 15,0-10 0-15,-4-8 0 16,0-5-1-16,-4-5 1 15,-6-3-1-15,-6-3 0 16,-7-1 1-16,-4 6 0 16,-9 5 0-16,-2 5 0 15,-5 16 1-15,-3 0-1 16,1 14 1-16,-1 7-1 15,5 6-1-15,9 4 1 16,6-2-1-16,11 1 1 16,7-9-1-16,10 2 1 15,8-10-1-15,1-3 1 16,3-4 1-16,-2-3 0 15,-3-1 0-15,-9 2 1 16,-5 0-1-16,-9 3 0 0,-18 4-1 16,9 12 1-16,-17 4 0 15,-4 8-1-15,-5 6 0 16,-2 8 0-16,-1 3 2 15,3 1-2-15,4 1 0 16,8-6 0-16,6-8 0 16,14-12 0-16,9-13 0 15,10-14 0-15,10-14 0 16,7-12 0-16,6-12 0 15,0-11 0-15,-3-4 0 16,-6-3 0-16,-9 6 0 16,-12 7 0-16,-9 8 0 15,-8 13 0-15,-10 10 0 16,0 22-4-16,0 0-7 0,-5 10-3 15,5-10-5-15,5 37-7 16,-5-37-4-16,32 35 0 16,-13-28-2-16,19 9 1 15,-5-13 1-15</inkml:trace>
  <inkml:trace contextRef="#ctx0" brushRef="#br3" timeOffset="92462.2885">21625 8140 101 0,'0'0'40'0,"18"13"0"16,-3-16-3-16,19 1-30 15,-2-2-4-15,7-2 0 16,2-5 0-16,7-1-2 16,-2-6 0-16,-3 2 1 15,-5-6-1-15,-5 0 0 16,-9-2-1-16,-10 2 1 15,-11 2-1-15,-10 1 1 16,-11 9-1-16,-10 3 0 16,-11 9 0-16,-11 10 1 15,-5 8-1-15,-5 10 0 16,2 7 1-16,5 6 0 15,7-2 0-15,7 4-1 0,20-4 0 16,16-9-1-16,19-7 0 16,12-8-3-16,20-8-3 15,4-17-9-15,21 7-8 16,-15-26-5-16,21 14-3 15,-13-19-2-15,7 6-6 16,-12-7 3-16</inkml:trace>
  <inkml:trace contextRef="#ctx0" brushRef="#br3" timeOffset="92969.3174">22336 8001 122 0,'0'0'40'0,"-24"10"1"16,13 15-11-16,-19 0-26 16,-2 6-2-16,-6 3 1 0,0 2-2 15,5 4 1-15,5-5-1 16,4-4 0-16,5-4 0 15,11-9 0-15,8-18-1 16,13 7 0-16,10-16 1 16,1-10-1-16,5-8 0 15,4-3 0-15,-1-6 0 16,1-2 0-16,-7 3 1 15,-3 3 0-15,-8 10-1 16,-6 6 1-16,-9 16-2 16,0 0 2-16,0 0-1 15,-14 22 0-15,6-6-1 16,1 8 0-16,3-3 1 15,6-6 0-15,5-5 0 16,10-6 1-16,8-8-1 0,9-7 1 16,5-7 1-16,5-8-2 15,4-1 0-15,1-4 0 16,-2 4 0-16,-6 1 0 15,-3 7 0-15,-12 7 0 16,-8 13 0-16,-10 13 0 16,-13 9 0-16,-7 7 0 15,-10 8 0-15,-4 5 0 16,-4 4 0-16,4 0-2 15,-2-10-5-15,13 3-3 16,-2-21-2-16,23 8-6 16,-6-27-6-16,26 7-4 15,-7-26-2-15,24 11-2 16,-5-15 0-16,20 2-2 0</inkml:trace>
  <inkml:trace contextRef="#ctx0" brushRef="#br3" timeOffset="93577.3523">22796 8141 54 0,'14'11'40'15,"0"-4"-2"-15,-14-7 3 16,32 9-15-16,-16-13-8 16,17 5-12-16,3-6-1 15,10 2-1-15,5-4-1 16,4-1-1-16,-2-3 0 0,-3-3-2 15,-8 0 1 1,-7-2 0-16,-14-5-1 0,-11 1 1 16,-11 0 0-16,-10 3 0 15,-11 3 0-15,-8 7 0 16,-7 2-1-16,-9 13 2 15,-3 10-2-15,-2 7-1 16,0 5 2-16,7 6-2 16,7 3 1-16,11-4 0 15,17 3 0-15,17-10-1 16,19-5-1-16,19-10-2 15,25-1-6-15,-3-19-8 16,26 9-8-16,-17-25-4 16,17 13-2-16,-20-16-4 15,2 8-5-15,-20-5 5 0</inkml:trace>
  <inkml:trace contextRef="#ctx0" brushRef="#br3" timeOffset="93954.3739">23650 8135 101 0,'-23'7'40'15,"3"10"0"-15,-10-1 0 16,10 3-34-16,-5 8-2 15,3 4 0-15,-3-2-1 16,6 0 0-16,2-5-1 16,7-3-1-16,5-10 0 15,5-11 0-15,11-1-1 16,5-11 1-16,6-10-1 15,3-3 0-15,3-5 0 16,3-2 0-16,0-2 0 0,0 1 0 16,-3 4 0-16,-5 6 0 15,-5 6 0-15,-3 9 1 16,-3 9-1-16,-10 9 0 15,-2 10 0-15,-3 8 0 16,-5 5 0-16,4 4 0 16,0 1 0-16,7-3-2 15,8-7 0-15,9-8-3 16,19-6-4-16,1-22-8 15,28 3-7-15,-13-25-5 16,29 8-2-16,-13-22-3 16,11 5-6-16,-7-15 2 15</inkml:trace>
  <inkml:trace contextRef="#ctx0" brushRef="#br3" timeOffset="94135.3842">24567 7810 114 0,'-42'35'39'15,"-3"19"0"-15,-17-3-6 16,12 13-27-16,-5 0-4 15,10 0-1-15,8-5-3 16,11-8-2-16,16-4-12 16,-1-26-11-16,26 0-10 15,-15-21-3-15,23-5-2 16,-15-17 2-16</inkml:trace>
  <inkml:trace contextRef="#ctx0" brushRef="#br3" timeOffset="94299.3936">24120 8017 98 0,'0'0'44'16,"16"-25"1"-16,22 25-2 15,8-8-18-15,16 11-25 16,17 8-3-16,2-7-8 16,16 14-13-16,-28-18-7 15,8 17-8-15,-25-8-6 16,-12 7-2-16,-40-16 3 15</inkml:trace>
  <inkml:trace contextRef="#ctx0" brushRef="#br3" timeOffset="95205.4454">1320 10083 82 0,'8'-28'37'16,"7"8"-2"-16,-5-9 4 15,4 12-24-15,-17-8-8 16,6 12-1-16,-8 1-1 0,5 12-1 15,-23 10-1 1,1 16 1-16,-4 6-1 0,-6 14 0 16,-2 9-1-16,2 4-1 15,3 1 0-15,7-2 0 16,8-4-1-16,13-9 1 15,15-10-1-15,12-11 1 16,17-14-2-16,10-12 1 16,9-13 1-16,9-12-1 15,-5-11 2-15,-5-7-2 16,-9-10 0-16,-10-4 0 15,-20-4 3-15,-14 2-5 16,-17 3 2-16,-16 7-1 16,-7 8 0-16,-7 8-1 15,-6 12 1-15,1 8-1 0,11 16-2 16,6 5-4-16,23 18-8 15,1-12-8-15,33 20-5 16,2-14-4-16,28 13-7 16,7-6-1-16,19-2 4 15</inkml:trace>
  <inkml:trace contextRef="#ctx0" brushRef="#br3" timeOffset="95497.4619">2778 9308 102 0,'-43'-34'38'0,"-1"23"2"15,-19 12-2-15,2 32-25 16,-5 17-10-16,-7 24-1 15,0 18 1-15,4 24-1 16,8 9 0-16,9 3-1 16,12 0-1-16,17-5 0 15,14-9-4-15,11-20-1 16,20-7-17-16,-5-35-6 15,21-5-10-15,-14-28-2 16,7-13-1-16,-12-18 1 16</inkml:trace>
  <inkml:trace contextRef="#ctx0" brushRef="#br3" timeOffset="95678.4724">2003 10188 125 0,'0'0'43'0,"-7"-24"-1"15,31 18-1-15,13-9-37 16,22-7-4-16,19-3-4 15,16-12-6-15,17 13-14 16,-6-22-6-16,18 17-8 16,-8-13-3-16,14 9-3 15,-2-5 3-15</inkml:trace>
  <inkml:trace contextRef="#ctx0" brushRef="#br3" timeOffset="96091.4959">4165 9474 72 0,'20'-38'38'0,"2"14"1"0,-13 0-1 15,4 21-9-15,-13 3-24 16,-8 15 0-16,1 15-2 16,-6 19 0-16,-4 13-1 15,-3 15 0-15,-8 13 0 16,3 11-1-16,-3-2 0 15,4 3 0-15,1-7-2 16,6-12-1-16,9-9-4 16,4-25-8-16,20-1-15 15,-12-28-11-15,16-8 2 16,-9-24-5-16,7-4 6 15</inkml:trace>
  <inkml:trace contextRef="#ctx0" brushRef="#br3" timeOffset="96279.5067">3863 10070 122 0,'-22'-6'40'0,"22"6"1"16,0 0-1-16,43-21-38 16,10 0 0-16,18-7-3 15,13-4-1-15,9-9-4 16,16 9-13-16,-16-21-11 15,14 14-9-15,-19-9-2 16,-5 5 0-16,-19-7-1 16</inkml:trace>
  <inkml:trace contextRef="#ctx0" brushRef="#br3" timeOffset="96703.5311">4939 9166 108 0,'-24'15'40'15,"3"26"1"-15,-13 5-2 16,2 23-33-16,-5 8 0 15,0 18-1-15,-1 9-1 16,-2 6 0-16,4-1-2 16,8-5-2-16,9-10 0 15,6-13 0-15,7-17 0 16,13-13 0-16,11-24 0 15,13-20 0-15,8-17 0 16,6-15 0-16,5-12 0 16,-1-11 0-16,0-2 0 15,-5-2 0-15,-5 7 0 16,-11 11 0-16,-7 13 0 0,-8 17 0 15,-8 21 0-15,-7 12 0 16,-3 13 0-16,1 6 0 16,1 11 0-16,3-2 0 15,8-4 0-15,7-13-5 16,13-6-3-16,1-24-7 15,23 3-6-15,-16-31-7 16,19 5-3-16,-17-27-2 16,9 5-5-16,-17-16 0 15,-2 4 4-15</inkml:trace>
  <inkml:trace contextRef="#ctx0" brushRef="#br3" timeOffset="97023.5494">5325 9975 119 0,'0'22'40'15,"-2"-5"1"-15,18 7-1 0,7-10-37 16,16-4 0-16,8-6-1 15,8-5-1-15,3-10-1 16,0-4 1-16,-3-8-1 16,-7-3 0-16,-12-2 0 15,-13-3 0-15,-15 0 0 16,-12 0-1-16,-16 5 1 15,-15 6 0-15,-12 8 0 16,-10 9 1-16,-4 14 0 16,-4 12 0-16,5 12 0 15,3 12 1-15,13 6-2 16,12 2 0-16,22-3 0 15,18-4 0-15,22-8 0 16,14-17-8-16,20-2-4 0,-3-27-8 16,24 8-8-16,-11-28-5 15,27 11-3-15,-7-21-8 16,15 0 4-16</inkml:trace>
  <inkml:trace contextRef="#ctx0" brushRef="#br3" timeOffset="97698.588">7521 10005 78 0,'-3'-28'36'16,"4"4"-1"-16,-8-11 0 15,5 16-20-15,-15-4-9 16,0 10-1-16,-14 4 1 0,-3 13 0 16,-11 7 0-16,-3 15-1 15,-5 6 0-15,1 11-2 16,1 4 1-16,12 4-2 15,4 1 0-15,12-2-1 16,11-8 0-16,17-6-1 16,15-12 0-16,12-10-1 15,12-14 2-15,7-10 0 16,10-11-1-16,2-10 3 15,1-11-3-15,-3-5 0 16,-4-4 0-16,-5-2 0 16,-10 2 0-16,-5 4 0 15,-13 10 0-15,-7 6 0 16,-9 15 0-16,-8 16 0 15,0 0 0-15,-15 36 0 0,5 2 0 16,-3 9 0-16,5 5 0 16,6-1 0-16,11-4 0 15,12-9-5-15,19-11-2 16,8-24-4-16,27-5-8 15,-6-34-6-15,28 3-4 16,-14-33-2-16,18 5-2 16,-16-21-6-16,-1 0 4 15</inkml:trace>
  <inkml:trace contextRef="#ctx0" brushRef="#br3" timeOffset="97909.6001">8602 9187 110 0,'-31'45'41'0,"-18"19"0"0,2 30 0 16,-1 8-36-16,-4 15 0 15,3 3-2-15,5 2-1 16,11-7-2-16,8-15 0 16,17-9-4-16,7-22-2 15,18-7-10-15,-5-35-10 16,19-2-6-16,-12-32-4 15,11-4-2-15,-13-19-3 16,1-6 4-16</inkml:trace>
  <inkml:trace contextRef="#ctx0" brushRef="#br3" timeOffset="98413.6289">8060 9826 125 0,'-11'-5'41'16,"24"17"1"-16,10-14-8 15,26 7-31-15,21-3-1 16,15 0 0-16,13-4-1 15,8 0 0-15,2-2 0 16,-4 1-1-16,-9 2 0 16,-15 1 0-16,-17 0 1 15,-15-1 1-15,-17 2-2 16,-13 2 0-16,-18-3 0 15,-12 10 0-15,-11 5 0 16,-9 3 0-16,-9 10 0 16,-5 9 0-16,-4 8 0 15,3 5 0-15,4 3 0 0,8 1 0 16,14-6 0-16,18-5 0 15,14-12 0-15,20-14 0 16,13-13 0-16,13-16 0 16,9-13 0-16,3-11 0 15,-2-11 0-15,-7-7 0 16,-13-4 0-16,-11 1 0 15,-17 3 0-15,-17 6 0 16,-12 7 0-16,-13 10 0 16,-7 13 0-16,-6 9 0 15,4 10 0-15,5 5-2 16,14 13-7-16,6-8-2 15,24 12-6-15,-6-22-5 16,33 16-5-16,-8-27 0 0,26 14-3 16,-6-21-1-16,13 6 2 15,-2-7-2-15</inkml:trace>
  <inkml:trace contextRef="#ctx0" brushRef="#br3" timeOffset="99300.6797">9626 9778 119 0,'-12'20'40'0,"-18"-1"3"15,6 14-3-15,-19 4-35 16,10 3-1-16,-5 4 0 15,7 4-4-15,5-3 0 16,6-4 0-16,6-4 0 16,8-6 0-16,10-14 0 15,-4-17 0-15,23-1 0 16,-1-17 0-16,3-13 0 15,3-10 0-15,-2-8 0 0,-1-3 0 16,-5-1 0-16,-1 0 0 16,-3 7 0-16,-6 8 0 15,-3 9 0-15,-2 13 0 16,-5 16 0-16,0 0 0 15,15 9 0-15,-7 9 0 16,0 3 0-16,5 0 0 16,4-3 0-16,3-5 0 15,3-6 0-15,5-7 0 16,3-9 0-16,2-8 0 15,2-2 0-15,2-7 0 16,-2 0 0-16,0-1 0 16,-5 2 0-16,-6 4 0 15,-5 10 0-15,-5 7 0 0,-14 4 0 16,1 29 0-16,-9 5 0 15,-5 7 0-15,-3 9 0 16,1 2 0-16,5 4 0 16,6-6 0-16,10-4 0 15,6-15-4-15,21-6-7 16,2-21-3-16,22 4-4 15,-6-31-4-15,25 7-5 16,-17-31 0-16,17 12 0 16,-14-19 0-16,8 5 2 15,-12-6 1-15,-3-2 0 16,-6 6 21-16,-10-2 20 15,1 25 5-15,-27-12 3 16,7 25 5-16,-30-5 2 0,10 20 2 16,-31 4 8-16,4 18-18 15,-26-3-15-15,2 8-2 16,-1 2-1-16,1 2-1 15,6 0-5-15,7-2 0 16,15-5 0-16,12-3 0 16,17-9 0-16,18-6 0 15,10-4 0-15,11-2 0 16,1-1 0-16,6 1 0 15,-4 4 0-15,-6 6 0 16,-11 6 0-16,-11 9 0 16,-16 7 0-16,-12 8 0 15,-10 1 0-15,-14 2 0 16,-2-3 0-16,-5-3 0 15,6-5 0-15,2-12-4 0,17-4-6 16,3-18-4-16,24 2-4 16,-1-29-7-16,36 16-4 15,-7-26-1-15,34 15-1 16,-3-14 1-16,15 13 1 15,0 4-1-15</inkml:trace>
  <inkml:trace contextRef="#ctx0" brushRef="#br3" timeOffset="99434.6873">11155 10060 126 0,'-23'5'41'0,"-1"-18"-1"16,10 0-6-16,7 3-50 0,-5-22-12 16,25 14-8-16,-11-9-7 15,12 5-1-15,2-7 1 16</inkml:trace>
  <inkml:trace contextRef="#ctx0" brushRef="#br1" timeOffset="277466.8702">4336 10875 41 0,'16'-5'27'16,"2"1"0"-16,4-2-1 0,2 1-24 15,6 1 1-15,3-2 0 16,15 3 1-16,7-5 0 15,15 3 0-15,7-3-1 16,13 4 0-16,10-3 1 16,16 3-1-16,9 1-2 15,10 3 0-15,6 1 0 16,11 2 0-16,12 0-1 15,12-2 1-15,10-2 0 16,15-3-1-16,10-3 1 16,20 0 0-16,18-4 0 15,16-4-1-15,19 2 1 16,12 0-1-16,19 2 0 15,6 2 1-15,13 1-1 0,4 1 0 16,7 2 1-16,4 2-1 16,1-3 0-16,10 2 0 15,6-4 1-15,6-1-1 16,2-5 1-16,5-4 1 15,2-6-2-15,-2-3 0 16,-4-1-5-16,-20-10-18 16,-14 5-9-16,-23-2-3 15,-32 0 4-15</inkml:trace>
  <inkml:trace contextRef="#ctx0" brushRef="#br4" timeOffset="281450.098">800 11271 67 0,'11'-29'36'0,"4"8"-1"15,-7-2 1-15,6 13-29 16,-14 10-1-16,18 1-1 16,-9 20-2-16,1 21 1 15,-9 17-2-15,-2 20 1 16,-6 15-3-16,-5 12 0 15,-4 7 0-15,-3 0-2 16,2-1-2-16,-2-20-7 16,14-4-24-16,0-25-3 15,15-13 1-15,1-23 0 16</inkml:trace>
  <inkml:trace contextRef="#ctx0" brushRef="#br4" timeOffset="281837.1202">1364 11774 86 0,'3'11'37'0,"-13"2"0"15,2 11 0-15,-7 1-35 16,4 10-1-16,-7 3 2 15,8 6-3-15,-1 1 2 16,4-4-2-16,6-4 0 16,4-8 1-16,9-14-1 0,5-14 0 15,8-16-1-15,3-17 1 16,5-11 0-16,3-10 2 15,0-2-1-15,-2-2 0 16,-6 4 1-16,-4 12 0 16,-4 11 0-16,-4 14 1 15,-6 17-2-15,-4 17-1 16,-5 15 1-16,2 7-3 15,1 11-1-15,1-5-5 16,14 8-29-16,2-16-3 16,15-3 2-16,1-24-5 15</inkml:trace>
  <inkml:trace contextRef="#ctx0" brushRef="#br4" timeOffset="282517.1591">3058 11511 65 0,'0'0'35'0,"0"0"-1"16,-13 4-10-16,-3 18-11 15,-22-3-2-15,1 12-4 16,-10 2-2-16,2 8 1 0,-4 0-3 16,10 3 1-16,3-4-2 15,13-2-1-15,9-5-1 16,13-6-1-16,11-6 1 15,14-6-2-15,7-6 2 16,9-5-2-16,8-5 2 16,3-3 1-16,-1-4-1 15,-2 1 2-15,-3-3-3 16,-11 5 3-16,-5 4-3 15,-14 3 1-15,-15-2-1 16,-6 26 1-16,-13 1-1 16,-14 3-1-16,-5 10 1 15,-6 0-1-15,-4 1 2 16,3-3 0-16,7-2-3 0,6-14-3 15,20-2-29-15,12-20-1 16,0 0 0-16,16-27-2 16</inkml:trace>
  <inkml:trace contextRef="#ctx0" brushRef="#br4" timeOffset="282892.1805">3581 11704 71 0,'-17'12'36'0,"2"9"1"16,-17-2 0-16,3 16-27 0,-11-4-3 15,9 11-1-15,-4-4-1 16,11 2-2-16,2-5 0 15,13-3-2-15,9-6 0 16,14-11-1-16,10-10 1 16,13-11-1-16,7-10 1 15,6-9-1-15,-2-10 0 16,2-3 2-16,-10-3-2 15,-7 0 1-15,-10 3-1 16,-16 5 0-16,-8 7-2 16,-13 7 1-16,-5 10-3 15,-6 0-1-15,2 9-2 16,-1-11-12-16,24 11-18 15,-16-12-1-15,26-1 0 16,7-16 0-16</inkml:trace>
  <inkml:trace contextRef="#ctx0" brushRef="#br4" timeOffset="283102.1925">4205 11203 62 0,'-6'22'38'0,"-6"22"0"15,-18 5 1-15,1 18-15 16,-11 5-21-16,3 9 3 15,0 4-4-15,4-4-1 16,9-2-1-16,9-13-3 16,15-5-1-16,8-17-5 0,25-1-22 15,-6-25-8-15,17-7 1 16,-1-17 0-16</inkml:trace>
  <inkml:trace contextRef="#ctx0" brushRef="#br4" timeOffset="283292.2034">4376 11689 91 0,'-6'-12'38'15,"6"12"1"-15,-16 14-2 16,3 14-31-16,-3 5-2 16,5 7-3-16,-2 3 0 15,6 1-2-15,-1-3 0 16,5-9-4-16,10-5-3 15,-7-27-30-15,25 0 0 16,-6-28 0-16,13-5-1 0</inkml:trace>
  <inkml:trace contextRef="#ctx0" brushRef="#br4" timeOffset="283426.2111">4390 11182 91 0,'-16'5'32'15,"4"14"-11"-15,10 4-23 16,11 3-33-16,12-1-2 15,17 5 0-15</inkml:trace>
  <inkml:trace contextRef="#ctx0" brushRef="#br4" timeOffset="283816.2334">5003 11593 90 0,'-59'15'39'15,"2"12"2"-15,-11-6-2 16,12 10-32-16,-7 3-2 15,14 4-2-15,5 2 0 16,15 2-1-16,16-8 0 16,21-5-2-16,21-13 1 15,17-14-2-15,17-18 1 16,12-18 1-16,5-17 0 15,5-15 0-15,-2-15-1 16,-8-3 1-16,-13-6-1 16,-12 3 1-16,-16 7 0 0,-13 11-2 15,-8 12 1-15,-12 19 0 16,-10 21 0-16,-10 18 0 15,-8 22-1-15,1 21 1 16,-4 16 0-16,3 9-1 16,6 10-2-16,6-4-2 15,20 8-14-15,9-25-22 16,23-4 1-16,6-22-1 15,24-10-1-15</inkml:trace>
  <inkml:trace contextRef="#ctx0" brushRef="#br4" timeOffset="284124.251">5692 11475 93 0,'-35'20'39'0,"-10"-7"1"15,15 14 0-15,-9-5-36 16,19 0 0-16,7-6-2 15,16-2 0-15,10-5-1 16,9-4-1-16,9-2 1 16,-1-2-1-16,2 3 0 15,-6 1 1-15,-6 7-1 16,-9 6 2-16,-15 11-1 15,-10 6 0-15,-10 4 0 16,-2 0-1-16,-6 0 0 16,4-7-3-16,8-5-1 15,5-19-8-15,25-1-27 16,6-24-4-16,24-4 4 0,2-11-3 15</inkml:trace>
  <inkml:trace contextRef="#ctx0" brushRef="#br4" timeOffset="284245.2576">5970 11890 99 0,'-20'42'38'0,"3"-2"-2"16,3-4-32-16,6-20-42 16,7-2-1-16,1-14-2 15</inkml:trace>
  <inkml:trace contextRef="#ctx0" brushRef="#br4" timeOffset="284763.2875">6998 11131 71 0,'11'-9'37'0,"4"11"-1"16,-15-2 1-16,8 37-31 15,-10-2-1-15,1 18 0 16,-10 9-2-16,3 11 1 16,-6 3-3-16,2 4 2 0,0-2-3 15,2-7-1-15,9-4-4 16,-6-17-24-16,15-5-9 15,-5-16 1-15,9-5-2 16</inkml:trace>
  <inkml:trace contextRef="#ctx0" brushRef="#br4" timeOffset="284965.2991">6680 11691 94 0,'-16'-17'38'15,"16"17"3"-15,6-26-2 16,18 9-32-16,9-8-5 15,13 1-1-15,11-5-1 16,5-2-1-16,10 2-3 0,0-5-3 16,14 13-28-16,-13-12-4 15,2 8 0-15,-11-6-1 16</inkml:trace>
  <inkml:trace contextRef="#ctx0" brushRef="#br4" timeOffset="285371.3223">7586 11078 90 0,'-29'16'39'0,"2"17"2"16,-6 0-5-16,3 12-31 15,-2 5 0-15,7 11-1 16,-2 1-2-16,8 5 1 0,0-1-1 15,8-4 0-15,1-2-1 16,3-4 1-16,5-8-3 16,0-10 1-16,6-8-1 15,0-7 0-15,-4-23 0 16,16 10 1-16,-3-19 0 15,1-12-2-15,1-3 2 16,-3-6 1-16,4-1-1 16,-4 0 1-16,-1 7 0 15,-1 6-3-15,-10 18 3 16,14-4-1-16,-6 16 0 15,-3 13 2-15,3 5-3 16,3 1 0-16,6 4 0 0,6-3-3 16,9-1-1-16,5-16-4 15,25 1-29-15,-10-21-4 16,13-1 2-16,-10-13 0 15</inkml:trace>
  <inkml:trace contextRef="#ctx0" brushRef="#br4" timeOffset="285716.3416">7982 11603 83 0,'-15'2'38'0,"11"12"1"16,4-14-1-16,3 24-32 15,7-16-2-15,14-2 0 16,3-4-2-16,13-4 1 0,0-5-1 15,6-3-1-15,-4-5 0 16,-1-4 0-16,-11 0 0 16,-7-2 0-16,-14-2-1 15,-13 3 0-15,-15 2 1 16,-10 5-1-16,-10 6 1 15,-10 10-1-15,-4 7 1 16,-1 8 0-16,0 11 0 16,6 6 1-16,8 3-1 15,14 3 2-15,14-4-3 16,17-3 0-16,21-7-5 15,16-21-15-15,28 5-20 16,12-19-3-16,27-2 2 16,10-18-3-16</inkml:trace>
  <inkml:trace contextRef="#ctx0" brushRef="#br4" timeOffset="286579.3914">9201 11428 62 0,'7'12'35'0,"-6"0"0"15,2 11 0-15,-7-2-26 16,4 11-4-16,-7-1 1 0,8 10 1 15,-8-1-1-15,4 6 1 16,-3-6-3-16,2 0-2 16,2-10 1-16,0-3-2 15,2-9 0-15,0-18-2 16,0 0 2-16,14-6-2 15,-7-16 1-15,0-6 2 16,2-9-2-16,0-3 1 16,1-10-1-16,0-2 1 15,0 3-1-15,4 2 0 16,0 2 0-16,1 4 0 15,4 7 0-15,-2 8 0 16,7 8 0-16,-1 7 0 16,1 9 0-16,1 4-1 15,-2 8 1-15,3 1 0 0,-5 6 0 16,-4 3 0-16,-7 5 0 15,-8 4 0-15,-5 2-1 16,-12 1 1-16,-6 0 0 16,-10 0 0-16,-5-2 0 15,-4-1 0-15,-3-6 0 16,3-1 2-16,-1-1-1 15,4-2 1-15,6 4-2 16,4 6 0-16,3 5 0 16,8 6 0-16,0 10 1 15,3 5-3-15,3 7 2 16,-1 2-4-16,5 1 0 15,-5-10-6-15,13 4-30 16,-9-16 0-16,12-4 1 0,-1-18-3 16</inkml:trace>
  <inkml:trace contextRef="#ctx0" brushRef="#br4" timeOffset="287564.4476">10113 11431 68 0,'4'-17'36'16,"0"3"0"-16,-14-3 0 15,10 17-30-15,-24-15-1 16,1 16 0-16,-13 8 0 0,-1 12 0 16,-12 7 0-16,4 8-1 15,-4 5 0-15,7 4-1 16,3-3 0-16,10 1 1 15,11-5-2-15,10-6 1 16,11-10-2-16,13-5 1 16,10-12-1-16,10-5-1 15,7-9 0-15,3-7-1 16,3-9 1-16,-4-5-2 15,-2-4 2-15,-5-2-1 16,-9 1 1-16,-7 2 1 16,-8 6-1-16,-8 6 1 15,-5 7-1-15,-1 14 0 16,-16 5 1-16,3 10-1 0,0 7 0 15,1 4 0-15,2 3 0 16,3 0 0-16,8-2 0 16,6-7-1-16,12-6 0 15,6-10-2-15,11-5-1 16,2-8 0-16,11-5-1 15,-4-5-1-15,5-1 0 16,-8-4 0-16,-2 7 1 16,-10-2 1-16,-8 9 1 15,-8 2 2-15,-14 8 0 16,0 0 2-16,3 15 1 15,-13 4 1-15,-4 1 1 16,2 5 0-16,-2 2 0 16,5 0 1-16,-3 0 0 0,7-1 0 15,1-8-2-15,3-2 1 16,1-16-1-16,0 0-2 15,16 0 2-15,-4-16-3 16,0-7 0-16,4-6 0 16,-2-6 0-16,1-2 0 15,-1-1 0-15,-1 1 1 16,-3 6-1-16,-2 4 0 15,2 7 0-15,-2 6 0 16,2 8 0-16,2 3-1 16,5 5 0-16,3-2-2 15,11 6-4-15,-2-13-8 16,17 11-23-16,-11-14-1 0,13 6-1 15,-8-14-1-15</inkml:trace>
  <inkml:trace contextRef="#ctx0" brushRef="#br4" timeOffset="287895.4667">11144 11064 75 0,'0'0'40'0,"0"0"-2"16,-4 14 2-16,-1 7-25 15,-8 11-11-15,0 13 1 16,-6 10-3-16,0 9 0 16,0 5-1-16,0 2 0 15,7-2-3-15,0-9 1 16,12-4-4-16,-2-22-12 15,15-3-22-15,-6-21 0 16,12-6-1-16,-7-18 1 16</inkml:trace>
  <inkml:trace contextRef="#ctx0" brushRef="#br4" timeOffset="288240.4864">10940 11338 77 0,'-17'-8'40'0,"-2"0"0"15,19 8 0-15,0 0-20 16,0 15-16-16,16-10-1 15,12 3 0-15,9-3-1 16,7 2-1-16,2-4 1 16,5-1-1-16,0 0-1 15,4-3 1-15,-10 2-1 16,-5-2 1-16,-6 4-1 15,-9 1 0-15,-6 4 1 16,-9 6-1-16,-9 6 0 16,-7 6 0-16,-4 6 1 15,-2 4-1-15,-6 4 0 16,3-2 2-16,-1 0-2 0,3-7 1 15,7-5-3-15,5-14-2 16,12-6-2-16,0-24-9 16,25-2-23-16,-10-18-6 15,14-3 4-15,-10-17-3 16</inkml:trace>
  <inkml:trace contextRef="#ctx0" brushRef="#br4" timeOffset="288391.4951">11481 11033 103 0,'-20'-11'40'16,"-7"0"1"-16,13 18 1 15,0 0-41-15,10 4-4 16,17 6-5-16,-4-6-19 16,21 13-14-16,2-5 1 15,16 10-1-15,-5-7 0 0</inkml:trace>
  <inkml:trace contextRef="#ctx0" brushRef="#br4" timeOffset="288633.5086">11973 11379 82 0,'-23'-1'41'15,"1"9"-1"-15,-18-6 1 16,10 10-33-16,-18 2-2 16,4 8 1-16,-4 5-2 15,5 5-1-15,5-2-1 16,10 2-2-16,14-4 0 0,14-8-1 15,20-5-2 1,12-14-1-16,23-4-6 0,2-26-17 16,26 4-16-16,-2-19 1 15,12-1-2-15,-9-16 2 16</inkml:trace>
  <inkml:trace contextRef="#ctx0" brushRef="#br4" timeOffset="288817.5194">12341 11003 111 0,'-38'36'40'0,"2"19"1"16,-4 0-7-16,3 12-33 16,3 2 1-16,7 2-2 15,8 0-1-15,8-8-3 16,17 3-13-16,2-25-23 0,14-5 0 15,1-19-1-15,11-9 0 16</inkml:trace>
  <inkml:trace contextRef="#ctx0" brushRef="#br4" timeOffset="289142.538">12374 11436 94 0,'0'0'40'15,"-3"25"2"-15,3-25-3 16,22 12-34-16,4-12-2 15,8-5-1-15,3-3 0 16,3-5 0-16,-2-1-1 0,-5-1 0 16,-8-3 0-16,-7 0-1 15,-16 0 1-15,-9 4-1 16,-10 4 0-16,-11 5 0 15,-7 7 1-15,-3 5-1 16,-1 10 0-16,1 8 0 16,5 10 1-16,7 3-1 15,9 4 0-15,14-2 0 16,14 0-3-16,8-12-6 15,30 5-20-15,4-22-13 16,29-7 1-16,8-18-3 16</inkml:trace>
  <inkml:trace contextRef="#ctx0" brushRef="#br4" timeOffset="289810.5762">13224 11288 55 0,'0'0'37'15,"-23"-7"0"-15,2 16 0 16,-17-4-22-16,7 16-6 0,-11-4-2 16,9 7-1-16,3-3-2 15,11 0 0-15,7-5-3 16,14-6 1-16,13-6-2 15,10-2 1-15,5-2-1 16,5 0 1-16,-3 1 0 16,-2 2 0-16,-7 4 0 15,-8 4 0-15,-11 9 0 16,-9 0 0-16,-10 6 0 15,-7 0 0-15,-2 2-1 16,-3-1 0-16,4-1-3 16,2-11-1-16,16 8-15 15,5-23-21-15,0 0 1 0,16-1-3 16,11-12 2-16</inkml:trace>
  <inkml:trace contextRef="#ctx0" brushRef="#br4" timeOffset="290269.6025">14330 10634 87 0,'-62'64'38'0,"-22"18"0"15,2 25 1-15,-15 10-33 16,17 13 0-16,7-7-2 15,20-7-1-15,20-11-2 0,25-16-2 16,31-9-5-16,12-28-32 16,41-10-1-16,9-20-1 15,27-8-1-15</inkml:trace>
  <inkml:trace contextRef="#ctx0" brushRef="#br4" timeOffset="290862.6364">14707 11417 66 0,'-11'-24'36'16,"11"24"0"-16,-31-23 2 15,9 20-31-15,-9-3-2 16,3 10 1-16,-9 1 0 15,5 13-1-15,-4 4-1 16,5 11 0-16,3 4-1 0,8 1 0 16,2 2-2-16,14-2 2 15,6-3-1-15,9-8 0 16,8-9-1-16,9-10 0 15,6-15-1-15,4-9 1 16,4-12-1-16,0-8-1 16,0-3 1-16,-4-5-1 15,-8 4 1-15,-3 1 0 16,-8 5 0-16,-5 10 1 15,-5 10-1-15,-9 14 0 16,0 0 0-16,-5 16 0 16,-4 12 0-16,4 5-1 15,-2 7 0-15,6-2 0 0,7 0-3 16,4-9-1-1,19 1-11-15,-4-27-23 0,27-6 0 16,0-27-2-16,19-6 2 16</inkml:trace>
  <inkml:trace contextRef="#ctx0" brushRef="#br4" timeOffset="291073.648">15433 10830 97 0,'-28'34'37'16,"2"28"2"-16,-16 13-2 15,6 13-30-15,-8 11-6 16,3 5-2-16,7-3 0 0,2-9 0 16,14-7-3-16,5-20-2 15,22-4-11-15,-2-32-22 16,20-11 2-16,-4-25-3 15,10-8 3-15</inkml:trace>
  <inkml:trace contextRef="#ctx0" brushRef="#br4" timeOffset="292057.7048">15038 11267 99 0,'-21'10'39'16,"4"-6"2"-16,20 10-2 15,11-7-38-15,19-2 1 16,14-5-2-16,13-3 1 15,11-1-2-15,8-6 1 0,4 1-2 16,2-2 1-16,-3 0-1 16,-11 0 0-16,-8 3 0 15,-12 1 1-15,-14 3 1 16,-13 3 0-16,-24 1 1 15,-3 11 1-15,-20 2-1 16,-9 9 2-16,-10 6-1 16,-3 10 1-16,-4 1-1 15,4 4 1-15,4 2-1 16,13-2 0-16,8-3-1 15,16-8 1-15,11-6-1 16,18-13-1-16,13-9 1 16,9-10-1-16,7-11 0 15,5-9 0-15,-4-4-1 0,-5-10 1 16,-9-1 0-16,-12-4-1 15,-13 1 0-15,-13 5 0 16,-8 3 0-16,-13 7 0 16,-5 7 0-16,-6 9 0 15,0 9 1-15,2 6 0 16,8 6-1-16,6 3 1 16,10-1 0-16,11 0 0 15,14-2-1-15,12-3 1 16,9-5 0-16,11-1 1 15,2-4-1-15,1 2 0 16,-2-2 1-16,-8 4-1 16,-10 0 1-16,-7 7-1 15,-14 1 1-15,-10 8-1 0,-10 3 1 16,-8 9 0-16,-4 0-1 15,-7 3 1-15,3 1-1 16,1-2 1-16,2-1-1 16,5-7 0-16,7-8 0 15,5-13 0-15,11 3 0 16,5-16 1-16,4-8-1 15,7-6-1-15,1-7 1 16,1-5 0-16,-1-3 0 16,-2 2 0-16,-6 4 0 15,-2 4 0-15,-4 8 0 16,-8 7 0-16,-6 17 0 15,0 0 0-15,0 0 0 16,-1 18 0-16,-4 2 1 16,5 1-1-16,0 1 0 0,5-1 0 15,4-5 0-15,6-6 1 16,7-8-1-16,5-7 1 15,5-5-1-15,4-6 0 16,3-3 0-16,1-2 1 16,-2 2-1-16,-6 2 0 15,-6 7 0-15,-10 9 0 16,-10 12-1-16,-10 7 1 15,-5 12-1-15,-7 6-1 16,-3 6-1-16,3 1-1 16,1 4-2-16,2-12-5 15,29 1-8-15,-10-25-12 16,27 1-8-16,-2-20-1 15,19-6 1-15,-4-14 2 0</inkml:trace>
  <inkml:trace contextRef="#ctx0" brushRef="#br4" timeOffset="292372.7228">17025 11172 103 0,'0'0'40'0,"-33"-7"1"16,18 21-3-16,-8-4-35 16,5 6-1-16,3 3 0 15,6 2-1-15,8-1-1 16,8 1 1-16,6-4 0 15,5-1-1-15,2 0 1 16,-1-3-1-16,-1-2 1 16,-3 2 0-16,-2 0-1 0,-9 1 1 15,-3 2-1-15,-5 0 1 16,-7 5-1-16,-7 1-1 15,-4 4 1-15,-6 2-1 16,-3 2 0-16,-5-2-1 16,0-1-1-16,-1-5-2 15,11 4-6-15,-8-23-13 16,22 6-15-16,-1-16-2 15,17-3-1-15,8-18 1 16</inkml:trace>
  <inkml:trace contextRef="#ctx0" brushRef="#br4" timeOffset="293084.7635">17847 11227 66 0,'-4'-15'36'0,"4"15"0"16,-18-7 1-16,8 18-28 16,-15-1-1-16,6 13-1 15,-12 3-1-15,5 10-1 16,-6 2-1-16,10 4 0 15,0 0-1-15,8 1 0 16,10-6-2-16,11-5 1 0,12-7-2 16,7-8 1-16,13-11-1 15,3-8 0-15,5-9 0 16,3-8 0-16,-5-8 0 15,-8-4 0-15,-6-7 0 16,-11 1 0-16,-12-1 0 16,-13 4 0-16,-7 4-1 15,-11 5 1-15,-8 6 0 16,0 8 0-16,-4 4 0 15,5 3 1-15,6 2-1 16,5 1 0-16,9 0 0 16,10 1 0-16,0 0-1 15,25-15-2-15,3 11-3 0,-2-2-6 16,19 17-13-16,-13-6-15 15,9 12 1-15,-10-2-1 16,6 7 1-16</inkml:trace>
  <inkml:trace contextRef="#ctx0" brushRef="#br4" timeOffset="293596.7928">18299 11281 72 0,'0'0'39'0,"0"0"0"16,0 0 0-16,-16 4-20 15,16-4-15-15,-18 15 0 16,11-1-1-16,-5 5-1 15,0 9 0-15,-1 5 0 16,3 4-1-16,1 2 0 16,-1 1 0-16,5-4 0 15,0-4-1-15,3-7 1 16,2-8-1-16,0-17 1 15,0 0-1-15,12-5 0 0,-7-15 1 16,1-8-1-16,2-5 1 16,-3-5 0-16,3-5-1 15,1-1 1-15,4 0-1 16,2 5 1-16,6 1-1 15,4 6 1-15,9 2-1 16,10 6-3-16,3-4-6 16,20 16-13-16,-11-8-16 15,20 7-3-15,-4-7-2 16,13 9 1-16</inkml:trace>
  <inkml:trace contextRef="#ctx0" brushRef="#br4" timeOffset="294727.8575">19330 11326 73 0,'10'-10'36'15,"-6"-3"-1"-15,-4 13 2 16,1-11-31-16,-1 11-1 16,-7 17-1-16,-1 4 1 15,-6 2-1-15,3 8 0 16,-7-1-2-16,5 4 1 15,1-5-1-15,2-3 0 16,3-7-1-16,6-5 0 16,1-14-1-16,15-5 0 15,2-13 1-15,1-5-1 16,3-4 0-16,2-5 0 15,-3-1 1-15,-1-1-1 0,-1 4 1 16,-8 3-1-16,-3 6 1 16,-2 6-1-16,-3 4 1 15,-2 11-1-15,0 0 1 16,0 0-1-16,-3 18 0 15,6 0 0-15,0 2 0 16,5 5 1-16,4-2-1 16,5-1 0-16,6-5 1 15,9-6 0-15,5-9 0 16,4-5 0-16,6-10 0 15,2-8-1-15,-2-6 1 16,0-2 0-16,-8 0-1 16,-6 2 1-16,-7 4-1 15,-10 6 1-15,-16 17-1 0,0 0 0 16,0 0 0-16,-17 30 0 15,-1-2 0-15,-3 5-1 16,2 4 0-16,2 1-2 16,9-2-1-16,4-10-1 15,17 2-3-15,4-19-5 16,25 7-11-16,-7-23-13 15,16 4 0-15,-6-18 6 16,7 6 23-16,-10-8 4 16,-9 0 5-16,-4 5 6 15,-22-12 14-15,5 14 11 16,-21-6 3-16,9 22-4 15,-32-18-21-15,16 20-2 0,-9-1-3 16,4 13 0-16,-4 3 0 16,7 9-2-16,-2 4 0 15,9 4-1-15,1 2 0 16,10-4-1-16,5-3 1 15,10-6-1-15,8-9 0 16,7-9-1-16,6-10 1 16,1-9-1-16,4-11 1 15,-5-5-1-15,-5-4 0 16,-4-3 0-16,-10-2 0 15,-9 1-1-15,-7 3 0 16,-6 6 0-16,-6 7-1 16,-3 3-1-16,1 7-1 15,0 2-2-15,13 10-3 16,-11-10-8-16,30 14-12 0,-8-12-8 15,22 3-1-15,-1-10 0 16,12-1 2-16</inkml:trace>
  <inkml:trace contextRef="#ctx0" brushRef="#br4" timeOffset="294926.8686">20746 10790 101 0,'4'-14'40'16,"-19"8"-1"-16,-2 25-1 15,-16 9-33-15,1 19-1 16,-6 9-2-16,-1 11-1 15,-1 9 0-15,5 4-1 16,6 2 0-16,6-7-3 16,13-3-2-16,3-15-7 0,22 2-22 15,-6-22-5-15,18-6 1 16,-4-20-3-16</inkml:trace>
  <inkml:trace contextRef="#ctx0" brushRef="#br4" timeOffset="295280.8891">20664 11329 102 0,'0'0'38'0,"12"1"2"16,11 3-2-16,9-7-35 15,8-1-1-15,11-1 0 16,6-3 0-16,1-5-1 0,0 1 0 15,-4-2 0-15,-6-1-1 16,-13-1 1-16,-10-1-1 16,-14 1 0-16,-14-1 0 15,-12 5 0-15,-12 3 0 16,-11 5 1-16,-7 7 0 15,-6 8-1-15,-2 9 1 16,2 5 0-16,4 9 0 16,11 3-1-16,9 2 1 15,13 0-1-15,17-7-2 16,21-1-3-16,10-18-8 15,32 8-14-15,-2-25-13 16,18 0 0-16,-4-18-2 16,15 0 2-16</inkml:trace>
  <inkml:trace contextRef="#ctx0" brushRef="#br4" timeOffset="295820.92">21563 11179 101 0,'-32'16'40'0,"-13"-1"0"16,7 11 0-16,-12 2-36 15,13 2-1-15,5 2 0 16,9 2-1-16,8-6-1 16,14-2 0-16,14-9-2 15,11-9-1-15,13-8-2 16,5-10-2-16,11-3-3 15,-3-17-6-15,15 9-9 0,-20-13-13 16,8 5 0-16,-20-2-1 16,1 11 25-16,-15 1 12 15,-10 3 5-15,-9 16 8 16,0 0 11-16,-12 11 12 15,-13 4 3-15,11 13 2 16,-11-9-23-16,11 14-10 16,0-6-3-16,8 2 0 15,3-6-2-15,10-4-1 16,7-9 0-16,5-7-1 15,8-6 0-15,4-10-1 16,4-4 0-16,6-7 0 16,-2-4 0-16,-1-2 0 15,-3 0 1-15,-5 4-1 16,-3 5 1-16,-9 2 0 0,-6 9 1 15,-12 10-1-15,0 0 1 16,2 10 0-16,-10 7 0 16,1 3-1-16,-3 6 0 15,-2 1-2-15,4 5-4 16,-6-13-9-16,15 16-13 15,-11-19-13-15,12 1 1 16,-2-17-2-16,0 0 1 16</inkml:trace>
  <inkml:trace contextRef="#ctx0" brushRef="#br4" timeOffset="296234.9437">22415 10729 93 0,'-33'43'38'0,"-11"7"-2"15,4 17 0-15,-6 0-30 16,10 11-4-16,4 0 0 15,10-3-3-15,14-4-2 16,7-13-6-16,28-5-27 16,-3-19-1-16,19-5 0 15,1-22-1-15</inkml:trace>
  <inkml:trace contextRef="#ctx0" brushRef="#br4" timeOffset="296601.9647">22477 11190 104 0,'-9'22'39'16,"-2"-7"0"-16,15 10-3 16,7-11-33-16,15 0-1 15,8-7 0-15,8-4-1 16,6-6 0-16,2-6 0 15,-1-4 0-15,0-4 0 16,-9-4-1-16,-9 0 1 16,-10 1-1-16,-9-2 0 15,-10 5 0-15,-9 4 0 16,-9 6 1-16,-9 7-1 15,-6 7 0-15,-6 11 0 0,-6 6 0 16,-2 9 1-16,6 5-1 16,3 4 1-16,8-2-2 15,14-1 0-15,15-8-2 16,15-12-5-16,28 3-14 15,-1-25-18-15,21-2 1 16,3-20-2-16,14 0 2 16</inkml:trace>
  <inkml:trace contextRef="#ctx0" brushRef="#br4" timeOffset="296879.9806">23223 11073 100 0,'-25'8'39'0,"-16"-1"1"15,11 11-1-15,-4 0-33 16,10 2-2-16,10-2-2 0,14-1 0 15,14-7-1-15,11 0-1 16,6-6 1-16,8-1 0 16,-3-2-1-16,-1 2 1 15,-8 1-1-15,-10 7 1 16,-14 4-1-16,-9 7 0 15,-14 4 0-15,-6 5 0 16,-4 2-1-16,-2-6-4 16,10 7-8-16,-4-25-15 15,23 2-13-15,3-11 0 16,29-19-1-16,3-12 0 15</inkml:trace>
  <inkml:trace contextRef="#ctx0" brushRef="#br4" timeOffset="297215.9998">23747 10368 125 0,'13'29'42'0,"-9"1"0"16,10 23-7-16,-3 1-31 16,4 11-1-16,-1 4-1 15,1 7 0-15,-3 2-2 16,4 0 0-16,-7-5 0 15,-1-3 0-15,-6-4 0 0,-5-6 0 16,-10-5-2-16,-2-9 0 16,-7-5-2-16,-7-13-4 15,5 5-8-15,-20-26-10 16,11 6-16-16,-14-15 0 15,0-2-2-15,-18-11 1 16</inkml:trace>
  <inkml:trace contextRef="#ctx0" brushRef="#br4" timeOffset="299193.1126">792 13117 27 0,'3'-10'32'0,"-5"-5"1"15,2 15 1-15,-1-27-12 16,1 27-10-16,-2-15-2 0,2 15-2 16,0 0-3-16,0 0 0 15,-17 6-2-15,9 12 0 16,-1 9-1-16,-2 10 0 15,0 10-1-15,0 7 0 16,-1 5-1-16,6-1 2 16,5-9-2-16,8-7 2 15,9-18-1-15,11-16-1 16,8-21 1-16,12-15 0 15,6-13 1-15,5-8-1 16,-4-6 0-16,-3 2 0 16,-7 3 0-16,-9 8 0 0,-7 10 0 15,-13 12-1-15,-15 20 0 16,0 0 1-16,4 19-1 15,-10 12 1-15,-2 10 0 16,3 4-1-16,1 6 0 16,4-1 0-16,5-3 1 15,9-9-1-15,8-9 0 16,4-11 1-16,3-12-1 15,7-13 0-15,-2-10 0 16,2-10 1-16,-3-10 0 16,-4-8-1-16,-1-5 1 15,-8-6-2-15,-3 0-1 16,-9 1 0-16,1 8-1 15,-7 1-4-15,2 17-2 16,-9-3-12-16,16 25-16 0,-11 7-1 16,22 0 1-16,-6 6 1 15</inkml:trace>
  <inkml:trace contextRef="#ctx0" brushRef="#br4" timeOffset="299544.133">1972 13065 76 0,'-19'-1'37'0,"0"15"1"16,-14-5 0-16,5 11-26 16,-12 5-6-16,7 7-2 15,-3 3-1-15,9 3 1 16,3-3-2-16,14-2-1 0,10-6 0 15,15-9 0-15,12-11-1 16,8-9 1-16,7-11 0 16,4-8 0-16,3-7 0 15,-5-4 0-15,-6-7 0 16,-11 2-1-16,-9 0 0 15,-12 4 0-15,-9 6-1 16,-10 8-1-16,-7 7-1 16,-7 5 0-16,5 11-3 15,-3-4-2-15,19 13-15 16,-8-16-14-16,25 4-1 15,1-16-2-15,21-3 3 16</inkml:trace>
  <inkml:trace contextRef="#ctx0" brushRef="#br4" timeOffset="300027.1606">2443 12512 87 0,'-23'-4'39'0,"9"28"0"15,-14 4-1-15,-3 17-32 16,5 7-1-16,3 13-2 15,1 7 1-15,6 5-2 16,1 2 0-16,5-1-1 16,6-5-1-16,3-4 1 15,5-9-1-15,3-12-1 16,2-9 1-16,5-13-1 15,3-14 1-15,1-11-1 16,1-13 2-16,-1-9-1 0,1-6 1 16,0-4-1-16,0-6 1 15,-2 0-1-15,1 0 1 16,-2 2-1-16,4 5 0 15,-2 5 0-15,5 5 0 16,-3 9 0-16,1 5 0 16,0 8 0-16,-3 11 0 15,-5 7 0-15,-1 7 0 16,-8 8 0-16,-5 2 0 15,-8 6 0-15,-6-2-1 16,-6-1 1-16,-8-4-1 16,-2-6 0-16,-1-8-2 0,1-8 0 15,8-8-1-15,0-20-4 16,23 0-12-16,-7-29-10 15,26 2-7-15,2-21-3 16,15-8 1-16</inkml:trace>
  <inkml:trace contextRef="#ctx0" brushRef="#br4" timeOffset="300515.1885">2945 12424 87 0,'-8'32'41'16,"-11"2"-2"-16,7 15 1 15,-11 4-34-15,13 11-1 16,-6 3-1-16,7 10-1 0,-1 0 0 16,7-1-1-16,-2-3 0 15,5-4-1-15,-2-9-1 16,2-8 0-16,3-13 0 15,1-11 0-15,3-14 0 16,-7-14 0-16,22-8 0 16,-9-14 0-16,5-5 1 15,1-3-1-15,1-3 1 16,0-2-1-16,-2 5 0 15,2 6-1-15,-6 6 1 16,0 7 0-16,0 9-1 16,-4 8 1-16,-1 7 0 15,0 8 0-15,-4 7 0 16,-1 4-1-16,-4 4 1 0,-4 2 0 15,-4-2-1-15,-2-4 1 16,-4-3-1-16,-5-8 0 16,3-8-1-16,-6-6-1 15,3-7 1-15,0-10-2 16,1-4-1-16,0-11-3 15,12 4-8-15,-6-25-9 16,19 11-12-16,-1-15-2 16,14 3 1-16,6-9 0 15</inkml:trace>
  <inkml:trace contextRef="#ctx0" brushRef="#br4" timeOffset="300756.2023">3550 12531 97 0,'-23'-6'40'15,"7"24"2"-15,-12 0-3 16,-1 17-35-16,6 11-1 16,1 12-2-16,1 13 0 15,1 9 0-15,2 4-1 16,6 0-1-16,5 0-2 15,5-10-1-15,10-2-6 16,-4-29-14-16,20-2-17 16,-4-29 1-16,14-6-3 15,-5-23 3-15</inkml:trace>
  <inkml:trace contextRef="#ctx0" brushRef="#br4" timeOffset="301079.2208">3614 13040 95 0,'-6'14'41'16,"6"-14"1"-16,15 17-2 15,4-16-37-15,9-3 1 16,5-7-2-16,6-3 0 16,2-5-1-16,-2-1 0 15,-7-2 0-15,-6-1 0 16,-11 2 0-16,-12 3 0 15,-16 4-1-15,-11 6 0 16,-9 9 1-16,-10 9-1 16,0 9 1-16,-3 10-1 0,3 7 0 15,9 4 1-15,6 5-2 16,15-1 1-16,14-6-1 15,14-8-2-15,18-5-4 16,8-21-6-16,36 5-14 16,-4-23-15-16,24-5 1 15,4-15-3-15,18-5 2 16</inkml:trace>
  <inkml:trace contextRef="#ctx0" brushRef="#br4" timeOffset="304122.3948">4961 12928 62 0,'0'-13'37'0,"-15"4"-1"15,0 18-1-15,-22 2-26 16,0 16 0-16,-13 2-2 16,5 8-2-16,1 2-1 15,8 3 0-15,6-4-1 16,15-5-1-16,17-7-1 15,17-6 1-15,14-10-2 16,11-7 1-16,10-11-1 16,6-4 1-16,1-8-1 15,-4-7 0-15,-8-4 1 0,-10-2-1 16,-11-3 0-16,-13 4 0 15,-11 0 0-15,-8 5 0 16,-9 7 0-16,-3 4 0 16,-3 7-1-16,5 2 1 15,1 7 0-15,13 0 1 16,0 0-1-16,9 11 1 15,10-8 0-15,9 0 0 16,6-3-1-16,5 6 2 16,-1-1-1-16,-2 1-1 15,-4 4 1-15,-7 1 0 16,-7 4-1-16,-7 4 1 15,-10 1-1-15,-7 0 0 16,-4 2 1-16,-3-4-1 0,-2 0 0 16,4-7 0-16,11-11 0 15,0 0-1-15,0 0 1 16,16-23-1-16,11-2 1 15,4-9 0-15,6 2-1 16,2 0 1-16,-5 3 0 16,-2 6 0-16,-7 10 1 15,-6 12-1-15,-9 13 0 16,-3 12 1-16,-6 6-1 15,-2 4 0-15,-2 7-2 16,4-4-1-16,9 1-6 16,-3-23-11-16,26 1-19 15,-3-27-1-15,20-7-1 16,6-22-1-16</inkml:trace>
  <inkml:trace contextRef="#ctx0" brushRef="#br4" timeOffset="304596.4219">6673 12508 89 0,'-1'11'38'16,"1"16"-2"-16,-11-1-7 15,4 15-27-15,-3 6 1 16,4 10-2-16,1 5 1 0,2 5-2 15,1-1 0 1,0-4 0-16,4 0-5 0,-5-19-7 16,7 3-27-16,-4-21 2 15,8-4-1-15,-8-21 0 16</inkml:trace>
  <inkml:trace contextRef="#ctx0" brushRef="#br4" timeOffset="304763.4315">6562 12929 78 0,'-14'-1'39'15,"-2"-5"-1"-15,16 6 1 16,0 0-32-16,0 0-3 16,22 2-2-16,12-13-3 15,16-4-4-15,5-20-28 0,17 4-4 16,-2-15-1-16,10 6-2 15</inkml:trace>
  <inkml:trace contextRef="#ctx0" brushRef="#br4" timeOffset="305146.4534">7247 12236 93 0,'-30'8'38'16,"4"20"2"-16,-9 1-2 15,11 21-34-15,-2 5-1 16,6 9-1-16,1 5 0 15,4 9-1-15,1 0 0 16,5 0 0-16,1-4 0 0,7-9-1 16,3-11 1-16,1-8-1 15,4-14 0-15,4-11 1 16,3-16-1-16,5-13 0 15,1-13 0-15,3-9 1 16,0-6-1-16,-1-3 0 16,-1-1 0-16,2 4 0 15,-4 7 0-15,-2 12 0 16,-3 12 0-16,-2 14-1 15,-4 14 1-15,-1 9-2 16,2 8 0-16,-1-1-2 16,7 5-3-16,-3-18-12 15,19 8-20-15,-8-20 0 16,17-4-2-16,-7-20 1 0</inkml:trace>
  <inkml:trace contextRef="#ctx0" brushRef="#br4" timeOffset="305492.4732">7587 12808 82 0,'-6'18'40'0,"-6"-5"-1"16,15 11 1-16,-3-9-35 15,18-4-1-15,8-11-1 16,12-6-1-16,9-12 0 15,6-8 0-15,1-7-1 16,3-3 0-16,-7-7 0 16,-8 4 1-16,-14-1-1 15,-13 4 0-15,-18 9 0 0,-19 14 0 16,-12 11 0-16,-16 12-1 15,-8 16 1-15,-5 11-2 16,2 13 2-16,8 3-2 16,11 3 2-16,14-4-2 15,23-5 0-15,20-11-2 16,26-4-6-16,8-28-9 15,29 1-23-15,-5-19 1 16,17 3-3-16,-7-18 1 16</inkml:trace>
  <inkml:trace contextRef="#ctx0" brushRef="#br4" timeOffset="306085.5071">9068 12552 61 0,'-14'-2'40'16,"-14"7"-2"-16,1 17 1 15,-12-3-23-15,2 12-11 16,-5-2-1-16,10 3-1 16,3-3-1-16,13-1-1 15,6-8 0-15,11-5 1 16,12-10-1-16,12-5-1 15,7-6 1-15,8-3 0 16,2 0-1-16,0 1 1 0,-4 4-1 16,-4 7 1-16,-11 8-1 15,-10 7 1-15,-16 11-1 16,-11 9 0-16,-6 3 0 15,-8-1 0-15,0 0 0 16,0-5-1-16,7-8-1 16,7-14-3-16,21-1-7 15,-2-27-26-15,29-4-1 16,0-17-2-16,18-2 2 15</inkml:trace>
  <inkml:trace contextRef="#ctx0" brushRef="#br4" timeOffset="306648.5393">9401 12576 92 0,'-10'9'38'16,"-8"-2"2"-16,7 19-5 16,-4-3-31-16,-3 9-2 15,2 7 1-15,1 9-2 16,-2 2 1-16,6 6 0 15,0-3 0-15,5-1-1 16,3-9 0-16,1-5 1 16,7-11-2-16,0-13 1 15,-5-14-1-15,19-8 0 16,-5-16 0-16,-1-8 0 15,0-6 1-15,-2-5-1 16,0-5 0-16,-1-4 0 16,-2 3 0-16,2-2 0 15,-1 3 0-15,1 5 1 0,5 5-1 16,7 6 1-16,3 5-1 15,2 4 2-15,5 9-2 16,0 8 1-16,2 8-1 16,-4 4 0-16,-3 5 0 15,-9 2-2-15,-8 4 2 16,-8 5-2-16,-10 4 2 15,-11 2-1-15,-8 3 0 16,-7-1 0-16,-5 2 1 16,-5 2 0-16,1-1 0 15,1 5 1-15,3 3-1 16,2 2 0-16,5 12 0 15,3 5 1-15,1 7-1 16,1 5-1-16,4 2 1 0,2-1 0 16,8-8-2-16,2-6-1 15,12-3-5-15,-1-37-12 16,30 0-20-16,-9-26 0 15,17-11-3-15,-3-25 2 16</inkml:trace>
  <inkml:trace contextRef="#ctx0" brushRef="#br4" timeOffset="307046.5621">9913 12600 101 0,'0'0'40'16,"-17"15"0"-16,-7 0-6 16,4 22-31-16,-3 3-1 15,1 11 1-15,-3 5-1 16,8-1 0-16,5-4 0 15,11-6 0-15,11-15-1 16,12-14-1-16,13-19 1 16,13-19-1-16,6-15 1 15,6-12-1-15,-3-7 0 16,-3-7 0-16,-10 1 0 15,-15 3 1-15,-18 8-2 16,-12 8 2-16,-16 14-2 0,-13 13 1 16,-10 12-2-16,-4 9 1 15,5 10-4-15,3-3-6 16,24 19-13-16,-3-15-17 15,26 2 1-15,6-11-2 16,18-1 1-16</inkml:trace>
  <inkml:trace contextRef="#ctx0" brushRef="#br4" timeOffset="307324.578">10674 11944 110 0,'-9'7'41'0,"-14"11"1"16,9 33-8-16,-10 13-30 15,-5 17 0-15,-3 12-2 16,1 11-1-16,5 5-1 15,2-1-1-15,9-4-1 16,4-14-3-16,12-2-8 16,-8-36-18-16,20 0-10 15,-6-29 0-15,10-7-1 16,-9-27 1-16</inkml:trace>
  <inkml:trace contextRef="#ctx0" brushRef="#br4" timeOffset="307497.5879">10344 12554 121 0,'-10'-11'43'0,"10"11"1"16,22-9-11-16,8 0-31 16,16 1-5-16,8-13-9 15,21 15-17-15,-13-17-14 16,9 10 1-16,-7-4-3 15,8 9 2-15</inkml:trace>
  <inkml:trace contextRef="#ctx0" brushRef="#br4" timeOffset="308337.6359">11666 12158 87 0,'12'-19'38'16,"-12"-3"-1"-16,0 22-6 15,0 0-23-15,-12 15-2 16,-2 9-1-16,0 16-1 16,-2 9-1-16,2 10 1 15,-3 7-2-15,3 3 0 16,2 1 0-16,8-2 0 15,2-7-1-15,7-4-1 16,5-13 1-16,7-11-2 0,5-14 1 16,7-10 1-16,0-18 0 15,4-13-1-15,2-15 1 16,3-14 0-16,2-9 0 15,0-3-1-15,1-4 1 16,-5 5-1-16,-1 7 0 16,-3 13 0-16,-3 16 0 15,-6 16 0-15,-9 22 0 16,-4 13 1-16,-2 20-1 15,-5 11 1-15,-5 12-1 16,2 6 1-16,0 0-1 16,9-2 0-16,6-8 1 15,6-10-2-15,5-19 2 16,10-16 0-16,5-22 0 15,5-18-1-15,1-18 1 0,0-16-1 16,-4-12 1-16,-9-8 0 16,-5-4-1-16,-8-2 0 15,-6 2 0-15,-9 9-1 16,-6 9 0-16,-7 12-2 15,-1 16-1-15,-1 7-2 16,9 26-8-16,0 0-6 16,3 13-8-16,-2-2-12 15,20 13 1-15,-3-13-1 16,19 7 2-16</inkml:trace>
  <inkml:trace contextRef="#ctx0" brushRef="#br4" timeOffset="308570.6492">12947 12087 73 0,'0'0'41'0,"0"0"-1"16,-15 8 1-16,-5 12-15 16,5 20-21-16,-7 11-2 15,-2 15 0-15,1 8-1 16,0 2-2-16,4 1 0 15,1-3-1-15,8-9-2 16,5-10-1-16,8-7-6 16,-6-27-11-16,23 1-19 15,-20-22 1-15,29 1-1 16,-17-20 1-16</inkml:trace>
  <inkml:trace contextRef="#ctx0" brushRef="#br4" timeOffset="308736.6582">12866 12594 66 0,'-7'-33'40'0,"6"15"0"15,-11-3 0-15,12 21-14 16,-9-20-19-16,9 20-1 15,21-9-3-15,1 7-2 16,8-3-2-16,8-2-2 16,9 2-5-16,-4-20-12 15,23 12-18-15,-13-15-2 16,4 6-1-16,-13-14 1 15</inkml:trace>
  <inkml:trace contextRef="#ctx0" brushRef="#br4" timeOffset="308932.6699">13390 12056 81 0,'-19'20'42'15,"-14"11"0"-15,2 28 0 0,-9-5-20 16,3 20-17-16,3 1-2 16,10 5-1-16,4-2-1 15,7-8-1-15,16-11-3 16,7-13-1-16,16-3-6 15,-1-31-12-15,23 3-19 16,-7-22 1-16,16-3-3 16,-7-21 3-16</inkml:trace>
  <inkml:trace contextRef="#ctx0" brushRef="#br4" timeOffset="309127.6811">13716 12203 104 0,'-9'12'41'0,"-15"14"1"0,4 24-2 16,-3 6-36-16,0 5 0 15,-2 6-2-15,5 0-1 16,1-2-3-16,6-2 0 16,5-5-4-16,-2-15-12 15,19 4-20-15,-9-19-3 16,13-1-1-16,-2-20 0 15</inkml:trace>
  <inkml:trace contextRef="#ctx0" brushRef="#br4" timeOffset="309758.7172">14080 12336 64 0,'8'-23'40'0,"8"6"-1"15,-9-11-17-15,10 20 12 16,-14-8-24-16,-3 16-2 16,0 0-2-16,0 0-2 15,-8 23 0-15,-5 4-1 16,-6 7 0-16,-2 7 0 15,-6 7 0-15,0 3-1 16,1 1 0-16,1-3-1 16,6 1 1-16,3-6-1 0,9-5 0 15,5-7-1-15,12-9 1 16,9-7-1-16,10-9 2 15,6-8-2-15,6-6-2 16,4-8 0-16,3-2-3 16,-5-11-6-16,11 11-6 15,-24-18-6-15,20 19-10 16,-24-11-9-16,17 8-2 15,-8-3 3-15</inkml:trace>
  <inkml:trace contextRef="#ctx0" brushRef="#br4" timeOffset="310329.7499">14670 12260 92 0,'0'0'39'0,"0"0"1"16,3 12-5-16,-9-1-31 15,1 15 0-15,-9 5-1 0,1 11 1 16,-8 9-2-16,0 7-1 16,2 4-1-16,1-3 0 15,9-3-3-15,4-12 0 16,17-2-5-16,-4-31-13 15,23 3-18-15,-1-22 1 16,10 0-2-16,-8-20 1 16</inkml:trace>
  <inkml:trace contextRef="#ctx0" brushRef="#br4" timeOffset="310525.7611">14682 12294 90 0,'-15'-14'39'0,"15"14"2"0,0 0-3 16,22-8-30-16,6 4-7 15,13-4-1-15,9-3 0 16,1 2-2-16,5 3-2 16,-5-5-4-16,6 19-24 15,-20-10-8-15,-4 14 2 16,-22-7-2-16</inkml:trace>
  <inkml:trace contextRef="#ctx0" brushRef="#br4" timeOffset="310720.7722">14754 12451 89 0,'-21'9'38'16,"20"3"1"-16,1-12-2 16,22 4-33-16,7-6-2 0,18-3-2 15,4-1 0-15,3-2-3 16,3 7-2-16,-12-12-20 15,2 18-13-15,-20-5 1 16,-10 10-2-16,-17-10 2 16</inkml:trace>
  <inkml:trace contextRef="#ctx0" brushRef="#br4" timeOffset="310878.7813">14641 12747 97 0,'-8'15'40'15,"8"-15"1"-15,30 2-2 16,3-11-38-16,23-7-2 15,18-1-4-15,-1-11-24 0,14 11-10 16,-8-8 0-16,-3 10-1 16</inkml:trace>
  <inkml:trace contextRef="#ctx0" brushRef="#br4" timeOffset="311725.8297">16208 12122 79 0,'0'0'38'0,"-11"3"-1"16,8 12-1-16,-13-5-30 15,2 6-1-15,0 3-2 16,1 10 0-16,-4 7 0 15,4 8 1-15,-2 4-3 16,6 6 2-16,1 2-2 16,4-1 0-16,3-4 0 15,2-5-1-15,4-10 1 0,4-6-2 16,2-12 2-16,0-10-2 15,1-9 1-15,2-9 1 16,-5-9-1-16,1-3 2 16,0-5-2-16,-2-3 2 15,0-4-2-15,1 5 0 16,-1 1 1-16,3 6-1 15,3 7 0-15,-2 5-1 16,6 12 1-16,-1 7 0 16,1 9-1-16,-1 5 1 15,1 8 0-15,-5 1 0 16,0 2 0-16,-7 0-1 15,-6-1 1-15,-6-4-1 16,-8-4 1-16,-6-2 1 16,-6-5-1-16,-3-7 0 0,0-5-2 15,0-8 0-15,9-5-2 16,2-18-7-16,19 10-17 15,-2-24-10-15,16 7-2 16,-1-11 2-16</inkml:trace>
  <inkml:trace contextRef="#ctx0" brushRef="#br4" timeOffset="312132.853">16535 12500 72 0,'-13'15'40'15,"11"6"-2"-15,-8-10 2 0,15 9-25 16,1-10-10-16,9 1-3 16,7-8 0-16,10-4-1 15,2-7 1-15,3-1 1 16,0-5-2-16,1-2 1 15,-5-6-1-15,-8-1 0 16,-4-4 0-16,-9 1 0 16,-8 3-1-16,-8 2 0 15,-10 4 0-15,-9 5 0 16,-11 10 0-16,-5 11 1 15,-8 9-1-15,-4 11 2 16,2 6-2-16,1 4 0 16,9 4 1-16,11-3-1 15,16-1 0-15,18-6-2 0,21-9 1 16,18-13-4-16,21 1-3 15,6-24-10-15,25 8-20 16,-11-22-1-16,12 7-2 16,-16-16 2-16</inkml:trace>
  <inkml:trace contextRef="#ctx0" brushRef="#br4" timeOffset="312327.8641">17216 12364 98 0,'-36'6'39'15,"7"19"3"-15,-5 2-5 16,11 17-33-16,-6-3-2 15,11 3-1-15,2 1-1 16,6-4-1-16,9 1-1 0,3-11-3 16,12-7-3-16,-1-21-15 15,17 1-15-15,-3-18-1 16,12-2-1-16,-7-16 2 15</inkml:trace>
  <inkml:trace contextRef="#ctx0" brushRef="#br4" timeOffset="312763.8891">17237 12265 92 0,'-25'-20'38'0,"14"17"0"16,-1-4-1-16,23 17-27 16,-1-3-7-16,13 1 1 15,11 0-2-15,4 6 2 0,0 2-1 16,-1 6 0-16,-3 1-1 15,-11 7 0-15,-5 3-1 16,-14 7 1-16,-8 0-2 16,-9 2 0-16,-5-4 0 15,1-2-1-15,0-6 2 16,2-6-3-16,8-7 2 15,7-17-1-15,0 0 1 16,25-13-1-16,2-11 1 16,8-6 2-16,3-8-2 15,5-1 1-15,1-4 0 16,-6 6 0-16,-2 6-1 15,-10 7 1-15,-8 14 0 16,-5 10 0-16,-13 12-2 16,-7 13 2-16,-7 10-2 0,-3 1-1 15,0 7-1-15,2-3-1 16,9 4-3-16,0-16-7 15,22 7-5-15,-4-28-10 16,28 6-10-16,-3-18 0 16,17 1-1-16,1-14 2 15</inkml:trace>
  <inkml:trace contextRef="#ctx0" brushRef="#br4" timeOffset="313612.9376">18122 12490 97 0,'0'0'39'15,"-5"-24"0"-15,19 17-6 0,-19-8-27 16,8 3-2-16,-8 1 0 16,5 11 0-16,-17-10-1 15,3 13 0-15,-2 1-1 16,-1 5 1-16,2 1-2 15,1 0 1-15,3-2-1 16,11-8 0-16,-15 13-2 16,15-13 2-16,0 0-2 15,0 0 2-15,0 0-1 16,0 0 0-16,14-1 1 15,-14 1-1-15,12-7 1 16,-12 7-1-16,15-7 0 16,-15 7 0-16,12-2 0 0,-12 2 0 15,0 0 0-15,0 0-1 16,0 0 1-16,0 0 0 15,-12 3 0-15,1 2 0 16,-3-1-1-16,-6 3 1 16,-2 1 0-16,-6 8 0 15,-3 3 0-15,0 4-1 16,-1 1 1-16,-1 3 0 15,6-1 0-15,8 1-1 16,8-3 2-16,7-7-2 16,13-5 1-16,9-9 0 15,16-6 0-15,5-8 0 16,9-8 0-16,3-7 1 15,-1 0-1-15,-3-8 1 0,-4 2 0 16,-7 0 0-16,-11 4-1 16,-6 6 1-16,-9 7 0 15,-10 15-1-15,0 0-1 16,0 0 1-16,-23 28-1 15,8 6 0-15,-6 16 0 16,-6 15 0-16,-4 13 1 16,-4 10-1-16,0 6 0 15,0 2 0-15,1 0 1 16,1-5-1-16,2-9 1 15,4-13-1-15,6-16 0 16,3-14-1-16,2-14 2 16,4-15-1-16,12-10 0 15,-20-16 1-15,14-9-1 16,0-7 2-16,0-11-1 0,2-5 1 15,5-7 0-15,4-9-1 16,5 0 1-16,9 0 0 16,5 7-1-16,9-2-1 15,9 9-3-15,1-2-5 16,14 15-4-16,-14-4-5 15,18 18-5-15,-17-22-6 16,20 8-12-16,-7-9-1 16,9-2 5-16</inkml:trace>
  <inkml:trace contextRef="#ctx0" brushRef="#br4" timeOffset="314181.9702">19160 12178 69 0,'14'-13'39'16,"-14"-7"-1"-16,0 20 1 15,-5-14-15-15,2 24-19 16,-14 10-1-16,0 14 0 16,-4 5-2-16,-1 14 1 15,0 4-2-15,2 7 0 16,4-1-1-16,5-4-1 0,9-6-1 15,4-10-1-15,10-5-1 16,3-21-5-16,18 5-5 16,-5-25-22-16,14 1-2 15,-3-15-1-15,9 0 2 16</inkml:trace>
  <inkml:trace contextRef="#ctx0" brushRef="#br4" timeOffset="314371.9811">19444 12432 72 0,'0'0'40'0,"-14"-3"-2"16,2 21 2-16,-10-4-14 15,6 18-23-15,-3 7 0 16,2 5-2-16,1 2 1 16,5 0-3-16,5-4 0 0,6-9-2 15,7-3-3-15,-7-30-12 16,36 15-19-16,-15-27-1 15,15-2-2-15,-3-17 2 16</inkml:trace>
  <inkml:trace contextRef="#ctx0" brushRef="#br4" timeOffset="314822.0066">19632 12261 97 0,'0'0'39'16,"-23"-16"0"-16,23 16 0 15,-13 15-29-15,16-2-6 16,1-2-1-16,8 8 1 0,-3 3-1 15,1 6 0-15,-6 7-1 16,0 4 0-16,-9 4-1 16,-1 1-1-16,-7 0 1 15,0-3-2-15,-1-4 1 16,3-5-1-16,5-8 1 15,6-12-1-15,0-12 1 16,24-2-1-16,0-13 1 16,6-9 0-16,11-11 0 15,-1-2 1-15,5-3 0 16,-1-1-1-16,0 5 1 15,-7 3 0-15,-5 8 0 16,-7 10 0-16,-9 11-1 16,-16 4 1-16,13 26-1 0,-19 2 0 15,-4 6 0-15,-3 6-1 16,2 4-1-16,-2-1-1 15,5 0-2-15,3-10-1 16,13 1-4-16,-3-21-5 16,18 6-4-16,-11-26-6 15,20 3-13-15,-9-17 1 16,11 0-1-16,-10-12 3 15</inkml:trace>
  <inkml:trace contextRef="#ctx0" brushRef="#br4" timeOffset="315168.0266">20141 12514 80 0,'0'0'40'16,"-22"7"-2"-16,18 7 1 15,4-14-21-15,3 16-12 0,7-2-3 16,12-2-2-16,8-1 1 16,11-5-1-16,2-5 0 15,1-4 1-15,0-5-1 16,-3 0 1-16,-8-8-1 15,-5-1 1-15,-13-4-2 16,-8-2 1-16,-7-2 0 16,-6 2-1-16,-7 3 0 15,-4 3 0-15,-9 7 0 16,-4 9 1-16,-5 10-2 15,-1 11 2-15,-2 8-1 16,0 3 0-16,8 3 0 16,8-1-1-16,13-1-1 15,13-9-2-15,18-1 0 16,13-15-5-16,24 2-5 0,-4-19-6 15,23 7-14-15,-14-16-4 16,15 4-2-16,-15-12 4 16</inkml:trace>
  <inkml:trace contextRef="#ctx0" brushRef="#br4" timeOffset="315551.048">20894 12373 77 0,'0'0'40'16,"-18"-14"-3"-16,7 23 2 15,-18-8-10-15,6 16-24 16,-10-1-2-16,3 13 1 15,-7 3-1-15,0 5 0 0,2-1-1 16,6-2 0-16,9-4-1 16,8-6-1-16,14-11 1 15,13-10-2-15,13-14 1 16,13-8 1-16,7-12 0 15,11-10-1-15,5-11 0 16,2-5 1-16,4-7-1 16,-10 0 0-16,-1 3 0 15,-9 3 0-15,-12 12 0 16,-14 11-1-16,-12 20 1 15,-12 15 0-15,-26 31 0 16,-4 10 1-16,-10 14-2 16,-4 8 0-16,-1 8-4 15,-2-8-4-15,17 3-3 16,-2-22-5-16,26 1-5 0,-5-25-9 15,32 5-9-15,11-20-1 16,23 2 3-16</inkml:trace>
  <inkml:trace contextRef="#ctx0" brushRef="#br4" timeOffset="316189.085">22049 12290 97 0,'0'0'38'0,"-15"-6"1"15,7 24-4-15,-10-3-30 0,-3 12 0 16,-4 2-1-16,2 7-1 16,1 2 0-16,4-2-2 15,9-2 1-15,9-5-1 16,11-8-1-16,12-9 0 15,13-11 0-15,8-11 1 16,4-5 0-16,1-3 0 16,-2-6-1-16,-4-2 2 15,-7 1-2-15,-7 1 1 16,-10 7 0-16,-9 2-2 15,-10 15 1-15,0 0 1 16,0 0-1-16,-13 19 1 16,3 5-2-16,1 6-1 15,2 4-1-15,2 0-1 16,10 2-1-16,2-10-6 0,19 5-6 15,-6-24-11-15,23 5-10 16,-6-19 2-16,16 2-3 16,-5-18 4-16</inkml:trace>
  <inkml:trace contextRef="#ctx0" brushRef="#br4" timeOffset="316759.1176">22702 12386 67 0,'-10'-17'38'16,"10"17"-1"-16,-27-7 1 15,18 25-9-15,-11-1-25 16,2 12 1-16,-4 5-1 15,5 8-1-15,-1 2 0 0,3 5-1 16,3-6 0 0,4-1-1-16,5-7 0 0,1-10-2 15,4-9 1-15,-2-16 0 16,13 8 0-16,1-18 0 15,0-9 0-15,1-7-1 16,2-9 1-16,0-5 1 16,1-5-1-16,4-5 1 15,0-2-1-15,3 1 0 16,0 2 0-16,0 9 0 15,0 7 0-15,1 8-1 16,-3 11 0-16,1 11 1 16,-1 12 0-16,-3 8 0 15,-2 6 0-15,1 4 0 16,-2 3 0-16,-2 2 1 15,-2 0-2-15,-7 2 0 0,-6-2 1 16,-9 0-1-16,-10-2 1 16,-9-1-2-16,-10 0 2 15,-5-7-1-15,-9-1 1 16,0-4 1-16,0-7-1 15,4-1 1-15,8-5 0 16,6-3 1-16,11-3-1 16,5 2 0-16,5 7 0 15,6 10 0-15,-5 11 0 16,0 15 0-16,-6 12-1 15,-5 9-1-15,-1 13-4 16,-9-6-5-16,8 7-6 16,-11-24-6-16,25 4-10 15,-7-29-8-15,23-7-2 16,-5-22 2-16</inkml:trace>
  <inkml:trace contextRef="#ctx0" brushRef="#br4" timeOffset="317822.1779">823 14010 81 0,'-10'-5'38'0,"10"5"-1"15,-21 3-8-15,15 11-22 16,-3 5-2-16,4 16-2 15,-2 12 0-15,5 13-1 16,-3 15-1-16,3 8 0 16,1 5-1-16,0 3-1 0,0-2-1 15,2-13-1-15,3-6-1 16,3-22-3-16,12-8-5 15,-10-29-22-15,24-4-3 16,-7-26-2-16,16-5 4 16</inkml:trace>
  <inkml:trace contextRef="#ctx0" brushRef="#br4" timeOffset="318022.1898">1179 14384 91 0,'5'27'36'0,"-16"-3"1"16,11 25-6-16,-14-3-27 15,6 4-1-15,-2 1-2 16,2 0 1-16,4-10-3 0,6-7 0 16,8-12-3-16,-10-22-8 15,37-4-24-15,-16-23-1 16,12-5-1-16,-7-22-1 15</inkml:trace>
  <inkml:trace contextRef="#ctx0" brushRef="#br4" timeOffset="318187.1993">1203 13978 81 0,'-32'9'39'16,"-2"-3"-5"-16,16 13 1 15,-2-5-37-15,20-14-2 16,13-7-21-16,8-20-10 0,17 3 0 15,1-15-2-15</inkml:trace>
  <inkml:trace contextRef="#ctx0" brushRef="#br4" timeOffset="318397.2113">1506 13800 71 0,'0'50'37'0,"-9"2"-2"16,12 16 2-16,-10-3-31 15,13 10-3-15,-2 4 0 16,3 7-1-16,1 3-1 15,-1-2-1-15,-1-5-1 16,-1-8-1-16,3-8-5 16,-4-27-15-16,15-3-15 0,-5-28-1 15,18-14 0-15,-2-25 1 16</inkml:trace>
  <inkml:trace contextRef="#ctx0" brushRef="#br4" timeOffset="318713.2294">1831 14140 78 0,'-43'18'40'0,"7"22"-2"16,-10-9 1-16,3 9-35 15,4-7 0-15,9 2-1 16,5-5-1-16,7 0 1 15,3-8-1-15,7 2 0 16,10-7 0-16,7 0 0 0,6-6-1 16,6-2-1-16,5 2 1 15,5-3 0-15,5 2-2 16,1 1 0-16,2 1 1 15,1-1-3-15,1 4 0 16,-2-3-2-16,6 8-5 16,-15-17-10-16,13 14-19 15,-15-16 0-15,4 1 0 16,-8-11 0-16</inkml:trace>
  <inkml:trace contextRef="#ctx0" brushRef="#br4" timeOffset="319081.2504">2111 14430 61 0,'-8'20'39'16,"-2"-7"-1"-16,13 9 1 16,-3-22-20-16,17 9-15 15,2-9 0-15,9-5-2 16,6-7 0-16,4-8-1 15,1-5 1-15,1-5-2 16,-7-4 1-16,-7 2 0 16,-9 1 0-16,-12 3-1 15,-10 5 1-15,-12 6-1 16,-10 10 0-16,-9 10 1 15,-2 11-1-15,-3 15 1 16,4 9 0-16,3 10 0 0,5 8 0 16,10 1 0-16,8 3-1 15,9-5 0-15,12-8-1 16,8-10-1-16,13-12-3 15,5-18-6-15,26 1-10 16,-12-25-17-16,18 1-2 16,-4-22-2-16,17-2 1 15</inkml:trace>
  <inkml:trace contextRef="#ctx0" brushRef="#br4" timeOffset="320508.332">3608 14164 63 0,'0'0'37'16,"-11"1"-4"-16,-6-4-3 16,2 13-23-16,-8-2-2 15,1 8 0-15,-5-1-2 16,3 5 0-16,-1-3 0 15,4 3 0-15,3-5-2 16,8-1 1-16,10-14-1 16,2 17 0-16,13-11 0 15,6 1-1-15,6 0 0 16,5 1 1-16,2 1-1 15,-2 4 0-15,-4 4 1 16,-4 6 0-16,-10 3 0 16,-11 4 1-16,-9 2-1 0,-7 3 1 15,-9 1-1-15,-5-1 0 16,-4-2 0-16,1-9-2 15,5-3-1-15,3-13 0 16,22-8-3-16,-13-17-3 16,33 3-18-16,-3-29-11 15,21 3 0-15,-2-16-2 16,16-1 1-16</inkml:trace>
  <inkml:trace contextRef="#ctx0" brushRef="#br4" timeOffset="320763.3466">4023 13771 79 0,'2'-17'39'0,"-9"-1"-2"16,7 18 2-16,-11 5-35 15,4 15 1-15,-3 13-2 16,3 18 0-16,-6 11-3 15,2 12 0-15,-3 8 0 16,1 6 0-16,3 1-2 16,1-6 0-16,3-8-2 15,2-16-3-15,16-1-6 16,-10-27-24-16,20-7-1 15,-9-21-1-15,11-6 1 16</inkml:trace>
  <inkml:trace contextRef="#ctx0" brushRef="#br4" timeOffset="321266.3754">3821 14264 74 0,'-26'4'39'16,"-1"-5"0"-16,27 1 0 15,-17 12-34-15,27-10-1 16,14-8-2-16,13-2-1 15,11-5 1-15,6-3-1 16,3 0 0-16,2-3-1 16,-3 4 1-16,-9 1-1 15,-5 4 1-15,-13 5 0 16,-9 3 0-16,-11 9 1 15,-6 3-1-15,-6 7 0 16,-4 2 0-16,-1 9 0 16,-4 3 0-16,4 4 0 0,1-1-1 15,5 2 0-15,3-4 0 16,8-4 0-16,8-8 0 15,3-10 1-15,6-9-1 16,5-9 0-16,4-9 1 16,3-9-1-16,0-4 1 15,-2-1-1-15,-2 2 1 16,-6 1 0-16,-4 6-1 15,-5 4 1-15,-9 8-1 16,-10 10 0-16,0 0 0 16,3 24 0-16,-6 0-1 15,-2 8-1-15,4 2-1 16,0 3-1-16,10 0-1 0,5-4-1 15,16 1-7-15,-2-27-5 16,27 10-10-16,-13-24-10 16,20 3 0-16,-4-20 1 15</inkml:trace>
  <inkml:trace contextRef="#ctx0" brushRef="#br4" timeOffset="321649.3973">5087 14275 67 0,'-18'-20'39'0,"-1"14"1"15,-13-3 0-15,8 21-31 16,-9-4-4-16,4 11 1 15,-2 7-2-15,4 10-1 16,3-1 0-16,7 7-1 16,5-6 0-16,10-4-1 15,11-10 0-15,7-12 0 0,11-16-1 16,8-12 1-16,6-16-1 15,4-12 1-15,4-9-1 16,-1-8 0-16,-2-5 2 16,-6-1-1-16,-4 1 1 15,-8 5-1-15,-7 9 1 16,-6 12-1-16,-10 12 0 15,-8 18 0-15,-7 21-2 16,-9 22 1-16,-1 19-1 16,-7 12 0-16,5 13-2 15,-2 4 0-15,9 4-2 16,1-4-1-16,14-4-2 15,2-23-8-15,23 4-4 16,-11-33-9-16,22 5-8 0,-9-25-3 16,9-3 1-16</inkml:trace>
  <inkml:trace contextRef="#ctx0" brushRef="#br4" timeOffset="322347.4372">5376 14336 81 0,'4'29'40'15,"-4"-29"-1"-15,25 31 0 16,-2-24-36-16,7-4-1 16,6-6 0-16,2-9 0 15,5-7-2-15,0-6 1 16,-4-3 0-16,-5-4-1 0,-10 0 0 15,-9 0 0-15,-9 4 0 16,-9 4-1-16,-12 9 1 16,-9 9 0-16,-6 9 0 15,-6 9 1-15,2 12-1 16,-2 10 1-16,0 6 0 15,8 6 1-15,11 2-1 16,9-2 0-16,12-7 0 16,11-7 0-16,15-13-1 15,11-10 1-15,9-14 0 16,5-12-1-16,0-8 1 15,-3-5-1-15,-5-5 1 16,-7 2-1-16,-11 2 1 16,-10 2-1-16,-8 8 0 15,-9 7 0-15,-2 14 0 0,-13 4 1 16,1 13-1-16,-3 5 0 15,0 8 1-15,3 3-1 16,2 3 0-16,3 0 0 16,3-4 0-16,6-10 1 15,8-9-1-15,2-10 0 16,5-10 0-16,2-7 0 15,3-9 1-15,3-7-1 16,-1-1 0-16,-1-2 1 16,-4 3-1-16,-1 8 0 15,-5 6 1-15,-1 9-1 16,-12 7 1-16,10 16-1 0,-10 6 0 15,2 4 0-15,4 4-1 16,0-3-1-16,5-1-1 16,6-10 0-16,8-5-3 15,6-19-2-15,13 0-6 16,-9-28-4-16,20 12-5 15,-17-29-7-15,13 8-7 16,-14-18-2-16,1 8 4 16</inkml:trace>
  <inkml:trace contextRef="#ctx0" brushRef="#br4" timeOffset="322491.4455">6495 13893 60 0,'-11'0'38'0,"-12"14"-3"16,6 25-1-16,-17 7-19 16,15 25-8-16,-8 0-4 15,7 5-2-15,4-2-1 0,3-5-3 16,13-4-6-16,-7-23-22 15,19 0-6-15,-6-22-3 16,10-5 2-16</inkml:trace>
  <inkml:trace contextRef="#ctx0" brushRef="#br4" timeOffset="322987.4738">6278 14141 75 0,'0'0'39'16,"16"-7"0"-16,9 12-1 15,-3-3-36-15,15-2-2 16,6-3 1-16,5-1-1 0,4-2 1 16,3-1 0-16,-3-2 0 15,-3 0 0-15,-5-1 1 16,-11 2 0-16,-7-5 0 15,-5 7 0-15,-11-2-1 16,-10 8 2-16,0 0-3 16,-18 5 1-16,-4 8 0 15,-3 6-1-15,-5 7 2 16,-2 1-2-16,-2 5 2 16,3 1-1-16,6-7 1 15,7-3 0-15,13-11-1 16,5-12 0-16,23-4-1 15,9-7 0-15,7-8 1 16,5-2-1-16,0 4 1 0,0 6 0 16,-6 8 0-16,-10 15 0 15,-9 11 0-15,-15 14 0 16,-9 7 0-16,-12 9-1 15,-5 0 0-15,-5 1 0 16,-4-4-3-16,2-10-1 16,9-7-6-16,-7-21-4 15,18 4-6-15,-16-36-9 16,25 20-6-16,-9-42-8 15,8 3 2-15</inkml:trace>
  <inkml:trace contextRef="#ctx0" brushRef="#br4" timeOffset="323791.5198">7875 14140 63 0,'-18'1'38'0,"-13"3"1"16,5 15-4-16,-20 5-28 15,3 13-1-15,-3-1 0 16,9 7-1-16,4-3 0 15,11 0-1-15,13-7-1 16,15-7-1-16,12-12 0 16,15-9-1-16,9-10 0 15,6-9 0-15,2-8 0 16,2-5 0-16,-3-6-1 15,-6 1 1-15,-11 1 0 16,-5 1 0-16,-12 5-1 16,-7 5 1-16,-8 5 0 15,0 15 0-15,0 0-1 0,-19 0 0 16,11 17 1-16,-2 9-1 15,3 4 0-15,3 5-1 16,4 3 0-16,2 2-1 16,7-6-1-16,4-10-1 15,12-5-2-15,1-27-6 16,21 4-7-16,-11-34-8 15,25 5-9-15,-10-24-3 16,16 0 1-16,-10-18 0 16</inkml:trace>
  <inkml:trace contextRef="#ctx0" brushRef="#br4" timeOffset="323963.5297">8578 13681 69 0,'-7'11'40'0,"-15"16"-2"16,3 31 2-16,-12 6-25 15,5 16-12-15,-6 4-2 16,8 4-1-16,3-2-1 15,6-6-2-15,15-3-6 16,-6-30-21-16,24 3-7 16,-5-26-2-16,13-8-1 15</inkml:trace>
  <inkml:trace contextRef="#ctx0" brushRef="#br4" timeOffset="324144.54">8310 14149 78 0,'-35'-23'43'16,"17"18"-2"-16,0-5 2 15,18 10-32-15,24-5-7 0,10 3-2 16,16-4-4-16,7-10-5 16,26 12-12-16,-11-23-21 15,18 9 0-15,-5-9-3 16,2 5 1-16</inkml:trace>
  <inkml:trace contextRef="#ctx0" brushRef="#br4" timeOffset="327634.7396">9854 14139 53 0,'1'-16'37'0,"1"2"-2"15,-13-9-10-15,3 12-16 16,-16-6-2-16,5 11 2 15,-13-1-2-15,4 13-1 16,-8 2-1-16,1 13-1 16,-4 4 0-16,4 10-1 15,3 2-1-15,5 5 1 16,4-2-2-16,10-3 0 15,10-5 0-15,10-10 1 16,10-7-1-16,8-9 0 16,13-15-1-16,6-6 1 0,7-8 0 15,1-7 0-15,-3-1 0 16,1-3-1-16,-6 1 0 15,-8 7 1-15,-8 7-1 16,-9 8 0-16,-19 11 0 16,10 10 1-16,-17 11-1 15,-7 10-1-15,0 4 1 16,-3 3-2-16,5 3 0 15,4-6-2-15,14-3-2 16,3-18-5-16,27 4-19 16,-6-27-8-16,22 1-1 15,-1-22 0-15</inkml:trace>
  <inkml:trace contextRef="#ctx0" brushRef="#br4" timeOffset="327964.7585">10472 13977 80 0,'-20'4'40'16,"-14"-2"-1"-16,1 19-1 15,-10-2-34-15,2 7-1 16,1-1 0-16,7 4-1 16,4-2-1-16,11-4 0 15,7-4 0-15,13-4 0 16,12-6 0-16,11-5-1 15,7-4 0-15,8-5 1 16,0 1-1-16,4-2 0 16,-7 1 1-16,-5 5-1 0,-11 6 0 15,-9 9 1-15,-9 6-1 16,-11 5 0-16,-9 3 0 15,-5 3-1-15,3 0 0 16,-3-7-1-16,10-4-2 16,12-21-5-16,9 14-18 15,5-29-13-15,24 0 1 16,1-18-2-16</inkml:trace>
  <inkml:trace contextRef="#ctx0" brushRef="#br4" timeOffset="328302.7779">10812 13992 69 0,'-21'-4'39'0,"3"13"0"16,-10-4 1-16,11 10-35 16,-13-1-1-16,6 7 0 15,-2-1-1-15,10 3-2 16,2-5 1-16,10-3 0 15,4-15-1-15,20 18 0 16,3-15-1-16,8-2 1 16,3-2-1-16,1 2 0 15,-4 2 1-15,-4 3-1 16,-9 7 0-16,-7 6 1 15,-14 7-1-15,-6 3 0 16,-7 1 1-16,-7 3-1 16,-2-1-1-16,0-7-1 15,5-2-2-15,3-15-2 0,20 7-17 16,-3-15-17-16,13-16 0 15,4-8-1-15,16-1 2 16</inkml:trace>
  <inkml:trace contextRef="#ctx0" brushRef="#br4" timeOffset="328663.7985">11031 14141 75 0,'-8'17'39'0,"-4"-7"0"15,8 7-1-15,4-17-34 16,3 11 1-16,8-12-2 15,10-2 0-15,5-8 0 16,8 0-1-16,1-8 0 0,-1 0 0 16,0-8-1-16,-5 4 0 15,-8-2 0-15,-9 3 1 16,-12 0-2-16,-9 11 2 15,-8 2-2-15,-11 12 1 16,-3 8 0-16,-5 10-2 16,-6 8 1-16,4 9 0 15,2 0 0-15,9 2 0 16,9-2 0-16,11-5-1 15,13-8 1-15,12-9-1 16,18-8-2-16,9-14-4 16,24 8-13-16,-11-30-13 15,22 10-7-15,-11-17-2 0,6 8 0 16</inkml:trace>
  <inkml:trace contextRef="#ctx0" brushRef="#br4" timeOffset="329174.8276">11584 14063 79 0,'-22'30'42'0,"-7"-11"-2"16,11 12 2-16,-6-5-38 16,10 3 0-16,1-6-2 15,8 0 0-15,5-5-1 16,1-5 0-16,-1-13 0 15,17 7-1-15,-6-16 0 16,2-9 1-16,4-4-1 16,-3-5 0-16,1-5 0 0,-3-1 0 15,0 1 1-15,-3 3 0 16,-3 4-1-16,1 8 1 15,-5 7-1-15,-2 10 0 16,0 0 0-16,8 13 1 16,-4 6-2-16,1 0 1 15,1 5 0-15,6-6-1 16,2-3 2-16,5-5 0 15,1-9-1-15,6-8 1 16,0-13 1-16,3-4 0 16,0-7 0-16,0-4 0 15,-1 1-1-15,-10 0 1 16,-2 5-1-16,-6 10 1 15,-10 19-2-15,0 0 0 0,0 0-1 16,-20 34 0-16,7 1 0 16,-2 2-1-16,4 6-1 15,2-6-2-15,10 2-5 16,1-19-7-16,27 7-9 15,-9-33-6-15,33 6-6 16,3-21-3-16,17-2 0 16</inkml:trace>
  <inkml:trace contextRef="#ctx0" brushRef="#br4" timeOffset="329880.8676">12332 13517 57 0,'-7'-25'39'0,"7"9"-2"16,-5-4 3-16,5 20-23 0,0 0-12 15,0 0 0-15,-9 25-1 16,6 12 0-16,-7 11-1 15,4 12 1-15,-8 6-1 16,2 12-1-16,-5-2 0 16,4-1-1-16,-1-7-1 15,4-7 1-15,3-13-1 16,2-7-1-16,6-15 1 15,3-11 0-15,-4-15 0 16,22-2 0-16,-7-12 0 16,1-9 0-16,0-7 1 15,3-1 0-15,0-5 0 16,1 0 0-16,3 2-1 15,2 5 2-15,-2 6-2 0,2 7 1 16,2 10-1-16,1 8 1 16,-1 10-1-16,1 10 0 15,-3 7-1-15,-6 3 0 16,1 4 0-16,-11 2 1 15,-5-1-1-15,-8 1 0 16,-11-6 1-16,-8-7-1 16,-2-4 0-16,-7-9 0 15,3-9-2-15,-2-13-2 16,12-6-4-16,-3-31-12 15,29 11-6-15,-8-33-6 16,22 6-6-16,2-18 0 16,13 2 0-16</inkml:trace>
  <inkml:trace contextRef="#ctx0" brushRef="#br4" timeOffset="330097.8805">12846 13318 76 0,'3'26'41'0,"-15"-2"0"16,5 21-1-16,-13 10-21 15,3 8-17-15,-3 11 0 16,4 7-1-16,-3 5-1 16,0 1 0-16,10-3-2 15,4-8-1-15,14-7-2 16,4-23-7-16,26 5-17 15,-10-33-10-15,26-4-1 0,-8-22 0 16</inkml:trace>
  <inkml:trace contextRef="#ctx0" brushRef="#br4" timeOffset="330608.9098">13156 13890 88 0,'-18'7'40'16,"-9"0"-1"-16,8 19 1 15,-3-3-35-15,7 8-1 16,4-1-2-16,7 0 0 15,6-1 0-15,10-6-1 16,2-7 0-16,7-10-1 16,5-8 1-16,4-9-1 15,3-8 1-15,-1-7 0 16,-2-5 0-16,-3-1 0 0,-4-3 0 15,-1 3-1-15,-5 4 1 16,-6 8-1-16,-1 8 0 16,-10 12 0-16,10 13-1 15,-9 14 0-15,-6 18-1 16,-2 17 0-16,-6 18 0 15,-5 17 0-15,-4 14-1 16,-2 4 0-16,-7 4-1 16,0-8 1-16,-1-9 1 15,0-15 0-15,5-22 1 16,0-20 0-16,5-24 1 15,3-20 1-15,4-19 0 16,5-17 1-16,3-12 1 16,4-13-1-16,3-14 0 0,8-6 0 15,3-7 0-15,7 1 0 16,5 1 0-16,2 9-1 15,2 8-2-15,2 7-3 16,6 24-8-16,-12-9-10 16,15 35-8-16,-13-16-4 15,18 14-9-15,4-10 1 16</inkml:trace>
  <inkml:trace contextRef="#ctx0" brushRef="#br3" timeOffset="335053.164">15786 13765 50 0,'-9'-15'36'16,"-7"-7"-2"-16,4 7 1 16,-10-7-28-16,6 17-2 15,-11 2 1-15,1 19 0 16,-7 10-2-16,1 15 0 15,-6 12-1-15,3 17 0 16,0 8 0-16,6 12-1 16,7 2 0-16,12 3 0 0,14-8-2 15,17-8 1-15,16-19-1 16,20-19 1-16,17-23-1 15,13-25 0-15,7-27 0 16,0-17 0-16,-6-15 0 16,-9-12-2-16,-17-5 3 15,-19 0-1-15,-23 6 0 16,-24 3-1-16,-18 14-1 15,-18 6 1-15,-16 12-2 16,-9 12 1-16,3 20-7 16,-7 1-27-16,20 17 0 15,6-1-2-15,24 10 2 16</inkml:trace>
  <inkml:trace contextRef="#ctx0" brushRef="#br3" timeOffset="335858.21">18153 13767 60 0,'-8'-18'35'0,"8"18"1"15,-30-20-1-15,7 20-24 16,-17-2-4-16,4 12-1 15,-10 5-2-15,-1 14-1 16,-2 8-1-16,3 15 2 16,2 7-3-16,10 8 1 15,6 4-1-15,17 1 0 16,11-3 0-16,13-6-1 0,15-8 1 15,15-15-1-15,14-15 0 16,11-13 1-16,9-18 0 16,3-15-1-16,-3-12 0 15,-4-14 0-15,-9-10 0 16,-11-6 1-16,-16-4-1 15,-16-4-1-15,-16 3 0 16,-13 0 0-16,-11 6-1 16,-10 6-1-16,-3 14-2 15,-9 9-4-15,12 29-19 16,-12 3-8-16,14 25 0 15,0 4-3-15</inkml:trace>
  <inkml:trace contextRef="#ctx0" brushRef="#br3" timeOffset="336690.2576">20454 13726 69 0,'-7'-12'37'15,"-12"-7"-1"-15,2 13 1 16,-11-2-29-16,0 14-2 16,-9 8-2-16,0 11 0 15,-6 12-1-15,-2 15-1 16,-1 11 0-16,5 13 0 15,5 5-1-15,10 8 0 16,9-5 0-16,14-3-1 0,16-11 0 16,16-14 0-16,15-20 0 15,17-17 1-15,10-25-1 16,9-19 1-16,-2-16-1 15,3-16 0-15,-8-8 1 16,-12-7 0-16,-14-1 0 16,-18-1 0-16,-18 5 0 15,-13 3 0-15,-15 6-1 16,-12 9 0-16,-7 13-1 15,-8 8-1-15,1 15-3 16,-1 5-3-16,16 24-19 16,-1-6-10-16,27 16-1 15,4-6-2-15,25 5 1 16</inkml:trace>
  <inkml:trace contextRef="#ctx0" brushRef="#br3" timeOffset="337609.3102">22801 13822 71 0,'-12'-25'36'0,"6"10"-1"16,-11-4 2-16,2 13-30 0,-12 1-1 15,2 14-1-15,-10 4-1 16,-3 14 0-16,-4 9-1 16,0 12 0-16,-1 9-1 15,5 7-1-15,9 5 0 16,7 2 0-16,14-2 0 15,13-3-1-15,20-6 1 16,13-14-2-16,18-13 2 16,14-17-1-16,9-16 0 15,8-15 0-15,4-16 1 16,-6-12-1-16,-10-12 0 15,-11-6 2-15,-15-5-1 16,-15-1 1-16,-22 0-1 16,-15 2 1-16,-16 3-2 15,-13 6 1-15,-7 9-1 0,-12 11-2 16,-1 14-1-16,-5 12-2 15,2 25-10-15,-10-1-15 16,18 29-9-16,-4 1 0 16,14 13-4-16</inkml:trace>
  <inkml:trace contextRef="#ctx0" brushRef="#br3" timeOffset="348656.942">15903 15807 62 0,'-16'-10'35'0,"-10"-17"-11"16,6 19 3-16,-14-11-19 15,4 8-3-15,-6 3-1 16,2 12 1-16,-4 8-2 15,3 17 0-15,-7 13 0 16,2 15 0-16,2 16-1 16,3 12 0-16,4 8 0 15,13 6-1-15,8-1 1 16,17-2-1-16,19-15 0 15,17-9-1-15,19-22 1 0,19-20-1 16,13-27 0-16,8-23 0 16,5-21 0-16,-5-20 1 15,-10-18-2-15,-12-13 2 16,-17-8-1-16,-25-4 0 15,-24 7 0-15,-21 5-1 16,-22 8 1-16,-17 11-2 16,-16 20 0-16,-13 21 0 15,-4 21-3-15,-4 6-13 16,20 33-18-16,3 0-2 15,26 15-2-15,20-9 0 16</inkml:trace>
  <inkml:trace contextRef="#ctx0" brushRef="#br3" timeOffset="349369.9828">18404 15919 33 0,'-11'-31'30'0,"7"10"-3"15,-14-18-1-15,11 17-15 16,-14-11 0-16,7 15-1 15,-15-2-1-15,-1 16-2 0,-13 4 0 16,-1 15-3-16,-7 8 0 16,0 18-1-16,-2 7 0 15,4 17-1-15,4 6 0 16,15 9 0-16,10 3 0 15,15 3-1-15,16-5 0 16,22-6-1-16,19-16 1 16,14-19-1-16,18-24 1 15,9-22-1-15,7-22 0 16,0-27 2-16,-6-13-2 15,-17-12 1-15,-18-6 0 16,-22 0 0-16,-22 4-1 16,-20 4-1-16,-18 6 0 15,-21 12-3-15,-5 12 1 0,-7 8-2 16,5 24-5-16,-7-2-19 15,18 31-9-15,1 2 0 16,19 21-1-16</inkml:trace>
  <inkml:trace contextRef="#ctx0" brushRef="#br3" timeOffset="350053.0219">20647 15697 34 0,'-3'-25'36'0,"-1"9"0"16,-16-7 0-16,1 17-21 16,-24-3-9-16,1 12-1 15,-10 1 0-15,0 16 0 16,-5 4-2-16,3 12 0 15,2 5 0-15,8 11 0 16,8 6-1-16,16 6 1 16,13 8-2-16,13 0 0 15,16 2-1-15,14-3 0 16,14-9 1-16,11-13-1 15,12-19 1-15,9-24 0 16,5-25 0-16,5-24 2 16,-1-23-2-16,-5-13 1 0,-14-11-1 15,-13-3 0-15,-18 1-1 16,-24 7-1-16,-19 11 1 15,-21 13 0-15,-15 13-1 16,-18 9 0-16,-3 18-1 16,-5 9-1-16,3 14-3 15,1-4-16-15,25 19-17 16,8-7-1-16,30 6-1 15,21-13 0-15</inkml:trace>
  <inkml:trace contextRef="#ctx0" brushRef="#br3" timeOffset="350751.0616">23126 15615 50 0,'-5'-20'33'0,"-10"-13"-4"15,13 15-1-15,-14-16-18 16,5 12-1-16,-11-6-2 16,-1 10 2-16,-13 2-5 15,-1 12 1-15,-10 10-1 16,-6 19-1-16,-9 12-1 15,0 20-1-15,-1 8 1 0,7 14-1 16,9 3 1-16,10 7-2 16,17-3 1-16,20-6-3 15,22-8 3-15,19-14-2 16,18-13 1-16,15-13-1 15,13-17 1-15,9-19 0 16,8-21 1-16,-3-15 0 16,-6-14-1-16,-10-11 2 15,-14-12-2-15,-19 0 2 16,-20-5-2-16,-22 0 0 15,-23 7 0-15,-18 6 0 16,-16 8-1-16,-10 9 0 16,-6 19-5-16,-12 4-6 15,7 34-17-15,-20 6-9 16,2 23-3-16,-15 7 0 0</inkml:trace>
  <inkml:trace contextRef="#ctx0" brushRef="#br3" timeOffset="351602.1105">15821 17790 51 0,'-22'-19'38'0,"-7"6"-1"16,29 13-1-16,0 0-24 16,-53 2-10-16,53-2 0 15,-51 18 1-15,51-18 0 16,-52 36-1-16,52-36 0 0,-51 44-1 15,51-44 1-15,-38 61-1 16,38-61 2-16,-20 74-4 16,20-74 2-16,5 76 0 15,-5-76 0-15,38 64 1 16,-38-64-2-16,70 39 3 15,-22-30-2-15,4-8-1 16,4-7 0-16,2-8 0 16,-21-2 0-16,68-39 1 15,-25-20-2-15,-19-12 1 16,-37-3-1-16,-35 9 2 15,-39 19-2-15,-17 29 1 0,0 27-2 16,0 14-1-16,67-8-5 16,-55 28-18-16,55-28-12 15,0 0-5-15,-38 59 1 16</inkml:trace>
  <inkml:trace contextRef="#ctx0" brushRef="#br3" timeOffset="352454.1592">18505 17556 52 0,'-28'-15'37'15,"3"6"-1"-15,-23 1-3 16,10 11-27-16,-17 2 0 15,2 10-2-15,-6 9 0 0,59-24-1 16,-62 39 0-16,62-39-2 16,-59 60 2-16,59-60-2 15,-49 72 1-15,49-72 0 16,-27 86 1-16,24-45-4 15,3 2 3-15,15-3-2 16,-15-40 1-16,46 72 0 16,-46-72-1-16,80 49 1 15,-31-33-1-15,10-9 2 16,5-8 0-16,55-18 0 15,6-24-3-15,-8-18 2 16,-26-20-1-16,-28-4 0 16,-38-10-1-16,-32 21 2 0,-34 20-3 15,-18 23 2-15,-8 9-1 16,-6 8 0-16,0 13-1 15,3 9-3-15,17 13-5 16,1 3-12-16,52-24-17 16,0 0-2-16,-27 59 1 15,27-59-1-15</inkml:trace>
  <inkml:trace contextRef="#ctx0" brushRef="#br3" timeOffset="353255.2051">20779 17466 59 0,'-24'-23'37'16,"4"6"-1"-16,-11-7-8 15,4 11-23-15,-11 4 0 16,1 6-2-16,-9 10 1 16,-5 9-1-16,-4 8 0 0,2 11-1 15,-4 10 0-15,57-45 1 16,-52 54-2-16,52-54 1 15,-37 69 0-15,37-69-1 16,-22 78 1-16,22-78-4 16,10 85 3-16,-10-85-2 15,33 71 2-15,-33-71-2 16,63 58 1-16,-63-58 0 15,83 38-1-15,-31-29 5 16,2-4-3-16,40-18 0 16,10-20-1-16,-10-17 1 15,-27-17-1-15,-19-24-1 16,-33-2 1-16,-23 10-2 15,-28 10 0-15,-10 28 2 16,-8 9-1-16,-1 14 0 0,3 18-1 16,-3 16-2-16,12 30-11 15,-5 9-22-15,48-51-1 16,-25 64-1-16,25-64-1 15</inkml:trace>
  <inkml:trace contextRef="#ctx0" brushRef="#br3" timeOffset="354040.25">23170 17289 32 0,'-13'-22'34'0,"-7"-7"2"16,4 10-15-16,-12-12 5 15,4 15-18-15,-13 2-3 16,0 9 1-16,-10 9 0 16,-7 13-3-16,-14 12 1 15,-1 13-1-15,-7 15 0 16,0 11-1-16,76-68 1 0,-69 86 0 15,37-37-1-15,7 3 0 16,5 1 0-16,8 4-3 16,11-4 3-16,7 2-1 15,15-9 0-15,-21-46-3 16,68 72 3-16,-19-44-1 15,13-9-1-15,9-7 3 16,25-6-3-16,72-26 0 16,-6-34 0-16,-9-16 3 15,-31-28-3-15,-35-6 1 16,-46 1-1-16,-37 17 1 16,-40 18-1-16,-15 13 1 15,-13 14-2-15,-6 10 1 16,-6 10-2-16,-1 10 1 0,7 13-5 15,2-1-12-15,26 14-19 16,2-4-1-16,20-2-1 16,6-12-1-16</inkml:trace>
  <inkml:trace contextRef="#ctx0" brushRef="#br0" timeOffset="363694.8022">15284 13724 56 0,'-17'4'32'0,"-9"5"-5"16,7 21-3-16,-6-1-18 15,5 17 0-15,2 4-6 16,7 9 0-16,8 2-4 15,2-5-25-15,14-6-2 16,9-9-2-16,11-9 1 16</inkml:trace>
  <inkml:trace contextRef="#ctx0" brushRef="#br0" timeOffset="364212.8318">16410 13750 61 0,'0'0'34'15,"0"0"-1"-15,5-21-5 0,14 17-24 16,4-5-2-16,10 9 1 15,-3 3-1-15,2 10 1 16,-9 13-6-16,-12 8-1 16,-10 19-4-16,-14-5-2 15,0 16-21-15,-17-10-3 16,1 2 0-16,-1-18 0 15</inkml:trace>
  <inkml:trace contextRef="#ctx0" brushRef="#br0" timeOffset="365412.9004">17711 13607 49 0,'-11'21'25'16,"11"-21"5"0,0 0-2-16,14-13-15 0,10 3-4 15,5-17-3-15,11 1-3 16,5-2-2-16,7-4-6 15,11 9-27-15,-11 7 0 16,3 12-2-16,-13 9 1 16</inkml:trace>
  <inkml:trace contextRef="#ctx0" brushRef="#br0" timeOffset="366067.9379">17800 14614 40 0,'-5'30'33'16,"2"11"1"-16,-3-10-15 15,10 12 9-15,1-16-23 16,15-7-3-16,10-12-4 16,13-19-28-16,19-6-2 15,7-18-1-15,15-1-1 16</inkml:trace>
  <inkml:trace contextRef="#ctx0" brushRef="#br0" timeOffset="367021.9925">20135 13479 41 0,'-16'-1'32'0,"0"17"0"16,-12 6-2-16,1 15-14 16,-9 8-16-16,3 3-4 15,5 13-19-15,6-5-7 16,8 1-3-16,9-7 2 15</inkml:trace>
  <inkml:trace contextRef="#ctx0" brushRef="#br0" timeOffset="367623.0268">20904 14171 32 0,'0'0'31'16,"8"15"-1"-16,-2 0-1 15,-10-5-15-15,1 12-6 16,-11-1-2-16,3 6 0 0,-10-2-3 15,-2 5 0-15,-4-2-2 16,-4-6-3-16,12 1-28 16,-7-14-2-16,8-6-2 15,3-13-1-15</inkml:trace>
  <inkml:trace contextRef="#ctx0" brushRef="#br0" timeOffset="368449.0741">22202 14008 44 0,'-6'-13'29'16,"6"13"1"-16,-12-5-1 15,1 7-19-15,10 14-3 16,-9-2 0-16,13 16-2 16,-8-1 0-16,8 10-3 0,-1 2 1 15,7 4-2-15,4-2-3 16,-2-8-11-16,11 4-19 15,-3-15-1-15,10-6-2 16,3-17 0-16</inkml:trace>
  <inkml:trace contextRef="#ctx0" brushRef="#br0" timeOffset="368968.1038">23327 13525 57 0,'15'6'35'16,"8"10"0"-16,-7 1-1 15,7 17-17-15,-12-1-14 16,0 4-3-16,-4 9-2 16,-7-1-2-16,1 13-7 15,-19-11-21-15,11 7-1 16,-11-12-1-16,10-3-1 15</inkml:trace>
  <inkml:trace contextRef="#ctx0" brushRef="#br0" timeOffset="370995.2197">15152 16025 24 0,'-14'18'32'0,"-8"-1"0"15,6 22-1-15,-9-2-16 16,7 16-10-16,-1 1 0 16,9 7-4-16,10 6-2 15,4-14-19-15,22 12-10 16,5-20-5-16,18-4 1 15</inkml:trace>
  <inkml:trace contextRef="#ctx0" brushRef="#br0" timeOffset="371956.2747">16486 15779 13 0,'0'0'27'0,"0"0"1"16,0 0 1-16,14 11-14 15,-14-11-5-15,10 17-2 16,-5-4-2-16,10 14-1 16,-7-2-2-16,3 7-1 15,-6 5-3-15,-3-1-1 16,2 11-6-16,-14-15-21 15,8 11-3-15,-10-18 0 16,5 4-1-16</inkml:trace>
  <inkml:trace contextRef="#ctx0" brushRef="#br0" timeOffset="373023.3357">15715 15472 14 0,'-14'17'19'0,"14"-17"1"16,-13 12-12-16,13-12 0 0,0 0 4 15,-8 10 2-15,8-10-1 16,0 0 0-16,-14-10-2 16,14 10-1-16,0 0-4 15,0 0-1-15,10-11-2 16,4 9 0-16,4-6-1 15,7 1 0-15,6-3 0 16,6-1-1-16,4 0-1 16,1-1-2-16,2 10-8 15,-11-7-25-15,7 12 2 16,-16-1-4-16,2 17 1 15</inkml:trace>
  <inkml:trace contextRef="#ctx0" brushRef="#br0" timeOffset="373850.383">15552 16946 22 0,'11'-4'32'0,"-10"-10"0"16,11 12-3-16,-12-13-17 15,0 15-4-15,9-12 0 16,-9 12-3-16,10 14-1 16,-2 1 0-16,-3 3-2 15,3 6 1-15,3-4-1 16,6 4 0-16,6-5 0 15,13-11-1-15,14-17-2 16,9-21-22-16,17-2-11 16,1-19-4-16,9 1 1 15</inkml:trace>
  <inkml:trace contextRef="#ctx0" brushRef="#br0" timeOffset="375059.4522">15727 17417 32 0,'-16'-2'32'15,"2"8"-1"-15,-14-2-1 16,2 10-22-16,-10 3-3 16,3 3-1-16,1 2-3 15,0 1-3-15,18 7-13 16,0-5-17-16,9 4-1 15,3-4 0-15</inkml:trace>
  <inkml:trace contextRef="#ctx0" brushRef="#br0" timeOffset="375585.4823">16010 18164 54 0,'0'0'36'0,"0"0"-11"16,0 0 6-16,-42 45-22 15,42-45-4-15,0 0-3 16,0 0 0-16,57 0-9 16,-57 0-28-16,58-17 1 15,-58 17-4-15,72-32-2 16</inkml:trace>
  <inkml:trace contextRef="#ctx0" brushRef="#br0" timeOffset="376794.5514">17743 17588 37 0,'0'0'31'0,"-20"0"2"15,8 8-2-15,-17 2-20 16,10 10-2-16,19-20-4 0,0 0-1 16,0 0-1-16,-46 68-1 15,46-68 2-15,-12 51-6 16,12-51-1-16,8 62-33 15,-8-62 1-15,32 53-4 16,-32-53 2-16</inkml:trace>
  <inkml:trace contextRef="#ctx0" brushRef="#br0" timeOffset="377467.5899">19076 17546 46 0,'1'-12'35'16,"-1"12"2"-16,17-8-4 15,-17 8-27-15,18 5-2 16,0 5 0-16,4 1 1 0,2 4-3 16,-2 6-1-16,-1 3 0 15,-21-24 0-15,0 0 0 16,21 50-1-16,-21-50 0 15,0 0 0-15,-14 65 0 16,14-65 0-16,-23 48-1 16,23-48-11-16,0 0-24 15,-47 58 1-15,47-58-1 16,0 0-1-16</inkml:trace>
  <inkml:trace contextRef="#ctx0" brushRef="#br0" timeOffset="378447.6456">17974 16865 38 0,'-2'-11'29'16,"2"11"2"-16,5-10-6 15,-5 10-14-15,3 10-3 16,4 8-1-16,-4-3-2 0,4 5-1 16,0-2-2-16,7 1 0 15,5-3-1-15,8-5 0 16,9-4-1-16,2-14-2 15,8 7-8-15,-4-14-25 16,10 5 0-16,-15-8 0 16,5 4 0-16</inkml:trace>
  <inkml:trace contextRef="#ctx0" brushRef="#br0" timeOffset="379348.6975">18343 15463 48 0,'0'0'32'0,"19"-3"-2"15,-6-3-1-15,14 8-22 16,-1-8-2-16,11 4-1 16,0-3-2-16,2 1-5 15,9 16-15-15,-15-3-15 16,-3 20 0-16,-13 1-2 15,-2 21 2-15</inkml:trace>
  <inkml:trace contextRef="#ctx0" brushRef="#br0" timeOffset="380978.7907">19812 16401 48 0,'7'12'35'0,"0"4"0"16,-5-6-5-16,12 16-23 15,-5-3-4-15,9 3-1 16,3 1-1-16,2-1-1 16,3 4-5-16,-1-18-7 15,11 12-21-15,-9-17 0 16,12 3-1-16,-8-18-1 15</inkml:trace>
  <inkml:trace contextRef="#ctx0" brushRef="#br0" timeOffset="381601.8264">20981 15300 50 0,'0'0'35'15,"29"17"1"-15,-11-9-3 16,12 6-27-16,-4-2-5 15,2 2 0-15,-1 4-1 16,0 2-1-16,-4 3-1 16,-9 1-3-16,-1 9-3 15,-17-8-13-15,6 17-11 16,-14-6-3-16,5 14 5 15</inkml:trace>
  <inkml:trace contextRef="#ctx0" brushRef="#br0" timeOffset="382729.8909">21106 17822 33 0,'0'0'26'0,"0"0"1"0,0 0-3 16,0 0-13-1,0 0-4-15,0 0-2 0,0 0-1 16,0 0-2-16,51 0-1 16,-51 0 0-16,0 0-1 15,0 0-1-15,-5 47 1 16,5-47-2-16,0 0-2 15,-37 52-15-15,37-52-13 16,0 0 0-16,-55 50 0 16</inkml:trace>
  <inkml:trace contextRef="#ctx0" brushRef="#br0" timeOffset="383315.9244">20326 17274 25 0,'-23'9'32'15,"-4"-1"-4"-15,3 13 1 16,-10-7-18-16,11 10-5 16,-2 4-6-16,2 1-21 15,10-3-10-15,5 0 0 16,11-7 0-16</inkml:trace>
  <inkml:trace contextRef="#ctx0" brushRef="#br0" timeOffset="385074.025">22197 17474 18 0,'-15'17'21'0,"2"12"5"15,-6 1 1-15,5 10-18 16,14-40-3-16,0 0 3 15,-19 68-2-15,19-68-12 16,1 53-21-16,-1-53-5 16,15 57 1-16</inkml:trace>
  <inkml:trace contextRef="#ctx0" brushRef="#br0" timeOffset="385779.0653">23720 17316 36 0,'0'0'32'0,"17"-15"1"16,1 16-3-16,-6-6-21 16,9 11-2-16,-3 2-2 0,10 6-1 15,-5 7-1-15,1 3-2 16,-4 8-1-16,-6 4 0 15,-9 5-1-15,-7 3 0 16,2-44-1-16,-13 50 0 16,13-50-4-16,-29 55-15 15,29-55-9-15,-32 47-1 16,32-47-1-16</inkml:trace>
  <inkml:trace contextRef="#ctx0" brushRef="#br0" timeOffset="386793.1233">22662 15282 16 0,'0'0'28'0,"-14"-9"0"15,1 14 2-15,-15-8-11 16,5 19-6-16,-14-6-3 15,6 15-2-15,-10 1-3 16,7 12-1-16,0 2-2 16,6 3-5-16,13 9-17 15,2-15-13-15,14 2-1 16,0-13-1-16</inkml:trace>
  <inkml:trace contextRef="#ctx0" brushRef="#br0" timeOffset="387514.1646">23730 15950 32 0,'0'0'34'16,"0"0"1"-16,9 20-3 15,-9-20-13-15,0 29-12 16,1-11-2-16,7 12 1 16,-3-1-3-16,2 6-1 15,-4-2 0-15,0 5-2 16,-10 1 0-16,-7 3-1 15,-12-2 1-15,-10-1-2 16,-8-4 2-16,-9 0-1 16,-6-9 0-16,-1-7 0 15,5-9-2-15,8-17-3 16,25 0-29-16,-1-22 2 0,25 4-4 15,6-15 2-15</inkml:trace>
  <inkml:trace contextRef="#ctx0" brushRef="#br5" timeOffset="405372.186">824 15181 38 0,'7'-19'32'16,"-7"19"3"-16,0 0-2 15,0 21-26-15,-5 5-1 16,3 18-1-16,-3 5 0 15,1 17-1-15,-2 2 1 16,2 8-3-16,-1-6-1 16,2-3-1-16,5-8-2 15,-1-18-8-15,12-7-24 16,-7-22-1-16,9-7-2 15,-6-20 1-15</inkml:trace>
  <inkml:trace contextRef="#ctx0" brushRef="#br5" timeOffset="405934.2181">584 15267 65 0,'-25'6'39'15,"4"-4"0"-15,14 9 0 16,7-11-34-16,10 4-2 15,19-18-1-15,11-5-1 16,10-5 0-16,13-1 0 16,1-3 0-16,6-1-1 15,-4 3 0-15,-4 6 1 16,-9 4 0-16,-7 7 0 15,-11 4 0-15,-11 7 0 16,-9 8-1-16,-7 5 1 0,-9 8 0 16,0 10-1-16,-8 7 1 15,-2 10-1-15,0 4 0 16,-2 7 1-16,-1 3-1 15,2-2 0-15,3-2 0 16,3-6 0-16,4-9 1 16,2-7-2-16,7-14 2 15,2-9-1-15,6-12 0 16,3-11 0-16,2-12 0 15,3-5 0-15,-4-8 0 16,4-2 1-16,-4-2-1 16,1-1 0-16,-5 3 0 15,-1 6 1-15,-5 7-1 16,-1 5 0-16,-8 17 0 0,0 0 0 15,12 9 0-15,-11 9 0 16,1 5-1-16,-1 1-1 16,6 7-1-16,-1-4-2 15,5 4-1-15,1-12-3 16,10 9-6-16,-10-20-22 15,15 7-1-15,-9-15 0 16,10 1 0-16</inkml:trace>
  <inkml:trace contextRef="#ctx0" brushRef="#br5" timeOffset="406272.2375">1518 15465 56 0,'0'0'36'0,"0"0"0"15,5 19-1-15,-5-19-30 16,22 12 1-16,-2-12-2 15,6 0-1-15,7-7 0 16,3-4 0-16,-3-8-1 16,4-3-1-16,-4-5 1 15,-5 1-1-15,-10 0 0 16,-7 4 0-16,-13 6-1 15,-9 7 1-15,-10 12-1 16,-8 9 1-16,-7 10-1 16,0 11 1-16,1 2 0 15,3 6-1-15,6-3 0 16,14-1 0-16,12-11 0 15,15-5-1-15,17-11-2 16,12-15-5-16,26 5-20 0,0-25-11 16,24 6-1-16,0-16 0 15</inkml:trace>
  <inkml:trace contextRef="#ctx0" brushRef="#br5" timeOffset="406890.2728">2711 14940 52 0,'16'-2'37'0,"-16"2"0"16,-3 31-1-16,-4-6-33 0,3 13 0 16,-7 7 1-16,2 12-1 15,-4 3-1-15,2 4 1 16,-1-2-1-16,3-6 0 15,3-9 0-15,4-5 1 16,2-14-2-16,5-9 0 16,-5-19 0-16,24-2 0 15,-8-15 0-15,7-5-1 16,1-6 0-16,0-1 0 15,0 3 0-15,-1 1 0 16,-4 9 0-16,-3 8 0 16,-3 9-1-16,-5 10 1 15,-3 7-1-15,0 4 0 16,1 5-1-16,-2-2-1 0,7 4-3 15,-1-15-6-15,17 9-20 16,-7-22-7-16,16-1 1 16,-5-15 0-16</inkml:trace>
  <inkml:trace contextRef="#ctx0" brushRef="#br5" timeOffset="407219.2916">3228 15250 55 0,'-25'6'37'16,"7"13"1"-16,-5-2-2 15,8 9-29-15,0 2-3 16,8 4 0-16,4-2-1 16,8 4 0-16,8-9-2 0,4-1 1 15,7-10 0-15,7-8-1 16,-1-11 0-16,2-7 0 15,2-11 0-15,-6-6-1 16,-4-6 1-16,-11-3-1 16,-5-1 0-16,-10 2-1 15,-9 6 1-15,-6 4-2 16,-3 9 1-16,-5 6-1 15,-1 14-1-15,2 1-1 16,8 11-2-16,1-5-4 16,23 15-13-16,-8-24-14 15,30 14-1-15,-3-23 1 16</inkml:trace>
  <inkml:trace contextRef="#ctx0" brushRef="#br5" timeOffset="407444.3045">3754 14825 53 0,'0'0'38'0,"-25"11"0"16,11 16-1-16,-11 10-30 16,7 9-5-16,-2 12 1 15,6 10 0-15,1 7-2 16,5 2 0-16,5 1-2 15,2-4-2-15,5-7-1 16,0-17-6-16,13-2-15 16,-10-27-13-16,9-4 0 15,-16-17-1-15</inkml:trace>
  <inkml:trace contextRef="#ctx0" brushRef="#br5" timeOffset="407624.3148">3561 15294 60 0,'-13'1'40'16,"-1"-6"-2"-16,14 5 0 15,0 0-32-15,14 1-3 16,10-19-3-16,10-5-2 16,13-8-3-16,7-17-5 15,21 1-26-15,-10-13-2 16,7 7-1-16,-11-11 0 15</inkml:trace>
  <inkml:trace contextRef="#ctx0" brushRef="#br5" timeOffset="407812.3255">4150 14740 67 0,'-13'32'37'0,"-9"1"0"15,4 20 1-15,-8 5-33 16,10 5-2-16,1 3 0 16,5 3-3-16,0-1 2 15,9-3-2-15,4-5-2 16,-1-9-2-16,10-3-6 15,-12-23-28-15,13 5 0 16,-13-30-2-16,16 17 1 16</inkml:trace>
  <inkml:trace contextRef="#ctx0" brushRef="#br5" timeOffset="408008.3368">3907 15188 64 0,'-15'-8'41'0,"15"8"-1"16,0 0 0-16,20 2-35 15,-1-5-3-15,9-5-1 16,9 0-3-16,1-6-2 16,10 7-7-16,-15-15-26 15,21 14-2-15,-14-8-2 16,5 9 2-16</inkml:trace>
  <inkml:trace contextRef="#ctx0" brushRef="#br5" timeOffset="408608.3711">4363 15171 62 0,'-15'19'40'16,"11"9"-1"-16,-6-12 1 16,7 4-35-16,9-9-1 15,9-3-1-15,4-8-1 16,7-3 0-16,2-10-1 15,3-3 0-15,-3-6 0 16,-3-2 0-16,-5-2-1 16,-6-4 0-16,-8 1 0 15,-6 2-1-15,-8 4 1 16,-6 8-1-16,-4 4 0 15,-3 7 0-15,-2 16 0 16,0 6 1-16,2 13 0 0,-2 7 1 16,6 6 0-16,4 0 0 15,6-1 0-15,7-4 0 16,9-12 1-16,10-9-1 15,9-12 0-15,8-11-1 16,5-9 1-16,7-7-1 16,0-4 1-16,-1 1-1 15,-3 1 0-15,-8 3 0 16,-5 10 0-16,-8 7 0 15,-8 11-1-15,-7 11 1 16,-7 6 0-16,-2 4 0 16,-3 6 0-16,-1-2 0 15,-2 1 0-15,2-8 0 16,0-3 0-16,4-10 1 0,1-13-1 15,0 0 1-15,15-21 0 16,-4-8-1-16,1-6 1 16,2-8 0-16,1-7-1 15,-1-2-1-15,1 5 0 16,-1-2-3-16,6 9-1 15,2 0-3-15,20 17-12 16,-5-14-9-16,34 19-11 16,3-12-1-16,22 12 0 15</inkml:trace>
  <inkml:trace contextRef="#ctx0" brushRef="#br5" timeOffset="409014.3943">5877 14833 53 0,'3'17'40'16,"-1"5"-2"-16,-7 1 1 16,9 11-36-16,-6 7 0 15,2 11-1-15,-4 6-1 16,2 6 1-16,1 1-2 15,1-1-1-15,3-1-3 16,-2-14-2-16,12 7-13 16,-12-25-19-16,10-1-1 15,-11-30 1-15,9 14 2 16</inkml:trace>
  <inkml:trace contextRef="#ctx0" brushRef="#br5" timeOffset="409209.4054">5786 15305 46 0,'-20'-22'39'0,"-6"-5"-1"0,13 14 1 16,-8-3-28-16,21 16-4 15,-6-11-2-15,17 11-2 16,4-3-1-16,8-2-2 16,10-2 0-16,8-8-3 15,10-2 0-15,6-13-3 16,10 3-5-16,-11-17-17 15,10 10-11-15,-12-11 0 16,-2 7 1-16</inkml:trace>
  <inkml:trace contextRef="#ctx0" brushRef="#br5" timeOffset="409592.4274">6296 14745 49 0,'-11'12'42'16,"-6"1"-3"-16,5 15-1 0,-7 5-20 16,5 9-14-16,-4 4 0 15,6 7-1-15,-2 3 0 16,0 3-2-16,2-4 2 15,4 0-1-15,1-7-1 16,6-9 0-16,2-7 0 16,6-10-1-16,3-8 0 15,3-10 1-15,2-8-1 16,5-8 0-16,-2-6 1 15,2-3-1-15,2-7 0 16,-3 3 0-16,-1-1 0 16,0 0 0-16,-2 8 0 15,1 2 0-15,-2 8 0 16,1 5-1-16,-2 12 0 0,-1 3-1 15,2 9-1-15,-2 2-1 16,3 7-1-16,-3-4 0 16,2 7-1-16,-3-10-3 15,6 7-4-15,-18-30-8 16,24 30-6-16,-24-30-11 15,21 3 2-15,-13-16 0 16</inkml:trace>
  <inkml:trace contextRef="#ctx0" brushRef="#br5" timeOffset="409953.4476">6620 15127 61 0,'-13'8'40'16,"13"7"-1"-16,0-15 1 15,1 15-34-15,-1-15-1 16,20 9-1-16,-4-8-2 15,10-3 0-15,6-6 0 16,5-3-2-16,-1-4 1 16,0-4 0-16,-2-1-1 15,-7-3 0-15,-7 3 0 16,-7-1 0-16,-14 4-1 15,-10 0 1-15,-4 8 0 16,-8 3 0-16,-2 10 0 16,-7 9 0-16,3 10 1 15,0 5-1-15,6 11 0 16,5 1 0-16,6 5 0 0,11-5 0 15,11-3-2-15,9-13-1 16,17-5-2-16,3-21-6 16,23 6-15-16,-13-28-13 15,16 2-2-15,-7-18 1 16</inkml:trace>
  <inkml:trace contextRef="#ctx0" brushRef="#br5" timeOffset="410344.4704">7192 14983 72 0,'-17'13'41'16,"-7"-3"-1"-16,7 20-1 15,1-6-34-15,4 13-1 16,6-1-2-16,1 4 0 16,10-5-1-16,3-4 0 15,6-8 0-15,6-9 0 0,2-14 0 16,4-12 0-16,-2-11 0 15,3-6 0-15,-3-5 0 16,-1-3-1-16,-4 2 1 16,-2 3-2-16,-5 8 1 15,-3 10-1-15,-9 14 0 16,11 8 1-16,-8 20-1 15,-3 13 1-15,0 19 0 16,-3 8 0-16,-3 13 0 16,-5 5 0-16,-5 1 0 15,-2-1 0-15,-6-8-1 16,-1-12 0-16,-8-14 0 15,2-14 0-15,-4-12-1 16,0-19-2-16,3-8-4 0,-11-29-12 16,25 9-9-16,-24-30-8 15,18-1-5-15,-7-16 0 16</inkml:trace>
  <inkml:trace contextRef="#ctx0" brushRef="#br5" timeOffset="411102.5137">8252 15041 56 0,'0'0'38'16,"-22"-17"0"-16,6 21-10 15,-17-11-18-15,5 12-3 16,-13 0-2-16,6 9-1 16,-3 6-1-16,4 9 0 15,2-1-1-15,8 7 0 16,4-3 0-16,8-1 0 15,11-5 0-15,12-5 0 16,6-13-1-16,9-8 1 16,4-12-1-16,3-5 0 15,4-9 0-15,-2-2 0 16,-1-2 0-16,-5-3-1 15,-6 7 1-15,-4 0-1 16,-5 11 0-16,-3 5 0 0,-11 10 0 16,13 12 0-16,-9 13 0 15,-2 12 0-15,1 12-1 16,0 10 2-16,-2 8-1 15,3 5 0-15,-5-3 0 16,0 1 0-16,-5-10 0 16,-5-6 1-16,-3-10-1 15,-2-12 0-15,-1-11-1 16,-5-14 0-16,4-10-4 15,-4-23-6-15,17 8-12 16,-16-32-9-16,19 9-9 16,-7-17-1-16,14 5 1 15</inkml:trace>
  <inkml:trace contextRef="#ctx0" brushRef="#br5" timeOffset="411517.5375">8517 15106 50 0,'0'0'41'0,"20"21"-1"16,-20-21 1-16,9 22-21 16,-9-22-17-16,19 7 1 15,-4-8-1-15,6-3-1 16,8-3 0-16,-1 2 0 15,4-6-1-15,-2-3 0 16,-2-1 0-16,-7-3 0 0,-5-2 0 16,-11 3-1-16,-10 0 1 15,-4-2-1-15,-12 4 0 16,-3 3 0-16,-5 5 0 15,0 4 0-15,-8 10 0 16,3 11 0-16,4 8 1 16,-3 6-1-16,11 8 1 15,7 0 0-15,11-1-1 16,11-5 0-16,15-13 0 15,16-15-1-15,18-12-1 16,12-21-4-16,14 0-7 16,-5-32-14-16,19 12-6 15,-16-16-8-15,-2 4 0 16,-20-7 0-16</inkml:trace>
  <inkml:trace contextRef="#ctx0" brushRef="#br5" timeOffset="411703.5476">9135 14621 85 0,'-22'31'41'0,"8"20"0"15,-5-2 1-15,19 15-38 16,-7-2-1-16,7 2-2 16,4-1-1-16,6-7-1 15,3-4-3-15,0-11-2 16,9 2-14-16,-22-43-12 15,21 25-9-15,-21-25-2 16,7-13 2-16</inkml:trace>
  <inkml:trace contextRef="#ctx0" brushRef="#br5" timeOffset="411868.5575">8934 14886 87 0,'-4'-12'42'16,"15"12"1"-16,3-5-4 15,19 1-38-15,10 0-1 16,9-4-3-16,14 6-7 15,-9-16-18-15,17 14-15 16,-8-4 3-16,6 10-3 16</inkml:trace>
  <inkml:trace contextRef="#ctx0" brushRef="#br5" timeOffset="412011.5657">9590 15038 81 0,'-25'44'43'0,"6"8"-2"16,-9-15 0-16,9 0-40 15,6-5-4-15,-3-20-19 16,19 6-18-16,-3-18-2 15,0 0 0-15,12-5 0 16</inkml:trace>
  <inkml:trace contextRef="#ctx0" brushRef="#br5" timeOffset="412537.5958">10217 14767 55 0,'9'-10'41'15,"-7"-4"-1"-15,-2 14 1 16,5-15-25-16,-5 15-12 16,-6 15-2-16,5 8 0 15,-5 10 1-15,-2 16-2 16,-2 5-1-16,3 6 1 15,0 4-1-15,3-6-1 16,9-2-1-16,-4-8-2 16,12-4-3-16,-7-29-19 15,16 5-13-15,-11-18-1 16,7-2-1-16,-15-15 2 15</inkml:trace>
  <inkml:trace contextRef="#ctx0" brushRef="#br5" timeOffset="412732.6066">10042 15103 82 0,'-23'-4'43'15,"23"4"-2"-15,-16-4-2 16,16 4-34-16,31-16-2 16,2-1-2-16,10-4-1 15,11-8-1-15,8-1-2 16,3-10-2-16,7 8-4 15,-9-17-12-15,14 14-19 16,-19-5 0-16,2 6-1 16,-17-5 2-16</inkml:trace>
  <inkml:trace contextRef="#ctx0" brushRef="#br5" timeOffset="413154.6311">10692 14599 78 0,'-20'26'42'16,"-10"-1"-2"-16,10 11 2 15,-14-1-36-15,11 7-3 16,1-1 1-16,7 6-1 15,-1 1-1-15,8-2-1 16,-1-2 1-16,5-2-1 16,4-3 0-16,4-5-1 15,0-4 0-15,1-8 1 16,4-7-1-16,-4-6 0 15,7-8 0-15,-12-1 1 16,17-12-1-16,-3-6 0 0,-1-5 0 16,1-2 0-16,2-2 1 15,2 1-1-15,-2 0 0 16,4 3-1-16,0 4 1 15,-2 5-1-15,3 8 0 16,-2 4-1-16,2 8 0 16,-3 5-1-16,0 9 0 15,-3 0 0-15,-1 7 0 16,-4 2 0-16,-2 3 0 15,-3-2 1-15,-1-1-2 16,-1-10 0-16,5 1-4 16,-8-20-10-16,24 6-6 15,-16-27-5-15,18 5-10 16,-5-13 1-16</inkml:trace>
  <inkml:trace contextRef="#ctx0" brushRef="#br5" timeOffset="413538.6531">11068 14939 74 0,'-7'16'41'16,"7"-16"-1"-16,-7 29-5 16,3-19-27-16,11 1-3 15,-7-11-1-15,24 14 0 16,-4-12-2-16,6-2 0 15,4-5 0-15,4-2-1 16,0-5 0-16,2-2-1 0,-6-2 0 16,-3-3 0-16,-10-2 0 15,-10 2 0-15,-11 2-1 16,-9-1 1-16,-10 7-1 15,-7 2 1-15,-6 7 0 16,-4 9 0-16,0 9 1 16,-1 13 0-16,7 7 0 15,3 7 0-15,10 3-1 16,9 0 1-16,11-5-2 15,14-9-1-15,15-9-3 16,9-24-10-16,31 4-10 16,-5-32-8-16,26 3-9 15,2-22-1-15,18 2 0 16</inkml:trace>
  <inkml:trace contextRef="#ctx0" brushRef="#br5" timeOffset="414421.7036">12135 14921 59 0,'0'0'40'0,"0"0"-2"16,-1 13 1-16,14 1-33 15,-17 1-2-15,4 12 0 16,-7 0-1-16,-3 7 1 15,-5 2-1-15,1 1 0 16,-2-6-1-16,2-3 0 16,2-10-1-16,12-18 0 15,0 0 0-15,1-11-1 16,16-15 0-16,3-11 0 15,7-3 1-15,1-6-1 16,0 4 0-16,1 3 0 16,-6 5 0-16,-6 11 1 15,-5 12-1-15,-12 11 0 16,0 0 1-16,0 26-1 0,-4-5 1 15,2 7-1-15,2-2 1 16,6 3 0-16,7-9-1 16,6-5 1-16,10-11 0 15,11-8 0-15,6-9-1 16,1-5 1-16,2-7-1 15,-3 0 0-15,-6 2 0 16,-7 2 1-16,-8 4-1 16,-13 9 0-16,-12 8 0 15,0 0 0-15,-12 25 0 16,-3-2 0-16,-2 5 0 15,0 2-1-15,5 1-1 16,4-2 0-16,11-4-2 0,6-9-2 16,19-1-5-16,-3-26-8 15,27 11-8-15,-12-28-3 16,21 8-10-16,-13-13 2 15,1 9 1-15</inkml:trace>
  <inkml:trace contextRef="#ctx0" brushRef="#br5" timeOffset="415039.7389">12946 14952 1 0,'20'-11'15'16,"-31"-11"8"-16,11 22 4 15,-36 0 12-15,11 13 0 16,-16-4 1-16,15 17-27 15,-11-3-8-15,8 8-1 16,4-3 0-16,10 5-1 16,7-2-1-16,13-2 0 15,9-6-1-15,11-5 0 16,8-7 0-16,8-8 0 15,2-5-1-15,0-10 0 0,-2-7 1 16,-7-8-1-16,-6-3 0 16,-10-5 0-16,-12 0-1 15,-6-3 1-15,-10 3-1 16,-5 1-1-16,-2 11 0 15,-3 0-1-15,3 12 0 16,1 6-1-16,16 5 0 16,-10 6-2-16,19 7 0 15,6-2 0-15,10 1 0 16,0-5 1-16,8 1 3 15,0-4 1-15,-1-3 3 16,-2 1 1-16,-8-5 2 16,4 4 1-16,-12-4 0 15,4 8 0-15,-18-5-1 0,17 17-2 16,-12-2 0-16,3 11-1 15,-8 0 0-15,1 8-1 16,-2 0 0-16,2 4 0 16,-1-3 0-16,1-5 1 15,-1-5-1-15,1-10 0 16,-1-15-1-16,11-2 1 15,-2-16-1-15,0-8 1 16,2-8-1-16,-2-7 0 16,5-3 0-16,-7 1 0 15,2 3 1-15,-4 7-2 16,0 6 1-16,-1 3-1 15,3 12-1-15,2 1-3 16,13 11 1-16,7-3-3 0,28 10-6 16,4-14-4-16,39 12-7 15,2-20-3-15,41 14-3 16,0-18-4-16,24 4-4 15</inkml:trace>
  <inkml:trace contextRef="#ctx0" brushRef="#br5" timeOffset="415625.7724">13956 15015 56 0,'-9'15'40'0,"-5"-8"0"16,12 6-1-1,2-13-23-15,0 0-13 0,21-6-1 16,5-4-1-16,2-4 1 15,7-2-1-15,-3-2 0 16,1 1-1-16,-7-3 1 16,-5 3-1-16,-12 4 1 15,-9 13-1-15,-16-13 1 16,-11 13-1-16,-6 5 1 15,-9 8-1-15,-4 8 1 16,-3 6 0-16,3 7 0 16,5 4 0-16,9 2 1 15,15-2-1-15,11-2 0 16,16-9 0-16,20-9-4 15,13-18-4-15,25 5-13 0,-4-33-9 16,24 10-11-16,-7-19-3 16,7 4 1-16</inkml:trace>
  <inkml:trace contextRef="#ctx0" brushRef="#br5" timeOffset="416491.822">9503 15446 56 0,'0'-19'39'0,"-2"-2"-1"15,2 21 1-15,-7-11-34 16,7 11-1-16,-7 25-1 15,4 7-1-15,-7 7 0 0,6 11-2 16,-4 4-1-16,2 4-1 16,6-2-2-16,-3-10-4 15,17 1-28-15,-8-21-2 16,9-3-1-16,-15-23 1 15</inkml:trace>
  <inkml:trace contextRef="#ctx0" brushRef="#br5" timeOffset="416677.8326">9266 15837 69 0,'-12'4'41'16,"4"-16"-1"-16,17 2 0 0,3-14-36 15,18-9-4-15,11 0-1 16,6-9-3-16,13 15-7 15,-10-14-27-15,16 18-2 16,-11-2 1-16,1 15-1 16</inkml:trace>
  <inkml:trace contextRef="#ctx0" brushRef="#br5" timeOffset="417102.8566">9882 15360 85 0,'-24'11'40'0,"6"15"1"16,-12-8-10-16,5 18-27 16,2 0 0-16,5 6-2 15,1 1 0-15,5 2-1 16,5-3 1-16,4-3-2 15,5-8 0-15,6-5 1 16,5-6-1-16,2-5 0 16,0-7 0-16,4-6 0 15,0-3 0-15,0-4 1 16,-3-7-1-16,-1-2 0 15,-3-1 1-15,-1-2-1 16,1-3 0-16,-3-2 0 16,0 4 0-16,2 1 0 15,3 4 0-15,-2 3 0 16,4 8 0-16,-3 6-1 0,4 9 0 15,-3 3-1-15,4 6-2 16,-3-3 0-16,7 9-5 16,-9-21-11-16,20 20-10 15,-19-20-10-15,15 3-1 16,-5-20 2-16</inkml:trace>
  <inkml:trace contextRef="#ctx0" brushRef="#br5" timeOffset="417472.8776">10281 15595 71 0,'0'0'39'0,"-14"-6"0"16,15 17-8-16,-1-11-25 16,-8 19 1-16,7-7-3 0,7 5 1 15,0-2-2-15,6-1-1 16,2-4 0-16,4-3 0 15,2-7-1-15,2-5 0 16,-2-9 0-16,3-6-1 16,-5-8 0-16,-3-2 1 15,-2-1-2-15,-7 3 2 16,-6 2-1-16,-7 9 0 15,-5 11 0-15,-7 11 0 16,-6 12 0-16,-2 10 0 16,-1 8 0-16,1 9-1 15,6 1 2-15,5 0-2 16,9-8 1-16,12-6-1 0,12-6-3 15,9-18-5-15,21 7-13 16,-11-31-9-16,22 9-10 16,-6-19-1-16,5 10 1 15</inkml:trace>
  <inkml:trace contextRef="#ctx0" brushRef="#br5" timeOffset="417893.9022">10695 15606 70 0,'-11'3'41'0,"-8"-5"-1"16,19 2 1-16,-24 12-36 15,21 1 0-15,2 0-2 16,6 6 0-16,3 1-2 16,2 5 1-16,1-3 0 0,3 1-1 15,0-7 0-15,0-4 0 16,1-9-1-16,2-9 0 15,-2-8 1-15,4-7-1 16,-1-4 0-16,2-8 0 16,1 2 0-16,2 0 0 15,-3 6-1-15,0 4 1 16,-6 8 0-16,0 12 0 15,-14 1 0-15,16 28 0 16,-16 1 0-16,-3 11 0 16,-2 8 1-16,-4 8-1 15,1 2 0-15,-6 1 1 16,4-2-1-16,-4-8 0 15,0-5-1-15,1-12 1 0,0-8-2 16,-2-13-1-16,3-9-1 16,-7-15-6-16,19 13-11 15,-34-43-8-15,25 20-7 16,-13-20-6-16,8-1 1 15</inkml:trace>
  <inkml:trace contextRef="#ctx0" brushRef="#br5" timeOffset="419042.9679">11807 15618 57 0,'0'0'37'15,"7"-19"0"-15,-7 19-6 16,0 0-27-16,10-14 1 16,-10 14-2-16,0 0 0 15,0 0-1-15,6 16 1 16,-9 0-1-16,3 7 1 0,-3 5-1 15,0 5 0-15,-1 0 0 16,2-2 0-16,-1-1-1 16,9-7 0-16,3-4 0 15,4-7 0-15,5-12-1 16,7-8 0-16,0-8 1 15,6-6-1-15,-2-7 0 16,1 0 1-16,-4-2-1 16,-2 0 0-16,-5 7 0 15,-5 2 0-15,-5 7 0 16,-9 15 0-16,8-12 0 15,-8 12 0-15,1 21 0 16,-1 2 1-16,1 4-1 0,5 5 0 16,3-1 0-16,4 1 1 15,3-5-1-15,6-10 1 16,4-10 0-16,2-14 0 15,1-10 0-15,-3-9 0 16,1-9 1-16,-3-5-2 16,-9-2 1-16,0-3-1 15,-5 4-1-15,-3 3 1 16,-3 10-3-16,-5 1 0 15,2 13-3-15,-3 1-1 16,2 13-6-16,0 0-12 16,15 27-3-16,-15-14-11 15,13 9 1-15,-4-7 1 16</inkml:trace>
  <inkml:trace contextRef="#ctx0" brushRef="#br5" timeOffset="419416.9893">12579 15610 20 0,'22'5'35'0,"-22"-5"3"15,17-5-1-15,-19-11-16 16,2 16 1-16,-12-6-16 15,0 5 0-15,-8 1-2 16,0 5 0-16,-4 6 0 16,1 10-1-16,-4 4 0 15,4 11 0-15,0 1-1 16,8 2 0-16,5-1-1 15,10-3 1-15,5-9-2 16,16-9 1-16,9-11-1 16,5-12 0-16,6-9-1 0,3-11 1 15,0-5 0-15,-4-7 0 16,-10 0-1-16,-9 0 1 15,-13 1 0-15,-8 1 1 16,-12 7-1-16,-5 5 0 16,-6 6-1-16,0 4 1 15,-1 10-2-15,2 4-2 16,12 11 0-16,-2-7-6 15,22 16-7-15,-10-20-9 16,26 12-6-16,-7-18-9 16,17 2 2-16,-1-13 2 15</inkml:trace>
  <inkml:trace contextRef="#ctx0" brushRef="#br5" timeOffset="419867.015">12987 15358 48 0,'0'0'39'0,"-13"-13"-1"15,13 13 1-15,-25 5-20 16,20 10-12-16,-10 6-3 15,8 14 1-15,-5 7-2 16,6 9-1-16,1 5 1 16,5 7-2-16,-2-2 1 15,5-1-2-15,0-5 1 16,4-8-1-16,0-13 0 15,2-11 0-15,3-12 0 16,1-12 0-16,-1-13 0 16,-1-7 0-16,0-7 0 0,0-5 1 15,-2-2-1-15,2-3 0 16,-3 5 0-16,3 1 0 15,-2 7 0-15,7 6 0 16,0 7 0-16,2 4 0 16,4 9 0-16,-1 10 0 15,1 3 0-15,0 5-1 16,-6 2 1-16,-3 5 1 15,-7 1-1-15,-7 1 0 16,-8-2 0-16,-10 1 0 16,-10-3 0-16,-7-2 0 15,-2-5-2-15,-3-7-1 16,4-3-3-16,-7-22-10 15,25 11-20-15,-14-32 6 16,30 4-12-16,-1-16 2 0</inkml:trace>
  <inkml:trace contextRef="#ctx0" brushRef="#br5" timeOffset="420567.0551">13433 15395 74 0,'0'0'38'0,"0"0"0"16,-14 5-9-16,12 9-24 15,-1 5-1-15,3 8 0 16,-1 3-2-16,1 11 0 15,0 1 1-15,-1 8-1 16,-2-1 0-16,2 1-2 16,1-5 2-16,0-2-2 0,-1-9 0 15,1-5 1-15,0-10 0 16,2-9 0-16,-2-10-1 15,12-6 0-15,-3-10 0 16,2-5 1-16,0-5-1 16,4-3 0-16,2 0 0 15,-2-2 0-15,2 7 1 16,4 1-1-16,1 10 0 15,1 5 0-15,1 10-1 16,3 6 1-16,0 6 0 16,0 8 0-16,-2 2 0 15,-6 3 0-15,-6 0-1 16,-8 5 1-16,-11-6 0 15,-11-2 0-15,-8-3 0 16,-12-4 0-16,-2-7-1 0,-7-8-1 16,3-6-1-16,2-12-2 15,16-1-3-15,-2-21-11 16,32 14-6-16,-13-24-5 15,28 13-10-15,0-10 2 16,18 6 1-16</inkml:trace>
  <inkml:trace contextRef="#ctx0" brushRef="#br5" timeOffset="420801.0685">13881 15427 50 0,'14'-16'39'0,"4"12"0"16,-18 4-1-16,11-1-12 15,-11 1-21-15,-14 21-1 16,3 3-1-16,-3 13-1 0,-4 10 0 15,1 11-1-15,-5 5 0 16,3 6 0-16,2-2-1 16,4-6-2-16,11-7 0 15,2-15-2-15,16-7-8 16,-3-32-12-16,25 8-6 15,-6-29-10-15,10 1-2 16,-6-18 2-16</inkml:trace>
  <inkml:trace contextRef="#ctx0" brushRef="#br5" timeOffset="421150.0884">14058 15698 71 0,'-22'14'41'16,"12"13"-1"-16,-7-9 0 0,10 4-37 15,9-6 0-15,9-1-1 16,5-10 0-16,10-3 0 15,2-8-2-15,0-6 1 16,-1-4 0-16,-1-5 0 16,-9-3-1-16,-3 1 1 15,-9-2-1-15,-9 3 0 16,-5 3 1-16,-6 4-1 15,-7 8 0-15,-4 10 0 16,-3 8 1-16,2 12-1 16,1 6 0-16,4 8 0 15,4 0 1-15,10 3-1 16,5-3-1-16,9-6-1 15,13-4-3-15,-2-18-7 16,27 13-11-16,-8-29-3 0,32 13-9 16,-4-22-7-16,20 3 1 15</inkml:trace>
  <inkml:trace contextRef="#ctx0" brushRef="#br5" timeOffset="422334.1556">13394 16408 54 0,'0'0'36'0,"-17"24"-1"16,-9-11-12-16,3 18-17 15,-6 0 0-15,4 12 1 16,-2-3-1-16,9 5 0 0,-1-8-1 16,15-1-1-16,7-11-3 15,11-9 0-15,9-11 0 16,7-8-1-16,8-11 0 15,4-8 0-15,1-8 0 16,-5-4-1-16,-5-2 2 16,-8 1-1-16,-10 0-1 15,-10 5 1-15,-12 6 0 16,-9 7-1-16,-9 10 1 15,1 3 0-15,-2 9 0 16,3 1 0-16,7 2 0 16,16-8 0-16,-11 15 0 15,11-15 1-15,26 7 0 16,-2-7 0-16,8-1-1 0,3 2 1 15,-1 2 0-15,5 8 0 16,-8 6-1-16,-3 8 1 16,-8 5-1-16,-5 8 1 15,-9 3-1-15,-7-2 0 16,-4-2 0-16,-1-8 0 15,-4-9 0-15,2-9 1 16,8-11-1-16,-8-15 1 16,12-12 0-16,6-8 0 15,5-12 0-15,0 0 0 16,6-6 0-16,1 2 0 15,1 3-1-15,-1 4 0 16,0 10-1-16,0 2-2 16,6 19-2-16,-10-9-11 0,22 31-11 15,-19-16-5-15,12 24-10 16,-7-9 1-16</inkml:trace>
  <inkml:trace contextRef="#ctx0" brushRef="#br5" timeOffset="422940.1908">12941 17468 33 0,'-1'-16'37'0,"6"4"1"15,-5 0 0-15,0 12-20 16,-1-11-12-16,1 11-3 0,-5 11 1 15,2 8 1-15,-7 6-2 16,1 9 1-16,0 5-1 16,3 5 0-16,6-44-1 15,0 47 0-15,0-47 0 16,0 0-1-16,8 79 1 15,14-57-1-15,2-16 0 16,5-12 0-16,4-18 0 16,2-5-1-16,-2-16 1 15,0-5-1-15,-11 4 0 16,-5 2-2-16,-3 7 0 15,-4 5-2-15,0 12-3 16,-9 4-4-16,15 20-15 16,-16-4-4-16,0 0-10 0,0 0 0 15,17 20 1-15</inkml:trace>
  <inkml:trace contextRef="#ctx0" brushRef="#br5" timeOffset="423144.2025">13371 17455 47 0,'13'22'40'16,"-18"-8"-1"-16,6 11 1 15,-17 1-21-15,9 4-15 16,-2 3-1-16,3-2 0 16,-1 2-2-16,6-7-1 15,5-6-1-15,-4-20-2 16,19 12-6-16,-19-12-16 15,35-22-7-15,-20-9-8 16,11-6 0-16,-8-12 1 0</inkml:trace>
  <inkml:trace contextRef="#ctx0" brushRef="#br5" timeOffset="423287.2107">13341 17085 67 0,'-14'-3'37'0,"1"-2"-3"15,13 5-13-15,0 0-33 16,0 0-23-16,31 6-1 15,-16-13 0-15,10 6 1 16</inkml:trace>
  <inkml:trace contextRef="#ctx0" brushRef="#br5" timeOffset="423729.2359">13525 17102 66 0,'12'34'37'15,"-13"-3"-8"-15,17 20 1 16,-14-2-21-16,10 5-2 16,-8 3-2-16,5-1 0 15,-4 0-2-15,6-9 0 16,-3-8-1-16,-1-6 0 15,-1-13-1-15,-2-4 0 16,-4-16 0-16,0 0-1 16,14-11 1-16,-12-3-1 15,3-9 1-15,0-3-1 16,0-4 0-16,4-2 0 15,-2 0 0-15,2 2 0 16,2 4 0-16,4 4 0 0,1 3-1 16,0 8 1-16,1 5 0 15,-1 7 0-15,1 8 0 16,-5 10 0-16,0 6 0 15,-5 6 1-15,-5 7-1 16,-2 3 1-16,-4 0-1 16,-6 1 1-16,0-5-2 15,-5-5 1-15,-3-8 0 16,-1-5-1-16,-3-11-1 15,-4-12-1-15,2-5 0 16,0-8-2-16,5-4-3 16,-4-8-12-16,26 6-4 15,-17-15-9-15,26 8-6 16,-3-3 1-16</inkml:trace>
  <inkml:trace contextRef="#ctx0" brushRef="#br5" timeOffset="424121.2584">13994 17494 52 0,'-4'23'38'15,"4"-23"1"-15,-5 22-1 16,5-22-28-16,-10 26-6 15,5-11 0-15,5 7-1 16,-5-2 1-16,4 0-1 16,-6-3 0-16,4 2-1 0,-2-9 0 15,5-10-1-15,0 0 0 16,0 0 0-16,3-19-2 15,6-5 0-15,2-3 1 16,2-7-1-16,1 3 1 16,0-5-1-16,-4 5 0 15,-2 4 1-15,2 6 0 16,-6 4 0-16,-4 17-1 15,3-17 0-15,-3 17-2 16,0 0-1-16,17 11-5 16,-17-11-12-16,28 18-5 15,-17-13-8-15,22 1-6 16,-5-5 2-16</inkml:trace>
  <inkml:trace contextRef="#ctx0" brushRef="#br5" timeOffset="424505.2803">14422 17416 73 0,'-22'12'39'16,"-13"-6"0"-16,8 9-10 16,-17 3-22-16,10 7-2 15,0 0-2-15,5 7 1 16,6-2-2-16,8 0 0 15,1 0 0-15,10-7-1 16,8-4 0-16,10-13-1 16,3-7 1-16,9-10-1 15,-1-2 0-15,6-8 0 0,-3-5 0 16,-1-3 1-16,-4 2-1 15,-6 4 0-15,-5 4 1 16,-3 4-1-16,-9 15 0 16,1-11 0-16,-1 11 0 15,-8 23 0-15,5-3 0 16,-1 3-1-16,7 2-2 15,-1 2-1-15,10-3-4 16,-7-10-8-16,27-3-9 16,-20-19-5-16,27-8-10 15,-14-16 0-15,12-6 2 16</inkml:trace>
  <inkml:trace contextRef="#ctx0" brushRef="#br5" timeOffset="424684.2906">14650 17074 77 0,'0'0'39'16,"-12"8"-3"-16,15 24-9 15,-10 8-23-15,0 10-2 16,0 11-1-16,1 1-1 16,1 5-1-16,3-7-3 15,10 6-18-15,-15-17-13 16,15-11-3-16,-8-18-1 15,11-12 0-15</inkml:trace>
  <inkml:trace contextRef="#ctx0" brushRef="#br5" timeOffset="424873.3014">14611 17327 66 0,'-8'-22'41'0,"-11"-3"-1"16,16 13 1-16,-9-1-32 16,12 13-6-16,5-13-1 15,5 8-2-15,6 3-3 16,3-3-2-16,7 10-7 15,-9-11-13-15,17 13-10 16,-14-9-6-16,9 8 0 16,-7-4 2-16</inkml:trace>
  <inkml:trace contextRef="#ctx0" brushRef="#br5" timeOffset="425354.3286">14698 17565 68 0,'0'0'41'15,"9"-12"-2"-15,7 5-2 16,-1-2-33-16,7-1-1 16,6-5-1-16,2 1-1 15,4-1 1-15,-2-2-2 16,-2 2 1-16,-2 0-1 0,-8 0 0 15,-5 5 0 1,-11-2 0-16,-4 12 0 0,-9-21 0 16,-5 14 0-16,-6 0 0 15,-3 4 1-15,-4 3-2 16,0 3 1-16,-4 6 1 15,2 7-1-15,1 6 1 16,2 3 0-16,4 3 0 16,7 1 0-16,7 2 0 15,8-4 0-15,9-1-1 16,5-6 0-16,11-7 0 15,5-11-3-15,8-1-3 16,-8-10-13-16,21 4-9 16,-25-11-8-16,14 1-6 15,-12-6 1-15</inkml:trace>
  <inkml:trace contextRef="#ctx0" brushRef="#br5" timeOffset="425518.3383">15261 17675 55 0,'-6'24'42'0,"6"-5"-2"16,0-19-2-16,-4 12-29 16,17-9-35-16,-13-3-13 15,0-17-2-15,-3 2 1 16</inkml:trace>
</inkml:ink>
</file>

<file path=ppt/ink/ink2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05T03:07:06.740"/>
    </inkml:context>
    <inkml:brush xml:id="br0">
      <inkml:brushProperty name="width" value="0.05292" units="cm"/>
      <inkml:brushProperty name="height" value="0.05292" units="cm"/>
      <inkml:brushProperty name="color" value="#FFC000"/>
    </inkml:brush>
    <inkml:brush xml:id="br1">
      <inkml:brushProperty name="width" value="0.05292" units="cm"/>
      <inkml:brushProperty name="height" value="0.05292" units="cm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  <inkml:brushProperty name="color" value="#FF0000"/>
    </inkml:brush>
    <inkml:brush xml:id="br4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1136 1113 38 0,'0'0'32'0,"0"0"2"15,0 0 1-15,45-65-16 16,-45 65-1-16,0 0-12 16,0 0 1-16,0 0-1 0,0 0 0 15,0 0-1-15,0 0-1 16,5 73-2-16,-12 6 0 15,-5 16 0-15,-10-12 0 16,10 8-1-16,7-11 0 16,10-18-2-16,12-18 2 15,11-14 0-15,7-20 0 16,6-18 0-16,10-17 0 15,1-18 0-15,-52 43 0 16,58-53 1-16,-58 53-1 16,60-60 0-16,-60 60-1 15,54-62 1-15,-54 62 1 16,48-53-2-16,-7 13 1 15,-9 24-2-15,-11 22 1 0,-8 21 0 16,-5 13 0-16,-8 15 0 16,1 5 0-16,4-3 0 15,10-12 1-15,12-20 1 16,6-17-1-16,9-20 1 15,9-23-1-15,-51 35 2 16,59-57-2-16,-59 57 0 16,61-79-2-16,-33 32 0 15,2-4-3-15,-8-2-3 16,-1-5-12-16,-4 0-19 15,-3-3-3-15,-8 5 1 16,1-2-1-16</inkml:trace>
  <inkml:trace contextRef="#ctx0" brushRef="#br0" timeOffset="436.025">2460 634 97 0,'0'0'39'0,"60"-4"3"15,-60 4-3-15,0 0-34 16,62 41-2-16,-62-41-1 16,17 69 1-16,-18-28 1 15,-13 77-1-15,-13 21-1 16,-6 3 0-16,9 6 0 15,-23-35-1-15,24 0 2 0,3-24-4 16,17-39 1-16,7-21 0 16,10-18 0-16,8-12 0 15,5-11 0-15,4-13 1 16,3-8 0-16,-2-10 0 15,2-2 0-15,-4 0 0 16,-4 4-1-16,-7 6 0 16,-1 11 0-16,-8 13 1 15,-10 11-1-15,9 23-1 16,-10 7 1-16,0 13-1 15,-3 4 0-15,6 6-2 16,3-3-1-16,9 0-3 16,4-17-6-16,20-1-26 15,-3-17-2-15,16-5 2 16,-4-17-1-16</inkml:trace>
  <inkml:trace contextRef="#ctx0" brushRef="#br0" timeOffset="797.0454">3105 1508 103 0,'0'23'39'16,"0"-6"1"-16,19-1-1 15,3-2-36-15,15-14 0 16,8-9-1-16,10-7 0 15,1-9 0-15,-1-3-1 16,-55 28 1-16,53-36 0 16,-53 36 0-16,0 0-1 0,46-59 1 15,-46 59-1-15,0 0 1 16,-7-56-1-16,7 56 1 15,-38-9-1-15,-24 9-1 16,-4 20 1-16,-11 10-1 16,9 12 1-16,2 11-2 15,23 8 1-15,24-3-2 16,41-14 0-16,21-14-2 15,18-13-5-15,24-12-25 16,-4-12-7-16,18-6 2 16,-7-13-3-16</inkml:trace>
  <inkml:trace contextRef="#ctx0" brushRef="#br0" timeOffset="1113.0637">3883 1436 111 0,'-37'40'41'0,"2"15"2"16,-2 3-3-16,15 0-36 15,-1-11-2-15,13-10 0 16,9-14 0-16,13-16-1 16,9-13 1-16,10-12-1 15,9-17 0-15,6-9 0 16,-1-9 1-16,2-4 0 15,-47 57-2-15,48-54 0 16,-16 10 0-16,5 14 0 16,-17 15 0-16,-3 26 0 15,-16 13 0-15,4 18 0 16,-12 9 0-16,9 10 0 0,0 4-11 15,-5-16-18-15,21 2-12 16,-1-18-3-16,18-5 2 16,0-16-2-16</inkml:trace>
  <inkml:trace contextRef="#ctx0" brushRef="#br0" timeOffset="1947.1112">5928 1313 101 0,'-37'12'38'0,"-8"11"1"16,-16 5-1-16,-6 9-32 15,-2 3-2-15,11-2 0 16,22-13-3-16,14 0 1 15,18-9-1-15,18-7 0 16,19-4-1-16,14-4 0 16,7-4 1-16,9 6-1 15,-3-4 1-15,-3 3-1 16,-9 6 0-16,-13 5 1 15,-14 3-1-15,-18 8 0 0,-13 4 0 16,-13 4-1-16,-7-2 0 16,-4 1 0-16,2-6-4 15,-2-8-2-15,20-1-20 16,4-23-10-16,24-5 0 15,6-11-3-15,23-4 3 16</inkml:trace>
  <inkml:trace contextRef="#ctx0" brushRef="#br0" timeOffset="2261.1293">6367 1380 114 0,'-29'6'38'0,"-3"15"1"0,-7 12 0 15,-8 5-36 1,11 4 2-16,6 3-3 0,9 3 0 15,10 1-1-15,13-5-1 16,12-9 1-16,19-11 0 16,11-12-1-16,9-9 1 15,6-12-1-15,1-10 1 16,-2-11 1-16,-6-6-1 15,-11-4 0-15,-15-3-1 16,-14 4 0-16,-12 3-2 16,-9 5 1-16,-13 5-2 15,0 11-2-15,-6 2-2 16,14 8-12-16,-3-4-18 15,17 9-1-15,15-14 1 0,-15 14-2 16</inkml:trace>
  <inkml:trace contextRef="#ctx0" brushRef="#br0" timeOffset="2489.1423">6979 1113 113 0,'0'0'40'16,"64"-56"1"-16,-64 56-2 15,48-21-34-15,-48 21 0 16,4 47-2-16,-42 27-2 15,-9 31 1-15,-13-7-2 16,18 16 1-16,13-5-4 16,27-14-1-16,24-26-4 15,4-33-20-15,29-7-11 16,-1-24 0-16,15-10 0 0,-3-21-1 15</inkml:trace>
  <inkml:trace contextRef="#ctx0" brushRef="#br0" timeOffset="2674.153">7490 1477 114 0,'10'-33'40'15,"-12"15"1"-15,-8 16-1 16,-8 16-31-16,-5 17-5 16,-8 16-2-16,5 13-1 15,10-3-1-15,1-4-2 16,12-6-1-16,6-8-3 15,10-10-2-15,-2-25-14 16,17-3-16-16,-7-22-2 16,14-10 1-16,-11-21 0 0</inkml:trace>
  <inkml:trace contextRef="#ctx0" brushRef="#br0" timeOffset="2811.1607">7543 1300 81 0,'-8'-53'39'16,"8"53"-4"-16,-6-98 3 15,6 98-20-15,-15-80-15 16,15 80-18-16,5-58-21 15,-5 58-1-15,0 0 0 16,46-37-2-16</inkml:trace>
  <inkml:trace contextRef="#ctx0" brushRef="#br0" timeOffset="3208.1835">8120 1245 118 0,'23'50'42'0,"-33"-20"1"16,-46-17-1-16,-5 13-36 15,-21 6-2-15,5 12-4 16,-10 1 0-16,36 5 0 16,39-9 0-16,21-8 0 15,24-10 0-15,18-14 0 16,19-16 0-16,7-21 0 15,-77 28 0-15,98-50 0 16,-51 13 0-16,8-3 0 16,-2-7 0-16,4-5 0 15,-12-2 0-15,4 0 0 16,-8 3 0-16,1-11 0 0,-42 62 0 15,45-91 0-15,-45 91 0 16,0 0 0-16,-8-54 0 16,-6 85 0-16,-21 41 0 15,-7 34 0-15,-8 18-11 16,5-7-12-16,33 3-19 15,24-28-1-15,39-31-1 16,9-19-2-16</inkml:trace>
  <inkml:trace contextRef="#ctx0" brushRef="#br0" timeOffset="3719.2128">8997 1331 98 0,'0'0'40'0,"0"0"0"0,-21-18-1 15,6 18-32-15,-14 6-1 16,0 13-2-16,-11 1-1 16,0 6 0-16,-5 1-2 15,11 3 0-15,19-5-1 16,13 0 0-16,14-4 0 15,15-4 0-15,12-4-1 16,4-1 1-16,3 0 0 16,-3-2 1-16,-11 0 0 15,-5 0 1-15,-13 4-1 16,-18-2 0-16,-13 3 0 15,-12 2 0-15,-6-1-1 16,-3 0-1-16,1-1-2 16,0-6-4-16,14 3-12 0,-5-11-20 15,28-1-2-15,0 0 0 16,17-5-2-16</inkml:trace>
  <inkml:trace contextRef="#ctx0" brushRef="#br0" timeOffset="4464.2554">10138 1347 99 0,'0'0'38'0,"0"0"1"16,2 17 0-16,-20 14-34 15,2 18-1-15,-13 6-2 16,-5 9 0-16,-1-13-1 16,8-4 1-16,1-9-1 15,9-10 0-15,11-13 0 16,6-15 1-16,16-12-1 0,10-15 0 15,4-12 1-15,6-11-1 16,-36 50 1-16,42-60-1 16,-42 60 1-16,40-71-1 15,-40 71 1-15,40-62-2 16,-40 62 2-16,30-56-1 15,-30 56 2-15,19-32-3 16,-3 9 0-16,5 22 0 16,-21 1-2-16,23 34 4 15,-12 0-4-15,8 9 2 16,7-10 0-16,7-12 0 15,13-16 2-15,7-11-2 16,8-15 0-16,-61 21 0 0,68-27 0 16,-68 27 0-16,70-32 0 15,-70 32 0-15,59-37 0 16,-59 37 0-16,51-22 0 15,-18 11 0-15,-19 16 0 16,-14 17 0-16,-13 16 0 16,-8 7 0-16,-11 13 0 15,3 10 0-15,18-9-4 16,10-11-3-16,29-5-8 15,-3-28-8-15,31-2-17 16,-7-15-1-16,19-4 1 16,-6-16-1-16</inkml:trace>
  <inkml:trace contextRef="#ctx0" brushRef="#br0" timeOffset="4839.2768">11088 1440 112 0,'-9'15'40'16,"-1"-2"1"-16,23 3-2 15,8-8-36-15,9-4 0 16,8-6-1-16,10 0 0 16,0-6 0-16,1-3-1 15,-1-9 0-15,-9-1 0 16,-10-3 0-16,-29 24 0 15,0 0 1-15,0 0-2 16,17-51 2-16,-17 51-2 16,0 0 2-16,0 0-2 0,-41-35 0 15,-3 36 0-15,-7 12 0 16,-3 12 0-16,3 12 0 15,4 6 0-15,12 10 0 16,22 9-2-16,30-17 0 16,19-13-1-16,25-11-1 15,17-18-3-15,23-10-7 16,0-29-12-16,20-5-13 15,-64 13 0-15,9-6-1 16,-4-3 0-16</inkml:trace>
  <inkml:trace contextRef="#ctx0" brushRef="#br0" timeOffset="5033.2876">12252 993 117 0,'36'-55'42'0,"-36"55"2"16,0 0-2-16,0 0-38 15,-32 41-2-15,-2 51-1 16,-8 29-1-16,2-4-1 15,14-16-2-15,26-13-1 16,28-25-11-16,9-41-17 16,30-14-9-16,1-26 2 15,18-13-3-15,-86 31 3 16</inkml:trace>
  <inkml:trace contextRef="#ctx0" brushRef="#br0" timeOffset="5230.2992">12917 936 114 0,'0'0'43'15,"0"0"1"-15,0-28-3 16,-23 67-38-16,-26 38-2 16,-6 51 0-16,-10 18-3 15,-5-27-1-15,31-9-6 16,15-32-14-16,33-40-15 15,-3-20-2-15,12-12 1 16,-9-18-2-16</inkml:trace>
  <inkml:trace contextRef="#ctx0" brushRef="#br0" timeOffset="5388.3082">12596 1379 128 0,'-25'-47'45'16,"25"47"-3"-16,0 0-2 0,1-53-40 15,-1 53 0-15,0 0 0 16,65-44-16-16,-65 44-19 15,70-23-9-15,-20 15 3 16,1 3-6-16</inkml:trace>
  <inkml:trace contextRef="#ctx0" brushRef="#br0" timeOffset="5875.3361">13824 1062 91 0,'43'-55'41'0,"-43"55"0"16,0 0-1-16,65-52-27 15,-65 52-9-15,0 0-1 16,29 16-1-16,-8 36 1 16,-19 24-3-16,-3 28 2 15,-24-7-3-15,5 3 1 16,0-2-3-16,6-10-2 15,15-25-5-15,-7-25-19 16,17-7-10-16,-11-31 0 16,18 8-1-16,-10-27 1 15</inkml:trace>
  <inkml:trace contextRef="#ctx0" brushRef="#br0" timeOffset="6297.3602">13862 1379 122 0,'-29'-32'41'0,"-15"4"0"16,18 16-6-16,5 6-32 15,21 6 0-15,22 15-1 16,32-1-1-16,18-10 1 16,17-5-1-16,-40-2 1 15,7-1 0-15,-8-3-2 16,7 1 0-16,-8 0 0 15,2 0 0-15,-49 6 0 16,62-7 0-16,-12 8 0 16,-21 11 0-16,-22 11 0 15,-18 8 0-15,-13 10 0 16,-6 8 0-16,-3 1 0 0,15 3 0 15,18-9 0-15,14-7 0 16,19-14 0-16,14-8 0 16,13-14 0-16,3-10 0 15,-1-8 0-15,-6-11 0 16,-8-8 0-16,-15-5 0 15,-18-3 0-15,-15 44 0 16,-6-49 0-16,6 49-9 16,-18-50-8-16,18 50-13 15,-42-49-12-15,42 49 1 16,0 0 0-16,-82-50 0 15</inkml:trace>
  <inkml:trace contextRef="#ctx0" brushRef="#br0" timeOffset="7010.401">15949 1049 100 0,'0'0'39'0,"4"-61"2"16,-4 61-3-16,0 0-35 16,0 0 0-16,0 0 2 15,0 0-1-15,0 0 0 16,0 0-2-16,-23 39 0 15,9 40-1-15,-6 6 1 16,-4 12-1-16,0-16 0 16,5 5-2-16,12-4 2 0,4-23-1 15,11-19 1-15,4-18-1 16,4-11 1-16,-3-16 0 15,5-11-1-15,-2-7 1 16,0-12 0-16,-3-1 0 16,1-9-1-16,1 0 1 15,3-1-1-15,-18 46 0 16,0 0 0-16,42-68 2 15,-4 54-2-15,-11 6 0 16,16 15-2-16,-12 8 2 16,9 18 0-16,-16-1 0 15,3 9 0-15,-21-3-1 16,-11-1 1-16,-18-1 0 15,-15-1 0-15,-16-5-1 16,-9-6 1-16,-8-2-3 0,-1-9 0 16,8-4-3-16,6-15-8 15,34-1-9-15,1-14-16 16,38-2 0-16,14-9-2 15,28 1 2-15</inkml:trace>
  <inkml:trace contextRef="#ctx0" brushRef="#br0" timeOffset="7371.4217">16410 1463 113 0,'-3'22'40'15,"1"-10"0"-15,22 6-2 16,9-19-35-16,17-6 0 0,12-9 0 15,9-4-1-15,3-8 1 16,0-4-1-16,-70 32 0 16,64-36-1-16,-64 36 2 15,0 0-1-15,57-58-2 16,-57 58 0-16,0 0 0 15,0 0 0-15,-40-49 0 16,-14 55 0-16,-10 15 0 16,-6 11 0-16,-3 10 0 15,11 14 0-15,15 1 0 16,34-1 0-16,29-16-2 15,25-11-2-15,29-7-3 16,11-17-7-16,36-4-10 16,-6-16-15-16,25-1-2 0,-11-12 0 15,9-2 1-15</inkml:trace>
  <inkml:trace contextRef="#ctx0" brushRef="#br0" timeOffset="7611.4354">17750 1312 113 0,'0'0'42'15,"-37"-30"2"-15,-12 28-2 16,-13 15-38-16,-8 10 0 16,-5 8-2-16,8 12 0 15,-1-3 0-15,14 8-2 16,29-6 0-16,15-6-3 0,24-9 0 15,24-8-1 1,25-7-3-16,6-14-8 0,30 0-13 16,-12-13-13-16,16-4 1 15,-14-7-1-15,1-3 2 16</inkml:trace>
  <inkml:trace contextRef="#ctx0" brushRef="#br0" timeOffset="8443.483">18057 1334 117 0,'-14'-29'42'0,"-24"16"1"16,-10 10-2-16,-8 14-38 15,-2 16 1-15,-1 10-3 16,11 9 0-16,9 3-1 16,20 0 0-16,13-5 0 15,16-4-1-15,9-10 1 0,14-9 0 16,6-13-1-16,7-7 0 15,2-12 0-15,1-10 1 16,2-11-1-16,-7-10 0 16,-44 42 0-16,42-52 0 15,-42 52 1-15,35-61-1 16,-35 61 2-16,33-57-2 15,-33 57 2-15,18-52-1 16,-18 52 2-16,0 0-2 16,19-58 1-16,-19 58-1 15,0 0 0-15,0 0 0 16,0 0 1-16,0 0 0 15,48-47 0-15,-48 47 0 16,0 0 0-16,0 0 2 0,61 9-3 16,-61-9 0-16,0 0 0 15,52 9 0-15,-52-9 0 16,8 11 0-16,21-1 0 15,-6 10 0-15,-17 4 0 16,-9 10 0-16,-13 3 0 16,2 8 0-16,-3-1 0 15,7-8 0-15,7-10 0 16,10-11 0-16,9-13 0 15,8-12 0-15,3-13 0 16,8-9 0-16,-35 32 0 16,0 0 0-16,55-68 0 15,-55 68 0-15,37-51 0 16,-37 51 0-16,0 0 0 0,39-65 0 15,-39 65 0-15,0 0 0 16,7-42 0-16,3 39 0 16,-10 3 0-16,-2 13 0 15,0 6 0-15,9 2 0 16,0-9 0-16,18-8 0 15,-25-4 0-15,0 0 0 16,48-20 0-16,-48 20 0 16,0 0 0-16,67-33 0 15,-67 33 0-15,0 0 0 16,58-35 0-16,-58 35 0 15,29-13 0-15,-2 20 0 16,-17 8 0-16,5 14 0 16,-18 10 0-16,-2 11 0 15,-5 3 0-15,8-5-9 0,14-10-6 16,-3-13-2-16,27-7-3 15,-9-19-2-15,30-2-12 16,-9-15-6-16,12-5 1 16,-8-10 3-16</inkml:trace>
  <inkml:trace contextRef="#ctx0" brushRef="#br0" timeOffset="8828.5049">19248 1300 101 0,'-13'-11'41'16,"-2"11"2"-16,2 8-2 15,7 10-24-15,8 1-15 16,21 7 1-16,15-14-2 15,9-6 0-15,6-4 1 16,2-9-1-16,-3-6 1 0,-52 13-2 16,0 0 0-16,62-37 0 15,-62 37 0-15,0 0 0 16,23-55 0-16,-23 55 0 15,0 0 0-15,0 0 0 16,-42-27 0-16,-9 42 0 16,-15 10 0-16,11 18 0 15,-9 2 0-15,21 18 0 16,15 5 0-16,33-5 0 15,52-29-13-15,7-24-3 16,34-12-4-16,-9-24-9 16,28-9-14-16,-9-10 0 15,-54 17-1-15</inkml:trace>
  <inkml:trace contextRef="#ctx0" brushRef="#br0" timeOffset="14573.8336">20748 823 97 0,'0'0'40'0,"0"0"0"16,27-56-9-16,-27 56-27 0,0 0 1 16,0 0-1-16,0 0-2 15,0 0 0-15,0 0 0 16,4 68-1-16,4-4 0 15,-26 25 0-15,6 10-1 16,-3 8-1-16,2-8 0 16,12-12-5-16,5-21-2 15,19-27-10-15,6-36-21 16,21-15 1-16,-3-17-1 15,-47 29 1-15</inkml:trace>
  <inkml:trace contextRef="#ctx0" brushRef="#br0" timeOffset="14753.8439">21077 1248 94 0,'0'0'39'0,"0"0"-1"15,28-52 2-15,-12 51-31 0,-16 1-3 16,-6 16-1-16,-9 9-3 16,0 20-1-16,-2 8-1 15,14 3 0-15,6-1-4 16,9-24 0-16,14-4-10 15,-5-25-25-15,17-9-1 16,-6-17 1-16,10-9-2 16</inkml:trace>
  <inkml:trace contextRef="#ctx0" brushRef="#br0" timeOffset="14897.8522">21320 1061 74 0,'0'0'42'16,"-21"-81"-3"-1,21 81 0-15,-16-67-19 0,16 67-43 16,-13-60-16-16,13 60 0 15,0 0-1-15,0 0 0 16</inkml:trace>
  <inkml:trace contextRef="#ctx0" brushRef="#br0" timeOffset="15392.8805">21828 1089 97 0,'0'0'40'16,"0"0"3"-16,0 0-2 15,0 0-31-15,0 0-5 0,0 0 2 16,-60 34-3-16,-13-11 0 16,2 15-2-16,-7 5 0 15,12 5-2-15,13 1 0 16,24-3 0-16,26-13 0 15,34-18 0-15,17-15 0 16,15-11 0-16,-63 11 0 16,77-24 0-16,-77 24 0 15,81-35 0-15,-81 35 0 16,82-37 0-16,-82 37 0 15,63-32 0-15,-35 13 0 16,-7 18 0-16,-21 20 0 16,-19 18 0-16,-19 23 0 15,-15 24 0-15,-17 13 0 0,9 9 0 16,4-11 0-16,9 0 0 15,13-17 0-15,15-7 0 16,14-23 0-16,16-16 0 16,14-23 0-16,16-18 0 15,13-11 0-15,10-20 0 16,8-10-4-16,0-18-1 15,10-3-12-15,-15-17-10 16,15 15-11-16,-19-2-3 16,1 10-3-16,-16 3 2 15</inkml:trace>
  <inkml:trace contextRef="#ctx0" brushRef="#br0" timeOffset="15843.9063">22598 1177 118 0,'0'0'43'15,"0"0"0"-15,0 0-1 16,-33-18-39-16,4 29-2 15,5 17 2-15,-5 11-1 16,-7 11-2-16,12 3 0 16,9 0 0-16,6-8 0 15,18-12 0-15,11-13 0 16,13-17 0-16,5-9 0 15,10-14 0-15,3-11 0 0,-51 31 0 16,51-42 0-16,-51 42 0 16,53-46 0-16,-53 46 0 15,42-48 0-15,-42 48 0 16,0 0 0-16,47-52 0 15,-35 46 0-15,3 3 0 16,-15 3 0-16,-7 31 0 16,-7 0 0-16,5 13-2 15,0 3-3-15,12-4-1 16,21-17-8-16,-2-26-10 15,31-1-9-15,-11-16-6 16,17-11-1-16,-59 28 0 16</inkml:trace>
  <inkml:trace contextRef="#ctx0" brushRef="#br0" timeOffset="16023.9166">23207 1223 115 0,'0'0'41'16,"0"0"1"-16,3 15-2 16,-17 15-34-16,-7 13-3 15,-2 16 0-15,-10 2-2 16,13 0-1-16,20-20-3 15,9-15-2-15,13-10-10 16,-5-25-16-16,20-7-9 16,-8-18-1-16,12-8-1 15,-41 42 2-15</inkml:trace>
  <inkml:trace contextRef="#ctx0" brushRef="#br0" timeOffset="16150.9238">23369 1077 87 0,'0'0'39'15,"-9"-59"-1"-15,9 59 0 16,0 0-43-16,0 0-33 15,7-62-1-15,-7 62 1 16,0 0 0-16</inkml:trace>
  <inkml:trace contextRef="#ctx0" brushRef="#br0" timeOffset="16517.9448">23662 1180 119 0,'24'32'43'15,"-31"-8"1"-15,-20 3-2 0,-22-1-37 16,-2 10-3-16,-5 3-2 15,10 4 0-15,28-7 0 16,14-6 0-16,20-7 0 16,10-8 0-16,12-11 0 15,11-14 0-15,4-10 0 16,2-12 0-16,-55 32 0 15,57-43 0-15,-57 43 0 16,46-60 0-16,-46 60 0 16,46-61 0-16,-46 61 0 15,29-61 0-15,-29 61 0 16,0 0 0-16,15-53 0 15,-28 51 0-15,13 2 0 16,-19 15 0-16,10 15-6 16,-4 11-6-16,14 19-12 0,-5-7-7 15,30-4-7-15,5-25-4 16,24-13-1-16,-3-13 2 15</inkml:trace>
  <inkml:trace contextRef="#ctx0" brushRef="#br0" timeOffset="16835.963">24362 1212 93 0,'0'0'43'0,"0"0"1"16,0 0-2-16,-18-44-18 15,-19 46-22-15,9 13 1 16,-7 7-2-16,7 14 0 15,3-8-1-15,18-3 2 0,15-8-4 16,12-5 4-16,-1-3-2 16,2-3 0-16,-5 1 0 15,-3 4 0-15,-9 1 0 16,-6 2 0-16,-6 4 0 15,-1 3 0-15,-1-1 0 16,-1 3-2-16,9-3-3 16,2-20-6-16,13 22-12 15,-13-22-9-15,27 1-10 16,-8-3-1-16,17-2 0 15,-6-6 2-15</inkml:trace>
  <inkml:trace contextRef="#ctx0" brushRef="#br0" timeOffset="16992.972">24560 1479 94 0,'-26'24'42'16,"-16"-4"0"-16,6 13-1 16,-15 1-20-16,5-6-27 15,14 9-20-15,-9-5-14 16,16-2 0-16,2-9-1 15,19 2-2-15</inkml:trace>
  <inkml:trace contextRef="#ctx0" brushRef="#br0" timeOffset="17502.0011">23849 1243 92 0,'14'19'39'15,"-14"-19"1"-15,20 11-7 16,-20-11-21-16,0 0-4 16,0 0 0-16,0 0-3 15,0 0-1-15,0 0 0 16,0 0-2-16,32-65-2 15,-32 65 1-15,9-53-1 16,-9 53 0-16,15-95 0 16,-15 95 0-16,14-93-1 15,-14 93 2-15,7-95 0 16,-7 95-1-16,7-87-1 15,-7 87-1-15,1-71-5 16,-1 71-12-16,0 0-14 16,0-71-10-16,0 71 1 0,0 0-2 15</inkml:trace>
  <inkml:trace contextRef="#ctx0" brushRef="#br0" timeOffset="18838.0775">1169 2673 79 0,'10'-38'38'16,"7"16"-1"-16,-20-4-5 15,13 22-23-15,-10 4 0 16,-6 22 0-16,-3 11-3 16,-1 25-1-16,-8 11-2 15,-1 13 0-15,-1 15-1 16,-1 6 0-16,3 4-1 15,0-3-3-15,7-7-1 16,3-18-5-16,19 3-18 16,-7-29-12-16,14-10-1 15,-7-25-1-15,8-6 1 0</inkml:trace>
  <inkml:trace contextRef="#ctx0" brushRef="#br0" timeOffset="19033.0887">860 3356 112 0,'-36'-18'39'0,"18"16"1"15,4-7-1-15,14 9-33 16,28-14-2-16,14-4-2 16,21-14-2-16,15-6 0 15,18-9-4-15,7-15-2 16,15 3-8-16,-9-22-24 15,13 13-2-15,-20-10-1 0,-7 12 1 16</inkml:trace>
  <inkml:trace contextRef="#ctx0" brushRef="#br0" timeOffset="19415.11">1874 2471 107 0,'-27'39'39'0,"-10"-3"2"16,11 20 0-16,-7-2-37 15,12 11 2-15,-1 5-3 16,5 6 1-16,0 2-1 15,4 6 1-15,2-2-1 16,4-2-3-16,3-10 0 16,6-9 0-16,2-12 0 15,6-17 0-15,4-17 0 0,10-21 0 16,5-16 0-16,5-10 0 15,4-8 0-15,3-4 0 16,-4-1 0-16,-3 4 0 16,-3 9 0-16,-6 14 0 15,-9 13 0-15,-3 15 0 16,-8 17 0-16,-2 12 0 15,-1 7 0-15,2 4 0 16,6 4 0-16,7-4 0 16,11-8-3-16,5-14-4 15,20-4-12-15,-5-34-9 16,21 6-8-16,-10-24-5 15,8-1 1-15,-12-17 0 16</inkml:trace>
  <inkml:trace contextRef="#ctx0" brushRef="#br0" timeOffset="19754.1298">2421 3094 112 0,'-18'25'39'0,"2"-3"1"16,17 7-1-16,7-9-35 15,18-4 0-15,9-7-1 16,8-8 0-16,6-8-1 15,6-7 0-15,-3-6-1 16,-5-3 0-16,-7-6 0 16,-12-2 0-16,-11 2 0 15,-14-2-1-15,-13 2 0 16,-13 11 0-16,-13 12 2 15,-5 10-2-15,-10 15 0 0,-3 16 0 16,0 15 0-16,5 11 0 16,6 14 0-16,14-5 0 15,16 1 0-15,17-10 0 16,25-9-7-16,14-28-10 15,35 1-13-15,-5-36-9 16,29-1-3-16,8-28-2 16,25 0 1-16</inkml:trace>
  <inkml:trace contextRef="#ctx0" brushRef="#br0" timeOffset="20595.178">3842 3067 65 0,'0'0'39'0,"17"-1"-1"16,-17 1 1-16,10 20-11 16,-14-3-22-16,0 18-1 15,-3 0-2-15,-1 15 0 16,-2 3-1-16,2 2 0 15,0 1-1-15,2-7 0 16,3-7-1-16,1-10 1 16,2-11-1-16,3-11 1 15,-3-10 0-15,9-16 0 16,-3-10-1-16,0-10 1 0,2-10 0 15,-1-7 0-15,3-10 0 16,4-5-1-16,2-3 1 16,-1 3-1-16,9 8 0 15,-2 7 1-15,3 9-1 16,8 8 0-16,-1 12 0 15,2 16 1-15,-1 8-1 16,3 10-1-16,-8 7 1 16,0 4 0-16,-6 7-1 15,-8 2 1-15,-6 5-1 16,-8-3 1-16,-8 5-1 15,-6-7 1-15,-8 1-1 16,-7 0 1-16,-6-3 0 16,-4-3 0-16,-4-3-1 0,-4 2 1 15,0-1 0-15,-3 4 0 16,4 9 0-16,2 4 0 15,2 12 1-15,8 8-1 16,4 13 2-16,4 7-2 16,7 10 1-16,4 1-2 15,4 3-3-15,0-11-6 16,15 9-13-16,-15-25-14 15,16-4-4-15,-9-25-2 16,14-12 2-16</inkml:trace>
  <inkml:trace contextRef="#ctx0" brushRef="#br0" timeOffset="21144.2094">4806 3044 97 0,'-2'-10'38'0,"-12"-9"2"16,14 19-2-16,-33-19-31 16,10 19-2-16,-6 2-1 15,-1 13-1-15,-6 8 0 16,0 14-1-16,-3 6-1 0,-2 9 1 15,6 2-1-15,5 0 0 16,8-4 0-16,12-7 0 16,9-9 0-16,15-16 0 15,10-14-1-15,11-13 1 16,9-16 0-16,3-7 0 15,3-7 0-15,-2-4-1 16,-6 1 1-16,-6 1-1 16,-9 8 1-16,-6 5-1 15,-11 8 0-15,-6 10 0 16,-4 10 0-16,-11 6 0 15,2 10 0-15,-5 9-1 16,5 10 0-16,1 3-1 16,5 6-1-16,7-5-2 0,14 5-4 15,0-22-8-15,22 14-9 16,-8-36-5-16,24 8-7 15,-8-23-2-15,10-2 4 16,-11-14 0-16</inkml:trace>
  <inkml:trace contextRef="#ctx0" brushRef="#br0" timeOffset="21474.2283">5265 3146 113 0,'-13'-8'38'16,"4"26"1"-16,-15-5-8 16,6 25-26-16,-5 2 0 15,4 10-3-15,-3 2 0 16,6 1 0-16,2-5 0 0,7-3-1 15,4-13 1-15,7-7 0 16,4-15-1-16,6-11 1 16,1-16-1-16,5-10 1 15,-3-10-1-15,3-9 0 16,-4-7 0-16,-1-1 1 15,-1 0-2-15,-2-2 0 16,-2 9 0-16,0 3 0 16,-1 10 0-16,1 2-3 15,6 7 1-15,2 1-3 16,10 7-2-16,2-16-9 15,25 16-6-15,-8-27-10 16,19 12-5-16,-7-20-2 16,15 1 1-16,-8-18 1 0</inkml:trace>
  <inkml:trace contextRef="#ctx0" brushRef="#br0" timeOffset="21647.2382">5984 2401 103 0,'-21'60'39'0,"-15"7"0"15,7 25 0-15,-15-2-33 16,14 15-1-16,2 1-2 15,11-5-1-15,7-5-2 16,5-13-5-16,16-1-16 16,-7-36-16-16,16-3-2 15,-10-28 0-15,11-8-1 16</inkml:trace>
  <inkml:trace contextRef="#ctx0" brushRef="#br0" timeOffset="22000.2584">5664 2952 119 0,'-21'0'41'0,"19"14"1"16,2-14-2-16,5 15-36 16,14-11 0-16,14-2-2 15,9-4 1-15,6-2-3 16,7-3 0-16,-2-2 0 15,-3 2 0-15,-4 0 0 16,-8 5 0-16,-4 6 0 16,-10 8 0-16,-12 7 0 15,-9 9 0-15,-6 8 0 16,-5 6 0-16,-5 9 0 0,-3 1 0 15,0 0 0-15,3-4 0 16,0-6 0-16,8-9 0 16,5-13-4-16,11-11-5 15,-1-27-7-15,23 4-6 16,-15-32-7-16,20 5-4 15,-13-27-5-15,10 1 0 16,-15-13 0-16</inkml:trace>
  <inkml:trace contextRef="#ctx0" brushRef="#br0" timeOffset="22120.2653">6194 2751 124 0,'-25'-17'38'15,"13"22"3"-15,-7-1-5 0,12 8-37 16,21 11-13-16,-4-16-14 16,32 14-12-16,-1-12 2 15,21 13-4-15,0-12 2 16</inkml:trace>
  <inkml:trace contextRef="#ctx0" brushRef="#br0" timeOffset="22353.2786">6789 2928 120 0,'-30'4'41'0,"0"20"1"15,-20-7-1-15,8 14-36 16,-10 5-1-16,2 5-2 16,6 3-2-16,7 4 0 15,14-1 0-15,16-5 0 16,16-11 0-16,23-12 0 15,18-15-2-15,11-19-4 0,22-3-6 16,-3-32-9-16,27 8-8 16,-20-32-7-16,9 5-3 15,-20-20-2-15,4 6 4 16</inkml:trace>
  <inkml:trace contextRef="#ctx0" brushRef="#br0" timeOffset="22533.2889">7314 2452 120 0,'-35'7'39'15,"6"37"3"-15,-17 0-5 16,6 25-30-16,3 8-3 15,7 6 0-15,5 1-2 16,6 0-2-16,11-1 0 16,2-6-4-16,13 2-7 0,-9-24-9 15,23 7-12-15,-18-28-9 16,19-4 0-16,-11-25-1 15,12-6 2-15</inkml:trace>
  <inkml:trace contextRef="#ctx0" brushRef="#br0" timeOffset="22878.3086">7213 3041 97 0,'0'0'39'0,"14"10"1"16,-14-10-2-16,34 18-22 15,-2-20-12-15,14-2 0 16,8-8-2-16,7-4 0 15,5-8-1-15,5 0 0 0,-9-5-1 16,-5 0 1-16,-16 1 0 16,-14 2-1-16,-16 5 1 15,-18 7 1-15,-17 10-1 16,-15 8 0-16,-9 13 1 15,-9 11 0-15,-2 8-2 16,1 10 0-16,7 4 0 16,14 3 0-16,16-1 0 15,16-10-2-15,24-5-3 16,12-20-7-16,35 5-9 15,-6-34-9-15,30 2-6 16,-9-23-4-16,11-2-1 16,-7-15 1-16</inkml:trace>
  <inkml:trace contextRef="#ctx0" brushRef="#br0" timeOffset="23163.3249">8143 2792 86 0,'-29'23'39'16,"-15"-2"1"-16,7 14 2 15,-8-9-13-15,17 7-25 16,6-1-2-16,14-6 0 16,14-7-1-16,12-11 0 15,13-5-1-15,6-6 1 16,2-2-1-16,-2-2 0 15,-1 0 1-15,-7 5 0 16,-8 5 0-16,-13 12 0 16,-9 8 0-16,-9 8 0 15,-8 7-1-15,-2 7 2 16,-5 3-5-16,-2-6 0 0,7 5-9 15,-9-25-9-15,20 11-8 16,-9-36-5-16,18 3-8 16,-5-28 0-16,11-5 0 15</inkml:trace>
  <inkml:trace contextRef="#ctx0" brushRef="#br0" timeOffset="24096.3783">9348 2904 68 0,'0'0'38'16,"0"0"-2"-16,-31 3-4 16,20 27-5-16,-14-6-19 15,2 15-2-15,-2 0-2 0,2 2-1 16,5-2 0-16,3-1-1 15,5-9-1-15,8-6 1 16,2-23-1-16,19 7-1 16,3-22 1-16,6-10-1 15,5-6 0-15,1-9 0 16,0 0 1-16,-1-3-2 15,-2 1 2-15,-10 7-1 16,-5 4 0-16,-7 13 1 16,-6 4-1-16,-3 14 1 15,0 0-1-15,-12 16 1 16,6 2-1-16,4 1 1 15,7-1-1-15,5-4 1 16,12-5 0-16,9-10 0 0,11-12 0 16,8-6 1-16,5-4-1 15,1-4 0-15,-5 3 0 16,-2 1-1-16,-12 6 1 15,-9 7-1-15,-11 14 0 16,-9 11 1-16,-9 7-1 16,-7 8-1-16,-4 3 1 15,-2 6-1-15,4 3-1 16,1-4-1-16,12 2-4 15,0-22-7-15,32 10-9 16,-10-26-13-16,30 7 2 16,-5-23-5-16,18 1-1 15</inkml:trace>
  <inkml:trace contextRef="#ctx0" brushRef="#br0" timeOffset="24740.4151">10455 2853 107 0,'-22'11'39'15,"-13"-5"1"-15,0 22-1 16,-17-4-34-16,6 14-1 15,2 2-2-15,11 1 1 16,5 4-1-16,13-4-1 16,13-5 0-16,13-7 1 15,14-11-2-15,14-11 1 16,11-9 0-16,5-11-1 15,3-7 0-15,-1-12 0 16,-8 0 0-16,-6-5-1 16,-13-4 1-16,-15 3 0 0,-11-2-1 15,-8 4 1-15,-10 4 0 16,-7 7 0-16,-1 3 0 15,-1 7 1-15,3 8-1 16,5 3 0-16,15 4 0 16,-9 11 0-16,9-11 0 15,25 16 0-15,3-9 1 16,5 0-1-16,7-3 1 15,5 1-1-15,3-5 1 16,-4-2-1-16,-4 3 0 16,-5 0 1-16,-8 9-1 15,-4-1 0-15,-12 9 0 16,-4 3 0-16,-10 11 0 0,-4 2 0 15,-2 6 0 1,-1-2 0-16,2-2 0 0,3 2 0 16,2-10 1-16,9-5-1 15,7-11 1-15,6-13 0 16,7-15 1-16,6-8-2 15,1-11 0-15,3-7 0 16,1-10 0-16,-5-6 0 16,-6 0 0-16,-3 5 0 15,-9 7 0-15,-6 7 0 16,-1 9-3-16,-8 5-4 15,1 25-4-15,1-16-6 16,10 28-4-16,-11-12-4 16,20 24-5-16,-20-24 0 15,40 30-5-15,-16-19 0 0,11 1 2 16</inkml:trace>
  <inkml:trace contextRef="#ctx0" brushRef="#br0" timeOffset="25611.4649">11482 2977 63 0,'15'11'36'0,"-15"-11"-1"0,21 17 2 16,-21-17-15-16,30 2-14 15,-14-4-2-15,16 0-1 16,4-9 0-16,14 1-1 16,2-11-1-16,4 1-1 15,-3-7 0-15,-5 3 0 16,-10-4-1-16,-13 0 0 15,-13 3-1-15,-19 3-1 16,-14 4 1-16,-11 5 0 16,-15 3 0-16,-5 10 1 15,-10 8 0-15,-4 15 1 16,-1 11 1-16,3 14 0 15,8 7-1-15,12 11 0 16,12 1-1-16,13-2-1 0,31-5-2 16,13-18-6-16,37 2-12 15,3-36-16-15,30 0-4 16,0-24-1-16,27-6-2 15</inkml:trace>
  <inkml:trace contextRef="#ctx0" brushRef="#br0" timeOffset="26151.4958">13370 2675 77 0,'-28'-10'38'0,"10"16"0"15,-16-6 0-15,5 18-18 16,-11-9-16-16,2 8 0 15,-1 0-1-15,4 4 0 16,4-2-1-16,7 3 1 0,8-5-2 16,10 4 1-16,14-9-1 15,8 3 0-15,15-10-1 16,6 5 1-16,6-5-1 15,5 3 1-15,-4 1-1 16,-1-3 1-16,-12 7 0 16,-7 0 0-16,-14 8-1 15,-12-2 1-15,-16 9-1 16,-9 0 0-16,-4-3-2 15,-4 1 0-15,6 1-3 16,0-11-5-16,25 9-13 16,4-25-8-16,14 3-8 15,11-18 0-15,21 0-1 16,5-13 3-16</inkml:trace>
  <inkml:trace contextRef="#ctx0" brushRef="#br0" timeOffset="26462.5134">13828 2734 76 0,'12'-10'40'16,"-26"2"-1"-16,-2 23 3 15,-27 0-16-15,6 25-20 16,-10 6-1-16,-1 13-1 16,7 1 0-16,7 4-1 15,17-5-1-15,19-7 0 16,21-16-1-16,19-15 1 15,17-16-1-15,16-15 1 16,5-16-2-16,5-15 0 0,-7-11 0 16,-12-7 0-1,-17 2 0-15,-20-1-2 0,-20 4 0 16,-23 10-1-16,-15 13-1 15,-16 9 0-15,-8 20-3 16,-10 1-5-16,15 28-7 16,-11-15-7-16,31 24-9 15,5-13-3-15,26 5-3 16,15-11 2-16</inkml:trace>
  <inkml:trace contextRef="#ctx0" brushRef="#br0" timeOffset="27236.5579">15333 2803 86 0,'0'0'38'15,"-11"15"0"-15,0 4 0 0,-12-4-22 16,-1 8-14-16,-8 4 1 15,3 7 0-15,-4 1-1 16,1 5 0-16,3-6 0 16,4-1 0-16,5-10 0 15,8-7 0-15,12-16-1 16,0 0 0-16,28-22 0 15,1-9-1-15,4-11 1 16,6-4 0-16,-2-3-1 16,-1-3-1-16,-6 2 1 15,-5 6-1-15,-5 6 1 16,-9 8 0-16,-7 11-1 15,-4 6 0-15,0 13 2 16,0 0 1-16,-13 17-1 0,12 0 0 16,4 4 0-16,7-1 1 15,5 0 0-15,9-1 0 16,10-6-1-16,5-6 0 15,7-5 0-15,2-4 0 16,-1-9-1-16,1-1 2 16,-4-8-2-16,-1 1-2 15,-7-3 2-15,-7 0-1 16,-8 4 1-16,-3 3-1 15,-5 6 1-15,-13 9 0 16,1 11 0-16,-11 14 2 16,-5 11-2-16,-6 4 2 15,2 7-2-15,1 4-2 16,5 1 0-16,7-7-3 0,15-2-3 15,4-25-6-15,28 7-6 16,-8-29-4-16,26 7-7 16,-15-28 0-16,19 4-7 15,-14-20 2-15,1 3 3 16</inkml:trace>
  <inkml:trace contextRef="#ctx0" brushRef="#br0" timeOffset="27587.578">16257 2627 99 0,'0'0'38'0,"-15"8"1"16,7 20 2-16,-18 3-35 15,6 11 0-15,-3 6-2 16,4 0 0-16,1 1 0 16,5-3 0-16,9-8-3 15,8-8 1-15,10-11-1 0,9-13 0 16,9-12 0-16,8-10-1 15,4-10 0-15,3-8 1 16,-2-5-1-16,0-1 0 16,-9-1-1-16,-4 6 0 15,-5 2 0-15,-11 9-1 16,-5 10 1-16,-11 14 1 15,0 0 1-15,-6 21-1 16,-5 7 0-16,-1 7 0 16,1 6-2-16,2 3 0 15,4 6-5-15,2-13-9 16,20 12-4-16,-9-31-8 15,28 17-5-15,-10-25-5 16,22 0-1-16,-4-14 1 0</inkml:trace>
  <inkml:trace contextRef="#ctx0" brushRef="#br0" timeOffset="27870.5942">17137 2690 108 0,'-28'-1'39'15,"3"16"4"-15,-25-7-11 16,3 19-25-16,-4 3-1 16,3 7-1-16,6 2-1 15,5 1-1-15,12-4-1 0,12-4-2 16,18-5 0-1,17-13-3-15,19-9 0 0,12-12-3 16,17 0-5-16,-1-25-9 16,24 11-8-16,-14-28-10 15,12 5-2-15,-14-17-2 16,4 2 3-16</inkml:trace>
  <inkml:trace contextRef="#ctx0" brushRef="#br0" timeOffset="28212.6137">17707 2237 78 0,'-32'9'41'0,"0"34"-1"15,-20 4 1-15,7 25-15 16,0-1-20-16,-3 11 0 0,6-1-2 16,8-2 0-16,8-4-1 15,14-15-1-15,12-10 0 16,9-12-2-16,8-14 0 15,7-17-1-15,4-10 1 16,6-11 0-16,1-9 0 16,1-5 1-16,-3-4-1 15,2 0 2-15,-5 3-2 16,-4 10 0-16,-5 8 0 15,-6 13 0-15,-4 12 0 16,-3 5 0-16,-1 8 0 16,-1 5 0-16,4 3-4 15,0-7-7-15,11 3-5 16,-9-27-6-16,21 15-4 15,-12-34-7-15,26 9-3 0,-8-24-7 16,17-3 2-16</inkml:trace>
  <inkml:trace contextRef="#ctx0" brushRef="#br0" timeOffset="28931.6548">18928 2267 82 0,'0'0'39'0,"0"0"0"15,10 35 0-15,-25-4-34 16,6 20-1-16,-6 10 0 16,-1 17 0-16,-6 4-1 15,-4 8 0-15,2-1-2 16,4-7 0-16,6-9-3 15,5-13-2-15,18 3-15 16,-9-33-15-16,21-3-5 16,-7-18 1-16,11-3-2 15</inkml:trace>
  <inkml:trace contextRef="#ctx0" brushRef="#br0" timeOffset="29139.6667">18618 2811 106 0,'-40'-17'39'0,"21"23"2"16,0-8-1-16,19 2-34 15,21 9-4-15,19-13-1 16,24-5-3-16,16-7-2 16,20-5 0-16,5-12-3 15,16 2-4-15,-7-25-13 16,17 19-12-16,-23-19-4 15,-3 6 2-15,-20-10 1 16</inkml:trace>
  <inkml:trace contextRef="#ctx0" brushRef="#br0" timeOffset="29523.6887">19748 2054 103 0,'-39'23'41'16,"5"22"-1"-16,-13 1 0 16,5 20-37-16,-2 9-1 15,7 11 2-15,-1-1-2 16,1 12 2-16,3-4-2 15,6-6 0-15,7-6-1 16,10-15 1-16,7-14-1 16,9-16-1-16,9-13 0 15,11-19 0-15,9-12 1 16,5-12-1-16,4-10 0 15,4-5 1-15,-2-6-1 16,-1 3 0-16,-6 5 0 16,-6 7 0-16,-8 10 0 15,-8 15 1-15,-7 13-1 0,-5 8-1 16,-2 9 0-16,-1 1-2 15,8 6 0-15,3-4-2 16,13 0-4-16,0-22-9 16,27 12-4-16,-11-31-7 15,24 14-3-15,-13-23-6 16,12 5 0-16,-16-16 4 15</inkml:trace>
  <inkml:trace contextRef="#ctx0" brushRef="#br0" timeOffset="29872.7087">20236 2756 102 0,'-20'-3'39'16,"-16"-7"2"-16,6 24-1 15,-16-1-28-15,9 13-8 0,-3 3 0 16,4 8-1-16,3 1-1 16,6 4 0-16,9-5-1 15,11-5-1-15,13-9 1 16,11-7 0-16,11-9 0 15,9-9-1-15,4-9 2 16,6-6-2-16,-1-5 0 16,0-8 0-16,-4-1 0 15,-9 6 0-15,-8-3 0 16,-3 8 0-16,-8 4 0 15,-14 16 0-15,0 0 0 16,0 0 0-16,-7 19 0 16,-1-2-2-16,1 6 0 15,5-2 0-15,6 1-2 16,6-12-2-16,19 0-4 15,0-20-7-15,24 8-4 0,-7-32-6 16,25 11-3-16,-13-26-5 16,12 3-2-16,-7-20 1 15</inkml:trace>
  <inkml:trace contextRef="#ctx0" brushRef="#br0" timeOffset="30043.7184">21029 2221 99 0,'-14'-9'38'0,"1"38"2"15,-21 14-2-15,9 28-29 16,-20 8-6-16,4 11 0 15,0 5-2-15,2 1-1 16,9-3-3-16,1-15-4 0,18 7-14 16,-12-35-12-16,19 1-6 15,-7-29 0-15,12-4-2 16</inkml:trace>
  <inkml:trace contextRef="#ctx0" brushRef="#br0" timeOffset="30211.7281">20647 2792 102 0,'0'-20'42'0,"-7"-5"1"15,19 21-2-15,-3-13-24 16,6 16-14-16,15 2-4 16,12-7-10-16,23 13-9 15,-4-21-13-15,30 13-9 16,2-14-3-16,21 5 2 15</inkml:trace>
  <inkml:trace contextRef="#ctx0" brushRef="#br0" timeOffset="30668.7542">22052 2252 70 0,'23'-16'37'0,"-9"-1"0"15,4 16 1-15,-18 1-21 16,4 21-11-16,-18 15-1 16,4 18 1-16,-13 10-1 15,0 13 1-15,-7 10-3 16,2 1 0-16,0-1-1 15,5-8-1-15,9-8-2 16,5-16-3-16,14-2-8 0,-5-31-15 16,26 0-13-16,-12-21 1 15,10-2-1-15,-10-18 1 16</inkml:trace>
  <inkml:trace contextRef="#ctx0" brushRef="#br0" timeOffset="30833.7636">21743 2754 114 0,'-34'-16'40'0,"23"16"1"15,11 0-2-15,19-15-37 16,23 5-3-16,17-7-4 16,24 3-4-16,-1-20-16 15,28 12-13-15,-9-17-2 16,10 7 1-16,-14-13-1 15</inkml:trace>
  <inkml:trace contextRef="#ctx0" brushRef="#br0" timeOffset="31246.7873">22743 2061 115 0,'-49'41'41'16,"7"21"0"-16,-13 0-1 15,11 14-37-15,-1 6-1 16,7 3 2-16,5-3-2 15,5 4 1-15,8-5-2 16,6-11 2-16,9-11-3 16,6-12 0-16,3-10 0 0,7-11 0 15,7-14 0-15,6-12 0 16,5-13 0-16,4-6 0 15,4-9 0-15,0-6 0 16,5-3 0-16,-6-1 0 16,-3 7 0-16,-5 3 0 15,-6 15 0-15,-7 6 0 16,-15 7 0-16,6 33 0 15,-8-1 0-15,-6 4 0 16,4 6 0-16,4 0-3 16,10-1-1-16,1-9-4 15,18 1-7-15,-5-28-7 16,27 11-5-16,-14-28-5 15,17 5-6-15,-15-19 0 0,6 4 1 16</inkml:trace>
  <inkml:trace contextRef="#ctx0" brushRef="#br0" timeOffset="31607.8079">23035 2743 114 0,'-25'-1'38'16,"15"20"1"-16,-3-11-1 16,21 15-32-16,4-12-4 15,13 5 1-15,11-6 0 16,8-1-1-16,8-7 0 15,5-5 0-15,-5-4-1 16,-2-5 0-16,-8 0 0 16,-8-6 0-16,-15 3-2 15,-13-4 1-15,-12 1 0 0,-11-1-2 16,-11 8 2-16,-7 5 0 15,-7 9 0-15,-5 10 0 16,-2 9 1-16,2 8 0 16,5 6 0-16,8 7 1 15,11 2-2-15,13 0 0 16,18-5-3-16,16-11 0 15,24-3-3-15,10-18-5 16,24 8-9-16,-9-30-6 16,22 11-6-16,-14-23-6 15,4 4-1-15,-16-17 1 16,-6 4 2-16</inkml:trace>
  <inkml:trace contextRef="#ctx0" brushRef="#br0" timeOffset="31998.8303">23784 2732 105 0,'-32'1'40'15,"5"23"1"-15,-9-2-1 16,13 20-23-16,0-8-14 15,8 2 0-15,7-4-1 16,10 1 0-16,7-9 0 16,13-12-2-16,7-9 0 15,8-13 0-15,6-9 0 16,3-3 0-16,4-14 0 15,-2-3 0-15,-1-4 0 16,-3 4 0-16,-8 5 0 16,-3 9 0-16,-11 16 0 15,-11 15 0-15,-9 22 0 0,-8 19 0 16,-12 20 0-1,-7 20 0-15,-7 13 0 0,-5 9 0 16,-4 1 0-16,0-9 0 16,-4-5 0-16,1-12 0 15,1-15 0-15,-3-19 0 16,5-17 0-16,-2-17 0 15,3-10-5-15,-4-21-8 16,16 1-6-16,-17-32-6 16,27 10-6-16,-15-29-4 15,19 0-9-15,-4-12 3 16,6-7 1-16</inkml:trace>
  <inkml:trace contextRef="#ctx0" brushRef="#br0" timeOffset="33195.8987">1174 4176 68 0,'14'-21'36'0,"1"13"0"15,-15 8 0-15,11 15-17 16,-23 14-14-16,4 21 0 15,-12 15-1-15,-1 20-1 16,-6 11-1-16,-2 12 0 16,-3 1 0-16,8-3-3 15,8-15 1-15,9-15-5 0,22-13-2 16,6-33-22-16,26-9-8 15,4-25 0-15,23-10-1 16</inkml:trace>
  <inkml:trace contextRef="#ctx0" brushRef="#br0" timeOffset="33532.918">1735 4596 90 0,'-23'-13'38'16,"0"22"0"-16,-16 1 1 15,6 20-28-15,-8 8-5 16,8 11-2-16,4 0 0 15,8 4-1-15,3-4-1 16,17-4 0-16,8-11 0 16,14-7-1-16,12-18 0 0,8-12 0 15,8-14 0-15,7-10-1 16,-2-11 1-16,-3-6-1 15,-7-5 1-15,-12 1-2 16,-15 3 1-16,-17 6-1 16,-13 9-1-16,-14 10 0 15,-9 9 0-15,-5 3-1 16,4 10-2-16,2 0-2 15,19 14-8-15,2-21-9 16,31 14-13-16,4-15-1 16,25 7-2-16,6-10 3 15</inkml:trace>
  <inkml:trace contextRef="#ctx0" brushRef="#br0" timeOffset="33898.939">2417 4548 103 0,'-34'-6'39'16,"8"11"0"-16,-17-7 0 15,11 6-34-15,-11 4-1 16,3 6-2-16,9 3 0 16,5 5 0-16,7 1-1 15,10 3 1-15,10 0-1 16,11-2-1-16,8 0 0 15,7-6 0-15,3-1 0 16,5-3-1-16,0 2 1 16,-2-3 0-16,-5 2 0 0,-6 1 0 15,-8 5 0-15,-11 4 0 16,-11 5 0-16,-9 6 1 15,-9 0-1-15,-3-4-1 16,-1-1 1-16,1-7-4 16,11-5-2-16,6-23-6 15,28 5-9-15,-2-29-9 16,33 5-7-16,-6-20-2 15,20 4-2-15,-3-14 4 16</inkml:trace>
  <inkml:trace contextRef="#ctx0" brushRef="#br0" timeOffset="34249.959">2703 4709 99 0,'-18'22'38'16,"10"9"1"-16,-5-9-2 16,21-1-32-16,-3-4-2 15,11-2 0-15,11-10 0 16,12-6 0-16,4-11-1 15,6-6 0-15,0-6 0 16,-4-4-1-16,-3-2 1 16,-9-2-2-16,-11 1 1 15,-14 0 0-15,-11 6 0 16,-10 7-1-16,-13 5 2 15,-6 11-1-15,-11 12 0 16,-5 16 0-16,-5 10 1 16,2 14-1-16,2 8 0 15,11 2 0-15,13 2-2 0,10-4 0 16,19-6-3-16,17-19-2 15,31-1-9-15,0-28-7 16,31 5-8-16,-7-25-6 16,32 4-4-16,1-17-3 15,15-1 3-15</inkml:trace>
  <inkml:trace contextRef="#ctx0" brushRef="#br0" timeOffset="34716.9857">4546 4547 68 0,'-9'-12'39'16,"9"12"-1"-16,-14-14 2 15,14 14-17-15,-25 12-18 0,5 5 0 16,-8 12-2-16,0 13-1 16,-6 6 0-16,1 5-1 15,1 4 0-15,9-3-1 16,10-7-1-16,15-15-2 15,23-11-5-15,8-30-13 16,38 3-11-16,2-24-7 16,19-1-1-16,2-15 1 15</inkml:trace>
  <inkml:trace contextRef="#ctx0" brushRef="#br0" timeOffset="35344.0211">5069 4563 102 0,'-38'15'39'0,"2"20"1"0,-11-2-1 16,15 11-35-16,-5 2-1 15,8 4-1-15,12-1-1 16,8-3 1-16,16-8-1 16,12-7-1-16,11-14 0 15,11-13 0-15,6-11 0 16,2-10 0-16,3-12 0 15,-9-5-1-15,-5-6 0 16,-9-1 0-16,-11-3 1 16,-6 1 0-16,-6 6-1 15,-11 4 1-15,-3 7 0 16,0 6 0-16,1 4 1 15,7 16-1-15,-7-11 0 16,7 11 1-16,16 7 0 16,4 0-1-16,1 2 1 0,7 3 0 15,1 1-1-15,1-1 1 16,-1 2 0-16,-3 6-1 15,-5 2 1-15,-5 4-1 16,-9 5 0-16,-4 5 1 16,-7 3-1-16,-4 3 0 15,-5 2-1-15,3-4 2 16,-1-7-2-16,2-4 1 15,9-14 0-15,0-15 0 16,19-9 1-16,5-15-1 16,6-14 1-16,7-10-1 15,-1-5 2-15,2-2-2 16,-2 3 1-16,-6 7 0 0,-5 12-1 15,-7 12 1-15,-8 18-1 16,-6 15 0-16,-4 17-1 16,-2 7 1-16,0 9-1 15,0 0 0-15,8 0-2 16,7-8-2-16,18-9-4 15,3-29-6-15,28-1-5 16,-6-36-6-16,34 1-3 16,-11-33-2-16,20 1-7 15,-15-21 3-15,2-3 5 16</inkml:trace>
  <inkml:trace contextRef="#ctx0" brushRef="#br0" timeOffset="35517.0315">6503 4137 120 0,'-48'62'38'0,"8"24"1"16,-15 1-6-16,10 12-30 15,7 0-2-15,13-2-2 16,11-7-2-16,7-14-2 16,19 0-9-16,-9-31-9 15,25-1-10-15,-19-26-6 16,9-6-1-16,-18-12 1 15</inkml:trace>
  <inkml:trace contextRef="#ctx0" brushRef="#br0" timeOffset="35698.0418">6173 4688 86 0,'-8'-26'39'15,"-5"0"0"-15,13 26 1 0,13-20-21 16,8 18-16-16,13 1-1 16,11-2-2-16,13 4-3 15,8-6-3-15,16 13-11 16,-11-19-11-16,15 14-11 15,-11-10-1-15,5 9 0 16,-9-9 2-16</inkml:trace>
  <inkml:trace contextRef="#ctx0" brushRef="#br0" timeOffset="36059.0625">7167 4542 74 0,'-36'-4'41'16,"0"12"-1"-16,-20-4 1 15,8 19-13-15,-11-1-23 16,4 9 0-16,0 9-3 0,12 1 1 15,7 3-1-15,11-1-1 16,14-6 0-16,12-6 0 16,14-12-1-16,13-11 0 15,10-11 0-15,7-12 0 16,4-12 0-16,2-6 0 15,0-5 0-15,-4-1 0 16,-7 1 0-16,-7 5 0 16,-8 6-1-16,-8 14 1 15,-17 13-1-15,6 10 1 16,-12 13-2-16,-2 9 0 15,-1 7-2-15,1 1-1 16,10 7-4-16,-2-17-7 0,25 10-5 16,-10-29-7-16,35 9-3 15,-6-26-4-15,20 0-3 16,-4-17 2-16</inkml:trace>
  <inkml:trace contextRef="#ctx0" brushRef="#br0" timeOffset="36269.0745">7717 4563 110 0,'-36'1'40'15,"4"26"1"-15,-21-3-9 16,6 17-26-16,1 7-1 16,11 4-3-16,9-2 0 15,14-6-1-15,17-7-1 16,14-14-2-16,18-10-3 0,11-26-8 15,27 4-8-15,-9-31-7 16,27 4-8-16,-8-25-4 16,13-3-2-16,-9-14 3 15</inkml:trace>
  <inkml:trace contextRef="#ctx0" brushRef="#br0" timeOffset="36455.0852">8409 4162 112 0,'-51'56'40'16,"-13"0"1"-16,16 17-2 15,-11 0-36-15,22 3-2 16,11 4-1-16,12-5-3 16,11 1-3-16,2-16-11 0,23 7-11 15,-16-24-11-15,11-3-1 16,-10-25-3-16,3-5 4 15</inkml:trace>
  <inkml:trace contextRef="#ctx0" brushRef="#br0" timeOffset="36621.0945">7972 4568 114 0,'21'-12'42'0,"1"-3"0"16,12 15-2-16,6-3-39 15,2-4-4-15,15 6-11 16,-9-17-20-16,18 10-3 15,-9-14-4-15,13 5-2 0</inkml:trace>
  <inkml:trace contextRef="#ctx0" brushRef="#br0" timeOffset="37561.1484">9367 4503 82 0,'12'-5'38'15,"-12"5"-1"-15,0 0 0 16,-2 13-29-16,-4 8-6 15,-4 7 1-15,-2 13 0 16,-4 6-1-16,2 10 1 16,-2-1-1-16,5 2 0 15,6-8 0-15,9-8 0 16,9-13-1-16,9-15 0 15,13-18 0-15,4-13 0 0,9-11-1 16,3-7 1-16,-3-6 0 16,-3-1 0-16,-6-2-1 15,-8 1 1-15,-7 9-1 16,-9 6 0-16,-5 8 0 15,-10 20 0-15,0 0 0 16,0 0 0-16,-19 26 0 16,10 5 0-16,0 8 0 15,2 5 1-15,2 2-1 16,7-2 1-16,5-4-1 15,7-8 1-15,3-7 1 16,11-10-1-16,1-15 0 16,4-7 0-16,-1-13 0 0,1-6 0 15,-4-9 0-15,-1-8-1 16,-4-2 0-16,-6-2-1 15,-3 2-1-15,-2 1-1 16,1 7-2-16,-4 1-3 16,11 17-5-16,-7-10-5 15,18 23-7-15,-13-14-3 16,20 19-4-16,-10-11-5 15,15 11 1-15,-5-6 4 16</inkml:trace>
  <inkml:trace contextRef="#ctx0" brushRef="#br0" timeOffset="37757.1596">10428 4458 96 0,'10'12'36'15,"-10"-12"2"-15,-7 40-9 0,-10-14-22 16,6 16-1-16,-6 2-2 16,4 7 0-16,-1-1-2 15,5 1 0-15,3-6-1 16,4-10-2-16,8-9-2 15,-6-26-3-15,34 8-10 16,-16-37-9-16,24 4-9 16,-15-23-4-16,13 1-1 15,-11-17 2-15</inkml:trace>
  <inkml:trace contextRef="#ctx0" brushRef="#br0" timeOffset="37885.1668">10482 4191 87 0,'-39'-35'38'15,"14"19"0"-15,1-3-1 16,24 19-22-16,13-4-28 0,6-18-15 15,29 13-10-15,4-12 0 16,22 10 0-16</inkml:trace>
  <inkml:trace contextRef="#ctx0" brushRef="#br0" timeOffset="38102.1792">11184 4035 73 0,'-13'25'39'0,"3"23"-1"15,-12-4 1-15,14 28-12 16,-10-3-22-16,5 12-1 15,-4 3-2-15,8 4-1 16,1-2 0-16,4-6-2 16,2-6 0-16,2-16-3 0,8-6-5 15,-10-29-12-15,19 2-14 16,-17-25-4-16,14-9-1 15,-10-14 1-15</inkml:trace>
  <inkml:trace contextRef="#ctx0" brushRef="#br0" timeOffset="38265.1887">10965 4649 104 0,'-17'-4'40'0,"2"-6"0"16,15 10-1-16,0 0-34 16,32-12-3-16,9-8-3 15,14-6-2-15,18 2-6 16,1-18-10-16,23 13-13 15,-13-13-7-15,8 7 1 0,-15-10-2 16</inkml:trace>
  <inkml:trace contextRef="#ctx0" brushRef="#br0" timeOffset="38620.2089">11841 3986 108 0,'-28'14'39'0,"3"31"1"16,-15 3-1-16,15 23-32 15,-18 9-3-15,5 5-1 16,2 3-1-16,6 0 0 15,4-6-1-15,11-9 0 16,9-14 0-16,11-14 0 16,13-20-1-16,7-16 0 0,11-16 1 15,7-15-1 1,1-11 1-16,0-9 0 0,-2-4 0 15,-1 3-1-15,-9 4 1 16,-5 11-1-16,-8 11 2 16,-19 17-2-16,10 14-2 15,-12 12 2-15,-4 11-2 16,-1 3-1-16,2 7-4 15,1-5-4-15,15 7-8 16,-7-28-3-16,25 13-7 16,-10-30-3-16,28 7-5 15,-2-20-5-15,11-3 5 16</inkml:trace>
  <inkml:trace contextRef="#ctx0" brushRef="#br0" timeOffset="39099.2362">13170 4029 70 0,'11'-43'38'16,"2"25"-1"-16,-13 18 1 16,0 17-10-16,-12 17-23 15,-3 20-1-15,-2 12-1 16,0 11-2-16,-2 11 0 15,0 3 0-15,2 0-1 16,3-7-1-16,8-5-1 16,2-15-5-16,14-1-9 0,-11-32-14 15,16 1-8-15,-15-32-1 16,28 12-1-16</inkml:trace>
  <inkml:trace contextRef="#ctx0" brushRef="#br0" timeOffset="39292.2472">12852 4561 97 0,'-33'-14'40'0,"20"15"0"16,13-1 0-16,0 0-28 16,39-14-10-16,10 0-3 15,15-5-2-15,10-10-4 16,20 7-11-16,-10-22-11 0,16 12-10 15,-16-13 0-15,7 7 0 16</inkml:trace>
  <inkml:trace contextRef="#ctx0" brushRef="#br0" timeOffset="39686.2695">13687 3825 108 0,'-26'35'40'0,"-16"4"0"15,7 28-1-15,-2 3-34 16,-2 11-1-16,-3 4-1 15,9 6-1-15,1-2 0 16,10-9-1-16,8-10 0 16,10-7-1-16,8-12 1 0,8-11 0 15,6-14-1 1,7-14 1-16,7-12 0 0,1-9-1 15,4-10 1-15,0-8 0 16,0-5-1-16,-2-2 0 16,-5 4 1-16,-2 5-1 15,-6 5 0-15,-6 15 0 16,-6 13 0-16,-5 10-1 15,-5 13 1-15,-2 10-1 16,-4 7-1-16,1 2 0 16,5 3-2-16,2-11-1 15,12 1-6-15,-1-24-5 16,24 2-4-16,-13-33-6 15,27 6-3-15,-14-33-2 16,18 3-6-16,-11-17 1 0,1-2 5 16</inkml:trace>
  <inkml:trace contextRef="#ctx0" brushRef="#br0" timeOffset="40045.29">14097 4502 104 0,'-26'19'40'16,"15"10"0"-16,-1-10 0 15,20 4-32-15,6-10-5 16,13-5 0-16,14-7-1 15,9-7 0-15,7-9-1 16,1-3 0-16,-3-8 0 16,-3 0-1-16,-10-4 0 15,-11-1 1-15,-16-1-1 16,-9 7 1-16,-15 5-1 0,-13 7-1 15,-11 10 1-15,-8 10 0 16,-7 10 0-16,0 15 1 16,0 8-1-16,4 6-1 15,7 7 2-15,13 1-1 16,14-3 0-16,17-6-1 15,20-7-1-15,15-14-1 16,19-9-2-16,5-18-5 16,22-1-7-16,-15-29-4 15,21 10-5-15,-20-27-5 16,8 10-3-16,-25-17-4 15,-2 11 4-15</inkml:trace>
  <inkml:trace contextRef="#ctx0" brushRef="#br0" timeOffset="40213.3001">14932 4392 105 0,'-17'25'37'0,"-12"-2"2"16,7 20 0-16,-14-2-32 15,13 11-2-15,1 0-3 16,7-2-1-16,6-1-1 16,9-9-3-16,9-3-5 15,-1-25-9-15,21 8-9 16,-14-31-8-16,19 2-6 15,-10-20-1-15,10-2 2 16</inkml:trace>
  <inkml:trace contextRef="#ctx0" brushRef="#br0" timeOffset="40645.3248">14977 4089 111 0,'0'0'39'16,"-20"-9"0"-16,20 19-2 15,1 4-38-15,17 0 0 16,7 4 0-16,6 5-1 15,4 7 1-15,2 4 1 16,-4 4 1-16,-3 7 0 16,-13 2 2-16,-4 8-1 15,-14 0 1-15,-7 2 0 16,-6-2 0-16,-3-4 0 15,-1-3-1-15,2-8 0 16,3-6-1-16,4-13 0 16,5-9 0-16,4-12 1 15,0 0-1-15,19-23 0 16,-8 0 1-16,4-7-1 0,4-6 1 15,2-3-2-15,1-4 0 16,3 4 0-16,5 1 0 16,-1 2 0-16,5 4 0 15,2 2 0-15,2 11-2 16,-2-4-8-16,11 18-5 15,-12-16-5-15,18 22-4 16,-13-23-7-16,25 20-4 16,-7-18-6-16,20 8 2 15,9-5 4-15</inkml:trace>
  <inkml:trace contextRef="#ctx0" brushRef="#br0" timeOffset="41399.368">16453 4433 98 0,'0'0'37'16,"0"0"1"-16,0 0-3 16,0 0-31-16,-2 22-1 0,-7 3 0 15,-5 8-1-15,-2 14 1 16,-5 2-1-16,5 5 0 15,-4-1 1-15,11-2-1 16,1-13-1-16,7-8 1 16,5-17-1-16,10-18 0 15,9-14 0-15,2-14 1 16,5-10-1-16,3-9 0 15,1-9 1-15,2-1-2 16,-2-2 2-16,-1 8-1 16,-3 8 0-16,-5 9 0 15,-3 12-1-15,-6 16 1 16,-1 14-1-16,-2 16 0 15,-3 13 0-15,3 8 0 16,-1 12-1-16,4 4 0 0,4 5-2 16,6-7 0-16,7 0-4 15,1-19-7-15,18 7-5 16,-14-30-5-16,19 10-6 15,-21-36-2-15,13 8-5 16,-21-19 0-16,-2-2 3 16</inkml:trace>
  <inkml:trace contextRef="#ctx0" brushRef="#br0" timeOffset="41940.3989">16980 4497 109 0,'0'0'39'0,"0"0"1"0,19 11-2 15,11-12-35-15,13-2 0 16,14-4-1-16,9-3 0 15,1-3-1-15,3-2 0 16,-8-6 0-16,-5 2 0 16,-12-4-1-16,-11-1 1 15,-18-1-1-15,-18 2 1 16,-16 1-1-16,-13 6 1 15,-12 5-1-15,-10 8 0 16,-5 10 1-16,-6 11-1 16,3 10 0-16,4 11 1 15,8 9-1-15,17 5 0 16,12 0 0-16,18 0 0 15,21-7 0-15,20-8-1 16,24-7-2-16,19-13-1 16,16-11-2-16,5-13-2 0,11 1-6 15,-9-27-5-15,12 12-6 16,-30-22-2-16,4 11-5 15,-28-16-4-15,-8 8 2 16,-18-6 34-16,-16-2 7 16,-9 17 8-16,-24-8 5 15,7 28 7-15,-24-8 4 16,10 29 6-16,-14 1 1 15,5 24-32-15,-3 8 0 16,5 11-4-16,-2 4 1 16,8 1-2-16,6 1-1 15,7-8-2-15,11-4-4 16,1-25-8-16,25 3-10 0,-11-31-8 15,19-2-7-15,-6-22-2 16,11-3 2-16</inkml:trace>
  <inkml:trace contextRef="#ctx0" brushRef="#br0" timeOffset="42106.4084">18143 4038 95 0,'-6'-11'37'15,"6"11"-2"-15,0 0 0 16,10 12-31-16,11-2-12 15,22 19-14-15,-6-12-16 16,15 13 2-16,-3-7-2 16,8 9 1-16</inkml:trace>
  <inkml:trace contextRef="#ctx0" brushRef="#br0" timeOffset="42668.4405">18686 4289 103 0,'-44'15'39'0,"-21"-2"2"16,11 23-3-16,-12-1-32 15,6 7-1-15,6 5-1 16,11 3-2-16,14-2 1 16,19-3-1-16,16-10-2 15,14-7 1-15,15-13-1 16,13-9 1-16,6-11-1 15,2-10 0-15,0-8 0 16,-6-7-1-16,-5-5 1 0,-9 0 0 16,-5-2-1-16,-13 0 0 15,-3 5 0-15,-7 3-1 16,-4 11 1-16,-4 18-1 15,-13-3 1-15,0 23 0 16,-5 17 1-16,-4 14 0 16,-6 21-1-16,-5 12 1 15,1 8 2-15,-4 9-1 16,0 2 0-16,4 0 0 15,-1-3 1-15,3-12-1 16,7-15 1-16,3-16-1 16,3-14 0-16,7-20 0 15,10-23 0-15,-12-7-1 16,10-21 1-16,3-12-1 0,0-8 1 15,2-11 1-15,3-6-3 16,7-2 1-16,1 2-2 16,8 0 2-16,10 4-2 15,4 3 0-15,11 2-3 16,5-1-4-16,16 11-5 15,-8-20-4-15,20 16-3 16,-18-29-6-16,24 14-3 16,-21-29-2-16,16 10-3 15,-13-13 0-15</inkml:trace>
  <inkml:trace contextRef="#ctx0" brushRef="#br0" timeOffset="43116.4662">19389 3654 113 0,'-12'26'41'16,"-16"1"1"-16,8 22-2 15,-10 4-37-15,0 14 0 16,-4 8 0-16,2 13-1 16,-7 1-1-16,7 2-1 15,2-3 1-15,4-3-1 16,4-11 0-16,6-5 0 15,7-11 0-15,5-12 0 16,8-7 0-16,4-12 0 16,6-10 0-16,2-9 0 15,4-14 0-15,1-7 0 16,3-6 1-16,0-9-1 0,-1-4 0 15,3-4 0-15,-1-2 1 16,-1 4-1-16,-2 3 0 16,1 6 0-16,-4 6 0 15,0 7 0-15,-1 9 1 16,1 9-1-16,-4 5 0 15,0 8 0-15,-1 3 0 16,1 2-1-16,0 3-2 16,-1-6-2-16,8 6-6 15,-12-17-5-15,13 12-3 16,-23-22-3-16,38 6-5 15,-29-27-3-15,26 12-3 16,-11-18-3-16,13-2 2 16</inkml:trace>
  <inkml:trace contextRef="#ctx0" brushRef="#br0" timeOffset="43869.5092">19905 3824 96 0,'0'0'37'0,"8"-17"0"15,4 20-8-15,-12-3-23 16,0 14 0-16,-7 10-1 16,3 15 0-16,-7 12-2 15,0 16 0-15,-5 6 0 16,3 10-1-16,-1 2-1 0,1 0 0 15,3-6 0-15,4-10-1 16,1-14 0-16,7-11 0 16,0-11 0-16,4-9 1 15,-1-14 0-15,-5-10-1 16,21-7 1-16,-8-8-1 15,1-7 1-15,2-6-1 16,0-2 0-16,8-1 0 16,0 2 0-16,1 5 0 15,2 5 0-15,1 6 0 16,2 8 0-16,1 6 0 15,-2 9 0-15,-3 4-1 16,-4 3 1-16,-4 5-1 0,-9-1 1 16,-9 3 0-16,-12-2 0 15,-9-3-1-15,-15 1 1 16,-5-4 0-16,-7-2-1 15,-3-8-2-15,4 1-1 16,3-14-4-16,22 7-7 16,-1-23-4-16,35 13-5 15,-6-23-4-15,35 14-2 16,-1-16-3-16,27 9-3 15,-3 0 5-15</inkml:trace>
  <inkml:trace contextRef="#ctx0" brushRef="#br0" timeOffset="45191.5849">20512 4381 75 0,'-21'15'39'0,"-8"-13"0"0,7 13 1 16,-16-11-12-16,6 15-23 15,1 4-2-15,7 5 0 16,3 3-1-16,6 6 0 15,11-5-1-15,12 2 0 16,12-8 0-16,8-5-1 16,10-10 0-16,6-9 0 15,6-10 0-15,0-12-1 16,0-4 0-16,-3-10 0 15,-9-3 0-15,-5-4 0 16,-11 3 0-16,-10-1 0 16,-6 3 1-16,-7 7 0 15,-6 5 0-15,-4 9 1 0,1 2-1 16,-2 11 1-16,12 2-1 15,-13 13 1-15,12-1-1 16,4 0 0-16,6 3 0 16,9-3 0-16,4-1 1 15,6-5-1-15,1-3 1 16,3-5 0-16,-3-2 0 15,0 0 0-15,-6-3 0 16,-9 0 0-16,-14 7-1 16,14-9 1-16,-14 9-1 15,-14 11 1-15,0 4-1 16,-4 7 0-16,-3 8 0 15,1 2 0-15,-2 4 0 16,9 3 0-16,3-3 0 0,7-4 1 16,12-10-1-16,4-8 0 15,15-12 1-15,6-10-1 16,9-10 1-16,2-6 0 15,0-10-1-15,1-4 0 16,-5 0 1-16,-4 3-1 16,-10 3 1-16,-6 7-1 15,-11 7 0-15,-10 18 0 16,0 0 0-16,-15 6 0 15,1 14 0-15,-5 8 0 16,2 4-1-16,2-1 0 16,7 5-2-16,6-10-1 15,17 0-3-15,3-16-3 16,20 3-6-16,-4-24-2 0,20 11-2 15,-14-27-4-15,19 16 0 16,-21-21-3-16,11 15 1 16,-19-14 2-16,2 12 12 15,-6 8 24-15,-18-14 3 16,6 26 4-16,-23-12 5 15,9 28 3-15,-20-11 1 16,13 24 5-16,-20-13-8 16,9 17-21-16,-1-3-1 15,5 6 1-15,4-6-2 16,3 0 1-16,2-8 0 15,5-8-1-15,0-15-1 16,11 1 0-16,0-9 0 16,3-13 0-16,5-4 0 15,-2-7-1-15,4-3 0 0,2-2 0 16,-1 0-1-16,-1 3-1 15,0 3 0-15,-4 2-2 16,4 6 0-16,-2 1-2 16,12 10-7-16,-9-11-3 15,21 19-4-15,-14-19-5 16,25 19-4-16,-9-16-1 15,17 12-5-15,-12-10 5 16,1 12 17-16,-4 6 27 16,-26-12 4-16,3 22 7 15,-24-10 5-15,-14 6 3 16,-22-5 6-16,3 18-2 0,-19-14-12 15,5 11-21 1,3 3-1-16,8 0-1 0,11 2-1 16,13 1 0-16,16 0-1 15,14-4 0-15,11-2 0 16,7 1 1-16,4-4-1 15,1 0 0-15,-4-3 1 16,-5 1-1-16,-9 3 1 16,-9 2-1-16,-10 2 0 15,-6 2 0-15,-10 4 0 16,-4 3 0-16,-3 0-2 15,-5 2 0-15,5 0-3 16,-4-12-4-16,9 10-6 16,-8-26-3-16,22 13-5 15,-15-29-5-15,27 8-3 0,-12-24-3 16,17-4-4-16,0-8 4 15</inkml:trace>
  <inkml:trace contextRef="#ctx0" brushRef="#br0" timeOffset="45981.63">23428 4858 102 0,'-8'14'34'16,"-11"-17"-6"-16,19 3 1 15,-25-7-15-15,15-3-7 16,-11-13-2-16,4-4-1 15,-10-7-1-15,-1-8-2 16,-1-9 0-16,-1-7-1 16,-1-10 1-16,4-6-1 15,-1-4 1-15,4-5-1 16,6-6 1-16,5 4-1 15,5 3 1-15,8 8-1 16,8 6 1-16,8 9-1 16,10 11 1-16,9 12 0 15,9 11-1-15,4 9 1 0,-3 10-1 16,0 7 0-16,-10 12 1 15,-8 10-1-15,-20 12 0 16,-17 13 0-16,-20 12 1 16,-14 11 0-16,-14 8 1 15,-8 4-1-15,1 1 0 16,4 0 0-16,17-9 0 15,15-8 0-15,26-15 0 16,30-14-2-16,25-16-1 16,26-20-5-16,25-4-9 15,-5-32-6-15,20 7-6 16,-18-31-6-16,12 8-2 15,-23-17-5-15,-8 2 1 0</inkml:trace>
  <inkml:trace contextRef="#ctx0" brushRef="#br0" timeOffset="47011.689">1435 6048 63 0,'-2'-16'36'16,"2"16"0"-16,-26-10 1 15,4 26-15-15,-29-3-14 16,-1 18 1-16,-15 3-3 16,1 12-1-16,-7-1-1 15,7 5-1-15,8-5 0 0,13-7-1 16,20-8-1-16,24-14 1 15,28-10-1-15,22-12 0 16,17-8 0-16,13-1 0 16,6-3 0-16,-4 5-1 15,-4 5 1-15,-17 9-1 16,-22 13 1-16,-22 13-1 15,-26 13 0-15,-23 13 0 16,-16 5 0-16,-14 4 1 16,-8-3-2-16,7-6 1 15,8-12-3-15,11-16-4 16,32-9-9-16,8-41-17 15,39-3 1-15,8-32-7 16,32-11-1-16,7-22 0 0</inkml:trace>
  <inkml:trace contextRef="#ctx0" brushRef="#br0" timeOffset="47251.7025">1977 5570 99 0,'-10'-4'40'0,"-17"9"0"15,6 24-1-15,-15 6-27 16,-1 18-8-16,7 9 0 15,3 11-1-15,3 12-1 16,1 10 1-16,3 4-1 16,2 2-1-16,11-3-1 15,2-9 0-15,13-9-5 16,6-22-4-16,28-4-12 15,-10-40-8-15,24-6-11 0,-7-24 0 16,12-7 0-16,-5-20 0 16</inkml:trace>
  <inkml:trace contextRef="#ctx0" brushRef="#br0" timeOffset="47453.7142">2210 6230 100 0,'-20'21'40'0,"5"23"1"15,-11-4-2-15,6 18-17 16,-6-3-19-16,9 1 1 15,4-4-3-15,5-6 0 16,6-9-1-16,10-15-1 0,10-13-4 16,2-26-8-16,23 0-10 15,-13-30-9-15,14 2-8 16,-9-23 0-16,7 0 0 15</inkml:trace>
  <inkml:trace contextRef="#ctx0" brushRef="#br0" timeOffset="47582.7211">2255 5944 92 0,'-45'-40'36'16,"9"23"1"-16,-1 2 0 15,16 14-20-15,13 11-26 16,8-10-18-16,16 17-9 16,13-10-1-16,27 9-1 15,5-6 1-15</inkml:trace>
  <inkml:trace contextRef="#ctx0" brushRef="#br0" timeOffset="47994.7452">2881 6168 80 0,'9'34'38'15,"-20"-11"0"-15,-4 6 1 16,-18-19-13-16,5 14-17 15,-17-5-3-15,1 2-1 16,-4 7-2-16,4 3 0 16,4 5 0-16,4 4-1 15,8 1 1-15,11-6-3 16,16-6 0-16,13-10 0 15,18-17 0-15,13-16 0 16,9-19 0-16,12-17 0 16,6-16 0-16,-1-12 0 15,-2-8 0-15,-5-7 0 0,-8 0 0 16,-10 4 0-16,-6 10 0 15,-12 12 0-15,-11 17 0 16,-8 19 0-16,-7 31 0 16,-28 24 0-16,-1 28 0 15,-8 23 0-15,-2 15 0 16,2 8 0-16,9 7 0 15,8-6-2-15,22-9-7 16,9-29-6-16,35 0-6 16,-6-38-3-16,35 0-5 15,-14-33-2-15,17-3-1 16,-17-20-6-16,3-6 6 15</inkml:trace>
  <inkml:trace contextRef="#ctx0" brushRef="#br0" timeOffset="48332.7645">3426 6259 111 0,'-8'26'38'15,"-1"-7"1"-15,17 9-3 16,1-12-30-16,20-4-2 16,6-10-2-16,11-6 0 15,2-12 0-15,0-4-1 16,-2-7 1-16,-7-5-1 15,-14-4 0-15,-9 1 0 16,-14 0-1-16,-14 4 1 16,-10 7-1-16,-9 11 0 15,-12 11 1-15,-3 17 0 16,-6 15 0-16,0 12 0 0,5 10 0 15,11 7 2-15,11 2-3 16,16-4 0-16,17-6 0 16,18-15-6-16,23-7-6 15,5-28-13-15,31 5 1 16,2-33-7-16,37 8-3 15,-1-26-8-15,25-2 1 16,6-9 3-16</inkml:trace>
  <inkml:trace contextRef="#ctx0" brushRef="#br0" timeOffset="49151.8114">5167 6282 60 0,'1'-23'36'0,"-4"-1"0"16,6 10 0-16,-11-5-6 16,8 19-23-16,0 0 0 15,-7 17-1-15,-2 6-1 16,3 12 0-16,-3 5-3 15,-1 10 1-15,-2 3-2 16,3 0 2-16,1-3-2 16,1-5 1-16,2-7-1 15,0-6 1-15,3-12-1 16,2-20 1-16,0 0-2 15,14-7 0-15,-7-15 0 16,2-9-2-16,-2-7 2 16,3-6-2-16,1-9 2 15,0-2-2-15,1-4 1 0,0 3 0 16,3 2 1-16,2 6-1 15,5 8 1-15,4 5 0 16,3 12 0-16,3 9 0 16,2 10 0-16,3 5-1 15,-4 7 1-15,1 2 0 16,-6 3 0-16,-4 6-1 15,-11 4 1-15,-12 1-1 16,-10 5 1-16,-13 4 0 16,-7 3-1-16,-11 3 1 15,-1 1 0-15,-4 4 0 16,1 2 0-16,2-2 2 15,2 0-2-15,7 4 2 16,4 0-1-16,1 5 1 0,1 2-2 16,-2 3 2-16,-2 4-1 15,0 1-1-15,1 3 0 16,1-5 0-16,5-4-3 15,5-15-2-15,20 1-9 16,-3-31-6-16,27-1-5 16,-6-28-6-16,26-2-3 15,-6-20-6-15,14-5 1 16</inkml:trace>
  <inkml:trace contextRef="#ctx0" brushRef="#br0" timeOffset="49638.8392">6177 6093 91 0,'-17'-17'40'0,"3"13"1"16,-17-4-2-16,3 21-20 16,-12 1-15-16,-3 12-1 15,-2 13-1-15,-1 7 1 16,1 7-1-16,5 4-1 15,8-1 1-15,9-3-1 16,14-7 0-16,10-9 2 0,15-18-3 16,13-12 1-16,9-14-1 15,10-11 2-15,4-11-2 16,4-9 0-16,-4-7 0 15,-2 0 0-15,-11 0 0 16,-5 6 0-16,-11 3 0 16,-7 10 0-16,-8 8 0 15,-8 18-2-15,0 0 2 16,-23 23-1-16,7 11-1 15,-4 5 0-15,4 9-3 16,2 1 0-16,14 7-7 16,0-21-4-16,28 7-6 15,-3-30-5-15,32 1-4 16,-7-25-3-16,23-1-3 15,-7-20 2-15</inkml:trace>
  <inkml:trace contextRef="#ctx0" brushRef="#br0" timeOffset="49970.8582">6710 6112 117 0,'-21'10'38'16,"-13"-2"1"-16,9 22-8 16,-6-5-26-16,3 9 0 15,3-3-3-15,7 3 0 16,9-7 0-16,14-5 0 15,10-9-1-15,13-7 0 16,9-8-1-16,9-2 1 16,3-3-1-16,2 1 1 15,-6 4-1-15,-7 8 0 0,-12 9 0 16,-17 12 0-16,-11 7 0 15,-15 5 1-15,-6 5-2 16,-6-2 1-16,3-4-3 16,0-12-2-16,19-4-8 15,4-35-5-15,34 0-7 16,-3-31-7-16,34-4-2 15,1-26-8-15,16-9 4 16,3-15 2-16</inkml:trace>
  <inkml:trace contextRef="#ctx0" brushRef="#br0" timeOffset="50162.8692">7453 5705 104 0,'-45'52'42'0,"3"26"1"16,-10-1-2-16,18 13-35 15,-9 1-3-15,7-7-1 16,10 1-3-16,4-9-4 15,16-1-10-15,-3-33-8 16,18 7-10-16,-8-30-7 16,13-7-1-16,-14-12 1 15</inkml:trace>
  <inkml:trace contextRef="#ctx0" brushRef="#br0" timeOffset="50323.8784">7117 6192 125 0,'-4'-22'42'0,"21"18"1"16,0-8-2-16,20 10-39 15,9-3-3-15,11-4-4 0,16 9-10 16,-3-24-9-16,22 15-8 16,-12-18-8-16,13 4-2 15,-10-10-1-15,14-2 0 16</inkml:trace>
  <inkml:trace contextRef="#ctx0" brushRef="#br0" timeOffset="50788.905">8634 5879 96 0,'5'-27'37'0,"4"17"2"15,-9 10-3-15,0 0-28 0,0 21-2 16,-8 12-3-16,-6 13 2 16,2 11-3-16,-5 7 2 15,2 7-3-15,3 1 2 16,2 0-3-16,7-4-1 15,1-8-3-15,6-5-3 16,-4-19-9-16,19 4-13 16,-15-23-10-16,11-3 0 15,-15-14 0-15,14-9 1 16</inkml:trace>
  <inkml:trace contextRef="#ctx0" brushRef="#br0" timeOffset="50976.9158">8444 6338 96 0,'-35'-18'40'0,"13"13"0"16,-2-8 0-16,24 13-18 15,8-13-19-15,18-2-1 16,16-2-1-16,12-5-3 16,12-2-1-16,8-11-4 15,17 10-10-15,-14-21-10 16,22 11-13-16,-19-9 1 15,4 6-2-15,-13-7 3 16</inkml:trace>
  <inkml:trace contextRef="#ctx0" brushRef="#br0" timeOffset="51373.9385">9338 5582 82 0,'-26'-2'40'0,"3"21"0"16,-13 4 0-16,11 23-19 0,-8 0-14 15,3 9-1-15,2 7-1 16,3 10-1-16,3 2 1 15,3 1 0-15,8-7-5 16,1-4 0-16,6-7 0 16,4-9 0-16,7-9 0 15,3-12 0-15,5-14 0 16,8-12 0-16,3-12 0 15,5-8 0-15,3-10 0 16,-1-1 0-16,-2-5 0 16,0 4 0-16,-6 2 0 15,-3 9 0-15,-7 9 0 16,-4 10 0-16,-6 13 0 15,-3 7 0-15,-1 10 0 0,0 1 0 16,5 8 0-16,1-7-5 16,11 6-4-16,-3-16-6 15,22 3-5-15,-10-21-4 16,20 5-5-16,-12-23-3 15,16 4-3-15,-15-13-2 16,3 0 5-16</inkml:trace>
  <inkml:trace contextRef="#ctx0" brushRef="#br0" timeOffset="51720.9583">9735 6172 107 0,'-21'10'39'0,"20"8"0"16,-4-7-2-16,18 10-24 0,0-4-8 15,11 4-1-15,6-5-1 16,13-6-1-16,2-5 0 15,7-10-1-15,-1-4 0 16,-2-3-1-16,-8-7 2 16,-13 0-2-16,-11 0 0 15,-18-1-2-15,-15 4 2 16,-14 4 0-16,-10 7 0 15,-11 7 0-15,-6 7 0 16,0 6 2-16,4 6-2 16,7 4 0-16,12 3 0 15,11 1 0-15,18-3 0 16,16-3 0-16,19-4-2 15,10-12-8-15,23 4-6 0,-6-19-4 16,25 12-6 0,-14-24-7-16,19 11-2 0,-9-18-7 15,18 7 3-15</inkml:trace>
  <inkml:trace contextRef="#ctx0" brushRef="#br0" timeOffset="52553.0058">11287 6141 76 0,'3'-19'36'0,"-9"-1"1"15,6 20 0-15,-10-20-12 16,10 20-21-16,-17 20 0 15,15 8 1-15,-3 6-1 16,-1 11 0-16,-2 4-1 16,4 3 0-16,-5-1-1 0,3 0 0 15,0-12 0-15,0-4-1 16,1-11-1-16,3-9 1 15,2-15-1-15,0 0 1 16,12-18-1-16,-2-6 0 16,2-11 0-16,1-5 0 15,4-7 0-15,0-5-1 16,2-3 1-16,-1-1 0 15,2 2 0-15,1 4-1 16,3 9 1-16,0 5 0 16,3 10 0-16,2 6 0 15,1 12 0-15,1 9 0 16,-3 8 0-16,-5 7-1 15,-3 3 1-15,-7 4 0 0,-9 3 0 16,-8 4 0-16,-12 4-1 16,-10-2 1-16,-4 3 0 15,-11-3 0-15,-1-2 0 16,-4-2 0-16,0-6 0 15,4-2 1-15,5-5-1 16,5-3 0-16,4-5 0 16,4-1 0-16,3-2 1 15,3 4-1-15,0 4 1 16,3 9 0-16,-3 10-1 15,-1 13 3-15,-2 10-2 16,-1 14 1-16,-2 9-2 16,-2 5 0-16,4 2-3 15,-2-8-4-15,15-2-8 0,-5-28-5 16,23-3-5-16,-9-43-5 15,33 9-2-15,-5-38-4 16,20-12-2-16,5-16 5 16</inkml:trace>
  <inkml:trace contextRef="#ctx0" brushRef="#br0" timeOffset="53387.0536">12166 6086 83 0,'-18'4'39'0,"-2"-15"0"15,11 10 0-15,-14-11-16 16,4 12-17-16,-5 3-2 15,0 10 0-15,-9 10-1 16,1 10 0-16,-7 8-1 16,4 8 0-16,0 2 0 15,4 1-1-15,7-7 0 16,13-5 0-16,12-13 0 15,11-10-1-15,13-16 0 16,9-12 2-16,8-9-2 16,5-11 0-16,1-7 0 15,-1-5 0-15,-8 0 0 0,-4 1 0 16,-6 4 0-16,-6 4-2 15,-9 10 2-15,-5 8 0 16,-9 16 0-16,0 0 0 16,-15 23 0-16,1 5 0 15,-3 10 0-15,1 1-1 16,3 6 0-16,4-4 0 15,9-4-1-15,11-9-1 16,16-10-1-16,4-12 0 16,15-7-2-16,4-10 1 15,4-6 0-15,-2-6 1 16,-2-1 1-16,-12-2 0 15,-6 2 2-15,-10 5 1 16,-10 3 1-16,-12 16 2 16,0 0 0-16,0 0 0 0,-23 16 0 15,8 7 1-15,-4 3 0 16,3 6-1-16,-2 1-1 15,7-1 0-15,2-5 0 16,6-2 0-16,4-9-1 16,8-5 1-16,3-12-1 15,4-9 0-15,5-7 0 16,5-9 0-16,-1-3 0 15,0-8 0-15,-3 1-1 16,-4-1 1-16,-2 7-1 16,-3 3 1-16,-5 5-1 15,-5 8-1-15,-3 14 1 16,8-13-2-16,-8 13 0 15,18-6-3-15,2 3-1 0,4-10-4 16,20 5-6-16,-8-22-2 16,24 6-4-16,-11-26-3 15,22 8-3-15,-18-28 1 16,12 6-5-16,-12-11 2 15,-7-2 3-15</inkml:trace>
  <inkml:trace contextRef="#ctx0" brushRef="#br0" timeOffset="53555.0629">13241 5616 111 0,'-35'54'40'0,"4"22"0"15,-8-3-5-15,15 10-30 16,-5 4-1-16,4 0-2 16,8-7-1-16,5-9-5 15,10-3-4-15,-4-22-9 0,17 0-10 16,-12-24-9-16,8-6-3 15,-7-16 0-15,0 0 1 16</inkml:trace>
  <inkml:trace contextRef="#ctx0" brushRef="#br0" timeOffset="53905.0832">12982 6040 97 0,'0'0'40'0,"-7"12"2"15,17 4-3-15,-10-16-14 16,21 3-23-16,11-3 1 15,7-2-2-15,8-5 0 0,6-2 0 16,0-4 0-16,2 1 0 16,-4 0-1-16,-7 2 2 15,-5 6-2-15,-7 5 0 16,-9 9 0-16,-9 8 0 15,-12 11 0-15,-6 8 0 16,-9 8 0-16,-4 5 0 16,-3 3 0-16,-4 2 0 15,4-2 0-15,0-11-4 16,11-4-1-16,3-18-5 15,18-3-5-15,-8-27-5 16,27 1-5-16,-15-28-5 16,21 2-3-16,-10-21-5 15,6-4 2-15,-5-6 5 0</inkml:trace>
  <inkml:trace contextRef="#ctx0" brushRef="#br0" timeOffset="54035.0906">13598 5837 95 0,'-4'-14'38'0,"4"14"-1"15,0 0-2-15,0 0-21 16,0 0-34-16,29 19-6 15,-5-10-12-15,16 10 1 16,-3-6-2-16,13 7 3 16</inkml:trace>
  <inkml:trace contextRef="#ctx0" brushRef="#br0" timeOffset="54290.1053">14079 6014 87 0,'-14'7'39'16,"-4"11"0"-16,-16-6 2 0,3 18-17 15,-21-6-17-15,3 9-1 16,-3 1-1-16,4 5-1 15,8 1-1-15,10 1-3 16,11-1 0-16,16-5 0 16,15-7 0-16,16-8 0 15,18-10 0-15,9-12-6 16,14-4-4-16,-3-24-6 16,20 5-5-16,-18-32-5 15,21 11-6-15,-19-28-2 16,10 5-5-16,-14-15 2 15,-1-5 4-15</inkml:trace>
  <inkml:trace contextRef="#ctx0" brushRef="#br0" timeOffset="54500.1173">14625 5525 106 0,'-27'31'41'0,"-15"7"1"15,9 21 1-15,-10 4-33 16,6 9-5-16,2 4-1 16,7 2 0-16,5 1-4 15,7-8 0-15,10-3 0 16,4-11-4-16,12-2-5 15,-1-26-6-15,20 3-6 16,-14-31-6-16,21 5-6 16,-17-26-3-16,12 2-3 15,-10-13 2-15,0-1 4 16</inkml:trace>
  <inkml:trace contextRef="#ctx0" brushRef="#br0" timeOffset="54839.1367">14568 6147 100 0,'7'15'39'0,"7"3"1"15,-14-18-3-15,37 17-23 16,-15-12-10-16,9-4-1 15,5-8-1-15,3-2-1 16,1-8 0-16,0-3 0 16,0-3-2-16,-6-3 1 15,-4 0 0-15,-11-2 0 16,-9 2 1-16,-8 4-1 15,-9 4 2-15,-12 8-1 16,-12 7 1-16,-7 9 0 16,-6 12 0-16,-4 11 0 15,2 9 0-15,4 5-2 16,7 7 0-16,8-2 0 0,15 0 0 15,8-9 0-15,17-3-3 16,5-19-8-16,21-1-6 16,-7-24-4-16,23 9-5 15,-8-28-6-15,24 9-3 16,-5-16-4-16,16 1 1 15,9-5 5-15</inkml:trace>
  <inkml:trace contextRef="#ctx0" brushRef="#br0" timeOffset="55417.1695">15371 5972 82 0,'16'-19'36'15,"-2"14"-1"-15,-14 5 2 16,19-7-30-16,-19 7-2 16,-15 15 1-16,-10 0-1 15,-8 14 2-15,-13-3-1 16,0 9-1-16,-3-4 0 15,6 1-1-15,7-4-1 16,14-4-1-16,17-4 0 16,18-7-2-16,18-3 0 15,9-1 1-15,8 2-1 16,0 1 0-16,-3 4 0 15,-5 2 0-15,-14 4 0 16,-14 5 0-16,-19 1 0 16,-11 1 0-16,-14-3 0 0,-6-2-1 15,-1-4-2-15,2-12-4 16,16 1-7-16,-4-24-6 15,25 15-6-15,12-40-5 16,24 16-4-16,0-18-6 16,19 2 2-16</inkml:trace>
  <inkml:trace contextRef="#ctx0" brushRef="#br0" timeOffset="56099.2087">16550 6047 78 0,'0'0'34'0,"-16"-24"-6"0,16 24 0 15,-29-10 2-15,16 14-20 16,-16-2-3-16,3 11-3 16,-5 3 0-16,0 7 0 15,-4 6-1-15,3 5-1 16,-1 0 1-16,5 5-1 15,8-1 0-15,6-3 0 16,6-3-1-16,18-7 0 16,7-9-1-16,10-9 1 15,7-11-1-15,5-7 0 16,7-10 1-16,0-6-1 15,-1-6 1-15,-8-5-1 16,-4 0 0-16,-5 0 0 16,-6 4 0-16,-3 4 0 0,-9 8-1 15,-3 10 0-15,-7 12 0 16,0 0 1-16,-3 25 0 15,-5 6-1-15,-2 7 0 16,0 4-1-16,6 4-1 16,2-6-2-16,17 4-7 15,1-21-6-15,25 4-4 16,-10-28-7-16,27 4 0 15,-12-21-2-15,16 3-3 16,-15-14 1-16</inkml:trace>
  <inkml:trace contextRef="#ctx0" brushRef="#br0" timeOffset="57468.287">17000 6151 75 0,'-24'15'38'0,"6"14"-1"16,-8-5 0-16,11 12-17 15,-9-10-11-15,11 4-5 16,3-4 0-16,6-5-1 15,3-7-1-15,1-14 0 16,15 6 0-16,-1-15-1 16,1-10 1-16,3-7-1 15,0-8-1-15,0-4 1 16,0-3-1-16,0-2 1 15,-1 2-1-15,-2 1 0 16,1 7 0-16,0 4 0 16,3 7 0-16,-1 6 0 0,6 5 0 15,5 4 0-15,6 3 0 16,7 3 1-16,5-1-1 15,7-2 0-15,4-1 0 16,-2-2 0-16,1 0 1 16,-6-3-1-16,-8 2 0 15,-7 1 0-15,-13 4 0 16,-23 3 1-16,0 0 0 15,-9 17 0-15,-18 3 0 16,-5 10 0-16,-10 8 0 16,-1 7 0-16,-1 5 0 15,8 1 0-15,7 1 0 16,11-3-1-16,14-8 1 15,15-7-1-15,18-12 0 16,9-12 1-16,9-11-1 0,8-11 0 16,0-7 0-16,-3-11 0 15,-6-7 0-15,-9-6 0 16,-12-1 0-16,-10 1 0 15,-7 0 0-15,-9 2 0 16,-7 8 0-16,-1 4 0 16,-3 8 0-16,3 6 0 15,9 15 2-15,0 0-2 16,0 0 0-16,0 0 0 15,29 5-2-15,-6 1 2 16,7-2 0-16,5-2 2 16,2-4-2-16,1-2 0 15,-1-3 0-15,-3-1 0 16,-4-1 0-16,-6-1 0 0,-7 3 0 15,-17 7 0-15,9-8 0 16,-9 8 0-16,-16 14 0 16,-2 4 0-16,-3 9 0 15,-2 8 0-15,-2 4 0 16,4 7 0-16,5-1 0 15,4 0 0-15,10-8 0 16,8-8 0-16,13-11 0 16,13-13 0-16,9-12 0 15,7-11 0-15,4-11 0 16,3-7 0-16,-1-6 0 15,-6 0 0-15,-8 1 0 16,-8 5 0-16,-11 7 0 16,-8 9 0-16,-13 20 0 0,0 0 0 15,-9 13 0-15,-5 12 0 16,-1 10 0-16,0 2 0 15,2 5 0-15,6-1 0 16,9 0-8-16,2-13-2 16,15 2-4-16,-5-22-3 15,24 7-2-15,-10-25-4 16,24 7 1-16,-17-27-2 15,20 12 2-15,-17-20 1 16,9 5 2-16,-8-5 1 16,-7-3 30-16,-1 17 5 15,-25-14 4-15,8 25 2 16,-26-11 3-16,12 24 2 0,-26-3 4 15,12 24 0-15,-20-5-26 16,8 13-2-16,-2 2 0 16,3 8-1-16,2 0-1 15,6-3 0-15,6-2 0 16,7-8-1-16,5-7 1 15,-1-19-2-15,23 6 0 16,-1-19 0-16,2-10 0 16,9-6 0-16,-3-7 0 15,4-5 0-15,-2 0 0 16,-1 3 0-16,-4 4 0 15,-4 7 0-15,-7 10 0 16,-16 17 0-16,13 1 0 16,-16 15 0-16,-3 11 0 0,-3 6 0 15,0 8-3-15,-1-2-4 16,11 5-4-16,-4-17-4 15,22 9-4-15,-5-28-3 16,29 13-4-16,-12-28-1 16,32 9-2-16,-7-20 0 15,12 3 2-15,-3-4 1 16</inkml:trace>
  <inkml:trace contextRef="#ctx0" brushRef="#br0" timeOffset="58023.3188">19539 6117 89 0,'0'0'40'0,"-19"-27"2"15,4 18-5-15,-23-23-7 16,6 15-25-16,-7 1-1 15,-2 7-1-15,-3 9-2 16,2 11 0-16,-1 12 0 16,3 11 1-16,6 6-2 15,7 5 0-15,10 0 0 16,12-3 0-16,12-9 0 0,14-13 0 15,11-15 0-15,15-14 0 16,7-16 0-16,9-13 0 16,4-13 0-16,0-8 0 15,0-5 0-15,-6-3 0 16,-4 0 0-16,-12 12 0 15,-11 8 0-15,-15 17-2 16,-17 18 1-16,-16 17 1 16,-13 22 3-16,-7 17-3 15,-8 15 0-15,1 4 0 16,8 9 0-16,4-12-7 15,24 3-5-15,1-27-5 16,32-1-3-16,-8-35-3 16,32 6-6-16,-9-38-1 0,37 7 0 15,-3-24 2-15,22-5 2 16,10-4 2-16</inkml:trace>
  <inkml:trace contextRef="#ctx0" brushRef="#br0" timeOffset="58601.3519">20936 5731 67 0,'12'-24'37'16,"0"7"-3"-16,-13 4 2 15,-2 23-20-15,-16 1-10 16,1 14 0-16,-5 11 1 15,0 16-2-15,-8 9-1 16,2 9 0-16,-4 7 0 16,8 2-2-16,-1-4 0 15,8-7-5-15,9-5-5 16,-5-25-12-16,25 2-8 15,-5-28-11-15,9-5 2 16,-3-22-2-16,3-6 2 0</inkml:trace>
  <inkml:trace contextRef="#ctx0" brushRef="#br0" timeOffset="58798.3631">20575 6026 115 0,'-19'8'39'16,"-1"-1"2"-16,18 12-2 15,4-8-35-15,22 0-1 16,18-8-2-16,16-7-2 15,19-8-2-15,13-11-3 16,16 3-5-16,-7-21-12 16,20 11-9-16,-18-12-6 15,1 5-1-15,-18-11 1 16,-11 6 1-16</inkml:trace>
  <inkml:trace contextRef="#ctx0" brushRef="#br0" timeOffset="59181.385">21587 5505 103 0,'-37'16'38'16,"6"22"2"-16,-11 6-2 15,6 21-30-15,-12 2-3 16,4 11-1-16,-6 3 0 16,6 5 0-16,1-5 0 15,9-7-1-15,8-11 1 16,9-7-4-16,11-16 0 15,11-14 0-15,12-15 0 16,9-16 0-16,11-12 0 0,1-10 0 16,5-6 0-1,2-6 0-15,-5-1 0 0,1 2 0 16,-6 7 0-16,-8 11 0 15,-6 13 0-15,-8 12 0 16,-7 14 0-16,-6 11 0 16,-1 7 0-16,-3 4 0 15,3 4 0-15,5-3-2 16,11-3-6-16,-1-18-6 15,26 4-5-15,-11-26-4 16,28 7-4-16,-17-27-2 16,21 6-2-16,-17-17-2 15,3-1 1-15,-11 0 6 16</inkml:trace>
  <inkml:trace contextRef="#ctx0" brushRef="#br0" timeOffset="59541.4056">21903 6086 118 0,'-18'3'38'0,"-4"-5"2"15,15 14-1-15,-5-10-31 16,12-2-4-16,30 12-1 15,3-9-1-15,6-2 1 16,8-2-3-16,0-3 0 16,0-4 0-16,-4-4 0 15,-10-2 0-15,-9-3 0 16,-10 1 0-16,-12-1 0 15,-9 2 0-15,-9 2 0 16,-10 4 0-16,-7 6 0 16,-11 8 0-16,-4 9 0 15,-5 10 0-15,0 7 0 0,0 7 0 16,9 6 0-16,8 0 0 15,20 0 0-15,15-9 0 16,21-5 0-16,19-10-5 16,20-5-4-16,5-23-6 15,24 7-4-15,-12-25-4 16,16 10-6-16,-21-22-1 15,4 9-2-15,-21-12-4 16,-4 2 6-16,-12 4 5 16</inkml:trace>
  <inkml:trace contextRef="#ctx0" brushRef="#br0" timeOffset="60075.4362">22554 6047 13 0,'-2'-31'25'0,"2"31"3"16,-10-22 5-16,10 22 5 15,-32 14 2-15,14 9-2 16,-13-7-12-16,0 18-22 0,5 0-1 16,2 5 0-16,1 1 1 15,4-4-4-15,4-4 0 16,6-6 0-16,1-7 0 15,7-9 0-15,1-10 0 16,9-7 0-16,3-9 0 16,5-6 0-16,-1-5 0 15,3-3 0-15,2-2 0 16,-2 2 0-16,-4 3 0 15,-1 6 0-15,-3 5 0 16,-6 5 0-16,-5 11 0 16,0 0 0-16,7 13 0 15,-7 1 0-15,-2 3 0 16,4 2 0-16,1 0 0 0,5-4 0 15,3-5 0-15,5-4 0 16,4-7 0-16,7-8 0 16,3-5 0-16,5-4 0 15,4-8 0-15,-1-4 0 16,2 0 0-16,-1-2 0 15,-2 3 0-15,-2 3 0 16,-7 6 0-16,-4 7 0 16,-8 11 0-16,-5 9 0 15,-10 13 0-15,-2 10 0 16,-7 6 0-16,-5 6 0 15,3 3 0-15,-3-4 0 16,11 2 0-16,0-16-10 16,22 3-5-16,-4-26-4 15,31 10-2-15,-10-28-6 0,31 14-2 16,-14-23-1-16,22 9-1 15,-14-6 3-15,-1 1 3 16</inkml:trace>
  <inkml:trace contextRef="#ctx0" brushRef="#br0" timeOffset="60203.4435">23401 6172 17 0,'30'10'25'0,"-30"-10"4"15,-10 18 5-15,-20-13 1 16,7 19 4-16,-12-16 1 15,11 7-4-15,2-10-38 16,4-10-11-16,18 5-9 16,0 0-8-16,24-9-7 15,-13-6-6-15,10 4 0 16,-2-8 1-16</inkml:trace>
  <inkml:trace contextRef="#ctx0" brushRef="#br0" timeOffset="61125.4962">1544 7494 83 0,'0'0'39'0,"0"0"-1"15,8 19 0-15,-17 4-17 16,5 26-15-16,-7 9-3 0,4 14 1 16,-6 11-3-16,2 5 0 15,-1 2 0-15,2 0-1 16,5-9-2-16,1-12-1 15,9-11-2-15,-1-22-6 16,21-6-12-16,-11-29-10 16,10-4-5-16,-7-20-1 15,5-4 1-15</inkml:trace>
  <inkml:trace contextRef="#ctx0" brushRef="#br0" timeOffset="61834.5368">1219 7660 103 0,'-17'-17'38'15,"17"17"2"-15,14-24-1 16,22 9-29-16,8-7-6 16,17-3-1-16,8-4 0 15,15 1 0-15,1 0 0 16,1 6-1-16,-4 5 0 15,-12 8 0-15,-7 8-1 16,-10 9 1-16,-12 10-2 16,-15 12 0-16,-10 12 0 15,-8 9 0-15,-8 7 0 16,-4 8 0-16,-6 4 0 15,-2 3 0-15,-3-3 0 16,2-5 0-16,4-8 0 0,1-11 0 16,6-12 0-16,6-10 0 15,10-13 0-15,6-19 0 16,10-13 0-16,6-7 0 15,6-7 0-15,3-5 0 16,-1 0 0-16,0 3 0 16,-7 6 0-16,-7 15 0 15,-7 11 0-15,-5 13 0 16,-8 11 0-16,-7 14 0 15,-4 9 0-15,-1 2 0 16,1 4 0-16,2-4 0 16,9-2-7-16,4-15-6 15,23-2-4-15,-4-27-3 16,24 4-3-16,-12-30-5 0,25 8 0 15,-11-25-2-15,9 6 1 16,-13-9 2-16,-11 2 4 16,-2 6 29-16,-32-3 14 15,17 24 4-15,-34-9 5 16,7 28 3-16,-18-8 1 15,4 24 6-15,-12-3-1 16,9 24-24-16,4-2-12 16,-4 7 0-16,6-1-1 15,7 4-1-15,2-2-1 16,7-3-3-16,9-3-1 15,1-17-7-15,13 3-6 16,-13-24-9-16,16 5-6 16,-12-20-3-16,10-2-2 15,-13-19 0-15</inkml:trace>
  <inkml:trace contextRef="#ctx0" brushRef="#br0" timeOffset="61937.5427">2932 7691 47 0,'-19'-40'30'15,"9"14"-6"-15,-2 5-21 16,13 8-16-16,13 17 1 15,3 5-16-15</inkml:trace>
  <inkml:trace contextRef="#ctx0" brushRef="#br0" timeOffset="62302.5636">3620 7675 118 0,'-35'3'39'15,"-1"15"0"-15,-18-9-8 16,6 14-24-16,-1-2-2 15,12 6-1-15,7-3-1 16,16 0-1-16,16-3 0 16,16-5-1-16,18-6 0 15,10-3-1-15,9-4 0 16,0 1 0-16,1 1 1 15,-7 3-1-15,-11 6 0 16,-15 9 2-16,-17 6-2 16,-13 8 0-16,-15 1 0 15,-6 3 0-15,-6-1 0 16,0-3-3-16,0-4 0 0,4-14-4 15,17 2-7-15,-2-22-5 16,15 1-6-16,0 0-6 16,34-16-3-16,-18-12-4 15,15 2 0-15,-1-9 2 16</inkml:trace>
  <inkml:trace contextRef="#ctx0" brushRef="#br0" timeOffset="62741.5887">5017 7806 108 0,'0'-28'38'16,"9"13"2"-16,-14-2-2 15,5 17-33-15,0 0-3 16,-15 14 0-16,1 11-2 0,2 9 1 16,-5 11 0-16,1 6-2 15,1 5-1-15,4-8-3 16,8 3-5-16,-1-25-13 15,18-3-15-15,-14-23-2 16,28-2 1-16,-9-23 1 16</inkml:trace>
  <inkml:trace contextRef="#ctx0" brushRef="#br0" timeOffset="62890.5972">4881 7602 104 0,'-38'-18'38'15,"0"1"1"-15,13 12-5 0,12 4-31 16,13 1-25-16,18-7-16 15,17 2 1-15,22 7-3 16,3-7 2-16</inkml:trace>
  <inkml:trace contextRef="#ctx0" brushRef="#br0" timeOffset="63242.6173">5559 7613 89 0,'-8'14'38'0,"-20"-11"0"15,2 10 1-15,-16-11-21 16,1 13-14-16,-1 2 0 15,8 3-2-15,2 3 1 16,11-1-1-16,9 1 0 0,13-2-1 16,14-6 0-16,13-2 0 15,12-5 0-15,8 0-1 16,2-2 1-16,2 3 0 15,-4 2-1-15,-5 4 1 16,-10 6-1-16,-17 6 1 16,-13 4-1-16,-11 5 0 15,-8-2 0-15,-7-3-1 16,0-2 0-16,1-8-1 15,4-5-1-15,7-11-3 16,11-5-5-16,6-17-9 16,18 7-6-16,-14-20-6 15,22 6-3-15,-12-10-5 16,9 3 1-16</inkml:trace>
  <inkml:trace contextRef="#ctx0" brushRef="#br0" timeOffset="63947.6576">6951 7600 107 0,'-7'-11'37'0,"3"21"1"15,-21-3-8-15,5 16-26 16,0 3 0-16,4 8-2 16,-1 2 0-16,3 4 1 15,5-3-2-15,7 1 1 16,7-7 0-16,5-5-1 15,11-9 1-15,9-8-2 0,5-9 1 16,6-8-1-16,0-6 1 16,1-6-1-16,-8-3 0 15,1-3 0-15,-8 3 0 16,-9 2 0-16,-8 4 0 15,-2 7 0-15,-8 10 0 16,0 0 0-16,-4 11 0 16,3 8 1-16,-2 6-1 15,3 4 1-15,4 4-1 16,5 1 0-16,5-3 1 15,3-5-1-15,5-5 1 16,5-8 0-16,2-9 0 16,3-9 1-16,-3-14-1 15,-4-6 0-15,-1-13 0 16,-2-6-1-16,-4-8-1 15,-9-4-3-15,6 0-2 0,-9-5-6 16,15 13-5-16,-14-13-6 16,18 21-6-16,-10-14-2 15,22 16-1-15,-8-3-4 16,12 4 1-16</inkml:trace>
  <inkml:trace contextRef="#ctx0" brushRef="#br0" timeOffset="64828.708">8008 7115 101 0,'12'8'39'15,"-22"7"1"-15,1 22-2 16,-14-5-23-16,4 19-11 0,-8 3 0 16,5 10-1-16,-1 4-1 15,6 3 0-15,0 2 0 16,5-8 0-16,5-3-1 15,5-5 1-15,5-8-2 16,4-10 0-16,8-15 0 16,3-11 0-16,8-14 0 15,5-13 0-15,1-7 0 16,0-6 0-16,2-6 0 15,-5 0 0-15,-1-2 0 16,-10 8 0-16,-3 3 0 16,-8 9 0-16,-7 15 0 15,0 0 0-15,10 11 0 16,-12 9 0-16,2 8-2 15,0 1 1-15,4 4-1 0,0-3 0 16,6 0-1-16,7-11-1 16,7-4-2-16,5-15-1 15,9-1-4-15,-5-20-4 16,18 8-4-16,-19-25-5 15,18 14-1-15,-20-18-3 16,8 11 18-16,-10 2 11 16,-9-2 5-16,2 17 7 15,-21-9 5-15,12 28 4 16,-23-10 6-16,15 30 3 15,-17-6-17-15,6 17-8 16,-3 4-3-16,3 8 0 16,-1 2-1-16,5 7 0 15,3-6-2-15,2-4 0 0,4-8 0 16,3-8 0-16,4-7-1 15,3-12 0-15,5-12 1 16,2-13 0-16,1-4 0 16,1-4 0-16,3-4 0 15,2-4 0-15,-3 0 0 16,2 0 0-16,-4 4 0 15,0 1-1-15,-3 0 1 16,-2 4 0-16,-4 3 0 16,-3 4 1-16,-4 6-1 15,-9 7 1-15,9 10-1 16,-10 10 1-16,-5 8-1 15,-4 11 1-15,-5 10-2 16,-1 8 1-16,-10 10 1 0,-3 9-1 16,-5 6 0-16,-5 4 0 15,-3 0 1-15,1-8-1 16,-1-10 0-16,2-9-1 15,5-14-2-15,1-22-1 16,10-14-4-16,-1-23-2 16,11-1-4-16,-12-27-4 15,15 6-3-15,-21-24-3 16,17 10-4-16,-13-12-1 15,13 8-3-15,1 4 0 16</inkml:trace>
  <inkml:trace contextRef="#ctx0" brushRef="#br0" timeOffset="65540.7487">10263 7179 88 0,'0'0'37'0,"0"0"-1"15,0 0 2-15,-9 19-21 16,0 13-15-16,-6 13 0 15,-4 13-1-15,0 11 0 16,-1 9-1-16,0 2 1 16,5-3-1-16,9-5-1 15,5-10 0-15,10-10-4 0,6-21-1 16,22-4-12-16,-7-26-16 15,19-5-3-15,-4-16-1 16,9-6 2-16</inkml:trace>
  <inkml:trace contextRef="#ctx0" brushRef="#br0" timeOffset="65729.7596">10607 7589 80 0,'-1'-14'37'0,"1"14"-1"16,-16 18 2-16,5 16-27 16,-9 2-3-16,7 11-2 15,-2 4-2-15,8 3 0 16,2-2-2-16,9-5-2 15,6-10-1-15,9-12-1 16,8-7-6-16,-3-28-12 0,20 1-11 16,-12-22-7-16,11-9 0 15,-10-19 0-15</inkml:trace>
  <inkml:trace contextRef="#ctx0" brushRef="#br0" timeOffset="65873.7677">10699 7266 116 0,'-33'-15'38'16,"17"16"1"-16,16-1-6 15,8 19-37-15,27 4-17 16,0-13-16-16,26 11-1 16,3-4-1-16,10 6-1 15</inkml:trace>
  <inkml:trace contextRef="#ctx0" brushRef="#br0" timeOffset="66376.7961">11379 7553 111 0,'-14'-2'36'16,"-9"-11"2"-16,8 10-10 15,-10-7-25-15,1 7 0 16,-3 5 1-16,-1 13-1 16,-6 8 1-16,2 15-1 15,-1 4 0-15,4 9 0 16,5-2-1-16,10 0 0 15,9-11-1-15,13-11 0 16,15-15 0-16,12-18 0 0,15-16-1 16,8-9 0-1,0-9 1-15,3-5-1 0,-6-1 0 16,-7 3 0-16,-10 8 0 15,-11 10 0-15,-17 16 0 16,-10 9 0-16,-23 37 0 16,-10 11 0-16,-12 19-1 15,-9 18 1-15,-12 13 0 16,0 12 0-16,1 2 0 15,4 0 0-15,11-13-1 16,12-13 1-16,15-15 1 16,19-23-1-16,18-20 0 15,14-24 0-15,16-21-1 16,12-19-1-16,12-12-1 15,5-16-1-15,5-2-3 0,-8-14-3 16,11 11-6-16,-22-17-4 16,15 27-5-16,-25-15-3 15,10 21-2-15,-18-6-3 16,5 15-1-16,-4 6 4 15</inkml:trace>
  <inkml:trace contextRef="#ctx0" brushRef="#br0" timeOffset="66810.8214">12164 7528 105 0,'-21'-14'39'0,"21"14"1"15,-29 17-2-15,19 13-30 0,-16 4-4 16,6 11-1-16,-4 5-1 15,2 6 0-15,4-1 0 16,5-5-1-16,11-7 0 16,10-13-1-16,12-12 0 15,14-16 0-15,9-12 0 16,9-12 0-16,4-11 0 15,2-6 0-15,-5-6 0 16,-4 0 0-16,-8 3 0 16,-8 5 0-16,-12 8 0 15,-9 12 0-15,-12 17 0 16,0 0 0-16,-8 38 0 15,-7 0 0-15,0 10 0 16,-2 6 0-16,2 3-1 16,6-2-1-16,6-4-1 0,8-16-3 15,15-8-4-15,-1-22-5 16,26 1-5-16,-7-28-5 15,24 4-3-15,-13-25-2 16,18 2-3-16,-8-12-1 16,4-1 4-16</inkml:trace>
  <inkml:trace contextRef="#ctx0" brushRef="#br0" timeOffset="66976.8309">13012 7598 99 0,'0'0'39'16,"-16"21"1"-16,-2 11 0 16,-12-5-25-16,7 14-12 15,-7 2 0-15,8-2-2 0,6-1-1 16,4-8-3-1,13-4-3-15,-1-28-6 0,31 19-7 16,-18-34-8-16,27 5-7 16,-14-24-5-16,13 1-1 15,-9-17 3-15</inkml:trace>
  <inkml:trace contextRef="#ctx0" brushRef="#br0" timeOffset="67089.8374">13029 7366 70 0,'-24'-27'36'15,"7"13"-4"-15,3 11-7 16,14 3-28-16,2 18-30 15,6-4-1-15,18 6-3 16</inkml:trace>
  <inkml:trace contextRef="#ctx0" brushRef="#br0" timeOffset="67796.8778">13606 7557 107 0,'-32'6'40'0,"-3"13"0"15,-24-11-7-15,13 12-26 16,-15 6-1-16,9 10-2 15,3 3 0-15,10 3-2 16,12-2 0-16,16-5 0 16,19-8-1-16,15-8-1 15,13-16 1-15,13-13-1 16,11-17 1-16,11-10-1 15,1-11 0-15,4-13 1 0,-8-5-1 16,1-5 1-16,-7-4 0 16,-4 0 1-16,-7 9-2 15,-10 9 0-15,-11 18 0 16,-9 17 0-16,-21 22 0 15,-1 20 0-15,-25 21-2 16,-7 17-1-16,-2 12-1 16,-8 3-1-16,15 3-3 15,4-16-5-15,25 1-3 16,2-32-2-16,38 5-6 15,1-37-3-15,31 4-1 16,-11-29-2-16,18 0-1 16,-12-10 4-16,-2 3 18 15,-11 1 17-15,-21-10 10 0,-3 24 6 16,-31-11 4-16,0 31 3 15,-25-13 5-15,5 20 2 16,-20-4-15-16,14 19-13 16,-6-1-5-16,9 6-1 15,7 1-2-15,6 0 0 16,14-2-1-16,8-3 0 15,9-3-1-15,3-4 1 16,4-3 0-16,-4 1-1 16,-4 0 1-16,-3 0 0 15,-11 1-1-15,-8 6 1 16,-7 0-1-16,-4 0 0 15,-5 1 0-15,1-1-1 16,2-4-1-16,-1-6-2 16,6 0-5-16,-1-15-5 0,11 4-5 15,-12-14-4-15,12 14-5 16,-6-41-3-16,12 18-4 15,-11-18-3-15,10-5 4 16</inkml:trace>
  <inkml:trace contextRef="#ctx0" brushRef="#br0" timeOffset="68336.9087">16024 7107 69 0,'22'-44'38'0,"-16"-7"-3"16,-10 9 2-16,-19-8-16 15,-1 19-14-15,-20 9-1 16,-4 21 0-16,-11 15-1 16,-6 24 0-16,-5 17-2 15,-1 23 0-15,-4 12-1 16,2 15-1-16,1 5 0 15,9 3-1-15,10-7-1 16,16-8-1-16,15-13-2 16,12-19-1-16,18-8-7 15,0-33-7-15,24 2-7 16,-16-31-6-16,11 2-6 15,-14-18-1-15,-4 1 3 0</inkml:trace>
  <inkml:trace contextRef="#ctx0" brushRef="#br0" timeOffset="68509.9184">15074 7711 99 0,'-32'0'39'0,"19"9"1"16,13-9-1-16,22-3-28 16,20-10-9-16,20-6-2 15,24-9-3-15,8-11-3 16,24 3-8-16,-6-21-11 15,20 10-9-15,-15-14-4 16,3 6-1-16,-17-10 3 16</inkml:trace>
  <inkml:trace contextRef="#ctx0" brushRef="#br0" timeOffset="68712.9301">16364 6792 105 0,'-42'66'40'0,"-26"13"0"15,-1 22-2-15,-12 5-26 16,6 7-11-16,4 1 0 15,15-6-2-15,18-11-1 16,15-14-3-16,30-14-1 16,17-24-9-16,36-1-10 15,-2-35-7-15,21-5-6 16,-6-23 0-16,12-6 2 15</inkml:trace>
  <inkml:trace contextRef="#ctx0" brushRef="#br0" timeOffset="69561.9788">16455 7527 91 0,'-31'-15'39'0,"-1"19"-1"16,-15 3 2-16,5 19-17 15,-10-1-17-15,10 8-3 16,9 1 0-16,8 4-1 16,11-2-1-16,12-2 1 15,13-6-1-15,15-7 0 16,10-10 0-16,12-10 0 15,4-10-1-15,4-11 1 16,0-10-1-16,2-8-1 16,-9-5 0-16,-6-8-1 15,-8 0 0-15,-7-3-1 16,-3 1-1-16,-7 6 2 15,-4 6-1-15,-8 10 2 0,-4 8 0 16,-5 13 1-16,3 10 1 16,-19 11 1-16,5 10 0 15,0 4 0-15,3 3 0 16,3 0 0-16,12-1 0 15,9-6 0-15,14-8-1 16,10-6 0-16,9-10 0 16,8-2 0-16,3-6 0 15,-2-3 1-15,-4-1-2 16,-11-1 0-16,-7 5 0 15,-11 4 0-15,-22 7 0 16,0 0 0-16,0 15 0 16,-15 6 0-16,-4 4 0 0,-3 8 0 15,0 4 0-15,3 6 0 16,6 0 0-16,4-1 0 15,12-5 0-15,5-5 0 16,10-10 0-16,6-8 0 16,8-10 0-16,4-11 0 15,1-9 0-15,2-9 0 16,0-5 0-16,-8-3 0 15,-1-2 0-15,-4 4 0 16,-6 5 0-16,-3 7 0 16,-6 10 0-16,-11 9 0 15,11 14 0-15,-8 10 0 16,1 6 0-16,0 8 0 15,1 1 0-15,6 2 0 0,3-6 0 16,8-6 0 0,4-9 0-16,4-13 0 0,4-11 0 15,-1-7 0-15,4-13 0 16,-6-9 0-16,-2-4 0 15,-8-3 0-15,-5-1 0 16,-5 1 0-16,-5 5 0 16,-5 0 0-16,-2 6 0 15,-2 6 0-15,7 8 0 16,-5-2-11-16,16 14-4 15,-12-9-3-15,23 18-3 16,-9-17-3-16,28 20-4 16,-15-15-1-16,27 15 1 15,-9-8 3-15,8 6 2 0,2 7 0 16</inkml:trace>
  <inkml:trace contextRef="#ctx0" brushRef="#br0" timeOffset="69711.9871">18144 7652 138 0,'-23'11'43'0,"13"1"-2"16,-5-14-8-16,1-5-33 15,14 7-10-15,5-24-9 16,5 24-7-16,-16-20-8 16,6 20-4-16,0 0-7 15,0-10 3-15,0 10 3 16</inkml:trace>
  <inkml:trace contextRef="#ctx0" brushRef="#br1" timeOffset="76521.3768">13319 9070 40 0,'0'0'27'0,"0"0"1"16,0 0-1-16,2 10-23 15,-4 0 0-15,7 10 0 16,-6 9 0-16,4 11 1 15,-5 5-2-15,4 9 1 16,-5 4-1-16,1 6 1 16,-1 3-1-16,1 3 0 0,-1-1-1 15,3 3 0-15,3 4-1 16,0 3 2-16,3 4-3 15,1 5 1-15,-1 3-3 16,3 6 4-16,-1-2 0 16,2 3 1-16,-4-2-2 15,2 3 2-15,-1-4-2 16,1 2 1-16,2-6 2 15,-3 1-5-15,-1 2 1 16,3 2-1-16,-4 0 1 16,1 0 0-16,-2-3 1 15,-1 5 2-15,-1 0-2 16,2-1 0-16,-4-3 1 15,2 6-2-15,1-5 2 0,-1 1-2 16,1-3 1-16,4 0-2 16,0-2 2-16,3 1-1 15,-4-1 0-15,3 3 0 16,0 0 0-16,-3 2 0 15,1 3 0-15,-2 1 0 16,0 2-1-16,0 0 1 16,-1 2 0-16,1-2 0 15,0-2 0-15,-2-2 0 16,1 2 0-16,-1 0-1 15,0-1 0-15,-1-4 0 16,-1 1 1-16,1-1-1 16,-1-2 0-16,-1 0 0 15,0-4 1-15,0 0-1 16,-1-2 0-16,0-2 0 0,0-4 0 15,-2-1 0-15,1 1 0 16,0 0 0-16,-2-1 1 16,2 2 1-16,-6 0-1 15,4 2-1-15,-1 3 1 16,-3-1-1-16,2-1 1 15,-4 0-1-15,2-1 1 16,-1 0-1-16,0-1 1 16,0-2-1-16,2-3 1 15,-3 0 0-15,5-3 0 16,-4 0 0-16,3-3 0 15,0-4 0-15,1-4 0 16,2 0 1-16,-1-1-1 16,1-3 0-16,-2 1 0 0,3-5 0 15,-2-1-1-15,1-1 2 16,-2 0-1-16,3-1 0 15,1-2 1-15,-2-4-1 16,3 1 1-16,3-2 0 16,-1-1-1-16,-1-1 1 15,3 1-1-15,0-5 1 16,0 2-1-16,-2-2 0 15,1-3 0-15,-3-37 0 16,0 0 0-16,10 57 0 16,-10-57 0-16,0 0 0 15,15 60 0-15,-15-60-1 16,0 0 2-16,22 56-1 15,-22-56 2-15,0 0-1 16,32 56 0-16,-32-56 1 0,0 0-1 16,44 50 0-16,-44-50-1 15,0 0 0-15,57 50 0 16,-57-50-2-16,0 0 1 15,68 40 1-15,-68-40 1 16,50 26-3-16,-50-26 2 16,56 20 0-16,-56-20 0 15,62 21 2-15,-62-21-3 16,66 15 1-16,-66-15 0 15,71 13-1-15,-71-13 1 16,78 9 1-16,-78-9-1 16,88 12-1-16,-42-10 1 15,3 2-2-15,2 0 2 16,2 1 2-16,4-2-2 0,-2 0-1 15,6 1 1-15,0-1-1 16,5-1 1-16,1 0 0 16,4 1 0-16,-1-3-2 15,3 3 2-15,3-3-2 16,0 0 3-16,2-3 0 15,2 3-1-15,1-2 2 16,3 0-2-16,2-2 0 16,-2 1-1-16,4-1 2 15,0 0-2-15,1 1-1 16,-2 0 3-16,2-1-4 15,1 2 4-15,2 0 0 16,-2 0-1-16,0-1 2 16,0 1-2-16,0 1 2 0,-1 0-2 15,0-1 3-15,1 0-4 16,-1 1 1-16,-1 0 0 15,1 0-1-15,1-2 1 16,-2 0 0-16,3 1 0 16,-4-2-2-16,1 2 3 15,0-2 0-15,0 2 0 16,-2 0 1-16,0 0-3 15,1-1 2-15,-1 0-1 16,-3 0 2-16,3 1-2 16,-2-1 0-16,0 0 0 15,-2 0 0-15,2-1 0 16,-1 1-2-16,-2 1 3 0,0-1-1 15,-1 0 1-15,-2 2-1 16,1-2 0-16,-2 1 1 16,0 1-1-16,-2-1 0 15,0 1 0-15,-2-2 0 16,-2 3 0-16,-3 0 0 15,-1-1 0-15,0 1-2 16,-1-1 2-16,-3 1 0 16,1-1 0-16,0 1 0 15,2-1 0-15,-3-2-2 16,1 2 2-16,-2-1 1 15,0 1-1-15,-2 0 2 16,2-2-2-16,-2 2 0 16,0-2 0-16,-1 0-1 0,3-1 1 15,-1-2 0-15,-1 0-1 16,2-1 0-16,-2-3 0 15,-1-3 0-15,-1 3-1 16,39-18 3-16,6-5-2 16,-7-7 1-16,-11-3 0 15,-6-9 0-15,-17-2 0 16,-9 3 0-16,-14-1 0 15,-4 6 0-15,-2-11 1 16,1-1-2-16,1-8 0 16,-1 0 1-16,1-7-1 15,0 0 0-15,1-3 0 16,-3-3 0-16,0 1 1 15,-4 0-1-15,-3-3 2 16,-6-2-2-16,0-1 1 0,-3 0 2 16,-4-4-2-16,-2-4 1 15,1 0-1-15,-4 0 1 16,0-1 0-16,0 0 0 15,-2 0-1-15,-1 1 0 16,-1 2 0-16,-2 1 1 16,2-2-2-16,-4 0 2 15,0 4-1-15,-1 0 0 16,-1 0 1-16,-2-3-2 15,3 0 3-15,-2 0-1 16,-1-2 0-16,2 0 1 16,-2-4-1-16,2-1 0 15,1-2 0-15,-1 0 2 0,0 0-2 16,0-3 0-16,1 3 0 15,0-5-1-15,-2 4 1 16,2-2 0-16,0 0 0 16,1-2 0-16,0-2-1 15,0 1 1-15,0-2 0 16,0 1-1-16,0 1 1 15,0-1-1-15,1 1 0 16,-3 2 1-16,-1 0-1 16,-1 5 0-16,-4-1 1 15,0 3-1-15,-3 4 1 16,-1 0-1-16,-3 2 0 15,1 2 1-15,-5 4-1 16,2 0 0-16,2 1 0 0,-5-1 1 16,3 1-2-16,2 2 2 15,0 2-1-15,1-3-1 16,0 2 2-16,1 3 1 15,1 0-1-15,2 0 1 16,1 1-1-16,1-1 1 16,-2-1-1-16,1-1 2 15,4-1-1-15,4-1-2 16,1-2 1-16,6-1-1 15,5-2 2-15,4-1-3 16,10-4 3-16,4-3-3 16,5 1 1-16,5-3-1 15,5-2 0-15,7-5 0 16,3 0 1-16,6 0-1 0,1 3 1 15,4 4-1-15,2 5 0 16,1 4 0-16,-2 15 0 16,-4 11 1-16,-8 12-2 15,-3 10 2-15,-6 10-2 16,-2 6 1-16,-1 8 1 15,0 2 1-15,2 4-1 16,2 0 0-16,3 1-1 16,0-5-1-16,1 10-9 15,-17-15-16-15,1 15-9 16,-21-9-1-16,-13 12-2 15,-6-11 0-15</inkml:trace>
  <inkml:trace contextRef="#ctx0" brushRef="#br2" timeOffset="80870.6256">14240 16527 34 0,'0'-20'32'0,"-7"2"1"15,7 18-9-15,-23-19-17 16,9 19 0-16,-13-7 0 15,8 11-1-15,-7-3-1 16,3 11 0-16,-5-2 0 16,4 11 1-16,-2 8-3 15,2 11 0-15,-1 7 0 16,3 9-1-16,1 12 0 15,3 5 0-15,8 4-1 16,6-4 0-16,14 1 0 0,9-8 0 16,11-8 0-16,16-15 0 15,10-16 0-15,14-17-1 16,6-20 0-16,8-17 0 15,-2-29 0-15,-3-15-1 16,-5-18 1-16,-10-8-1 16,-18-7 1-16,-17 2-1 15,-19 3 0-15,-20 12 0 16,-18 14-1-16,-19 14 1 15,-10 20-2-15,-14 11 1 16,4 19-3-16,-1 7-6 16,21 27-24-16,1-6-2 15,21 13-1-15,14-6 1 16</inkml:trace>
  <inkml:trace contextRef="#ctx0" brushRef="#br2" timeOffset="81758.6764">15113 14812 47 0,'-2'-18'33'16,"2"5"4"-16,-15-3-8 16,15 16-19-16,-27-12-4 15,5 18 3-15,-11 1-4 0,0 13-2 16,-5 0 1-16,2 17-3 15,-1 6 2-15,2 13-2 16,3 10 1-16,8 10-1 16,6 5 0-16,10 7 2 15,7-3-2-15,11-3-1 16,14-15 0-16,11-13 0 15,19-23 0-15,12-23 0 16,11-23 1-16,8-24-1 16,3-19 1-16,-1-11 0 15,-6-8 0-15,-15-3 0 16,-16 3 0-16,-20 6-1 15,-21 9 0-15,-16 11 0 16,-21 9 0-16,-16 7 0 0,-11 7-1 16,-7 6 0-16,-1 2-1 15,4 2 0-15,16 12-6 16,1-7-20-16,42 13-9 15,0 0-1-15,22 24-2 16</inkml:trace>
  <inkml:trace contextRef="#ctx0" brushRef="#br2" timeOffset="82682.7292">16417 16152 50 0,'-21'-21'38'15,"-19"1"-3"-15,3 21 1 16,-16 0-30-16,4 21-1 15,-3 4 0-15,4 18-2 16,-3 8 1-16,9 13-2 16,11 7 1-16,7 7-2 15,16-1 2-15,13-2-3 16,14-4 1-16,14-4 0 0,11-15 0 15,13-11 0-15,8-20-1 16,2-15 0-16,4-18 1 16,0-13-1-16,-2-25 0 15,-10-14 0-15,-7-13 0 16,-10-10 1-16,-16-4-1 15,-9-4 0-15,-17 3-1 16,-14 0 1-16,-8 14-2 16,-10 8 1-16,-1 20-3 15,-8 7-5-15,16 39-19 16,-16 2-9-16,16 33-1 15,-7 5 0-15</inkml:trace>
  <inkml:trace contextRef="#ctx0" brushRef="#br2" timeOffset="83658.7851">17492 14908 57 0,'-18'-9'35'0,"-7"-9"0"16,7 9-3-16,-11-8-28 15,2 5 1-15,-6 3 0 16,3 10-1-16,-9 7-1 16,-2 14 0-16,-6 12 0 15,-3 12 0-15,-1 11 0 16,1 14 0-16,4 5-2 15,10 9 2-15,10 2-1 16,21-2-2-16,13-5 1 16,21-11-1-16,19-14 1 15,22-19-2-15,17-25 2 0,11-26-2 16,11-28 1-1,-4-23 1-15,1-21-1 0,-11-14 1 16,-14-5-1-16,-24-3 1 16,-25 8 0-16,-20 11 0 15,-27 16-2-15,-21 14 0 16,-18 26-2-16,-20 13-2 15,-7 24-3-15,-15 3-17 16,8 33-11-16,-9-2-2 16,11 17-2-16,-3-2 1 15</inkml:trace>
  <inkml:trace contextRef="#ctx0" brushRef="#br2" timeOffset="84312.8225">14505 13673 59 0,'8'-20'37'16,"-17"0"-1"-16,0 16 0 15,-21 2-25-15,-2 13-5 16,-7 3 0-16,0 14-1 15,-8 6 0-15,8 10-2 16,1 8-1-16,10 12 2 16,12 2-3-16,11 2 0 15,15-2 0-15,22-6-1 0,14-15 1 16,18-15-1-16,10-21 1 15,12-24-3-15,2-23 3 16,0-18 0-16,-6-19 0 16,-15-9-1-16,-18-7 1 15,-18-1-2-15,-17 7 1 16,-21 10 0-16,-17 9-1 15,-12 11 0-15,-8 14 0 16,-6 12-1-16,2 15 0 16,3 8-3-16,16 22-5 15,0-2-19-15,26 23-8 16,6-2-2-16,28 12 0 15</inkml:trace>
  <inkml:trace contextRef="#ctx0" brushRef="#br2" timeOffset="84813.8511">16305 13927 85 0,'-4'-42'38'0,"-15"-1"0"16,2 26-9-16,-12 0-25 16,-2 11 0-16,-8 14-1 15,-3 20 2-15,-6 12-3 16,4 17 0-16,-1 12 0 15,9 13 0-15,6 5-1 16,14 7 0-16,14-8 0 16,20-12-1-16,14-15 1 15,20-22-1-15,14-28 1 16,10-25-1-16,8-30 1 15,4-21-1-15,-1-19 2 16,-10-7-2-16,-14-5 1 0,-15 1-2 16,-24 10 1-1,-18 6-2-15,-16 15 0 0,-22 11-2 16,-7 24-4-16,-16 4-5 15,16 37-20-15,-13 1-5 16,14 21-2-16,2 2 1 16</inkml:trace>
  <inkml:trace contextRef="#ctx0" brushRef="#br2" timeOffset="85339.8812">16198 15014 61 0,'0'0'38'0,"-20"-23"0"16,10 29 0-16,-16-2-30 16,6 11-5-16,0 12 0 15,0 12 0-15,1 7-2 0,4 9 1 16,5 5-1-16,5 0 2 15,6-3-2-15,9-6-1 16,7-16 2-16,7-13-1 16,5-18 0-16,5-19 0 15,4-21 0-15,1-14-1 16,-3-10 1-16,-4-5 0 15,-7-2 0-15,-10 2-2 16,-4 9 1-16,-11 4-2 16,-4 16-1-16,-10 6-2 15,2 15-3-15,-8-6-14 16,20 21-15-16,-11-4-1 15,11 4-3-15,19 2 3 16</inkml:trace>
  <inkml:trace contextRef="#ctx0" brushRef="#br2" timeOffset="85872.9117">17654 13668 76 0,'-16'18'37'16,"-13"0"-1"-16,11 18-4 16,-12 0-29-16,5 12 2 15,-3 7-2-15,8 9 1 16,2 3-1-16,7 3 0 15,9-8-1-15,13-1 1 16,13-17-1-16,14-14-1 16,12-23 0-16,12-22 1 15,8-23-1-15,4-21 1 0,-3-12-1 16,-10-9 0-16,-10-6 0 15,-22 0 0-15,-15 6 0 16,-22 7-1-16,-19 16-1 16,-16 17 0-16,-10 16 0 15,-7 16-1-15,5 23-2 16,0 8-4-16,21 29-13 15,3-6-18-15,20 14-1 16,11-5 1-16,22 11-2 16</inkml:trace>
  <inkml:trace contextRef="#ctx0" brushRef="#br2" timeOffset="86535.9494">17854 16247 65 0,'-16'-44'38'0,"-15"-6"-1"15,8 26-3-15,-11 2-29 16,3 22-3-16,-4 19 1 15,5 22-2-15,-3 19 1 16,8 19-1-16,4 8 1 16,8 5-1-16,9-5 1 15,9-10-1-15,19-11 2 16,9-19-1-16,15-24 0 0,13-25-1 15,11-30 0-15,10-17 0 16,0-18 0-16,-3-6 1 16,-13-12-2-16,-15 1 0 15,-16 2-1-15,-21 10 1 16,-25 16-1-16,-19 15 0 15,-15 11 0-15,-9 11-2 16,0 18-1-16,-1 3-3 16,17 23-9-16,-3-17-22 15,34 7 0-15,7-15-2 16,42-1 1-16</inkml:trace>
  <inkml:trace contextRef="#ctx0" brushRef="#br2" timeOffset="87165.9857">18811 15514 56 0,'-16'19'34'0,"8"11"-5"16,-10-14-3-16,8 15-19 15,-7-4-1-15,5 10 1 16,-2-1 0-16,4 11-2 15,-4 1 0-15,4 9 0 16,6 4-2-16,7 7 0 16,9 0-1-16,13-6-1 15,14-10-1-15,10-13 1 16,13-26 0-16,10-21-1 0,2-25 0 15,1-25 0-15,-5-23 0 16,-13-13 1-16,-14-4 0 16,-19-2-1-16,-23 10 0 15,-21 11 1-15,-16 14-1 16,-17 15 1-16,-14 23-1 15,-8 16 1-15,-1 19-1 16,8 13-2-16,13 15-2 16,8-3-12-16,34 25-22 15,7-12 0-15,29 12-2 16,11-14-1-16</inkml:trace>
  <inkml:trace contextRef="#ctx0" brushRef="#br2" timeOffset="88251.0477">19120 14643 70 0,'-7'-30'38'16,"3"14"-1"-16,-12 1-14 0,-1 18-16 15,-13 5-2-15,-3 19 0 16,-13 6 0-16,5 14-2 15,-7 9 0-15,7 11-1 16,5 1 0-16,8 7-1 16,19-5 0-16,15-4 0 15,22-13 0-15,16-8 0 16,14-19-1-16,13-14 0 15,9-18 0-15,3-19 0 16,-1-16 0-16,-9-12 0 16,-8-8 0-16,-13-7 0 15,-18 0 1-15,-18 2-1 16,-16 6 0-16,-17 4-1 15,-12 11-1-15,-15 4-1 0,-1 15-5 16,-12-5-16-16,15 24-12 16,-2-4-2-16,14 17 0 15,6-2-1-15</inkml:trace>
  <inkml:trace contextRef="#ctx0" brushRef="#br2" timeOffset="89020.0917">19834 13727 58 0,'-13'-28'37'15,"-1"11"0"-15,-18-3 1 16,3 17-15-16,-21-3-18 16,1 11-1-16,-4 6-1 15,-2 11 0-15,-2 12-1 16,1 8 0-16,7 6-1 15,8 12 1-15,11 2-1 0,12 5-1 16,17 0 1-16,15 0-1 16,14-5 0-16,15-10 0 15,12-7 0-15,11-14-1 16,3-21 1-16,1-18 0 15,-4-20 0-15,-3-15 0 16,-10-17 1-16,-10-9 0 16,-14-10 0-16,-14 1 0 15,-15 0 0-15,-8 3-2 16,-11 10 0-16,-8 6-1 15,-3 20-4-15,-9 4-4 16,16 35-17-16,-10 0-11 16,12 28 0-16,2 4-1 15,16 21-1-15</inkml:trace>
  <inkml:trace contextRef="#ctx0" brushRef="#br2" timeOffset="89578.1236">20086 14954 41 0,'-4'-32'36'16,"-12"-9"2"-16,4 18 0 15,-13-6-17-15,7 18-14 16,-11 6-2-16,0 17-2 15,-6 11 0-15,3 17 0 16,-3 10-1-16,5 10-1 16,6 6 1-16,8 5 0 15,9-3 0-15,12-2 0 16,14-12-1-16,13-10 1 0,14-16-1 15,13-18 0-15,7-18-1 16,9-16 1-16,-1-13-1 16,-4-13 0-16,-7-6 0 15,-14-7 0-15,-12 1 0 16,-18 2-1-16,-19 7-1 15,-17 3-1-15,-10 16 0 16,-15 7-3-16,1 23-4 16,-13 3-16-16,9 31-12 15,-12 6 0-15,13 27-1 16,-4 7 0-16</inkml:trace>
  <inkml:trace contextRef="#ctx0" brushRef="#br2" timeOffset="90059.1511">19469 16872 51 0,'-1'-51'27'16,"-14"-4"3"-16,8 21-6 15,-17-7-7-15,12 29-3 0,-16 5-4 16,5 21-2-16,-6 13-3 16,5 19-1-16,-4 8-2 15,9 13 1-15,-2 7-1 16,13-1 0-16,8 0 0 15,13-8 0-15,11-12-1 16,17-22 2-16,19-21-2 16,7-17 0-16,15-20-1 15,0-14 1-15,-1-15-1 16,-6-7 0-16,-12-2 0 15,-18 2-2-15,-17 5 1 16,-26 8-2-16,-17 9 0 16,-22 11-3-16,-16 15-1 15,-20 4-6-15,0 27-17 0,-25-2-8 16,2 22-1-16,-9 0 1 15</inkml:trace>
  <inkml:trace contextRef="#ctx0" brushRef="#br2" timeOffset="90532.1782">18042 17204 43 0,'-29'14'38'16,"9"11"3"-16,-10-4-4 15,9 13-13-15,-3 0-20 16,1 2-1-16,2 3-1 16,5 2 1-16,3 8-2 15,6-2 2-15,7 0-2 16,0-47 1-16,13 49-1 15,-13-49 0-15,40 38 0 16,16-11 0-16,12-15 0 16,9-14 0-16,6-18 0 15,3-11-1-15,-4-14 1 16,-7-10-1-16,-34-5 0 0,-17 0 0 15,-19 8-1-15,-18 8-1 16,-18 7 0-16,-18 12-1 16,-15 10-1-16,-10 10-3 15,0 21-6-15,-16 3-17 16,15 15-9-16,-14 0-1 15,12 11 1-15</inkml:trace>
  <inkml:trace contextRef="#ctx0" brushRef="#br2" timeOffset="91090.2101">16290 17430 62 0,'4'-12'38'16,"-4"12"-1"-16,0 0-13 16,13 0-19-16,-18 12 0 15,1 7 1-15,-5 2-2 16,0 9 0-16,-10 2-1 15,4 7 1-15,-3 0-2 16,18-39 0-16,0 0 1 0,-23 68-2 16,23-68 0-16,-6 52-1 15,6-52 2-15,8 48-3 16,-8-48 1-16,0 0 2 15,53 44-2-15,13-39 0 16,6-22 0-16,20-7 1 16,-9-21-2-16,6-10 2 15,-17-13-1-15,-12 1-2 16,-37 7 2-16,-27 24-1 15,-24 10 1-15,-18 12-1 16,-16 14-1-16,-7 9 1 16,-1 8-2-16,-3 4-1 0,13 8-3 15,7-7-6 1,38 7-14-16,8-19-11 0,38-8-2 15,21-14 0-15</inkml:trace>
  <inkml:trace contextRef="#ctx0" brushRef="#br2" timeOffset="91967.2603">15354 17136 64 0,'-8'-13'38'15,"-8"3"-6"-15,16 10-10 16,-32 1-14-16,7 7-1 16,-8 5-2-16,-4 11-1 15,-2 10-1-15,1 13 0 16,0 9 0-16,8 7 0 15,5 7-1-15,15-2 0 16,10-1 0-16,0-67-1 16,22 60 2-16,17-15-1 15,9-19-2-15,19-16 0 16,-2-19 0-16,14-15 0 15,-10-20 1-15,5-10-2 16,-18-14 0-16,-17 2-1 0,-11-1 2 16,-19 5-1-16,-11 8 0 15,-15 8-1-15,-11 10-1 16,-9 9-1-16,1 15-3 15,-5-2-9-15,23 17-9 16,-5-8-13-16,23 5-2 16,18-10 1-16</inkml:trace>
  <inkml:trace contextRef="#ctx0" brushRef="#br2" timeOffset="92701.3023">20744 16875 56 0,'0'0'38'0,"-31"-11"-1"16,17 9-2-16,-14-6-27 15,-4 7-3-15,-10 0-1 16,2 8 0-16,-11 10-1 0,3 10 0 15,1 7-1-15,4 9 1 16,6 7-1-16,10 6 0 16,13 5-1-16,14-2 1 15,18-4-2-15,13-6 1 16,11-8 0-16,9-8 0 15,10-15-1-15,6-16 0 16,3-18 0-16,-1-18 0 16,-7-12 0-16,-8-7-1 15,-9-12 1-15,-15 6-1 16,-15-5 1-16,-12 7-1 15,-14 7 1-15,-11 14-1 16,-3 7-1-16,-9 5-1 16,4 12-2-16,-2-3-7 0,19 27-16 15,-11-14-10-15,14 13-2 16,10-11 0-16</inkml:trace>
  <inkml:trace contextRef="#ctx0" brushRef="#br2" timeOffset="93259.3342">20309 15819 29 0,'-8'-16'36'0,"8"16"1"16,-25-9-1-16,9 24-13 15,-15-9-12-15,8 17-5 16,-6 5-1-16,7 14 0 16,-3 11-2-16,2 9-2 15,6 6 1-15,6 8-1 16,6-3 1-16,10-3-2 0,11-16 2 15,13-12-2-15,11-26 1 16,12-18 2-16,6-27-2 16,6-16 1-16,0-15-1 15,-3-9 0-15,-9-5-1 16,-13-1 1-16,-12 7-1 15,-13 7-2-15,-13 14 0 16,-11 10-1-16,-9 15 0 16,-7 9-2-16,5 19-4 15,-12-7-11-15,24 26-17 16,-7-8-1-16,17 13-1 15,5-9 1-15</inkml:trace>
  <inkml:trace contextRef="#ctx0" brushRef="#br2" timeOffset="93829.3667">21383 15991 53 0,'-15'-3'39'0,"-4"-12"-2"16,8 12 0-16,-14-3-26 15,12 3-8-15,-2 3 0 16,1 11 0-16,-3 10 0 16,2 16-1-16,-2 8 0 15,4 9-1-15,3 6 1 16,6 2-2-16,9-6 2 15,9-4-2-15,13-13 1 16,10-15-2-16,9-17 1 16,6-14 1-16,3-17-1 0,2-13 2 15,-9-9-2-15,-8-11 1 16,-12 0 0-16,-13 0 0 15,-15 2 0-15,-13 5 0 16,-12 6-1-16,-10 7-1 16,-4 11 1-16,-1 7-1 15,3 9-2-15,5 4-1 16,11 16-5-16,0-13-16 15,21 24-13-15,0-21-1 16,16 28-2-16,2-25 1 16</inkml:trace>
  <inkml:trace contextRef="#ctx0" brushRef="#br2" timeOffset="94716.417">21251 14548 63 0,'-11'21'34'0,"11"-21"-11"15,-6 17 5-15,-5-8-17 16,7 14-4-16,-12 1 0 16,6 10-2-16,-11 2-1 15,-1 9 0-15,-4 0 0 16,2 6-1-16,0-9-1 15,5 0 1-15,9-10-1 16,10-8 1-16,16-13-2 0,13-14 0 16,14-12-1-16,15-14 0 15,5-9-1-15,3-8 2 16,-2-3-1-16,-9-2 1 15,-10 0 0-15,-16 9 0 16,-15 5 0-16,-22 10 0 16,-13 11 1-16,-14 10-2 15,-9 11 0-15,-7 8 0 16,1 5-1-16,3 5-1 15,12 2-1-15,12-8-3 16,19-1-2-16,4-16-14 16,38-11-14-16,-2-12-2 15,18-4 0-15,-3-20 0 0</inkml:trace>
  <inkml:trace contextRef="#ctx0" brushRef="#br2" timeOffset="95231.4465">21157 13703 79 0,'15'2'36'15,"-26"-8"-5"-15,11 6-1 16,-23 6-19-16,6 0-4 15,-7-3-1-15,3 8-1 16,-6 0-2-16,4 11-1 16,-1 5 0-16,2 11-1 15,3 10-1-15,5 6 0 16,5 8 0-16,7 3 0 15,10 0 0-15,9-5 0 16,17-12 0-16,13-14 0 16,13-19 1-16,11-18-1 15,4-20 1-15,4-18-1 16,-4-13 2-16,-10-10-1 0,-11-4 1 15,-17 0-1-15,-18 4 0 16,-20 5 0-16,-16 9-2 16,-17 11 0-16,-12 11-2 15,-13 7-1-15,-1 16-4 16,-11-7-9-16,15 20-21 15,-10-9 0-15,23 11-1 16,5-12 1-16</inkml:trace>
  <inkml:trace contextRef="#ctx0" brushRef="#br3" timeOffset="105924.0586">14977 14011 16 0,'0'0'32'15,"-15"-1"1"-15,15 1-13 16,-10-6 0-16,10 6 2 16,-5-11-2-16,5 11-10 15,-4-10-4-15,4 10-2 16,0 0 0-16,0 0-1 15,0-11-1-15,0 11-1 16,0 0 1-16,0 0-1 16,9 6 1-16,-9-6-1 15,17 9 0-15,-5-5 1 16,2 1-1-16,6-1 1 15,4 2-2-15,5 3 2 0,4 1-2 16,-2 0 1-16,1 4-1 16,0 2-1-16,-2 0 1 15,-5 1-1-15,-2 1 0 16,-4-3 0-16,-2 1 1 15,0-4-1-15,-2-2 1 16,0-3 0-16,0-2 0 16,0-1 0-16,0-2 0 15,-1 0 0-15,0 1 0 16,1 0-1-16,-5 2 1 15,1-1 0-15,-11-4 0 16,15 11 0-16,-15-11 0 16,8 10 0-16,-8-10 0 0,0 0 0 15,4 11 0-15,-4-11 0 16,0 0 0-16,0 0 0 15,0 0 0-15,0-14 0 16,0 3 1-16,0-2-1 16,-1-1 0-16,-1-4 0 15,-2 1 0-15,0 0 0 16,-5-3 0-16,-2 4 2 15,1-2-1-15,-5 3 0 16,-2-2 0-16,2 2 0 16,1 1-1-16,1 0 1 15,1 2-1-15,4-3-1 16,8 15 1-16,-9-18-1 15,9 18 1-15,3-12 0 0,-3 12 0 16,14 1 0-16,-14-1 0 16,21 14 0-16,-10-3 0 15,1 5 1-15,1 1-2 16,-2 1 1-16,2 4-1 15,-3-1 1-15,0 1-1 16,-2 0 1-16,-4 1-1 16,-1-2 0-16,-3-2 1 15,-6 3 0-15,-3-1 1 16,-6 0-1-16,-5-2 0 15,-4 0 1-15,-5-3 0 16,-5-2 0-16,0-6-1 16,-1-2 0-16,1-5 1 15,5-5-1-15,5 0 0 0,5-4-1 16,19 8-2-16,-14-19-8 15,32 19-25-15,-9-10 0 16,15 12-4-16,-3-6 1 16</inkml:trace>
  <inkml:trace contextRef="#ctx0" brushRef="#br3" timeOffset="107118.1269">15109 15642 38 0,'-9'-16'34'15,"9"16"1"-15,-6-17-3 16,6 17-24-16,-4-10-2 15,4 10 0-15,0 0-1 16,0 0-2-16,0 0 1 16,0 0-1-16,-2 10-1 15,0 2 0-15,0 0 0 16,1 9-1-16,1 1 0 15,0 8-1-15,0 6 0 16,-2 7 1-16,1 5-1 16,-2 1 0-16,1 3 0 0,-2 0 0 15,0-5 0-15,-1-1 0 16,4-11 0-16,0-5 0 15,1-10 1-15,0-3-1 16,0-17 1-16,1 11-1 16,-1-11 1-16,0 0-1 15,0 0 1-15,-16-17-1 16,4 13 1-16,1-6-1 15,-3 5 0-15,0-1 0 16,0 0 0-16,1-3 0 16,3-2 0-16,3 0 0 15,0-3 1-15,2-2-1 16,4-3 0-16,-2 0 1 0,3 2-1 15,-1 2 1-15,-3 2-1 16,4 13 1-16,0 0-1 16,0 0 1-16,-9 5-1 15,7 10 0-15,2 4 0 16,0 4 0-16,2 1 0 15,5 4 1-15,3-4-1 16,4-1 0-16,1-8 1 16,12-2-1-16,0-12 1 15,4-5-1-15,2-10 1 16,1-9-1-16,-2 0 0 15,2-10-1-15,-7 4-1 16,-6-11-5-16,4 19-18 16,-16-19-11-16,8 13-2 0,-13-9-2 15,7 9 0-15</inkml:trace>
  <inkml:trace contextRef="#ctx0" brushRef="#br3" timeOffset="108156.1862">14245 16503 38 0,'0'0'33'0,"-12"15"1"16,4-27-5-16,8 12-22 0,-1-23-1 16,11-1 0-16,-4-15-2 15,9-5 1-15,-3-10-1 16,5-2 2-16,-3-5-3 15,2 1 0-15,-7-4-1 16,2 5-1-16,-7 8 1 16,-1 7-1-16,-3 4 0 15,-3 8-1-15,1 5 1 16,0 6-1-16,-1 9 1 15,3 12-1-15,-2-16 0 16,2 16 0-16,0 0 0 16,0 0 0-16,0 0 0 15,-9 11 0-15,4 1 0 16,-3 4 1-16,-2 6-1 0,-9 3 0 15,3 5 0-15,-6 3 0 16,1 2 0-16,0-3 1 16,2-4-1-16,2-4 0 15,7-5 0-15,10-19 1 16,0 0-1-16,9-13 1 15,9-12-1-15,5-7 1 16,3-8 0-16,4-3-1 16,3 1 1-16,-2 1-1 15,-4 8 1-15,-3 5 0 16,-5 12-1-16,-5 10 1 15,-4 11-1-15,-4 9 0 16,-3 8 0-16,0 4 1 16,-1 4-2-16,1 1-1 0,8 9-7 15,-11-20-26-15,17 13-1 16,-9-18-4-16,13 3 0 15</inkml:trace>
  <inkml:trace contextRef="#ctx0" brushRef="#br3" timeOffset="109888.2853">16034 13962 30 0,'0'0'29'16,"15"-5"4"-16,-15 5-2 16,18 1-20-16,-18-1-3 0,0 0-1 15,10-1-2-15,-10 1 1 16,0 0-1-16,0 0 1 15,0 0-2-15,0 0 1 16,0 0-2-16,0 0 0 16,-14-7 0-16,14 7-2 15,-16-20 1-15,3 8-1 16,2 1 0-16,-2-2 0 15,-6 4-1-15,6 1 1 16,-7 2 0-16,1 3 0 16,1 2 0-16,-3 2-1 15,-1-1 1-15,1 1 0 16,1 0 0-16,4 0-1 15,0-2 1-15,1 0 0 0,2-3 0 16,2 0-1-16,11 4 1 16,-19-9 0-16,19 9-1 15,-18-8 1-15,18 8-1 16,-18-5 1-16,18 5-1 15,-17 0 0-15,17 0 0 16,-15 3 0-16,15-3 0 16,-11 2 0-16,11-2 0 15,0 0 1-15,0 0-1 16,0 0-1-16,-2-17 1 15,2 17 0-15,13-12 0 16,-13 12 0-16,23-13 0 16,-10 6 0-16,4 2 0 15,3 0 0-15,2 0 1 16,2 2-1-16,-1-2 0 0,4 0 0 15,-2-1 0-15,4 0 0 16,-6-2 0-16,-1 3 0 16,-4-2 0-16,-2 3-1 15,-6-1 1-15,-10 5 1 16,14-4-1-16,-14 4 0 15,0 0 0-15,0 0 0 16,-17 13 0-16,7-7 0 16,-9 1 0-16,-1 2 0 15,-3 3 0-15,-3-2 0 16,-5-1 0-16,1 0 0 15,-2 1 0-15,2-1 0 16,3-1 0-16,3-1 0 16,1 1 1-16,4-1-1 0,5 3 0 15,4 1 0-15,3 2 1 16,3 0-1-16,3 2 0 15,2 0 0-15,6 0 0 16,-1-2 1-16,3-2-2 16,2 0 1-16,-1-1-2 15,-10-10-1-15,19 25-4 16,-19-25-4-16,17 34-20 15,-20-20-5-15,11 12 0 16,-13-10-3-16</inkml:trace>
  <inkml:trace contextRef="#ctx0" brushRef="#br3" timeOffset="111009.3494">17607 14165 20 0,'-11'-1'30'0,"11"1"1"15,-14 1 1-15,14-1-15 16,-17 5-8-16,17-5-1 16,-15 7-1-16,5 4 0 15,-6-4-2-15,1 11 1 16,-10-1-2-16,-4 9 0 15,-9 1 0-15,-3 9-1 16,-7 3-1-16,-3 4 0 16,-1-2-1-16,-1-1 0 15,3-4 0-15,5-4-1 16,7-6 0-16,8-10-1 0,10-5-2 15,8-14-2 1,12 3-9-16,10-20-23 0,12 4 2 16,-2-11-3-16,9 1 2 15</inkml:trace>
  <inkml:trace contextRef="#ctx0" brushRef="#br3" timeOffset="111428.3734">17091 14409 44 0,'0'0'33'16,"2"-20"2"-16,-2 20-1 15,0-14-22-15,0 14-5 16,0 0 0-16,-6 13-3 15,-3 0 0-15,-1 7-1 16,-9 3-1-16,3 6 1 16,-7 3-2-16,1 3 1 15,0 1 0-15,2-3 0 16,0 0-1-16,9-7 0 15,5-2-1-15,12-5 1 16,8-7-1-16,9-9 0 0,12-8-2 16,6-10-5-16,21 5-27 15,-6-19-2-15,15 8-1 16,-8-10-1-16</inkml:trace>
  <inkml:trace contextRef="#ctx0" brushRef="#br3" timeOffset="112347.426">17829 14914 33 0,'0'0'32'0,"-21"11"2"15,21-11-1-15,-16 5-21 16,16-5-5-16,0 0-1 16,0 0 1-16,0 0-1 15,0 0-1-15,15-15-1 16,8 0-1-16,6-7 0 15,11-2 0-15,7-7-1 16,8-3 0-16,3-2-2 16,4 2 2-16,-6 0-2 15,-2 6 1-15,-8 6 0 16,-10 4-1-16,-8 7 0 15,-12 2-1-15,-4 6 1 16,-12 3 0-16,0 0 0 0,0 0 0 16,-9 15 0-16,9-15-1 15,-13 8 1-15,13-8 0 16,0 0 0-16,0 0 0 15,0 0 0-15,0 0 0 16,0 0 0-16,0 0 0 16,0-10 1-16,0 10-1 15,-11-13 0-15,0 9 1 16,-6-1-1-16,-5 3 1 15,-3 1 0-15,-1 1-1 16,1 0 1-16,4 1 0 16,4 0 0-16,17-1-1 15,0 0 1-15,0 0 0 16,23-9-1-16,5 4 0 0,5 2 0 15,4 0 0-15,1 6 0 16,0 2 0-16,-8 7 0 16,-11 3 0-16,-9 8 0 15,-7 3 1-15,-13 7-2 16,-7 1 0-16,-7 2 1 15,-6 1-2-15,0-4 1 16,2-4-3-16,10-1-6 16,-2-18-26-16,20-10-1 15,0 0-2-15,20-14 0 16</inkml:trace>
  <inkml:trace contextRef="#ctx0" brushRef="#br3" timeOffset="113150.4719">16162 15523 31 0,'0'0'34'0,"3"-14"1"15,-3 14 0 1,-2-14-26-16,2 14-1 0,0 0-2 16,0 0 1-16,0 0-2 15,0 0-1-15,8 13-1 16,-3-1-2-16,-2 7 1 15,3 4-2-15,-4 4 1 16,3 6-3-16,-2 4 1 16,-1-2-3-16,2 5-2 15,-8-14-7-15,9 11-22 16,-9-15-2-16,12 1 1 15,-8-23 1-15</inkml:trace>
  <inkml:trace contextRef="#ctx0" brushRef="#br3" timeOffset="113502.4919">16084 15750 29 0,'0'0'32'16,"-4"10"2"-16,5 5-1 15,-1-15-24-15,-4 29-2 16,2-14-1-16,7 10 0 15,-3-6-1-15,7 3 0 16,-4-9-1-16,6 0 0 0,2-11-1 16,6-4-1-16,0-9 0 15,2-6 0-15,0-6 0 16,0-3-2-16,0-1-1 15,-4-5-3-15,4 12-11 16,-12-12-20-16,5 11-2 16,-6-7-1-16,6 9-1 15</inkml:trace>
  <inkml:trace contextRef="#ctx0" brushRef="#br3" timeOffset="114750.5634">16442 16063 23 0,'-2'10'31'16,"2"-10"2"-16,-4 18 0 16,4-18-25-16,-3 13-1 15,3-13 0-15,0 0-1 16,0 0 1-16,0 0-2 0,0 0 0 15,6-21 0-15,-2 2-2 16,4-5 0-16,2-7-1 16,1-6-1-16,0-5 0 15,3-5-1-15,-1 0 1 16,-1-2-1-16,1-1 0 15,-4 3 1-15,-1 2-1 16,-1 2 1-16,-5 4-1 16,1 5 2-16,-3 3-2 15,-1 6 1-15,1 2-1 16,0 4 1-16,1 3 0 15,1 5-1-15,-2 11 0 16,6-16 0-16,-6 16 1 16,0 0-1-16,0 0 1 15,0 0-1-15,0 0 1 0,-5 13-1 16,5-13 0-16,-13 20 0 15,5-8 0-15,0 0 1 16,0 2-1-16,-2 5 1 16,2 1-1-16,-3 1-1 15,2 0 1-15,1-3-1 16,2 1 2-16,-1-5-3 15,7-14 2-15,0 0-1 16,0 0 0-16,5-15 3 16,6-8-3-16,1-4 2 15,3-5-1-15,2-1 2 16,1-1-2-16,1 0 1 0,2 6-1 15,-1 2 0-15,-4 7 0 16,-1 6 1-16,1 9-1 16,-5 8 0-16,-2 9 0 15,-1 5 0-15,-3 7 0 16,-4 4 1-16,4 2-2 15,-3-1-2-15,6 6-9 16,-8-15-23-16,15 3-2 16,-15-24-3-16,31 21 1 15</inkml:trace>
  <inkml:trace contextRef="#ctx0" brushRef="#br3" timeOffset="116327.6536">18088 16788 15 0,'0'0'29'16,"0"0"1"-16,0 0-7 15,-11-17-10-15,11 17-2 16,0 0-2-16,0 0-1 16,0 0-1-16,0 0-1 15,0 0-1-15,0 0 0 16,1-13 0-16,-1 13-1 15,0 0 0-15,0 0-1 16,14-4-1-16,-14 4 0 16,12 19 0-16,-5-3-1 15,3 3 0-15,-1 9 0 16,4 0-1-16,-1 2 1 0,3-2-2 15,3 0 1-15,2 0-2 16,0-6-1-16,7 2-5 16,-11-9-28-16,12 3 0 15,-9-5-3-15,4 5 3 16</inkml:trace>
  <inkml:trace contextRef="#ctx0" brushRef="#br3" timeOffset="116836.6827">18072 17057 42 0,'0'0'35'16,"0"-13"1"-16,0 13-1 15,7-12-29-15,-7 12 0 16,15-5-1-16,-2 9-2 16,-13-4 1-16,22 16-1 15,-13-3-1-15,6 2-1 16,-1 2 1-16,2 3-1 0,2-3 0 16,-1 0-1-16,3-1 1 15,3-2-1-15,2-6 1 16,1-2 0-16,0-6-1 15,3-6 1-15,-2-3 0 16,-3-5 0-16,-4-5 0 16,-7-2 0-16,-7-3-1 15,-8 1 0-15,-5-5 0 16,-8 4-1-16,-2-2 0 15,-6 1-2-15,1 1-1 16,-2 1-2-16,11 10-8 16,-6-10-23-16,19 23 1 15,-10-24-2-15,10 24 1 16</inkml:trace>
  <inkml:trace contextRef="#ctx0" brushRef="#br3" timeOffset="117890.7425">17782 17444 32 0,'0'0'30'0,"14"14"1"16,-14-14-1-16,13 11-29 15,-13-11-1-15,15 8 1 16,-15-8 0-16,14 4 1 0,-14-4 0 16,14-2 1-16,-14 2 2 15,10-3-1-15,-10 3 2 16,0 0-1-16,5-15 0 15,-5 15-1-15,-8-20 1 16,-4 5-1-16,1-2-1 16,-3-6-1-16,-1-2-1 15,-6-5 0-15,0-4-1 16,-2 2 0-16,0-5 1 15,-1 1-1-15,4 4 0 16,-1 4 1-16,3 4-1 16,6 3 1-16,0 6-1 15,4 4 1-15,8 11-1 16,-7-14 1-16,7 14-1 15,0 0 0-15,0 0 0 0,0 0 0 16,0 0 1-16,0 0-1 16,0 0 0-16,13-1 1 15,-13 1-1-15,0 0 0 16,8 10 0-16,-8-10 0 15,2 11 1-15,-2-11-1 16,-3 18 0-16,-1-8 0 16,2 3 0-16,-3 0 0 15,-2 1 1-15,3 1-2 16,-3 1 2-16,2 1-1 15,-4 2 0-15,3 0 0 16,-3-2 1-16,1 2-1 0,1-5 0 16,7-14 0-1,-10 12 0-15,10-12 0 0,-2-11 0 16,7-6 0-16,3-7 0 15,1-2 0-15,3-4 0 16,-2 0 0-16,2 2 0 16,-3 2 1-16,0 6-1 15,-2 4 0-15,-7 16 1 16,12-15-1-16,-12 15 0 15,11 4 0-15,0 2 1 16,3 4-1-16,5-1 0 16,7 0 1-16,8-3-2 15,5 0-2-15,0-9-13 16,16 7-20-16,-15-10-1 15,8 5-2-15,-16-8-1 0</inkml:trace>
  <inkml:trace contextRef="#ctx0" brushRef="#br3" timeOffset="119122.8135">16791 17531 8 0,'0'0'31'16,"-15"-2"0"-16,15 2 2 15,-18-7-19-15,18 7-5 16,0 0 0-16,-4-11-2 15,4 11-1-15,0 0 0 16,1-12-1-16,-1 12-1 16,14-5 0-16,-3 2 1 15,3-3-3-15,5-1 1 16,3-4-1-16,10-2-1 15,2-7 0-15,5-3 0 16,4-3 0-16,1 0-1 16,-2 1 0-16,-1 4 0 15,-6 2 0-15,-8 3 0 0,-6 8-1 16,-7 4 1-16,-14 4 0 15,0 0 0-15,-2 13 0 16,2-13 0-16,-18 16 0 16,8-10 0-16,10-6 0 15,-13 9 0-15,13-9 0 16,0 0 0-16,0 0 0 15,0 0 1-15,0 0-1 16,0 0-1-16,8-12 1 16,-8 12 0-16,-16-2 1 15,1 2-1-15,-5 2 0 16,-4 0 1-16,-4 1-1 15,0 0 1-15,4 0 0 0,0 1 0 16,7-2-1-16,17-2 1 16,0 0 0-16,0 0-1 15,16 1 1-15,10-2-1 16,5-1 0-16,7-2 0 15,3 1 1-15,-2 1-1 16,-1 0 0-16,0 2 0 16,-8 3 0-16,-5 5 0 15,-7 3 1-15,-8 4-1 16,-10 3 0-16,-7 3 0 15,-12 4 1-15,-5 0-1 16,-5 1-1-16,-4-4 1 16,0 0-2-16,1-6-2 15,11 2-7-15,-6-12-26 0,27-6-1 16,0-14-1-16,19-3-1 15</inkml:trace>
  <inkml:trace contextRef="#ctx0" brushRef="#br3" timeOffset="120720.9049">14945 17630 25 0,'0'0'28'0,"9"-13"-2"15,-11 0-5-15,13 6-7 16,-10-4-5-16,12 2-3 16,-13 9-2-16,19-15 0 15,-8 9-1-15,4 0 0 16,0-1 0-16,2 1 0 15,-5-1 0-15,3 3 0 16,-3-2 0-16,-1 1 0 0,-11 5 0 16,0 0 0-16,0 0 0 15,-14 6-1-15,-1 2 0 16,-3 4 0-16,-7 3-1 15,0 0 1-15,-3 1-1 16,0 1 1-16,3-3-1 16,2 0 1-16,1-6-1 15,2-1 0-15,4-4 0 16,2-1-1-16,1-4 1 15,1 0-1-15,3 1 1 16,9 1-1-16,-21-3 0 16,10 3 1-16,-2 0-1 15,0 5 0-15,-1-2 0 0,0 2 1 16,-1-4-1-16,3 4 0 15,1 1 0-15,-2-4 1 16,13-2-1-16,-15 4 0 16,15-4 0-16,0 0 0 15,-13 9 0-15,13-9 0 16,0 0 0-16,-10 10 0 15,10-10 0-15,0 0 0 16,-10 9 1-16,10-9-1 16,0 0 0-16,0 0 0 15,0 0 0-15,-12-1 0 16,12 1 0-16,0 0 0 15,-11-1 0-15,11 1 0 16,-14-1 0-16,14 1 0 16,-18-1-1-16,18 1 2 0,-17-5-2 15,17 5 1-15,-13-6 1 16,13 6-1-16,0-10-1 15,7-2 1-15,2 1 1 16,3-4-2-16,3-4 2 16,2 2-2-16,0-1 1 15,-1-1 0-15,0 4 0 16,-5 2 0-16,-1 1 1 15,-10 12-1-15,13-16 0 16,-13 16 0-16,0 0 0 16,6-11 0-16,-6 11 0 15,0 0-1-15,0 0 1 16,0 0 0-16,-12 15 1 15,4-3-1-15,-3 3 0 0,-1 3 0 16,-3 2 0-16,-4 4 0 16,1-2 0-16,-1 2 0 15,0 1 0-15,3-5 0 16,0-3 0-16,4-3 1 15,3-1-1-15,9-13 1 16,0 0-1-16,-3 15 0 16,3-15 0-16,16 6 1 15,-3-5-1-15,14 1 0 16,0-4 1-16,-27 2-2 15,0 0-1-15,71 9-8 16,-71-9-19-16,62 13-9 16,-62-13-2-16,78 10 0 0</inkml:trace>
  <inkml:trace contextRef="#ctx0" brushRef="#br3" timeOffset="122711.0187">17891 16226 33 0,'0'0'20'0,"0"0"0"16,0 0-3-16,0 0-3 15,0 0-3-15,0 0-2 16,0 0-3-16,-10 14-1 15,10-14-1-15,0 0 0 16,0 0 1-16,0 0-2 16,-2-23 1-16,5 13-2 0,0-8 1 15,6 1-1-15,-5-7 1 16,5 2-2-16,-3-4 1 15,4 1 0-15,-5 0-1 16,3 1 0-16,-2 1 0 16,2 1 0-16,-3 3 1 15,1 3-1-15,-3 2 0 16,1 2 0-16,-4 12 0 15,4-16 0-15,-4 16-1 16,0 0 1-16,0 0-1 16,0 0 0-16,0 0 1 15,0 0-1-15,0 0 0 16,0 0 0-16,0 0 0 0,0 0 0 15,0 0 0-15,0 0 0 16,11-6 0-16,-11 6 0 16,0 0 0-16,0 0 0 15,0 0 0-15,13-9 0 16,-13 9 1-16,4-10-1 15,1-1 0-15,-1 0 0 16,1-3 1-16,2-2-1 16,-1 0 0-16,2 1 1 15,-2-2-1-15,2 3 0 16,-4 1 0-16,2 1 1 15,-2 2-1-15,-4 10 0 16,7-18 0-16,-7 18 0 16,4-19 1-16,-4 19-1 0,6-17 0 15,-6 17 0-15,5-13 1 16,-5 13-1-16,0 0 0 15,0 0 1-15,0 0-1 16,0 0 1-16,-11-3-1 16,11 3 0-16,-15 9 0 15,4-1 0-15,-1 0 0 16,0 1 1-16,0 3-1 15,0-2 0-15,3 1 0 16,9-11 0-16,-19 15 0 16,19-15 0-16,-10 10 0 15,10-10 0-15,0 0 0 16,0 0-1-16,0-12 1 15,0 12 0-15,14-20 0 0,-3 5 0 16,2-1 0-16,3-3 0 16,2 1 0-16,3 3 0 15,-5 3 1-15,1 3-1 16,-3 7 0-16,0 6 0 15,-5 7 1-15,1 5-1 16,-5 5 0-16,0 3-1 16,0 6-1-16,-4-3-1 15,7 13-9-15,-16-20-19 16,16 17-4-16,-8-15-3 15,9 9 0-15</inkml:trace>
  <inkml:trace contextRef="#ctx0" brushRef="#br3" timeOffset="123318.0534">18879 16425 2 0,'0'-13'28'15,"-1"-5"1"-15,2 4 4 16,-6-7-20-16,5 21 0 16,1-29-3-16,-1 29 1 15,2-21-5-15,-2 21 3 16,2-12-4-16,-2 12-1 0,0 0-1 15,0 0-1-15,4 12 3 16,-4 2-5-16,-5 4 2 16,2 5-2-16,-5 6 2 15,-4 10-2-15,-2 5 1 16,-2 6-1-16,-4 4 0 15,-3-1-1-15,5 1 0 16,-2-8-3-16,11-1-4 16,-6-20-23-16,16-1-4 15,-1-24-1-15,11 3 0 16</inkml:trace>
  <inkml:trace contextRef="#ctx0" brushRef="#br3" timeOffset="123674.0738">18659 16625 47 0,'0'0'34'15,"0"0"3"-15,0 0-2 16,-9-23-28-16,9 23-4 15,5-13 1-15,-5 13 1 16,0 0-2-16,9 19 1 16,-9 1-2-16,0 7 1 15,0 5-1-15,2 4 0 16,-2 3-1-16,1 2 0 15,3-6 0-15,3 0 0 0,3-12-1 16,5-3 1-16,5-14-1 16,4-7 1-16,5-9-1 15,6-14 0-15,3-3-1 16,0-12-1-16,5 7-5 15,-10-25-22-15,10 25-8 16,-14-12-2-16,3 18-1 16</inkml:trace>
  <inkml:trace contextRef="#ctx0" brushRef="#br3" timeOffset="125995.2066">19713 17271 10 0,'0'0'27'0,"-1"-10"-1"16,-3-1-10-16,4 11-3 15,-5-15-2-15,5 15-2 0,-8-10-2 16,8 10 1-16,0 0-2 16,0 0 1-16,-12-7-3 15,12 7 1-15,0 0-1 16,0 0-1-16,0 0 1 15,0 0-1-15,0 0-1 16,0 0 1-16,0 0 1 16,0 0-2-16,0 0 1 15,-9-11-1-15,9 11-1 16,0 0 1-16,0 0-1 15,-14-2 0-15,14 2-1 16,0 0 1-16,0 0 0 16,-10 1-1-16,10-1 1 15,0 0 0-15,0 0 0 16,10 2 0-16,-10-2 0 0,21 7 0 15,-8 1 1-15,2 4-1 16,2 3 0-16,-1 5 0 16,3 5 1-16,-1-2-1 15,1 6-1-15,0 0 1 16,-1 1-1-16,-2-2 1 15,2 1-1-15,-3-3 1 16,0-6-2-16,1 3 1 16,-1-6-1-16,-1-5-1 15,4 2-3-15,-7-9-4 16,12 6-24-16,-23-11-4 15,22 9-2-15,-22-9 0 16</inkml:trace>
  <inkml:trace contextRef="#ctx0" brushRef="#br3" timeOffset="126440.232">19792 17624 50 0,'-10'-10'33'16,"10"10"3"-16,-20-19-13 16,20 19-15-16,-16-16-1 15,16 16 0-15,-8-11-1 16,8 11-1-16,0 0-2 15,0 0 1-15,0 0-2 16,13 0 1-16,-13 0-1 0,20 16 0 16,-5-6-1-16,4 0 1 15,1 1-1-15,3 1 0 16,2 0 0-16,0 0 0 15,1-1 0-15,-1-2-1 16,-2-2 0-16,-4-1 1 16,-2-3-1-16,-5-3 0 15,-12 0 0-15,17-13 0 16,-15 2 0-16,-1-10 0 15,-1-2-1-15,-2-7 0 16,1-3-2-16,-3-7-2 16,6 2-4-16,-10-3-24 0,15 6-5 15,-10-4-2 1,10 10 2-16</inkml:trace>
  <inkml:trace contextRef="#ctx0" brushRef="#br3" timeOffset="128339.3406">20916 17116 5 0,'0'0'26'0,"0"0"4"0,-8 9 1 16,8-9-18-16,0 0-5 15,0 0-1-15,0 0 1 16,0 0-1-16,0 0 1 15,0 0-2-15,0 0-1 16,0 0 0-16,0 0-1 16,7-9-1-16,-7 9 1 15,16-11-2-15,-2 3 0 16,3-2-1-16,5-3 0 15,7-2 0-15,2-6 0 16,7-2-1-16,-1-4 1 16,1 2-2-16,-2-3 2 15,-2 5-2-15,-6 2 2 16,-3 4-2-16,-8 5 1 0,-5 4 0 15,-12 8 1-15,11-4-1 16,-11 4 0-16,0 0 0 16,0 0 0-16,2 11 0 15,-2-11 0-15,0 0 0 16,0 0 0-16,0 0 0 15,9 12 0-15,-9-12 0 16,0 0 0-16,0 0 0 16,0 0 0-16,0 0 1 15,0 0-1-15,7-12 0 16,-7 12 0-16,0 0 0 15,-14-10 0-15,14 10 0 16,-21-7 1-16,6 4-1 16,-2-1 0-16,0 1 1 0,-3-1-1 15,5 1 1-15,-1-1-1 16,5 1 1-16,11 3-1 15,-11-6 1-15,11 6-1 16,0 0 1-16,18 0-1 16,-6 4 1-16,6 1-1 15,1 1 0-15,2 1 1 16,0 0-1-16,-1-1 1 15,-1-2-1-15,0-1 0 16,-3-1 0-16,-1-2 0 16,-1-1 0-16,-14 1 0 15,22-1 0-15,-22 1 0 16,11 5 0-16,-11-5 0 15,-3 25 0-15,-5-5 0 16,-3 3 0-16,-3 5 0 0,-6 2 0 16,4 1-1-16,-2-2-1 15,7-1-3-15,-4-17-13 16,16 5-18-16,-1-16-2 15,0 0 0-15,16-26-1 16</inkml:trace>
  <inkml:trace contextRef="#ctx0" brushRef="#br3" timeOffset="132502.5788">20112 16088 9 0,'0'0'28'16,"0"0"2"-16,0 0-8 15,12 4-4-15,-12-4-4 16,0 0-4-16,-5-11-2 15,5 11-2-15,0 0-1 16,5-13-2-16,-5 13 0 16,0-13-1-16,0 13 0 15,0-12 0-15,0 12 0 16,-6-14-1-16,6 14 1 15,-12-16-1-15,5 3 1 16,-6-2-2-16,3-5 1 0,-5-2-1 16,-2-4 1-16,-1-1 0 15,-1 0 0-15,0 0-1 16,3 2 1-16,-2 4-1 15,3 0 0-15,3 6 0 16,1 3 0-16,2 1 0 16,9 11 1-16,-15-19-1 15,15 19 0-15,-13-18 0 16,13 18 1-16,-13-16-1 15,13 16 1-15,-9-19-1 16,9 19 1-16,-7-15-1 16,7 15 1-16,-2-11-1 15,2 11 0-15,0 0 1 0,0 0-1 16,0 0 0-16,0 0 0 15,-13-7 0-15,13 7 0 16,0 0 0-16,0 0 0 16,0 0 1-16,0 0-2 15,-9 13 2-15,9-13-1 16,0 16 0-16,-1-1 0 15,-3 2 0-15,-2 5 0 16,-2 5 0-16,-1 2 0 16,-1 1 0-16,-1-2 0 15,1-3 0-15,0-5 0 16,5-5 0-16,5-15 0 15,0 0 0-15,0 0 0 16,0 0 0-16,10-27 0 0,-4 5 1 16,0-5-1-16,-2 1 0 15,1-1 1-15,-5 2-1 16,2 4 0-16,-1 4 1 15,-3 3-1-15,2 14 0 16,-1-13 1-16,1 13-1 16,0 0 0-16,20-2 0 15,-6 0 0-15,9-2 0 16,3 1 0-16,4-3-1 15,4 1-2-15,-5-4-5 16,14 9-27-16,-18-10 1 16,7 8-4-16,-15-8 1 15</inkml:trace>
  <inkml:trace contextRef="#ctx0" brushRef="#br3" timeOffset="133222.6199">21181 16392 4 0,'12'-2'27'0,"-12"2"2"16,0 0 1-16,0 0-22 15,11-6 0-15,-11 6 0 16,0 0 0-16,10-10 0 15,-10 10-1-15,0 0-1 16,0 0-1-16,-3 10-1 16,-6 1 0-16,-11 6-1 15,-6 6 0-15,-13 7-1 0,-2 5 0 16,-8 3 0-16,0 0 0 15,2-1-1-15,4-3-1 16,8-6-3-16,8-12-3 16,17 0-14-16,10-16-15 15,0 0-2-15,6-23 1 16</inkml:trace>
  <inkml:trace contextRef="#ctx0" brushRef="#br3" timeOffset="133612.6423">20907 16472 37 0,'0'0'35'16,"0"0"-1"-16,-19-7 1 15,19 7-30-15,-18 16 0 16,8 0 0-16,-1-1 0 15,-2 10 0-15,-1 2 0 16,4 4-2-16,-4 0 0 16,4 3 0-16,1-3-1 15,3-6 0-15,6-3-1 16,7-6 1-16,8-8-2 15,11-7 1-15,5-5-2 0,10-7 0 16,7 0-3-16,2-8-4 16,13 10-28-16,-15-12-1 15,8 12-1-15,-15-7 0 16</inkml:trace>
  <inkml:trace contextRef="#ctx0" brushRef="#br3" timeOffset="134512.6937">21138 15024 21 0,'0'0'30'0,"1"-16"4"0,-1 16-2 16,3-18-19-16,-3 18-3 15,0 0-1-15,14-3-2 16,-14 3-1-16,1 28-1 15,-7-2-1-15,1 9-1 16,-4 7-2-16,-1 4 1 16,-3 3-2-16,0-1 0 15,3-6-2-15,-1-6-1 16,11-2-5-16,-3-22-6 15,16 7-20-15,-13-19-2 16,24 3 1-16,-14-11 0 16</inkml:trace>
  <inkml:trace contextRef="#ctx0" brushRef="#br3" timeOffset="134859.7136">20971 15318 51 0,'-13'-9'35'15,"13"9"0"-15,-12-7-2 16,12 7-27-16,0 0-2 16,10 15 2-16,-1-3-3 15,1 6 1-15,-1 3-2 16,4 4 1-16,-6 3-1 15,1 1 0-15,-2-1-1 16,0-1 0-16,-4-5 0 16,6-3 0-16,-1-9 0 15,6-10-2-15,5-10 1 0,8-12 0 16,5-11 0-16,3-9 0 15,5-7-2-15,-3-7 0 16,4 4-3-16,-11-5-4 16,10 17-27-16,-20-6 0 15,4 21-2-15,-16-3 0 16</inkml:trace>
  <inkml:trace contextRef="#ctx0" brushRef="#br3" timeOffset="135701.7617">21007 14216 20 0,'0'0'25'0,"14"-12"-2"15,-14 12-5-15,0 0-4 16,15-6-1-16,-15 6-1 16,0 0-1-16,-5-12-2 15,5 12-1-15,0 0-2 16,-17 6 0-16,0-5 0 15,0 8-2-15,-12-1 0 0,-3 6-2 16,-9 2 1-16,-9 7-1 16,-5-1 0-16,-5 5 0 15,1-1-2-15,1 1 2 16,7-4-2-16,9-4-1 15,14 0-2-15,10-16-5 16,18-3-28-16,19-2 1 16,11-5-2-16,1-12 0 15</inkml:trace>
  <inkml:trace contextRef="#ctx0" brushRef="#br3" timeOffset="136182.7893">20513 14314 53 0,'0'0'35'16,"0"0"0"-16,0 0-1 0,11-2-25 16,-11 2-4-16,0 0-1 15,-11 12 0-15,4 1-1 16,-5 2-2-16,1 4 1 15,-7 4-1-15,1 3 0 16,-4 1 0-16,1 1 0 16,1 0 0-16,1-1 0 15,8-3 1-15,6-3-1 16,12-6 0-16,12-5 0 15,13-7 0-15,14-6 0 16,9-3-3-16,5-6-4 16,13 6-28-16,-11-10-2 15,3 11-1-15,-14-7-1 16</inkml:trace>
  <inkml:trace contextRef="#ctx0" brushRef="#br3" timeOffset="137323.854">19325 14119 11 0,'0'0'27'0,"0"0"1"15,0 0 1-15,0 0-14 16,0 0-7-16,0 0-1 15,0 0-2-15,0 0-2 16,0 0 1-16,0 0 0 16,0 0 0-16,0 0 0 15,0 0 0-15,0 0 0 16,0 0-1-16,0 0 1 15,-11-3 0-15,11 3 0 16,-13 2-1-16,3-1-1 16,-3 3 1-16,-3-3-1 15,-4 2 1-15,-6 0-1 16,1 3-1-16,-11 1 1 15,-4 5-1-15,-8 3 0 0,-5 3 0 16,1 1 0-16,-5 2-1 16,1-3 1-16,6-1-1 15,8-6 0-15,6-8-2 16,15-2-2-16,6-13-6 15,15 12-25-15,16-29-1 16,8 15-1-16,-2-7 0 16</inkml:trace>
  <inkml:trace contextRef="#ctx0" brushRef="#br3" timeOffset="137894.8872">18859 14063 57 0,'20'-5'35'0,"-8"-7"0"0,5 11-2 16,-17 1-28-16,20-10 1 16,-20 10-1-16,12 0-2 15,-12 0 0-15,-6 15-1 16,-7-1-1-16,-3 2 0 15,-6 6 0-15,-2 3-1 16,-7-1 1-16,0 4 0 16,0-1 0-16,0-2 0 15,5-1 0-15,2 0 1 16,4-5-1-16,6-1 0 15,6 1 0-15,5-4 0 16,4-3 0-16,8 1-1 16,5-2 1-16,6-2 0 15,5-2 0-15,8 1-1 0,6-5 1 16,3 1 0-16,2-1-1 15,-2-1-2-15,3 4-1 16,-6-7-7-16,4 14-25 16,-13-12-1-16,2 8-3 15,-7-10 0-15</inkml:trace>
  <inkml:trace contextRef="#ctx0" brushRef="#br4" timeOffset="218315.487">799 9011 74 0,'0'0'35'0,"12"-3"-1"16,-9 17 0-16,-12 7-28 15,5 11 0-15,-5 7-3 16,3 13-1-16,-1 11 0 15,3 8 0-15,-1 5-1 16,3 3-1-16,6 4-3 16,0-11-3-16,12 8-19 15,-8-19-8-15,6-4 0 16,-8-16-2-16,8-10 1 0</inkml:trace>
  <inkml:trace contextRef="#ctx0" brushRef="#br4" timeOffset="218872.5188">541 9013 100 0,'-40'-2'38'0,"14"11"1"16,2-6-3-16,24-3-33 15,0 0 0-15,33-8-1 16,11-2-1-16,13-4 0 16,12-8 0-16,11 3 0 15,6-1-1-15,-2 0 1 0,-4 4-1 16,-8 6 2-16,-7 4-1 15,-12 12 1-15,-11 7-1 16,-13 10-1-16,-11 8 1 16,-8 11-1-16,-8 8 1 15,-4 10-1-15,-5 8 0 16,-1 3 0-16,-5 2 0 15,3 1 0-15,1-8 1 16,5-8-1-16,3-7 1 16,3-14 0-16,5-12 0 15,4-11-1-15,7-13 1 16,0-10 0-16,2-12 0 15,3-6-1-15,-2-7 0 16,1 0 1-16,0-1-2 0,-2 3 2 16,-6 8-2-16,-2 8 2 15,0 10-1-15,-12 6 0 16,14 16-1-16,-9 2 1 15,-3 12 0-15,3 5-1 16,0 5-1-16,3-2-1 16,4 2-1-16,3-9-3 15,13 9-13-15,-6-24-16 16,14 1-1-16,-4-20 1 15,8 1-2-15</inkml:trace>
  <inkml:trace contextRef="#ctx0" brushRef="#br4" timeOffset="219218.5386">1772 9428 75 0,'-3'12'36'0,"-7"-1"-1"16,13 13 2-16,-3-10-14 15,11 8-19-15,3-7 1 16,10-1-2-16,8-9 1 15,2-4-1-15,4-10-1 16,2-5-1-16,1-9 1 16,-4-3-1-16,-7-6 0 15,-7 3 0-15,-10-3 0 16,-11 5-1-16,-14 8 1 15,-11 10-1-15,-11 11 0 16,-11 12 1-16,-7 13 0 0,1 13 0 16,6 6-1-16,7 6 1 15,10 2 0-15,17-5 0 16,19-4-2-16,17-12-3 15,31-3-16-15,4-28-16 16,27-4-4-16,10-20 1 16,23-4-2-16</inkml:trace>
  <inkml:trace contextRef="#ctx0" brushRef="#br4" timeOffset="219863.5755">3095 8922 99 0,'0'0'35'0,"0"0"1"15,0 11-6-15,-10 3-26 0,1 16 1 16,-2 3-2-16,2 14 1 15,-5 8-1-15,1 11 0 16,-1 4 0-16,4 6-1 16,-1-2 0-16,3-2 0 15,2-10 0-15,4-9 0 16,3-12-1-16,6-13 0 15,3-13 0-15,6-16 0 16,2-16 0-16,10-9 0 16,-3-9 0-16,4-5 0 15,-3-6 0-15,2 2 0 16,-5 2 0-16,-4 7-1 15,-2 6 0-15,-6 11 0 0,-4 6 0 16,-7 12 0-16,13 15 0 16,-12 7 0-16,1 13 0 15,0 4 0-15,2 8-1 16,1 2-1-16,8-2-1 15,-1-7-2-15,13-4-1 16,-1-16-5-16,19-3-12 16,-12-28-15-16,19-2 1 15,-7-22 0-15,7 2 2 16</inkml:trace>
  <inkml:trace contextRef="#ctx0" brushRef="#br4" timeOffset="220171.5931">3708 9255 100 0,'-10'-4'35'0,"-13"1"1"0,5 25 0 16,-10-1-28-16,6 17-2 15,0 0-1-15,6 10-1 16,1-1-1-16,8 0 0 16,4-6-1-16,13-5-1 15,4-8 1-15,8-11-1 16,2-9 0-16,5-8-1 15,3-10 1-15,-3-8-1 16,-2-8 0-16,-6-6 0 16,-7-5-1-16,-7 1 0 15,-5-2 0-15,-11 1-1 16,-1 5 0-16,-6 3 0 15,0 9-2-15,-1 2-1 16,17 18-4-16,-24-21-14 0,24 21-14 16,17-13 1-16,10 5 0 15,5-15-1-15</inkml:trace>
  <inkml:trace contextRef="#ctx0" brushRef="#br4" timeOffset="220396.606">4361 8725 100 0,'0'0'38'0,"-30"16"1"16,11 15-1-16,-6 7-32 16,1 14-2-16,2 10 0 15,4 13-3-15,3 7 2 16,2 6-3-16,5 4-1 15,3-7-1-15,5 1-3 0,0-17-7 16,9-2-23-16,-9-22-2 16,7-8-1-16,-7-20 0 15</inkml:trace>
  <inkml:trace contextRef="#ctx0" brushRef="#br4" timeOffset="220585.6168">4044 9376 87 0,'-20'-19'39'0,"20"19"0"15,-13-20 0-15,27 20-10 16,7-15-26-16,11-7-2 16,14-1-3-16,8-12-4 15,17 9-13-15,-3-21-19 0,17 5-1 16,-11-13-1-16,9 5 0 15</inkml:trace>
  <inkml:trace contextRef="#ctx0" brushRef="#br4" timeOffset="220794.6288">4833 8644 95 0,'-25'20'39'0,"-12"10"1"16,7 23 0-16,-15 9-33 16,11 15-2-16,0 7 1 15,5 11-3-15,4-2 1 16,8 4-2-16,4-8-1 15,6-9-3-15,8-9-2 16,2-19-4-16,14-3-17 0,-11-30-13 16,9-8-1-16,-6-21-1 15,5-6 0-15</inkml:trace>
  <inkml:trace contextRef="#ctx0" brushRef="#br4" timeOffset="220975.6391">4460 9202 111 0,'-19'-3'40'16,"-3"-1"0"-16,14 15 0 15,8-11-35-15,0 0-1 16,25 8-2-16,14-12-2 16,15-4-3-16,5-7-6 15,25 12-20-15,-11-18-11 16,8 7-1-16,-12-4-1 15,-1 6 1-15</inkml:trace>
  <inkml:trace contextRef="#ctx0" brushRef="#br4" timeOffset="221575.6735">4933 9283 88 0,'-23'24'39'16,"16"1"0"-16,7-25 0 15,9 19-21-15,12-25-15 16,15-4 0-16,2-9-1 15,6-4 0-15,0-1-1 16,-1-4-1-16,-6-1 0 0,-11 1 0 16,-8 0 0-16,-13 6 0 15,-13 6 1-15,-7 6-1 16,-11 4 0-16,-6 9 1 15,-6 10-1-15,-3 8 1 16,1 9 0-16,5 7 1 16,5 3-1-16,8 3 1 15,13-1-1-15,10-4 0 16,13-7 0-16,18-6 0 15,9-13-1-15,7-6 0 16,9-7 1-16,4-8-2 16,-3-3 1-16,-2-2 0 15,-12 1 0-15,-7 1 0 16,-9 4 0-16,-10 6-1 15,-18 2 1-15,7 20 0 0,-15 2 0 16,-5 11 0-16,1 5 0 16,-5 4 0-16,4 4 1 15,3-1-1-15,6-4 1 16,4-8 0-16,4-13 0 15,8-13 0-15,2-18 0 16,5-9-1-16,-2-18 1 16,1-6-1-16,-3-10 2 15,-1-4-4-15,-1-1 2 16,-3 4-1-16,2 7-1 15,0 3-2-15,5 15-1 16,-2-3-10-16,21 26-9 16,-9-14-7-16,29 18-10 15,1-6 0-15,25 10 0 0</inkml:trace>
  <inkml:trace contextRef="#ctx0" brushRef="#br4" timeOffset="222010.6983">6779 8820 66 0,'19'-32'36'15,"3"16"0"-15,-10 10 3 16,-2 26-22-16,-15 9-8 15,0 18-4-15,-5 7 1 16,-2 14-4-16,-1 8 2 16,0 6-3-16,3 0-1 15,2-4 1-15,4-3-2 0,4-10-4 16,11 0-11-1,-10-24-18-15,14-4-2 0,-8-20 1 16,7-4-3-16</inkml:trace>
  <inkml:trace contextRef="#ctx0" brushRef="#br4" timeOffset="222192.7087">6618 9354 103 0,'-25'-19'39'0,"25"19"2"15,-18-20-3-15,18 20-31 16,25-23-4-16,8 2-2 15,14 4-2-15,12-12-3 16,18 11-12-16,-9-21-17 0,15 10-7 16,-6-9 1-16,4 9-2 15</inkml:trace>
  <inkml:trace contextRef="#ctx0" brushRef="#br4" timeOffset="222621.7333">7372 8549 100 0,'-25'27'39'16,"9"19"2"-16,-12-1-1 16,9 15-34-16,-4 3 0 15,8 10-2-15,-3 1 0 16,4 3-2-16,1-2 1 15,5-1-2-15,0-10 0 0,7-7 0 16,1-9-1-16,7-10 1 16,3-12-1-16,4-15 0 15,5-13 1-15,5-13-1 16,4-11 1-16,-1-8-1 15,0-3 1-15,0 0 0 16,-1 0-1-16,-7 7 0 16,0 6 2-16,-8 10-2 15,-11 14 0-15,13 15 0 16,-14 13-2-16,0 7 1 15,-3 7-1-15,2 7 0 16,3 1-1-16,4-1-1 16,8-3-3-16,3-16-1 15,20 3-11-15,-7-29-7 0,24 4-6 16,-14-24-6-16,10 0 1 15,-10-18 0-15</inkml:trace>
  <inkml:trace contextRef="#ctx0" brushRef="#br4" timeOffset="222958.7526">7729 9183 103 0,'5'13'38'0,"-1"-2"1"16,16 18-3-16,2-13-30 15,11 2-1-15,4-6-1 16,8 0-1-16,1-8 0 15,0-6-1-15,-6-9-1 16,-3-5 0-16,-8-4-1 0,-8-5 0 16,-13 0 0-16,-10-4-1 15,-13 3 0-15,-8 6 1 16,-10 9 0-16,-9 10 0 15,-6 10 0-15,-2 16 1 16,-1 13 0-16,4 10 1 16,6 9-1-16,13 3 1 15,15-2-1-15,15-2-2 16,21-6-3-16,7-22-13 15,32 9-11-15,-2-28-8 16,27 4-4-16,2-19-1 16,19 0 0-16</inkml:trace>
  <inkml:trace contextRef="#ctx0" brushRef="#br4" timeOffset="223506.7839">9231 8725 94 0,'14'-6'38'16,"-14"6"-2"-16,13 24-5 15,-28 6-23-15,0 20-3 0,-7 7 0 16,0 16-1-16,-5 5 0 16,5 8-2-16,3-5 0 15,9-7-1-15,10-9-3 16,11-13 0-16,17-14-5 15,7-28-10-15,22 0-15 16,-7-28-6-16,14-1 0 16,-7-22-1-16</inkml:trace>
  <inkml:trace contextRef="#ctx0" brushRef="#br4" timeOffset="223694.7947">9574 9093 80 0,'-17'15'37'0,"-9"4"1"15,6 22 0-15,-3-3-20 0,7 12-13 16,4 0-1-16,9 2-2 15,5-6-1-15,4-2 0 16,8-12-3-16,4-15-2 16,10-3-7-16,-7-27-17 15,13 0-10-15,-8-22 0 16,8-4 0-16</inkml:trace>
  <inkml:trace contextRef="#ctx0" brushRef="#br4" timeOffset="223837.8028">9576 8815 98 0,'-21'-12'36'0,"21"12"0"16,-14 17-3-16,14-17-50 0,28 27-17 16,1-13-1-16,15 8-2 15,6-5 0-15</inkml:trace>
  <inkml:trace contextRef="#ctx0" brushRef="#br4" timeOffset="224326.8308">10154 9097 99 0,'-23'4'38'0,"-14"-9"1"16,3 13 0-16,-13 4-34 16,4 7 0-16,-2 4 0 15,6 14-1-15,1 4-1 16,9 4 1-16,9 0-2 15,13-4 0-15,11-8-1 0,19-8 1 16,12-17-1-16,16-14-1 16,8-15 1-16,4-10-1 15,2-8 1-15,-2-7-1 16,-7-3 0-16,-11 3 0 15,-11 6 0-15,-13 9 0 16,-13 15 0-16,-8 16-1 16,-21 15 1-16,-9 21 0 15,-14 23 0-15,-11 19 0 16,-6 14 1-16,-5 10 0 15,2 7 0-15,3-2 1 16,9-5-2-16,8-14 0 16,16-15 0-16,14-20 0 15,21-21 0-15,13-22 0 0,14-23 0 16,16-21 0-16,8-16 0 15,6-15 0-15,5-10-2 16,0-10-4-16,5 6-9 16,-14-15-10-16,10 25-5 15,-29-10-6-15,10 23-4 16,-15-1-2-16,3 19 3 15</inkml:trace>
  <inkml:trace contextRef="#ctx0" brushRef="#br4" timeOffset="224934.8656">10736 9076 116 0,'0'0'40'16,"-25"14"2"-16,16 8-6 15,-11-1-32-15,3 9 0 16,1 5-2-16,0 6-1 15,2 5 1-15,1 0-2 16,6-1 1-16,5-2 0 16,5-7-1-16,11-12 0 15,7-10 1-15,6-11-1 16,9-12 0-16,2-13 0 15,2-7 1-15,3-9-1 16,-2-2 0-16,-5-4 0 16,-7 6 1-16,-4 2-1 15,-6 10 0-15,-7 8 0 0,-12 18 1 16,0 0-1-16,0 21 0 15,-10 8 2-15,-3 8-2 16,-2 4 0-16,1 2-2 16,5-1 1-16,5-4-1 15,8-13-1-15,10-7-3 16,10-18-3-16,20 3-10 15,-6-33-7-15,26 10-4 16,-12-27-2-16,18 5-4 16,-15-13-2-16,8 8 3 15,-16 2 30-15,-14-4 19 16,0 26 7-16,-27-10 6 15,7 32 4-15,-30-2 5 16,4 25 4-16,-20 2-1 16,8 17-27-16,-10 5-8 0,5 6 0 15,5 0-2-15,3 0-1 16,11-4-1-16,7-5-1 15,9-10-2-15,6-13-2 16,14-3-12-16,-9-31-9 16,24 10-7-16,-16-29-6 15,11-1-1-15,-8-19 1 16</inkml:trace>
  <inkml:trace contextRef="#ctx0" brushRef="#br4" timeOffset="225062.8729">11460 8924 106 0,'-29'-36'39'0,"10"25"0"0,-2 3-4 16,21 8-35-16,2 18-15 15,-2-18-15-15,38 25-8 16,1-13-1-16,20 10-1 16</inkml:trace>
  <inkml:trace contextRef="#ctx0" brushRef="#br4" timeOffset="225445.8948">12054 9079 105 0,'-22'9'40'15,"-2"1"2"-15,-16-3-2 16,11 8-34-16,-15 5-2 15,5 10-1-15,4 4 0 16,5 8-1-16,8-2 0 16,12 2-1-16,7-10 0 0,15-5 0 15,15-16 0-15,11-15-1 16,12-17 1-16,6-14-1 15,2-10 0-15,3-12 0 16,-5-9 0-16,0-3 0 16,-7-2-2-16,-9 7 2 15,-11 12-2-15,-13 11 2 16,-12 20 0-16,-4 21 0 15,-28 9 0-15,2 21 0 16,-4 14 2-16,1 10-2 16,6 5 0-16,10 2-3 15,17-2-4-15,10-19-7 16,31 11-9-16,-9-34-6 15,30 8-5-15,-9-28-1 0,12 1-6 16,-13-16 3-16</inkml:trace>
  <inkml:trace contextRef="#ctx0" brushRef="#br4" timeOffset="225564.9016">12612 9347 116 0,'-24'63'40'0,"-11"-7"2"16,12 10-3-16,-5 8-47 16,12-35-15-16,22 7-11 15,4-24-7-15,18-12-1 16,10-20-1-16</inkml:trace>
  <inkml:trace contextRef="#ctx0" brushRef="#br4" timeOffset="226482.9539">829 10517 78 0,'6'-19'39'15,"-6"19"-2"-15,7 12 2 16,0 18-16-16,-11 3-20 16,3 12 0-16,-2 13-2 15,-2 11 0-15,0 9 0 16,-3 7-3-16,-6 1 0 15,2-4-2-15,1-4-2 16,-3-22-14-16,19-2-18 16,-12-22 1-16,10-9-1 15,-3-23 1-15</inkml:trace>
  <inkml:trace contextRef="#ctx0" brushRef="#br4" timeOffset="226665.9646">643 10977 106 0,'-19'-7'41'16,"-5"0"-1"-16,24 7-2 15,-13 13-31-15,28-9-4 16,14-7-3-16,17-8-2 16,23-5-4-16,9-21-8 15,26 7-19-15,-6-21-5 16,13 2-1-16,-12-13 0 15</inkml:trace>
  <inkml:trace contextRef="#ctx0" brushRef="#br4" timeOffset="227040.9859">1523 10384 91 0,'-23'35'39'0,"-10"4"1"16,9 21 0-16,-10 0-33 16,9 15 0-16,-2 2-2 15,6 6-1-15,1-5-1 16,5-3-1-16,3-8 0 15,6-10-2-15,5-15 1 16,6-10-1-16,6-15 0 16,4-16-1-16,6-17 2 15,5-11 1-15,4-11-2 16,0-7 2-16,1-5-2 15,0 2 2-15,-4 5-2 16,-4 9 2-16,-3 14-2 16,-5 16 1-16,-7 15-2 0,-3 12 1 15,-1 16-2-15,-4 3-1 16,2 9 0-16,2-3-2 15,8 0-1-15,-2-17-7 16,25 2-11-16,-13-26-7 16,21 1-3-16,-8-24-3 15,9-2-1-15,-10-16 2 16</inkml:trace>
  <inkml:trace contextRef="#ctx0" brushRef="#br4" timeOffset="227356.0041">1879 10958 89 0,'-11'13'38'0,"11"10"-1"15,2-11 1-15,24 5-18 0,2-16-16 16,15-4-1-16,9-10-1 16,6-7 1-16,-3-6-2 15,-4-3 0-15,-8-3-1 16,-12 1 1-16,-14 1-1 15,-19 9 0-15,-16 7 0 16,-15 13 1-16,-6 12 1 16,-11 12 0-16,-3 17-1 15,-3 13 0-15,5 8 0 16,9 3-1-16,13 0 0 15,12-4-1-15,20-12-2 16,15-17-6-16,31-4-10 16,3-34-12-16,33 0-6 15,4-25-4-15,28-6-1 0,1-17 2 16</inkml:trace>
  <inkml:trace contextRef="#ctx0" brushRef="#br4" timeOffset="227837.0316">3827 10370 98 0,'-8'-39'37'0,"-11"-6"3"16,7 16-5-16,-14-2-27 15,4 12-3-15,-4 8-1 16,-1 20 0-16,-7 16-3 16,2 21 2-16,-6 19-2 15,-2 18 1-15,-3 17-2 16,2 6 1-16,2 3-2 15,5-3 0-15,8-4 0 0,9-16-3 16,12-11 0-16,8-22-4 16,21-9-13-16,-7-31-10 15,20-5-6-15,-10-20-2 16,7-4-1-16,-14-16 1 15</inkml:trace>
  <inkml:trace contextRef="#ctx0" brushRef="#br4" timeOffset="228370.0621">3195 10934 114 0,'0'0'40'0,"9"15"1"16,13-19-3-16,17-1-36 0,13-8 0 15,12-2-1-15,8-3 0 16,3-4 0-16,4 2-1 15,-3 2 0-15,-4 3-1 16,-5 3 1-16,-9 4-1 16,-10 2 1-16,-6 4 0 15,-16 1 0-15,-12 0 0 16,-14 1 1-16,0 0-1 15,-25 1 1-15,-3 2 0 16,-3 6 0-16,-7 6 0 16,-3 5 0-16,-2 10 0 15,5 8 0-15,-4 6-1 16,8 2 0-16,8 0 0 15,8-1-1-15,9-8 0 0,10-7 0 16,13-12 1-16,12-16-1 16,10-14 3-16,10-8 1 15,5-14-1-15,2-3 0 16,-1-4 0-16,-4-3 0 15,-10 1-2-15,-4 6 0 16,-11 10 0-16,-12 7 0 16,-11 20 0-16,0 0 0 15,-16 7 0-15,1 15 0 16,-5 9 0-16,1 5-3 15,2 5-2-15,7-3-3 16,13 3-4-16,3-19-8 16,30 3-9-16,-8-26-5 15,30 5 0-15,-5-23-7 16,16-2 5-16</inkml:trace>
  <inkml:trace contextRef="#ctx0" brushRef="#br4" timeOffset="228708.0813">4493 10821 113 0,'-18'-16'39'16,"3"15"1"-16,-11-6-4 15,13 10-32-15,-11 5-1 16,8 5 0-16,2 2-2 16,3 6 1-16,7-2-2 15,1 1 1-15,7-1 0 16,4-3-1-16,6-2 1 15,2-5-1-15,6-2 0 16,-1-3 1-16,2 1-1 16,3 0 0-16,-4-1 0 0,0 4 0 15,-4 0 0-15,-3 4-1 16,-7-1 0-16,-3 3 1 15,-7 1-2-15,-5 1 0 16,-2-1-1-16,-4-4-2 16,4 1-1-16,-5-15-10 15,14 3-6-15,0 0-9 16,9-17-3-16,0-12-5 15,19-2 1-15,1-15 1 16</inkml:trace>
  <inkml:trace contextRef="#ctx0" brushRef="#br4" timeOffset="228941.0947">5070 10193 100 0,'0'0'40'16,"-20"42"2"-16,-13 6-3 15,6 20-20-15,-5 4-17 16,3 11 1-16,3 4-3 15,2 0 1-15,3 0-2 16,2-4 0-16,8-8-2 16,2-13-4-16,9-2-6 15,-8-24-6-15,16 0-8 16,-16-25-11-16,8-11-3 15,0 0-1-15,10-24 5 16</inkml:trace>
  <inkml:trace contextRef="#ctx0" brushRef="#br4" timeOffset="229114.1046">4734 10812 118 0,'-14'-12'40'0,"14"12"2"16,0 0-5-16,9 17-32 16,5-9-2-16,14-6-3 15,13 0-1-15,10-4-3 16,15 0-4-16,-6-16-13 15,26 14-10-15,-15-15-10 16,4 8 0-16,-20-7 0 16</inkml:trace>
  <inkml:trace contextRef="#ctx0" brushRef="#br4" timeOffset="229698.138">5314 10837 102 0,'-10'30'39'0,"-6"-9"1"15,18 3-1-15,-10-5-31 16,24-8-5-16,7-7 0 15,12-4-2-15,5-8 1 16,5-4-1-16,-1-6-1 16,-3-4 0-16,-4-4 0 15,-6 0 0-15,-12-2 0 16,-7 4-1-16,-12 1 1 15,-9 7 0-15,-9 6 1 16,-10 10-1-16,-5 11 1 16,-5 6 0-16,-4 10 1 15,3 4-1-15,1 5 0 16,13-1 1-16,6 1-1 0,17-7 1 15,15-6-1-15,15-6-1 16,16-10 1-16,10-5-1 16,10-7 0-16,7-3 1 15,-2-5-1-15,-6 0 0 16,-9 3 0-16,-10 1 0 15,-13 5 0-15,-9 7 0 16,-22-3 0-16,0 21-1 16,-10-1 0-16,-7 3-2 15,-2 1 2-15,2 3-1 16,2-5 1-16,3-4-1 15,5-7 2-15,7-11-1 16,0 0 2-16,20-23 2 16,-5-3-2-16,1-5 2 0,1-4-2 15,2 0 1-15,-2 0-1 16,-2 2 2-16,-1 5-5 15,0 3 0-15,4 5-3 16,-8-3-8-16,15 15-6 16,-10-20-7-16,24 18-7 15,-11-18-2-15,24 7-8 16,-1-6 3-16</inkml:trace>
  <inkml:trace contextRef="#ctx0" brushRef="#br4" timeOffset="230158.1643">6967 10446 99 0,'24'-35'38'0,"6"16"0"0,-13-4-6 15,4 23-28-15,-13 13-1 16,-6 18 1-16,-6 12-2 16,-7 15 3-16,-5 9-3 15,2 6 0-15,0 2 0 16,5 0-2-16,3-5 0 15,6-12-3-15,10-4 0 16,1-18-7-16,17 2-13 16,-14-24-12-16,12-2-5 15,-9-16-1-15,2-1 3 16</inkml:trace>
  <inkml:trace contextRef="#ctx0" brushRef="#br4" timeOffset="230339.1747">6842 10915 102 0,'-24'5'40'16,"2"-7"1"-16,22 2 0 15,13 0-29-15,18-10-9 16,18-8-3-16,11-7-2 16,14-6-1-16,4-10-6 15,17 9-14-15,-15-20-11 16,8 11-5-16,-17-10-1 15,0 6-1-15</inkml:trace>
  <inkml:trace contextRef="#ctx0" brushRef="#br4" timeOffset="230722.1966">7643 10258 104 0,'-20'23'41'0,"-12"4"-1"16,9 17 1-16,-15 5-35 16,11 9-1-16,-5 5-2 15,3 7 1-15,3 1-3 16,6-3 2-16,4-2-2 15,5-6 0-15,7-12 0 16,7-8 0-16,7-15-1 16,5-12 1-16,8-12-1 15,7-12 0-15,4-11 0 16,1-5 0-16,2-9 2 15,-1-1-2-15,-1-1 0 16,-6 7 0-16,-6 3 0 16,-3 14 0-16,-8 11 0 0,-12 3 0 15,9 26-2-15,-10 2 2 16,1 7-1-16,2 2 0 15,6 4-2-15,4-4-1 16,10-3-3-16,2-15-11 16,25 4-6-16,-13-25-9 15,21 5 0-15,-14-21-3 16,9-2-4-16,-10-10 2 15</inkml:trace>
  <inkml:trace contextRef="#ctx0" brushRef="#br4" timeOffset="231052.2155">8083 10760 92 0,'0'0'40'15,"-17"7"0"-15,21 6 0 0,-4-13-22 16,25 4-14-16,0-1 0 16,13 0-1-16,5-3-1 15,4-2-1-15,-1-5 0 16,-3-1-1-16,-5-3 1 15,-6-3-1-15,-12 1 0 16,-13-6-1-16,-13 1 1 16,-10 0 0-16,-12 5 0 15,-5 1-1-15,-6 7 1 16,-7 12 1-16,-1 10-1 15,3 11 1-15,1 10-1 16,10 5 1-16,12 3 0 16,16 1-1-16,15-6-2 15,22-15-3-15,31-3-10 0,4-28-9 16,35 1-7-16,-6-26-6 15,25-8-5-15,-3-16-2 16</inkml:trace>
  <inkml:trace contextRef="#ctx0" brushRef="#br4" timeOffset="232337.289">767 12086 81 0,'-4'19'35'15,"-5"-3"0"-15,8 19-4 16,-9 0-28-16,2 12 1 15,2 3-2-15,3 11 2 16,0-1-2-16,3 2 0 16,2-8 0-16,1-4-1 15,1-12 1-15,3-7-1 16,1-13 1-16,-8-18-2 15,14-5 1-15,-7-16 1 16,1-9-1-16,-2-7 0 16,-2-10 0-16,0-5-1 0,-1-10 1 15,-1-3-1-15,3 0 0 16,1 0 0-16,1 7 0 15,7 4-1-15,2 9 1 16,7 6 0-16,1 14 1 16,8 8-1-16,-2 14 0 15,2 9 0-15,-3 6 0 16,-4 10 0-16,-7 6 0 15,-6 8 1-15,-13 5-2 16,-10 4 1-16,-7 3 0 16,-10-1 0-16,-6-2-1 15,-2-3 1-15,-3-5 0 16,2-8 0-16,3-5-1 15,5-5 1-15,3-4 0 16,1-1 0-16,7 1 1 16,5 8 0-16,-1 7-1 0,1 11 0 15,-2 11 2-15,5 13-2 16,-3 8 2-16,-1 4-3 15,4 1 0-15,4-13-6 16,14 1-12-16,-8-31-12 16,22-7-6-16,-6-34-3 15,24-12 0-15</inkml:trace>
  <inkml:trace contextRef="#ctx0" brushRef="#br4" timeOffset="233142.335">1547 12148 97 0,'8'-28'36'16,"-4"16"2"-16,-17-12-10 15,5 10-23-15,-8 2-1 16,0 9-1-16,-6 8 0 16,-5 13 1-16,-5 9-1 15,0 11 0-15,-3 7-1 16,7 2 1-16,2 0-1 15,10-2 0-15,5-8 0 16,16-6-2-16,9-14 0 16,10-11 0-16,9-10 0 0,7-10-1 15,3-8 1-15,1-6 0 16,1-3-1-16,-9-2 1 15,-3 0 1-15,-9 0-1 16,-6 4 0-16,-7 4 0 16,-6 3 0-16,-4 6 1 15,-5 4-1-15,4 12 0 16,0 0 0-16,-14 10 1 15,10 9-1-15,0 7 0 16,2 4 0-16,1 4 0 16,9-1 0-16,1-4 0 15,6-5 1-15,8-7-1 16,7-11 0-16,5-8 1 15,3-9 0-15,5-7-1 16,-4-5 1-16,-1-1-1 0,-5 0 1 16,-6 1-1-16,-5 7 0 15,-10 6 0-15,-12 10 0 16,4 11 0-16,-11 6 0 15,-2 10 0-15,-6 4 0 16,3 1 0-16,-2 1 0 16,5-3-1-16,1-5 1 15,3-9 1-15,5-16-1 16,0 0 0-16,22-15 1 15,-11-8-1-15,4-7 0 16,1-5 1-16,-1-1-1 16,-3 1 0-16,-1 4 0 15,-2 5 1-15,-5 7-2 16,-2 7 1-16,-2 12-1 0,0 0-2 15,17-3-2-15,-5 1-2 16,16 5-5-16,0-21-7 16,23 14-5-16,-12-27-5 15,31 10 0-15,-17-29-2 16,18 8 1-16,-14-19-1 15</inkml:trace>
  <inkml:trace contextRef="#ctx0" brushRef="#br4" timeOffset="233313.3448">2513 11822 97 0,'-37'88'37'16,"-4"-5"0"-16,16 11-3 16,-1-10-31-16,12-6-2 0,11-10-2 15,5-14-3-15,16-8-13 16,-10-32-13-16,17-3-7 15,-7-23-2-15,5-6 2 16</inkml:trace>
  <inkml:trace contextRef="#ctx0" brushRef="#br4" timeOffset="233636.3633">2349 12052 91 0,'-14'-5'39'0,"-3"-7"-1"16,17 12 1-16,0 0-30 15,17 0-4-15,13-5-2 16,13-2-1-16,7-3 1 0,3 0-1 15,4 2 0-15,-5 1-1 16,-6 4 1-16,-5 4-1 16,-11 6 0-16,-10 7 0 15,-11 7 0-15,-6 7-1 16,-8 7 1-16,-3 5 0 15,-8 5-1-15,-2 1 0 16,3-1 0-16,-1-4-1 16,5-3-2-16,2-13-1 15,14-5-5-15,-5-20-7 16,29-14-7-16,-17-24-7 15,22 2-2-15,-16-27-2 16,11-1-6-16,-10-18 3 16</inkml:trace>
  <inkml:trace contextRef="#ctx0" brushRef="#br4" timeOffset="233779.3715">2782 11695 88 0,'-22'1'40'16,"11"19"2"-16,-6-4-4 16,17 6-19-16,10-4-22 15,4-8-6-15,24 15-17 16,-6-16-13-16,19 13-1 15,-2-9-2-15,12 5 3 16</inkml:trace>
  <inkml:trace contextRef="#ctx0" brushRef="#br4" timeOffset="234012.3843">3247 11985 100 0,'-15'9'38'0,"-18"-6"3"0,15 15-6 16,-16-3-30-16,5 9-1 15,1 4-1-15,4 8 0 16,4 2 0-16,9 4-1 15,6-4-1-15,14-3 0 16,10-12-1-16,13-13-1 16,16-11-2-16,11-27-6 15,22 1-10-15,-6-33-9 16,25 5-6-16,-14-28-4 15,13 5-4-15,-13-12 2 16</inkml:trace>
  <inkml:trace contextRef="#ctx0" brushRef="#br4" timeOffset="234207.3959">3807 11582 104 0,'-56'52'41'16,"13"16"2"-16,-5-6-3 16,26 3-36-16,-6 2-1 15,12-3-3-15,9 0 0 16,3-3-4-16,8-2-3 15,-1-18-7-15,14 5-4 16,-15-31-9-16,18 5-8 16,-20-20-5-16,23-10-2 15,-11-18 4-15</inkml:trace>
  <inkml:trace contextRef="#ctx0" brushRef="#br4" timeOffset="234590.4179">3745 12040 95 0,'-3'16'40'0,"17"5"0"16,-3-19-4-16,17-1-32 16,4-8 0-16,14-4-3 15,5-9 1-15,4-3-2 16,-1-2 0-16,0-4 0 15,-9 1 0-15,-8 0 2 16,-11 1-1-16,-9 5 1 16,-13 3-1-16,-6 2 2 15,-11 8-1-15,-6 11 1 16,-10 10-2-16,-4 10-2 0,-5 8 2 15,0 11-1-15,2 7 1 16,3 4-2-16,8 2 1 16,9-6-1-16,12-4 0 15,15-8 0-15,16-10-3 16,10-16-3-16,23 0-8 15,-5-30-7-15,29 10-8 16,-16-27-4-16,19 5-7 16,-11-13 2-16,4 4 1 15</inkml:trace>
  <inkml:trace contextRef="#ctx0" brushRef="#br4" timeOffset="234914.4364">4603 11835 117 0,'-39'19'29'16,"-6"-11"3"-16,18 20-2 15,-7-9-21-15,17 6-4 16,5-4-1-16,14-2-3 16,6-4 1-16,10 0 0 15,5-4-2-15,8-4 1 16,-1 1-1-16,2 0 0 15,-5-1 1-15,-6 8-1 16,-9 2 1-16,-7 6 0 16,-17 3-1-16,-6 6 1 15,-10 0 0-15,-4 0 0 16,0-3-2-16,-5-7 0 15,8-2-3-15,1-18-5 16,28-2-10-16,-28-15-8 0,37 2-5 16,-14-26-3-16,20 3-6 15,-2-17 0-15</inkml:trace>
  <inkml:trace contextRef="#ctx0" brushRef="#br4" timeOffset="235829.4887">5628 11977 71 0,'20'-15'38'0,"-10"-3"-1"15,1 16 0-15,-11 2-29 16,-15 14-4-16,0 8 0 15,-1 11 0-15,-9 6-1 16,1 12 0-16,-9 0 0 16,7 4-1-16,-1-5 0 15,6-9 1-15,6-6-2 16,9-10 1-16,6-25-1 15,18 3 0-15,3-26-1 16,8-9 1-16,2-9-1 0,0-5 0 16,-1-6 1-16,-5 1-1 15,-6 3 1-15,-2 4-1 16,-8 13 0-16,-3 4 0 15,-4 10 1-15,-2 17-1 16,0 0 0-16,0 0 1 16,7 22-1-16,6-4 1 15,3 1 0-15,5-3 0 16,8-3 0-16,9-10 0 15,6-10 0-15,6-7 0 16,4-10 0-16,-1-4 0 16,-2-5-1-16,-5-1 2 0,-6 5-2 15,-10 5 2-15,-11 8-2 16,-19 16 2-16,0 0-3 15,-8 26 2-15,-17 9-1 16,0 12-2-16,-4 6 1 16,1 5 0-16,7 7-2 15,5-9-2-15,16-2-2 16,4-21-8-16,29 0-7 15,-4-34-8-15,24 5-1 16,-6-32-3-16,20-2-4 16,-8-15 1-16</inkml:trace>
  <inkml:trace contextRef="#ctx0" brushRef="#br4" timeOffset="236436.5234">6542 11941 76 0,'-32'-7'39'0,"9"20"0"16,-12-3 1-16,10 19-17 15,-1-3-20-15,1 8 1 16,4 0-2-16,10 7 0 15,5-2 0-15,12-1 0 16,7-6-1-16,12-5 0 16,6-11 1-16,3-9-1 15,3-12-1-15,2-9 0 16,-5-11 0-16,-1-7 0 15,-9-7-1-15,-8-4 0 16,-8 0 0-16,-5-3 0 16,-6 6 0-16,-3 1 0 15,-4 9 0-15,-4 5 1 16,2 9-1-16,0 8 1 0,2 7 0 15,10 1 0-15,-10 14-1 16,10-14 1-16,14 21-1 16,2-15 0-16,11-2 0 15,3-5 0-15,8-5 0 16,4-4 0-16,2-4 1 15,-1 1 2-15,-6 0-1 16,-3 4 2-16,-9 2-1 16,-6 6 0-16,-19 1 0 15,14 23 0-15,-20 1 0 16,2 8-2-16,-4 8 1 15,2 1-1-15,3 4 1 16,3 0 0-16,2-2-1 16,5-7 1-16,7-7 0 15,5-11-1-15,4-13 1 0,2-11-1 16,3-13 1-16,0-11-1 15,-3-5 0-15,0-11-1 16,-2-2-1-16,-6-4-2 16,-2 7-5-16,-11-8-5 15,9 27-6-15,-23-12-7 16,17 25-2-16,-17-10-3 15,10 23-2-15,0 0 1 16,20-5-1-16</inkml:trace>
  <inkml:trace contextRef="#ctx0" brushRef="#br4" timeOffset="236798.5441">7405 11930 70 0,'-12'19'41'16,"7"9"0"-16,-5-13 1 15,13 6-16-15,-3-21-20 16,21 12-2-16,9-21-1 15,15-5-1-15,4-9-1 16,8-5 0-16,-1-4 0 16,-2-3 1-16,-10 2-1 15,-12-1-1-15,-18 7 1 16,-17 5 0-16,-17 7-1 15,-15 10 3-15,-12 16-2 16,-10 8-3-16,-5 14 2 16,2 12 0-16,1 8 1 15,12 5-1-15,13 1 1 0,18-2-3 16,18-11 2-16,22-12 0 15,24-12-3-15,19-18-5 16,26-8-5-16,-4-23-6 16,30 8-8-16,-16-27-4 15,20 15-4-15,-27-15-1 16,2 17-4-16</inkml:trace>
  <inkml:trace contextRef="#ctx0" brushRef="#br4" timeOffset="236926.5513">8280 12088 106 0,'-30'33'41'16,"-5"-16"-1"-16,17-10-5 15,18-7-49-15,-19-16-15 16,45 0-9-16,-8-15-5 0,12 3-2 16,-1-10 2-16</inkml:trace>
</inkml:ink>
</file>

<file path=ppt/ink/ink2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05T03:13:59.243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</inkml:brush>
    <inkml:brush xml:id="br2">
      <inkml:brushProperty name="width" value="0.05292" units="cm"/>
      <inkml:brushProperty name="height" value="0.05292" units="cm"/>
      <inkml:brushProperty name="color" value="#FF0000"/>
    </inkml:brush>
    <inkml:brush xml:id="br3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809 845 77 0,'0'-67'35'16,"0"67"1"-16,0 0 1 16,0 0-32-16,7-54 0 15,-7 54 0-15,0 0-2 16,0 0 1-16,0 0 0 15,0 0 0-15,0 0-1 16,0 0-1-16,7 59 1 16,-7-59-2-16,-5 71 2 15,5-71-1-15,-4 85 0 16,4-85-1-16,8 85 1 15,-8-85-1-15,15 78 0 16,-15-78-1-16,27 55-1 0,-27-55 1 16,0 0 0-16,55 24 0 15,-55-24 0-15,49-22 0 16,-49 22 0-16,50-45 1 15,-50 45 0-15,52-53-1 16,-52 53-1-16,43-39 2 16,-43 39 0-16,0 0-1 15,51-3 1-15,-33 17-1 16,6 31 0-16,-9 21 0 15,1 10 3-15,0 0-3 16,13-6 1-16,-29-70 0 16,0 0 0-16,39 19 0 15,-39-19-1-15,51-32 1 0,-51 32-2 16,51-67 2-16,-51 67-2 15,42-97 0-15,-22 37-1 16,-9-5-1-16,2 2-4 16,1 3-7-16,-5-3-24 15,-1 5-2-15,-1 0 0 16,-7 58 0-16</inkml:trace>
  <inkml:trace contextRef="#ctx0" brushRef="#br0" timeOffset="480.0275">1873 509 95 0,'50'-26'38'15,"-50"26"2"-15,0 0-1 0,51-34-30 16,-51 34-3-16,0 0-2 15,0 0 0-15,0 0-1 16,27 72-2-16,-27-72 2 16,-5 95-1-16,-19-8-1 15,17 53 0-15,-2 10 0 16,9 7 1-16,-3-11-2 15,-8-42 2-15,8-29-3 16,10-30 1-16,6-32 1 16,3-22-1-16,-16 9 1 15,0 0 0-15,39-55 1 16,-39 55-5-16,33-62 4 0,-33 62-2 15,39-75 1-15,-39 75 0 16,42-74 0-16,-42 74-1 16,37-69 1-16,-37 69 2 15,0 0 0-15,52-51-2 16,-52 51 0-16,30 27 0 15,-7 26 0-15,4 30 0 16,-17-5-2-16,9 7-3 16,4-11-7-16,-1-31-14 15,22-14-16-15,-13-14 1 16,14-8 0-16,-11-18 1 15</inkml:trace>
  <inkml:trace contextRef="#ctx0" brushRef="#br0" timeOffset="877.0501">2672 1272 114 0,'0'0'41'0,"0"0"2"15,0 0-7-15,0 0-32 16,0 0-1-16,0 0-1 15,0 0 0-15,53-14 0 16,-53 14-1-16,0 0 0 16,68 4-2-16,-68-4 0 15,49-18 1-15,-49 18-1 16,48-39 0-16,-48 39 0 15,38-53 0-15,-38 53 0 16,21-54 2-16,-21 54-1 0,0 0 1 16,0 0 1-16,-45-53 1 15,45 53-1-15,-56 31 0 16,-13 18 0-16,7 26-2 15,4 13 0-15,9-3 0 16,22-2 0-16,34-17 0 16,32-27-2-16,23-26-5 15,20-13-8-15,-4-22-13 16,23-7-14-16,-101 29 2 15,92-42-3-15,-92 42 4 16</inkml:trace>
  <inkml:trace contextRef="#ctx0" brushRef="#br0" timeOffset="1218.0697">3360 1190 110 0,'-11'27'43'0,"-19"18"0"15,1 24 0-15,-19-10-38 16,16 14 0-16,3-7-3 15,12-9 0-15,14-33-2 16,11-14 0-16,11-16 2 16,8-13-2-16,5-16 0 15,-32 35 0-15,38-51 0 16,-38 51 0-16,51-59 0 15,-51 59 0-15,44-70 0 16,-44 70 0-16,46-54 0 16,-46 54 0-16,0 0 0 0,78-43 0 15,-61 50 0-15,4 21 0 16,-12 12-4-16,-4 13-9 15,10 15-15-15,-6-8-11 16,14-13-4-16,10-29 1 16,19-10-1-16</inkml:trace>
  <inkml:trace contextRef="#ctx0" brushRef="#br0" timeOffset="1839.1052">4663 1022 82 0,'-8'-55'39'0,"8"55"-1"16,0 0 1-16,-4-68-32 15,4 68 0-15,0 0 0 16,0 0-3-16,0 0 0 15,0 0 0-15,0 0 0 16,0 0-1-16,-7 24-1 0,2 50-1 16,10 18 0-16,-4 11-1 15,7 12-1-15,-14-21-1 16,12 8-1-16,9-21-5 15,-5-49-15-15,28-12-16 16,-6-22 0-16,17-13 0 16,-2-15-1-16</inkml:trace>
  <inkml:trace contextRef="#ctx0" brushRef="#br0" timeOffset="2037.1166">5090 1332 101 0,'0'0'39'0,"22"-49"1"16,-22 49-1-16,0 26-30 0,-4 11-6 15,-6 11-2-15,1 13 0 16,2-4-3-16,5-8 0 16,13-19-5-16,-11-30-20 15,35-1-12-15,-12-24 1 16,12-9-1-16,-35 34 2 15</inkml:trace>
  <inkml:trace contextRef="#ctx0" brushRef="#br0" timeOffset="2200.1259">5237 1047 113 0,'0'0'41'16,"-28"-71"0"-16,28 71-2 0,-31-58-39 16,31 58-3-16,0 0-7 15,0 0-28-15,-26-53-2 16,26 53 1-16,0 0-2 15</inkml:trace>
  <inkml:trace contextRef="#ctx0" brushRef="#br0" timeOffset="2725.1559">5844 1202 90 0,'55'10'40'16,"-55"-10"0"-16,0 0 0 15,0 0-18-15,0 0-16 0,-47 22-1 16,-9 10-2-16,0 17 1 16,-20-11-3-16,16 19 3 15,6 3-4-15,15 3 0 16,16-14 0-16,27-15 0 15,18-17 0-15,12-15 0 16,16-12 0-16,5-14 0 16,7-14 0-16,-62 38 0 15,63-48 0-15,-63 48 0 16,69-52 0-16,-69 52 0 15,54-54 0-15,-54 54 0 16,0 0 0-16,82-71 0 16,-71 63 0-16,-13 23 0 15,-14 24 0-15,-14 16 0 0,-15 25 0 16,-5 14 0-16,-4 4 0 15,14 3 0-15,4-18 0 16,11-5 0-16,9-17 0 16,13-14 0-16,12-25 0 15,16-19 0-15,14-23 0 16,10-20 0-16,12-13 0 15,3-20 0-15,11-10-3 16,2-17-4-16,-31 54-14 16,-3-6-8-16,2 3-8 15,-5 0-3-15,-40 49-2 16,83-83 0-16</inkml:trace>
  <inkml:trace contextRef="#ctx0" brushRef="#br0" timeOffset="3223.1843">6613 1322 99 0,'-12'-48'40'0,"12"48"1"15,0 0-1-15,0 0-22 16,-16-12-12-16,5 20-2 16,-6 9-2-16,5 15 1 15,-5 2-1-15,9 7-2 16,-2 0 0-16,10 1 0 15,0-10 0-15,5-4 0 0,7-7 0 16,3-8 0-16,5-9 0 16,8-7 0-16,0-9 0 15,1-9 0-15,3-7 0 16,-2-6 0-16,-30 34 0 15,0 0 0-15,46-59 0 16,-46 59 0-16,0 0 0 16,41-56 0-16,-41 56 0 15,6-21 0-15,-6 21 0 16,10-1 0-16,-12 19 0 15,-4 14 0-15,-2 8 0 16,5 8 0-16,-2 0 0 16,5-9-5-16,14-12-1 15,2-18-7-15,28-9-12 0,-11-23-5 16,23-6-10-16,-56 29 1 15,57-44 0-15,-57 44 1 16</inkml:trace>
  <inkml:trace contextRef="#ctx0" brushRef="#br0" timeOffset="3403.1947">7181 1332 106 0,'51'-60'39'15,"-34"59"2"-15,-18 15-2 16,-8 14-26-16,-3 22-7 16,-9 12-3-16,5 3-2 15,2-10 0-15,15-9-2 16,7-9-1-16,6-16-2 15,13-14-13-15,-11-24-14 0,21-8-10 16,-11-15 2-16,-26 40-2 16,31-54 1-16</inkml:trace>
  <inkml:trace contextRef="#ctx0" brushRef="#br0" timeOffset="3516.2012">7381 1010 117 0,'0'0'36'15,"-29"-92"-32"-15,29 92-3 16,-16-76-40-16,16 76-1 15</inkml:trace>
  <inkml:trace contextRef="#ctx0" brushRef="#br0" timeOffset="4109.2351">7964 1310 83 0,'0'0'38'0,"0"0"0"0,-54-17 2 16,14 14-25-16,-3 9-4 15,5 11-2-15,-10 8-4 16,5 12 0-16,-13-1-1 15,1 7-1-15,2 0-1 16,22-1 0-16,9-3-2 16,15-11 0-16,15-5 0 15,18-9 0-15,16-11 0 16,17-15 0-16,14-16 0 15,5-15 0-15,-78 43 0 16,91-59 0-16,-91 59 0 16,90-81 0-16,-45 33 0 15,0-3 0-15,-12-5 0 16,3 1 0-16,-9-8 0 15,-1 7 0-15,-26 56 0 0,13-82 0 16,-13 82 0-16,0 0 0 16,-57-28 0-16,21 65 0 15,-18 33 0-15,8 37 0 16,7 21 0-16,2-25-13 15,42-5-13-15,17-36-4 16,43-24-10-16,0-19-3 16,16-10-1-16,-2-16 2 15</inkml:trace>
  <inkml:trace contextRef="#ctx0" brushRef="#br0" timeOffset="4552.2604">8689 1301 106 0,'0'0'40'16,"0"0"1"-16,-55-39-2 16,28 39-32-16,-15 5-1 15,4 14-2-15,-6 3-3 16,2 9 1-16,-6 2-1 15,16 0-1-15,12-7 0 0,30-9 1 16,16-6-1-16,17-3-1 16,10-7 1-16,5 5 0 15,3-3 1-15,-6 5 0 16,-10 5-1-16,-11 5 1 15,-19 5-1-15,-20 6 1 16,-19 4-1-16,-12-2 0 16,-8-2-1-16,-3-6-1 15,1-6-2-15,0-16-11 16,25-1-12-16,-9-15-11 15,31-1-3-15,7-12-2 16,21 3 2-16</inkml:trace>
  <inkml:trace contextRef="#ctx0" brushRef="#br0" timeOffset="5362.3068">9573 1285 74 0,'0'0'35'0,"6"-62"-2"15,-6 62 3-15,0 0-33 16,11-80 3-16,-11 80-1 16,0 0 1-16,9-69 0 15,-9 69 0-15,0 0 0 16,0 0-1-16,0 0 1 15,4-13-3-15,-2 54 0 0,-4 21-1 16,-2 23 0-16,-13 0-1 16,8 9 1-16,-3-3-3 15,8-3 2-15,2-30-1 16,1-9-1-16,2-15 2 15,4-14-1-15,-5-20 1 16,14-3-1-16,-1-17 1 16,1-13 0-16,1-10 0 15,0-9 1-15,-15 52 0 16,19-64-1-16,-19 64 1 15,21-69-2-15,-21 69 2 16,28-59-2-16,-28 59 2 16,30-49-2-16,-11 19 0 15,14 12 0-15,5 17-2 0,-2 16 2 16,-1 16-1-16,-1 20 1 15,-17 3-1-15,-5 3 1 16,-23-8-1-16,-7 6 0 16,-12-9 1-16,-11-6-1 15,-2-4 1-15,-8-13-2 16,6-9-1-16,5-14-1 15,11-9-3-15,4-24-12 16,30 2-8-16,-4-16-6 16,26 4-7-16,3-8 0 15,18 6 1-15</inkml:trace>
  <inkml:trace contextRef="#ctx0" brushRef="#br0" timeOffset="5725.3275">10157 1561 111 0,'16'19'39'0,"-2"-12"2"16,20-2-3-16,0-15-34 16,14-8 0-16,3-12-2 15,5-7 1-15,-56 37-1 16,56-44 0-16,-56 44 1 15,43-50-2-15,-43 50 1 16,29-48-1-16,-29 48 1 16,0 0-2-16,-19-58 0 15,-14 54 0-15,-20 21 0 16,-14 16 0-16,-7 12 0 15,6 17 0-15,4 7 0 0,26 2 0 16,24-13 0-16,19-10 0 16,27-20-3-16,24-17-1 15,29-7-8-15,7-26-10 16,38 2-7-16,-18-22-6 15,19 1-6-15,-13-7-1 16,-1 1 1-16</inkml:trace>
  <inkml:trace contextRef="#ctx0" brushRef="#br0" timeOffset="5993.3428">11308 1292 111 0,'0'0'40'0,"0"0"1"16,-35-5-2-16,-11 8-34 15,3 16 0-15,-8 5-2 16,7 7 0-16,-2 4-2 16,3 3 1-16,-2 3-1 15,15 2 0-15,9-1-2 16,9-9 1-16,19-9-2 15,14-9-2-15,22-8-2 16,8-21-13-16,29-1-10 16,-11-10-11-16,20-3 0 15,-9-11-1-15,5 2 2 16</inkml:trace>
  <inkml:trace contextRef="#ctx0" brushRef="#br0" timeOffset="6791.3885">11601 1331 114 0,'-24'-6'41'0,"-5"16"0"16,-19 10-2-16,3 13-34 15,-6 11-1-15,1 6-1 16,27-4-2-16,7 1 1 16,10-4-2-16,13-7 1 15,13-11-1-15,11-10 0 16,10-10-1-16,4-13 0 15,5-7 0-15,-3-14-1 16,-2-7 1-16,-8-8 0 16,-3-4 0-16,-34 48 0 15,19-51 1-15,-19 51 0 0,15-51 1 16,-15 51-1-16,4-49 1 15,-4 49-1-15,0 0 1 16,0-49 0-16,0 49 1 16,11-30-1-16,-13 19-1 15,2 11 1-15,11 2-1 16,3 12 1-16,0-1-1 15,7 3 1-15,-5-4-1 16,6 6 1-16,-8-2-1 16,-3 7 2-16,-4 5-2 15,-4 2 0-15,-7 6 0 16,-3 2 0-16,-3 2 0 15,-4-3 0-15,1-4 0 0,-1-4 0 16,8-11 0-16,6-18 0 16,0 0 0-16,20-16 0 15,2-10 0-15,4-16 0 16,1-3 0-16,-27 45 0 15,32-59 0-15,-32 59 0 16,39-55 0-16,-39 55 0 16,25-50 0-16,7 16 0 15,-30 10 0-15,-2 24 0 16,0 0 0-16,-2 12 0 15,-12 10 0-15,5 13 0 16,0-8 0-16,18-7 0 16,7-15 0-16,10-11 0 15,9-10 0-15,-35 16 0 0,0 0 0 16,66-42 0-16,-66 42 0 15,48-31 0-15,-48 31 0 16,0 0 0-16,63-28 0 16,-36 27 0-16,-13 12 0 15,-9 14 0-15,-8 14 0 16,-9 5 0-16,-9 14-3 15,-5-2-11-15,25-5-9 16,-14-22-3-16,34 4-4 16,-18-21-1-16,27-1-1 15,-16-14-1-15,17-3 3 16,5-3-2-16</inkml:trace>
  <inkml:trace contextRef="#ctx0" brushRef="#br0" timeOffset="7324.419">12625 1494 98 0,'0'0'39'0,"14"-8"1"0,-14 8-2 16,28-16-32-16,-13 8-2 16,7 1-1-16,2 2 0 15,3 0-1-15,1-1 0 16,2 2 0-16,1-2 0 15,2 0-1-15,-3-4 1 16,-1-1-1-16,-6-3 0 16,-23 14-1-16,0 0 2 15,0 0-2-15,0 0 1 16,22-58 0-16,-22 58 0 15,0 0-1-15,0 0 1 16,-59-41-1-16,2 44 0 16,-4 12 1-16,-5 13 0 15,-3 14-1-15,3 9 0 0,16 13 1 16,20-3-2-16,30-7 0 15,26-10-4-15,13-22-9 16,40-3-12-16,-4-24-5 16,39 2-5-16,0-16-7 15,16 0-1-15,0-13 2 16</inkml:trace>
  <inkml:trace contextRef="#ctx0" brushRef="#br0" timeOffset="8151.4663">14358 1383 74 0,'-1'-18'37'0,"2"6"1"15,-1 12-1-15,0 0-24 16,0 0-2-16,0 0-3 15,0 0-1-15,-47-42-1 16,15 38-2-16,-8 8 0 16,-11 12-2-16,0 11 1 15,-9 7-2-15,4 11 0 16,4 3 0-16,15 4-1 15,11-10 1-15,15-3-1 16,12-12 0-16,16-14 1 16,15-11-1-16,12-11 0 0,8-12 1 15,4-9-1-15,6-7 1 16,-1-10 0-16,-61 47 0 15,62-49-1-15,-62 49 2 16,49-52-2-16,-49 52 0 16,47-48 0-16,-47 48 0 15,23-25 0-15,-3 17 0 16,-11 20 0-16,-10 21-2 15,-7 23 1-15,-7 20-1 16,0 22 0-16,-9 13 1 16,1 2-1-16,1-8 2 15,-2-1-2-15,-2-11 3 16,-3-3-1-16,-4-14 0 15,-4-7 0-15,-4-18 0 0,-2-11 0 16,2-15-1-16,-2-15 0 16,6-15-1-16,2-18-2 15,15-10-2-15,2-23-9 16,27 9-9-16,-10-28-5 15,34 15-1-15,-7-14-4 16,25 9-8-16,2-4 4 16</inkml:trace>
  <inkml:trace contextRef="#ctx0" brushRef="#br0" timeOffset="8609.4925">15120 1360 111 0,'-32'-14'40'0,"-7"2"2"16,-8 6-6-16,1 5-31 15,2 8 0-15,0 10-1 16,4 12-1-16,0 11-1 15,3 3 1-15,4 2-2 16,8 6 0-16,9-4 1 16,9-3-2-16,8-10 0 15,12-10 0-15,10-15 0 16,14-9 0-16,6-11 0 15,8-13 0-15,2-8 0 16,1-7 0-16,-1-5 0 16,-4-2 0-16,-7 7 0 0,-9-3 0 15,-8 11 0-15,-11 9 0 16,-14 22 0-16,0 0 0 15,-11 9 0-15,-8 19 0 16,-1 9 0-16,0 1 0 16,8 4-5-16,4-3-1 15,18-1-8-15,3-21-8 16,34-1-6-16,-6-18-3 15,28-5-2-15,-7-7-9 16,18-10 3-16</inkml:trace>
  <inkml:trace contextRef="#ctx0" brushRef="#br0" timeOffset="8939.5114">15738 1313 116 0,'-1'-33'43'16,"-24"21"1"-16,-14 11-3 15,-12 12-35-15,-9 11-4 16,3 16 1-16,1 12-3 15,17-8 0-15,30-14 0 16,14-8 0-16,20-6 0 16,17-7 0-16,5 0 0 15,3-2 0-15,0-1 0 16,-6 1 0-16,-10 5 0 15,-12 4 0-15,-13 5-2 16,-19 7 1-16,-9 6 1 16,-10 3-2-16,-5 0 0 0,-2-4-2 15,6-4 1-15,1-9-3 16,19-6-13-16,-4-24-7 15,35-2-5-15,-2-22-3 16,23 1-6-16,4-13 0 16,15-4 1-16</inkml:trace>
  <inkml:trace contextRef="#ctx0" brushRef="#br0" timeOffset="9300.532">15944 1417 117 0,'-19'29'42'16,"1"-5"0"-16,21 2-2 15,14-22-37-15,17-4 0 0,12-10-2 16,9-6 0-16,7-7 0 16,1-5 0-16,-63 28-1 15,64-31 1-15,-64 31 0 16,47-38-1-16,-47 38 2 15,0 0-2-15,33-50 0 16,-33 50 0-16,-23-26 0 16,-19 25 0-16,-15 13 0 15,-10 10 0-15,-8 13 0 16,6 12 0-16,9 6 0 15,21 5 0-15,24-10 0 16,22-6 0-16,26-10-4 16,18-12-3-16,26-9-12 15,-4-16-7-15,26 1-5 16,-14-19-3-16,18 0-7 0,-20-13-1 15,-2-2 3-15</inkml:trace>
  <inkml:trace contextRef="#ctx0" brushRef="#br0" timeOffset="9630.5507">16806 1252 124 0,'0'0'42'0,"-20"-32"-1"16,-23 26-9-16,4 15-28 15,-11 6-2-15,4 21 0 16,-1 5-2-16,21-6 2 15,16-8-2-15,29-12 1 16,9-9-1-16,10-2 0 16,4-5 0-16,-1 1 0 0,-2 1 0 15,-6 2 1-15,-8 8-1 16,-11 4 0-16,-10 6 0 15,-13 3 0-15,-6 6-1 16,-8 0 1-16,-5 0-2 16,-1 0-1-16,9 0-3 15,-3-15-7-15,25 0-12 16,-2-15-4-16,15 1-5 15,2-11-7-15,24-3 0 16,0-10 1-16</inkml:trace>
  <inkml:trace contextRef="#ctx0" brushRef="#br0" timeOffset="9780.5595">17068 1606 116 0,'-25'40'41'16,"-14"-6"0"-16,10 5-5 15,14-5-52-15,-20-13-11 16,22 7-15-16,-6-8 0 15,14 0-1-15,-1-10 1 16</inkml:trace>
  <inkml:trace contextRef="#ctx0" brushRef="#br0" timeOffset="10432.5968">18023 993 63 0,'11'-59'39'0,"-11"59"0"0,0 0 0 15,14-69-25-15,-14 69-9 16,0 0 1-16,0 0-1 16,0 0 0-16,-17 40-2 15,-1 40 1-15,-11 15-3 16,1 20 2-16,-7-3-3 15,10-2-1-15,10-4-6 16,6-33-20-16,21-21-13 16,-1-23 1-16,10-14-1 15,-5-15-1-15</inkml:trace>
  <inkml:trace contextRef="#ctx0" brushRef="#br0" timeOffset="10659.6097">17716 1402 112 0,'-38'6'42'15,"9"7"1"-15,9 3-2 16,17-2-39-16,22-15-1 16,18-12-1-16,15-9-1 15,-52 22-2-15,74-31-1 16,-74 31 0-16,95-46-3 15,-41 19-2-15,2-6-18 16,6 0-12-16,-4-4-2 16,3 1 1-16,0-21 2 15</inkml:trace>
  <inkml:trace contextRef="#ctx0" brushRef="#br0" timeOffset="11035.6312">18562 811 95 0,'42'-66'40'0,"-42"66"2"15,0 0-1-15,0 0-35 16,0 0-1-16,-57 62 0 15,46-27-2-15,-41 66-1 16,6 20 1-16,-8 0-1 16,15-9 0-16,8-15-3 15,16-13 2-15,8-23-2 16,20-40 2-16,10-18 0 15,8-18 0-15,5-14-1 16,6-8 1-16,-42 37 1 16,0 0-1-16,64-68 2 15,-64 68-3-15,0 0 0 16,58-57 0-16,-34 34 0 0,2 23 0 15,-16 14 0-15,4 19 0 16,-17 9-2-16,9 14 0 16,-4 8-2-16,7-5 1 15,10-10-4-15,7-18-5 16,25-3-11-16,-12-28-6 15,26 1-4-15,-14-19-3 16,13-4-5-16,-10-15 1 16</inkml:trace>
  <inkml:trace contextRef="#ctx0" brushRef="#br0" timeOffset="11400.6521">19057 1338 104 0,'-17'10'41'15,"15"13"1"-15,0 0-1 16,16-3-38-16,13-8 0 15,13-3-1-15,4-9 1 16,7-10-1-16,-1-5 0 16,-3-8-1-16,-47 23 0 15,0 0 0-15,59-39 1 16,-59 39-1-16,0 0 0 15,33-53-1-15,-33 53 2 16,0 0-2-16,0 0 0 16,-43-38 0-16,-13 44-1 15,4 19 1-15,-19 10-1 16,12 10 2-16,-2 7-2 0,20 14 1 15,19 1-1-15,30-14 0 16,23-15-4-16,9-19-8 16,35-4-11-16,-9-17-6 15,38-1-5-15,-5-18-3 16,29-2-5-16,0-10 1 15</inkml:trace>
  <inkml:trace contextRef="#ctx0" brushRef="#br0" timeOffset="12368.7075">20192 1312 88 0,'0'0'37'15,"-6"-37"1"-15,6 37 0 16,0 0-32-16,4 20 0 15,-13 8-2-15,9 17 0 16,-8 2-2-16,0 12 0 16,-1 0 0-16,0 2-1 0,-3-5 1 15,2-5-1-15,-1-8 0 16,4-12-1-16,-1-7 1 15,6-10-2-15,2-14 2 16,5-18 0-16,1-6-1 16,4-9 1-16,0-10-1 15,2-9 2-15,2-9-2 16,3-8 1-16,-17 69 0 15,23-67 0-15,-23 67 0 16,22-68-1-16,-22 68 1 16,35-60 0-16,-35 60-1 15,38-54 1-15,-38 54-1 16,55-38 0-16,-55 38-1 15,54-29 1-15,-54 29-1 0,36-5-1 16,11 12 1 0,3 19-1-16,-18 7 1 0,-9 9 0 15,-23 3-1-15,-18 0 2 16,-18-5-1-16,-9-3 1 15,-2-10 0-15,-2-5 1 16,3-7-1-16,5-2 0 16,9-5 0-16,5-1 1 15,4 3-1-15,4 4 0 16,1 14 0-16,-2 11 0 15,-6 13 0-15,-5 15 0 16,-6 9 0-16,-1 9-1 16,-5 2 1-16,2-2-3 15,2-9 0-15,7-16-5 16,24-1-13-16,-6-43-9 0,35-1-6 15,-2-29-4-15,22-9-1 16,5-24 1-16</inkml:trace>
  <inkml:trace contextRef="#ctx0" brushRef="#br0" timeOffset="13287.7601">21126 1357 99 0,'-4'-10'38'0,"4"10"2"15,-16-15-5-15,3 9-28 16,-12 4-1-16,-2 5-1 15,-11 8-1-15,-3 8 0 16,-6 9-1-16,-3 9-1 16,-3 3 0-16,3 5 0 15,3-1-1-15,13 1 0 16,6-6-1-16,15-5 0 15,13-12 1-15,16-10-1 16,16-13 1-16,9-8-1 0,11-10 1 16,6-8 0-16,4-9 1 15,0-6-2-15,-4 0 0 16,-8-3 0-16,-8 4 0 15,-9 5 0-15,-9 3 0 16,-12 8 0-16,-8 10 0 16,-4 15 0-16,-22 4 0 15,1 16 0-15,-3 10 0 16,-2 7 0-16,3 3 0 15,3 1 0-15,9-3 0 16,9-5 0-16,13-9-3 16,12-10 0-16,14-8 0 15,7-12-2-15,12-5-1 16,-3-11-3-16,14 0-8 0,-18-16-7 15,12 6-4-15,-26-6 0 16,8 6 0-16,-20 9 22 16,-6 5 5-16,-17 18 4 15,2-11 10-15,-2 30 7 16,-22-1 4-16,11 17 4 15,-17-2 0-15,14 5-20 16,-5 2-3-16,4-1-1 16,3 1-1-16,8-5 0 15,1-6-1-15,7-10 0 16,1-8 1-16,8-13-1 15,1-9-1-15,6-10 1 16,1-9 0-16,1-6-1 16,-1-8 0-16,-1-4 0 0,0 2 0 15,-3 2-1-15,0 10 1 16,-7 1-1-16,-1 10 0 15,-3 8 0-15,-6 15 0 16,14-8-1-16,-2 9-2 16,0-1-1-16,15-2-4 15,-27 2-9-15,0 0-9 16,60-26-4-16,-60 26-1 15,63-34-5-15,-63 34-4 16,76-44 1-16</inkml:trace>
  <inkml:trace contextRef="#ctx0" brushRef="#br0" timeOffset="13467.7704">22216 914 110 0,'0'0'42'0,"0"0"2"16,26-6-5-16,-37 63-36 15,-23 29-2-15,-1 27 1 16,-6 6-3-16,8-11 0 15,13-5-7-15,10-28-13 16,30-27-11-16,-12-23-9 16,8-11 1-16,-16-14-2 15</inkml:trace>
  <inkml:trace contextRef="#ctx0" brushRef="#br0" timeOffset="13821.7906">21999 1285 118 0,'0'0'43'15,"0"0"1"-15,0 0-2 16,-27-56-39-16,27 56-2 16,0 0 1-16,0 0 0 15,55-27-2-15,-55 27 0 16,58 4 0-16,-58-4 0 15,74 5 0-15,-74-5 0 16,87 0 0-16,-87 0 0 16,125 7 0-16,-59 3 0 15,-14 12 0-15,-29 9 0 16,-18 11 0-16,-24 5 0 15,-5 5 0-15,-7-3 0 16,7 0 0-16,9-11-4 0,4-14-1 16,18-3-9-16,-7-21-10 15,37-13-5-15,-13-14-5 16,23-3-1-16,-9-20-7 15,-38 50 2-15</inkml:trace>
  <inkml:trace contextRef="#ctx0" brushRef="#br0" timeOffset="13957.7984">22659 1102 113 0,'0'0'41'0,"-8"-58"0"16,8 58-4-16,0 0-49 16,-18-68-17-16,18 68-13 15,0 0 1-15,0 0 2 16,0 0-1-16</inkml:trace>
  <inkml:trace contextRef="#ctx0" brushRef="#br0" timeOffset="14206.8126">23067 1164 119 0,'7'17'44'16,"-29"15"0"-16,-27-3-2 16,-17 2-36-16,-7 6-6 15,13 7 0-15,11-3 0 16,30 4 0-16,18-9 0 15,16-6 0-15,22-5 0 16,11-11 0-16,22-8-5 0,-3-22-11 16,27-5-10-16,-94 21-5 15,86-45-5-15,-86 45-5 16,95-58 0-16,-95 58-4 15</inkml:trace>
  <inkml:trace contextRef="#ctx0" brushRef="#br0" timeOffset="14393.8233">23601 951 119 0,'0'0'45'16,"-36"-27"1"-16,1 59-4 16,-20 35-39-16,-1 37-3 15,-10 16 0-15,17-22 0 16,18-5-8-16,17-24-12 0,47-19-10 15,-16-21-6 1,25-8-6-16,-10-12-1 0,13-9 2 16</inkml:trace>
  <inkml:trace contextRef="#ctx0" brushRef="#br0" timeOffset="14776.8452">23563 1355 91 0,'-12'13'40'0,"-3"-2"3"16,16 8-3-16,2-9-14 15,15-3-24-15,12-4 1 16,12-3 0-16,8-5-1 16,9-7 0-16,2-5-1 0,2-2 1 15,-63 19-2-15,64-23 0 16,-64 23 0-16,52-35 0 15,-52 35 0-15,0 0 0 16,52-49 0-16,-52 49 0 16,0 0 0-16,-6-24 0 15,-31 20 0-15,-5 21 0 16,-19 7-2-16,4 14 2 15,-10 13 0-15,10 6 0 16,11 3-1-16,35-13 0 16,22-10 0-16,15-15-2 15,23-11-5-15,6-23-10 16,28-5-8-16,-11-20-6 15,20-3-2-15,-92 40-8 16,82-53 1-16,-82 53 1 0</inkml:trace>
  <inkml:trace contextRef="#ctx0" brushRef="#br0" timeOffset="15137.8654">24388 1182 117 0,'0'0'44'16,"0"0"0"-16,-20-24 0 16,-17 23-38-16,-1 8-6 15,-2 19 0-15,-8 7 0 16,15 7 0-16,12-13 0 15,31-1 0-15,30-14 0 16,2 3 0-16,0 2 0 16,-7 0 0-16,-13 8 0 15,-15 4 0-15,-17 7 0 16,-16 2 0-16,-14 3 0 0,-8 2 0 15,-3-1 0-15,2-10 0 16,7-4 0-16,1-18-12 16,24-4-10-16,-8-21-5 15,34 0-5-15,-16-21-2 16,25-3-4-16,-11-10-6 15,4-11 5-15</inkml:trace>
  <inkml:trace contextRef="#ctx0" brushRef="#br0" timeOffset="16971.9708">900 2853 97 0,'0'0'38'16,"14"-1"1"-16,-14 1-2 16,0 17-33-16,-6 3-1 15,1 12-1-15,-3 7-1 16,1 12 0-16,-6 7 0 15,3 7 0-15,-2 1 0 16,2-6 1-16,1-7 0 0,5-9 0 16,4-17-1-16,5-14 1 15,-5-13 0-15,24-33-1 16,-4-10 0-16,5-12 0 15,0-11 0-15,3-4 0 16,-1-3 0-16,0 4-1 16,-6 10 0-16,0 9 1 15,-9 14-1-15,0 14 1 16,-12 22 0-16,0 0-1 15,8 31 0-15,-7 0 1 16,2 5 0-16,5-1 0 16,7 1-1-16,9-11 1 15,11-10 0-15,8-18 0 16,11-13 1-16,6-12-2 0,4-8 2 16,-1-4-2-16,-2-4 0 15,-7 4-2-15,-10 6 2 16,-8 10-1-16,-8 16 1 15,-13 14 1-15,-9 22-1 16,-8 10 0-16,-9 14 0 16,-5 9 0-16,2 2-1 15,-1 3-1-15,6-4-1 16,8-13-2-16,19-14-1 15,9-21-4-15,30-4-11 16,-4-35-4-16,30 7-5 16,-5-32-1-16,10 4-7 15,-7-14 3-15,-2 12 21 16,-18-4 11-16,-20-3 16 15,-3 29 7-15,-33-9 7 0,-5 35 2 16,-20-11 9-16,-8 34 0 16,-18-4-19-16,6 28-8 15,-7-1-5-15,8 9-1 16,4 2-1-16,12 4-1 15,13-6-1-15,16-6 0 16,16-14-1-16,13-9 0 16,11-17-1-16,9-13 1 15,4-15-1-15,0-17-1 16,-5-10 1-16,-6-7-1 15,-11-5 1-15,-13-2 0 16,-15 3 0-16,-10 5 0 16,-13 8 0-16,-6 7 0 0,-7 12-1 15,-4 7 2-15,1 9-1 16,3 4 0-16,11 5 0 15,16 0 0-15,0 0 1 16,27-5-2-16,12-9 1 16,13-2 0-16,9-5 0 15,9-1 0-15,-3 0 1 16,-2 7-2-16,-8 8 2 15,-10 13 1-15,-12 12-1 16,-14 18 1-16,-12 14 0 16,-7 7-2-16,-6 10 0 15,-1-1 0-15,0 0 0 16,4-9 0-16,3-9 0 15,9-16 0-15,7-20 0 0,9-19 0 16,6-18 0-16,2-18 0 16,2-12 0-16,-1-9 0 15,-3-9 0-15,-8-3 0 16,-5 5 0-16,-7 6-3 15,-4 12-2-15,-10 8-6 16,8 28-7-16,-13-12-6 16,18 39-5-16,-12-10-1 15,19 26-2-15,-8-14-3 16,21 16-2-16</inkml:trace>
  <inkml:trace contextRef="#ctx0" brushRef="#br0" timeOffset="17329.9913">3475 2902 115 0,'1'11'41'16,"15"5"-1"-16,-1-22-1 15,12 2-35-15,7-7-1 16,6-8-2-16,4-7 1 15,-1-5-2-15,-5-1 0 16,-5-7 0-16,-10 4 0 16,-9 4-1-16,-13 1 1 15,-10 14-1-15,-11 8 1 16,-13 16 2-16,-6 15-1 15,-8 21 2-15,-6 11-2 16,3 10 1-16,4 6-1 0,12-2 1 16,10-1-2-16,20-15 0 15,18-9-4-15,15-28-4 16,27-2-5-16,7-31-10 15,39 5-5-15,-11-33-3 16,36 12-4-16,-13-22-2 16,16 7-5-16</inkml:trace>
  <inkml:trace contextRef="#ctx0" brushRef="#br0" timeOffset="17895.0236">5173 2627 97 0,'0'0'38'15,"-29"3"0"-15,11 16 0 16,-8-4-33-16,-2 12 0 15,-2 3-2-15,0 2 0 16,2 1-1-16,6-1 1 16,6-4-2-16,9-3 1 15,9-7-1-15,9-3-1 16,9-3 1-16,7-5-2 15,6-1 1-15,-1-4 0 16,2 3 0-16,-6-4 0 16,-4 3 1-16,-4-3-2 15,-8 2 2-15,-12-3-2 16,4 14 0-16,-13-4-1 15,-1 4-1-15,-2-1-3 0,5 9-5 16,-7-18-13-16,23 17-7 16,-9-21-5-16,25 6-1 15,0-18-1-15</inkml:trace>
  <inkml:trace contextRef="#ctx0" brushRef="#br0" timeOffset="18233.0429">5743 2680 101 0,'0'0'38'0,"-34"7"0"16,11 17 1-16,-10 0-34 16,0 18 1-16,0 0-2 15,5 10 0-15,4 0-1 0,12-1 1 16,11-7-2-16,12-7 0 15,16-15 1-15,10-19-2 16,7-13 0-16,7-17 0 16,1-11 0-16,-4-7 1 15,-11-6-2-15,-11-1-2 16,-12 4 2-16,-16 8-2 15,-12 7 1-15,-14 16-2 16,-5 11 0-16,-6 5-2 16,6 19-7-16,-5-12-7 15,24 27-8-15,-6-23-4 16,29 19-6-16,4-18-3 15,24 1-1-15</inkml:trace>
  <inkml:trace contextRef="#ctx0" brushRef="#br0" timeOffset="18759.073">7449 2251 43 0,'7'-17'34'16,"-17"-12"3"-16,1 12 0 15,-17-15-10-15,8 20-7 16,-21-13-7-16,7 14-3 15,-11 1-4-15,0 12 0 16,-3 12-3-16,3 16-1 16,0 14-1-16,4 20-1 15,3 17 0-15,2 16 1 0,8 10-1 16,2 4 0-16,5 2-2 15,6-6-1-15,6-4-4 16,-2-33-13-16,22 5-9 16,-13-34-10-16,17-12 1 15,-7-27-1-15,12-6 1 16</inkml:trace>
  <inkml:trace contextRef="#ctx0" brushRef="#br0" timeOffset="19315.1048">6775 2824 110 0,'-15'0'38'0,"20"12"3"16,-5-12-2-16,36-8-36 16,1 2-2-16,17-3-1 15,12-5-1-15,8-6-1 16,12-1-1-16,3-3-1 15,4 3 0-15,-5-3-1 16,-3 5 2-16,-15 2-1 16,-8 5 1-16,-11 0 1 15,-17 5 2-15,-9 1 0 16,-25 6 2-16,0 0 1 15,-14 4 0-15,-9 6 2 16,-12 5-1-16,-7 10 2 16,-8 2-1-16,-1 14 0 15,-4 2-1-15,3 6 0 0,4-1-1 16,11 3 0-16,5-6-2 15,17-4 1-15,11-11-1 16,17-9-1-16,10-14 1 16,11-10 1-16,8-10-2 15,5-11 0-15,0-10 0 16,1-5 0-16,-5-7 0 15,-6 1 0-15,-6 2 0 16,-6 4 0-16,-6 5 0 16,-4 8 0-16,-6 12 0 15,-9 14 0-15,0 0-2 16,0 30 2-16,-3 4-3 15,-1 0 0-15,9 10-3 16,-2-8-5-16,24 12-10 0,-9-26-4 16,30 9-5-16,-12-31-1 15,24 3-9-15,-9-23 2 16,8-2 2-16</inkml:trace>
  <inkml:trace contextRef="#ctx0" brushRef="#br0" timeOffset="19667.1249">8207 2584 100 0,'-9'-14'39'15,"-13"-2"0"-15,7 23 1 16,-13 1-33-16,7 10-1 16,-3 0-2-16,4 7-1 15,6 0-1-15,4-1 1 16,10-6-2-16,14-5 0 15,6-5-1-15,8-7 0 0,8-2 0 16,0-4 0-16,1 1 0 16,-1 0-2-16,-6 4 2 15,-7 6 1-15,-8 6 0 16,-7 5 0-16,-8 5 0 15,-4 8 0-15,-8 2-1 16,-2 0 2-16,0 2-3 16,-1-5-1-16,5-4-1 15,4-12-2-15,14-3-5 16,-2-31-11-16,29 12-5 15,-9-34-5-15,27 9-2 16,-5-28-8-16,15-5 3 0,-4-16 0 16</inkml:trace>
  <inkml:trace contextRef="#ctx0" brushRef="#br0" timeOffset="19848.1351">8896 2184 108 0,'-30'48'40'0,"3"29"-1"15,-12-2-1-15,1 13-34 16,5 9-1-16,7 2-1 15,1-2-1-15,10-7-3 16,12-6-4-16,-4-29-15 16,26 1-8-16,-14-31-10 15,17-11-1-15,-7-24-1 16</inkml:trace>
  <inkml:trace contextRef="#ctx0" brushRef="#br0" timeOffset="20033.1459">8579 2730 121 0,'-23'-4'42'15,"23"4"1"-15,0 0-3 16,0 0-39-16,46-14-2 16,3-12-8-16,22 12-12 15,-10-32-9-15,24 20-6 16,-13-17-7-16,5 9-1 15,-15-5 1-15</inkml:trace>
  <inkml:trace contextRef="#ctx0" brushRef="#br0" timeOffset="20570.1766">10210 2279 96 0,'0'0'38'16,"0"0"2"-16,-20 17-3 15,11 22-33-15,-8 8-2 16,-1 16 2-16,-3 8-4 15,2 12 2-15,-3 4-1 0,2 1 0 16,3-2-2-16,4-10 1 16,9-5-4-16,-1-20-7 15,20 7-17-15,-11-33-10 16,14 2 0-16,-18-27-1 15</inkml:trace>
  <inkml:trace contextRef="#ctx0" brushRef="#br0" timeOffset="20768.1879">9859 2929 104 0,'-30'-16'40'0,"30"16"1"16,-15-19-2-16,34 6-33 15,16-11-4-15,20-1-3 0,16-8-1 16,12-9-3-16,14 9-5 15,-8-28-17-15,21 20-10 16,-15-16-3-16,2 12 2 16,-17-10 0-16</inkml:trace>
  <inkml:trace contextRef="#ctx0" brushRef="#br0" timeOffset="21147.2094">10869 2088 101 0,'-22'16'39'0,"-13"4"1"16,5 23-2-16,-14 3-32 15,4 23-3-15,-3 11 1 16,0 4 0-16,0 6-2 16,4 4 2-16,5-4-2 0,9-7 1 15,6-12-2-15,10-15 1 16,11-15-1-16,6-15-1 15,11-17 0-15,10-16 0 16,5-15 0-16,3-6 1 16,3-8-1-16,-1-3 0 15,-2-1 0-15,-3 5 1 16,-5 7-1-16,-6 10 1 15,-8 13-1-15,-2 10-1 16,-4 10 1-16,-4 9-2 16,4 7 0-16,1 1-2 15,9 4 0-15,1-7-4 0,20 4-7 16,-7-26-9-16,25 13-4 15,-14-35-2-15,20 8-7 16,-11-22-1-16,8 4 2 16</inkml:trace>
  <inkml:trace contextRef="#ctx0" brushRef="#br0" timeOffset="21536.2318">11338 2656 108 0,'-20'1'39'0,"-17"0"1"16,6 20-1-16,-11 2-34 15,0 16 2-15,0 3-4 16,4 4 1-16,4 0-1 15,11 0 0-15,8-7-2 16,12-5 2-16,16-13-3 16,10-12 0-16,11-14 0 0,8-9 0 15,5-12 0-15,5-9 0 16,-3-5 0-16,-4-5 0 15,-5-3 0-15,-7 3 0 16,-10 4 0-16,-8 9 0 16,-8 12 0-16,-7 20 0 15,-9-5 0-15,-5 22 0 16,-3 11 0-16,-2 12 0 15,3 3 0-15,4 1 0 16,7 0 0-16,10-12-2 16,17-9-1-16,13-19-2 15,17-13-2-15,6-26-5 16,20 3-8-16,-13-34-5 15,18 12-2-15,-21-32-3 0,5 14 0 16,-23-16-9-16,-5 11 5 16</inkml:trace>
  <inkml:trace contextRef="#ctx0" brushRef="#br0" timeOffset="21719.2423">11995 2266 8 0,'13'-46'21'0,"-24"-5"4"16,10 36 3-16,-22 2 5 15,10 33 6-15,-16 9 2 16,5 37-2-16,-12 6-35 16,8 10-1-16,2 5-1 15,5 6 0-15,5-1-3 16,5-5 1-16,9-8-4 15,3-20-2-15,14 0-12 16,-12-37-7-16,19 4-6 16,-22-26-3-16,18-16-5 15,-16-13 0-15,4-3 1 0</inkml:trace>
  <inkml:trace contextRef="#ctx0" brushRef="#br0" timeOffset="21870.251">11732 2575 117 0,'0'0'42'15,"-21"-15"-1"-15,26 27 0 16,-5-12-38-16,25 8-3 15,11-10-5-15,8-18-9 16,29 16-11-16,-3-30-7 16,34 13-3-16,3-18-7 15,18 8 0-15</inkml:trace>
  <inkml:trace contextRef="#ctx0" brushRef="#br0" timeOffset="22371.2794">12944 2334 72 0,'22'-31'35'0,"2"11"1"15,-10-1 1-15,3 12-28 16,-17 9-1-16,0 0 0 16,1 22-1-16,-6 22-1 15,-12 11-1-15,0 16 0 16,-3 5-2-16,1 11 0 15,0 3-2-15,6-3 0 16,4-5-1-16,5-17-2 16,7-9-4-16,2-26-13 0,19 4-10 15,-11-30-10-15,12-3-1 16,-11-17 1-16,9-1 0 15</inkml:trace>
  <inkml:trace contextRef="#ctx0" brushRef="#br0" timeOffset="22536.289">12777 2774 115 0,'-24'4'39'0,"-1"-8"2"16,25 4-2-16,0 0-37 16,30-13-2-16,21-9-1 15,15-12-4-15,17-3-2 16,-1-19-16-16,26 11-7 15,-13-16-11-15,5 7 2 0,-15-6-1 16</inkml:trace>
  <inkml:trace contextRef="#ctx0" brushRef="#br0" timeOffset="22941.3121">13596 2107 107 0,'-43'34'40'0,"11"21"1"15,-15 1-2-15,17 16-36 16,-6 4 0-16,8 2 0 15,1 4 0-15,2 7 0 16,2-6-2-16,6-7 2 16,5-9-2-16,4-13 0 15,7-11 0-15,6-13-1 0,8-14 1 16,6-17-1-16,5-12 0 15,4-11 0-15,6-5 1 16,-2-7-1-16,4-1 0 16,-6 3 0-16,-2 4 0 15,-6 8 0-15,-6 11 1 16,-4 15-1-16,-8 11 0 15,-2 10 0-15,-6 9-1 16,2 5 1-16,3 5-2 16,2-3 0-16,10 2-1 15,7-15-3-15,17-1-4 16,-5-27-11-16,26 8-4 15,-14-30-5-15,21 10-3 16,-19-26-7-16,9 2 1 16,-15-9 2-16</inkml:trace>
  <inkml:trace contextRef="#ctx0" brushRef="#br0" timeOffset="23296.3324">13938 2773 114 0,'-22'14'41'0,"15"15"1"15,-3-19-4-15,14 9-35 16,12-13 0-16,14-3-1 15,7-8-1-15,8-4 0 16,2-7 0-16,1-8-2 16,-1-2 1-16,-8-4 0 15,-6 2 0-15,-14-1-1 16,-6 2 0-16,-15 3 0 0,-10 7 1 15,-11 6 0-15,-8 11 0 16,-8 10 1-16,-2 10 0 16,-1 15 0-16,0 8-1 15,9 5 1-15,8 4-1 16,12 0 1-16,18-6-2 15,14-9-1-15,20-8-2 16,13-18-5-16,27 1-10 16,-8-34-6-16,23 16-5 15,-16-32-2-15,8 8-8 16,-18-13-1-16,-6 7 6 15</inkml:trace>
  <inkml:trace contextRef="#ctx0" brushRef="#br0" timeOffset="23776.36">14679 2641 104 0,'-21'2'39'0,"-14"-1"1"0,8 22 1 16,-12 3-36-16,14 12 0 15,-3 2-2-15,13 5 0 16,6-1-1-16,10-6 1 16,10-6-1-16,13-10-1 15,8-10-1-15,4-15 1 16,12-15-1-16,-1-6 0 15,-1-12 0-15,-2-4-1 16,-2-4 1-16,-8-2-1 16,-2-3 0-16,-6 9 0 15,-6 6 1-15,-7 15-2 16,-13 19 2-16,0 0 1 15,2 29-1-15,-15 26 1 0,-11 26-1 16,-2 24 1-16,-10 23 0 16,-4 12 0-16,-4 9 0 15,2 1-1-15,-1-5 0 16,2-17 0-16,2-16 1 15,4-25 0-15,3-27-1 16,4-28 1-16,3-23 0 16,2-19-1-16,7-25 2 15,5-19-2-15,8-20-2 16,9-15 2-16,11-13-1 15,11-4 1-15,8 2-1 16,7-1 1-16,8 10-4 16,5 2-3-16,8 18-6 15,-14-10-9-15,21 30-3 0,-21-21-7 16,18 20-1-16,-18-26-5 15,11 9-3-15</inkml:trace>
  <inkml:trace contextRef="#ctx0" brushRef="#br0" timeOffset="24639.4093">15949 2179 87 0,'0'0'36'16,"-5"12"1"-16,6 18 1 16,-11 5-32-16,5 18-1 15,-5 9-1-15,2 11 1 16,-5 4-1-16,0 7 0 15,-2-4 0-15,2-4-1 16,1-9-1-16,2-12 0 16,1-12 0-16,4-11-1 0,2-13 0 15,3-19-1-15,0 0 0 16,18-5 1-16,-4-18-1 15,0-6 1-15,2-6-2 16,4-3 0-16,3-1 0 16,0-1 0-16,2 3 1 15,3 6-2-15,-3 7 1 16,3 11 0-16,0 9 1 15,-2 8 1-15,0 7 0 16,-2 8 1-16,-2 7-1 16,-6 6 1-16,-4 4-1 15,-7 0 0-15,-10 0 1 16,-9-3-2-16,-10-3 0 15,-11-3 0-15,-7-7-1 0,-4-10 0 16,1-6-1-16,0-8-2 16,11-6-2-16,4-17-9 15,29 13-9-15,-7-24-5 16,35 17-1-16,-3-19-5 15,20 14-5-15,1-6 3 16</inkml:trace>
  <inkml:trace contextRef="#ctx0" brushRef="#br0" timeOffset="25046.4326">16499 2645 91 0,'22'3'37'16,"-22"-3"0"-16,17 3 0 15,-17-3-30-15,-1 22 0 16,-6-1-2-16,-6 12 1 0,-3 5-2 15,-1 6 0-15,-3 2 0 16,0 0-1-16,2-3 0 16,3-5-2-16,2-8-1 15,4-13 0-15,9-17 1 16,0 0 0-16,14-5-1 15,2-20 0-15,5-8 1 16,3-6 0-16,0-6-2 16,3-6 0-16,-6 0 1 15,-1 4-1-15,-6 3 0 16,-4 7 0-16,-5 7 0 15,-2 10-1-15,5 2 2 16,3 7-1-16,11 4 0 16,7 1-2-16,11 4-1 0,9-8-2 15,18 10-5-15,-3-19-8 16,20 22-6-16,-17-26-4 15,13 27-1-15,-24-24-3 16,3 19-4-16,-20-7 0 16</inkml:trace>
  <inkml:trace contextRef="#ctx0" brushRef="#br0" timeOffset="25392.4524">17113 2690 103 0,'-16'38'41'16,"-2"-17"-1"-16,23 4 2 15,-5-25-37-15,31 11-3 16,7-20-1-16,10-4-1 15,2-8 0-15,2-4-1 0,-5-6 1 16,-3 1-1-16,-11-5 1 16,-12 5-2-16,-14 1 3 15,-16 9 0-15,-10 6 0 16,-11 9-1-16,-9 11 1 15,-6 9-1-15,-2 14 0 16,-1 4 3-16,1 12-1 16,6 5 1-16,11 0-2 15,14-2 1-15,14-6-1 16,14-6-1-16,23-11-1 15,14-10-4-15,23-4-4 16,2-25-9-16,23 14-7 16,-18-28-3-16,19 16-4 15,-25-26-3-15,1 12-5 16,-22-10 1-16</inkml:trace>
  <inkml:trace contextRef="#ctx0" brushRef="#br0" timeOffset="25730.4717">17833 2653 100 0,'-34'-10'39'0,"2"20"2"15,-15-4-2-15,11 7-32 16,-12 15-3-16,8 8 1 15,2 4-1-15,5 2-1 16,8 0 0-16,12-6 0 16,12-5-1-16,12-11-2 15,15-11 0-15,9-13 0 16,8-14 0-16,5-8 1 15,1-7-2-15,-4-6 0 0,-3-3 0 16,-6 2-1-16,-10 5 2 16,-5 7-2-16,-9 11 1 15,-12 17 1-15,0 0 0 16,-3 14 2-16,-1 8-1 15,0 6-1-15,5 2-1 16,4-4-2-16,11-6-3 16,4-17-6-16,22 4-7 15,-11-31-8-15,26 9-2 16,-14-39-4-16,19 11 0 15,-16-25-5-15,5 3 2 16</inkml:trace>
  <inkml:trace contextRef="#ctx0" brushRef="#br0" timeOffset="25910.482">18322 2149 100 0,'-29'24'40'0,"7"34"1"16,-10 3-2-16,3 24-33 16,6 3-2-16,5 5-1 15,9 0-2-15,8-6-2 16,14-6-6-16,-3-28-12 15,28 4-8-15,-12-40-6 16,24-1-3-16,-9-32-6 16,13-7 2-16</inkml:trace>
  <inkml:trace contextRef="#ctx0" brushRef="#br0" timeOffset="26245.5012">18481 2336 104 0,'-48'48'42'0,"-11"-8"0"15,16 13-2-15,5-14-37 16,13-1 0-16,6-5 0 16,16-10-2-16,11-8 1 15,12-9-1-15,11-3-1 16,2-4 1-16,4-4-1 15,4 2 0-15,-3 0 0 16,-3 3 1-16,-4 6-1 16,-4 7 2-16,-4 4-1 15,-4 5 1-15,1 4-4 16,-2-1-2-16,6 8-7 15,-10-20-7-15,23 17-7 0,-21-31-5 16,28 13-4-16,-19-28-4 16,15 6-3-16,0-12 0 15</inkml:trace>
  <inkml:trace contextRef="#ctx0" brushRef="#br0" timeOffset="27346.5642">19884 2479 65 0,'-1'-19'37'0,"1"19"1"16,-11-15-1-16,8 26-22 16,-22 0-8-16,3 15-1 15,-11 5-1-15,-1 13 0 16,-4 3-1-16,3 10 1 15,3-2-2-15,9-3 0 16,11-6 0-16,15-5-1 16,17-13 0-16,14-10-1 15,10-10-1-15,10-13 0 16,2-13 1-16,1-5-1 0,-4-8 0 15,-13-6 0-15,-7-1-1 16,-15-4 0-16,-12-1 1 16,-14 6-1-16,-5 3 0 15,-8 6-1-15,-3 5 2 16,1 9 0-16,-1 9-1 15,0 7 1-15,11 7 0 16,8 5-1-16,8 3 1 16,12-3 0-16,12-1 1 15,11-6-1-15,11-9 0 16,10-4 1-16,5-9 0 15,4-3-1-15,0-7 1 16,-6 1 0-16,-8 2-1 16,-9 1 1-16,-13 4 0 0,-11 6-1 15,-11 7 1-15,-10 4 0 16,-14 15-1-16,-4 4 1 15,-6 10-1-15,-2 3 2 16,-2 8-2-16,4-1 2 16,0 0-1-16,9 1 0 15,12-10 0-15,12-7 1 16,11-11-1-16,14-10-1 15,10-9 0-15,4-9-1 16,9-7 1-16,0-10-1 16,-1-3 1-16,-7 1-1 15,-7 3 1-15,-12 3-1 16,-6 7 2-16,-10 7-1 15,-14 15 0-15,0 0 0 0,0 17-1 16,-7 3 3-16,-4 9-3 16,4 1 2-16,1 5-2 15,6-6 1-15,10-2-3 16,8-13 0-16,15-6-4 15,2-21-7-15,28 5-5 16,-11-35-5-16,28 11-2 16,-20-32-1-16,23 10-1 15,-21-22-2-15,8 10 1 16,-13-8 1-16</inkml:trace>
  <inkml:trace contextRef="#ctx0" brushRef="#br0" timeOffset="27508.5734">21483 2058 113 0,'-22'44'39'15,"-13"10"1"1,-1 28-2-16,1 0-36 0,-3 8 1 15,5 0-2-15,10-3-1 16,10-7-2-16,8-13-3 16,14-5-10-16,-6-37-8 15,25 6-8-15,-16-36-3 16,14 1-6-16,-14-25-1 15</inkml:trace>
  <inkml:trace contextRef="#ctx0" brushRef="#br0" timeOffset="27668.5826">21226 2509 111 0,'-29'-35'40'0,"17"16"2"15,-1-7-2-15,23 2-36 0,11 11-2 16,13 0-4 0,17 8-4-16,2-15-12 0,23 26-8 15,-7-20-9-15,22 17-5 16,3-9-3-16,12 15 3 15</inkml:trace>
  <inkml:trace contextRef="#ctx0" brushRef="#br0" timeOffset="28218.6141">22379 2472 97 0,'-6'-24'37'0,"6"24"1"15,-32-10-2-15,12 14-32 16,-10 3 0-16,2 9-1 15,-2 6-1-15,0 8 1 16,1 6-1-16,6 4 2 16,3 0-2-16,8 3 2 0,9-6-2 15,8-2 0-15,12-10 0 16,8-6 1-16,8-16-1 15,5-5-1-15,3-12-1 16,-2-9-1-16,-1-5 1 16,-9-6-1-16,-6-4 1 15,-9 1-2-15,-10 0 1 16,-8 2-2-16,-3 6 1 15,-4 5-1-15,-3 8 0 16,1 5-2-16,13 11-2 16,0 0-9-16,12 12-8 15,-1-19-5-15,30 22-3 16,-2-19-7-16,19 5 2 15,2-16 1-15</inkml:trace>
  <inkml:trace contextRef="#ctx0" brushRef="#br0" timeOffset="28479.629">23249 2039 94 0,'-5'-35'38'16,"-18"-3"0"-16,5 15-1 15,-16 13-29-15,2 10-4 16,-8 19-1-16,-2 19 0 15,-5 17 0-15,-2 23-1 16,-2 13 0-16,6 13 0 16,3 4-1-16,11 3 0 15,9-7-2-15,7-13-1 16,15-7-5-16,-5-33-14 0,24-3-8 15,-17-31-9-15,16-5-2 16,-13-32 1-16,5-4 0 16</inkml:trace>
  <inkml:trace contextRef="#ctx0" brushRef="#br0" timeOffset="28637.638">22678 2505 118 0,'-9'-33'41'16,"20"21"1"-16,5-7-2 15,27 13-37-15,10 3-3 16,11-3-4-16,23 17-12 15,-12-23-11-15,23 26-7 16,-18-18-8-16,1 13-1 16,-16-11 0-16</inkml:trace>
  <inkml:trace contextRef="#ctx0" brushRef="#br0" timeOffset="29507.6878">1143 4196 97 0,'6'-20'40'0,"-15"-2"-2"16,9 22 0-16,-17-4-33 15,9 19-1-15,-5 9-1 16,7 12-1-16,-1 11-1 16,1 10-1-16,0 12 0 15,1 8 0-15,-2 6 0 16,2 2-1-16,1 2 0 0,-2-6-3 15,5-5-1-15,-8-19-15 16,19-1-14-16,-13-23-3 16,14-7-1-16,-11-26-1 15</inkml:trace>
  <inkml:trace contextRef="#ctx0" brushRef="#br0" timeOffset="29684.6979">941 4762 81 0,'-23'-14'39'15,"-6"-3"-2"-15,13 19 2 16,-1-2-22-16,17 0-11 15,19 10-3-15,22-16-2 16,22-11-2-16,20-18-4 16,25-4-9-16,5-31-15 0,27 1-7 15,-3-16-1-15,2 5-1 16</inkml:trace>
  <inkml:trace contextRef="#ctx0" brushRef="#br0" timeOffset="30072.7201">2040 3929 109 0,'-51'24'39'15,"8"23"1"-15,-4-1-2 16,14 16-34-16,-4 6-1 16,4 10-1-16,9 7 0 15,3 4 0-15,4-1-1 16,6-4 1-16,3-8-1 15,6-11 0-15,5-12 1 16,7-12-1-16,4-18 0 0,6-17-1 16,8-18 1-16,5-11 0 15,3-11 0-15,0-7-1 16,-2-4 1-16,1 3-1 15,-6 3 1-15,-5 10-1 16,-3 14 2-16,-5 15-2 16,-6 17 0-16,-6 13 0 15,1 12-2-15,0 4 1 16,0 6-2-16,7-3 0 15,6-4-3-15,1-15-2 16,20 0-10-16,-10-33-6 16,26 7-5-16,-16-30-2 15,18 4-3-15,-14-16-6 16,1 2 3-16</inkml:trace>
  <inkml:trace contextRef="#ctx0" brushRef="#br0" timeOffset="30395.7386">2467 4623 88 0,'-8'14'39'0,"8"-14"-1"16,-1 19 2-16,1-19-23 15,29 14-13-15,-1-15 0 16,10-2-2-16,1-9 1 16,4-5-1-16,0-4 0 15,-4-3 0-15,-5-3-1 16,-9-2 0-16,-13 2 0 15,-9 0-1-15,-15 5 0 16,-8 5 0-16,-12 9 0 16,-11 13 0-16,-8 12-1 0,-6 14 2 15,0 12-1-15,3 13 0 16,10 6 0-16,12 4 1 15,16 0-1-15,17-8-3 16,27-4-6-16,13-28-7 16,31 9-9-16,-6-37-5 15,40 4-8-15,3-23-4 16,27-2 1-16,4-14 1 15</inkml:trace>
  <inkml:trace contextRef="#ctx0" brushRef="#br0" timeOffset="30953.7705">4201 4405 86 0,'0'0'38'0,"-31"-9"0"0,8 19 0 16,-14 4-32-16,0 9-1 15,-4 1-1-15,4 10-1 16,1 0-1-16,7 0 0 16,7 2-1-16,12-6 0 15,10-6 0-15,14-6-1 16,10-5 1-16,14-7 0 15,4-3-1-15,7-1 1 16,-1-2-1-16,-3 6 1 16,-5 5-1-16,-10 5 1 15,-14 8-1-15,-12 2 0 16,-11 8 0-16,-10 0 0 15,-6 1-1-15,-1-7-1 16,4-3-1-16,0-12-2 0,20-13-5 16,0 0-12-16,23-20-6 15,-5-17-3-15,28 4-6 16,-4-14-2-16,11 2 2 15</inkml:trace>
  <inkml:trace contextRef="#ctx0" brushRef="#br0" timeOffset="31356.7936">4646 4472 85 0,'0'0'39'0,"-20"5"0"16,10 14 0-16,-16 1-24 16,7 14-11-16,-3 8 0 15,3 10-2-15,1 3 1 16,5 4-1-16,7-5 0 0,6-7 0 15,9-7-1-15,13-14 0 16,9-18 0-16,11-14 0 16,9-17 0-16,4-12 0 15,0-13 0-15,1-6 0 16,-6-7 0-16,-7 1-1 15,-12 4 1-15,-7 2-1 16,-7 13 0-16,-11 10 0 16,-4 11 0-16,-2 20-1 15,-12 8 1-15,3 17-1 16,-4 11 0-16,1 9 0 15,8 6-1-15,-1 1 0 16,9 0-2-16,4-8 1 16,15-6-3-16,6-17-1 0,16-3-6 15,-7-30-6-15,24 9-6 16,-16-32-2-16,15 11-2 15,-13-22-6-15,4 7 1 16,-16-7 1-16</inkml:trace>
  <inkml:trace contextRef="#ctx0" brushRef="#br0" timeOffset="31642.8098">5433 4538 95 0,'-27'18'37'15,"11"25"1"-15,-16-4 0 16,16 15-31-16,-7-2-2 16,11 1-1-16,4-4-2 15,7-8 0-15,5-10 0 16,5-10 0-16,4-18 0 0,3-12-1 15,0-13 1 1,3-10-2-16,-4-11 1 0,-1-5 0 16,-5-4 0-16,-4-1-1 15,-4 1 1-15,-1 2-1 16,0 10 0-16,-3 3 0 15,9 8-1-15,3 2-1 16,13 11-3-16,5-6-6 16,21 16-10-16,-11-17-4 15,28 19-6-15,-17-16-3 16,23 8-6-16,-12-4 1 15</inkml:trace>
  <inkml:trace contextRef="#ctx0" brushRef="#br0" timeOffset="32115.837">6574 3952 93 0,'-10'-38'37'16,"-13"-11"0"-16,2 18 1 15,-17-3-31-15,1 15-1 16,-8 11-2-16,-5 21-1 16,-3 19 0-16,-2 25-1 15,2 16 0-15,3 17 0 16,5 9-1-16,8 9 0 15,10-3-1-15,11-2-1 16,10-8 0-16,9-18-3 16,14-6-3-16,-1-29-12 15,25 4-7-15,-18-34-5 16,16 2-7-16,-14-23-3 0,2-4 3 15</inkml:trace>
  <inkml:trace contextRef="#ctx0" brushRef="#br0" timeOffset="32309.8481">5937 4513 107 0,'0'0'40'0,"11"-2"0"16,18 2-1-16,7-9-38 15,15-3 1-15,11 0-3 16,6-4-2-16,7 2-1 15,-4-6-6-15,13 19-13 16,-15-13-8-16,7 14-8 16,-18-6 0-16,6 10 1 15</inkml:trace>
  <inkml:trace contextRef="#ctx0" brushRef="#br0" timeOffset="32690.8699">6903 4376 98 0,'-36'-1'38'0,"3"14"1"16,-18-9-2-16,3 17-31 15,-8 3 0-15,5 13-2 16,-2 2 0-16,6 9-1 16,6-3 0-16,11 0-1 15,11-5-1-15,16-7 0 16,12-9 0-16,13-15-1 0,14-14 1 15,9-11-1 1,5-9 0-16,2-10 1 0,0-6-1 16,-6-6 1-16,-3 0-1 15,-7 2 1-15,-9 4-1 16,-6 7 2-16,-7 11-2 15,-7 10 0-15,-7 13-1 16,-5 15-1-16,-4 14 1 16,-4 10-2-16,4 11-2 15,-1-2-3-15,15 15-6 16,0-22-7-16,28 12-5 15,-6-31-3-15,31 5-3 16,-6-30-5-16,19-1-1 16</inkml:trace>
  <inkml:trace contextRef="#ctx0" brushRef="#br0" timeOffset="32909.8824">7422 4338 108 0,'-31'9'38'15,"-15"5"1"-15,7 25-2 16,-9 3-33-16,8 9-1 15,4 2-1-15,15 0-1 16,12-7 0-16,18-8 0 16,14-14-3-16,15-15-2 15,24-5-10-15,-9-32-10 16,27 9-6-16,-14-29-4 15,13 8-7-15,-12-12 0 16,2 7 1-16</inkml:trace>
  <inkml:trace contextRef="#ctx0" brushRef="#br0" timeOffset="33310.9053">7755 4518 69 0,'20'-6'38'16,"13"7"-1"-16,-5-12 2 16,12 10-18-16,-3-18-16 15,9 0-1-15,-7-7-1 16,1-3 0-16,-7 0-1 0,-5-3 0 15,-8 2-1-15,-10 3 0 16,-11 1-1-16,-13 9 1 16,-10 6 1-16,-8 11-1 15,-12 10 1-15,-6 14 0 16,-11 11 0-16,2 13 0 15,3 7 1-15,9 7-1 16,9-1-1-16,10-5-1 16,21-6-1-16,19-17-2 15,23-12-2-15,10-24-8 16,28-2-9-16,-6-34-6 15,25 8-6-15,-7-27-6 16,21 0-2-16,-2-9 1 16</inkml:trace>
  <inkml:trace contextRef="#ctx0" brushRef="#br0" timeOffset="34420.9688">9325 4397 73 0,'0'-18'34'15,"0"5"1"-15,-13-10-7 16,12 10-21-16,-19-3-1 16,4 10 2-16,-11-1-2 15,-3 14 1-15,-6 4-1 0,0 12-2 16,-8 4 0-16,4 14-1 15,-2 6 0-15,5 1-2 16,2 2 1-16,12 1-1 16,6-8 0-16,12-3 0 15,11-15 0-15,13-12 0 16,9-13 0-16,11-13 0 15,8-13 0-15,10-11 0 16,1-11 0-16,3-5 0 16,-3-1-1-16,-3 0 2 15,-9 5-2-15,-8 7 2 16,-9 12-2-16,-11 10 1 15,-18 20-1-15,0 0 2 16,-7 23-2-16,-8 7-1 0,-2 11 0 16,0 2-1-16,5 6-1 15,7-6-2-15,7-1-1 16,11-18-5-16,20 0-9 15,-6-29-4-15,30 8-6 16,-13-28-1-16,22 3-8 16,-14-13 3-16,6 2 2 15</inkml:trace>
  <inkml:trace contextRef="#ctx0" brushRef="#br0" timeOffset="35158.011">9850 4360 89 0,'-27'0'38'16,"5"16"-1"-16,-10-2 3 15,8 13-31-15,-6 0-5 16,12 11 0-16,-4 0-2 0,7 2 0 15,4-6 0-15,5 0 0 16,3-8-1-16,5-5 1 16,5-8-1-16,-7-13 0 15,25-11 0-15,-9-8 0 16,3-9 1-16,2-8-1 15,1-7-1-15,3-5 1 16,2-4-1-16,-1 0 2 16,1 7-2-16,-1 10 1 15,-1 5-1-15,0 13 1 16,-5 13-1-16,-2 16 2 15,-5 14-2-15,-1 8-2 16,-1 13 1-16,-2 2-2 16,8 4 0-16,-1-7-1 15,13-1-1-15,3-16-4 0,18 1-5 16,-5-25-6-16,24 6-6 15,-17-28-1-15,21 10-3 16,-20-17-5-16,4 2 26 16,-12-3 9-16,-18-9 9 15,-2 15 7-15,-28-15 7 16,4 21 3-16,-26-14 5 15,7 21 6-15,-19-3-25 16,1 14-6-16,-5 7-1 16,8 11-1-16,-2 2-1 15,8 7-1-15,5 0 1 16,13 0-1-16,9-6 0 15,12-10 0-15,13-13-1 16,15-17 1-16,7-15-1 0,11-11 0 16,7-18 0-16,0-7 1 15,1-14-1-15,0-5 0 16,-9 1 0-16,-9 4 0 15,-12 8 1-15,-8 12-2 16,-17 16 0-16,-12 21 0 16,-14 26 0-16,-11 24 0 15,-9 22 0-15,-2 19 0 16,0 14 0-16,1 7 0 15,10 5-5-15,12-10-3 16,23-2-3-16,9-26-6 16,32 4-5-16,-5-38-6 15,30 9-1-15,-9-37-3 16,24 6-2-16,-14-20 2 0,7-8-2 15</inkml:trace>
  <inkml:trace contextRef="#ctx0" brushRef="#br0" timeOffset="35766.0456">11974 4310 100 0,'0'0'38'0,"19"-9"1"15,0-8-2-15,16 2-33 16,10-2-1-16,11-2-1 0,1 2 0 15,3 3 0-15,-6-1-1 16,-4 7 1-16,-10 3 0 16,-12 7 0-16,-12 4-1 15,-15 6 0-15,-16 6 0 16,-10 8 0-16,-15 5 0 15,-7 7-1-15,-5 7 1 16,-4 5-1-16,3-1 1 16,7-2-2-16,14 1 2 15,15-13-2-15,22-5 1 16,19-13-1-16,25-13-1 15,12-15-2-15,18-5-3 16,1-19-8-16,20 11-8 16,-20-21-5-16,16 16-2 15,-27-16-4-15,1 17-7 0,-16-3 4 16</inkml:trace>
  <inkml:trace contextRef="#ctx0" brushRef="#br0" timeOffset="36564.0909">13054 4247 97 0,'0'0'38'0,"-11"-18"1"16,11 18-1-16,-31-4-33 16,10 8 0-16,-7 4-2 15,-4 10 0-15,-3 6-1 16,-1 11 0-16,-1 4 0 15,4 10-1-15,5 0 1 16,7 1-1-16,12-4 0 16,13-7-1-16,14-7 1 15,18-12-1-15,15-15 1 16,11-13-1-16,8-13 0 15,6-8 1-15,-9-9-1 16,2-5 0-16,-17-4 0 16,-13-2 1-16,-17 5 0 15,-16 2 0-15,-15 7-1 0,-14 7 0 16,-6 6 0-16,-10 9 1 15,0 8-1-15,3 5-1 16,8 7 0-16,12 5 1 16,14-1 0-16,14 0 0 15,17-4-1-15,14-4 1 16,9-3 0-16,10-3 0 15,4-5 1-15,0 0-1 16,-9-1 0-16,-10 3 0 16,-7 0 1-16,-14 3 0 15,-12 5-1-15,-14-2 1 16,-13 16-1-16,-11 2 0 15,-5 8 1-15,-3 6-2 16,-7 7 1-16,6 6-1 0,7 2 1 16,7 1 0-16,12-5 0 15,14-6-1-15,13-9 1 16,14-12 1-16,12-15-1 15,6-11 0-15,4-14 0 16,-1-9 1-16,-8-9-1 16,-10-4 1-16,-11-3 0 15,-17 0 0-15,-14 5-1 16,-12 5 0-16,-10 9 0 15,-9 7-2-15,3 10-4 16,-2 5-3-16,16 17-7 16,-6-14-5-16,32 28-4 15,-7-23-4-15,24 25-2 16,-2-21-3-16,23 14 1 15,-3-13-1-15</inkml:trace>
  <inkml:trace contextRef="#ctx0" brushRef="#br0" timeOffset="37182.1265">14000 4262 109 0,'-4'16'40'16,"-15"-4"0"-16,6 17-3 15,-11-3-32-15,2 6-2 0,-7 3 0 16,2 1-2-16,6-5 1 15,3-2-1-15,4-6 0 16,9-7 0-16,5-16-1 16,15-2 1-16,6-15-1 15,2-7 1-15,4-5-1 16,1-4 2-16,-3-5-2 15,2 1 1-15,-10 4 0 16,0 6 0-16,-8 4-1 16,-4 8 1-16,-5 15-1 15,0 0 0-15,0 0 0 16,-18 20-1-16,14-1 1 15,-2 3-1-15,10-2 1 16,6-3-1-16,8-8 2 0,9-10-2 16,9-8 2-16,7-7 1 15,3-10-1-15,3-4 0 16,-3-1 1-16,-3 2-2 15,-8 3 0-15,-5 9 0 16,-9 10 0-16,-11 11 0 16,-10 15 0-16,-7 11 0 15,-6 12 0-15,-5 3 0 16,4 10 0-16,-1-5-6 15,12 3-4-15,-1-15-2 16,20 2-5-16,-6-34-4 16,30 11-5-16,-16-38-2 15,25 12-3-15,-16-29 0 16,21 3-2-16,4-11 1 15</inkml:trace>
  <inkml:trace contextRef="#ctx0" brushRef="#br0" timeOffset="39297.2475">15703 4194 71 0,'0'0'36'0,"-2"-10"1"0,-10 0-1 16,12 10-14-16,-32 3-17 16,7 5 0-16,-11 3 0 15,-2 12 0-15,-9 6-1 16,-5 12 0-16,-5 5 0 15,5 7-1-15,1-3-1 16,11-1-1-16,7-1 0 16,18-11 0-16,15-9 0 15,16-11-1-15,18-14 1 16,10-12-1-16,12-11 1 15,2-6 0-15,4-8-1 16,-4-4 1-16,-7 1-1 16,-7-1 1-16,-10 7-1 15,-8 4 1-15,-12 7 0 0,-10 10-1 16,-4 10 0-16,-10 2 0 15,-3 12 0-15,-2 7 0 16,-1 7-1-16,2 0 0 16,7 6 0-16,4-3-2 15,11-4 0-15,8-8 0 16,15-4-3-16,4-15-2 15,19 4-5-15,-6-23-7 16,14 13-4-16,-15-22-2 16,12 13-2-16,-23-14 0 15,5 13-3-15,-17-3 28 16,-11-3 9-16,1 14 7 15,-21-10 6-15,7 18 3 16,-10-5 5-16,7 20 2 0,-15-9 4 16,10 19-25-16,-6 1-2 15,6 8-1-15,-2 2-1 16,5 9-1-16,-3-2 0 15,3-2 0-15,4-5 0 16,1-7-1-16,0-12 0 16,0-17 0-16,0 0-1 15,19-16 0-15,-4-16 0 16,2-11 0-16,3-7 0 15,1-7-1-15,4-2 1 16,-4 0 0-16,-1 4 0 16,-4 9 0-16,-2 10-1 15,-4 8 1-15,-1 9-1 16,-9 19 1-16,21-12-1 0,-5 15-1 15,5 4 1-15,6 1-1 16,8-1 1-16,5-2-1 16,8-2 1-16,3-5-1 15,-1 0 1-15,-2-3 0 16,-6 1 0-16,-6-1 0 15,-13 3 0-15,-9-1 0 16,-14 3 0-16,-12 10 0 16,-9 3 0-16,-8 10 1 15,-3 6-1-15,-5 11-1 16,3 6 2-16,3 4-1 15,8 3 0-15,7 0 0 16,10-4 0-16,16-9 0 0,11-11 0 16,13-9 1-16,10-16-1 15,7-13 0-15,4-12 0 16,2-12 0-16,-2-9 0 15,-8-6 0-15,-5-4 0 16,-13 1 0-16,-11 1 1 16,-8 6-1-16,-13 7 1 15,-4 8-1-15,-4 6 0 16,-2 9 1-16,0 8-1 15,13 6 0-15,-15 7-1 16,15-7 1-16,14 18 0 16,2-9 0-16,11-2 0 15,7-4-1-15,1-4 1 16,3-1 0-16,-3-3 1 15,-2 1-1-15,-5-5 0 0,-6 5 0 16,-8 0 0-16,-14 4 1 16,0 0-1-16,5 15 0 15,-13 1 0-15,-3 6 0 16,-1 8 0-16,-5 7 0 15,0 6 0-15,4 1-1 16,1 1 1-16,9-7 0 16,4-5 0-16,8-10 0 15,14-12 0-15,7-17 1 16,11-11-1-16,6-12 0 15,5-13 2-15,3-6-2 16,-4-5 0-16,-4-3 0 16,-6 6 0-16,-11 5 0 15,-8 10 0-15,-13 11 0 0,-9 24 0 16,0 0 0-16,-24 20 0 15,2 14 0-15,-2 11 0 16,0 7 0-16,4 4 0 16,6 0-3-16,10-3-1 15,10-15-3-15,17-5-3 16,3-23-1-16,20 0-5 15,-10-28-3-15,21 6-3 16,-19-28-1-16,15 13 1 16,-20-20 2-16,-6 5 22 15,-1 10 5-15,-15-5 4 16,7 20 5-16,-26-11 3 15,8 28 5-15,-15-7-1 16,7 25 2-16,-9 1-20 0,0 11-2 16,-3 5 1-16,3 7-2 15,2 2 0-15,3-3-1 16,5-1 1-16,3-5-1 15,5-11 0-15,7-12 0 16,2-14 0-16,10-11 0 16,1-13 0-16,2-8-1 15,1-10 1-15,4-5 0 16,-2-4 0-16,2 5 1 15,-4 3-2-15,-6 8 0 16,0 11 0-16,-7 13 0 16,-11 13 0-16,14 21 0 15,-14 9 0-15,-3 12 0 0,-2 6-2 16,2 4 0-1,1 2-3-15,1-12-3 0,13-1-3 16,1-21-3-16,23 4-4 16,-11-35-5-16,29 10-3 15,-15-34-1-15,23 11 0 16,-11-21 1-16,19 8 1 15,-8-12 3-15</inkml:trace>
  <inkml:trace contextRef="#ctx0" brushRef="#br0" timeOffset="40183.2982">18505 4316 60 0,'27'-7'36'0,"-11"-7"0"15,-1 8 0-15,-21-13-22 16,6 19-3-16,-15-21-3 16,-1 17-2-16,-11-4-1 15,-3 10-1-15,-7 6 1 16,-3 12-2-16,-7 8 0 15,-1 15-1-15,-1 6 1 16,4 4-1-16,5 1 0 16,8-1-1-16,11-9 1 15,20-13-1-15,17-18 0 0,20-23 0 16,17-19 0-16,19-18 1 15,9-14-1-15,10-14 1 16,1-8-1-16,-7-3 0 16,-7-1 0-16,-11 9 0 15,-17 7 0-15,-18 16 1 16,-17 16-4-16,-15 17 2 15,-16 23 0-15,-11 22 2 16,-8 20-2-16,-3 13 0 16,3 15-2-16,7 5 1 15,11 1-1-15,14-3-1 16,19-6-4-16,15-20-3 15,21 2-6-15,-3-31-4 16,23 11-4-16,-20-32-4 16,16 11 1-16,-25-25-1 0,5 13-1 15,-26-16 4-15,-4 9 4 16,-17 24 36-16,-14-21 7 15,9 33 2-15,-25-12 4 16,16 32 2-16,-17-10 2 16,18 22 2-16,-13-17 0 15,24-2-34-15,2 5-5 16,4-15-9-16,23 9-11 15,-16-30-5-15,25 12-3 16,-12-23-8-16,13 1 1 16,-7-10-1-16</inkml:trace>
  <inkml:trace contextRef="#ctx0" brushRef="#br0" timeOffset="41009.3456">19936 3947 82 0,'7'-29'36'0,"-6"-3"-2"16,5 11 2-16,-7 1-32 15,5 6 1-15,-4 3-1 0,0 11 0 16,-4 11 1-16,-1 18 0 16,-7 10 0-16,3 12-1 15,-5 10-1-15,-1 10-2 16,-1 4 1-16,3 1-2 15,3-4 1-15,0-9-1 16,9-11 0-16,1-10 0 16,3-14 0-16,6-11 0 15,4-11 0-15,4-9 1 16,3-10-1-16,6-4 0 15,0-4 0-15,2-5-1 16,-2-1 1-16,1 2 0 16,1-1 0-16,-3 7 0 15,1 4 0-15,-3 7 0 0,-1 2 0 16,1 12 1-16,-1 5-1 15,-1 3-1-15,-4 6 1 16,-3 4 0-16,-8 4 0 16,-8 0 0-16,-13 6 0 15,-11-5-1-15,-11 3 2 16,-7-3-1-16,-2-6 0 15,-2-5-2-15,5-5 0 16,5-14-2-16,20-3-5 16,0-22-9-16,36 11-5 15,-5-24-4-15,29 15-3 16,-8-18-1-16,18 11-7 15,-3 0 2-15</inkml:trace>
  <inkml:trace contextRef="#ctx0" brushRef="#br0" timeOffset="42208.4142">20695 4227 101 0,'-15'-9'38'0,"1"14"3"15,-16-6-3-15,2 15-34 16,-12 3 1-16,1 9-2 16,-5 9 0-16,3 4-2 15,3 4 1-15,9 1-1 16,10-2 0-16,13-6-1 15,18-5 1-15,13-9-1 0,15-13 1 16,9-11-1-16,7-8 0 16,7-12 0-16,0-9 0 15,-5-4-1-15,-8-5 1 16,-10-5 0-16,-12 2-1 15,-10 4 2-15,-7 2-1 16,-12 6 0-16,-5 4 0 16,-4 8 1-16,-2 5 0 15,3 3-1-15,9 11 0 16,-12-1 0-16,12 1 0 15,7 15 1-15,6-7-1 16,5 2 0-16,3-4 1 16,9 0 0-16,3-3 0 15,3-3-1-15,-3-4 1 0,0-2 0 16,-6-1 0-16,-2 0-1 15,-6 2 1-15,-5-1-1 16,-14 6 0-16,14-2 1 16,-14 2-1-16,-4 20 0 15,-1 2 0-15,-5 6-1 16,-1 5 1-16,0 5-1 15,0 3 1-15,2 3-1 16,7-9 1-16,3-3 0 16,7-12 1-16,12-10-1 15,7-13 1-15,9-9-1 16,6-9 1-16,2-10-1 15,1-5 1-15,-2-8 0 16,-4 0 0-16,-3 4 1 16,-10 2-2-16,-7 7 0 0,-6 8 0 15,-8 8 0-15,-5 15 0 16,0 0 0-16,-15 26-2 15,1 1 1-15,2 7-1 16,2 2-2-16,6 6 0 16,4-7-2-16,14 3-2 15,0-17-5-15,20 8-4 16,-9-29-3-16,20 10-4 15,-14-25 0-15,16 12 0 16,-17-26-2-16,12 11 2 16,-14-14 3-16,-3 2 3 15,-3 7 26-15,-16-14 11 0,13 22 3 16,-25-16 4-16,6 31 2 15,-5-25 2-15,5 25 3 16,-17-2 0-16,10 14-22 16,-9 6-7-16,2 5-1 15,-3 7 0-15,0 4-2 16,1 1 1-16,2 1 0 15,0-4-1-15,6-3 0 16,2-7 0-16,5-11 0 16,1-11 0-16,19-3-1 15,-3-12 1-15,3-8-1 16,5-4 0-16,3-5 1 15,-1-5 0-15,1 2 0 16,-3 0-1-16,-2 5 1 16,-2 2-1-16,-3 10 0 0,-7 7 0 15,-10 11 0-15,17 8 0 16,-15 12-1-16,-1 5 0 15,0 7-1-15,2 8 0 16,0-2-3-16,9 4 0 16,-1-10-5-16,15 9-5 15,-8-26-4-15,26 17-5 16,-16-33-1-16,25 14-2 15,-12-26-1-15,16 6-1 16,-12-16 3-16,8-4 0 16</inkml:trace>
  <inkml:trace contextRef="#ctx0" brushRef="#br0" timeOffset="42435.4272">22506 4217 107 0,'-23'7'40'16,"-14"-2"0"-16,9 21 0 15,-15-7-30-15,12 13-6 16,1 2-1-16,10 3-1 15,5 1-1-15,12-2 0 16,9-7-2-16,12-11-1 16,18-5-2-16,5-16-3 15,23-1-7-15,-7-25-8 16,21 10-5-16,-19-29-3 15,21 12-1-15,-22-17-6 16,3 5 0-16,-14-2 4 16</inkml:trace>
  <inkml:trace contextRef="#ctx0" brushRef="#br0" timeOffset="42609.4372">22882 4154 127 0,'-37'35'40'16,"11"17"0"-16,-13-11-9 16,12 9-29-16,4 1-1 15,9-5-3-15,9 0-2 16,2-21-10-16,23 8-10 15,-20-33-6-15,37 14-3 16,-19-28-6-16,18-2-3 16,-5-15 3-16</inkml:trace>
  <inkml:trace contextRef="#ctx0" brushRef="#br0" timeOffset="42792.4476">22994 3762 120 0,'-32'6'39'15,"-4"-4"-1"-15,16 7-4 16,0 14-49-16,6-25-12 16,29 17-11-16,-1-8-1 15,15 12-1-15,0-8 2 16</inkml:trace>
  <inkml:trace contextRef="#ctx0" brushRef="#br0" timeOffset="43157.4685">23227 4103 106 0,'-24'24'41'0,"4"16"0"0,-11-7 0 16,11 14-26-16,-4-9-11 16,5 4-1-16,2-7-1 15,6 0 0-15,5-9-2 16,3-7 0-16,6-6 0 15,-3-13 0-15,25-10 0 16,-7-6 0-16,5-9 0 16,2-6 0-16,4-5 0 15,-1-1 0-15,-1 0 0 16,-1 3 0-16,-6 7 0 15,-3 6 0-15,-6 10 0 16,-11 11 0-16,13 7 0 16,-14 12 0-16,0 9-3 0,-5 2-1 15,5 7-1-15,-1-3-3 16,13 8-5-16,-7-21-8 15,27 12-3-15,-10-31-4 16,26 11-2-16,-8-23-2 16,20 1-6-16,-3-15 5 15</inkml:trace>
  <inkml:trace contextRef="#ctx0" brushRef="#br0" timeOffset="43579.4926">23828 4187 115 0,'-17'-17'42'0,"2"18"0"15,-19-5-2-15,7 17-34 16,-8 2-2-16,-3 12-1 15,1-1 0-15,4 5-3 0,5 0 0 16,8-1 0-16,10-5 0 16,9-3 0-16,9-10 0 15,8-9 0-15,7-7 0 16,8-5 0-16,3-6 0 15,0-5 0-15,2-2 0 16,-2-2 0-16,-4 3 0 16,-3 3 0-16,-4 6 0 15,-8 9 0-15,-15 3 0 16,14 22 0-16,-18 9 0 15,-6 12 0-15,-6 15 0 16,-9 13 0-16,-7 7 0 16,0 5 0-16,-4-1 0 15,-3-5 0-15,-3-7 0 0,1-13 0 16,1-13 0-16,-2-19-3 15,10-8-4-15,-7-22-2 16,15 2-6-16,-18-27-5 16,20 12-6-16,-22-30-3 15,15 13-1-15,-23-25-3 16,7 6 3-16,-16-15-2 15</inkml:trace>
  <inkml:trace contextRef="#ctx0" brushRef="#br0" timeOffset="44544.5478">1100 6233 85 0,'9'-34'35'15,"3"10"1"-15,-18-5 2 16,-2 14-30-16,-16 0-1 15,-2 16-2-15,-10 6-1 16,-2 12 1-16,-7 7-2 16,3 15 0-16,3 5-1 15,6 8 0-15,9 4-1 16,9 3 0-16,10-2 0 15,14-4 1-15,10-8-1 16,14-9 1-16,10-11-1 16,10-13 1-16,4-16-1 15,1-11 1-15,-5-15 0 16,-6-8-2-16,-11-10 0 0,-11-2 0 15,-17-3-1-15,-18 3-1 16,-12 4 0-16,-10 4-2 16,-1 12 0-16,-5 2-2 15,8 15-1-15,2-4-4 16,28 15-10-16,0 0-5 15,32 7-3-15,5-12-4 16,25 9-4-16,9-10 2 16</inkml:trace>
  <inkml:trace contextRef="#ctx0" brushRef="#br0" timeOffset="44845.5649">2285 5673 90 0,'-19'-49'37'15,"1"14"-1"-15,-15-2 2 16,2 18-30-16,-9 7-3 16,-2 20-1-16,-6 19-1 15,-1 25 0-15,-3 20 0 16,0 24-1-16,-1 15 1 15,9 10-1-15,7 2 0 16,11 1-2-16,18-11 1 16,12-16-2-16,18-11-5 15,3-32-6-15,20-3-12 16,-20-34-6-16,17-2-3 0,-19-25-4 15,-3-7-1-15,-20-15 1 16</inkml:trace>
  <inkml:trace contextRef="#ctx0" brushRef="#br0" timeOffset="44995.5735">1682 6378 117 0,'-27'-25'39'0,"22"12"1"16,8-8-2-16,15 5-35 16,26-1-3-16,14-11-7 15,24 15-17-15,-2-20-6 16,23 12-8-16,-4-10-2 15,13 10-1-15,-4-5 2 16</inkml:trace>
  <inkml:trace contextRef="#ctx0" brushRef="#br0" timeOffset="45497.6023">3467 5923 57 0,'21'-45'34'16,"-10"-8"-1"-16,-3 3 0 15,-13-11-9-15,-4 14-17 16,-15-8-1-16,0 17-3 16,-13 4 2-16,0 12-1 15,-9 11-1-15,5 17 1 16,-4 15-2-16,3 20 1 15,1 21 1-15,7 16-1 16,0 19 0-16,4 15-1 16,3 6 1-16,8 5-2 15,3-3 1-15,7-13-1 16,9-14-5-16,1-24-4 0,21-7-14 15,-17-40-6-15,20-6-6 16,-13-28-4-16,8-7-1 16,-16-17 0-16</inkml:trace>
  <inkml:trace contextRef="#ctx0" brushRef="#br0" timeOffset="45641.6106">2901 6282 115 0,'-13'-2'39'0,"2"-4"1"15,22 12-1-15,8-14-35 16,26 0-4-16,25 0-6 15,6-24-17-15,30 15-8 16,-7-16-9-16,10 3-1 16,-6-7-1-16</inkml:trace>
  <inkml:trace contextRef="#ctx0" brushRef="#br0" timeOffset="46265.6463">4248 6320 73 0,'-4'15'36'15,"13"4"-1"-15,8-15 2 16,13 5-22-16,7-16-9 16,15-1 1-16,1-14-2 0,10 0-1 15,-4-9 0 1,0-2-1-16,-10-2 0 0,-8 1-1 15,-15 1 0-15,-12 0-1 16,-16 9 0-16,-14 1-1 16,-10 7 1-16,-11 7-1 15,-6 9 1-15,-5 10-1 16,0 10 0-16,2 12 1 15,6 11 0-15,7 7-1 16,13 6 1-16,13 3-1 16,12-3 0-16,13-4-1 15,18-7-3-15,11-12-1 16,26-3-10-16,-2-27-8 15,24 2-7-15,-13-22-3 0,13 1-6 16,-10-15 0-16,0 0 3 16</inkml:trace>
  <inkml:trace contextRef="#ctx0" brushRef="#br0" timeOffset="46648.6682">5262 6158 103 0,'-32'-24'38'16,"8"14"1"-16,-14-5-1 15,5 12-33-15,-4 6-1 16,4 14-1-16,-5 7 0 15,1 11 1-15,0 12-2 16,5 1 1-16,3 3-1 16,9-3 0-16,10-3-1 15,11-10 1-15,14-12-2 16,10-16 1-16,13-14-1 0,10-13 0 15,3-10 1-15,1-10-1 16,-2-6 1-16,-6-4-1 16,-6 1 1-16,-9 8-1 15,-10 7 0-15,-11 11 0 16,-8 23 0-16,0 0 0 15,-18 13 0-15,4 15-1 16,1 10-1-16,0 6 0 16,10 3-2-16,5-4-3 15,18 0-4-15,1-23-8 16,30 9-6-16,-7-32-3 15,27 7-3-15,-12-26-1 16,15 1-5-16,-10-13 2 16</inkml:trace>
  <inkml:trace contextRef="#ctx0" brushRef="#br0" timeOffset="46865.6806">5825 6102 104 0,'-9'-17'39'0,"-15"0"0"16,1 21 0-16,-20 10-33 16,10 12-1-16,-3 11-1 15,3 10-1-15,3 6-1 16,8 3 0-16,9-1-1 15,14-10 0-15,16-11-1 16,14-19-1-16,21-16-3 16,7-24-4-16,24-9-8 15,-8-30-9-15,25 5-4 16,-19-27-3-16,12 8-6 15,-17-15-1-15,-5 5 1 0</inkml:trace>
  <inkml:trace contextRef="#ctx0" brushRef="#br0" timeOffset="47211.7002">6341 5679 106 0,'-44'63'43'0,"6"17"-1"16,-10-4 0-16,12 10-37 16,7-8 0-16,9-3-1 15,11-13-1-15,13-9-1 16,5-9-1-16,11-16-1 15,6-12 2-15,6-15-2 16,1-15 0-16,4-8 0 16,-4-8 0-16,0-4 0 0,-4-3 0 15,-3 2 0-15,-5 5 0 16,-5 7 0-16,-1 12 0 15,-2 13 0-15,-4 15 0 16,-2 11 0-16,-1 11 0 16,-2 6 0-16,2 7 0 15,3-2-5-15,10 0-5 16,-4-15-3-16,17 5-7 15,-10-29-4-15,23 4-6 16,-11-28-3-16,27 2-5 16,3-14-1-16,16-7 5 15</inkml:trace>
  <inkml:trace contextRef="#ctx0" brushRef="#br0" timeOffset="47785.7328">7866 6055 97 0,'5'-29'38'0,"3"12"1"0,-17-5-1 16,3 11-33-16,-17 5 1 15,-4 12-2-15,-6 10-1 16,-3 15 1-16,-4 10-1 15,4 10 0-15,4 3 0 16,9 5-1-16,12-6 0 16,16-2 0-16,12-12-1 15,17-11 0-15,14-18-1 16,8-10 1-16,8-15 0 15,1-8-1-15,-10-8 2 16,-1-8-2-16,-17-3 0 16,-14-3 0-16,-14 3 0 15,-12 2-2-15,-12 6 1 16,-10 6-1-16,-2 10 0 0,-7 8-1 15,5 10-1-15,2 7 0 16,11 8-1-16,6-3-3 16,20 10-8-16,-10-22-5 15,47 15-5-15,-16-30-2 16,28 4-2-16,-6-22-3 15,16-5-4-15,-5-12 6 16</inkml:trace>
  <inkml:trace contextRef="#ctx0" brushRef="#br0" timeOffset="47992.7449">8568 5411 98 0,'-23'-17'39'0,"5"31"0"16,-10 14-1-16,5 25-33 15,-4 17-1-15,0 16 0 0,3 13 0 16,1 9-1-16,4-1-1 15,8-6-1-15,3-4-2 16,7-22-2-16,11-2-10 16,-7-32-11-16,21-1-5 15,-24-40-3-15,33 14-5 16,-21-31-2-16,2-4 1 15</inkml:trace>
  <inkml:trace contextRef="#ctx0" brushRef="#br0" timeOffset="48158.7546">8276 6064 116 0,'0'0'38'0,"0"0"2"16,35-13-3-16,8 1-36 0,6-6-1 16,14-4-7-16,1-14-5 15,17 11-14-15,-12-23-6 16,5 9-7-16,-14-9-2 15,0 4 1-15</inkml:trace>
  <inkml:trace contextRef="#ctx0" brushRef="#br0" timeOffset="48536.7762">8969 5483 107 0,'-32'49'39'0,"10"20"3"16,-12-7-4-16,11 18-31 15,1-1-1-15,5 1-2 16,5-9 0-16,7-3 0 0,7-13 0 15,3-9-4-15,6-15 0 16,6-12 0-16,2-14 0 16,0-11 0-16,2-13 0 15,2-7 0-15,1-5 0 16,-2-2 0-16,-2-2 0 15,-3 5 0-15,-3 6 0 16,-2 11 0-16,0 13 0 16,-4 13 0-16,-2 11 0 15,-2 12 0-15,2 8 0 16,-1 4 0-16,6 4 0 15,1-5-6-15,13 1-3 16,0-22-6-16,20 5-6 0,-11-31-3 16,22 5-5-16,-16-28-2 15,12 3-1-15,-16-18-4 16,0-2 3-16</inkml:trace>
  <inkml:trace contextRef="#ctx0" brushRef="#br0" timeOffset="49119.8095">9411 6072 116 0,'-21'22'39'0,"14"13"1"15,-3-13-1-15,20 1-35 16,6-12 0-16,14-1-2 16,7-14-1-16,8-7 1 15,3-10-1-15,-2-6 0 16,-6-5-1-16,-6-2 1 0,-9-3-3 15,-11 0 3-15,-11 3-3 16,-10 5 3-16,-13 10-3 16,-5 7 1-16,-10 12 1 15,-1 11 0-15,-3 13 3 16,2 9-4-16,8 10 4 15,7 5-3-15,11 0 3 16,15-1-1-16,13-8-2 16,12-9 0-16,13-10 0 15,8-13 0-15,6-12 0 16,1-9 0-16,-2-8 0 15,-2-4 0-15,-11-1 0 16,-8 3 0-16,-9 2 0 16,-11 11 0-16,-14 11 0 15,0 0 0-15,-10 33 0 0,-8-3 0 16,2 9 0-16,-2 3 0 15,4 2 0-15,5-5 0 16,2-5 0-16,8-10 0 16,4-13 0-16,-5-11 0 15,22-15 0-15,-7-6 0 16,2-14 0-16,1-3 0 15,0-7 0-15,2-2 0 16,4 0 0-16,-1 0 0 16,8 9 0-16,-7-1-9 15,11 14-2-15,-14-9-6 16,13 22-7-16,-15-12-2 15,24 19-4-15,-12-13-2 16,30 11-1-16,3-8 2 0,22-3-2 16</inkml:trace>
  <inkml:trace contextRef="#ctx0" brushRef="#br0" timeOffset="50825.907">11350 5646 67 0,'0'0'34'0,"0"0"0"16,-15 19 1-16,-4-4-24 15,5 15-4-15,-5 5 0 16,1 12-1-16,-6 9 1 15,1 12-1-15,-4 3 0 16,4 6-1-16,-3-7-1 16,8-5-2-16,3-10-1 15,6-11 1-15,4-14-1 0,6-15 1 16,-1-15-1-16,20-20 1 15,-2-13-1-15,3-10 1 16,3-12-1-16,-3-7 2 16,2-7-5-16,2-3 4 15,-4-4-3-15,2 5 1 16,-5 5-2-16,-1 10 2 15,1 9-2-15,-3 15 0 16,1 11 3-16,2 17-3 16,0 20 2-16,2 14 3 15,2 14-1-15,2 9 0 16,2 11 1-16,-1 6-2 0,3 5 1 15,-2-1 1-15,-1-4-3 16,-4-5-3-16,2-3-1 16,-7-14-1-16,3-7-5 15,-10-23-9-15,13 1-5 16,-22-19-4-16,14-9-3 15,-20-16-1-15,5 2-6 16,-15-10 3-16</inkml:trace>
  <inkml:trace contextRef="#ctx0" brushRef="#br0" timeOffset="51508.9462">11416 6116 107 0,'-45'-2'38'0,"1"-6"0"16,22 10 0-16,10-10-31 16,24-1-3-16,23-7-1 15,20-6-2-15,12-5-2 0,14-4 2 16,6-5-2-16,3 0 2 15,-5 0-2-15,-10 6 2 16,-14 3-3-16,-13 8 3 16,-15 5 0-16,-16 8-1 15,-17 6 1-15,-1 12-2 16,-15 7 3-16,-5 11-2 15,-2 5 2-15,-4 10-2 16,3 1 2-16,4 5-2 16,4-2 2-16,5-3-2 15,4-8 1-15,7-4 0 16,5-15-1-16,5-10 1 15,5-13 0-15,6-13 0 16,4-16 0-16,1-7 0 0,3-13-1 16,-1-7 2-16,0-9-3 15,-2 0 0-15,-4 2 0 16,-4 9 0-16,-4 12 0 15,-8 11 0-15,-4 19 1 16,-2 16-2-16,-4 29 2 16,2 10 2-16,0 16-1 15,3 6 1-15,2 4 0 16,9 6-1-16,5-7 1 15,8-8-2-15,4-9 0 16,3-11 0-16,2-14 0 16,0-17 0-16,1-16 0 15,-4-15 0-15,-2-14 0 16,-2-14 0-16,-6-12 0 0,-4-5 0 15,-2-5 0-15,-5-1 0 16,-2 8 0-16,-4 6 0 16,-2 13 0-16,-4 13 0 15,1 17-2-15,1 20-2 16,0 0-1-16,4 18-3 15,12 18-3-15,-5-7-2 16,22 17-6-16,-12-16-1 16,27 12-4-16,-13-21 0 15,27 8-1-15,-16-20 0 16,11-1 1-16,-9-12 2 15,2-8 1-15</inkml:trace>
  <inkml:trace contextRef="#ctx0" brushRef="#br0" timeOffset="51726.9587">13086 5671 110 0,'0'0'38'0,"-26"19"2"15,14 9 2-15,-9 5-35 16,7 13-2-16,-1 9-1 16,5 10-1-16,0 5-1 15,7-1 0-15,4 1 0 16,4-8-6-16,10-7 0 15,1-13-3-15,13-5-8 16,-10-28-6-16,20 0-5 16,-17-29-4-16,17 3-3 15,-21-22-3-15,5-5-2 16,-13-9 5-16</inkml:trace>
  <inkml:trace contextRef="#ctx0" brushRef="#br0" timeOffset="52012.975">13112 5678 110 0,'3'-16'40'0,"18"18"-2"15,0-5 2-15,17 7-37 16,8 3 0-16,8 8-1 16,2 5 0-16,2 8 1 15,-8 5 0-15,-5 10-1 16,-11 6 1-16,-17 8-2 15,-12 5 1-15,-20 1 1 16,-18 4-3-16,-14-1 0 16,-14-1 0-16,-10-7 0 15,-4-4-4-15,-5-16-3 0,17-4-5 16,-3-22-6-16,30 2-7 15,-4-29-4-15,40 15-3 16,-7-47-3-16,31 9-6 16,7-8 5-16</inkml:trace>
  <inkml:trace contextRef="#ctx0" brushRef="#br0" timeOffset="52364.9952">11695 6730 125 0,'12'6'41'16,"16"-13"1"-16,34 2-2 15,24-8-37-15,20-2-1 16,24-2 0-16,17 0-2 15,9 1 0-15,1 4 0 16,-4 5-3-16,-17 3-5 16,-12 12-11-16,-33-13-6 15,-6 15-7-15,-38-15-4 16,-14 5-5-16,-21-8-2 0,-12 8 4 15</inkml:trace>
  <inkml:trace contextRef="#ctx0" brushRef="#br0" timeOffset="52929.0269">14782 5565 86 0,'0'0'37'0,"0"0"-1"16,-9 42 3-16,-12 4-33 15,12 14-2-15,-4 8 1 16,0 11-2-16,-1 7 0 16,3 0 0-16,3-3-1 15,1-8-3-15,6-7-4 16,-2-21-15-16,18 1-14 15,-7-23-4-15,9-4 1 16,-7-19-2-16</inkml:trace>
  <inkml:trace contextRef="#ctx0" brushRef="#br0" timeOffset="53124.0386">14497 6113 111 0,'-23'3'39'15,"6"-5"1"-15,17 2-3 16,27 1-35-16,15-11-1 15,22-9-1-15,16-6-3 16,17-4-3-16,4-16-14 16,18 7-11-16,-10-15-6 15,5 7-2-15,-17-9-1 16</inkml:trace>
  <inkml:trace contextRef="#ctx0" brushRef="#br0" timeOffset="53529.0612">15499 5408 100 0,'-28'22'40'0,"-10"7"0"15,10 24-1-15,-12-2-33 16,7 18-2-16,-3 7 1 16,4 5-1-16,0 1-1 15,3 1 0-15,4-8 0 16,9-11-1-16,4-7 0 15,10-11-1-15,7-13-1 16,5-13 1-16,6-15-1 16,9-14 0-16,3-11 2 15,4-9-2-15,2-11 0 16,-1-5 0-16,1 0 0 15,-3 3 0-15,-2 9 0 0,-7 7 0 16,-6 17 0-16,-4 14 0 16,-6 17 0-16,-5 10 0 15,-1 12 0-15,2 3-2 16,4 6 0-16,2-5-2 15,11-1-1-15,0-16-2 16,17-1-5-16,-7-28-6 16,21 7-6-16,-17-31-4 15,16 10-2-15,-20-24-2 16,4 5-6-16,-14-9 4 15</inkml:trace>
  <inkml:trace contextRef="#ctx0" brushRef="#br0" timeOffset="53852.0802">15764 6077 110 0,'-9'16'39'0,"0"-7"2"16,17 11-2-16,-8-20-33 15,35 17-4-15,5-15 1 16,12-5-2-16,6-4 1 16,7-7-1-16,-6-4-1 15,2-2 1-15,-13-2-1 16,-12-1 0-16,-14 3 0 15,-13-1 0-15,-13 5-1 16,-14 5 0-16,-9 4 1 16,-11 9 0-16,-7 8 0 15,0 7 1-15,0 5-1 16,4 8 1-16,9 4 1 15,15 1-1-15,14 0 0 16,16-5-1-16,21-4-3 0,5-11-6 16,26 5-7-16,-11-23-8 15,25 12-5-15,-22-25-3 16,17 10-4-16,-15-15-7 15,7-3 4-15</inkml:trace>
  <inkml:trace contextRef="#ctx0" brushRef="#br0" timeOffset="54634.1249">17384 5904 93 0,'0'0'37'16,"3"-21"0"-16,-3 21 1 15,0 0-32-15,-15 10-2 16,4 5 0-16,-2 6-1 15,-1 5 1-15,-1 7-1 16,1 3 0-16,3 7-1 16,2-2 0-16,6 3 0 15,6-2-1-15,10-7 0 16,6-5-1-16,6-9 1 15,8-9-1-15,0-10 0 16,4-12 1-16,2-10-1 16,-5-11 0-16,-1-4 0 15,-6-5 1-15,-3-1-1 16,-5-1 0-16,-2 3 0 15,-2 6 1-15,-3 8-1 0,-1 8-1 16,-11 17 1-16,16 0 0 16,-8 17 0-16,-1 7 0 15,0 10 0-15,0 4 0 16,3 2 1-16,2-2-1 15,2-2 1-15,1-10 0 16,3-8 0-16,2-13 0 16,1-12 0-16,2-12 1 15,2-11-1-15,0-9-1 16,0-7 0-16,-1-2-2 15,-2-2 1-15,1 5-4 16,-3 2 1-16,0 14-6 16,-6-1-3-16,13 24-9 15,-22-10-2-15,24 27-4 0,-17-13-3 16,18 19-3-16,-3-7-2 15,8 5 4-15</inkml:trace>
  <inkml:trace contextRef="#ctx0" brushRef="#br0" timeOffset="55039.1481">18528 5861 95 0,'-27'3'38'16,"-16"-2"2"-16,3 13-3 15,-14-3-26-15,6 16-5 16,3-1 1-16,5 10-2 15,5 0-2-15,11 4 0 0,10-4-2 16,15-3 1-16,13-7-1 16,10-10 0-16,15-10 0 15,4-9-1-15,6-9 1 16,1-10-1-16,-2-6 0 15,-8-4 1-15,-5-2-1 16,-9 1 0-16,-7 4 0 16,-8 3 0-16,-5 7-1 15,-7 9 1-15,1 10 0 16,-15 7 0-16,4 11 0 15,2 10 0-15,0 4-1 16,4 3-1-16,6 4-1 16,6-9-3-16,14 2-4 15,2-21-6-15,26 3-7 0,-8-32-4 16,27 8-3-16,-11-30-1 15,17 4-4-15,-7-16 0 16,1-5 2-16</inkml:trace>
  <inkml:trace contextRef="#ctx0" brushRef="#br0" timeOffset="55249.16">19273 5492 109 0,'-30'32'40'0,"1"25"1"15,-11-1-1-15,-1 14-36 16,6 6 0-16,5 0-1 15,8-3 0-15,13-9-3 16,12-6-1-16,9-20-4 0,20-3-9 16,-3-35-9-16,27 1-5 15,-13-30-4-15,17-1-3 16,-12-17-4-16,4-5 1 15</inkml:trace>
  <inkml:trace contextRef="#ctx0" brushRef="#br0" timeOffset="55451.1716">19666 5390 107 0,'-6'21'41'0,"-18"17"1"16,-1 30-2-16,-16 2-33 16,4 7-2-16,3 9-2 15,3-5-1-15,8 0-1 16,9-8-3-16,15-6-3 15,5-22-8-15,25 7-11 0,-11-35-4 16,28 4-7-16,-11-27-2 16,16-2-4-16,-11-20 3 15</inkml:trace>
  <inkml:trace contextRef="#ctx0" brushRef="#br0" timeOffset="55783.1906">19849 5830 92 0,'-24'0'41'0,"2"15"0"16,-13-4 1-16,9 9-20 15,-1-1-17-15,6 0-2 16,2 0 1-16,9-2-2 16,10-2-1-16,7-4 1 15,11-1-2-15,4-3 0 0,7-2 0 16,-1-1 0-16,2 1 0 15,-3 4 0-15,-6 3 0 16,-5 7 0-16,-10 5 0 16,-6 5 0-16,-5 3 0 15,-8 3 0-15,-5 0 0 16,-7-3 0-16,0-2 0 15,-3-12-6-15,10 1-4 16,-13-20-5-16,31 1-8 16,-32-16-4-16,37 4-5 15,-13-27-2-15,25 0-6 16,-2-10 2-16</inkml:trace>
  <inkml:trace contextRef="#ctx0" brushRef="#br0" timeOffset="56468.2293">20851 5851 95 0,'-10'-16'35'15,"10"16"1"-15,-19-21-1 16,19 21-30-16,-24-2 0 15,9 13-1-15,-7 8 2 16,-2 11-2-16,0 6 2 16,4 10-4-16,-2 1 3 0,10 3-3 15,5-4 3-15,11-4-4 16,11-7 1-16,9-12-1 15,7-11 1-15,7-10-1 16,5-13 0-16,1-8 1 16,-2-10-2-16,-4-7 0 15,-6-2 0-15,-10-4 0 16,-8 1-2-16,-9 1 2 15,-7 5-3-15,-12 4 2 16,-4 12-2-16,-3 6 2 16,-1 11-1-16,0 6 0 15,7 12 2-15,6 3-5 16,16 8-1-16,5-12-10 15,29 17-5-15,-4-27-6 0,32 10-3 16,-6-22-6-16,26-3-4 16,-3-12 3-16</inkml:trace>
  <inkml:trace contextRef="#ctx0" brushRef="#br0" timeOffset="56706.2435">21834 5307 114 0,'-37'-18'40'0,"-15"8"0"15,4 30-7-15,-8 12-30 16,2 22 0-16,-3 19-2 16,4 13 3-16,2 12-1 15,8 4-1-15,11 0-1 0,12-5 0 16,15-8-3-16,10-16-3 15,18-8-8-15,-11-32-12 16,22 1-4-16,-20-32-5 16,9-2-6-16,-18-22 0 15,-3-4 2-15</inkml:trace>
  <inkml:trace contextRef="#ctx0" brushRef="#br0" timeOffset="56872.253">21237 5883 124 0,'-6'-17'39'0,"21"15"3"16,6-7-3-16,25 5-36 15,10 2-5-15,9-9-5 16,20 14-8-16,-9-21-10 16,21 16-6-16,-12-19-6 0,10 10-4 15,-6-12-1-15,10 3 3 16</inkml:trace>
  <inkml:trace contextRef="#ctx0" brushRef="#br0" timeOffset="57337.2796">22773 5459 99 0,'0'0'37'0,"4"15"2"16,-8 1-2-16,4 19-33 16,-11 4-1-16,1 12 0 0,-7 10 1 15,-4 7 0-15,-2 1-1 16,-1 3 0-16,4-3-2 15,2-7-1-15,9-3-4 16,-4-23-15-16,24 7-9 16,-13-23-11-16,15-2 1 15,-13-18-2-15,16-5 2 16</inkml:trace>
  <inkml:trace contextRef="#ctx0" brushRef="#br0" timeOffset="57520.2899">22452 5958 125 0,'-15'-3'40'0,"-1"-5"1"15,16 8-1-15,16-8-37 0,17-5-2 16,21-7-2-16,14-7-1 16,17-6-4-16,6-15-7 15,22 9-12-15,-16-21-7 16,14 7-10-16,-17-12 1 15,-6 4 1-15</inkml:trace>
  <inkml:trace contextRef="#ctx0" brushRef="#br0" timeOffset="57916.3127">23381 5107 116 0,'-43'38'41'0,"6"19"1"16,-8 1-2-16,3 11-37 15,7 6 0-15,9 10 0 0,-4 1 1 16,5 0-1-16,3-7-3 15,6-4 0-15,2-9 0 16,4-8 0-16,4-14 0 16,4-14 0-16,6-14 0 15,6-13 0-15,7-11 0 16,4-13 0-16,5-9 0 15,3-7 0-15,1-5 0 16,4 0 0-16,-6 3 0 16,1 7 0-16,-9 8 0 15,-2 15 0-15,-8 13 0 16,-6 12 0-16,-3 17 0 15,-4 7 0-15,4 9 0 16,-1 2 0-16,13 3 0 16,0-11-4-16,16 0-6 0,2-24-9 15,21 8-5-15,-12-33-3 16,19 6-6-16,-15-27-1 15,6 1-6-15,-13-11 4 16</inkml:trace>
  <inkml:trace contextRef="#ctx0" brushRef="#br0" timeOffset="58472.3445">23617 5810 116 0,'-30'12'41'0,"13"15"0"16,-3-9 0-16,20 2-33 15,8-4-4-15,14 0-2 16,9-8 0-16,10-4-2 15,5-9 0-15,6-3 0 0,2-6 0 16,-4-3 0-16,-8-4 0 16,-6-2 0-16,-12-4 0 15,-8 6 0-15,-16-2 0 16,-6 5-2-16,-14 3 2 15,-6 11-2-15,-7 5 2 16,-10 9 0-16,0 12 1 16,-3 7 0-16,2 10 1 15,2 4-2-15,15 5 0 16,6-3 0-16,15-2 0 15,16-6 0-15,17-7 0 16,12-14-3-16,20-7-2 16,4-17-5-16,19 3-8 0,-17-26-5 15,16 14-6-15,-21-27-1 16,9 13-2-16,-22-11-6 15,-4 6 2-15,-18-2 5 16,-8-2 41-16,-2 25 10 16,-25-10 3-16,10 25 5 15,-28 1 6-15,10 20 5 16,-13 2 2-16,7 22-2 15,-12-2-33-15,11 7-3 16,2-1 0-16,9-1-2 16,10-4-1-16,4-8-3 15,14-5-4-15,-2-27-12 16,23 8-7-16,-16-30-6 15,19 4-3-15,-9-22-4 0,3 0-2 16,-5-14 4-16</inkml:trace>
  <inkml:trace contextRef="#ctx0" brushRef="#br0" timeOffset="58862.3668">24411 5560 112 0,'1'28'40'15,"2"9"3"-15,-12-6-3 16,14 7-33-16,-8 4-3 15,3 3 1-15,-1 1-1 16,0 6-4-16,-2-3 0 16,0-1 0-16,0-1 0 15,-3-1 0-15,3-7 0 0,-2-3 0 16,0-8 0-16,1-9 0 15,4-19 0-15,0 0 0 16,0 0 0-16,9-18 0 16,3-6 0-16,-1-8 0 15,3-3 0-15,6-5 0 16,3 4 0-16,4-2 0 15,3 3 0-15,2 3 0 16,6 5 0-16,5 4 0 16,9 7 0-16,-2-3-4 15,10 14-9-15,-10-17-5 16,22 23-6-16,-20-24-5 15,25 23-3-15,-23-21-3 16,19 11-1-16,-9-5-2 16</inkml:trace>
  <inkml:trace contextRef="#ctx0" brushRef="#br0" timeOffset="59787.4197">1188 7611 70 0,'4'-24'38'0,"0"12"-1"15,-9-8 1-15,5 20-9 16,-17-17-23-16,-4 21 0 16,-14 7-2-16,-5 17 0 15,-11 11-1-15,-4 13 0 0,-2 7-2 16,4 4 1-16,7 1-1 15,14-3 0-15,20-7-1 16,22-16-1-16,23-15-1 16,24-17-3-16,28-6-9 15,1-23-10-15,34 4-6 16,-8-27-3-16,13 5-6 15,-16-12 0-15,-4 8 2 16</inkml:trace>
  <inkml:trace contextRef="#ctx0" brushRef="#br0" timeOffset="60432.4566">1693 7674 117 0,'-51'20'40'16,"11"14"0"-16,-7-6-1 16,11 11-34-16,11 0-2 0,10 4 0 15,8-2-2-15,13-2 1 16,10-7-1-16,13-4 0 15,13-13 0-15,3-11-1 16,9-11 0-16,0-8-1 16,1-11 0-16,-5-12 0 15,-9-1 0-15,-9-8-1 16,-9-2 1-16,-12 3 0 15,-10 1 0-15,-5 3 0 16,-5 7 1-16,-4 6 0 16,-1 6 0-16,2 9 1 15,0 7 0-15,12 7-1 16,-12 10 1-16,17 2-1 0,7 0 1 15,5-1-1-15,11-1 1 16,4-2 0-16,8-4 0 16,3-2-1-16,1-3 1 15,-4 2 0-15,-4 6 0 16,-7 6 1-16,-6 5-2 15,-8 11 0-15,-8 6 0 16,-9 5 0-16,-7 6 0 16,-2-1 0-16,-4 0 0 15,0-6 0-15,5-9 0 16,4-8 0-16,6-22 0 15,10 5 0-15,10-23 0 16,4-9 0-16,10-11 0 16,4-8 0-16,4-3 0 15,-6 1 0-15,0 2 0 16,-4 10 0-16,-9 7 0 0,-4 14 0 15,-9 15 0-15,-5 13 0 16,-5 13 0-16,-4 8 0 16,3 11 0-16,-3-4-7 15,8 10-4-15,-8-14-5 16,26 13-8-16,-17-24-2 15,28 7-5-15,-14-22-3 16,18 0 0-16,-3-14-2 16,9-9 4-16</inkml:trace>
  <inkml:trace contextRef="#ctx0" brushRef="#br0" timeOffset="60912.484">3109 7171 109 0,'-9'27'39'15,"-8"9"-1"-15,9 21 0 16,-8 13-33-16,6 16-1 16,-1 6-1-16,4 9-2 15,0 5 1-15,3-6-3 16,5-7 0-16,3-14-1 15,9-12-4-15,1-27-9 16,20-3-10-16,-15-29-8 16,15-7-3-16,-13-22-3 0,4-4 1 15</inkml:trace>
  <inkml:trace contextRef="#ctx0" brushRef="#br0" timeOffset="61116.4956">2848 7780 121 0,'-31'-9'40'16,"20"11"1"-16,11-2-2 15,20-23-35-15,14 9-1 16,17-5-2-16,21-7-2 16,9-2-1-16,14 0-2 15,-2-8-7-15,15 20-12 16,-20-13-6-16,8 24-7 15,-20-7-3-15,-6 15-2 0,-15 1 3 16</inkml:trace>
  <inkml:trace contextRef="#ctx0" brushRef="#br0" timeOffset="61544.5202">3877 7633 99 0,'-11'-5'38'16,"-8"-8"1"-16,0 13 0 15,-14-2-31-15,4 10 0 16,-11 6-3-16,0 11 0 15,-8 10-1-15,4 5-1 16,0 6-1-16,9 3 1 16,8-4-1-16,9-2-2 15,17-11 0-15,15-9 0 16,14-14 0-16,14-10 0 0,6-11 0 15,10-8 0-15,0-9 0 16,0-3 0-16,-7-5 0 16,-8 2 0-16,-11 5 0 15,-10 5 0-15,-9 4 0 16,-8 8 0-16,-5 13 0 15,-13 1 0-15,2 12 0 16,2 6 0-16,-5 7 0 16,8 4 0-16,1 7 0 15,5-5-3-15,8 2-3 16,6-9-1-16,17 0-6 15,-3-22-5-15,22 5-5 16,-12-26-5-16,21 5-1 0,-16-22-1 16,15 3-4-16,-13-13 1 15,-2 0 5-15</inkml:trace>
  <inkml:trace contextRef="#ctx0" brushRef="#br0" timeOffset="61717.5301">4361 7688 14 0,'30'-36'21'15,"-19"-9"5"-15,5 23 4 16,-16 0 5-16,0 22 1 16,-12 14 2-16,4 24-19 15,-12 5-14-15,4 12 0 16,-3 7-4-16,0 3 1 15,4-1-2-15,6-9-1 16,8-8-2-16,2-27-10 16,20-2-11-16,-10-28-6 15,18-5-5-15,-6-24-4 16,11-7-1-16,-5-19 3 0</inkml:trace>
  <inkml:trace contextRef="#ctx0" brushRef="#br0" timeOffset="62204.5579">4483 7331 96 0,'-8'16'39'0,"-4"-2"0"16,15 11-1-16,0-5-21 16,12-3-16-16,9-1 0 15,10-5-1-15,6-1 1 16,7 0 0-16,-3-3 0 15,0 5 1-15,-7-1 0 16,-2 10 1-16,-12 2 0 16,-11 10 0-16,-10 5-1 0,-9 10 1 15,-7 2 0-15,-5 2-3 16,-5 5 0-16,2-6 0 15,-1-4 0-15,5-6 0 16,6-8 0-16,2-13 0 16,10-20 0-16,10 7 0 15,9-23 0-15,9-10 0 16,7-12 0-16,7-11 0 15,5-4 0-15,4-1 0 16,-4 1 0-16,0 4 0 16,-11 13 0-16,-6 9 0 15,-10 17 0-15,-10 15 0 16,-9 17 0-16,-7 11 0 15,-3 10 0-15,-6 8-5 0,6 3 1 16,-3-5-3-16,12 5-3 16,-2-24-6-16,22 3-6 15,-10-28-3-15,26 4-2 16,-14-27-3-16,21 2-2 15,-10-18-3-15,8-11 4 16</inkml:trace>
  <inkml:trace contextRef="#ctx0" brushRef="#br0" timeOffset="62821.5932">5340 7667 114 0,'-12'27'40'0,"-5"-6"0"16,18 6-2-16,6-11-35 0,13-5 1 15,8-10-3 1,13-8 1-16,10-10-1 0,3-9 0 15,2-7-1-15,-1-5 0 16,-7-3 0-16,-11 1 0 16,-10 3 0-16,-13 5 0 15,-16 10 0-15,-13 9 0 16,-14 11 0-16,-8 11 0 15,-12 14 0-15,-1 11 1 16,0 8 0-16,3 8 0 16,10 2 0-16,11 0 1 15,15-5-1-15,19-5-1 16,15-12 1-16,15-12-1 15,11-10 0-15,5-10 0 0,7-11 0 16,-1-4 0 0,-3-4 0-16,-11 1-1 0,-8 2 1 15,-9 8 0-15,-10 7 0 16,-19 3 0-16,7 23-1 15,-17 0 1-15,-1 7 0 16,-2 3 0-16,-1 0 0 16,4-4 0-16,0-4 0 15,10-10 0-15,0-15 1 16,12 0 0-16,-2-17 0 15,7-11 1-15,1-9-2 16,4-5 0-16,0-5 0 16,1-1 0-16,2 1 0 15,-2 7 0-15,-1 5 0 16,2 6 0-16,0 10 0 0,4 0-3 15,6 9-3-15,-2-6-3 16,12 12-4-16,-7-14-6 16,19 17-4-16,-18-20-5 15,20 21-1-15,-20-11-2 16,16 16-1-16,-14-3 0 15,0 8 3-15</inkml:trace>
  <inkml:trace contextRef="#ctx0" brushRef="#br0" timeOffset="62965.6015">6665 7673 100 0,'-15'14'42'0,"7"2"1"15,-11-17-2-15,19 1-17 16,-11-2-31-16,3-21-4 16,8 23-10-16,-14-37-7 0,20 23-6 15,-21-17-3-15,6 3-7 16,-2-3 3-16</inkml:trace>
  <inkml:trace contextRef="#ctx0" brushRef="#br1" timeOffset="67388.8545">13570 8530 58 0,'0'0'34'0,"11"-5"-2"15,-11 5-8-15,11 27-9 16,-11-1-13-16,5 8-1 16,-1 15 0-16,-1 9-1 15,-1 15 1-15,2 12-2 16,3 15 2-16,-3 16 1 15,1 16 0-15,1 19 0 16,-4 15-1-16,2 16 2 16,-7 16-1-16,0 13 2 0,-3 1-3 15,-2 9 2-15,-3 1-2 16,7-2 2-16,2 0-3 15,4 7 1-15,6-1 0 16,6 2-1-16,1 7 1 16,1 7 0-16,-1 9 0 15,-3 16-2-15,-9 6 1 16,-3 8 0-16,-12 8 0 15,-8 5-1-15,-7 3 0 16,-3 3 2-16,-6-2-2 16,0 0 0-16,-1-6 1 15,4-5-1-15,2-7 1 16,8-10-1-16,4-10 1 15,4-17-2-15,5-17-2 16,8-126-2-16,4 6-31 0,1-13-1 16,2-1-1-16,0-17-2 15</inkml:trace>
  <inkml:trace contextRef="#ctx0" brushRef="#br1" timeOffset="68032.8913">13519 17930 32 0,'-63'23'36'0,"63"-23"0"16,0 0 0-16,-66 22-23 16,66-22-14-16,0 0 0 15,-49 14 2-15,49-14 0 16,0 0 0-16,0 0 0 15,0 0 1-15,0 0-1 16,0 0-1-16,0 0 3 16,0 0 0-16,0 0-3 15,73-43 1-15,-73 43 0 16,97-16-1-16,-36 9 2 15,10 0 0-15,10-1-4 16,14 1 0-16,6 1 3 0,14-1 0 16,12-1-1-16,11 2 3 15,10-2-6-15,16 0 3 16,6 1 2-16,13-1 0 15,9 1 1-15,114-5-2 16,100 1 0-16,-2-1-1 16,-11-1 2-16,-12 2 0 15,-20-1 0-15,-194 9-1 16,18 3-2-16,-13 1 1 15,14 1 2-15,-18 3-1 16,18 2 0-16,-3 0 0 16,12 0 1-16,1 2-2 15,10-1 1-15,3 2 0 16,11-3-1-16,-2 1 0 0,11 0 0 15,2-3 0-15,8-1 1 16,-3-2-2-16,-7-1-2 16,-11 1-11-16,-4-1-23 15,-14-1 1-15,-8 0-2 16,-15 2 2-16</inkml:trace>
  <inkml:trace contextRef="#ctx0" brushRef="#br1" timeOffset="69643.9834">23808 17745 49 0,'0'0'37'0,"0"0"-1"16,0 0-1-16,-32-4-29 15,19 6-2-15,3 0 0 16,-2-6 0-16,12 4-1 15,-6-19 0-15,11 4-1 16,1-13-1-16,4-2 1 16,4-9-1-16,4-5-1 15,4-9 1-15,0-9-2 16,1-4 0-16,3-7 0 15,-2-5-1-15,-5-6 1 0,1-9 0 16,-2-6 0-16,0-9 0 16,-3-8 1-16,0-9 1 15,-1-12-1-15,-1-10 0 16,-2-10 0-16,-3-5-1 15,-2-8 2-15,-4-2-2 16,-3-2 1-16,-6 4 0 16,-4-5 1-16,-3 4 1 15,-4-5 0-15,-2 0 1 16,-1-3 0-16,-2-1 0 15,-1-4 0-15,5-5 0 16,-2 0 0-16,3-5-1 16,3-1 0-16,7-2 0 15,1-3-2-15,5 1 2 0,2-1-2 16,6 1 0-16,5-2 1 15,2 4 0-15,5 3-1 16,0 2 2-16,2 7 0 16,3 1-1-16,-2-1 2 15,3 3-1-15,0 0 0 16,1 0 0-16,3-3 0 15,-1-2-1-15,3 0-3 16,4 2 3-16,2 0-3 16,-2 8 1-16,1 4-1 15,0 10 0-15,-1 5 2 16,-6 9-1-16,1 11 1 15,-7 8 1-15,-4 5 0 16,-3 8 1-16,-2 5-1 0,-6 7 1 16,-2 7-1-1,-5 8 0-15,0 6 0 0,-10 11-1 16,1 8 0-16,-4 9 0 15,2 9-1-15,-3 7 1 16,0 8 0-16,0 4 1 16,0 8-1-16,4 0 1 15,-1 7 1-15,0 1-2 16,0 5 2-16,-3 0-2 15,-1 6 1-15,-3 1 0 16,-5 2-1-16,-10 5 0 16,-6-1-1-16,-6 6 1 15,-11-4-1-15,-3 5 1 16,-11-5-1-16,-5 5 0 0,-8-5 0 15,-9-1 1-15,-6-1 0 16,-9 1 0-16,-10-2 0 16,-11 3-1-16,-10 0 1 15,-14 3 0-15,-11 2 0 16,-7 0 0-16,-9 5-1 15,-10-1 1-15,-3-1 0 16,-7-1 0-16,-4 1 0 16,-2 0 0-16,-4-4 0 15,-7 1 0-15,-4-3 0 16,-4 3 0-16,-7 2 0 15,-6-2 0-15,-3 1 0 16,-7 4 1-16,-2 0-2 16,-1 1 1-16,0 0 0 15,-1 1 0-15,3 0-1 0,-1-2 1 16,4-2 0-16,8 0-1 15,-1-1 1-15,3 0 0 16,7-1 0-16,3-3-1 16,5 0 0-16,7 3 1 15,3-1-1-15,6-2 0 16,9 0 0-16,5 0 0 15,8-2 0-15,7 1 0 16,10-2 0-16,8 1 0 16,7-3 0-16,14-1 1 15,12-2 0-15,10-3 0 16,12-2-1-16,13 0 1 15,11-5 0-15,14-1 0 16,8-2 0-16,8-2 0 0,9 2 0 16,7-2 0-16,5 2 0 15,6 0 0-15,4 1-1 16,4 3 1-16,13 6 0 15,-15-8 0-15,15 8 0 16,0 0 0-16,0 0 0 16,0 0 0-16,0 0 0 15,0 0 0-15,0 0 0 16,12 3 0-16,-10 13 0 15,-3 10 1-15,1 21 0 16,-4 19-1-16,-3 25 0 16,-7 27 2-16,-5 23-2 15,-9 19 1-15,-10 8-3 16,-2 5 0-16,-5-19-6 0,16-10-12 15,-1-43-18-15,17-30-1 16,8-45-1-16,21-30 0 16</inkml:trace>
  <inkml:trace contextRef="#ctx0" brushRef="#br1" timeOffset="70542.0347">13361 17670 15 0,'-5'-38'31'16,"2"11"0"-16,1 4 3 15,-7 2-25-15,12 7-1 16,-8 3-1-16,5 11-1 15,2-14-1-15,-2 14-1 16,0 0 0-16,13-14-2 0,-13 14 1 16,0 0 0-16,6-11 0 15,-6 11-1-15,0 12 2 16,-4 7-2-16,-3 11 0 15,7-30 1-15,0 0-2 16,-8 71 0-16,8-71 1 16,-7 63-2-16,7-63-1 15,-2 63-10-15,2-63-27 16,5 57 0-16,-5-57-1 15,0 0 1-15</inkml:trace>
  <inkml:trace contextRef="#ctx0" brushRef="#br2" timeOffset="74341.2521">15259 9104 68 0,'-20'-17'35'16,"-6"4"0"-16,-8 2-1 15,4 18-12-15,-15 2-19 16,0 13-1-16,-4 15 1 15,2 16 0-15,-1 10-1 16,10 12 1-16,8 6-1 16,16 4 2-16,14-3-2 15,23-4 2-15,26-13-3 16,24-14 2-16,22-21-2 15,14-21 1-15,14-21-1 16,6-23 0-16,-5-18 0 0,-13-14-2 16,-25-8 1-16,-24-7-1 15,-32 5 0-15,-29 2-1 16,-27 7 0-16,-27 8-2 15,-14 10 0-15,-12 4 0 16,1 16-2-16,6-5-14 16,22 23-17-16,14 4 1 15,36 8-1-15,7 12 1 16</inkml:trace>
  <inkml:trace contextRef="#ctx0" brushRef="#br2" timeOffset="74887.2834">20081 9625 106 0,'-39'-18'38'0,"9"18"-1"15,-8 3-3-15,6 24-30 16,-5 16-2-16,2 20 2 16,0 14-2-16,3 15 1 15,3 6-2-15,15 6 2 16,9-6-3-16,19-4 2 15,17-18-2-15,20-21 1 16,19-25-1-16,18-28 1 16,8-25 1-16,7-24-1 15,-6-22 0-15,-6-15 0 16,-15-14 1-16,-19-5-2 15,-18-1 1-15,-26 3-3 0,-20 12-3 16,-26 6-4-16,-7 30-27 16,-29 11-2-16,-3 39-1 15,-20 13-1-15</inkml:trace>
  <inkml:trace contextRef="#ctx0" brushRef="#br2" timeOffset="75385.3118">16027 13254 79 0,'-2'-27'39'0,"2"27"-1"16,-7-11-1-16,-1 33-34 16,-4 16-1-16,-1 22-1 15,-6 20 2-15,2 14-1 16,0 8 0-16,10 5 1 15,7-11-1-15,18-18-1 0,12-24 1 16,16-29 0-16,12-39-1 16,12-30 0-16,4-29 0 15,0-19-1-15,-5-11 0 16,-16-5 1-16,-11 3-1 15,-20 6-1-15,-16 16 0 16,-20 16 0-16,-18 17-2 16,-14 19 1-16,-11 19-2 15,-6 14-1-15,8 21-5 16,-3 5-25-16,26 18-2 15,10-2 1-15,28 6-3 16</inkml:trace>
  <inkml:trace contextRef="#ctx0" brushRef="#br2" timeOffset="75872.3397">20625 14386 66 0,'-30'4'37'0,"-19"-2"-2"15,0 17 1-15,-12 5-33 16,-1 13 0-16,0 8 0 15,8 16 1-15,6 7-2 16,16 5 0-16,18-3 0 16,21-1 0-16,23-12-1 15,21-10 0-15,16-19 1 16,16-20-2-16,5-22 1 15,1-17 1-15,-1-19-1 16,-15-12 2-16,-14-12-1 16,-20-3 0-16,-20-3-1 15,-23 5 0-15,-19 6-1 16,-19 12-2-16,-13 13-2 15,-22 11-4-15,7 32-29 0,-24 7 0 16,6 30-1-16,-9 10-2 16</inkml:trace>
  <inkml:trace contextRef="#ctx0" brushRef="#br2" timeOffset="76399.3698">15639 15915 62 0,'-18'38'39'0,"-8"9"-4"16,14 26-1-16,-1 3-32 15,10 14-2-15,12 4 2 16,11-3 0-16,18-10 1 15,18-13 0-15,16-31 1 16,16-20-1-16,11-31 0 16,10-24 0-16,1-26-1 0,0-16-1 15,-14-11 0-15,-20-9-1 16,-19 2 0-16,-27-4-1 15,-19 7 0-15,-25 2-1 16,-19 11 0-16,-17 6 1 16,-8 15-2-16,-4 7 2 15,7 15-4-15,7-3-5 16,26 22-25-16,10-7-1 15,35 9-2-15,25-11 0 16</inkml:trace>
  <inkml:trace contextRef="#ctx0" brushRef="#br2" timeOffset="76991.4037">22257 10963 100 0,'-18'-9'39'0,"-5"21"2"15,-19 6-6-15,-8 23-34 16,-7 15 1-16,-4 24-1 16,-6 10 1-16,9 11 1 15,6-2-1-15,19-2 1 16,23-17-1-16,24-15 3 15,29-29-4-15,21-28 1 0,22-28-1 16,9-24-2-16,6-19 2 16,-1-18-3-16,-15-4 3 15,-16-5-3-15,-21 1 3 16,-23 4 0-16,-21 10-3 15,-25 9 0-15,-16 21-6 16,-30 7-17-16,-5 31-14 16,-30 11 1-16,-1 22-4 15,-17 12 1-15</inkml:trace>
  <inkml:trace contextRef="#ctx0" brushRef="#br2" timeOffset="84347.8245">15683 16120 18 0,'0'0'16'0,"0"0"-3"15,0 0-6-15,0 0-6 16,0 0-5-16,0 0-13 16,0 0-3-16</inkml:trace>
  <inkml:trace contextRef="#ctx0" brushRef="#br2" timeOffset="88875.0834">22839 15825 45 0,'-13'-22'35'15,"-12"-9"1"-15,-3 10-2 16,-21-3-28-16,-2 9-2 15,-14 5-1-15,-2 18 0 0,-12 14-1 16,-1 16 3-16,-2 15-3 16,6 20 1-16,4 12 0 15,14 16-2-15,12 6 1 16,18 6-1-16,16-1 0 15,20-4-1-15,17-6 0 16,19-16 0-16,16-15 0 16,22-21 0-16,17-25 1 15,12-23-1-15,10-28 1 16,3-20-1-16,0-25 1 15,-4-11 1-15,-18-13-2 16,-24-5 1-16,-31 2-1 16,-30 2 0-16,-34 9-1 15,-27 12 1-15,-28 13-2 0,-25 10 0 16,-13 15-1-16,-11 11-1 15,11 17-2-15,0-5-25 16,31 21-4-16,12-9-3 16,29 10 1-16</inkml:trace>
  <inkml:trace contextRef="#ctx0" brushRef="#br2" timeOffset="90670.1861">16422 15751 16 0,'26'6'30'16,"-5"2"-1"-16,-7-5 3 15,3 3-25-15,-17-6 0 0,12-7-1 16,-14-8 0-16,2 3 0 15,-9-9-1-15,2 0-1 16,-9-6 0-16,-3 4 0 16,-7-3-1-16,-4 6 0 15,-12 3-1-15,-2 10 0 16,-8 8 0-16,-6 13 1 15,-12 10-2-15,-4 13 0 16,-7 11 0-16,-5 14 1 16,2 6-1-16,-3 10 1 15,5 0-1-15,6 2-1 16,14-7 0-16,10-10-2 15,21-6-2-15,7-25-19 16,32 7-13-16,10-23-3 0,24 3 2 16,7-12-2-16</inkml:trace>
  <inkml:trace contextRef="#ctx0" brushRef="#br3" timeOffset="102589.8679">15086 9974 35 0,'3'-21'31'15,"1"4"1"-15,-4 17 1 16,-2-26-14-16,2 26-3 0,0 0-4 16,0 0-4-16,0 0-1 15,-2 20-2-15,-1-6-2 16,3 3 0-16,-4 6-1 15,3 8 0-15,-3 5-1 16,4 11-1-16,-1 10 0 16,1 10 1-16,-4 9-2 15,0 10 3-15,-3 6-2 16,0 5 1-16,0 1-2 15,-2-1 2-15,-2-1-1 16,-2 0-1-16,-1-3 1 16,-1 0-1-16,-1 1 1 15,-3 0 1-15,-1 1 0 16,3 3 2-16,-3 2-1 0,-1-1-2 15,3-2 2-15,-2 2-2 16,1-1 2-16,1 2-2 16,0-2 1-16,-2-3-3 15,3 0 3-15,0 3 0 16,3 1-1-16,1-1 1 15,0 4-1-15,-3 2-1 16,2 0 1-16,-1 2 0 16,-3 2 0-16,-1-6 0 15,-3 0-1-15,-3-13-1 16,3-8-3-16,-3-32-15 15,17-4-19-15,-4-30 0 16,12-15-1-16,6-31-1 16</inkml:trace>
  <inkml:trace contextRef="#ctx0" brushRef="#br3" timeOffset="103025.8927">14387 13302 45 0,'4'-24'33'16,"1"13"2"-16,-6-10-4 0,1 21-18 16,0-24-2-16,0 24 0 15,-1-15-3-15,1 15-1 16,0 0-3-16,2 30 1 15,0 0-2-15,1 17-1 16,2 12 0-16,3 18 0 16,-2 10-1-16,3 10 1 15,-2-4 0-15,5-9-2 16,4-18 1-16,7-19 1 15,5-31-1-15,10-31 0 16,7-33 0-16,7-32-4 16,11-15-3-16,-8-26-12 15,12 8-19-15,-17-11-3 16,-1 11-2-16,-13-1 0 0</inkml:trace>
  <inkml:trace contextRef="#ctx0" brushRef="#br3" timeOffset="105303.023">16624 13644 24 0,'0'0'26'0,"0"0"-14"15,0 0 3-15,-7 10 3 16,-5-18-1-16,12 8-4 16,-11-3-4-16,11 3-1 15,0 0 0-15,0 0-2 16,-12-12 0-16,12 12-2 15,0 0 0-15,0 0-1 16,15-4-2-16,-1 6 1 16,4 0-1-16,5 2 0 15,5-1-1-15,6 1 1 0,9-2 1 16,8-2-1-16,8-5 0 15,13-1 0-15,10-5 0 16,12 0 0-16,12-4 0 16,9-2 0-16,8 1 0 15,6 0-1-15,11 2 1 16,0 1-1-16,3 1 1 15,-1 3-1-15,1 0 1 16,4 2-1-16,0 0 2 16,2 0-1-16,-6-1 0 15,3 1 0-15,-3-2 0 16,3-1 1-16,-6 0-1 15,-1 1 0-15,-7-2-1 16,-3 4 1-16,-1-1-1 0,-6 3 0 16,-7 1 0-16,-11 2 0 15,-9 0 1-15,-6-2-2 16,-11 3 1-16,-11 0 0 15,-13 0 0-15,-12-2 0 16,-13 2 1-16,-6-1-1 16,-9-2 1-16,-14 4 0 15,10-10-1-15,-10 10 1 16,-14-14 0-16,0 6 0 15,-6-2-1-15,-3 2 1 16,-5-3-1-16,-8 3 0 16,-4-1 1-16,-3-1-1 15,-9 0 0-15,0-1 1 16,2-1-1-16,-1 2 0 0,7-2 1 15,6 1 0-15,4-1-1 16,12 2 0-16,12 0 0 16,10 10 1-16,15-20-1 15,14 11 0-15,11-3 0 16,10 2 0-16,11 1 0 15,8 3 0-15,1 4 0 16,2 3 0-16,-6 4 0 16,-9 8 0-16,-10 7 0 15,-9 4 0-15,-19 8 0 16,-15 9 0-16,-15 4 0 15,-17 6 0-15,-13 7 0 16,-11 1-1-16,-7 1 1 0,-4-5 0 16,6-6-2-1,5-14-4-15,23 3-16 0,1-31-13 16,28-7-2-16,14-20-3 15,24-8 0-15</inkml:trace>
  <inkml:trace contextRef="#ctx0" brushRef="#br3" timeOffset="107224.1329">22675 15798 31 0,'0'0'27'0,"-13"11"-6"16,13 5-2-16,-7-5-15 15,2 9-1-15,-1-6 0 16,4 6 1-16,-5-9 2 16,6 6 0-16,1-17 0 15,-8 18 1-15,8-18 0 16,0 0 0-16,-12-3-2 15,12 3-2-15,5-29 0 16,2 5-1-16,0-9 0 16,3-5-1-16,-1-7 0 15,3-4 1-15,-4-7-1 16,0 0 1-16,-6-4-1 15,1-1 1-15,-4-3-1 16,-3-2 1-16,-3-3-1 0,0-3 1 16,0 0-1-16,0-5-1 15,3-1 2-15,0-3 0 16,1-1 0-16,2-1 0 15,1-1-1-15,1 0 1 16,-1 0-1-16,0-1 1 16,-3-2-2-16,1 2 1 15,1-2 0-15,1 2 0 16,-1-5 0-16,1 3 0 15,1 1 0-15,1-4 0 16,8 5 0-16,-4-3-1 16,5 0 1-16,2 2 0 15,3-1-1-15,2 0 1 0,1 0 0 16,1 4-1-16,-1-2 1 15,0 4 0-15,-2 2-1 16,-1 0 1-16,-3 3 0 16,-1 2-1-16,-2 2 0 15,1-1 0-15,-2 3 0 16,2 3 1-16,-2 2-1 15,1 5-1-15,2 5 2 16,-1 3-1-16,0 4 0 16,-1 5 3-16,2 3-3 15,-5 5 2-15,3 4-1 16,-3 3 2-16,-2 5-3 15,-1 5 3-15,-1 3-3 16,-3 15 0-16,1-16 1 0,-1 16-1 16,0 0 1-16,0 0-1 15,-12 5 0-15,12-5 1 16,-10 28-1-16,2-6-2 15,-3 6 2-15,-3 7-3 16,-2 6 3-16,-3 6-2 16,-5 6 2-16,1 3-3 15,0 0 3-15,-2-4 0 16,7-6 0-16,2-7 0 15,3-10 0-15,8-12 0 16,5-17 0-16,10-15 0 16,5-16 0-16,10-14-1 15,6-8 2-15,7-14-1 16,1-7 0-16,3-3 1 15,-3 0-1-15,4 3 1 0,-10 8-1 16,-5 13 1-16,-7 11 0 16,-4 15 0-16,-6 18 0 15,-11 9 1-15,6 31-1 16,-6 14 1-16,-5 14-1 15,-1 12-3-15,3 12 0 16,-1 1-4-16,18 13-15 16,-10-19-13-16,14 5-5 15,1-18-1-15,11-1-1 16</inkml:trace>
  <inkml:trace contextRef="#ctx0" brushRef="#br3" timeOffset="110073.2959">21938 11416 40 0,'0'0'15'0,"0"0"3"15,12-2 3-15,-12 2-1 16,0 0-8-16,-2-11-3 15,2 11-2-15,0 0 0 16,0 0 0-16,0 0 0 16,0 0-2-16,3-11 2 15,-3 11-2-15,0 0-1 16,0 0 0-16,0 0-1 15,0 0 0-15,0 0-1 16,0 0 0-16,0 0-1 16,-12 6 0-16,12-6 0 15,-15 3-1-15,4 3 0 16,-1-1 1-16,-5 0-1 15,-5 5 1-15,-6 1 0 0,-3 4-1 16,-11 2 1-16,-4 5-1 16,-11 2 1-16,-4 4-1 15,-11 1 0-15,-5 3 3 16,-13-1-2-16,-7 4 2 16,-6 2-2-16,-8 1 0 15,-7 0 0-15,-8 5 0 16,-7-2 0-16,-3 4-3 15,-2 4 2-15,-2 1-2 16,-10 1 2-16,0 2 0 16,-2 2 0-16,-3 0 1 15,-1 1-1-15,-4 1 1 0,-3-1-1 16,-1-2 1-16,1-2-1 15,5 0 0-15,-4-2 1 16,5-2-2-16,4 1 2 16,10-6-2-16,5-1 2 15,7 2-1-15,7-4 0 16,9-4 0-16,13-4-1 15,12-9-2-15,20-2-5 16,3-23-16-16,37 7-12 16,4-22-2-16,26 2-2 15,9-18 1-15</inkml:trace>
  <inkml:trace contextRef="#ctx0" brushRef="#br3" timeOffset="110571.3244">17631 12677 56 0,'4'-11'31'15,"-4"-6"-6"-15,11 9-2 16,-8-9-12-16,11 10-3 15,-9-6 0-15,5 8-2 0,-10 5 0 16,0 0-1-16,0 0-2 16,0 0 0-16,-6 14 0 15,-8 1 0-15,-8 1 0 16,-4 7-1-16,-12 3 1 15,-8 4-1-15,-6 4 1 16,-3 5 0-16,-3 2-1 16,6 8 0-16,2-2 0 15,10 2 0-15,16-3-1 16,17-3 0-16,19-7 0 15,22-12 0-15,22-9-1 16,15-15 0-16,19-6-2 16,12-13-3-16,21 9-14 15,-10-17-16-15,15 13-2 0,-17 0-3 16,7 19 1-16</inkml:trace>
  <inkml:trace contextRef="#ctx0" brushRef="#br3" timeOffset="112627.4419">19800 10253 39 0,'0'0'28'0,"0"0"-7"0,11 3 2 15,-11-3 1-15,0 0-14 16,0 0 0-16,11-8-1 15,-11 8-2-15,0 0 0 16,0 0-4-16,-11-10 3 16,0 4-3-16,11 6 1 15,-24-12-1-15,10 3-1 16,-6-2 0-16,-2-3 0 15,-7-4 0-15,-2-1-1 16,-5-3 1-16,-5 0-1 16,-6-3 0-16,-3 0 0 15,-6-2 1-15,-2-3-1 16,-5 1-1-16,-2 0 1 0,-7-3-1 15,-2-2 0-15,-4 0 1 16,-2-7-1-16,-3 2 0 16,3-3-1-16,-3-3 2 15,1-4-1-15,-3 0 1 16,5-3-1-16,-4 0 1 15,-2 0 0-15,1-2 0 16,-3 3-1-16,0 3 1 16,-2-3-1-16,1 2 0 15,0 3 0-15,-3 0 0 16,-1 3 0-16,2 3 0 15,-1-1 0-15,2-1-1 16,1 4 2-16,1 0-1 16,3 1 1-16,4 0-2 0,4 4 2 15,2-1-1-15,8 3 1 16,2 2-1-16,11 3 0 15,5 4 0-15,13 1 0 16,9 3 0-16,13 3 0 16,10 3 0-16,4 12 0 15,29-11 0-15,2 11 0 16,12 1 0-16,6 3 0 15,8 3 0-15,5 0 1 16,7 4-1-16,2 0 1 16,6 1-1-16,-2 0 0 15,3 2 1-15,3-1-1 16,-2 1 0-16,-3 2 0 15,-8 0 0-15,-6 0 0 0,-12-1 0 16,-9 1 1-16,-13-1-1 16,-12-2 0-16,-12-3 0 15,-4-10 0-15,-28 13 1 16,-2-12-1-16,-11-2 0 15,-6-2 1-15,-10-4-1 16,-3-4 1-16,-4 0 0 16,-3-3 0-16,2-1 0 15,6-1 0-15,3 3 0 16,8 2 0-16,5 0 0 15,8 4 0-15,5 3-1 16,8 5 1-16,5 6-1 16,3 8 0-16,4 9 1 15,1 9-1-15,8 7 1 16,3 6-3-16,12 11-5 0,-2-12-18 15,18 16-12-15,2-2-5 16,10 6 1-16,1-4-2 16</inkml:trace>
  <inkml:trace contextRef="#ctx0" brushRef="#br3" timeOffset="114039.5227">15874 15984 58 0,'22'16'24'0,"-22"-16"1"16,14-6-3-16,-22-8-12 15,8 14-2-15,-6-23-2 16,1 6-2-16,-6-6 0 15,2-2-2-15,-4-9 0 0,3-6 0 16,-3-9 1 0,3-4 0-16,-2-8-2 0,2-6 2 15,0-8-2-15,2-4 2 16,-3-7-2-16,0-2 1 15,0-5-1-15,0-1 1 16,-1-7-1-16,1-1 1 16,1-5 0-16,-4-3-1 15,2-1 0-15,1 1 1 16,-3-6 0-16,-1 3 0 15,1-3-1-15,-4-1 0 16,1 3 0-16,-2 2 0 16,1-1 0-16,-1 2 1 15,0-1-1-15,1 0 0 16,0 2-1-16,0 4 1 0,2 4 0 15,1 0-1-15,-2 4 1 16,2 5-1-16,2 4 0 16,-1 6 0-16,0 2 0 15,4 8 0-15,-2 3 1 16,2 7-1-16,2 7 0 15,-2 8 0-15,5 6 0 16,-4 10 0-16,4 9 0 16,0 6 0-16,5 17 1 15,0 0-1-15,-12-1 0 16,10 16 1-16,0 10-1 15,-3 10 0-15,1 7 0 16,-2 8 1-16,-2 4-2 16,-3 4 3-16,0 0-3 0,-2 1 3 15,-2-5-3-15,1-9 1 16,1-5 0-16,4-10 0 15,3-10 0-15,4-8-1 16,2-12 1-16,13-19 0 16,4-9 0-16,5-12 0 15,2-11 1-15,2-12 0 16,3-5 0-16,-2-2-1 15,-1 3 1-15,-4 8-1 16,-6 12 1-16,-2 12 0 16,-2 23 0-16,-1 17-1 15,1 21 1-15,2 13-1 16,8 11-1-16,10 1-1 15,21 7-8-15,11-19-13 0,32 5-12 16,6-21-5-16,30-8-2 16,7-13 0-16</inkml:trace>
</inkml:ink>
</file>

<file path=ppt/ink/ink2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06T21:36:10.530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  <inkml:brushProperty name="color" value="#FFC000"/>
    </inkml:brush>
    <inkml:brush xml:id="br4">
      <inkml:brushProperty name="width" value="0.05292" units="cm"/>
      <inkml:brushProperty name="height" value="0.05292" units="cm"/>
      <inkml:brushProperty name="color" value="#00B050"/>
    </inkml:brush>
    <inkml:brush xml:id="br5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2323 722 40 0,'0'0'32'0,"0"0"1"15,50 66 0-15,-50-66-16 16,6 71-9-16,-26-42-1 16,24 71-3-16,2 14-2 15,-6 4 1-15,5 7-3 16,-18-32 2-16,10 3-3 15,-4-19-2-15,12-29-6 16,-9-20-9-16,9-9-13 16,-5-19-2-16,12 2 0 15,-7-15-1-15</inkml:trace>
  <inkml:trace contextRef="#ctx0" brushRef="#br0" timeOffset="427.0244">2359 1011 85 0,'0'0'38'16,"-15"-82"-2"-16,15 82 0 15,-10-66-33-15,10 66 0 16,0 0-2-16,11-70 1 15,-11 70 0-15,0 0-1 16,57-42 0-16,-57 42 0 16,64-19-1-16,-64 19 0 15,83-12 1-15,-38 12-2 0,3 2 1 16,-1 7-1-16,2 5 1 15,-49-14-1-15,90 44 0 16,-90-44 2-16,73 71-1 16,-30 1 2-16,-19 37-2 15,-26 15 2-15,-23-2-2 16,-28-25 2-16,-8-8-2 15,2-17 1-15,4-19-1 16,9-24-1-16,12-10-1 16,4-13-1-16,10-7-2 15,3-13-4-15,25-6-13 16,0-11-15-16,17-2 1 15,2-6 0-15,10 1 1 16</inkml:trace>
  <inkml:trace contextRef="#ctx0" brushRef="#br0" timeOffset="661.0377">3147 1165 74 0,'0'0'37'0,"53"-26"1"16,-53 26 1-16,0 0-31 15,56 5-2-15,-47 13-2 16,3 23-2-16,-10 18 2 16,-10 9-4-16,-12-18-1 15,11 14-4-15,-5-15-10 0,13-7-21 16,4-26-1-16,14-13-1 15,1-20 1-15</inkml:trace>
  <inkml:trace contextRef="#ctx0" brushRef="#br0" timeOffset="819.0468">3418 949 103 0,'-7'-56'39'0,"7"56"0"15,-17-100-4-15,17 100-40 16,-22-85-31-16,22 85-4 15,-7-55 2-15,7 55-2 16</inkml:trace>
  <inkml:trace contextRef="#ctx0" brushRef="#br0" timeOffset="1149.0657">4409 688 66 0,'27'-68'41'16,"-27"68"-1"-16,-11-77 0 16,11 77-12-16,-47-70-22 15,47 70-2-15,-69-42-1 16,69 42-1-16,-87-7 0 15,41 21-2-15,46-14 0 0,-89 60-1 16,89-60 1-16,-108 141 0 16,45 15 1-16,13 21-4 15,20 9 2-15,20-14-4 16,-6-56-1-16,28-13-14 15,2-40-18-15,11-23 0 16,-10-15-2-16,8-15 2 16</inkml:trace>
  <inkml:trace contextRef="#ctx0" brushRef="#br0" timeOffset="1329.076">3847 1409 82 0,'0'0'40'15,"0"0"-2"-15,-35-64 3 0,35 64-19 16,0 0-19-16,-9-50-2 15,9 50-2-15,0 0-2 16,48-35-4-16,-48 35-25 16,70-24-8-16,-21 14 0 15,6 1 0-15</inkml:trace>
  <inkml:trace contextRef="#ctx0" brushRef="#br0" timeOffset="1638.0936">5116 756 97 0,'22'-81'38'16,"-22"81"3"-16,-14-80-3 15,14 80-33-15,-41-67-1 16,41 67 0-16,-66-44-1 15,66 44 0-15,-76-16-1 16,76 16-1-16,-79 17 1 16,79-17-2-16,-75 56 0 15,75-56 1-15,-63 97-1 16,39-55 0-16,-24 101-1 15,19 16 0-15,14 1-3 16,14-14-3-16,5-40-30 16,7-19-2-16,13-26-1 15,-2-40 0-15</inkml:trace>
  <inkml:trace contextRef="#ctx0" brushRef="#br0" timeOffset="1833.1048">4573 1289 106 0,'0'0'39'0,"0"0"2"16,-53-46-1-16,53 46-38 16,0 0-1-16,0 0-3 15,0 0-1-15,0 0-7 16,38-54-21-16,-38 54-9 15,78-4 1-15,-78 4-1 16</inkml:trace>
  <inkml:trace contextRef="#ctx0" brushRef="#br0" timeOffset="2186.125">5195 1080 95 0,'0'0'41'16,"0"0"2"-16,48 3-3 16,-48-3-25-16,-8 40-9 15,-20 17-1-15,-11 8-3 16,2 14 1-16,-5-25-2 15,21 13 0-15,9-12 0 16,27-13 1-16,14-27-2 16,13-18 0-16,10-13 0 15,-52 16 0-15,61-33 0 16,-61 33 0-16,78-47 0 15,-78 47 0-15,76-62 0 0,-76 62 0 16,77-60 0-16,-77 60 0 16,60-57 0-16,-60 57 0 15,50-39 0-15,-50 39 0 16,0 0 0-16,64-22 0 15,-60 33 0-15,-11 23 0 16,-4 15-12-16,-9 0-26 16,20 5-3-16,6-8 1 15,22-10-2-15</inkml:trace>
  <inkml:trace contextRef="#ctx0" brushRef="#br0" timeOffset="2728.156">6308 1139 93 0,'46'-37'37'16,"-46"37"-1"-16,0 0-6 15,0 0-21-15,47-5 0 16,-47 5 0-16,0 0-3 0,0 0-1 16,0 0 0-16,0 0-1 15,-47 48-1-15,47-48-1 16,-26 22-1-16,-19 14-1 15,-5 2 0-15,12 1 0 16,8-6-1-16,25-7 1 16,5-26 0-16,0 0 0 15,0 0-1-15,49-4 2 16,-49 4-1-16,48-3 1 15,-19-1 0-15,15 8 0 16,-18 4-1-16,0 9 0 16,-23 4 0-16,-2 7 0 15,-22 4 0-15,4 3-1 16,-5-7-2-16,6-2 0 15,11-5-3-15,5-21-8 0,22-2-23 16,5-14-3-16,20-5 1 16,-47 21-1-16</inkml:trace>
  <inkml:trace contextRef="#ctx0" brushRef="#br0" timeOffset="2915.1666">6722 1260 112 0,'60'-49'40'0,"-60"49"2"16,23-21-1-16,-20 35-36 15,-10 24 0-15,-15 22-3 16,-12-5 0-16,0 10-2 16,11-3-1-16,5-11-3 0,17-15-3 15,21-16-30-15,-7-19-4 16,21-10 2-16,-1-20-3 15</inkml:trace>
  <inkml:trace contextRef="#ctx0" brushRef="#br0" timeOffset="3062.1751">6896 1022 103 0,'0'0'37'0,"-41"-94"-2"16,41 94-31-16,-39-74-35 15,39 74-7-15,-47-53-1 16</inkml:trace>
  <inkml:trace contextRef="#ctx0" brushRef="#br0" timeOffset="3876.2217">7498 1055 97 0,'0'0'39'16,"0"0"0"-16,0 0-2 15,-44 20-29-15,44-20-1 0,0 0-1 16,-58 23-2-16,44-7 0 15,-32 32-1-15,8 15 0 16,-2 4-1-16,4-9 0 16,7 10-2-16,14 0 1 15,14-13-1-15,28-24 0 16,16-20 0-16,6-14 0 15,9-12 0-15,1-14 0 16,-59 29 0-16,65-44 0 16,-65 44 0-16,51-60-1 15,-51 60 0-15,42-68-1 16,-42 68 1-16,20-72-1 15,-20 72 2-15,4-64-2 16,-4 64 1-16,-10-67 1 16,10 67 0-16,0 0 1 0,-22-67 1 15,22 67-1-15,0 0 0 16,0 0 0-16,0 0 0 15,0 0 1-15,0 0-1 16,47-15 0-16,-47 15-1 16,53 33 0-16,-53-33 2 15,60 39-2-15,-36-9 0 16,36 16 0-16,-19 1 0 15,-12 6 0-15,-37-19 0 16,-4 10 0-16,-11-8 0 16,2-1 0-16,3-13 0 15,6-8 0-15,12-14 0 16,13-9 0-16,11-15 0 0,-24 24 0 15,0 0 0-15,53-58 0 16,-53 58 0-16,43-56 0 16,-43 56 0-16,48-64 0 15,-48 64 0-15,44-60 0 16,-44 60 0-16,38-56 0 15,-38 56 0-15,0 0 0 16,0 0 0-16,45-47 0 16,-21 59 0-16,-7 10 0 15,-8 25 0-15,5 20 0 16,-12-8 0-16,18-2-15 15,25-7-26-15,3-13-2 16,23-28 1-16,0-13-1 16</inkml:trace>
  <inkml:trace contextRef="#ctx0" brushRef="#br0" timeOffset="4027.2303">8791 1436 128 0,'-20'22'45'0,"-9"-4"-3"15,14 2-2-15,2-11-42 16,3-14-16-16,20 6-23 15,-10-1-2-15,29-2-1 16,-4 2-2-16</inkml:trace>
  <inkml:trace contextRef="#ctx0" brushRef="#br1" timeOffset="9794.5602">2893 1957 35 0,'-16'-14'26'0,"16"14"2"16,-18-6-2-16,18 6-14 15,-11-2-3-15,11 2-2 16,0 0 0-16,-15-5-3 15,15 5 3-15,0 0-2 16,0 0 3-16,0 0-4 16,0 0 0-16,-10-9-2 15,10 9 1-15,0 0-1 16,0 0-1-16,0 0 1 15,1 16-2-15,-1-16 2 16,14 14-3-16,-3-7 3 16,6-1-3-16,3-3 3 0,5 1-2 15,4-4 0-15,3-1 1 16,2-2-3-16,4 1 3 15,3 0-1-15,1-1 1 16,0 3-1-16,3 0 0 16,5 2 1-16,2 0-1 15,4-1 1-15,2 0-1 16,4-2 0-16,3-1 1 15,6-3-2-15,1 2 1 16,3-4 0-16,5 1 1 16,0-1-2-16,1 1 2 15,-1 2-1-15,1-1 1 16,-1 3 0-16,1-1-1 0,-1 1 1 15,0 1-1-15,3-3 1 16,2 3-1-16,4 0 1 16,-1-2-1-16,6-1 1 15,1-3-1-15,2 3 1 16,5-3-1-16,3-2 1 15,1-2 0-15,-1 1-1 16,6-2 1-16,-4 3 0 16,5 0-1-16,1-2 1 15,-4 3-1-15,-5 1 0 16,0 2 0-16,-2 0 0 15,-5 0 0-15,-4 1 0 16,-6-1 0-16,-7 2 0 16,-1-4 0-16,-5 2 0 0,-2-2 0 15,-3 2 1 1,-4 0-1-16,-4-1 0 0,-6 4 0 15,0 1 0-15,-6 1 0 16,-9 3 0-16,-5 3-1 16,-4 1 1-16,-4 2 0 15,1-1-1-15,-1-1 1 16,-4-1 0-16,2-2 0 15,3 0 0-15,1-3 0 16,4-1 0-16,-1-1 0 16,2-3 0-16,-4 2 0 15,1-4 1-15,-5 4-1 16,-3 0 0-16,-4 1 0 15,-1-1 0-15,-4 2 1 0,-4 0-1 16,3 0 0-16,-3 2 0 16,1-2-1-16,1-2 1 15,2 1 0-15,3-1 1 16,0-1-1-16,1-2 0 15,1 0 1-15,-3-2-1 16,2 0 1-16,-4 1 0 16,-1 2-1-16,1-4 1 15,1 0-1-15,0 5 0 16,2-7 0-16,0 8 0 15,-1-4 0-15,2 5 0 16,-3-4 0-16,-3 7-1 16,-12-2 1-16,14-2 0 15,-14 2-2-15,0 0 0 16,0 0-7-16,0 0-24 0,0 0-3 15,-12 6 0-15,-1-6-3 16</inkml:trace>
  <inkml:trace contextRef="#ctx0" brushRef="#br2" timeOffset="18494.0578">1273 2682 72 0,'0'0'33'0,"4"19"-1"16,-11 5 2-16,-6 8-32 16,-3 15 0-16,0 5 0 15,2 14 1-15,-2 3-1 16,3 10 1-16,1 0-3 15,2-1 1-15,9-7-3 16,1-8-1-16,10 0-7 16,-8-18-21-16,11-5 0 15,-2-16-3-15,5-10 3 0</inkml:trace>
  <inkml:trace contextRef="#ctx0" brushRef="#br2" timeOffset="19126.0939">952 2828 83 0,'-19'-15'35'0,"19"15"-1"15,-16-21 1-15,16 21-31 16,21-26 0-16,9 13-1 0,14-8 0 16,15-1 0-16,11-6 0 15,14-1-2-15,7-4 1 16,7 1-1-16,2-2-1 15,-3 3 0-15,-7 3 1 16,-9 5-1-16,-10 7 0 16,-12 7 0-16,-11 9 1 15,-14 12-1-15,-10 13 1 16,-16 13-1-16,-12 10 2 15,-6 13 0-15,-10 9-1 16,-3 9 1-16,-6 4-1 16,-1 0 2-16,1-1-3 15,0-1 2-15,6-6-2 16,3-7 0-16,6-10 0 15,4-9 0-15,7-11 0 0,3-10 0 16,10-15 0-16,5-17 0 16,4-17 0-16,8-11 1 15,3-9 0-15,4-8 0 16,1-5 0-16,-2 0 1 15,-3 4-1-15,-3 7 0 16,-5 11 0-16,-6 10-1 16,-3 10 1-16,-13 12 0 15,15 11-1-15,-12 11 0 16,-1 9 0-16,-1 7-1 15,2 8 0-15,1 3-2 16,6 1-2-16,2-10-3 16,14 8-12-16,2-26-19 15,14 0 1-15,-3-21-2 0,11-3 3 16</inkml:trace>
  <inkml:trace contextRef="#ctx0" brushRef="#br2" timeOffset="19326.1054">2707 2905 95 0,'0'0'36'0,"-13"-3"0"16,4 31 0-16,-12 6-31 16,4 17-1-16,-7 7-2 15,4 10 0-15,1 4-1 16,4-5-2-16,9-4-1 15,5-12-4-15,22-6-29 0,-3-26-2 16,17-11 1-16,0-27-3 16</inkml:trace>
  <inkml:trace contextRef="#ctx0" brushRef="#br2" timeOffset="19507.1156">2828 2606 87 0,'-30'-13'37'16,"-6"8"-2"-16,9 19 2 15,0 14-35-15,8-2-5 16,18 7-3-16,4-11-10 16,22 11-19-16,5-7 2 15,18 5-3-15,4-9 3 0</inkml:trace>
  <inkml:trace contextRef="#ctx0" brushRef="#br2" timeOffset="19815.1332">3277 2941 99 0,'-16'13'37'0,"-17"-7"2"15,4 13-3-15,-9-11-29 16,8 5-3-16,0-2-2 16,8 2 0-16,7-2-1 15,11 1 0-15,4-12-1 16,28 18 0-16,3-11 0 15,6 1 0-15,6 1 0 16,2 2 1-16,-2 0-1 0,-6 6 0 16,-9 3 0-16,-9 4 1 15,-16 9-1-15,-11 1 1 16,-13 4-1-16,-7 1 0 15,-5 2 0-15,-7-5-2 16,4 4-3-16,-8-19-25 16,17 8-7-16,0-17-3 15,13-3 0-15</inkml:trace>
  <inkml:trace contextRef="#ctx0" brushRef="#br2" timeOffset="20348.1638">4268 3124 91 0,'0'0'38'16,"-11"-16"0"-16,11 16 1 15,-5-26-33-15,5 26-1 16,7-22-2-16,-7 22 0 15,13-13-1-15,-13 13 0 16,15 17-1-16,-9 4 0 16,-3 9 0-16,-3 11 0 15,0 8-1-15,-1 2-1 16,-1 5-1-16,-2-5-1 15,7-2-4-15,-6-22-16 16,14 4-16-16,-11-31 0 0,27 3-1 16,-9-28 2-16</inkml:trace>
  <inkml:trace contextRef="#ctx0" brushRef="#br2" timeOffset="20530.1741">4349 2750 98 0,'-22'-15'37'16,"9"19"2"-16,-1-1-9 15,9 13-27-15,10 4-5 16,10-4 0-16,17 6-5 16,1-12-4-16,27 15-23 15,-3-13-1-15,14 9-2 16,-5-9 2-16</inkml:trace>
  <inkml:trace contextRef="#ctx0" brushRef="#br2" timeOffset="20822.1908">4932 2976 73 0,'0'0'36'0,"-2"15"0"15,-25-11 1-15,4 12-21 16,-20-9-7-16,7 9-3 16,-4-2-3-16,5 9 0 15,3-4-1-15,10 6 0 16,9-2-1-16,13 2-1 15,7-3 0-15,14-1 1 16,9-6-1-16,7-4 0 16,4 0 0-16,0 0 1 15,-4 0-1-15,-7 2 0 0,-10 7 0 16,-15 5 1-16,-17 9-1 15,-15 4 0-15,-7 2 0 16,-9 3 0-16,1-4-1 16,1-4-2-16,16-1-24 15,3-23-13-15,22-11 4 16,24-10-4-16,18-9 0 15</inkml:trace>
  <inkml:trace contextRef="#ctx0" brushRef="#br2" timeOffset="21249.2153">6488 2598 82 0,'9'-44'38'0,"4"13"-1"15,-11-2 0-15,5 14-26 16,-7 19-6-16,-6 11-2 15,-3 22 0-15,-5 15 0 0,-8 18-2 16,-2 14 1-16,-6 11-2 16,-3 8 2-16,1 4-3 15,1-5 3-15,5-6-3 16,6-8-2-16,12-12-3 15,-1-26-22-15,23-7-9 16,-2-26 0-16,12-9-1 16,-7-26 1-16</inkml:trace>
  <inkml:trace contextRef="#ctx0" brushRef="#br2" timeOffset="21446.2266">6157 3107 108 0,'-33'13'38'0,"3"0"1"0,17 8-1 16,8-4-35-16,24-6 0 15,23-10-2-15,19-11-3 16,19-7-1-16,11-12-3 16,22 1-13-16,-4-24-17 15,11 2-1-15,-14-15-2 16,-2 7 2-16</inkml:trace>
  <inkml:trace contextRef="#ctx0" brushRef="#br2" timeOffset="21828.2485">7110 2358 112 0,'-29'46'38'16,"-12"3"1"-16,11 19-2 0,-8-4-34 16,7 14 2-16,1 2-2 15,2 5 0-15,0 0-1 16,4-1 0-16,4-7 0 15,6-3-2-15,6-9 1 16,7-13-1-16,7-13 0 16,8-14 1-16,12-20-1 15,8-16 0-15,5-13 0 16,10-10 1-16,1-9-1 15,0-4 1-15,-4 3-1 16,-6 1 1-16,-6 12-1 16,-7 9 0-16,-12 14 0 15,-15 8 1-15,3 29-1 0,-12 3 0 16,-4 10-1-16,0 5 0 15,2 5-1-15,3 0-1 16,10-2-1-16,4-10-4 16,26 1-17-16,-5-28-13 15,22-2-1-15,-5-22 0 16,12-2 0-16</inkml:trace>
  <inkml:trace contextRef="#ctx0" brushRef="#br2" timeOffset="22459.2846">7635 3060 109 0,'-21'3'37'0,"21"-3"1"15,0 0-4-15,14 0-30 16,3-3 0-16,12 1-2 15,6-4 0-15,8 1 0 16,2-7-1-16,6-3 0 16,1-6 0-16,-3 2-1 15,-8-5 1-15,-7-3-1 16,-12 2 1-16,-14-2-1 15,-13 5 0-15,-14 6 0 16,-18 10 1-16,-10 10 1 16,-13 14 0-16,-9 14 0 15,-4 16 1-15,0 11-1 16,2 9 1-16,14 4 0 0,17 1-3 15,15-9 0-15,30-9 0 16,27-14 0-16,32-15-3 16,23-29-10-16,39 2-13 15,3-36-14-15,26-3-3 16,-2-22 1-16,13 0-3 15</inkml:trace>
  <inkml:trace contextRef="#ctx0" brushRef="#br2" timeOffset="23398.3383">9529 2781 97 0,'-14'-4'35'0,"-8"-7"3"16,8 10-5-16,-3-6-29 16,4 4-1-16,0-1-1 0,13 4-1 15,-13-1 0-15,13 1 2 16,0 0-2-16,0 0 1 15,0 0-1-15,13 13 1 16,-13-13-1-16,10 7 1 16,-10-7-1-16,0 0 0 15,12 7-1-15,-12-7 2 16,0 0-1-16,0 0 0 15,0 0 0-15,0 0 0 16,4 17 0-16,-9 4 0 16,-4 5 0-16,-4 8-1 15,-6 6 0-15,-1 7 1 16,-5 4-1-16,1 0 0 15,1-8 0-15,3-7 1 0,3-7-1 16,7-9 0-16,10-20 1 16,0 0 0-16,24-19-1 15,1-12 1-15,4-10 0 16,6-12 0-16,3-5 0 15,1-3-2-15,1-1 2 16,-3 6-2-16,-8 10 1 16,-4 11 0-16,-7 10 0 15,-3 16-1-15,-15 9 1 16,16 17 2-16,-15 14-1 15,-1 10 0-15,1 7-2 16,-1 8 1-16,7 4-2 16,1-3 0-16,12 3-4 15,2-16-8-15,27 3-23 16,-9-25-3-16,20 0 0 0,-3-22 0 15</inkml:trace>
  <inkml:trace contextRef="#ctx0" brushRef="#br2" timeOffset="23804.3615">10257 2798 104 0,'-25'-21'39'0,"5"21"1"16,-15-1-1-16,6 18-35 15,-9 6 1-15,6 8-2 16,-2 7 0-16,4 7-1 15,6-1 0-15,6 3-1 16,7-4 0-16,11-7-1 16,10-6 0-16,9-10 1 0,7-12-1 15,6-9-1-15,7-11 1 16,0-13 1-16,5-6-1 15,-5-8 0-15,-3-6 0 16,-6-2 1-16,-5 3-1 16,-6 5 1-16,-9 5-1 15,-2 11 1-15,-8 9-1 16,0 14 0-16,-15 19 0 15,1 9 0-15,-2 8 0 16,-1 9-1-16,4 4-1 16,3 0 0-16,8 0-2 15,7-10-1-15,18-4-4 16,0-24-13-16,25 7-16 15,-6-27 0-15,17-1-1 0,-5-18 0 16</inkml:trace>
  <inkml:trace contextRef="#ctx0" brushRef="#br2" timeOffset="24352.3928">10816 2828 107 0,'0'0'38'16,"-27"11"2"-16,12 14-3 16,-9 1-32-16,1 10-1 15,-2 0-1-15,5 8 0 16,-2-1-2-16,7-6 1 15,4-4-1-15,5-5-1 16,5-7 1-16,6-11-1 16,5-10 1-16,7-10-1 0,5-11 0 15,6-7 0-15,1-9 1 16,0-3 0-16,0-6-1 15,-1-3 1-15,-4 3-1 16,-5 8 0-16,-7 6 0 16,-2 7 1-16,-6 13-1 15,-4 12 0-15,0 0 0 16,-2 17 1-16,-1 6-1 15,1 4 0-15,4 2 1 16,6 0-1-16,2-3 1 16,9-4-1-16,3-7 1 15,5-9-1-15,6-6 1 16,-1-8 0-16,3-7 1 15,-4-5-2-15,1-5 0 0,-3-2 0 16,-4 0 0-16,-3 4 0 16,-5 3 0-16,-3 6 0 15,-14 14 0-15,13 5 0 16,-15 12 0-16,-8 11 0 15,-2 9 0-15,-2 4 0 16,-1 6 0-16,3 3-2 16,4 0-2-16,6-11-1 15,13 1-6-15,4-20-5 16,27 5-15-16,-7-27-10 15,18 1 2-15,-5-24-1 16,10 3 2-16</inkml:trace>
  <inkml:trace contextRef="#ctx0" brushRef="#br2" timeOffset="24703.4129">11580 2906 109 0,'-17'18'39'0,"-6"-10"2"16,17 13-3-16,2-5-33 15,13-1-1-15,7-3-2 16,10-4 1-16,11-3-2 15,8-5 1-15,5-5 0 16,0-7-1-16,1-7 0 16,-6-7 0-16,-5-5 0 15,-9-1-1-15,-11-5 0 16,-12 1-2-16,-12 1 2 15,-13 7-1-15,-13 10 0 16,-8 11 1-16,-9 12 0 16,-5 17 1-16,-2 9 0 0,3 12 1 15,1 7-2-15,14 3 2 16,14-1-3-16,17-6-1 15,23-6-4-15,14-19-6 16,33 6-10-16,6-30-19 16,32-2 0-16,6-22-1 15,23-7-1-15</inkml:trace>
  <inkml:trace contextRef="#ctx0" brushRef="#br2" timeOffset="25201.4414">13682 2151 90 0,'-28'-32'38'0,"1"14"0"16,-15 3 1-16,2 16-33 16,-12 4-1-16,-3 17-1 15,-6 5 0-15,2 18-2 16,-3 7 1-16,5 17-1 15,4 5-1-15,8 4 1 16,12 0 0-16,9 5-1 16,14-2-2-16,9-8 0 15,12-4-4-15,5-20-5 16,16 2-26-16,-11-21-4 15,7 0 1-15,-12-23-1 0</inkml:trace>
  <inkml:trace contextRef="#ctx0" brushRef="#br2" timeOffset="25937.4835">12838 2758 111 0,'-14'1'40'0,"3"-4"1"15,11 3 0-15,30 7-38 16,7-7 0-16,17-2-2 15,12-4-2-15,11-1 2 16,6 0-1-16,5-2 0 16,2 1-1-16,-7 1 1 15,-9 3-2-15,-10 3 2 16,-14 4 2-16,-17 1-2 0,-10 3 1 15,-16 5-1-15,-15 3 1 16,-13 4 0-16,-10 8 0 16,-7 2 0-16,-5 4 0 15,2 2-1-15,2 1 0 16,10-1 1-16,8 1-1 15,15-5 0-15,15-7 0 16,17-7 0-16,15-8 0 16,12-7-1-16,7-9 1 15,5-9-1-15,0-11 0 16,-4-9 0-16,-6-5 0 15,-11-7-1-15,-15-1 0 16,-11 0 1-16,-12-1-1 16,-8 5 0-16,-6 7 1 0,-5 10 1 15,-2 9-1-15,-2 7 2 16,3 10 0-16,14 2 0 15,-10 15 0-15,17 0 0 16,7 1 1-16,7 2-1 16,7 2 1-16,6 2-1 15,1 0 1-15,-1 5-1 16,-4 8 1-16,-7 1-1 15,-5 6-1-15,-10 2 0 16,-9 2 0-16,-9 4 0 16,-4-6 1-16,-2-6-1 15,-1-8 0-15,2-7 0 16,3-12 1-16,12-11 0 15,0-11-1-15,12-11 2 0,8-8-2 16,2-3 1-16,3-9 1 16,5-5-2-16,-1 1 0 15,0 1 0-15,-5 4 0 16,0 6-3-16,-5 0-4 15,13 10-5-15,-12-9-7 16,27 24-17-16,-4-14-8 16,20 13 3-16,6-10-3 15</inkml:trace>
  <inkml:trace contextRef="#ctx0" brushRef="#br2" timeOffset="26374.5085">15761 2439 87 0,'13'-44'37'16,"4"13"1"-16,-13-5-1 0,1 21-30 16,-9 4-1-16,4 11-2 15,-17 24-1-15,2 15-1 16,-7 11 0-16,-2 14 1 15,-5 9-2-15,1 11 2 16,-2 4-2-16,7-4 1 16,5-3-2-16,8-11-1 15,10-7-5-15,-2-23-19 16,19 0-14-16,-7-23 0 15,8-2-1-15,-18-15 1 16</inkml:trace>
  <inkml:trace contextRef="#ctx0" brushRef="#br2" timeOffset="26583.5205">15412 2840 115 0,'-17'-2'40'0,"1"-7"2"16,16 9-2-16,24 0-36 15,10-7-1-15,18-8-3 16,14-4-2-16,16-6-1 15,10-5 0-15,7-3-2 16,-2-8-1-16,4 5-5 16,-17-20-17-16,1 17-10 15,-20-17-1-15,-7 10 0 16,-22-10 2-16</inkml:trace>
  <inkml:trace contextRef="#ctx0" brushRef="#br2" timeOffset="26960.542">16361 2185 96 0,'-15'19'38'15,"-9"3"3"-15,5 18-2 16,-9 4-32-16,6 13-2 15,-2 10-2-15,2 8 2 16,-5 7-2-16,-1 3 1 16,0 1-2-16,2-1 1 15,2-11-1-15,8-12 0 16,3-8-1-16,9-13 0 15,10-17-1-15,8-13 1 16,9-14-1-16,7-14 2 16,5-7-2-16,2-8 0 15,-1-8 0-15,1-1 0 16,-4 0 0-16,-8 5 0 15,-4 10 0-15,-8 6 0 16,-13 20 0-16,0 0 0 0,4 20 0 16,-13 6 0-16,0 10 0 15,1 5 0-15,3 3 0 16,5-2-5-16,14 0-1 15,3-19-4-15,24 9-8 16,-6-25-13-16,24 4-9 16,-6-21 0-16,13 2 0 15,-13-20 1-15</inkml:trace>
  <inkml:trace contextRef="#ctx0" brushRef="#br2" timeOffset="27304.5617">16699 2859 108 0,'-9'11'38'16,"-1"-7"2"-16,17 12-2 15,-7-16-34-15,32 15-2 16,4-12 0-16,8-2 0 16,7-8-1-16,0 2 2 15,-1-8-2-15,-6-2 1 16,-7-6-1-16,-7-1 1 15,-14 0-3-15,-11-3 0 16,-12 5 1-16,-12 0-2 16,-11 9 1-16,-10 8 1 15,-13 10 1-15,-7 14 0 16,-1 11 1-16,2 7 0 15,4 11 0-15,9 2 1 16,16-1-2-16,16-2-3 0,27-5-1 16,19-14-4-16,29 2-7 15,6-27-11-15,30 6-17 16,2-21 1-16,24-2-2 15,5-13 0-15</inkml:trace>
  <inkml:trace contextRef="#ctx0" brushRef="#br2" timeOffset="27786.5893">18133 2203 91 0,'0'0'38'0,"4"-18"0"15,-4 18-1-15,0 0-35 16,-16 16-1-16,5 1-1 16,-2 9 1-16,-3 4-1 15,1 8-1-15,6 5-2 16,1-5-4-16,18 11-25 15,-1-21-5-15,20 3 0 16,4-22-3-16</inkml:trace>
  <inkml:trace contextRef="#ctx0" brushRef="#br2" timeOffset="27959.5991">18504 2213 76 0,'-20'1'39'16,"-20"6"-1"-16,2 18 0 15,-9 8-33-15,11 9-2 16,9 4-3-16,8-2-5 15,27 10-31-15,4-9-1 16,25 6-1-16,7-13 0 16</inkml:trace>
  <inkml:trace contextRef="#ctx0" brushRef="#br2" timeOffset="28326.6202">18892 2693 90 0,'-38'-11'37'0,"-12"-5"1"15,8 15 1-15,-3-1-36 16,7 5 2-16,4 7-2 16,8 8 1-16,5 5-1 15,8 6 0-15,7 1-1 16,11 1-1-16,8-1 1 15,5-3-3-15,5-5 1 16,3-1-1-16,-2-2 1 16,-1-10-1-16,-3-1 1 15,-4-4 0-15,-16-4-1 16,0 0 1-16,3 14 1 15,-20-7-1-15,-5 1 1 16,-5 3-1-16,-2-1 1 16,1 0-2-16,1 1 0 0,6-5-2 15,21-6-3-15,-11-2-13 16,32 2-20-16,1-12 0 15,20 2-1-15,1-13 2 16</inkml:trace>
  <inkml:trace contextRef="#ctx0" brushRef="#br2" timeOffset="28927.6544">19232 2723 75 0,'0'0'39'16,"3"-12"-1"-16,-3 12 3 15,-20 9-26-15,9 3-10 16,-4 6-1-16,-3 9 1 0,0 4-2 15,2 8-2-15,-3 1 2 16,4 4-2-16,1-3 0 16,2 0-1-16,6-9 0 15,1-4 0-15,4-9 1 16,4-7-1-16,-3-12 0 15,16-8 0-15,-5-10 0 16,4-11 1-16,1-9-1 16,-1-9 1-16,1-8-2 15,2-3 0-15,0-2 0 16,2 2 0-16,1 3 1 15,-3 6-1-15,3 11 1 16,0 8-1-16,-1 11 1 16,1 12 1-16,1 12-1 0,-5 9 0 15,-1 8 0-15,2 5 2 16,-4 6-1-16,-2 3 0 15,-4 8-1-15,-2-3 1 16,-7 3-1-16,-6-2 2 16,-7-3-2-16,-6-1 0 15,-7-7 0-15,-6-1-1 16,-5-8 2-16,-1-5-1 15,0-3 0-15,1-1 0 16,1-4 0-16,6 4 0 16,2 4 0-16,5 2 0 15,-1 11 0-15,1 8 1 16,-2 13-1-16,1 3 0 15,2 8 0-15,-2 1 0 16,6-1-2-16,5-5-1 0,13-3-5 16,-2-28-10-16,28 4-21 15,-6-27 0-15,20-6-2 16,1-22 0-16</inkml:trace>
  <inkml:trace contextRef="#ctx0" brushRef="#br2" timeOffset="29347.6786">19760 2811 111 0,'1'12'41'0,"-16"-5"2"15,3 16-3-15,-9 0-37 16,-2 8-1-16,-1 6-1 0,-3 2 0 15,-1 6 0-15,3 2-1 16,1-4 0-16,5-1 0 16,5-8 0-16,5-6 0 15,7-13-1-15,2-15 1 16,18-2 0-16,3-18 0 15,8-10 0-15,2-8 0 16,3-7 0-16,-1-7 0 16,-1-3 0-16,-3 1 0 15,-8 3 0-15,-8 8 1 16,-4 7-1-16,-2 9 1 15,-5 5-1-15,0 10 1 16,-2 12-1-16,12 3 0 0,0 3 1 16,8 1-2-16,8 1 0 15,6 1-2-15,10 7-6 16,-2-16-7-16,20 15-21 15,-17-18-4-15,12 14 0 16,-16-16-1-16</inkml:trace>
  <inkml:trace contextRef="#ctx0" brushRef="#br2" timeOffset="29712.6994">20140 2921 115 0,'-33'14'41'15,"18"9"1"-15,-1-15-6 16,19 6-33-16,13-6-1 0,17-1 0 15,11-7 0-15,13-4 0 16,8-5-1-16,5-7 0 16,1-7 0-16,-6 1-1 15,-9-8 1-15,-12 0-1 16,-15-2 0-16,-16 3 0 15,-16 5-1-15,-13 6 1 16,-17 11-1-16,-10 9 1 16,-9 15 0-16,-6 8-1 15,-1 11 1-15,1 7 0 16,7 5 0-16,9 1 0 15,17 1-2-15,16-6 0 16,19-4-2-16,21-10-2 16,25 0-7-16,2-25-14 0,28 5-13 15,0-18 1-15,16 0-1 16,-9-17 2-16</inkml:trace>
  <inkml:trace contextRef="#ctx0" brushRef="#br2" timeOffset="30046.7185">21015 2905 113 0,'-37'4'39'0,"-19"0"2"15,6 26-5-15,-9-9-31 16,7 9-1-16,3 0-1 16,8 6 0-16,9-1-2 15,12-2 1-15,16-7-1 16,13-8 0-16,16-6-1 15,11-16 0-15,12-6 1 16,6-12-1-16,4-10 0 0,4-6 0 16,-3-4 0-16,-7 2 0 15,-10-4 0-15,-7 13 0 16,-15 2 0-16,-9 14 0 15,-11 15-1-15,-16 5 1 16,-1 13 0-16,-7 10-1 16,3 11-1-16,-5-2-2 15,15 14-3-15,-3-18-6 16,27 17-14-16,-8-28-13 15,31 3-1-15,0-19-1 16,21-3 2-16</inkml:trace>
  <inkml:trace contextRef="#ctx0" brushRef="#br2" timeOffset="30429.7404">21509 2892 110 0,'-49'7'41'15,"6"17"0"-15,-13-4-1 16,7 11-36-16,8 1 0 15,11-2-1-15,12 0-1 16,14-7-1-16,16-8 0 16,15-9 0-16,15-13-1 15,14-11 1-15,7-10-1 16,3-9 0-16,0-12 1 15,-1-5-1-15,-6-8 0 16,-4-4-2-16,-6-2 2 16,-10 6-1-16,-10 10 0 15,-11 11 0-15,-14 17 1 0,-4 24-1 16,-26 5 2-16,-7 26 1 15,-6 21-1-15,-5 7 0 16,1 7-1-16,5 0 0 16,11 0-4-16,11-10-2 15,22 0-8-15,2-26-12 16,32 6-15-16,1-24 1 15,20-1-2-15,-1-18 3 16</inkml:trace>
  <inkml:trace contextRef="#ctx0" brushRef="#br2" timeOffset="30610.7508">22146 2909 112 0,'-13'5'41'16,"-18"0"0"-16,2 17-1 0,-16-1-35 16,9 9-2-16,0 2-1 15,7 6-1-15,7-1-2 16,8-4-2-16,19 0-6 15,1-21-12-15,24 3-17 16,-1-17-4-16,18-4 1 16,0-17-1-16</inkml:trace>
  <inkml:trace contextRef="#ctx0" brushRef="#br2" timeOffset="31022.7744">22424 2789 120 0,'-10'20'41'16,"-10"-7"2"-16,12 13-3 15,-7-6-36-15,11 3-1 16,3 3 1-16,-2 0-4 16,-3 4 0-16,0 0 0 15,-3 1 0-15,-3-1 0 16,0-2 0-16,2-3 0 15,2-4 0-15,6-7 0 16,2-14 0-16,18 2 0 16,8-15 0-16,7-8 0 15,11-4 0-15,3-7 0 16,5-3 0-16,0-1 0 15,-1 5 0-15,-6 5 0 16,-10 7 0-16,-12 10 0 0,-23 9 0 16,2 21 0-16,-18 3 0 15,-12 6 0-15,3 8 0 16,-3 4-4-16,6 1 0 15,13-6-1-15,18-1-4 16,10-21-6-16,33 13-13 16,0-27-11-16,17 2 2 15,-1-18-2-15,8-2 2 16</inkml:trace>
  <inkml:trace contextRef="#ctx0" brushRef="#br2" timeOffset="31451.7989">23182 2991 120 0,'1'-22'40'0,"-20"-3"1"15,-2 17 0-15,-23 4-35 16,5 7-2-16,-7 7-1 0,-2 10-3 15,0 6 0-15,4 5 0 16,8 5 0-16,8 2 0 16,8 1 0-16,14-3 0 15,13-5 0-15,14-9 0 16,10-9 0-16,8-10 0 15,7-6 0-15,4-13 0 16,2-6 0-16,1-12 0 16,-1 1 0-16,-5-5 0 15,-8 4 0-15,-8 4 0 16,-5 9 0-16,-12 3 0 15,-14 18 0-15,0 0 0 16,-10 35 0-16,-12 9 0 16,-8 17 0-16,-8 9 0 15,-4 13 0-15,-2 12 0 0,-1 7 0 16,8-1 0-16,6 0 0 15,3-7-2-15,6-9 1 16,0-10 1-16,4-14-2 16,-7-16 0-16,2-21-2 15,-12-24-6-15,11-4-6 16,-18-38-9-16,21-2-15 15,-8-27-1-15,17-10-1 16,1-23 1-16</inkml:trace>
  <inkml:trace contextRef="#ctx0" brushRef="#br2" timeOffset="33239.9012">1243 4458 38 0,'0'0'30'0,"-2"-14"4"15,2 14-2 1,4-19-14-16,9 15-4 0,-13-13-2 16,10 8-2-16,-8-11-2 15,8 9 0-15,-8-4-3 16,-2 15 0-16,-5-17-2 15,5 17 0-15,-23 13-2 16,1 9-1-16,-8 13 0 16,-6 11 0-16,-4 13 0 15,-1 6 0-15,2 6 1 16,6 0-1-16,9-2 1 15,14-8 0-15,13-12-1 16,21-16 1-16,16-13-1 16,13-17 1-16,10-17-1 15,8-10 0-15,1-14 1 16,-2-7 0-16,-8-8 0 0,-12-6-1 15,-15 2 2-15,-13 0-2 16,-16 4 1-16,-13 5 1 16,-13 7-1-16,-7 9 0 15,-7 7 0-15,-3 9 0 16,2 3 0-16,3 8 0 15,9 3-1-15,9 5 0 16,14-3 0-16,0 0-1 16,31 11 1-16,4-11 0 15,12 0 0-15,5-2 1 16,5 0-1-16,3 1 1 15,-3 0-1-15,-3 3 1 16,-6 4-1-16,-11 1 0 0,-7 6 0 16,-9 6 0-16,-13 6 0 15,-8 7 0-15,-10 9 0 16,-5 2 0-16,-4 5 0 15,-3 1 0-15,2-3 0 16,5-6 0-16,8-9 0 16,16-12 0-16,14-17 1 15,17-16-1-15,14-14 1 16,9-13-1-16,8-10 1 15,0-6-1-15,1-4 1 16,-8 2 0-16,-12 9 0 16,-10 10 0-16,-13 12-1 15,-14 19 1-15,-15 9-1 16,-4 28 0-16,-12 10 0 0,-5 11-1 15,-3 6 0-15,3 5 0 16,7-1-1-16,12-8-1 16,18-8-2-16,18-26-3 15,30-8-9-15,6-34-10 16,35-5-13-16,-7-25 2 15,15-6-1-15,-9-25 2 16</inkml:trace>
  <inkml:trace contextRef="#ctx0" brushRef="#br2" timeOffset="33426.9119">3146 3780 102 0,'-39'18'39'0,"5"39"0"16,-15 9-1-16,12 19-32 15,-2 13-2-15,5 10-1 0,5 3-2 16,11 1-2-16,7-5-1 15,4-14-3-15,19-5-8 16,-9-29-23-16,21-5-4 16,-8-28 1-16,8-11-1 15</inkml:trace>
  <inkml:trace contextRef="#ctx0" brushRef="#br2" timeOffset="33592.9213">2832 4393 99 0,'-30'-31'39'0,"-7"4"1"16,18 15-2-16,2 3-30 15,17 9-5-15,27-2-3 16,10-5-5-16,27 6-17 0,6-17-16 16,25 4 0-16,1-16-1 15,12 2-1-15</inkml:trace>
  <inkml:trace contextRef="#ctx0" brushRef="#br2" timeOffset="33786.9325">3756 3756 98 0,'-26'1'39'0,"3"20"0"16,-11-3-1-16,10 14-33 16,-3 1-2-16,6 7-2 15,8 0-1-15,9-4-3 0,15 3-13 16,6-25-22-16,18-2 0 15,5-19 0-15,13-5-2 16</inkml:trace>
  <inkml:trace contextRef="#ctx0" brushRef="#br2" timeOffset="33919.9401">3937 3850 111 0,'-30'33'39'0,"-9"-1"-1"16,7 7-5-16,23 6-67 15,-13-8-4-15,17 2-2 16,5-9-1-16</inkml:trace>
  <inkml:trace contextRef="#ctx0" brushRef="#br2" timeOffset="34537.9753">4747 4508 78 0,'1'-14'37'0,"-9"-5"1"15,2 9-1-15,-14-8-29 16,2 11-3-16,-9 0-1 16,2 8-2-16,-3 5 1 15,2 12 0-15,-5 7-1 16,6 11 1-16,-1 5 0 15,9 9-1-15,2 3 0 16,10 0-1-16,9-1 0 16,9-8 0-16,11-9-1 15,9-10 1-15,8-15 0 0,6-12-1 16,2-17 1-16,0-13-1 15,-5-9 1-15,-6-8-1 16,-13-5 0-16,-8-5 0 16,-15 5-1-16,-13 2 0 15,-7 12 0-15,-10 5 0 16,-3 13-1-16,-4 9 1 15,3 11-2-15,4 8-1 16,16 8-4-16,12-14-14 16,11 29-16-16,14-19 0 15,25 5-2-15,4-14 1 16</inkml:trace>
  <inkml:trace contextRef="#ctx0" brushRef="#br2" timeOffset="34786.9897">5664 3975 100 0,'-28'-50'39'16,"3"16"0"-16,-16 0 0 16,4 15-33-16,-7 20-4 15,-2 22 1-15,1 23-1 16,-6 21 1-16,2 18-2 15,-1 13 0-15,4 14-1 16,10 6 0-16,10-3-2 16,12-8-2-16,16-8-2 15,4-24-10-15,25-2-21 0,-6-26-3 16,13-13 0-1,-12-26-1-15</inkml:trace>
  <inkml:trace contextRef="#ctx0" brushRef="#br2" timeOffset="34967">5050 4527 109 0,'-33'-16'42'16,"-1"0"0"-16,18 17-1 16,16-1-37-16,0 0-2 15,36-6-1-15,14-2-3 16,20 0-5-16,10-15-10 15,34 13-15-15,0-18-10 16,18 4 1-16,3-10-1 0</inkml:trace>
  <inkml:trace contextRef="#ctx0" brushRef="#br2" timeOffset="35906.0536">6761 4513 73 0,'8'-15'34'16,"-6"-4"1"-16,2 8 1 16,-10-5-28-16,6 16-1 15,0-17-1-15,0 17-2 0,0 0 0 16,-5 12 0-16,-2 7 0 15,-1 13-1-15,-2 8-1 16,0 9 0-16,-4 8-1 16,2 5 0-16,-3 0 0 15,7-3-1-15,-5-8 0 16,9-10 1-16,-3-8-1 15,8-14 0-15,-1-19 1 16,13-6-1-16,-2-18 1 16,3-14 0-16,6-10-1 15,1-12 1-15,3-9 0 16,4-9-1-16,1-1 2 15,3 2-1-15,3 4 0 16,1 11 0-16,0 11 0 0,-1 12 0 16,-2 16 0-16,-3 16 0 15,0 16-2-15,-5 15 1 16,-5 12-1-16,-2 8 0 15,-5 9 0-15,-4 6 0 16,-4 2 0-16,-6 0 0 16,-5-1 1-16,-5-6-2 15,-5-4 2-15,-6-8 0 16,-6-8-1-16,-5-9 1 15,-3-7-1-15,-4-11 1 16,1-5 0-16,-2-8 0 16,4-3 0-16,3-4 0 15,2 0 0-15,5 3 1 16,0 9 0-16,5 9-1 15,-2 16 1-15,-2 17-1 0,-4 16 2 16,1 18-2-16,-3 13 1 16,-1 8-2-16,5 5 1 15,2-7-3-15,13-1-2 16,3-28-11-16,27 3-12 15,-7-37-10-15,25-13-2 16,0-26-2-16,16-15 2 16</inkml:trace>
  <inkml:trace contextRef="#ctx0" brushRef="#br2" timeOffset="36905.1108">7970 4456 68 0,'16'-18'35'0,"-9"-2"1"16,-3 8 0-16,-19 1-26 15,4 11-1-15,-15 1-4 16,-2 8 0-16,-10 6-1 16,-1 9 0-16,-8 7-1 15,3 7 0-15,-2 5 0 16,8 3-1-16,5 0 0 15,9 2-1-15,11-6 0 16,12-6 0-16,14-11-1 16,10-7 1-16,14-18-1 15,8-10 1-15,9-13 0 0,2-11 0 16,3-12 0-16,1-7 0 15,-5-4-1-15,-7-3 1 16,-7 4 0-16,-8 5 0 16,-8 9 0-16,-9 11 0 15,-6 13-1-15,-10 18 1 16,-12 8-1-16,-3 17 0 15,-5 16 0-15,-4 7-2 16,-1 9 2-16,1 4-1 16,5-1 0-16,8-4 0 15,8-7 1-15,13-13 0 16,11-11 0-16,10-16 0 15,9-16 1-15,7-11-1 16,2-14 1-16,3-6-1 0,-1-3 1 16,-6-3-1-16,-9 6 1 15,-6 3-1-15,-10 11 1 16,-8 8-1-16,-12 16 0 15,0 0-1-15,-17 20 1 16,1 4 0-16,-4 5 0 16,2 3-1-16,4 1 1 15,-2 0 0-15,6-7 0 16,5-5 0-16,6-9 0 15,-1-12 1-15,21-4-1 16,-5-13 1-16,1-7 0 16,6-6 0-16,1-7-1 15,0-1 1-15,-3 2-1 0,-3 4 0 16,-1 3 1-16,-2 6-2 15,1 9 1-15,-1 3-1 16,5 6-1-16,0-3-2 16,12 3-1-16,2-9-3 15,19 8-10-15,-8-25-9 16,25 11-6-16,-11-24-5 15,16 1 0-15,-12-19 2 16</inkml:trace>
  <inkml:trace contextRef="#ctx0" brushRef="#br2" timeOffset="37093.1215">9203 3822 102 0,'-52'65'39'16,"8"22"0"-16,-8-3-1 15,16 7-35-15,1 9-1 16,11 2-1-16,5 0-2 15,7-12-2-15,11 0-7 16,-4-24-21-16,15-3-7 16,-2-22-1-16,11-13-1 15</inkml:trace>
  <inkml:trace contextRef="#ctx0" brushRef="#br2" timeOffset="37438.1412">8897 4263 111 0,'-10'-9'39'0,"10"9"2"16,18 5-4-16,9-2-33 16,9-4-1-16,14-3-1 15,12-5 0-15,8-3 0 16,4-3-1-16,-1-2 0 15,-6 4 0-15,-9 1-1 16,-10 3 1-16,-15 9 0 16,-14 8-1-16,-10 8 0 15,-14 11 1-15,-5 7-2 16,-9 8 1-16,-1 7-1 15,-2 7 1-15,1-1-2 16,1-2 0-16,5-5-2 16,14-3-3-16,0-22-9 15,26 5-11-15,-11-29-13 0,23-4-1 16,-3-21-1-16,10-2 2 15</inkml:trace>
  <inkml:trace contextRef="#ctx0" brushRef="#br2" timeOffset="37581.1495">9579 3993 113 0,'-24'-26'39'0,"-7"4"0"16,16 20-2-16,5 9-40 16,10-7-9-16,14 28-25 15,4-6-3-15,17 14 1 16,5-5-1-16</inkml:trace>
  <inkml:trace contextRef="#ctx0" brushRef="#br2" timeOffset="37837.164">10191 4276 108 0,'-26'-12'39'0,"-1"16"3"16,-17-10-4-16,-3 14-33 16,-1 5-1-16,-2 8-2 15,0 7 1-15,8 6-1 16,3 5 0-16,13 1-2 15,11 2 1-15,18-4-2 16,18-10 1-16,22-9-2 16,18-5-3-16,12-19-3 15,21 3-9-15,-9-32-12 16,23 2-12-16,-15-18 0 15,6-5-1-15,-23-17 3 0</inkml:trace>
  <inkml:trace contextRef="#ctx0" brushRef="#br2" timeOffset="38045.176">10742 3710 111 0,'-13'-4'40'0,"-17"11"2"16,8 29-3-16,-4 12-35 16,-6 17-1-16,-2 12-1 15,2 11 1-15,-4 4-2 16,5 3-1-16,7-1-1 15,7-9-2-15,8-6-1 16,5-18-5-16,23 1-14 16,-6-34-15-16,21-4-3 15,0-25 0-15,17-9-1 0</inkml:trace>
  <inkml:trace contextRef="#ctx0" brushRef="#br2" timeOffset="38396.196">10803 4383 91 0,'-10'16'39'0,"11"11"-1"16,-1-27 1-16,26 19-34 16,0-16-2-16,14-6 0 15,8-6-1-15,1-6 0 16,1-8-1-16,-2-3 1 15,-4-6-1-15,-7 0 0 16,-7-2 0-16,-14 0 0 16,-10 2-1-16,-9 8 2 0,-16 6-2 15,-10 13 0-15,-12 8 1 16,-6 14 0-16,-5 11 0 15,-1 10-1-15,3 7 1 16,7 3-1-16,13 2 0 16,13-4-1-16,17-4 0 15,14-16-4-15,24 2-8 16,5-27-14-16,30 4-12 15,1-20-1-15,20-1-1 16,-6-17 1-16</inkml:trace>
  <inkml:trace contextRef="#ctx0" brushRef="#br2" timeOffset="38716.2144">11636 4119 100 0,'-40'15'40'15,"-4"-5"0"-15,9 10-1 16,0-6-31-16,10 1-5 15,12-1-2-15,11 0 1 16,9-4-1-16,15 0 0 16,5-2-1-16,4 0 1 15,2 3 0-15,0 3 0 16,-3 2 0-16,-8 5-2 15,-4 5 2-15,-9 4-1 16,-11 3 0-16,-7 6-1 16,-12 0 1-16,-6-2 0 0,-9-3-1 15,-2-1-1-15,-3-5-2 16,0-11-6-16,12 8-12 15,-13-27-13-15,22 3-6 16,-2-17-1-16,13-4 0 16</inkml:trace>
  <inkml:trace contextRef="#ctx0" brushRef="#br2" timeOffset="48147.7538">12553 4244 74 0,'13'-22'39'15,"3"6"-2"-15,-9-4-1 16,5 14-24-16,-8-7-8 15,-4 13 0-15,0 0-1 16,14 19 1-16,-19 7-2 16,0 14-2-16,-6 6 1 15,1 8-1-15,-3 7 0 16,2-6-3-16,4 3-2 15,-6-14-29-15,22-5-4 16,-4-19 2-16,15-12-3 16</inkml:trace>
  <inkml:trace contextRef="#ctx0" brushRef="#br2" timeOffset="48607.7802">12709 3971 106 0,'-22'-4'37'0,"22"4"1"16,-21 2-7-16,21-2-30 16,10 21 0-16,6-7 0 15,3 4 0-15,4 6 0 16,0 4 0-16,4 4 0 15,-4 2-1-15,-2 4 1 16,-6 5 0-16,-2 0-1 0,-9 2 1 16,-4-1-1-16,-3-2 0 15,-3-7 0-15,-1-3 0 16,5-7 0-16,-1-8 0 15,3-17 0-15,17 4 1 16,7-19-1-16,8-13 1 16,8-4 0-16,4-10 0 15,2-3 1-15,-1-4 0 16,2 1 0-16,-9 7-1 15,-6 7 1-15,-11 9-1 16,-6 12 0-16,-15 13-1 16,13 11 0-16,-13 12-1 15,-3 8-1-15,1 12-2 0,-2-7-7 16,21 20-26-16,-8-15-3 15,15 8 0-15,1-16-1 16</inkml:trace>
  <inkml:trace contextRef="#ctx0" brushRef="#br2" timeOffset="49163.812">14162 4365 88 0,'-16'5'37'15,"16"-5"-1"-15,0 0 1 16,11 4-34-16,5-10-1 15,14 0 1-15,3-6-1 16,15-2 2-16,4-8-1 16,5 0 1-16,-2-5-2 15,-1-1 1-15,-10-1 0 16,-11-1-2-16,-8-1 1 0,-17 3-1 15,-16 3 0-15,-11 6-1 16,-9 4 1-16,-6 7-1 16,-10 9 0-16,-6 11 0 15,1 11 1-15,2 8-1 16,4 9 1-16,7 5-1 15,10 4 1-15,10-1-2 16,15-3 2-16,13-4-3 16,15-10 1-16,15-9-3 15,16-7 0-15,5-17-4 16,13 0-2-16,-4-22-12 15,15 8-16-15,-14-20 0 16,7 7 1-16,-17-13 2 16</inkml:trace>
  <inkml:trace contextRef="#ctx0" brushRef="#br2" timeOffset="49343.8223">15071 4086 98 0,'-19'-3'37'16,"6"21"2"-16,-10 1-1 16,7 12-27-16,-7 6-8 15,3 5 0-15,1 3-1 16,4-1-2-16,4-3 0 15,4-4-2-15,7-4 0 16,2-13-6-16,19 1-28 16,-6-25-3-16,15 0 0 15,-3-23-1-15</inkml:trace>
  <inkml:trace contextRef="#ctx0" brushRef="#br2" timeOffset="49502.8313">15080 3705 93 0,'-23'-6'34'0,"12"6"-4"16,11 0-11-16,11-2-51 16,20 2-3-16,4-10 0 15,17 5 0-15</inkml:trace>
  <inkml:trace contextRef="#ctx0" brushRef="#br2" timeOffset="49719.8438">15690 3631 98 0,'-3'26'37'0,"-12"-3"1"15,4 17-3-15,-7 2-31 16,3 15 1-16,-5 9-1 16,2 9-1-16,-2 2-2 15,4 5 0-15,1-2-1 16,2-4-2-16,6-5-2 15,-2-18-5-15,13-2-28 16,-7-23-2-16,12-8 0 16,-9-20-1-16</inkml:trace>
  <inkml:trace contextRef="#ctx0" brushRef="#br2" timeOffset="49900.8541">15493 4064 106 0,'-15'-3'38'0,"13"15"0"15,2-12-1-15,16 1-38 16,10 0-4-16,5-17-9 16,20 9-22-16,3-18 0 15,19 4-1-15,-3-15-1 16</inkml:trace>
  <inkml:trace contextRef="#ctx0" brushRef="#br2" timeOffset="50275.8756">16214 3634 101 0,'-19'30'38'0,"-11"3"1"16,4 18-2-16,-13 3-31 16,7 12 0-16,-2 2-2 15,5 3 0-15,2 0-2 16,7-3 0-16,6-8-2 15,8-10 0-15,9-9 0 16,5-13-1-16,8-10 1 16,5-12-1-16,4-11 1 15,3-8 0-15,0-10 1 16,0-2 0-16,-2-5-1 15,-3 1 2-15,-5 2-2 16,-1 6 1-16,-6 7-1 16,-11 14 0-16,15-5 0 15,-15 5 0-15,9 28 0 0,-9-4-1 16,7 6-2-16,0 0 0 15,4 5-3-15,1-9-6 16,15 8-25-16,-10-17-2 16,14 5 0-16,-3-20-1 15</inkml:trace>
  <inkml:trace contextRef="#ctx0" brushRef="#br2" timeOffset="50883.9104">16549 4125 103 0,'-24'24'38'0,"13"12"1"0,-5-14-2 16,9 9-32-16,13-8-2 15,16-6 0-15,7-9-1 16,10-5 0-16,7-12-1 15,6-7 0-15,5-9 0 16,-5-6 0-16,-4-4-1 16,-8-3 0-16,-8-1 0 15,-13 3 0-15,-7 3 0 16,-13 10-1-16,-12 4 1 15,-8 14 0-15,-11 9 0 16,-7 11 0-16,-1 10 0 16,-2 9 1-16,5 4 0 15,7 3 0-15,9 1-1 16,17-6 1-16,15-7 0 0,12-6 0 15,15-11-1-15,8-5 1 16,8-8-1-16,4-6 0 16,-1-3 0-16,-4-4 0 15,-8 2-1-15,-7 2 1 16,-9 4 0-16,-9 6-1 15,-20 0 0-15,9 25 1 16,-14-4-1-16,-7 6 0 16,-1 5 0-16,-3 3 0 15,-1 1 0-15,2-3 0 16,2-4 1-16,5-8 0 15,5-10 0-15,3-11 1 16,0 0 0-16,12-21 0 16,1-5 0-16,1-5 1 15,4-6-1-15,1-5 0 0,3 0-2 16,-1-2-3-16,9 12-12 15,-15-10-21-15,14 15-3 16,-5-2-2-16,17 11 0 16</inkml:trace>
  <inkml:trace contextRef="#ctx0" brushRef="#br2" timeOffset="51575.9499">18542 4046 79 0,'0'-11'37'0,"-11"-5"-1"15,11 16 0-15,-33-10-27 16,10 20-2-16,-15 4-2 15,-5 14 1-15,-11 8-2 16,-3 13 0-16,0 1 0 16,4 5-2-16,6-5 1 15,15 0-2-15,12-11 1 16,24-10-2-16,20-14 0 15,19-14 0-15,17-13 0 16,11-8 1-16,5-10 0 0,2-4 0 16,-3-6 0-16,-9 1 0 15,-12 1 0-15,-13 5 0 16,-13 9 0-16,-15 7-1 15,-13 17 0-15,0 0 0 16,-16 15 0-16,-1 10 0 16,2 9-1-16,0 5-1 15,7 6-1-15,5-6-6 16,22 13-16-16,2-22-16 15,22 2 0-15,9-19-2 16,26 0 0-16</inkml:trace>
  <inkml:trace contextRef="#ctx0" brushRef="#br2" timeOffset="52024.9756">20066 3737 90 0,'4'-13'37'16,"-10"-4"1"-16,6 17 0 15,-19 10-33-15,7 6-1 16,-4 11 0-16,0 15-1 15,-6 10-1-15,2 10 0 16,-3 8-1-16,2 7 1 16,4-3 0-16,4 0-3 15,6-7 0-15,7-11-2 16,9-9-2-16,10-18-3 15,15-4-8-15,2-25-22 16,17-1-1-16,-6-21 0 0,14 0 3 16</inkml:trace>
  <inkml:trace contextRef="#ctx0" brushRef="#br2" timeOffset="52221.9869">20356 4173 68 0,'8'-16'39'0,"-16"-1"-3"16,8 17 3-16,-29-3-18 16,15 23-12-16,-10 1-3 15,2 12-2-15,4 5-2 16,1 3-1-16,1 1 0 15,5-1-2-15,7-2-1 16,3-8-1-16,14-6-3 16,-2-16-4-16,22 0-24 15,-8-24-5-15,13 1 0 16,-6-22 1-16</inkml:trace>
  <inkml:trace contextRef="#ctx0" brushRef="#br2" timeOffset="52363.9949">20425 3813 78 0,'-20'-36'38'0,"8"19"-1"15,2 5 0-15,10 12-17 16,13 18-23-16,1-11-8 16,22 14-26-16,-4-4 1 15,19 11-1-15,0-4 0 16</inkml:trace>
  <inkml:trace contextRef="#ctx0" brushRef="#br2" timeOffset="52889.0249">20997 4087 93 0,'-20'-13'38'15,"6"10"1"-15,-10-10-1 16,7 14-26-16,-9-4-9 16,0 8 0-16,-7 8-1 15,4 9 0-15,-6 11 1 16,4 10-1-16,1 1 0 15,7 3-1-15,3-2-1 16,11-2 0-16,11-9 1 16,12-11-1-16,12-11 1 15,8-14-2-15,9-11 2 16,8-8 0-16,0-8 0 15,-1-3 0-15,0-4-1 16,-11 4 1-16,-6 2-1 0,-9 8 1 16,-10 8-1-16,-14 14-1 15,0 0 1-15,-22 32-1 16,-3 6 1-16,-10 12-2 15,-6 14 2-15,-8 10-1 16,-3 10 0-16,2 0 0 16,6-2 0-16,5-7 0 15,10-8 1-15,9-12 0 16,11-16 0-16,14-13 0 15,13-22 1-15,7-13-1 16,12-18 1-16,5-11-1 16,3-10 0-16,7-11 0 15,0-8 0-15,0-5-3 16,1 5-1-16,-6-2-3 15,5 19-8-15,-22-12-13 0,13 22-12 16,-16 0 1-16,9 19-1 16,-12-1 3-16</inkml:trace>
  <inkml:trace contextRef="#ctx0" brushRef="#br2" timeOffset="53333.0504">21612 4094 106 0,'1'-11'41'0,"-8"-6"-1"16,7 17 0-16,-16-3-34 16,16 3-2-16,-23 18-2 15,10 4 0-15,-4 4-1 0,-2 10 0 16,0 3-1-16,3 2 0 15,3 0 0-15,3-3-1 16,9-4 1-16,6-8-1 16,10-7 1-16,3-11-1 15,10-7 1-15,1-9 0 16,5-8 0-16,0-6 1 15,4-7-1-15,-6-4 1 16,2-2-1-16,-5-2 0 16,-3 4 0-16,-5 0 1 15,-5 9-1-15,-3 6 0 16,-13 18 1-16,8-11-1 15,-8 11-1-15,-14 28 2 16,3-4-2-16,-2 6 0 0,4 4-2 16,1-1-2-16,8 0 0 15,2-8-4-15,20 6-11 16,-9-24-15-16,24 4-3 15,-4-16-1-15,15-4 0 16</inkml:trace>
  <inkml:trace contextRef="#ctx0" brushRef="#br2" timeOffset="53543.0623">22256 4088 87 0,'0'0'40'0,"-17"-2"-1"16,2 21 2-16,-13-6-16 15,4 15-21-15,-2 4-1 0,2 4-1 16,4 1 0-16,6-2-2 15,6-2-1-15,6-8-2 16,9-1-1-16,-7-24-7 16,37 27-17-16,-20-34-12 15,16 3-1-15,-7-18 1 16,8 4 1-16</inkml:trace>
  <inkml:trace contextRef="#ctx0" brushRef="#br2" timeOffset="53671.0698">22290 3862 103 0,'-8'-13'33'0,"8"13"-6"16,0 0-29-16,1 19-32 0,17 4-2 16,4 0 0-16</inkml:trace>
  <inkml:trace contextRef="#ctx0" brushRef="#br2" timeOffset="54099.0943">22999 4121 111 0,'-27'-24'40'16,"3"11"1"-16,-19-7-2 16,10 9-33-16,-15 7-1 15,3 11-2-15,-4 8 0 16,6 9-1-16,6 8-1 15,8 4 0-15,12 1 0 0,11-1-1 16,15-9 2-16,10-5-2 16,14-14 0-16,12-12 0 15,9-15 0-15,9-10 0 16,6-12 0-16,-2-12 0 15,0-5 0-15,-2-7 0 16,-6 2 0-16,-9 4 0 16,-10 7 0-16,-13 11 0 15,-14 13 0-15,-13 19 0 16,-14 15 0-16,-10 21 0 15,-13 15 0-15,-4 13 0 16,0 10 0-16,2 1 0 16,12 10-9-16,8-19-9 0,31 15-12 15,6-27-12-15,31 2 0 16,10-19-2-16,22-2 2 15</inkml:trace>
  <inkml:trace contextRef="#ctx0" brushRef="#br2" timeOffset="54910.1406">23993 4169 85 0,'7'-21'36'0,"-7"21"1"15,-13-20-7-15,13 20-15 16,-27-7-4-16,9 11-3 15,-11-1-2-15,0 10-1 16,-7 4-2-16,3 10 0 16,0 2-1-16,5 5-1 15,2 3 0-15,11 1 0 0,7-2-1 16,9-3 0-16,13-7 1 15,7-8-1-15,9-9 0 16,7-6 0-16,4-10-1 16,1-11 0-16,1-5 0 15,-3-8 0-15,-3-3 0 16,-7-4 0-16,-5 0 0 15,-10 1 0-15,-6 4 1 16,-4 5 0-16,-10 7 0 16,0 5 0-16,5 16 1 15,-11-13-1-15,11 13 1 16,0 0 0-16,10 16 0 15,5-4 0-15,5 0 0 16,6 4 0-16,2 2 0 16,0 0-1-16,-1 3 1 0,-4 6-1 15,-6 0 0-15,-6 4 0 16,-8 4 0-16,-6 2 0 15,-3-1 0-15,-3-2 0 16,-5-3 0-16,3-5 0 16,2-6 0-16,4-7 1 15,5-13-1-15,0 0 0 16,22-25 1-16,-4-1-1 15,4-4 1-15,-2-7-1 16,4-2 1-16,-4-2 0 16,-1 3 0-16,0 3-1 15,-2 4 0-15,-2 2-2 16,10 6-3-16,-3-5-9 15,20 23-10-15,-9-14-18 0,19 12 0 16,-3-7-2-16,13 10 1 16</inkml:trace>
  <inkml:trace contextRef="#ctx0" brushRef="#br2" timeOffset="56044.2055">1345 6098 63 0,'17'-14'35'0,"-17"14"1"15,-4-14 0-15,-9 0-13 16,2 13-17-16,-15-6-1 15,2 8 0-15,-9 2-2 16,-1 7 1-16,-8 5-1 16,3 10 1-16,-5 7-2 15,6 8 1-15,1 5-1 16,5 3 0-16,9 0-1 15,9-3 0-15,13-5 0 16,14-7 0-16,10-13 0 16,14-12 0-16,12-17 0 15,11-14 0-15,8-15 1 16,7-14-2-16,1-10 1 15,-1-8 0-15,-7-1-3 0,-11 1 3 16,-9 4-2-16,-13 10 1 16,-17 13-1-16,-13 17 1 15,-5 26 0-15,-27 0 0 16,-1 25 2-16,-2 16-3 15,-2 17 2-15,2 6 0 16,8 8 0-16,9-5-2 16,15-2-3-16,11-17-8 15,35-1-22-15,3-24-6 16,25-7 0-16,5-19-2 15</inkml:trace>
  <inkml:trace contextRef="#ctx0" brushRef="#br2" timeOffset="56720.2442">3068 6175 94 0,'-11'-15'37'0,"-7"-9"0"15,7 9 1-15,-8-6-32 16,1 8 0-16,-8 2-1 0,2 12-1 16,-7 6 0-16,0 11 0 15,-6 7-1-15,4 10-1 16,-2 8 0-16,7 3-1 15,4 3 0-15,8-4 0 16,9-5-1-16,7-4 0 16,12-12 0-16,8-13 0 15,9-12 0-15,11-14 0 16,5-13 0-16,1-11 0 15,3-9 1-15,-1-6-1 16,-2 1 0-16,-6 1 0 16,-9 6 0-16,-5 8 0 15,-11 12 0-15,-7 12 0 0,-8 14 0 16,-7 26 0-1,-5 12 0-15,-3 18-1 0,0 19 1 16,-4 12 1-16,0 15-1 16,2 6 2-16,1 2-2 15,2-2 1-15,2-8 0 16,0-10 1-16,-5-12-1 15,4-12-1-15,-8-15 0 16,-2-12 2-16,-7-14-2 16,-5-12 0-16,-3-13 0 15,-5-11-2-15,5-16 0 16,-1-14-1-16,12-8-2 15,4-13-2-15,21 2-3 16,0-15-12-16,30 14-15 16,0-5-3-16,22 15 3 0,2-1-2 15</inkml:trace>
  <inkml:trace contextRef="#ctx0" brushRef="#br2" timeOffset="57178.2703">3930 6175 108 0,'-8'-19'38'16,"-16"-7"2"-16,1 18-4 15,-11-7-31-15,3 9 0 16,-8 9-2-16,2 12 0 15,-2 10 0-15,1 11 0 0,1 8-1 16,4 5 0-16,5 4-1 16,9 0 0-16,8-4-1 15,11-6 1-15,11-9-1 16,12-12-1-16,11-13 1 15,6-11 0-15,5-11 0 16,5-10 0-16,-1-10 1 16,-2-8-1-16,-3-5 1 15,-7-1 0-15,-10 0-1 16,-4 3 2-16,-8 4-2 15,-7 10 0-15,-4 10 0 16,-4 20 0-16,0 0-2 16,-13 15 1-16,4 15-2 15,3 7 0-15,6 5-2 0,1 0 0 16,16 4-4-16,5-21-7 15,25 8-11-15,-5-30-12 16,22-1 1-16,-1-21 0 16,11-5 1-16</inkml:trace>
  <inkml:trace contextRef="#ctx0" brushRef="#br2" timeOffset="57524.2902">4597 5964 107 0,'-15'-11'39'15,"-11"-2"1"-15,5 16-2 16,-15-2-33-16,12 12-1 15,-5 4-1-15,5 8-1 16,6-1 0-16,5 4-1 16,6-3-1-16,8 0 1 0,9-3-2 15,5-2 1-15,7-4 0 16,2-3-1-16,4-3 1 15,-1 0 0-15,0-2 0 16,-5 2 0-16,-2-1 0 16,-6 2 1-16,-5 4 0 15,-5 4-1-15,-9 4 1 16,-8 1 0-16,-3 5-1 15,-7-2 1-15,0-1-2 16,0-4-1-16,6-2-2 16,5-17-6-16,21 7-15 15,0-20-15-15,24 0-1 16,1-13-1-16,18 1 1 15</inkml:trace>
  <inkml:trace contextRef="#ctx0" brushRef="#br2" timeOffset="57698.3001">5012 6421 122 0,'-31'17'43'0,"5"3"-1"16,-4-17-2-16,11 3-41 15,8-11-9-15,-4-19-21 16,22 9-11-16,-2-8-1 15,11 6-1-15,-2-8 1 16</inkml:trace>
  <inkml:trace contextRef="#ctx0" brushRef="#br3" timeOffset="62140.5542">5848 5732 69 0,'0'0'36'16,"14"-5"0"-16,-14 5 0 16,-2 20-28-16,-6-1-3 15,6 13 0-15,-4 8-1 16,4 15-2-16,-1 11 0 15,-1 9 0-15,1 8 0 16,0 3-1-16,2-3 1 0,-2-6-4 16,6-5-2-16,-7-25-13 15,13-4-19-15,-6-23 1 16,9-12-1-16,0-19-1 15</inkml:trace>
  <inkml:trace contextRef="#ctx0" brushRef="#br3" timeOffset="62691.5857">5609 5898 95 0,'-26'3'37'15,"3"-7"-1"-15,23 4 3 16,0 0-35-16,30-14-2 0,11-2 1 15,15-1-2-15,13-6 1 16,8 0-2-16,7-4 2 16,6 0-3-16,-3 6 2 15,-4 1-1-15,-11 4 1 16,-9 7-1-16,-12 4 1 15,-13 9 0-15,-12 7-1 16,-15 13 1-16,-9 10 1 16,-7 9-1-16,-6 10 2 15,-5 8-2-15,-5 7 1 16,-1 6-1-16,-1 1 1 15,4-7-1-15,1-7-1 16,5-6 0-16,7-11 0 16,5-13 0-16,7-10 0 0,6-13 0 15,6-13 1-15,3-11-1 16,2-8 1-16,3-6 0 15,-2-6 0-15,0 0-1 16,-2 1 1-16,-2 3-1 16,-6 6 1-16,-4 12-1 15,-10 14 0-15,13 2 0 16,-12 16-1-16,-1 7 1 15,-1 6-2-15,2 4 0 16,4 3-1-16,4-7-1 16,8 0-1-16,4-17-3 15,15 3-6-15,-3-26-19 16,16 1-5-16,-2-16 1 0,11-3 0 15</inkml:trace>
  <inkml:trace contextRef="#ctx0" brushRef="#br3" timeOffset="62867.5958">7034 6074 93 0,'-5'-25'37'16,"5"25"0"-16,-19-16 1 15,8 30-29-15,-11 5-3 16,6 13-1-16,-3 5-3 16,4 7 0-16,3 4-2 15,7 0 1-15,1-1-2 16,9-8-1-16,7-2-4 15,-1-23-19-15,19 0-12 16,-3-16-1-16,10-6-2 16,-6-15 1-16</inkml:trace>
  <inkml:trace contextRef="#ctx0" brushRef="#br3" timeOffset="63325.622">7032 5799 94 0,'-32'-30'36'15,"-2"6"-2"-15,15 16 0 16,7 7-35-16,12 1-2 15,26 11-4-15,5-7 0 16,24 18-9-16,-2-18-10 16,23 14-8-16,0-5 0 15,7 5 2-15,-11-8 18 16,-2 3 12-16,-11 3 4 15,-21-9 11-15,0 12 11 16,-38-19 12-16,8 27-1 0,-25-16 3 16,-1 14-17-16,-19-11-10 15,8 10-4-15,-8-5-2 16,9 4-1-16,4-3-2 15,12 0 1-15,10-7-2 16,11-3 1-16,11-5-1 16,13-1 0-16,9-2 0 15,4 2 0-15,2 1-1 16,-2 6 1-16,-10 4 0 15,-9 8-1-15,-13 9 1 16,-19 3-1-16,-9 5 0 16,-14-1 1-16,-6 4-2 0,-8-8-1 15,6 0-4 1,-6-19-19-16,20 4-13 0,0-15-1 15,22-5-1-15,0 0 0 16</inkml:trace>
  <inkml:trace contextRef="#ctx0" brushRef="#br3" timeOffset="63754.6465">8930 6045 103 0,'0'0'37'0,"0"0"1"16,0 17-2-16,-7 3-34 15,-2 5 1-15,-3 10-1 16,-1 4-1-16,-2 5 1 0,2 1-1 15,2-5-1-15,0-3-1 16,9-7-4-16,-1-20-20 16,18 0-13-16,-1-21 1 15,12-6-2-15,1-17 1 16</inkml:trace>
  <inkml:trace contextRef="#ctx0" brushRef="#br3" timeOffset="63934.6568">8900 5714 92 0,'-43'-8'36'0,"9"20"-2"16,5 2 2-16,15 6-34 16,13 2-5-16,13-7-1 0,25 7-7 15,3-15-10-15,26 9-13 16,5-9 1-16,15 4-1 15,-3-4 0-15</inkml:trace>
  <inkml:trace contextRef="#ctx0" brushRef="#br3" timeOffset="64204.6723">9514 5944 57 0,'-1'15'35'16,"-9"4"-2"-16,-18-4 1 15,-1 7-11-15,-18-11-11 16,13 12-4-16,-7-10-2 16,9 6-1-16,6-7 0 15,13 3-2-15,7-1 0 16,15-2-1-16,11-4 0 15,9 0-1-15,6 2 0 16,2 2 0-16,0 3-1 0,-6 5 1 16,-5 2-1-16,-11 5 0 15,-12 4 0-15,-11 0 1 16,-8 0-1-16,-7-3 0 15,-4-5-3-15,-3-9-4 16,15-2-24-16,-7-16-7 16,22 4 0-16,-10-27-2 15</inkml:trace>
  <inkml:trace contextRef="#ctx0" brushRef="#br3" timeOffset="64760.7041">10825 6029 87 0,'-5'-26'37'0,"-2"15"-1"16,-9-5 3-16,6 6-30 15,-18 1-2-15,0 10-2 16,-9 4-1-16,-1 12 0 16,-6 7-2-16,-3 10 0 15,2 7 0-15,6 6 0 16,5 0-2-16,11 1 1 0,14-3-2 15,15-7 0 1,20-7-4-16,16-17-14 0,23 2-18 16,8-14-3-16,14-4 2 15,2-10-3-15</inkml:trace>
  <inkml:trace contextRef="#ctx0" brushRef="#br3" timeOffset="65181.728">11323 6075 105 0,'-22'-8'38'0,"-7"-4"1"16,6 9-1-16,-8-4-34 16,4 8-1-16,-1 5 1 0,-2 9-2 15,0 8 1-15,-2 8-1 16,-6 5 0-16,8 3 0 15,1-1 0-15,10 1-1 16,6-7 0-16,12-4-1 16,10-12 1-16,14-11-1 15,12-11 0-15,10-11 1 16,8-11-1-16,2-5 1 15,4-8-1-15,-5 1 0 16,-7-2 1-16,-8 7 0 16,-11 7-1-16,-13 10 1 15,-15 18-1-15,0 0 0 16,-17 13 0-16,-3 12 0 15,-1 7 0-15,1 4-1 16,7 4-1-16,8-2 0 0,10 0-2 16,12-11-3-16,18 0-8 15,1-20-15-15,18 0-10 16,-2-14 0-16,10-1 0 15,-10-15 2-15</inkml:trace>
  <inkml:trace contextRef="#ctx0" brushRef="#br3" timeOffset="65557.7496">11834 6053 79 0,'-2'-11'38'0,"-11"1"0"16,13 10 1-16,-24 8-13 16,12 14-20-16,-5 2-1 15,4 12-1-15,-2 2-1 16,4 4-1-16,2-1 0 0,4 0 0 15,5-7-1-15,6-3 1 16,7-9-2-16,10-8 1 16,2-9 0-16,5-9-1 15,6-10 1-15,-1-6-1 16,4-12 1-16,-2-3-1 15,-1-6 1-15,-5 1-1 16,-4-3 0-16,-3 9 1 16,-8 4-1-16,-4 8 0 15,-12 22 0-15,0 0 0 16,0 0-1-16,-17 24 1 15,4 7 0-15,-2 3-1 16,4 7-2-16,1-2-1 0,11 5-7 16,-3-22-14-16,26 10-13 15,-4-17-3-15,13 0 0 16,4-11-1-16</inkml:trace>
  <inkml:trace contextRef="#ctx0" brushRef="#br3" timeOffset="66157.784">12738 6039 81 0,'9'-28'37'0,"1"9"-1"15,-11-4 1-15,1 23-29 16,-15-19-1-16,1 26-1 16,-15 4-1-16,1 13 0 15,-5 3-2-15,1 7 0 0,0 0-2 16,5 3 1-16,3-3-1 15,9-5-1-15,9-4 1 16,7-7-1-16,10-7 0 16,10-4 1-16,4-4-1 15,9-2 0-15,3 1 0 16,0-1 1-16,-2-1-1 15,-2 5 1-15,-10 5-1 16,-5 4 1-16,-14 4-1 16,-8 5 0-16,-10 5 1 15,-7-1-1-15,-9 3 0 16,-1-2 0-16,-2 1-2 15,1-10-1-15,10-1-4 16,-1-21-19-16,23 3-13 0,11-17 0 16,17-2-1-16,4-14 1 15</inkml:trace>
  <inkml:trace contextRef="#ctx0" brushRef="#br3" timeOffset="66525.805">12965 6207 105 0,'-13'17'37'0,"20"2"2"16,-7-19-4-16,37 8-31 16,2-11 0-16,13-3-1 15,5-8-1-15,5-2 1 16,-5-7-1-16,-2 1 0 0,-12-1 0 15,-10 0 0-15,-14-1-1 16,-15 4 0-16,-13 0 0 16,-9 4 0-16,-15 5 0 15,-6 5-1-15,-9 6 0 16,-4 9 0-16,-3 11 1 15,3 6-1-15,6 10 0 16,9 3 1-16,14 6-1 16,13-1 0-16,15 0-2 15,17-8-1-15,21-2-2 16,13-15-5-16,24 5-16 15,-8-21-13-15,22 0-1 16,-6-16 0-16,11 0 1 16</inkml:trace>
  <inkml:trace contextRef="#ctx0" brushRef="#br3" timeOffset="66893.8261">13982 6083 109 0,'-25'-5'39'16,"-21"2"2"-16,3 19-2 15,-19-3-33-15,5 15-2 16,0 5-1-16,4 6 0 15,5 0-1-15,12 2 0 16,15-7-1-16,18-10 0 16,22-11 0-16,15-13 0 15,16-13-1-15,10-16 1 16,4-12-1-16,10-12 2 15,-2-10-4-15,-6-9 4 16,-7-8-2-16,-7-3-2 0,-11 0 1 16,-9 8 0-16,-7 9 0 15,-16 13 0-15,-10 16 2 16,-13 23-3-16,-14 29 2 15,-8 22 1-15,-4 19 1 16,-2 10-3-16,4 15-1 16,5-4-5-16,17 9-9 15,-3-25-10-15,33 4-9 16,0-27-8-16,17-2-1 15,2-20 2-15</inkml:trace>
  <inkml:trace contextRef="#ctx0" brushRef="#br3" timeOffset="67788.8773">15076 5653 81 0,'0'0'36'16,"-7"-19"0"-16,7 19 2 15,-23 6-30-15,12 15-3 16,-6 5-1-16,6 16 0 15,-3 5 0-15,0 11-1 16,0 8 1-16,4 6-1 16,-2 3 0-16,4-6 0 15,-1-3-1-15,3-7-1 16,0-7-1-16,2-12 1 15,1-12-1-15,4-9 1 16,-1-19-1-16,0 0 1 16,20-16 0-16,-5-8-1 15,4-14 1-15,4-2-1 0,1-8 0 16,6 1 0-16,2 2 1 15,1 5-1-15,-2 10 0 16,1 8 0-16,-2 11 0 16,-4 13 0-16,0 9 0 15,-4 12 0-15,-4 6 0 16,-4 7 0-16,-6 2 0 15,-8 3 0-15,-8 1 0 16,-9-3 0-16,-11-2 0 16,-8-4 0-16,-8-5 0 15,-3-6-1-15,0-7-1 16,2-10-1-16,13-5-3 0,4-18-8 15,29 6-14-15,3-20-11 16,23 4-1-16,8-15 0 16,19 4 2-16</inkml:trace>
  <inkml:trace contextRef="#ctx0" brushRef="#br3" timeOffset="68351.9095">15566 6056 83 0,'0'0'39'0,"-14"20"-1"16,1-12 1-16,4 7-19 15,-2-2-15-15,5 6-1 16,-2 0-1-16,3 3 0 16,0 2-1-16,5 0 0 15,1-2-1-15,8-1 1 0,5-7-1 16,7-3 0-16,4-7-1 15,6-7 1-15,8-9 0 16,5-8-1-16,2-9 1 16,2-3-1-16,-1-6 1 15,-3 0-1-15,-1-1 0 16,-6 4 0-16,-8 7 0 15,-7 8 0-15,-7 10 0 16,-15 10 0-16,-3 20-1 16,-13 13 1-16,-2 16 0 15,-11 14-1-15,-1 17 1 16,-6 12 2-16,-3 14-2 15,-2 8 2-15,3 2-2 16,3-5 2-16,3-6-2 0,1-11 2 16,7-20-2-16,4-14 0 15,7-24 0-15,3-22 0 16,10-14-1-16,-7-29 1 15,10-9 1-15,2-15-1 16,6-10 0-16,3-12-2 16,5-6 2-16,7-1-2 15,3 5 3-15,3 6-3 16,-2 7 2-16,4 10-3 15,3 11-1-15,-6 2-5 16,18 22-13-16,-18-12-8 16,21 12-11-16,-5-6-1 15,19 5-1-15,2-8 2 16</inkml:trace>
  <inkml:trace contextRef="#ctx0" brushRef="#br3" timeOffset="68861.9386">17041 5662 75 0,'6'-30'36'0,"4"8"-3"16,-4-2 3-16,7 7-28 16,-7-2-2-16,4 10-1 15,-10 9-1-15,0 0 0 16,8 29 0-16,-10 9 0 15,-10 14 0-15,-2 12 0 16,-3 13-2-16,-3 9 0 0,-2 1 0 16,1 2-1-16,5-5 0 15,0-10-2-15,11-7-4 16,-1-22-13-16,19-3-21 15,-5-22 1-15,12-6-1 16,-6-17-1-16</inkml:trace>
  <inkml:trace contextRef="#ctx0" brushRef="#br3" timeOffset="69056.9497">16846 6108 108 0,'-14'5'39'0,"4"-5"1"16,10 0-2-16,24 2-35 0,9-12-3 15,14-6 0-15,15-6-3 16,16-1-3-16,0-15-16 16,16 6-16-16,-4-8 1 15,4 4-3-15,-12-9 3 16</inkml:trace>
  <inkml:trace contextRef="#ctx0" brushRef="#br3" timeOffset="69456.9727">17801 5417 95 0,'-29'15'38'0,"5"20"2"16,-11 3-2-16,4 17-33 0,-2 9 0 16,4 7 0-16,-3 7-1 15,3 5 0-15,-2 0-1 16,6-1 0-16,3-9 0 15,8-5-1-15,7-12-2 16,7-8 0-16,10-13 0 16,5-14 0-16,8-11 0 15,5-12 0-15,1-11 1 16,3-6-1-16,-4-7 0 15,-4-2 0-15,-4 1 1 16,-3 5-1-16,-5 1 1 16,-4 9-1-16,-8 12 0 15,0 0 1-15,3 13-2 16,-3 7 1-16,4 2-2 0,3 2-1 15,4 4-1-15,6-7-1 16,8 5-3-16,2-18-8 16,18 10-12-16,-11-17-12 15,11-1 2-15,-7-12-1 16,2-6 2-16</inkml:trace>
  <inkml:trace contextRef="#ctx0" brushRef="#br3" timeOffset="69831.9941">18125 6061 108 0,'-14'1'39'0,"19"16"1"16,-10-3-3-16,13 7-33 16,3 2-2-16,7 0 1 15,6-3 0-15,6-1-1 0,6-7-1 16,3-9 0-16,6-6-1 15,3-8 1-15,0-8-1 16,-5-5 0-16,-5-7-1 16,-7-2 1-16,-11 1 0 15,-9 0 0-15,-16 6 0 16,-12 6 0-16,-13 9 1 15,-9 11 0-15,-13 11 0 16,-4 14 0-16,-5 8 0 16,3 12 0-16,7 5 0 15,11 1 0-15,13-1 0 16,21-5-1-16,23-5-2 15,15-15-1-15,28-4-4 16,14-25-10-16,40 7-12 0,2-25-12 16,30-4 0-16,1-14-1 15,20-5 2-15</inkml:trace>
  <inkml:trace contextRef="#ctx0" brushRef="#br3" timeOffset="71004.0612">19722 6042 86 0,'0'0'35'16,"5"-23"2"-16,-5 23-2 15,-10-21-26-15,10 21-3 16,-22-13-1-16,7 13-1 16,-5 2 0-16,-3 10-1 15,-6 5 0-15,5 8 0 16,-4 4-1-16,0 9 1 15,10 1-1-15,6 4-1 16,8 0 0-16,10-6 0 0,16-5-1 16,12-6 1-16,11-9-1 15,10-10 0-15,5-9 0 16,2-6 0-16,0-9 0 15,-7-6 0-15,-11-7 1 16,-11-2-1-16,-16-3 0 16,-13-1 0-16,-15 4 0 15,-13 0-1-15,-9 6 0 16,-5 4 0-16,0 10-1 15,-4 3 0-15,13 11-2 16,4-2-4-16,24 19-16 16,1-19-14-16,22 14 0 15,7-14-2-15,19 3 1 0</inkml:trace>
  <inkml:trace contextRef="#ctx0" brushRef="#br3" timeOffset="71266.0761">20620 5543 93 0,'3'-39'36'16,"-12"-1"2"-16,3 18 2 16,-14 12-37-16,4 14 0 15,-4 18 0-15,0 23 0 16,-9 17 1-16,1 15 0 15,-4 14-1-15,0 11 0 16,-1 4-1-16,6-5-1 0,6-4-1 16,6-16-2-1,11-5-9-15,-2-29-18 0,23-6-11 16,-6-25 1-16,15-9-1 15,-10-17 0-15</inkml:trace>
  <inkml:trace contextRef="#ctx0" brushRef="#br3" timeOffset="71447.0864">20212 5999 113 0,'-16'-11'39'16,"16"11"0"-16,0 0-1 15,31-11-35-15,6 5-3 16,11-4-1-16,14 2-3 15,-1-13-8-15,18 6-25 0,-8-9-1 16,4 2-2-16,-11-14 1 16</inkml:trace>
  <inkml:trace contextRef="#ctx0" brushRef="#br3" timeOffset="71845.1093">21079 5435 100 0,'-7'12'39'15,"-16"8"1"-15,2 22-2 16,-9 8-34-16,-1 14 2 15,-3 5-1-15,-1 14 0 16,-2 1-1-16,5 3 0 16,2-5-1-16,10-5 0 15,0-10 1-15,11-11-4 0,5-9 0 16,5-14 0-16,9-14 0 15,5-15 0-15,11-12 0 16,0-11 0-16,6-10 0 16,-3-6 0-16,2-7 0 15,-2 3 0-15,-5 1 0 16,-4 7 0-16,-7 9 0 15,-13 22 0-15,0 0 0 16,0 0 0-16,0 26 0 16,-10 3 0-16,6 8 0 15,-1-2 0-15,9 5-5 16,0-11-1-16,16 4-5 15,-2-23-12-15,25 8-8 16,-7-20-10-16,13-3 2 0,-6-13-2 16,4-4 3-16</inkml:trace>
  <inkml:trace contextRef="#ctx0" brushRef="#br3" timeOffset="72462.1446">21363 6086 112 0,'-9'12'39'15,"-5"-5"2"-15,13 9-2 16,-5-2-34-16,6-14-2 15,23 16 0-15,1-10 0 16,4-7-1-16,6-3 0 16,4-5 0-16,0-3-1 15,-1-6 0-15,-3-1 1 16,-5-1-2-16,-8-2 0 15,-7 0 0-15,-9 1 0 0,-9 6 0 16,-9 0 0-16,-9 8-2 16,-7 6 1-16,-3 7 1 15,-3 9 0-15,0 6 0 16,3 6 0-16,5 3 0 15,7 5 1-15,13-2-1 16,13-2 2-16,10-3-2 16,11-7 0-16,10-6 0 15,11-7 0-15,4-7 0 16,3-4 0-16,-1-7 0 15,-3 0 0-15,-9-3 0 16,-2 3 0-16,-11-1 0 16,-8 5 0-16,-21 6 0 15,9 1 0-15,-15 10 0 0,-9 4 0 16,-2 8 0-16,-2 2 0 15,-1 5 0-15,2-2 0 16,5-1 0-16,3-4 0 16,7-8 0-16,3-15 0 15,16 6 0-15,0-19 0 16,6-10 0-16,2-5 0 15,0-10 0-15,3-2 0 16,-1-5 0-16,0-2 0 16,-5 4 0-16,-2 0 0 15,-1 10 0-15,-4-3-7 16,10 22-10-16,-13-13-8 15,26 24-7-15,-9-8-6 0,28 14-4 16,7-2 0-16,25 5 2 16</inkml:trace>
  <inkml:trace contextRef="#ctx0" brushRef="#br3" timeOffset="74146.2408">1244 7595 103 0,'0'0'37'15,"0"-19"1"-15,0 19-1 16,0 0-33-16,0 0-1 16,-9 19 0-16,9 1-1 15,-4 10 1-15,3 11-1 0,-4 8-1 16,2 14 0-16,0 5 0 15,0 1-1-15,-2 0 0 16,2-4 0-16,-1-9 0 16,3-9-1-16,0-10 0 15,5-15 0-15,-4-22 2 16,0 0-1-16,12-22 1 15,-4-13 1-15,2-12-1 16,0-7 0-16,2-10 1 16,-2-7-1-16,3-4 0 15,-5 3 0-15,1 4 0 16,3 5-2-16,-2 8 2 15,1 8-1-15,4 9 0 16,4 9-1-16,5 12 1 16,1 7-1-16,4 9 1 0,2 8 0 15,1 7 0-15,-1 6-1 16,-4 6 1-16,-2 5 0 15,-9 6 1-15,-4 5-1 16,-10 1 0-16,-9 5 0 16,-8-1-1-16,-10 0 1 15,-9 2 0-15,-5-5 0 16,-4-1 0-16,0-7-1 15,2-2 1-15,4-8-1 16,6-3 1-16,7-6-1 16,7 3 0-16,8-3 0 15,1 6 1-15,3 6 0 16,3 13-1-16,-2 11 2 15,-1 9-1-15,-1 10-1 0,-2 5-1 16,-1-1 0-16,4-1-3 16,-2-18-6-16,15 6-16 15,-5-33-11-15,14-9-1 16,4-26-1-16,14-12 2 15</inkml:trace>
  <inkml:trace contextRef="#ctx0" brushRef="#br3" timeOffset="74931.2858">2127 7664 109 0,'-2'-22'39'0,"2"22"-1"15,-15-12 0-15,15 12-33 16,-22-1 0-16,7 9-3 16,-7 10 1-16,-1 6-1 15,-8 9-1-15,-1 9 1 16,-3 4-1-16,1 2 1 15,5 2-1-15,6-2 0 16,11-8-1-16,12-7 0 16,16-16 0-16,10-11 0 15,15-13 0-15,8-11 0 16,7-11 1-16,2-12-1 15,-1-5 0-15,-3-6 1 16,-9 3-1-16,-4 3 0 16,-10 3 0-16,-11 11 0 0,-9 6 0 15,-6 10 0-15,-5 16 0 16,-14 7 0-16,-2 14-1 15,0 5 1-15,-1 8 0 16,5-1 0-16,5 5-1 16,7-5 1-16,9-7 0 15,14-8 0-15,11-9 0 16,12-9 0-16,10-8 1 15,7-5-1-15,1-5 1 16,4-3-1-16,-7 1 0 16,-10 3 0-16,-7 3 1 15,-12 3-1-15,-12 6 0 0,-9 5 0 16,-11 0 0-16,3 21 0 15,-9-2 1-15,-2 2-1 16,-1 3 0-16,-4 3 0 16,2-2 0-16,1-1 0 15,2-5 0-15,2-8 0 16,6-11 2-16,0 0-2 15,9-11 0-15,2-10 0 16,5-8 0-16,1-3 0 16,1-3 0-16,1-2 0 15,-4 5 0-15,3 3 0 16,-9 5 0-16,2 7 0 15,-2 3 0-15,-9 14 0 16,23-18-2-16,-9 6-1 16,11 2-2-16,3-11-4 0,21 6-9 15,-9-23-8-15,25 10-7 16,-7-20-8-16,10 0 1 15,-4-12 2-15</inkml:trace>
  <inkml:trace contextRef="#ctx0" brushRef="#br3" timeOffset="75134.2974">3620 7005 110 0,'-27'27'39'16,"0"20"1"-16,-7 4-1 16,8 11-33-16,-4 10-2 15,8 8-2-15,2 6 0 16,3 1-1-16,5 1-1 15,4-8-2-15,8-7-2 0,-1-10-3 16,13 4-17-16,-18-31-16 16,15-4 1-16,-12-20 0 15,3-12 0-15</inkml:trace>
  <inkml:trace contextRef="#ctx0" brushRef="#br3" timeOffset="75473.3167">3308 7517 116 0,'0'0'39'15,"-14"-17"1"-15,14 17 0 16,22 4-35-16,0-3 0 16,12-2-2-16,6-3-1 15,7-3 0-15,5 0-1 0,-1-1 1 16,-1 1-2-16,-6 3 0 15,-5-1 0-15,-5 7 0 16,-9 6 0-16,-6 9 0 16,-10 9 0-16,-10 8 0 15,-6 7 0-15,-5 6 0 16,-3 5 0-16,-1-2 0 15,-3-2 0-15,7-5 0 16,-1-12-4-16,12-9-3 16,1-22-3-16,22-2-11 15,-13-32-7-15,22 5-8 16,-13-24-3-16,8-2-1 15,-9-14 2-15</inkml:trace>
  <inkml:trace contextRef="#ctx0" brushRef="#br3" timeOffset="75608.3245">3777 7294 121 0,'-25'-31'40'0,"11"19"1"16,-7 3-2-16,21 9-35 15,-8 21-4-15,17-8-5 16,17 13-6-16,1-12-18 16,24 12-11-16,2-4 0 15,11 7-1-15,-3-10 2 16</inkml:trace>
  <inkml:trace contextRef="#ctx0" brushRef="#br3" timeOffset="75879.34">4358 7567 117 0,'-14'2'41'16,"1"10"0"-16,-16-11-1 15,0 10-35-15,-7 1 0 16,0 6-2-16,-2 6 0 16,3 3-3-16,3 3 0 15,4 1 0-15,8 4 0 16,8-5 0-16,12 0 0 15,9-8 0-15,19-8 0 16,9-14 0-16,15-13 0 16,10-14-4-16,9-9-1 15,5-20-5-15,17 1-8 16,-18-27-10-16,14 10-6 15,-17-13-6-15,-4 3 0 16,-14-5 2-16</inkml:trace>
  <inkml:trace contextRef="#ctx0" brushRef="#br3" timeOffset="76073.3511">4868 7061 125 0,'-35'48'41'0,"2"17"1"16,-5-5-4-16,9 10-33 16,6 0-1-16,4 2-4 15,10-3 0-15,4-3 0 16,10-10 0-16,8-7-3 15,3-5-2-15,1-18-3 16,9 3-10-16,-13-28-9 16,15 5-9-16,-12-21-5 15,6 1-1-15,-12-16 3 16</inkml:trace>
  <inkml:trace contextRef="#ctx0" brushRef="#br3" timeOffset="76435.3718">4849 7580 115 0,'0'0'40'16,"0"24"1"-16,0-24-5 15,15 10-32-15,2-6 0 16,11-4-1-16,4-7-1 16,9-6 0-16,3-4-1 15,5-6 0-15,-2-4-1 16,-1-3 1-16,-3-1-1 15,-6-1-1-15,-6 1 1 16,-12 0 1-16,-10 5-1 16,-10 5 0-16,-9 8 0 15,-12 10-1-15,-12 9 2 0,-4 12 0 16,-5 14-1-16,-3 8 1 15,2 8 0-15,7 5-1 16,7 2 0-16,10-5 2 16,13-2-4-16,14-10-1 15,18-7-3-15,14-17-4 16,23 3-8-16,1-29-9 15,31 7-9-15,-3-18-5 16,18-5 0-16,-5-5 1 16</inkml:trace>
  <inkml:trace contextRef="#ctx0" brushRef="#br3" timeOffset="76951.4013">5962 7380 102 0,'-8'-21'40'16,"8"21"0"-16,-27-19-1 15,5 20-33-15,-4 2 1 0,-1 10-3 16,-5 6-1-1,0 0 0-15,4 4-1 0,5-1-1 16,8 0 0-16,8-2 0 16,10-4-1-16,9-4 0 15,9-2 0-15,10-2 0 16,4-2 0-16,2 2 0 15,0 0 0-15,-2 3 0 16,-6 6 0-16,-8 4 0 16,-10 9 0-16,-13 4 1 15,-7 0-1-15,-11 3 0 16,-8 1 1-16,-4-4-2 15,-2-6 0-15,2-6-1 16,6-4-4-16,-3-16-6 16,29-2-9-16,-30-5-8 0,30 5-8 15,5-27-5-15,9 4 0 16,0-12 1-16</inkml:trace>
  <inkml:trace contextRef="#ctx0" brushRef="#br3" timeOffset="77516.4335">7407 6898 79 0,'16'-36'35'16,"-6"8"-1"-16,-18 6 1 16,-5 16-30-16,-17 8 1 15,-2 22 0-15,-16 14 0 16,-3 25 1-16,-14 13-1 15,1 17-1-15,-4 9 0 16,9 7-2-16,7 1-1 16,13-4-1-16,18-9-1 15,21-14-4-15,28-12-4 16,12-28-15-16,33-3-15 15,5-22-2-15,19-10 0 16,-2-21 1-16</inkml:trace>
  <inkml:trace contextRef="#ctx0" brushRef="#br3" timeOffset="77884.4547">7652 7475 103 0,'-36'-3'38'15,"-7"2"2"-15,11 14-1 16,-6 3-35-16,8 11 1 15,2 5-2-15,8 8 0 16,5 1 0-16,10 5-1 16,8-5 0-16,11 1-1 15,10-10 0-15,8-9-1 16,11-10 1-16,5-13-1 0,3-12 0 15,1-10 0-15,-6-10 1 16,-5-9-2-16,-10-4 2 16,-8-6-2-16,-12 2 1 15,-13-1-1-15,-8 7-1 16,-10 3 1-16,-4 13-1 15,-5 9 0-15,1 10-1 16,0 5-1-16,13 14-4 16,1-7-9-16,29 18-11 15,-3-10-10-15,26 2-1 16,6-12 0-16,23 2 1 15</inkml:trace>
  <inkml:trace contextRef="#ctx0" brushRef="#br3" timeOffset="78155.4702">8702 7057 108 0,'-11'-39'39'16,"-17"0"0"-16,1 10 0 15,-16 8-34-15,1 13-2 16,-4 14 0-16,-2 23-1 15,-3 16 1-15,-2 24-2 16,3 15 1-16,6 15 0 16,8 6 0-16,12 2-2 15,12-3-2-15,12-11-3 16,19-8-5-16,3-31-9 15,22-2-12-15,-11-30-11 0,7-11 1 16,-15-21-1-16,-2-8 2 16</inkml:trace>
  <inkml:trace contextRef="#ctx0" brushRef="#br3" timeOffset="78320.4796">8066 7484 122 0,'-10'-15'42'15,"23"7"0"-15,7-8-1 16,18 1-41-16,19 0-3 15,11-11-9-15,21 17-10 16,-4-16-13-16,16 10-6 16,-1-6-1-16,16 6-1 15</inkml:trace>
  <inkml:trace contextRef="#ctx0" brushRef="#br3" timeOffset="78741.5037">9715 7113 102 0,'6'-14'37'0,"-11"1"1"15,5 13-2-15,-14-2-32 16,4 9 1-16,-4 4-1 16,0 13-1-16,-2 10 0 15,2 14-1-15,-4 10 0 16,0 11-1-16,-1 10 1 15,0 7-3-15,2 2 0 16,3-5-2-16,8-7-1 16,0-17-8-16,21-3-18 15,-6-26-9-15,12-10 0 16,-3-25-2-16,6-11 3 15</inkml:trace>
  <inkml:trace contextRef="#ctx0" brushRef="#br3" timeOffset="78951.5157">9394 7478 112 0,'-21'12'40'0,"15"7"1"16,6-19-1-16,13 15-37 15,13-15-1-15,17-8 0 16,14-8-3-16,11-8-2 15,13-10 0-15,4-11-4 16,12 4-14-16,-16-12-16 16,6 4-2-16,-18-7 1 15,-4 4-1-15</inkml:trace>
  <inkml:trace contextRef="#ctx0" brushRef="#br3" timeOffset="79334.5376">10192 6896 108 0,'-19'42'40'0,"-9"5"1"16,4 18-3-16,-11 5-28 15,7 1-7-15,-2 4 0 16,5 5-2-16,-1-4 1 16,5-4-1-16,4-5-1 15,8-10 2-15,6-8-2 16,6-10 1-16,8-12-1 15,4-11 0-15,5-16 1 0,4-10-1 16,4-10 0-16,0-8 1 16,0-6-1-16,-2-2 1 15,-1-1-1-15,-6 5 0 16,-4 8 2-16,-3 6-2 15,-12 18 0-15,11 2 0 16,-9 16 0-16,-5 11 0 16,3 4-2-16,1 4 0 15,6 6-1-15,2-7-2 16,10-2-2-16,2-20-7 15,23 5-9-15,-14-30-8 16,25 4-6-16,-11-22-1 16,7 1-1-16,-10-10 2 15</inkml:trace>
  <inkml:trace contextRef="#ctx0" brushRef="#br3" timeOffset="79672.557">10564 7483 94 0,'-17'0'39'16,"7"10"1"-16,-4-3-1 15,16 12-20-15,4-7-17 16,10 2 1-16,5-1-1 15,9-4 0-15,4-4-1 16,8-5 0-16,0-7 0 16,1-5 0-16,-7-3 0 15,-1-4-1-15,-11-2 1 16,-7-2-1-16,-13 2 0 15,-10-1 0-15,-11 6 0 16,-10 6 0-16,-8 5 0 16,-6 8 0-16,-6 10 1 0,0 11-1 15,0 6 1-15,9 8 0 16,7 2 0-16,12 3 0 15,14-1-1-15,13-8-3 16,19 0-5-16,8-23-7 16,24 10-8-16,-5-30-11 15,23 0-7-15,4-19-3 16,19-1 2-16</inkml:trace>
  <inkml:trace contextRef="#ctx0" brushRef="#br3" timeOffset="80167.5853">11916 7011 114 0,'7'-10'40'16,"-7"10"0"-16,-2 12-1 15,-12 17-36-15,0 13-3 16,-1 11 1-16,-5 11-1 15,-1 10 0-15,-1 9-1 16,3 3 1-16,5-2-1 16,7-7 0-16,7-10 0 15,14-9-3-15,7-19-3 16,23-1-13-16,-5-32-14 15,20-6-5-15,-1-22 0 0,10-7 0 16</inkml:trace>
  <inkml:trace contextRef="#ctx0" brushRef="#br3" timeOffset="80370.5968">12360 7374 81 0,'-20'-11'39'16,"3"21"0"-16,-13 4 1 16,4 21-18-16,-5 4-19 15,7 9 1-15,0 2-3 16,7 4 1-16,4-2-2 15,12-7 1-15,6-7-3 16,9-15 0-16,15-8-4 16,-6-28-11-16,20 6-14 15,-6-28-7-15,6-2 0 16,-10-16-2-16</inkml:trace>
  <inkml:trace contextRef="#ctx0" brushRef="#br3" timeOffset="80506.6047">12351 7123 101 0,'-27'-29'38'16,"1"7"-1"-16,16 18-1 15,10 4-33-15,0 0-29 16,28 26-9-16,5-9-2 16,17 10-1-16,6 0 0 15</inkml:trace>
  <inkml:trace contextRef="#ctx0" brushRef="#br3" timeOffset="81017.6339">13041 7387 97 0,'-19'1'38'0,"-11"-7"2"15,3 10-1-15,-19-3-34 16,5 7-1-16,-5 5 0 16,1 9 0-16,1 3 0 15,5 6-1-15,5 3 0 16,9 1-1-16,10-5-1 15,14-2 0-15,12-12 0 16,16-9 0-16,12-10-1 16,13-11 0-16,7-8 1 15,4-8-1-15,-2-2 0 16,-4-4 1-16,-7 5-1 15,-11 1 0-15,-12 7 0 0,-15 9 0 16,-12 14 0-16,-14 5 0 16,-13 13 0-16,-8 20 0 15,-8 13-1-15,-5 13 1 16,-7 11 0-16,2 7 0 15,2 5 0-15,8-2-1 16,10-7 1-16,7-11 0 16,15-14 0-16,9-15 0 15,13-16 1-15,12-16-2 16,8-22 2-16,9-15-1 15,8-8-1-15,2-11 0 16,3-9-2-16,-2-11-2 16,6 4-5-16,-14-10-6 0,15 22-7 15,-25-14-8 1,17 20-3-16,-13-2-7 0,7 13 2 15,-7 6 2-15</inkml:trace>
  <inkml:trace contextRef="#ctx0" brushRef="#br3" timeOffset="81460.6592">13598 7392 91 0,'-1'-13'42'16,"1"13"-1"-16,-6-18-1 16,6 18-22-16,-12-4-14 15,12 4 0-15,-21 17-1 16,7 3-1-16,-4 5-1 15,1 9 0-15,2 3 0 0,0 3 0 16,6-2-1 0,5 0 1-16,8-8-1 0,7-8 0 15,11-10 0-15,9-11 0 16,8-13 0-16,5-9 0 15,4-4 0-15,0-7 0 16,-3-5 1-16,-4 0-1 16,-7 4 0-16,-10 1 0 15,-5 7 0-15,-5 5 0 16,-8 7 0-16,-6 13 0 15,0 0 0-15,0 0 1 16,-15 26-1-16,6 2 0 16,-1 5 0-16,0 6 0 15,1 2 0-15,4 0-2 16,5-1-1-16,5-7-1 0,9-3-3 15,-1-16-5-15,20 5-5 16,-8-28-7-16,25 9-6 16,-15-28-3-16,21 4-7 15,-11-13 2-15,8 2 3 16</inkml:trace>
  <inkml:trace contextRef="#ctx0" brushRef="#br3" timeOffset="81655.6704">14358 7410 113 0,'0'0'42'15,"0"0"0"-15,-33 16-2 16,16 8-35-16,-6 3-2 15,-1 6-2-15,3 3 0 16,2 2-1-16,7-1-1 16,5-2-2-16,6-4 0 0,2-10-3 15,8 1-3-15,-9-22-7 16,29 8-9-16,-20-27-8 15,11 2-6-15,-10-14-1 16,10-5 3-16</inkml:trace>
  <inkml:trace contextRef="#ctx0" brushRef="#br3" timeOffset="81811.6793">14309 7105 96 0,'-16'-6'32'0,"12"18"1"15,1 5-1-15,10 1-32 16,13 10-10-16,1-11-25 15,17 5 2-15,5-8-3 16,10 0 3-16</inkml:trace>
  <inkml:trace contextRef="#ctx0" brushRef="#br3" timeOffset="82211.7021">14891 7304 109 0,'-19'10'40'16,"1"10"2"-16,-15-6-3 15,10 5-33-15,-7 2-3 16,1 6 0-16,1 2 0 15,5 5-2-15,7 4 0 16,3 1-1-16,9-1 1 16,8-4-1-16,8-9 1 15,11-12 0-15,7-14-1 16,10-16 0-16,6-15 1 0,10-14 0 15,7-13 0-15,2-11 1 16,3-7-2-16,1-8 0 16,-2 3 0-16,-8 6 0 15,-9 5 0-15,-12 11 0 16,-19 23 0-16,-17 22 0 15,-18 27 0-15,-21 22 0 16,-11 24 0-16,-5 9 0 16,0 11 0-16,7 0-2 15,15-2-3-15,10-15-7 16,35-2-5-16,1-32-8 15,40 5-7-15,-7-31-4 16,23-2-8-16,4-14 4 0,11-5 1 16</inkml:trace>
  <inkml:trace contextRef="#ctx0" brushRef="#br3" timeOffset="83164.7567">16279 7403 73 0,'8'-15'36'0,"2"5"-1"15,-6-4 2-15,-4 14-21 16,8-24-11-16,-8 24 1 16,0-22-3-16,0 22 2 0,-11-16-1 15,11 16 0-15,-26 4 0 16,6 10 0-16,-8 9-1 15,-2 8-1-15,-5 9 1 16,1 6-2-16,1 2 1 16,10 2 0-16,7-5-2 15,15-5 1-15,11-11 0 16,13-13-1-16,19-15 0 15,11-15 0-15,10-11 1 16,6-11-1-16,0-6 0 16,1-7 0-16,-8-5 0 15,-5 2 0-15,-17 7 0 16,-11 5 0-16,-15 10 0 15,-12 6 0-15,-11 7-1 16,-8 14 2-16,-5 3-1 0,-3 10-1 16,6 4 1-16,5 3-1 15,8 3 2-15,14-4-1 16,11 1 1-16,15-6-2 15,13 4 2-15,5-6 0 16,6 1 0-16,0 2-1 16,-3 0 0-16,-3 5 1 15,-12 4-1-15,-13 4 0 16,-11 4-1-16,-14 4 2 16,-7 1-1-16,-9 1 0 15,-5 0 0-15,-6-4 1 16,2-3-1-16,1-7 1 0,6-9-1 15,5-9 2 1,11-3-2-16,2-30 0 0,10 1 0 16,10-12 0-16,4-1 0 15,4-9 0-15,0-1 0 16,3 1 0-16,-4 4 0 15,-2 8 0-15,-1 7 0 16,-5 4-5-16,6 15-6 16,-9-6-7-16,19 22-5 15,-9-16-7-15,31 23-4 16,-4-14-8-16,23 10 2 15,4-3 1-15</inkml:trace>
  <inkml:trace contextRef="#ctx0" brushRef="#br3" timeOffset="83847.7957">17978 7359 106 0,'0'0'38'15,"0"0"1"-15,-13 0-1 16,-9 6-33-16,-2 10-1 0,-7 2 0 16,0 7-1-16,-3 4 0 15,5 3-1-15,3 2 0 16,10 0 0-16,8-2-1 15,10-4 0-15,12-7-1 16,7-8 1-16,14-9-1 16,8-10 1-16,7-9-1 15,5-8 0-15,2-6 0 16,1-6 0-16,-2-1-1 15,-8-2 0-15,-1 0 0 16,-13 2-2-16,-4 3 1 16,-10 6 1-16,-8 5-1 15,-9 10 2-15,-3 12-1 16,-11 6 1-16,-3 16 1 0,-1 18 0 15,-4 18 0-15,3 15 0 16,0 17 0-16,-1 9 1 16,4 5-1-16,1 2-1 15,-1 0 1-15,-1-7 0 16,-3-9 1-16,-5-9-1 15,-6-12 0-15,-9-13-1 16,-2-12 1-16,-8-11 1 16,-5-14-2-16,-5-13 0 15,5-15 0-15,0-16 0 16,8-11-3-16,6-16-2 15,14-5-2-15,7-15-5 16,27 10-7-16,-1-16-5 16,27 22-7-16,-4-11-5 15,25 15-3-15,1 1 2 0,15 7 2 16</inkml:trace>
  <inkml:trace contextRef="#ctx0" brushRef="#br3" timeOffset="84298.8216">18751 7506 94 0,'8'-19'37'0,"-20"-4"3"16,-3 11-2-16,-17-11-22 16,-1 10-11-16,-7 3-1 15,-1 8 0-15,-6 5 0 16,3 11 0-16,-1 5-1 15,3 9 0-15,1 4 0 16,10 7-3-16,10 2 0 0,7-2 0 16,14-3 0-16,14-6 0 15,9-10 0-15,16-7 0 16,6-12 0-16,6-10 0 15,1-11 0-15,2-2 0 16,-5-10 0-16,-3 0 0 16,-5-4 0-16,-12 2 0 15,-4 4 0-15,-8 3 0 16,-5 7 0-16,-9 8 0 15,-3 12 0-15,-14 3 0 16,-3 13 0-16,-3 10 0 16,0 4 0-16,0 2 0 15,9 4-5-15,3-7 0 16,19-3-4-16,9-16-4 0,28 7-8 15,-2-31-4-15,24 10-6 16,-6-23-1-16,12 2-6 16,-4-8 2-16,-4-2 3 15</inkml:trace>
  <inkml:trace contextRef="#ctx0" brushRef="#br3" timeOffset="84622.8401">19338 7343 100 0,'-22'-11'38'16,"4"12"2"-16,-15-1-1 15,6 9-23-15,-4 3-12 16,3 7 0-16,4 2-1 15,9 1-1-15,8 0 0 16,14 0-1-16,8-5-1 16,9-2 1-16,9-1-1 0,3-4 1 15,-1 1-1-15,-2-3 1 16,-5 1-1-16,-7 4 1 15,-9 3-1-15,-7 4 2 16,-5 2-2-16,-9 3 0 16,-6 3 0-16,-4 0 0 15,-4 2 0-15,-1-3 0 16,-1-3-3-16,3-7-1 15,7-1-4-15,4-17-5 16,11 1-7-16,10-13-6 16,20 2-9-16,-3-21-6 15,15-5 0-15,3-11 3 16</inkml:trace>
  <inkml:trace contextRef="#ctx0" brushRef="#br3" timeOffset="84960.8594">19678 6766 107 0,'13'-3'40'0,"2"-1"1"15,17 13-1-15,-3 0-30 16,10 11-6-16,2 8 0 15,4 12 0-15,-6 8-2 16,-4 16 1-16,-10 7-3 16,-8 9 0-16,-13 5 0 15,-12 6 0-15,-16 0 0 0,-13-1 0 16,-14-6 0-16,-7-10 0 15,-6-8 0-15,-2-12 0 16,8-8 0-16,0-22-11 16,22 1-5-16,-6-30-6 15,29 12-7-15,-8-29-8 16,20 0-6-16,-2-13 0 15,10-11 4-15</inkml:trace>
  <inkml:trace contextRef="#ctx0" brushRef="#br3" timeOffset="87555.0077">20722 6974 75 0,'11'-16'36'0,"-2"5"0"16,-8-3 2-16,-1 14-21 15,0 0-12-15,-2-11 0 16,2 11-1-16,-12-3 0 15,12 3-1-15,-11 21-1 16,6 3 0-16,1 9-1 16,2 10 0-16,-2 12-2 15,-2 6 2-15,1 7-1 16,-2 4 0-16,0-1-1 15,-1-4 1-15,0-4 0 16,2-11 0-16,1-9 1 0,2-12-1 16,4-7 0-16,-1-24 1 15,13 6 0-15,-1-23 0 16,4-9 0-16,3-9 0 15,4-8 0-15,0-3 0 16,2-5-1-16,3 1 1 16,-2 4-1-16,3 6 1 15,-2 10-1-15,0 11 0 16,1 13 1-16,-5 12-1 15,-2 10 0-15,-3 14 0 16,-4 7-1-16,-6 8 1 16,-4 2-1-16,-10 4 1 15,-7 0 0-15,-9-5 0 0,-3 0 1 16,-10-6 0-16,-3-5 0 15,-7-6-1-15,-1-10 0 16,4-6-1-16,3-13-1 16,8-5-1-16,7-10-1 15,15-2-3-15,4-15-6 16,26 11-10-16,-5-12-16 15,19 4 1-15,1-4 1 16,12 7 0-16</inkml:trace>
  <inkml:trace contextRef="#ctx0" brushRef="#br3" timeOffset="87963.0312">21203 7341 94 0,'15'-4'36'0,"-15"4"2"16,0 0-1-16,0 0-30 15,-13 7-2-15,3 4-1 16,-3 8 0-16,-2 3-1 15,0 11 1-15,-5 0-1 16,4 5-1-16,0 1 0 16,7 2 0-16,6-8-1 15,8-1 0-15,8-11 0 16,13-10-1-16,12-13 1 15,7-11-1-15,10-13 0 16,2-7 1-16,6-9-1 16,-3-3 0-16,-7-2 1 15,-4 3-1-15,-11 7 1 16,-9 6-1-16,-12 8 0 15,-6 10 0-15,-11 13 0 0,-12 7 0 16,-2 11-1-16,-5 10 1 16,-1 7-1-16,0 4 1 15,5 4-3-15,4 0 0 16,12-4-2-16,7-12-4 15,22 5-10-15,-3-29-7 16,25 3-11-16,-2-18-2 16,10-4-1-16,-2-12 3 15</inkml:trace>
  <inkml:trace contextRef="#ctx0" brushRef="#br3" timeOffset="88543.0643">22007 7352 106 0,'-12'12'38'0,"-11"-3"1"16,8 15-2-16,-6-3-33 15,5 13 0-15,-5 1-1 16,4 8 0-16,-2 1-1 16,4 0 0-16,3-3 0 15,4-4-1-15,1-6 0 16,8-11-1-16,-1-20 0 15,22 6 0-15,-3-23 0 16,6-9 0-16,1-9 0 16,1-5 0-16,-1-5 0 15,-2-2 0-15,-6 1 0 16,-3 5 0-16,-5 7 1 15,-4 6-1-15,-5 11 0 0,-1 17 0 16,0-12 0-16,0 12 0 16,-1 23 0-16,2-1 0 15,1 2 0-15,4 3 0 16,4-1 1-16,6-4-1 15,6-7 0-15,11-5 1 16,5-10-1-16,5-7 1 16,3-7-1-16,2-8 1 15,-1-1 0-15,-3-3-1 16,-7 1 1-16,-8 2-1 15,-7 6 1-15,-10 3-1 16,-12 14 1-16,0 0-1 16,-12 8 0-16,-6 9 0 15,-1 11 0-15,0 8 0 0,0 7-1 16,-1 2 0-16,8 7-2 15,5-6-1-15,8 2-2 16,2-16-6-16,20 6-7 16,-11-28-6-16,27 8-6 15,-12-23-5-15,15-3-3 16,-7-15 2-16,3-5 3 15</inkml:trace>
  <inkml:trace contextRef="#ctx0" brushRef="#br3" timeOffset="89150.0991">22738 7433 101 0,'2'-11'37'0,"-2"11"2"15,0 0-2-15,-22 12-31 16,12 13 0-16,-6 6-2 0,3 9 0 16,-3 5-1-16,3 6-1 15,-3-4 1-15,3 0-1 16,3-5-1-16,3-8 0 15,2-7 0-15,4-10 0 16,1-17-1-16,0 0 0 16,22-9 1-16,-7-14-1 15,3-8 0-15,2-7 0 16,4-10 0-16,0 0 0 15,1-5 0-15,-1 0-1 16,2 3 2-16,-3 5-2 16,0 9 2-16,2 4-2 15,-3 12 2-15,3 7-1 16,-2 11 0-16,-2 7 0 15,-1 7-1-15,-2 8 1 0,-1 4-1 16,-5 3 1-16,0 3-1 16,-7 4 1-16,-2-1 0 15,-6 3 0-15,-7-1-1 16,-2-2 2-16,-10-4-2 15,-4-4 1-15,-4-3 0 16,-3-3 0-16,-1-9-1 16,-1-3 1-16,0-5 0 15,3-1 0-15,1-2 0 16,3 0 0-16,1 5 0 15,4 1 0-15,0 8 0 16,-2 9 0-16,2 8 0 16,-1 13 1-16,0 4-1 15,-3 4-1-15,5 4 1 0,1-5-2 16,12-3 0-16,3-9-3 15,12-4-5-15,-6-34-7 16,45 18-5-16,-18-34-6 16,27 2-4-16,-5-23-8 15,14-7 1-15,-2-8 2 16</inkml:trace>
  <inkml:trace contextRef="#ctx0" brushRef="#br3" timeOffset="89368.1115">23278 7374 115 0,'0'0'41'15,"0"0"2"-15,-11 22-2 16,-16 9-37-16,3 13-1 16,-1 6-1-16,-2 10 0 0,2 3-2 15,-2 2 0-15,8-2-2 16,1-9-2-16,12 1-7 15,-2-32-9-15,27-1-10 16,-19-22-8-16,36-15-3 16,-11-17-2-16,15-7 3 15</inkml:trace>
  <inkml:trace contextRef="#ctx0" brushRef="#br3" timeOffset="90330.1666">23486 7168 89 0,'0'0'42'0,"-15"16"-1"15,12 7 0-15,-8-4-10 0,13 3-29 16,-4 4 0-16,5 4-1 16,-1 3 1-16,-2 7-1 15,0 0 0-15,-6 4-1 16,-5 1 0-16,-1 3 2 15,-5-2-2-15,0-2 0 16,0-6 0-16,4-5 0 16,2-8 0-16,10-11 0 15,1-14 0-15,18-7 0 16,3-12 0-16,4-7 0 15,10-6-2-15,-3-8 2 16,2 1 0-16,0-2 0 16,-5 5 0-16,-3 4 0 0,-5 7 0 15,-6 10 0-15,-15 15 0 16,14 0-1-16,-14 14 1 15,-3 9-1-15,-1 8-1 16,1 2 0-16,5 6 0 16,4-1-1-16,10 1 0 15,7-7-1-15,14 1 0 16,6-12-1-16,15 0-5 15,-5-18-7-15,19 8-4 16,-21-23-7-16,14 7-2 16,-23-15 23-16,0-4 6 15,-12-4 3-15,-14-8 6 16,-1 9 8-16,-27-17 5 15,9 21 7-15,-26-13 5 0,10 16-24 16,-14 2-4-16,-1 13-2 16,-3 6 0-16,-1 15 0 15,-1 5-1-15,5 9 0 16,6 4 0-16,7 3-1 15,9-2 0-15,7-4 1 16,10-3-2-16,8-11 2 16,11-9-2-16,6-8 0 15,3-9 0-15,6-7 0 16,0-8 0-16,-2-2 0 15,-2-5 0-15,-4 2 0 16,-4 2 0-16,-6 6 0 16,-8 8 0-16,-13 13-2 15,0 0 2-15,-3 37 0 0,-14 7-1 16,-9 17 1-16,-6 15-1 15,-3 9 0-15,-4 7 0 16,-2 3 0-16,2-4 0 16,-1-7 0-16,2-8 1 15,4-16 0-15,2-12 0 16,2-16 1-16,3-16-1 15,4-15 0-15,3-10 0 16,6-15 0-16,5-9 0 16,7-10 0-16,4-7-1 15,6-6 1-15,7-7 1 16,10 2 0-16,2 2-1 15,7 3-1-15,9 9-5 16,-3-6-4-16,17 19-6 0,-14-12-5 16,25 29-8-16,-19-21-3 15,22 16-4-15,-5-8-6 16,8-4 5-16</inkml:trace>
  <inkml:trace contextRef="#ctx0" brushRef="#br3" timeOffset="93282.3354">1684 9159 48 0,'16'-18'33'0,"-9"1"1"0,-1 3 1 16,-15-9-9 0,9 23-18-16,-26-24-1 0,5 21 0 15,-9 2-1-15,-5 9 0 16,-6 3-2-16,-2 10 0 15,-6 6-1-15,3 9 0 16,0 3-1-16,9 5 0 16,3-3 0-16,11 2-1 15,11-4 0-15,10-3 0 16,11-8-1-16,17-11 1 15,6-10-1-15,12-11 0 16,9-12 1-16,3-7-1 16,2-9 0-16,1-6 0 15,-3-5 1-15,-9 2-1 16,-8 0 1-16,-8 7 0 15,-12 5-1-15,-7 10 1 0,-11 6-1 16,-1 13 0-16,-24 10 0 16,4 12-1-16,-2 11 0 15,1 8 0-15,3 8-1 16,4 0-1-16,11 3-1 15,8-9-2-15,18 0-4 16,5-27-10-16,22-1-16 16,-3-19-1-16,15-7 0 15,-4-20 1-15</inkml:trace>
  <inkml:trace contextRef="#ctx0" brushRef="#br3" timeOffset="93643.3561">2233 9066 95 0,'-3'-11'36'0,"-15"4"0"0,3 20 1 16,-13 4-31-16,6 19 0 15,-4 6-2-15,4 10 0 16,-3 3-1-16,6 4 0 16,1-5-1-16,9-3 1 15,3-7-2-15,9-12 1 16,5-15-1-16,6-11 0 15,9-20-1-15,6-10 1 16,4-16-1-16,0-6 1 16,5-7-1-16,0-5 1 15,-2 3-1-15,-2 4 0 16,-7 9 1-16,-2 11-1 15,-8 13 0-15,-2 12 0 0,-4 14 0 16,-2 12-1-16,-1 8 0 16,4 11-1-16,5 4-1 15,5 1-1-15,15 5-3 16,-3-21-10-16,25 14-8 15,-7-22-13-15,15-4 0 16,-3-16-1-16,10-6 2 16</inkml:trace>
  <inkml:trace contextRef="#ctx0" brushRef="#br3" timeOffset="94019.3776">3117 9098 114 0,'-41'-9'39'0,"-15"-1"2"15,4 19-1-15,-12 4-36 16,9 11 0-16,8 5-1 0,10 10-1 15,9 1 0-15,13 4 0 16,15-2-1-16,17-9 0 16,16-12-1-16,11-12 2 15,11-17-2-15,7-14 0 16,6-16 0-16,5-14 0 15,-3-10 0-15,-6-10 0 16,-7 1 0-16,-7-8 0 16,-9 8-2-16,-11-1 2 15,-13 11 0-15,-8 11 0 16,-13 15-1-16,-7 20 0 15,-12 21 1-15,-2 23 1 16,-8 18-1-16,0 16-1 16,1 15-2-16,3-1-5 0,15 15-6 15,1-23-7-15,33 8-5 16,2-30-11-16,27-7-4 15,12-19-2-15,25-14 4 16</inkml:trace>
  <inkml:trace contextRef="#ctx0" brushRef="#br3" timeOffset="94709.4169">4585 9008 88 0,'4'-11'36'0,"-1"-8"0"16,7 9 2-16,-11-7-32 15,1 17-1-15,11-13 0 16,-11 13-2-16,0 16 0 16,-4 13 0-16,-9 8-1 15,-4 11 1-15,-1 8-1 16,-1 3 0-16,-1-3-1 15,1-2 1-15,7-10-1 16,5-13 1-16,4-12-1 16,3-19 0-16,25-15 0 15,-1-15 0-15,5-13 0 16,7-7 0-16,4-5 0 15,6-4 0-15,-4 6 0 0,0 5-1 16,-7 9 0-16,-3 12 0 16,-6 15 0-16,-8 15 1 15,-4 13-1-15,-9 13-1 16,-2 11 1-16,-4 11-1 15,1 8-1-15,-2-1-1 16,8 4-2-16,2-9-2 16,14-1-8-16,-6-28-6 15,27 5-7-15,-7-31-10 16,15-8 0-16,-5-19-1 15,7-8 3-15</inkml:trace>
  <inkml:trace contextRef="#ctx0" brushRef="#br3" timeOffset="95100.4394">5336 8932 101 0,'-11'-8'39'0,"-9"5"0"16,7 13 0-16,-6 1-34 16,6 14 0-16,1 5-1 15,3 10-2-15,1 5 1 16,2 8-1-16,4 0-1 15,5 0 1-15,6-5-1 16,6-7 0-16,9-11-1 16,7-13 0-16,7-14 1 15,9-17-1-15,3-15 0 16,4-12 0-16,2-10 0 15,-3-6 0-15,-4-2 0 16,-7 4 0-16,-6 4 0 16,-9 12 1-16,-9 8 0 0,-8 16-1 15,-10 15 0-15,0 10 0 16,-8 15-1-16,-4 7 0 15,5 13-1-15,0 1-2 16,5 11-1-16,9-10-2 16,11 7-4-16,3-22-7 15,23 13-5-15,-7-31-7 16,20 6-8-16,-4-23 0 15,9-1 2-15</inkml:trace>
  <inkml:trace contextRef="#ctx0" brushRef="#br3" timeOffset="95513.4629">6338 9042 93 0,'-17'-37'38'0,"1"18"1"0,-13-2-1 16,1 15-30-16,-10 5-2 16,-1 17-1-16,-3 8 0 15,4 11-1-15,2 7-2 16,6 9 1-16,8-3-1 15,11 2 0-15,12-12-1 16,15-9 0-16,17-18 0 16,11-14-1-16,12-20 1 15,8-20-1-15,7-16 1 16,3-12-1-16,-1-7-1 15,-7-9 2-15,-4-1-2 16,-15 0 1-16,-6 5 0 16,-10 9 0-16,-10 16-1 0,-14 12 1 15,-7 22 0 1,0 24 0-16,-27 17-1 0,5 23 1 15,-3 20 0-15,0 14-1 16,6 12-1-16,0 1-3 16,9 3 1-16,10-7-4 15,17 0-3-15,-1-26-7 16,22 6-4-16,-6-38-5 15,21 3-5-15,-6-26-5 16,13-7 2-16,-5-22 0 16</inkml:trace>
  <inkml:trace contextRef="#ctx0" brushRef="#br3" timeOffset="96061.4944">7163 8862 95 0,'-12'-12'39'0,"-21"2"1"16,3 20-1-16,-20 2-30 15,10 12-3-15,-7 6-1 16,7 9-1-16,1 4-1 15,12 2-1-15,7-2 0 16,11-4-1-16,9-6 0 16,11-5-1-16,10-12 1 15,9-11-1-15,7-14 0 16,7-12 0-16,2-7 0 15,-2-9 0-15,2-7 0 16,-7-2 0-16,-4 1 0 16,-8 4 1-16,-6 10-1 15,-11 11 0-15,-10 20 0 16,0 0 0-16,-15 32-1 0,-6 12 1 15,-8 24-1-15,-4 19 1 16,-8 14 0-16,-2 12 1 16,-1 5-1-16,0 2 1 15,2-6 0-15,5-10 0 16,4-17-1-16,8-19 2 15,5-20-2-15,4-21 0 16,16-27 0-16,-11-6 1 16,11-26-1-16,3-13 0 15,4-14 2-15,3-11-4 16,2-8 1-16,5-2 0 15,1 2 1-15,4 5-1 16,4 8-1-16,0 9 0 16,9 10-2-16,0 2 0 0,8 20-3 15,-4-10-6-15,15 19-4 16,-13-19-4-16,20 18-5 15,-18-20-3-15,19 9-8 16,-14-5 0-16,7-1 3 16</inkml:trace>
  <inkml:trace contextRef="#ctx0" brushRef="#br3" timeOffset="96264.5059">7606 8905 105 0,'0'0'40'16,"-15"19"1"-16,-6-1 0 16,7 15-34-16,-12 3-2 15,4 9-1-15,2 4-2 16,0 4-1-16,6-3 0 15,1-2-2-15,11-7-1 0,-2-12-3 16,16-6-4-16,-12-23-8 16,30 0-6-16,-21-29-8 15,20 0-9-15,-9-20 0 16,9 0 2-16,-6-17 1 15</inkml:trace>
  <inkml:trace contextRef="#ctx0" brushRef="#br3" timeOffset="97188.5588">7780 8745 102 0,'18'5'41'15,"-18"-5"0"-15,12 35 1 16,-14-17-35-16,8 11-1 16,-2-4-1-16,0 6-2 15,-4 2 0-15,0 0-1 16,-3 4 1-16,-2-3-3 0,-1-1 0 15,2-4 0-15,-2-4 0 16,5-6 0-16,2-9 0 16,-1-10 0-16,24-8 0 15,-3-11 0-15,5-4 0 16,3-9 0-16,0-4 0 15,4-1 0-15,-3 1 0 16,-1 3 0-16,-6 7 0 16,-4 8 0-16,-3 8 0 15,-16 10 0-15,15 13 0 16,-14 2-2-16,-2 10 4 15,-1 4-4-15,1 6 1 0,3-4-2 16,4 3-1-16,8-9 0 16,11-2-1-16,9-11-1 15,15 0 1-15,0-13-1 16,13-3 0-16,0-12 2 15,2-1 0-15,-8-7 2 16,-9-2 1-16,-10 0 2 16,-8-8 1-16,-11 5 1 15,-13-2-1-15,-5 7 3 16,-12 1-2-16,-3 8 2 15,-13 7 0-15,-1 12-1 16,-11 8 0-16,1 11 0 16,-4 9 1-16,3 6-3 15,1 4 2-15,10 1-2 16,9-3 0-16,10-7-2 0,8-4 0 15,11-10 0-15,9-11 0 16,8-11 0-16,6-8 0 16,3-11 0-16,5-7 0 15,-2-7 0-15,1-3 0 16,-3 2 0-16,0 2 0 15,-11 5 0-15,-1 8 0 16,-10 16-2-16,-14 6 1 16,4 30 1-16,-19 14-1 15,-9 20 1-15,-12 22 0 16,-9 15 0-16,-11 14 1 15,-2 7 0-15,-1-1-1 16,1-5 2-16,9-10-2 16,6-17 0-16,10-22 0 0,14-25 0 15,7-21 0-15,12-21 0 16,2-17 0-16,6-16 0 15,3-16 0-15,3-12 0 16,1-12 0-16,6-6 0 16,3-3 0-16,4 2-2 15,2 5 0-15,1 2-2 16,11 15-4-16,-6-1-2 15,15 20-3-15,-13-5-3 16,25 22-3-16,-10-19-5 16,30 20-2-16,-5-22-1 15,27 9-2-15,3-13-1 16,18-7-2-16</inkml:trace>
  <inkml:trace contextRef="#ctx0" brushRef="#br3" timeOffset="97891.599">9734 8379 55 0,'0'0'36'0,"0"0"0"15,-4 31 1-15,-10-3-14 16,4 26-13-16,-10 1-4 16,3 18-2-16,-5 3 1 15,5 7-2-15,-4-4 1 16,4 0-2-16,4-10-1 0,3-8-1 15,8-5-1-15,1-18-4 16,14 1-15-16,-10-27-18 16,14-6 0-16,-6-20-1 15,6-2 1-15</inkml:trace>
  <inkml:trace contextRef="#ctx0" brushRef="#br3" timeOffset="98082.61">9500 8880 108 0,'-20'3'40'0,"14"12"1"15,6-15-3-15,6 15-34 16,13-10 0-16,13-8-2 16,16-6-3-16,8-7 0 0,15-4-4 15,8-10 0-15,10 6-10 16,-11-21-10-16,17 10-15 15,-16-10 0-15,-1 8 0 16,-15-10 2-16</inkml:trace>
  <inkml:trace contextRef="#ctx0" brushRef="#br3" timeOffset="98472.6323">10340 8277 97 0,'-15'16'38'0,"-7"3"3"15,8 19-4-15,-4 1-33 16,3 11 1-16,-2 7-1 15,2 11 0-15,-3 5 0 16,1 2-2-16,1-1 1 0,1-4-1 16,1-8 1-16,7-7-2 15,3-13 0-15,6-8 0 16,7-16-1-16,7-12 0 15,5-13 1-15,7-8-2 16,2-7 2-16,1-7-2 16,-1-1 0-16,-2-1 1 15,-5 2-2-15,-2 9 2 16,-6 5 0-16,-15 15 0 15,16 2 0-15,-15 12 0 16,-1 11-1-16,-3 3-2 16,3 6 1-16,1-2-4 15,10 7-3-15,-6-21-8 16,22 12-4-16,-12-28-7 0,22 4-9 15,-6-17-2-15,9-3 2 16,-8-10 1-16</inkml:trace>
  <inkml:trace contextRef="#ctx0" brushRef="#br3" timeOffset="98833.6529">10656 8848 98 0,'9'25'38'0,"3"-14"2"16,13 5-2-16,3-11-34 15,10-1-1-15,4-5 0 16,4-2-1-16,-2-9-2 16,4-2 1-16,-5-5-2 0,-5-4 1 15,-7-2-1-15,-8 1 0 16,-16-2 0-16,-7 5 0 15,-11 6 2-15,-16 7-1 16,-7 9 0-16,-7 13 2 16,-11 11 0-16,-3 14 0 15,5 7 2-15,4 9-2 16,7 2 1-16,15 0-1 15,15-6 1-15,21-13-4 16,23-5-4-16,12-24-7 16,25 3-7-16,-1-33-7 15,21 0-15-15,-4-14-1 16,7-3-2-16,-4-16 3 0</inkml:trace>
  <inkml:trace contextRef="#ctx0" brushRef="#br3" timeOffset="105818.0524">12273 8832 73 0,'0'0'36'0,"9"-21"-1"16,-9 21 2-16,0 0-33 16,0 0 1-16,3-11-1 15,-3 11 0-15,0 10 1 16,0 6-2-16,-5 5 1 15,5 5-3-15,-6 7 3 0,2 8-3 16,-5 5 2-16,2 3-2 16,-1-1-1-16,-1-2 1 15,1-5-1-15,1-6 0 16,4-7 1-16,3-11-1 15,0-17 0-15,0 0 0 16,20-10 0-16,-7-14 1 16,3-7-1-16,2-8 0 15,-1-8 1-15,2-1-1 16,-1-5-1-16,-3 0 1 15,0 1-1-15,0 2 0 16,2 5 0-16,-1 5 1 16,2 7-2-16,3 6 2 15,2 6 0-15,2 9 0 0,2 5 0 16,-1 6 0-16,2 4 1 15,-4 6-1-15,0 4 0 16,-5 7 0-16,-10 4 2 16,-2 7-1-16,-10 2 0 15,-7 3 0-15,-8 3 0 16,-8-2 0-16,-3-1 0 15,-4-3-1-15,-1-3 0 16,-3-7 0-16,4-3 0 16,2-5 0-16,5-6 0 15,2-3 0-15,0-3 0 16,8 0 0-16,1-1 0 15,3 3 1-15,6 5-1 16,-4 11 0-16,1 8 1 0,-1 12-1 16,-2 10 0-16,-2 8 1 15,-2 5-1-15,0 2 0 16,1-3-1-16,1-8-3 15,15 0-11-15,-3-28-21 16,17-7-4-16,0-23 1 16,16-9-1-16</inkml:trace>
  <inkml:trace contextRef="#ctx0" brushRef="#br3" timeOffset="106653.1002">13141 8803 75 0,'4'-16'37'16,"-4"16"1"-16,-11-16-1 15,11 16-25-15,-27-9-9 16,9 12 1-16,-11 4 2 16,-4 13-2-16,-6 6 1 15,-5 10-2-15,-3 4 2 16,2 8-2-16,3-1 0 15,7-2-1-15,13-4-1 16,8-10-1-16,19-9 1 0,15-12-1 16,16-15 1-16,12-11-1 15,8-10 0-15,7-6 0 16,-1-11-1-16,-1-3 0 15,-8-1 0-15,-9 2 0 16,-12 6 0-16,-8 5 1 16,-14 8-2-16,-5 10 1 15,-5 16 1-15,-17 2 1 16,0 15 1-16,-1 10-2 15,-1 5 2-15,-1 4-1 16,10 3 0-16,5-2 0 16,9-4 1-16,11-9-3 15,10-11 1-15,10-8 0 16,7-8 0-16,6-10-1 15,2-3 1-15,-2-6-1 0,-3-4 1 16,-3 5 0-16,-11-1 0 16,-2 4 0-16,-11 3 0 15,-5 10 0-15,-13 5 0 16,0 0 1-16,-3 21-1 15,-11 0-1-15,3 6 1 16,-6 0 0-16,3 7 0 16,-1-3 0-16,4-2 0 15,3-5 0-15,6-7 0 16,2-17 0-16,12 8 0 15,3-18 0-15,3-10 1 16,4-7-1-16,4-8 1 16,0-6-1-16,-1-2-2 15,-4-1 2-15,-3 3-1 0,-2 4 0 16,-4 6 0-16,-5 4 1 15,2 10-2-15,2 5 2 16,0 5 0-16,5 4-1 16,8 3-1-16,3-2-3 15,15 3-5-15,-3-15-9 16,19 9-20-16,-7-14-1 15,16 0-1-15,-5-12 1 16</inkml:trace>
  <inkml:trace contextRef="#ctx0" brushRef="#br3" timeOffset="106870.1125">14511 8277 93 0,'-25'13'39'16,"0"18"0"-16,-8 4 0 15,0 13-34-15,1 10-1 16,4 9-1-16,0 6 1 15,2 2-3-15,3 4 1 16,4-4-2-16,5-4-1 16,1-11-4-16,12-1-4 15,-9-20-29-15,15-4-2 16,-2-24 2-16,8-3-2 15</inkml:trace>
  <inkml:trace contextRef="#ctx0" brushRef="#br3" timeOffset="107186.1307">14198 8702 93 0,'0'0'39'16,"-14"-15"1"-16,14 15 0 16,5 12-33-16,14-1-2 15,3-4-1-15,11 0-1 16,8-4 0-16,6-2-1 15,4-3-1-15,4-2 0 16,-3 0 0-16,-4-1 0 16,-5 4 0-16,-7 4-1 15,-8 7 1-15,-11 4 0 16,-10 5 0-16,-9 10 0 15,-7 2 0-15,-4 3-1 16,-2 0 1-16,-1 0-3 16,3-3 0-16,1-11-5 15,16 5-5-15,-4-25-19 0,15-6-11 16,-1-17 2-16,15-4-3 15</inkml:trace>
  <inkml:trace contextRef="#ctx0" brushRef="#br3" timeOffset="107329.1388">14759 8278 106 0,'-13'3'38'0,"-3"3"0"16,10 7-6-16,18 10-67 15,-3-5-3-15,15 12-1 16,3-5 0-16</inkml:trace>
  <inkml:trace contextRef="#ctx0" brushRef="#br3" timeOffset="107609.1549">15338 8667 100 0,'-28'1'39'0,"3"4"2"16,-16-4-2-16,5 6-33 15,-12 9-1-15,-1 9-1 16,0 7 1-16,3 7-2 15,7 0 1-15,9 6-2 16,11-2 1-16,13-4-2 16,17-7 0-16,15-12-2 15,18-9-1-15,14-15-1 0,14-8-3 16,9-23-5-16,18 3-20 15,-11-24-11-15,7-3 1 16,-11-16 0-16,0 0 0 16</inkml:trace>
  <inkml:trace contextRef="#ctx0" brushRef="#br3" timeOffset="107795.1655">15855 8230 106 0,'-38'24'40'16,"3"26"1"-16,-14 3-1 15,12 14-33-15,-6 7-2 16,8 6-2-16,3 0 1 15,11-3-3-15,7-3-1 16,7-12-2-16,10-3-4 0,0-22-8 16,23 1-24-16,-10-24-4 15,14-5 1-15,-3-16-1 16</inkml:trace>
  <inkml:trace contextRef="#ctx0" brushRef="#br3" timeOffset="108147.1856">15806 8794 117 0,'-3'17'39'16,"3"-5"2"-16,12 8-8 16,2-10-29-16,9-3-1 15,8-9-1-15,7-2 0 16,5-9-1-16,3-1 0 15,2-5-1-15,-3-4 2 0,-6 0-3 16,-3-3 2-16,-13 1-2 16,-4 0 1-16,-12 5 1 15,-11 1-1-15,-7 9 0 16,-14 8 0-16,-5 8 0 15,-9 7 0-15,-1 9 1 16,-4 12-1-16,6 3 2 16,5 3-3-16,7 1 1 15,13-2-2-15,14-4 0 16,10-13-7-16,25 5-13 15,-3-26-17-15,25-1-3 16,3-21 2-16,15-2-2 16</inkml:trace>
  <inkml:trace contextRef="#ctx0" brushRef="#br3" timeOffset="108447.2027">16585 8641 120 0,'-41'24'41'15,"-6"-9"-1"-15,15 17-5 16,-1-12-30-16,12 3-3 15,9-6 1-15,16 0-1 16,13-7 0-16,12 0-1 16,6-7 1-16,3 4 0 15,0-1-2-15,-2-3 0 16,-8 10 0-16,-6 0 0 15,-16 8 0-15,-13 2 0 0,-9 9 0 16,-10-1 0-16,-5 5 0 16,-5 0 0-16,2 1-6 15,-6-13-7-15,19 8-20 16,-5-23-9-16,15-3 0 15,0-16-1-15,13-9 0 16</inkml:trace>
  <inkml:trace contextRef="#ctx0" brushRef="#br3" timeOffset="109199.2458">17658 8729 87 0,'0'0'36'16,"24"-11"1"-16,-15-2-18 15,6 13 10-15,-10-10-23 16,4 4 0-16,-9 6-2 16,0 0 0-16,0 0-1 15,-15 15 1-15,-4 7 0 16,-4 9-2-16,0 7 2 15,-1 5-2-15,0 4 0 0,8 3-1 16,8-5 1-16,12-4-2 16,12-12 1-16,15-12-1 15,12-11 2-15,8-13-2 16,8-10 0-16,-2-10 0 15,-1-10 0-15,-7-2 0 16,-12-2 0-16,-16 0 0 16,-15 1 0-16,-14 5 0 15,-12 1 0-15,-14 4 0 16,-3 7-2-16,0 2 1 15,4 7 0-15,5 7-2 16,13 7-2-16,15 0-4 16,16 14-9-16,6-8-20 15,30 9-2-15,6-6 0 0,23 5-1 16</inkml:trace>
  <inkml:trace contextRef="#ctx0" brushRef="#br3" timeOffset="109480.2619">19053 8283 108 0,'-15'-46'38'0,"-9"-6"0"15,2 20-3-15,-12-3-32 16,-1 20 2-16,-10 13-1 15,-3 24 0-15,-9 17-1 16,0 23 0-16,-2 20 0 16,3 12-2-16,5 9 2 0,12 0-4 15,8-2 1-15,15-7-2 16,12-10-3-16,5-22-6 15,20-4-25-15,-11-28-5 16,9-8 1-16,-19-22 0 16</inkml:trace>
  <inkml:trace contextRef="#ctx0" brushRef="#br3" timeOffset="109642.2711">18397 8808 133 0,'-16'-11'43'16,"-3"-7"-3"-16,19 18-3 15,0 0-35-15,23-14-2 0,9 7 0 16,12-2 0-16,15 1-8 15,5-7-6-15,28 7-26 16,-4-11-3-16,16 9 1 16,-3-6-2-16</inkml:trace>
  <inkml:trace contextRef="#ctx0" brushRef="#br3" timeOffset="110116.2983">20265 8453 87 0,'11'-33'33'0,"7"10"-6"15,-14-14 2-15,8 14-21 16,-10-4 1-16,3 16-2 15,-5 11-1-15,0 0 0 0,-22 24-1 16,10 16-2-16,-8 8 0 16,-1 14-1-16,-4 13 2 15,1 7-2-15,-5 3 0 16,5 2-1-16,3-4 0 15,4-10-3-15,10-4-5 16,-5-21-23-16,15-5-9 16,-1-20 0-16,8-8-1 15</inkml:trace>
  <inkml:trace contextRef="#ctx0" brushRef="#br3" timeOffset="110326.3103">19888 8736 95 0,'-19'-11'39'0,"19"11"1"15,0 0-1-15,16 17-19 16,14-15-18-16,16-3-1 16,17-3-1-16,12-8-2 15,16-1-2-15,1-9-2 16,14 4-6-16,-17-11-26 15,10 3-2-15,-17-9 1 16,-5 7-1-16</inkml:trace>
  <inkml:trace contextRef="#ctx0" brushRef="#br3" timeOffset="110708.3321">20882 8229 104 0,'0'0'38'0,"-24"4"2"16,12 21-3-16,-3 6-33 15,1 13 1-15,-4 10-2 16,-2 12 1-16,-4 3 1 15,0 9-2-15,-3-2 1 16,4 0-1-16,0-5 0 16,4-9-1-16,9-10-2 15,4-9 0-15,10-15 0 16,11-13 0-16,9-12 0 15,5-14 0-15,9-7 0 16,1-11 0-16,2-4 0 16,-2-5 0-16,-2 2-2 15,-9 2 1-15,-6 9-1 0,-7 8 3 16,-15 17-3-16,0 0 3 15,0 0 1-15,-6 23-2 16,-1 2 0-16,0 2-1 16,6 4-1-16,4-2-4 15,12 2-2-15,0-16-7 16,24 8-20-16,-9-20-5 15,17 2-1-15,-8-16 1 16</inkml:trace>
  <inkml:trace contextRef="#ctx0" brushRef="#br3" timeOffset="111070.3528">21261 8774 114 0,'-2'15'40'0,"-6"-4"2"15,16 9-10-15,-1-8-26 16,10-2-2-16,4-5-2 15,11-3 1-15,7-5-1 16,2-6 0-16,2-6-3 16,1-2 2-16,-2-3-2 15,-5-2 1-15,-13 0-1 16,-5-4 0-16,-15 5-1 15,-12 1 1-15,-11 6 1 16,-13 6 1-16,-8 9-1 16,-9 7 1-16,-4 11 1 15,3 10 0-15,-1 4 1 16,13 4-2-16,10 1 1 15,16-2-2-15,18-5 0 0,14-9-4 16,25 1-8-16,0-25-10 16,26 2-18-16,4-13-2 15,25-1-1-15,3-11 0 16</inkml:trace>
  <inkml:trace contextRef="#ctx0" brushRef="#br3" timeOffset="112435.4309">1236 10549 103 0,'0'0'37'16,"0"0"1"-16,0 0-4 15,0 0-29-15,-18 13-2 16,11 3 0-16,-3 5-2 16,0 7 1-16,-3 9-2 15,-1 6 1-15,2 3 0 16,1 0 0-16,1-2-1 15,6-5 2-15,4-8-2 16,2-11 2-16,10-15-1 16,3-15 0-16,4-15 0 15,5-12 1-15,1-12-1 0,4-7 0 16,-3-5 0-16,3-1-1 15,-4 2-1-15,-1 3 1 16,-1 9 1-16,-3 10-1 16,-1 11 0-16,0 11 0 15,-2 14 0-15,-1 15 1 16,-2 11-1-16,1 15 1 15,-2 11-2-15,-4 8 2 16,0 8-2-16,-2 2 1 16,1-2-1-16,-3-6-1 15,9-6-2-15,1-17-3 16,13-2-8-16,-6-30-22 15,15-5-2-15,-6-23 0 16,11-6-1-16</inkml:trace>
  <inkml:trace contextRef="#ctx0" brushRef="#br3" timeOffset="113262.4782">1782 10549 95 0,'-29'10'38'16,"11"19"1"-16,-3-7-1 15,18 8-23-15,4-6-12 16,13-1 0-16,15-9-1 15,12-5 0-15,9-7 0 16,9-7-1-16,4-10 0 16,2-5 0-16,-2-4-1 15,-7-4 0-15,-10 2 0 16,-11-3 0-16,-13 3 0 15,-14 0 1-15,-11 3-1 0,-11 6 0 16,-14 3 1-16,-4 7-1 16,-8 8 0-16,-3 11 0 15,-2 11 0-15,0 13 1 16,1 9-1-16,8 8 1 15,7 4-1-15,11 3 0 16,13-3 0-16,13-8 0 16,15-7-1-16,14-14-2 15,14-12-1-15,11-19-3 16,15-5-5-16,-6-27-17 15,16 1-11-15,-12-17 2 16,3 2-2-16,-17-13 4 16,-3 8 29-16,-17 4 6 0,-18-1 8 15,-5 20 18-15,-24-4 11 16,0 18 0-16,-16 5 1 15,4 19 2-15,-13 1-29 16,5 17-4-16,0 7-1 16,5 12-1-16,2 5-1 15,5 4 0-15,7 2-1 16,9-4 0-16,6-3-1 15,8-9 0-15,7-11 0 16,7-12 0-16,5-14-1 16,2-11 0-16,4-13 0 15,-3-11 0-15,-1-8 0 16,-1-6 0-16,-7-2 0 15,-4 2 0-15,-5 6-1 0,-5 4 1 16,-7 11 0-16,-1 13 0 16,-7 13 0-16,-1 11-1 15,0 12 1-15,-2 12 0 16,2 6 0-16,4 3 1 15,2 3-2-15,4-5 2 16,4-5-1-16,5-13 1 16,4-9-1-16,3-16 1 15,3-15 0-15,3-9-1 16,-1-13 1-16,-1-5-1 15,-4-8 0-15,-4-6-1 16,-4 3-2-16,-7-2-4 16,2 7-2-16,-14-11-9 15,14 19-18-15,-13-5-5 16,16 12 2-16,-1 2-2 0</inkml:trace>
  <inkml:trace contextRef="#ctx0" brushRef="#br3" timeOffset="113888.514">4473 10481 59 0,'20'-32'36'0,"1"4"-2"15,-5-5 2-15,4 13-12 16,-19-7-16-16,4 14 1 16,-16 0-2-16,-3 14-2 15,-13 5-2-15,-6 11 2 16,-7 8-4-16,-2 11 2 0,-6 5-2 15,4 4 0-15,4-2 0 16,6-1 1-16,8-4-1 16,14-7 0-16,12-9-1 15,10-8 0-15,16-8 1 16,5-10 0-16,11-2-1 15,1 1 0-15,0-2 1 16,-5 2-1-16,-8 7 1 16,-7 8-1-16,-12 6 1 15,-9 11-1-15,-11 8 1 16,-8 3-1-16,-6 2 0 15,1 2 0-15,0-6-2 16,2-6 0-16,11-6-3 16,9-24-5-16,14 13-13 0,6-31-16 15,22-2 0-15,3-20-2 16,20 2 2-16</inkml:trace>
  <inkml:trace contextRef="#ctx0" brushRef="#br3" timeOffset="114285.5367">5001 10506 108 0,'-16'1'40'0,"7"14"0"16,-11-8-3-16,5 10-33 16,2 2-1-16,3 4 0 15,1 4-1-15,3 6 1 16,3 1-2-16,5 0 1 15,4-2-2-15,4-2 1 0,3-4 0 16,7-10 0-16,2-8-1 16,7-9 1-16,2-11 0 15,3-12-1-15,-1-9 1 16,2-6-1-16,-5-6 1 16,1-5-1-16,-4 4 0 15,-6 2 0-15,-4 9 0 16,-4 9 0-16,-5 12-1 15,-8 14 1-15,-1 15 0 16,-4 13 0-16,-2 6 0 16,3 10-1-16,1 1 0 15,6 1 0-15,9-5-2 16,8-15-1-16,22-7-6 15,2-25-4-15,24-2-19 16,-5-29-8-16,14-5 1 0,-6-19-3 16</inkml:trace>
  <inkml:trace contextRef="#ctx0" brushRef="#br3" timeOffset="114743.5629">5919 9867 113 0,'-29'7'40'0,"6"29"1"16,-9 7-4-16,6 21-32 15,1 8-2-15,7 7 0 16,1 6-2-16,9-1 1 16,2-3-1-16,6-8 1 15,3-10-2-15,6-9 1 16,0-14-1-16,4-11 0 0,2-13 0 15,0-12 0-15,3-15 0 16,2-8-1-16,1-7 1 16,-2-8-1-16,8-1 1 15,-3-2-1-15,2 4 1 16,2 2-1-16,-1 12 1 15,-1 8 0-15,-1 7 0 16,2 10 0-16,-3 7-1 16,-2 6 1-16,-4 8 0 15,-7 5 1-15,-4 0-1 16,-8 4 1-16,-10 1-1 15,-13-1 0-15,-6-1 0 16,-14-5 1-16,-6-3-1 16,-4-5-1-16,-2-7-1 0,2-11-1 15,11-2-6-15,-1-19-4 16,26 6-12-16,-3-24-15 15,28 3-1-15,5-13 0 16,23 2 0-16</inkml:trace>
  <inkml:trace contextRef="#ctx0" brushRef="#br3" timeOffset="115351.5977">6813 10374 43 0,'31'-16'38'16,"-3"10"-3"-16,-12-5 3 16,-4 14-16-16,-24-14 5 0,-2 15-19 15,-11-3-3-15,-5 8 0 16,-6 3-3-16,0 7 3 15,-6 3-3-15,2 6 2 16,3 0-3-16,6-1 1 16,5 2-2-16,11-4 1 15,11-4 0-15,8-3-1 16,11-8 0-16,8-4 1 15,5-5-1-15,6-2 0 16,-1-3 1-16,-2 1-1 16,-5 0 0-16,-3 6 0 15,-9 5 0-15,-8 4 1 16,-7 9-1-16,-9 7 0 15,-8 3 1-15,-2 4-1 16,1 0 0-16,-2-1-1 0,7-5-1 16,4-11-2-16,14-5-3 15,7-25-8-15,29-3-19 16,0-23-6-16,20-6 0 15,5-20-1-15</inkml:trace>
  <inkml:trace contextRef="#ctx0" brushRef="#br3" timeOffset="115583.611">7439 9852 98 0,'-29'-2'39'16,"8"36"2"-16,-9 5-2 15,7 25-23-15,1 0-13 16,1 6 0-16,1 5-3 0,4 5 2 15,6 0-3-15,0-3 2 16,7-7-4-16,-1-9 1 16,6-3-4-16,-6-18-4 15,13 4-18-15,-11-26-12 16,8-4 0-16,-6-14 0 15,2-11 1-15</inkml:trace>
  <inkml:trace contextRef="#ctx0" brushRef="#br3" timeOffset="116478.6622">7123 10415 82 0,'-19'-25'40'0,"19"25"-2"16,-14-21 2-16,28 27-20 0,1-6-15 16,19 3-1-16,10-2-3 15,8 1 0-15,12-4-1 16,6-4-1-16,8 0 0 15,2-6-3-15,1 4 1 16,-8-4-3-16,-1 2 3 16,-12-2-2-16,-6 1 2 15,-13 3 2-15,-13-2 2 16,-14 5 3-16,-14 5 0 15,0 0 2-15,-37-6-1 16,5 13 0-16,-13 1 1 16,-1 7-1-16,-7 3-2 15,-3 6 0-15,2 5-1 16,3 2 0-16,9 2-1 0,9 3 1 15,10 1-2-15,13-4 0 16,12-5 0-16,16-5 0 16,9-11 0-16,15-8-1 15,6-10 1-15,5-6 0 16,2-9 0-16,0-8 0 15,-4-2-1-15,-5-2 1 16,-10 3 1-16,-9 1-1 16,-9 5 1-16,-7 6-1 15,-6 8 0-15,-5 10 0 16,-13 8 0-16,-4 12 2 15,-1 7-5-15,0 8 3 16,1 3-1-16,4 1 0 16,8 0-1-16,5-8-1 0,15-4-2 15,5-15-2-15,19-3-4 16,-3-25-4-16,18 8-11 15,-11-24-13-15,11 4 1 16,-19-13 25-16,9 3 9 16,-10 5 5-16,-13-3 7 15,1 18 3-15,-24-8 13 16,2 26 13-16,0 0 2 15,0 0-25-15,-25 24-7 16,10 3-2-16,-5 3-3 16,4 7 1-16,-1 1-1 15,4 0 0-15,1-6 0 16,6 0-1-16,2-11 0 15,6-6 0-15,-2-15 0 16,20 0 0-16,-4-17-1 0,7-7 0 16,2-7 1-16,3-6-1 15,1-3 1-15,5-2-1 16,-4 3 1-16,0 2-1 15,-7 10 3-15,1 5-3 16,-6 11 0-16,0 8-2 16,-7 13 1-16,-2 6 0 15,-2 10-3-15,-3 3 0 16,5 9-2-16,-5-3-1 15,12 6-5-15,-7-16-3 16,22 7-15-16,-4-22-9 16,15-2 0-16,1-18 0 15</inkml:trace>
  <inkml:trace contextRef="#ctx0" brushRef="#br3" timeOffset="116726.6763">9097 10225 125 0,'-44'15'39'15,"3"16"3"-15,-20-4-10 16,17 8-27-16,3 2-3 16,8 1 0-16,5-1-1 15,14-5 0-15,13-4-1 16,10-7 0-16,15-7-1 15,5-7-2-15,16-5-1 16,-3-11-6-16,22 6-7 16,-19-17-22-16,16 2-2 15,-6-12 0-15,4 4-1 0</inkml:trace>
  <inkml:trace contextRef="#ctx0" brushRef="#br3" timeOffset="117127.6993">9299 10374 104 0,'-27'31'42'15,"-1"-9"0"-15,15 10-7 16,-4-15-29-16,14-1-1 16,3-16-2-16,28 10-1 15,1-17 0-15,9-6-1 16,6-6 0-16,5-6-1 15,3-6 2-15,-3-2-2 16,-4-3 1-16,-7 1-1 0,-11-3 1 16,-6 6-1-16,-13 4 1 15,-14 6 0-15,-15 14 0 16,-12 12 0-16,-10 9 0 15,-8 10 0-15,-1 10 1 16,-1 6-2-16,5 6 0 16,11 1 0-16,11-4 0 15,15-5 0-15,18-7 0 16,16-8 0-16,17-7-2 15,11-13-1-15,15-2-3 16,3-14-6-16,15 6-4 16,-10-23-11-16,11 16-15 15,-12-8 1-15,-1 9 0 16,-18 2 2-16</inkml:trace>
  <inkml:trace contextRef="#ctx0" brushRef="#br3" timeOffset="117252.7064">10043 10506 121 0,'-15'21'44'15,"1"-4"-4"-15,0-6 1 16,14-11-46-16,-14-11-5 15,14 11-11-15,-15-13-22 16,15 13 0-16,-18-26-2 16,10 10 1-16</inkml:trace>
  <inkml:trace contextRef="#ctx0" brushRef="#br4" timeOffset="121741.9631">10916 9929 88 0,'9'-14'37'15,"1"7"-1"-15,-8-5 1 16,-2 12-30-16,10-11-3 15,-10 11 0-15,0 0 0 16,0 0-1-16,0 0 0 16,7 22-1-16,-7 5 0 15,1 13 0-15,-4 11-1 16,0 15 0-16,-3 10 0 15,-3 10 0-15,-3 2-2 16,-2-2 2-16,2-3-4 16,-2-13 0-16,9-4-6 15,-3-33-17-15,16-2-12 16,-8-31-1-16,24-1-2 15,-9-24 2-15</inkml:trace>
  <inkml:trace contextRef="#ctx0" brushRef="#br4" timeOffset="122297.995">10618 10073 108 0,'-14'-3'39'15,"8"-9"1"-15,21 5-2 16,8-10-34-16,20-7-1 15,10-4 0-15,13-3-1 16,7-6 0-16,4 4-1 16,4 2 0-16,-6 6-1 15,-8 5 1-15,-6 9-1 0,-13 7 0 16,-7 11 1-16,-12 8-1 15,-8 7 0-15,-9 8 0 16,-7 8 1-16,-6 7-1 16,-5 6 0-16,-7 4 0 15,-2 3 0-15,-1-2-1 16,-3 1 1-16,6-9-1 15,1-6 2-15,3-8-2 16,4-8 1-16,6-8-1 16,-1-18 2-16,18 7 0 15,0-14-1-15,3-6 1 16,7-4-2-16,0-6 2 15,3-1-1-15,-2 0 1 0,-1 1-1 16,-2 4 1-16,-6 5-1 16,-4 9 0-16,-3 8 2 15,-4 10-3-15,-4 7 2 16,-2 10-2-16,-2 5 2 15,1 4-3-15,-2-2 1 16,5 4-3-16,1-12 1 16,7 0-4-16,-1-18-3 15,19 3-8-15,-13-27-10 16,21 4-11-16,-8-19 1 15,7-3-1-15,-5-12 0 16</inkml:trace>
  <inkml:trace contextRef="#ctx0" brushRef="#br4" timeOffset="122501.0066">11950 10067 64 0,'8'-24'38'0,"-14"8"-1"15,6 16 2-15,-13 16-14 16,5 22-15-16,-8 2-3 16,6 16-2-16,-5 2-2 15,3 5 0-15,3-6-1 16,4-3-1-16,7-7-2 15,4-13-2-15,8-7-2 16,1-25-6-16,19 1-12 16,-8-24-15-16,13-7 1 15,-9-18-5-15,7-2 5 16</inkml:trace>
  <inkml:trace contextRef="#ctx0" brushRef="#br4" timeOffset="122623.0136">11944 9834 92 0,'-17'5'26'0,"17"-5"-25"15,8 17-1-15,17-10-33 16,22 3-3-16</inkml:trace>
  <inkml:trace contextRef="#ctx0" brushRef="#br4" timeOffset="122952.0324">12755 9982 106 0,'-42'26'39'0,"-1"12"1"16,-12-9-3-16,7 4-32 15,1-5-1-15,13-1-1 0,7-5-1 16,18-5-1-16,14-6-1 16,17-2 1-16,13-3-1 15,6 0 0-15,8 2 0 16,2 3 0-16,-8 4-1 15,-5 3 2-15,-12 6-1 16,-14 6 0-16,-13 6 0 16,-13 1 1-16,-10 1-1 15,-9-2 1-15,2-3-2 16,-2-7 0-16,6-3-4 15,1-16-5-15,19 8-10 16,-5-26-15-16,12 11-4 16,8-26-2-16,8 6-1 15</inkml:trace>
  <inkml:trace contextRef="#ctx0" brushRef="#br4" timeOffset="123724.0766">13794 10218 85 0,'20'-36'38'15,"-2"12"2"-15,-14-1-1 16,5 11-29-16,-18 1-5 15,9 13 0-15,-18-1-2 16,8 10 0-16,-5 6-1 16,4 8 0-16,0 5-1 15,-1 7 0-15,3 5-1 16,1 3 2-16,0-3-2 15,4-2 1-15,5-5-2 0,8-5 2 16,2-11-1-16,10-8 0 16,4-14 0-16,8-9 0 15,9-11 1-15,-1-9-2 16,3-3 2-16,-2-2-1 15,-5 0 1-15,-3 2-1 16,-8 8 0-16,-5 6 0 16,-8 8 0-16,-13 15 0 15,0 0 0-15,2 16 1 16,-8 7-2-16,-3 7 1 15,1 5 0-15,1 2 0 16,5-1-1-16,3-1 1 0,5-6 0 16,6-8 1-16,7-7 0 15,5-14-1-15,4-7 1 16,0-10 0-16,-1-9 2 15,-1-7-3-15,-6-4 2 16,-2-5-2-16,-5 1 0 16,-6-2-3-16,-2 6 1 15,-5 1-3-15,7 13-4 16,-10-7-6-16,21 27-7 15,-16-15-10-15,19 18-6 16,-4-5-2-16,12 10 3 16,1-5 0-16</inkml:trace>
  <inkml:trace contextRef="#ctx0" brushRef="#br4" timeOffset="123936.0887">14765 10042 105 0,'12'9'39'16,"-12"-9"1"-16,-13 31 0 15,-4-9-34-15,1 11-3 16,-4 7-1-16,0 7 0 15,-1 2-1-15,1 3 0 16,8-3-2-16,2-4 0 16,9-7-3-16,2-15 0 15,16-6-10-15,-7-31-9 16,19-2-17-16,-3-22-2 15,10-8 2-15,-6-16 1 16</inkml:trace>
  <inkml:trace contextRef="#ctx0" brushRef="#br4" timeOffset="124071.0964">14706 9671 109 0,'-36'-28'37'0,"-5"3"2"16,16 18-5-16,12 5-36 16,13 2-9-16,17 1-25 15,5-4-1-15,19 10-2 16,4-11 1-16</inkml:trace>
  <inkml:trace contextRef="#ctx0" brushRef="#br4" timeOffset="124334.1115">15309 9414 109 0,'0'0'41'0,"-23"-1"-1"0,9 21 0 16,-10 7-36-16,3 18 0 15,-3 14-1-15,4 20 0 16,-3 14-1-16,7 13-1 15,-1 4-1-15,8 0 1 16,9-7-3-16,5-10 1 16,13-14-3-16,7-23 1 15,10-16-5-15,0-35-2 16,22-5-10-16,-18-35-15 15,18-9-3-15,-11-24-1 16,5-11 1-16</inkml:trace>
  <inkml:trace contextRef="#ctx0" brushRef="#br4" timeOffset="124514.1218">15682 9512 116 0,'0'0'39'0,"-16"10"2"16,3 44-1-16,-15 20-34 16,4 12-2-16,-1 9-2 15,5 6-1-15,3-2-4 16,6-10 0-16,12-4-8 15,-1-20-3-15,21 0-10 16,-15-31-12-16,16-3-7 16,-7-18 1-16,9-7 1 15</inkml:trace>
  <inkml:trace contextRef="#ctx0" brushRef="#br4" timeOffset="125143.1577">16894 10118 96 0,'5'-19'37'0,"-14"-5"0"16,2 8 0-16,-9-1-31 15,-5 9-1-15,-10-1 1 0,-1 14-1 16,-12 5 0-16,-3 12-1 15,-5 6 0-15,2 8-2 16,-1 3-2-16,7 1 2 16,10 3-3-16,8-1 1 15,16-4-2-15,16-7 0 16,17-2-3-16,14-13 1 15,21 4-7-15,0-21-9 16,27 12-11-16,-6-24-9 16,15 3 0-16,-5-17-1 15</inkml:trace>
  <inkml:trace contextRef="#ctx0" brushRef="#br4" timeOffset="125551.1811">17468 10017 103 0,'-16'-25'38'15,"0"12"2"-15,-14 2-2 16,4 10-31-16,-12 9-2 15,2 14 0-15,-3 8-1 16,2 10 0-16,-3 7-3 16,7 9 0-16,-1-1-1 15,9 0 2-15,5-3-3 16,10-5 2-16,8-11-1 15,11-8 0-15,13-15 1 16,5-12-1-16,9-10 0 16,9-11 0-16,2-11 2 15,3-7-1-15,-6-4 2 16,-3 0-3-16,-6-2 0 15,-6 5 0-15,-6 4 0 0,-9 8 0 16,-5 8 0-16,-9 19 0 16,0 0 0-16,0 0 0 15,-18 31 0-15,6-1 0 16,1 3 0-16,0 3-4 15,10 3-3-15,0-11-2 16,17 2-4-16,-1-22-5 16,23 8-9-16,-7-31-7 15,17 4-2-15,-4-17-4 16,7-1 5-16</inkml:trace>
  <inkml:trace contextRef="#ctx0" brushRef="#br4" timeOffset="125934.203">17880 9993 116 0,'-10'-16'39'16,"10"16"1"-16,-16 7-2 15,6 13-33-15,-5 10-1 16,2 10-1-16,-2 9-2 16,0 8 1-16,-3-1-1 15,9 1 0-15,0-9-1 16,7-5 1-16,6-13-2 15,7-13 3-15,7-13-1 16,10-15-1-16,8-13 2 16,1-10-2-16,2-9 0 15,7-8 0-15,-4-2 0 16,-1 2 0-16,-6 3 0 15,-7 8 0-15,-6 11 0 0,-7 8 0 16,-15 21 0-16,0 0 0 16,-5 28 0-16,-9 4 0 15,-1 10 0-15,1 1-2 16,5 9-5-16,1-7 0 15,15 3-5-15,1-22-2 16,23 7-7-16,-5-30-5 16,22 6-4-16,-5-26-9 15,17-3 2-15,-6-13 2 16</inkml:trace>
  <inkml:trace contextRef="#ctx0" brushRef="#br4" timeOffset="126241.2205">18596 9993 123 0,'-50'22'40'15,"6"14"0"-15,-4-14-3 16,12 9-33-16,10-5-3 16,15-3 1-16,12-6-1 15,18-5 0-15,12-5-1 16,7-4 1-16,6-1-1 15,1 0 0-15,-6 2 0 16,-6 5-2-16,-9 6 1 16,-16 4 0-16,-11 8-1 15,-10 1 1-15,-7 3-1 16,-8-5 1-16,-1 3-3 15,0-12 0-15,11 2-8 16,-6-21-5-16,24 2-9 16,0 0-13-16,10-20-1 0,5-5-3 15,13-2 6-15</inkml:trace>
  <inkml:trace contextRef="#ctx0" brushRef="#br4" timeOffset="126610.2417">18790 10170 95 0,'0'0'38'0,"19"12"2"15,-5-12-2-15,13 5-23 16,5-6-10-16,7 2-2 16,4-5 1-16,9 1-1 15,-3-4 0-15,-2-1-1 16,-3-4-1-16,-8-1 0 15,-10-4 0-15,-9-3 0 0,-11-4-1 16,-13 2 0-16,-9-1 0 16,-8 3 0-16,-7 7 1 15,-5 10 0-15,-5 9-1 16,-3 13 3-16,0 11-3 15,3 14 0-15,5 6 0 16,11 4 0-16,10 1 0 16,12-4 0-16,18-6-2 15,14-11-2-15,25-4-6 16,9-24-1-16,29 5-6 15,-1-31-9-15,37 8-7 16,-4-23-11-16,23-5 3 16,8-9 1-16</inkml:trace>
  <inkml:trace contextRef="#ctx0" brushRef="#br4" timeOffset="127146.2723">20497 9708 98 0,'5'-35'37'15,"5"10"1"-15,-9 0 0 16,6 13-32-16,-7 12 0 16,0 0-1-16,-18 11-1 15,9 20 0-15,-5 12-1 0,1 12 0 16,-9 13-1-16,2 8 1 15,-7 8-2-15,-1 2 0 16,3-6-2-16,1-6 1 16,8-7-4-16,6-14-1 15,11-8-5-15,-2-26-7 16,24 0-11-16,-13-25-10 15,15-2-2-15,-10-18-2 16,3-4 6-16</inkml:trace>
  <inkml:trace contextRef="#ctx0" brushRef="#br4" timeOffset="127346.2838">20128 10034 119 0,'-18'9'40'16,"4"-5"0"-16,23 11-1 0,15-11-35 15,15-6-2-15,16-7-1 16,15-8-1-16,13-5-2 15,6-8 0-15,9-1-3 16,-8-12-2-16,8 11-7 16,-20-20-13-16,3 13-11 15,-17-11 0-15,-9 8 0 16,-16-10 0-16</inkml:trace>
  <inkml:trace contextRef="#ctx0" brushRef="#br4" timeOffset="127715.3049">21063 9473 111 0,'-22'24'40'0,"-8"7"0"0,7 23-1 16,-5 0-32-1,4 17-2-15,-3 3-1 0,4 9 0 16,1 2-2-16,0-2 1 16,6-5-3-16,3-9 0 15,3-10 0-15,6-14 0 16,7-12 0-16,7-16 0 15,5-13 0-15,9-18 0 16,4-10 0-16,4-6 0 16,-2-9 0-16,4-4 0 15,-3-1 0-15,-5 7 0 16,-5 5 0-16,-6 12 0 15,-15 20 0-15,10-5 0 16,-11 18 0-16,-4 13 0 16,-1 4 0-16,3 5 0 15,4 2 0-15,5-3 0 0,12-1-6 16,4-13-5-16,17 1-2 15,-3-25-7-15,20 11-5 16,-15-30-9-16,16 6-3 16,-12-14-3-16,0-2 5 15</inkml:trace>
  <inkml:trace contextRef="#ctx0" brushRef="#br4" timeOffset="128075.3255">21420 10034 114 0,'-22'12'40'15,"12"15"1"-15,-3-6-2 16,21 11-31-16,1-14-4 15,12 3-1-15,7-8-1 16,10-6 0-16,4-7 0 16,5-10-2-16,1-5 0 0,-2-5 0 15,-8-5 0-15,-2-3 0 16,-13-5 0-16,-9 3 0 15,-10 0 0-15,-15 6 0 16,-10 9 0-16,-9 8 0 16,-7 12 0-16,-7 12 0 15,-3 11 0-15,0 11 0 16,7 7 0-16,8 4 0 15,13-1 0-15,13-4 0 16,20-8 0-16,17-10 0 16,24-7-8-16,11-20-5 15,24 2-2-15,-8-30-9 0,31 11-6 16,-17-24-6-16,20 6-5 15,-2-9-1-15,2-4 6 16</inkml:trace>
  <inkml:trace contextRef="#ctx0" brushRef="#br4" timeOffset="129329.3972">1276 11621 81 0,'0'0'38'0,"-10"8"-1"0,-4 9 1 15,-20-1-32-15,0 7 0 16,-16 0-1-16,0 9 0 16,-2-4-2-16,4 1-1 15,7-2-1-15,12-1 0 16,15-5-1-16,16-4-1 15,20-7 1-15,15-6-1 16,15-4 1-16,3-2 0 16,5 0 1-16,-2 2-2 15,-7 2 2-15,-8 8-2 16,-18 5 2-16,-13 9-1 15,-18 9 0-15,-13 7 0 16,-13 2 0-16,-9 3 1 16,0-4-2-16,-3-7-1 0,10-7-2 15,4-18-5-15,30-9-10 16,-9-14-10-16,34-8-10 15,1-16-1-15,21-1 1 16,1-10 0-16</inkml:trace>
  <inkml:trace contextRef="#ctx0" brushRef="#br4" timeOffset="129727.4199">1606 11766 87 0,'0'0'39'0,"-20"0"0"15,13 15 2-15,-15 4-35 16,10 5-3-16,-2 6 1 15,2 7-3-15,2 4 2 0,3 4-3 16,2-4 2-16,5-2-2 16,5-10 1-16,11-6 1 15,4-11-1-15,7-12-1 16,5-13 1-16,9-10-1 15,-1-9 1-15,3-5-1 16,-5-7 0-16,-4-1 2 16,-4 3-2-16,-7 6 3 15,-7 4-3-15,-8 9 2 16,-3 10-2-16,-5 13 1 15,0 0-1-15,-13 25-3 16,9 4 2-16,-1 3-2 16,4 8 1-16,2 2-3 15,8 2 1-15,3-10-5 16,16 1-2-16,-6-24-6 0,24 6-10 15,-11-30-4-15,15-6-8 16,-3-19-1-16,9-8 3 16</inkml:trace>
  <inkml:trace contextRef="#ctx0" brushRef="#br4" timeOffset="130200.4469">2400 11324 92 0,'-22'-10'39'15,"5"23"1"-15,-10 10-1 16,11 19-33-16,-8 11-2 15,8 14 1-15,2 8-2 0,5 6-2 16,4-1 1 0,5 0-1-16,5-5 0 0,4-7 0 15,3-12 0-15,2-8-3 16,-3-14 2-16,3-8 1 15,-2-13-1-15,2-13 0 16,1-12 0-16,0-11-1 16,-1-8 1-16,-3-6 0 15,4-6-1-15,3-4 3 16,-2 3-2-16,4 6 2 15,-2 6-2-15,5 8 1 16,2 12-1-16,-1 11 2 16,3 11-2-16,-1 10-2 15,1 6 2-15,-4 8-2 16,-2 4 3-16,-5 0-3 15,-6-1 2-15,-12-1-2 0,-7-3 3 16,-15-3-1-16,-13-3 0 16,-12-5 0-16,-7-4-2 15,-5-8-1-15,2-2-4 16,-2-16-3-16,18 5-5 15,-1-22-4-15,34 11-9 16,-1-22-5-16,31 6-9 16,6-7 2-16</inkml:trace>
  <inkml:trace contextRef="#ctx0" brushRef="#br4" timeOffset="130869.4853">3332 11847 68 0,'32'-30'38'16,"-3"11"-1"-16,-17-5-1 15,0 16-24-15,-21-3-4 16,-5 12-3-16,-15 3-1 16,-5 7 0-16,-9 4-2 15,-2 11 2-15,-5 1-1 16,5 5-3-16,2-3 2 15,10 1-2-15,8-3 2 16,13-2-3-16,11-6 2 16,10-9-3-16,9-4 3 15,12-6-1-15,8-4 0 16,4-2 1-16,0-2-1 0,0 2 0 15,-3-1 1-15,-9 6-1 16,-3 6 0-16,-12 10 1 16,-12 7-1-16,-8 12 1 15,-15 3-1-15,-7 6 0 16,-3 1 1-16,-5-1-1 15,4-4-1-15,1-11-1 16,10-13-2-16,8-22-3 16,26-8-6-16,3-33-5 15,29 4-10-15,-4-32-4 16,21-1-5-16,0-17-2 15,9-2 2-15</inkml:trace>
  <inkml:trace contextRef="#ctx0" brushRef="#br4" timeOffset="131087.4977">3837 11151 101 0,'-9'20'40'0,"-16"10"2"16,5 24-4-16,-4 5-35 16,4 11 0-16,5 7-2 15,0 13 2-15,3 0-2 16,4 2-1-16,1-2-1 15,5-7-1-15,1-8-2 16,0-15-4-16,10-4-5 16,-10-31-11-16,17 0-10 15,-16-25-5-15,18-10-2 16,-13-18 1-16</inkml:trace>
  <inkml:trace contextRef="#ctx0" brushRef="#br4" timeOffset="132003.5501">3511 11746 95 0,'-14'9'38'0,"29"2"4"16,8-11-5-16,19 0-33 16,12-3-3-16,19-1 0 15,15-3 0-15,6-2-2 16,7-3 1-16,-1-1-1 15,0 3 0-15,-6-3 0 16,-8 2 0-16,-15 1 0 16,-18 2 1-16,-14 1-1 0,-19 2 1 15,-20 5 1-15,0 0 0 16,-28 1 0-16,-8 7 1 15,-7 7 1-15,-9 6-1 16,-2 10 1-16,-8 6 0 16,7 5-2-16,-2 6 2 15,8 1-2-15,10-1 2 16,13 0-3-16,14-9 1 15,16-9-2-15,17-10 2 16,14-12 0-16,12-14 0 16,10-11-1-16,8-10 1 15,1-10-1-15,0-6 1 16,-4-1 1-16,-10-1-2 15,-9 3 1-15,-12 5-1 0,-9 7 1 16,-11 7-1-16,-11 8 1 16,0 15-1-16,-20 0 0 15,3 13 0-15,-2 9 1 16,2 6-1-16,2 4-1 15,6 0 1-15,7 2-1 16,8-4 1-16,9-9-3 16,12-6 3-16,13-13-3 15,11-10 2-15,3-7 0 16,10-10 0-16,0-5 2 15,-3-1-2-15,-3-2 1 16,-11 4-1-16,-8 6 3 16,-16 4-2-16,-8 10 2 15,-15 9-2-15,-11 11 1 16,-5 8 0-16,-8 9-1 0,-3 6 0 15,0 8 1-15,-1 1-1 16,3 0-1-16,7-2 2 16,5-5-2-16,7-10 2 15,7-9-1-15,12-12 0 16,7-13 1-16,3-12-1 15,8-10 0-15,4-8 1 16,-1-6 1-16,-2-2-1 16,-2-1 0-16,-3 4-1 15,-6 8 1-15,-4 5-1 16,-8 10 1-16,-9 20-1 15,0 0-1-15,11 0 0 0,-12 19 2 16,1 8-3 0,0 3-1-16,4 7-1 0,3-2-2 15,11 3-2-15,0-14-4 16,20 2-1-16,-2-21-6 15,19 5-4-15,-9-25-4 16,20 7-1-16,-16-20-2 16,7-1-4-16,-9-5 2 15</inkml:trace>
  <inkml:trace contextRef="#ctx0" brushRef="#br4" timeOffset="132334.5691">5749 11661 48 0,'-13'1'35'0,"13"-1"4"0,0 0-3 15,0 0-9-15,0 0-16 16,17 1-3-16,-17-1-1 16,0 0-1-16,0 0-1 15,-17-2-1-15,0 9 0 16,-6 8 0-16,-9 4-2 15,-5 10 1-15,-1 4-1 16,3 5-2-16,-1 1 1 16,7 0-1-16,7-2 1 15,12-5-3-15,10-4 2 16,16-13-3-16,14-7 1 15,11-13-2-15,19-2-5 16,-1-17-2-16,22 4-6 16,-11-21-8-16,21 11-6 0,-25-19-3 15,6 11-6 1,-16-2 1-16</inkml:trace>
  <inkml:trace contextRef="#ctx0" brushRef="#br4" timeOffset="132709.5905">6019 11747 100 0,'-38'27'40'0,"16"3"2"15,1-11-2-15,26 3-34 16,-5-22-2-16,34 12-3 16,-2-17 0-16,11-8 0 15,3-7 0-15,2-2-1 16,-3-6 0-16,-5 0 1 15,-7 1-1-15,-7-2 0 16,-13 6 0-16,-9 3-1 0,-12 6 2 16,-8 6-1-16,-13 8 1 15,-4 8 0-15,-9 8 0 16,-1 10 2-16,-4 10-2 15,7 3 1-15,5 3-1 16,8 2 0-16,16-4-1 16,10-5 0-16,15-5-1 15,11-14-4-15,16-4-1 16,3-19-5-16,22 0-1 15,-6-24-6-15,29 3-5 16,-11-24-8-16,31 6-2 16,-9-19-4-16,15-5 0 15,8-5 3-15</inkml:trace>
  <inkml:trace contextRef="#ctx0" brushRef="#br4" timeOffset="133167.6167">7475 11180 78 0,'6'-19'40'0,"-10"1"-1"15,4 18 1-15,0 0-22 16,-10 21-15-16,2 4 0 15,3 17-1-15,-2 7-1 16,0 11 1-16,-1 8-1 16,1 4 2-16,2 1-3 15,-3 1 1-15,5-2-3 16,-2-11-3-16,8-4-2 15,-8-17-10-15,14 3-9 16,-12-25-10-16,10-4-4 0,-7-14-1 16,4-15 2-16</inkml:trace>
  <inkml:trace contextRef="#ctx0" brushRef="#br4" timeOffset="133633.6434">7203 11600 99 0,'-21'-2'40'0,"16"13"2"16,5-11-2-16,11 15-35 15,7-11-2-15,15-1 0 16,11-8-1-16,15-2 0 16,10-7 0-16,11-2-1 15,9-3 0-15,-1-2 0 16,-3 1-1-16,-6 4 1 0,-12 4-1 15,-12 4 0-15,-16 5 0 16,-16 6 1-16,-15 8-1 16,-13 6 0-16,-11 8 1 15,-12 9 1-15,-2 3-1 16,-6 5 1-16,5 5-1 15,3-6-1-15,14-1 1 16,10-6-1-16,16-12 0 16,19-9-2-16,14-13 2 15,8-12 1-15,8-10-1 16,1-7 1-16,-9-7-1 15,-5-4 1-15,-17-1-1 16,-15 0 0-16,-17 4-2 0,-16 6-3 16,-9 8 1-16,-12 1-4 15,5 16-3-15,-9-2-3 16,16 20-4-16,-11-16-6 15,32 23-4-15,-6-18-3 16,28 12-3-16,3-10-2 16,25-9 2-16</inkml:trace>
  <inkml:trace contextRef="#ctx0" brushRef="#br4" timeOffset="134219.6769">9408 11399 82 0,'-12'-19'39'16,"12"19"0"-16,-27-23-1 0,15 21-31 15,-9 0-2-15,1 8-1 16,-6 2-1-16,3 7 0 15,-3 1-1-15,4 4 0 16,2 0-1-16,9 0 1 16,7-4-1-16,9 0 0 15,9-5 0-15,11-2-1 16,7-5 1-16,5 2-1 15,5 1 0-15,-2 3 1 16,-5 6-1-16,-3 4 1 16,-12 4-1-16,-9 6 3 15,-13 1-2-15,-8 6 1 16,-10-3-1-16,-6-2-2 0,-3-3 1 15,-5-8-3 1,6-5 0-16,9-14-5 0,19-2-3 16,-13-25-11-16,34 12-6 15,-10-27-3-15,32 3-9 16,-6-9 0-16,13 3 2 15</inkml:trace>
  <inkml:trace contextRef="#ctx0" brushRef="#br4" timeOffset="134805.7104">9747 11413 80 0,'0'0'40'0,"0"0"-1"15,-7 16 2-15,-11-3-27 16,8 8-10-16,-5 5 0 16,5 7 0-16,-3 5-1 0,2 4 1 15,0 2-1-15,0-1 1 16,2-1-2-16,0-4-1 15,3-7 0-15,-2-5-1 16,5-10 1-16,3-16-4 16,0 0 4-16,7-13-3 15,6-14 2-15,1-7 1 16,6-10-2-16,2-6 2 15,1-4-2-15,2-3 2 16,-2 0-2-16,1 6 1 16,-5 9 0-16,-2 6-1 15,-1 13 1-15,-1 8-1 16,0 11 1-16,1 10 0 15,0 10 0-15,3 7 0 16,1 7 0-16,-1 3 0 0,2 4 0 16,-6 1 0-16,-3 1 0 15,-5-1 2-15,-12 1-2 16,-8-4 2-16,-9-2-2 15,-9-3 2-15,-7-5-2 16,-6 0 2-16,-5-9-2 16,2-1 0-16,4-4 0 15,5-4-3-15,5 3 3 16,5-1-3-16,10 8 3 15,2 6-2-15,4 14 2 16,3 11-3-16,-5 16 3 16,-2 11 1-16,-2 4-2 15,-2 7 0-15,5-1-4 16,-5-13-4-16,11-3-3 0,-7-36-6 15,28-2-8-15,-13-41-6 16,28-6-1-16,-2-31-8 16,14-12 3-16</inkml:trace>
  <inkml:trace contextRef="#ctx0" brushRef="#br4" timeOffset="135445.747">10335 11442 95 0,'-1'-14'39'16,"1"14"2"-16,-19 8-2 15,12 8-35-15,-9 6-1 16,2 9 0-16,-1 5-2 15,0 6 3-15,1 3-2 16,1 4 2-16,5-3-2 0,1-3-1 16,4-8 1-16,3-4-2 15,3-9 1-15,7-11-3 16,0-11 4-16,4-11-2 15,1-12 0-15,5-7 2 16,-1-9-2-16,0-8 1 16,1-7 0-16,-6-2 0 15,-3 4-1-15,-2 4-2 16,-2 5 2-16,-4 10 1 15,-2 4-1-15,1 9 0 16,-1 10 0-16,-1 10 0 16,20-7 0-16,3 9-1 15,5 0 0-15,11-2-2 16,10 3-1-16,8-6-3 0,10 8-4 15,-8-14-6-15,13 16-8 16,-25-18-6-16,12 17 0 16,-27-11-10-16,-7 8 3 15</inkml:trace>
  <inkml:trace contextRef="#ctx0" brushRef="#br4" timeOffset="136165.7882">10797 11522 96 0,'-29'31'40'0,"1"-11"2"15,15 4-1-15,13-24-34 16,0 16-4-16,24-14 0 15,13-7-1-15,13-4 0 16,6-4-1-16,6-5 1 16,2-3-1-16,-3-3 0 0,-4 2-1 15,-11-3 1-15,-8 0 0 16,-11 3-1-16,-11 0 1 15,-15 1-1-15,-9 4 0 16,-9 6 0-16,-11 6 0 16,-6 5 0-16,-7 9 0 15,-3 10 0-15,-4 8 0 16,1 7 0-16,7 5 0 15,7 3 0-15,11-3 0 16,15-1-1-16,14-7 0 16,18-7-2-16,16-10 0 15,18-4-3-15,8-17-3 16,21 5-5-16,-7-23-7 0,22 13-7 15,-23-22-2-15,13 14-3 16,-19-11-6-16,-9 14 8 16,-18-6 34-16,-23-6 7 15,-5 17 7-15,-34-14 8 16,15 26 6-16,-47-18 3 15,12 22 8-15,-15-12-6 16,1 20-30-16,-5 6-1 16,3 8-1-16,2 4 0 15,7 6-1-15,6 0-1 16,10 0 1-16,12-5-2 15,13-5 1-15,14-6 0 16,13-9-2-16,10-11 0 16,6-8 0-16,7-9 0 0,1-6-3 15,-1-6 3-15,0-3-2 16,-7 1 2-16,-8 2 0 15,-12 7 0-15,-5 5 0 16,-17 17 0-16,0 0 0 16,0 0 0-16,-17 20-1 15,6 1 0-15,0 3 0 16,10 3-3-16,1-3 0 15,17 3-3-15,0-15-2 16,20 7-4-16,-8-18-5 16,25 10-6-16,-11-24-4 15,22 10 0-15,-16-19-4 16,13 0-2-16,-6-5 1 15</inkml:trace>
  <inkml:trace contextRef="#ctx0" brushRef="#br4" timeOffset="136549.8102">12317 11401 89 0,'-6'-30'37'15,"3"19"4"-15,-18-4-1 16,5 19-29-16,-18 3-4 15,0 15-1-15,-8 9-1 16,0 7-1-16,4 6-2 16,5 1 2-16,8-1-2 15,13-4 1-15,12-7-2 16,16-13 0-16,17-12-1 15,11-16 0-15,9-12 0 16,9-16-2-16,5-14 2 16,-1-11-2-16,-3-8 2 15,-5-5-1-15,-5-3 1 0,-7 2 1 16,-11 7 0-16,-12 11 0 15,-8 16 0-15,-9 14 2 16,-6 27-3-16,-21 5 0 16,-6 28 0-16,-6 16-2 15,-5 12 1-15,3 8-3 16,-1 5-1-16,8-7-5 15,17 5-1-15,4-19-4 16,32 4-4-16,-1-29-8 16,40 7-2-16,-2-24-2 15,31 5-2-15,2-15 2 16,16-4-1-16</inkml:trace>
  <inkml:trace contextRef="#ctx0" brushRef="#br4" timeOffset="137525.8659">13580 11407 61 0,'0'0'39'0,"0"0"0"15,-10-17 0-15,10 17-18 16,-19-7-15-16,8 4-2 15,-7 1 0-15,-1 4-1 16,-3 3 0-16,-1 11-1 16,-2 5 1-16,-4 8-1 15,-2 8 1-15,5 2 0 16,-1 1-1-16,10 2 1 15,5-5-1-15,12-7 1 16,11-10-2-16,14-12-1 16,16-10 1-16,11-13-3 15,10-8 2-15,3-8-1 0,2-11 0 16,-4 1-1-16,-11-3 2 15,-11 4 0-15,-17 4-1 16,-17 7 0-16,-17 10 1 16,-16 7-1-16,-12 9 1 15,-4 7 0-15,-2 5 0 16,5 3 0-16,6 4 0 15,15-2 0-15,17-4 1 16,20-4-1-16,16-5 0 16,15-5 0-16,11-1 0 15,6-1 0-15,5-3 0 16,-6 1 0-16,-7 2 0 15,-11 6 1-15,-13 5-1 16,-13 4 1-16,-10 3-1 0,-11 6 1 16,-7 6-1-16,-6 3 1 15,-3 5 0-15,0 0 1 16,0 1-2-16,3-1 2 15,6-4-2-15,9-5 2 16,6-6-2-16,10-9 2 16,6-9-2-16,9-8-1 15,4-11 1-15,1-5-1 16,-2-5 1-16,0-5-2 15,-3-1 2-15,-9-1-1 16,-3 7 1-16,-5 3 0 16,-7 6 0-16,-3 9 0 15,-7 12 0-15,0 0 0 16,-2 17 0-16,-3 7 1 0,2 6-2 15,-1 2 1-15,4 3-2 16,5-3 1-16,13-1-4 16,5-17-3-16,20-4-4 15,-3-25-3-15,25 3-5 16,-9-32-5-16,23 8-2 15,-16-26-2-15,15 6 0 16,-17-15 1-16,0-2-3 16</inkml:trace>
  <inkml:trace contextRef="#ctx0" brushRef="#br4" timeOffset="137720.8771">15061 10902 105 0,'-25'23'42'0,"-17"9"-1"16,6 26-1-16,-10 3-35 15,9 10-3-15,7 3-1 0,8 4 0 16,7-7-1-16,8-4 0 15,11-5-3-15,2-13-3 16,14-6-5-16,-9-22-6 16,17 2-8-16,-28-23-6 15,35-8-3-15,-25-14-8 16,-2-1 4-16</inkml:trace>
  <inkml:trace contextRef="#ctx0" brushRef="#br4" timeOffset="137922.8886">14664 11235 106 0,'-15'-1'42'0,"2"-2"1"15,26 14-1 1,8-6-38-16,12 0-2 0,15 2 0 16,9-1-2-16,9 0-1 15,3-4-4-15,10 9-6 16,-17-11-5-16,11 20-6 15,-29-16-8-15,10 21-5 16,-25-8-5-16,1 8-1 16,-12 1 3-16</inkml:trace>
  <inkml:trace contextRef="#ctx0" brushRef="#br4" timeOffset="138081.8978">15325 11633 116 0,'-17'13'44'0,"-7"-13"0"15,5 0-2-15,-4-2-42 0,8-14-6 16,14 6-5-16,-11-13-7 15,12 23-5-15,-9-25-9 16,9 25-5-16,7-13-8 16,-7 13 2-16</inkml:trace>
  <inkml:trace contextRef="#ctx0" brushRef="#br5" timeOffset="143154.1879">16280 11076 5 0,'7'-14'27'0,"-7"14"0"16,7-15 5-16,-7 15-20 16,1-13 0-16,-1 13 2 15,0 0 1-15,10-4-2 16,-10 4-3-16,0 0 0 15,-7 13-4-15,9 5 0 16,-7 4-2-16,4 11-2 16,-5 8 0-16,1 11 0 15,-2 6-1-15,0 6 0 16,-2 3-2-16,0 0 1 15,2-2-3-15,-3-12-2 16,13 0-31-16,-10-17 3 16,11-6-4-16,-3-16-1 15</inkml:trace>
  <inkml:trace contextRef="#ctx0" brushRef="#br5" timeOffset="143711.2198">15908 11106 88 0,'-13'2'37'0,"13"-2"2"15,10-10-1-15,14-3-35 16,19 1 0-16,5-7 0 15,13 1 1-15,0-2-1 16,5 2 1-16,-3-1-3 0,-1 5 2 16,-5 2-1-16,-6 6 0 15,-6 5-1-15,-7 6-2 16,-9 8 1-16,-2 9-3 15,-11 9 3-15,-7 10-2 16,-9 7 1-16,-3 7 0 16,-5 9 0-16,-6 4 1 15,-2 0 0-15,-3 0 1 16,2-6-1-16,1-4 3 15,5-12-3-15,9-10 2 16,3-12-3-16,7-11 2 16,11-17-1-16,8-13 0 15,11-13 0-15,3-12-2 16,2-5 3-16,2-5-3 15,-2-2 2-15,-1 5 0 0,-11 9 0 16,-8 10 0-16,-9 14 1 16,-14 16-1-16,12 10 0 15,-15 13 0-15,-1 12-1 16,-1 2 0-16,7 6-3 15,2-4-2-15,16 5-11 16,-4-25-10-16,23 5-11 16,-1-18 0-16,18-2-2 15,0-17 2-15</inkml:trace>
  <inkml:trace contextRef="#ctx0" brushRef="#br5" timeOffset="144101.2421">17377 11255 89 0,'-44'16'39'15,"-12"0"0"-15,9 14 2 16,-15 0-36-16,18 10 0 16,-1 0-1-16,13 3-1 15,7 0 0-15,14-3-1 16,11-5-1-16,13-7 0 15,13-11-1-15,10-10 0 16,14-11 0-16,4-7 0 16,6-12 0-16,-6-6 0 15,-2-6 0-15,-6-2 0 16,-11 1 0-16,-7-1-1 15,-14 4 1-15,-7 6 0 16,-9 8 0-16,2 19 0 0,-21-4 0 16,6 14 0-16,-3 14 0 15,1 9 0-15,4 5-1 16,4 2-1-16,11 3-1 15,4-9-1-15,17 0-4 16,-2-22-11-16,29 2-11 16,-6-25-7-16,16-8-2 15,-2-18-1-15</inkml:trace>
  <inkml:trace contextRef="#ctx0" brushRef="#br5" timeOffset="144303.2536">17982 10953 100 0,'-22'28'39'0,"-9"13"-1"0,6 23-1 16,-13 11-34-16,9 11-2 16,1 2 0-16,5-2 1 15,8-1-3-15,3-9 0 16,13 0-16-16,-6-27-15 15,13-8-7-15,-4-22 0 16,10-10-2-16</inkml:trace>
  <inkml:trace contextRef="#ctx0" brushRef="#br5" timeOffset="144484.264">17628 11408 104 0,'-15'-14'41'0,"0"-1"0"15,15 15-1-15,16-9-36 16,11 0-4-16,16-3-2 15,15-7-3-15,28 6-12 16,-1-19-14-16,31 9-10 16,3-11 1-16,16 8-3 15</inkml:trace>
  <inkml:trace contextRef="#ctx0" brushRef="#br5" timeOffset="144860.2855">19044 11255 95 0,'14'-3'39'16,"-14"3"0"-16,0 0-3 15,6 19-32-15,-10 3 0 16,-6 7-2-16,-3 8 0 16,-6 6 0-16,1 2-1 15,-3 3-1-15,2-3-1 0,7-7-2 16,-1-14-6-16,22 0-18 15,-9-24-12-15,27-6 1 16,-7-19-3-16,12-3 2 16</inkml:trace>
  <inkml:trace contextRef="#ctx0" brushRef="#br5" timeOffset="145003.2937">18985 11058 88 0,'-26'0'33'0,"10"6"-3"16,16-6-10-16,4 21-55 15,16-12 1-15,23 6-2 16,8-4 1-16</inkml:trace>
  <inkml:trace contextRef="#ctx0" brushRef="#br5" timeOffset="145333.3126">19548 11228 81 0,'-19'14'38'16,"-14"-6"0"-16,-1 11 1 15,-9-7-27-15,11 4-7 16,-1-2-2-16,12 1 0 15,4 0 0-15,12-1-1 16,12 0-1-16,13-4 0 16,6-3-1-16,10 4 1 15,3-1-1-15,3 1 0 0,-4 1 1 16,-5 2-1-16,-8 2 1 15,-11 5 0-15,-16 2 0 16,-10 0-1-16,-14 1 1 16,-11 0 0-16,-6 2-1 15,-4-6 0-15,0 0-2 16,2-6-1-16,13 0-6 15,-2-18-11-15,34 4-12 16,-18-7-7-16,25-4-1 16,3-13-2-16</inkml:trace>
  <inkml:trace contextRef="#ctx0" brushRef="#br5" timeOffset="146076.355">20420 11273 76 0,'24'-15'37'0,"-9"-1"-1"16,1 11 0-16,-16 5-29 15,0 0-2-15,0 0-2 16,-10 19 0-16,-3 0 0 16,1 11 0-16,-4 3-1 15,0 7 0-15,0-1 0 16,7 4 0-16,4-5 0 15,9-3-1-15,6-8 0 16,9-8-1-16,9-11 0 16,4-9 0-16,7-12 0 15,4-10 0-15,1-7 0 16,-1-7 0-16,-1-2 0 15,-6-2 0-15,-5 0 1 0,-7 5-1 16,-6 7 0-16,-7 7 1 16,-6 10-1-16,-5 12 0 15,0 0 0-15,-9 24 1 16,2 4-1-16,1 6 1 15,2 5-1-15,6 3 1 16,1 0 0-16,8-6 1 16,5-4-1-16,7-11 0 15,6-10 1-15,7-11-1 16,-1-13 0-16,5-10 1 15,-4-12-1-15,1-5 0 16,-8-8 0-16,-1-4-1 16,-8-1-1-16,-7 0-1 15,0 5-1-15,-7 2-2 16,3 13-2-16,-5-5-8 0,14 22-10 15,-12-10-9-15,16 15-3 16,-5-5-3-16,16 5 4 16</inkml:trace>
  <inkml:trace contextRef="#ctx0" brushRef="#br5" timeOffset="146474.3778">21648 10853 109 0,'12'-1'39'0,"-12"1"1"15,0 0 0-15,-21 19-35 16,7 5-1-16,-5 7-1 15,0 9-2-15,-5 10 1 16,1 10-1-16,-2 5-1 16,-2 7 0-16,3 0 0 0,4-3-1 15,2-7 1-15,5-4 1 16,6-10-1-16,9-12 0 15,9-12 0-15,6-15 0 16,7-13 0-16,10-12 0 16,1-10 0-16,4-6 0 15,-1-6 1-15,-2-2-2 16,-3 3 1-16,-7 2 0 15,-3 11-1-15,-9 5 0 16,-14 19-1-16,10-2 0 16,-9 16-1-16,-1 6 0 15,3 4-2-15,2 0-1 16,10 5-2-16,3-10-3 15,16 8-7-15,-7-24-7 0,19 10-5 16,-10-19-6-16,10 2 0 16,-9-14 2-16</inkml:trace>
  <inkml:trace contextRef="#ctx0" brushRef="#br5" timeOffset="146955.4053">22150 11310 75 0,'-5'-25'37'16,"4"12"0"-16,-17-3 1 16,18 16-22-16,-32 6-6 15,16 11-4-15,-6 4-2 16,3 8 0-16,2 4-1 15,2 5-1-15,8-3 0 16,8-3-1-16,8-6 0 16,7-7 0-16,8-10 0 0,10-12-1 15,5-11 1-15,1-9 0 16,4-7-1-16,-1-6 1 15,-1-1-1-15,-4 1 0 16,-8 6 0-16,-8 5-1 16,-6 13 1-16,-16 12-1 15,7 22 0-15,-19 15 0 16,-8 20 0-16,-8 15 2 15,-10 16-1-15,-6 11-1 16,-7 6 1-16,0 1-1 16,2-4 1-16,3-12 0 15,6-14 0-15,8-16-1 16,8-18 1-16,9-14 1 15,15-28 0-15,-11-2 0 0,12-22 0 16,4-13-1-16,3-11 1 16,6-10-1-16,0-14 0 15,7-7-1-15,4 0 0 16,2-3-1-16,4 7-3 15,-3-2-4-15,8 22-9 16,-18-5-5-16,17 29-8 16,-16-4-8-16,15 17-1 15,2 3 1-15</inkml:trace>
  <inkml:trace contextRef="#ctx0" brushRef="#br5" timeOffset="147401.4308">23526 10836 99 0,'-4'-15'37'0,"4"15"2"0,0 0-3 15,-9 23-31-15,0 1-2 16,6 14 0-16,-7 7-1 15,2 12-2-15,-6 4 1 16,0 9 0-16,-7 4-1 16,2 1-1-16,-5-2 1 15,0-6-3-15,4-5-1 16,-2-14-4-16,19 5-15 15,-12-23-15-15,18-5 0 16,-3-25-1-16,11 9 1 16</inkml:trace>
  <inkml:trace contextRef="#ctx0" brushRef="#br5" timeOffset="147594.4419">23232 11378 89 0,'-28'-9'38'16,"-6"1"0"-16,14 15 0 15,0-3-30-15,11 7-4 16,9-1-2-16,16-2 0 15,14-4-1-15,11-7-2 16,15-2-1-16,5-14-3 16,17 5-8-16,-10-19-16 15,15 5-10-15,-10-10 1 16,3 4-1-16</inkml:trace>
  <inkml:trace contextRef="#ctx0" brushRef="#br5" timeOffset="147992.4645">23957 10752 100 0,'-20'29'40'0,"-8"3"0"16,7 16-1-16,-9 2-32 15,6 8-4-15,-3 3-1 16,4 7 0-16,-1-1-1 15,-1 4-1-15,2-4 0 16,7-6 0-16,1-9 0 16,9-6 0-16,7-11 0 15,7-12 0-15,9-12 1 16,5-13-1-16,7-12 0 15,3-6 0-15,2-8 1 0,-3-2-1 16,-1-1 0-16,-3 0 1 16,-4 5-1-16,-7 7 1 15,-5 9-1-15,-11 10 0 16,11 13 0-16,-11 9 0 15,-5 8-1-15,2 6-1 16,5 4-2-16,-2-2-3 16,11 9-7-16,-14-19-10 15,25 7-8-15,-10-19-7 16,13-1-1-16,-2-16 1 15</inkml:trace>
  <inkml:trace contextRef="#ctx0" brushRef="#br5" timeOffset="148397.4878">24278 11367 92 0,'-13'17'39'16,"14"5"2"-16,-5-7-2 15,14 11-31-15,-1-11-4 16,8 4 0-16,7-7-2 15,6-4 0-15,6-8 0 16,6-3-2-16,2-10 1 16,3-4 0-16,-3-4 0 15,-7-4-1-15,-10-5 0 16,-5 0 1-16,-17-2-1 15,-10 3 0-15,-17 3 1 16,-12 5-1-16,-10 7 1 16,-8 7-1-16,-7 9 1 0,-2 12 0 15,0 11-1-15,4 9 1 16,9 6 0-16,11 5-1 15,18-2 1-15,18-3-1 16,21-8-2-16,17-7 0 16,22-6-3-16,9-18-6 15,28 9-8-15,-12-25-7 16,21 11-9-16,-13-14-7 15,4 4 0-15,-7-8 0 16</inkml:trace>
  <inkml:trace contextRef="#ctx0" brushRef="#br5" timeOffset="150125.5866">1222 13040 78 0,'2'-27'37'0,"4"12"-1"15,-8-4-1-15,6 5-30 16,-10 3-1-16,6 11-1 16,0 0 0-16,0 0-1 15,-3 27 0-15,5 3 0 16,2 7 0-16,3 10-1 15,-2 11 0-15,4 6 0 16,-4 7-1-16,0 1 1 0,-2 0-1 16,1-5 1-16,-4-5-2 15,1-9 2-15,-3-14-1 16,4-9 1-16,-2-19-1 15,0-11 1-15,8-30-1 16,-2-10 0-16,-1-13 1 16,4-11 0-16,-1-11 0 15,4-10-1-15,2-4 0 16,-1 2 0-16,4 4 0 15,0 7 0-15,5 8 0 16,-1 10-1-16,4 16 0 16,-1 11 1-16,2 18 0 15,2 13 1-15,-1 13-1 16,-2 13 0-16,-2 10 0 0,-3 10 1 15,-2 9-1-15,-7 4 0 16,-4 6 0-16,-8 2 0 16,-10-3-1-16,-4 0 1 15,-9-6-1-15,-4-9 0 16,-3-6 0-16,0-11 0 15,-2-8 1-15,2-14-1 16,2-5 2-16,5-6-1 16,0-7 1-16,7-1 0 15,1-1 0-15,3 1 0 16,3 8 0-16,10 1 0 15,-18 31-1-15,12 7 1 16,1 18-1-16,-1 13 0 16,-1 14-1-16,-2 9 0 0,5 1-2 15,-2-6-3-15,13-5-6 16,-6-33-8-16,27-1-13 15,-6-39-6-15,21-18-3 16,0-29 3-16</inkml:trace>
  <inkml:trace contextRef="#ctx0" brushRef="#br5" timeOffset="150883.63">2043 13054 91 0,'-15'-19'39'16,"15"19"-1"-16,-23-6 0 0,23 6-33 16,-26 5-1-16,8 11-1 15,-4 7-1-15,-1 8 1 16,-2 7-3-16,2 6 2 15,3 2-2-15,5-2 1 16,7 1-1-16,9-6 0 16,11-10 0-16,8-8 0 15,11-13-1-15,7-13 1 16,9-11-1-16,-1-9 0 15,3-11 1-15,-5-5-1 16,-6-7 1-16,-7 0-1 16,-9-1 1-16,-14 5-1 15,-9 4 1-15,-8 7-1 16,-10 6 2-16,-2 7-2 0,-1 5 2 15,0 3-1-15,4 5 1 16,18 7-1-16,-11-2 1 16,11 2 0-16,24 0-1 15,-1-1 1-15,9 0 0 16,8-1 0-16,2 2-1 15,0 4 2-15,1 2-1 16,-5 6-1-16,-5 4 1 16,-6 10 0-16,-7 5-1 15,-11 6 1-15,-9 4-2 16,-1 4 1-16,-7-2 0 15,-3-3-1-15,-1-5 0 16,-1-7 1-16,6-11-1 16,7-17 0-16,0 0 2 0,7-19-1 15,9-13 1-15,5-9-1 16,1-9 2-16,6-2-2 15,-1-1 2-15,-1 2-2 16,0 8 1-16,-8 10 0 16,-4 11-1-16,-2 12 0 15,-12 10 0-15,14 18 0 16,-8 8-1-16,1 5 0 15,4 7-2-15,4 1 0 16,12 3-3-16,1-11-4 16,16 5-7-16,-4-24-3 15,24 10-9-15,-12-28-1 16,16 4-7-16,-7-15 0 0,-1 0 3 15</inkml:trace>
  <inkml:trace contextRef="#ctx0" brushRef="#br5" timeOffset="151401.6595">3248 12956 87 0,'-31'-30'37'16,"3"19"2"-16,-16 0 0 15,10 14-32-15,-12 8-1 16,4 14-2-16,3 8-1 16,7 10 0-16,5 2-1 15,8 2-1-15,12-4-1 16,9-3 1-16,15-10-1 15,7-9 0-15,11-13 0 16,6-10 0-16,7-12 1 16,1-9-1-16,-3-8 1 0,-2-5 0 15,-7-4 0-15,-7-2-1 16,-7 4 0-16,-8 6-1 15,-3 4 1-15,-9 7-1 16,-3 21 1-16,0 0-1 16,-11 27 1-16,-1 16-1 15,0 19 0-15,-4 20 0 16,-2 20 0-16,-1 22 0 15,-1 10-2-15,0 3 2 16,4-5-1-16,-1-4 0 16,4-15 1-16,0-17-1 15,4-23 2-15,-1-26-1 16,1-22 1-16,-1-21 0 15,-1-18 0-15,-2-16 1 16,1-16 0-16,1-14 1 0,2-14-1 16,1-11-1-16,9-6 1 15,5-2 0-15,5 2 0 16,4 4-2-16,6 12-4 15,1-3-5-15,17 27-6 16,-13-8-7-16,26 24-5 16,-7-13-6-16,24 12-6 15,5-10 1-15</inkml:trace>
  <inkml:trace contextRef="#ctx0" brushRef="#br5" timeOffset="152002.694">4367 12953 79 0,'0'0'37'0,"17"-11"0"0,-17 11-5 16,0 0-26-16,-21-5 0 15,10 18-2-15,-12 2-1 16,3 8 1-16,-8 7-1 15,3 6 0-15,-2 4 1 16,6 3-2-16,4-2 0 16,8 2-1-16,7-6 0 15,8-5-1-15,13-9 0 16,8-8 1-16,7-10-2 15,4-11 2-15,5-11 1 16,2-12-1-16,-2-10 1 16,-3-6-1-16,-13-7 0 15,-3-4 0-15,-16 1-1 16,-11 4 0-16,-7 6-1 0,-12 10 0 15,-7 13 0-15,-5 10 0 16,2 14-1-16,2 9 0 16,8 10-1-16,7 3 0 15,16 7-4-15,8-15-7 16,29 7-6-16,-2-25-8 15,36 5-4-15,-4-20-8 16,24-6 2-16,1-13 1 16</inkml:trace>
  <inkml:trace contextRef="#ctx0" brushRef="#br5" timeOffset="152272.7095">5429 12448 87 0,'-29'-40'39'15,"-1"11"-1"-15,-15-3-1 16,11 5-33-16,-13 16 0 15,-1 18-2-15,-3 16 1 16,4 24 0-16,-2 19 0 16,4 19-1-16,4 14 0 15,7 11 0-15,5 3-2 16,9 2 1-16,10-11-2 15,11-11 0-15,8-12-3 16,3-21-3-16,14-12-7 16,-12-33-9-16,20 0-9 15,-20-30-8-15,0-4 0 16,-14-15 1-16</inkml:trace>
  <inkml:trace contextRef="#ctx0" brushRef="#br5" timeOffset="152460.7202">4767 13036 85 0,'-28'-20'41'0,"28"20"1"16,-7-20-1-16,32 19-20 15,8-7-18-15,15-1-1 16,14-2-2-16,4 0-1 16,9 3-3-16,-3-9-6 15,11 20-8-15,-24-19-9 16,13 18-11-16,-20-10-6 15,0 2 1-15,-12-3 0 16</inkml:trace>
  <inkml:trace contextRef="#ctx0" brushRef="#br5" timeOffset="156206.9344">6307 12520 56 0,'8'-13'35'0,"-8"13"0"16,0 0 0-16,-9 24-30 0,0 11 0 16,-10 5 0-16,3 18 0 15,-9 8 0-15,3 13-1 16,-5 5 1-16,5 4-1 15,2-3-1-15,11-5 0 16,5-10-1-16,13-10-1 16,9-22 0-16,11-20 0 15,12-25-1-15,4-25 1 16,14-22 0-16,1-17 0 15,4-17 0-15,-3-9-1 16,-2-6 1-16,-8 4 0 16,-8 7 0-16,-8 13 0 15,-13 16 0-15,-11 20 0 16,-8 18-1-16,-3 25 1 15,-22 20 0-15,3 21-1 0,-3 21 0 16,0 15 1-16,1 9-1 16,2 5 0-16,7-3-1 15,10-11-2-15,11-9-2 16,5-28-10-16,29-4-20 15,-5-27-5-15,19-9-1 16,-4-21 0-16</inkml:trace>
  <inkml:trace contextRef="#ctx0" brushRef="#br5" timeOffset="156604.9573">7188 12788 81 0,'-10'29'40'16,"-2"-7"-1"-16,5 14 1 15,-7 1-36-15,3 11 0 16,-3 2-2-16,2 9 1 16,-2-4-1-16,1-1 0 15,5-7-1-15,2-11-1 16,5-9 0-16,7-15 0 15,4-15 0-15,10-18 0 16,5-10 0-16,11-15 0 16,0-9 1-16,1-7 0 15,-1-3-1-15,-2 5 1 16,-4 7 0-16,-7 7-1 15,-3 13 0-15,-11 14 0 0,-9 19-1 16,10 7 1-16,-6 19-2 16,-5 10 0-16,3 12-1 15,2 2 0-15,7 8-3 16,0-15-8-16,22 17-13 15,-9-24-11-15,18-4-2 16,0-17 0-16,12-7 2 16</inkml:trace>
  <inkml:trace contextRef="#ctx0" brushRef="#br5" timeOffset="156852.9713">7925 12820 81 0,'-37'-5'41'0,"5"21"0"16,-13 1 1-16,10 16-38 15,-8 5 1-15,10 9-1 16,4-2-2-16,10 2 1 16,12-8-2-16,16-5 0 15,18-12-1-15,15-15-1 16,15-13-1-16,9-16-2 15,15-8-4-15,-1-26-12 16,22 6-14-16,-17-19-7 16,6 2 0-16,-15-12 1 15</inkml:trace>
  <inkml:trace contextRef="#ctx0" brushRef="#br5" timeOffset="157047.9826">8535 12305 93 0,'-36'27'40'15,"7"25"3"-15,-14 2-3 16,11 17-37-16,-8 9 0 15,7 5-1-15,1 3-2 16,7 0-1-16,11-2-1 16,0-11-2-16,14 1-4 15,-3-27-13-15,23 4-14 16,-7-29-7-16,13-7 1 15,-4-22 1-15</inkml:trace>
  <inkml:trace contextRef="#ctx0" brushRef="#br5" timeOffset="157393.0023">8478 12918 83 0,'0'0'42'16,"6"13"-1"-16,8 4 1 16,-5 1-36-16,14-9-3 15,7-8 1-15,13-3-2 16,6-8 1-16,5-9-2 15,4-8 0-15,1-6 0 16,-7-4-1-16,-3-1 0 16,-11 1 0-16,-15 2-1 15,-13 6 0-15,-18 9-1 16,-16 14 2-16,-17 15-1 15,-13 12 0-15,-8 19 1 16,-5 10 1-16,3 8 0 0,5 4 0 16,14 1 0-1,18-8 0-15,19-10-1 0,27-15-2 16,19-23-3-16,41-7-9 15,4-37-8-15,42 2-12 16,2-27-7-16,34-9-2 16,9-15 1-16</inkml:trace>
  <inkml:trace contextRef="#ctx0" brushRef="#br5" timeOffset="158406.0603">10037 12464 73 0,'11'-23'38'0,"-9"0"0"15,1 7 0-15,-6-4-32 16,4 9 0-16,-5-1-1 15,4 12-1-15,-4 13 0 16,2 10 0-16,-1 11-1 16,2 14-1-16,-2 11 0 15,2 12 0-15,-4 9-1 16,0 3 1-16,1 0-1 15,3-3-1-15,-2-10 1 16,6-11-1-16,-1-11 1 0,3-12-1 16,1-18 0-16,-6-18 1 15,19-14-1-15,-11-15 0 16,1-14 1-16,1-14-2 15,-5-8 1-15,1-11 0 16,0-9-1-16,-1-3 1 16,-4 5-1-16,3 5 1 15,0 8-1-15,2 10 0 16,2 10 1-16,6 13 0 15,5 10 0-15,9 12 0 16,5 9 1-16,0 4-1 16,7 7 0-16,-2 5 0 15,-1 7 1-15,-5 5 0 16,-8 6-1-16,-15 10 1 15,-13 4-1-15,-13 8 0 0,-15 2 0 16,-13 3 0-16,-9-1 0 16,-5-1-1-16,1-6 1 15,6-11-1-15,13-9 1 16,15-10 0-16,24-17 0 15,20-2 0-15,23-12 0 16,17-7 0-16,13 1 0 16,8 0 0-16,-1 3 1 15,-7 7-1-15,-13 12 1 16,-20 9-1-16,-22 11 1 15,-23 13 0-15,-23 5-1 16,-17 8 0-16,-17 3 0 16,-5 0 0-16,-4-2-1 15,4-9 0-15,13-7-3 0,12-17-2 16,26-3-8-16,2-29-6 15,39 7-7-15,0-29-6 16,26 4-7-16,4-14 0 16,16 0 1-16</inkml:trace>
  <inkml:trace contextRef="#ctx0" brushRef="#br5" timeOffset="158776.0813">10845 12655 77 0,'0'0'39'15,"-5"16"0"-15,-3 9 1 16,-18-4-31-16,13 16-4 15,-7 1 0-15,4 11 0 0,-2 0-1 16,6 2 0-16,-2-3-2 16,3-4 0-16,2-6 0 15,2-9 0-15,1-6-1 16,7-13-1-16,-1-10 1 15,14-15-1-15,4-15 1 16,1-8-1-16,6-13 1 16,0-4-1-16,-1-8 0 15,3-2 0-15,-6 4 0 16,-7 8 0-16,-1 8 0 15,-6 12 1-15,-3 9-2 16,0 8-2-16,-4 16 0 16,20-8-2-16,3 16-2 15,-1-10-8-15,24 18-6 0,-10-24-7 16,25 16-5-16,-6-14-5 15,7 3-1-15,-9-6 3 16</inkml:trace>
  <inkml:trace contextRef="#ctx0" brushRef="#br5" timeOffset="159121.1012">11431 12558 82 0,'-13'1'41'0,"-3"14"-2"15,-15-2 3-15,9 18-32 16,-12-7-5-16,7 14 1 16,-2 2-2-16,10 9 0 15,1-2-2-15,9 2 0 16,10-7-1-16,8-7 1 15,11-14-1-15,13-11-1 16,7-14 1-16,6-15-1 0,2-11 0 16,3-9 0-16,-4-5 1 15,-5-2-1-15,-6 4 0 16,-8 2 0-16,-8 8 0 15,-8 7 0-15,-5 10 0 16,-7 15 0-16,0 0 0 16,-9 21-1-16,0 7-1 15,-4 3 0-15,5 13-3 16,-6 1 0-16,8 9-7 15,-4-16-4-15,20 15-6 16,-12-26-6-16,33 8-4 16,-1-20-8-16,19-2 2 15,9-17 1-15</inkml:trace>
  <inkml:trace contextRef="#ctx0" brushRef="#br5" timeOffset="159549.1256">12289 12596 73 0,'19'-13'40'0,"-19"13"-1"15,0 0 0-15,-27-21-27 16,11 19-7-16,-13-5-1 15,1 7 0-15,-9 0-1 16,-2 6 0-16,-5 7 0 16,1 7 0-16,0 10-1 15,0 11 0-15,5 4 0 16,3 5-1-16,6 2-1 15,9 1 1-15,10-4-2 16,13-11 0-16,14-8-3 16,10-20-1-16,22-3-6 15,1-30-9-15,24 9-8 16,-11-25-6-16,15 3-6 15,-9-10-1-15,1 8 2 16</inkml:trace>
  <inkml:trace contextRef="#ctx0" brushRef="#br5" timeOffset="159932.1476">12374 12809 94 0,'-20'36'41'16,"-2"-10"0"-16,15 1 0 16,2-6-37-16,22-17-1 15,9-11 0-15,14-5-2 16,5-8 1-16,6-5-2 15,2-3 1-15,4-4 0 16,-6 1-1-16,-8 0 0 16,-8 2 1-16,-11 0-1 15,-10 1 0-15,-10 4 1 0,-9-1 0 16,-12 6 0-16,-6 4-1 15,-3 11 2-15,-9 6-2 16,-2 12 1-16,0 13-1 16,-3 7 0-16,8 11 0 15,2 3-1-15,9 4 1 16,10-2-1-16,14-3-1 15,7-11-1-15,19-6-1 16,8-16-1-16,19-8-4 16,2-19-3-16,21 3-7 15,-15-29-6-15,22 9-5 16,-19-16-7-16,9 0-1 15,-13-2 2-15</inkml:trace>
  <inkml:trace contextRef="#ctx0" brushRef="#br5" timeOffset="160248.1656">13304 12530 93 0,'-19'17'41'0,"1"11"-1"16,-10-6 1-16,7 6-36 16,-7-5-1-16,8 0-1 15,1-4-1-15,7-5 0 16,12-14-1-16,11 12 0 15,9-12-1-15,6-4 1 16,6 0-1-16,-1 1 0 16,0 3 1-16,-2 8-1 15,-7 9 0-15,-12 7 1 16,-8 6-1-16,-9 9 1 15,-8 0-1-15,-2 2-1 0,-3-5-1 16,-2-7-2-16,4-9-3 16,-3-22-7-16,21 2-8 15,-8-33-5-15,23 3-6 16,-11-23-8-16,10-4 0 15,-6-18 2-15</inkml:trace>
  <inkml:trace contextRef="#ctx0" brushRef="#br5" timeOffset="160384.1734">13089 12115 96 0,'-23'54'36'16,"6"-1"-15"-16,11 1-22 15,-2-2-35-15,17-2-4 0,1-13 1 16</inkml:trace>
  <inkml:trace contextRef="#ctx0" brushRef="#br5" timeOffset="161239.2223">14442 12493 65 0,'-7'-12'38'0,"7"12"-2"15,0 0 3-15,0 0-26 16,0 0-8-16,0 0-1 16,-17-4-1-16,5 12 0 0,-9 6 0 15,-4 7-2-15,-4 1 2 16,-2 5-2-16,-4 2 2 15,5 0-2-15,3-1 1 16,10-5-2-16,6-5 1 16,14-3 0-16,10-7-1 15,12-3 0-15,12-4 0 16,6-1 0-16,4 0 0 15,-2 0 1-15,-2 0-1 16,-9 2 1-16,-8 4-1 16,-12 4 1-16,-16 4-1 15,-12 4 1-15,-13 1-1 16,-5 2 0-16,-4-1-1 15,-5-2 0-15,8 2-4 0,-1-11-2 16,20 10-11-16,-6-24-6 16,31 10-12-16,-2-15-3 15,20 4-1-15,2-12 1 16</inkml:trace>
  <inkml:trace contextRef="#ctx0" brushRef="#br5" timeOffset="161600.243">14929 12513 93 0,'0'0'38'16,"-18"10"2"-16,-2 18-12 16,-16-3-22-16,1 12-2 15,-3 2 1-15,5 10-1 0,0-2 0 16,11 3-1-16,6-8 0 15,17-4 0-15,14-12-2 16,15-14 0-16,13-14 0 16,11-12 0-16,9-11-1 15,1-11 0-15,-2-3 0 16,-6-5 0-16,-13 0 0 15,-13 3-2-15,-20 3 1 16,-12 3-1-16,-13 6-1 16,-12 5 1-16,-3 8-1 15,-6 3-1-15,8 9-1 16,1 1-1-16,22 21-9 15,-5-16-6-15,29 22-6 16,-5-10-9-16,22 9-3 0,5-9 1 16</inkml:trace>
  <inkml:trace contextRef="#ctx0" brushRef="#br5" timeOffset="161864.2581">15612 12629 87 0,'-7'-25'39'0,"-6"16"2"16,-17-9 0-16,2 10-35 15,-11-1-1-15,1 11 0 16,-3 5-1-16,3 11 0 16,3 6-2-16,3 6 0 15,13 7-1-15,8 0-2 0,17 1 1 16,8-10-2-16,22-3-2 15,10-16-2-15,20-7-6 16,2-24-8-16,24 4-8 16,-14-28-5-16,14 1-8 15,-12-16 0-15,0 0 4 16</inkml:trace>
  <inkml:trace contextRef="#ctx0" brushRef="#br5" timeOffset="162065.2696">16127 12098 87 0,'-29'40'41'15,"7"25"1"-15,-8 1-2 16,10 11-29-16,-1 3-9 16,7 2 1-16,8-2-3 0,3-8 0 15,11-6-4-15,4-17-4 16,13 2-9-16,-8-31-10 15,19-3-14-15,-8-19 1 16,8-6 0-16,-7-16 1 16</inkml:trace>
  <inkml:trace contextRef="#ctx0" brushRef="#br5" timeOffset="162336.2851">16278 12479 95 0,'-20'10'42'15,"-14"-5"0"-15,9 20 1 16,-12-6-38-16,3 3-1 15,5 0-1-15,5 1-1 0,4-2 0 16,11-4-1-16,11 3 1 16,12-8-2-16,14-2 1 15,8-1-1-15,9-3 0 16,7-3-1-16,7 1-1 15,0-4-1-15,2 3-5 16,-9-9-5-16,7 13-7 16,-21-17-5-16,13 17-7 15,-26-15-7-15,6 6-3 16,-14-6 2-16</inkml:trace>
  <inkml:trace contextRef="#ctx0" brushRef="#br5" timeOffset="162967.3211">16846 12481 48 0,'0'0'39'16,"-10"4"-3"-16,-11-5 2 15,5 11-12-15,-17-14-14 16,9 4-9-16,-5-3 1 15,6 5-2-15,0-1 1 16,9 9-1-16,6 2 1 16,10 6-2-16,9 2 1 15,7 3-1-15,9 2 0 16,3 1-1-16,5-2 1 15,1-2-2-15,-8-4 2 0,0-2-1 16,-8-2 1-16,-6 1-1 16,-11-1 0-16,-8 2 1 15,-9 4-1-15,-10 2 0 16,-8 2 1-16,-5 6-1 15,-5 0 0-15,3-4-1 16,4 2-2-16,5-12-3 16,20 4-9-16,-7-26-8 15,34 6-9-15,-2-23-8 16,21-4-1-16,-1-12 0 15</inkml:trace>
  <inkml:trace contextRef="#ctx0" brushRef="#br5" timeOffset="165068.4413">18053 12540 23 0,'11'-10'30'0,"-11"10"3"0,13-9-12 16,-20-3 3-16,7 12-12 16,-25-8-1-16,25 8 1 15,-33-3-2-15,14 4-2 16,-6-6-3-16,2 9 0 15,-6-2-2-15,3 11 1 16,-2 4-1-16,2 7-2 16,-1 7 2-16,5 4-2 15,0 4 1-15,6 2-2 16,7-1 1-16,4-5-3 15,12-4 1-15,7-12-2 16,11-1-2-16,9-16-4 16,26 6-13-16,-7-20-16 15,18 2 1-15,-4-11-1 16,10 1 1-16</inkml:trace>
  <inkml:trace contextRef="#ctx0" brushRef="#br5" timeOffset="165513.4668">18527 12602 78 0,'-21'5'38'0,"-12"-3"0"16,3 9 1-16,-14 1-33 15,7 5-2-15,-5 4 0 0,5 4-1 16,3 3 0-16,9 3-1 16,4-2 0-16,12-5-1 15,11-5 0-15,11-5 0 16,10-9 0-16,10-9 0 15,6-7-1-15,5-8 1 16,1-6-1-16,-1-1 0 16,-8-4 1-16,0-2-1 15,-12 6 0-15,-4 1 0 16,-6 5 0-16,-6 4 0 15,-6 7-1-15,-2 9 1 16,0 0 0-16,0 0-1 16,-12 25 0-16,9-4 0 15,4 5-1-15,-1 1-1 16,7 4-1-16,2-6-1 0,8 2-2 15,0-12-2-15,15 4-9 16,-10-20-10-16,15 4-8 16,-5-15 0-16,7-1 1 15</inkml:trace>
  <inkml:trace contextRef="#ctx0" brushRef="#br5" timeOffset="165874.4873">18942 12607 59 0,'1'-17'37'15,"-1"17"-1"-15,-11 10 2 16,6 12-17-16,-13-2-15 15,9 10-1-15,-6-1-1 16,4 5-1-16,-1-4 0 16,4-1-1-16,3-6 0 0,8-7 0 15,-3-16 0-15,23 5-1 16,-2-18 0-16,6-9 0 15,6-8 0-15,4-8 0 16,2-4 0-16,3-1 0 16,-1 2 0-16,-4 2 1 15,-1 9-2-15,-5 7 1 16,-6 8-1-16,-5 12 2 15,-5 11-2-15,-6 7-1 16,-4 9 1-16,-5 5-2 16,-1 9 0-16,-4 0-2 15,3 11-5-15,-7-18-11 16,16 15-7-16,-11-17-12 15,17 0 0-15,-2-14-1 0,16-4 1 16</inkml:trace>
  <inkml:trace contextRef="#ctx0" brushRef="#br5" timeOffset="166537.5253">20103 12651 76 0,'4'-10'37'16,"-4"-5"-1"-16,7 4 1 15,-7-2-31-15,6 2-3 16,-1 0 0-16,-5 11 0 15,10-4 0-15,-10 4 0 0,4 26 0 16,-7-1 0-16,-5 8-1 16,-1 7 1-16,-5 6-1 15,-1 3 0-15,1-3-1 16,0-2 1-16,5-6-2 15,0-5 1-15,7-16 0 16,4-7 0-16,-2-10 0 16,19-18 0-16,-4-6-1 15,2-8 1-15,-2-7 0 16,-1-3-1-16,-1-3 1 15,-1 0-1-15,-3 1 0 16,1 6 1-16,-4 3 0 16,4 10 0-16,-1 1-1 15,6 9 2-15,0 2-3 16,11 7 2-16,4 4-4 0,2 0-2 15,13 8-5-15,-9-12-10 16,26 18-6-16,-22-18-8 16,20 16-6-16,-12-11 0 15,3 9 2-15</inkml:trace>
  <inkml:trace contextRef="#ctx0" brushRef="#br5" timeOffset="166933.548">20706 12640 94 0,'-18'17'38'16,"-4"-9"2"-16,10 5-2 15,12-13-34-15,-6 14-1 16,18-13-1-16,8-1 0 16,6-5-1-16,10-2 0 0,6-6 1 15,4-3-2-15,0-3 1 16,2-3 1-16,-10-1-2 15,-3 0 2-15,-15-2-2 16,-8 7 2-16,-12-2-2 16,-9 8 1-16,-13 5-1 15,-8 5 0-15,-7 7 0 16,-4 10 1-16,-4 8-1 15,-3 6-1-15,2 7 2 16,7 2-2-16,8 2 2 16,11 3-1-16,11-5 0 15,16-3-1-15,15-5 0 16,11-6-1-16,15-2-2 15,5-10-1-15,14-1-3 0,-4-16-5 16,14 11-8-16,-20-23-7 16,12 6-9-16,-16-14 0 15,2 4 1-15,-12-10 1 16</inkml:trace>
  <inkml:trace contextRef="#ctx0" brushRef="#br5" timeOffset="167301.5691">21415 12587 90 0,'0'0'37'15,"-24"-15"1"-15,8 23 1 16,-13 0-32-16,2 8-2 15,-7 5-2-15,-2 6 0 16,-2 3 0-16,4 5 0 16,0-2-1-16,6-3 0 15,13-1 0-15,10-9-1 0,15-5 0 16,12-8-1-16,12-11 0 15,9-7 0-15,9-8 0 16,4-3 0-16,-3-8 0 16,-2 2 0-16,-4-6 0 15,-10 1-1-15,-6 0 1 16,-8 8 1-16,-5 2 0 15,-8 6 0-15,-5 6-1 16,-5 11 0-16,0 0-1 16,-17 27 2-16,3-2-1 15,1 5-3-15,1 8 1 16,0-6-4-16,8 9-1 15,-4-18-9-15,23 13-7 0,-11-26-4 16,29 8-11-16,0-15-3 16,18-3 2-16</inkml:trace>
  <inkml:trace contextRef="#ctx0" brushRef="#br5" timeOffset="167721.5931">22207 12637 65 0,'14'-11'38'16,"1"6"-1"-16,-17-7 1 16,2 12-23-16,-17-13-6 15,1 7-4-15,-11-1-1 16,1 6 0-16,-6 4-1 15,0 7-1-15,-3 4 1 16,1 7-1-16,3 9 1 16,1 6-1-16,5 3-1 15,8-1 0-15,9 0 0 16,9-5-1-16,15-8 0 15,9-11-2-15,16-8-1 16,7-18-4-16,17 2-9 16,-6-27-6-16,20 12-6 0,-13-23-11 15,10 6-1-15,-9-11 1 16,3 0 3-16</inkml:trace>
  <inkml:trace contextRef="#ctx0" brushRef="#br5" timeOffset="168052.612">22738 12162 99 0,'-27'29'40'0,"3"20"3"16,-15-1-3-16,5 12-33 16,-11 9-4-16,3 6-1 15,-1 0 1-15,6-4-2 16,5-4 0-16,6-8-1 15,11-13 0-15,12-12-2 16,11-15 2-16,12-13 0 0,9-15-1 16,9-7 1-16,2-11-1 15,6-2 1-15,-1-1 0 16,-4 4 0-16,-2 3 0 15,-8 9 0-15,-6 11 0 16,-6 9 0-16,-6 12-2 16,-8 6-1-16,2 9-6 15,-11-7-7-15,18 18-8 16,-17-20-8-16,25 5-8 15,-1-16-2-15,22 0 2 16</inkml:trace>
  <inkml:trace contextRef="#ctx0" brushRef="#br5" timeOffset="170043.7259">1664 14274 63 0,'0'0'37'15,"-16"-15"-1"-15,16 15 1 16,-14-12-31-16,14 12-1 16,-16-3-1-16,16 3-1 15,-23 22-1-15,9 2 0 0,-1 12 0 16,-3 9-1-16,2 6 0 15,5 11 0-15,1-4 0 16,7-1 0-16,9-6-1 16,8-9 1-16,8-14-1 15,11-13 1-15,8-20 0 16,7-11-1-16,1-15 1 15,1-9-1-15,-7-4 1 16,-5-5-1-16,-13 0 1 16,-11 0-1-16,-14 8 0 15,-9 4 0-15,-12 12 0 16,-5 2 0-16,-6 8 0 15,0 5 0-15,2 6-1 16,5 4 1-16,9 3 0 0,16-3 0 16,0 0 0-16,20 11 0 15,11-11 0-15,9-4 1 16,8-3-1-16,7-4 0 15,0-2 1-15,1-2-1 16,-4 0 0-16,-7 2 0 16,-8 4 1-16,-7 1-1 15,-8 6 0-15,-9 5 1 16,-9 8 0-16,-8 9-1 15,-5 9 1-15,-2 8-1 16,-4 8 1-16,1 6-1 16,4-2 0-16,2 0 1 15,8-4-1-15,8-12 0 16,7-9 0-16,12-14 1 0,6-15 0 15,8-11-1-15,3-10 0 16,2-7 1-16,-1-8-1 16,-2-2 1-16,-8-1-1 15,-6 4 1-15,-9 4-1 16,-5 5 1-16,-7 9-1 15,-6 6 0-15,-2 16 0 16,0 0 0-16,-17 9 0 16,9 14 0-16,0 9-1 15,-1 8 0-15,6 4-1 16,4 0-1-16,10 2-1 15,2-9-2-15,16-6-2 16,0-21-4-16,22 1-8 16,-8-30-3-16,16 7-3 0,-14-22-7 15,10 4-2-15,-11-12 20 16,-6 6 13-16,-8 10 6 15,-16-10 9-15,4 23 5 16,-22-7 6-16,4 20 6 16,-14 6 5-16,4 20-17 15,-10 0-11-15,5 16-2 16,-4 6-2-16,6 5 0 15,2 2-2-15,3-1 1 16,1-10-1-16,6-5 1 16,3-10-1-16,4-12 1 15,-6-17 0-15,12-6 0 16,-5-13 2-16,2-13-3 15,-2-5 2-15,2-7-1 16,-2-4 0-16,0-2-1 0,1 2-1 16,1 2 1-16,1 8-1 15,1 2 0-15,7 6-1 16,4 4-1-16,10 5-3 15,6-1-3-15,19 11-7 16,-4-15-7-16,28 16-5 16,-5-16-6-16,20 10-8 15,0-8 2-15</inkml:trace>
  <inkml:trace contextRef="#ctx0" brushRef="#br5" timeOffset="170615.7586">4238 14258 77 0,'7'-17'38'0,"5"14"0"16,-17-7-6-16,5 10-28 15,-2 10 0-15,-3 11-1 16,-6 5-1-16,-1 15 1 0,-6 5 0 16,0 4-1-16,-3 5 0 15,4-3-1-15,3-6 1 16,5-7-1-16,5-13 0 15,7-12 0-15,8-16-1 16,9-11 1-16,3-13 0 16,5-10-1-16,3-9 1 15,0-6 0-15,3-3 0 16,-3 0-1-16,-1 7 1 15,-5 3-1-15,-2 11 0 16,-7 8-1-16,-1 14 1 16,-2 8 0-16,-13 3 0 15,20 29 0-15,-13 2-1 16,2 4 0-16,2 7 0 15,2 5-2-15,5 1 0 16,0-5-2-16,11-2-2 0,-1-15-3 16,18 1-8-16,-11-31-5 15,19 7-3-15,-15-29-10 16,13-2-1-16,-13-16 1 15</inkml:trace>
  <inkml:trace contextRef="#ctx0" brushRef="#br5" timeOffset="170907.7753">4975 14214 65 0,'-20'-25'38'0,"4"16"0"16,-15 5 1-16,7 17-31 15,-12 8-2-15,5 16-1 16,0 7-2-16,7 8 1 16,5 1-2-16,15 0 0 0,6-3 0 15,12-8-1-15,13-11 0 16,5-11 0-16,12-14 0 15,2-12-1-15,2-14 1 16,-2-9-1-16,-8-7 0 16,-5-6 0-16,-10-3 0 15,-10-1-1-15,-11 3-2 16,-11 1 0-16,-4 9-2 15,-7 1-1-15,5 14-3 16,-8-4-7-16,23 22-7 16,-18-11-4-16,18 11-9 15,17 8-3-15,7 3 2 16</inkml:trace>
  <inkml:trace contextRef="#ctx0" brushRef="#br5" timeOffset="171275.7964">5623 14133 74 0,'0'0'41'15,"-20"-6"-1"-15,-8 15 1 16,-15-3-37-16,3 7 1 16,-4-2-2-16,5 6-1 15,2-1 0-15,11 4-1 16,7-1 0-16,12 3 0 15,11-4-1-15,12 1 1 16,11-4-1-16,6 0 0 16,9-4 0-16,2 2 0 15,-1-2 0-15,-3 0 0 16,-5 4 0-16,-11 4 1 0,-10 6-1 15,-10 7 0-15,-16 4 0 16,-10 4 1-16,-8 2-1 16,-6-3 0-16,0-1-2 15,0-9-1-15,11-9-2 16,3-17-6-16,22-3-8 15,9-25-6-15,26 2-5 16,-4-20-11-16,19-5 2 16,-1-12 0-16</inkml:trace>
  <inkml:trace contextRef="#ctx0" brushRef="#br5" timeOffset="171643.8174">5825 14308 72 0,'-10'20'41'0,"15"4"-2"15,-5-12 0-15,19 3-30 16,0-12-4-16,14-6-2 15,6-9 0-15,12-5-1 16,1-5-1-16,-1-5 0 16,-4-3 0-16,-4 0 0 15,-12 2-1-15,-11-1 0 16,-15 2 1-16,-15 4 0 15,-11 2-1-15,-9 9 1 16,-6 8 0-16,-6 9-1 16,-4 10 0-16,-1 13 0 15,4 12 1-15,4 5-2 16,10 10 2-16,4 2-2 0,14-2 2 15,13-5-1-15,14-9 0 16,17-9-1-16,18-9-2 16,12-16-3-16,20 3-7 15,-3-27-6-15,26 17-7 16,-13-26-4-16,18 14-11 15,-15-9 0-15,-2 9 2 16</inkml:trace>
  <inkml:trace contextRef="#ctx0" brushRef="#br5" timeOffset="171786.8255">6849 14647 100 0,'-34'15'43'16,"12"0"0"-16,-4-24-3 16,11-5-44-16,18 0-11 0,-4-24-8 15,23 16-9-15,-9-16-11 16,15 6-2-16,-4-5 1 15</inkml:trace>
</inkml:ink>
</file>

<file path=ppt/ink/ink2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06T21:42:40.432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12345 904 10 0,'0'0'14'16,"0"0"-6"-16,0 0-1 15,0 0 0-15,0 0 0 0,0 0 1 16,-52 6 0-16,52-6 0 15,0 0 2-15,0 0-2 16,0 0 0-16,0 0-1 16,-51-6-1-16,51 6-1 15,0 0 0-15,0 0-1 16,0 0-1-16,-54-7 0 15,54 7 0-15,0 0-1 16,0 0 0-16,0 0 0 16,0 0 0-16,0 0 0 15,0 0 0-15,0 0 0 16,0 0-1-16,0 0 1 15,0 0-2-15,0 0 1 16,46-48-1-16,-46 48 0 0,0 0 1 16,0 0-2-16,54 15 2 15,-54-15-1-15,0 0 2 16,0 0-2-16,0 78 1 15,-23-58-2-15,-1 54 2 16,-11 13-1-16,-12 1 0 16,5 3-1-16,-7-25 0 15,23 1 0-15,14-13 1 16,22-20-1-16,9-7 0 15,7-6 1-15,8-2 0 16,4 0 0-16,5-7 0 16,-1 4-1-16,1 3 1 15,-3 5 0-15,-5 3 0 16,-7 6 0-16,-9 4-1 15,-5 3 3-15,-9 6-3 0,-5 2 3 16,-8-1-2-16,-4 3 1 16,-2-1-2-16,-2-3 3 15,0-2-3-15,3 0 1 16,3-4-1-16,4-2 1 15,5-1-1-15,5-6 1 16,6-4 0-16,5-1-1 16,3-4 1-16,4 0 0 15,4-2 0-15,0 1 0 16,1-4 0-16,0 0-1 15,-2 4 2-15,-4 1-1 16,-4 2 0-16,-6 2 0 16,-4 3 1-16,-6 3 0 15,-5 1 2-15,-1 2-1 0,-2-1 0 16,0 3 0-16,1-1 0 15,5-3 0-15,3 0-1 16,7-5 0-16,8 0-1 16,3-1 0-16,5 0 0 15,1-1 0-15,1-1 0 16,-1 2 0-16,-3 4 0 15,-6 7-1-15,-5 3 2 16,-7 4-1-16,-3 5 0 16,-8 1 0-16,-3 0 1 15,-3 4 0-15,-1 0 0 16,-3-5 0-16,2-3-1 15,3-1 0-15,0-4 0 16,5-2 0-16,3-2 0 0,3-5-1 16,2-1 1-16,5-5-1 15,4-1 1-15,0-2 0 16,5-2-1-16,1 1 1 15,0-1 0-15,1 2 0 16,-2 0 0-16,-3 5 0 16,-4 3 0-16,-5 2 0 15,-4 3 0-15,-4 2 0 16,-7 3 0-16,-2 1 1 15,1 0-2-15,-3-1 1 16,3 0-1-16,4-3 1 16,3-1-1-16,5-1 1 15,5-6-1-15,4 2-1 0,3-2 2 16,0 0-1-16,6 1 1 15,-4 4-1-15,-4-2 2 16,-1 2-2-16,-4 6 2 16,-6 0-1-16,-6 1 1 15,-3 1-1-15,-4 2 2 16,-4-1 1-16,3 0-2 15,-3 0 1-15,6-1-1 16,-1 0 0-16,9-4-1 16,3-1 2-16,4-1-2 15,4-1-1-15,3-1 1 16,2 1-1-16,3-2 1 15,1 0-1-15,-2 2 1 16,-1-2 0-16,-2-1-1 0,-2 5 1 16,-5 5 3-16,-4-1-1 15,-4 3-1-15,-7 2 1 16,1 3 0-16,-2 3 0 15,-1 3-1-15,4-3 1 16,1 0-4-16,2-2 2 16,9 0 0-16,0 0-1 15,6-4 1-15,2 0-1 16,4-3 1-16,2-2-1 15,2 2 3-15,0-1-2 16,5 0 2-16,-1-1-2 16,0 3 1-16,0 0 0 15,-1 2 0-15,-1 3-1 16,-3 1 0-16,-5 3 0 15,-5 2 0-15,-5 2-1 0,-8-1 1 16,-7 4 0-16,-3-2-2 16,-5-4 2-16,-1 1-2 15,0-2 2-15,3-2-2 16,5-2 2-16,3-1-2 15,13-2 1-15,4-4 1 16,5 0 0-16,8-3 0 16,1-1-1-16,2-2 1 15,2-2-1-15,0-1 1 16,-3-5 0-16,-4 2 0 15,-1-1 0-15,-8 7 1 16,-2 0-1-16,-5 5 0 16,-5 1 0-16,-4 5 0 0,-3 3 0 15,-1 8-1-15,-2 2 1 16,1 1-1-16,1 0 0 15,2-1 1-15,2 2 0 16,1-2 0-16,2-1 2 16,4-3-2-16,4-3 2 15,1-4-1-15,5 0 1 16,4-2-2-16,4 0 2 15,4-1-2-15,3 0-1 16,0 2 1-16,1 2 0 16,-2 2 0-16,-5 4-1 15,-6 2 2-15,-6 4 0 16,-3 3 1-16,-9 2-1 15,-4 5 1-15,-3 2 0 0,-2 2 0 16,2 1-1-16,-1-2 1 16,5 1-2-16,2-3 0 15,8-4-1-15,2-4 2 16,5-5-2-16,2-1 1 15,1-3-1-15,-1-1 1 16,2 0-1-16,-4 1 1 16,0 0 0-16,-4-1 0 15,-5 2-1-15,0-1 1 16,-3 2 0-16,-1 0-1 15,-2-4 0-15,0 4 0 16,2-1 0-16,-1 1 0 16,0 3 1-16,1 1-1 15,1 0 0-15,1 2 2 0,-2-1-1 16,2-1 2-16,-1 2-2 15,2-4-1-15,-3-1 2 16,3-1-2-16,4-1 1 16,-1 2 0-16,4-2-1 15,3 0-1-15,0-3 2 16,5 2 0-16,1 0 0 15,-1-2 1-15,0-2-1 16,-2 2 1-16,-2-1 0 16,-5 1-1-16,-7 3 0 15,-6 6 0-15,-6 5 1 16,-7 10-2-16,-3 2 1 15,-5 2 0-15,0 3 1 16,-1 1-1-16,4-3 0 16,7-4 0-16,6-6 0 0,11-6 0 15,5-3 0-15,9-3 0 16,6-4-1-16,4-2 2 15,4-2-2-15,2-1 2 16,-8 1-2-16,1 2 1 16,-8 2 0-16,-7 1 0 15,-6 8-1-15,-7 5 1 16,-6 5-1-16,-8 4 1 15,-2 3 0-15,-2 1-1 16,-2 0 1-16,-1-1-1 16,4 0 0-16,-1-4 0 15,3-1 1-15,3 0-1 16,-1-3 0-16,2-1 0 15,-1-1 0-15,3-1 2 0,-3-4-1 16,2 2-1-16,-2-4 2 16,3-2-2-16,-1-1 1 15,1 0-1-15,0-3 2 16,3 0-2-16,2-1 0 15,3 0 1-15,-4 2-1 16,3 1 2-16,-4 2-1 16,0 3-1-16,-5 3 1 15,-3 1 0-15,-3 2 0 16,0-2 0-16,-1-3 0 15,1-7 0-15,3-8 0 16,5-7 0-16,6-6 0 16,5-9 0-16,6-5-1 15,5-5 1-15,4-2 0 0,3-3 0 16,1 0 0-16,-3 2 0 15,1-5 0-15,-3 6 0 16,-3 1 0-16,-6-2-1 16,-2 0 1-16,-5 0 0 15,-2 4 0-15,-4-3 0 16,-3 9 2-16,-2-2 0 15,-1 4-1-15,1 5 2 16,0-1-2-16,3 0 2 16,2-2-2-16,1-6-1 15,11-2-4-15,-1-13-5 16,18-4-28-16,-16-9 0 15,29-16-2-15,-13-6 0 16</inkml:trace>
</inkml:ink>
</file>

<file path=ppt/ink/ink2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06T21:41:41.973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FFFF00"/>
    </inkml:brush>
  </inkml:definitions>
  <inkml:trace contextRef="#ctx0" brushRef="#br0">21677 8903 40 0,'2'-15'29'0,"-2"15"2"15,-4-13 0-15,-7 1-16 16,11 12-5-16,-9-10-1 15,9 10 0-15,-12-3-3 16,12 3-1-16,-21 11-1 16,11 0 0-16,-5 3-1 15,2 8 0-15,-3-1-1 16,3 5 0-16,3 1 0 15,2 1-1-15,3-3 0 0,7-2 0 16,4-6-1-16,2-3 0 16,7-8 0-16,3-5 1 15,3-6-1-15,2-5 0 16,0-6 0-16,1-4-1 15,-5-2 1-15,-4-2 0 16,-5 1-1-16,-5 0 1 16,-6 5 0-16,-8 3 0 15,-5 5 0-15,-6 8 0 16,-3 7 1-16,-4 6-1 15,2 4 1-15,-1 8 0 16,4 3 0-16,4 0 0 16,3 1-1-16,6-3 1 15,8-1-1-15,6-7 0 0,4-1 0 16,6-8 0-16,4-2 0 15,6-7 0-15,2-4 0 16,0-4 0-16,-1-8 1 16,1-2-2-16,-4-3 2 15,-7-2-1-15,-3-1 0 16,-8 2 0-16,-5 1 0 15,-10 4 0-15,-2 5 0 16,-7 7 1-16,-4 6-1 16,-1 6 0-16,-2 8 1 15,-1 4 0-15,7 5-1 16,1 5 1-16,5-2-1 15,5 3 1-15,8-4-1 16,4-5 1-16,8-1-1 0,4-6 0 16,7-8 0-16,2-4 0 15,4-7 0-15,-2-7 0 16,2-3 1-16,0-1-1 15,-5-5-1-15,-4-4 1 16,-9 4 0-16,-5 1 0 16,-5 2 0-16,-9 6 0 15,-7 4 0-15,-6 6 0 16,-3 5 1-16,-5 3-1 15,1 7 1-15,1 6 0 16,3 2-1-16,4 4 1 16,5-5 0-16,10 5-1 15,5-6 0-15,8-2 1 16,8-4-1-16,7-7 0 0,4-5 0 15,6-7 0-15,5-3 0 16,0-7 1-16,-5-2-1 16,-3-2 0-16,-3 1 0 15,-11-1 0-15,-10 4 1 16,-8 3-1-16,-10 5 0 15,-9 5 0-15,-8 6 1 16,-5 7-1-16,-3 3 0 16,-2 7 1-16,2 5-1 15,7 1 1-15,3 2-1 16,9-1 0-16,6-1 0 15,9-5 1-15,11-1-1 16,9-7 0-16,7-5 0 16,6-6 0-16,3-6 0 15,6-3 0-15,1-8 0 0,-2-3 0 16,-4-2 1-16,-8-1-1 15,-8-1 0-15,-9 2 0 16,-10 4 0-16,-10 0 0 16,-8 7 1-16,-9 5-1 15,-3 6 0-15,-3 6 1 16,2 4-1-16,-1 6 1 15,5 3-1-15,6 0 1 16,9 2-1-16,8-2 0 16,11-6 0-16,9-2 0 15,10-10 0-15,6-4 0 16,10-8 0-16,2-5 0 15,0-1 0-15,-1-4 0 16,-9 4 1-16,-8-3-1 0,-11 5 1 16,-13 4-1-16,-13 6 1 15,-11 5-1-15,-9 3 1 16,-5 5-1-16,1 2 0 15,4 0 0-15,5 0 0 16,8-4-2-16,20-6-2 16,-7-11-18-16,29-2-16 15,2-11-2-15,10 1-1 16,0-14-1-16</inkml:trace>
  <inkml:trace contextRef="#ctx0" brushRef="#br0" timeOffset="1140.0652">22068 7997 68 0,'0'-24'34'0,"-2"-4"0"15,1 1 1-15,-7-10-29 16,10-1-1-16,1-12-2 15,3-5-1-15,1-12 1 16,5-5-2-16,-2-7 1 16,5-7 0-16,-2-5 1 15,1-1 0-15,-3-6 0 16,0 0 0-16,-3-6-1 15,2-4 0-15,-1-4 1 16,4-7-2-16,2-8 1 0,3-5-2 16,5-10 0-16,3-3 0 15,4-7 0-15,6-1 0 16,-1-4 1-16,2 3 0 15,-3 3-2-15,0 4 1 16,-5 8 1-16,-2 5 0 16,-7 6 0-16,-1 8 0 15,-6 7-1-15,2 6 1 16,-1-3 0-16,0 9 0 15,3 0 0-15,5 6 0 16,0 7 0-16,2 9 0 16,-3 12-1-16,-1 7-1 15,-3 19-1-15,-9 8 0 0,-5 18-2 16,-3 15 0-16,-21-4-1 16,-2 10-4-16,10 14-21 15,-8-9-7-15,12 7 1 16,9-18 0-16</inkml:trace>
  <inkml:trace contextRef="#ctx0" brushRef="#br0" timeOffset="2361.1351">22523 1400 83 0,'0'0'35'0,"0"-22"-4"16,10 12-3-16,-8-13-19 16,-2 23-2-16,0 0 0 15,0 0-2-15,0 0-1 16,22-53-1-16,-22 53 0 15,0 0-1-15,0 0 1 0,27-34-2 16,-27 34 0 0,5 23 0-16,-7 9-1 0,-6 16 1 15,-7 12-1-15,-3 17 0 16,-10 8 0-16,-2 8 1 15,-3-7 0-15,1 0-1 16,-2-8 1-16,9-9-1 16,2-10 2-16,9-14-2 15,7-11 0-15,8-8 0 16,8-10 1-16,11-10-1 15,11-10 1-15,6-3 0 16,7-9 0-16,6-1 1 16,1-3-1-16,-2 2-1 15,-2 3-1-15,-6 2-1 16,-6 13-3-16,-8 0-3 15,6 20-11-15,-18-11-21 0,10 14 2 16,-10-9-2-16,13 7 3 16</inkml:trace>
  <inkml:trace contextRef="#ctx0" brushRef="#br0" timeOffset="2812.1609">23075 1925 97 0,'-11'13'35'0,"-3"-2"3"0,10 5-3 15,-5-6-32-15,19 3 1 16,8-6-1-16,11-1 1 15,4-5-1-15,12-2-1 16,2-4 0-16,4-2 0 16,-1-6 0-16,-6 2 0 15,-4-5-1-15,-10-3 1 16,-8 1-1-16,-11-2 1 15,-11 1-3-15,-10 0 2 16,-9 1-2-16,-6 2 1 16,-9 4-1-16,-6 4 1 15,-1 9 0-15,-3 5 0 16,2 8 1-16,1 8-1 15,7 5 2-15,5 8-2 0,9 0 2 16,7 8-2-16,7-2 0 16,11 0-1-16,10-5-1 15,8-5-3-15,15-4-2 16,3-18-22-16,19 5-11 15,2-19 1-15,12 3-2 16,-5-17 3-16</inkml:trace>
  <inkml:trace contextRef="#ctx0" brushRef="#br0" timeOffset="3222.1843">23856 1813 103 0,'-24'-14'38'0,"9"12"1"16,-13-4-2-16,8 7-33 15,-4 6 1-15,1 9-1 16,-9 9 0-16,0 8-1 16,-6 5 0-16,4 8-1 15,2-2 0-15,6-2-1 16,6-5 0-16,8-4-1 15,12-12 0-15,10-8 0 16,12-15 0-16,11-15 1 16,5-8 0-16,0-10 0 15,5-6 0-15,-1-10 0 16,-4 3-1-16,-5-2 1 15,-7 9-1-15,-5 6 0 16,-11 10-2-16,-3 10 2 16,-7 15 0-16,0 0 0 0,-7 27 0 15,1 0 0-15,-3 7 0 16,2 4-2-16,5 2 0 15,-2 2-3-15,12-1-5 16,-2-18-26-16,24 4-4 16,0-19 0-16,24 2 0 15</inkml:trace>
  <inkml:trace contextRef="#ctx0" brushRef="#br0" timeOffset="3647.2085">24476 1707 93 0,'-20'-8'38'0,"4"12"2"16,-12 3-2-16,8 12-29 16,-10 4-3-16,3 9-1 15,-4 4 0-15,3 4-3 16,2-1 2-16,7 3-2 15,6-9 1-15,11-2-2 16,9-15 0-16,9-10 0 16,11-16 0-16,9-13-1 15,4-15 0-15,3-19 1 16,2-6 0-16,-1-16 0 15,-1 0-1-15,-8-12 1 16,-35 91-1-16,29-90 2 16,-29 90-2-16,19-86 0 0,-19 86 0 15,9-64 0-15,-23 26 0 16,14 38 0-16,-38 9 0 15,15 33 0-15,-11 21-2 16,10 23 1-16,-4 15-2 16,7 3-4-16,19-6-16 15,-10-18-17-15,16 1 0 16,-7-13-3-16,9 1 1 15</inkml:trace>
  <inkml:trace contextRef="#ctx0" brushRef="#br0" timeOffset="5385.308">24279 2498 105 0,'-19'-14'37'0,"-1"5"-2"16,11 12-2-16,1 19-52 15,8-22-19-15,17 20 2 0,3-10-3 16,14 12 2-16</inkml:trace>
  <inkml:trace contextRef="#ctx0" brushRef="#br0" timeOffset="15826.9053">23075 4011 59 0,'0'0'18'15,"0"0"6"-15,0 0 0 0,-1-16-17 16,1 16 0-16,0 0 0 15,13-9 0-15,-13 9 0 16,11-8-1-16,-11 8 2 16,12-9-2-16,-12 9-1 15,10-9 0-15,-10 9 0 16,0 0-1-16,3-13 0 15,-3 13 0-15,-11-8 0 16,11 8-1-16,-26-2 1 16,7 5-1-16,-6 3-1 15,-2 7-1-15,-3 3 0 16,2 6 0-16,-1 4 0 0,6 5-1 15,3 1 0-15,6-1 0 16,10-1 0-16,8 0 0 16,6-6-1-16,8-4 0 15,8-2-3-15,5-15-4 16,13 4-26-16,-2-17-4 15,9 1 2-15,-7-13-3 16</inkml:trace>
  <inkml:trace contextRef="#ctx0" brushRef="#br0" timeOffset="16253.9297">23325 3999 90 0,'-8'-17'35'16,"8"17"0"-16,0 0-2 16,0 0-25-16,0 0-2 15,-7 17-1-15,0-2-1 16,0 8-2-16,-2 3 0 15,1 2-1-15,-1 2 0 16,-1-1 0-16,2-1 0 16,4-6 0-16,0-6-1 15,3-5 0-15,1-11 0 16,0 0 0-16,19-8 0 15,-10-4 0-15,2-8 1 16,2-3-1-16,-1-2 0 0,-1-4 1 16,1-2-1-16,-4 3 0 15,-3 1 1-15,1 6-1 16,-4 2-1-16,0 4 0 15,-2 15-3-15,12-22-3 16,9 27-27-16,-11-12-2 16,13 14-1-16,-4-12-1 15</inkml:trace>
  <inkml:trace contextRef="#ctx0" brushRef="#br0" timeOffset="16735.9573">23654 3907 78 0,'1'-17'36'15,"-1"17"-2"-15,0 0 2 16,0 0-26-16,-11 13-3 16,3 12 1-16,-10 1-3 15,3 9 0-15,-3 0-2 16,3 7 1-16,0-4-2 15,4-3 1-15,5-8-2 16,9-4 0-16,7-11-1 16,6-10 1-16,9-9-1 15,6-7 1-15,1-10 0 16,7-5 0-16,-5-4 0 15,1-4-1-15,-6 4 1 16,-1 2-1-16,-9 5 1 16,-6 8-1-16,-6 7 0 0,-7 11 0 15,4 13 0-15,-9 10 0 16,-4 12 0-16,-3 10-1 15,-2 12 1-15,-3 7-1 16,-1 7 1-16,1 2 0 16,-4-3-1-16,3-1 0 15,-2-4 1-15,2-9 0 16,-1-8 0-16,2-9-1 15,2-11 0-15,-3-13-1 16,4-6-2-16,-1-18-2 16,12-2-5-16,-9-20-26 15,17-1-1-15,-5-21 0 16,14-1-1-16</inkml:trace>
  <inkml:trace contextRef="#ctx0" brushRef="#br0" timeOffset="17126.9796">24208 3946 76 0,'0'0'38'15,"0"0"-1"-15,-29-7 1 16,12 15-11-16,-12-9-23 15,4 6 0-15,-1-1-1 16,3 8-1-16,2 1-1 16,7-1 1-16,9 4-1 15,4-1 0-15,7-1-1 0,9 0 0 16,6-5 0-16,3-1 0 15,-1-2 1-15,2 0-1 16,-7-3 0-16,1 3 1 16,-9 1-1-16,-5 6 0 15,-10 1 1-15,-4 5-1 16,-10 3 0-16,-2 7 0 15,-1 0 0-15,-1 0-1 16,5-3-1-16,-2-8-2 16,19 0-3-16,1-18-29 15,25-16-2-15,2-17 0 16,15 1-2-16</inkml:trace>
  <inkml:trace contextRef="#ctx0" brushRef="#br0" timeOffset="17355.9927">24588 3472 97 0,'-17'19'39'0,"-8"12"0"16,3 22-1-16,-10 1-31 15,8 8-3-15,-4 4 0 16,7 4 0-16,0-4-3 15,6-1-1-15,2-8-3 16,4-11-2-16,11 3-12 16,-6-25-21-16,8-2-1 15,-4-22 1-15,0 0-1 16</inkml:trace>
  <inkml:trace contextRef="#ctx0" brushRef="#br0" timeOffset="17510.0014">24301 3872 85 0,'0'0'35'15,"-12"11"0"-15,12-11-1 16,9 16-24-16,5-19-22 16,19 8-23-16,-3-8 1 15,12 5 1-15,-1-8-3 16</inkml:trace>
  <inkml:trace contextRef="#ctx0" brushRef="#br0" timeOffset="17907.0242">24706 3966 105 0,'-31'5'37'16,"4"16"-2"-16,-13-10-1 16,8 12-25-16,-5 0-3 15,12 4-2-15,-1-4-1 16,11 4 0-16,7-5-1 15,11-1 0-15,6-6-1 16,10-6-1-16,9-5 1 16,2-2-1-16,4-5 1 15,2-4-1-15,-4-1 0 16,-3-3 0-16,-4-1 0 15,-6 1 0-15,-6-2 0 0,-4 2 0 16,-9 11 0-16,3-18-1 16,-3 18 0-16,0 0 0 15,-14-3 0-15,14 3 0 16,-13 22 0-16,7-6-1 15,6 5 0-15,1-5-1 16,10 1-2-16,3-10-2 16,14 4-13-16,-4-21-19 15,14 1 3-15,-8-20-4 16,12 1 3-16</inkml:trace>
  <inkml:trace contextRef="#ctx0" brushRef="#br0" timeOffset="18133.0372">25100 3567 86 0,'0'0'40'16,"-14"34"0"-16,-3-4 2 16,4 21-22-16,-7-4-14 15,2 12-1-15,-5 1-2 16,1 3 0-16,1 1-1 15,0-4-2-15,4-6-1 16,0-8-3-16,13 1-8 16,-9-25-27-16,21-1-2 15,-8-21-1-15,24 2 0 16</inkml:trace>
  <inkml:trace contextRef="#ctx0" brushRef="#br0" timeOffset="31545.8043">5756 9666 32 0,'0'0'29'15,"2"-15"2"-15,-2 15 1 16,-8-11-10-16,-1 0-13 16,9 11-1-16,-14-13 1 15,14 13-3-15,-15-9-1 16,15 9-1-16,-20-4-2 15,20 4 1-15,-23 11-2 16,8 0 0-16,-4 4 0 16,-3 6 0-16,-2 4 0 15,-3 3 0-15,-2 3-1 16,2-2 0-16,2-2 0 15,6-1 0-15,6-6 0 16,9-4 0-16,10-6 0 16,9-5 0-16,7-7 0 0,8-4 0 15,3-6 0-15,0-4 0 16,2-2 1-16,-4-4-1 15,-4 0 0-15,-7 0 1 16,-3 1-1-16,-10 3 1 16,-3 2-1-16,-8 4 1 15,4 12-1-15,-22-14 0 16,3 14 1-16,0 5-1 15,-4 5 0-15,-2 4 0 16,4 4 0-16,-2 4 0 16,7 1 0-16,4 2 1 15,8-1-1-15,6-3 0 16,10-5 0-16,5-5 0 0,10-6 0 15,4-7 0-15,4-8 1 16,4-7-1-16,-1-4 1 16,-3-6 0-16,-4 0 0 15,-4-2 0-15,-10 1 0 16,-5 4 0-16,-11 5-1 15,-9 5 0-15,-6 8 0 16,-9 7 0-16,-6 7 0 16,-2 9 0-16,-3 2-1 15,1 9 1-15,4 2 0 16,4 0 1-16,7-2-1 15,7-2 0-15,11-3 0 16,11-6 1-16,10-7-1 16,6-7 0-16,11-6 1 0,2-7-1 15,4-8 1-15,-1-4 0 16,-1-4 0-16,-4-4-1 15,-9 0 1-15,-8-3 0 16,-10 2-2-16,-10 2 1 16,-10 6-1-16,-8 5 1 15,-10 9-2-15,-4 6 2 16,-5 9 0-16,-3 6 0 15,0 7 1-15,5 5 0 16,2 5-1-16,10 0 1 16,7 1 0-16,7-6-1 15,10-3 1-15,10-5-1 16,8-7 0-16,8-4 0 15,4-7 1-15,3-5-1 16,1-6 1-16,-3-7-1 0,-3 1 1 16,-3-4 0-16,-10-1-1 15,-7-1 0-15,-7 2 0 16,-9 3 0-16,-6 3-1 15,-7 7 1-15,-6 8 0 16,-4 4 0-16,-6 11 0 16,0 6 1-16,-2 6 0 15,6-2-1-15,3 5 1 16,6-1-1-16,7-3 0 15,9-7 1-15,7-4 0 16,10-8-1-16,3-9 0 16,6-3 1-16,1-5 0 15,-1-3-1-15,-5-1 1 16,-1-3 0-16,-6 2-1 0,-7 0 0 15,-1 17-3-15,-13-18-2 16,13 18-22-16,-20 5-9 16,15 5-1-16,-9-6-3 15,14-4 1-15</inkml:trace>
  <inkml:trace contextRef="#ctx0" brushRef="#br0" timeOffset="35140.0099">2157 1505 73 0,'0'0'35'16,"0"0"-1"-16,-14-2-6 16,-6 4-18-16,7 4-2 15,-12-5-1-15,4 5-3 16,-9 0 0-16,-3 8-1 15,-5 4 0-15,1 5-2 16,-6 10 0-16,3 11-1 16,-7 9 2-16,3 8-2 15,-1 6 2-15,5 2-2 16,4-1 1-16,8 0-2 15,9-9 3-15,17-13-2 0,17-14 0 16,19-11-2-16,21-14-1 16,11-14-2-16,24-3-4 15,-4-16-3-15,20 2-23 16,-12-9-1-16,-1 4-2 15,-11-2 3-15</inkml:trace>
  <inkml:trace contextRef="#ctx0" brushRef="#br0" timeOffset="35540.0328">2501 1880 82 0,'-12'3'34'0,"12"-3"2"0,0 0-1 16,-14 13-31-16,13-1 0 15,-2 3-2-15,0 7 1 16,-3 6 0-16,2 11 0 16,-5 3-1-16,0 3-1 15,-1-4 1-15,4 1-2 16,-3-9 1-16,5-3-1 15,0-11 1-15,5-9-2 16,-1-10 2-16,10-9-1 16,0-10 1-16,-1-6 2 15,-1-6-2-15,5-7 2 16,-4-4-2-16,2-3 2 15,0 1-3-15,0 1 2 16,-1 7-2-16,3 5 1 0,-2 10-3 16,2 1 1-16,6 11-3 15,-6 1-3-15,18 14-19 16,-9-6-13-16,7 10 1 15,-2-5-1-15,12 5 1 16</inkml:trace>
  <inkml:trace contextRef="#ctx0" brushRef="#br0" timeOffset="36025.0605">3010 1855 94 0,'0'0'38'15,"-18"27"0"-15,-2-12-10 16,7 16-21-16,-7 3 0 0,3 8-3 15,1 0 0-15,5 2-1 16,4-6-1-16,7-3-1 16,8-8-1-16,7-9 0 15,8-10 0-15,6-11-1 16,4-12 1-16,2-7 2 15,3-7-2-15,4-7 1 16,-5-4 0-16,-2-1 0 16,-6-6-1-16,-1 1 3 15,-7 5-3-15,-4 4 1 16,-7 8-1-16,-4 4 2 15,-5 12-2-15,-1 13 0 16,-10 23 0-16,-1 12 0 0,-2 19 0 16,-1 20-2-16,-3 14 2 15,0 19-2-15,-1 6 2 16,1 2 0-16,1-3 0 15,1-3 1-15,0-11-1 16,-1-14 1-16,-2-16-1 16,1-17 1-16,-3-14-1 15,-3-17-2-15,2-16 0 16,-2-17-2-16,3-12-1 15,0-23-6-15,20-4-26 16,-10-23-4-16,16-1 2 16,1-12-1-16</inkml:trace>
  <inkml:trace contextRef="#ctx0" brushRef="#br0" timeOffset="36375.0805">3703 1887 81 0,'0'0'36'16,"-21"3"1"-16,3 9 0 16,-17 3-32-16,5 3 1 15,-6 0-1-15,3 5 0 16,2-2-1-16,8 5-1 15,7-8 0-15,9 1-2 16,13-6 0-16,11-3 0 16,11-7-2-16,7-1 1 15,6-2 0-15,0 0 0 0,-3 0 0 16,-4 8 0-16,-10 5 0 15,-9 7-1-15,-8 4 1 16,-13 7-1-16,-5 1 0 16,-7-2-3-16,4 4-3 15,-8-20-30-15,20-3-3 16,2-11 2-16,10-22-2 15</inkml:trace>
  <inkml:trace contextRef="#ctx0" brushRef="#br0" timeOffset="36582.0923">4085 1463 101 0,'-10'8'39'16,"-6"29"1"-16,-7 28-2 15,-2 16-35-15,4 2 0 16,2 2-2-16,4 3-1 15,4-5-1-15,3-5-4 16,10-4-1-16,-10-18-32 16,18-7-2-16,-8-18 0 15,9-8 0-15</inkml:trace>
  <inkml:trace contextRef="#ctx0" brushRef="#br0" timeOffset="37130.1236">3841 1952 99 0,'6'20'38'16,"11"-4"0"-16,5-11-2 16,13-2-35-16,14-3-1 15,12-7-2-15,8-1-1 16,-1-6-3-16,8 4-4 15,-11-12-6-15,11 9-14 16,-22-6 2-16,1 11 10 16,-26-7 8-16,-1 7 7 15,-13 3 4-15,-15 5 6 16,0 0 8-16,-29 8 14 15,7 12 0-15,-23-4-7 16,7 15-8-16,-19-1-3 16,5 13-3-16,-7-4-2 15,9 5-2-15,4-8-1 0,12 3-1 16,12-11 0-16,15-1-2 15,17-13 1-15,15-12-2 16,14-5 1-16,9-7 0 16,4-8 0-16,2-5 2 15,-3 0-2-15,-4-3 1 16,-13 4 0-16,-2 2 0 15,-13 1 0-15,-8 5 0 16,-11 14-1-16,0-12-1 16,0 12 1-16,-12 3-1 15,4 8 0-15,0 6 0 16,3 4-1-16,3 2-2 15,5 3 1-15,3-5-3 0,12-4-1 16,0-21-14-16,22-1-20 16,1-20 3-16,16-13-3 15,-3-17 4-15</inkml:trace>
  <inkml:trace contextRef="#ctx0" brushRef="#br0" timeOffset="37310.134">5062 1436 112 0,'-36'30'39'15,"1"34"2"-15,-15 19-4 16,3 22-32-16,8-6-3 16,12-5-4-16,13-5-11 15,8-23-27-15,21-4 0 0,4-24-1 16,17-8 0-16</inkml:trace>
  <inkml:trace contextRef="#ctx0" brushRef="#br0" timeOffset="37904.168">5823 1929 86 0,'7'-11'36'16,"7"7"-4"-16,-20-8-1 15,6 12-19-15,-3-14-1 16,3 14-3-16,-10-11-2 16,10 11 0-16,-24 3-3 15,10 8 1-15,-6 10-2 16,1 4 0-16,-3 5-1 15,8 9 0-15,-1 2 0 0,8-1-1 16,9-5 0-16,9-4 0 16,12-10 1-16,7-7-2 15,10-13 2-15,3-13-1 16,6-5 1-16,-4-10 0 15,-2-4-1-15,-10-5 1 16,-9-4-1-16,-10 0 1 16,-14 6-2-16,-11 2 0 15,-10 5 0-15,-5 3-1 16,-4 7 0-16,2 5-1 15,3 8-1-15,6 2-2 16,19 2-19-16,0 0-13 16,30-6 0-16,1-5-1 0,20 1 0 15</inkml:trace>
  <inkml:trace contextRef="#ctx0" brushRef="#br0" timeOffset="38172.1832">6707 1358 95 0,'0'0'37'0,"-30"-57"3"16,30 57-2-16,-49-20-27 15,-1 33-3-15,-4 21-2 16,-4 14-2-16,-2 27-2 15,18 11 0-15,11 10-1 0,14 0-1 16,16-19 0-16,7-8-3 16,11-11 0-16,-1-15-3 15,10-7-8-15,-12-22-24 16,7-8-2-16,-21-6 2 15,15-20-3-15</inkml:trace>
  <inkml:trace contextRef="#ctx0" brushRef="#br0" timeOffset="38333.1925">6186 1716 123 0,'0'0'42'16,"1"-16"-1"-16,27 16-2 16,9-4-35-16,11-6-4 15,12 0-5-15,-2-19-19 0,18 7-15 16,-14-2-4-16,5 6 1 15,-14 0-2-15</inkml:trace>
  <inkml:trace contextRef="#ctx0" brushRef="#br0" timeOffset="39450.2564">1509 3227 39 0,'9'-12'33'15,"-6"-1"2"-15,-3 13-1 16,4-20-15-16,-4 20 8 15,0 0-21-15,0 0-1 16,0 0-1-16,0 0 0 16,0 0-1-16,-2 31-1 15,2-1 0-15,0 12-1 16,-2 10 0-16,-1 9-1 15,-1 7 0-15,-2 4 1 0,-2-2-1 16,2-4 1 0,-2-8-1-16,2-11 1 0,1-15 0 15,1-6 1-15,4-26-1 16,0 0 0-16,0-12 1 15,1-18-1-15,-1-12 0 16,1-8 1-16,-2-13-1 16,-1-7 0-16,-2-7 0 15,4 1 0-15,-3 3 0 16,4 7 0-16,0 6 0 15,6 5-1-15,8 10 1 16,7 11-1-16,7 4 0 16,8 5 0-16,6 7 0 15,6 2 0-15,2 4 0 0,-4 6 0 16,-4 6 0-16,-7 10 1 15,-15 7-1-15,-17 13 1 16,-11 9-1-16,-18 10 0 16,-13 7 0-16,-12 7 1 15,-6 0-1-15,-2-3 0 16,6-7-2-16,6-14-1 15,19-2-7-15,2-28-23 16,25-9-6-16,15-5-1 16,17-5 0-16</inkml:trace>
  <inkml:trace contextRef="#ctx0" brushRef="#br0" timeOffset="39865.2802">2074 3495 96 0,'0'0'38'0,"-17"5"0"15,2 9-1-15,-19-2-31 16,5 13-1-16,-8 0 0 15,-1 6-2-15,3 4 0 16,3-1-1-16,11 1-1 16,8-4 1-16,13-5-1 15,14-6 1-15,12-11-2 16,11-6 1-16,7-8 0 15,1-5-1-15,1-8 1 0,-3-7 0 16,-7-3 0-16,-9-3-1 16,-9-2 1-16,-11-1-1 15,-6 0 0-15,-8 1-1 16,-4 3 0-16,-4 4-1 15,2 7-2-15,-2 1 0 16,15 18-6-16,-16-27-19 16,26 24-10-16,-2-13 0 15,19 4-1-15,0-13 1 16</inkml:trace>
  <inkml:trace contextRef="#ctx0" brushRef="#br0" timeOffset="40099.2935">2534 2870 83 0,'-6'-33'39'15,"3"17"-1"-15,-9 3 1 16,5 26-24-16,-4 11-9 16,3 21-1-16,-3 12-2 15,4 18 0-15,-3 13-3 16,4 7 0-16,0 3 0 15,3-7-2-15,3-2-1 16,0-17-5-16,14-2-27 16,-12-28-4-16,10-10 1 15,-12-32-1-15</inkml:trace>
  <inkml:trace contextRef="#ctx0" brushRef="#br0" timeOffset="40282.304">2378 3314 108 0,'0'0'39'15,"-20"8"0"-15,25 6-1 16,-5-14-37-16,26 7-1 16,12-7-5-16,4-13-3 15,21 16-10-15,-2-21-20 16,15 8 0-16,-8-9-1 15,7 10 2-15</inkml:trace>
  <inkml:trace contextRef="#ctx0" brushRef="#br0" timeOffset="40633.3241">2996 3278 96 0,'-26'21'38'0,"-10"-6"2"16,3 16-1-16,-14-2-31 16,12 10-1-16,-2 2-2 15,6 6-2-15,2-3 1 16,10 0-2-16,5-5 1 15,14-8-2-15,9-11 1 16,10-10-1-16,13-14 0 16,6-11-1-16,2-8 0 15,2-11 0-15,0-4 0 16,-4-5 0-16,-8-1 0 15,-4 4 0-15,-11 6 0 16,-6 6 1-16,-8 10-1 16,-1 18-1-16,0 0 1 0,-17 11-1 15,5 18 0-15,2 3-2 16,5 7 0-16,2-1-2 15,12 5-2-15,0-17-5 16,28 4-22-16,-6-24-7 16,19-1 3-16,-2-24-2 15</inkml:trace>
  <inkml:trace contextRef="#ctx0" brushRef="#br0" timeOffset="40954.3425">3482 3245 101 0,'-19'5'39'16,"-12"-4"0"-16,4 21 1 15,-11 1-33-15,7 7-1 0,-2 1-2 16,4 0-1-16,6 0-1 16,9-3 0-16,11-6-1 15,10-5 0-15,13-9 0 16,9-6-1-16,11-4 0 15,3-1 0-15,1-1 0 16,-2 0 0-16,-2 0 0 16,-10 8 0-16,-6 4 0 15,-15 9-1-15,-13 6 2 16,-6 5-2-16,-9 0 0 15,-3 0-1-15,-1 1-1 16,-1-11-5-16,15 7-7 16,-6-30-23-16,15 5-3 15,18-24 0-15,11 0 0 0</inkml:trace>
  <inkml:trace contextRef="#ctx0" brushRef="#br0" timeOffset="41321.3635">3936 3197 107 0,'-34'9'40'0,"4"13"0"16,-7-7-2-16,1 11-33 15,5-3-1-15,8 5-2 16,3-3 0-16,9 2 0 15,6-6-1-15,10-3 0 0,5-9-1 16,12-6 1-16,5-7-1 16,4-3 0-16,1-1 0 15,2-2 0-15,-6 2 0 16,-4 2 0-16,-5 8 0 15,-19-2 0-15,5 31 0 16,-15-4-1-16,-7 10 1 16,-4 1-1-16,1 4 0 15,-3 0-1-15,8-3-1 16,3-12-2-16,16-5-4 15,-4-22-13-15,32-13-18 16,-3-16 2-16,20-7-3 16,1-17 3-16</inkml:trace>
  <inkml:trace contextRef="#ctx0" brushRef="#br0" timeOffset="41495.3733">4299 3183 83 0,'0'0'40'0,"-7"16"-1"16,-18 14 1-16,6 26-21 15,-10-3-14-15,5 5-2 16,2 2-1-16,7-1-1 15,7-7-2-15,6-17-5 16,17 0-16-16,-3-32-18 16,10-7 2-16,0-24-2 15,10-8-1-15</inkml:trace>
  <inkml:trace contextRef="#ctx0" brushRef="#br0" timeOffset="41619.3805">4163 2975 111 0,'-42'6'14'16,"3"2"-14"-16,3-1-5 15,13 0-34-15,25 4-1 16</inkml:trace>
  <inkml:trace contextRef="#ctx0" brushRef="#br0" timeOffset="42203.4139">4450 3254 103 0,'0'0'39'0,"0"0"1"15,-15-16-7-15,15 16-27 16,0 0-1-16,-13 12 0 16,4 11-2-16,-2 8 0 15,-7 9 0-15,3 6-2 16,0 2 1-16,4 2-1 0,2-2 0 15,12-10-1-15,6-13 1 16,10-13-1-16,10-15 1 16,8-13-1-16,2-8 0 15,3-13 1-15,-1-6-1 16,-1-4 1-16,-7-1-1 15,-4 5 1-15,-8 6 0 16,-6 8-1-16,-9 11 0 16,-6 18 0-16,0 0 0 15,-13 30-1-15,2 4 1 16,1 4-2-16,5 5 0 15,3 0-2-15,9 0 0 16,6-15-4-16,22 6-14 16,-7-32-16-16,19-1-3 0,-6-19 1 15,9-2 0-15</inkml:trace>
  <inkml:trace contextRef="#ctx0" brushRef="#br0" timeOffset="42720.4435">5046 3133 112 0,'-8'21'39'15,"-10"-2"1"-15,7 26-9 16,-8-4-25-16,4 7-2 16,-4 1-1-16,4 0-1 15,4-5 0-15,3-2-1 16,3-12 0-16,6-10-1 0,-1-20 1 15,20 6-1-15,-2-22 0 16,3-9 1-16,1-11-1 16,2-7 1-16,-1-3 0 15,-5 1-1-15,-4 5 0 16,-1 4 1-16,-6 8-1 15,-6 10 0-15,-1 18 0 16,0 0 0-16,0 0-1 16,-6 25 1-16,6-4 0 15,5 0 0-15,4-4 0 16,7-2 1-16,6-10 0 15,6-12 0-15,1-11 0 16,6-9 0-16,1-9 0 16,0-3 0-16,-2-2 0 0,-3 0 1 15,-7 6-2-15,-3 8 0 16,-7 8 0-16,-14 19 0 15,4 12 0-15,-13 19 0 16,-6 13 0-16,-4 10 0 16,2 6 0-16,2 0-2 15,10 2-7-15,5-23-2 16,25-2-9-16,-6-44-12 15,28-3-11-15,2-27-1 16,14-9-1-16,0-15 3 16</inkml:trace>
  <inkml:trace contextRef="#ctx0" brushRef="#br0" timeOffset="47996.7452">4163 5399 67 0,'9'22'33'0,"-4"6"-1"15,9 6-3-15,-10 1-26 16,6 4 1-16,-1-2 1 15,6 6-2-15,2-2 2 16,7 5-2-16,1 3 1 16,6 6 0-16,1 5-1 15,5 8 0-15,1 2 0 16,-1 6-1-16,1-3-1 15,-2 3 0-15,-6 0-1 16,1-4 3-16,-3-2-1 16,-5-1 1-16,-2-3-1 0,2 2 1 15,-3-6-1-15,1 4 1 16,0-5-1-16,3-1-1 15,-5 0 0-15,4-1 0 16,-1-1-1-16,-4-4 0 16,0 1 0-16,0-2-1 15,-4-2 1-15,1-1 0 16,-2-3 0-16,1-2 0 15,0 0 0-15,0-3 1 16,-3 1-1-16,3-1 1 16,-2-2 0-16,1 3-1 15,-1-2 1-15,2 0-1 16,-5-1 0-16,7 4 0 15,-5 0-1-15,2-3 0 16,0 1 0-16,-1-2 0 0,2-1 0 16,-2 3 0-16,2-3 0 15,-4-3 1-15,1 0 0 16,1 5 1-16,1-1-1 15,-1 2 1-15,-1-3-1 16,2 2 1-16,-3-1-1 16,3 0 0-16,0-2 1 15,-2-3-1-15,1-4 0 16,0-1 0-16,-1-4 1 15,0-2 0-15,-2-5 0 16,-4-3-1-16,3-1 1 16,-3 0-1-16,0-3 1 15,1 1-1-15,3 0 0 16,-2 0 0-16,0-2 0 0,2 2-1 15,1-3 1-15,-10-10-1 16,16 17 2-16,-16-17-2 16,13 11 1-16,-13-11 0 15,12 16 0-15,-6-4 1 16,1 3-1-16,0 4 0 15,2 6 0-15,-1 3 0 16,0 4 0-16,1 2 1 16,-4-2-1-16,3-4 0 15,-4-4 0-15,-2-5 0 16,2-3 0-16,-4-16-1 15,4 11 0-15,-4-11-1 16,0 0 0-16,5-10-3 0,-5 10-3 16,-2-20-15-16,2 20-14 15,7-11-1-15,-7 11 0 16,-3-13 0-16</inkml:trace>
  <inkml:trace contextRef="#ctx0" brushRef="#br0" timeOffset="48423.7696">5231 8928 79 0,'0'0'35'0,"-14"-21"-1"0,12 9 0 15,-7-1-30-15,6-1-1 16,0-2 0-16,3 16 2 16,1-14-1-16,-1 14 0 15,0 0 0-15,10 20 0 16,-3 0 0-16,6 11-1 15,2 5-1-15,7 8-1 16,4 1 1-16,4 3-1 16,2-3 0-16,3-4 0 15,2-13 0-15,0-12 0 16,-2-13 0-16,2-17 0 15,-7-15 0-15,1-12-1 16,-5-12 1-16,-4-10-1 16,-4-7 0-16,-4-4 0 0,-2-2-1 15,-1-2 0-15,-3 2-2 16,-3 1 0-16,0 9-4 15,-9-2-11-15,12 21-21 16,-12 3-1-16,4 18-1 16,-7 6 2-16</inkml:trace>
  <inkml:trace contextRef="#ctx0" brushRef="#br1" timeOffset="70120.0106">12988 1915 49 0,'-14'-4'32'0,"14"4"1"15,-12-4 0-15,12 4-22 16,-11-2-2-16,11 2 0 16,9-15-3-16,9 1 2 15,-2-10-3-15,16-4 1 16,4-7-2-16,13-5 1 15,4-6-3-15,11-5 1 0,2 2-1 16,1-2-1-16,-1 4 0 16,-3 1 0-16,-5 5 0 15,-9 6-1-15,-49 35 1 16,43-29-1-16,-43 29 0 15,0 0 0-15,52-38 1 16,-37 25-2-16,-15 13 0 16,0 0-1-16,14-9-4 15,-14 9-14-15,0 0-18 16,0 0 1-16,-12 9-3 15,12-9 2-15</inkml:trace>
  <inkml:trace contextRef="#ctx0" brushRef="#br1" timeOffset="71157.07">14581 1006 65 0,'0'0'31'15,"0"0"-7"-15,0 0 3 16,12-57-21-16,-12 57 1 15,0 0-1-15,0 0 0 16,0 0 0-16,0 0-2 0,0 0 0 16,0 0-1-16,0 0-2 15,-9 59 1-15,4 15-2 16,-4 9 3-16,-2 12-2 15,-10-10 1-15,2 2-1 16,3-3 0-16,2-16 0 16,6-21 1-16,2-14-1 15,5-9 1-15,1-24-1 16,0 0 1-16,17-2 1 15,-4-20-1-15,1-14 2 16,1-13-1-16,-15 49 1 16,22-64-2-16,-22 64 1 15,20-85-1-15,-20 85 0 16,29-92-1-16,-19 43 0 15,4 0-1-15,-14 49 1 0,31-103-1 16,-31 103 1-16,28-93-1 16,-28 93 1-16,34-71-1 15,-34 71 0-15,0 0 0 16,56-54 1-16,-56 54 0 15,0 0-1-15,41 43 0 16,0 34-2-16,-3 26 3 16,-6 8-3-16,-9-4 1 15,-2 1-2-15,-7-7-2 16,-5-12-3-16,-11-39-6 15,8-9-25-15,-11-22-1 16,8-9 2-16,-3-10-2 16</inkml:trace>
  <inkml:trace contextRef="#ctx0" brushRef="#br1" timeOffset="71322.0794">14744 1494 104 0,'-37'-11'39'16,"12"10"1"-16,5-2-1 15,20 3-36-15,12-1-1 16,14-8 0-16,16-7-3 15,-42 16-7-15,60-30-29 16,-60 30-2-16,86-35 0 16,-39 16-1-16</inkml:trace>
  <inkml:trace contextRef="#ctx0" brushRef="#br1" timeOffset="71594.095">15789 1056 97 0,'58'-29'40'0,"-58"29"3"16,0 0-3-16,0 0-33 15,23 25-5-15,-24 27 1 16,-9 17-1-16,-1 16 0 15,-13-5-1-15,6 8-1 16,1-1-1-16,7-3-3 16,13-30-1-16,5-20-4 15,26-16-28-15,-3-17-3 0,19-8 1 16,1-14-2-1</inkml:trace>
  <inkml:trace contextRef="#ctx0" brushRef="#br1" timeOffset="71781.1057">16289 1343 110 0,'-11'15'39'0,"-3"14"1"16,-6 12-3-16,0-1-37 16,3 3 2-16,-2 3-2 15,7-1 0-15,1-4-2 16,4-7-2-16,14-5-14 15,-7-29-21-15,26 5 1 16,-7-22-2-16,16-6 0 0</inkml:trace>
  <inkml:trace contextRef="#ctx0" brushRef="#br1" timeOffset="72201.1297">16442 1283 103 0,'4'-53'41'0,"-4"53"1"16,0 0-1-16,0 0-36 15,1-26-1-15,-1 26 1 16,-3 33-3-16,3 5 1 16,0-1-2-16,9 5 1 15,-12 2-2-15,2 3 1 16,-6-3-2-16,-4-2 1 15,1-4 0-15,1-4 0 0,1-11 0 16,7-10 0-16,1-13-1 16,21-17 2-16,-1-10-1 15,9-7 0-15,3-6 1 16,0-7-1-16,-32 47 1 15,36-49-1-15,-36 49 2 16,28-44-2-16,-5 16 0 16,-5 15 2-16,-7 16-2 15,-8 15 0-15,-4 12-2 16,-1 11 1-16,0 8-2 15,-2-2 0-15,10-1-2 16,3-14-6-16,22-3-18 16,-7-16-12-16,18-5 1 15,-4-10-2-15,10-4 1 0</inkml:trace>
  <inkml:trace contextRef="#ctx0" brushRef="#br1" timeOffset="72531.1486">17042 1360 104 0,'-11'4'40'15,"0"10"0"-15,3 8 0 16,-2-5-36-16,19 4 0 16,6-4-1-16,6-4-1 15,4-10 0-15,5-6-1 16,2-9 1-16,-2-7-2 15,-2-7 1-15,-28 26 0 16,0 0 0-16,27-49-1 0,-27 49 1 16,0 0-1-16,-9-38 1 15,-18 30-1-15,-21 11 1 16,-1 25 0-16,-20 9-2 15,7 20 2-15,-13 5-2 16,17 15 1-16,33-9-4 16,15-16-5-16,40-10-17 15,10-28-16-15,37-13-1 16,21-13-1-16,30-13 0 15</inkml:trace>
  <inkml:trace contextRef="#ctx0" brushRef="#br1" timeOffset="79552.5502">13545 2349 75 0,'12'-13'36'16,"-4"-4"0"-16,7 12-2 16,-15 5-28-16,0 0-1 15,0 0 0-15,0 0-1 16,-15 19 0-16,5-1-2 15,0 6 0-15,1 5-1 16,1 5 0-16,3 4 0 16,7 2-1-16,3-1 0 15,4 1-1-15,6-5 2 16,0-4-1-16,6-5 1 15,0-10 0-15,3-10-1 0,4-14 1 16,1-12 0-16,2-17 0 16,1-8-1-16,1-9 1 15,0-5-1-15,-1 0 0 16,-3 5 1-16,-1 8-1 15,-7 9 0-15,-5 19 0 16,-3 13-1-16,-6 17 1 16,-5 16 0-16,-4 14 0 15,-2 11 0-15,-1 6 0 16,3 2 1-16,0-2 0 15,5-6 0-15,5-9 0 16,7-17 1-16,9-12-2 16,3-15 2-16,8-16-1 15,2-9-1-15,0-14 1 16,2-6 0-16,-7-6-1 0,-5-5 0 15,-5 3-1-15,-7 0-1 16,-4 8-1-16,-6 2-2 16,1 14-3-16,-9-2-6 15,13 16-24-15,-8-3 0 16,12 14-1-16,0-5 2 15</inkml:trace>
  <inkml:trace contextRef="#ctx0" brushRef="#br1" timeOffset="79974.5743">14736 1970 90 0,'0'0'38'16,"0"0"0"-16,-3 28-1 0,-13 2-32 15,2 7-2-15,-5 7 0 16,0 9 0-16,-2 6-1 15,-1 11-1-15,3 2 1 16,0 0-1-16,2-4-1 16,2-3 3-16,3-6-3 15,4-8 2-15,6-13-2 16,5-14 2-16,6-10-2 15,5-15 1-15,5-13-1 16,4-10-1-16,2-11 2 16,4-5-2-16,0-7 2 15,0 1-2-15,-3 4 2 16,-1 5-1-16,-5 8 1 0,-3 12 0 15,-6 12-1-15,-11 5 1 16,11 31-1-16,-8 0 0 16,-6 8-1-16,3 3 1 15,3 5-2-15,-2-5 0 16,12 2-4-16,-7-18-8 15,21 6-23-15,-6-20 0 16,13 2-2-16,-8-19-2 16</inkml:trace>
  <inkml:trace contextRef="#ctx0" brushRef="#br1" timeOffset="80625.6115">15083 2530 96 0,'-1'16'38'16,"-6"-4"0"-16,15 17-2 0,2-14-32 15,12-4-1-15,8-6 0 16,8-7 0-16,5-7-1 16,4-8 0-16,0-10-1 15,-5-1 0-15,-4-7 0 16,-13 3 0-16,-11 2 0 15,-13 2-1-15,-13 8 0 16,-11 9 1-16,-14 7-1 16,-6 13 0-16,-9 9 0 15,1 11 0-15,1 8 0 16,5 2 1-16,14 5-1 15,9-2 1-15,19-2-1 0,16-9 1 16,19-12-1-16,14-11-2 16,14-8 0-16,6-13-2 15,12-6-4-15,-7-18-5 16,10 14-17-16,-20-21-10 15,-3 17 4-15,-20-13-1 16,-1 22 25-16,-20-3 7 16,-13 10 6-16,-4 11 7 15,-21 7 18-15,10 17 9 16,-14-5 0-16,10 21 1 15,-12-11-23-15,16 14-4 16,-7-6-3-16,11 1 0 16,-3-8-2-16,9-2 0 15,4-11-1-15,0-5 1 16,-3-12-3-16,16-5-1 0,-3-10 0 15,-1-7 0-15,4-8-1 16,-5-3 0-16,2-10 1 16,-3 1-2-16,1-2 2 15,2 0 0-15,-3 4 0 16,3 3-1-16,2 5-1 15,2 5 0-15,6 10-2 16,2 2-3-16,14 18-18 16,-11-12-13-16,11 16 0 15,-9-8-1-15,6 11 1 16</inkml:trace>
  <inkml:trace contextRef="#ctx0" brushRef="#br1" timeOffset="80965.631">16075 2459 97 0,'0'13'38'0,"13"10"3"16,-3-11-3-16,7 2-34 16,10-8 0-16,7-3 0 15,-2-8-2-15,6-4 0 16,-3-8-1-16,-2-5 0 15,-8-3-1-15,-5-4 1 16,-12 0-1-16,-11 2 0 16,-9 6 0-16,-14 3 1 15,-10 14 0-15,-7 9 0 16,-7 16 0-16,-4 13 0 15,2 8 0-15,5 7 2 16,8 4-2-16,14 1 1 0,17-7-1 16,14-8-1-16,29-7-7 15,13-28-8-15,39 0-23 16,3-26-6-16,32 0 2 15,4-23-5-15</inkml:trace>
  <inkml:trace contextRef="#ctx0" brushRef="#br1" timeOffset="81430.6576">17532 2005 88 0,'13'-8'37'0,"-13"-4"-1"16,0 12-7-16,-5 18-23 15,1 5-1-15,-10 5 0 16,3 13-2-16,-5 9 0 15,2 13-1-15,-1 6 0 16,5 9-2-16,0-1 0 16,6-2 1-16,7-4-3 15,0-14-3-15,17 3-29 16,-9-29-2-16,11-7-2 15,-9-21-2-15</inkml:trace>
  <inkml:trace contextRef="#ctx0" brushRef="#br1" timeOffset="81619.6684">17331 2467 94 0,'-32'-4'40'0,"21"19"0"16,-1-8-1-16,20 14-33 15,7-18-4-15,19-7-2 16,13-10-1-16,10-8-2 15,16 1-5-15,-7-19-26 16,19 7-4-16,-8-13-2 16,7 9 0-16</inkml:trace>
  <inkml:trace contextRef="#ctx0" brushRef="#br1" timeOffset="82001.6902">18136 1975 98 0,'-18'23'39'0,"-12"-1"2"16,12 14-3-16,-14 0-34 15,10 8-2-15,0 4 2 16,-1 12-2-16,3 0 0 16,1 3-1-16,1-4 1 15,6 2 0-15,4-6-1 16,-1-7 2-16,8-10-2 15,2-10-1-15,9-14 0 16,4-12 0-16,4-11 0 16,6-10 0-16,1-7 1 15,1-3-3-15,-1-8 2 16,-4 8 0-16,-3-1 0 15,-4 9 0-15,-3 12 0 0,-11 9 0 16,16 15 0-16,-14 6-1 16,5 9-1-16,2 1 1 15,6 6-3-15,6-7 0 16,13 7-9-16,-9-31-16 15,18 7-11-15,-5-22 0 16,13 1 0-16,-7-21-2 16</inkml:trace>
  <inkml:trace contextRef="#ctx0" brushRef="#br1" timeOffset="82330.7091">18484 2372 77 0,'-9'24'40'0,"-4"-4"-1"15,15 12 2-15,-2-19-25 16,18 9-12-16,5-11-1 15,14-6 0-15,6-9-1 16,6-5 0-16,1-10-1 16,-2-7 0-16,-5-1 0 15,-8-5-1-15,-12 2 0 16,-17 3 0-16,-13 8 0 15,-17 4-1-15,-12 13 2 16,-13 15-1-16,-7 12 0 16,-2 17 1-16,4 5-1 15,8 9 4-15,13 2-3 16,19 0 1-16,19-9-2 15,22-15-2-15,29-8-9 16,3-34-14-16,28 5-16 0,-3-22-3 16,14-1 0-16,-3-21-1 15</inkml:trace>
  <inkml:trace contextRef="#ctx0" brushRef="#br1" timeOffset="83669.7857">13815 3414 99 0,'14'-10'36'0,"-14"-4"-9"16,0 14 2-16,0 0-21 16,-11 1-2-16,-8 1-1 15,-3 11-1-15,-10 5-1 16,-4 11-1-16,-4 2 1 15,-3 7-1-15,1 0 1 16,5 1-2-16,11-2 0 16,8-7 0-16,14-7-1 15,13-8 1-15,14-6-1 16,11-8 0-16,8-2 0 0,6 0 0 15,-1 0 0-15,0 1 0 16,-9 6 0-16,-8 7 1 16,-12 7-1-16,-15 10 0 15,-12 6 1-15,-10 5-1 16,-5 2 0-16,-5-4 0 15,3-2-2-15,0-10 0 16,12-7-3-16,14-20-5 16,14-8-25-16,5-21-3 15,23-1 0-15,0-18-1 16</inkml:trace>
  <inkml:trace contextRef="#ctx0" brushRef="#br1" timeOffset="84059.808">14192 3546 91 0,'12'-9'36'0,"-14"-5"1"16,2 14 1-16,0 0-31 15,-14 8-2-15,5 6 0 16,-1 8-1-16,-1 7 0 16,-1 6-2-16,1 6 1 15,1 4 0-15,2-2-1 16,5-3 0-16,6-5-1 15,4-10 1-15,9-12-2 16,8-9 1-16,9-16-1 16,5-12 0-16,9-9 1 15,0-9-1-15,2-7 0 16,-2 0 0-16,-7 0 0 15,-6 5 1-15,-9 7-1 16,-9 9 1-16,-10 12-2 0,-6 16 1 16,-14 5 1-16,0 14-2 15,-5 8 2-15,4 6-2 16,3 6 0-16,6-2-2 15,10 0 1-15,9-13-3 16,17 1-7-16,-3-31-16 16,25 4-11-16,-7-27-1 15,16-2 1-15,-10-18 1 16</inkml:trace>
  <inkml:trace contextRef="#ctx0" brushRef="#br1" timeOffset="84503.8334">14957 3041 110 0,'-12'8'38'0,"-8"7"0"15,13 30-3-15,-15 4-32 16,8 16 0-16,-4 9 0 16,8 7-1-16,-3 0 0 15,9 1 0-15,-3-1 0 16,7-9-1-16,2-13 0 15,-1-9 0-15,5-13 0 16,-3-8-1-16,4-14 0 16,-7-15 0-16,18-5 0 15,-7-14 0-15,3-8 0 16,4-5-1-16,1-6 2 15,7-1-1-15,0-5-1 16,2 7 1-16,3 3 0 16,1 9 0-16,-1 7-1 0,-2 7 2 15,0 8-1-15,-5 8 0 16,-2 9 1-16,-7 7-1 15,-10 4 1-15,-10 7 0 16,-9 2-1-16,-10 3 0 16,-14 2 0-16,-8-4 0 15,-9-1-1-15,-4-8 0 16,6-5-1-16,1-16-4 15,14 0-9-15,-2-26-21 16,27-1-4-16,5-15 0 16,21 3-2-16</inkml:trace>
  <inkml:trace contextRef="#ctx0" brushRef="#br1" timeOffset="85134.8694">15634 3487 68 0,'18'-3'37'15,"-18"3"-1"-15,0 0 2 16,0 0-14-16,-16 0-20 16,-10 13 1-16,1 12-2 15,-10 1 1-15,3 8-2 16,-4-4 1-16,8 3-1 15,6-5 1-15,10-4-2 16,8-6 0-16,8-7 0 0,13-10-1 16,10-4 0-16,9-6 0 15,0 3 0-15,1-1 1 16,-1 1-1-16,-3 4 1 15,-8 7-1-15,-8 7 1 16,-10 6 0-16,-9 6-1 16,-7 4 1-16,-10 3-1 15,0 3 1-15,-5-3-1 16,5-5-1-16,0-3-1 15,8-16-3-15,11-7-9 16,7-13-22-16,22-15-3 16,2-19 0-16,17-3-1 15</inkml:trace>
  <inkml:trace contextRef="#ctx0" brushRef="#br1" timeOffset="85344.8815">16177 2988 89 0,'0'0'38'0,"-2"17"0"16,-14 14 1-16,9 28-20 15,-15 3-17-15,4 13-1 16,-3 11 1-16,3 7-1 16,-2 2-1-16,0-7 0 15,4 1-1-15,2-13-2 16,11-2-11-16,-8-32-22 15,20-9-2-15,-9-33 0 16,24 3-2-16</inkml:trace>
  <inkml:trace contextRef="#ctx0" brushRef="#br1" timeOffset="85914.9141">15949 3446 99 0,'-14'9'40'0,"3"1"-1"15,19 13 0-15,3-11-28 16,17-3-10-16,13-6 0 15,17-4-1-15,9-6-1 16,10-3-1-16,7-4-2 16,6-7 0-16,1 9-3 15,-7-11-1-15,1 11-2 16,-19-10-2-16,0 15 1 0,-23-5 3 15,-12 8 5 1,-18 4 3-16,-13 0 4 0,-17 6 3 16,-18-4 2-16,3 17 4 15,-23-7 0-15,5 17-3 16,-11-3-1-16,4 12-3 15,-2 1 0-15,2 8-2 16,9 3 1-16,6 0-3 16,13-2 1-16,13-7-2 15,12-7 0-15,15-8 1 16,15-14-2-16,14-15 0 15,10-8 0-15,8-13 0 16,4-6 0-16,-2-8 0 16,-1-4 0-16,-6-2 0 15,-11 4 0-15,-8 7 0 0,-11 4-2 16,-9 7 2-16,-12 8-2 15,-2 14 2-15,-16 7 1 16,-1 11-2-16,-4 12 2 16,-3 5-2-16,5 6 0 15,3 2-1-15,9-1-1 16,7-8-1-16,14-4-2 15,7-18-5-15,19 2-7 16,-10-26-16-16,22 2-5 16,-7-22 2-16,7 3-1 15</inkml:trace>
  <inkml:trace contextRef="#ctx0" brushRef="#br1" timeOffset="86254.9334">17146 3504 95 0,'9'-15'35'0,"-15"2"2"0,6 13 1 16,-26 15-29-16,10 10-3 15,-4 3 0-15,-1 10-2 16,-3 1 0-16,4 4-1 15,4-3 1-15,3-7-2 16,8-3 0-16,9-15 0 16,9-9-1-16,6-14 0 15,6-12 0-15,9-10 0 16,0-9-2-16,5-7 1 15,0-1 0-15,-3 1 0 16,-2 3-1-16,-8 7 1 16,-5 12 0-16,-5 11 0 15,-16 13 0-15,11 15 0 16,-14 11 1-16,-1 5-3 0,1 8 1 15,2 0-2-15,6 6-2 16,2-12-5-16,20 3-6 16,-5-26-13-16,25 1-12 15,-3-19 2-15,17-1-1 16,-6-19 1-16</inkml:trace>
  <inkml:trace contextRef="#ctx0" brushRef="#br1" timeOffset="86519.9486">17851 3401 106 0,'-27'-5'38'16,"7"17"3"-16,-7-11-4 16,-2 15-31-16,-4 0-1 15,7 9-1-15,-5 3 1 0,2 2-2 16,3 2 0-16,5-1-2 15,4-1 1-15,7-3-1 16,11-5-1-16,9-7-2 16,11-5-3-16,3-9-3 15,16 6-7-15,-11-19-14 16,17 7-13-16,-9-13 1 15,9 4-2-15,-8-15 2 16</inkml:trace>
  <inkml:trace contextRef="#ctx0" brushRef="#br1" timeOffset="86862.9682">17916 3589 107 0,'-14'16'39'15,"17"2"1"-15,-3-18-7 16,33-6-29-16,-1-6-1 15,18-7-1-15,4-8-1 16,7-3 0-16,-5-3-1 16,-1 0 0-16,-8 1-1 15,-11-1 1-15,-12 7 0 16,-18 4-1-16,-18 8 2 15,-15 9 0-15,-16 11 0 16,-11 13 1-16,-8 6 0 16,-2 11 0-16,2 5 2 15,6 8-2-15,13-2 1 0,13-3-2 16,20-6-1-16,18-10-2 15,21-4-2-15,12-18-9 16,26 6-9-16,-4-23-18 16,22 1-2-16,-4-14 0 15,14 3 0-15</inkml:trace>
  <inkml:trace contextRef="#ctx0" brushRef="#br1" timeOffset="87516.0056">18788 3307 83 0,'5'-21'26'0,"12"20"3"16,-21-18 3-16,4 19-2 15,-9-11-20-15,-5 12-2 16,-14 2-2-16,-3 5-3 15,-11 3 0-15,-3 11 0 16,-5 6-2-16,5 3 0 16,5 1 0-16,7 3 0 15,11-3-1-15,13-2 0 16,17-8 0-16,12-6 1 15,13-9-1-15,9-3 0 16,6-4 1-16,-1-1-1 16,-3-3 1-16,-6 2-1 15,-10 4 2-15,-13 8-2 0,-12 9 2 16,-16 7-2-16,-8 8 2 15,-11 4-2-15,-7 6 1 16,0 0-1-16,1-2-2 16,5-8-1-16,11-2-5 15,1-25-11-15,28 6-15 16,-2-28-7-16,18-2-1 15,3-16-1-15</inkml:trace>
  <inkml:trace contextRef="#ctx0" brushRef="#br1" timeOffset="88823.0804">13581 4696 59 0,'0'0'38'16,"18"-8"-1"-16,-18 8 0 15,20-6-12-15,-20 6-20 16,10-3-1-16,-10 3-1 15,7 14-1-15,-9 6 0 16,-3 9-1-16,-5 6 0 16,-2 12 1-16,-1 1-2 15,-1 4 1-15,2-4 1 0,-1-4-2 16,8-9 2-16,5-9-1 15,4-16-1-15,7-13 2 16,3-14-1-16,6-11 0 16,2-9-1-16,5-8 1 15,-3-7-1-15,2-4 0 16,-1-1 1-16,0 3-1 15,-2 6 0-15,-3 6 1 16,-5 10-1-16,-2 10 1 16,-2 9-1-16,-11 13 1 15,13 10 0-15,-10 10 0 16,-2 7-1-16,0 4 1 15,3 3 0-15,-1-2-1 16,8-6 1-16,2-3-1 0,6-10 1 16,8-12 0-16,5-12 0 15,7-8 0-15,0-7-1 16,0-3 1-16,2-3 0 15,-6 4-1-15,-6 6 1 16,-6 8-1-16,-8 11 1 16,-4 13-1-16,-9 14 0 15,-4 9 0-15,-3 9 0 16,-2 7 0-16,2 4-2 15,3-2 0-15,4-2-2 16,5-12-2-16,15 1-7 16,-2-30-11-16,23 4-14 15,-9-25-1-15,15 1 0 16,-7-16 1-16</inkml:trace>
  <inkml:trace contextRef="#ctx0" brushRef="#br1" timeOffset="89213.1027">14465 4729 101 0,'-5'22'39'16,"0"-9"-1"-16,18 11-2 16,3-13-33-16,12-5 0 15,7-10 0-15,11-2-1 16,-2-8 0-16,7-5 0 15,-3-5-1-15,-5-1 0 16,-6-4 0-16,-10-1 0 0,-7 0 0 16,-12 2 0-16,-12 7 0 15,-11 2-1-15,-11 9 0 16,-5 7 1-16,-9 13-1 15,-4 9 0-15,-5 15 0 16,0 9 1-16,1 8-1 16,10 5 1-16,6-1-1 15,16-2 1-15,12-6-1 16,19-9 1-16,20-11-2 15,17-14-2-15,16-10 0 16,8-9-3-16,19 2-9 16,-14-28-14-16,13 14-10 15,-19-15 0-15,-2 7-1 16,-23-7 1-16</inkml:trace>
  <inkml:trace contextRef="#ctx0" brushRef="#br1" timeOffset="89596.1246">14969 4769 105 0,'-21'30'38'15,"2"-11"2"-15,18 11-2 16,8-14-35-16,16-7 0 16,12-8-1-16,10-4-1 15,7-5 1-15,6-5 0 16,2-9-1-16,1-4 1 15,-8-4-1-15,-7-1 0 16,-11-1 1-16,-12 2-1 16,-10-2 0-16,-10-1-1 15,-13 4 1-15,-11 8-1 0,-14 8 0 16,-9 12 1-16,-10 13-1 15,-8 16 0-15,0 15 1 16,-1 10-1-16,9 10 1 16,9 0-1-16,16-2 0 15,17-7 0-15,23-12 0 16,20-19 1-16,23-15-2 15,21-16-2-15,15-15-3 16,6-23-6-16,21 4-8 16,-15-26-15-16,10 6-5 15,-20-15 0-15,-3 5 0 16</inkml:trace>
  <inkml:trace contextRef="#ctx0" brushRef="#br1" timeOffset="89793.1359">15990 4116 101 0,'-24'7'38'0,"5"25"2"16,-10 5-1-16,12 28-24 15,-6 3-13-15,2 11-1 16,5 4-1-16,2 2 0 16,8-1-2-16,6-10-1 15,8 1-7-15,-7-26-16 16,19-6-13-16,-9-23 0 15,9-6-2-15,-20-14 1 16</inkml:trace>
  <inkml:trace contextRef="#ctx0" brushRef="#br1" timeOffset="89960.1454">15681 4557 120 0,'0'0'42'0,"-10"-11"1"16,23 21-4-16,11-11-38 15,9-9-3-15,19 5-7 16,5-17-10-16,14 13-20 15,-5-15-2-15,16 9-1 16,-3-11-1-16</inkml:trace>
  <inkml:trace contextRef="#ctx0" brushRef="#br1" timeOffset="90814.1943">16943 4212 69 0,'10'-25'36'0,"-5"-7"1"16,2 14 0-16,-12-2-16 15,5 20-17-15,0 0 0 0,-5 30 0 16,-1 7 0-16,1 12-2 15,-3 11 0-15,1 11 0 16,0 3-1-16,1 11 1 16,1-3-1-16,2-2 0 15,0-6 0-15,3-8 0 16,3-10-1-16,0-8 1 15,3-16 0-15,1-13-1 16,-7-19 1-16,21-6 0 16,-8-18 0-16,2-8-1 15,-1-8 1-15,3-9 0 16,0 0-1-16,5 0 0 15,0 2 0-15,0 9 0 16,6 9 0-16,0 10 0 0,0 13 0 16,-4 9 0-16,0 10 0 15,0 7 0-15,-11 8 0 16,-4 6 0-16,-12 5 0 15,-8 0 0-15,-11 2 0 16,-11-2 1-16,-7-3-2 16,-8-6 1-16,1-5-1 15,-3-7-1-15,6-4-2 16,6-16-6-16,21 7-13 15,-5-24-15-15,26 4 0 16,2-18-3-16,23 4 3 16</inkml:trace>
  <inkml:trace contextRef="#ctx0" brushRef="#br1" timeOffset="91332.2239">17574 4575 69 0,'0'0'38'0,"0"10"-1"16,-14-8 1-16,5 20-14 15,-18-13-18-15,5 9 0 16,-7 0-2-16,5 7 0 16,-2 2 0-16,7 2-1 15,4-2-1-15,10-1 0 16,10-7-1-16,13-8 0 15,11-10 0-15,6-9-1 16,8-13 1-16,6-5-1 16,4-8 0-16,-4-5 0 0,-2-4 1 15,-4 1-1-15,-9 1 0 16,-6 7-1-16,-6 7 1 15,-7 10 0-15,-15 17-1 16,0 0 1-16,-7 39-1 16,-4 11 0-16,-6 19 1 15,-2 17-1-15,-4 18 1 16,2 14 0-16,-1 3 0 15,1 0 0-15,2-6 1 16,1-10-1-16,0-13 2 16,-1-15 1-16,-3-22-3 15,0-18 4-15,-3-21-4 16,0-14 0-16,1-16 1 15,0-14-1-15,4-15-1 0,3-16-3 16,14-15 1-16,6-16-5 16,19 11-10-16,-8-18-8 15,23 17-15-15,-5-6 1 16,17 14-3-16,0 2 2 15</inkml:trace>
  <inkml:trace contextRef="#ctx0" brushRef="#br1" timeOffset="92718.3032">14520 6101 55 0,'0'0'31'0,"11"-7"0"16,-5-5-14-16,-6 12 8 15,10-14-17-15,-10 14 1 16,9-23 0-16,-9 23-1 15,-3-16 0-15,3 16-1 16,-25-4-2-16,8 15 0 0,-11 2-1 16,-3 8-1-16,-6 11-1 15,1 9-1-15,-2 6 1 16,4 3-1-16,5 2 0 15,7-5 0-15,11-4-1 16,11-8 1-16,13-13 0 16,15-9 0-16,11-18 0 15,13-11 0-15,7-14 0 16,6-14 0-16,1-11 0 15,-1-10 0-15,-5-8-2 16,-7-5 3-16,-10-4-2 16,-7 1-1-16,-10 2 1 15,-8 9 0-15,-7 10 0 16,-8 11 0-16,-6 17 1 15,-4 21-2-15,-6 22 2 0,-3 24 1 16,-3 22-1-16,-2 21 0 16,0 14 1-16,3 11-1 15,4 1 0-15,4-4-1 16,10-6-1-16,11-14 0 15,9-11-4-15,6-25-2 16,18-7-7-16,-6-34-13 16,24-1-12-16,-11-21 1 15,12-5-1-15,-10-17 0 16</inkml:trace>
  <inkml:trace contextRef="#ctx0" brushRef="#br1" timeOffset="92928.3152">15301 6126 92 0,'-2'-27'38'15,"-13"2"2"-15,4 18-2 0,-10-1-19 16,9 19-14-16,-3 11-2 15,2 12-1-15,0 4-1 16,4 8 0-16,-2 3 0 16,7-1-1-16,3-5 0 15,2-6-1-15,8-8-1 16,4-17-2-16,11-5-10 15,-9-28-15-15,22-5-10 16,-8-17 2-16,5-8-3 16,-10-17 3-16</inkml:trace>
  <inkml:trace contextRef="#ctx0" brushRef="#br1" timeOffset="93050.3222">15293 5702 98 0,'-39'-44'36'0,"-8"8"1"16,15 15-2-16,-2 8-32 0,21 0-14 15,31 17-24-15,11-8-1 16,24 8-2-16,8-5-1 15</inkml:trace>
  <inkml:trace contextRef="#ctx0" brushRef="#br1" timeOffset="93349.3393">16334 5400 79 0,'-44'-25'39'0,"1"16"0"0,-10-2 0 15,5 24-18-15,-13 7-16 16,7 14-1-16,-1 20-1 16,6 12 1-16,5 12-2 15,4 11 1-15,9 6-2 16,7 2 1-16,10-4-1 15,4-5-1-15,14-12-1 16,2-10-3-16,9-12-2 16,-3-22-7-16,16-3-22 15,-14-28-4-15,4-2 0 16,-13-20-1-16</inkml:trace>
  <inkml:trace contextRef="#ctx0" brushRef="#br1" timeOffset="93522.3492">15701 5999 96 0,'-17'-13'39'16,"-1"-2"2"-16,18 15-2 15,0 0-21-15,22-2-15 16,12-1-2-16,14-8-2 16,19-3-3-16,12-10-3 15,20 9-21-15,-4-16-9 16,14 9-2-16,-9-15-1 15,7 10 1-15</inkml:trace>
  <inkml:trace contextRef="#ctx0" brushRef="#br1" timeOffset="93785.3642">16978 5404 101 0,'-5'-31'39'0,"-19"-9"1"16,4 17-1-16,-21 5-34 15,3 9-1-15,-6 9-1 16,-6 20 0-16,-6 22-1 15,0 21 1-15,-5 19-1 16,6 13 1-16,4 10-1 16,5 5-1-16,11 2 0 15,8-7 0-15,14-8-3 16,9-14 0-16,14-10-4 15,2-24-8-15,20-3-19 16,-14-25-8-16,7-8 1 16,-11-20-2-16</inkml:trace>
  <inkml:trace contextRef="#ctx0" brushRef="#br1" timeOffset="93971.3749">16137 6033 113 0,'-23'-9'40'0,"23"9"0"16,0 0-1-16,21 9-37 15,12-10-1-15,13-3-2 16,13-3-1-16,6-5-2 16,16 5-7-16,-6-11-25 15,13 4-4-15,-9-7 2 16,2 6-2-16</inkml:trace>
  <inkml:trace contextRef="#ctx0" brushRef="#br1" timeOffset="94301.3937">16973 5885 114 0,'-27'16'40'16,"8"15"1"-16,-11-4-2 15,1 13-34-15,5 2-2 16,3 4 1-16,6-3-2 16,9-3 0-16,10-6-1 15,10-10 0-15,9-10 0 16,12-14-1-16,5-12 2 15,5-9-2-15,3-9 0 16,-2-6 0-16,-3-6 0 16,-7 1 0-16,-5 3 0 15,-6 3 0-15,-7 10 0 16,-6 5 0-16,-5 7 0 15,-7 13 0-15,0 0 0 0,-5 30 0 16,-1 0 0-16,-2 6-5 16,3 9-4-16,-5-7-6 15,16 14-9-15,-14-15-17 16,19 1 0-16,2-15-1 15,20-7 1-15</inkml:trace>
  <inkml:trace contextRef="#ctx0" brushRef="#br1" timeOffset="94871.4262">17851 5842 88 0,'15'-11'38'0,"-11"-2"-3"15,-4 13 0-15,0 0-23 16,-22-6-8-16,-2 12 2 15,-5 6-3-15,-8 6 2 0,-1 6-4 16,-6 4 4-16,3 3-5 16,3 0 4-16,9-2-3 15,7-2 0-15,9-3-1 16,11-5 0-16,8-6 0 15,11-6 0-15,7-6 0 16,7-5 0-16,5-3 0 16,-1 0 0-16,0-2 0 15,-2 3 0-15,-2 3 1 16,-7 4-1-16,-4 8 1 16,-7 9-1-16,-10 8 1 15,-6 5 0-15,-4 5-1 16,-6 3 1-16,-2-1-1 15,-1-1-1-15,1-7 0 0,8-3-3 16,2-17-3-16,21 2-14 16,-4-23-15-16,23-1-4 15,3-23 0-15,19 0 0 16</inkml:trace>
  <inkml:trace contextRef="#ctx0" brushRef="#br1" timeOffset="95084.4384">18419 5800 97 0,'0'0'39'0,"-11"20"3"15,-4 12-4-15,-16 11-25 16,3 5-8-16,-2 8 0 16,2 2-4-16,-2 6 3 15,4-5-3-15,10-2-2 16,3-9-1-16,12-8-2 0,2-18-5 15,21 1-15-15,-7-28-15 16,20-5-1-16,-8-20 0 16,11-6 0-16</inkml:trace>
  <inkml:trace contextRef="#ctx0" brushRef="#br1" timeOffset="95253.4481">18334 5680 93 0,'-19'-19'37'15,"-2"4"1"-15,21 15-1 16,-20 9-21-16,20-9-17 15,9 24-4-15,8-20-6 16,23 15-26-16,-6-3 1 16,15 9-2-16,-2-10 0 0</inkml:trace>
  <inkml:trace contextRef="#ctx0" brushRef="#br1" timeOffset="95889.4846">18831 5925 83 0,'-18'19'41'15,"1"13"-1"-15,-14-7 1 16,6 15-12-16,-4-7-24 15,3 4-1-15,3-3-2 16,8 4 1-16,9-6-2 16,12-3 0-16,12-3 0 15,15-11-1-15,11-7 0 16,8-11-1-16,2-9 0 15,1-8 0-15,-4-10 0 0,-12-4 0 16,-10-6 0-16,-15-2 0 16,-15-4 0-16,-14-1 0 15,-11 7-2-15,-5 4 3 16,-3 7-2-16,4 8 2 15,3 4-1-15,9 9 2 16,18 8 0-16,0 0 0 16,23 3 2-16,9-2-2 15,14 0 0-15,7-1 0 16,7 0 0-16,3-2 0 15,-5 1 0-15,-6 2 0 16,-9 2 0-16,-11 5 0 16,-12 7 3-16,-13 6-4 0,-15 8 0 15,-9 9 0-15,-7 6 0 16,-6 2 0-16,1 1 0 15,1-3 0-15,6-7 0 16,8-11 0-16,13-14 0 16,16-18 0-16,14-18 0 15,11-13 0-15,8-9 0 16,3-7 0-16,5-4 0 15,1 2 0-15,-10 8 0 16,-8 10 0-16,-11 15 0 16,-8 15 0-16,-10 17 0 15,-11 16 0-15,-5 13 0 16,-6 9 0-16,2 9 0 15,1 0 0-15,13 8-8 0,-14-19-9 16,28 10-5-16,-13-31-7 16,33 6-11-16,-7-17-2 15,13-4-1-15,0-6 3 16</inkml:trace>
  <inkml:trace contextRef="#ctx0" brushRef="#br1" timeOffset="96772.5351">14986 6829 105 0,'43'0'38'16,"9"-12"2"-16,15 5-3 16,7-4-35-16,12-4 0 15,11-2-1-15,16-4 0 16,8-3 1-16,4 1-1 0,9 0 0 15,5 0-1 1,5-1 1-16,6 8-2 0,0-1 2 16,-2 5-2-16,-5 7 1 15,3 1 0-15,-1 3 1 16,-3 1 0-16,0 0 0 15,-1-1 0-15,4 0 1 16,3-3-1-16,3-3 0 16,3 0 0-16,0-2 0 15,3 0 0-15,1 1-1 16,-2-1 1-16,-5 2 0 15,-5-2 0-15,-8 3 0 16,-6-5 0-16,-9 5 0 16,-10-3 0-16,-11 1 1 0,-12-1-1 15,-8-2 0 1,-9 0 0-16,-14 0 1 0,-12 0-2 15,-12 2 0-15,-10 0 0 16,-13-1 0-16,-12 10-3 16,-7-14-1-16,-15 8-1 15,3 9-6-15,-18-14-10 16,17 11-18-16,-13-5-2 15,15 5 0-15,-1-3-1 16</inkml:trace>
  <inkml:trace contextRef="#ctx0" brushRef="#br1" timeOffset="250608.3339">22468 2688 70 0,'6'-18'35'0,"4"4"-2"0,-4-7 2 15,7 11-24-15,-12-9-3 16,9 12-1-16,-8-3-1 15,-2 10-2-15,0 0-1 16,2 19 1-16,-10 1-1 16,1 7-1-16,-2 7 0 15,-2 11 0-15,-4 7-1 16,-2 6 1-16,-2 4-1 15,0 4 0-15,-3-1-1 16,0-1 1-16,2-12-1 16,2-8 1-16,5-11-1 15,3-16 1-15,10-17 0 16,0-23-1-16,7-13 1 15,5-11 0-15,4-13-1 16,-1-6 1-16,2-4-1 0,1 2-1 16,-2 8 1-16,-2 12-1 15,-5 9 1-15,0 14 1 16,-9 25-1-16,16-5 1 15,-10 28 0-15,1 7 0 16,0 12 0-16,4 4 1 16,3 6-1-16,2 1-2 15,5 0 1-15,1-8 0 16,6-5 0-16,-1-7 0 15,5-8 0-15,-2-7 1 16,0-9-1-16,0-8 0 16,-3-10 1-16,-4-10-1 15,-1-7 1-15,-4-9 0 0,-3-11-1 16,-3-6 1-16,0-7-2 15,-2 1 0-15,3 0-1 16,-3 5-1-16,2 8-1 16,-3 7-2-16,8 23-8 15,-13-1-24-15,11 25-1 16,-15-9 2-16,14 36-1 15</inkml:trace>
  <inkml:trace contextRef="#ctx0" brushRef="#br1" timeOffset="250832.3468">23194 2872 113 0,'0'0'39'16,"0"0"0"-16,0 0 0 0,-7 21-34 15,-2-2-3-15,-1 5 0 16,-1 7-1-16,0 6 0 16,-1 2-1-16,2 4-1 15,4 1-2-15,4-11-2 16,16 3-24-16,-14-36-9 15,34 7-1-15,-9-30 0 16,12-5 0-16</inkml:trace>
  <inkml:trace contextRef="#ctx0" brushRef="#br1" timeOffset="250992.3559">23340 2479 107 0,'-22'-29'36'0,"12"20"2"0,-6-1-5 15,16 10-33-15,0 0-4 16,17-1-3-16,18 9-26 15,-7-16-5-15,15 12 3 16,-4-15-2-16</inkml:trace>
  <inkml:trace contextRef="#ctx0" brushRef="#br1" timeOffset="251171.3662">23650 2401 87 0,'0'0'36'15,"15"-5"0"-15,-15 5 1 16,0 12-25-16,-6 2-5 16,2 10-4-16,-2 7 0 15,-1 12 0-15,-3 9-1 16,1 10 0-16,0 5-1 15,0 0 0-15,0 2-4 0,-1-12-5 16,9 5-27-16,-7-16-4 16,9-1 1-16,-6-25-1 15</inkml:trace>
  <inkml:trace contextRef="#ctx0" brushRef="#br1" timeOffset="251965.4116">23477 2762 119 0,'0'0'38'16,"0"0"2"-16,13 2-4 16,7-9-35-16,8 0 1 15,7-2-1-15,7 1 1 16,1-1-2-16,0 3 1 0,-5 3 0 15,-5 7 0-15,-8 7 0 16,-8 9-1-16,-8 9 2 16,-9 6-2-16,-6 4 1 15,-5 5 0-15,-5 1-1 16,1-3 0-16,-1-1-1 15,5-12 1-15,4-5-1 16,5-9 1-16,2-15 0 16,13-6 0-16,3-15 0 15,1-8 0-15,5-11 0 16,-1-4 1-16,0-3-1 15,0-2 1-15,-5 9-1 0,-2 6 1 16,-5 5-1 0,2 9 0-16,-11 20 0 0,22-9 0 15,-5 15 0-15,5 2 0 16,6 2 0-16,5 5 0 15,8-6 0-15,4 4 0 16,-2-8-1-16,1-2 1 16,-8-2 0-16,-4-2 0 15,-7-2 0-15,-7-7 0 16,-18 10 0-16,7-13 0 15,-18 10 0-15,-8 4 0 16,-5 4 0-16,-6 5 0 16,-4 7 0-16,-2 4 0 15,4 5 1-15,0 4-1 16,8 0 0-16,7 1 1 0,9-1-1 15,10-5 1-15,11-6-1 16,7-5 1-16,8-8-1 16,7-9 0-16,3-6 1 15,2-9-1-15,0-10 0 16,-5-2 0-16,-4-8 1 15,-5 0-1-15,-5 1 0 16,-9 2 2-16,-4 7-4 16,-3 8 4-16,-5 20-2 15,-10-5 0-15,-4 21 0 16,-4 8-2-16,0 10 1 15,3 3 0-15,3 3-1 16,4-5-3-16,16 2-6 16,-8-37-15-16,45 15-13 0,-8-29-1 15,24-5-1-15,-3-22 0 16</inkml:trace>
  <inkml:trace contextRef="#ctx0" brushRef="#br1" timeOffset="252162.4229">25040 2191 106 0,'-26'38'41'16,"-15"12"1"-16,1 26-1 16,-5 7-38-16,2 11 1 15,-2 3-2-15,7 0 0 16,5-1-4-16,7-17-1 15,18 2-31-15,-10-29-6 0,21-8 1 16,-8-26-2-16</inkml:trace>
  <inkml:trace contextRef="#ctx0" brushRef="#br1" timeOffset="252366.4344">24690 2625 110 0,'-20'-2'41'0,"-3"2"1"16,15 14 0-16,8-14-37 15,22 3-3-15,21-10 0 16,14-4-2-16,9 0-3 16,7-2-1-16,10 12-13 15,-10-16-24-15,3 14 0 0,-20-5-2 16,-5 15 1-16</inkml:trace>
  <inkml:trace contextRef="#ctx0" brushRef="#br1" timeOffset="252733.4555">25068 2755 107 0,'4'14'39'16,"-4"-14"1"-16,22 8-1 15,6-11-37-15,4 0 0 0,4-2-1 16,3-2 0-16,2-2-1 16,0-7 0-16,-2 0 1 15,-9 0-2-15,-6-4 1 16,-8 1-1-16,-10-4 1 15,-8 3 0-15,-13 4 0 16,-10 7 1-16,-13 9 0 16,-10 11 1-16,-7 10-1 15,-1 11 2-15,3 5-1 16,6 3-1-16,11 2 0 15,11-7-2-15,24-3-4 16,1-32-25-16,50 21-11 16,2-27 0-16,30 0-2 15,8-12 0-15</inkml:trace>
  <inkml:trace contextRef="#ctx0" brushRef="#br1" timeOffset="257980.7557">1594 4251 79 0,'-3'10'33'16,"-4"13"2"-16,-8 2 1 15,5 18-32-15,-5 2 2 16,7 11-2-16,-5 4 0 15,6 10-1-15,0-5 0 16,4-2-1-16,1-6-3 0,6-11-3 16,6 2-16-16,-2-21-16 15,8-5 0-15,-5-16-2 16,9-4 1-16</inkml:trace>
  <inkml:trace contextRef="#ctx0" brushRef="#br1" timeOffset="258394.7793">1942 4595 77 0,'11'-8'35'15,"-10"-3"0"-15,-1 11 1 0,-1-12-31 16,1 12 0-16,0 0-1 15,-14-2 0-15,0 11-1 16,4 11 1-16,-4 7-2 16,4 7 0-16,0 8 0 15,5 5 0-15,3-1-1 16,5 0 0-16,11-8-1 15,5-5 1-15,9-11-1 16,4-13 0-16,4-12 1 16,5-13-1-16,1-13 0 15,-3-4 0-15,-8-8 1 16,-9-5-1-16,-9 1 0 15,-13 4 0-15,-13 4 0 16,-9 10-1-16,-9 11 0 0,-3 9-1 16,-3 13 0-16,2 4-3 15,13 13-4-15,0-5-27 16,25 9 0-16,5-11 0 15,22 2-2-15</inkml:trace>
  <inkml:trace contextRef="#ctx0" brushRef="#br1" timeOffset="258879.8071">2656 4613 78 0,'-8'-13'35'0,"3"-3"1"15,5 16 0-15,4-27-29 16,-4 27 0-16,0-24-1 16,0 24 0-16,-13-15-1 15,0 15-1-15,-7 6-1 16,-2 8-1-16,-7 9-1 15,-3 8 0-15,-3 8-1 16,1 9 1-16,0 7-1 16,5 1 1-16,5 0-1 15,10-7 0-15,13-10 0 16,12-9 0-16,18-17 1 15,14-18-1-15,11-19 0 16,10-15 1-16,2-16 0 16,1-11 0-16,-2-8 0 15,-6-2 0-15,-11 2 0 0,-13 5 0 16,-17 12 0-16,-3 11-1 15,-11 16 0-15,-11 20 1 16,-7 18-1-16,-7 19 0 16,-2 13 0-16,-2 13-1 15,7 10 0-15,1 1 0 16,11 4-3-16,6-12-2 15,19 1-12-15,7-26-20 16,17-3-1-16,1-24 0 16,17-5-2-16</inkml:trace>
  <inkml:trace contextRef="#ctx0" brushRef="#br1" timeOffset="259079.8185">3320 4471 102 0,'-20'22'39'0,"-10"2"1"16,7 17-2-16,-11 10-35 15,12-7-2-15,7 1 0 16,7-2-1-16,7-9 0 16,5-8-3-16,16-8-6 15,2-25-27-15,16-6-3 16,1-21 1-16,6-5-3 15</inkml:trace>
  <inkml:trace contextRef="#ctx0" brushRef="#br1" timeOffset="259204.8257">3327 4181 106 0,'-34'-8'35'0,"6"8"-4"16,13 7-31-16,15-7-37 16,8 23 1-16,15-11-4 15</inkml:trace>
  <inkml:trace contextRef="#ctx0" brushRef="#br1" timeOffset="259613.8491">3836 4432 94 0,'-33'13'39'16,"-15"-7"2"-16,5 10-1 0,-5-4-35 16,5 10 0-16,1 3-1 15,9 9-1-15,2 4 0 16,12 5 0-16,12 0-2 15,9-3-1-15,13-6 0 16,13-11 0-16,14-16 0 16,5-14 0-16,9-21 0 15,4-20-1-15,4-12 2 16,-3-12 0-16,-4-7-1 15,-7-4 1-15,-10-1 0 16,-6 3-1-16,-11 9 1 16,-4 15-1-16,-13 13 0 15,-9 23-1-15,-10 23 1 16,-4 20 0-16,-9 26-1 0,-3 15 0 15,3 12 0-15,-2 10-2 16,9 3-1-16,7-11-4 16,23 4-28-16,-1-26-4 15,23-2 2-15,3-24-4 16</inkml:trace>
  <inkml:trace contextRef="#ctx0" brushRef="#br1" timeOffset="259981.8701">4366 4417 114 0,'-11'23'40'16,"-5"-4"1"-16,17 11-11 15,5-9-27-15,11-4-1 0,11-9-1 16,7-4 0-16,7-11 0 15,4-8 0-15,-1-8 0 16,-2-5-1-16,-9-9 1 16,-7 0 1-16,-13 0-1 15,-14 3 0-15,-10 5-1 16,-17 13 2-16,-11 15-1 15,-9 16 1-15,-10 22-1 16,-2 18-1-16,1 16 1 16,4 9-1-16,10 4 1 15,13-4-1-15,18-11-1 16,22-19-2-16,24-17-4 15,12-36-21-15,38-9-14 16,7-31 1-16,22-10-4 0,4-21 2 16</inkml:trace>
</inkml:ink>
</file>

<file path=ppt/ink/ink2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0" timeString="2014-07-23T01:15:39.097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6123 6412 0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7-31T00:42:27.265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context xml:id="ctx1">
      <inkml:inkSource xml:id="inkSrc51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1" timeString="2014-07-31T00:46:00.177"/>
    </inkml:context>
  </inkml:definitions>
  <inkml:trace contextRef="#ctx0" brushRef="#br0">5817 2177 83 0,'1'-17'37'16,"2"6"-1"-16,-11-4 1 15,8 15-30-15,-22-15-3 16,10 22 1-16,-11 4-2 16,-5 10-2-16,-11 4 1 15,-2 10-1-15,-6 5 1 16,4 7-1-16,3-1 0 15,9 0 0-15,11-2-1 16,18-5 1-16,18-6-1 16,16-8 0-16,15-4 0 0,10-5 0 15,4-6 0-15,5 0 1 16,-4-2-1-16,-10 2 1 15,-9 3-1-15,-13 5 0 16,-16 5 1-16,-14 6 1 16,-12 5-2-16,-13 4 2 15,-8 2-2-15,-4-2 1 16,-4-1-2-16,3-11-2 15,10 1-6-15,-2-24-27 16,30-3-3-16,-15-25-1 16,28-4 1-16</inkml:trace>
  <inkml:trace contextRef="#ctx0" brushRef="#br0" timeOffset="210.012">5884 2116 108 0,'-29'-6'39'15,"13"11"1"-15,-1-10-3 16,17 5-34-16,14-9-1 16,11 1-2-16,12 0-2 15,5-1-3-15,16 8-12 16,-5-9-20-16,12 13 0 15,-10-6-1-15,2 10-1 16</inkml:trace>
  <inkml:trace contextRef="#ctx0" brushRef="#br0" timeOffset="644.0368">6747 1838 88 0,'-17'-2'34'0,"2"8"1"16,-9 3 2-16,4 7-33 15,-8 6 3-15,5 8-3 16,-3 2 0-16,7 4-2 0,4 2 2 16,5 2-2-16,10-4 0 15,11-5-1-15,10-9 0 16,11-8 0-16,8-11 0 15,5-8 0-15,0-7 0 16,-2-11-1-16,-5-5 1 16,-9-5 1-16,-12-3-2 15,-11 0 0-15,-13 2 0 16,-9 3 0-16,-8 4-1 15,-9 6-1-15,1 13 0 16,-6 9-2-16,9 19-30 16,-11 3-3-16,15 19-1 15,-4 0-4-15</inkml:trace>
  <inkml:trace contextRef="#ctx0" brushRef="#br0" timeOffset="28145.6098">6148 3293 43 0,'4'-10'29'16,"-3"0"1"-16,-1 10 0 15,-13-22-18-15,13 22 0 16,-23-8-3-16,12 12-1 15,-16-3-2-15,-2 17-1 16,-10 1-1-16,-5 18 0 16,-17 10-2-16,-8 17 0 15,-13 9 1-15,-4 17-2 0,-2 9 1 16,8 7-1-16,10 2 1 15,15-2-1-15,22-4-1 16,29-12-1-16,32-15 1 16,24-15-1-16,18-21 1 15,18-17 0-15,7-19 1 16,2-12 0-16,-11-13 1 15,-8-9 1-15,-24-7-1 16,-18-1 0-16,-23-3 0 16,-27 4 0-16,-21 3-2 15,-19 6 0-15,-14 4 0 16,-10 6 0-16,-1 7-1 15,5 3-1-15,14 7-2 16,16-11-6-16,44 13-25 16,-1-22 0-16,40 8-1 0,17-16-2 15</inkml:trace>
  <inkml:trace contextRef="#ctx0" brushRef="#br0" timeOffset="28644.6384">6805 3235 87 0,'-22'-3'33'16,"11"18"0"-16,-8-3-2 16,3 15-25-16,-4 2-1 15,6 14-1-15,0-2-1 16,9 8-1-16,5-5 1 15,5-4-1-15,8-9 1 16,12-9-1-16,3-15 1 16,12-12-1-16,0-15 1 15,3-10-1-15,-3-12 0 0,-4-5-1 16,-11-6 1-16,-9 2-2 15,-9 0 0-15,-15 9 0 16,-9 6 0-16,-12 8-1 16,-4 13-1-16,-5 7-1 15,6 20-6-15,-9-3-25 16,16 22-3-16,-2-4-1 15,13 11-2-15</inkml:trace>
  <inkml:trace contextRef="#ctx0" brushRef="#br0" timeOffset="89496.1189">5240 5066 50 0,'10'-14'37'16,"-7"4"-3"-16,-3 10 2 15,4-19-12-15,-4 19-20 16,-5-18 0-16,5 18-1 16,-1-11-1-16,1 11 1 15,0 0-1-15,-4 29 1 16,0 5 1-16,-4 17-3 15,-3 19 2-15,-5 14-2 16,-5 12 1-16,-3 8-2 16,1-2 0-16,2-12-3 15,9-7-6-15,-2-34-26 0,23-15-2 16,5-31-1-16,15-11-1 15</inkml:trace>
  <inkml:trace contextRef="#ctx0" brushRef="#br0" timeOffset="89896.1418">5565 4961 89 0,'0'0'38'15,"0"0"0"-15,0 0 0 16,0 0-36-16,4 10-1 0,16-5 1 16,8-4-1-16,10 0 0 15,10-3 0-15,7-5 0 16,9-5 0-16,4-1 0 15,4-5 0-15,1 1-1 16,-9 3 1-16,-4 0 0 16,-14 7-1-16,-8 7 1 15,-12 12-1-15,-17 11 1 16,-18 16 0-16,-12 15-1 15,-15 19 1-15,-8 13-1 16,-11 11 1-16,-2 6-1 16,0-3 0-16,6-7-1 15,14-13-4-15,12-31-10 0,25-12-23 16,0-37 0-16,42-7-1 15,1-31-1-15</inkml:trace>
  <inkml:trace contextRef="#ctx0" brushRef="#br0" timeOffset="90329.1664">6776 4788 63 0,'0'0'38'16,"-24"16"-2"-16,8 11 2 15,-12-10-18-15,1 21-16 16,0 1 0-16,6 6-2 16,1-1 1-16,12-4-2 15,14-5 2-15,10-12-2 16,13-8-1-16,13-15 2 15,6-13-1-15,8-8 0 16,-3-10-1-16,0-3 1 16,-12-8-2-16,-11 2 2 15,-15 1 0-15,-17 4-2 16,-13 4 0-16,-15 7 0 0,-9 10-1 15,-7 2-2-15,-1 18-2 16,-6-6-16-16,14 25-14 16,-1-3-2-16,11 14 0 15,4-1 0-15</inkml:trace>
  <inkml:trace contextRef="#ctx0" brushRef="#br0" timeOffset="90881.1981">5557 6519 75 0,'0'0'35'0,"0"0"-1"16,-4 20 1-16,-9 5-26 15,12 19 0-15,-10 3-3 16,2 16-1-16,-6 9-2 15,-1 8 1-15,-6 5-4 16,-2 0-2-16,1 6-10 16,-6-16-23-16,6-2-1 15,-3-18 0-15,12-10-3 16</inkml:trace>
  <inkml:trace contextRef="#ctx0" brushRef="#br0" timeOffset="91349.2249">6066 6424 59 0,'0'0'34'0,"-10"19"0"16,-13-1-1-16,-1 16-10 15,-8-10-20-15,3 2 2 16,2-7-2-16,7-1 0 16,5-5 0-16,9-3 1 15,6-10-2-15,0 0 0 0,0 0 0 16,15-4 0-16,-5 0 0 15,2 2-1-15,-12 2 1 16,14 8-1-16,-12 7 1 16,-10 13-1-16,-7 10 1 15,-4 12 0-15,-8 7 0 16,-2 9 0-16,-3-1 0 15,6-1-1-15,9-11 1 16,16-11 0-16,19-18-1 16,22-18 0-16,24-19 0 15,24-17 0-15,16-14-2 16,11-8 0-16,1-5-1 0,-3-3-1 15,-9 5 0-15,-15 0-3 16,-13 13-3-16,-25-7-16 16,-9 21-12-16,-21-3-1 15,-10 14 1-15,-14-3-1 16</inkml:trace>
  <inkml:trace contextRef="#ctx0" brushRef="#br0" timeOffset="91606.2396">6349 6538 93 0,'-38'55'39'0,"-10"6"-1"15,2 18 0-15,-2 10-35 16,3 10 2-16,3-1-2 16,11-2-3-16,11-7-2 15,10-20-8-15,23-9-26 16,9-31-2-16,17-18 1 15,9-25-3-15</inkml:trace>
  <inkml:trace contextRef="#ctx0" brushRef="#br0" timeOffset="92447.2877">6952 6355 87 0,'-13'0'34'15,"-9"2"-1"-15,11 16-4 16,-13-13-20-16,5 16-1 16,-2-2-2-16,5 9-1 15,-1-2-1-15,5 3 0 16,8-5-3-16,7-1 2 15,7-8-2-15,9-12 0 0,8-8-1 16,7-13 1-16,5-8-1 16,-1-8 0-16,0-6 1 15,-5-3-2-15,-13 1 2 16,-7 2-1-16,-16 8 1 15,-11 8-1-15,-14 10 0 16,-9 12-1-16,-4 16-3 16,-8-4-9-16,10 21-22 15,-1-9-4-15,13 9 0 16,6-10-3-16</inkml:trace>
  <inkml:trace contextRef="#ctx0" brushRef="#br0" timeOffset="148849.5137">5597 7892 60 0,'-7'-14'31'0,"1"0"-1"16,-1 3 0-16,0-1-25 15,7 12 0-15,-7-17 1 0,7 17 2 16,-4-10-1-16,4 10-1 15,0 0-1-15,0 0-1 16,0 0-1-16,0 0 0 16,-13 26-2-16,10 4 1 15,-2 15-1-15,0 13 0 16,-2 12 1-16,-2 10-1 15,-1 6-1-15,0 0-1 16,7-5-2-16,-4-15-8 16,16-7-24-16,-3-17-2 15,14-11 0-15,-3-20-1 16</inkml:trace>
  <inkml:trace contextRef="#ctx0" brushRef="#br0" timeOffset="149435.5472">5913 7849 96 0,'12'-6'37'0,"13"-1"2"16,9-13-3-16,15-2-33 16,18-2-1-16,12 1 0 15,5-4-1-15,4 4 0 16,-7 7-1-16,-9 8 1 15,-15 10-1-15,-20 12 0 16,-24 13 0-16,-18 6 0 16,-20 12 0-16,-17 2 0 15,-11 5 0-15,-4 2 0 16,-2-10 0-16,9 0 0 15,16-8 0-15,17-12 0 16,24-11 0-16,21-10-1 16,23-5 2-16,14-8-1 15,8 0 0-15,1 0 1 0,-4 2-1 16,-14 12 0-16,-20 14 1 15,-22 12-1-15,-27 10 1 16,-26 14-1-16,-24 9 1 16,-18 5 0-16,-9 2 0 15,-5-7-1-15,5-7-2 16,13-17-3-16,32-4-29 15,12-32-5-15,33-3 1 16,38-43-3-16</inkml:trace>
  <inkml:trace contextRef="#ctx0" brushRef="#br0" timeOffset="149915.5747">7144 7588 85 0,'-18'-15'35'0,"4"5"0"16,-8 0-1-16,5 8-30 15,-3 2 0-15,7 9 0 0,-4 5 0 16,6 9-1-16,0 5 0 15,5 6 0-15,4 0-1 16,10 5 0-16,6-5-1 16,9-4 0-16,7-8 0 15,6-8-1-15,6-10 1 16,0-11 0-16,-3-8-1 15,-3-9 0-15,-8-8 0 16,-9-5 0-16,-9-1-1 16,-14-1 1-16,-10 3-1 15,-10 6 0-15,-11 10 0 16,-10 7 0-16,-2 14-2 15,-7 0-13-15,10 25-21 16,3 0 0-16,15 9-1 16,12-4-2-16</inkml:trace>
  <inkml:trace contextRef="#ctx0" brushRef="#br0" timeOffset="156629.9587">8126 2049 76 0,'21'5'33'15,"-21"-5"-1"-15,12 3 0 16,-12-3-29-16,-10 1-1 16,-11-2 1-16,-5 1-1 15,-12-1 1-15,-4 1-1 16,-10-2 0-16,-3 1 0 15,-4-1-1-15,3 2 1 16,5 2-1-16,7 0-1 16,6 0 1-16,12 1 1 0,7-1-1 15,19-2 1-15,-10 4-1 16,22-2 1-16,3-4-1 15,9 0 1-15,6-1 0 16,6-1-1-16,4 1 0 16,5-1-1-16,7 7 1 15,3 2-1-15,0 6 0 16,2 7 0-16,-3 5 0 15,-5 4-1-15,-7-1 0 16,-6 3 0-16,-12-2 0 16,-10-1 0-16,-8-3 0 15,-7-7-1-15,-7-1 0 16,-7-3 1-16,-2-2-1 0,-6-4 1 15,-3-4 0-15,-3-3 0 16,-3-3 1-16,2-6 1 16,1-2 0-16,3-6 0 15,2 0 0-15,5-2 0 16,4-4 0-16,5 2 0 15,3 0 0-15,5 5 0 16,-1 1 0-16,3 4 0 16,0 12-1-16,-1-14 1 15,1 14-1-15,-5 17 0 16,-2-4 0-16,-1 7 0 15,-5 4 1-15,-2 3-1 16,-3 2 0-16,-6 3 0 16,-1-4 0-16,-4-1 1 0,-7-3-1 15,-2-2 1-15,-6-5-2 16,-1-6 0-16,1-1-2 15,-2-7-4-15,19 14-27 16,-4-10-1-16,23 14 0 16,7-5-2-16</inkml:trace>
  <inkml:trace contextRef="#ctx0" brushRef="#br0" timeOffset="157072.9839">7871 2622 77 0,'0'0'32'0,"0"0"0"15,-15 13-7-15,14 5-19 16,-7-1-1-16,7 10 1 15,-6 1-1-15,8 4 0 16,0 2-1-16,5 1 0 16,3-4-1-16,5-2 0 15,4-6-1-15,6-5 0 16,-1-9-1-16,6-4 1 15,0-16-1-15,0-5 0 16,-3-8-1-16,-3-4 0 16,-7-6 2-16,-8-3-2 15,-16-4 2-15,-6 3-1 0,-15 4 1 16,-4 7-2-16,-10 5 2 15,-4 11-1-15,-2 8 0 16,3 13-1-16,4 10-2 16,5 7 0-16,7 13-3 15,1-3-5-15,16 18-25 16,-2-7-2-16,14 6 1 15,-1-9-1-15</inkml:trace>
  <inkml:trace contextRef="#ctx0" brushRef="#br0" timeOffset="157463.0063">8118 3397 96 0,'1'-19'36'0,"1"-2"0"16,-9-10 0-16,3 1-32 15,-6-4 1-15,1 5-2 16,-6-2 0-16,-2 5 0 16,-4 0-1-16,-2 9 0 15,-3 1-1-15,2 8 0 16,2 4-1-16,1 9 1 15,6 8-2-15,2 6 1 16,9 7 0-16,2 6 0 16,5 0-1-16,-1 1 1 15,0-2-1-15,-2-7 1 16,-7-8 0-16,-5-9 0 0,-10-14 0 15,-6-9 0-15,-8-7 1 16,-5-5-1-16,0-3 0 16,0 1 0-16,8 7-2 15,4 2-4-15,17 21-21 16,-2-3-10-16,25 17 0 15,-1 1-1-15,17 13 0 16</inkml:trace>
  <inkml:trace contextRef="#ctx0" brushRef="#br0" timeOffset="157908.0318">7998 3561 87 0,'18'7'35'16,"-18"-7"0"-16,23 3 2 15,-23-3-31-15,0 0 0 16,0 0 0-16,0 0-1 16,-23-12 0-16,0 5-2 15,-9-4-1-15,-1 3 1 16,-5 0-2-16,-1 4 1 15,5 1-1-15,1 7-1 16,4 6 1-16,7 6-1 16,12 8 0-16,10 6-1 15,13 4 1-15,6 3-1 16,10 1 2-16,6 1-2 15,1-4 1-15,2-7 0 16,-3-3 0-16,-9-10 1 0,-7-7-1 16,-19-8 0-16,0 0 0 15,-9-21 0-15,-16 4 0 16,-7 1 0-16,-3 1 0 15,-3 4 0-15,-3 7-1 16,4 6-2-16,11 15-2 16,3 0-13-16,23 27-19 15,6 1-2-15,19 18 1 16,6-7-2-16</inkml:trace>
  <inkml:trace contextRef="#ctx0" brushRef="#br0" timeOffset="158154.0459">8346 4411 95 0,'15'-14'38'16,"-22"-1"1"-16,7 15-1 16,-23-23-36-16,3 11 2 15,-8-1-2-15,-7 0 1 16,-14-6 0-16,-10 3-1 15,-11-3-1-15,-4 1 0 16,-6 0-1-16,5 6 0 16,3 5-2-16,5 4-3 15,21 19-8-15,5-1-23 16,36 20-3-16,9 0-1 15,28 13 0-15</inkml:trace>
  <inkml:trace contextRef="#ctx0" brushRef="#br0" timeOffset="158409.0605">8558 4920 85 0,'-23'-9'37'16,"-6"1"1"-16,-21-18 0 15,-1-3-33-15,-18-5 0 16,-7-3-2-16,-5-1 0 16,-2 2-2-16,-1 4 1 15,8 7-3-15,8 11-2 16,4 5-3-16,22 16-29 0,-1-1-3 15,24 10 1-15,4-7-2 16</inkml:trace>
  <inkml:trace contextRef="#ctx0" brushRef="#br0" timeOffset="158612.0721">8129 4551 100 0,'0'0'39'0,"-10"7"1"16,-10 1-1-16,12 10-36 15,-1 12-1-15,4 10-2 16,6 11-1-16,3 5-3 16,7 11-3-16,-6-8-19 0,16 14-13 15,-11-9 0-15,9 3 0 16,-11-15 1-16</inkml:trace>
  <inkml:trace contextRef="#ctx0" brushRef="#br0" timeOffset="158941.0909">8178 5299 89 0,'-2'-14'37'0,"-11"-13"1"16,6 5 1-16,-12-11-36 16,0 2 3-16,-10-6-3 15,1 5 2-15,-6-1-3 16,4 11 1-16,3 11-2 15,6 11 1-15,6 13 0 16,5 12-3-16,9 12 2 0,2 7-1 16,6 2 0-16,-1 0 0 15,0-3 1-15,-4-10-2 16,-3-6 1-16,-7-14 0 15,-11-13 0-15,-3-10 0 16,-8-10 1-16,0-4-1 16,-1-5 0-16,-4 2-1 15,8 5-2-15,-3-7-8 16,20 21-27-16,-2 0-2 15,12 8 0-15,20 11-2 16</inkml:trace>
  <inkml:trace contextRef="#ctx0" brushRef="#br0" timeOffset="159887.145">8254 6245 49 0,'17'7'32'15,"-1"-5"3"-15,8 3-2 16,-9-14-15-16,18 11-6 15,-11-14-4-15,6 5-2 16,-11-8-2-16,-3-4-2 16,-12-10 1-16,-9-2-1 15,-16-7 1-15,-9 0 1 16,-15-2-4-16,-5 2 3 15,-10 0-3-15,-4 7 3 16,-10 5-3-16,1 10 2 0,1 7-4 16,1 7 2-16,6 6-2 15,2 5-2-15,13 8 0 16,0-5-8-16,24 11-20 15,-1-9-5-15,19 2 2 16,10-16-3-16</inkml:trace>
  <inkml:trace contextRef="#ctx0" brushRef="#br0" timeOffset="160090.1563">7858 5751 81 0,'12'-18'36'15,"2"14"-2"-15,-14 4 2 16,9 8-32-16,-7 10-1 0,5 12 1 15,0 10-1-15,6 9-1 16,0 9 0-16,1 3-4 16,4 10-3-16,-11-13-23 15,9 4-7-15,-9-12-1 16,4-3-1-16</inkml:trace>
  <inkml:trace contextRef="#ctx0" brushRef="#br0" timeOffset="161250.223">8022 6371 74 0,'0'0'35'16,"-11"-11"-3"-16,11 11 3 15,-14-8-28-15,14 8-2 0,-27-12-1 16,11 6 1-16,-11-6-1 15,0 0 0-15,-5-2 0 16,0-1-1-16,3 1-1 16,2 3 0-16,3 0-1 15,6 6 0-15,7 4-1 16,11 1-1-16,6 11 1 15,13 2-1-15,3 4 1 16,7 0-1-16,4 1 1 16,6 0 0-16,2-3 0 15,-3-1 0-15,-2-3 0 16,-6-2 0-16,-5 0 1 15,-2 1-1-15,-8 1 0 16,-6 3 0-16,-1 5 0 0,-6 5 0 16,-1 4 0-16,-4 2 1 15,1 6-1-15,0-2 2 16,-3 1-2-16,-1-3 1 15,2-3-1-15,-1-7 2 16,-3-7-2-16,8-15 0 16,-14 7 1-16,14-7-1 15,-18-21 0-15,5 1 1 16,-3-5-1-16,-3-3 0 15,-5-1 1-15,-1 2-1 16,-5 3 1-16,0 5-2 16,1 8 2-16,3 8-1 15,-1 12 1-15,10 9 0 16,6 8 0-16,9 8 0 0,10 5-2 15,6 4 2-15,9-2-2 16,6-2 2-16,5-6-2 16,3-7 0-16,1-9 0 15,1-7 0-15,-3-10 1 16,-3-6 0-16,-4-6 0 15,-9-3 0-15,-3-3 1 16,-12 1 0-16,-3 4-1 16,-2 13 1-16,-11-13-1 15,11 13 1-15,-20 14-1 16,12 2 1-16,4 11-1 15,3 6 0-15,1 4 0 16,0 2 0-16,4 1 0 0,-2-5 0 16,0-4 0-16,-2-5 0 15,-4-10 0-15,4-16 1 16,-21 8-1-16,2-15 0 15,-5-6 0-15,-2 0 0 16,-4-4 1-16,0 2-1 16,-3 4 0-16,5 2 0 15,5 8 0-15,8 4 1 16,10 10-1-16,10 5 0 15,9 6 0-15,9-1 0 16,5 5 0-16,6-3 0 16,-1 1 0-16,0-5 1 15,-6-8-1-15,-6-3 1 16,-8-8-1-16,-13-2 0 0,0 0 1 15,-23-15-1-15,3 7 1 16,-3 2-1-16,1 4 0 16,1 6 1-16,7 9-1 15,7 10-1-15,14 11 1 16,7 5 0-16,5 3 1 15,5 2-1-15,1-1 1 16,0-2-1-16,-3-6 0 16,-6-10 2-16,-13-8-2 15,-3-17 1-15,-27 2-1 16,-3-12 0-16,-10-7 0 15,-2-1 0-15,-5 3-2 16,2-1-2-16,12 18-14 16,-5-4-17-16,30 19-5 15,2 0 0-15,22 18-2 0</inkml:trace>
  <inkml:trace contextRef="#ctx0" brushRef="#br0" timeOffset="162043.2684">8064 8164 71 0,'-19'-7'34'15,"-4"-6"0"-15,1-1 2 16,-14-7-31-16,-4 2 1 15,-9-7-1-15,1 3-1 16,-9-4 0-16,10 9 1 16,4 1-2-16,6 5-1 15,13 4 0-15,13 7 0 16,11 1-1-16,21 15 1 15,13 1-1-15,12 8-1 16,11 3 1-16,11 2 0 0,5 2 0 16,8 1-1-16,-2 0 0 15,-3 3 1-15,-5-3-1 16,-7-2 1-16,-15-1-1 15,-6 0 1-15,-16-5-1 16,-15 0 1-16,-18-3 0 16,-17-1-1-16,-13-8 1 15,-14-1-1-15,-16-4 0 16,-7-4 1-16,-8-3-1 15,-6-2-1-15,3-3 0 16,3 1-1-16,13 4-2 16,5-5-5-16,28 15-14 15,-1-10-14-15,36 0 0 16,-14 9-1-16,32-3 0 0</inkml:trace>
  <inkml:trace contextRef="#ctx0" brushRef="#br0" timeOffset="162216.2783">7916 8198 94 0,'12'-18'36'15,"-10"3"1"-15,-2 15-1 16,0 0-33-16,11 25-3 16,-3 10-2-16,1 12-4 15,7 23-6-15,-8-4-23 16,12 11 0-16,-8-6-1 15,4 2 1-15</inkml:trace>
  <inkml:trace contextRef="#ctx0" brushRef="#br0" timeOffset="162550.2974">8027 8827 54 0,'-13'4'35'0,"3"-18"-2"16,8 2 3-16,-6-14-12 15,12 7-14-15,-14-8-4 16,4 4-1-16,-4-3-1 16,-3 4-1-16,-1 2 0 15,-1 6-1-15,-3 6 0 16,0 10-1-16,3 10-1 15,6 8 1-15,2 10-1 16,6 11 0-16,2 4 1 16,2-1-1-16,1-2 1 15,2-6-1-15,-3-6 2 16,-3-10-2-16,0-20 1 15,-21-5 0-15,0-17-2 16,-6-10 1-16,-5-11-1 0,-6-2 2 16,0-2-3-16,0 2 2 15,4 9-2-15,7 7 0 16,14 20-3-16,2 3-10 15,26 29-21-15,0 4-1 16,25 17 0-16,0 2-2 16</inkml:trace>
  <inkml:trace contextRef="#ctx0" brushRef="#br0" timeOffset="162967.3209">8376 9270 80 0,'22'11'37'16,"-22"-11"0"-16,0 0 0 0,0-11-23 15,-13 2-11-15,-11-4 2 16,-8-1-2-16,-11-4 0 16,-6-2 0-16,-11-3 0 15,2 0 0-15,-7 0-1 16,3 5 0-16,2-2 0 15,7 5-1-15,10 6 0 16,6 3-1-16,12 10 0 16,7 7 1-16,13 9-1 15,6 6 0-15,9 5-1 16,5 6 1-16,5-1 0 15,1 2 0-15,0-4 0 16,-4-4 0-16,-3-10 0 16,-5-2 1-16,-9-18-1 15,0 0 0-15,-13 3 0 0,-3-13-1 16,-6-1 0-16,-4-3-1 15,-1 6-2-15,-4-3-1 16,9 17-6-16,-10-12-14 16,23 23-13-16,-1-3 0 15,17 15-1-15,1-4 1 16</inkml:trace>
  <inkml:trace contextRef="#ctx0" brushRef="#br0" timeOffset="163230.3363">8361 9738 103 0,'23'5'37'0,"-23"-5"2"16,13-12-4-16,-30 2-31 15,-5 1-1-15,-13-4 1 16,-9-1-2-16,-13-4-1 15,-8 1 0-15,-10-3 0 16,2 1-1-16,-1 3-1 16,2-1 0-16,7 6-3 15,7-1-3-15,20 21-17 16,0-6-13-16,23 16-1 15,5-3 0-15,23 13 0 16</inkml:trace>
  <inkml:trace contextRef="#ctx0" brushRef="#br0" timeOffset="163607.3578">7968 9788 72 0,'-23'-9'37'0,"10"12"0"15,-6 1 1-15,9 20-13 16,1-3-23-16,5 11 1 15,2 6-1-15,5 7 1 16,4-1-2-16,2 2 1 16,4-6-1-16,5-3 0 15,0-8 0-15,4-9 0 16,-2-9 0-16,1-10 0 15,-1-11 0-15,-1-7 0 16,-6-10 1-16,-7-6-1 0,-6-9 1 16,-9-3 0-16,-13-3 0 15,-4-1 0-15,-12 4 0 16,-2 8-1-16,-7 9 0 15,2 13-1-15,0 12 1 16,6 15-2-16,5 19-2 16,11 9-4-16,18 28-15 15,-5-8-16-15,19 14-2 16,-1-9-2-16,15 6-1 15</inkml:trace>
  <inkml:trace contextRef="#ctx0" brushRef="#br0" timeOffset="163981.3792">7949 10362 100 0,'-13'-15'38'16,"-9"0"2"-16,11 14-3 15,-4 3-34-15,10 13 1 16,0 8-2-16,5 10 1 15,6 7-2-15,5 3 1 16,3 2-2-16,7 1 1 16,1-7-1-16,2-3 1 15,1-12-1-15,0-8 0 16,0-12 1-16,-2-10-1 15,-6-13 1-15,-4-9 1 16,-12-11-1-16,-6-4 1 16,-12-6 1-16,-8 2-2 0,-14 1 2 15,-6 9-1-15,-8 7 1 16,2 16-4-16,2 13 2 15,2 14-2-15,10 19-2 16,3 8-2-16,21 27-17 16,-8-8-10-16,26 17-11 15,-1-4 2-15,15 4-2 16</inkml:trace>
  <inkml:trace contextRef="#ctx0" brushRef="#br0" timeOffset="164804.4263">7607 11394 35 0,'0'0'31'16,"-11"1"2"-16,11-1-7 15,0 0-3-15,-6-17-11 16,6 17 0-16,4-23-2 15,2 9-3-15,-5-7-1 16,7 4-1-16,2-6-2 0,5 1-1 16,3-2 0-16,11 2-1 15,8-3 0-15,11 0-1 16,5 0 0-16,8 1 2 15,5 2-2-15,2 0 1 16,-5 4-1-16,-1 4 2 16,-6 6-2-16,-9 5 2 15,-9 9-2-15,-3 7-2 16,-6 4 2-16,-6 4-2 15,-6 2 2-15,-3 1-2 16,-9-3 2-16,-6-6-1 16,-12-7 1-16,-15-10 0 15,-15-11 1-15,-14-8 1 0,-16-9-1 16,-10-4 2-1,-8-7-1-15,-7 7 1 0,4 3-2 16,9 14 3-16,8 15-3 16,19 19 0-16,20 24-2 15,23 19-3-15,29 32-4 16,7 5-29-16,29 15-3 15,2-3 1-15,15 0-3 16</inkml:trace>
  <inkml:trace contextRef="#ctx0" brushRef="#br0" timeOffset="165439.4626">8099 11775 75 0,'0'0'36'16,"18"12"2"-16,-18-12-2 16,-14-1-32-16,-12-3 0 15,-2 3-2-15,-16-5 1 16,-7 2-2-16,-11 1 0 15,0 2 1-15,-5 2 0 16,7 6 0-16,2 1 0 16,9 7 1-16,11 1-1 15,14 8-1-15,16 2 0 0,16 2-1 16,15 4 1-16,15 1-2 15,11 2 2-15,12-5-2 16,9-3 1-16,1-1 1 16,-4-7-2-16,-7-1 1 15,-10-8-2-15,-12-7-2 16,-9 5-4-16,-29-8-11 15,0 0-20-15,0 0 1 16,-17 14 0-16,-7-2 0 16</inkml:trace>
  <inkml:trace contextRef="#ctx0" brushRef="#br0" timeOffset="165641.4742">7870 12404 85 0,'-21'-4'37'15,"21"4"1"-15,-25-21 0 16,18 7-33-16,-19-1-3 15,-2-2 1-15,-6 0-2 16,-5-1 0-16,-1 3-2 16,-2 1-2-16,7 11-2 15,-1-9-9-15,17 21-23 16,4-3-1-16,19 15 0 15,8-1 0-15</inkml:trace>
  <inkml:trace contextRef="#ctx0" brushRef="#br0" timeOffset="165792.4828">8100 12392 92 0,'31'-22'38'16,"-19"-4"0"-16,-5 10 0 16,-3 6-39-16,-17 6-6 15,11 25-30-15,-17 1 1 16,9 18-3-16,-7 4-1 15</inkml:trace>
  <inkml:trace contextRef="#ctx0" brushRef="#br0" timeOffset="166026.4962">7885 12869 63 0,'-5'-18'39'16,"-7"-13"0"-16,6 6 1 15,-10-7-20-15,0 4-16 0,-8 1 0 16,-2 6-1-16,-8 5-1 15,0 9 1-15,-3 7-2 16,5 14 0-16,8 12-2 16,6 12-2-16,20 22-5 15,1-4-25-15,28 20-7 16,1-6 2-16,19 12-3 15</inkml:trace>
  <inkml:trace contextRef="#ctx0" brushRef="#br0" timeOffset="166219.5072">8377 13374 89 0,'-7'-15'40'0,"-25"-10"-1"0,-2 6 2 16,-14 0-39-16,-7 5 1 15,-7 2-2-15,-3 4 0 16,-2 7-1-16,1-3-2 15,6 14-6-15,-3-15-21 16,15 16-11-16,3-10 1 16,17 2-2-16</inkml:trace>
  <inkml:trace contextRef="#ctx0" brushRef="#br0" timeOffset="166980.5508">7974 13056 85 0,'0'0'38'15,"0"0"0"-15,-15 10 1 16,6 16-36-16,1 9-1 16,11 12 0-16,1 7-1 15,4 5 0-15,1 3 0 16,3 2 0-16,-1-5-1 15,2-7-1-15,-4-10 2 16,-2-11-1-16,-5-8 0 16,-2-12 1-16,0-11-1 15,-15-15 1-15,-2-7 0 16,-6-6 0-16,-6-7 0 15,-8 3 0-15,-5-1 1 16,0 8-1-16,-4 8 0 0,7 10 0 16,4 11 0-16,6 15-1 15,9 10 0-15,12 9-1 16,12 3 0-16,10 3 0 15,10-1 0-15,5-6 0 16,6-8 0-16,4-10 0 16,4-10 1-16,-3-7-1 15,-3-9 1-15,-4-6 1 16,-6-1-1-16,-8-2 1 15,-4 1-1-15,-10 3 1 16,-5 12 0-16,-10-8-1 16,-4 14 1-16,0 7-1 15,-1 8 0-15,0 5 1 16,1 8-1-16,1 4 0 15,4-2 0-15,-1 1 1 0,1-4-1 16,-2-9 1-16,-2-8-1 16,-6-9 1-16,-4-14-1 15,-5-8 1-15,-1-7-1 16,-2-4 0-16,-3-2 1 15,4 3-1-15,4 1 0 16,1 10 0-16,11 8 0 16,14 6 0-16,-1 19 1 15,15 2-1-15,7 7 0 16,10-2 1-16,4 5 0 15,7-2-1-15,1-2 1 16,2-2-1-16,-6-6 0 16,-3-2-1-16,-7-6-1 0,-9 0-2 15,0 6-4-15,-20-17-12 16,13 27-10-16,-13-27-10 15,-5 35-2-15,0-14 2 16</inkml:trace>
  <inkml:trace contextRef="#ctx0" brushRef="#br0" timeOffset="167161.5611">7987 14305 77 0,'-12'-11'40'0,"12"11"-1"16,-32-31 2-16,14 17-34 16,-13-9-3-16,-5 3-2 15,-4 1 0-15,-2 2-1 16,-1 6-2-16,4 6-1 15,9 10-5-15,-3-6-13 0,23 20-19 16,-2-7 0 0,23 13-2-16,1-7 2 0</inkml:trace>
  <inkml:trace contextRef="#ctx0" brushRef="#br0" timeOffset="167286.5683">8008 14266 76 0,'46'-21'41'16,"0"8"-3"-16,-17-3 2 15,4 6-37-15,-18 17-19 16,-15-7-21-16,-5 24-2 15,-8 0-1-15,2 20 0 16</inkml:trace>
  <inkml:trace contextRef="#ctx0" brushRef="#br0" timeOffset="167662.5895">7924 14783 92 0,'6'-34'42'16,"-15"-16"0"-16,9 8-11 15,-7-9-27-15,-9 6 0 16,-7 2-1-16,-3 7 0 16,-8 10 0-16,-1 14-2 15,1 18 0-15,4 14 0 16,7 14-1-16,8 9 0 15,12 8-1-15,9 5 1 16,13 1 0-16,8-5-1 16,8-7 0-16,7-10 1 0,0-7 0 15,-3-10-1-15,-5-5 1 16,-8-11 0-16,-12-4 0 15,-14 2 0-15,-14-21 0 16,-15 8 1-16,-8 0-4 16,-12 1-3-16,8 19-16 15,-12-8-13-15,17 18-7 16,2 10-2-16,15 19 0 15</inkml:trace>
  <inkml:trace contextRef="#ctx0" brushRef="#br0" timeOffset="168450.6348">7850 15757 41 0,'16'-2'35'16,"6"2"1"-16,-9-15-7 16,10 7-19-16,-13-14-2 0,2 1-1 15,-17-12 0-15,-2 1 0 16,-12-10-2-16,-4 1 1 15,-12-5-2-15,-2 5 1 16,-8 5-3-16,2 7 0 16,2 9-1-16,6 12 0 15,6 15-1-15,12 13 0 16,13 13-1-16,12 11 0 15,12 7 0-15,4 2 0 16,9-3 1-16,5-1-1 16,0-11 0-16,-1-7 1 15,-6-15 0-15,-10-9 0 0,-8-13 0 16,-12-8 0-1,-10-7 0-15,-9-4 0 0,-7 1 0 16,-7 5 0-16,2 4 0 16,-8 8-3-16,10 16 0 15,-1 9-7-15,20 31-18 16,-7-2-10-16,16 19-2 15,0-2-1-15</inkml:trace>
  <inkml:trace contextRef="#ctx0" brushRef="#br0" timeOffset="168971.6646">7846 16179 48 0,'8'-25'38'0,"6"13"1"15,-10-11-1-15,10 11-26 16,-14-9-6-16,1 3-2 15,-10-6 0-15,-3 3-1 16,-7-1 0-16,-4 4-1 16,-6 0 0-16,-2 8-1 15,0 8 1-15,3 10-2 16,4 8 1-16,4 9-1 15,11 9 0-15,8 5 0 16,8 4-1-16,9 3 1 16,10 1 0-16,4-4-1 15,6-4 1-15,3-7 0 16,2-4 1-16,-4-7-1 15,-8-9 1-15,-2-8-1 0,-12-9 1 16,-9-6 0-16,-15-8-1 16,-15-6-1-16,-15-2 0 15,-17-2 1-15,-12-1 0 16,-9 3 0-16,-5 0 0 15,-3 3-1-15,3 7 1 16,5-3 1-16,9 2-2 16,12-2 1-16,10-4-1 15,16 0 1-15,11-3-1 16,15-3 0-16,8 4 0 15,10 0-2-15,15 7-1 16,3-2-5-16,24 25-14 16,-16-13-9-16,16 25-6 15,-9-2-2-15,5 17 1 0</inkml:trace>
  <inkml:trace contextRef="#ctx0" brushRef="#br0" timeOffset="169429.6908">7859 16762 42 0,'20'-13'39'16,"-7"-8"2"-16,2 3-2 15,-9-15-23-15,4 10-8 0,-13-11-1 16,-7 3-3-16,-7-2-1 16,-6 3-1-16,-6 1 0 15,-2 5-1-15,-5 9 0 16,2 7-1-16,3 10 1 15,8 14-1-15,4 13 0 16,12 10 0-16,12 8-1 16,5 5 1-16,10 0 0 15,5-2 0-15,4-4-1 16,5-9 2-16,-5-10-1 15,2-13 1-15,-10-9-1 16,-1-7 1-16,-12-10 0 16,-6-6-1-16,-8-4 0 15,-7-1-1-15,-7 0 1 0,-9 2-2 16,0 9 1-16,-9 5-3 15,6 15-2-15,-6 1-10 16,20 29-10-16,-12-12-11 16,18 18-4-16,-1-7 1 15</inkml:trace>
  <inkml:trace contextRef="#ctx0" brushRef="#br0" timeOffset="169652.7036">7919 17154 52 0,'12'-8'39'0,"-1"2"1"15,-21-7-3-15,0 2-24 16,-18-8-8-16,0 2-1 16,-11 0-2-16,1 2 1 0,-4 0-2 15,4 6 0-15,4 2-2 16,5 6 0-16,12 12-5 15,-4-8-20-15,26 15-12 16,-4-4-4-16,19 7 3 16,-2-5-2-16</inkml:trace>
  <inkml:trace contextRef="#ctx0" brushRef="#br0" timeOffset="170073.7277">8093 17188 62 0,'0'0'41'0,"6"-11"-2"16,-6 11 1-16,-18-7-38 15,6 12 1-15,-1 4-2 0,-2 2 2 16,-2 0-2-16,-2 2 3 16,-6-2-2-16,1 0 2 15,-3-4-2-15,-1-5-1 16,-4-6 1-16,-1-2-1 15,1-4 0-15,1 1-2 16,2 1 2-16,5 0-2 16,5 5 2-16,5 5 0 15,14-2 0-15,-6 25-1 16,16 1 1-16,6 2 1 15,7 6-2-15,5-1 3 16,3 4-3-16,0-1 1 16,-2-5 0-16,-3-6 0 15,-8-4 0-15,-5-6 1 0,-12-3-2 16,-1-12-1-16,-28 8 2 15,2-13-2-15,-5 2-1 16,-2-4-3-16,2 6-9 16,-15-6-10-16,29 11-7 15,-9-4-11-15,26 0-2 16,-18 14 1-16</inkml:trace>
  <inkml:trace contextRef="#ctx0" brushRef="#br0" timeOffset="212272.1413">5303 9287 66 0,'18'-26'35'16,"4"9"1"-16,-8-6 0 0,5 9-21 15,-13 2-10-15,5 6 0 16,-11 6-1-16,11 10 0 16,-10 9 0-16,-1 15-2 15,-1 11-1-15,-2 13 1 16,-6 13-1-16,-3 13 1 15,-6 7-2-15,-2 1-1 16,-1 3-6-16,-5-18-26 16,15-5-4-16,3-23 1 15,17-10-3-15</inkml:trace>
  <inkml:trace contextRef="#ctx0" brushRef="#br0" timeOffset="212661.1635">5938 9384 87 0,'-24'4'36'15,"11"8"1"-15,-7-2 0 16,3 5-32-16,-5 1-1 15,6 6 0-15,3-3-2 16,8 6 0-16,6-1 0 16,10 1 0-16,11-1-1 15,8 2 0-15,6-4 1 16,5 1-1-16,4 1 0 0,-5 0 1 15,-5 1-2-15,-8 4 1 16,-16 4-1-16,-10 2 1 16,-14 0-1-16,-9 2 1 15,-8-4-1-15,-1-4 0 16,0-6-1-16,3-14-2 15,10-5-3-15,2-25-15 16,24 3-17-16,0-23 0 16,19 0-1-16,1-13 2 15</inkml:trace>
  <inkml:trace contextRef="#ctx0" brushRef="#br0" timeOffset="212843.1739">6042 9392 88 0,'-17'3'35'15,"17"-3"1"-15,0 0 0 16,22 1-32-16,10-10-1 16,14-3-2-16,12 4-8 15,-2-12-28-15,10 5 0 16,-1-5-1-16,2 5-1 15</inkml:trace>
  <inkml:trace contextRef="#ctx1" brushRef="#br0">8640 16300 0,'69'-12'0</inkml:trace>
  <inkml:trace contextRef="#ctx0" brushRef="#br0" timeOffset="213271.1984">6816 9099 59 0,'4'-11'36'16,"-8"-4"-1"-16,4 15 1 16,-14-18-12-16,14 18-18 15,-27 6 0-15,11 11-1 16,-5 1-1-16,3 11-1 15,-2 3 0-15,5 9-1 16,3-1 0-16,5 3 0 16,6-4-1-16,10-2 0 15,6-5 0-15,7-10 0 16,6-12-1-16,6-7 0 0,1-14 1 15,2-10-1-15,-4-11 1 16,-5-5-1-16,-8-8 1 16,-10-2-1-16,-11 1 0 15,-9 1 0-15,-10 10 0 16,-11 12-1-16,-3 15-2 15,-9 13-3-15,12 22-29 16,-10 2-4-16,15 13 0 16,3-2-2-16</inkml:trace>
  <inkml:trace contextRef="#ctx0" brushRef="#br0" timeOffset="299428.1263">4915 10716 20 0,'0'0'24'0,"-12"8"2"16,12-8 1-16,0 0-18 16,7-11 0-16,-7 11-1 15,9-20 0-15,-9 20 0 16,9-24 1-16,-3 14-2 15,-8-10 0-15,6 7-2 16,-8-1 0-16,4 14-1 16,-1-20-1-16,1 20-1 15,-3-14 1-15,3 14-1 16,0 0 0-16,0 0-1 15,0 10 0-15,3 5 0 16,0 0 0-16,2 8 0 0,0 4-1 16,1 6 1-16,-3 5 0 15,3 5-1-15,-3 3 1 16,0 7-2-16,-1 7 1 15,1 8-2-15,-1 7 1 16,0 5 0-16,0 8 1 16,2 1-2-16,0 1 1 15,1-7 1-15,2-9 0 16,-1-14 1-16,-1-10-1 15,0-18 0-15,1-16-3 16,-6-16-2-16,14-12-6 16,-19-16-11-16,9 6-12 15,-8-9-3-15,2 6 2 16,-3 0 0-16</inkml:trace>
  <inkml:trace contextRef="#ctx0" brushRef="#br0" timeOffset="300335.1779">5276 10784 47 0,'-18'-2'31'16,"18"2"2"-16,-14-16-2 16,5 0-23-16,9 16 0 15,0-27-1-15,8 17 1 16,-3-11-2-16,14 8-1 15,-1-5-2-15,9 3 0 16,6-1-2-16,6 4 0 16,5-2 0-16,5 4-1 0,2 2 0 15,-2 1 0 1,0 2 0-16,0 1 0 0,-5 3 0 15,-6 1 0-15,-7 2 0 16,-3 1 1-16,-5 2-1 16,-4 1 0-16,-5 2 0 15,-5 1 1-15,-3 3-1 16,1-1 0-16,-5 1 1 15,1 4 0-15,-1-1-1 16,-2 2 1-16,2 0-1 16,-3 4 1-16,1 3-1 15,0 6 0-15,-4 8 1 16,2 6-2-16,0 3 1 15,2 5-2-15,-3 4 2 16,2-2-2-16,-1 0 2 0,0-1-2 16,2-4 1-16,0-10-1 15,-2-2 1-15,-1-12-1 16,3 0-2-16,-5-8-1 15,6 0-6-15,-11-13-19 16,10-4-5-16,0 0-1 16,-14 9 1-16</inkml:trace>
  <inkml:trace contextRef="#ctx0" brushRef="#br0" timeOffset="301162.2255">6533 10707 14 0,'23'-6'24'0,"-23"6"-1"15,16-9 1-15,-16 9-15 16,6-15-1-16,-6 15-2 16,0-18 1-16,0 18 1 15,-8-28 0-15,4 16 0 16,-9-7-1-16,7 7 0 15,-8-4-2-15,5 3-1 16,-3 1-1-16,12 12 0 0,-21-15 0 16,21 15 0-16,-16 0-1 15,16 0 0-15,-14 17 0 16,6-2 0-16,1 2-1 15,-1 2 0-15,1 0 1 16,4 4-1-16,-2-2 0 16,5 0 0-16,2-3-1 15,4 2 1-15,5-6 0 16,1 0 0-16,5-4 0 15,1-3 0-15,3-2 0 16,0-5 0-16,-2-6 0 16,1-2-1-16,-1-4 0 15,-1-2 1-15,-4-5-1 16,-2-4 0-16,-7 1 0 0,-1-4-1 15,-6 4 1-15,-5 3 0 16,-3 5-1-16,-5 4 0 16,-3 10-2-16,-3 1-2 15,4 21-14-15,-8-7-15 16,7 10-1-16,-4-3-2 15,9 3 1-15</inkml:trace>
  <inkml:trace contextRef="#ctx0" brushRef="#br0" timeOffset="350708.0594">5089 12168 22 0,'0'0'27'16,"-11"-5"0"-16,11 5-6 15,0 0-7-15,0 0-13 16,0 0 1-16,-9-10-1 0,9 10 1 15,0 0 0-15,0 0 0 16,-9-6 1-16,9 6 0 16,-13-1 0-16,13 1 0 15,-13 0 1-15,13 0-1 16,-17 1 0-16,17-1 0 15,-14-1 1-15,14 1-1 16,-13-2-1-16,13 2 0 16,0 0-1-16,0 0 1 15,-10-12-1-15,10 12 0 16,1-11 0-16,-1 11 0 15,8-12-1-15,-8 12 2 16,14-16-1-16,-3 7 0 16,2 0 1-16,1-1-1 0,1 0 0 15,1-2 0-15,3 2 0 16,-1 0-1-16,1 0 1 15,1 2-1-15,-4-1 0 16,2 2 0-16,0 3 0 16,-2-1 1-16,-2 2-1 15,-1 0 0-15,-1 1 1 16,1 2-1-16,0-1 0 15,-3 1 1-15,4 1-1 16,-1 0 0-16,-3 0 1 16,1 2-1-16,2-1 0 15,-3 1 0-15,3 2 0 16,-2 0 0-16,2 0 0 15,0 2 1-15,2 0-1 0,-4 1 0 16,3 1 0-16,0 1 1 16,-5 0-1-16,2 2 1 15,-3 1 0-15,1 0-1 16,-3 3 1-16,2-2 0 15,-2 1-1-15,-1 1 1 16,-1 0-1-16,1 2 0 16,-2-1 0-16,0 0 1 15,-2 1-1-15,-1 2 0 16,-1 1 1-16,-2 0-1 15,0-2 0-15,-3 1 1 16,-1 1-1-16,2-2 0 16,-1 2 0-16,1-1 0 0,-4-1 0 15,-1 2 0-15,1 0 1 16,0 1-2-16,-5 0 2 15,2 1-2-15,-3-2 1 16,-1-2 1-16,0 4-1 16,-3 0 0-16,0-1 0 15,-1-2 1-15,-1-1-1 16,0 1 0-16,0-2 1 15,-2 1-1-15,2-1 1 16,-1-2-1-16,0-1 0 16,-1 0 1-16,1 0-1 15,1 0 0-15,-2 0 0 16,0-2 0-16,0-1 0 15,-3 1 0-15,2 1 0 16,0-2 0-16,-4 1 0 0,2-2 0 16,-1 1 0-16,-1 0 0 15,-2 1 0-15,-2-1 0 16,1-2 0-16,0-2 0 15,2 2 0-15,1-2 0 16,3-2 0-16,3-1 0 16,1-2 0-16,6-2 0 15,2 1 0-15,13-2-1 16,-15-4 1-16,15 4 0 15,0 0 0-15,-2-14 0 16,2 14 0-16,8-14 0 16,-8 14 0-16,17-19-1 15,-4 8 1-15,3 0 0 16,0-2 0-16,4 2 0 0,0 0 0 15,3 3 0-15,1-2 0 16,2 2 0-16,-1 1 0 16,-1 0 0-16,2 1 0 15,1 3 0-15,-1-2 0 16,1 2 0-16,-1 2 0 15,1 2 0-15,-1 1 1 16,0 1-1-16,2 3 0 16,-1 1 0-16,0 2 1 15,1-1-1-15,0 3 0 16,1 0 0-16,2 1 0 15,-1 2 0-15,3-3 0 16,-1 2 0-16,2-2 0 16,2 0 0-16,-1-1 0 0,-2-2-1 15,3 1 1-15,-1 0-1 16,-2-1 0-16,-1-3 0 15,1 3-2-15,-5-4 0 16,2 4 0-16,-5-5-1 16,2 4-1-16,-5-9-3 15,8 14-12-15,-11-11-15 16,-2 2 0-16,-3-2 1 15,-2 1 1-15</inkml:trace>
  <inkml:trace contextRef="#ctx0" brushRef="#br0" timeOffset="352421.157">6135 12235 48 0,'-13'10'31'15,"0"-1"0"-15,-2-2 0 16,-3 3-31-16,2-2-1 16,7 0 1-16,-5 0 0 15,2 0 1-15,1 3 1 16,-2-2 0-16,3 3 1 15,-4-1-1-15,4 4 1 16,-4-4 0-16,3 6-1 16,-3-3-1-16,3 2 1 15,-4 1 0-15,3 1-2 16,-1-2 1-16,1 1 0 15,0 3 1-15,2 1-3 16,-2-3 1-16,3 1 0 16,2 0 0-16,0 1-1 0,0 0 1 15,2-1 0-15,2-2-1 16,2 1 2-16,-3-1-1 15,7 3 1-15,-5-3 1 16,5 0 0-16,1-1-1 16,3 2 0-16,3-3 1 15,2 1-1-15,3-2 0 16,4-1 0-16,1-1 0 15,4 1 0-15,1-2-1 16,4 1 1-16,3-3-1 16,-2 1 1-16,3 1-1 15,3-1 0-15,0-1 1 16,0-1-1-16,1 0 0 15,1 1 0-15,1-3 0 16,-2-1 1-16,0-1-1 0,1-3 0 16,-1-1 0-16,-2 0 0 15,-3-1-1-15,-2-2 1 16,-1-3 0-16,-3 2 0 15,-2-2 0-15,-3-2 0 16,-3 0 0-16,-1-1 0 16,-3-5 0-16,1-1 0 15,-5-2 0-15,-1-2 0 16,-2 1 0-16,-1-3 0 15,-5-1 0-15,3-1 0 16,-3 1 0-16,-3-2 1 16,-1 1-1-16,1 0 0 15,0 0 0-15,-3 0 0 16,-1-2 0-16,-1 3 1 0,0-1-1 15,-2 3 1-15,0-1-1 16,-2-1 1-16,1 1 0 16,1 2 0-16,-1 1-1 15,1 0 1-15,0 1-1 16,-2 0 0-16,3 1 1 15,-1 0-1-15,1 3 0 16,0 0 0-16,1 1 0 16,1-1 0-16,-2 2 0 15,8 11 0-15,-13-19 0 16,13 19 0-16,-15-15 0 15,15 15 0-15,-21-10 0 16,12 7 0-16,-4 0 0 16,1 1 0-16,-1 2 0 0,0 0 0 15,-1 1 0-15,0 0 0 16,0 2 0-16,-1-1 1 15,0 0-1-15,-1 0 0 16,0 2 0-16,0-2 0 16,1 2 0-16,0-2 0 15,1 1 0-15,0 0 0 16,0 0 0-16,2 0 0 15,-1-1 0-15,3-1-1 16,10-1 1-16,-15 2-1 16,15-2 0-16,-10 1-2 15,10-1-3-15,-12 0-25 16,12 0-4-16,0 0-2 0,0 0 1 15</inkml:trace>
  <inkml:trace contextRef="#ctx0" brushRef="#br0" timeOffset="359128.5407">6696 11988 9 0,'-23'0'25'0,"23"0"0"0,-22 0-6 16,8-3-10-1,14 3-5-15,-19-3-2 0,19 3-2 16,-11-1 0-16,11 1 0 16,0 0 0-16,0 0 0 15,0 0 2-15,0 0 0 16,-10-3 1-16,10 3 0 15,0 0 0-15,0 0 1 16,0 0-2-16,0 0 1 16,0 0-2-16,9 10 0 15,-9-10 0-15,0 0-1 16,0 0 0-16,9 11 0 15,-9-11 1-15,0 0-1 16,3 10 0-16,-3-10 0 16,0 0 1-16,2 10-1 15,-2-10 2-15,0 0-1 0,0 0 1 16,-2 14 1-16,2-14-1 15,0 0 0-15,0 0 1 16,-11 14-1-16,11-14-1 16,0 0 0-16,-10 10 0 15,10-10 0-15,0 0 0 16,0 0 0-16,0 0-1 15,0 0 0-15,0 0 0 16,0 0 1-16,0 0-1 16,0 0 0-16,0 0 0 15,-5 11 0-15,5-11 0 16,0 0 0-16,0 0 0 15,0 0 0-15,0 0 1 0,0 0-1 16,12-3 0-16,-12 3 0 16,0 0 0-16,10-4 1 15,-10 4-1-15,0 0 0 16,14-6 0-16,-14 6 1 15,10-5-1-15,-10 5 0 16,0 0 0-16,13-3 0 16,-13 3 0-16,0 0 0 15,13-4 0-15,-13 4 1 16,0 0-1-16,0 0 0 15,0 0 1-15,10-3-1 16,-10 3 0-16,0 0 1 16,0 0-1-16,0 0 0 15,0 0 0-15,0 0 1 0,0 0-1 16,0 0 0-16,0 0 0 15,0 0 0-15,0 0 0 16,0 0 0-16,4-10 0 16,-4 10 1-16,0 0-1 15,0 0 0-15,0 0 0 16,0 0 1-16,0 0-1 15,0 0 0-15,0 0 0 16,0 0 0-16,0 0 0 16,0 0 0-16,0 0 1 15,0 0-1-15,0 0 0 16,-4 10 1-16,4-10-1 15,0 0 0-15,-4 14 0 16,4-14 1-16,-5 11-1 0,5-11 0 16,-2 12 0-16,2-12 0 15,-4 11 0-15,4-11 1 16,-3 15-1-16,3-15 0 15,-4 14 0-15,4-14 0 16,-2 12 0-16,2-12 0 16,0 0 0-16,-2 12 0 15,2-12 0-15,0 0 0 16,0 0 0-16,0 0 0 15,0 0 0-15,0 0 0 16,0 0 0-16,0 0 0 16,0 0 0-16,0 0 0 15,0 0 0-15,0 0 0 16,0 0 1-16,0 0-1 15,0 0 0-15,0 0 0 0,0 0 0 16,0 0 0-16,0 0 0 16,0 0 0-16,0 0 0 15,0 0 0-15,11-10-1 16,-11 10 1-16,0 0 0 15,0 0 0-15,0 0 0 16,0 0 0-16,10-10 0 16,-10 10 0-16,0 0 0 15,3-13 0-15,-3 13 0 16,-1-11 0-16,1 11 1 15,-1-13-1-15,1 13 0 16,-4-13 0-16,4 13 0 16,-3-15 0-16,3 15 0 0,-5-16 0 15,5 16 0-15,-4-15 0 16,4 15 0-16,-9-13 1 15,9 13-1-15,-7-11 1 16,7 11 0-16,-10-7-1 16,10 7 1-16,-13-5 0 15,13 5 0-15,-12 0-1 16,12 0 0-16,-13 7 0 15,13-7 0-15,-13 12 0 16,13-12 0-16,-9 18 0 16,7-7 0-16,-1 0 1 15,3 3-1-15,0-1 0 16,1-1 0-16,3 4 0 15,0-3 0-15,1 1 0 0,1 0 0 16,1-3 0-16,0 4 0 16,1-4 0-16,-1-1 0 15,-7-10 0-15,13 16-1 16,-13-16 1-16,13 9 0 15,-13-9 0-15,11 0 0 16,-11 0 0-16,0 0 0 16,16-17 0-16,-16 17-1 15,8-21 1-15,-5 6-1 16,-1 2 1-16,-1-2 0 15,-1 1-1-15,-1 1 0 16,-5-2-1-16,3 5 0 16,-5-3 0-16,8 13-3 15,-19-21-2-15,19 21-14 0,-14-9-10 16,14 9-3-16,-14-14 3 15</inkml:trace>
  <inkml:trace contextRef="#ctx0" brushRef="#br0" timeOffset="391934.4174">4849 13558 45 0,'0'0'29'16,"-13"6"-1"-16,15 5-3 15,-14-11-13-15,13 11-4 16,-1-11-1-16,-6 11 0 15,6-11-2-15,0 0 1 16,0 0-2-16,0 0-1 16,0 0-1-16,0 0 0 15,-7-19 0-15,7 8 0 16,-1-7-1-16,3 0 1 0,2-4-1 15,5 3 0-15,4-5 0 16,4 3-1-16,6 2 1 16,8 2 0-16,3 2-1 15,4 7 1-15,1 2-1 16,-2 9 1-16,-4 8-1 15,0 8 1-15,-9 11-1 16,-6 7 1-16,-5 11 0 16,-7 6 0-16,-3 8 0 15,-5 3 0-15,-4 3 0 16,-1 1 0-16,-4-2 0 15,-3-2-2-15,-6-6 1 16,-2-3 0-16,-6-10 0 16,1-4-1-16,-6-10 1 15,1-8-1-15,-4-10 1 16,1-9 0-16,-3-7 0 15,1-6-1-15,1-6 1 0,-1-3-1 16,4-3 0-16,2-2-1 16,7-3 1-16,5 2 2 15,9-1-2-15,9-1 2 16,9 4-1-16,10-1 1 15,10 3 0-15,6 7 0 16,6 5 0-16,5 7-1 16,4 4 0-16,-1 12 1 15,0 9-1-15,-3 5-1 16,1 3 1-16,-6 4-1 15,0 0 1-15,-2 0-1 16,-5-5 2-16,0-8-3 0,-3-4 1 16,-2-11-1-16,4-4-4 15,-18-22-27-15,14 6-5 16,-11-12-2-16,3 1 0 15</inkml:trace>
  <inkml:trace contextRef="#ctx0" brushRef="#br0" timeOffset="392969.4766">5598 13637 60 0,'-18'-1'37'16,"18"1"0"-16,-12-15 2 15,17 3-33-15,-9-9 0 16,9 2-2-16,-2-6 0 15,6-1-2-15,1-1 0 16,5-1 0-16,5 3-1 0,3 3 0 16,2 3-1-16,4 4 0 15,4 5 0-15,4 5 0 16,-2 9 0-16,2 8 1 15,0 8-2-15,-3 9 2 16,-1 10-1-16,-2 11 1 16,-8 5-1-16,-4 8 1 15,-11 2 0-15,-7 4 0 16,-9-4-1-16,-5-2 2 15,-8-4-2-15,-3-7 0 16,-5-8 0-16,-3-5 0 16,-1-8 0-16,-3-6 0 15,2-5 0-15,-3-6-1 16,1-6 2-16,2-5-2 0,4-1 1 15,3-6-1-15,6-3 0 16,8-2 0-16,4-3 0 16,8-3 0-16,7-1 0 15,9 2 2-15,5-5-1 16,5 2 1-16,8 2 0 15,3 2 1-15,2 1-1 16,4 5 0-16,2 6 0 16,-2 2-1-16,-2 12 0 15,0 2-1-15,-5 6 1 16,-2 4-1-16,-7 3 1 15,-1 2 0-15,-6 0 1 16,0-5-2-16,-1-3 1 0,0-5 1 16,0-6-2-16,1-8-1 15,4-4-3-15,-9-17-13 16,14 6-22-16,-13-12 1 15,7 5-3-15,-10-6 2 16</inkml:trace>
  <inkml:trace contextRef="#ctx0" brushRef="#br0" timeOffset="393770.5224">6506 13415 43 0,'0'0'36'0,"18"0"1"16,-18 0 1-16,8-11-21 15,-8-1-10-15,0 12-1 16,2-19-1-16,-2 19-2 0,-10-17 1 16,10 17-1-16,-23-6-2 15,10 9 1-15,-3 3-1 16,-2 7 0-16,2 3 0 15,2 5 0-15,4 4 0 16,2 3 0-16,3 1 0 16,7 1 0-16,3-4-1 15,7 2 1-15,1-6-1 16,5-5 1-16,2-8 0 15,0-9-1-15,2-9 0 16,-2-11 0-16,-1-7 0 16,-10-9-1-16,-3-1 0 15,-4 0-1-15,-4 6 0 0,-13 7-2 16,-4 15-2-1,-13-2-20-15,8 27-14 0,-4 3 1 16,2 15-2-16,-3 2 2 16</inkml:trace>
  <inkml:trace contextRef="#ctx0" brushRef="#br0" timeOffset="451507.8248">5077 14893 12 0,'0'0'16'16,"0"0"-3"-16,0 0-4 15,0 0 2-15,0 0-8 16,0 0 0-16,0 0 1 16,0 0 1-16,0 0 0 15,0 0 1-15,2 9-1 0,-2-9 1 16,0 0 0-16,0 0-1 15,0 0 1-15,0 0-2 16,0 0 0-16,0 0 0 16,0 0 0-16,0 0-1 15,0 0 0-15,0 0 0 16,0 0-1-16,0 0 0 15,0 0 0-15,-2-10-1 16,2 10 1-16,7-12-1 16,-7 12 0-16,9-10 0 15,-9 10-1-15,15-9 1 16,-4 4-1-16,-1 0 0 15,3 3 1-15,1 0-1 16,0-1 0-16,-2 1 0 16,6 2 0-16,-2 0 0 0,1 1 1 15,2 0-1-15,-1 4 1 16,-1 0 0-16,1 3 0 15,-5 1 0-15,1 4 1 16,-5-2-1-16,-1 5 0 16,-2-1 1-16,0 3-1 15,-3 0 0-15,2-1 0 16,-4 2 1-16,0 4-2 15,-1-1 1-15,-1-1-1 16,-1 2 1-16,-3 2-1 16,2-1 0-16,-4 3 1 15,2-4-1-15,-1 2 1 16,-3-2 0-16,0 1-1 15,-1-2 1-15,0 0 0 0,-3-3-1 16,1-3 1-16,-5 2 0 16,3-3-1-16,1 1 1 15,-1-4-1-15,0 1 0 16,-1-1 1-16,1 0-1 15,0-2 1-15,0 1-1 16,-1-1 0-16,1-1 0 16,0 0 1-16,2 0-1 15,0 0 0-15,1-1 0 16,0 0 1-16,0 0-1 15,11-8 0-15,-19 15 0 16,8-7 0-16,0 0 0 16,11-8-2-16,-21 16 1 15,10-10-1-15,11-6 2 16,-21 12-3-16,21-12 3 0,-18 8-2 15,18-8 1-15,-20 5 1 16,20-5 0-16,-16 5 0 16,16-5 0-16,-15 3 0 15,15-3 0-15,-10 3 0 16,10-3 1-16,0 0-1 15,0 0-1-15,0 0 1 16,-11-1 0-16,11 1 0 16,0 0 0-16,0 0 0 15,0 0 0-15,0 0-1 16,0 0 1-16,0 0 0 15,-9-3 0-15,9 3 0 16,0 0 0-16,0 0-1 16,0 0 1-16,0 0 0 0,0 0 0 15,0 0 0-15,10-10 0 16,-10 10 0-16,13-7 0 15,-13 7 0-15,20-6 0 16,-6 3 0-16,0-1 0 16,2 3 2-16,1 1-1 15,1 1-1-15,1 0 0 16,1 2 1-16,2-1-1 15,-2 2 0-15,2 1 0 16,-2-1-1-16,1 0 1 16,1 0 0-16,-1 0 0 15,0 1 0-15,0 1 0 16,1-3 0-16,0 1 1 15,-1-1-1-15,2 0 0 0,0-1 0 16,0-2 0-16,-1 1 0 16,0 0 0-16,-2-3-1 15,2 0 0-15,-4-2 0 16,2 1-3-16,-2-4 2 15,1 2-3-15,-4-8-2 16,10 13-7-16,-15-12-22 16,13 8-3-16,-9-6 2 15</inkml:trace>
  <inkml:trace contextRef="#ctx0" brushRef="#br0" timeOffset="454759.0107">6649 14901 15 0,'0'0'30'0,"0"0"2"15,0 0-7-15,-15-3-14 16,15 3-3-16,0 0-2 16,0 0-1-16,0 0 0 0,0 0-2 15,-12 10 0-15,12-10-1 16,0 0 0-16,-9 10 0 15,9-10 0-15,-9 11-1 16,9-11 1-16,-10 12-1 16,10-12 0-16,-9 19 1 15,9-19-2-15,-11 19 1 16,11-19 0-16,-7 21 0 15,4-10-1-15,2 0 1 16,-1-1 0-16,2-10 0 16,3 19 0-16,-3-19 0 15,8 15 0-15,-8-15-1 16,14 13 1-16,-14-13-1 15,20 6 0-15,-8-2 2 0,-2-4-2 16,3 1 0-16,0-2 0 16,-2-3 1-16,1 1-1 15,-1 0 0-15,-11 3 0 16,19-9 0-16,-19 9 0 15,17-11 0-15,-17 11 0 16,13-13 0-16,-13 13 0 16,12-14-1-16,-12 14 1 15,8-13-2-15,-8 13 2 16,3-14 0-16,-3 14 0 15,0-16 0-15,0 16 0 16,-9-17 0-16,9 17 2 16,-13-16-2-16,13 16 0 15,-17-15 0-15,4 10 0 16,3-1 1-16,-3 2-1 0,-1 2 0 15,-1 2 0-15,1-1 0 16,0 1 0-16,2 0 0 16,0 0 0-16,0-1-1 15,12 1-1-15,-17-3-1 16,17 3-2-16,-14-8-17 15,14 8-14-15,0 0-2 16,0 0 1-16</inkml:trace>
  <inkml:trace contextRef="#ctx0" brushRef="#br0" timeOffset="511053.2306">4952 16252 24 0,'0'0'17'0,"-1"-10"-2"0,1 10-1 16,0 0-5-16,0 0-3 15,0 0-2-15,0 0-2 16,0-10-1-16,0 10 1 15,0 0-1-15,0 0 0 16,0 0 0-16,0 0 1 16,0 0-1-16,0 0 1 15,-10-11 0-15,10 11 0 16,-8-11 0-16,8 11 0 15,-10-15 1-15,10 15-1 16,-5-19 0-16,9 9-1 16,0-3 0-16,6 2 0 15,4-3 0-15,5 2-1 16,2 2 1-16,5 2-1 0,0 1 1 15,1 5-1-15,2 3 0 16,-1 1 1-16,-2 6-1 16,0 1 0-16,-1 4-1 15,-3 1 2-15,0 3-1 16,-2 2 0-16,-4 5 1 15,-3 4 0-15,-5-2 0 16,-8 4-1-16,-5-1 1 16,-6 0-2-16,-8 1 3 15,-6-4-3-15,-4-5 2 16,-8 0-2-16,-1-6 1 15,-3-1 0-15,-1-3 0 16,-1-2 0-16,2-2 0 16,1-3 0-16,7-3 0 15,5-1-1-15,8-2 1 0,6-3-1 16,14 5 1-16,0-14-2 15,11 10 1-15,3-3 0 16,8 2 0-16,-3-1 0 16,7 3 0-16,0 2 1 15,1 2 0-15,2 2 0 16,1 2 1-16,4 2 0 15,-1 2 0-15,4 5 0 16,1 1 0-16,0 4-1 16,1 7 1-16,-1 1-1 15,-2 3 1-15,-1 6-1 16,-5 1 0-16,-4 2 0 0,-6-2 0 15,-4 2 1-15,-7-5-1 16,-6-1 0-16,-7-4 0 16,-9 0 1-16,-7 0-2 15,-10 0 2-15,-8-5-1 16,-12-3 0-16,-10-4 0 15,-7-3 1-15,-6-5-1 16,-5-3 0-16,-3-7-2 16,-1-10-3-16,17 8-22 15,-2-10-7-15,17-3 2 16</inkml:trace>
  <inkml:trace contextRef="#ctx0" brushRef="#br0" timeOffset="512075.289">6026 16308 0 0,'0'0'23'15,"0"0"0"-15,-17 4-21 16,17-4-1-16,0 0-1 16,0 0 0-16,7-10 2 15,-7 10 0-15,10-10 2 16,-10 10 1-16,2-14 1 15,-8-2 0-15,6 16 2 16,-11-22 1-16,11 22-2 16,-22-20 0-16,22 20-1 15,-25-17-2-15,13 13-1 0,-7 1 0 16,3 5-1-16,-3 2-1 15,0 5 0-15,-5 7-1 16,0 4 1-16,-3 5 0 16,0 5-1-16,-5 2 1 15,3 6-2-15,0 3 2 16,0 5-2-16,5 1 2 15,0 4-2-15,8 2 1 16,4 1 0-16,9 0 0 16,7-2 0-16,11-6 0 15,11-2 1-15,10-9-1 16,8-5 0-16,9-12 0 0,10-5 0 15,4-10 0 1,3-6 0-16,2-9-1 0,-2-7 1 16,-5-11 0-16,-8-8-1 15,-7-10 2-15,-15-7-1 16,-13-4 2-16,-10-5 0 15,-17-2-2-15,-8-3 2 16,-13 3-2-16,-11 7-1 16,-10 14-3-16,-12 4-15 15,-1 25-15-15,-6 8 1 16,-2 12 0-16</inkml:trace>
  <inkml:trace contextRef="#ctx0" brushRef="#br0" timeOffset="513111.3483">6689 16178 14 0,'0'0'29'0,"0"0"1"16,0 0-1-16,0 0-30 15,-10-6-2-15,10 6-1 16,0 0-2-16,-18-8-2 15,18 8 4-15,-19-3 1 16,5 2 4-16,-2 2 1 16,-6-3 2-16,2 8 2 15,-8-6 1-15,7 11 0 16,-10-4 0-16,9 9-2 15,-2 3-3-15,7 2 0 16,1 2-1-16,8 0-1 0,11 0-1 16,1-6-1-16,14 4-1 15,3-12-3-15,12 0 1 16,0-12-1-16,8 1 2 15,-1-12 1-15,2-1 1 16,0-7 3-16,-5-4 0 16,-3 0 3-16,-10-6 0 15,-4 3 0-15,-13 1-3 16,-13 7-2-16,-10 5-10 15,-15 4-19-15,-10 6 1 16</inkml:trace>
  <inkml:trace contextRef="#ctx0" brushRef="#br0" timeOffset="564782.3037">4850 17650 15 0,'0'0'28'0,"0"0"-12"15,0 0-7-15,-2-9-2 0,2 9 4 16,0 0-2-16,11-6-1 15,-11 6-2-15,0 0-1 16,0 0 0-16,12-8 3 16,-12 8-2-16,0 0-3 15,0 0 0-15,0 0 0 16,0 0 0-16,0 0 0 15,-12-6-1-15,12 6 0 16,0 0 0-16,5-11 0 16,-5 11-1-16,8-12 0 15,-8 12-1-15,13-15 0 16,-3 7 1-16,2-1-1 15,2 1 1-15,3-3-1 16,3 2 0-16,2 0 1 0,-1 0-1 16,1 1 1-16,1 1-1 15,1 2 1-15,-1 2-1 16,-1 3 1-16,-2 1-1 15,-2 3 1-15,0 1-1 16,-1 3 0-16,-2 6 1 16,-2 1-1-16,1 0 0 15,-1 3 0-15,-2 0 0 16,-2-1 1-16,2-1-1 15,-3 1 0-15,0 1 0 16,-4-1 1-16,-2-2-1 16,1 1 2-16,-3 0-2 15,0-16 1-15,0 0-1 0,0 0 0 16,0 0 1-16,-12 53-1 15,12-53 0-15,0 0 0 16,0 0 0-16,-29 47 0 16,29-47 0-16,0 0 1 15,0 0-1-15,-46 38 0 16,46-38 0-16,0 0 0 15,0 0 0-15,-50 36 0 16,50-36 0-16,0 0 0 16,0 0 0-16,0 0 0 15,-55 25 0-15,55-25 0 16,0 0 0-16,0 0 0 15,0 0 0-15,0 0 0 16,0 0 0-16,0 0 0 0,0 0 0 16,0 0 0-16,0 0 0 15,0 0 3-15,0 0-2 16,0 0-1-16,0 0 0 15,59-15 1-15,-59 15-1 16,0 0 0-16,51 7 2 16,-51-7-3-16,0 0 2 15,59 19 1-15,-59-19-1 16,0 0-2-16,62 37 3 15,-62-37-1-15,0 0-1 16,53 51 0-16,-53-51 0 16,0 0 1-16,42 62-1 15,-42-62 3-15,19 43-3 16,-19-43 1-16,15 47-1 0,-15-47-1 15,10 45 1-15,-10-45-2 16,3 43 3-16,-3-43-1 16,0 0 1-16,-9 56-1 15,9-56 0-15,0 0 0 16,-28 50 0-16,28-50 2 15,0 0-1-15,-43 41-1 16,43-41 0-16,0 0 1 16,-57 33 1-16,57-33 2 15,0 0-2-15,-68 22-1 16,68-22 0-16,-52 9-1 15,52-9 2-15,-55 1-1 16,55-1 0-16,-55-7-1 16,55 7 0-16,-57-14 1 15,57 14 0-15,-53-21-2 0,53 21-3 16,-50-26-1-16,50 26-4 15,-47-26-33-15,47 26 2 16,0 0-3-16,-43-54 0 16</inkml:trace>
  <inkml:trace contextRef="#ctx0" brushRef="#br0" timeOffset="567944.4846">6005 17554 10 0,'0'0'32'0,"11"-3"1"15,-11 3 2-15,10-10-24 16,5 5-3-16,-15 5-1 0,15-10-2 16,-15 10-1-16,11-6 0 15,-11 6-1-15,0 0-1 16,0 0 0-16,0 0 0 15,0 0 0-15,0 0 0 16,0 0 0-16,0 0 0 16,-11-5 0-16,11 5 0 15,-14-7 0-15,14 7-1 16,-23-8 0-16,10 6 0 15,-4-3 1-15,-1 4-2 16,0-2 1-16,-2 4 0 16,-1 1-1-16,0 2 1 15,-2 1-1-15,1 0 0 16,2 1 1-16,0 2-1 0,-1 3 0 15,3-3 1-15,-1 4-1 16,1 1 0-16,3-1 0 16,0 3 0-16,0 4 0 15,4-2 0-15,0 4 0 16,1 2 1-16,3-1-2 15,7-22 2-15,0 0-2 16,0 0 1-16,-10 54 0 16,10-54 0-16,0 0 0 15,2 47-1-15,-2-47 1 16,0 0 0-16,8 50 1 15,-8-50 0-15,0 0 0 16,24 38-2-16,-24-38 2 0,0 0 1 16,0 0-1-16,48 45 0 15,-48-45-1-15,0 0-1 16,52 16-1-16,-52-16 4 15,0 0-4-15,56-1 1 16,-56 1 0-16,0 0 0 16,58-22 1-16,-18 3 0 15,-10-8 1-15,-1-1-1 16,-8 0 0-16,-4-3 0 15,-8 0 0-15,3 2 0 16,-10 1 1-16,3 3-1 16,0 1 0-16,-4 1 0 15,1-2 0-15,-2 4 0 16,0 1 1-16,0 3-1 15,-1 4 0-15,1 13 0 0,0-17 1 16,0 17-1-16,0 0 1 16,0 0-1-16,0 0 0 15,0 0 0-15,0 0 1 16,0 0-1-16,0 0 0 15,0 0 0-15,0 0 0 16,2 17 1-16,-1-5-1 16,0 3 0-16,2 3 1 15,-1 5-1-15,0 4 0 16,-2-27 1-16,0 0 3 15,4 54-4-15,-4-54 1 16,1 51 0-16,-1-51 0 16,4 57-3-16,-4-57 4 15,3 62-2-15,-3-62-2 0,6 64 3 16,-6-64-1-16,4 68-2 15,-4-68 3-15,5 72-2 16,-5-72 2-16,5 71-3 16,-5-71 3-16,4 65-4 15,-4-65 3-15,5 55 1 16,-5-55-1-16,5 44 2 15,-5-44-4-15,0 0 1 16,4 43-2-16,-4-43 0 16,0 0-2-16,0 0-3 15,0 0-23-15,0 0-9 16,0 0 0-16,0 0 0 15</inkml:trace>
  <inkml:trace contextRef="#ctx0" brushRef="#br0" timeOffset="568664.5258">6496 17586 1 0,'0'0'33'0,"0"0"1"16,-3-12 1-16,3 12-20 15,0 0-3-15,0 0-1 16,-5-13-3-16,5 13-1 16,0 0-3-16,0 0 0 15,-16 11-2-15,16-11 2 16,-15 15-2-16,7-4 0 15,-3 2-1-15,2 4 0 16,1-1 0-16,2-2 0 16,0 3 0-16,4 0-1 15,2-4 1-15,3 1-1 0,3 0 0 16,-6-14 1-16,21 16-1 15,-9-9 1-15,1-5-1 16,1 1 1-16,0-2-1 16,1-5 0-16,-1 0 1 15,0-2-2-15,-3-3 2 16,1 2-1-16,-1-2 0 15,-11 9 0-15,16-21-1 16,-9 11 1-16,-3-1 1 16,0 1-1-16,-4 10 0 15,3-23 0-15,-4 11 0 16,-2-3 0-16,-3 1 0 15,-1 2 1-15,-2 0-1 0,-3 1 0 16,-1 1 0-16,-3 2 0 16,0 4-1-16,-3 0-1 15,2 7-1-15,-4-3-8 16,21 0-27-16,-26 8-1 15,26-8-1-15,-12 1 0 16</inkml:trace>
  <inkml:trace contextRef="#ctx0" brushRef="#br0" timeOffset="590447.7716">828 17928 24 0,'-23'-43'31'0,"23"43"2"15,0 0-1-15,0 0-20 16,0 0-3-16,0 0-1 16,0 0-3-16,0 0 0 15,0 0-1-15,0 0 4 16,0 0-5-16,0 0-1 15,0 0-1-15,0 0 3 16,0 0-1-16,0 0 0 16,0 0 0-16,-5 51-4 15,5-51 4-15,15 59-4 16,-15-59 3-16,19 76-3 15,-9-36 2-15,1 2-1 16,-2-3 1-16,-9-39 0 16,20 74 0-16,-20-74-1 0,16 62 1 15,-16-62-1-15,9 42 1 16,-9-42-1-16,0 0 0 15,0 0 1-15,0 0-1 16,0 0 2-16,-6-41-3 16,6 41 2-16,-9-63-3 15,9 63 1-15,-8-73-1 16,8 73 2-16,-7-74-2 15,7 74 2-15,1-65 0 16,-1 65-2-16,8-46 2 16,-8 46 2-16,0 0 0 15,0 0-2-15,47-19 2 16,-47 19-3-16,0 0 3 15,48 57 1-15,-48-57-2 0,30 65-3 16,-30-65 3-16,30 75-3 16,-30-75 1-16,27 76 4 15,-27-76-4-15,21 67-2 16,-21-67 3-16,15 52 0 15,-15-52-1-15,0 0 3 16,0 0-2-16,0 0-3 16,0 0 3-16,0 0-2 15,0 0 1-15,7-61 5 16,-7 61-6-16,-1-68 0 15,1 68 0-15,1-73 3 16,-1 73-2-16,6-73 2 16,-6 73-2-16,8-64-1 0,-8 64 2 15,13-53 1 1,-13 53-1-16,0 0 1 0,0 0 0 15,33-41-2-15,-33 41 3 16,0 0-1-16,0 0 1 16,44 45-4-16,-44-45 4 15,22 46-4-15,-22-46 3 16,18 57 0-16,-18-57-2 15,16 64-2-15,-16-64 1 16,15 65 2-16,-15-65-7 16,10 59-4-16,-10-59-29 15,7 55 0-15,-7-55-2 16,0 0 5-16</inkml:trace>
  <inkml:trace contextRef="#ctx0" brushRef="#br0" timeOffset="595100.0378">1660 17949 9 0,'0'0'29'15,"0"0"-1"-15,0 0 2 16,0 0-20-16,-52-15-5 15,52 15-2-15,0 0-1 16,0 0 0-16,0 0-1 16,0 0 1-16,-47 19 0 15,47-19 0-15,0 0 1 16,0 0 1-16,0 0 0 15,0 0 0-15,0 0 0 16,0 0 0-16,0 0 0 16,0 0-1-16,0 0-1 15,0 0 0-15,0 0 1 16,0 0-1-16,0 0 1 15,0 0 0-15,0 0-1 16,0 0-1-16,0 0 1 0,0 0-1 16,0 0-3-16,0 0 4 15,0 0-2-15,0 0 1 16,0 0-1-16,0 0 1 15,0 0 0-15,0 0 0 16,0 0 3-16,0 0-3 16,0 0-4-16,0 0 0 15,0 0 4-15,0 0 0 16,0 0-1-16,0 0-1 15,0 0-1-15,0 0 3 16,0 0 1-16,-24 41-1 16,24-41-3-16,0 0 0 15,0 0 0-15,0 0 2 0,0 0 0 16,0 0-2-16,0 0 2 15,-27 44 1-15,27-44-1 16,0 0 1-16,0 0 0 16,0 0 0-16,0 0 0 15,0 0 1-15,0 0-1 16,0 0-3-16,0 0 3 15,0 0 0-15,0 0 0 16,0 0-1-16,0 0 1 16,0 0 0-16,0 0 0 15,0 0 2-15,0 0-3 16,0 0 0-16,0 0-1 15,0 0 1-15,0 0 0 16,0 0-2-16,0 0 1 0,0 0 0 16,0 0 0-16,0 0-1 15,0 0 2-15,0 0-1 16,0 0 0-16,0 0 2 15,0 0-1-15,0 0 0 16,0 0 0-16,0 0 0 16,0 0 0-16,0 0 0 15,0 0 1-15,0 0-1 16,0 0 0-16,47-33 4 15,-47 33-4-15,0 0 0 16,0 0 0-16,0 0 1 16,0 0-1-16,0 0 0 15,0 0 0-15,0 0-4 16,0 0 4-16,51-25 0 0,-51 25 0 15,0 0 0-15,0 0 0 16,0 0 0-16,0 0 0 16,54-32 3-16,-54 32-3 15,0 0-1-15,0 0 1 16,0 0 0-16,50-36 0 15,-50 36-1-15,0 0 4 16,0 0-6-16,0 0 3 16,0 0-1-16,35-47 4 15,-35 47-1-15,0 0-3 16,0 0 0-16,0 0-3 15,0 0 4-15,0 0 2 16,0 0-2-16,-42-41-4 16,42 41 2-16,0 0 2 0,0 0 2 15,0 0 2-15,-57-1-4 16,57 1-1-16,0 0 4 15,0 0 1-15,-49 18-5 16,49-18 1-16,0 0-3 16,0 0 5-16,0 0-3 15,-48 54 0-15,48-54-1 16,0 0 1-16,-21 46 0 15,21-46 2-15,0 0-2 16,-8 54-2-16,8-54 5 16,0 0-2-16,6 60 0 15,-6-60 1-15,0 0 1 16,18 57-2-16,-18-57 3 15,0 0-3-15,34 49 1 16,-34-49-2-16,0 0 1 0,0 0 0 16,56 44-1-16,-56-44 1 15,0 0-1-15,47 15-1 16,-47-15-1-16,0 0-3 15,0 0-5-15,60 2-26 16,-60-2-1-16,0 0-1 16,0 0-1-16</inkml:trace>
  <inkml:trace contextRef="#ctx0" brushRef="#br0" timeOffset="596264.1044">1945 17692 8 0,'-15'0'30'0,"15"0"0"15,-13-2 1-15,13 2-25 16,0 0-1-16,-12-8-3 16,12 8 0-16,0 0-1 15,0 0 1-15,0 0 1 16,0 0 0-16,5 12 0 15,-5-12 2-15,1 11-1 16,-1-11 0-16,1 15 0 16,3-4 0-16,-4-11-1 15,0 0-2-15,0 0 4 16,0 0-1-16,0 0-2 15,10 53 1-15,-10-53 2 16,0 0-1-16,0 0-4 0,8 55 1 16,-8-55-4-16,0 0 4 15,9 42-1-15,-9-42-2 16,0 0 1-16,11 53-2 15,-11-53 6-15,0 0-2 16,8 54 1-16,-8-54-4 16,0 0 4-16,10 58-3 15,-10-58 1-15,0 0-1 16,11 54 0-16,-11-54-1 15,0 0 1-15,10 49 1 16,-10-49-1-16,0 0 1 16,11 47-1-16,-11-47 1 15,0 0-1-15,12 40-1 16,-12-40-2-16,0 0-2 0,0 0-1 15,12 41-4-15,-12-41-18 16,0 0-10-16,0 0 3 16</inkml:trace>
  <inkml:trace contextRef="#ctx0" brushRef="#br0" timeOffset="597330.1653">2252 17731 3 0,'0'0'28'15,"0"0"0"-15,0 0-11 16,0 0-7-16,0 0-3 16,0 0 0-16,-6-12-2 15,6 12 0-15,0 0-1 16,-5-12 0-16,5 12 1 15,0 0-1-15,0 0 0 16,0 0 0-16,0 0-1 16,-4-11 0-16,4 11-1 15,0 0 0-15,0 0 0 16,0 0 0-16,0 0-1 15,0 0 1-15,0 0-1 16,-3 17 1-16,3-17 0 0,-3 18-1 16,3-18 1-16,0 0-1 15,0 0 0-15,0 0 3 16,0 0-3-16,-10 55 0 15,10-55-1-15,0 0-1 16,0 0 1-16,-4 64 1 16,4-64-1-16,0 0-1 15,0 43 4-15,0-43-1 16,0 0-1-16,4 58 2 15,-4-58-1-15,4 42 0 16,-4-42-3-16,5 41 1 16,-5-41-3-16,5 39 3 15,-5-39-3-15,0 0 2 16,11 58 1-16,-11-58-1 0,0 0 3 15,9 55-3-15,-9-55 2 16,0 0-3-16,5 48 2 16,-5-48-5-16,0 0-1 15,0 0-5-15,-3 47-24 16,3-47-3-16,0 0 1 15,0 0 1-15</inkml:trace>
  <inkml:trace contextRef="#ctx0" brushRef="#br0" timeOffset="598750.2466">2144 17795 3 0,'0'0'25'0,"0"0"-1"16,0 0-7-16,0 0-10 15,0 0-2-15,0 0 2 16,0 0 0-16,0 0 0 15,0 0 1-15,0 0 1 16,0 0-2-16,0 0-1 16,0 0 0-16,0 0-2 15,0 0-1-15,0 0 0 16,0 0-1-16,0 0 1 15,0 0-4-15,0 0 3 16,0 0 0-16,0 0 1 16,1 48-1-16,-1-48-3 15,0 0 2-15,0 0 0 16,0 0 3-16,0 0-6 0,0 0 2 15,0 0 1-15,0 0-1 16,0 0 1-16,0 0 0 16,0 0 0-16,0 0-4 15,0 0 4-15,0 0 1 16,0 0-4-16,-14 37 1 15,14-37 2-15,0 0-3 16,0 0 1-16,0 0 5 16,0 0-3-16,0 0 1 15,0 0-2-15,0 0 4 16,0 0-4-16,0 0 1 15,0 0-1-15,0 0-3 16,0 0 3-16,0 0 1 16,0 0-1-16,0 0-2 15,0 0 2-15,0 0 4 0,55 5-4 16,-55-5 1-16,0 0-1 15,0 0-3-15,49-1 4 16,-49 1-1-16,0 0 0 16,48-3-3-16,-48 3 3 15,0 0 0-15,50-8 1 16,-50 8-1-16,0 0 0 15,0 0 0-15,52-11 0 16,-52 11 1-16,0 0-1 16,0 0 0-16,0 0 3 15,0 0 0-15,0 0-3 16,0 0 3-16,0 0-1 15,0 0 1-15,0 0-4 16,0 0-1-16,0 0 1 0,0 0 0 16,0 0 0-16,0 0-3 15,0 0-2-15,0 0-1 16,0 0-1-16,0 0-9 15,0 0-20-15,0 0 0 16,0 0 3-16</inkml:trace>
  <inkml:trace contextRef="#ctx0" brushRef="#br0" timeOffset="600643.3548">2525 17927 24 0,'0'0'31'0,"0"0"0"16,0 0-1-16,-49 31-22 16,49-31-7-16,0 0 1 15,0 0-1-15,0 0 0 16,0 0 1-16,0 0 0 0,0 0 0 15,0 0 0-15,0 0 1 16,0 0 0-16,0 0 0 16,0 0 1-16,0 0-1 15,0 0 0-15,0 0 0 16,0 0 0-16,0 0-1 15,0 0-1-15,0 0 0 16,0 0 0-16,0 0 2 16,0 0-3-16,51-40 1 15,-51 40 0-15,0 0 1 16,49-14-1-16,-49 14-1 15,0 0 0-15,58-18 1 16,-58 18-4-16,0 0 0 16,58-19 3-16,-58 19 1 15,0 0-1-15,51-13-4 16,-51 13 4-16,0 0 1 0,0 0-1 15,45-11 4-15,-45 11-3 16,0 0-1-16,0 0-3 16,0 0 3-16,0 0-4 15,0 0 4-15,0 0 5 16,0 0-6-16,0 0 1 15,0 0 0-15,0 0 3 16,0 0-1-16,0 0-2 16,0 0 0-16,0 0-3 15,0 0 3-15,0 0 0 16,0 0-1-16,0 0-4 15,0 0 4-15,0 0 3 16,0 0-3-16,0 0 3 0,0 0-3 16,0 0 0-16,0 0 0 15,0 0 3-15,0 0-2 16,0 0-1-16,0 0 1 15,13-20 0-15,-16 11-2 16,3 9-1-16,-4-15 1 16,4 15 0-16,-6-19-1 15,6 19 0-15,-9-15 1 16,9 15-1-16,0 0 3 15,-15-3 0-15,15 3-1 16,-19 3 1-16,9 1 1 16,-3-1-1-16,1-2 0 15,0 3 1-15,1-2-1 16,1-1 1-16,-2 1-1 15,12-2 0-15,0 0 0 0,0 0 3 16,0 0-3-16,0 0 3 16,0 0-1-16,0 0 1 15,-46 19-3-15,46-19 3 16,0 0 0-16,0 0-3 15,0 0 0-15,-38 54 1 16,38-54-1-16,0 0-1 16,-22 42 0-16,22-42-1 15,0 0 1-15,-20 59-1 16,20-59 3-16,-8 45-3 15,8-45 1-15,-4 46 0 16,4-46 4-16,6 45-3 16,-6-45 1-16,9 41-1 15,-9-41-2-15,0 0 2 0,33 52 0 16,-33-52 1-16,0 0-4 15,46 35 2-15,-46-35 0 16,0 0 1-16,59 10 2 16,-59-10-2-16,0 0-1 15,58-8 0-15,-58 8 3 16,0 0-4-16,53-17 0 15,-53 17-2-15,0 0-2 16,0 0-6-16,49-23-25 16,-49 23 1-16,0 0 1 15</inkml:trace>
  <inkml:trace contextRef="#ctx0" brushRef="#br0" timeOffset="602085.4373">3208 17858 18 0,'0'0'26'0,"0"0"-1"16,0 0 1-16,0 0-28 15,0 0 1-15,0 0 1 16,0 0 1-16,0 0 1 16,0 0 2-16,0 0 1 15,0 0 1-15,-20 5 0 16,10-21-2-16,7 2-2 15,-4-2 1-15,5 2-2 0,-3-4 0 16,3 5-1-16,-5 3 0 16,7 10-1-16,-18-6 2 15,8 4 0-15,-2 2-1 16,-3 2 0-16,0 2 0 15,-3 1 0-15,-2 0 1 16,20-5-1-16,0 0 3 16,0 0 1-16,-48 18-1 15,48-18 1-15,0 0-1 16,0 0 1-16,-47 33-1 15,47-33 0-15,0 0-2 16,0 0 0-16,-42 42 0 16,42-42 0-16,0 0-2 15,-19 47 0-15,19-47 1 0,0 0-1 16,-13 54 0-16,13-54-1 15,0 0 1-15,4 59-1 16,-4-59 2-16,0 0 1 16,20 55-1-16,-20-55 1 15,0 0 0-15,36 46-1 16,-36-46 1-16,0 0-1 15,51 28-3-15,-51-28 3 16,0 0 0-16,64 7 0 16,-64-7 0-16,45-8 0 15,-45 8 2-15,0 0-1 16,66-35 3-16,-66 35-3 15,0 0 0-15,52-54-1 16,-52 54 2-16,22-44-1 0,-22 44-2 16,21-59 1-16,-22 11-2 15,-4 4-1-15,-5 4 0 16,-2-1 0-16,2 8-1 15,4 4 1-15,1 7 1 16,4 5-1-16,3 2 2 16,0 1 1-16,-2 14 0 15,8-14-1-15,-8 14 1 16,0 0 0-16,9-10 0 15,-9 10 0-15,0 0 0 16,2 11 0-16,-2-11 0 16,0 15 1-16,1-1 0 15,-1 1-1-15,2 1 1 0,-1 1-1 16,-1-17 2-16,0 0-2 15,0 0 2-15,1 51 2 16,-1-51-1-16,0 0-3 16,2 59 1-16,-2-59 1 15,1 39-1-15,-1-39 1 16,3 46-3-16,-3-46 0 15,2 51 0-15,-2-51 3 16,2 53-3-16,-2-53 1 16,3 54-2-16,-3-54-2 15,2 49-4-15,-2-49-9 16,2 45-17-16,-2-45-2 15,0 0-2-15</inkml:trace>
  <inkml:trace contextRef="#ctx0" brushRef="#br0" timeOffset="664007.9789">13195 2139 57 0,'11'2'31'15,"-11"-2"-1"-15,10-7-1 16,-10 7-28-16,13-10-1 15,-13 10 0-15,12-8 1 16,-12 8-1-16,0 0 2 16,0 0 0-16,0 0 1 15,5-13 1-15,-5 13 1 16,0 0 1-16,0 0-1 15,-13-12-1-15,13 12 1 16,0 0-2-16,0 0 0 16,-11-3-2-16,11 3 0 0,0 0-1 15,0 0 0-15,-15 4 0 16,15-4 0-16,-14 0 0 15,3 0 0-15,-1 0 0 16,-3 0 0-16,-3 1 0 16,-4 4 0-16,-1-4 0 15,-3 4 1-15,-1 1-1 16,-1 0-1-16,0 1 1 15,1-1-1-15,1 1 1 16,4-5 0-16,2 5-1 16,4-4 1-16,3 2-1 15,0 0 1-15,13-5-1 16,-16 10 0-16,16-10 0 15,0 0 0-15,-11 14 0 16,11-14 0-16,0 0 1 0,-7 14 0 16,7-14 0-16,-4 11 0 15,4-11 0-15,-3 13 0 16,3-13 0-16,-4 15 1 15,4-15-1-15,-4 21 0 16,1-11 0-16,0 0 1 16,2 4-1-16,-1-2 1 15,-1 0-1-15,2 0 1 16,-3 1-1-16,1-3 0 15,3-10 0-15,-6 20 1 16,6-20-1-16,-8 13 0 16,8-13 1-16,0 0-1 15,-10 13 1-15,10-13-1 16,0 0 1-16,0 0-1 0,0 0 1 15,-12 5-1-15,12-5 0 16,0 0 0-16,0 0 0 16,5-11 0-16,-5 11-1 15,11-17 1-15,0 5 0 16,3 0-1-16,4-1 1 15,2-3-1-15,6 2 1 16,3-2 0-16,4 4 0 16,4 3 0-16,-1 2 0 15,4 2 0-15,-1 2 0 16,0 3 0-16,-1 4 0 15,3 3 0-15,-7 1 0 16,2 6 0-16,-2 1 0 16,-2 2 0-16,1 2 0 0,-4 4 1 15,-4 5-2-15,-2 1 1 16,-3 1 0-16,-4 2 0 15,-2 2 0-15,-4-2 0 16,-7 0 0-16,-4 2 1 16,-3-4-1-16,-4-1 1 15,-6-2 0-15,-3 0 0 16,-4-4 0-16,-7-1 1 15,-4-2-2-15,-4 0 1 16,-3-5 0-16,-4 4 0 16,-5-7-1-16,1 1 0 15,-3-6 0-15,2-5-1 16,2-4-1-16,-3-7 0 15,8-3-2-15,-2-12-1 16,8 7 0-16,-3-13-10 0,10 11-19 16,-3-3-1-16,10 6 1 15,0-1 0-15</inkml:trace>
  <inkml:trace contextRef="#ctx0" brushRef="#br0" timeOffset="664969.034">13998 2090 45 0,'0'0'27'0,"0"0"2"15,0 0-5-15,0 0-20 16,0 0 0-16,10 1 1 15,-10-1 1-15,0 0 1 16,0 0 0-16,15-4 1 16,-15 4-2-16,0 0 1 15,0 0-3-15,0 0 1 16,5 11-3-16,-5-11 0 15,0 18 0-15,0-5-2 16,-1 2 1-16,1 3-1 16,-5 2 0-16,4 1 0 0,-5 3 0 15,3 6 1-15,-3 3-1 16,0 9 1-16,0 1 0 15,2 5-1-15,-3 4 1 16,0 0-1-16,1 1 1 16,-2-3 0-16,1 0-1 15,-1-4 2-15,3-1-2 16,1-2 1-16,1-5 0 15,1 0 0-15,1-5-2 16,1-3 0-16,0 0-1 16,0-6-1-16,6-1-3 15,-6-23-9-15,2 26-22 16,-2-26 2-16,3 13-2 15,-3-13 2-15</inkml:trace>
  <inkml:trace contextRef="#ctx0" brushRef="#br0" timeOffset="665968.0912">14797 2167 48 0,'-10'6'24'0,"10"-6"1"16,0 0-1-16,10-5-26 16,-10 5 2-16,0 0 1 15,14-8 3-15,-14 8 0 16,0 0 3-16,-5-13 1 15,5 13-2-15,-12-3 0 16,12 3-3-16,-19-1-1 16,8 2 0-16,-6-1 0 15,6 1-1-15,-8 2 1 16,5 1-1-16,-3 2 1 15,1-1-1-15,-2 3-1 16,0 2 0-16,0 1 0 16,0 4 0-16,1 0 0 0,1 2 1 15,5 1-1-15,3-2 0 16,4 0 0-16,7 0 0 15,5-2 0-15,4-4 1 16,9-4-1-16,5-4 0 16,2-3 0-16,5-4 0 15,2-6-1-15,1-3 1 16,-3-1 0-16,0-2-1 15,-5-1 1-15,-5-2 0 16,-6 2-1-16,-9-1-5 16,-1 9-12-16,-14-3-14 15,-7 6-1-15,-10 2 0 16,-7 7 0-16</inkml:trace>
  <inkml:trace contextRef="#ctx0" brushRef="#br0" timeOffset="724474.4376">14659 3487 76 0,'0'0'31'0,"0"0"-4"16,12-13-3-16,-9 2-29 16,-3 11-2-16,7-19 1 15,-7 19 3-15,5-16 3 16,-7 5 2-16,2 11 4 15,-13-20 2-15,13 20-1 16,-20-15-1-16,20 15 0 16,-26-16-4-16,9 10-1 15,-2 1 0-15,-5 0 0 16,0 0-1-16,-4 4 1 15,2-1-1-15,0 6 1 0,-2 0-1 16,4 2 1-16,0 2 0 16,5 2-1-16,2 3 1 15,6-1 0-15,3 2-1 16,4 0 0-16,3 2 0 15,4 0 1-15,3-2 0 16,2 5-1-16,1-3 1 16,3 3-2-16,-1-1 3 15,3 3-2-15,0-4 2 16,-1 1-2-16,1 2 0 15,2-1 1-15,1 1 0 16,2-1-1-16,1 1 1 16,-1 0 0-16,2 2-1 15,2 1 2-15,-1 1-1 0,0 0 0 16,0 3 0-16,2 3-1 15,-2 0 1-15,0 3 0 16,-2 0-1-16,0-1 0 16,-3 0 0-16,-1 2 1 15,-3-4-1-15,-2 0 0 16,-4-4 1-16,-3-2-1 15,-4 0 0-15,0-2 0 16,-4-3 0-16,-2 0 0 16,-3-1 0-16,-3-1-1 15,-4-3 1-15,1 0-1 16,-6-3 1-16,-2 0 0 15,-4-2 0-15,-2-2 0 16,-1-1 0-16,-1-2 0 0,-4-2 0 16,0 2 0-16,1-4 0 15,-1-2 0-15,0-2 0 16,0 0 0-16,5-5 1 15,2 0-1-15,4-1 0 16,6-3 1-16,5-2-1 16,2-1 1-16,7-1-2 15,3-4 2-15,4 0-1 16,4-1 1-16,5-2-1 15,3 1 0-15,0-1 0 16,3 0 0-16,4-1 0 16,1 0 0-16,2 2 1 15,-1-1-1-15,5 2 0 16,-5-1 0-16,1 0 0 15,-1 0 0-15,-1 1 0 0,-3-1 0 16,0 2 1-16,-4-3-1 16,0-2 0-16,0 2 1 15,-2-2-1-15,0 0 0 16,0 0 1-16,-2 1-1 15,-1 2 0-15,-3-1 0 16,-2 2 0-16,-3 0 0 16,0 3-1-16,-4-2 2 15,-3 1-2-15,0 3 1 16,-2 1-2-16,-2-1 1 15,1 4-2-15,-5-2-1 16,12 15-4-16,-23-23-9 16,23 23-18-16,-20-13-1 15,20 13 0-15,-23-8 0 0</inkml:trace>
  <inkml:trace contextRef="#ctx0" brushRef="#br0" timeOffset="724918.463">15020 3512 63 0,'0'0'15'0,"0"0"-13"15,12-12-2-15,-12 12-28 16,10-17-3-16,0 18 15 16</inkml:trace>
  <inkml:trace contextRef="#ctx0" brushRef="#br0" timeOffset="725278.4836">15058 3472 11 0,'0'0'27'16,"0"0"0"-16,0 0 2 15,-11 12-3-15,-1-11-14 16,12-1-7-16,-21 15-1 16,12-5-3-16,-5-2 1 15,6 1 0-15,-3 1 0 16,5 2 0-16,6-12 0 15,-4 21-2-15,4-21 1 16,7 16 1-16,-7-16-1 0,18 13 1 16,-4-10 0-16,5 2 0 15,-1-4 0-15,5 0-1 16,-1-3 1-16,0 0-2 15,1-3 1-15,1-3 1 16,-5-2-2-16,0-1 2 16,-2-1-2-16,-4-2 1 15,-6-2-2-15,-5 3 2 16,-4 0-2-16,-10 2 2 15,-3 2-2-15,-4 0 1 16,-6 4-1-16,-3 0 0 16,0 3-2-16,-4-3-1 15,9 10-8-15,-7-10-20 16,8 5 0-16,1-2-2 15,6 1 3-15</inkml:trace>
  <inkml:trace contextRef="#ctx0" brushRef="#br0" timeOffset="741580.416">13467 3386 31 0,'0'0'28'15,"23"-15"-1"-15,-14 3 0 16,2 1-18-16,0 5-6 15,-11 6 0-15,16-11 1 16,-16 11 0-16,0 0 1 16,4-10 1-16,-4 10 0 15,0 0 0-15,0 0 0 16,-12 1 0-16,12-1-2 15,0 0-1-15,-13 5-1 16,13-5 0-16,0 0 0 16,-10 1 0-16,10-1 0 0,0 0-1 15,0 0 0-15,0 0 0 16,0 0 0-16,0 0-1 15,0 0 1-15,-13 7 0 16,13-7-1-16,0 0 1 16,-13 7-1-16,13-7 0 15,-17 4 1-15,4 2-1 16,-3-1 0-16,-6 1 0 15,-1-1 0-15,-5 1 1 16,-1 2-1-16,-1 1 0 16,0 1 1-16,2 0-1 15,1 2 0-15,3-2 0 16,3 0 0-16,2 1 0 15,3-1 0-15,1-2 0 0,1-1 0 16,3-1 0-16,-1-3 0 16,2 2 0-16,10-5 0 15,-14 4 0-15,14-4-1 16,0 0 1-16,0 0 0 15,0 0-1-15,0 0 1 16,0 0 0-16,0 0-1 16,0 0 1-16,0 0-1 15,0 0 1-15,12 2 0 16,-12-2 0-16,0 0 0 15,0 0 0-15,0 0 0 16,0 0 1-16,10-5-1 16,-10 5 0-16,0 0 0 15,0 0 1-15,11 1-1 0,-11-1 0 16,0 0 0-16,14 6 0 15,-14-6-1-15,13 9 2 16,-13-9-2-16,10 13 2 16,-4-2-2-16,-1 0 1 15,-3 5 0-15,2-1 1 16,-4 5-1-16,-3-3 0 15,1 4 1-15,-2-1-1 16,-1-2 1-16,-1 1-1 16,-1-3 1-16,1-2-1 15,-1 0 1-15,0-4-1 16,7-10 0-16,-10 18 0 15,10-18 1-15,0 0-1 16,0 0 0-16,-11 10 0 0,11-10 0 16,0 0 0-16,0 0 0 15,0 0 1-15,-11-11-1 16,11 11 0-16,0 0 0 15,-5-14 0-15,5 14 0 16,0 0 0-16,2-15 0 16,-2 15 0-16,3-13 1 15,-3 13-1-15,0 0-1 16,4-14 1-16,-4 14 0 15,0 0 0-15,10-11 0 16,-10 11 0-16,14-7-1 16,-14 7 1-16,18-7 0 15,-7 6 0-15,1 0 0 16,1 1 0-16,2 0 0 15,1 2 0-15,3 1 0 0,3 2 0 16,-1 2 0-16,2 2 0 16,0 1 0-16,1 4 1 15,0 0-1-15,-1 1 0 16,-4 5 0-16,2-2 0 15,-5 2 0-15,0-1 0 16,-3 2 0-16,0-2 0 16,-2 2 1-16,-2 0-1 15,0 0 0-15,-2 0 0 16,0 1 0-16,-2-2 0 15,-1 3 0-15,-1 1 0 16,-3 0 0-16,-2-2 0 0,0 1 0 16,-4-1 0-1,1 2 1-15,-5-3-1 0,0-2 0 16,-1 1 0-16,-1-3 0 15,-2 2 0-15,-1-4 0 16,-3 0 0-16,2-3-1 16,-2-1 1-16,-1-1-1 15,-5-3 1-15,-1 0-1 16,-1-4 1-16,-2 0-1 15,-1-3 1-15,-1 0 1 16,-5-2-2-16,2 0 1 16,-2 0 1-16,-2-3-2 15,7-1 1-15,-5-2 2 16,7-1-3-16,0-4-1 15,16 7-16-15,-6-15-17 16,14 4 0-16,-3-10-2 0,4 3 1 16</inkml:trace>
  <inkml:trace contextRef="#ctx0" brushRef="#br0" timeOffset="770121.0484">13413 5098 14 0,'0'0'12'0,"-11"4"-3"16,11-4 0-16,0 0-22 15,0 0 1-15,-13-11 6 16,13 11 2-16,-6-17 3 16,1 5 4-16,0 0 2 15,2 0 0-15,-2-1-1 16,1 1 0-16,3-1 1 0,-3-2 1 15,4 15 3-15,0-24 3 16,0 24 0-16,0-19 1 16,0 19 0-16,-2-19-1 15,2 19-2-15,-5-14-3 16,5 14-1-16,-8-12 0 15,8 12 1-15,0 0 1 16,0 0-1-16,-17-16-1 16,17 16-1-16,0 0 1 15,0 0-2-15,-11-5 0 16,11 5-1-16,0 0 0 15,0 0 0-15,0 0-1 16,0 0 0-16,0 0-1 16,0 0 0-16,-11-5 0 0,11 5 0 15,0 0-1-15,-17 3 1 16,7 0-1-16,-3 0 1 15,-5 3-1-15,-2 2 1 16,-3 0-1-16,2 5 1 16,-3-1 0-16,-2 5-1 15,1-1 1-15,-2 6-1 16,2-2 1-16,-2 5-1 15,0 3 1-15,0 2-1 16,-1-1 1-16,2 3-1 16,2 2 1-16,0 1-1 15,3-1 0-15,0 2 0 16,5-2 0-16,-2 1 0 15,7-3 0-15,-1 2 0 16,3-3-1-16,2-3 1 0,5-2 0 16,2-2 0-16,2-1-1 15,5-2 1-15,3-2 0 16,5-4-1-16,4-2 1 15,3-1 0-15,6-4 0 16,3-2 0-16,5-2 0 16,1-1 0-16,2-3 0 15,2-4 0-15,-2-1-1 16,4-5 1-16,-2 1 0 15,-3-2 0-15,-2-2 1 16,-3-1-1-16,-1-2 0 16,-5 0 0-16,-1-2 0 15,-10 2 0-15,-2-2 0 16,-5-1 0-16,-4 2 0 0,-6 0 0 15,-6 1 0-15,-2 1 0 16,-6-2 1-16,-2 5-1 16,-6-1 0-16,-4 4 0 15,0 2 0-15,-2 2 0 16,-5 3 0-16,1 4 0 15,-5 5 1-15,-1 5-1 16,1 5 0-16,1 5 1 16,0 6-1-16,7 2 0 15,2 3 0-15,6-1-1 16,9 4-2-16,1-10-2 15,23 4-32-15,-13-14 0 16,9 0-1-16,-7-16-2 16</inkml:trace>
  <inkml:trace contextRef="#ctx0" brushRef="#br0" timeOffset="771735.1407">14187 4964 20 0,'10'-3'24'0,"-8"-11"1"15,-2 14 0-15,12-9-16 16,-12 9-6-16,7-14 0 0,-7 14 2 16,5-10 2-16,-5 10 1 15,0 0 1-15,-4-13 0 16,4 13-1-16,0 0-2 15,0 0-1-15,0 0 0 16,-13 9-3-16,13-9 1 16,-11 12-1-16,11-12-1 15,-20 18 1-15,6-9-1 16,-2 5 1-16,-5-2-1 15,0 2-1-15,-3-2 1 16,-4 1 1-16,-3-3-2 16,1 2 1-16,-4-4 0 15,2 2-1-15,-2-2 2 0,2-2-2 16,3 0 2-16,0 0-3 15,1-3 2-15,5 1-1 16,3 0 2-16,4-3-3 16,3 2 1-16,3-2 0 15,10-1 0-15,-12 2 0 16,12-2 0-16,0 0 0 15,0 0 0-15,2 13 0 16,-2-13 0-16,7 14 0 16,-2-4 1-16,0 1-1 15,-2 1 0-15,-2 2 0 16,2 2 1-16,-3-1-1 15,0 1 0-15,0 1 0 16,-2-2 1-16,1 4-1 0,0-5 0 16,0 0 1-16,1-3-1 15,2-1 0-15,-2-10 1 16,5 15-1-16,-5-15 0 15,0 0 0-15,12 6 1 16,-12-6-1-16,18-8 0 16,-6-1-1-16,3 0 1 15,2-2 0-15,3 0 0 16,2-4 0-16,2 3-1 15,0 1 1-15,3 0 0 16,3 3 0-16,1-1 0 16,1 6 0-16,4 0 0 15,1 3 0-15,2 4 0 16,2 3 0-16,-1 5 0 0,3 7 0 15,-1 3 0-15,-1 1-1 16,-2 4 1-16,-7 3 0 16,-4 3-1-16,-5-1 1 15,-8 0 0-15,-8-1 0 16,-8-2 0-16,-8 0 1 15,-9-2-1-15,-7-4 1 16,-10 0-1-16,-7-4 0 16,-5 0 0-16,-5-1 3 15,-4-3-3-15,1-1 2 16,-1-2-4-16,6-10 1 15,5 6-5-15,-4-18-21 16,17 3-8-16,-9-12-4 16,10 1 2-16</inkml:trace>
  <inkml:trace contextRef="#ctx0" brushRef="#br0" timeOffset="772645.1928">14736 4938 45 0,'8'-13'31'0,"-8"13"-1"16,6-11-1-16,-6 11-24 16,0-13-2-16,0 13 1 15,0 0-1-15,1-13 0 0,-1 13 1 16,0 0 0-16,0 0-1 15,-19 2 1-15,19-2 0 16,-16 13-2-16,16-13 1 16,-18 21-1-16,11-5 0 15,-3-1-1-15,1 4 1 16,2-1 0-16,1 4-3 15,2-3 3-15,1 0-3 16,3-3 2-16,3-2-2 16,0-4 2-16,-3-10-3 15,15 10 2-15,-4-13 2 16,0-3-2-16,5-4 2 0,-2-5-2 15,4-1 1 1,-2-5-2-16,-3 3 1 0,-3-2-1 16,-2 1-1-16,-7 2-1 15,-12-1-7-15,-2 12-24 16,-16-1-1-16,-5 7-1 15,-12-1 0-15</inkml:trace>
  <inkml:trace contextRef="#ctx0" brushRef="#br0" timeOffset="837178.8839">12961 6334 42 0,'-20'1'31'0,"20"-1"0"16,-15 2 1-16,15-2-10 16,0 0-18-16,-12-6-1 0,12 6 0 15,0 0 2-15,0 0-1 16,0 0 0-16,0 0-1 15,0 0 0-15,0 0-1 16,0 0 1-16,0 0-1 16,0 0 0-16,0 0 0 15,0 0 0-15,0 0 0 16,0 0 0-16,0 0-1 15,0 0 1-15,0 0-1 16,0 0 0-16,0 0-1 16,0 0 1-16,-3 10 0 15,3-10-1-15,0 0 1 16,0 0-1-16,11 11 0 15,-11-11 1-15,11 3-1 16,-11-3 0-16,18 3 1 0,-9-1-1 16,5-1 1-16,1-2-1 15,5 1 0-15,2 0 0 16,3-3 0-16,6 2 0 15,3 1 0-15,1-1 0 16,1 1 1-16,1 1-2 16,1 0 2-16,-2 3-1 15,1-3 0-15,-1 4 0 16,-3 0 0-16,2-1-1 15,-1 0 1-15,-1 3 0 16,-1-1 0-16,-3 1 0 16,-4-1 0-16,-2 0-1 15,-4-1 1-15,-5 1 0 16,-14-6 0-16,14 8 0 0,-14-8-1 15,0 0 1-15,-2 13 0 16,2-13 0-16,0 0 0 16,-15 10 0-16,15-10 0 15,-14 5 0-15,14-5 0 16,-15 2 0-16,15-2 1 15,-15 4-1-15,15-4 0 16,-16 3 0-16,16-3 0 16,-13 6 0-16,13-6 0 15,-16 15 0-15,7-4 0 16,-3 5 1-16,1 4 1 15,-3 3-2-15,-2 5 2 16,1 5-1-16,-4 3 1 0,0 5-2 16,-4 2 2-16,2-1-2 15,-3 4 1-15,1-2-1 16,2 1 1-16,0-4-1 15,3-2 0-15,1-3-1 16,4-4 1-16,2-3 0 16,4-5-1-16,0-5-1 15,0-6 0-15,4-1-4 16,-6-16-8-16,9 4-23 15,0 0 0-15,0 0 0 16,5-20-2-16</inkml:trace>
  <inkml:trace contextRef="#ctx0" brushRef="#br0" timeOffset="845574.3641">14315 6332 22 0,'-9'-13'24'0,"9"13"-1"16,1-14 2-16,-1 14-11 15,7-16-12-15,-7 16 0 16,6-12 1-16,-6 12 2 0,0 0 0 16,-6-12 2-16,6 12-1 15,-11 0 0-15,11 0-1 16,-18 4 0-16,18-4-2 15,-18 5 0-15,18-5 0 16,-17 6 0-16,17-6-1 16,-12 5 1-16,12-5-1 15,0 0 0-15,0 0 0 16,0 0 0-16,0 0 0 15,0 0 0-15,0 0 0 16,0 0-1-16,0 0 0 16,0 0-1-16,0 0 1 15,11 2-1-15,-11-2 0 16,0 0 0-16,0 0 0 15,12 0 0-15,-12 0 0 0,0 0 0 16,0 0 0-16,0 0 0 16,0 0 0-16,2 11-1 15,-2-11 2-15,-5 12-1 16,5-12 0-16,-6 14 0 15,6-14 1-15,-7 18-1 16,2-7 1-16,5-11 0 16,-10 20 0-16,5-9-1 15,1-1 1-15,-1 2 0 16,0-2 0-16,5-10 0 15,-13 17 0-15,13-17 0 16,-10 20 0-16,10-20-1 16,-9 16 0-16,9-16 0 15,-5 11 1-15,5-11-1 0,0 0 0 16,0 0-1-16,14 1 1 15,-14-1 0-15,14-10 0 16,-14 10 1-16,18-11-1 16,-18 11 0-16,15-15 0 15,-15 15 0-15,14-15 1 16,-14 15-1-16,15-14 0 15,-15 14 0-15,20-18 1 16,-7 7-1-16,1 2 0 16,1-1 0-16,3 0 0 15,4 1 0-15,1-1 0 16,3 2 1-16,1 0-1 15,0 0 0-15,2 2 0 0,-2 1 0 16,-2 4 0-16,-3 1 1 16,-1 4-1-16,-3 0 0 15,-2 4 1-15,-3 1-1 16,-3 4 1-16,-2-1-1 15,0 2 1-15,-2 1-1 16,-1 1 0-16,-2 0 1 16,-2 0-1-16,-1 0 0 15,-2 3 0-15,-1-1 0 16,-1-1 0-16,-2 2 0 15,0-1 1-15,0 1 0 16,-3-2 0-16,0 0-1 16,-1 1 2-16,-2-3-2 15,2 0 1-15,-3-2-1 0,0 0 0 16,-1 1 0-16,-2-3 0 15,1 1 0-15,-2-3 0 16,-1 0 0-16,1 1 0 16,1-1 0-16,-2 0 0 15,2-1 0-15,0-1 0 16,1 0 0-16,4 0 0 15,0-1-1-15,0-1 1 16,11-5 0-16,-19 11 0 16,19-11 0-16,-12 8 0 15,12-8-1-15,0 0 1 16,-10 11 0-16,10-11 0 15,0 0 0-15,0 0 0 16,12 12 0-16,-12-12 1 0,17 6-1 16,-5-4 0-16,3 0 0 15,5 2 0-15,2-2 0 16,2-1 0-16,4 3 0 15,4 0-1-15,0 1 1 16,-1 0 0-16,-1-1 0 16,-2 3 0-16,-2 2 0 15,-4 2 1-15,-5 0-1 16,-2 2 0-16,-4 3 1 15,-6 1-1-15,-1 5 0 16,-5 0 1-16,-3 4-1 16,-4 0 0-16,-1 1 0 15,-5-1 0-15,-3 2 0 16,-5 1 0-16,-3-2 0 15,-3-1-2-15,-2-3 1 0,-2-1 0 16,-3-5 0-16,0-1-1 16,-1-1 1-16,-2-3-1 15,2-6 2-15,-1 0 0 16,0-2-1-16,0-2 0 15,0-2 1-15,0 0-2 16,3-2 0-16,-2-6 0 16,10 3-5-16,-10-15-21 15,16 10-6-15,-2-8-1 16,13 0-1-16</inkml:trace>
  <inkml:trace contextRef="#ctx0" brushRef="#br0" timeOffset="846878.4387">15083 6477 46 0,'0'0'22'15,"0"0"-5"-15,0 0-1 0,0 0-19 16,0 0-2-16,-1 15-2 16,1-15 2-16,0 0 11 15,0 0-1-15,-13 1 6 16,13-1 1-16,-22 8-5 15,12 1 1-15,-6-6-3 16,1 7-2-16,-2 0-1 16,4 2-1-16,-1-4 2 15,6 3-2-15,8-11 1 16,-10 22 0-16,10-22 0 15,5 18 1-15,-5-18-2 16,16 17 0-16,-2-11 0 16,1 0 1-16,2 0-2 15,2-2 0-15,1 0 0 0,1-3-1 16,1-1 0-16,0-2-1 15,0-1 1-15,-2-2 0 16,1 0 0-16,-3-3-1 16,-3 0 2-16,-1 0 0 15,-5-4 1-15,-1 2-1 16,-6-1 0-16,2 0 1 15,-7 0-1-15,-1 1 1 16,-5-3-1-16,-4 3 0 16,-2 0 1-16,0 4 0 15,-4-3 0-15,-1 4 0 16,0 0 0-16,-1 1 0 15,1 3-2-15,5-3-2 16,5 8-6-16,-7-4-20 0,7 0-1 16,10 0-2-16,-19 2 1 15</inkml:trace>
  <inkml:trace contextRef="#ctx0" brushRef="#br0" timeOffset="871260.8333">12904 7821 20 0,'0'0'29'0,"0"0"1"16,0 0-1-16,-3 20-15 0,-9-17-2 15,15 13-1-15,-3-16-3 16,-10 19-1-16,10-19-1 16,-7 19-1-16,7-19 1 15,-8 14-1-15,8-14-3 16,-8 10 0-16,8-10 0 15,0 0 1-15,-13 4 0 16,13-4 0-16,0 0 0 16,0 0 0-16,-8-13-1 15,8 13-1-15,5-17 0 16,3 5 0-16,4-3-1 15,5-3 0-15,5-2 0 16,3-1 0-16,8-1 0 16,2-1 0-16,3 3 0 0,1 0-1 15,-2 4 1-15,3 5 0 16,-7 6-1-16,0 5 1 15,-5 4 0-15,-5 9 0 16,-6 7-1-16,-5 3 1 16,-4 4 0-16,-11 7 0 15,-3 0-1-15,-12 4 1 16,-3 3 0-16,-8 4 0 15,-7-3 0-15,-3 3-1 16,-4-1 1-16,0-3-1 16,4 0 2-16,4-1-2 15,4-2 1-15,9-2 0 16,9 1-1-16,10 3 2 0,6 2-2 15,10-3 1-15,8 2-1 16,4-5 1-16,9 0-1 16,1-8 0-16,5-7 1 15,2-8-1-15,2-8 0 16,-2-7 0-16,-2-9 1 15,-2-6 0-15,-2-7 0 16,-2-5 1-16,-3-6-1 16,-1-4 1-16,-4 1 0 15,-7-6-1-15,-2 3 1 16,-9-2-1-16,-9 4 0 15,-11 2 0-15,-12 5 0 16,-15 3 0-16,-13 2 1 16,-10 6 1-16,-10 0 0 0,-6 5 0 15,1-3 0 1,1 2 0-16,6 0-1 0,8-1 0 15,15 2-3-15,9-3-4 16,25 6-30-16,-1-6-2 16,14 8 1-16,3-2-3 15</inkml:trace>
  <inkml:trace contextRef="#ctx0" brushRef="#br0" timeOffset="872004.8758">13920 7906 53 0,'0'0'29'15,"0"0"-2"-15,20 5-14 16,-8-5-37-16,3-4-7 15,2 1-1-15,-1-1 2 16</inkml:trace>
  <inkml:trace contextRef="#ctx0" brushRef="#br0" timeOffset="872470.9025">14019 7868 50 0,'-12'-5'33'0,"2"1"2"15,-3-2-2-15,13 6-21 16,-16-8-5-16,16 8-4 16,-12-9-2-16,12 9 0 15,-7-10 0-15,7 10-1 16,-4-10 2-16,4 10-1 15,-4-10 2-15,4 10 0 16,0 0-1-16,0 0 1 16,-5-12 0-16,5 12 0 15,0 0-1-15,0 0-1 16,0 0 0-16,3 15 0 0,-3-15 0 15,4 15 0-15,-4-15 1 16,7 22-1-16,-3-9 1 16,2 3-1-16,-2 2 1 15,3 1-1-15,-4 3-1 16,2 3 2-16,-1 0-1 15,3 9 0-15,-6-2-1 16,0 5 0-16,-2 0 1 16,1 3-2-16,-1 2 2 15,0 3-2-15,-3-3 1 16,-2 0-1-16,2 1 1 15,-1-3 0-15,2-3 0 16,-2-5-1-16,1-2-1 0,1-9 0 16,4-1-2-16,-1-20-2 15,6 24-6-15,-6-24-25 16,0 0 0-16,13-5-2 15,-3 0 2-15</inkml:trace>
  <inkml:trace contextRef="#ctx0" brushRef="#br0" timeOffset="873401.9557">14600 7702 78 0,'0'0'35'0,"0"0"-1"16,0 0 0-16,-10 10-36 15,10-10-2-15,0 0 1 16,0 12-1-16,0-12 3 16,-6 16 2-16,-3-7 2 15,-3 5 1-15,-8-4-1 16,1 9 2-16,-6-9 0 15,3 7 0-15,-1-4-2 16,7 4 1-16,0 1-3 16,7 0 1-16,4 2-2 0,5-1 0 15,5 2 0-15,2-4-1 16,6-2 1-16,5-2 0 15,0-6-1-15,5-5 1 16,2-6 0-16,0-7 0 16,3-5 1-16,1-7-1 15,-1-4 0-15,-4-3 0 16,1-3 0-16,-3-1-1 15,-9 1 0-15,-6 2-1 16,-5 7-1-16,-13 3-1 16,-5 15-2-16,-20-2-6 15,2 25-5-15,-26-2-17 16,6 10-1-16,-12 4-1 15,0 8 2-15</inkml:trace>
  <inkml:trace contextRef="#ctx0" brushRef="#br0" timeOffset="946681.1471">13427 9147 0 0,'0'0'18'0,"0"0"-7"15,14-1-4-15,-14 1-1 16,15 0-1-16,-15 0-3 16,15-3 2-16,-15 3 4 0,17-2 1 15,-17 2 1-15,0 0 1 16,0 0-3-16,14-3 0 15,-14 3-1-15,0 0-1 16,-10-7-1-16,10 7 1 16,-14-5-1-16,14 5 1 15,-19-6 0-15,19 6 0 16,-23-9-1-16,13 8-1 15,-7-4-1-15,6 4-2 16,-7-2 0-16,5 4 1 16,-7-1-1-16,4 2 0 15,-6 3 0-15,2 0 0 16,-2 1 0-16,3 2 0 15,1-1 0-15,0 1-1 16,1-2 1-16,1 3-1 0,2-2 1 16,0 1-1-16,2 3 0 15,1-1 0-15,-1 2 0 16,3 3 0-16,0 1 1 15,2 1-1-15,1 0 0 16,0 2 0-16,3-1 0 16,2 1 1-16,-1-1-1 15,4 1 0-15,1-2 0 16,2 4 1-16,-1-4-1 15,4 0 1-15,2 1-1 16,0-1 1-16,5-1-1 16,3 0 1-16,0 0-1 15,3-1 2-15,1-1-1 16,2 1 0-16,1 0 0 0,-1 2 1 15,3-2-1-15,0 1 0 16,-2 4 0-16,4-1 0 16,-3 1-1-16,0 1 1 15,-2 2-1-15,-1 4 0 16,-3-1 1-16,-3 0-1 15,-4 1 0-15,-5 3 1 16,-3-2-1-16,-4 2 1 16,-4-1-1-16,-4-1 1 15,-3-2 0-15,-1 0-1 16,-4-4 0-16,-2-2 1 15,-1 0-1-15,-5-6 0 16,-2-1 0-16,0-2 0 0,-5-3 0 16,0-4 0-16,1-1 0 15,-4-2-1-15,3-4 1 16,1-2 0-16,-1-3 0 15,3-4 0-15,1 0-1 16,0-2 1-16,4-4 0 16,1 0-1-16,4-3 1 15,0 0 0-15,2-1 0 16,5 2 0-16,1-3 0 15,5-1 0-15,4 0 0 16,4 1 0-16,4-2 1 16,3 1-1-16,4-1 0 15,6-1 0-15,2 2 0 16,2-1-1-16,1 5 1 0,3-1 0 15,1 1 0-15,-1 3 0 16,1 0 0-16,-3 2 0 16,1-3 0-16,0 5-1 15,-3-2 0-15,-2 1 1 16,-4 0-1-16,1-2 0 15,-5 1 1-15,-1-3-1 16,-2 0 1-16,-3-2 0 16,-1 0 1-16,0-2-1 15,0-2 0-15,-2 0 0 16,-1 0 0-16,1 2 0 15,-4-1 0-15,-2 3-1 16,0-1 1-16,-4 2 0 16,1 4 0-16,-2-1-1 0,-1 5 0 15,-2-3-1-15,8 14-3 16,-12-21-2-16,12 21-24 15,1-11-4-15,-1 11-1 16,-3-11 0-16</inkml:trace>
  <inkml:trace contextRef="#ctx0" brushRef="#br0" timeOffset="948573.2553">14492 9144 59 0,'0'0'30'15,"-16"-2"-8"-15,16 2-4 0,0 0-23 16,0 0-4-16,-7-16 0 15,7 16 2-15,0 0 3 16,0 0 3-16,0 0 8 16,-16-14 4-16,16 14-3 15,-13-2-2-15,13 2 1 16,-22-4-1-16,8 4-2 15,-8-4-1-15,3 3-1 16,-7-2 0-16,0 3-1 16,-4-2 0-16,-2 2 0 15,-1 0 1-15,-1 2 0 16,-3-1 0-16,6 5 1 15,-5-2-1-15,6 6 1 16,-4-3 1-16,6 3-2 0,-2 1-1 16,5 3 1-16,0-1-1 15,4 5 0-15,3-1-1 16,4 1 1-16,4 4-1 15,5 3 1-15,2-3-1 16,6 4 1-16,2-3-1 16,4 1 1-16,4-1-1 15,2-2 1-15,1 0 0 16,5-4 0-16,0-2-1 15,2-2 1-15,0-3-1 16,1-1 1-16,1-3-1 16,1-1 0-16,-1-2 0 15,4-2 1-15,-4-2-1 0,3-2 0 16,1-1-1-16,-3-3 1 15,1-1 0-15,-5-1 0 16,0-1 0-16,-3-4 0 16,-3-1 0-16,-2-5 0 15,-3 1 0-15,-1-5 0 16,-2-4 1-16,-1 0-1 15,0-2 0-15,-3 0 0 16,-1 1 1-16,0 1-1 16,-2-2 0-16,0 3 1 15,-1 3-1-15,0 0 0 16,0 3 1-16,-1 1-1 15,-1 2 1-15,0 1 0 16,-1 3 0-16,2 3-1 0,-2 1 1 16,3 10 1-16,-3-14 0 15,3 14 0-15,0 0 0 16,0 0 0-16,0 0 0 15,0 0-1-15,1-11 0 16,-1 11 0-16,0 0-1 16,0 0-1-16,13 2 1 15,-13-2 0-15,0 0-1 16,7 11 1-16,-7-11 0 15,2 13 0-15,-2-13 0 16,0 17 0-16,0-17 0 16,2 18 1-16,-2-18-1 15,3 19 0-15,-3-19 0 16,7 16 0-16,-7-16 1 0,12 14-1 15,-12-14 0-15,10 11 0 16,-10-11 0-16,9 8 0 16,-9-8 0-16,0 0 0 15,11 12 0-15,-11-12 0 16,3 11 0-16,-3-11 0 15,0 11 0-15,0-11 0 16,0 18 0-16,0-18 0 16,-4 18 0-16,-1-6 1 15,4 5-1-15,-3 1 0 16,2 4 0-16,0 1 1 15,1 3-1-15,1 1 0 16,0 4 0-16,0-2 0 16,1 4 0-16,1-1 0 15,0 1 1-15,-1 3 0 0,1-1 0 16,-1 0 0-16,0-1 0 15,0-1 0-15,0 0 0 16,2-3 0-16,-3-2-1 16,1 2 0-16,-1-4 0 15,2-2 0-15,-2 3 0 16,-1-6 0-16,-1 1 0 15,0-2 0-15,-1-2-1 16,2 0 1-16,-3-3 0 16,2-1 0-16,0-3 0 15,-3-1-1-15,5-10 1 16,-3 17-2-16,3-17 0 15,0 0 0-15,0 0-2 0,0 0 0 16,0 0-1-16,0 0 1 16,12 9-1-16,-12-9 2 15,12 4 1-15,-12-4 0 16,11 13 2-16,-11-13-1 15,14 17-1-15,-14-17-6 16,13 13-23-16,-13-13-2 16,4 13-2-16,-4-13 1 15</inkml:trace>
  <inkml:trace contextRef="#ctx0" brushRef="#br0" timeOffset="949707.3202">14768 9136 39 0,'7'17'21'16,"-7"-17"-6"-16,0 0-4 15,0 0-24-15,0 0 0 16,0 0 4-16,0 0 6 15,1-12 3-15,-1 12 6 16,0 0 6-16,-9-10 4 16,9 10-1-16,-12-8-5 15,12 8-3-15,-15-7-2 0,15 7-1 16,-18-8 0-16,18 8 0 15,-22-5 1-15,22 5 0 16,-23 1-2-16,23-1 0 16,-22 7-1-16,22-7-1 15,-19 9-1-15,19-9 1 16,-17 12 0-16,17-12 0 15,-7 14-1-15,4-4 2 16,3-10-1-16,4 15 0 16,-4-15 0-16,9 16 0 15,-9-16-1-15,19 15 1 16,-5-7-1-16,0-2 0 0,-1 0 0 15,3 1 1 1,-3-2-1-16,1-1 1 0,-3-2-1 16,3 2 1-16,-4-3 0 15,-10-1 0-15,19-1 0 16,-19 1-1-16,18-6 1 15,-18 6-1-15,13-8 0 16,-13 8 0-16,8-16 0 16,-8 16 1-16,5-14-1 15,-5 14 0-15,-5-15 2 16,5 15-2-16,-10-12 0 15,10 12 0-15,-19-5-2 16,6-1 1-16,1 3-2 16,-7-1 0-16,6 5-2 15,-8-8-3-15,10 9-7 16,-10-4-16-16,4 1-2 0,3 0 2 15,-1 0 0-15</inkml:trace>
  <inkml:trace contextRef="#ctx0" brushRef="#br0" timeOffset="996567.0004">13238 10679 10 0,'12'-1'25'0,"7"6"0"16,-19-5-3-16,16-4-12 15,-4 7-2-15,-12-3 0 16,13-6-1-16,-13 6 0 15,0 0 0-15,-14-11 1 16,14 11 1-16,-24-6-1 16,10 6-2-16,-5-7 0 15,8 5 1-15,-10-6-2 16,9 5 0-16,-5-7-1 15,6 4 0-15,-4-1-1 16,2 1-2-16,-2-2 0 16,-2 2-1-16,-1 2 0 15,-2 0 0-15,-5 3 0 16,-2 2 0-16,-2 2 0 0,-4 1 0 15,0 4 1-15,-4 1-1 16,-2 3 0-16,1 3 1 16,2 2-1-16,2 4 0 15,2 4 1-15,7 3-1 16,3 2 0-16,7 6 0 15,7 0 0-15,8-1 0 16,8 0-1-16,6-3-1 16,9-4 1-16,8-6-2 15,7-5 2-15,6-11-2 16,5-6 3-16,2-6 0 15,2-6 0-15,0-5 2 16,0-4-1-16,0 1 1 16,-6-6-1-16,-4 1 1 0,-6 3-2 15,-8-2 0-15,-6 2 0 16,-8 3 0-16,-5 4 0 15,-10 3 0-15,-6 0 0 16,-8 8 0-16,0 0 0 16,-4 3 1-16,1 1 0 15,0 2 0-15,2 2 0 16,2 2-1-16,0-1 1 15,13-5-1-15,-11 21 1 16,11-11-1-16,0 3 0 16,5 2 1-16,0 2-1 15,0 3 0-15,2 0 0 16,-1 5 0-16,0 4 0 0,0 7-2 15,-1 7 2-15,2 8-1 16,-1 6 1-16,0 5-1 16,2 5 0-16,-2-3 0 15,3 1 0-15,-3-6 0 16,3-7-2-16,-5-14-1 15,6-7-1-15,-8-17-3 16,6-2-5-16,-17-22-21 16,11-2-2-16,-6-8-1 15,2-5 3-15</inkml:trace>
  <inkml:trace contextRef="#ctx0" brushRef="#br0" timeOffset="997528.0554">13740 10901 8 0,'0'0'26'15,"6"-13"1"-15,-6 13 1 16,0 0-12-16,3-13-6 15,-3 13-2-15,0 0-1 16,0 0-2-16,0 0 1 16,0 0 0-16,0 0 0 15,0 0-2-15,0 0 1 16,0 0-1-16,0 0 2 15,0 0-2-15,0 0 0 16,-8 19 0-16,3-8 0 0,5 9-1 16,-8 2-1-16,0 6-1 15,-6 4 0-15,-1 5-2 16,-4 1 1-16,-2 3-1 15,-2-2 1-15,-1 0-1 16,2-7 1-16,3-5 0 16,4-6-1-16,5-9 1 15,10-12-1-15,0 0 1 16,0 0 0-16,15-20 0 15,4 3 0-15,6-4 0 16,6-1 1-16,9-3 0 16,6 2-1-16,8-1 1 15,10-1-1-15,8 2-1 16,6 0 1-16,2-1 0 0,3 3-1 15,-5 2 0 1,-4 5-3-16,-13-5 2 0,-2 11-4 16,-19-7-1-16,-2 18-13 15,-24-8-17-15,-14 5 2 16,0 0 0-16,-8 12 0 15</inkml:trace>
  <inkml:trace contextRef="#ctx0" brushRef="#br0" timeOffset="998189.0932">13970 10939 39 0,'10'-5'29'15,"-10"5"3"-15,0 0-12 16,0 0-9-16,0 0-3 16,0 0-3-16,0 0 0 15,0 0-1-15,0 0-1 16,0 0 1-16,0 0-1 15,-10 6 1-15,10-6 0 16,0 0 0-16,-13 2-1 16,13-2 0-16,0 0 1 15,0 0-1-15,0 0 0 16,10 15 0-16,-8-3-1 0,4 10-2 15,-4 5 1-15,4 9-2 16,-3 9 1-16,2 8-1 16,0 6 0-16,-2-1 0 15,6 0-1-15,-4-5 0 16,4-1-2-16,-4-14-2 15,6 2-2-15,-11-22-19 16,10 4-8-16,-7-11-3 16,-3-11 3-16</inkml:trace>
  <inkml:trace contextRef="#ctx0" brushRef="#br0" timeOffset="999054.1426">14920 10625 69 0,'0'0'33'16,"0"0"-1"-16,3-11-8 16,-3 11-24-16,0 0-1 15,0 0 1-15,0 0 1 16,-16 9 0-16,5-3 2 15,1 6 0-15,-8 1 2 16,5 8-1-16,-4 1 0 0,3 4-1 16,0 1 0-16,5 1-1 15,3-2-2-15,6-4 0 16,3-5-1-16,4-5 0 15,7-8-1-15,1-8 0 16,5-6 1-16,1-5 0 16,1-4 1-16,0-5-1 15,-3-6 1-15,-5 2 0 16,-4-2 1-16,-6 2-2 15,-7 7-2-15,-11-9-13 16,-5 18-17-16,-6 1-1 16,-5 13-1-16,-8 1 0 15</inkml:trace>
  <inkml:trace contextRef="#ctx0" brushRef="#br0" timeOffset="1.05528E6">12631 11947 18 0,'0'0'29'15,"0"0"2"-15,12-6-17 16,-12 6 6-16,0 0-2 0,4-16-9 16,-4 16-4-16,0 0 1 15,11-3-1-15,-11 3-1 16,0 0 1-16,0 13-2 15,3 0 2-15,-5 1-3 16,5 4 2-16,-3 3-2 16,5 3 1-16,-5 5-1 15,7 4 0-15,-5 3-1 16,6 4 1-16,-3 2-1 15,3 3 1-15,-2-2-1 16,0 3 1-16,-1-5-1 16,1 1 1-16,-2-3-1 15,0-2 0-15,1-1 0 16,-2-5-1-16,-1 0 1 15,2-3-2-15,-3-4 1 0,0-1 0 16,2-5 0-16,0-3 0 16,0 0 0-16,0-2 0 15,-2-3 0-15,-1-10 0 16,7 16 0-16,-7-16 0 15,5 13 0-15,-5-13-1 16,0 0 1-16,4 13-1 16,-4-13-1-16,0 0 0 15,0 0-2-15,0 0-3 16,0 0-7-16,0 0-24 15,3-12 1-15,-3 0-2 16,7-1 2-16</inkml:trace>
  <inkml:trace contextRef="#ctx0" brushRef="#br0" timeOffset="1.05621E6">13283 12143 37 0,'0'0'33'16,"5"-14"2"-16,-5 14-2 16,2-20-25-16,-2 20-2 15,5-14 0-15,-5 14 0 16,0 0-2-16,0 0 0 15,5-11-2-15,-5 11 0 16,0 0-1-16,-6 14 0 16,6-14 0-16,-16 23 0 15,6-7 1-15,-3 6-1 16,-3 5 1-16,2 3-1 15,0 3 1-15,2 2-1 16,0 4 1-16,-1-1 0 16,3 0-1-16,4 1 1 15,1-2 0-15,5-2-1 16,0 0 0-16,2-4-1 15,3-1 1-15,7-3-1 0,2-2 1 16,4-2-1-16,4-6 0 16,5 0 1-16,3-2-1 15,3-3 0-15,5-2 1 16,0-2-1-16,1-3 0 15,0-2 0-15,1-2 0 16,0-1 0-16,-3-3 0 16,-3-1 0-16,0-2 0 15,-4-3 0-15,-2-3 0 16,1-1 0-16,-4-1-1 15,-1-2 1-15,-1-2 0 16,-4-1 0-16,-1-1 0 0,-3-2-1 16,-2-3 1-16,-2-2 0 15,-2 1-1-15,1-4 1 16,-2-3 0-16,-2 0 0 15,-4-2 0-15,0 1 0 16,-3 2 1-16,-1-4-1 16,-4 2 0-16,-2 1 0 15,-4 4 1-15,1 1-1 16,-4 2 0-16,-2 4 0 15,-1 2 1-15,-2 5-1 16,-2 3 0-16,-1 2 0 16,-3 2 0-16,-1 4 1 15,-5 3-1-15,0 1 0 16,-2 1 0-16,-2 2 0 15,1 1 0-15,-1 1 1 0,2 1-1 16,4 2 0-16,2-1-1 16,3 0 0-16,7 4-3 15,-1-6-3-15,15 13-25 16,4-18-6-16,-9 23 0 15,9-23-1-15</inkml:trace>
  <inkml:trace contextRef="#ctx0" brushRef="#br0" timeOffset="1.05702E6">14425 12048 59 0,'0'0'36'15,"11"-16"0"-15,-11 16 0 16,7-14-28-16,-7 14-5 15,0 0-1-15,0 0 2 16,-14-6-1-16,-1 12-1 0,-6 2 0 16,-2 6-1-16,-6 1 0 15,-1 5 1-15,-2 4-1 16,1 5 1-16,-1 2-1 15,4 7 1-15,-1 0-1 16,3 6 1-16,6 1-1 16,0 0 1-16,4 2-2 15,5-1 1-15,4-3 0 16,7 1 0-16,1-5-1 15,9-2 1-15,4-2-1 16,4-2 0-16,9-7 0 16,6 0 1-16,2-7-1 15,8-3 0-15,2-4 0 0,4-5 0 16,2-4 1-1,0-4-1-15,-1-4 0 0,-2-3 0 16,0-2-1-16,-4-4 1 16,-4-1-1-16,-4-2 1 15,-2-4-1-15,-4 0 0 16,-2-3 1-16,-5-5-1 15,-1 3 1-15,-2-6 0 16,-7-1 0-16,1-3 0 16,-4-2 0-16,-5-1 0 15,-2-1 0-15,-3 0 0 16,-7-3 0-16,-4 1 0 15,-5 2 1-15,-4 2-2 16,-3 2 2-16,-5 5-1 0,-4 1 0 16,-4 6 0-16,0 7 0 15,-1 2-1-15,-1 6-1 16,0 3-1-16,4 9-3 15,-9-10-12-15,17 20-20 16,-5-7 0-16,15 9-2 16,-2-5 2-16</inkml:trace>
  <inkml:trace contextRef="#ctx0" brushRef="#br0" timeOffset="1.05758E6">15239 12015 42 0,'10'-3'33'0,"2"2"1"16,-12 1-1-16,23-1-23 15,-23 1-5-15,10 0 0 16,-10 0-1-16,0 0 1 16,0 0-2-16,-14 6 0 15,3-2-2-15,-3 6 1 0,-2-1-1 16,-3 2 0-16,2 3-1 15,2 1 1-15,1 0 0 16,4 5 1-16,6-5-1 16,5 4 0-16,4-4 0 15,6-1 0-15,6-2-1 16,5-4 1-16,3-5-1 15,3-3 1-15,-1-5-1 16,0-5 0-16,-3-2 0 16,-3-7 0-16,-7 1-1 15,-8-1 1-15,-6 0 0 16,-7 1-1-16,-5 3 1 15,-4 3-1-15,-4 4-2 16,-4-2-1-16,7 15-16 0,-9-11-16 16,11 7 0-16,-3-3-1 15,18 2-1-15</inkml:trace>
  <inkml:trace contextRef="#ctx0" brushRef="#br0" timeOffset="1.06743E6">8689 11875 21 0,'0'0'27'0,"-4"-13"-12"16,4 13-4-16,0 0 3 15,0 0-3-15,0 0 0 16,0 0-2-16,5-10-4 15,-5 10-1-15,0 0-1 16,0 0 1-16,4-13-1 0,-4 13 0 16,0 0 0-16,0 0 0 15,-12-10-1-15,12 10 0 16,-12-6-1-16,12 6 2 15,-22-4-2-15,12 6 0 16,-5-2-1-16,1 5 1 16,1-2-1-16,2 4 0 15,-2 2 1-15,2 0-3 16,11-9 2-16,-17 20 0 15,10-10 1-15,0 3-1 16,3-1 0-16,-1-2 0 16,1 1 1-16,1 1-1 15,3 0 0-15,1 0 0 0,1-1 1 16,4-1-1-16,-6-10 1 15,19 17 0-15,-6-10 0 16,2 2 0-16,1-2-1 16,5 3 1-16,-1-1 0 15,4 1-1-15,-1 4 0 16,0 0 1-16,-1 0-1 15,-2 3 0-15,-4 0 0 16,-2 2 0-16,-5 0 0 16,-2 2 1-16,-3-1 1 15,-4-1-1-15,-2 2-1 16,-2 0 2-16,-2-4-1 15,1 3 0-15,-4-6 0 16,3-1 0-16,-3-2 0 16,-6-2 0-16,-4-2-1 0,1-2 1 15,-3-4-1-15,-2-2 1 16,-4-3-1-16,1-3 1 15,-2-1-2-15,3-5 0 16,5 3-1-16,0-7-1 16,8 6-5-16,-5-14-10 15,17 11-17-15,1-4-1 16,11 2 1-16,4-2-1 15</inkml:trace>
  <inkml:trace contextRef="#ctx0" brushRef="#br0" timeOffset="1.06798E6">8916 11809 25 0,'0'0'29'0,"0"0"3"0,-2-10 0 15,2 10-18-15,0 0-4 16,0 0-4-16,0 0 3 15,0 0-5-15,16 5-3 16,-16-5 2-16,8 20-4 16,-3-6 2-16,2 6-1 15,-4 3 1-15,4 6-2 16,-2 1 3-16,0 4-1 15,0 0 1-15,3 4-1 16,-3-2 0-16,2 2 0 16,0-5-1-16,1-1 0 15,-1-4 0-15,1-4 1 16,0-2-1-16,-1-6 0 15,-1-4-1-15,-6-12 1 16,9 16-2-16,-9-16-1 0,0 0 0 16,0 0-1-16,0 0-5 15,0 0-16-15,0 0-8 16,0 0-2-16,-9-16 2 15</inkml:trace>
  <inkml:trace contextRef="#ctx0" brushRef="#br0" timeOffset="1.06845E6">8855 11981 25 0,'0'0'30'0,"0"0"2"15,0 0-1-15,0 0-20 16,0 0-5-16,11-4 0 15,-11 4-1-15,17-4-1 16,-17 4 0-16,25-2-1 0,-10 0 0 16,6 2 0-16,1-4 0 15,6 4-1-15,-1-1 1 16,6 0-2-16,-3-2 1 15,2 2-2-15,-4-1 0 16,-4 0-1-16,-5 2-1 16,-5-4-2-16,-1 8-4 15,-13-4-19-15,0 0-7 16,0 0-2-16,0 0 2 15</inkml:trace>
  <inkml:trace contextRef="#ctx0" brushRef="#br0" timeOffset="1.0694E6">9598 11875 13 0,'0'0'25'16,"9"-3"-13"-16,-9 3-3 15,0 0 1-15,0 0 2 16,0 0 2-16,0 0-1 16,0 0-3-16,0 0-3 15,-10-1-2-15,-2-3 0 16,12 4-1-16,-22-1 0 15,10 2 0-15,-3-2-1 16,-4 3 0-16,-2-1-1 16,3 5 1-16,-7 0-2 15,5 3 2-15,-2 1-2 16,1 5 1-16,-1 0 0 15,4 3 1-15,3 3-1 16,4 2 0-16,-1 0 0 0,7 1-1 16,2 0 1-16,4-3-1 15,3 1 0-15,3 0-1 16,3-5 1-16,4-1-1 15,3-3 0-15,2-4 0 16,2-3 0-16,2-4 0 16,2-3 1-16,0-6-1 15,-1 0 0-15,-2-2-1 16,-1-2 1-16,1-1 0 15,-6-1-1-15,-2-3 1 16,1 1-1-16,-3-3 0 16,-3 0 0-16,-1-5 1 15,-1 1-1-15,1-2 0 16,-2 2 1-16,-2-1-1 0,2 3 1 15,-1 3-1-15,-2 4 1 16,-1 1 0-16,-2 12-1 16,4-11 1-16,-4 11 0 15,0 0 0-15,0 0 0 16,-3 14 0-16,3-14 0 15,-1 18 0-15,1-7 1 16,0 3-1-16,0 1 1 16,4 2 0-16,-2 3-1 15,3-2 0-15,0 4 1 16,1-1-1-16,-1 0 0 15,0-5 0-15,2 1 0 16,-2-4-1-16,-5-13 0 16,9 15 0-16,-9-15-3 0,0 0-2 15,15 12-3-15,-15-12-5 16,0 0-12-16,0 0-9 15,0 0 1-15,0 0 1 16</inkml:trace>
  <inkml:trace contextRef="#ctx0" brushRef="#br0" timeOffset="1.07009E6">9923 11792 26 0,'-4'-10'32'0,"4"10"2"15,0 0-1-15,-2-16-18 16,2 16-5-16,0 0-2 16,0 0 1-16,0 0-1 15,0 0-2-15,0 0-3 0,3 15-2 16,-3-4 0-16,0 5-3 15,-1 4 3-15,1 4-3 16,-1-1 3-16,1 6-3 16,-1-1 3-16,3 0-3 15,-1-3 2-15,2-2 1 16,-1-4-1-16,3 0 1 15,-2-7-1-15,2-1 0 16,-5-11 0-16,5 11 1 16,-5-11 0-16,0 0-1 15,0 0 1-15,0 0 0 16,2-10 0-16,-2 10 0 15,0-18 0-15,0 4 0 16,0-5 0-16,2 1-1 0,1-4 1 16,4-2 0-16,3-3 0 15,0 1 2-15,2-3-3 16,3 3 2-16,-1 3-3 15,3 0 1-15,-1 7-2 16,-2-2 1-16,3 10-3 16,-5-3-2-16,7 11 0 15,-19 0-6-15,29-3-20 16,-29 3-4-16,23 7 0 15,-23-7 3-15</inkml:trace>
  <inkml:trace contextRef="#ctx0" brushRef="#br0" timeOffset="1.07052E6">10277 11654 22 0,'5'-12'32'16,"-5"12"1"-16,0 0 1 0,1-14-19 16,-1 14-5-1,0 0-1-15,-5 19-3 0,-2-8-1 16,4 9 1-16,-5 3-3 15,3 8 1-15,-1 3-1 16,5 4-2-16,-2 1 0 16,5-1-1-16,0 2 1 15,1-2-4-15,2-2 2 16,1-7-3-16,1 2 1 15,-6-13-1-15,6 6-6 16,-7-24-20-16,-2 17-4 16,2-17-2-16,0 0 2 15</inkml:trace>
  <inkml:trace contextRef="#ctx0" brushRef="#br0" timeOffset="1.07084E6">10190 11890 50 0,'0'0'35'15,"0"0"1"-15,13-11 1 16,-13 11-29-16,0 0-1 16,9-18 0-16,2 17 0 15,-11 1-2-15,17-7-3 0,-8 4-1 16,5 0-1-16,2 2-2 15,2-2-1-15,3 5-3 16,-8-9-5-16,15 10-27 16,-13-5 2-16,3 6-2 15,-8-4 2-15</inkml:trace>
  <inkml:trace contextRef="#ctx0" brushRef="#br0" timeOffset="1.0712E6">10491 11767 34 0,'0'0'32'16,"12"-3"2"-16,-12 3 3 15,0 0-26-15,0 0-3 16,5 12-1-16,0 4-2 15,-7-3 3-15,7 11-5 16,-8 1 0-16,3 5-5 16,0 5 3-16,2 1-3 15,1 2 2-15,-3-6-2 16,5 4-3-16,-10-17-13 0,11 4-17 15,-6-9-1-15,1-3 1 16,-1-11-1-16</inkml:trace>
  <inkml:trace contextRef="#ctx0" brushRef="#br0" timeOffset="1.07192E6">10688 11824 48 0,'0'0'33'0,"7"-12"5"16,-7 12-3-16,14-8-28 15,-14 8-2-15,0 0 3 16,0 0-4-16,11 15 0 15,-11-4-2-15,2 6-3 16,-1 2 2-16,-1 5-3 16,2 0 3-16,2 1-3 15,-1 0 3-15,2-3-1 16,-2 0 1-16,2-4-1 15,0-2 0-15,-2-3 0 16,-1-3 0-16,-2-10 0 0,0 0 0 16,0 0 0-16,0 0 0 15,0 0 1-15,2-11-1 16,-2-2 1-16,1-3 0 15,1-1 0-15,2-4 0 16,1-1 0-16,1-2 0 16,2 2-1-16,2-2 1 15,0 1 2-15,3 1-3 16,-1 4 3-16,2 0-3 15,1 5 3-15,5 1-3 16,0 4 3-16,3 2-2 16,0 3-1-16,1 3 1 15,2 6-1-15,-2 2 1 0,-3 5-3 16,-3 2 2-16,-7 1-2 15,-3 3 2-15,-2-2-2 16,-5 4 1-16,-2-6-2 16,0 1 3-16,-5-4-2 15,3 1 1-15,-2-2-1 16,5 2-2-16,0-13 0 15,0 21-4-15,0-21-16 16,0 0-13-16,-9 11 1 16,9-11-1-16,0 0 2 15</inkml:trace>
  <inkml:trace contextRef="#ctx0" brushRef="#br0" timeOffset="1.07278E6">11571 11875 24 0,'0'-10'32'16,"0"10"3"-16,-3-13-1 15,-2-1-16-15,5 14-10 16,-11-14 0-16,11 14-2 15,-16-12 0-15,5 8-1 16,-4 1-3-16,-2 3-1 16,-5-1 1-16,-1 4-1 15,-2 1 0-15,-1 2 1 16,-2 1-1-16,-1 5-2 15,1-3 2-15,2 4 1 16,2 0-1-16,5 0 0 16,3 3-1-16,4-1 1 15,5 0-1-15,6 0 0 0,6 0 0 16,2-2 0-16,9-1 0 15,1 0 0-15,5-2-1 16,5-2 1-16,0-1 0 16,1-3-1-16,-1 1 1 15,-1-5 0-15,-3-1 0 16,-1-6 0-16,-3 0 0 15,-3-5 0-15,-1 2 0 16,0-4-1-16,-4 0 1 16,0-2 0-16,-1 2 0 15,0 3 0-15,-5 0 0 16,-5 11 0-16,13-12 0 0,-13 12 0 15,0 0 1 1,0 0-1-16,11 7 1 0,-11-7-1 16,3 24 1-16,-2-3-1 15,1 6 1-15,-2 4 0 16,3 5-1-16,-1 7 1 15,-1 2-1-15,2 2 1 16,-1-1 0-16,-1 0-1 16,-1-4 0-16,-5-5 0 15,-2-3 0-15,-3-6 0 16,-2-6-1-16,-5-7 0 15,-4-4-2-15,-5-13-2 16,2 6-7-16,-14-15-26 16,8 0 2-16,-6-8-3 15,1 2 3-15</inkml:trace>
  <inkml:trace contextRef="#ctx0" brushRef="#br0" timeOffset="1.07355E6">8485 12440 40 0,'0'0'32'15,"0"0"3"-15,0 0-4 16,17 13-24-16,-17-13-1 16,6 18 0-16,-5-4 0 15,5 14-2-15,-7 3 1 0,7 8-4 16,-5 5 1-16,7 6-1 15,-3 0 1-15,4 1-2 16,-2-3 0-16,3-5 1 16,0-5-1-16,-1-6 0 15,0-6-3-15,-4-10 0 16,1 0-3-16,-6-16-2 15,5 13-12-15,-5-13-16 16,-4-12 1-16,-1 1-1 16</inkml:trace>
  <inkml:trace contextRef="#ctx0" brushRef="#br0" timeOffset="1.07388E6">8415 12680 37 0,'-10'2'34'0,"10"-2"3"16,0 0-1-16,0 0-25 16,19-2-4-16,-8-3 1 15,16 5-2-15,-1-3-2 16,12 3-1-16,0-2-2 15,0 0-2-15,4 2-1 0,-9-5-3 16,4 12-10-16,-12-11-21 16,-2 4 0-16,-10-3-2 15,-3 0 2-15</inkml:trace>
  <inkml:trace contextRef="#ctx0" brushRef="#br0" timeOffset="1.07443E6">9055 12573 50 0,'0'0'35'16,"0"0"0"-16,-10-8 2 16,10 8-29-16,0 0-3 15,-13 3-2-15,1-2 1 16,4 11-1-16,-7-3 0 15,6 7-1-15,-5 4 0 16,1 3-2-16,-1 2 1 16,5 6 1-16,0 1-1 15,3-1 0-15,2 0 0 16,8 0 0-16,1-2 0 15,7-3 0-15,4-6-1 0,8-5 0 16,5-6 0-16,8-2 1 16,4-9-2-16,0-4 1 15,4-4 0-15,-4-4 0 16,-3-5-1-16,-7-3 0 15,-5-3 1-15,-11-3-1 16,-11-1 1-16,-8 1 0 16,-10 0 0-16,-7 1 0 15,-7 2 0-15,-5 4 0 16,-3 5 0-16,2 4 0 15,3 3-2-15,5 1-1 16,11 8-4-16,-2-9-22 16,17 9-9-16,14 0 0 15,10 1 0-15</inkml:trace>
  <inkml:trace contextRef="#ctx0" brushRef="#br0" timeOffset="1.0753E6">9733 12333 39 0,'0'0'35'15,"11"-8"-1"-15,-11 8 0 16,0 0-21-16,0 0-6 15,8 14-1-15,0 3 0 16,-4 0-2-16,4 11 0 16,-3 2-2-16,4 8 0 15,-2 1 0-15,1 6-2 0,1-1 1 16,0 0-1-16,1 0 0 15,-2-2-1-15,0-5 1 16,-2-6 0-16,0-3 0 16,-3-6 0-16,2-7 0 15,-2-2 0-15,-3-13 1 16,7 11-1-16,-7-11 1 15,0 0-1-15,7-13 1 16,-7 13-1-16,5-20 0 16,-5 7 0-16,-1-2 1 15,1-2-1-15,-3-2 0 16,3 4 0-16,0-2 0 15,1-3 0-15,4 1 0 16,1-1 0-16,2 1 0 0,2-3 0 16,5 3 0-16,4 1 0 15,2 2 0-15,4 4 1 16,4 3-1-16,6 7 1 15,3 5 0-15,3 5 0 16,-1 4-1-16,1 6 1 16,-8 4 0-16,-1 2-2 15,-8 3 2-15,-9-1-1 16,-7 3 0-16,-8-1 1 15,-7-3-1-15,-4-2 0 16,-4-1 0-16,-10-3 0 16,-3-7 0-16,-4-1 0 15,0-7 0-15,-3-3-1 16,0-1 1-16,0-2 0 15,3-5-1-15,3-2 0 0,6 0-1 16,0-5-1-16,9 8-3 16,-6-16-12-16,12 12-19 15,-1-6 0-15,9 16-2 16,0-23 2-16</inkml:trace>
  <inkml:trace contextRef="#ctx0" brushRef="#br0" timeOffset="1.07591E6">10571 12502 48 0,'0'0'35'16,"12"-18"1"-16,-12 18-1 15,7-18-18-15,-7 18-15 16,0 0 1-16,0 0 1 16,0 0 0-16,0 0 0 15,-14 6-1-15,0 8-1 16,-1 2 0-16,-4 5-1 15,-5 3 1-15,4 4-1 16,-2 2 0-16,3 1-1 0,4 1 1 16,7 0-2-16,3-4 2 15,8 0 0-15,7-4-1 16,5-1 1-16,7-5-1 15,4-3 0-15,4-5 0 16,3-4 0-16,2-4 0 16,-2-5-1-16,0-3 1 15,-3-7 0-15,-4-3 0 16,-1-4-1-16,-7-3 1 15,-1-5 0-15,-6-2 0 16,-6 0-1-16,-8-4 1 16,-2 2 0-16,-9 2 0 15,-6 0 1-15,-3 5-2 16,-4 0 1-16,2 8-1 15,-2 3 0-15,5 6-3 0,0-3-3 16,22 11-18-16,-17 1-14 16,17-1 1-16,0 0 1 15,22 14-1-15</inkml:trace>
  <inkml:trace contextRef="#ctx0" brushRef="#br0" timeOffset="1.07624E6">10885 12460 70 0,'0'0'38'15,"0"0"1"-15,0 14-1 16,6 6-34-16,-5 3-2 16,5 9 1-16,-1 2-1 15,2 8 0-15,-4-2 0 16,5 2-3-16,1-2 1 15,0-6-2-15,-3-2 0 16,0-12-1-16,4 1-3 16,-10-21-8-16,6 14-24 15,-6-14 1-15,0 0-2 16,0 0 2-16</inkml:trace>
  <inkml:trace contextRef="#ctx0" brushRef="#br0" timeOffset="1.07672E6">11259 12304 48 0,'0'0'37'16,"10"16"0"-16,-10-3 1 16,7 15-23-16,-4-4-9 15,8 13 0-15,-3-2-2 16,3 7-1-16,1-1-1 15,2 1-1-15,-3-2-2 16,2 0 0-16,-4-1-1 0,-3-5-1 16,2 3-2-16,-10-8-2 15,9 13-15-15,-12-17-15 16,3 1-1-16,-4-11 1 15,4-5 1-15</inkml:trace>
  <inkml:trace contextRef="#ctx0" brushRef="#br0" timeOffset="1.14038E6">12756 13402 15 0,'6'-17'23'0,"-6"17"2"16,0 0-12-16,3-19-3 15,-3 19-2-15,0 0-1 16,0 0 0-16,0 0 0 16,0 0 0-16,0 0 1 15,0 0-3-15,0 0 0 16,5 13-1-16,-5-13 0 15,0 0 0-15,0 0 1 16,0 0-1-16,0 0-1 16,10 9 0-16,-10-9 1 15,0 0-2-15,0 0 0 0,0 0 0 16,0 0 0-16,0 0-1 15,0 0-1-15,0 0 1 16,0 0-1-16,0 0 1 16,0 0-1-16,13 17 0 15,-9-6 1-15,-2 6 0 16,3 4-1-16,-1 6 1 15,2 8-1-15,-1 8 1 16,2 6 0-16,-1 7 0 16,4-1-1-16,0 3 1 15,1-2-2-15,1 2 2 16,-4-4-2-16,2-6 1 0,-2-5-1 15,-1-1 1-15,-3-1-1 16,3-3 0-16,-2-2 1 16,0-6 0-16,2-2 0 15,1-4 0-15,-1-2 0 16,-2-6 0-16,2-5-1 15,-7-11 1-15,10 13 0 16,-10-13-1-16,0 0 0 16,0 0-2-16,0 0-1 15,0 0-12-15,0 0-20 16,-18-17-1-16,18 17-1 15,-15-24 2-15</inkml:trace>
  <inkml:trace contextRef="#ctx0" brushRef="#br0" timeOffset="1.14133E6">13735 13401 41 0,'0'0'31'0,"-15"-9"2"15,15 9-1-15,-23-11-27 16,23 11 0-16,-27-10 0 0,17 6 1 15,-10-6-1-15,5 8 2 16,-8-6-3-16,3 5 1 16,-7-1-2-16,3 6 0 15,-4-1-1-15,3 4 0 16,-3 6-1-16,-2-2-1 15,2 6 0-15,0 2 0 16,0 0 1-16,3 5-1 16,-1 0 0-16,3 3 1 15,1 3-1-15,5 1 0 16,1 3 1-16,5 4-1 15,1 3 0-15,1 0 0 16,4 4 0-16,5 1 0 16,0 2 0-16,5-1 1 15,1 1-1-15,6-4-1 0,1 1 0 16,4-5 0-16,-1-2 1 15,5-4-1-15,1-4 0 16,4-4 0-16,-3-6 1 16,5-5 0-16,2-5 0 15,2-4 0-15,7-5 0 16,2-4 1-16,3-5-1 15,3-2 0-15,-1-3 0 16,1-1 0-16,0-3 0 16,-4-1 1-16,-5-5 0 15,-6 0-1-15,-3-5 1 16,-6-6 0-16,-5-7-1 15,-5-10 1-15,-7-7-1 16,-6-5-1-16,-3-3 0 0,-10 0-1 16,-1 3 1-16,-10 5-2 15,0 15-1-15,-10 6-4 16,9 23-27-16,-11 7-1 15,2 15-1-15,-2 2 1 16</inkml:trace>
  <inkml:trace contextRef="#ctx0" brushRef="#br0" timeOffset="1.1426E6">14205 13396 29 0,'0'0'32'0,"-13"5"0"0,13-5 0 15,0 0-24-15,0 0-1 16,0 0-1-16,0 0 0 16,17-7-1-16,-17 7-1 15,16-6 1-15,-16 6 0 16,20-7-2-16,-11 3-1 15,5 2 1-15,0 0-2 16,2 1 1-16,5 2-2 16,2-1 1-16,2 5 0 15,1-2-1-15,3 3 1 16,2 1 0-16,2-3-1 15,-1 2 1-15,0-1-1 16,1-1 0-16,-3 0 1 16,-2-2-2-16,-3 0 1 15,-4 3 0-15,-6 0-1 0,-4 0 0 16,-11-5 1-16,1 18 1 15,-1-18-1-15,-16 17 0 16,3-7 1-16,-2 1-1 16,-1-1 1-16,-3 1 0 15,2 0-1-15,-5 1 0 16,1-1 0-16,-2 3 1 15,-2 1-1-15,-3-1 0 16,1 1 0-16,1 0 0 16,0-2 0-16,1 2 0 15,4-5 0-15,2 0 0 16,4-3 0-16,2 0 0 15,13-7 0-15,-16 8 1 0,16-8-1 16,0 0 0-16,0 0 0 16,0 0 0-16,-4-11 0 15,4 11 0-15,20-14 0 16,-4 6 0-16,7 0-1 15,4 0 1-15,4 2 0 16,6 2 0-16,6 2 0 16,0 3 0-16,3 3 0 15,-1 4-1-15,1 6 1 16,-5 4 0-16,0 9-1 15,-5 1 1-15,-7 7-1 16,-5 2 1-16,-4 4 0 16,-4 0 1-16,-10 1-2 15,-3 0 1-15,-4-3-1 0,-8 1 1 16,-5-4-1-16,-6-1 0 15,-6-3 1-15,-9-7-2 16,-6-6 2-16,-4-8 0 16,-10-8 0-16,-8-10-2 15,-2-8 1-15,-4-15-3 16,3 0-3-16,-5-15-5 15,18 10-22-15,-1-5-2 16,18 8 1-16,4 4-1 16</inkml:trace>
  <inkml:trace contextRef="#ctx0" brushRef="#br0" timeOffset="1.14325E6">15403 13367 34 0,'0'0'32'0,"13"-12"0"16,-13 12 1-16,9-12-24 15,-7-1-5-15,-2 13 1 16,1-19-2-16,-1 19 1 15,-13-16-1-15,2 13 0 16,-6-1 0-16,1 5 0 16,-5 3-1-16,1 6-2 15,-2 2 0-15,2 3 0 0,2 5 1 16,2 2-2-16,2 2 2 15,3 4-2-15,4-3 1 16,4-1 0-16,6 1-2 16,7-8 2-16,3-3-1 15,6-9 1-15,3-5 0 16,6-6 0-16,1-8-1 15,2-6 0-15,-2-3-1 16,-6-2-2-16,-1 5-6 16,-18-3-21-16,-3 6-5 15,-15-3 2-15,-5 10 0 16</inkml:trace>
  <inkml:trace contextRef="#ctx0" brushRef="#br0" timeOffset="1.18053E6">12600 14934 18 0,'-4'-11'16'16,"4"11"0"-16,0-16-4 15,-1 5-5-15,1 11-1 16,5-11 0-16,-5 11 2 16,0 0 0-16,10 0 1 15,-10 0 0-15,0 0-1 16,0 0-1-16,0 0-1 15,0 0 0-15,6 11-2 16,-6-11 0-16,0 0 0 16,0 0-1-16,0 0 0 0,-1 13 0 15,1-13 0-15,1 17 1 16,1-3-2-16,-3 0 0 15,1 6 0-15,0 0 0 16,1 7-1-16,-1-2 0 16,1 5 0-16,2 4 0 15,0 0 0-15,2 2-1 16,1 2 1-16,-2 1-1 15,3 2 1-15,-1-1-1 16,0 3 0-16,-3-4 1 16,2 1-1-16,-4-2 0 15,2-3 0-15,-3-3 0 16,3-4 0-16,-2-4 0 15,0-4-1-15,-1-5 1 0,2-5 0 16,-2-10 0-16,4 12 0 16,-4-12-1-16,0 0 0 15,0 0 0-15,0 0-1 16,0 0-1-16,1-13-2 15,-1 13-3-15,-2-12-1 16,2 12-11-16,0 0-16 16,0 0-2-16,4-20 2 15</inkml:trace>
  <inkml:trace contextRef="#ctx0" brushRef="#br0" timeOffset="1.18171E6">13215 15064 13 0,'0'0'29'16,"13"-14"2"-16,-13 14 2 0,15-11-25 15,-14 0-2-15,-1 11 1 16,0 0 0-16,17-6 0 15,-17 6 0-15,0 0-2 16,0 0-1-16,-15 4-1 16,15-4 0-16,-17 12 0 15,3-4-1-15,5 5 2 16,-7 0-2-16,-1 2 0 15,3 1 0-15,-1 6-1 16,1 0 0-16,-3 2 1 16,2 2-2-16,1 1 1 15,2-1 0-15,0 3 0 0,2 0-1 16,3-1 1-1,3-2-1-15,0 1 1 0,2-1-1 16,3 1 1-16,-1-1 0 16,5 1-2-16,-1-2 2 15,3 2-1-15,4-3 1 16,-1 1-2-16,5-2 2 15,4 0-2-15,4-3 2 16,6-3-1-16,6-2-1 16,1-1 1-16,3-3 0 15,3-3 0-15,0-5 0 16,0-1 0-16,-2-3-1 15,-5-1 2-15,-2-2-1 16,-3-1 0-16,-1-1 0 16,-1-2 0-16,-5 0 0 0,-1 0 0 15,-2-1 0-15,-3-3 0 16,0-1 1-16,0-2-1 15,-3-1 0-15,-4-1 0 16,0-2 0-16,1 0 1 16,-3-2-1-16,-1 1 1 15,0 0-1-15,-3 0 1 16,-1-2-2-16,0 1 2 15,-2 1-1-15,2-1 0 16,-2-2 0-16,-1 1 0 16,-2-1 0-16,0 2 0 15,1-2 0-15,-2 3 0 16,0 2 0-16,-2 1 0 15,-2-2 0-15,1 3 0 0,-2 2 0 16,-1-1 0-16,-1 3 0 16,1-2 0-16,-1 1 0 15,-2-1 0-15,0 3 0 16,-3 0 0-16,-3 1 0 15,2 1 0-15,-3 1 0 16,1 1 0-16,-3 1 0 16,1 0 0-16,-3 2 0 15,2-1 0-15,0 3 0 16,0-1 0-16,-1 1 0 15,1 1 0-15,-2 1 0 16,2 1 0-16,-1 3 0 16,0-1 0-16,0 2 0 15,0 0 0-15,4 2 0 0,-1 0 0 16,4 0-2-16,-1-5-1 15,16-2-1-15,-16 6-5 16,29 3-26-16,-13-9-3 16,23 5-2-16,-5-6 1 15</inkml:trace>
  <inkml:trace contextRef="#ctx0" brushRef="#br0" timeOffset="1.18249E6">14151 14909 23 0,'0'0'32'0,"0"0"4"16,13-5-1-16,-13 5-23 16,0 0-5-16,0 0 0 15,0 0-1-15,0 0 0 16,0 0-2-16,0 0 0 15,0 0-1-15,0 0-2 0,-11 19 1 16,5-5-1-16,-1 8 1 16,-2 5-1-16,-1 7 0 15,-4 3 0-15,0 5 0 16,0 3-1-16,-1 0 1 15,-4 1 0-15,2 1-1 16,-2-7 2-16,3 0-2 16,-3-6 1-16,3-3 1 15,0-5-1-15,2-3 1 16,4-4-2-16,1-2 2 15,4-8-2-15,5-9 2 16,-9 15-2-16,9-15 0 16,0 0 0-16,0 0 0 15,0 0 1-15,14-4-3 0,-14 4 2 16,19-14-1-16,-6 7 0 15,2-5 0-15,1 3 1 16,6-1-1-16,-1-1 1 16,4 2 0-16,5 1-1 15,-1 1 1-15,3 4 0 16,4 0 0-16,1 3 0 15,1 3 0-15,2 0 0 16,-3 3 0-16,-4 0 0 16,-1 0 0-16,-7-1 0 15,-3 0-2-15,-5 1 0 16,-6-4 0-16,-11-2-2 15,13 5-2-15,-13-5-3 0,0 0-10 16,0 0-18-16,0 0-2 16,0 0 3-16,0 0-1 15</inkml:trace>
  <inkml:trace contextRef="#ctx0" brushRef="#br0" timeOffset="1.18291E6">14436 15112 18 0,'-11'-9'34'15,"11"9"1"-15,0 0 1 16,4 12-15-16,-4-12-16 16,2 18 1-16,-3-4-1 15,6 10 0-15,-7 3-2 16,2 9 0-16,-3 5-1 15,2 7 0-15,-4 3-1 16,1 1-1-16,-2 0 1 16,0-3-1-16,0-2 1 15,3-4-2-15,-2-5 1 16,2-4-2-16,0-4 1 15,0-6-1-15,3-2 0 0,-4-6-2 16,4 1 1 0,0-17-2-16,-4 22 1 0,4-22-2 15,-5 14-2-15,-7-22-9 16,12 8-18-16,0 0 0 15,-4-13 1-15</inkml:trace>
  <inkml:trace contextRef="#ctx0" brushRef="#br0" timeOffset="1.18359E6">14914 15008 27 0,'-4'-15'34'16,"4"15"1"-16,0 0-2 0,0 0-25 15,0 0-2 1,0 0-1-16,0 0 0 0,0 0-2 15,-12 14 0-15,4 0-1 16,-4 2-1-16,1 4 1 16,-4 2 0-16,3 2-1 15,-3 0 0-15,6 4 2 16,1-3-2-16,4-1 1 15,4-1-1-15,2-1 0 16,8-4 0-16,4-2 0 16,1-6 0-16,7-2 0 15,1-3 0-15,2-5-1 16,2-4 0-16,-3-4 1 15,1-6-1-15,-2-1 0 0,-6-4 0 16,-3-3 0-16,-4-2 0 16,-6-1 0-16,-5 1 0 15,-5 0 0-15,-6 2 0 16,-4 1 0-16,-1 5 0 15,-4 0-1-15,1 5-1 16,1-2-1-16,7 8-5 16,-9-9-15-16,21 14-14 15,0 0-1-15,0 0 0 16</inkml:trace>
  <inkml:trace contextRef="#ctx0" brushRef="#br0" timeOffset="1.19194E6">6108 14941 21 0,'5'-18'20'15,"-5"18"-5"-15,0-10-1 16,0 10-2-16,4-11 0 15,-4 11-3-15,0 0-3 16,14-8-1-16,-14 8-2 16,0 0 0-16,0 0 0 15,0 0 0-15,5 14-1 16,-9-3 1-16,4-11 0 15,-10 25-1-15,-2-12 0 16,5 2 0-16,-3 0 0 16,1 3 0-16,-5 0-1 15,-2 2 1-15,-2-1-1 16,1 2 0-16,-5-1 0 0,2 2 0 15,-2-2 0-15,1 4 0 16,3-6-1-16,3 2 1 16,-4 0 0-16,5 1-1 15,1-1 1-15,1-3-1 16,-1-2 1-16,3-1-1 15,-2-4 1-15,12-10-1 16,-16 16 0-16,16-16 1 16,-13 13-1-16,13-13 0 15,0 0 0-15,-10 14 0 16,10-14 0-16,0 0 1 15,0 0-1-15,-7 11 0 16,7-11 0-16,0 0 0 16,0 0 0-16,0 0 1 15,0 0-1-15,0 0 0 0,0 0 0 16,2 11 0-16,-2-11 0 15,0 0 0-15,0 0 1 16,10 9-1-16,-10-9 0 16,14 6 1-16,-14-6-1 15,20 6 0-15,-6-4 1 16,4 0 0-16,6-1 0 15,3-1-1-15,6 0 1 16,5-1-1-16,4-1 1 16,5 1-1-16,0-3 0 15,0 2 0-15,-4 2 0 16,-5 0-1-16,-2 1 1 15,-6 0 0-15,-6 2-2 16,-5-3 0-16,-5 4-2 0,-14-4-2 16,17 5-12-16,-17-5-18 15,0 0-1-15,-10-8 0 16</inkml:trace>
  <inkml:trace contextRef="#ctx0" brushRef="#br0" timeOffset="1.19254E6">6205 15197 21 0,'0'0'29'0,"0"0"0"16,0 0-17-16,-1-15-2 0,1 15-2 16,0 0 0-16,0 0-2 15,0 0-1-15,0 0 0 16,0 0-1-16,0 0 1 15,0 0-2-15,4 11 1 16,-6-1-1-16,4 10-1 16,-6 3 1-16,4 6-1 15,-5 4 0-15,2 6 0 16,-3 5 0-16,3 3 0 15,-5-1-1-15,5 3-1 16,-1-4 2-16,1 0-4 16,2-2 2-16,0-3-1 15,1-4 1-15,2-4-3 16,0-2 3-16,1-9-2 0,0-1 0 15,-3-8-3-15,7 4-4 16,-7-16-26-16,0 0-3 16,0 0 1-16</inkml:trace>
  <inkml:trace contextRef="#ctx0" brushRef="#br0" timeOffset="1.23338E6">12700 16264 16 0,'0'0'24'0,"0"0"-4"16,3-20-4-16,-3 20 0 15,0 0-4-15,0 0-1 16,0 0-1-16,0 0-2 15,0 0-1-15,0 0-2 16,-12 4 0-16,12-4-2 0,-2 11 0 16,2-11-1-16,-2 12 1 15,2-12-1-15,1 16 0 16,-1-16-1-16,5 15 3 15,-5-15-4-15,6 14 2 16,-6-14-2-16,6 14 1 16,-6-14-1-16,5 12 1 15,-5-12 0-15,2 17 0 16,-2-6 0-16,0 3 0 15,1 7 0-15,0 9 0 16,3 10 0-16,-1 11 0 16,4 5 0-16,-1 9-1 15,3 1 1-15,2 5-1 16,1-2 0-16,0-9 0 15,-4-10 0-15,1-9-1 0,0-12 0 16,-1-7 0-16,-1-9-2 16,-7-13 1-16,0 0-1 15,16-4 0-15,-16 4-1 16,10-17 0-16,-11 1-2 15,12 11-1-15,-15-12-11 16,4 17-18-16,12-22-1 16,-7 12 1-16</inkml:trace>
  <inkml:trace contextRef="#ctx0" brushRef="#br0" timeOffset="1.23423E6">13429 16443 22 0,'0'0'32'16,"13"-14"2"-16,-13 14-3 15,14-20-24-15,0 15-2 16,-11-8 1-16,-3 13-2 15,6-15 1-15,-6 15-1 16,-9-11 0-16,9 11-1 16,-24-6 0-16,8 4-1 15,-6-1-1-15,3 3 0 0,-5 2-1 16,1 3 1-16,-3 3 0 15,0 5 0-15,1 2 0 16,-3 2 1-16,3 1-1 16,3 1 0-16,0 0 0 15,6 2 0-15,3 0-1 16,4 3 0-16,5 5 0 15,1 3 0-15,3 4 0 16,4 3 1-16,-1 5-2 16,4 2 2-16,4-1-1 15,2 2 1-15,4-3-1 16,4-6-1-16,5-4 1 15,4-7-1-15,7-7 1 16,6-11-1-16,5-10 1 0,2-14 0 16,3-8-1-16,0-9 2 15,-2-6-1-15,-2-7 0 16,-8-9 1-16,-8-2-1 15,-9-3 0-15,-12 1 0 16,-12-1 0-16,-12 3-1 16,-12 6 1-16,-10 4-1 15,-6 9 0-15,-11 8 0 16,3 14-3-16,-10 3-2 15,11 21-10-15,-9-5-20 16,17 9-1-16,-2-1 0 16</inkml:trace>
  <inkml:trace contextRef="#ctx0" brushRef="#br0" timeOffset="1.23545E6">14497 16417 8 0,'-8'13'29'16,"8"-13"-1"-16,-14 2-2 15,14-2-20-15,-14 5-2 16,14-5 1-16,-19 3 0 16,19-3 1-16,-27 4 0 15,15 0 0-15,-10-7 0 16,4 5-1-16,-4-7 0 15,3 2-2-15,-5-4 0 0,3 4 0 16,-1-3-2-16,1 0 0 16,-1 2 0-16,4 0-1 15,-2 2 0-15,0 2 0 16,3 3 0-16,-1 1 0 15,5 2 0-15,0-1 0 16,2 2 0-16,11-7 0 16,-13 13 0-16,13-13 0 15,-2 16 0-15,6-4 1 16,-1 2-1-16,4 2 0 15,0 7 0-15,1 3 1 16,-1 4-1-16,1 5 0 16,-1-1 0-16,0 2 1 0,-2-1-1 15,-2-4 1-15,1-2-1 16,-3-7 0-16,0-4 0 15,-1-3 1-15,0-15-1 16,-2 15 0-16,2-15 0 16,0 0 1-16,0 0-1 15,0 0 0-15,0 0 0 16,14-17-1-16,-5 1 2 15,5 0-2-15,1-5 2 16,4 1-1-16,6-2 0 16,3 4 0-16,5 4 0 15,3 4 1-15,5 5-1 16,1 10 1-16,2 4-1 15,-2 7 1-15,-2 8-1 0,0 5 1 16,-5 6-1-16,-1 5 0 16,-8 4 0-16,-2 0 0 15,-9 2 0-15,-7-1 0 16,-8-1 1-16,-10-3 1 15,-8-5-1-15,-5-7 0 16,-12-7-1-16,-4-9 0 16,-5-5-1-16,-9-9-3 15,6-3-4-15,-13-15-14 16,12 5-15-16,-5-8-2 15,11 4 1-15</inkml:trace>
  <inkml:trace contextRef="#ctx0" brushRef="#br0" timeOffset="1.2361E6">15094 16317 12 0,'0'0'25'15,"10"0"1"-15,-10 0-16 16,0 0-6-16,0 0 1 16,9-15 2-16,-9 15 2 15,5-10-1-15,-5 10 1 0,0 0-2 16,0 0-1-16,-18-13-2 15,18 13-1-15,-25 2 0 16,15 4 0-16,-5 0 1 16,1 7-4-16,1 1 3 15,4 6-2-15,0-1 1 16,7 1-2-16,4 0 2 15,6 0-3-15,2-5 2 16,6-4-1-16,6-5 0 16,1-5 1-16,3-6-1 15,-2-5 0-15,-3-4-1 16,-6-9 0-16,-6 2-5 15,-16-16-6-15,1 17-23 16,-20-7 0-16,-3 14-1 16</inkml:trace>
  <inkml:trace contextRef="#ctx0" brushRef="#br0" timeOffset="1.23709E6">8766 16374 1 0</inkml:trace>
  <inkml:trace contextRef="#ctx0" brushRef="#br0" timeOffset="1.23728E6">8733 16333 10 0,'0'0'28'0,"0"0"-10"16,0 0-13-16,0 0-26 16,0 0-7-16</inkml:trace>
  <inkml:trace contextRef="#ctx0" brushRef="#br0" timeOffset="1.23839E6">8722 16329 45 0,'0'0'35'16,"0"0"-1"-16,0 0-12 16,-16 3-12-16,16-3-4 15,0 0-3-15,0 0-1 16,13 7 1-16,-13-7-3 15,0 0 2-15,14 7-2 16,-14-7 2-16,0 0-2 16,10 7 2-16,-10-7-2 15,0 0 2-15,0 0 0 16,0 0 0-16,0 0-1 15,0 0-1-15,0 0 1 16,0 0 0-16,0 0 0 16,4 10 0-16,-4-10-1 15,0 0 1-15,-4 9-1 0,4-9 0 16,-3 13 1-16,3-13-1 15,1 22 0-15,1-8 0 16,1 2 0-16,1 2 0 16,0 4 0-16,3 5 0 15,-2 1 0-15,2 0 0 16,-1 3 0-16,0 3 0 15,2-2 0-15,-2 1 0 16,-1-5 0-16,-2-2 0 16,1-3 0-16,-3-5 0 15,-1-6 0-15,-1-1-1 16,1-11 1-16,0 0 0 15,0 0 0-15,-13 1-1 16,13-1 1-16,-8-21 0 16,3 3 0-16,-1-6 0 0,-2-3 0 15,2-4 0-15,-2-3 0 16,1-1 0-16,0 1 0 15,0 0 0-15,0 1 0 16,3 5 0-16,-1 1 0 16,2 7 0-16,2-1 0 15,-2 4 0-15,2-1 1 16,1 3-2-16,2 0 2 15,3-1-2-15,0 2 2 16,3 1-1-16,1 0 1 16,3 4-1-16,3-1 0 15,0 6 0-15,1 2 0 16,1 3 0-16,1 3 1 15,-2 4-1-15,-1 4-2 0,-2 2 3 16,-3 1-2-16,-3 3 2 16,-5-1-2-16,-5 1 2 15,-4-1-2-15,-3-1 1 16,-4-2 1-16,-5-4-1 15,1 1 0-15,-1-4 0 16,-1-3 0-16,4 0 0 16,2-3 0-16,4-1 0 15,10 0-1-15,0 0 1 16,0 0 0-16,0-13 0 15,0 13-1-15,21-9 1 16,-7 3-1-16,2 2 1 16,1 0 0-16,2 3 0 0,-1 1 0 15,3 1 0-15,3 4 0 16,0 1 0-16,0 3 0 15,3 3 0-15,-3 6 0 16,-1 4 0-16,-1 3 0 16,-1 4 0-16,-5 2 0 15,-2 1 0-15,-2 1 1 16,-5-3-2-16,-5-3 2 15,-2-1-1-15,-4-4 0 16,-4-4 0-16,-3-3 0 16,-6-1 0-16,-6-4 0 15,-5-2 0-15,0-3 0 16,-4-5-2-16,0-9 0 15,-1-3-1-15,1-10-2 0,9 3-1 16,0-16-3-16,18 20-11 16,-1-14-17-16,10 10 0 15,3 1 2-15</inkml:trace>
  <inkml:trace contextRef="#ctx0" brushRef="#br0" timeOffset="1.23905E6">9422 16649 6 0,'0'0'32'16,"0"0"0"-16,0 0 1 16,0 0-16-16,0 0-11 15,0 0-1-15,0 0 1 16,1-10-1-16,-1 10 1 0,-4-11-1 15,4 11 0-15,-11-2-2 16,11 2-1-16,-18 9-1 16,8 3-1-16,5 2 1 15,-1 4-1-15,0 6 0 16,4 2 1-16,1 3-1 15,4 1 1-15,2 0-1 16,5-2 1-16,5-1-1 16,3-3 2-16,1-5-1 15,3-8-1-15,0-6 0 16,1-6 1-16,2-9-1 15,-8-5 0-15,-1-7 0 16,-4-5 0-16,-6-8 0 0,-9-2 0 16,-4-3 0-16,-9 3-1 15,-7 4 0-15,-6 4-1 16,-3 10 0-16,-4 2-2 15,3 19-2-15,-6-5-5 16,18 26-11-16,-9-12-12 16,17 10-4-16,6-5 3 15</inkml:trace>
  <inkml:trace contextRef="#ctx0" brushRef="#br0" timeOffset="1.2539E6">9767 16645 5 0,'0'0'32'0,"0"0"1"15,0 0 0-15,3-15-18 0,-3 15-7 16,0 0-2-16,0 0-1 16,0 0-1-16,12 3 0 15,-12-3 0-15,0 0 0 16,0 0 0-16,0 0-1 15,0 0 0-15,14 1 0 16,-14-1 1-16,5 15-1 16,-5-15-1-16,6 24 0 15,-6-6 0-15,2 0 1 16,-2 4-1-16,2 1 0 15,-2 1-1-15,0 1 1 16,-1-1-1-16,1-2 0 16,-3-4-1-16,2-1 0 15,1-4 0-15,0-13 0 0,0 19 0 16,0-19-1-16,0 0 0 15,0 0 0-15,5 11 0 16,-5-11-1-16,0 0-1 16,0 0-2-16,12 16-5 15,-12-16-19-15,0 0-9 16,0 0-2-16,-8-10 2 15</inkml:trace>
  <inkml:trace contextRef="#ctx0" brushRef="#br0" timeOffset="1.25452E6">9992 16347 44 0,'13'2'35'0,"-13"-2"2"16,15 7-14-16,-15-7-15 15,16 3-2-15,-16-3 0 16,13 10-1-16,-13-10 2 16,9 21-3-16,-9-5 0 15,2 9 0-15,-2 3-1 16,-1 15-1-16,-1 0-1 15,1 9 1-15,-4 4-2 16,4 0 2-16,-2 1-2 16,3 0 0-16,1-3 0 0,2-9 1 15,2-3-2-15,3-6 1 16,1-6-1-16,-1-6 0 15,3-3-1-15,-7-11-1 16,-4-10 0-16,5 12-1 16,-5-12-2-16,0 0-4 15,0 0-18-15,-19-10-11 16,19 10 0-16,-17-20 1 15</inkml:trace>
  <inkml:trace contextRef="#ctx0" brushRef="#br0" timeOffset="1.25502E6">10348 16692 23 0,'0'0'34'0,"-7"15"3"15,7-15-1-15,-1 26-18 16,1-26-12-16,-2 16-1 16,2-16 0-16,6 24-1 15,-3-13 2-15,4 4-2 16,-3 2-2-16,2 4 0 15,0 0 0-15,1 1-1 16,-3 2 0-16,2 0-1 16,-2-1 1-16,-2-1-2 15,0-3 1-15,-1-6-2 16,4 1-1-16,-5-14-5 15,0 15-12-15,0-15-18 0,0 0-1 16,-13-19 0 0</inkml:trace>
  <inkml:trace contextRef="#ctx0" brushRef="#br0" timeOffset="1.2557E6">10518 16728 42 0,'0'0'38'0,"14"5"0"16,-14-5 0-16,10 16-28 16,-10-16-5-16,4 15-1 15,-3-4-1-15,4 4-1 16,-2 1 0-16,1 5-1 15,-2-1 1-15,2 2-1 16,0 0-1-16,1 6 1 16,-4-5-1-16,2-1 1 15,0-2-1-15,-2-4 0 16,-1-6 0-16,0-10 1 15,0 0-1-15,-8-10 0 16,5-5 0-16,0-4 0 16,2-4 0-16,-1-1 0 0,1-4 0 15,2 2 0-15,4 0 0 16,2 1 0-16,1 0 0 15,5-1 0-15,2-1 0 16,0 5 0-16,4 0 0 16,-1 5 0-16,1 3 1 15,-1 4-1-15,0 5 1 16,0 5 0-16,-1 4-1 15,0 6 1-15,0 2-1 16,-1 7 1-16,1 1-1 16,-4 6 1-16,0 3-1 15,-1 1 1-15,-4 1-1 16,-1 3 0-16,-4 2 0 15,1-5 0-15,-4-4 0 0,-4-4-1 16,3-5-1-16,-5-6-1 16,6-12-1-16,-15-1-3 15,15 1-10-15,-14-12-23 16,14 12 1-16,-7-25 0 15,10 12 1-15</inkml:trace>
  <inkml:trace contextRef="#ctx0" brushRef="#br0" timeOffset="1.2565E6">11195 16647 47 0,'4'-13'38'16,"-4"13"-1"-16,2-10 1 15,-2 10-32-15,0 0-2 16,0 0-3-16,-6-15 1 16,6 15-1-16,-11 0 1 15,11 0 0-15,-18 10-1 16,6-2 0-16,-2 3 0 15,1 2-1-15,-2 5 1 16,-1 1-1-16,0 6 0 16,-3-2 0-16,3 5 0 0,0 1 1 15,3 2-2-15,0 1 2 16,6-2-2-16,6 1 2 15,4-4-1-15,6-4 0 16,5-4 0-16,5-9 0 16,5-9 0-16,3-5 0 15,4-8 0-15,-1-10 0 16,1-5 0-16,-1-3-1 15,-3-7 2-15,-8-2-1 16,1 1 0-16,-8-1 0 16,-5 5 0-16,-6 3 0 15,-6 7 0-15,-2 7 0 16,-1 7 0-16,8 10 1 15,-16 9-1-15,9 6 1 0,2 6 0 16,5 4 0-16,4 3 0 16,0 3 0-16,2 3 0 15,3 5 0-15,4 3 0 16,-2 1 0-16,-2 6 0 15,4 1 0-15,-2 7 0 16,0 3 1-16,-1 3-1 16,-1-5 0-16,-5 1 0 15,-3-4 1-15,-3-1-2 16,-8-5 1-16,-6-11-1 15,-12-4 0-15,-6-14 0 16,-10-9 0-16,-12-8-1 16,-5-8 0-16,-2-6-1 0,-3-8-1 15,9 1 0-15,0-8-5 16,20 15-8-16,-5-7-23 15,28 7 0-15,3-2-2 16,11 13 2-16</inkml:trace>
  <inkml:trace contextRef="#ctx0" brushRef="#br0" timeOffset="1.25768E6">11628 16711 45 0,'0'0'37'15,"-12"7"2"-15,12-7-1 16,0 0-26-16,0 0-9 16,0 0-1-16,0 0-1 15,12-4-1-15,-12 4 0 16,15-1-2-16,-6 7-2 15,-9-6-8-15,14 12-25 0,-17 0-2 16,-1 7 0-16,-5-4 1 16</inkml:trace>
  <inkml:trace contextRef="#ctx0" brushRef="#br0" timeOffset="1.25867E6">11701 16960 17 0,'-1'-10'21'15,"1"10"-3"-15,-2-11-6 16,2 11-2-16,-2-11 0 16,2 11 0-16,0 0 0 15,0 0 0-15,0 0 0 16,0 0-1-16,0 0 0 0,0 0-1 15,0 0 0-15,6 11-3 16,-6-11 2-16,0 0-4 16,0 0 0-16,5 12-1 15,-5-12 0-15,0 0-1 16,4 12 0-16,-4-12 0 15,0 0 0-15,5 16-1 16,-5-16 0-16,0 14 0 16,0-14-1-16,-11 11 0 15,10 0-3-15,-12-16-7 16,13 5-28-16,0 0-1 15,0 0 0-15,-12-8 1 16</inkml:trace>
  <inkml:trace contextRef="#ctx0" brushRef="#br0" timeOffset="1.25984E6">11784 16532 25 0,'-11'-9'32'16,"11"9"2"-16,0 0-14 15,0 0-10-15,0 0-2 16,0 0-2-16,0 0 0 15,0 0-1-15,0 0-1 16,0 0 0-16,0 0 0 16,0 0-1-16,0 0-1 0,0 0 0 15,0 0 0-15,0 0 2 16,0 0-3-16,0 0 1 15,12 2-1-15,-12-2 1 16,12 1-1-16,-12-1 0 16,16 4 0-16,-16-4 0 15,20 11-1-15,-9-3 1 16,1 5 0-16,1 1 0 15,-1 5-1-15,1 4 1 16,1 2 0-16,-2 3 0 16,0 2 0-16,1 1 0 15,-2 3 0-15,-2-3 0 16,1 2-1-16,-2-3 1 15,0 7 0-15,-3-3-1 16,-1 0 0-16,-2 2 0 0,0 1 1 16,-2-1-1-16,0 2 1 15,-1 0-1-15,-2-5 0 16,-3-3 0-16,1-2 1 15,-1-3-1-15,-3-5-1 16,0-4 0-16,-3-6-1 16,2-4-1-16,-4-5 0 15,4 4-4-15,-8-10-4 16,18 5-19-16,-22 1-8 15,22-1-3-15,-23-3 3 16</inkml:trace>
  <inkml:trace contextRef="#ctx0" brushRef="#br0" timeOffset="1.29197E6">12640 17581 21 0,'0'0'12'0,"0"0"8"15,-1-10 0-15,1 10-3 16,6-11-7-16,-6 11-4 0,13-10 0 15,-3 6 0-15,-10 4-1 16,14-10 0-16,-14 10 1 16,14-8-1-16,-14 8 1 15,0 0 0-15,9-12 1 16,-9 12-1-16,0 0 0 15,0 0-1-15,0 0-1 16,0 0 0-16,0 0-1 16,0 0 0-16,-10 13-1 15,10-13 0-15,0 0-1 16,0 0 0-16,-11 13 0 15,11-13 0-15,0 0 0 16,0 0-1-16,0 12 1 16,0-12-1-16,0 0 1 0,0 0-1 15,4 13 1-15,-4-13-1 16,0 0 1-16,1 15 0 15,-1-15-1-15,-1 13 1 16,1-13-1-16,-1 18 0 16,1-7 1-16,-2-1 0 15,0 4-1-15,2 0 1 16,-1-1-1-16,0 5 1 15,1-4-1-15,0-14 1 16,0 0-1-16,0 0 1 16,0 0-1-16,-4 47 0 15,4-47 0-15,0 0 0 16,0 0 1-16,-1 49-1 0,1-49 1 15,0 0 0-15,0 0 0 16,-1 51 0-16,1-51-1 16,0 0 0-16,0 45 1 15,0-45-1-15,0 0 0 16,-4 43-2-16,4-43 3 15,0 0-2-15,0 0 2 16,-3 53-1-16,3-53 0 16,0 0 0-16,0 0-1 15,-5 47 2-15,5-47-2 16,0 0 2-16,0 0-1 15,0 0 2-15,-4 45-2 16,4-45-1-16,0 0 1 16,0 0 2-16,0 0-2 0,0 0-2 15,-1 45 2-15,1-45-1 16,0 0 1-16,0 0 1 15,0 0-2-15,0 0 0 16,0 0 1-16,4 47 0 16,-4-47 0-16,0 0 0 15,0 0-1-15,0 0 3 16,0 0-2-16,0 0 0 15,4 44 0-15,-4-44 0 16,0 0 0-16,0 0 0 16,0 0 0-16,0 0 0 15,0 0-1-15,0 43 2 16,0-43-1-16,0 0 0 15,0 0-1-15,0 0 1 0,0 0 1 16,0 0-1-16,0 0 0 16,0 0 0-16,1 43-1 15,-1-43 1-15,0 0 1 16,0 0 1-16,0 0-3 15,0 0-1-15,0 0 2 16,0 0 1-16,0 0 0 16,0 0-2-16,0 0 0 15,0 0-3-15,0 0 1 16,0 0 1-16,0 0-6 15,0 0-18-15,0 0-15 16,0 0-2-16,0 0-1 16,0 0 2-16</inkml:trace>
  <inkml:trace contextRef="#ctx0" brushRef="#br0" timeOffset="1.2943E6">13211 17589 19 0,'0'0'35'15,"0"0"2"-15,4-15-3 16,-4 15-24-16,3-14-2 15,-3 14-2-15,0 0 0 16,0 0-2-16,3-13-1 16,-3 13 0-16,0 0-1 15,0 0 2-15,0 0-2 16,-12 12 0-16,12-12 0 0,-14 14 1 15,4-5-2-15,-2 4 1 16,2 1 0-16,-2-2 0 16,0 1-1-16,1 4 1 15,-1-2-1-15,3 3 0 16,-1-2 0-16,10-16 0 15,0 0-1-15,0 0 0 16,0 0 1-16,-19 48-1 16,19-48 0-16,0 0 1 15,0 0 0-15,-13 55-1 16,13-55 2-16,0 0-2 15,-5 47 1-15,5-47 0 16,0 0 0-16,0 53 0 16,0-53-1-16,0 0-1 0,5 60 2 15,-5-60-1-15,0 0 1 16,13 61-1-16,-13-61 0 15,14 42 1-15,-14-42 0 16,0 0-1-16,22 59 1 16,-22-59-1-16,0 0 0 15,25 53 0-15,-25-53 1 16,0 0-1-16,29 44-1 15,-29-44 0-15,0 0 1 16,0 0 1-16,44 46-1 16,-44-46-1-16,0 0 1 15,0 0-3-15,48 32 3 16,-48-32 0-16,0 0 0 15,0 0-1-15,54 21 1 0,-54-21 2 16,0 0-3-16,0 0 3 16,57 13-2-16,-57-13 1 15,0 0 0-15,0 0-1 16,57 7 0-16,-57-7-1 15,0 0 1-15,0 0-1 16,52-1 0-16,-52 1 0 16,0 0 1-16,0 0-1 15,52-12 1-15,-52 12-1 16,0 0 1-16,0 0 1 15,49-18 0-15,-49 18 0 16,0 0 0-16,0 0-1 16,46-30 0-16,-46 30 3 15,0 0-2-15,0 0-3 16,0 0 3-16,59-46-2 0,-59 46 1 15,0 0 1-15,0 0 0 16,38-41-2-16,-38 41 1 16,0 0 1-16,0 0-1 15,35-41-1-15,-35 41 1 16,0 0 0-16,0 0 0 15,27-42-2-15,-27 42 2 16,0 0 1-16,0 0-1 16,24-42 1-16,-24 42-1 15,0 0 0-15,0 0 0 16,20-42 2-16,-20 42-2 15,0 0 0-15,0 0-2 16,16-45 3-16,-16 45-2 16,0 0 0-16,0 0 0 0,11-41 1 15,-11 41-1-15,0 0 0 16,0 0 1-16,0 0 0 15,8-49 0-15,-8 49 0 16,0 0 0-16,0 0 1 16,0 0-1-16,-3-43 0 15,18 31 0-15,-19-2 1 16,-6-2-1-16,6 2 0 15,-5-5 0-15,3 9 1 16,-5-5-1-16,11 15 0 16,-9-21 0-16,9 21 0 15,-8-14 0-15,8 14 0 16,-8-17 0-16,8 17 0 0,-7-15 0 15,7 15 0 1,-9-15 0-16,3 4-1 0,6 11 2 16,-6-18-2-16,6 18 1 15,-8-15 0-15,8 15 0 16,-8-12 0-16,8 12 0 15,-8-12-1-15,8 12 1 16,-11-12 0-16,11 12 0 16,-12-12 0-16,12 12-1 15,-15-10 1-15,15 10 0 16,-16-12 0-16,16 12 0 15,-18-9 0-15,18 9 0 16,-16-11 0-16,4 8 1 16,12 3-2-16,-18-5 1 0,7 1 0 15,1 1 0-15,-1 0 0 16,11 3-1-16,-17-3 1 15,17 3 0-15,-17-6 0 16,17 6 0-16,-15-5 0 16,15 5 0-16,-17-4 1 15,17 4-1-15,-17-4-1 16,17 4 1-16,-16-3 0 15,16 3 0-15,-20-4 0 16,20 4 0-16,-19-2 0 16,19 2 0-16,-17-2 0 15,17 2 0-15,-13-4 0 16,13 4 0-16,-11-2 0 15,11 2 0-15,0 0 0 16,-15-1 0-16,15 1 0 0,-11 1 0 16,11-1 0-16,-11 1 0 15,11-1 0-15,-10 2 0 16,10-2 0-16,-11 5 0 15,11-5 0-15,0 0 0 16,-15 4 0-16,15-4 0 16,-12 4 0-16,12-4 0 15,-11 6 0-15,11-6 0 16,-12 4 0-16,12-4 1 15,-14 5-1-15,14-5 1 16,-14 5-1-16,14-5 1 16,-11 5-1-16,11-5 0 15,-13 5 1-15,13-5-1 16,-11 9 1-16,11-9-2 0,0 0 2 15,-12 14-1-15,12-14 1 16,0 0-1-16,0 0 1 16,-11 6-2-16,11-6 1 15,0 0 0-15,0 0 0 16,0 0-1-16,0 0 1 15,0 0 0-15,0 0 0 16,0 0 0-16,-8 10-1 16,8-10 1-16,0 0 0 15,-4 12 0-15,4-12 0 16,-6 11 0-16,6-11 0 15,-7 12 0-15,7-12 0 16,-7 12-1-16,7-12 1 0,0 0 0 16,-7 11-1-16,7-11-2 15,0 0-1-15,0 0-5 16,0 0-17-16,16 1-6 15,-16-1-9-15,19-13 0 16,-8 2-2-16</inkml:trace>
  <inkml:trace contextRef="#ctx0" brushRef="#br0" timeOffset="1.29681E6">14477 17573 0 0,'0'0'25'15,"0"0"0"-15,0 0-17 16,0 0-1-16,6-13 0 15,-6 13 3-15,0 0 2 16,13-9-2-16,-13 9 0 0,0 0-1 16,2-13 0-16,-2 13-1 15,0 0-1-15,0 0-1 16,0 0-1-16,0 0 0 15,8-10-1-15,-8 10 0 16,0 0-1-16,0 0-1 16,-10-1 0-16,10 1 0 15,-12 1-1-15,12-1 0 16,-18 3 0-16,9 0 0 15,-3-2 0-15,-1 0 0 16,-1 0-1-16,-1 0 1 16,-1-1 0-16,0 1 0 15,1-2 0-15,-3 0-1 16,1 0 1-16,0 0 0 0,-1-2 0 15,2 1-1-15,0 0 0 16,2 1 0-16,-2-2 0 16,4 2 1-16,-1-2-1 15,2 2 0-15,2-1 0 16,9 2 1-16,-20 0-1 15,20 0 0-15,-19 0 0 16,9 2-1-16,10-2 2 16,-21 7-2-16,9-4 1 15,12-3 0-15,-17 7 0 16,17-7 1-16,-14 7-1 15,14-7 0-15,0 0 0 16,-10 7 0-16,10-7 0 16,0 0 0-16,0 0 0 0,0 0 1 15,0 0-1-15,0 0 0 16,2 10 0-16,-2-10 0 15,0 0 1-15,0 0-1 16,0 0 0-16,0 0 0 16,11 12 1-16,-11-12-1 15,0 0 0-15,5 12 1 16,-5-12-1-16,0 0 0 15,5 15 1-15,-5-15-1 16,3 13 0-16,-3-13 0 16,3 15 0-16,-3-3 1 15,1 1-1-15,-3 1 0 16,2 1 1-16,-2-1-1 15,1 2 0-15,1-16 0 16,0 0-1-16,0 0 1 0,0 0 0 16,0 0 0-16,-2 53-1 15,2-53 1-15,0 0 0 16,0 0 0-16,0 0 0 15,3 54 0-15,-3-54 0 16,0 0 0-16,0 0 1 16,0 0 0-16,4 48-1 15,-4-48 0-15,0 0 1 16,0 0-1-16,0 0 2 15,0 0-3-15,0 0 2 16,-2 45-2-16,2-45 1 16,0 0-1-16,0 0 1 0,0 0-1 15,0 0 0-15,0 0 1 16,0 0 0-16,0 0 1 15,0 0 0-15,0 0 0 16,0 0 0-16,0 0 1 16,0 0-3-16,0 0 2 15,0 0-2-15,0 0 1 16,0 0-1-16,0 0 0 15,0 0 0-15,0 0 0 16,0 0 2-16,0 0-2 16,0 0 2-16,48-20-2 15,-48 20 2-15,0 0-1 16,0 0 0-16,0 0 0 15,0 0 0-15,56-28 0 16,-56 28 0-16,0 0 1 0,0 0-2 16,0 0 2-16,55-16-1 15,-55 16 0-15,0 0 1 16,0 0-1-16,54-7 0 15,-54 7 0-15,0 0 1 16,46 1-1-16,-46-1 0 16,0 0 0-16,50 12 1 15,-50-12-1-15,0 0 0 16,54 20-1-16,-54-20 2 15,0 0 0-15,54 24 1 16,-54-24-1-16,0 0 0 16,48 32 0-16,-48-32-1 15,0 0 2-15,0 0-3 16,49 46 0-16,-49-46 0 0,0 0 1 15,0 0 0-15,24 51 0 16,-24-51 0-16,0 0 1 16,0 0-1-16,0 50 1 15,0-50-1-15,0 0-1 16,0 0 1-16,-8 46 1 15,8-46-2-15,0 0 1 16,0 0 0-16,0 0 1 16,-20 48-1-16,20-48 2 15,0 0-2-15,0 0 0 16,0 0 0-16,-23 41-1 15,23-41 1-15,0 0-2 16,0 0 2-16,0 0 0 16,0 0 0-16,0 0-1 0,-39 42 0 15,39-42 0-15,0 0 1 16,0 0 1-16,0 0-1 15,0 0-2-15,0 0 2 16,0 0 2-16,-52 44-2 16,52-44 0-16,0 0 0 15,0 0-2-15,0 0 2 16,0 0 1-16,-56 30-2 15,56-30 1-15,0 0 1 16,0 0-1-16,0 0 0 16,-58 18 0-16,58-18-1 15,0 0 1-15,0 0 0 16,0 0 1-16,-57 14-2 15,57-14 1-15,0 0 0 0,0 0 2 16,0 0-2-16,-53 5 2 16,53-5-2-16,0 0-2 15,0 0 2-15,0 0 0 16,-47-2 1-16,47 2-2 15,0 0 2-15,0 0-1 16,0 0 0-16,0 0 0 16,-52-13 0-16,52 13 2 15,0 0-2-15,0 0-1 16,0 0 0-16,0 0 2 15,-49-19-1-15,49 19 0 16,0 0 0-16,0 0-2 16,0 0 2-16,0 0-1 0,0 0 1 15,-51-19-3-15,51 19 4 16,0 0-2-16,0 0 1 15,0 0 0-15,0 0 0 16,0 0 2-16,0 0-3 16,0 0 3-16,0 0-3 15,0 0 2-15,0 0-2 16,0 0 0-16,-46-27-5 15,46 27-4-15,0 0-14 16,0 0-5-16,0 0-4 16,0 0-4-16,0 0-4 15</inkml:trace>
  <inkml:trace contextRef="#ctx0" brushRef="#br0" timeOffset="1.29964E6">14906 17546 9 0,'0'0'18'0,"0"0"-3"16,0 0-1-16,10-3 0 16,-10 3-1-16,0 0 0 15,-3-12-3-15,3 12 0 16,0 0-2-16,0 0-3 15,0 0-1-15,0 0-1 16,5-10 0-16,-5 10-1 16,0 0 0-16,0 0-1 15,0 0 1-15,0 0 0 16,0 0 0-16,0 0 0 15,-11 5-1-15,11-5 0 16,0 0 0-16,0 0 1 0,0 0-2 16,0 0 1-16,-11 4 1 15,11-4-1-15,0 0-1 16,0 0 2-16,0 0-1 15,0 0 0-15,-12 12-1 16,12-12 1-16,0 0 0 16,0 0 0-16,-7 14-1 15,7-14 2-15,0 0-1 16,-3 13-1-16,3-13 1 15,0 0-1-15,-5 14 1 16,5-14 0-16,-1 13 0 16,1-13 0-16,0 13 0 15,0-13 0-15,4 12 0 16,-4-12 0-16,6 14 1 0,-6-14-1 15,6 12-1-15,-6-12 1 16,9 12 0-16,-9-12-1 16,11 10 1-16,-11-10-1 15,14 6 0-15,-14-6 1 16,12 5-1-16,-12-5 0 15,13 2 0-15,-13-2 0 16,14-1 0-16,-14 1 1 16,12 1-1-16,-12-1-1 15,10 0 1-15,-10 0 0 16,0 0 0-16,13-4 0 15,-13 4 0-15,0 0-1 16,10-5 1-16,-10 5 0 16,0 0 0-16,0 0 0 15,11-11 0-15,-11 11 0 0,0 0 0 16,0 0 0-16,0 0 0 15,10-12 0-15,-10 12 0 16,0 0 0-16,0 0 0 16,12-11 0-16,-12 11 0 15,0 0 0-15,0 0 0 16,7-11 0-16,-7 11-1 15,0 0 1-15,0 0 0 16,0 0 0-16,4-10 0 16,-4 10 0-16,0 0 0 15,0 0 0-15,4-11 0 16,-4 11 0-16,0 0 0 15,0 0 0-15,0 0 0 16,0 0 0-16,0 0 0 0,4-11 0 16,-4 11 0-16,0 0 0 15,0 0 0-15,0-12 0 16,0 12 0-16,0 0 0 15,0 0 0-15,-3-10 0 16,3 10 0-16,0 0 0 16,0 0 0-16,0 0 0 15,-4-12 0-15,4 12 0 16,0 0 0-16,0 0 0 15,0 0 0-15,0 0 0 16,0 0 0-16,0 0 0 16,-4-10 0-16,4 10 0 15,0 0 0-15,0 0 1 16,0 0-2-16,0 0 1 0,-5-10 0 15,5 10 1-15,0 0-2 16,0 0 1-16,0 0 0 16,0 0-1-16,0 0 1 15,0 0 0-15,0 0-1 16,-13-4 1-16,13 4 0 15,0 0 0-15,0 0 0 16,0 0 0-16,-12-2-1 16,12 2 1-16,0 0 1 15,0 0-1-15,-11 2 0 16,11-2 0-16,0 0 0 15,0 0 0-15,0 0 1 16,0 0-1-16,0 0 0 16,0 0 0-16,0 0 0 0,0 0 0 15,0 0 0-15,0 0 0 16,0 0 0-16,0 0 0 15,-10-2 0-15,10 2 0 16,0 0 0-16,0 0 0 16,0 0 0-16,0 0 0 15,0 0 0-15,0 0 0 16,0 0 0-16,0 0 0 15,0 0 0-15,0 0 0 16,0 0 0-16,0 0 0 16,0 0 0-16,0 0 0 15,-12 3 0-15,12-3 1 16,0 0-1-16,0 0 0 0,0 0 0 15,0 0 0-15,-10 6 0 16,10-6 0-16,0 0 0 16,0 0 0-16,0 0 0 15,0 0 1-15,0 0-1 16,0 0 0-16,0 0 0 15,0 0 1-15,0 0-1 16,0 0 0-16,0 0 0 16,0 0 0-16,0 0 1 15,0 0-1-15,0 0 0 16,0 0 0-16,0 0 0 15,0 0 1-15,0 0-1 16,0 0 0-16,0 0 0 16,0 0 0-16,0 0 0 15,0 0 0-15,0 0 0 0,0 0 1 16,0 0-1-16,0 0 0 15,0 0 0-15,-8 11 0 16,8-11 0-16,0 0 0 16,0 0 0-16,0 0 0 15,0 0 1-15,0 0-1 16,0 0 0-16,0 0 0 15,0 0 0-15,0 0 0 16,0 0 0-16,0 0 0 16,0 0 0-16,0 0 0 15,0 0 1-15,0 0-1 16,0 0 0-16,0 0 0 15,0 0 0-15,0 0 0 16,0 0 0-16,0 0 0 0,0 0 0 16,0 0 1-16,0 0-1 15,0 0 0-15,0 0 0 16,0 0 0-16,0 0-1 15,0 0-1-15,0 0 0 16,0 0-3-16,0 0-5 16,0 0-16-16,17 16-7 15,-17-16-8-15,10 2 1 16</inkml:trace>
  <inkml:trace contextRef="#ctx0" brushRef="#br0" timeOffset="1.39332E6">20667 2000 72 0,'0'0'39'16,"0"0"-3"-16,0 0 2 0,16-5-34 15,-16 5-1-15,7-14-1 16,-7 14 0-16,9-19 0 15,-9 5 0-15,4 1 1 16,-7-4 1-16,6 4 0 16,-7-3 0-16,3 2 0 15,-2 0-1-15,3 4-1 16,0 10 0-16,4-15-1 15,-4 15 0-15,0 0-1 16,0 0 0-16,14-1 0 16,-14 1 0-16,0 0 0 15,9 16 0-15,-9-16 0 16,11 10-1-16,-11-10 2 15,0 0-1-15,14 9 1 0,-14-9 0 16,12 3 0-16,-12-3 0 16,14 0 0-16,-14 0 0 15,15-1 0-15,-15 1 0 16,15-2-1-16,-15 2 1 15,10 3-1-15,-10-3 0 16,0 0 0-16,11 4 0 16,-11-4 1-16,0 0-1 15,0 0 0-15,0 0 1 16,0 0-1-16,0 0 1 15,0 0-1-15,0 0 1 16,7 11-1-16,-7-11 0 16,0 0 1-16,5 15-1 15,-5-15 0-15,1 14-1 0,-1-14 1 16,7 19 0-16,-6-7 0 15,3-2 0-15,-3 4 0 16,-1-3 0-16,0 8 0 16,-1 0 0-16,-2 0 0 15,2 3-1-15,-2 3 0 16,2-1 1-16,1 8-1 15,-2-1 1-15,-1 2-1 16,5 2 1-16,-2 10 0 16,0 0 0-16,3 4 0 15,-2 4 0-15,0-1 1 16,1 0-1-16,-1-2 2 15,-1 0-2-15,2-6 1 0,-2-2-1 16,2-8 1-16,-1-4-1 16,-1-4 0-16,1-4-1 15,3-5 0-15,-4-4 1 16,0-13-1-16,4 10 0 15,-4-10-1-15,0 0 0 16,0 0-1-16,0 0-1 16,0 0-3-16,12 2-8 15,-18-17-24-15,6 15-1 16,9-27 1-16,-3 12-3 15</inkml:trace>
  <inkml:trace contextRef="#ctx0" brushRef="#br0" timeOffset="1.39445E6">21545 2005 68 0,'0'-15'35'16,"0"15"0"-16,-2-14-2 16,2 14-29-16,-7-18-4 15,7 7 0-15,1-2 0 16,0 2 1-16,-1-1-1 15,-2 1 2-15,2 11 0 16,-7-18 0-16,7 18 1 16,-18-10 0-16,18 10-1 0,-23-4 1 15,10 4-1-15,-3 2-1 16,2 3 1-16,-3 1 0 15,2 4-1-15,0 1 0 16,0 2 1-16,-2 4-1 16,2 2 1-16,-4 9-1 15,3 2 0-15,-2 2 0 16,1 5-1-16,-2 3 1 15,3 5-1-15,-3 1 0 16,4 10 0-16,3-4 0 16,2 3 1-16,2 0-1 15,4 0 0-15,1-5 0 16,3-2 2-16,4-7-2 15,3-7 2-15,4-6-1 0,4-5 1 16,6-3-1 0,1-4 1-16,6-3-1 0,3-4-1 15,6-3 1-15,2-5-1 16,-1-6 0-16,1-5-1 15,-1-7 1-15,1-10-2 16,-2-5 1-16,-4-11 0 16,-5-9 1-16,-3-4-1 15,-6-6 1-15,-4 0-1 16,-7 0 2-16,-3 1 0 15,-8 0 0-15,-2 4 0 16,-4 8 0-16,-3 2-1 16,-1 5 0-16,-3 2 0 15,2 4-1-15,-4 1-1 0,1 9-3 16,-6-6-5-16,12 13-21 15,-15 0-8-15,8 10-1 16,-6 0 2-16</inkml:trace>
  <inkml:trace contextRef="#ctx0" brushRef="#br0" timeOffset="1.39534E6">22048 1861 57 0,'11'-6'36'15,"5"6"0"-15,-4-2 0 16,10 10-25-16,-22-8-4 15,24 13-1-15,-24-13-1 16,17 23-1-16,-17-8-3 16,-4 1 0-16,-6 1-1 15,-5 3 1-15,-4-3 0 16,-2 6 1-16,-1-2-1 15,1 3 1-15,1-2 0 0,2 5-1 16,2-2 1-16,0 5-2 16,1 1 1-16,3 0-1 15,-1 3 0-15,2 5 1 16,-3 0-1-16,-5 3 0 15,2-2-1-15,-3-1 1 16,1-3 0-16,-3-3 0 16,4-4 0-16,1-7 0 15,3-4 0-15,5-5 0 16,4-1 0-16,5-12 0 15,6 15 0-15,6-11 0 16,8-1-1-16,5-2 1 16,9-2 0-16,6-4 0 15,7-2 0-15,5-1 0 0,10-2 0 16,4-2 0-16,1-2 0 15,2 3-1-15,2-1 1 16,-5 3-1-16,-5 1 1 16,-5 1-1-16,-6 6-2 15,-13-4-2-15,-3 11-3 16,-19-13-5-16,8 14-23 15,-23-7-2-15,10 5 1 16,-10-5 0-16</inkml:trace>
  <inkml:trace contextRef="#ctx0" brushRef="#br0" timeOffset="1.39615E6">22231 2028 77 0,'17'-15'35'15,"-7"8"-3"-15,4 4-10 16,-2-12-38-16,9 8-16 16,-7-3 0-16,7 5 3 15,-12-5 19-15,7 3 6 16,-16 7 5-16,8-15 9 15,-8 15 5-15,0 0 15 16,-11-8 0-16,0 2-4 16,11 6-16-16,-15-1-7 15,15 1 0-15,-14-1-2 16,14 1 1-16,0 0-1 15,-10 0 1-15,10 0-1 16,0 0 1-16,0 0 0 16,-11 1 1-16,11-1 0 0,0 0 0 15,0 0-1-15,0 0 1 16,-10 9 0-16,10-9 0 15,0 10-1-15,0-10-1 16,0 14 1-16,0-14 0 16,-2 16-1-16,2-16 1 15,-2 18-1-15,2-7 0 16,0-11 1-16,0 26-1 15,-1-10 0-15,2 3-1 16,-2 4 1-16,0 3-1 16,-2 4 1-16,-1 7-1 15,-2 3 1-15,2 7-1 16,-4 5 0-16,1 6 1 15,-3 5-1-15,2 3 1 16,2 2-1-16,-3 5 2 0,0-3-2 16,4-7 0-16,3-1 0 15,-1-8 1-15,3-6-2 16,3-4-1-16,-2-9-2 15,1-12-1-15,7 2-4 16,-9-25-20-16,-5 13-10 16,5-13 0-16,0 0 0 15</inkml:trace>
  <inkml:trace contextRef="#ctx0" brushRef="#br0" timeOffset="1.39682E6">23118 2033 66 0,'0'0'32'0,"9"-22"-3"15,-6 12 1-15,-3-2-32 16,-3 2 1-16,3 10 0 16,-1-14 2-16,1 14 2 15,-6-13 0-15,6 13 2 16,-8-11 1-16,8 11-1 0,-14-8 0 15,5 3 0-15,9 5 0 16,-19 5-1-16,19-5 0 16,-23 18-1-16,12 1 0 15,-4 4-1-15,2 2-1 16,-1 3-1-16,5 3 0 15,3-2 0-15,5-2 0 16,3-1 0-16,4-9 0 16,7-8 0-16,4-5 0 15,4-8 1-15,2-8-2 16,-1-8 0-16,-6-9-2 15,3 0-24-15,-19-4-10 16,-11 6 0-16,-22 0-1 16</inkml:trace>
  <inkml:trace contextRef="#ctx0" brushRef="#br0" timeOffset="1.41831E6">20619 3419 31 0,'1'12'34'0,"-1"-12"-1"15,0 0 1-15,0 0-18 16,19 10 1-16,-19-10-17 15,14-6 0-15,-14 6-1 16,17-4 2-16,-17 4 1 0,15-4 2 16,-15 4-1-16,0 0 1 15,0 0 0-15,0 0-1 16,0 0 1-16,0 0-2 15,-10 8 1-15,10-8-1 16,-12 9-1-16,12-9 0 16,-10 13-1-16,10-13 1 15,-8 13-1-15,8-13 0 16,-5 15 2-16,5-15-2 15,-2 17 2-15,1-5-2 16,0 0 2-16,2 3-1 16,-1 4 1-16,2 3 0 15,-2 0-2-15,3 2 2 16,-3 0-2-16,5 4 1 0,-5-1-1 15,1-1 0-15,-1 1 1 16,-1-1 0-16,1-3 0 16,-3 2-1-16,-2-2 1 15,4 3 0-15,-4 0 0 16,4-2-1-16,-1-4 1 15,1 2-1-15,-1-5 0 16,0-1 0-16,1-2 0 16,1-14 0-16,-2 17 0 15,2-17 0-15,-5 12 0 16,5-12 0-16,0 0 0 15,-5 14 0-15,5-14 0 16,0 0 0-16,-2 13 0 16,2-13 0-16,-2 11 0 0,2-11 0 15,-4 16 0-15,4-16 0 16,-3 18 0-16,0-8 0 15,0 3 0-15,2 2 0 16,-3 1 0-16,1 0 0 16,1 0 0-16,-1 1 0 15,1-3 0-15,1 2-1 16,0-2 1-16,-1-5-1 15,2-9 1-15,-2 18-1 16,2-18 1-16,0 15-1 16,0-15 1-16,0 0-1 15,-1 13 1-15,1-13-1 16,0 0 0-16,0 0 1 15,0 0-1-15,0 0 0 0,-1 14 0 16,1-14 1-16,0 11-1 16,0-11 1-16,1 15 0 15,-1-15 0-15,2 19 0 16,-2-19 0-16,4 18 0 15,-4-18 0-15,2 16 0 16,-2-16 0-16,2 12-1 16,-2-12 1-16,0 0 0 15,2 11 0-15,-2-11 0 16,0 0 0-16,0 0-1 15,0 0 0-15,0 0 0 16,0 0-2-16,0 0-3 16,0 0-5-16,0 0-28 0,0 0 2 15,0 0-2-15,0 0 2 16</inkml:trace>
  <inkml:trace contextRef="#ctx0" brushRef="#br0" timeOffset="1.42031E6">21316 3532 61 0,'0'0'33'0,"0"0"-2"16,-13 0-1-16,13 0-26 15,0 0-4-15,0 0-1 16,0 0 0-16,0 0 2 16,0 0 1-16,-12-3 1 15,12 3 1-15,-4 11 1 16,4-11-2-16,-10 19-1 15,4-7 0-15,-2 0-1 16,1 5 0-16,-3 0 1 16,1 3-1-16,-3-2 1 15,3 3-1-15,-3 1 0 16,3 0 1-16,-3-1-1 0,2 1 0 15,0-2 1 1,0 0-1-16,0 2-1 0,2 1 1 16,0-2 0-16,1 2 0 15,-1 0-1-15,2 1 1 16,1 0 0-16,1 2-1 15,-2-3 1-15,2 0-1 16,2-1 1-16,3 1 0 16,-1 0-1-16,5 0 0 15,-2-1 1-15,3 0-1 16,0 1 1-16,-2 3-1 15,5-1 1-15,-2 0-1 16,1-3 1-16,1-1-2 16,0-2 2-16,2-1-2 0,3-1 1 15,-2-4 0-15,0-1 0 16,1-3 0-16,2 1 0 15,-1-3 0-15,1-1 0 16,1 0 0-16,0-2 0 16,3-1 0-16,0-1 0 15,4 2 0-15,4-3 1 16,-1 1-1-16,1-2 0 15,2 3 1-15,-1 0-1 16,0-2 0-16,-4 0 0 16,-1 2 1-16,-3-1-1 15,-1 0 0-15,-1 0 0 16,-3-2 0-16,3 0 0 15,-3-2 0-15,-1 1 0 16,-1-1 0-16,1-2 0 0,-3 1 0 16,-1-2 1-16,2 1-1 15,-12 4 0-15,18-13 0 16,-18 13 0-16,17-14 0 15,-8 5 0-15,1-4 0 16,2 1 0-16,-1-1 0 16,3-2 0-16,0 1 0 15,0-2 0-15,0 1 1 16,0 1-2-16,0 0 2 15,-1 3-1-15,-4-3 1 16,0 1-1-16,-1-1 1 16,-2-1-1-16,1 0 1 15,-1-1-1-15,-2-2 1 16,1-1-1-16,0 1 0 0,-3 3 0 15,1-1 0-15,0 2 0 16,-2-1 1-16,-1 0-1 16,0 0 0-16,0-1 0 15,0 0 0-15,-1-3 0 16,0-1 1-16,-1 0-2 15,1 3 1-15,0-2 0 16,2 0 0-16,-2-1 1 16,-2-1-1-16,1 3 0 15,1-2 0-15,-2 1 0 16,-1-1 0-16,0 0 0 15,-1 0 0-15,-1 1 0 16,2 0 0-16,-6 0 0 16,2-2 0-16,-2 4 0 15,-1-1-1-15,-2-2 1 0,-1 4 0 16,1-1 0-16,-2 0 0 15,0 1 0-15,-4 1 0 16,1 1 0-16,-2 3 0 16,-2-1 0-16,1-1 1 15,-2 2-2-15,-4 2 2 16,4 1 0-16,-2 1-1 15,2 1 0-15,-5 3 0 16,2-1 0-16,0 4 0 16,1 0-1-16,1 3 1 15,0-1 0-15,0 1 0 16,1 1-1-16,1 2 2 15,3-1-2-15,4 1 1 16,1 0 0-16,0-2 0 0,14-4 0 16,-15 13-1-16,15-13 1 15,-11 13-1-15,11-13 2 16,-3 12-1-16,3-12 0 15,-3 14-1-15,3-14 1 16,-1 12 0-16,1-12 0 16,-3 13-1-16,3-13 0 15,-6 12 0-15,6-12-1 16,-7 12-1-16,7-12-1 15,-12 6-5-15,18 4-24 16,-6-10-3-16,0 0-2 16,-15 1 1-16</inkml:trace>
  <inkml:trace contextRef="#ctx0" brushRef="#br0" timeOffset="1.42162E6">22512 3448 87 0,'-6'10'35'0,"6"-10"1"16,0 0-1-16,-1 11-34 15,1-11-1-15,0 0-1 16,0 0 2-16,0 0-1 16,-6 15 2-16,6-15-1 15,-12 18 2-15,5-5-2 16,-4 1 1-16,2 2-1 15,-4 1 0-15,3 3 1 16,-2-1-2-16,2 3 1 16,-1-1 0-16,2 2-1 15,-4 0 0-15,2 2 1 0,-3 0-1 16,0 1 1-16,-1 0 0 15,1-2 0-15,-2 0 0 16,3 0 0-16,-4-2-1 16,5 1 2-16,-2-2-2 15,1-1 0-15,2-2 0 16,-1-1 0-16,3-1-1 15,0 1 1-15,2-4 0 16,-2 1-1-16,2-2 1 16,0 0 0-16,0 0 0 15,0-2 0-15,7-10 1 16,-7 19-1-16,7-19 0 0,-4 15 0 15,4-15 0-15,2 14 0 16,-2-14 0-16,3 12 0 16,-3-12 0-16,1 13 1 15,-1-13-1-15,1 12 0 16,-1-12 0-16,0 0 0 15,0 0 0-15,0 10 0 16,0-10 0-16,0 0 0 16,0 0 0-16,0 0 0 15,0 0 0-15,0 0 0 16,0 0 1-16,14-2-1 15,-14 2-1-15,0 0 1 16,13-6 1-16,-13 6-1 16,17-9 0-16,-5 5 1 15,3 1-1-15,0-2 0 0,2 2 1 16,2-1 0-16,3 2-1 15,-1-3 1-15,4 4-1 16,1 0 0-16,2-1 1 16,4 2-1-16,-2 0 0 15,5 1 0-15,2-1 0 16,0 1 0-16,1 1 0 15,-1 2 0-15,2 0 1 16,-2 2-1-16,0-1 0 16,1 2 1-16,-5 1-1 15,1-1 0-15,-4 1 0 16,0-3-1-16,-4 4 1 15,-3-4-1-15,-3 2 1 16,-3-2-2-16,-5 1 0 0,-1-4-1 16,-11-2 0-16,12 7-2 15,-12-7-4-15,0 0-11 16,0 0-16-16,-15 0-1 15,15 0-1-15,-29-6 2 16</inkml:trace>
  <inkml:trace contextRef="#ctx0" brushRef="#br0" timeOffset="1.4226E6">22677 3763 41 0,'10'-6'32'15,"-10"6"0"-15,0 0 0 16,0 0-11-16,0 0-14 16,0 13-1-16,0-13-2 15,0 0 0-15,-14 12-1 0,14-12 1 16,-9 16-1-16,7-5-1 15,-1-1 0-15,3 3 0 16,-3-2-1-16,2 4 1 16,-3 0-1-16,3 2 0 15,-2 1 0-15,1 2 0 16,-1 0 0-16,2 6 1 15,0-4-2-15,2 3 1 16,-1-2 0-16,3 0-1 16,1 1 1-16,-2-2-1 15,1-1 1-15,-1 0 0 16,0-2-1-16,-4 1 1 0,2 0-1 15,0-3 0 1,-3 1 1-16,1-2-2 0,0-2 2 16,-1 0-2-16,-1-1 2 15,4-2-2-15,0-11 1 16,-6 17 1-16,6-17-1 15,-4 12 0-15,4-12 0 16,-2 12 0-16,2-12 0 16,-2 11 0-16,2-11 0 15,-1 15 0-15,1-15 0 16,1 16 0-16,-1-16-1 15,3 15 1-15,-3-15 0 16,0 15 0-16,0-15 0 16,-3 12 0-16,3-12 0 15,-2 17 0-15,2-17 0 16,-4 19 0-16,3-8 0 0,1 1 0 15,2-2 0-15,1 3 0 16,-3-13 0-16,4 18 0 16,-4-18 0-16,2 11 0 15,-2-11-1-15,0 0 1 16,0 0-1-16,0 0-1 15,0 0 1-15,0 0-1 16,0 0 1-16,0 0-1 16,0 0 1-16,0 0 0 15,0 0 1-15,-1 11-1 16,1-11 0-16,0 0 0 15,0 0 0-15,0 0-2 16,-4 16-4-16,4-16-13 0,-11-7-15 16,11 7 0-1,-14-13-2-15,4-1 2 0</inkml:trace>
  <inkml:trace contextRef="#ctx0" brushRef="#br0" timeOffset="1.4238E6">23140 3635 43 0,'0'0'26'0,"-14"-10"-1"15,14 10-4-15,0 0-19 16,0 0-3-16,5-13 1 16,-5 13 0-16,0 0 2 15,3-14 0-15,-3 14 1 0,0 0 1 16,0 0 0-16,-13-14-1 15,13 14 0-15,-15-5 1 16,15 5-1-16,-19-1 1 16,19 1-1-16,-21 4 0 15,21-4 0-15,-22 5-1 16,22-5 1-16,-22 11-1 15,22-11 1-15,-20 14 0 16,12-3-1-16,8-11-1 16,-15 21 1-16,10-11 0 15,4 3 0-15,0-1-1 16,3 3 0-16,3-4-1 15,2 1 1-15,2 0-2 16,2-1 1-16,3-1 0 0,-1 0 0 16,4-3-1-16,-1-2 1 15,1 0-1-15,1-2 1 16,0-3-1-16,0-1 1 15,-1-1-1-15,0-4 1 16,-1 0-1-16,2-1 1 16,-4-2 0-16,-3 0 0 15,1 1-1-15,-12 8 0 16,12-18 1-16,-12 18-1 15,0-16 1-15,0 16-1 16,-12-16 1-16,12 16 0 16,-22-14 1-16,12 10 0 15,-3-1-2-15,1-2-4 16,12 7-17-16,-13-3-9 15,13 3-3-15,-19-4 2 0</inkml:trace>
  <inkml:trace contextRef="#ctx0" brushRef="#br0" timeOffset="1.48236E6">20836 4986 62 0,'0'0'36'16,"0"0"-1"-16,0 0 0 16,6-22-29-16,-6 22-4 15,3-17 1-15,-3 17-2 16,9-15 3-16,-9 15-1 15,0 0 0-15,11-9 1 16,-11 9-1-16,0 0 1 16,0 0-1-16,0 0 0 15,0 0 0-15,0 0-1 0,0 0-1 16,0 0 1-16,-13 8-2 15,13-8 1-15,0 0 0 16,0 0-1-16,0 0 1 16,0 0-1-16,0 0 0 15,0 0 1-15,0 0-1 16,0 0 0-16,0 0 1 15,0 0 0-15,0 0-1 16,0 0 1-16,0 0 0 16,-1 13-1-16,1-13 1 15,0 19 0-15,0-6-1 16,3 4 1-16,-1 3 1 15,1 2-1-15,-2 2 1 16,4 4-2-16,-5 2 2 16,5 2-2-16,-2 0 2 0,-2 3-2 15,3 2 0-15,-3-2 0 16,1 3 0-16,0-2 0 15,1 0 0-15,-2-5 0 16,1-2 0-16,2-1 0 16,-1-3 0-16,1-3 0 15,-1-4 0-15,1-3 0 16,-1 0 0-16,1-3 0 15,-4-12 1-15,6 17-1 16,-6-17 0-16,6 14 0 16,-6-14 0-16,0 0-1 15,12 11 1-15,-12-11-1 0,0 0 0 16,10 4 0-16,-10-4-1 15,0 0-1-15,0 0-1 16,4-15-2-16,-4 15-8 16,-11-12-26-16,11 12 0 15,-17-23-1-15,8 12 1 16</inkml:trace>
  <inkml:trace contextRef="#ctx0" brushRef="#br0" timeOffset="1.48363E6">21676 5135 69 0,'0'0'36'0,"11"1"-2"16,-11-1 1-16,0 0-32 15,-14 1-3-15,14-1 0 16,-17-1 1-16,17 1 0 16,-20-1 1-16,20 1 1 15,-23-1 2-15,23 1-1 16,-19-5 1-16,19 5-1 15,-17-4 1-15,17 4-2 0,-15-5 0 16,15 5-1-16,-11-9-1 16,11 9 0-16,-11-8 0 15,11 8-1-15,-13-11 0 16,13 11 1-16,-18-15-1 15,6 8-1-15,-2 2 0 16,-2 0 1-16,-1 3 0 16,-3 1 0-16,0 2 0 15,0 3 1-15,1 3-1 16,1 4 1-16,-1 0 1 15,1 3-1-15,0 4-1 16,1 4 0-16,-1 3 0 16,2 3 1-16,1 6-2 15,1 0 1-15,1 3 0 16,3 0 0-16,5 0 0 0,4-1 0 15,6-3 0-15,4-3 0 16,7-3 0-16,3-5 0 16,6-3 0-16,4-4 0 15,5-1 0-15,3-3 0 16,6-3 1-16,-3-1-1 15,3-2 1-15,2-1-1 16,-2-3 1-16,0-1-1 16,0-5 1-16,-6-3-1 15,-3-4 0-15,-2-6 0 16,-3-6 0-16,-3-2-1 15,-4-4 2-15,-7-2-2 16,-5-2 2-16,-3 2-1 16,-8-1 0-16,-6 2 0 0,-6 3 0 15,-4 2 0-15,-6 4 0 16,-5 1 0-16,-5 5 0 15,-3 0 0-15,1 3-1 16,-4-1 0-16,-1 4-2 16,-1-6-2-16,10 12-4 15,-10-12-27-15,18 16-4 16,-2-2 1-16,9 14-1 15</inkml:trace>
  <inkml:trace contextRef="#ctx0" brushRef="#br0" timeOffset="1.48585E6">22567 5073 55 0,'0'0'33'0,"-11"0"1"15,11 0 0-15,0 0-22 16,0 0-4-16,0 0-3 16,0 0 1-16,0 0-1 15,13 4 0-15,-13-4-1 16,0 0 0-16,0 0-1 15,0 0-1-15,0 0 0 16,-13 12-1-16,13-12 1 16,0 0-1-16,0 0 1 15,0 0-1-15,-10 6 0 16,10-6 1-16,0 0-1 0,0 0 0 15,0 0 0-15,0 0 0 16,0 0 0-16,-14 4-1 16,14-4 1-16,-20 1-1 15,4-1 1-15,-4 0-1 16,-4-1 0-16,-5 1 1 15,0 0-1-15,-7 0 1 16,0-1-1-16,0 0-1 16,-1 1 1-16,4-1 0 15,4-2 0-15,3 2 0 16,3 0-1-16,6 0 1 15,3 0-1-15,14 1 1 16,-11-1 0-16,11 1-1 0,0 0 1 16,0 0 0-16,0 0 0 15,0 0 0-15,10 14 0 16,-10-14 0-16,4 12 0 15,-4-12 0-15,5 13 0 16,-5-13 0-16,4 18 0 16,-2-7 0-16,0-1 0 15,0 3 1-15,-2-2-1 16,4 3 0-16,-3 2 0 15,2 0 0-15,-1 2 0 16,2-2 0-16,0 2 0 16,-1-2 0-16,2 1 0 15,-1-4 0-15,1-1 0 16,-2-2 0-16,-3-10 0 0,10 17 0 15,-10-17 0-15,4 10 0 16,-4-10 0-16,0 0 1 16,0 0-1-16,0 0 0 15,0 0 0-15,0 0 0 16,0 0 0-16,14 3 0 15,-14-3 1-15,16-12-1 16,-4 2 0-16,1 0 1 16,1 0-1-16,2-3 0 15,4 3 1-15,-2-2-2 16,2 3 1-16,3 2 0 15,0 0 0-15,2 0 0 16,2 5 0-16,0 1-1 16,1 1 1-16,3 3 0 0,1 3 0 15,1 0 0-15,-2 4 0 16,0 0 0-16,0 4-1 15,0 0 1-15,-2 5 0 16,-3-1 0-16,-2 3 0 16,-6 1 0-16,0 2-1 15,-3 2 2-15,-4 3-2 16,-3 0 1-16,-3 0 0 15,-3 3 0-15,-3-2 0 16,-4 1 2-16,1-2-3 16,-5-1 3-16,-3-4-2 15,-2-3 2-15,-3-4-2 16,-6-4 1-16,-2-5-1 15,-5-5 0-15,-6-3 0 0,-4-2 0 16,-7-5 0-16,-4-1-1 16,-1-6 1-16,-2 4-2 15,2-4 2-15,3-2-4 16,7 1 2-16,4-6-4 15,13 8-3-15,-8-9-33 16,20 9 4-16,1-10-2 16,10 4 0-16</inkml:trace>
  <inkml:trace contextRef="#ctx0" brushRef="#br0" timeOffset="1.49461E6">23291 4975 66 0,'9'-11'34'0,"-9"11"-1"15,0 0 0-15,-4-12-28 16,4 12-4-16,0 0 0 16,0 0-1-16,0 0 2 15,0 0 1-15,0 0 0 16,0 0 0-16,0 0 1 15,0 0 0-15,-9 2 0 16,9-2-1-16,0 0 0 16,0 0 0-16,0 0-1 15,0 0 0-15,0 0 0 16,0 0-1-16,0 0 0 15,-6 10 0-15,6-10-1 0,-11 8 2 16,11-8-2-16,-14 11 1 16,14-11-1-16,-21 14-1 15,21-14 3-15,-20 19-2 16,12-8 1-16,1 4-2 15,-1 2 2-15,3 0-2 16,3 5 3-16,2-3-2 16,4 1-1-16,3-2 1 15,3-3 0-15,2-7 0 16,5-5-1-16,4-4 1 15,2-4 0-15,1-3 0 16,2 0 0-16,-2-1 0 16,-1 0 0-16,2 2 0 15,-5 1 0-15,-3 3 0 0,-2-2 0 16,-4-1 0-16,-11 6-1 15,17-15 1-15,-14 4-2 16,-3-4 3-16,-3 0-3 16,-6-1 2-16,-1 2-3 15,-11-2 0-15,1 8-5 16,-17-7-22-16,8 17-6 15,-11 0-2-15,4 13 0 16</inkml:trace>
  <inkml:trace contextRef="#ctx0" brushRef="#br0" timeOffset="1.53491E6">20920 6432 19 0,'0'0'17'0,"0"0"-3"15,0 0-6-15,0 0-25 16,10-15-5-16</inkml:trace>
  <inkml:trace contextRef="#ctx0" brushRef="#br0" timeOffset="1.53504E6">20971 6417 20 0,'0'0'15'15,"12"0"-9"-15,-12 0-10 16,0 0-11-16,14-8-1 15</inkml:trace>
  <inkml:trace contextRef="#ctx0" brushRef="#br0" timeOffset="1.53597E6">21009 6402 9 0,'0'0'18'16,"11"-12"5"-16,-11 12 1 15,0 0-1-15,0-13-9 16,0 13-6-16,0 0-4 15,2-14-1-15,-2 14-2 16,-3-11 0-16,3 11 1 16,-5-12-1-16,5 12 1 15,-8-12-1-15,8 12 1 16,-9-13 0-16,9 13 1 15,-10-14 0-15,10 14 0 16,-9-12 1-16,9 12 0 16,0 0 0-16,-11-15 1 0,11 15-1 15,0 0 1 1,0 0-2-16,0 0-1 0,0 0-1 15,0 0 1-15,0 0-1 16,0 0 0-16,0 0 1 16,0 0 0-16,0 0 0 15,0 0 0-15,0 0 0 16,9 12 0-16,-9-12 0 15,0 0-1-15,6 15 1 16,-6-15 0-16,2 11-1 16,-2-11 1-16,4 12-1 15,-4-12 0-15,4 17-1 16,-4-17 1-16,4 19 0 15,-4-9-1-15,1 3 1 0,-2-1 0 16,1 6 0 0,-1 0 0-16,-2 3 0 0,3 2-1 15,3 1 2-15,-3 2-1 16,1 1 1-16,0 1-2 15,2 1 2-15,1 0-2 16,-1-2 1-16,2 2-1 16,0 1 0-16,-1-1 0 15,0-3 0-15,-1 1 0 16,2-1 0-16,-1-1 0 15,-1-1 0-15,1-2 0 16,1-3 1-16,-1-1-1 16,0 0 0-16,1-5 0 15,-2 1 0-15,2-4 0 16,1 0 0-16,-6-10 0 0,8 19 0 15,-8-19 0-15,9 14 0 16,-9-14 0-16,12 15 0 16,-12-15 0-16,12 15 0 15,-12-15-1-15,17 15 1 16,-17-15 0-16,14 12 0 15,-14-12-1-15,8 11 1 16,-8-11 0-16,0 0 0 16,2 11-1-16,-2-11 1 15,0 0 0-15,0 15 0 16,0-15 0-16,0 15-1 15,0-15 1-15,2 16 0 16,-2-16-1-16,4 14 1 16,-4-14-1-16,2 11 1 0,-2-11-1 15,0 0 0-15,0 0 0 16,6 11 1-16,-6-11-1 15,0 0 0-15,5 16 0 16,-5-16-3-16,6 12-2 16,-6-12-6-16,0 0-21 15,0 0-5-15,7 11 2 16,-7-11-2-16</inkml:trace>
  <inkml:trace contextRef="#ctx0" brushRef="#br0" timeOffset="1.53756E6">21656 6539 57 0,'0'0'26'16,"0"0"-5"-16,0 0-5 15,0 0-23-15,0 0-1 16,0 0 3-16,0 0 3 16,-10 12 4-16,10-12 3 15,0 0 5-15,-5 17 6 16,-5-14-4-16,8 7-4 0,2-10-4 15,-16 17-1-15,9-6-2 16,-2 0 1-16,-1 2-1 16,1 1 1-16,-1 0 0 15,2 2 0-15,-2-1 1 16,4 5-1-16,-2-1 0 15,2 2 0-15,-2 1 0 16,2-1-1-16,1 1-1 16,4 5 2-16,-2-4-2 15,3 4 1-15,0-3-1 16,2 3 1-16,0-2 0 15,5 3 0-15,-1-1 0 16,3-2 1-16,1 0-1 16,3-1 0-16,3-2 1 0,2 0-1 15,1 1 0-15,4-3-1 16,2 0 0-16,3 0-1 15,1-2 1-15,2-1-1 16,2 0 0-16,0-2 0 16,3-3 1-16,-1-3-1 15,-1 1 1-15,-2-3-1 16,-1-2 1-16,2-1 0 15,-4-3 0-15,-2-1-1 16,2-1 2-16,-4-3-1 16,1 0 0-16,-2-2 0 15,-1-1 0-15,-2-1 0 16,2 0 0-16,-5-2 0 15,2-4 0-15,-5-1 1 0,2 0 0 16,-2-1 0-16,-1-2-1 16,-3 2 2-16,-1-1-2 15,1-2 2-15,-3 3-2 16,0-1 0-16,-1 1 1 15,-3-3-1-15,1 1 0 16,-1-2-1-16,-3 1 1 16,-1 0 0-16,-1-2 0 15,-2 0 0-15,0-1 0 16,-1 2 0-16,0-2 0 15,-2-1 0-15,-1 1 0 16,0-1 0-16,-1-1 0 16,0 2 0-16,0-1 0 15,-4 0 0-15,-1 0 1 16,3 1-1-16,-3 0 1 0,-1 1-1 15,3 3 0-15,-3-2 0 16,0 3 0-16,-4 1 0 16,3 1 0-16,-3 0 0 15,-1 1 1-15,1 2-1 16,-3 3 0-16,-1-2 0 15,-1 0 0-15,2 1 0 16,-2 2 0-16,0 1 0 16,-2 0 0-16,2 2 1 15,-2 3-1-15,-1 0 0 16,1 6 0-16,-1 1 1 15,2 1-1-15,0 1 0 0,0 1 0 16,4 0 0-16,0 3 0 16,2 0 0-16,5-1-1 15,0-1-1-15,5 5-2 16,-4-8-4-16,14 11-26 15,-7-6 0-15,5 2-2 16,-4-2 1-16</inkml:trace>
  <inkml:trace contextRef="#ctx0" brushRef="#br0" timeOffset="1.53915E6">22940 6415 57 0,'0'0'29'16,"0"0"-2"-16,0 0 1 15,-13 3-28-15,13-3-2 16,-12-2 1-16,2 1 1 15,-2-1 2-15,1 2 0 16,-7-4 1-16,2 4 1 16,-7-3-1-16,3 4 0 15,-5-3 0-15,3 2-1 16,-4-3 0-16,4 3-1 15,-3-1 0-15,4 1 0 16,-2 0-1-16,4 0 1 16,1 1-1-16,3 0 1 15,1 1 0-15,14-2 1 16,-19 3-1-16,19-3 1 0,0 0-1 15,-10 9 0-15,10-9 0 16,0 0 0-16,0 12-1 16,0-12 0-16,0 0 1 15,0 0-1-15,6 12 0 16,-6-12 1-16,0 0-1 15,0 0 1-15,0 0-1 16,3 13 1-16,-3-13 0 16,0 0 0-16,-8 11-1 15,8-11 1-15,0 0 0 16,-7 16-1-16,7-16 1 15,-2 16 0-15,2-16-1 16,2 17 1-16,-2-17 0 16,1 22-1-16,-2-12 1 0,2 3 0 15,-2 1-1-15,-1 1 1 16,0 0-1-16,1 2 1 15,-3-1-1-15,0 2 1 16,0-1-1-16,-1 1 1 16,0 0-1-16,4-1 0 15,-3-1 0-15,4-1 0 16,-2 0 1-16,-1-1-1 15,5-1 0-15,-2-2 0 16,0-11 0-16,3 19 0 16,-3-19 0-16,4 13 1 15,-4-13-1-15,0 0 0 16,11 11 0-16,-11-11 0 15,0 0 0-15,13 3 0 16,-13-3 0-16,18-1 0 0,-8-1 0 16,0 0 0-16,3 0 1 15,3-1-1-15,2-1 0 16,5 1 0-16,2-3 1 15,2 3-1-15,3 0 0 16,3 2 0-16,4 1 0 16,-3 0 0-16,3 4 1 15,-4-1-1-15,2 2 0 16,-4 2 1-16,-3 1-1 15,0 3 1-15,-6 2-1 16,0 4 1-16,-4 1-1 16,-1 0 1-16,-3 4-1 0,-2 0 0 15,-2 0 0 1,-5-1 1-16,-1-1-1 0,-1 0 0 15,-5 0 0-15,1-1 1 16,-4 0-1-16,-1-1 1 16,-3-2-1-16,0-1 0 15,-5-1 0-15,-3 2 0 16,-4-2 0-16,-2-1-1 15,-3-1 1-15,-6-1-1 16,-1-2 0-16,-2-2 0 16,-2 0 0-16,-3-6-1 15,0 1 1-15,-2-3 0 16,-1 0-1-16,0-6-1 15,2 6-2-15,-5-12-3 16,14 14-12-16,-11-11-13 0,10 1-2 16,0-2 1-16,8 2 0 15</inkml:trace>
  <inkml:trace contextRef="#ctx0" brushRef="#br0" timeOffset="1.54037E6">23337 6530 7 0,'0'0'15'15,"0"0"-3"-15,2-12 0 16,-2 12-16-16,0 0-3 16,10-11-1-16,-10 11 6 0,0 0 7 15,0 0 4-15,0 0 4 16,0 0 1-16,0 0 0 15,0 0 0-15,0 0-1 16,-13 15-5-16,0-11-3 16,13-4-1-16,-22 13-1 15,22-13-1-15,-23 13 1 16,23-13 0-16,-19 14-1 15,19-14 1-15,-9 15-2 16,9-15 0-16,-1 13 0 16,1-13 0-16,10 10-1 15,-10-10 1-15,17 12 0 16,-17-12 0-16,19 8 0 15,-7-5 0-15,1-1 0 16,-2 1 1-16,0-3-1 0,-11 0 0 16,16-1 1-16,-16 1-1 15,14-5 0-15,-14 5 1 16,9-9 0-16,-9 9-1 15,12-11 1-15,-12 11-2 16,11-11 1-16,-11 11-1 16,9-13 0-16,-9 13 0 15,2-11 1-15,-2 11-1 16,-2-12 1-16,2 12-1 15,-9-10 2-15,9 10-1 16,-13-10-1-16,13 10 0 16,-12-6 0-16,12 6-1 15,-17-5-3-15,7 0 0 16,10 5-6-16,-25-2-18 0,12-1-2 15,-1 1-4-15,1 0 3 16</inkml:trace>
  <inkml:trace contextRef="#ctx0" brushRef="#br0" timeOffset="1.60781E6">20624 7945 83 0,'5'-11'36'0,"7"-2"1"16,-5-12-10-16,7 12-21 16,-5-4-2-16,10 4 0 15,-7-3 0-15,4 5-1 16,-3 0 1-16,0 5-1 15,-13 6 0-15,21-7 0 16,-21 7 0-16,15 3-1 16,-15-3 0-16,10 13 0 15,-8-1 0-15,3 3-1 16,-3 6 0-16,2 6 0 15,-2 8 0-15,1 5-1 16,2 10 0-16,-3 7 0 16,0 12 0-16,3 7-1 15,0 7 1-15,4-3-1 16,0 2 1-16,4-6 0 0,-1-4 1 15,-2-13-2-15,6-7-2 16,-5-24-6-16,11-2-28 16,-22-26-4-16,11 10 2 15,-11-10-3-15</inkml:trace>
  <inkml:trace contextRef="#ctx0" brushRef="#br0" timeOffset="1.60856E6">21358 7937 88 0,'2'-17'37'16,"-2"17"2"-16,-9-15-2 16,9 15-33-16,-11-13-3 15,11 13-1-15,-13-7 1 16,13 7 0-16,-20 4-1 15,8 3 1-15,-6 2 0 16,1 7 0-16,-4 7 0 16,-1 7 0-16,-2 8 0 0,1 7 0 15,1 6 1-15,4 8-1 16,8 4 0-16,5 4-1 15,13-4 0-15,7-4 0 16,11-8 0-16,10-8-1 16,9-12 0-16,5-14 1 15,4-16-1-15,-1-15 0 16,-3-12 1-16,-6-16-1 15,-7-8 2-15,-7-13-1 16,-13-4 0-16,-12-1 1 16,-10 3 0-16,-9 5 0 15,-12 8-2-15,-5 9-1 16,-4 14-4-16,-12 3-26 15,11 15-6-15,-6 3 1 16,9 12-2-16</inkml:trace>
  <inkml:trace contextRef="#ctx0" brushRef="#br0" timeOffset="1.6092E6">21873 7957 57 0,'-3'-20'32'16,"6"4"-5"-16,-3-2 0 15,4 4-30-15,8 1 1 16,3 3 1-16,0 0 1 15,-2 1 3-15,3 6 2 16,-16 3 5-16,17-4 1 16,-17 4-1-16,0 0-1 0,5 14 0 15,0 5-2-15,-9-1-2 16,5 14-1-16,-3 2-2 15,1 10-2-15,-3 2 1 16,0 4-2-16,-2 3 1 16,-3 2 0-16,3-6-1 15,1-7 0-15,2-5 1 16,4-10-1-16,7-11 1 15,6-9 0-15,10-10 0 16,12-7 0-16,8-5 0 16,11-5 0-16,5 2 1 15,6-1-1-15,3 5-1 16,1 3-1-16,2 7-4 0,-18-6-18 15,5 11-14-15,-15-2 1 16,-2 4-2-16,-14-5 2 16</inkml:trace>
  <inkml:trace contextRef="#ctx0" brushRef="#br0" timeOffset="1.60963E6">22226 7847 89 0,'0'0'37'0,"0"0"0"16,-6 12 0-16,10 3-35 15,3 11-1-15,2 7-1 16,-1 8 0-16,-3 9 0 15,-3 8 0-15,-3 8 0 16,-4 9 0-16,-1 2 1 0,2 2-1 16,4 1-1-16,0-7-3 15,15 4-31-15,-6-12 0 16,11-10-1-16,-3-17-3 15</inkml:trace>
  <inkml:trace contextRef="#ctx0" brushRef="#br0" timeOffset="1.61022E6">22980 7839 72 0,'0'0'37'15,"0"0"-2"-15,0 0 0 16,0 0-24-16,-11-8-13 15,11 8 1-15,0 0-1 16,-17 0 2-16,3 5 1 16,-6 2 1-16,-6 10 1 15,-11 0 1-15,2 12 0 16,-3 2 0-16,7 4-1 15,4-2 0-15,13 1-2 16,10-6-1-16,14-7-1 16,12-7 1-16,12-11-2 15,8-8 1-15,3-14 0 16,1-7 0-16,-7-5 1 15,-6-3-2-15,-14 0 0 16,-9 9-8-16,-28-5-26 0,-3 11 0 16,-16 5-1-16,-4 10 1 15</inkml:trace>
  <inkml:trace contextRef="#ctx0" brushRef="#br0" timeOffset="1.65464E6">20870 9142 31 0,'-11'1'21'16,"12"9"-6"-16,-1-10-10 0,-9 2-16 15,9-2-13-15,0 0 2 16</inkml:trace>
  <inkml:trace contextRef="#ctx0" brushRef="#br0" timeOffset="1.65528E6">20851 9155 28 0,'0'0'24'0,"-10"2"-1"15,10-2-3-15,0 0-3 16,0 0-1-16,0 0-2 15,0 0-4-15,0 0-3 16,0 0-1-16,0 0-1 16,15-7-2-16,-15 7 0 15,9-3 0-15,-9 3-1 16,0 0 1-16,10-1 0 15,-10 1-1-15,0 0 1 0,0 0 0 16,0 0 0-16,0 0-1 16,0 0 0-16,0 0 0 15,0 0-1-15,0 0 0 16,-10 1 0-16,10-1-1 15,0 0 0-15,-9 8 1 16,9-8-1-16,-8 17 1 16,5-6-1-16,-1 4 1 15,-1 4-1-15,1 3 1 16,1 6 0-16,0 3-1 15,-1 5 1-15,2 3-1 16,-1 5 1-16,1 2 0 16,0-1 0-16,3 1 0 15,-1-1-1-15,2-1 1 0,1 1-1 16,-1-3 1-16,0-5-1 15,2 0 1-15,-3-5-1 16,1-1 0-16,-1-2 0 16,-1-4 0-16,0-6 0 15,1-3 0-15,-1-2 0 16,0-14 0-16,2 17-1 15,-2-17 0-15,0 0 0 16,0 0 1-16,0 0-1 16,0 0 0-16,7 12 0 15,-7-12 1-15,0 0-1 16,10 6 1-16,-10-6-1 15,0 0 0-15,14 5 0 16,-14-5 0-16,0 0-1 16,0 0-1-16,6 12 0 0,-6-12-3 15,-12 10-4-15,-9-8-24 16,9 3-1-16,-7-2-1 15,2 0 1-15</inkml:trace>
  <inkml:trace contextRef="#ctx0" brushRef="#br0" timeOffset="1.66772E6">21536 9291 29 0,'12'-9'27'0,"-12"9"3"16,0 0-2-16,0 0-17 16,0 0-3-16,0 0 0 15,7-11-1-15,-7 11-2 0,0 0-1 16,0 0-2-16,-10 11 0 15,10-11 0-15,-15 10-1 16,15-10 0-16,-21 15 1 16,9-5-1-16,1-1 1 15,0 0 0-15,0 0-1 16,0 2 1-16,1 1-1 15,-3 2 0-15,-2 1 1 16,2 1-1-16,-1 1 0 16,2 4 0-16,-1-1 1 15,1 3 0-15,1-3 0 16,4 5 0-16,1-2 0 15,0 1 0-15,3-1 0 16,-1 1 0-16,3-2-2 0,0 2 2 16,1-4-1-16,1 0-1 15,0-1 1-15,3 1 0 16,0-2-1-16,2 1 0 15,2 0 1-15,-2-1-1 16,7-1 0-16,-3 0 1 16,4-2-1-16,0 0 1 15,0-1-1-15,1-2 1 16,0-6 0-16,3 4-1 15,-3-6 1-15,-2 1 0 16,4-4-1-16,-1-2 0 16,-1-3 1-16,-1 1-1 15,1-2 0-15,0 0 0 0,-1-3 0 16,1 1 0-16,-1-1 0 15,2 1 0-15,-1-3 1 16,1-1-1-16,1 0 0 16,0 1 0-16,0 0 0 15,0-1 0-15,-2-2 0 16,1 0 0-16,-1-2 0 15,-2 1 0-15,-1 1 0 16,0-3 0-16,0 0 0 16,0-1-1-16,1 1 2 15,-1-4-2-15,-1 3 1 16,1-2 0-16,-4 0 0 15,-1 0 0-15,-3 1-1 16,0-2 1-16,-2 5-1 16,-2-3 0-16,0 2 1 15,0-1-1-15,-1 2 0 0,-1 0 1 16,1-1 1-16,-1 2-1 15,-1 1 0-15,0-1 0 16,-1 2 1-16,-3 1-1 16,1-2 1-16,0 1-1 15,6 12 0-15,-17-18 0 16,8 9 0-16,9 9 1 15,-21-14-1-15,8 8 0 16,3 2 0-16,-3-1 0 16,0 3 0-16,1 1 0 15,-5 2 0-15,2-1 0 16,0 2 0-16,-1-1 0 15,0 3 0-15,-3-1 0 0,5 3 0 16,-1-3 0-16,1 0 0 16,1 0-1-16,2 0 1 15,-2 0-2-15,13-3 0 16,-18 2-2-16,18-2-4 15,-18 1-10-15,18-1-18 16,0 0 1-16,-4 15-1 16,4-15 0-16</inkml:trace>
  <inkml:trace contextRef="#ctx0" brushRef="#br0" timeOffset="1.66896E6">22373 9339 42 0,'0'0'28'0,"11"-11"2"16,-1 4-2-16,5 8-18 0,-15-1-3 16,23-6-1-16,-23 6 0 15,19-1 0-15,-19 1-1 16,0 0 0-16,0 0-2 15,0 0 0-15,-13 1 0 16,1 2 0-16,-6-3 0 16,-1 1-2-16,-5-2 0 15,-1 1 0-15,-2 0 0 16,-2 0-1-16,2 1 1 15,2 1-1-15,-1-2 0 16,3 2 0-16,5 1 1 16,3-1-1-16,4-1 0 15,11-1-1-15,-14 5 2 16,14-5-2-16,0 0 2 15,0 0 0-15,0 0-1 0,7 11 1 16,-7-11-1-16,0 0 1 16,13 6-1-16,-13-6 1 15,0 0-1-15,0 0 0 16,12 6 0-16,-12-6 0 15,0 0 0-15,0 10 0 16,0-10 0-16,-5 12 0 16,5-12 0-16,-12 18 0 15,7-7-1-15,0 1 1 16,0 1 0-16,1 1 0 15,0 2 0-15,1 0 0 16,3-1 2-16,0 0-2 16,2-1 1-16,-1 2 0 15,4-1 0-15,-2-1 0 0,2-3 0 16,0 1 0-16,-5-12-1 15,9 17 1-15,-9-17 0 16,0 0-1-16,4 11 0 16,-4-11 1-16,0 0-1 15,0 0 0-15,0 0 0 16,0 0 0-16,-13-4 0 15,13 4 0-15,0 0 0 16,0 0 0-16,0 0 1 16,0 0-1-16,4-13 0 15,-4 13 1-15,14-8-1 16,-14 8 0-16,15-7 0 15,-15 7 0-15,19-4 0 0,-19 4-1 16,19-1 2-16,-5 2-1 16,0 1 0-16,2 2 1 15,1 1-1-15,3 1 0 16,-1 3 0-16,3 1 1 15,-1 1-1-15,1 3 0 16,-4 1 0-16,0 2 0 16,-3 2 0-16,-1 0 1 15,-3 2-2-15,0 3 1 16,-4-2 0-16,-2-1 1 15,0 1-1-15,-3-1 0 16,-2 0 0-16,-2 0 0 16,-5 0 0-16,0-3 1 15,-8 0-1-15,-1-1 1 0,-5-1-1 16,-3-2 1-16,-5-1-1 15,-4-3 1-15,1-2-1 16,-2-1 1-16,0-1-1 16,-2-3 0-16,1 0 0 15,1-3-1-15,3 0 0 16,0-3-1-16,4 4-4 15,-4-12-9-15,16 9-22 16,0-10 1-16,15 12-1 16,-5-18 0-16</inkml:trace>
  <inkml:trace contextRef="#ctx0" brushRef="#br0" timeOffset="1.66988E6">22783 9345 19 0,'-10'-5'24'16,"10"5"2"-16,0 0 1 15,-11-8-20-15,11 8 1 16,0 0 0-16,0 0 1 16,0 0 0-16,0 0-3 15,-9-2-1-15,9 2-1 16,0 0 0-16,-6 13 0 15,6-13-1-15,-9 11 0 16,9-11-1-16,-13 16 1 16,13-16-1-16,-12 19 0 15,12-19-1-15,-9 20 1 16,9-20 0-16,-4 15 0 15,4-15-1-15,4 13 1 16,-4-13-1-16,15 13 1 0,-4-8-1 16,3-1-1-16,0-1 1 15,1-1-1-15,0-1 1 16,1-1-1-16,-1-1 0 15,0-1 1-15,-2-2-1 16,-3-2 0-16,-10 6 1 16,19-11-1-16,-19 11 0 15,10-15 0-15,-10 15 0 16,1-19-1-16,-1 19 1 15,-11-20-1-15,11 20 0 16,-22-21 0-16,9 13 0 16,-2 0 0-16,-1 2 0 15,-2 1-2-15,8 8-2 0,-10-8-10 16,11 10-17-16,-4-4-2 15,13-1 0-15,-10 8 0 16</inkml:trace>
  <inkml:trace contextRef="#ctx0" brushRef="#br0" timeOffset="1.72574E6">20573 10541 73 0,'0'0'22'16,"-1"-16"1"-16,1 16 1 16,-3-15-14-16,3 15-2 15,3-11 0-15,-3 11 2 0,0 0-2 16,0 0-1-16,0 0-1 15,0 0-1-15,0 0 0 16,0 0-1-16,0 0-1 16,0 0 1-16,0 0-2 15,0 0 1-15,0 0-2 16,6 11 1-16,-6-11-1 15,5 11 0-15,-5-11-1 16,9 14 1-16,-9-14-1 16,3 16 1-16,-3-16-1 15,2 15 0-15,-2-15 0 16,1 12 1-16,-1-12-1 15,0 0 0-15,0 10 1 16,0-10-1-16,0 0 1 16,0 0-1-16,0 0 0 0,0 0 1 15,0 0-1-15,5 12 0 16,-5-12 0-16,2 10 1 15,-2-10-1-15,0 15 0 16,2-3 0-16,-1 1 0 16,1 2 0-16,3 4 0 15,-4-2 0-15,3 5 0 16,0 0 0-16,1 1 0 15,-3 4 0-15,3-2 1 16,-2 3-1-16,0 3 0 16,-1 1 0-16,0 2-2 15,-1 0 1-15,3 1-1 16,1-2 1-16,0 2-1 15,3-1 1-15,-1-1-1 0,2-1 2 16,1 1 0-16,-1 0 0 16,0-2 0-16,0-1 0 15,-3-3 1-15,2 0-1 16,-3-4 0-16,0-6-1 15,-1-3 1-15,1-3-1 16,-5-11 0-16,0 0 0 16,13 9-1-16,-13-9-1 15,0 0-2-15,15-3-10 16,-21-7-24-16,6 10 1 15,4-15-3-15,-4 15 1 16</inkml:trace>
  <inkml:trace contextRef="#ctx0" brushRef="#br0" timeOffset="1.72691E6">21356 10642 45 0,'0'0'28'0,"-9"-15"2"16,9 15-3-16,1-12-20 15,-5-1-3-15,4 13 0 16,-2-20 2-16,2 20 0 16,-1-11 0-16,1 11 2 0,0 0-1 15,0 0-1-15,-14-1-1 16,14 1 0-16,-16 15-2 15,9-5 0-15,-6 2 0 16,2 4-1-16,-3-2-1 16,0 6 1-16,-4 1-1 15,3-2 0-15,-3 4-1 16,0 2 1-16,0-1-1 15,-1 2 1-15,1 0 0 16,-1 2-1-16,0-1 1 16,1 3-1-16,2 2 0 15,3 0-1-15,3-1 1 16,1 1-2-16,5 1 2 15,4 0-2-15,5 0 2 0,6 0-2 16,3-2 2-16,7 0 0 16,3-3 0-16,7-1 0 15,0-4 0-15,4-4 0 16,2-5 0-16,4-5 0 15,1-6 0-15,0-4 0 16,2-2 1-16,1-5-1 16,-2 0 0-16,1-3 0 15,-1 0 1-15,-2-3-1 16,-2 0 0-16,-6-2-1 15,-3-4 2-15,-3-3-2 16,-6-2 2-16,-4-4-2 16,-6-6 2-16,-7-1 1 15,-4-2-1-15,-3-2 1 16,-8 0-2-16,-5 2 2 0,-5 2-1 15,-5 5 1-15,-8 6-1 16,-5 4-2-16,-3 5 1 16,-7 4-2-16,2 8-1 15,-9-2-3-15,12 14-11 16,-11-10-20-16,11 7-1 15,0-3-1-15,8 4 2 16</inkml:trace>
  <inkml:trace contextRef="#ctx0" brushRef="#br0" timeOffset="1.72834E6">22320 10648 78 0,'0'0'32'0,"10"1"-1"16,-10-1-11-16,20-11-20 15,-5 5-1-15,1 3 0 16,3-2 1-16,-3 4 2 15,-4-3 1-15,-1 5 1 16,-11-1 2-16,0 0 0 16,0 0 0-16,0 0 0 15,-16-3 0-15,4 5 0 16,-7-2-2-16,-2 1-1 15,-4 1 0-15,1-1-1 0,-2-1 0 16,-3 2-1-16,-3-1-1 16,0 3 1-16,-2-3-2 15,2 1 1-15,-2-1 0 16,2 2 0-16,1-3 0 15,-1 2 0-15,7-1 0 16,-1-2 0-16,5 2 0 16,4-1 0-16,2 0 0 15,5 1-1-15,10-1 1 16,-14 3 0-16,14-3 0 15,0 0 0-15,2 12 0 16,-2-12 0-16,7 18 0 16,-2-5 1-16,0 5-1 15,0 1 0-15,0 4 0 16,-1 0 1-16,0 4-1 0,0-1 0 15,1 1 1-15,-4-3-1 16,4 2 1-16,-3-1-1 16,2-2 0-16,-2-1-2 15,0 0 2-15,2-4-2 16,-2 0 1-16,1-3-1 15,0 0 2-15,-3-15-2 16,4 16 2-16,-4-16 0 16,5 10 0-16,-5-10 0 15,0 0 0-15,15 0 0 16,-15 0 0-16,20-11 0 15,-5-1 0-15,5-2 2 16,6 1-1-16,3-3 1 16,4-2-1-16,5 1 1 0,5 0-1 15,3 0 1-15,2 4-2 16,-1 2-1-16,-2 1 1 15,0 4 0-15,-1 3 0 16,-3 3-1-16,-4 4 1 16,-5 5 0-16,0 4 0 15,0 5-1-15,-3 4 1 16,-2 4-2-16,-2 1 1 15,0 2-1-15,-2 2 1 16,-1 0-1-16,-1 3 2 16,-5-1-2-16,-5 1 2 15,-1 0 0-15,-9 3 0 16,-6 0 0-16,-8 1 1 15,-10-2-1-15,-8 1 0 0,-10-5 0 16,-8-2 1-16,-9-5-1 16,-4-5 0-16,-4-7 0 15,-1-4-1-15,-1-11-1 16,2-2-4-16,-4-18-5 15,19 11-12-15,-5-18-16 16,14 4 2-16,1-7-2 16,15 6 1-16</inkml:trace>
  <inkml:trace contextRef="#ctx0" brushRef="#br0" timeOffset="1.72913E6">23358 10691 70 0,'0'0'34'15,"-3"-9"0"-15,3 9-4 16,-11-12-24-16,11 12-2 16,-14-11-2-16,14 11 1 15,-17-5-1-15,5 4 0 16,-1 4 1-16,-4 0 0 15,0 3 0-15,-5 1 0 16,0 5 0-16,-6 1 0 16,5 5 0-16,-4-1-1 15,5 5 0-15,2 1-1 16,6 0-1-16,4 0 1 15,9-2-1-15,8 0-1 16,7-7 1-16,10-6 0 16,3-6 0-16,4-6 0 0,4-7 0 15,2-6 0-15,-5-5-1 16,-3-3 0-16,-9-10-2 15,-5 11-4-15,-19-13-15 16,1 15-16-16,-17 2 0 16,-7 10-1-16,-13 2 0 15</inkml:trace>
  <inkml:trace contextRef="#ctx0" brushRef="#br0" timeOffset="1.77283E6">20535 11963 33 0,'0'0'33'0,"0"0"3"16,-11-9-1-16,11 9-19 15,0 0-8-15,0 0-2 16,-10-4 3-16,10 4 0 16,0 0-5-16,1 15-2 15,-1-15 0-15,0 23 0 16,0-6 0-16,0 4 0 15,0 5 0-15,4 5 0 16,-4 1-1-16,1 5 1 16,3-1-2-16,0 3 2 15,-1 0-2-15,0 4 1 0,0-3 0 16,1-1 0-16,0 0-1 15,0 1-1-15,-3-3 1 16,2-2 0-16,-3-1 0 16,3-3-1-16,-3 0 1 15,2-1-1-15,-2-7 2 16,0 1-1-16,0-3 0 15,0-5 0-15,-1-1 0 16,2-1 0-16,-1-14 0 16,0 17 0-16,0-17 1 15,0 0-1-15,1 11-1 16,-1-11 1-16,0 0-2 15,0 0 0-15,0-15-3 16,-5-3-7-16,14 7-25 0,-13-9-1 16,8 2-1-16,-4-8 1 15</inkml:trace>
  <inkml:trace contextRef="#ctx0" brushRef="#br0" timeOffset="1.77376E6">21222 12046 52 0,'0'0'33'0,"7"-13"2"16,-7 13 0-16,2-11-27 16,-2 11-3-16,0 0 2 15,0 0-1-15,0 0-1 16,0 0-1-16,0 0-1 15,-19 10-1-15,4-1-1 16,-2 6 1-16,-6 2-1 16,-2 7 1-16,-3 1-1 15,1 6 1-15,-2 1-1 0,1 3 0 16,3 3 0-16,4 0 1 15,1 2-1-15,3 1 0 16,4 0 0-16,5 1-1 16,3-3 1-16,4 0-1 15,3-2 0-15,8 1-1 16,2-4 1-16,3-1 0 15,7-2 0-15,6-3 1 16,2-3-1-16,9 1 0 16,1-5 1-16,0-3-1 15,2-1 0-15,6-4 0 16,-5-3 0-16,-2-4 0 15,-1-3 0-15,-1-3 0 16,1-3 0-16,-1-1 0 0,2-7 0 16,-2-1 0-16,-2-5 0 15,0-1 0-15,-2-7 0 16,-4 0 0-16,-2-4 0 15,-2-5-1-15,-5-1 1 16,0-3 1-16,-4 1-1 16,0-2 0-16,-6 1 0 15,1 1 1-15,-4-2-1 16,-4 3 1-16,-4-1-1 15,-1 1-1-15,-7-1 1 16,-2 3 0-16,-5-1 1 16,-3 4-1-16,-3 2 0 15,-2 2 0-15,-4 2 0 0,-2 5 0 16,-4 3 0-1,-2 4 0-15,-4 2 0 0,1 3 1 16,-1 4-1-16,-4 1 0 16,3 2 0-16,-1 3 0 15,1 1 0-15,5-2-1 16,1 3 0-16,3 0-1 15,3 1-2-15,2-5-3 16,13 10-28-16,-7-11-3 16,19 1 1-16,-12 4-3 15</inkml:trace>
  <inkml:trace contextRef="#ctx0" brushRef="#br0" timeOffset="1.77446E6">22316 11929 74 0,'11'-4'36'0,"-11"4"1"15,11-1 1-15,-11 1-34 0,12 3 0 16,-12-3-2-16,3 16 1 16,-8-3 1-16,-2 5-1 15,-7 5-1-15,-2 11 0 16,-3 2-1-16,1 9 1 15,-4 2-1-15,-1 2 1 16,0 1-2-16,4-2 2 16,-2-3-1-16,1-2 0 15,2-7-1-15,1-3 1 16,1-7 0-16,2-3-1 15,3-4 1-15,-1-4-3 16,5-3 2-16,7-12-1 16,-9 17 1-16,9-17-1 15,0 0 1-15,0 0-1 0,0 0 2 16,0 0-1-16,0 0 1 15,0 0 1-15,15-8-2 16,-2 2 2-16,3-2-1 16,5-1 1-16,4 0-2 15,5 1 2-15,6 2-2 16,5-2 0-16,4 4 0 15,-1 2 0-15,7 1 0 16,-4 0-1-16,-1 1 1 16,-2 0 0-16,-5 0-1 15,-5-1 0-15,-7 1 0 16,-6-4-2-16,-5 2 0 15,-16 2-1-15,20-8-2 16,-21-4-6-16,1 12-26 16,6-12-1-16,-6 12 1 0,0-13 0 15</inkml:trace>
  <inkml:trace contextRef="#ctx0" brushRef="#br0" timeOffset="1.77492E6">22629 12107 49 0,'-7'-15'36'16,"7"15"1"-16,0 0-1 16,0 0-13-16,0 0-18 15,0 0 0-15,1 11 0 16,-2 11-1-16,-8 6 0 15,0 10-1-15,-5 8-2 16,-1 6 2-16,-3 7-1 16,3 3-1-16,1 0 0 15,2-2 0-15,4-4-1 16,-1-4 0-16,8-5 0 15,1-4-1-15,3-9 1 16,-1-3 0-16,1-8 0 16,-1-4-1-16,-1-5-1 15,-1-14 1-15,-4 15-2 0,4-15 0 16,-11 3-1-16,1-10-3 15,10 7-2-15,-21-11-20 16,21 11-8-16,-17-16 0 16,17 16 1-16</inkml:trace>
  <inkml:trace contextRef="#ctx0" brushRef="#br0" timeOffset="1.7755E6">23081 12054 62 0,'0'0'35'0,"5"-12"0"16,-5 12 0-16,0 0-28 15,0 0-3-15,-21-4 0 0,21 4 0 16,-23 11 0-16,9 1-1 15,0 0-1-15,-1 5 0 16,1 1-1-16,2 4 1 16,5 0-1-16,3 0 1 15,0 0-2-15,8-2 1 16,4 0 0-16,4-5-1 15,5-5 1-15,2-4-1 16,2-7 0-16,2-6 0 16,2-4 0-16,-3-8-1 15,-1-3 1-15,-6-2 0 16,-5-3-1-16,-6 1 1 15,-8 2-1-15,-6 2 1 16,-3 6-1-16,-6 0-2 16,2 7-2-16,-7-7-18 0,7 14-14 15,-3-5 1-15,20 7-3 16,-17-3 2-16</inkml:trace>
  <inkml:trace contextRef="#ctx0" brushRef="#br0" timeOffset="1.77839E6">21559 13243 48 0,'16'1'32'15,"-16"-1"2"-15,16 2-2 16,-16-2-29-16,11 20 0 16,-6 1-3-16,-1 3 2 15,4 7-2-15,-3 4 1 0,0 6-1 16,0 2 1-16,4 6 0 15,-4-3 0-15,2 5 2 16,1 1-1-16,-1 3 1 16,0 0-1-16,2 3 2 15,0 7-2-15,3 9-1 16,-2 4 0-16,1 16 0 15,-2 6-1-15,0 13 0 16,-2 3-1-16,-1 10 0 16,-1 0 0-16,3 4 1 15,2-2-1-15,3-6 0 16,1-5 2-16,0-2-3 15,6-2 3-15,-3 2-1 0,0 0 1 16,-2-4-1-16,-3 1 1 16,-3 1-2-16,-4-1 1 15,3 0 0-15,-2 0 0 16,-2-5 0-16,2-4 0 15,3-4-1-15,1-5 1 16,0-4 1-16,-1-8-2 16,3-6 2-16,-2-3 1 15,3-4-1-15,-1-2 1 16,1-5-1-16,-2-3 0 15,0-1 1-15,-1 1-1 16,2-5-1-16,-3-1 0 16,0-8 0-16,-9-45 0 15,0 0-1-15,12 68 1 16,-12-68-1-16,0 0 1 0,17 64-2 15,-17-64 1-15,0 0 0 16,13 51 0-16,-13-51 0 16,0 0 0-16,0 0 0 15,15 50 0-15,-15-50 1 16,0 0-1-16,0 0 4 15,0 0-3-15,0 0 0 16,22 44 0-16,-22-44 3 16,0 0-3-16,0 0 0 15,0 0 1-15,0 0-5 16,0 0 4-16,0 0 0 15,0 0 0-15,0 0-3 16,0 0 3-16,0 0 3 16,6 41-3-16,-6-41 0 0,0 0 0 15,0 0 0-15,0 0 1 16,0 0-1-16,0 0 1 15,0 0-2-15,0 0 2 16,0 0-1-16,0 0 1 16,0 0 1-16,-4 42-1 15,4-42 1-15,0 0-2 16,0 0-2-16,0 0 2 15,8 42 2-15,-8-42-3 16,0 0-1-16,0 0 2 16,0 0 0-16,10 50 0 15,-10-50 2-15,0 0-2 16,0 0 0-16,0 0 0 15,0 0 0-15,0 0-1 0,4 44 1 16,-4-44-2-16,0 0 0 16,0 0-3-16,0 0-4 15,0 0-23-15,0 0-4 16,0 0-4-16,0 0-2 15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0" timeString="2014-07-23T01:15:39.097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6123 6412 0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7-31T01:17:18.725"/>
    </inkml:context>
    <inkml:brush xml:id="br0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2854 17941 69 0,'0'0'30'16,"0"0"-5"-16,0 0 2 15,0 0-19-15,0 0-6 16,0 0 0-16,0 0 0 15,0 0-3-15,0 0 0 16,0 0 3-16,-53-19-4 16,53 19 3-16,0 0 3 15,0 0 0-15,-50 50-4 16,50-50 3-16,0 0 0 15,-29 57-2-15,29-57-1 16,-8 44 0-16,8-44-1 16,7 41 1-16,-7-41-1 0,0 0 1 15,0 0 0-15,62 42 0 16,-62-42 2-16,49-3-4 15,-49 3 1-15,52-21 1 16,-52 21 2-16,0 0-2 16,60-53 2-16,-60 53-2 15,18-44 2-15,-18 44-1 16,0 0 0-16,-21-53-2 15,21 53-2-15,0 0 3 16,-72-22-8-16,72 22-29 16,-53 0 0-16,53 0 0 15,0 0 0-15</inkml:trace>
  <inkml:trace contextRef="#ctx0" brushRef="#br0" timeOffset="638.0364">3464 18079 31 0,'0'0'35'0,"0"0"1"16,0 0-2-16,0 0-25 16,0 0-2-16,0 0-1 15,-47-20 0-15,47 20-2 16,0 0 2-16,0 0-2 15,-24 42-1-15,24-42-1 16,0 0-2-16,-18 60 0 16,18-60-4-16,-15 53-24 15,15-53-11-15,-3 48-1 0,3-48 0 16</inkml:trace>
  <inkml:trace contextRef="#ctx0" brushRef="#br0" timeOffset="1490.0852">3989 18069 23 0,'-53'-19'33'16,"53"19"2"-16,0 0-16 16,0 0-3-16,0 0-3 15,0 0-3-15,0 0-1 16,-48-32-1-16,48 32-2 15,0 0-4-15,0 0-2 16,0 0 1-16,0 0 3 16,0 0-4-16,0 0-1 15,0 0 0-15,25-43 4 0,-25 43-4 16,0 0 1-16,0 0 1 15,0 0-5-15,57-6 6 16,-57 6 0-16,0 0-3 16,0 0 0-16,0 0 4 15,0 0-1-15,4 43 0 16,-4-43 2-16,0 0-4 15,-38 51 0-15,38-51 1 16,0 0-1-16,-43 53-2 16,43-53 2-16,0 0-2 15,0 0 2-15,-23 45 1 16,23-45-1-16,0 0 4 15,0 0-5-15,0 0-1 0,64 6-18 16,-64-6-19 0,0 0 0-16,64-14-2 0,-64 14 0 15</inkml:trace>
  <inkml:trace contextRef="#ctx0" brushRef="#br0" timeOffset="2410.1378">4322 17944 44 0,'0'0'33'0,"0"0"2"16,0 0-2-16,0 0-25 15,0 0-3-15,0 0-2 0,0 0 1 16,24-45-1-16,-24 45-3 16,0 0-1-16,48-14 2 15,-48 14 1-15,0 0-1 16,54-15-4-16,-54 15 0 15,0 0 1-15,50-5 3 16,-50 5 0-16,0 0-3 16,0 0 3-16,0 0-3 15,0 0 5-15,0 0-3 16,0 0 2-16,8 41 1 15,-8-41-1-15,0 0-3 16,0 0-3-16,0 0 5 16,-31 44-3-16,31-44 2 15,0 0 1-15,0 0-2 16,0 0 2-16,0 0 5 0,38 40-3 15,-38-40-1-15,0 0 2 16,0 0 0-16,30 42-2 16,-30-42 2-16,0 0-3 15,-2 45-3-15,2-45 3 16,0 0-4-16,-27 48 1 15,27-48-2-15,0 0-12 16,0 0-23-16,0 0-1 16,-51 43 0-16,51-43-1 15</inkml:trace>
  <inkml:trace contextRef="#ctx0" brushRef="#br0" timeOffset="3025.173">4912 17986 32 0,'0'0'35'16,"0"0"-1"-16,-23-42-1 15,23 42-23-15,0 0-2 16,0 0-1-16,0 0-3 16,0 0-2-16,0 0-1 0,0 0 4 15,0 0-2-15,0 0 1 16,0 0 0-16,0 0-3 15,0 0 2-15,0 0 1 16,-47 4-2-16,47-4-3 16,0 0 3-16,0 0-5 15,18 43 2-15,-18-43 2 16,0 0-3-16,49 13-1 15,-49-13-3-15,0 0-18 16,75-6-14-16,-75 6 1 16,55-15-2-16</inkml:trace>
  <inkml:trace contextRef="#ctx0" brushRef="#br0" timeOffset="3226.1845">5186 17897 36 0,'0'0'36'0,"-58"-15"2"15,58 15-4-15,0 0-12 16,-43 53-17-16,43-53-3 16,-29 51-4-16,29-51-5 15,-27 60-30-15,27-60-1 16,-16 58 1-16,16-58-3 15</inkml:trace>
  <inkml:trace contextRef="#ctx0" brushRef="#br0" timeOffset="3828.2189">5497 18071 17 0,'0'0'34'15,"0"0"2"-15,0 0-1 16,0 0-25-16,0 0-2 16,-6-44 1-16,6 44-3 15,0 0-1-15,0 0 0 16,0 0-2-16,0 0 2 15,0 0 0-15,0 0-2 16,-49-4-3-16,49 4 1 16,0 0-2-16,0 0 2 15,0 0-1-15,0 0 0 16,-37 46 1-16,37-46-1 0,0 0 3 15,0 0-2-15,0 0 2 16,53 38-3-16,-53-38 3 16,0 0-3-16,51 20-2 15,-51-20 2-15,0 0-3 16,0 0 2-16,49 37 1 15,-49-37-1-15,0 0-3 16,0 0 0-16,-3 55-2 16,3-55-29-16,0 0-2 15,0 0-4-15,0 0 2 16</inkml:trace>
  <inkml:trace contextRef="#ctx0" brushRef="#br0" timeOffset="4011.2294">5495 18160 46 0,'4'-46'42'0,"-4"46"-2"16,5-44 4-16,-5 44-35 15,0 0-3-15,17-52-1 16,-17 52-2-16,0 0 0 16,60-42-3-16,-60 42-10 15,64-18-28-15,-64 18-3 16,81-22-1-16,-12 2-1 15</inkml:trace>
  <inkml:trace contextRef="#ctx0" brushRef="#br0" timeOffset="13672.782">2890 16850 26 0,'7'-16'31'15,"-7"16"-10"-15,10-15-5 16,4 14-3-16,-10-10-4 16,6 10-3-16,-10 1 0 15,0 0-3-15,0 0-1 16,-6 10 0-16,-8 0 0 15,-1 5-1-15,-3-2 1 0,-4 5 1 16,-4-3-1-16,2 1 0 16,-3-1 1-16,4 3 0 15,-6-4 0-15,1 5-1 16,-2-2 0-16,6 4-1 15,-2-8 0-15,3 7 0 16,5-3-1-16,3-4-2 16,8 1-2-16,7-14-3 15,11 11-25-15,-5-20-6 16,15 6 3-16,-7-16-2 15</inkml:trace>
  <inkml:trace contextRef="#ctx0" brushRef="#br0" timeOffset="14033.8026">2699 16963 4 0,'-10'-12'28'16,"10"12"2"-16,0-15-9 16,0 15-10-16,5-15-2 15,-5 15-1-15,5-15-1 16,-5 15 0-16,2-12-1 15,-2 12 0-15,0 0 0 16,2-11-1-16,-2 11 0 16,0 0-1-16,0 0-1 15,0 0 0-15,-14-9 0 16,14 9-1-16,0 0 1 15,0 0-2-15,0 0 1 16,0 0-1-16,0 0-1 0,0 0 1 16,19 9 0-16,-2-1-1 15,4 4 0-15,7 1 0 16,1 3 0-16,3-1-1 15,-1 1-1-15,-5-2-4 16,4 13-21-16,-17-16-11 16,1 7 0-16,-11-7-2 15</inkml:trace>
  <inkml:trace contextRef="#ctx0" brushRef="#br0" timeOffset="18565.0618">3484 16661 22 0,'0'0'25'0,"0"0"0"15,-6-11-1-15,6 11-13 16,0 0-2-16,0 0-3 15,0 0-1-15,0 0-2 16,-9 19-1-16,-1 0 0 16,-15 2 0-16,-2 9 0 15,-16 4 1-15,-7 5 0 0,-6 6 0 16,0 2 0-16,0-5 0 15,6-2 0-15,12-8-3 16,9-9-2-16,24 1-14 16,5-24-20-16,25-11-1 15,-1-14 0-15</inkml:trace>
  <inkml:trace contextRef="#ctx0" brushRef="#br0" timeOffset="18905.0813">3336 16640 30 0,'-14'-4'35'0,"14"4"1"15,-9-5-3-15,9 5-26 16,0 0-1-16,0 0-2 15,-10-13 0-15,10 13 0 16,0 0-1-16,0 0 0 16,0 0 0-16,-10 16 1 15,7-1-2-15,3 4 0 16,2 5-1-16,0 1 1 15,5 3-1-15,4 1-1 16,2-3 1-16,7-4-1 16,2 0-1-16,2-8-3 15,10 5-13-15,-11-16-19 16,12 6-4-16,-8-10 0 15,2 3 0-15</inkml:trace>
  <inkml:trace contextRef="#ctx0" brushRef="#br0" timeOffset="23781.3602">3982 14733 14 0,'0'0'29'15,"6"-13"-3"-15,-6 13-13 16,0 0-2-16,-6-15-2 16,6 15-1-16,0 0-3 15,0 0 0-15,-11-1 0 16,11 1-1-16,0 0 1 15,0 0-1-15,0 0 0 16,0 0 0-16,-11 2 0 16,11-2-1-16,-19 12-1 0,4 1 1 15,-10 5-3-15,-6 6 0 16,-5 2 0-16,-2 8-1 15,-3-2 1-15,2 1-1 16,4-5 0-16,6-3 0 16,11-5-1-16,-1-9-3 15,16 3-7-15,3-14-21 16,0 0-2-16,2-12 0 15</inkml:trace>
  <inkml:trace contextRef="#ctx0" brushRef="#br0" timeOffset="24049.3754">3738 14790 22 0,'0'-12'35'16,"0"12"1"-16,0 0 0 15,0 0-23-15,-15-5-3 16,15 5-4-16,0 0-1 15,-5 15-1-15,5-15-3 16,16 17 1-16,1-4-1 16,5 2-2-16,4 0 1 15,8 3-2-15,2 1 2 16,1-4-4-16,1 7-4 15,-10-10-27-15,5 8-1 16,-11-12-1-16,2 2 0 16</inkml:trace>
  <inkml:trace contextRef="#ctx0" brushRef="#br0" timeOffset="26517.5167">4482 15240 4 0,'13'-20'29'16,"-13"20"1"-16,12-11-14 15,-17-3-1-15,5 14-3 16,0-10-3-16,0 10-2 15,0 0 0-15,0 0-3 16,3-12 0-16,-3 12-1 0,0 0 0 16,16-14-1-16,-16 14 0 15,17-16 0-15,-17 16 0 16,17-13 0-16,-17 13-1 15,0 0 0-15,0 0 0 16,0 0 0-16,-10 21 0 16,-8 1 0-16,-4 5 0 15,-6 6-1-15,-2 4 1 16,-4 2-1-16,1 3 1 15,0-2-1-15,2-4 1 16,4-2 0-16,2-6-1 16,5-3-1-16,3-5-1 15,3-11-5-15,13 6-16 16,1-15-13-16,0 0 0 0,10-24-1 15</inkml:trace>
  <inkml:trace contextRef="#ctx0" brushRef="#br0" timeOffset="26756.5303">4381 15284 22 0,'0'0'33'0,"-15"-1"2"16,3-2-1-16,12 3-23 15,-15 6-4-15,15-6-3 16,0 0 0-16,-7 16-1 15,7-16-1-15,11 21 0 16,1-11-1-16,3 5 0 16,3 3 0-16,4-2 0 15,2 1-3-15,2-4-2 0,7 5-29 16,-12-7-2-16,4 4-1 15,-8-10-1-15</inkml:trace>
  <inkml:trace contextRef="#ctx0" brushRef="#br0" timeOffset="27501.573">2869 16985 14 0,'-9'-1'31'15,"9"1"-1"-15,0-12-15 16,-3-3-4-16,3 15-2 16,7-9-1-16,-7 9-3 15,11 1 0-15,2 4-2 16,-3-4 0-16,12 1-1 15,5-7 0-15,7-1-2 16,12-4-2-16,-2-12-12 16,12 7-19-16,-7-8-2 15,4 8 1-15</inkml:trace>
  <inkml:trace contextRef="#ctx0" brushRef="#br0" timeOffset="28341.621">3367 16884 4 0,'0'0'23'0,"0"0"-16"0,-16 10-1 15,16-10 1-15,0 0 2 16,0 0 0-16,-10-2-2 16,10 2-1-16,3-11 1 15,-3 11-2-15,8-17-1 16,-1 5 0-16,-1-8-1 15,1 2-1-15,-1-7 0 16,2-5 0-16,-3-10 0 16,2-3-1-16,-1-8 1 15,2-4-1-15,-2-10-1 16,1-2 1-16,2-1-2 15,1 0 2-15,-2 2-1 16,3 4 1-16,1-1-2 16,-1 3 1-16,5 5 0 15,-3 1 0-15,4-2 1 0,0-2-2 16,2 2 1-16,-1-3 0 15,2 1 1-15,1-1 0 16,-3 3 0-16,2-2 2 16,-6 4-2-16,1 4 3 15,-6-2-1-15,-2 10 1 16,-6-1 0-16,0 5-1 15,-4-1-1-15,-3 3 0 16,0 0 0-16,2 3-2 16,0 2 1-16,2 1-1 15,5 3 0-15,2 4-1 16,4 5 0-16,1 3-1 15,1 7-4-15,-5-1-11 16,5 10-16-16,-11-1-1 0,0 0 0 16</inkml:trace>
  <inkml:trace contextRef="#ctx0" brushRef="#br0" timeOffset="28831.649">3763 14838 14 0,'13'-10'31'16,"-13"10"2"-16,0 0 2 15,7-14-26-15,-7 14 2 16,0 0-4-16,0 0 0 15,0 0-2-15,0 0 0 16,0 0-2-16,0 0-1 16,0 0 0-16,12 13-2 15,-12-13 1-15,17 21-1 16,-3-3 1-16,4 4-2 15,3 4 1-15,4 4-1 16,-2 3 1-16,5 2 1 16,-3-2-1-16,2 1 0 15,0-6 0-15,2 0 0 0,-1-3 0 16,1-6-1-16,4-5 0 15,-8-5-1-15,3 5-3 16,-10-12-3-16,6 14-11 16,-24-16-14-16,11 14-2 15,-11-14 0-15</inkml:trace>
  <inkml:trace contextRef="#ctx0" brushRef="#br0" timeOffset="29411.6822">4234 15309 23 0,'14'15'34'0,"-14"-15"0"15,23 16 0-15,-23-16-25 16,24 14-2-16,-15-10-2 0,5 3-2 16,-1-4-1-16,-13-3-2 15,20 8-3-15,-20-8-24 16,11-1-6-16,-11 1-2 15,0 0 1-15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0" timeString="2014-07-23T01:15:39.097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6123 6412 0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04T01:01:38.271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1583 17579 18 0,'-16'-25'33'0,"8"13"2"15,-8-7-1-15,8 2-21 16,-18-6 4-16,6 7-11 16,-3 1-1-16,1 8-2 15,-2 6 0-15,3 9 1 16,-4 12-2-16,4 9 0 15,-1 8 0-15,3 7 1 16,19-44-2-16,-15 54 2 0,15-54-2 16,-6 61 4-16,6-61-5 15,10 64 2-15,-10-64-2 16,33 49-1-16,-33-49 2 15,50 20-2-15,23-20 1 16,12-16-3-16,-3-22 3 16,-1-12-3-16,-13-21 4 15,-18-10-1-15,-37 1-2 16,-48 32 2-16,-22 20 0 15,-16 19-1-15,-6 23 0 16,-4 11-3-16,12 24-32 16,4 1 1-16,31 5-2 15,19-14-1-15</inkml:trace>
  <inkml:trace contextRef="#ctx0" brushRef="#br0" timeOffset="2217.1265">2776 17845 34 0,'-46'-5'32'0,"46"5"3"15,0 0-3-15,0 0-13 16,0 0-11-16,0 0-2 15,0 0-5-15,0 0 3 16,0 0-2-16,0 0-1 16,2 37 1-16,-2-37-5 15,0 0 0-15,-3 58-21 16,3-58-10-16,3 45-2 15,-3-45 1-15</inkml:trace>
  <inkml:trace contextRef="#ctx0" brushRef="#br0" timeOffset="3276.1873">3327 17786 34 0,'-6'-16'30'0,"6"16"1"15,-4-15-9-15,4 15-11 16,-9-16 0-16,9 16-2 16,0 0-2-16,0 0-1 15,0 0-2-15,0 0 1 16,0 0-2-16,-14 53-2 15,14-53 0-15,0 0-4 16,-13 64-15-16,13-64-17 16,-8 55-1-16,8-55-1 15,-3 52-2-15</inkml:trace>
  <inkml:trace contextRef="#ctx0" brushRef="#br0" timeOffset="3878.2218">3835 17609 20 0,'0'0'32'16,"0"0"2"-16,0 0-3 15,-17-6-18-15,17 6-3 16,-18 21-1-16,13-4-2 15,-5 6-2-15,10-23 1 16,0 0 3-16,-5 58-6 16,5-58 0-16,-5 54 0 15,5-54-1-15,-5 62-2 16,5-62-6-16,-1 57-26 15,1-57-7-15,9 51 1 16,-9-51 1-16</inkml:trace>
  <inkml:trace contextRef="#ctx0" brushRef="#br0" timeOffset="6070.3472">2861 18055 32 0,'0'0'35'0,"0"0"-2"0,0 0 2 15,0 0-25-15,0 0-3 16,-44-42-3-16,44 42-1 15,0 0 2-15,0 0-5 16,0 0 6-16,-52 13-4 16,52-13 2-16,0 0 0 15,-52 30-1-15,52-30 1 16,0 0-3-16,-29 47 3 15,29-47-4-15,0 0 3 16,-5 56-3-16,5-56-4 16,0 0 4-16,0 0 0 15,43 43-1-15,-43-43 1 16,0 0 0-16,64-6-2 0,-64 6 0 15,0 0 3-15,62-39-2 16,-62 39 0-16,0 0 0 16,28-54 0-16,-28 54 0 15,0 0 2-15,-16-48 1 16,16 48-1-16,0 0-1 15,-48-20-4-15,48 20-21 16,0 0-11-16,0 0-2 16,-48 14 0-16</inkml:trace>
  <inkml:trace contextRef="#ctx0" brushRef="#br0" timeOffset="6762.3868">3378 18062 23 0,'0'0'36'0,"0"0"1"15,0 0-2-15,0 0-20 16,0 0-3-16,0 0-3 15,0 0-2-15,0 0 0 16,0 0-5-16,0 0 2 16,0 0-2-16,0 0 1 15,0 0-3-15,0 0-3 16,-27 41-4-16,27-41-16 15,0 0-14-15,1 43 0 16,-1-43-2-16,0 0-2 16</inkml:trace>
  <inkml:trace contextRef="#ctx0" brushRef="#br0" timeOffset="7783.4452">3763 18036 34 0,'0'0'34'16,"0"0"4"-16,0 0-3 16,0 0-22-16,-49-11-9 15,49 11 0-15,0 0-1 16,0 0 4-16,0 0-2 15,0 0-5-15,0 0 0 0,54-45 1 16,-54 45 0-16,0 0 0 16,0 0 0-16,59-21-4 15,-59 21 3-15,0 0 2 16,0 0 2-16,0 0-5 15,52 19 4-15,-52-19 0 16,0 0-1-16,-6 42 1 16,6-42-1-16,0 0-4 15,-37 58 3-15,37-58 1 16,0 0 0-16,-46 58-1 15,46-58 1-15,0 0-1 16,-42 50 0-16,42-50 4 16,0 0-5-16,0 0 2 15,0 0-1-15,0 0 0 16,0 0-1-16,0 0 1 0,0 0-1 15,61 22 0-15,-61-22 1 16,48-15 0-16,-48 15-1 16,56-15 0-16,-56 15 0 15,55-16 1-15,-55 16-1 16,48-11 0-16,-48 11 0 15,0 0 0-15,58-12 1 16,-58 12-3-16,0 0 2 16,0 0 0-16,0 0 1 15,46 0-4-15,-46 0 3 16,0 0-2-16,0 0-2 15,0 0-1-15,0 0-27 16,0 0-10-16,0 0 1 16,0 0 1-16</inkml:trace>
  <inkml:trace contextRef="#ctx0" brushRef="#br0" timeOffset="9548.5461">5335 17915 33 0,'0'0'32'0,"50"-30"0"16,-50 30-2-16,0 0-20 16,0 0-3-16,0 0-1 15,0 0-2-15,0 0 0 16,0 0-3-16,0 0 3 15,0 0-1-15,0 0-1 16,0 0 1-16,0 0-1 16,0 0 1-16,0 0-1 15,0 0 1-15,-16 41-1 16,16-41 0-16,0 0 0 15,0 0 1-15,0 0-2 16,29 45-1-16,-29-45 1 0,0 0-3 16,0 0 3-16,59 30-1 15,-59-30 0-15,0 0-1 16,0 0 1-16,57 32 1 15,-57-32-1-15,0 0 0 16,0 0 0-16,23 44-1 16,-23-44-1-16,0 0-2 15,0 0-7-15,0 0-29 16,0 0 2-16,0 0 0 15,0 0 1-15</inkml:trace>
  <inkml:trace contextRef="#ctx0" brushRef="#br0" timeOffset="9728.5564">5491 17975 58 0,'-7'-41'38'15,"7"41"-1"-15,0 0 2 16,-14-45-29-16,14 45-3 16,0 0-2-16,0 0-2 15,-1-38 0-15,12 22-3 16,17-1-3-16,15 9-17 15,16-15-18-15,13 1-2 16,-1-2-1-16,-4 9 0 16</inkml:trace>
  <inkml:trace contextRef="#ctx0" brushRef="#br0" timeOffset="10946.6261">5436 17453 24 0,'1'-17'32'16,"-1"17"0"-16,-2-15-4 0,2 15-19 15,0 0-2-15,0 0-1 16,-21 20-1-16,16 3 0 16,-8 2-2-16,6 5 1 15,-5 1-1-15,7-4 0 16,-3-1 0-16,11-5-1 15,-3-10 0-15,0-11 1 16,13 0-1-16,0-14-1 16,3-9 1-16,2-3-1 15,-2-5 1-15,3-4-2 16,-3-1 1-16,-5 2 0 15,-1 0 0-15,-3 4 0 16,-5 9-1-16,-4 5 1 16,2 16-1-16,-12-9 1 0,0 18 0 15,1 9-1-15,-1 3 1 16,-1 8-1-16,0 6 0 15,-1 2 1-15,1 1-1 16,1-1 0-16,5-3-1 16,0-6 0-16,10-1-4 15,-6-12-31-15,23-6-1 16,-8-18-2-16,14-10 0 15</inkml:trace>
  <inkml:trace contextRef="#ctx0" brushRef="#br0" timeOffset="13199.7549">8095 17431 29 0,'-11'2'33'0,"11"-2"2"15,0 0 0-15,6 13-25 16,-6-13-4-16,5 22 0 15,-2-5-2-15,3 7 0 16,-6 5-1-16,5 4 2 16,-8 0-3-16,2 4 1 15,-5-3-1-15,6-34 0 0,0 0-1 16,-8 56 0-16,1-44 0 15,7-12 0-15,0 0 0 16,3-16 0-16,0-9 0 16,6-10-1-16,-3-11 1 15,0-2-1-15,1-4 1 16,-4 0 0-16,0 2 0 15,-2 8-1-15,-5 7 1 16,0 11 0-16,4 24 0 16,-15-5 0-16,4 26 0 15,2 10 1-15,-4 13-2 16,3 5 1-16,0 7 0 15,10-56 0-15,-7 62 0 16,7-62-1-16,3 63 0 0,-3-63 0 16,4 53 0-16,-4-53 0 15,14 47 0-15,-14-47 0 16,14 25 0-16,2-6 1 15,-16-19-1-15,22-7 0 16,-17-16-1-16,-3-10-3 16,-4-3-3-16,-11-5-31 15,16 10-1-15,-8-2-2 16,12 10 1-16</inkml:trace>
  <inkml:trace contextRef="#ctx0" brushRef="#br0" timeOffset="13646.7805">8034 17986 37 0,'0'0'39'16,"0"0"-1"-16,0 0 0 15,0 0-16-15,0 0-17 16,0 0-3-16,0 0 0 16,0 0 0-16,0 0-1 15,0 0 0-15,0 0 0 16,-48 46 0-16,48-46-4 15,-8 47-2-15,8-47-15 16,1 46-17-16,-1-46-2 16,0 0-1-16,24 51 1 15</inkml:trace>
  <inkml:trace contextRef="#ctx0" brushRef="#br0" timeOffset="13973.7992">8266 18055 58 0,'0'0'40'0,"34"-41"-1"16,-34 41 0-16,0 0-34 15,0 0-2-15,0 0 1 16,0 0 0-16,0 0-1 16,0 0 1-16,-18 47-2 15,18-47-1-15,-16 49 1 16,16-49 0-16,2 46 0 15,-2-46-2-15,0 0 1 16,40 43 0-16,-40-43 0 16,0 0 0-16,62-2 0 15,-62 2 0-15,0 0-2 0,59-42 1 16,-59 42-4-16,22-43 2 15,-22 43-2-15,5-40 0 16,-5 40-2-16,0 0-2 16,0 0-20-16,-39-44-11 15,39 44 0-15,0 0-2 16</inkml:trace>
  <inkml:trace contextRef="#ctx0" brushRef="#br0" timeOffset="16309.9329">10820 17434 32 0,'0'0'33'0,"0"0"2"16,-12 10-2-16,12-10-24 15,-3 18-2-15,-1-4-1 16,9 6 0-16,-5 6-1 16,9 6 1-16,-6 2-1 15,-3-34-1-15,0 0-1 0,7 63-1 16,-7-63 0-1,3 49 0-15,-3-49 1 0,4 47-3 16,-4-47 1-16,0 0 0 16,8 56 1-16,-8-56-1 15,0 0 1-15,26 29-1 16,-15-39-1-16,6-14 1 15,-4-13 0-15,5-8-1 16,-9-5-1-16,-2 2 2 16,-8 4-2-16,-2 14 0 15,-5 10 2-15,-6 12 0 16,2 9-1-16,-5 12 1 15,3 9 0-15,5 9 1 16,9-31-1-16,0 0-1 0,-16 65 1 16,16-65-1-16,-5 53 2 15,5-53-2-15,-2 52 0 16,2-52 1-16,0 0 0 15,7 67-1-15,-7-67 0 16,0 0 1-16,0 0-1 16,7 27 2-16,-7-27-3 15,20-25 2-15,-11-9-2 16,-1-16 2-16,-3-4-1 15,-1 2-1-15,-5 7-3 16,-6 23-1-16,7 22-4 16,-16 3-26-16,12 21-5 15,4-24-2-15,0 0 2 16</inkml:trace>
  <inkml:trace contextRef="#ctx0" brushRef="#br0" timeOffset="16639.9517">10781 18110 79 0,'0'0'41'15,"0"0"-1"-15,0 0 0 0,-50 5-39 16,50-5-1-16,0 0 2 15,0 0-2-15,-31 44 0 16,31-44 1-16,0 0-2 16,-15 52-5-16,15-52-7 15,0 0-26-15,6 50-2 16,-6-50 1-16,0 0 1 15</inkml:trace>
  <inkml:trace contextRef="#ctx0" brushRef="#br0" timeOffset="16985.9715">10943 18189 79 0,'0'0'42'16,"51"-53"-1"-16,-51 53 0 0,0 0-37 16,0 0-2-16,0 0-2 15,0 0 2-15,0 0 0 16,0 0 0-16,0 0-2 15,0 0 2-15,0 0-2 16,-17 48 1-16,17-48 1 16,0 0-2-16,0 0-1 15,0 0 2-15,56 43 1 16,-56-43-2-16,0 0 1 15,57 28 0-15,-57-28-2 16,0 0 1-16,52 40 0 16,-52-40-1-16,0 0 0 15,25 52-2-15,-25-52-1 16,0 0-5-16,-1 49-8 15,1-49-24-15,0 0 0 0,0 0-1 16,0 0 1-16</inkml:trace>
  <inkml:trace contextRef="#ctx0" brushRef="#br0" timeOffset="17157.9814">11133 18280 82 0,'-6'-58'43'16,"6"58"-1"-16,-9-54 3 16,9 54-36-16,-5-44-5 15,5 44-1-15,0 0 0 16,9-50 0-16,-9 50-1 15,0 0-2-15,0 0-3 16,62-50-4-16,-62 50-30 0,61-23-6 16,-61 23-1-16,72-30-1 15</inkml:trace>
  <inkml:trace contextRef="#ctx0" brushRef="#br0" timeOffset="27646.5813">13415 17663 27 0,'0'0'30'0,"12"4"-12"0,-12-4 6 15,0 0-14-15,0 0-2 16,-4 19-1-16,4-19 0 16,0 0-1-16,0 0-2 15,-6 54 1-15,6-54-1 16,0 0-1-16,-5 63 1 15,5-63-2-15,-4 45 1 16,4-45-1-16,-3 43 1 16,3-43-2-16,0 0 1 15,-3 54 0-15,3-54-1 16,0 0 1-16,0 0-2 15,0 0 0-15,2 11 1 16,3-45 0-16,3-13-2 16,3-10 1-16,-1-13-1 0,2-1 1 15,-2 6 1-15,-3 14 0 16,-4 18-2-16,-3 7 1 15,-5 15 0-15,5 11 1 16,-13 6-1-16,4 9 1 16,0 3 0-16,-1 9 0 15,1 5-1-15,9-32 1 16,0 0 0-16,-6 69-2 15,6-69 3-15,-3 58-1 16,3-58 1-16,0 60-1 16,0-60 1-16,2 52-3 15,-2-52 3-15,0 0-1 16,7 40 0-16,7-34-1 15,-14-6-1-15,12-26 1 16,-12-6 0-16,3-14 1 0,-5-8-2 16,2 9 2-16,-2 14-3 15,2 31 1-15,0 0-1 16,-3 14-2-16,3-14-2 15,0 0-13-15,14 53-19 16,-14-53-2-16,17 49 2 16,-17-49 0-16</inkml:trace>
  <inkml:trace contextRef="#ctx0" brushRef="#br0" timeOffset="28277.6174">13230 18125 49 0,'0'0'37'0,"0"0"0"15,0 0-2-15,0 0-31 16,0 0-3-16,0 0 1 16,0 0-1-16,0 0 1 15,0 0-2-15,0 0 0 16,0 0 2-16,0 0-1 15,53-32-1-15,-53 32 0 16,0 0 2-16,0 0-2 16,0 0 0-16,49 28 1 15,-49-28 0-15,0 0-1 16,-4 48 3-16,4-48-2 15,-18 40-2-15,18-40 2 16,-21 45 0-16,21-45 0 0,-23 41-2 16,23-41 2-16,0 0 0 15,-18 48-1-15,18-48 0 16,0 0-1-16,0 0 0 15,0 0-3-15,0 0-6 16,71 20-20-16,-71-20-8 16,54-16-1-16,-54 16 3 15</inkml:trace>
  <inkml:trace contextRef="#ctx0" brushRef="#br0" timeOffset="28660.6389">13694 18191 39 0,'57'-45'35'16,"-57"45"1"-16,0 0-2 0,0 0-26 15,0 0-3-15,0 0 0 16,0 0-2-16,0 0 2 16,0 0-3-16,-45-4 1 15,45 4 2-15,0 0-1 16,-48 63-3-16,48-63 1 15,-18 46 0-15,18-46 0 16,1 41-1-16,-1-41 0 16,0 0-2-16,0 0 2 15,58 33 0-15,-58-33-1 16,49-12 2-16,-49 12-1 15,52-31 1-15,-52 31-2 16,43-44 2-16,-43 44-2 16,24-49 0-16,-24 49 0 15,0-45 1-15,0 45-2 0,0 0 0 16,-42-50-3-16,42 50-1 15,0 0-21-15,-52-11-12 16,52 11-2-16,0 0-3 16,0 0 2-16</inkml:trace>
  <inkml:trace contextRef="#ctx0" brushRef="#br0" timeOffset="32431.855">16132 17602 22 0,'0'0'31'0,"0"0"2"15,0 0-3-15,-11 0-21 16,11 0-1-16,0 0-2 16,0 0-1-16,3 19-1 15,-3-4-1-15,-3 4 0 16,3-19 0-16,0 0-1 15,-2 47 0-15,2-47 0 16,0 0-1-16,-5 62 2 16,5-62-3-16,0 0 3 15,-1 57-2-15,1-57 0 16,0 0 0-16,0 0 2 15,19 32-1-15,-19-32-2 16,18-24 2-16,-9-8-2 0,1-16 1 16,-6-8-1-16,-2-3 1 15,-11 5-3-15,0 12 2 16,1 6 1-16,-2 9-1 15,-1 4 1-15,3 10 0 16,8 13 0-16,0 0 1 16,-7 29-1-16,11 1 0 15,1 8 0-15,-5-38 0 16,6 47 0-16,-6-47-1 15,9 56 0-15,-9-56 1 16,10 55-2-16,-10-55 0 16,14 52-4-16,-14-52-30 15,0 0-1-15,15 59-3 0,-15-59 0 16</inkml:trace>
  <inkml:trace contextRef="#ctx0" brushRef="#br0" timeOffset="33016.8884">15936 18109 55 0,'0'0'38'0,"0"0"0"15,-56 1-3-15,56-1-31 16,0 0 0-16,0 0-2 16,0 0 0-16,0 0 0 15,0 0 0-15,0 0 0 16,0 0 0-16,0 0 0 15,0 0-2-15,56-33 1 0,-56 33-1 16,0 0 0-16,0 0 0 16,0 0-1-16,42 49 0 15,-42-49 2-15,-7 48-1 16,7-48-2-16,-22 57 2 15,22-57 0-15,-26 63 1 16,26-63-1-16,-25 63 1 16,25-63-1-16,-14 54-1 15,14-54 2-15,0 0-4 16,0 0-3-16,0 0-27 15,54 29-1-15,-54-29-4 16,56-33 0-16</inkml:trace>
  <inkml:trace contextRef="#ctx0" brushRef="#br0" timeOffset="33362.9082">16295 18162 52 0,'0'0'39'0,"0"0"-3"16,0 0 1-16,16-46-24 15,-16 46-9-15,0 0-1 16,0 0 0-16,0 0-1 15,0 0-1-15,-53 13 0 16,53-13 0-16,0 0-2 16,0 0 2-16,0 0-3 15,-27 48 3-15,27-48 2 16,0 0-3-16,0 0 0 15,30 50 1-15,-30-50-1 16,0 0 0-16,39 45-1 0,-39-45 1 16,0 0-2-16,40 50 1 15,-40-50 3-15,0 0-3 16,19 63-2-16,-19-63 2 15,-1 42 1-15,1-42-3 16,0 0 0-16,-14 42-8 16,14-42-23-16,0 0-2 15,0 0 2-15,0 0-2 16</inkml:trace>
  <inkml:trace contextRef="#ctx0" brushRef="#br0" timeOffset="33558.9194">16285 18261 59 0,'-5'-60'39'16,"5"60"0"-16,-5-49 2 15,5 49-31-15,0 0-5 0,3-45 0 16,-3 45-1-16,0 0 0 16,0 0-2-16,0 0 1 15,0 0-4-15,0 0-3 16,63-38-18-16,-63 38-19 15,50-12 1-15,-50 12-5 16,62-13 2-16</inkml:trace>
  <inkml:trace contextRef="#ctx0" brushRef="#br0" timeOffset="36436.084">18793 17630 33 0,'8'-13'33'0,"-8"13"1"16,0 0-1-16,-18-4-25 16,18 4-3-16,-10 21 0 0,10-21-1 15,0 0 0-15,0 0-2 16,-7 56 1-16,7-56 0 15,0 0 1-15,-5 70-1 16,5-70-1-16,-4 58-1 16,4-58 2-16,-7 49-2 15,7-49 1-15,-5 49 0 16,5-49-1-16,-1 41 0 15,1-41 0-15,0 0-2 16,0 0 3-16,0 0-2 16,0 0 0-16,29 10 2 15,-25-46-3-15,8-11 1 16,-4-8 0-16,3-1 2 15,-8-10-4-15,3 18 3 0,-7 10 0 16,1 19-1-16,-1 7 0 16,1 12 1-16,0 0 0 15,-10 30 0-15,10-30 0 16,0 0-1-16,-7 50 0 15,7-50 0-15,0 0 1 16,-4 64-1-16,4-64 1 16,0 0 0-16,-7 64 0 15,7-64-1-15,0 0 1 16,2 47-1-16,-2-47 1 15,0 0 1-15,0 0-3 16,0 20 1-16,0-20 0 16,20-25 1-16,-13 0-1 0,4-4 1 15,-5-7-1-15,0 8-1 16,-7 11 1-16,1 17 1 15,0 0-1-15,0 0 0 16,0 0 0-16,-23 50 0 16,23-50 0-16,0 0-3 15,-14 66-1-15,14-66-14 16,-3 41-20-16,3-41-2 15,5 44-2-15,-5-44 1 16</inkml:trace>
  <inkml:trace contextRef="#ctx0" brushRef="#br0" timeOffset="37141.1242">18408 18307 39 0,'0'0'36'16,"0"0"2"-16,0 0-3 15,-56-27-28-15,56 27-3 16,0 0 0-16,0 0 0 16,0 0 0-16,0 0-1 15,0 0 0-15,29-42-1 16,-29 42 1-16,0 0 0 15,52-29-2-15,-52 29-1 16,0 0 0-16,68-17-1 16,-68 17 1-16,0 0 0 15,51 7 0-15,-51-7 0 16,0 0 0-16,0 0-1 15,18 59 1-15,-18-59 1 16,-10 44-1-16,10-44 1 16,-14 41-1-16,14-41-1 0,0 0 2 15,-6 49 0-15,6-49 0 16,0 0-2-16,0 0 2 15,49 21-2-15,-49-21 2 16,46-4-1-16,-46 4 0 16,53-4 2-16,-53 4-2 15,0 0 2-15,60 22-1 16,-60-22 1-16,0 0-1 15,14 63 0-15,-14-63 0 16,-16 56-1-16,16-56-1 16,-30 57-1-16,30-57-1 15,-35 43-2-15,35-43-4 0,0 0-4 16,0 0-18-16,0 0-6 15,0 0-1-15,0 0 3 16</inkml:trace>
  <inkml:trace contextRef="#ctx0" brushRef="#br0" timeOffset="37548.1475">19014 18345 62 0,'47'-39'34'16,"-47"39"2"-16,0 0-4 15,0 0-28-15,28-45 1 16,-28 45-1-16,0 0-3 15,0 0 1-15,0 0 1 16,0 0 0-16,-52 34-1 16,52-34 1-16,-24 41-2 0,24-41 0 15,-17 54 1-15,17-54 0 16,-3 55 2-16,3-55-3 15,13 48 3-15,-13-48-2 16,0 0 1-16,48 44 0 16,-48-44 0-16,0 0-1 15,69-8-1-15,-69 8 1 16,47-42-1-16,-47 42 0 15,42-63-1-15,-42 63-2 16,21-72 1-16,-21 72 0 16,-3-57-1-16,3 57 0 15,0 0-2-15,-54-38 1 16,54 38-1-16,-53 8-1 15,53-8-3-15,0 0-25 0,-66 45-6 16,66-45-2-16,0 0 2 16</inkml:trace>
  <inkml:trace contextRef="#ctx0" brushRef="#br0" timeOffset="40583.3212">21514 17733 18 0,'0'0'20'0,"11"-10"-2"15,-11 10-8-15,-11-15 3 16,11 15 2-16,-10-13-3 16,0 8-1-16,10 5 0 15,0 0-2-15,-11 4-2 16,11-4-1-16,0 0-2 15,0 0 0-15,0 0-2 16,0 0 0-16,-16 61 0 16,16-61 1-16,0 0-3 15,-12 62 4-15,12-62-4 16,-11 41 2-16,11-41 0 15,-11 45 0-15,11-45 0 0,0 0-1 16,-13 56 2-16,13-56-2 16,0 0 1-16,0 0-2 15,0 0 1-15,0 0-1 16,11 6 2-16,-4-45-3 15,8-12 1-15,-4-9-1 16,4-9 1-16,-7 4 1 16,-2 12-2-16,-7 15 2 15,2 21-3-15,-1 17 4 16,0 0-1-16,-14 33 0 15,14-33 1-15,0 0-1 16,-8 63-1-16,8-63 2 16,-7 55-1-16,7-55 0 15,-8 66-2-15,8-66 2 16,-3 60 0-16,3-60 0 0,-2 54 0 15,2-54 0-15,1 44-3 16,-1-44 2-16,0 0 2 16,0 0-2-16,0 0 3 15,0 0-4-15,37 8 4 16,-36-46-4-16,5-9 4 15,-10-7-4-15,1 5 2 16,-6-9-1-16,4 27-2 16,5 31 3-16,0 0-3 15,0 0 1-15,0 0 2 16,0 0-5-16,-17 69-2 15,17-69-24-15,-3 68-8 16,3-68-2-16,4 70-1 16</inkml:trace>
  <inkml:trace contextRef="#ctx0" brushRef="#br0" timeOffset="41399.3679">21142 18268 58 0,'0'0'39'15,"0"0"-2"-15,0 0 1 16,0 0-34-16,0 0-4 16,0 0 3-16,0 0-4 0,16-48 3 15,-16 48-2-15,0 0 1 16,64-30-1-16,-64 30 0 15,47-14 2-15,-47 14-3 16,0 0 3-16,64 3-2 16,-64-3 0-16,0 0-1 15,0 0-1-15,38 45 2 16,-38-45-3-16,0 0 4 15,-14 52 0-15,14-52-1 16,0 0-2-16,-35 56 3 16,35-56 0-16,0 0 0 15,-34 43-1-15,34-43 0 16,0 0 0-16,0 0 0 15,0 0 1-15,0 0-1 0,0 0 2 16,0 0-2-16,47 10 3 16,-47-10-2-16,0 0-3 15,60 0 2-15,-60 0-1 16,0 0 1-16,56 16-3 15,-56-16 5-15,0 0-1 16,0 0 0-16,23 51 3 16,-23-51-1-16,0 0 2 15,-33 59-3-15,33-59 3 16,-41 43-4-16,41-43-1 15,0 0 0-15,-64 53-1 16,64-53-2-16,0 0-4 16,0 0-7-16,-47 23-26 15,47-23 1-15,0 0-1 16,0 0 1-16</inkml:trace>
  <inkml:trace contextRef="#ctx0" brushRef="#br0" timeOffset="41851.3935">21824 18277 50 0,'0'0'33'0,"0"0"5"15,0 0-2-15,0 0-31 16,-61-30-3-16,61 30 4 15,-48 6-2-15,48-6 0 16,-52 9 3-16,52-9-3 0,0 0-4 16,-66 15 2-16,66-15 0 15,0 0-1-15,0 0 2 16,0 0-3-16,0 0 0 15,0 0 0-15,0 0 0 16,19 41 0-16,-19-41 2 16,0 0-2-16,71 23 0 15,-71-23 0-15,51 26-2 16,-51-26 2-16,47 34 0 15,-47-34 1-15,32 42 0 16,-32-42 0-16,15 48 0 16,-15-48 0-16,-2 50 3 15,2-50-5-15,-21 50 4 16,21-50-4-16,0 0-2 0,-50 51 1 15,50-51-3-15,0 0-4 16,-57 11-20-16,57-11-9 16,0 0-1-16,0 0 1 15</inkml:trace>
  <inkml:trace contextRef="#ctx0" brushRef="#br0" timeOffset="42235.4157">21745 18311 39 0,'11'-56'35'15,"-11"56"0"-15,0 0 3 16,0 0-18-16,0 0-12 16,0 0 1-16,0 0-3 0,0 0-1 15,-55-27-1-15,55 27 0 16,0 0-2-16,0 0 2 15,0 0-2-15,0 0 0 16,0 0-1-16,49 0-1 16,-49 0 1-16,59-7 1 15,-59 7-2-15,69-9-1 16,-69 9 1-16,77-8-2 15,-77 8 2-15,76-6 0 16,-76 6 0-16,70-7-2 16,-70 7 2-16,53 0-2 15,-53 0 0-15,0 0 0 16,0 0-1-16,51 7-2 15,-51-7-5-15,0 0-16 0,0 0-13 16,0 0-2-16,0 0 0 16,0 0 0-16</inkml:trace>
  <inkml:trace contextRef="#ctx0" brushRef="#br1" timeOffset="70688.0431">2896 16819 28 0,'0'0'31'0,"-18"8"2"15,10 6-15-15,-6-13-9 16,4 14-3-16,-8-1-2 16,0 10-1-16,-9 9-1 15,-2 9 1-15,-8 2-1 0,0 5 0 16,-8-3 0-16,7-2 0 15,-2-6 0-15,7-8-2 16,5-11-3-16,6-15-8 16,22-4-21-16,-7-11-3 15,21-4 2-15</inkml:trace>
  <inkml:trace contextRef="#ctx0" brushRef="#br1" timeOffset="71039.0631">2721 16901 21 0,'0'0'33'0,"-8"-15"0"15,8 15 0-15,-10-13-26 16,10 13-1-16,0 0-1 15,0 0 0-15,0 0-1 16,0 0 0-16,0 0-1 16,0 0 0-16,0 0 0 15,0 0-1-15,-2 16 1 16,2-16-1-16,17 18-1 15,2-5 1-15,4 1-1 16,5 6-1-16,2 0 1 16,6 0-1-16,2 1 0 15,-1-4-2-15,3 1-3 0,-8-9-6 16,11 6-24-16,-13-25-2 15,8 10 0-15,-12-16 0 16</inkml:trace>
  <inkml:trace contextRef="#ctx0" brushRef="#br1" timeOffset="124607.1271">3363 15450 37 0,'0'0'18'0,"0"0"0"15,13-1 3-15,-13 1-12 16,0 0-1-16,4-13-2 15,-4 13-1-15,10-10-2 16,-10 10 0-16,13-13-1 16,-13 13-1-16,12-12 0 15,-12 12 0-15,0 0 0 0,0 0 0 16,0 0 0-16,-6 19 0 15,-10-3 1-15,-2 7 1 16,-6 0-1-16,-5 8 0 16,-6-2 1-16,0 6-1 15,-2-6 1-15,0 3-2 16,4-1 0-16,3-1-1 15,4-1 0-15,4-6-2 16,11 1-3-16,-2-14-5 16,19 8-23-16,-6-18-2 15,13-3 1-15,1-15-1 16</inkml:trace>
  <inkml:trace contextRef="#ctx0" brushRef="#br1" timeOffset="124907.1443">3237 15460 19 0,'-13'5'30'16,"1"-1"0"-16,-1-1 0 15,13-3-23-15,0 0-1 16,0 0-1-16,0 0-1 15,14-7 0-15,0-2-1 16,6 5 1-16,-3-2 0 16,6 9 0-16,-3 0 0 15,3 12-1-15,-3 4 0 16,-2 7-2-16,-3 3 1 15,-3 1-3-15,0 3-2 0,-3-13-10 16,6 1-21-16,-2-19-3 16,11-7 0-16,-1-21-1 15</inkml:trace>
  <inkml:trace contextRef="#ctx0" brushRef="#br1" timeOffset="131639.5293">3934 14203 20 0,'15'-16'28'0,"-15"16"1"15,14-11-13-15,-12-1-2 16,13 11-3-16,-15 1-3 15,12-9-1-15,-12 9-2 16,0 0-1-16,0 0-1 16,-16 18 2-16,-3 2-2 15,-6 7-2-15,-5 9 1 16,-3 10-1-16,-4 6 1 15,1 7 0-15,1-1-2 16,7-6 0-16,5-4-2 0,5-16-4 16,15-1-13-16,3-31-13 15,0 0-2-15,15-17 1 16,5-8 0-16</inkml:trace>
  <inkml:trace contextRef="#ctx0" brushRef="#br1" timeOffset="132006.5503">3781 14216 29 0,'-11'-5'33'0,"11"5"2"15,-10-4 0-15,10 4-19 16,0 0-6-16,-14-7-1 16,14 7-1-16,0 0-4 15,-5 11 0-15,5-11-2 16,1 13 0-16,-1-13-1 15,16 21 1-15,-3-10-2 16,8 3 1-16,5 1 0 16,6 4-1-16,3 1 1 15,6 3-1-15,-3 4 0 16,-1 2 0-16,-4 3-1 15,-6 0-2-15,-1 3-1 16,-13-10-5-16,7 5-26 16,-12-14-1-16,4-1-1 0,-12-15 0 15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05T02:32:21.890"/>
    </inkml:context>
    <inkml:brush xml:id="br0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4472 14888 20 0,'0'0'19'15,"0"0"-3"-15,0 0-1 16,0 0-3-16,0 0-1 15,0 0-3-15,0-11-3 0,0 11 0 16,0 0-1-16,0 0-1 16,0 0-1-16,0 0 0 15,0 0 0-15,0 0 0 16,0 0 0-16,-6 16 0 15,-4-6 1-15,-4 8-1 16,-6 0 1-16,-2 10 0 16,-7 1 0-16,3 6 1 15,-10 1-1-15,7 4 0 16,-2-3-1-16,6-2 0 15,3-7-3-15,5-7-1 16,10-7-3-16,7-14-9 16,4-10-17-16,1-11-4 15,13-1 2-15,-6-9 0 0</inkml:trace>
  <inkml:trace contextRef="#ctx0" brushRef="#br0" timeOffset="261.015">4297 14930 40 0,'0'0'33'16,"0"0"2"-16,-7-13-1 16,7 13-27-16,0 0-2 15,0 0 0-15,0 0-2 16,11 20 0-16,-3-4-1 15,2 5 1-15,3 1-2 16,2 5 0-16,4 0-2 0,-1-2-2 16,4 2-2-16,-4-14-14 15,11 12-15-15,-7-15-2 16,8 10 0-16,-7-15 0 15</inkml:trace>
  <inkml:trace contextRef="#ctx0" brushRef="#br0" timeOffset="1282.0731">5049 15269 13 0,'0'0'29'0,"0"0"0"15,1-13-10-15,-1 13-4 16,0 0-5-16,0 0-3 15,0 0-2-15,-4 19-2 16,-8-9 0-16,1 11 0 0,-8-1-2 16,-1 8 0-16,-3 2-1 15,-1 1 0-15,-1 5-4 16,-2-14-12-16,14 7-13 15,-7-12-5-15,13-5 2 16</inkml:trace>
  <inkml:trace contextRef="#ctx0" brushRef="#br0" timeOffset="1494.0855">4983 15299 39 0,'0'0'35'15,"0"0"1"-15,0 0-2 16,0 0-26-16,-11 12-4 15,11-12-1-15,8 13-1 0,3-9-1 16,8-3-1-16,3-6-3 16,10 5-4-16,-3-13-25 15,15 8-2-15,-6-9-2 16,10 10 1-16</inkml:trace>
  <inkml:trace contextRef="#ctx0" brushRef="#br0" timeOffset="2192.1254">5535 14586 21 0,'5'-11'29'16,"-5"11"2"-16,10-22-4 15,0 22-12-15,-13-12-5 16,3 12-1-16,0 0-3 16,-2 13 0-16,-8 0-2 15,-3 10 0-15,-6 4-2 16,-3 7 0-16,-5 4-2 15,-2 2-2-15,3 1 0 16,-3-6-2-16,6 2-3 16,0-16-7-16,17 5-18 15,-6-14-4-15,12-12 2 16,0 0 1-16</inkml:trace>
  <inkml:trace contextRef="#ctx0" brushRef="#br0" timeOffset="2388.1366">5465 14665 57 0,'0'0'37'15,"-17"1"-2"-15,10 11 1 16,-6-6-28-16,8 6-3 16,5-12-2-16,3 20 0 15,11-10-2-15,10-6-2 16,11 1-4-16,1-18-18 15,19 13-11-15,-4-8-3 16,11 6 1-16,-7-5-2 16</inkml:trace>
  <inkml:trace contextRef="#ctx0" brushRef="#br0" timeOffset="2852.1632">6164 14595 14 0,'0'0'30'15,"-18"-13"2"-15,18 13 1 16,-15-2-15-16,12 14-6 15,-15-7-3-15,6 13-2 16,-19-3-1-16,1 13-2 16,-8-2-1-16,-1 5 1 15,-5 0-4-15,3-2-1 16,4 0-4-16,5-12-2 15,19 5-11-15,1-19-17 0,12-3-1 16,14-11-2 0</inkml:trace>
  <inkml:trace contextRef="#ctx0" brushRef="#br0" timeOffset="3083.1764">5914 14657 64 0,'-22'2'36'16,"10"8"0"-16,-4-8 0 15,16-2-31-15,0 0-2 16,16-5-1-16,9-4-1 16,7-3 0-16,12 2-1 15,4-1-1-15,8 5-3 16,-2-2-5-16,9 15-26 15,-13-2-1-15,2 13-1 0,-11-1 1 16</inkml:trace>
  <inkml:trace contextRef="#ctx0" brushRef="#br0" timeOffset="3514.201">6637 14650 1 0,'6'-12'28'15,"-2"1"1"-15,-4-6-8 16,0 17 0-16,4-23-4 15,-4 23-1-15,5-14-4 16,-5 14-4-16,0 0-1 16,0 0-2-16,-14-2 1 15,2 19-3-15,-10 5-1 16,-4 10 0-16,-7 7-2 15,-1 5-2-15,-2 4 0 0,0-3-4 16,4-2 0-16,3-15-4 16,19 2-11-16,-4-23-14 15,14-7-2-15,9-15 3 16</inkml:trace>
  <inkml:trace contextRef="#ctx0" brushRef="#br0" timeOffset="3688.211">6533 14657 51 0,'0'0'37'16,"0"0"-2"-16,11 10 2 15,-15 1-24-15,12 15-6 16,-1-4-2-16,9 7-4 16,3-2 0-16,6-3-5 15,12 6-14-15,-1-16-19 0,14 4-1 16,-5-13-1-16,11 5-1 15</inkml:trace>
  <inkml:trace contextRef="#ctx0" brushRef="#br0" timeOffset="12596.7205">7227 14903 25 0,'0'0'32'15,"14"-8"3"-15,-14 8-3 16,0 0-25-16,-12 5-2 15,-4 3-1-15,4 11 0 16,-13 6-2-16,0 9 1 16,-8 6-1-16,1 6 0 15,-5 2 0-15,3 1-2 16,5-2-5-16,-6-15-23 15,20-4-5-15,1-20-2 16,14-8 1-16</inkml:trace>
  <inkml:trace contextRef="#ctx0" brushRef="#br0" timeOffset="12786.7314">7065 14929 56 0,'-9'22'39'0,"-10"-4"0"15,10 17 0-15,-9-5-32 16,15 1-3-16,6-6-1 15,11-5-2-15,11-5-3 16,12-16-2-16,17 4-32 16,-1-18-1-16,13 3-2 15,-1-8 0-15</inkml:trace>
  <inkml:trace contextRef="#ctx0" brushRef="#br0" timeOffset="13335.7628">7822 14861 43 0,'0'0'33'0,"0"0"1"16,-14 17-12-16,-9-3-13 15,2 16-3-15,-13 5-3 16,-2 8 0-16,-6 4-3 15,-3 2 1-15,6-1-3 0,-2-11-3 16,16 0-7-16,-3-23-16 16,28-14-6-16,0 0 1 15,2-20 0-15</inkml:trace>
  <inkml:trace contextRef="#ctx0" brushRef="#br0" timeOffset="13492.7718">7579 15021 31 0,'8'-13'35'16,"-14"-1"3"-16,6 14-2 15,-23 5-18-15,19 11-6 16,-7-5-5-16,16 5-3 15,3-4-1-15,13-5-3 16,15-2-4-16,3-19-17 16,25 8-16-16,-3-10 0 15,12 6-2-15,-6-8 1 0</inkml:trace>
  <inkml:trace contextRef="#ctx0" brushRef="#br0" timeOffset="14242.8147">8234 15151 32 0,'0'0'31'15,"0"0"1"-15,0 0-12 16,-7 12-10-16,3 3-2 16,-14-3-3-16,6 10-2 15,-10 1-2-15,2 3 0 16,-4 1-2-16,-5-5-6 15,13 6-18-15,-10-11-8 16,10-1 1-16,1-10-1 16</inkml:trace>
  <inkml:trace contextRef="#ctx0" brushRef="#br0" timeOffset="14437.8258">8063 15237 61 0,'0'0'39'0,"0"0"-1"15,-1 16 0-15,1-16-32 16,6 17-2-16,3-5-2 15,5-3-1-15,7 2-2 16,3-4-2-16,11 13-17 16,-5-13-17-16,11 8-1 15,-7-8-2-15,12 4 2 16</inkml:trace>
  <inkml:trace contextRef="#ctx0" brushRef="#br0" timeOffset="17487.0002">8770 14267 13 0,'0'0'9'0,"0"0"2"15,0 0 3-15,1-12-3 16,-1 12 0-16,0 0 0 15,14-4 1-15,-14 4-2 16,0 0-1-16,9-15 0 16,-9 15-1-16,0 0-1 15,0 0-1-15,0 0-1 0,0 0 0 16,-2 17-2-16,-7 0 1 15,-8 3-2-15,2 7 1 16,-3 1-3-16,-2 1 1 16,-2 1 0-16,5-5-2 15,1-2-1-15,3-5-1 16,8 1-5-16,-5-16-7 15,12 9-14-15,-2-12-5 16,0 0 0-16,0 0 1 16</inkml:trace>
  <inkml:trace contextRef="#ctx0" brushRef="#br0" timeOffset="17730.0141">8697 14297 18 0,'-16'1'32'15,"16"-1"1"-15,-12 9 2 16,11 5-17-16,1-14-5 16,0 0-5-16,13 13-1 15,8-3-3-15,-2-3 1 16,9 4-3-16,1 2-3 15,-1-8-9-15,8 9-24 16,-7-9-2-16,1 6-1 16,-9-7 1-16</inkml:trace>
  <inkml:trace contextRef="#ctx0" brushRef="#br0" timeOffset="25514.4594">9307 14070 20 0,'12'-4'29'0,"-12"4"-1"15,0 0-6-15,0 0-10 16,-14 12-5-16,7 0 1 15,-14-6 0-15,7 9-1 16,-12-5 0-16,3 10-1 16,-6-6-2-16,2 5 0 15,-3 0-4-15,1-3-2 16,10 8-6-16,-5-17-14 15,16 7-11-15,8-14-2 16,0 0 0-16</inkml:trace>
  <inkml:trace contextRef="#ctx0" brushRef="#br0" timeOffset="25689.4694">9144 14138 42 0,'0'0'35'16,"-7"-17"2"-16,7 17 0 0,-25 10-22 16,17 8-5-16,-6-3-4 15,9 8-2-15,7-8 0 16,15 0-3-16,15-10-3 15,9-18-6-15,23-1-29 16,5-19-1-16,11-2 1 16,-2-10-1-16</inkml:trace>
  <inkml:trace contextRef="#ctx0" brushRef="#br0" timeOffset="26657.5248">9881 13525 3 0,'0'0'28'15,"0"0"1"-15,0 0 1 16,0 0-15-16,0 0-3 15,11-4 0-15,-11 4-2 16,0 0-2-16,0 0-2 16,0 0-1-16,0 0-1 15,-11 11 0-15,-3 4 1 16,0 12-3-16,-8 4 0 15,-3 8-1-15,-6 3-1 16,1 3 0-16,0-2-2 0,0-8-4 16,14 3-11-16,-8-20-17 15,14-5-1-15,10-13 0 16,-4-13 1-16</inkml:trace>
  <inkml:trace contextRef="#ctx0" brushRef="#br0" timeOffset="26845.5355">9685 13613 59 0,'0'0'37'15,"-5"-13"0"-15,7 25-7 16,-2-12-17-16,-2 22-3 16,4-7-4-16,8 7-2 15,3-4-2-15,5-1-1 16,9-5-3-16,3-12-4 0,15 0-32 15,-3-13 1-15,9 0-2 16,-8-7 0-16</inkml:trace>
  <inkml:trace contextRef="#ctx0" brushRef="#br0" timeOffset="28858.6507">10356 12818 0 0,'0'0'24'0,"0"0"0"0,0 0-3 16,2-10-9-16,-2 10 1 15,9-12-2-15,-9 12-2 16,10-12 0-16,-10 12 0 15,10-8-2-15,-10 8 0 16,0 0-1-16,0 0-1 16,0 0-1-16,0 0 0 15,-7 18-1-15,-1-2 1 16,-6 2-2-16,0 7 0 15,-9 6-1-15,-1 5 0 16,-1 2 0-16,-2 0 0 16,0 1-2-16,1-7 1 15,4 1-4-15,0-17-7 16,17-1-21-16,5-15-2 0,0 0-1 15,-5-19 1-15</inkml:trace>
  <inkml:trace contextRef="#ctx0" brushRef="#br0" timeOffset="29098.6644">10275 12830 62 0,'-16'-4'36'0,"6"1"0"15,10 3 0-15,-18 6-28 16,18-6-2-16,3 10 0 15,8 1-1-15,3-1-1 16,5 7-1-16,0 3 0 16,3 4-1-16,-1 1 0 15,-1 0-3-15,1 3-5 0,-10-10-31 16,12 5 1-16,-6-9-3 15,8-2 0-15</inkml:trace>
  <inkml:trace contextRef="#ctx0" brushRef="#br0" timeOffset="34204.9564">10160 14073 30 0,'0'-13'30'16,"0"13"2"-16,-2-29-10 16,2 29-8-16,-3-28-3 15,8 17 0-15,-8-8-3 16,3 19 1-16,2-22-2 15,-2 22-1-15,0 0-2 0,1 27-1 16,-4 3 0-16,1 18-1 16,-3 14 0-16,0 19-1 15,-8 12 1-15,1 13-1 16,-6 5-1-16,1 0 1 15,-3-6-2-15,4-13-2 16,4-13-4-16,-3-28-28 16,18-12-3-16,-2-27-1 15,11-13 1-15</inkml:trace>
  <inkml:trace contextRef="#ctx0" brushRef="#br0" timeOffset="34670.9831">10225 14073 31 0,'-5'-12'29'0,"5"12"3"16,-16-13-2-16,4 2-23 15,12 11-1-15,-24-2 1 16,24 2 1-16,-29 8-1 16,15 5 1-16,-8-3 0 15,6 11-2-15,-8-2-1 16,3 9-1-16,-2-4 0 15,4 4-1-15,3-7-1 16,7 0 0-16,5-11-1 0,4-10 0 16,16-7 0-16,5-14 0 15,4-10 0-15,7-8 0 16,2-5 0-16,2-2 0 15,-3 3 0-15,-2 5 1 16,-3 12-1-16,-6 12 0 16,-2 17 0-16,-4 18-1 15,-5 14 1-15,-7 11-2 16,-3 10 2-16,2 3-2 15,-3 5-1-15,0-7-3 16,8 3-10-16,-5-21-24 16,16-1 0-16,-5-17-2 15,9-2 1-15</inkml:trace>
  <inkml:trace contextRef="#ctx0" brushRef="#br0" timeOffset="35918.0544">9448 15648 44 0,'-3'-19'36'0,"3"19"1"16,-4-22-1-16,4 22-28 16,0 0-3-16,-13-1 1 15,4 6-3-15,4 15 0 16,-4 6-1-16,2 10-1 15,-1 7 0-15,-2 8 1 16,1-2-1-16,1 1 0 0,0-5 0 16,3-7 0-16,3-11-1 15,1-9 1-15,1-18 0 16,10-12 0-16,1-14-1 15,4-9 1-15,1-10 0 16,4-4-1-16,-2-4 1 16,3-2 0-16,-4 6 0 15,0 7-1-15,-5 10 0 16,-3 9 1-16,-4 9-1 15,-5 14 0-15,0 0 1 16,0 0-1-16,8 22 0 16,-8-2 1-16,5 4-1 15,-1 2 1-15,4 2-1 0,0 2 1 16,4-5-1-16,4 1 0 15,0-8 1-15,6-6-1 16,1-10 1-16,1-8 0 16,4-9-1-16,-1-9 1 15,-2-4 0-15,3-2-1 16,-6-1 1-16,-1 7-1 15,-5 1 1-15,-3 9-1 16,-13 14 0-16,17 7 1 16,-11 17-1-16,-6 12 0 15,-1 11 0-15,-1 7 0 16,-3 8-2-16,0-4 1 15,4 3-3-15,-2-12-2 16,14 6-12-16,-7-37-19 0,17-1-2 16,-3-24-2-16,10-5 2 15</inkml:trace>
  <inkml:trace contextRef="#ctx0" brushRef="#br0" timeOffset="36307.0767">10035 15797 67 0,'-5'25'39'0,"-3"-6"0"16,11 4 1-16,0-12-37 16,10-7 1-16,3-11 0 15,13-3-1-15,0-12 0 16,4-1-2-16,-2-7 1 15,-4-2-1-15,-2 4 1 0,-9 2-2 16,-11 4 1-16,-11 6-1 16,-7 8 1-16,-8 8-1 15,-8 8 0-15,-2 6 0 16,-4 10 0-16,-2 7 0 15,4 5 0-15,4 7 0 16,1 3 0-16,9 0 1 16,6-1-1-16,11-3 0 15,9-6 0-15,11-8 0 16,9-8-1-16,12-13 0 15,8-12-2-15,4-15-4 16,16 1-10-16,-7-27-22 16,12 1-1-16,-10-19 0 15,6 7 0-15</inkml:trace>
  <inkml:trace contextRef="#ctx0" brushRef="#br0" timeOffset="36542.0899">10632 15269 65 0,'-10'-11'40'0,"-6"1"-3"15,16 10 3-15,-17 22-35 16,11 9-1-16,-3 12 1 16,3 17-4-16,-5 12 1 15,1 14-1-15,-4 7 0 16,2-1-2-16,2-4 1 15,2-10-3-15,9-14-2 16,1-27-3-16,26-19-30 0,-5-34 0 16,19-15-2-16,1-29 2 15</inkml:trace>
  <inkml:trace contextRef="#ctx0" brushRef="#br0" timeOffset="36745.1015">10955 15140 79 0,'-13'8'40'16,"-11"14"-1"-16,5 32-2 15,-8 9-33-15,4 17-2 16,-1 11 0-16,2 9-2 16,2 4 1-16,5-5-2 15,5-4-2-15,-1-15-3 16,15 2-20-16,-8-34-11 15,15-13-2-15,-11-35-2 0,22 4 2 16</inkml:trace>
  <inkml:trace contextRef="#ctx0" brushRef="#br0" timeOffset="36947.1133">10695 15524 76 0,'-13'14'41'0,"-2"1"0"15,15 17-1-15,-4-7-33 16,15 3-6-16,9-10 1 15,13-5-2-15,6-8-2 16,11-10-2-16,9 0-5 16,-5-17-29-16,15 10-2 15,-15-11 0-15,7 11-1 0</inkml:trace>
  <inkml:trace contextRef="#ctx0" brushRef="#br0" timeOffset="37298.1331">11042 15796 70 0,'-5'36'40'16,"-1"-15"-1"-16,17 7 2 16,-6-15-36-16,17-4-2 15,5-10 0-15,5-5-1 16,2-10 0-16,1-2-1 15,-5-9 0-15,-2-2-1 0,-10 0 1 16,-7 2-1-16,-14 0 0 16,-8 5 0-16,-12 8 1 15,-7 10-1-15,-6 10 0 16,-3 12 0-16,-3 9 0 15,6 11 1-15,2 7-2 16,7 5 2-16,8 0-2 16,12-2 2-16,10-5-2 15,11-12-1-15,15-7-1 16,5-18-4-16,24 3-15 15,-3-29-18-15,18 1 1 16,-6-15-2-16,11 1 1 16</inkml:trace>
  <inkml:trace contextRef="#ctx0" brushRef="#br0" timeOffset="37653.1536">11592 15777 74 0,'-31'25'41'16,"-12"-7"0"-16,7 17 0 15,-6-7-36-15,8 4-1 16,9-5-1-16,8 0 0 15,10-3-2-15,10-4 1 16,15-10-1-16,6-8 0 16,12-13-1-16,4-9 1 15,7-18 0-15,0-13-1 16,5-12 0-16,-2-13 1 15,-2-7-1-15,-9-6 0 16,-4-1 0-16,-7 0 1 16,-6 7-1-16,-12 12 0 0,-5 12 1 15,-10 20-1-15,-4 21 0 16,-4 25 0-16,-4 24 1 15,3 27-1-15,-5 19 1 16,5 14-3-16,1 10 0 16,7-4-5-16,19 5-26 15,-7-28-8-15,22-4 0 16,-4-30-3-16</inkml:trace>
  <inkml:trace contextRef="#ctx0" brushRef="#br0" timeOffset="37798.1617">12275 15894 89 0,'-4'31'42'0,"-17"-21"1"0,6 8-4 16,-4 5-57-16,-2-26-21 16,21 3-3-16,-23 0-2 15,23 0 0-15</inkml:trace>
  <inkml:trace contextRef="#ctx0" brushRef="#br0" timeOffset="46042.6332">10915 11980 46 0,'0'0'28'16,"0"0"-2"-16,0 0-1 15,13-6-11-15,-13 6-4 16,0 0-1-16,0 0-3 15,-10 8 0-15,10-8-2 16,-20 21-1-16,5-2-1 16,-1 2 0-16,-6 6-1 15,-3 1 0-15,1 3-2 16,-3-5-2-16,8 5-2 15,-4-16-9-15,13 6-18 16,-1-12-1-16,11-9-2 16,0 0 2-16</inkml:trace>
  <inkml:trace contextRef="#ctx0" brushRef="#br0" timeOffset="46246.6452">10757 12025 43 0,'0'0'33'15,"0"0"2"-15,0 0-1 16,0 0-15-16,-3 24-8 15,3-24-5-15,14 20-2 16,-1-14-1-16,8-1-1 16,4-2-1-16,3-7-4 15,11 9-10-15,-6-12-22 16,1 7 1-16,-9-1-3 15,-1 7 2-15</inkml:trace>
  <inkml:trace contextRef="#ctx0" brushRef="#br0" timeOffset="49988.8592">11439 11010 11 0,'0'0'27'0,"0"0"1"15,0 0 1-15,15-3-14 16,-15 3-2-16,0 0-1 16,0 0-2-16,0 0-2 15,-14-1-2-15,14 1 1 16,-10 3-1-16,10-3-1 15,-24 6-1-15,12 1-1 16,-9 2 0-16,1 6-1 16,-6 5-1-16,-3 3 0 15,0 2-1-15,1 3 1 16,4-3-2-16,-1-5-2 15,15 0-6-15,-5-16-24 0,15-4-1 16,6-15-1-16,9-2 0 16</inkml:trace>
  <inkml:trace contextRef="#ctx0" brushRef="#br0" timeOffset="50227.8729">11259 11022 61 0,'0'0'36'15,"0"0"-1"-15,-11-8 0 16,11 8-23-16,0 0-5 0,0 0 1 16,13-7-4-1,-13 7 0-15,18 12-1 0,-5 0-1 16,0 4-1-16,4 3-2 15,6 3-4-15,-4-11-23 16,14 6-9-16,-5-11 1 16,11 0-2-16</inkml:trace>
  <inkml:trace contextRef="#ctx0" brushRef="#br0" timeOffset="52625.01">11996 10353 38 0,'0'0'28'16,"11"-10"2"-16,-11 10-8 15,0 0-5-15,4-21-3 16,-4 21-4-16,0 0-1 15,7-11-2-15,-7 11-2 16,0 0-1-16,0 0-1 16,-13 0-1-16,2 7 0 15,-2 7 0-15,-5 1-1 16,-6 8 1-16,-9 0 0 15,-1 8 1-15,-8-2-1 16,3 5 0-16,-3-4 0 16,5 0 0-16,1-4-1 15,9-6-1-15,8 1-2 0,5-16-5 16,14-5-27-16,0 0-1 15,23-11-1-15,-8-16-1 16</inkml:trace>
  <inkml:trace contextRef="#ctx0" brushRef="#br0" timeOffset="53045.034">11846 10310 59 0,'-16'-5'34'15,"16"5"-2"-15,-15 0 1 16,15 0-18-16,-11 2-6 16,11-2-2-16,0 0-2 15,0 0-1-15,0 0-1 16,0 0 0-16,0 0-1 15,0 0 1-15,16 14-1 16,-6-4 0-16,2 3-1 16,2 5 1-16,2-1-1 15,-1 3 0-15,3 1-1 16,2-3 0-16,0-2 0 15,3-5-2-15,5-2-3 0,-7-15-22 16,15 7-10-16,-12-11 1 16,4 5-3-16,-8-6 2 15</inkml:trace>
  <inkml:trace contextRef="#ctx0" brushRef="#br0" timeOffset="60669.4701">12479 9613 32 0,'0'0'29'0,"13"-17"1"15,-13 17 0-15,8-23-13 16,-8 23-6-16,12-20-3 16,-12 20 3-16,4-12-5 0,-4 12-2 15,0 0-1-15,0 0 0 16,-9 12 0-16,-3 8-1 15,-5 5 1-15,-4 8-1 16,-5 6-1-16,-2 5 1 16,-4 1 0-16,0 0-1 15,3-7-1-15,1-7-2 16,10-1-3-16,-3-21-18 15,21-9-12-15,0 0 2 16,-1-12-2-16,8-15 1 16</inkml:trace>
  <inkml:trace contextRef="#ctx0" brushRef="#br0" timeOffset="60865.4813">12308 9654 83 0,'0'0'36'0,"0"0"0"15,0 15 0-15,0-15-26 16,21 11-4-16,-4-8-2 15,7 4 0-15,4-4-2 16,2 2-1-16,1 1-3 16,1-12-17-16,3 13-17 15,-7-7 0-15,4 8-1 16,-9-6-1-16</inkml:trace>
  <inkml:trace contextRef="#ctx0" brushRef="#br0" timeOffset="62119.5531">13038 8921 39 0,'0'0'31'0,"0"0"2"15,5-16-1-15,-5 16-11 16,0 0-7-16,0 0-5 15,-3-13-2-15,3 13-2 16,0 0-2-16,-16 15 0 16,3-2-1-16,-1 5-1 15,-7 6-1-15,-2 3 1 16,0 6-2-16,-3 0 0 15,2-1-1-15,1-7 0 16,4-2-3-16,4-10 0 16,11 0-3-16,4-13-1 0,0 0-3 15,-2-28 1-15,14 12 2 16,-5-10 3-16,3 6 4 15,-1-3 3-15,-5-2 3 16,4 12 3-16,-10-5 4 16,2 18 0-16,0 0 1 15,0 0-4-15,0 0-1 16,-2 11-2-16,2-11-2 15,8 18 0-15,-8-18-1 16,26 15-1-16,-4-9 0 16,5-5-3-16,8 2-4 15,-4-9-27-15,12 4-1 16,-6-5-1-16,5 7-2 15</inkml:trace>
  <inkml:trace contextRef="#ctx0" brushRef="#br0" timeOffset="64838.7086">13552 7519 38 0,'0'0'29'0,"0"0"1"15,6-18-9-15,-6 18-3 16,0 0-5-16,-10 12-3 15,-2-11-3-15,12-1-1 16,-20 14-2-16,10 0-2 16,-7 1 0-16,3 8 0 15,-5 5-2-15,-1 8 1 16,-8 7-1-16,0 3 1 15,2 0-1-15,-1-3 0 16,4-5-2-16,2-12 0 0,12-4-7 16,-3-19-22-16,12-3 0 15,14-23-3-15,5 1 1 16</inkml:trace>
  <inkml:trace contextRef="#ctx0" brushRef="#br0" timeOffset="65274.7335">13389 7581 40 0,'0'0'30'15,"0"0"3"-15,0 0-2 16,-14-20-14-16,14 20-6 16,0 0-1-16,0 0-2 15,-6-9-2-15,6 9 0 16,0 0-1-16,0 0-1 15,0 0-1-15,13 17 0 16,-4-2-1-16,7 4 0 0,3 3-1 16,7 2 0-16,4 2-1 15,7-1 1-15,3 0-2 16,-2-4-2-16,5 3-3 15,-13-14-27-15,7 10-3 16,-13-9-1-16,3 7 0 16</inkml:trace>
  <inkml:trace contextRef="#ctx0" brushRef="#br0" timeOffset="74477.2599">14109 6907 56 0,'8'-12'30'0,"-8"12"-1"16,0 0-4-16,0 0-12 15,0-15-3-15,0 15-1 16,0 0-3-16,0 0-1 16,0 0 0-16,0 0 0 15,-2-15-1-15,2 15 0 16,0 0-1-16,-12-3 0 0,-2 9 0 15,-1 7-2-15,-7 5 0 16,-2 6 0-16,-2 4 0 16,-5 3-1-16,2-2 1 15,4 1-1-15,4-6-2 16,5-9 0-16,9 1-8 15,7-16-24-15,0 0 0 16,3-24 0-16,12 8-2 16</inkml:trace>
  <inkml:trace contextRef="#ctx0" brushRef="#br0" timeOffset="74836.2804">13936 6877 76 0,'-11'-1'31'0,"11"1"-1"16,-11-1-1-16,11 1-23 16,0 0-2-16,-10 4-1 15,10-4 0-15,0 0 0 16,0 0 0-16,0 0 0 15,0 0 0-15,0 0 1 16,0 0-1-16,0 0 0 16,0 0-1-16,0 0 1 15,0 0 0-15,9 10-1 16,2-3 1-16,4 6-1 15,2 1-1-15,6 5 1 0,0 4-2 16,4 2 1-16,0 3-1 16,-2-1-1-16,1 1-5 15,-7-10-26-15,10 2-4 16,-8-13 0-16,5-2-1 15</inkml:trace>
  <inkml:trace contextRef="#ctx0" brushRef="#br0" timeOffset="89580.1237">14667 6354 54 0,'0'0'27'15,"13"-13"-5"-15,-13 13-1 16,0 0-12-16,0 0-2 16,0 0-1-16,0 17-2 15,-9-6 0-15,-2 6-1 16,-4 3 0-16,-2 7 1 15,-7-1 0-15,1 8 3 16,-6-4-2-16,2 5 1 16,-2-5-3-16,5 3 2 0,-1-6-3 15,9-4-1-15,3-3-4 16,-1-12-4-16,19 3-10 15,-5-11-14-15,4-10-2 16,-2-5-2-16,11-3 3 16</inkml:trace>
  <inkml:trace contextRef="#ctx0" brushRef="#br0" timeOffset="89805.1366">14476 6476 58 0,'-6'-15'31'16,"6"15"2"-16,-11-1-1 15,11 1-16-15,0 0-6 16,-7 15-1-16,7-15-3 15,0 0 0-15,2 13-2 0,10-6-1 16,3-1 0-16,3 4-1 16,4-1 0-16,4 1 0 15,2 1-1-15,-2-1-2 16,5 5-6-16,-12-12-25 15,9 8-4-15,-8-9 2 16,5 6-4-16</inkml:trace>
  <inkml:trace contextRef="#ctx0" brushRef="#br0" timeOffset="91495.2331">15170 5499 19 0,'0'0'18'0,"0"0"0"15,0 0-3-15,5-11-2 16,-5 11-1-16,0 0-2 15,0 0-2-15,0 0 0 16,0 0 0-16,0 0-1 16,0 0 0-16,0 0-1 15,0 0-1-15,0 0 0 0,0 0-1 16,0 0-1-16,0 0 1 15,-16 16-2-15,5-7 0 16,-4 2 0-16,0 6 1 16,-9 0-1-16,1 10 1 15,-4-2-1-15,3 4 3 16,-3-3-3-16,5 1 1 15,1-3-2-15,4-5 1 16,4-3-2-16,3-8-1 16,10-8-6-16,0 0-19 15,0 0-6-15,-3-17-2 16,3 17 0-16,11-25 1 15</inkml:trace>
  <inkml:trace contextRef="#ctx0" brushRef="#br0" timeOffset="91833.2524">14958 5543 50 0,'-9'-11'30'16,"9"11"3"-16,-11-15-2 15,11 15-16-15,-12-8-3 16,12 8-4-16,0 0-2 16,-11-7-1-16,11 7-2 15,0 0 0-15,0 0 0 16,0 0-1-16,20 7 0 15,-6 3-1-15,3 1 1 0,8 3 0 16,-1 2-1-16,7-1 0 16,-1 2 0-16,3-4-1 15,0 1-1-15,-1-3-2 16,-3 6-5-16,-13-12-23 15,9 10-3-15,-14-11 0 16,3 9-2-16</inkml:trace>
  <inkml:trace contextRef="#ctx0" brushRef="#br0" timeOffset="105257.0204">15684 5196 6 0,'0'0'26'16,"14"-14"0"-16,-14 14 2 15,14-8-14-15,-14 8 5 16,0 0-1-16,8-15-10 16,-8 15-1-16,0 0-1 15,0 0-2-15,0 0 1 16,0 0 0-16,-5 14-1 15,-1-1-1-15,-7 2 0 16,0 8-1-16,-4 2 0 0,-3 5 0 16,-3 1-1-16,3-1 0 15,0-1-1-15,1-5 0 16,4-5-3-16,1-17-7 15,14-2-23-15,-1-14 1 16,9-2-1-16,-2-14 0 16</inkml:trace>
  <inkml:trace contextRef="#ctx0" brushRef="#br0" timeOffset="105460.0319">15544 5219 88 0,'0'0'35'0,"0"21"-2"16,0-21 3-16,13 14-32 15,1-10 0-15,7 3-1 0,1-2-1 16,2-1-1-16,3 3-2 16,-4-2-3-16,7 10-27 15,-16-6-3-15,6 12-1 16,-12-7-1-16</inkml:trace>
  <inkml:trace contextRef="#ctx0" brushRef="#br0" timeOffset="107188.1308">16231 4419 38 0,'0'0'28'0,"6"-12"2"16,-6 12-2-16,0 0-12 15,0 0-5-15,0 0-2 16,0 0-2-16,-8 13-2 16,6-3-1-16,-8 1-1 15,2 7 0-15,-6 0-1 16,-1 6 1-16,-4 1-1 15,0 2 0-15,-3-3-1 16,2-1 0-16,1-1-1 16,1-6 0-16,6-2-2 15,-4-10-5-15,15 8-15 16,1-12-9-16,0 0-2 15,-5-19 0-15,11 8 0 16</inkml:trace>
  <inkml:trace contextRef="#ctx0" brushRef="#br0" timeOffset="107383.142">16070 4496 68 0,'0'0'32'16,"0"0"1"-16,0 0-1 16,0 0-21-16,0 0-4 15,13 9-1-15,0-1-2 16,1 0-1-16,4 4-1 15,2-2-2-15,0-4-2 16,7 9-15-16,-7-17-16 16,9 3 0-16,-8-11-2 15,7 2 0-15</inkml:trace>
  <inkml:trace contextRef="#ctx0" brushRef="#br0" timeOffset="109953.289">16771 3903 61 0,'9'-15'30'0,"-9"15"0"16,5-11 0-16,-5 11-18 16,0 0-3-16,0 0-3 15,0 0-1-15,0 0-2 16,-7 15 0-16,1 0-1 15,-5 1 0-15,-2 8 0 16,-4 6-1-16,-4 6 1 0,-5 2-1 16,0 6 1-16,-6 0-1 15,2 2 0-15,1-5-1 16,1-6-1-16,10-5-2 15,-1-14-3-15,14 5-12 16,5-21-16-16,0 0 2 16,4-29-3-16,11 8 2 15</inkml:trace>
  <inkml:trace contextRef="#ctx0" brushRef="#br0" timeOffset="110168.3013">16582 3950 90 0,'0'0'33'0,"0"0"0"0,6 11 0 15,-6-11-26-15,13 27-1 16,-3-12-2-16,10 5-1 16,3 2 0-16,6-1-1 15,5-5-1-15,3-3-3 16,7 5-12-16,-6-18-21 15,11 7 1-15,-11-10-3 16,4 6 0-16</inkml:trace>
  <inkml:trace contextRef="#ctx0" brushRef="#br0" timeOffset="120679.9024">17298 3423 40 0,'11'-5'27'0,"-11"5"3"15,0 0-9-15,18-6-4 16,-18 6-4-16,0 0-3 16,5-15-3-16,-5 15-1 15,0 0-2-15,-1 12-1 16,1-12 0-16,-20 24 0 15,1-4 1-15,-3 7-1 16,-5 4 1-16,-5 3-2 16,-2-1 2-16,1-2-2 15,1 0 1-15,4-4-2 16,4-6-1-16,5-7-3 15,10-1-2-15,-2-13-10 0,11 0-18 16,0 0 0-16,13 2 0 16,-7-17-2-16</inkml:trace>
  <inkml:trace contextRef="#ctx0" brushRef="#br0" timeOffset="120880.914">17124 3529 74 0,'-3'-14'32'15,"3"14"1"-15,-11-3 0 16,11 3-25-16,0 0-1 15,-3 12-2-15,3-12-1 16,16 2 0-16,2-3-2 16,9 1 0-16,8-3-1 15,6 2-1-15,4 4-4 0,-8-5-29 16,9 16 0-16,-14-4-1 15,-2 14-2-15</inkml:trace>
  <inkml:trace contextRef="#ctx0" brushRef="#br0" timeOffset="123518.0649">17854 3085 22 0,'0'0'27'0,"0"0"0"16,0 0 3-16,7-11-10 15,-7 11-7-15,0 0-1 16,12-2-3-16,-12 2-1 15,0 0-1-15,2-12-2 16,-2 12-1-16,0 0 0 16,0 0-1-16,0 0-1 15,-15 13 0-15,2 0-1 16,-3 3 0-16,-5 5 0 15,-2 6-1-15,-1 2 1 16,-3 2-1-16,2-1 0 16,0-1 0-16,7-6 0 15,3-4-1-15,5-4-2 16,10-15-1-16,0 0-2 15,-14-11-3-15,14 11-5 0,9-31 0 16,2 18 1-16,-10-15 2 16,9 9 3-16,-7-6 3 15,3 4 3-15,-2 6 6 16,-5-5 4-16,1 20 3 15,-2-20 1-15,2 20 0 16,0 0-2-16,0 0 0 16,-2-13-2-16,2 13-2 15,0 0-1-15,0 0-1 16,16 6-1-16,-3-4-1 15,1-1 0-15,2 4-1 16,5-1 0-16,2 0-1 16,-1 3-3-16,-1-4-6 15,5 13-25-15,-9-10 0 0,2 14-1 16,-8-11-2-16</inkml:trace>
  <inkml:trace contextRef="#ctx0" brushRef="#br0" timeOffset="124262.1074">18366 2988 10 0,'0'0'14'15,"13"-1"-2"-15,-13 1-1 16,13-5-1-16,-13 5 1 16,0 0 1-16,10-9 0 15,-10 9-1-15,0 0 0 16,12-2 1-16,-12 2 0 15,0 0 0-15,-3-13-3 16,3 13-1-16,0 0 0 16,0 0-3-16,0 0 0 0,0 0-2 15,0 0 0-15,0 0 0 16,-16 14-1-16,5 2 0 15,-7 1-1-15,-3 6 1 16,-8 4-1-16,-2 2 0 16,-1-2-1-16,-1 1 1 15,7-5-2-15,1-6-1 16,10-2-3-16,2-17-4 15,13 2-23-15,12-19-1 16,5 7-1-16,-6-16-2 16</inkml:trace>
  <inkml:trace contextRef="#ctx0" brushRef="#br0" timeOffset="124429.117">18234 2979 71 0,'0'0'34'0,"-9"-14"0"16,9 14 1-16,0 0-24 16,8 11-3-16,-8-11-2 15,24 23-1-15,-6-9-2 16,5 3 1-16,0 1-3 15,4 1 0-15,0 2-7 16,-8-10-28-16,13 7-3 16,-12-11 0-16,7 6-2 15</inkml:trace>
  <inkml:trace contextRef="#ctx0" brushRef="#br0" timeOffset="132767.5939">18935 2724 35 0,'13'3'20'0,"-13"-3"1"16,12 0 3-16,-12 0-7 16,11-4 1-16,-13-9-5 0,14 15-1 15,-12-12-4-15,11 9 0 16,-11 1-4-16,0 0 1 15,0 0-2-15,-11 17 0 16,-6 0 0-16,-7 12 0 16,-7 3-1-16,-1 5-1 15,-6 0 1-15,1-2-3 16,3-3 0-16,5-10-3 15,11 1-7-15,-3-23-17 16,21 0-6-16,0 0 0 16,0-16-1-16,0-11 17 15,16 14 8-15,-11-13 5 16,0 1 11-16,8 9 19 15,-16-9 9-15,6 15 0 16,-7-7 2-16,4 17-15 0,-10-14-7 16,10 14-4-16,0 0-3 15,6 21-2-15,3-9-3 16,10 2-1-16,9 2-4 15,4-15-19-15,18 11-15 16,2-19 0-16,13 2-3 16,0-18 3-16</inkml:trace>
  <inkml:trace contextRef="#ctx0" brushRef="#br0" timeOffset="133396.6299">19459 2433 47 0,'0'0'33'0,"-17"-6"0"16,17 6 1-16,-23 7-17 16,14 13-8-16,-10-4-2 15,3 9-3-15,-6 2-3 16,-1 1 0-16,1-1-2 15,0-5-2-15,5 2-3 16,-1-13 0-16,11 1-3 16,7-12 0-16,0 0-3 15,10-34 0-15,9 17 3 16,-5-12 6-16,5-2 4 0,-1 4 3 15,-7-6 3-15,7 14 3 16,-17-10 3-16,-1 29 0 16,4-23-1-16,-4 23-4 15,0 0-3-15,0 0-2 16,0 0-2-16,19 5-1 15,1 1-4-15,2-14-21 16,18 18-8-16,0-10-2 16,9 13 0-16,-3-8-1 15</inkml:trace>
  <inkml:trace contextRef="#ctx0" brushRef="#br0" timeOffset="133879.6575">20053 2241 16 0,'-11'3'25'16,"11"-3"2"-16,0 0 0 15,-11-10-12-15,11 10-1 16,0 0 0-16,0 0-2 15,0-12-1-15,0 12 0 16,0 0-2-16,0 0-3 16,-16 13-1-16,3 2-1 15,-7 4-2-15,-4 10-1 16,-4 4-2-16,-3 3 0 15,4 1-2-15,-1-3-2 16,11-1-3-16,-2-24-14 16,22 5-11-16,-3-14-2 15,17-17 1-15,-3-11 0 16</inkml:trace>
  <inkml:trace contextRef="#ctx0" brushRef="#br0" timeOffset="134029.6661">19932 2277 75 0,'-4'-20'36'16,"4"20"1"-16,-7-12 1 15,9 25-26-15,-2-13-4 16,7 22-2-16,3-8-3 15,12 1-1-15,6 0-3 16,1-14-17-16,19 14-19 16,-11-13-1-16,9 7-2 15,-9-9 0-15</inkml:trace>
  <inkml:trace contextRef="#ctx0" brushRef="#br0" timeOffset="138939.9469">20523 2090 44 0,'0'0'21'15,"11"1"1"-15,-11-1 0 16,0 0-10-16,0 0-1 16,0 0-1-16,7-16-3 15,-7 16 0-15,0 0-1 16,0 0 0-16,0 0-1 15,0 0 0-15,0 0-1 16,-13 20-2-16,-5-6 1 16,0 5-2-16,-8-1 1 15,0 5-1-15,-7-1 1 16,6-5-2-16,-1 2 0 0,2-7-2 15,12 1-4-15,-3-13-8 16,17 0-19-16,0 0 0 16,0 0-2-16,15-13 1 15</inkml:trace>
  <inkml:trace contextRef="#ctx0" brushRef="#br0" timeOffset="139111.9565">20369 2138 64 0,'0'0'35'15,"-10"-4"-1"-15,10 4 0 16,-14 6-21-16,16 6-6 15,-2-12-2-15,5 18 0 16,7-9-3-16,9-2-1 16,11-1-5-16,0-12-27 15,19 6-3-15,-4-11-1 0,11 6-2 16</inkml:trace>
  <inkml:trace contextRef="#ctx0" brushRef="#br0" timeOffset="139900.0019">21040 2081 48 0,'20'-11'31'16,"-20"11"3"-16,12-7-2 16,-12 7-18-16,0 0-5 15,-15 12-1-15,2 8-2 16,-7 2-3-16,-5 6-2 15,-6 3 0-15,-1 1-1 16,0 1 0-16,2-8-1 16,7-1-1-16,1-13-5 15,16 2-24-15,6-13-1 16,-2-11-2-16,10-10 1 15</inkml:trace>
  <inkml:trace contextRef="#ctx0" brushRef="#br0" timeOffset="140081.0122">20910 2077 85 0,'-12'1'36'15,"11"13"1"-15,1-14 0 16,4 14-29-16,-4-14-3 16,23 20-2-16,-2-13 0 15,7-3-3-15,4 3-2 16,3-10-6-16,11 10-26 15,-12-9-3-15,4 10 0 16,-10-8-1-16</inkml:trace>
  <inkml:trace contextRef="#ctx0" brushRef="#br0" timeOffset="140532.038">21597 1890 56 0,'0'0'32'0,"-2"-14"2"16,2 14-2-16,0 0-15 15,0 0-7-15,-11-7-2 16,11 7-2-16,-14 20-2 15,4-3-2-15,-5 3-1 16,-4 4 0-16,-2 2-2 16,-1 6-1-16,-1-2-2 15,0-13-8-15,14 12-18 16,-6-21-4-16,10 3 0 15,5-11-1-15</inkml:trace>
  <inkml:trace contextRef="#ctx0" brushRef="#br0" timeOffset="140711.0482">21457 1917 93 0,'0'0'36'15,"-4"-11"1"-15,4 11 0 16,-4 16-27-16,7-3-4 16,2 0-2-16,8 3-1 15,3-1-2-15,5-1-2 16,9 1-4-16,-4-14-22 15,18 9-11-15,-8-8 2 16,7 9-4-16,-8-12 0 16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05T02:35:30.559"/>
    </inkml:context>
    <inkml:brush xml:id="br0">
      <inkml:brushProperty name="width" value="0.08819" units="cm"/>
      <inkml:brushProperty name="height" value="0.35278" units="cm"/>
      <inkml:brushProperty name="color" value="#FFC000"/>
      <inkml:brushProperty name="tip" value="rectangle"/>
      <inkml:brushProperty name="rasterOp" value="maskPen"/>
    </inkml:brush>
  </inkml:definitions>
  <inkml:trace contextRef="#ctx0" brushRef="#br0">2510 14925 28 0,'0'0'30'0,"0"0"2"15,0 0-11-15,-9-15-13 16,9 15-2-16,0 0 0 15,-8-10-2-15,8 10 0 16,0 0-1-16,-12-14-1 16,12 14 0-16,0 0 0 15,9-14 0-15,-9 14-1 16,18-10 2-16,-7 4-2 15,4 3 1-15,4-2-1 16,2 3 2-16,4 0-3 16,4 1 2-16,4 0-2 15,7-1 0-15,5 0 0 16,11-1 0-16,6 1 0 0,14 1 0 15,9-2 0-15,9 2 0 16,8 2 0-16,7 3-2 16,6-1 2-16,10 3-1 15,5 1 1-15,3 1-1 16,7-3 2-16,11 2-2 15,7-4 2-15,14-1 0 16,7-2 0-16,12-3 1 16,12-4-1-16,8-3 2 15,11-1 0-15,3 0 0 16,4-2-1-16,4 0 1 15,-3 3-1-15,-3 2 0 16,-9 3 0-16,-6 4-2 0,-11 4 1 16,-10 2-1-16,-12 0 1 15,-14 2-1-15,-11-3 1 16,-8 2-1-16,-11-5 2 15,-9-1-1-15,-11-4 0 16,-6-4 1-16,-10 1-1 16,-3-1 0-16,-9 1 0 15,4 0-1-15,-9 5 1 16,-3 3-1-16,-3 6 0 15,-4 2-1-15,-5 5 0 16,-14 1-3-16,-8 4 1 16,-19-4-5-16,-3 13-17 15,-23-28-13-15,1 20-1 16,-16-22 2-16,2-1-2 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12D91F4-0E77-4D92-9FB5-A26501F78F19}" type="datetimeFigureOut">
              <a:rPr lang="en-NZ" smtClean="0"/>
              <a:t>07/08/2014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C40546B-874B-410A-9B63-15E65A934AB2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9963566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8/7/2014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8/7/2014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8/7/2014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ustomXml" Target="../ink/ink2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0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ustomXml" Target="../ink/ink2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1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ustomXml" Target="../ink/ink24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2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ustomXml" Target="../ink/ink25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4.emf"/><Relationship Id="rId5" Type="http://schemas.openxmlformats.org/officeDocument/2006/relationships/customXml" Target="../ink/ink26.xml"/><Relationship Id="rId4" Type="http://schemas.openxmlformats.org/officeDocument/2006/relationships/image" Target="../media/image23.e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ustomXml" Target="../ink/ink27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0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7" Type="http://schemas.openxmlformats.org/officeDocument/2006/relationships/image" Target="../media/image4.em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customXml" Target="../ink/ink3.xml"/><Relationship Id="rId5" Type="http://schemas.openxmlformats.org/officeDocument/2006/relationships/image" Target="../media/image3.png"/><Relationship Id="rId4" Type="http://schemas.openxmlformats.org/officeDocument/2006/relationships/image" Target="../media/image9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4.xml"/><Relationship Id="rId7" Type="http://schemas.openxmlformats.org/officeDocument/2006/relationships/image" Target="../media/image6.em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customXml" Target="../ink/ink5.xml"/><Relationship Id="rId5" Type="http://schemas.openxmlformats.org/officeDocument/2006/relationships/image" Target="../media/image4.png"/><Relationship Id="rId4" Type="http://schemas.openxmlformats.org/officeDocument/2006/relationships/image" Target="../media/image40.emf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customXml" Target="../ink/ink8.xml"/><Relationship Id="rId13" Type="http://schemas.openxmlformats.org/officeDocument/2006/relationships/image" Target="../media/image11.emf"/><Relationship Id="rId18" Type="http://schemas.openxmlformats.org/officeDocument/2006/relationships/customXml" Target="../ink/ink13.xml"/><Relationship Id="rId3" Type="http://schemas.openxmlformats.org/officeDocument/2006/relationships/customXml" Target="../ink/ink6.xml"/><Relationship Id="rId7" Type="http://schemas.openxmlformats.org/officeDocument/2006/relationships/image" Target="../media/image7.emf"/><Relationship Id="rId12" Type="http://schemas.openxmlformats.org/officeDocument/2006/relationships/customXml" Target="../ink/ink10.xml"/><Relationship Id="rId17" Type="http://schemas.openxmlformats.org/officeDocument/2006/relationships/image" Target="../media/image13.emf"/><Relationship Id="rId2" Type="http://schemas.openxmlformats.org/officeDocument/2006/relationships/image" Target="../media/image2.gif"/><Relationship Id="rId16" Type="http://schemas.openxmlformats.org/officeDocument/2006/relationships/customXml" Target="../ink/ink12.xml"/><Relationship Id="rId1" Type="http://schemas.openxmlformats.org/officeDocument/2006/relationships/slideLayout" Target="../slideLayouts/slideLayout1.xml"/><Relationship Id="rId6" Type="http://schemas.openxmlformats.org/officeDocument/2006/relationships/customXml" Target="../ink/ink7.xml"/><Relationship Id="rId11" Type="http://schemas.openxmlformats.org/officeDocument/2006/relationships/image" Target="../media/image10.emf"/><Relationship Id="rId5" Type="http://schemas.openxmlformats.org/officeDocument/2006/relationships/image" Target="../media/image4.png"/><Relationship Id="rId15" Type="http://schemas.openxmlformats.org/officeDocument/2006/relationships/image" Target="../media/image12.emf"/><Relationship Id="rId10" Type="http://schemas.openxmlformats.org/officeDocument/2006/relationships/customXml" Target="../ink/ink9.xml"/><Relationship Id="rId19" Type="http://schemas.openxmlformats.org/officeDocument/2006/relationships/image" Target="../media/image14.emf"/><Relationship Id="rId4" Type="http://schemas.openxmlformats.org/officeDocument/2006/relationships/image" Target="../media/image5.emf"/><Relationship Id="rId9" Type="http://schemas.openxmlformats.org/officeDocument/2006/relationships/image" Target="../media/image8.emf"/><Relationship Id="rId14" Type="http://schemas.openxmlformats.org/officeDocument/2006/relationships/customXml" Target="../ink/ink11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customXml" Target="../ink/ink17.xml"/><Relationship Id="rId13" Type="http://schemas.openxmlformats.org/officeDocument/2006/relationships/image" Target="../media/image17.emf"/><Relationship Id="rId3" Type="http://schemas.openxmlformats.org/officeDocument/2006/relationships/image" Target="../media/image5.emf"/><Relationship Id="rId7" Type="http://schemas.openxmlformats.org/officeDocument/2006/relationships/image" Target="../media/image8.emf"/><Relationship Id="rId12" Type="http://schemas.openxmlformats.org/officeDocument/2006/relationships/customXml" Target="../ink/ink19.xml"/><Relationship Id="rId2" Type="http://schemas.openxmlformats.org/officeDocument/2006/relationships/customXml" Target="../ink/ink14.xml"/><Relationship Id="rId1" Type="http://schemas.openxmlformats.org/officeDocument/2006/relationships/slideLayout" Target="../slideLayouts/slideLayout1.xml"/><Relationship Id="rId6" Type="http://schemas.openxmlformats.org/officeDocument/2006/relationships/customXml" Target="../ink/ink16.xml"/><Relationship Id="rId11" Type="http://schemas.openxmlformats.org/officeDocument/2006/relationships/image" Target="../media/image16.emf"/><Relationship Id="rId5" Type="http://schemas.openxmlformats.org/officeDocument/2006/relationships/image" Target="../media/image7.emf"/><Relationship Id="rId15" Type="http://schemas.openxmlformats.org/officeDocument/2006/relationships/image" Target="../media/image18.emf"/><Relationship Id="rId10" Type="http://schemas.openxmlformats.org/officeDocument/2006/relationships/customXml" Target="../ink/ink18.xml"/><Relationship Id="rId4" Type="http://schemas.openxmlformats.org/officeDocument/2006/relationships/customXml" Target="../ink/ink15.xml"/><Relationship Id="rId9" Type="http://schemas.openxmlformats.org/officeDocument/2006/relationships/image" Target="../media/image15.emf"/><Relationship Id="rId14" Type="http://schemas.openxmlformats.org/officeDocument/2006/relationships/customXml" Target="../ink/ink20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ustomXml" Target="../ink/ink2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9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9Huia </a:t>
            </a:r>
            <a:r>
              <a:rPr lang="en-NZ" sz="3200" dirty="0">
                <a:solidFill>
                  <a:srgbClr val="FFFF00"/>
                </a:solidFill>
                <a:latin typeface="TheSansBold-Plain"/>
              </a:rPr>
              <a:t>07 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Here-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Turi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K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ō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k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ā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5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36926517"/>
              </p:ext>
            </p:extLst>
          </p:nvPr>
        </p:nvGraphicFramePr>
        <p:xfrm>
          <a:off x="214283" y="762000"/>
          <a:ext cx="8750332" cy="579120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9589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Set a research challenge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That there are 5 states of matter!!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Write down the link between particles 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and energy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See how energy is involved in changes of state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See how energy was used three ways in the ice to steam practical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energy is involved in a change of state.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sng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Revisit sublimation – by way of some interesting practical work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sng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The “odd” change of state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sng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If time, see the video on Water Cycle by Bill Nye, the Science Guy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sng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Another take on changes of state affecting water on our Earth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If time, look at Science and Uncle Bruce’s socks!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Lead Nitrate &amp; Potassium Iodide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What diffusion is, why it does what it does and what it tells us about particles,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Diffusion in both gases and liquids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01263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62360" y="226800"/>
              <a:ext cx="8679600" cy="630540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47600" y="212040"/>
                <a:ext cx="8701920" cy="63327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960471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77920" y="161640"/>
              <a:ext cx="8807760" cy="631476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62080" y="145800"/>
                <a:ext cx="8827560" cy="63421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286801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24000" y="152640"/>
              <a:ext cx="8641080" cy="516312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09240" y="137160"/>
                <a:ext cx="8659080" cy="51922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591051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Oval 2"/>
          <p:cNvSpPr/>
          <p:nvPr/>
        </p:nvSpPr>
        <p:spPr>
          <a:xfrm>
            <a:off x="1600200" y="0"/>
            <a:ext cx="6781800" cy="6781800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4" name="Ink 3"/>
              <p14:cNvContentPartPr/>
              <p14:nvPr/>
            </p14:nvContentPartPr>
            <p14:xfrm>
              <a:off x="4330800" y="305640"/>
              <a:ext cx="452160" cy="597816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312080" y="230760"/>
                <a:ext cx="492840" cy="61315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5" name="Ink 4"/>
              <p14:cNvContentPartPr/>
              <p14:nvPr/>
            </p14:nvContentPartPr>
            <p14:xfrm>
              <a:off x="526680" y="330840"/>
              <a:ext cx="8627040" cy="3228840"/>
            </p14:xfrm>
          </p:contentPart>
        </mc:Choice>
        <mc:Fallback>
          <p:pic>
            <p:nvPicPr>
              <p:cNvPr id="5" name="Ink 4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511200" y="315000"/>
                <a:ext cx="8657640" cy="32590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339425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204280" y="2308320"/>
              <a:ext cx="360" cy="3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94920" y="2298960"/>
                <a:ext cx="19080" cy="190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940427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06170712"/>
              </p:ext>
            </p:extLst>
          </p:nvPr>
        </p:nvGraphicFramePr>
        <p:xfrm>
          <a:off x="76200" y="228600"/>
          <a:ext cx="8991600" cy="5346192"/>
        </p:xfrm>
        <a:graphic>
          <a:graphicData uri="http://schemas.openxmlformats.org/drawingml/2006/table">
            <a:tbl>
              <a:tblPr/>
              <a:tblGrid>
                <a:gridCol w="4496744"/>
                <a:gridCol w="4494856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592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83, 84, 89, 91, 94, 95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Tues 10th June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Intro to light, reflection, refraction, atmospheric effects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152 – 160 but not 157. 162 is optional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Wed 23</a:t>
                      </a:r>
                      <a:r>
                        <a:rPr kumimoji="0" lang="en-US" sz="32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July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Ecology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173447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0" y="152401"/>
            <a:ext cx="91440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NZ" sz="4800" dirty="0"/>
              <a:t>http://whangareigirlshighphysics.wikispaces.com/NineHuiaScience</a:t>
            </a:r>
          </a:p>
        </p:txBody>
      </p:sp>
    </p:spTree>
    <p:extLst>
      <p:ext uri="{BB962C8B-B14F-4D97-AF65-F5344CB8AC3E}">
        <p14:creationId xmlns:p14="http://schemas.microsoft.com/office/powerpoint/2010/main" val="976732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accent5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64880" y="234000"/>
              <a:ext cx="8599680" cy="527508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51560" y="217800"/>
                <a:ext cx="8629560" cy="52945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949259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204280" y="2308320"/>
              <a:ext cx="360" cy="3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94920" y="2298960"/>
                <a:ext cx="19080" cy="19080"/>
              </a:xfrm>
              <a:prstGeom prst="rect">
                <a:avLst/>
              </a:prstGeom>
            </p:spPr>
          </p:pic>
        </mc:Fallback>
      </mc:AlternateContent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5"/>
          <a:srcRect l="26574" t="16666" r="25988" b="17709"/>
          <a:stretch/>
        </p:blipFill>
        <p:spPr>
          <a:xfrm>
            <a:off x="-1" y="0"/>
            <a:ext cx="8719457" cy="67818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 rot="16200000">
            <a:off x="5592246" y="2905423"/>
            <a:ext cx="642937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5400" dirty="0" smtClean="0"/>
              <a:t>Ref: P 54 of </a:t>
            </a:r>
            <a:r>
              <a:rPr lang="en-NZ" sz="5400" dirty="0" err="1" smtClean="0"/>
              <a:t>Scipad</a:t>
            </a:r>
            <a:endParaRPr lang="en-NZ" sz="5400" dirty="0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6" name="Ink 5"/>
              <p14:cNvContentPartPr/>
              <p14:nvPr/>
            </p14:nvContentPartPr>
            <p14:xfrm>
              <a:off x="288000" y="648360"/>
              <a:ext cx="8166600" cy="6003720"/>
            </p14:xfrm>
          </p:contentPart>
        </mc:Choice>
        <mc:Fallback xmlns="">
          <p:pic>
            <p:nvPicPr>
              <p:cNvPr id="6" name="Ink 5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275040" y="642960"/>
                <a:ext cx="8193960" cy="60231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505782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204280" y="2308320"/>
              <a:ext cx="360" cy="3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94920" y="2298960"/>
                <a:ext cx="19080" cy="19080"/>
              </a:xfrm>
              <a:prstGeom prst="rect">
                <a:avLst/>
              </a:prstGeom>
            </p:spPr>
          </p:pic>
        </mc:Fallback>
      </mc:AlternateContent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5"/>
          <a:srcRect l="28331" t="16667" r="32431" b="14584"/>
          <a:stretch/>
        </p:blipFill>
        <p:spPr>
          <a:xfrm>
            <a:off x="0" y="52317"/>
            <a:ext cx="8915400" cy="6830704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5" name="Ink 4"/>
              <p14:cNvContentPartPr/>
              <p14:nvPr/>
            </p14:nvContentPartPr>
            <p14:xfrm>
              <a:off x="921600" y="5293440"/>
              <a:ext cx="1164960" cy="1281240"/>
            </p14:xfrm>
          </p:contentPart>
        </mc:Choice>
        <mc:Fallback xmlns="">
          <p:pic>
            <p:nvPicPr>
              <p:cNvPr id="5" name="Ink 4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910440" y="5283000"/>
                <a:ext cx="1179720" cy="12981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408502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204280" y="2308320"/>
              <a:ext cx="360" cy="3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94920" y="2298960"/>
                <a:ext cx="19080" cy="19080"/>
              </a:xfrm>
              <a:prstGeom prst="rect">
                <a:avLst/>
              </a:prstGeom>
            </p:spPr>
          </p:pic>
        </mc:Fallback>
      </mc:AlternateContent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5"/>
          <a:srcRect l="28331" t="16667" r="32431" b="14584"/>
          <a:stretch/>
        </p:blipFill>
        <p:spPr>
          <a:xfrm>
            <a:off x="0" y="52317"/>
            <a:ext cx="8915400" cy="6830704"/>
          </a:xfrm>
          <a:prstGeom prst="rect">
            <a:avLst/>
          </a:prstGeom>
        </p:spPr>
      </p:pic>
      <p:cxnSp>
        <p:nvCxnSpPr>
          <p:cNvPr id="6" name="Straight Arrow Connector 5"/>
          <p:cNvCxnSpPr/>
          <p:nvPr/>
        </p:nvCxnSpPr>
        <p:spPr>
          <a:xfrm>
            <a:off x="609600" y="6324600"/>
            <a:ext cx="8458200" cy="0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 flipV="1">
            <a:off x="990600" y="0"/>
            <a:ext cx="0" cy="6477000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12" name="Ink 11"/>
              <p14:cNvContentPartPr/>
              <p14:nvPr/>
            </p14:nvContentPartPr>
            <p14:xfrm>
              <a:off x="464760" y="5095440"/>
              <a:ext cx="7529400" cy="1620000"/>
            </p14:xfrm>
          </p:contentPart>
        </mc:Choice>
        <mc:Fallback xmlns="">
          <p:pic>
            <p:nvPicPr>
              <p:cNvPr id="12" name="Ink 11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451800" y="5085000"/>
                <a:ext cx="7555680" cy="16416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">
            <p14:nvContentPartPr>
              <p14:cNvPr id="5" name="Ink 4"/>
              <p14:cNvContentPartPr/>
              <p14:nvPr/>
            </p14:nvContentPartPr>
            <p14:xfrm>
              <a:off x="1504080" y="672840"/>
              <a:ext cx="6315840" cy="5125320"/>
            </p14:xfrm>
          </p:contentPart>
        </mc:Choice>
        <mc:Fallback xmlns="">
          <p:pic>
            <p:nvPicPr>
              <p:cNvPr id="5" name="Ink 4"/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1493280" y="659520"/>
                <a:ext cx="6331320" cy="51465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0">
            <p14:nvContentPartPr>
              <p14:cNvPr id="8" name="Ink 7"/>
              <p14:cNvContentPartPr/>
              <p14:nvPr/>
            </p14:nvContentPartPr>
            <p14:xfrm>
              <a:off x="893160" y="5317200"/>
              <a:ext cx="2509920" cy="56160"/>
            </p14:xfrm>
          </p:contentPart>
        </mc:Choice>
        <mc:Fallback xmlns="">
          <p:pic>
            <p:nvPicPr>
              <p:cNvPr id="8" name="Ink 7"/>
              <p:cNvPicPr/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875520" y="5227200"/>
                <a:ext cx="2545560" cy="2059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2">
            <p14:nvContentPartPr>
              <p14:cNvPr id="9" name="Ink 8"/>
              <p14:cNvContentPartPr/>
              <p14:nvPr/>
            </p14:nvContentPartPr>
            <p14:xfrm>
              <a:off x="1663920" y="5072400"/>
              <a:ext cx="685800" cy="644400"/>
            </p14:xfrm>
          </p:contentPart>
        </mc:Choice>
        <mc:Fallback xmlns="">
          <p:pic>
            <p:nvPicPr>
              <p:cNvPr id="9" name="Ink 8"/>
              <p:cNvPicPr/>
              <p:nvPr/>
            </p:nvPicPr>
            <p:blipFill>
              <a:blip r:embed="rId13"/>
              <a:stretch>
                <a:fillRect/>
              </a:stretch>
            </p:blipFill>
            <p:spPr>
              <a:xfrm>
                <a:off x="1647360" y="4996080"/>
                <a:ext cx="708120" cy="7934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4">
            <p14:nvContentPartPr>
              <p14:cNvPr id="10" name="Ink 9"/>
              <p14:cNvContentPartPr/>
              <p14:nvPr/>
            </p14:nvContentPartPr>
            <p14:xfrm>
              <a:off x="3244320" y="908640"/>
              <a:ext cx="3020400" cy="4469040"/>
            </p14:xfrm>
          </p:contentPart>
        </mc:Choice>
        <mc:Fallback xmlns="">
          <p:pic>
            <p:nvPicPr>
              <p:cNvPr id="10" name="Ink 9"/>
              <p:cNvPicPr/>
              <p:nvPr/>
            </p:nvPicPr>
            <p:blipFill>
              <a:blip r:embed="rId15"/>
              <a:stretch>
                <a:fillRect/>
              </a:stretch>
            </p:blipFill>
            <p:spPr>
              <a:xfrm>
                <a:off x="3225240" y="845640"/>
                <a:ext cx="3055680" cy="46069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6">
            <p14:nvContentPartPr>
              <p14:cNvPr id="11" name="Ink 10"/>
              <p14:cNvContentPartPr/>
              <p14:nvPr/>
            </p14:nvContentPartPr>
            <p14:xfrm>
              <a:off x="6216120" y="764640"/>
              <a:ext cx="3097440" cy="51480"/>
            </p14:xfrm>
          </p:contentPart>
        </mc:Choice>
        <mc:Fallback xmlns="">
          <p:pic>
            <p:nvPicPr>
              <p:cNvPr id="11" name="Ink 10"/>
              <p:cNvPicPr/>
              <p:nvPr/>
            </p:nvPicPr>
            <p:blipFill>
              <a:blip r:embed="rId17"/>
              <a:stretch>
                <a:fillRect/>
              </a:stretch>
            </p:blipFill>
            <p:spPr>
              <a:xfrm>
                <a:off x="6194880" y="672840"/>
                <a:ext cx="3127320" cy="2397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8">
            <p14:nvContentPartPr>
              <p14:cNvPr id="13" name="Ink 12"/>
              <p14:cNvContentPartPr/>
              <p14:nvPr/>
            </p14:nvContentPartPr>
            <p14:xfrm>
              <a:off x="2016720" y="1423080"/>
              <a:ext cx="6138360" cy="4939920"/>
            </p14:xfrm>
          </p:contentPart>
        </mc:Choice>
        <mc:Fallback xmlns="">
          <p:pic>
            <p:nvPicPr>
              <p:cNvPr id="13" name="Ink 12"/>
              <p:cNvPicPr/>
              <p:nvPr/>
            </p:nvPicPr>
            <p:blipFill>
              <a:blip r:embed="rId19"/>
              <a:stretch>
                <a:fillRect/>
              </a:stretch>
            </p:blipFill>
            <p:spPr>
              <a:xfrm>
                <a:off x="2004480" y="1417320"/>
                <a:ext cx="6167160" cy="49550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00746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2" name="Ink 1"/>
              <p14:cNvContentPartPr/>
              <p14:nvPr/>
            </p14:nvContentPartPr>
            <p14:xfrm>
              <a:off x="2204280" y="2308320"/>
              <a:ext cx="360" cy="3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2194920" y="2298960"/>
                <a:ext cx="19080" cy="19080"/>
              </a:xfrm>
              <a:prstGeom prst="rect">
                <a:avLst/>
              </a:prstGeom>
            </p:spPr>
          </p:pic>
        </mc:Fallback>
      </mc:AlternateContent>
      <p:cxnSp>
        <p:nvCxnSpPr>
          <p:cNvPr id="6" name="Straight Arrow Connector 5"/>
          <p:cNvCxnSpPr/>
          <p:nvPr/>
        </p:nvCxnSpPr>
        <p:spPr>
          <a:xfrm>
            <a:off x="609600" y="6324600"/>
            <a:ext cx="8458200" cy="0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 flipV="1">
            <a:off x="990600" y="0"/>
            <a:ext cx="0" cy="6477000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12" name="Ink 11"/>
              <p14:cNvContentPartPr/>
              <p14:nvPr/>
            </p14:nvContentPartPr>
            <p14:xfrm>
              <a:off x="464760" y="5095440"/>
              <a:ext cx="7529400" cy="1620000"/>
            </p14:xfrm>
          </p:contentPart>
        </mc:Choice>
        <mc:Fallback xmlns="">
          <p:pic>
            <p:nvPicPr>
              <p:cNvPr id="12" name="Ink 11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451800" y="5085000"/>
                <a:ext cx="7555680" cy="16416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5" name="Ink 4"/>
              <p14:cNvContentPartPr/>
              <p14:nvPr/>
            </p14:nvContentPartPr>
            <p14:xfrm>
              <a:off x="1504080" y="672840"/>
              <a:ext cx="6315840" cy="5125320"/>
            </p14:xfrm>
          </p:contentPart>
        </mc:Choice>
        <mc:Fallback xmlns="">
          <p:pic>
            <p:nvPicPr>
              <p:cNvPr id="5" name="Ink 4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1493280" y="659520"/>
                <a:ext cx="6331320" cy="51465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">
            <p14:nvContentPartPr>
              <p14:cNvPr id="8" name="Ink 7"/>
              <p14:cNvContentPartPr/>
              <p14:nvPr/>
            </p14:nvContentPartPr>
            <p14:xfrm>
              <a:off x="1010880" y="5171760"/>
              <a:ext cx="2434320" cy="164160"/>
            </p14:xfrm>
          </p:contentPart>
        </mc:Choice>
        <mc:Fallback xmlns="">
          <p:pic>
            <p:nvPicPr>
              <p:cNvPr id="8" name="Ink 7"/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1003680" y="5095080"/>
                <a:ext cx="2460960" cy="3016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0">
            <p14:nvContentPartPr>
              <p14:cNvPr id="9" name="Ink 8"/>
              <p14:cNvContentPartPr/>
              <p14:nvPr/>
            </p14:nvContentPartPr>
            <p14:xfrm>
              <a:off x="3346560" y="858600"/>
              <a:ext cx="2918160" cy="4343760"/>
            </p14:xfrm>
          </p:contentPart>
        </mc:Choice>
        <mc:Fallback xmlns="">
          <p:pic>
            <p:nvPicPr>
              <p:cNvPr id="9" name="Ink 8"/>
              <p:cNvPicPr/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3332160" y="797040"/>
                <a:ext cx="2946600" cy="44636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2">
            <p14:nvContentPartPr>
              <p14:cNvPr id="10" name="Ink 9"/>
              <p14:cNvContentPartPr/>
              <p14:nvPr/>
            </p14:nvContentPartPr>
            <p14:xfrm>
              <a:off x="6255000" y="683280"/>
              <a:ext cx="2963160" cy="87480"/>
            </p14:xfrm>
          </p:contentPart>
        </mc:Choice>
        <mc:Fallback xmlns="">
          <p:pic>
            <p:nvPicPr>
              <p:cNvPr id="10" name="Ink 9"/>
              <p:cNvPicPr/>
              <p:nvPr/>
            </p:nvPicPr>
            <p:blipFill>
              <a:blip r:embed="rId13"/>
              <a:stretch>
                <a:fillRect/>
              </a:stretch>
            </p:blipFill>
            <p:spPr>
              <a:xfrm>
                <a:off x="6238080" y="592200"/>
                <a:ext cx="2988360" cy="2498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4">
            <p14:nvContentPartPr>
              <p14:cNvPr id="11" name="Ink 10"/>
              <p14:cNvContentPartPr/>
              <p14:nvPr/>
            </p14:nvContentPartPr>
            <p14:xfrm>
              <a:off x="1056960" y="244800"/>
              <a:ext cx="8174520" cy="6059520"/>
            </p14:xfrm>
          </p:contentPart>
        </mc:Choice>
        <mc:Fallback xmlns="">
          <p:pic>
            <p:nvPicPr>
              <p:cNvPr id="11" name="Ink 10"/>
              <p:cNvPicPr/>
              <p:nvPr/>
            </p:nvPicPr>
            <p:blipFill>
              <a:blip r:embed="rId15"/>
              <a:stretch>
                <a:fillRect/>
              </a:stretch>
            </p:blipFill>
            <p:spPr>
              <a:xfrm>
                <a:off x="1042920" y="232200"/>
                <a:ext cx="8191800" cy="60750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238099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91160" y="207720"/>
              <a:ext cx="8728920" cy="634788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78200" y="192240"/>
                <a:ext cx="8747280" cy="63748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460577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2580</TotalTime>
  <Words>218</Words>
  <Application>Microsoft Office PowerPoint</Application>
  <PresentationFormat>On-screen Show (4:3)</PresentationFormat>
  <Paragraphs>29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1" baseType="lpstr">
      <vt:lpstr>Calibri</vt:lpstr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137</cp:revision>
  <dcterms:created xsi:type="dcterms:W3CDTF">2006-08-16T00:00:00Z</dcterms:created>
  <dcterms:modified xsi:type="dcterms:W3CDTF">2014-08-07T00:41:38Z</dcterms:modified>
</cp:coreProperties>
</file>