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71" r:id="rId3"/>
    <p:sldId id="374" r:id="rId4"/>
    <p:sldId id="413" r:id="rId5"/>
    <p:sldId id="381" r:id="rId6"/>
    <p:sldId id="414" r:id="rId7"/>
    <p:sldId id="415" r:id="rId8"/>
    <p:sldId id="41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48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102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3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42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898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42:27.2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5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31T00:46:00.177"/>
    </inkml:context>
  </inkml:definitions>
  <inkml:trace contextRef="#ctx0" brushRef="#br0">5817 2177 83 0,'1'-17'37'16,"2"6"-1"-16,-11-4 1 15,8 15-30-15,-22-15-3 16,10 22 1-16,-11 4-2 16,-5 10-2-16,-11 4 1 15,-2 10-1-15,-6 5 1 16,4 7-1-16,3-1 0 15,9 0 0-15,11-2-1 16,18-5 1-16,18-6-1 16,16-8 0-16,15-4 0 0,10-5 0 15,4-6 0-15,5 0 1 16,-4-2-1-16,-10 2 1 15,-9 3-1-15,-13 5 0 16,-16 5 1-16,-14 6 1 16,-12 5-2-16,-13 4 2 15,-8 2-2-15,-4-2 1 16,-4-1-2-16,3-11-2 15,10 1-6-15,-2-24-27 16,30-3-3-16,-15-25-1 16,28-4 1-16</inkml:trace>
  <inkml:trace contextRef="#ctx0" brushRef="#br0" timeOffset="210.012">5884 2116 108 0,'-29'-6'39'15,"13"11"1"-15,-1-10-3 16,17 5-34-16,14-9-1 16,11 1-2-16,12 0-2 15,5-1-3-15,16 8-12 16,-5-9-20-16,12 13 0 15,-10-6-1-15,2 10-1 16</inkml:trace>
  <inkml:trace contextRef="#ctx0" brushRef="#br0" timeOffset="644.0368">6747 1838 88 0,'-17'-2'34'0,"2"8"1"16,-9 3 2-16,4 7-33 15,-8 6 3-15,5 8-3 16,-3 2 0-16,7 4-2 0,4 2 2 16,5 2-2-16,10-4 0 15,11-5-1-15,10-9 0 16,11-8 0-16,8-11 0 15,5-8 0-15,0-7 0 16,-2-11-1-16,-5-5 1 16,-9-5 1-16,-12-3-2 15,-11 0 0-15,-13 2 0 16,-9 3 0-16,-8 4-1 15,-9 6-1-15,1 13 0 16,-6 9-2-16,9 19-30 16,-11 3-3-16,15 19-1 15,-4 0-4-15</inkml:trace>
  <inkml:trace contextRef="#ctx0" brushRef="#br0" timeOffset="28145.6098">6148 3293 43 0,'4'-10'29'16,"-3"0"1"-16,-1 10 0 15,-13-22-18-15,13 22 0 16,-23-8-3-16,12 12-1 15,-16-3-2-15,-2 17-1 16,-10 1-1-16,-5 18 0 16,-17 10-2-16,-8 17 0 15,-13 9 1-15,-4 17-2 0,-2 9 1 16,8 7-1-16,10 2 1 15,15-2-1-15,22-4-1 16,29-12-1-16,32-15 1 16,24-15-1-16,18-21 1 15,18-17 0-15,7-19 1 16,2-12 0-16,-11-13 1 15,-8-9 1-15,-24-7-1 16,-18-1 0-16,-23-3 0 16,-27 4 0-16,-21 3-2 15,-19 6 0-15,-14 4 0 16,-10 6 0-16,-1 7-1 15,5 3-1-15,14 7-2 16,16-11-6-16,44 13-25 16,-1-22 0-16,40 8-1 0,17-16-2 15</inkml:trace>
  <inkml:trace contextRef="#ctx0" brushRef="#br0" timeOffset="28644.6384">6805 3235 87 0,'-22'-3'33'16,"11"18"0"-16,-8-3-2 16,3 15-25-16,-4 2-1 15,6 14-1-15,0-2-1 16,9 8-1-16,5-5 1 15,5-4-1-15,8-9 1 16,12-9-1-16,3-15 1 16,12-12-1-16,0-15 1 15,3-10-1-15,-3-12 0 0,-4-5-1 16,-11-6 1-16,-9 2-2 15,-9 0 0-15,-15 9 0 16,-9 6 0-16,-12 8-1 16,-4 13-1-16,-5 7-1 15,6 20-6-15,-9-3-25 16,16 22-3-16,-2-4-1 15,13 11-2-15</inkml:trace>
  <inkml:trace contextRef="#ctx0" brushRef="#br0" timeOffset="89496.1189">5240 5066 50 0,'10'-14'37'16,"-7"4"-3"-16,-3 10 2 15,4-19-12-15,-4 19-20 16,-5-18 0-16,5 18-1 16,-1-11-1-16,1 11 1 15,0 0-1-15,-4 29 1 16,0 5 1-16,-4 17-3 15,-3 19 2-15,-5 14-2 16,-5 12 1-16,-3 8-2 16,1-2 0-16,2-12-3 15,9-7-6-15,-2-34-26 0,23-15-2 16,5-31-1-16,15-11-1 15</inkml:trace>
  <inkml:trace contextRef="#ctx0" brushRef="#br0" timeOffset="89896.1418">5565 4961 89 0,'0'0'38'15,"0"0"0"-15,0 0 0 16,0 0-36-16,4 10-1 0,16-5 1 16,8-4-1-16,10 0 0 15,10-3 0-15,7-5 0 16,9-5 0-16,4-1 0 15,4-5 0-15,1 1-1 16,-9 3 1-16,-4 0 0 16,-14 7-1-16,-8 7 1 15,-12 12-1-15,-17 11 1 16,-18 16 0-16,-12 15-1 15,-15 19 1-15,-8 13-1 16,-11 11 1-16,-2 6-1 16,0-3 0-16,6-7-1 15,14-13-4-15,12-31-10 0,25-12-23 16,0-37 0-16,42-7-1 15,1-31-1-15</inkml:trace>
  <inkml:trace contextRef="#ctx0" brushRef="#br0" timeOffset="90329.1665">6776 4788 63 0,'0'0'38'16,"-24"16"-2"-16,8 11 2 15,-12-10-18-15,1 21-16 16,0 1 0-16,6 6-2 16,1-1 1-16,12-4-2 15,14-5 2-15,10-12-2 16,13-8-1-16,13-15 2 15,6-13-1-15,8-8 0 16,-3-10-1-16,0-3 1 16,-12-8-2-16,-11 2 2 15,-15 1 0-15,-17 4-2 16,-13 4 0-16,-15 7 0 0,-9 10-1 15,-7 2-2-15,-1 18-2 16,-6-6-16-16,14 25-14 16,-1-3-2-16,11 14 0 15,4-1 0-15</inkml:trace>
  <inkml:trace contextRef="#ctx0" brushRef="#br0" timeOffset="90881.1981">5557 6519 75 0,'0'0'35'0,"0"0"-1"16,-4 20 1-16,-9 5-26 15,12 19 0-15,-10 3-3 16,2 16-1-16,-6 9-2 15,-1 8 1-15,-6 5-4 16,-2 0-2-16,1 6-10 16,-6-16-23-16,6-2-1 15,-3-18 0-15,12-10-3 16</inkml:trace>
  <inkml:trace contextRef="#ctx0" brushRef="#br0" timeOffset="91349.2249">6066 6424 59 0,'0'0'34'0,"-10"19"0"16,-13-1-1-16,-1 16-10 15,-8-10-20-15,3 2 2 16,2-7-2-16,7-1 0 16,5-5 0-16,9-3 1 15,6-10-2-15,0 0 0 0,0 0 0 16,15-4 0-16,-5 0 0 15,2 2-1-15,-12 2 1 16,14 8-1-16,-12 7 1 16,-10 13-1-16,-7 10 1 15,-4 12 0-15,-8 7 0 16,-2 9 0-16,-3-1 0 15,6-1-1-15,9-11 1 16,16-11 0-16,19-18-1 16,22-18 0-16,24-19 0 15,24-17 0-15,16-14-2 16,11-8 0-16,1-5-1 0,-3-3-1 15,-9 5 0-15,-15 0-3 16,-13 13-3-16,-25-7-16 16,-9 21-12-16,-21-3-1 15,-10 14 1-15,-14-3-1 16</inkml:trace>
  <inkml:trace contextRef="#ctx0" brushRef="#br0" timeOffset="91606.2396">6349 6538 93 0,'-38'55'39'0,"-10"6"-1"15,2 18 0-15,-2 10-35 16,3 10 2-16,3-1-2 16,11-2-3-16,11-7-2 15,10-20-8-15,23-9-26 16,9-31-2-16,17-18 1 15,9-25-3-15</inkml:trace>
  <inkml:trace contextRef="#ctx0" brushRef="#br0" timeOffset="92447.2877">6952 6355 87 0,'-13'0'34'15,"-9"2"-1"-15,11 16-4 16,-13-13-20-16,5 16-1 16,-2-2-2-16,5 9-1 15,-1-2-1-15,5 3 0 16,8-5-3-16,7-1 2 15,7-8-2-15,9-12 0 0,8-8-1 16,7-13 1-16,5-8-1 16,-1-8 0-16,0-6 1 15,-5-3-2-15,-13 1 2 16,-7 2-1-16,-16 8 1 15,-11 8-1-15,-14 10 0 16,-9 12-1-16,-4 16-3 16,-8-4-9-16,10 21-22 15,-1-9-4-15,13 9 0 16,6-10-3-16</inkml:trace>
  <inkml:trace contextRef="#ctx0" brushRef="#br0" timeOffset="148849.5137">5597 7892 60 0,'-7'-14'31'0,"1"0"-1"16,-1 3 0-16,0-1-25 15,7 12 0-15,-7-17 1 0,7 17 2 16,-4-10-1-16,4 10-1 15,0 0-1-15,0 0-1 16,0 0-1-16,0 0 0 16,-13 26-2-16,10 4 1 15,-2 15-1-15,0 13 0 16,-2 12 1-16,-2 10-1 15,-1 6-1-15,0 0-1 16,7-5-2-16,-4-15-8 16,16-7-24-16,-3-17-2 15,14-11 0-15,-3-20-1 16</inkml:trace>
  <inkml:trace contextRef="#ctx0" brushRef="#br0" timeOffset="149435.5472">5913 7849 96 0,'12'-6'37'0,"13"-1"2"16,9-13-3-16,15-2-33 16,18-2-1-16,12 1 0 15,5-4-1-15,4 4 0 16,-7 7-1-16,-9 8 1 15,-15 10-1-15,-20 12 0 16,-24 13 0-16,-18 6 0 16,-20 12 0-16,-17 2 0 15,-11 5 0-15,-4 2 0 16,-2-10 0-16,9 0 0 15,16-8 0-15,17-12 0 16,24-11 0-16,21-10-1 16,23-5 2-16,14-8-1 15,8 0 0-15,1 0 1 0,-4 2-1 16,-14 12 0-16,-20 14 1 15,-22 12-1-15,-27 10 1 16,-26 14-1-16,-24 9 1 16,-18 5 0-16,-9 2 0 15,-5-7-1-15,5-7-2 16,13-17-3-16,32-4-29 15,12-32-5-15,33-3 1 16,38-43-3-16</inkml:trace>
  <inkml:trace contextRef="#ctx0" brushRef="#br0" timeOffset="149915.5747">7144 7588 85 0,'-18'-15'35'0,"4"5"0"16,-8 0-1-16,5 8-30 15,-3 2 0-15,7 9 0 0,-4 5 0 16,6 9-1-16,0 5 0 15,5 6 0-15,4 0-1 16,10 5 0-16,6-5-1 16,9-4 0-16,7-8 0 15,6-8-1-15,6-10 1 16,0-11 0-16,-3-8-1 15,-3-9 0-15,-8-8 0 16,-9-5 0-16,-9-1-1 16,-14-1 1-16,-10 3-1 15,-10 6 0-15,-11 10 0 16,-10 7 0-16,-2 14-2 15,-7 0-13-15,10 25-21 16,3 0 0-16,15 9-1 16,12-4-2-16</inkml:trace>
  <inkml:trace contextRef="#ctx0" brushRef="#br0" timeOffset="156629.9587">8126 2049 76 0,'21'5'33'15,"-21"-5"-1"-15,12 3 0 16,-12-3-29-16,-10 1-1 16,-11-2 1-16,-5 1-1 15,-12-1 1-15,-4 1-1 16,-10-2 0-16,-3 1 0 15,-4-1-1-15,3 2 1 16,5 2-1-16,7 0-1 16,6 0 1-16,12 1 1 0,7-1-1 15,19-2 1-15,-10 4-1 16,22-2 1-16,3-4-1 15,9 0 1-15,6-1 0 16,6-1-1-16,4 1 0 16,5-1-1-16,7 7 1 15,3 2-1-15,0 6 0 16,2 7 0-16,-3 5 0 15,-5 4-1-15,-7-1 0 16,-6 3 0-16,-12-2 0 16,-10-1 0-16,-8-3 0 15,-7-7-1-15,-7-1 0 16,-7-3 1-16,-2-2-1 0,-6-4 1 15,-3-4 0-15,-3-3 0 16,-3-3 1-16,2-6 1 16,1-2 0-16,3-6 0 15,2 0 0-15,5-2 0 16,4-4 0-16,5 2 0 15,3 0 0-15,5 5 0 16,-1 1 0-16,3 4 0 16,0 12-1-16,-1-14 1 15,1 14-1-15,-5 17 0 16,-2-4 0-16,-1 7 0 15,-5 4 1-15,-2 3-1 16,-3 2 0-16,-6 3 0 16,-1-4 0-16,-4-1 1 0,-7-3-1 15,-2-2 1-15,-6-5-2 16,-1-6 0-16,1-1-2 15,-2-7-4-15,19 14-27 16,-4-10-1-16,23 14 0 16,7-5-2-16</inkml:trace>
  <inkml:trace contextRef="#ctx0" brushRef="#br0" timeOffset="157072.9841">7871 2622 77 0,'0'0'32'0,"0"0"0"15,-15 13-7-15,14 5-19 16,-7-1-1-16,7 10 1 15,-6 1-1-15,8 4 0 16,0 2-1-16,5 1 0 16,3-4-1-16,5-2 0 15,4-6-1-15,6-5 0 16,-1-9-1-16,6-4 1 15,0-16-1-15,0-5 0 16,-3-8-1-16,-3-4 0 16,-7-6 2-16,-8-3-2 15,-16-4 2-15,-6 3-1 0,-15 4 1 16,-4 7-2-16,-10 5 2 15,-4 11-1-15,-2 8 0 16,3 13-1-16,4 10-2 16,5 7 0-16,7 13-3 15,1-3-5-15,16 18-25 16,-2-7-2-16,14 6 1 15,-1-9-1-15</inkml:trace>
  <inkml:trace contextRef="#ctx0" brushRef="#br0" timeOffset="157463.0064">8118 3397 96 0,'1'-19'36'0,"1"-2"0"16,-9-10 0-16,3 1-32 15,-6-4 1-15,1 5-2 16,-6-2 0-16,-2 5 0 16,-4 0-1-16,-2 9 0 15,-3 1-1-15,2 8 0 16,2 4-1-16,1 9 1 15,6 8-2-15,2 6 1 16,9 7 0-16,2 6 0 16,5 0-1-16,-1 1 1 15,0-2-1-15,-2-7 1 16,-7-8 0-16,-5-9 0 0,-10-14 0 15,-6-9 0-15,-8-7 1 16,-5-5-1-16,0-3 0 16,0 1 0-16,8 7-2 15,4 2-4-15,17 21-21 16,-2-3-10-16,25 17 0 15,-1 1-1-15,17 13 0 16</inkml:trace>
  <inkml:trace contextRef="#ctx0" brushRef="#br0" timeOffset="157908.0318">7998 3561 87 0,'18'7'35'16,"-18"-7"0"-16,23 3 2 15,-23-3-31-15,0 0 0 16,0 0 0-16,0 0-1 16,-23-12 0-16,0 5-2 15,-9-4-1-15,-1 3 1 16,-5 0-2-16,-1 4 1 15,5 1-1-15,1 7-1 16,4 6 1-16,7 6-1 16,12 8 0-16,10 6-1 15,13 4 1-15,6 3-1 16,10 1 2-16,6 1-2 15,1-4 1-15,2-7 0 16,-3-3 0-16,-9-10 1 0,-7-7-1 16,-19-8 0-16,0 0 0 15,-9-21 0-15,-16 4 0 16,-7 1 0-16,-3 1 0 15,-3 4 0-15,-3 7-1 16,4 6-2-16,11 15-2 16,3 0-13-16,23 27-19 15,6 1-2-15,19 18 1 16,6-7-2-16</inkml:trace>
  <inkml:trace contextRef="#ctx0" brushRef="#br0" timeOffset="158154.0459">8346 4411 95 0,'15'-14'38'16,"-22"-1"1"-16,7 15-1 16,-23-23-36-16,3 11 2 15,-8-1-2-15,-7 0 1 16,-14-6 0-16,-10 3-1 15,-11-3-1-15,-4 1 0 16,-6 0-1-16,5 6 0 16,3 5-2-16,5 4-3 15,21 19-8-15,5-1-23 16,36 20-3-16,9 0-1 15,28 13 0-15</inkml:trace>
  <inkml:trace contextRef="#ctx0" brushRef="#br0" timeOffset="158409.0605">8558 4920 85 0,'-23'-9'37'16,"-6"1"1"-16,-21-18 0 15,-1-3-33-15,-18-5 0 16,-7-3-2-16,-5-1 0 16,-2 2-2-16,-1 4 1 15,8 7-3-15,8 11-2 16,4 5-3-16,22 16-29 0,-1-1-3 15,24 10 1-15,4-7-2 16</inkml:trace>
  <inkml:trace contextRef="#ctx0" brushRef="#br0" timeOffset="158612.0721">8129 4551 100 0,'0'0'39'0,"-10"7"1"16,-10 1-1-16,12 10-36 15,-1 12-1-15,4 10-2 16,6 11-1-16,3 5-3 16,7 11-3-16,-6-8-19 0,16 14-13 15,-11-9 0-15,9 3 0 16,-11-15 1-16</inkml:trace>
  <inkml:trace contextRef="#ctx0" brushRef="#br0" timeOffset="158941.0909">8178 5299 89 0,'-2'-14'37'0,"-11"-13"1"16,6 5 1-16,-12-11-36 16,0 2 3-16,-10-6-3 15,1 5 2-15,-6-1-3 16,4 11 1-16,3 11-2 15,6 11 1-15,6 13 0 16,5 12-3-16,9 12 2 0,2 7-1 16,6 2 0-16,-1 0 0 15,0-3 1-15,-4-10-2 16,-3-6 1-16,-7-14 0 15,-11-13 0-15,-3-10 0 16,-8-10 1-16,0-4-1 16,-1-5 0-16,-4 2-1 15,8 5-2-15,-3-7-8 16,20 21-27-16,-2 0-2 15,12 8 0-15,20 11-2 16</inkml:trace>
  <inkml:trace contextRef="#ctx0" brushRef="#br0" timeOffset="159887.145">8254 6245 49 0,'17'7'32'15,"-1"-5"3"-15,8 3-2 16,-9-14-15-16,18 11-6 15,-11-14-4-15,6 5-2 16,-11-8-2-16,-3-4-2 16,-12-10 1-16,-9-2-1 15,-16-7 1-15,-9 0 1 16,-15-2-4-16,-5 2 3 15,-10 0-3-15,-4 7 3 16,-10 5-3-16,1 10 2 0,1 7-4 16,1 7 2-16,6 6-2 15,2 5-2-15,13 8 0 16,0-5-8-16,24 11-20 15,-1-9-5-15,19 2 2 16,10-16-3-16</inkml:trace>
  <inkml:trace contextRef="#ctx0" brushRef="#br0" timeOffset="160090.1566">7858 5751 81 0,'12'-18'36'15,"2"14"-2"-15,-14 4 2 16,9 8-32-16,-7 10-1 0,5 12 1 15,0 10-1-15,6 9-1 16,0 9 0-16,1 3-4 16,4 10-3-16,-11-13-23 15,9 4-7-15,-9-12-1 16,4-3-1-16</inkml:trace>
  <inkml:trace contextRef="#ctx0" brushRef="#br0" timeOffset="161250.223">8022 6371 74 0,'0'0'35'16,"-11"-11"-3"-16,11 11 3 15,-14-8-28-15,14 8-2 0,-27-12-1 16,11 6 1-16,-11-6-1 15,0 0 0-15,-5-2 0 16,0-1-1-16,3 1-1 16,2 3 0-16,3 0-1 15,6 6 0-15,7 4-1 16,11 1-1-16,6 11 1 15,13 2-1-15,3 4 1 16,7 0-1-16,4 1 1 16,6 0 0-16,2-3 0 15,-3-1 0-15,-2-3 0 16,-6-2 0-16,-5 0 1 15,-2 1-1-15,-8 1 0 16,-6 3 0-16,-1 5 0 0,-6 5 0 16,-1 4 0-16,-4 2 1 15,1 6-1-15,0-2 2 16,-3 1-2-16,-1-3 1 15,2-3-1-15,-1-7 2 16,-3-7-2-16,8-15 0 16,-14 7 1-16,14-7-1 15,-18-21 0-15,5 1 1 16,-3-5-1-16,-3-3 0 15,-5-1 1-15,-1 2-1 16,-5 3 1-16,0 5-2 16,1 8 2-16,3 8-1 15,-1 12 1-15,10 9 0 16,6 8 0-16,9 8 0 0,10 5-2 15,6 4 2-15,9-2-2 16,6-2 2-16,5-6-2 16,3-7 0-16,1-9 0 15,1-7 0-15,-3-10 1 16,-3-6 0-16,-4-6 0 15,-9-3 0-15,-3-3 1 16,-12 1 0-16,-3 4-1 16,-2 13 1-16,-11-13-1 15,11 13 1-15,-20 14-1 16,12 2 1-16,4 11-1 15,3 6 0-15,1 4 0 16,0 2 0-16,4 1 0 0,-2-5 0 16,0-4 0-16,-2-5 0 15,-4-10 0-15,4-16 1 16,-21 8-1-16,2-15 0 15,-5-6 0-15,-2 0 0 16,-4-4 1-16,0 2-1 16,-3 4 0-16,5 2 0 15,5 8 0-15,8 4 1 16,10 10-1-16,10 5 0 15,9 6 0-15,9-1 0 16,5 5 0-16,6-3 0 16,-1 1 0-16,0-5 1 15,-6-8-1-15,-6-3 1 16,-8-8-1-16,-13-2 0 0,0 0 1 15,-23-15-1-15,3 7 1 16,-3 2-1-16,1 4 0 16,1 6 1-16,7 9-1 15,7 10-1-15,14 11 1 16,7 5 0-16,5 3 1 15,5 2-1-15,1-1 1 16,0-2-1-16,-3-6 0 16,-6-10 2-16,-13-8-2 15,-3-17 1-15,-27 2-1 16,-3-12 0-16,-10-7 0 15,-2-1 0-15,-5 3-2 16,2-1-2-16,12 18-14 16,-5-4-17-16,30 19-5 15,2 0 0-15,22 18-2 0</inkml:trace>
  <inkml:trace contextRef="#ctx0" brushRef="#br0" timeOffset="162043.2684">8064 8164 71 0,'-19'-7'34'15,"-4"-6"0"-15,1-1 2 16,-14-7-31-16,-4 2 1 15,-9-7-1-15,1 3-1 16,-9-4 0-16,10 9 1 16,4 1-2-16,6 5-1 15,13 4 0-15,13 7 0 16,11 1-1-16,21 15 1 15,13 1-1-15,12 8-1 16,11 3 1-16,11 2 0 0,5 2 0 16,8 1-1-16,-2 0 0 15,-3 3 1-15,-5-3-1 16,-7-2 1-16,-15-1-1 15,-6 0 1-15,-16-5-1 16,-15 0 1-16,-18-3 0 16,-17-1-1-16,-13-8 1 15,-14-1-1-15,-16-4 0 16,-7-4 1-16,-8-3-1 15,-6-2-1-15,3-3 0 16,3 1-1-16,13 4-2 16,5-5-5-16,28 15-14 15,-1-10-14-15,36 0 0 16,-14 9-1-16,32-3 0 0</inkml:trace>
  <inkml:trace contextRef="#ctx0" brushRef="#br0" timeOffset="162216.2783">7916 8198 94 0,'12'-18'36'15,"-10"3"1"-15,-2 15-1 16,0 0-33-16,11 25-3 16,-3 10-2-16,1 12-4 15,7 23-6-15,-8-4-23 16,12 11 0-16,-8-6-1 15,4 2 1-15</inkml:trace>
  <inkml:trace contextRef="#ctx0" brushRef="#br0" timeOffset="162550.2974">8027 8827 54 0,'-13'4'35'0,"3"-18"-2"16,8 2 3-16,-6-14-12 15,12 7-14-15,-14-8-4 16,4 4-1-16,-4-3-1 16,-3 4-1-16,-1 2 0 15,-1 6-1-15,-3 6 0 16,0 10-1-16,3 10-1 15,6 8 1-15,2 10-1 16,6 11 0-16,2 4 1 16,2-1-1-16,1-2 1 15,2-6-1-15,-3-6 2 16,-3-10-2-16,0-20 1 15,-21-5 0-15,0-17-2 16,-6-10 1-16,-5-11-1 0,-6-2 2 16,0-2-3-16,0 2 2 15,4 9-2-15,7 7 0 16,14 20-3-16,2 3-10 15,26 29-21-15,0 4-1 16,25 17 0-16,0 2-2 16</inkml:trace>
  <inkml:trace contextRef="#ctx0" brushRef="#br0" timeOffset="162967.3212">8376 9270 80 0,'22'11'37'16,"-22"-11"0"-16,0 0 0 0,0-11-23 15,-13 2-11-15,-11-4 2 16,-8-1-2-16,-11-4 0 16,-6-2 0-16,-11-3 0 15,2 0 0-15,-7 0-1 16,3 5 0-16,2-2 0 15,7 5-1-15,10 6 0 16,6 3-1-16,12 10 0 16,7 7 1-16,13 9-1 15,6 6 0-15,9 5-1 16,5 6 1-16,5-1 0 15,1 2 0-15,0-4 0 16,-4-4 0-16,-3-10 0 16,-5-2 1-16,-9-18-1 15,0 0 0-15,-13 3 0 0,-3-13-1 16,-6-1 0-16,-4-3-1 15,-1 6-2-15,-4-3-1 16,9 17-6-16,-10-12-14 16,23 23-13-16,-1-3 0 15,17 15-1-15,1-4 1 16</inkml:trace>
  <inkml:trace contextRef="#ctx0" brushRef="#br0" timeOffset="163230.3363">8361 9738 103 0,'23'5'37'0,"-23"-5"2"16,13-12-4-16,-30 2-31 15,-5 1-1-15,-13-4 1 16,-9-1-2-16,-13-4-1 15,-8 1 0-15,-10-3 0 16,2 1-1-16,-1 3-1 16,2-1 0-16,7 6-3 15,7-1-3-15,20 21-17 16,0-6-13-16,23 16-1 15,5-3 0-15,23 13 0 16</inkml:trace>
  <inkml:trace contextRef="#ctx0" brushRef="#br0" timeOffset="163607.3578">7968 9788 72 0,'-23'-9'37'0,"10"12"0"15,-6 1 1-15,9 20-13 16,1-3-23-16,5 11 1 15,2 6-1-15,5 7 1 16,4-1-2-16,2 2 1 16,4-6-1-16,5-3 0 15,0-8 0-15,4-9 0 16,-2-9 0-16,1-10 0 15,-1-11 0-15,-1-7 0 16,-6-10 1-16,-7-6-1 0,-6-9 1 16,-9-3 0-16,-13-3 0 15,-4-1 0-15,-12 4 0 16,-2 8-1-16,-7 9 0 15,2 13-1-15,0 12 1 16,6 15-2-16,5 19-2 16,11 9-4-16,18 28-15 15,-5-8-16-15,19 14-2 16,-1-9-2-16,15 6-1 15</inkml:trace>
  <inkml:trace contextRef="#ctx0" brushRef="#br0" timeOffset="163981.3792">7949 10362 100 0,'-13'-15'38'16,"-9"0"2"-16,11 14-3 15,-4 3-34-15,10 13 1 16,0 8-2-16,5 10 1 15,6 7-2-15,5 3 1 16,3 2-2-16,7 1 1 16,1-7-1-16,2-3 1 15,1-12-1-15,0-8 0 16,0-12 1-16,-2-10-1 15,-6-13 1-15,-4-9 1 16,-12-11-1-16,-6-4 1 16,-12-6 1-16,-8 2-2 0,-14 1 2 15,-6 9-1-15,-8 7 1 16,2 16-4-16,2 13 2 15,2 14-2-15,10 19-2 16,3 8-2-16,21 27-17 16,-8-8-10-16,26 17-11 15,-1-4 2-15,15 4-2 16</inkml:trace>
  <inkml:trace contextRef="#ctx0" brushRef="#br0" timeOffset="164804.4263">7607 11394 35 0,'0'0'31'16,"-11"1"2"-16,11-1-7 15,0 0-3-15,-6-17-11 16,6 17 0-16,4-23-2 15,2 9-3-15,-5-7-1 16,7 4-1-16,2-6-2 0,5 1-1 16,3-2 0-16,11 2-1 15,8-3 0-15,11 0-1 16,5 0 0-16,8 1 2 15,5 2-2-15,2 0 1 16,-5 4-1-16,-1 4 2 16,-6 6-2-16,-9 5 2 15,-9 9-2-15,-3 7-2 16,-6 4 2-16,-6 4-2 15,-6 2 2-15,-3 1-2 16,-9-3 2-16,-6-6-1 16,-12-7 1-16,-15-10 0 15,-15-11 1-15,-14-8 1 0,-16-9-1 16,-10-4 2-1,-8-7-1-15,-7 7 1 0,4 3-2 16,9 14 3-16,8 15-3 16,19 19 0-16,20 24-2 15,23 19-3-15,29 32-4 16,7 5-29-16,29 15-3 15,2-3 1-15,15 0-3 16</inkml:trace>
  <inkml:trace contextRef="#ctx0" brushRef="#br0" timeOffset="165439.4626">8099 11775 75 0,'0'0'36'16,"18"12"2"-16,-18-12-2 16,-14-1-32-16,-12-3 0 15,-2 3-2-15,-16-5 1 16,-7 2-2-16,-11 1 0 15,0 2 1-15,-5 2 0 16,7 6 0-16,2 1 0 16,9 7 1-16,11 1-1 15,14 8-1-15,16 2 0 0,16 2-1 16,15 4 1-16,15 1-2 15,11 2 2-15,12-5-2 16,9-3 1-16,1-1 1 16,-4-7-2-16,-7-1 1 15,-10-8-2-15,-12-7-2 16,-9 5-4-16,-29-8-11 15,0 0-20-15,0 0 1 16,-17 14 0-16,-7-2 0 16</inkml:trace>
  <inkml:trace contextRef="#ctx0" brushRef="#br0" timeOffset="165641.4742">7870 12404 85 0,'-21'-4'37'15,"21"4"1"-15,-25-21 0 16,18 7-33-16,-19-1-3 15,-2-2 1-15,-6 0-2 16,-5-1 0-16,-1 3-2 16,-2 1-2-16,7 11-2 15,-1-9-9-15,17 21-23 16,4-3-1-16,19 15 0 15,8-1 0-15</inkml:trace>
  <inkml:trace contextRef="#ctx0" brushRef="#br0" timeOffset="165792.4828">8100 12392 92 0,'31'-22'38'16,"-19"-4"0"-16,-5 10 0 16,-3 6-39-16,-17 6-6 15,11 25-30-15,-17 1 1 16,9 18-3-16,-7 4-1 15</inkml:trace>
  <inkml:trace contextRef="#ctx0" brushRef="#br0" timeOffset="166026.4962">7885 12869 63 0,'-5'-18'39'16,"-7"-13"0"-16,6 6 1 15,-10-7-20-15,0 4-16 0,-8 1 0 16,-2 6-1-16,-8 5-1 15,0 9 1-15,-3 7-2 16,5 14 0-16,8 12-2 16,6 12-2-16,20 22-5 15,1-4-25-15,28 20-7 16,1-6 2-16,19 12-3 15</inkml:trace>
  <inkml:trace contextRef="#ctx0" brushRef="#br0" timeOffset="166219.5072">8377 13374 89 0,'-7'-15'40'0,"-25"-10"-1"0,-2 6 2 16,-14 0-39-16,-7 5 1 15,-7 2-2-15,-3 4 0 16,-2 7-1-16,1-3-2 15,6 14-6-15,-3-15-21 16,15 16-11-16,3-10 1 16,17 2-2-16</inkml:trace>
  <inkml:trace contextRef="#ctx0" brushRef="#br0" timeOffset="166980.5508">7974 13056 85 0,'0'0'38'15,"0"0"0"-15,-15 10 1 16,6 16-36-16,1 9-1 16,11 12 0-16,1 7-1 15,4 5 0-15,1 3 0 16,3 2 0-16,-1-5-1 15,2-7-1-15,-4-10 2 16,-2-11-1-16,-5-8 0 16,-2-12 1-16,0-11-1 15,-15-15 1-15,-2-7 0 16,-6-6 0-16,-6-7 0 15,-8 3 0-15,-5-1 1 16,0 8-1-16,-4 8 0 0,7 10 0 16,4 11 0-16,6 15-1 15,9 10 0-15,12 9-1 16,12 3 0-16,10 3 0 15,10-1 0-15,5-6 0 16,6-8 0-16,4-10 0 16,4-10 1-16,-3-7-1 15,-3-9 1-15,-4-6 1 16,-6-1-1-16,-8-2 1 15,-4 1-1-15,-10 3 1 16,-5 12 0-16,-10-8-1 16,-4 14 1-16,0 7-1 15,-1 8 0-15,0 5 1 16,1 8-1-16,1 4 0 15,4-2 0-15,-1 1 1 0,1-4-1 16,-2-9 1-16,-2-8-1 16,-6-9 1-16,-4-14-1 15,-5-8 1-15,-1-7-1 16,-2-4 0-16,-3-2 1 15,4 3-1-15,4 1 0 16,1 10 0-16,11 8 0 16,14 6 0-16,-1 19 1 15,15 2-1-15,7 7 0 16,10-2 1-16,4 5 0 15,7-2-1-15,1-2 1 16,2-2-1-16,-6-6 0 16,-3-2-1-16,-7-6-1 0,-9 0-2 15,0 6-4-15,-20-17-12 16,13 27-10-16,-13-27-10 15,-5 35-2-15,0-14 2 16</inkml:trace>
  <inkml:trace contextRef="#ctx0" brushRef="#br0" timeOffset="167161.5611">7987 14305 77 0,'-12'-11'40'0,"12"11"-1"16,-32-31 2-16,14 17-34 16,-13-9-3-16,-5 3-2 15,-4 1 0-15,-2 2-1 16,-1 6-2-16,4 6-1 15,9 10-5-15,-3-6-13 0,23 20-19 16,-2-7 0 0,23 13-2-16,1-7 2 0</inkml:trace>
  <inkml:trace contextRef="#ctx0" brushRef="#br0" timeOffset="167286.5683">8008 14266 76 0,'46'-21'41'16,"0"8"-3"-16,-17-3 2 15,4 6-37-15,-18 17-19 16,-15-7-21-16,-5 24-2 15,-8 0-1-15,2 20 0 16</inkml:trace>
  <inkml:trace contextRef="#ctx0" brushRef="#br0" timeOffset="167662.5898">7924 14783 92 0,'6'-34'42'16,"-15"-16"0"-16,9 8-11 15,-7-9-27-15,-9 6 0 16,-7 2-1-16,-3 7 0 16,-8 10 0-16,-1 14-2 15,1 18 0-15,4 14 0 16,7 14-1-16,8 9 0 15,12 8-1-15,9 5 1 16,13 1 0-16,8-5-1 16,8-7 0-16,7-10 1 0,0-7 0 15,-3-10-1-15,-5-5 1 16,-8-11 0-16,-12-4 0 15,-14 2 0-15,-14-21 0 16,-15 8 1-16,-8 0-4 16,-12 1-3-16,8 19-16 15,-12-8-13-15,17 18-7 16,2 10-2-16,15 19 0 15</inkml:trace>
  <inkml:trace contextRef="#ctx0" brushRef="#br0" timeOffset="168450.6348">7850 15757 41 0,'16'-2'35'16,"6"2"1"-16,-9-15-7 16,10 7-19-16,-13-14-2 0,2 1-1 15,-17-12 0-15,-2 1 0 16,-12-10-2-16,-4 1 1 15,-12-5-2-15,-2 5 1 16,-8 5-3-16,2 7 0 16,2 9-1-16,6 12 0 15,6 15-1-15,12 13 0 16,13 13-1-16,12 11 0 15,12 7 0-15,4 2 0 16,9-3 1-16,5-1-1 16,0-11 0-16,-1-7 1 15,-6-15 0-15,-10-9 0 0,-8-13 0 16,-12-8 0-1,-10-7 0-15,-9-4 0 0,-7 1 0 16,-7 5 0-16,2 4 0 16,-8 8-3-16,10 16 0 15,-1 9-7-15,20 31-18 16,-7-2-10-16,16 19-2 15,0-2-1-15</inkml:trace>
  <inkml:trace contextRef="#ctx0" brushRef="#br0" timeOffset="168971.6646">7846 16179 48 0,'8'-25'38'0,"6"13"1"15,-10-11-1-15,10 11-26 16,-14-9-6-16,1 3-2 15,-10-6 0-15,-3 3-1 16,-7-1 0-16,-4 4-1 16,-6 0 0-16,-2 8-1 15,0 8 1-15,3 10-2 16,4 8 1-16,4 9-1 15,11 9 0-15,8 5 0 16,8 4-1-16,9 3 1 16,10 1 0-16,4-4-1 15,6-4 1-15,3-7 0 16,2-4 1-16,-4-7-1 15,-8-9 1-15,-2-8-1 0,-12-9 1 16,-9-6 0-16,-15-8-1 16,-15-6-1-16,-15-2 0 15,-17-2 1-15,-12-1 0 16,-9 3 0-16,-5 0 0 15,-3 3-1-15,3 7 1 16,5-3 1-16,9 2-2 16,12-2 1-16,10-4-1 15,16 0 1-15,11-3-1 16,15-3 0-16,8 4 0 15,10 0-2-15,15 7-1 16,3-2-5-16,24 25-14 16,-16-13-9-16,16 25-6 15,-9-2-2-15,5 17 1 0</inkml:trace>
  <inkml:trace contextRef="#ctx0" brushRef="#br0" timeOffset="169429.6908">7859 16762 42 0,'20'-13'39'16,"-7"-8"2"-16,2 3-2 15,-9-15-23-15,4 10-8 0,-13-11-1 16,-7 3-3-16,-7-2-1 16,-6 3-1-16,-6 1 0 15,-2 5-1-15,-5 9 0 16,2 7-1-16,3 10 1 15,8 14-1-15,4 13 0 16,12 10 0-16,12 8-1 16,5 5 1-16,10 0 0 15,5-2 0-15,4-4-1 16,5-9 2-16,-5-10-1 15,2-13 1-15,-10-9-1 16,-1-7 1-16,-12-10 0 16,-6-6-1-16,-8-4 0 15,-7-1-1-15,-7 0 1 0,-9 2-2 16,0 9 1-16,-9 5-3 15,6 15-2-15,-6 1-10 16,20 29-10-16,-12-12-11 16,18 18-4-16,-1-7 1 15</inkml:trace>
  <inkml:trace contextRef="#ctx0" brushRef="#br0" timeOffset="169652.7036">7919 17154 52 0,'12'-8'39'0,"-1"2"1"15,-21-7-3-15,0 2-24 16,-18-8-8-16,0 2-1 16,-11 0-2-16,1 2 1 0,-4 0-2 15,4 6 0-15,4 2-2 16,5 6 0-16,12 12-5 15,-4-8-20-15,26 15-12 16,-4-4-4-16,19 7 3 16,-2-5-2-16</inkml:trace>
  <inkml:trace contextRef="#ctx0" brushRef="#br0" timeOffset="170073.7277">8093 17188 62 0,'0'0'41'0,"6"-11"-2"16,-6 11 1-16,-18-7-38 15,6 12 1-15,-1 4-2 0,-2 2 2 16,-2 0-2-16,-2 2 3 16,-6-2-2-16,1 0 2 15,-3-4-2-15,-1-5-1 16,-4-6 1-16,-1-2-1 15,1-4 0-15,1 1-2 16,2 1 2-16,5 0-2 16,5 5 2-16,5 5 0 15,14-2 0-15,-6 25-1 16,16 1 1-16,6 2 1 15,7 6-2-15,5-1 3 16,3 4-3-16,0-1 1 16,-2-5 0-16,-3-6 0 15,-8-4 0-15,-5-6 1 0,-12-3-2 16,-1-12-1-16,-28 8 2 15,2-13-2-15,-5 2-1 16,-2-4-3-16,2 6-9 16,-15-6-10-16,29 11-7 15,-9-4-11-15,26 0-2 16,-18 14 1-16</inkml:trace>
  <inkml:trace contextRef="#ctx0" brushRef="#br0" timeOffset="212272.1413">5303 9287 66 0,'18'-26'35'16,"4"9"1"-16,-8-6 0 0,5 9-21 15,-13 2-10-15,5 6 0 16,-11 6-1-16,11 10 0 16,-10 9 0-16,-1 15-2 15,-1 11-1-15,-2 13 1 16,-6 13-1-16,-3 13 1 15,-6 7-2-15,-2 1-1 16,-1 3-6-16,-5-18-26 16,15-5-4-16,3-23 1 15,17-10-3-15</inkml:trace>
  <inkml:trace contextRef="#ctx0" brushRef="#br0" timeOffset="212661.1635">5938 9384 87 0,'-24'4'36'15,"11"8"1"-15,-7-2 0 16,3 5-32-16,-5 1-1 15,6 6 0-15,3-3-2 16,8 6 0-16,6-1 0 16,10 1 0-16,11-1-1 15,8 2 0-15,6-4 1 16,5 1-1-16,4 1 0 0,-5 0 1 15,-5 1-2-15,-8 4 1 16,-16 4-1-16,-10 2 1 16,-14 0-1-16,-9 2 1 15,-8-4-1-15,-1-4 0 16,0-6-1-16,3-14-2 15,10-5-3-15,2-25-15 16,24 3-17-16,0-23 0 16,19 0-1-16,1-13 2 15</inkml:trace>
  <inkml:trace contextRef="#ctx0" brushRef="#br0" timeOffset="212843.1739">6042 9392 88 0,'-17'3'35'15,"17"-3"1"-15,0 0 0 16,22 1-32-16,10-10-1 16,14-3-2-16,12 4-8 15,-2-12-28-15,10 5 0 16,-1-5-1-16,2 5-1 15</inkml:trace>
  <inkml:trace contextRef="#ctx1" brushRef="#br0">8640 16300 0,'69'-12'0</inkml:trace>
  <inkml:trace contextRef="#ctx0" brushRef="#br0" timeOffset="213271.1984">6816 9099 59 0,'4'-11'36'16,"-8"-4"-1"-16,4 15 1 16,-14-18-12-16,14 18-18 15,-27 6 0-15,11 11-1 16,-5 1-1-16,3 11-1 15,-2 3 0-15,5 9-1 16,3-1 0-16,5 3 0 16,6-4-1-16,10-2 0 15,6-5 0-15,7-10 0 16,6-12-1-16,6-7 0 0,1-14 1 15,2-10-1-15,-4-11 1 16,-5-5-1-16,-8-8 1 16,-10-2-1-16,-11 1 0 15,-9 1 0-15,-10 10 0 16,-11 12-1-16,-3 15-2 15,-9 13-3-15,12 22-29 16,-10 2-4-16,15 13 0 16,3-2-2-16</inkml:trace>
  <inkml:trace contextRef="#ctx0" brushRef="#br0" timeOffset="299428.1263">4915 10716 20 0,'0'0'24'0,"-12"8"2"16,12-8 1-16,0 0-18 16,7-11 0-16,-7 11-1 15,9-20 0-15,-9 20 0 16,9-24 1-16,-3 14-2 15,-8-10 0-15,6 7-2 16,-8-1 0-16,4 14-1 16,-1-20-1-16,1 20-1 15,-3-14 1-15,3 14-1 16,0 0 0-16,0 0-1 15,0 10 0-15,3 5 0 16,0 0 0-16,2 8 0 0,0 4-1 16,1 6 1-16,-3 5 0 15,3 5-1-15,-3 3 1 16,0 7-2-16,-1 7 1 15,1 8-2-15,-1 7 1 16,0 5 0-16,0 8 1 16,2 1-2-16,0 1 1 15,1-7 1-15,2-9 0 16,-1-14 1-16,-1-10-1 15,0-18 0-15,1-16-3 16,-6-16-2-16,14-12-6 16,-19-16-11-16,9 6-12 15,-8-9-3-15,2 6 2 16,-3 0 0-16</inkml:trace>
  <inkml:trace contextRef="#ctx0" brushRef="#br0" timeOffset="300335.1782">5276 10784 47 0,'-18'-2'31'16,"18"2"2"-16,-14-16-2 16,5 0-23-16,9 16 0 15,0-27-1-15,8 17 1 16,-3-11-2-16,14 8-1 15,-1-5-2-15,9 3 0 16,6-1-2-16,6 4 0 16,5-2 0-16,5 4-1 0,2 2 0 15,-2 1 0 1,0 2 0-16,0 1 0 0,-5 3 0 15,-6 1 0-15,-7 2 0 16,-3 1 1-16,-5 2-1 16,-4 1 0-16,-5 2 0 15,-5 1 1-15,-3 3-1 16,1-1 0-16,-5 1 1 15,1 4 0-15,-1-1-1 16,-2 2 1-16,2 0-1 16,-3 4 1-16,1 3-1 15,0 6 0-15,-4 8 1 16,2 6-2-16,0 3 1 15,2 5-2-15,-3 4 2 16,2-2-2-16,-1 0 2 0,0-1-2 16,2-4 1-16,0-10-1 15,-2-2 1-15,-1-12-1 16,3 0-2-16,-5-8-1 15,6 0-6-15,-11-13-19 16,10-4-5-16,0 0-1 16,-14 9 1-16</inkml:trace>
  <inkml:trace contextRef="#ctx0" brushRef="#br0" timeOffset="301162.2255">6533 10707 14 0,'23'-6'24'0,"-23"6"-1"15,16-9 1-15,-16 9-15 16,6-15-1-16,-6 15-2 16,0-18 1-16,0 18 1 15,-8-28 0-15,4 16 0 16,-9-7-1-16,7 7 0 15,-8-4-2-15,5 3-1 16,-3 1-1-16,12 12 0 0,-21-15 0 16,21 15 0-16,-16 0-1 15,16 0 0-15,-14 17 0 16,6-2 0-16,1 2-1 15,-1 2 0-15,1 0 1 16,4 4-1-16,-2-2 0 16,5 0 0-16,2-3-1 15,4 2 1-15,5-6 0 16,1 0 0-16,5-4 0 15,1-3 0-15,3-2 0 16,0-5 0-16,-2-6 0 16,1-2-1-16,-1-4 0 15,-1-2 1-15,-4-5-1 16,-2-4 0-16,-7 1 0 0,-1-4-1 15,-6 4 1-15,-5 3 0 16,-3 5-1-16,-5 4 0 16,-3 10-2-16,-3 1-2 15,4 21-14-15,-8-7-15 16,7 10-1-16,-4-3-2 15,9 3 1-15</inkml:trace>
  <inkml:trace contextRef="#ctx0" brushRef="#br0" timeOffset="350708.0594">5089 12168 22 0,'0'0'27'16,"-11"-5"0"-16,11 5-6 15,0 0-7-15,0 0-13 16,0 0 1-16,-9-10-1 0,9 10 1 15,0 0 0-15,0 0 0 16,-9-6 1-16,9 6 0 16,-13-1 0-16,13 1 0 15,-13 0 1-15,13 0-1 16,-17 1 0-16,17-1 0 15,-14-1 1-15,14 1-1 16,-13-2-1-16,13 2 0 16,0 0-1-16,0 0 1 15,-10-12-1-15,10 12 0 16,1-11 0-16,-1 11 0 15,8-12-1-15,-8 12 2 16,14-16-1-16,-3 7 0 16,2 0 1-16,1-1-1 0,1 0 0 15,1-2 0-15,3 2 0 16,-1 0-1-16,1 0 1 15,1 2-1-15,-4-1 0 16,2 2 0-16,0 3 0 16,-2-1 1-16,-2 2-1 15,-1 0 0-15,-1 1 1 16,1 2-1-16,0-1 0 15,-3 1 1-15,4 1-1 16,-1 0 0-16,-3 0 1 16,1 2-1-16,2-1 0 15,-3 1 0-15,3 2 0 16,-2 0 0-16,2 0 0 15,0 2 1-15,2 0-1 0,-4 1 0 16,3 1 0-16,0 1 1 16,-5 0-1-16,2 2 1 15,-3 1 0-15,1 0-1 16,-3 3 1-16,2-2 0 15,-2 1-1-15,-1 1 1 16,-1 0-1-16,1 2 0 16,-2-1 0-16,0 0 1 15,-2 1-1-15,-1 2 0 16,-1 1 1-16,-2 0-1 15,0-2 0-15,-3 1 1 16,-1 1-1-16,2-2 0 16,-1 2 0-16,1-1 0 0,-4-1 0 15,-1 2 0-15,1 0 1 16,0 1-2-16,-5 0 2 15,2 1-2-15,-3-2 1 16,-1-2 1-16,0 4-1 16,-3 0 0-16,0-1 0 15,-1-2 1-15,-1-1-1 16,0 1 0-16,0-2 1 15,-2 1-1-15,2-1 1 16,-1-2-1-16,0-1 0 16,-1 0 1-16,1 0-1 15,1 0 0-15,-2 0 0 16,0-2 0-16,0-1 0 15,-3 1 0-15,2 1 0 16,0-2 0-16,-4 1 0 0,2-2 0 16,-1 1 0-16,-1 0 0 15,-2 1 0-15,-2-1 0 16,1-2 0-16,0-2 0 15,2 2 0-15,1-2 0 16,3-2 0-16,3-1 0 16,1-2 0-16,6-2 0 15,2 1 0-15,13-2-1 16,-15-4 1-16,15 4 0 15,0 0 0-15,-2-14 0 16,2 14 0-16,8-14 0 16,-8 14 0-16,17-19-1 15,-4 8 1-15,3 0 0 16,0-2 0-16,4 2 0 0,0 0 0 15,3 3 0-15,1-2 0 16,2 2 0-16,-1 1 0 16,-1 0 0-16,2 1 0 15,1 3 0-15,-1-2 0 16,1 2 0-16,-1 2 0 15,1 2 0-15,-1 1 1 16,0 1-1-16,2 3 0 16,-1 1 0-16,0 2 1 15,1-1-1-15,0 3 0 16,1 0 0-16,2 1 0 15,-1 2 0-15,3-3 0 16,-1 2 0-16,2-2 0 16,2 0 0-16,-1-1 0 0,-2-2-1 15,3 1 1-15,-1 0-1 16,-2-1 0-16,-1-3 0 15,1 3-2-15,-5-4 0 16,2 4 0-16,-5-5-1 16,2 4-1-16,-5-9-3 15,8 14-12-15,-11-11-15 16,-2 2 0-16,-3-2 1 15,-2 1 1-15</inkml:trace>
  <inkml:trace contextRef="#ctx0" brushRef="#br0" timeOffset="352421.1573">6135 12235 48 0,'-13'10'31'15,"0"-1"0"-15,-2-2 0 16,-3 3-31-16,2-2-1 16,7 0 1-16,-5 0 0 15,2 0 1-15,1 3 1 16,-2-2 0-16,3 3 1 15,-4-1-1-15,4 4 1 16,-4-4 0-16,3 6-1 16,-3-3-1-16,3 2 1 15,-4 1 0-15,3 1-2 16,-1-2 1-16,1 1 0 15,0 3 1-15,2 1-3 16,-2-3 1-16,3 1 0 16,2 0 0-16,0 1-1 0,0 0 1 15,2-1 0-15,2-2-1 16,2 1 2-16,-3-1-1 15,7 3 1-15,-5-3 1 16,5 0 0-16,1-1-1 16,3 2 0-16,3-3 1 15,2 1-1-15,3-2 0 16,4-1 0-16,1-1 0 15,4 1 0-15,1-2-1 16,4 1 1-16,3-3-1 16,-2 1 1-16,3 1-1 15,3-1 0-15,0-1 1 16,0-1-1-16,1 0 0 15,1 1 0-15,1-3 0 16,-2-1 1-16,0-1-1 0,1-3 0 16,-1-1 0-16,-2 0 0 15,-3-1-1-15,-2-2 1 16,-1-3 0-16,-3 2 0 15,-2-2 0-15,-3-2 0 16,-3 0 0-16,-1-1 0 16,-3-5 0-16,1-1 0 15,-5-2 0-15,-1-2 0 16,-2 1 0-16,-1-3 0 15,-5-1 0-15,3-1 0 16,-3 1 0-16,-3-2 1 16,-1 1-1-16,1 0 0 15,0 0 0-15,-3 0 0 16,-1-2 0-16,-1 3 1 0,0-1-1 15,-2 3 1-15,0-1-1 16,-2-1 1-16,1 1 0 16,1 2 0-16,-1 1-1 15,1 0 1-15,0 1-1 16,-2 0 0-16,3 1 1 15,-1 0-1-15,1 3 0 16,0 0 0-16,1 1 0 16,1-1 0-16,-2 2 0 15,8 11 0-15,-13-19 0 16,13 19 0-16,-15-15 0 15,15 15 0-15,-21-10 0 16,12 7 0-16,-4 0 0 16,1 1 0-16,-1 2 0 0,0 0 0 15,-1 1 0-15,0 0 0 16,0 2 0-16,-1-1 1 15,0 0-1-15,-1 0 0 16,0 2 0-16,0-2 0 16,1 2 0-16,0-2 0 15,1 1 0-15,0 0 0 16,0 0 0-16,2 0 0 15,-1-1 0-15,3-1-1 16,10-1 1-16,-15 2-1 16,15-2 0-16,-10 1-2 15,10-1-3-15,-12 0-25 16,12 0-4-16,0 0-2 0,0 0 1 15</inkml:trace>
  <inkml:trace contextRef="#ctx0" brushRef="#br0" timeOffset="359128.541">6696 11988 9 0,'-23'0'25'0,"23"0"0"0,-22 0-6 16,8-3-10-1,14 3-5-15,-19-3-2 0,19 3-2 16,-11-1 0-16,11 1 0 16,0 0 0-16,0 0 0 15,0 0 2-15,0 0 0 16,-10-3 1-16,10 3 0 15,0 0 0-15,0 0 1 16,0 0-2-16,0 0 1 16,0 0-2-16,9 10 0 15,-9-10 0-15,0 0-1 16,0 0 0-16,9 11 0 15,-9-11 1-15,0 0-1 16,3 10 0-16,-3-10 0 16,0 0 1-16,2 10-1 15,-2-10 2-15,0 0-1 0,0 0 1 16,-2 14 1-16,2-14-1 15,0 0 0-15,0 0 1 16,-11 14-1-16,11-14-1 16,0 0 0-16,-10 10 0 15,10-10 0-15,0 0 0 16,0 0 0-16,0 0-1 15,0 0 0-15,0 0 0 16,0 0 1-16,0 0-1 16,0 0 0-16,0 0 0 15,-5 11 0-15,5-11 0 16,0 0 0-16,0 0 0 15,0 0 0-15,0 0 1 0,0 0-1 16,12-3 0-16,-12 3 0 16,0 0 0-16,10-4 1 15,-10 4-1-15,0 0 0 16,14-6 0-16,-14 6 1 15,10-5-1-15,-10 5 0 16,0 0 0-16,13-3 0 16,-13 3 0-16,0 0 0 15,13-4 0-15,-13 4 1 16,0 0-1-16,0 0 0 15,0 0 1-15,10-3-1 16,-10 3 0-16,0 0 1 16,0 0-1-16,0 0 0 15,0 0 0-15,0 0 1 0,0 0-1 16,0 0 0-16,0 0 0 15,0 0 0-15,0 0 0 16,0 0 0-16,4-10 0 16,-4 10 1-16,0 0-1 15,0 0 0-15,0 0 0 16,0 0 1-16,0 0-1 15,0 0 0-15,0 0 0 16,0 0 0-16,0 0 0 16,0 0 0-16,0 0 1 15,0 0-1-15,0 0 0 16,-4 10 1-16,4-10-1 15,0 0 0-15,-4 14 0 16,4-14 1-16,-5 11-1 0,5-11 0 16,-2 12 0-16,2-12 0 15,-4 11 0-15,4-11 1 16,-3 15-1-16,3-15 0 15,-4 14 0-15,4-14 0 16,-2 12 0-16,2-12 0 16,0 0 0-16,-2 12 0 15,2-12 0-15,0 0 0 16,0 0 0-16,0 0 0 15,0 0 0-15,0 0 0 16,0 0 0-16,0 0 0 16,0 0 0-16,0 0 0 15,0 0 0-15,0 0 0 16,0 0 1-16,0 0-1 15,0 0 0-15,0 0 0 0,0 0 0 16,0 0 0-16,0 0 0 16,0 0 0-16,0 0 0 15,0 0 0-15,11-10-1 16,-11 10 1-16,0 0 0 15,0 0 0-15,0 0 0 16,0 0 0-16,10-10 0 16,-10 10 0-16,0 0 0 15,3-13 0-15,-3 13 0 16,-1-11 0-16,1 11 1 15,-1-13-1-15,1 13 0 16,-4-13 0-16,4 13 0 16,-3-15 0-16,3 15 0 0,-5-16 0 15,5 16 0-15,-4-15 0 16,4 15 0-16,-9-13 1 15,9 13-1-15,-7-11 1 16,7 11 0-16,-10-7-1 16,10 7 1-16,-13-5 0 15,13 5 0-15,-12 0-1 16,12 0 0-16,-13 7 0 15,13-7 0-15,-13 12 0 16,13-12 0-16,-9 18 0 16,7-7 0-16,-1 0 1 15,3 3-1-15,0-1 0 16,1-1 0-16,3 4 0 15,0-3 0-15,1 1 0 0,1 0 0 16,1-3 0-16,0 4 0 16,1-4 0-16,-1-1 0 15,-7-10 0-15,13 16-1 16,-13-16 1-16,13 9 0 15,-13-9 0-15,11 0 0 16,-11 0 0-16,0 0 0 16,16-17 0-16,-16 17-1 15,8-21 1-15,-5 6-1 16,-1 2 1-16,-1-2 0 15,-1 1-1-15,-1 1 0 16,-5-2-1-16,3 5 0 16,-5-3 0-16,8 13-3 15,-19-21-2-15,19 21-14 0,-14-9-10 16,14 9-3-16,-14-14 3 15</inkml:trace>
  <inkml:trace contextRef="#ctx0" brushRef="#br0" timeOffset="391934.4174">4849 13558 45 0,'0'0'29'16,"-13"6"-1"-16,15 5-3 15,-14-11-13-15,13 11-4 16,-1-11-1-16,-6 11 0 15,6-11-2-15,0 0 1 16,0 0-2-16,0 0-1 16,0 0-1-16,0 0 0 15,-7-19 0-15,7 8 0 16,-1-7-1-16,3 0 1 0,2-4-1 15,5 3 0-15,4-5 0 16,4 3-1-16,6 2 1 16,8 2 0-16,3 2-1 15,4 7 1-15,1 2-1 16,-2 9 1-16,-4 8-1 15,0 8 1-15,-9 11-1 16,-6 7 1-16,-5 11 0 16,-7 6 0-16,-3 8 0 15,-5 3 0-15,-4 3 0 16,-1 1 0-16,-4-2 0 15,-3-2-2-15,-6-6 1 16,-2-3 0-16,-6-10 0 16,1-4-1-16,-6-10 1 15,1-8-1-15,-4-10 1 16,1-9 0-16,-3-7 0 15,1-6-1-15,1-6 1 0,-1-3-1 16,4-3 0-16,2-2-1 16,7-3 1-16,5 2 2 15,9-1-2-15,9-1 2 16,9 4-1-16,10-1 1 15,10 3 0-15,6 7 0 16,6 5 0-16,5 7-1 16,4 4 0-16,-1 12 1 15,0 9-1-15,-3 5-1 16,1 3 1-16,-6 4-1 15,0 0 1-15,-2 0-1 16,-5-5 2-16,0-8-3 0,-3-4 1 16,-2-11-1-16,4-4-4 15,-18-22-27-15,14 6-5 16,-11-12-2-16,3 1 0 15</inkml:trace>
  <inkml:trace contextRef="#ctx0" brushRef="#br0" timeOffset="392969.4766">5598 13637 60 0,'-18'-1'37'16,"18"1"0"-16,-12-15 2 15,17 3-33-15,-9-9 0 16,9 2-2-16,-2-6 0 15,6-1-2-15,1-1 0 16,5-1 0-16,5 3-1 0,3 3 0 16,2 3-1-16,4 4 0 15,4 5 0-15,4 5 0 16,-2 9 0-16,2 8 1 15,0 8-2-15,-3 9 2 16,-1 10-1-16,-2 11 1 16,-8 5-1-16,-4 8 1 15,-11 2 0-15,-7 4 0 16,-9-4-1-16,-5-2 2 15,-8-4-2-15,-3-7 0 16,-5-8 0-16,-3-5 0 16,-1-8 0-16,-3-6 0 15,2-5 0-15,-3-6-1 16,1-6 2-16,2-5-2 0,4-1 1 15,3-6-1-15,6-3 0 16,8-2 0-16,4-3 0 16,8-3 0-16,7-1 0 15,9 2 2-15,5-5-1 16,5 2 1-16,8 2 0 15,3 2 1-15,2 1-1 16,4 5 0-16,2 6 0 16,-2 2-1-16,-2 12 0 15,0 2-1-15,-5 6 1 16,-2 4-1-16,-7 3 1 15,-1 2 0-15,-6 0 1 16,0-5-2-16,-1-3 1 0,0-5 1 16,0-6-2-16,1-8-1 15,4-4-3-15,-9-17-13 16,14 6-22-16,-13-12 1 15,7 5-3-15,-10-6 2 16</inkml:trace>
  <inkml:trace contextRef="#ctx0" brushRef="#br0" timeOffset="393770.5224">6506 13415 43 0,'0'0'36'0,"18"0"1"16,-18 0 1-16,8-11-21 15,-8-1-10-15,0 12-1 16,2-19-1-16,-2 19-2 0,-10-17 1 16,10 17-1-16,-23-6-2 15,10 9 1-15,-3 3-1 16,-2 7 0-16,2 3 0 15,2 5 0-15,4 4 0 16,2 3 0-16,3 1 0 16,7 1 0-16,3-4-1 15,7 2 1-15,1-6-1 16,5-5 1-16,2-8 0 15,0-9-1-15,2-9 0 16,-2-11 0-16,-1-7 0 16,-10-9-1-16,-3-1 0 15,-4 0-1-15,-4 6 0 0,-13 7-2 16,-4 15-2-1,-13-2-20-15,8 27-14 0,-4 3 1 16,2 15-2-16,-3 2 2 16</inkml:trace>
  <inkml:trace contextRef="#ctx0" brushRef="#br0" timeOffset="451507.8248">5077 14893 12 0,'0'0'16'16,"0"0"-3"-16,0 0-4 15,0 0 2-15,0 0-8 16,0 0 0-16,0 0 1 16,0 0 1-16,0 0 0 15,0 0 1-15,2 9-1 0,-2-9 1 16,0 0 0-16,0 0-1 15,0 0 1-15,0 0-2 16,0 0 0-16,0 0 0 16,0 0 0-16,0 0-1 15,0 0 0-15,0 0 0 16,0 0-1-16,0 0 0 15,0 0 0-15,-2-10-1 16,2 10 1-16,7-12-1 16,-7 12 0-16,9-10 0 15,-9 10-1-15,15-9 1 16,-4 4-1-16,-1 0 0 15,3 3 1-15,1 0-1 16,0-1 0-16,-2 1 0 16,6 2 0-16,-2 0 0 0,1 1 1 15,2 0-1-15,-1 4 1 16,-1 0 0-16,1 3 0 15,-5 1 0-15,1 4 1 16,-5-2-1-16,-1 5 0 16,-2-1 1-16,0 3-1 15,-3 0 0-15,2-1 0 16,-4 2 1-16,0 4-2 15,-1-1 1-15,-1-1-1 16,-1 2 1-16,-3 2-1 16,2-1 0-16,-4 3 1 15,2-4-1-15,-1 2 1 16,-3-2 0-16,0 1-1 15,-1-2 1-15,0 0 0 0,-3-3-1 16,1-3 1-16,-5 2 0 16,3-3-1-16,1 1 1 15,-1-4-1-15,0 1 0 16,-1-1 1-16,1 0-1 15,0-2 1-15,0 1-1 16,-1-1 0-16,1-1 0 16,0 0 1-16,2 0-1 15,0 0 0-15,1-1 0 16,0 0 1-16,0 0-1 15,11-8 0-15,-19 15 0 16,8-7 0-16,0 0 0 16,11-8-2-16,-21 16 1 15,10-10-1-15,11-6 2 16,-21 12-3-16,21-12 3 0,-18 8-2 15,18-8 1-15,-20 5 1 16,20-5 0-16,-16 5 0 16,16-5 0-16,-15 3 0 15,15-3 0-15,-10 3 0 16,10-3 1-16,0 0-1 15,0 0-1-15,0 0 1 16,-11-1 0-16,11 1 0 16,0 0 0-16,0 0 0 15,0 0 0-15,0 0-1 16,0 0 1-16,0 0 0 15,-9-3 0-15,9 3 0 16,0 0 0-16,0 0-1 16,0 0 1-16,0 0 0 0,0 0 0 15,0 0 0-15,10-10 0 16,-10 10 0-16,13-7 0 15,-13 7 0-15,20-6 0 16,-6 3 0-16,0-1 0 16,2 3 2-16,1 1-1 15,1 1-1-15,1 0 0 16,1 2 1-16,2-1-1 15,-2 2 0-15,2 1 0 16,-2-1-1-16,1 0 1 16,1 0 0-16,-1 0 0 15,0 1 0-15,0 1 0 16,1-3 0-16,0 1 1 15,-1-1-1-15,2 0 0 0,0-1 0 16,0-2 0-16,-1 1 0 16,0 0 0-16,-2-3-1 15,2 0 0-15,-4-2 0 16,2 1-3-16,-2-4 2 15,1 2-3-15,-4-8-2 16,10 13-7-16,-15-12-22 16,13 8-3-16,-9-6 2 15</inkml:trace>
  <inkml:trace contextRef="#ctx0" brushRef="#br0" timeOffset="454759.0107">6649 14901 15 0,'0'0'30'0,"0"0"2"15,0 0-7-15,-15-3-14 16,15 3-3-16,0 0-2 16,0 0-1-16,0 0 0 0,0 0-2 15,-12 10 0-15,12-10-1 16,0 0 0-16,-9 10 0 15,9-10 0-15,-9 11-1 16,9-11 1-16,-10 12-1 16,10-12 0-16,-9 19 1 15,9-19-2-15,-11 19 1 16,11-19 0-16,-7 21 0 15,4-10-1-15,2 0 1 16,-1-1 0-16,2-10 0 16,3 19 0-16,-3-19 0 15,8 15 0-15,-8-15-1 16,14 13 1-16,-14-13-1 15,20 6 0-15,-8-2 2 0,-2-4-2 16,3 1 0-16,0-2 0 16,-2-3 1-16,1 1-1 15,-1 0 0-15,-11 3 0 16,19-9 0-16,-19 9 0 15,17-11 0-15,-17 11 0 16,13-13 0-16,-13 13 0 16,12-14-1-16,-12 14 1 15,8-13-2-15,-8 13 2 16,3-14 0-16,-3 14 0 15,0-16 0-15,0 16 0 16,-9-17 0-16,9 17 2 16,-13-16-2-16,13 16 0 15,-17-15 0-15,4 10 0 16,3-1 1-16,-3 2-1 0,-1 2 0 15,-1 2 0-15,1-1 0 16,0 1 0-16,2 0 0 16,0 0 0-16,0-1-1 15,12 1-1-15,-17-3-1 16,17 3-2-16,-14-8-17 15,14 8-14-15,0 0-2 16,0 0 1-16</inkml:trace>
  <inkml:trace contextRef="#ctx0" brushRef="#br0" timeOffset="511053.2306">4952 16252 24 0,'0'0'17'0,"-1"-10"-2"0,1 10-1 16,0 0-5-16,0 0-3 15,0 0-2-15,0 0-2 16,0-10-1-16,0 10 1 15,0 0-1-15,0 0 0 16,0 0 0-16,0 0 1 16,0 0-1-16,0 0 1 15,-10-11 0-15,10 11 0 16,-8-11 0-16,8 11 0 15,-10-15 1-15,10 15-1 16,-5-19 0-16,9 9-1 16,0-3 0-16,6 2 0 15,4-3 0-15,5 2-1 16,2 2 1-16,5 2-1 0,0 1 1 15,1 5-1-15,2 3 0 16,-1 1 1-16,-2 6-1 16,0 1 0-16,-1 4-1 15,-3 1 2-15,0 3-1 16,-2 2 0-16,-4 5 1 15,-3 4 0-15,-5-2 0 16,-8 4-1-16,-5-1 1 16,-6 0-2-16,-8 1 3 15,-6-4-3-15,-4-5 2 16,-8 0-2-16,-1-6 1 15,-3-1 0-15,-1-3 0 16,-1-2 0-16,2-2 0 16,1-3 0-16,7-3 0 15,5-1-1-15,8-2 1 0,6-3-1 16,14 5 1-16,0-14-2 15,11 10 1-15,3-3 0 16,8 2 0-16,-3-1 0 16,7 3 0-16,0 2 1 15,1 2 0-15,2 2 0 16,1 2 1-16,4 2 0 15,-1 2 0-15,4 5 0 16,1 1 0-16,0 4-1 16,1 7 1-16,-1 1-1 15,-2 3 1-15,-1 6-1 16,-5 1 0-16,-4 2 0 0,-6-2 0 15,-4 2 1-15,-7-5-1 16,-6-1 0-16,-7-4 0 16,-9 0 1-16,-7 0-2 15,-10 0 2-15,-8-5-1 16,-12-3 0-16,-10-4 0 15,-7-3 1-15,-6-5-1 16,-5-3 0-16,-3-7-2 16,-1-10-3-16,17 8-22 15,-2-10-7-15,17-3 2 16</inkml:trace>
  <inkml:trace contextRef="#ctx0" brushRef="#br0" timeOffset="512075.289">6026 16308 0 0,'0'0'23'15,"0"0"0"-15,-17 4-21 16,17-4-1-16,0 0-1 16,0 0 0-16,7-10 2 15,-7 10 0-15,10-10 2 16,-10 10 1-16,2-14 1 15,-8-2 0-15,6 16 2 16,-11-22 1-16,11 22-2 16,-22-20 0-16,22 20-1 15,-25-17-2-15,13 13-1 0,-7 1 0 16,3 5-1-16,-3 2-1 15,0 5 0-15,-5 7-1 16,0 4 1-16,-3 5 0 16,0 5-1-16,-5 2 1 15,3 6-2-15,0 3 2 16,0 5-2-16,5 1 2 15,0 4-2-15,8 2 1 16,4 1 0-16,9 0 0 16,7-2 0-16,11-6 0 15,11-2 1-15,10-9-1 16,8-5 0-16,9-12 0 0,10-5 0 15,4-10 0 1,3-6 0-16,2-9-1 0,-2-7 1 16,-5-11 0-16,-8-8-1 15,-7-10 2-15,-15-7-1 16,-13-4 2-16,-10-5 0 15,-17-2-2-15,-8-3 2 16,-13 3-2-16,-11 7-1 16,-10 14-3-16,-12 4-15 15,-1 25-15-15,-6 8 1 16,-2 12 0-16</inkml:trace>
  <inkml:trace contextRef="#ctx0" brushRef="#br0" timeOffset="513111.3483">6689 16178 14 0,'0'0'29'0,"0"0"1"16,0 0-1-16,0 0-30 15,-10-6-2-15,10 6-1 16,0 0-2-16,-18-8-2 15,18 8 4-15,-19-3 1 16,5 2 4-16,-2 2 1 16,-6-3 2-16,2 8 2 15,-8-6 1-15,7 11 0 16,-10-4 0-16,9 9-2 15,-2 3-3-15,7 2 0 16,1 2-1-16,8 0-1 0,11 0-1 16,1-6-1-16,14 4-1 15,3-12-3-15,12 0 1 16,0-12-1-16,8 1 2 15,-1-12 1-15,2-1 1 16,0-7 3-16,-5-4 0 16,-3 0 3-16,-10-6 0 15,-4 3 0-15,-13 1-3 16,-13 7-2-16,-10 5-10 15,-15 4-19-15,-10 6 1 16</inkml:trace>
  <inkml:trace contextRef="#ctx0" brushRef="#br0" timeOffset="564782.3037">4850 17650 15 0,'0'0'28'0,"0"0"-12"15,0 0-7-15,-2-9-2 0,2 9 4 16,0 0-2-16,11-6-1 15,-11 6-2-15,0 0-1 16,0 0 0-16,12-8 3 16,-12 8-2-16,0 0-3 15,0 0 0-15,0 0 0 16,0 0 0-16,0 0 0 15,-12-6-1-15,12 6 0 16,0 0 0-16,5-11 0 16,-5 11-1-16,8-12 0 15,-8 12-1-15,13-15 0 16,-3 7 1-16,2-1-1 15,2 1 1-15,3-3-1 16,3 2 0-16,2 0 1 0,-1 0-1 16,1 1 1-16,1 1-1 15,1 2 1-15,-1 2-1 16,-1 3 1-16,-2 1-1 15,-2 3 1-15,0 1-1 16,-1 3 0-16,-2 6 1 16,-2 1-1-16,1 0 0 15,-1 3 0-15,-2 0 0 16,-2-1 1-16,2-1-1 15,-3 1 0-15,0 1 0 16,-4-1 1-16,-2-2-1 16,1 1 2-16,-3 0-2 15,0-16 1-15,0 0-1 0,0 0 0 16,0 0 1-16,-12 53-1 15,12-53 0-15,0 0 0 16,0 0 0-16,-29 47 0 16,29-47 0-16,0 0 1 15,0 0-1-15,-46 38 0 16,46-38 0-16,0 0 0 15,0 0 0-15,-50 36 0 16,50-36 0-16,0 0 0 16,0 0 0-16,0 0 0 15,-55 25 0-15,55-25 0 16,0 0 0-16,0 0 0 15,0 0 0-15,0 0 0 16,0 0 0-16,0 0 0 0,0 0 0 16,0 0 0-16,0 0 0 15,0 0 3-15,0 0-2 16,0 0-1-16,0 0 0 15,59-15 1-15,-59 15-1 16,0 0 0-16,51 7 2 16,-51-7-3-16,0 0 2 15,59 19 1-15,-59-19-1 16,0 0-2-16,62 37 3 15,-62-37-1-15,0 0-1 16,53 51 0-16,-53-51 0 16,0 0 1-16,42 62-1 15,-42-62 3-15,19 43-3 16,-19-43 1-16,15 47-1 0,-15-47-1 15,10 45 1-15,-10-45-2 16,3 43 3-16,-3-43-1 16,0 0 1-16,-9 56-1 15,9-56 0-15,0 0 0 16,-28 50 0-16,28-50 2 15,0 0-1-15,-43 41-1 16,43-41 0-16,0 0 1 16,-57 33 1-16,57-33 2 15,0 0-2-15,-68 22-1 16,68-22 0-16,-52 9-1 15,52-9 2-15,-55 1-1 16,55-1 0-16,-55-7-1 16,55 7 0-16,-57-14 1 15,57 14 0-15,-53-21-2 0,53 21-3 16,-50-26-1-16,50 26-4 15,-47-26-33-15,47 26 2 16,0 0-3-16,-43-54 0 16</inkml:trace>
  <inkml:trace contextRef="#ctx0" brushRef="#br0" timeOffset="567944.4846">6005 17554 10 0,'0'0'32'0,"11"-3"1"15,-11 3 2-15,10-10-24 16,5 5-3-16,-15 5-1 0,15-10-2 16,-15 10-1-16,11-6 0 15,-11 6-1-15,0 0-1 16,0 0 0-16,0 0 0 15,0 0 0-15,0 0 0 16,0 0 0-16,0 0 0 16,-11-5 0-16,11 5 0 15,-14-7 0-15,14 7-1 16,-23-8 0-16,10 6 0 15,-4-3 1-15,-1 4-2 16,0-2 1-16,-2 4 0 16,-1 1-1-16,0 2 1 15,-2 1-1-15,1 0 0 16,2 1 1-16,0 2-1 0,-1 3 0 15,3-3 1-15,-1 4-1 16,1 1 0-16,3-1 0 16,0 3 0-16,0 4 0 15,4-2 0-15,0 4 0 16,1 2 1-16,3-1-2 15,7-22 2-15,0 0-2 16,0 0 1-16,-10 54 0 16,10-54 0-16,0 0 0 15,2 47-1-15,-2-47 1 16,0 0 0-16,8 50 1 15,-8-50 0-15,0 0 0 16,24 38-2-16,-24-38 2 0,0 0 1 16,0 0-1-16,48 45 0 15,-48-45-1-15,0 0-1 16,52 16-1-16,-52-16 4 15,0 0-4-15,56-1 1 16,-56 1 0-16,0 0 0 16,58-22 1-16,-18 3 0 15,-10-8 1-15,-1-1-1 16,-8 0 0-16,-4-3 0 15,-8 0 0-15,3 2 0 16,-10 1 1-16,3 3-1 16,0 1 0-16,-4 1 0 15,1-2 0-15,-2 4 0 16,0 1 1-16,0 3-1 15,-1 4 0-15,1 13 0 0,0-17 1 16,0 17-1-16,0 0 1 16,0 0-1-16,0 0 0 15,0 0 0-15,0 0 1 16,0 0-1-16,0 0 0 15,0 0 0-15,0 0 0 16,2 17 1-16,-1-5-1 16,0 3 0-16,2 3 1 15,-1 5-1-15,0 4 0 16,-2-27 1-16,0 0 3 15,4 54-4-15,-4-54 1 16,1 51 0-16,-1-51 0 16,4 57-3-16,-4-57 4 15,3 62-2-15,-3-62-2 0,6 64 3 16,-6-64-1-16,4 68-2 15,-4-68 3-15,5 72-2 16,-5-72 2-16,5 71-3 16,-5-71 3-16,4 65-4 15,-4-65 3-15,5 55 1 16,-5-55-1-16,5 44 2 15,-5-44-4-15,0 0 1 16,4 43-2-16,-4-43 0 16,0 0-2-16,0 0-3 15,0 0-23-15,0 0-9 16,0 0 0-16,0 0 0 15</inkml:trace>
  <inkml:trace contextRef="#ctx0" brushRef="#br0" timeOffset="568664.5258">6496 17586 1 0,'0'0'33'0,"0"0"1"16,-3-12 1-16,3 12-20 15,0 0-3-15,0 0-1 16,-5-13-3-16,5 13-1 16,0 0-3-16,0 0 0 15,-16 11-2-15,16-11 2 16,-15 15-2-16,7-4 0 15,-3 2-1-15,2 4 0 16,1-1 0-16,2-2 0 16,0 3 0-16,4 0-1 15,2-4 1-15,3 1-1 0,3 0 0 16,-6-14 1-16,21 16-1 15,-9-9 1-15,1-5-1 16,1 1 1-16,0-2-1 16,1-5 0-16,-1 0 1 15,0-2-2-15,-3-3 2 16,1 2-1-16,-1-2 0 15,-11 9 0-15,16-21-1 16,-9 11 1-16,-3-1 1 16,0 1-1-16,-4 10 0 15,3-23 0-15,-4 11 0 16,-2-3 0-16,-3 1 0 15,-1 2 1-15,-2 0-1 0,-3 1 0 16,-1 1 0-16,-3 2 0 16,0 4-1-16,-3 0-1 15,2 7-1-15,-4-3-8 16,21 0-27-16,-26 8-1 15,26-8-1-15,-12 1 0 16</inkml:trace>
  <inkml:trace contextRef="#ctx0" brushRef="#br0" timeOffset="590447.7717">828 17928 24 0,'-23'-43'31'0,"23"43"2"15,0 0-1-15,0 0-20 16,0 0-3-16,0 0-1 16,0 0-3-16,0 0 0 15,0 0-1-15,0 0 4 16,0 0-5-16,0 0-1 15,0 0-1-15,0 0 3 16,0 0-1-16,0 0 0 16,0 0 0-16,-5 51-4 15,5-51 4-15,15 59-4 16,-15-59 3-16,19 76-3 15,-9-36 2-15,1 2-1 16,-2-3 1-16,-9-39 0 16,20 74 0-16,-20-74-1 0,16 62 1 15,-16-62-1-15,9 42 1 16,-9-42-1-16,0 0 0 15,0 0 1-15,0 0-1 16,0 0 2-16,-6-41-3 16,6 41 2-16,-9-63-3 15,9 63 1-15,-8-73-1 16,8 73 2-16,-7-74-2 15,7 74 2-15,1-65 0 16,-1 65-2-16,8-46 2 16,-8 46 2-16,0 0 0 15,0 0-2-15,47-19 2 16,-47 19-3-16,0 0 3 15,48 57 1-15,-48-57-2 0,30 65-3 16,-30-65 3-16,30 75-3 16,-30-75 1-16,27 76 4 15,-27-76-4-15,21 67-2 16,-21-67 3-16,15 52 0 15,-15-52-1-15,0 0 3 16,0 0-2-16,0 0-3 16,0 0 3-16,0 0-2 15,0 0 1-15,7-61 5 16,-7 61-6-16,-1-68 0 15,1 68 0-15,1-73 3 16,-1 73-2-16,6-73 2 16,-6 73-2-16,8-64-1 0,-8 64 2 15,13-53 1 1,-13 53-1-16,0 0 1 0,0 0 0 15,33-41-2-15,-33 41 3 16,0 0-1-16,0 0 1 16,44 45-4-16,-44-45 4 15,22 46-4-15,-22-46 3 16,18 57 0-16,-18-57-2 15,16 64-2-15,-16-64 1 16,15 65 2-16,-15-65-7 16,10 59-4-16,-10-59-29 15,7 55 0-15,-7-55-2 16,0 0 5-16</inkml:trace>
  <inkml:trace contextRef="#ctx0" brushRef="#br0" timeOffset="595100.0378">1660 17949 9 0,'0'0'29'15,"0"0"-1"-15,0 0 2 16,0 0-20-16,-52-15-5 15,52 15-2-15,0 0-1 16,0 0 0-16,0 0-1 16,0 0 1-16,-47 19 0 15,47-19 0-15,0 0 1 16,0 0 1-16,0 0 0 15,0 0 0-15,0 0 0 16,0 0 0-16,0 0 0 16,0 0-1-16,0 0-1 15,0 0 0-15,0 0 1 16,0 0-1-16,0 0 1 15,0 0 0-15,0 0-1 16,0 0-1-16,0 0 1 0,0 0-1 16,0 0-3-16,0 0 4 15,0 0-2-15,0 0 1 16,0 0-1-16,0 0 1 15,0 0 0-15,0 0 0 16,0 0 3-16,0 0-3 16,0 0-4-16,0 0 0 15,0 0 4-15,0 0 0 16,0 0-1-16,0 0-1 15,0 0-1-15,0 0 3 16,0 0 1-16,-24 41-1 16,24-41-3-16,0 0 0 15,0 0 0-15,0 0 2 0,0 0 0 16,0 0-2-16,0 0 2 15,-27 44 1-15,27-44-1 16,0 0 1-16,0 0 0 16,0 0 0-16,0 0 0 15,0 0 1-15,0 0-1 16,0 0-3-16,0 0 3 15,0 0 0-15,0 0 0 16,0 0-1-16,0 0 1 16,0 0 0-16,0 0 0 15,0 0 2-15,0 0-3 16,0 0 0-16,0 0-1 15,0 0 1-15,0 0 0 16,0 0-2-16,0 0 1 0,0 0 0 16,0 0 0-16,0 0-1 15,0 0 2-15,0 0-1 16,0 0 0-16,0 0 2 15,0 0-1-15,0 0 0 16,0 0 0-16,0 0 0 16,0 0 0-16,0 0 0 15,0 0 1-15,0 0-1 16,0 0 0-16,47-33 4 15,-47 33-4-15,0 0 0 16,0 0 0-16,0 0 1 16,0 0-1-16,0 0 0 15,0 0 0-15,0 0-4 16,0 0 4-16,51-25 0 0,-51 25 0 15,0 0 0-15,0 0 0 16,0 0 0-16,0 0 0 16,54-32 3-16,-54 32-3 15,0 0-1-15,0 0 1 16,0 0 0-16,50-36 0 15,-50 36-1-15,0 0 4 16,0 0-6-16,0 0 3 16,0 0-1-16,35-47 4 15,-35 47-1-15,0 0-3 16,0 0 0-16,0 0-3 15,0 0 4-15,0 0 2 16,0 0-2-16,-42-41-4 16,42 41 2-16,0 0 2 0,0 0 2 15,0 0 2-15,-57-1-4 16,57 1-1-16,0 0 4 15,0 0 1-15,-49 18-5 16,49-18 1-16,0 0-3 16,0 0 5-16,0 0-3 15,-48 54 0-15,48-54-1 16,0 0 1-16,-21 46 0 15,21-46 2-15,0 0-2 16,-8 54-2-16,8-54 5 16,0 0-2-16,6 60 0 15,-6-60 1-15,0 0 1 16,18 57-2-16,-18-57 3 15,0 0-3-15,34 49 1 16,-34-49-2-16,0 0 1 0,0 0 0 16,56 44-1-16,-56-44 1 15,0 0-1-15,47 15-1 16,-47-15-1-16,0 0-3 15,0 0-5-15,60 2-26 16,-60-2-1-16,0 0-1 16,0 0-1-16</inkml:trace>
  <inkml:trace contextRef="#ctx0" brushRef="#br0" timeOffset="596264.1044">1945 17692 8 0,'-15'0'30'0,"15"0"0"15,-13-2 1-15,13 2-25 16,0 0-1-16,-12-8-3 16,12 8 0-16,0 0-1 15,0 0 1-15,0 0 1 16,0 0 0-16,5 12 0 15,-5-12 2-15,1 11-1 16,-1-11 0-16,1 15 0 16,3-4 0-16,-4-11-1 15,0 0-2-15,0 0 4 16,0 0-1-16,0 0-2 15,10 53 1-15,-10-53 2 16,0 0-1-16,0 0-4 0,8 55 1 16,-8-55-4-16,0 0 4 15,9 42-1-15,-9-42-2 16,0 0 1-16,11 53-2 15,-11-53 6-15,0 0-2 16,8 54 1-16,-8-54-4 16,0 0 4-16,10 58-3 15,-10-58 1-15,0 0-1 16,11 54 0-16,-11-54-1 15,0 0 1-15,10 49 1 16,-10-49-1-16,0 0 1 16,11 47-1-16,-11-47 1 15,0 0-1-15,12 40-1 16,-12-40-2-16,0 0-2 0,0 0-1 15,12 41-4-15,-12-41-18 16,0 0-10-16,0 0 3 16</inkml:trace>
  <inkml:trace contextRef="#ctx0" brushRef="#br0" timeOffset="597330.1653">2252 17731 3 0,'0'0'28'15,"0"0"0"-15,0 0-11 16,0 0-7-16,0 0-3 16,0 0 0-16,-6-12-2 15,6 12 0-15,0 0-1 16,-5-12 0-16,5 12 1 15,0 0-1-15,0 0 0 16,0 0 0-16,0 0-1 16,-4-11 0-16,4 11-1 15,0 0 0-15,0 0 0 16,0 0 0-16,0 0-1 15,0 0 1-15,0 0-1 16,-3 17 1-16,3-17 0 0,-3 18-1 16,3-18 1-16,0 0-1 15,0 0 0-15,0 0 3 16,0 0-3-16,-10 55 0 15,10-55-1-15,0 0-1 16,0 0 1-16,-4 64 1 16,4-64-1-16,0 0-1 15,0 43 4-15,0-43-1 16,0 0-1-16,4 58 2 15,-4-58-1-15,4 42 0 16,-4-42-3-16,5 41 1 16,-5-41-3-16,5 39 3 15,-5-39-3-15,0 0 2 16,11 58 1-16,-11-58-1 0,0 0 3 15,9 55-3-15,-9-55 2 16,0 0-3-16,5 48 2 16,-5-48-5-16,0 0-1 15,0 0-5-15,-3 47-24 16,3-47-3-16,0 0 1 15,0 0 1-15</inkml:trace>
  <inkml:trace contextRef="#ctx0" brushRef="#br0" timeOffset="598750.2466">2144 17795 3 0,'0'0'25'0,"0"0"-1"16,0 0-7-16,0 0-10 15,0 0-2-15,0 0 2 16,0 0 0-16,0 0 0 15,0 0 1-15,0 0 1 16,0 0-2-16,0 0-1 16,0 0 0-16,0 0-2 15,0 0-1-15,0 0 0 16,0 0-1-16,0 0 1 15,0 0-4-15,0 0 3 16,0 0 0-16,0 0 1 16,1 48-1-16,-1-48-3 15,0 0 2-15,0 0 0 16,0 0 3-16,0 0-6 0,0 0 2 15,0 0 1-15,0 0-1 16,0 0 1-16,0 0 0 16,0 0 0-16,0 0-4 15,0 0 4-15,0 0 1 16,0 0-4-16,-14 37 1 15,14-37 2-15,0 0-3 16,0 0 1-16,0 0 5 16,0 0-3-16,0 0 1 15,0 0-2-15,0 0 4 16,0 0-4-16,0 0 1 15,0 0-1-15,0 0-3 16,0 0 3-16,0 0 1 16,0 0-1-16,0 0-2 15,0 0 2-15,0 0 4 0,55 5-4 16,-55-5 1-16,0 0-1 15,0 0-3-15,49-1 4 16,-49 1-1-16,0 0 0 16,48-3-3-16,-48 3 3 15,0 0 0-15,50-8 1 16,-50 8-1-16,0 0 0 15,0 0 0-15,52-11 0 16,-52 11 1-16,0 0-1 16,0 0 0-16,0 0 3 15,0 0 0-15,0 0-3 16,0 0 3-16,0 0-1 15,0 0 1-15,0 0-4 16,0 0-1-16,0 0 1 0,0 0 0 16,0 0 0-16,0 0-3 15,0 0-2-15,0 0-1 16,0 0-1-16,0 0-9 15,0 0-20-15,0 0 0 16,0 0 3-16</inkml:trace>
  <inkml:trace contextRef="#ctx0" brushRef="#br0" timeOffset="600643.3548">2525 17927 24 0,'0'0'31'0,"0"0"0"16,0 0-1-16,-49 31-22 16,49-31-7-16,0 0 1 15,0 0-1-15,0 0 0 16,0 0 1-16,0 0 0 0,0 0 0 15,0 0 0-15,0 0 1 16,0 0 0-16,0 0 0 16,0 0 1-16,0 0-1 15,0 0 0-15,0 0 0 16,0 0 0-16,0 0-1 15,0 0-1-15,0 0 0 16,0 0 0-16,0 0 2 16,0 0-3-16,51-40 1 15,-51 40 0-15,0 0 1 16,49-14-1-16,-49 14-1 15,0 0 0-15,58-18 1 16,-58 18-4-16,0 0 0 16,58-19 3-16,-58 19 1 15,0 0-1-15,51-13-4 16,-51 13 4-16,0 0 1 0,0 0-1 15,45-11 4-15,-45 11-3 16,0 0-1-16,0 0-3 16,0 0 3-16,0 0-4 15,0 0 4-15,0 0 5 16,0 0-6-16,0 0 1 15,0 0 0-15,0 0 3 16,0 0-1-16,0 0-2 16,0 0 0-16,0 0-3 15,0 0 3-15,0 0 0 16,0 0-1-16,0 0-4 15,0 0 4-15,0 0 3 16,0 0-3-16,0 0 3 0,0 0-3 16,0 0 0-16,0 0 0 15,0 0 3-15,0 0-2 16,0 0-1-16,0 0 1 15,13-20 0-15,-16 11-2 16,3 9-1-16,-4-15 1 16,4 15 0-16,-6-19-1 15,6 19 0-15,-9-15 1 16,9 15-1-16,0 0 3 15,-15-3 0-15,15 3-1 16,-19 3 1-16,9 1 1 16,-3-1-1-16,1-2 0 15,0 3 1-15,1-2-1 16,1-1 1-16,-2 1-1 15,12-2 0-15,0 0 0 0,0 0 3 16,0 0-3-16,0 0 3 16,0 0-1-16,0 0 1 15,-46 19-3-15,46-19 3 16,0 0 0-16,0 0-3 15,0 0 0-15,-38 54 1 16,38-54-1-16,0 0-1 16,-22 42 0-16,22-42-1 15,0 0 1-15,-20 59-1 16,20-59 3-16,-8 45-3 15,8-45 1-15,-4 46 0 16,4-46 4-16,6 45-3 16,-6-45 1-16,9 41-1 15,-9-41-2-15,0 0 2 0,33 52 0 16,-33-52 1-16,0 0-4 15,46 35 2-15,-46-35 0 16,0 0 1-16,59 10 2 16,-59-10-2-16,0 0-1 15,58-8 0-15,-58 8 3 16,0 0-4-16,53-17 0 15,-53 17-2-15,0 0-2 16,0 0-6-16,49-23-25 16,-49 23 1-16,0 0 1 15</inkml:trace>
  <inkml:trace contextRef="#ctx0" brushRef="#br0" timeOffset="602085.4373">3208 17858 18 0,'0'0'26'0,"0"0"-1"16,0 0 1-16,0 0-28 15,0 0 1-15,0 0 1 16,0 0 1-16,0 0 1 16,0 0 2-16,0 0 1 15,0 0 1-15,-20 5 0 16,10-21-2-16,7 2-2 15,-4-2 1-15,5 2-2 0,-3-4 0 16,3 5-1-16,-5 3 0 16,7 10-1-16,-18-6 2 15,8 4 0-15,-2 2-1 16,-3 2 0-16,0 2 0 15,-3 1 0-15,-2 0 1 16,20-5-1-16,0 0 3 16,0 0 1-16,-48 18-1 15,48-18 1-15,0 0-1 16,0 0 1-16,-47 33-1 15,47-33 0-15,0 0-2 16,0 0 0-16,-42 42 0 16,42-42 0-16,0 0-2 15,-19 47 0-15,19-47 1 0,0 0-1 16,-13 54 0-16,13-54-1 15,0 0 1-15,4 59-1 16,-4-59 2-16,0 0 1 16,20 55-1-16,-20-55 1 15,0 0 0-15,36 46-1 16,-36-46 1-16,0 0-1 15,51 28-3-15,-51-28 3 16,0 0 0-16,64 7 0 16,-64-7 0-16,45-8 0 15,-45 8 2-15,0 0-1 16,66-35 3-16,-66 35-3 15,0 0 0-15,52-54-1 16,-52 54 2-16,22-44-1 0,-22 44-2 16,21-59 1-16,-22 11-2 15,-4 4-1-15,-5 4 0 16,-2-1 0-16,2 8-1 15,4 4 1-15,1 7 1 16,4 5-1-16,3 2 2 16,0 1 1-16,-2 14 0 15,8-14-1-15,-8 14 1 16,0 0 0-16,9-10 0 15,-9 10 0-15,0 0 0 16,2 11 0-16,-2-11 0 16,0 15 1-16,1-1 0 15,-1 1-1-15,2 1 1 0,-1 1-1 16,-1-17 2-16,0 0-2 15,0 0 2-15,1 51 2 16,-1-51-1-16,0 0-3 16,2 59 1-16,-2-59 1 15,1 39-1-15,-1-39 1 16,3 46-3-16,-3-46 0 15,2 51 0-15,-2-51 3 16,2 53-3-16,-2-53 1 16,3 54-2-16,-3-54-2 15,2 49-4-15,-2-49-9 16,2 45-17-16,-2-45-2 15,0 0-2-15</inkml:trace>
  <inkml:trace contextRef="#ctx0" brushRef="#br0" timeOffset="664007.9791">13195 2139 57 0,'11'2'31'15,"-11"-2"-1"-15,10-7-1 16,-10 7-28-16,13-10-1 15,-13 10 0-15,12-8 1 16,-12 8-1-16,0 0 2 16,0 0 0-16,0 0 1 15,5-13 1-15,-5 13 1 16,0 0 1-16,0 0-1 15,-13-12-1-15,13 12 1 16,0 0-2-16,0 0 0 16,-11-3-2-16,11 3 0 0,0 0-1 15,0 0 0-15,-15 4 0 16,15-4 0-16,-14 0 0 15,3 0 0-15,-1 0 0 16,-3 0 0-16,-3 1 0 16,-4 4 0-16,-1-4 0 15,-3 4 1-15,-1 1-1 16,-1 0-1-16,0 1 1 15,1-1-1-15,1 1 1 16,4-5 0-16,2 5-1 16,4-4 1-16,3 2-1 15,0 0 1-15,13-5-1 16,-16 10 0-16,16-10 0 15,0 0 0-15,-11 14 0 16,11-14 0-16,0 0 1 0,-7 14 0 16,7-14 0-16,-4 11 0 15,4-11 0-15,-3 13 0 16,3-13 0-16,-4 15 1 15,4-15-1-15,-4 21 0 16,1-11 0-16,0 0 1 16,2 4-1-16,-1-2 1 15,-1 0-1-15,2 0 1 16,-3 1-1-16,1-3 0 15,3-10 0-15,-6 20 1 16,6-20-1-16,-8 13 0 16,8-13 1-16,0 0-1 15,-10 13 1-15,10-13-1 16,0 0 1-16,0 0-1 0,0 0 1 15,-12 5-1-15,12-5 0 16,0 0 0-16,0 0 0 16,5-11 0-16,-5 11-1 15,11-17 1-15,0 5 0 16,3 0-1-16,4-1 1 15,2-3-1-15,6 2 1 16,3-2 0-16,4 4 0 16,4 3 0-16,-1 2 0 15,4 2 0-15,-1 2 0 16,0 3 0-16,-1 4 0 15,3 3 0-15,-7 1 0 16,2 6 0-16,-2 1 0 16,-2 2 0-16,1 2 0 0,-4 4 1 15,-4 5-2-15,-2 1 1 16,-3 1 0-16,-4 2 0 15,-2 2 0-15,-4-2 0 16,-7 0 0-16,-4 2 1 16,-3-4-1-16,-4-1 1 15,-6-2 0-15,-3 0 0 16,-4-4 0-16,-7-1 1 15,-4-2-2-15,-4 0 1 16,-3-5 0-16,-4 4 0 16,-5-7-1-16,1 1 0 15,-3-6 0-15,2-5-1 16,2-4-1-16,-3-7 0 15,8-3-2-15,-2-12-1 16,8 7 0-16,-3-13-10 0,10 11-19 16,-3-3-1-16,10 6 1 15,0-1 0-15</inkml:trace>
  <inkml:trace contextRef="#ctx0" brushRef="#br0" timeOffset="664969.0341">13998 2090 45 0,'0'0'27'0,"0"0"2"15,0 0-5-15,0 0-20 16,0 0 0-16,10 1 1 15,-10-1 1-15,0 0 1 16,0 0 0-16,15-4 1 16,-15 4-2-16,0 0 1 15,0 0-3-15,0 0 1 16,5 11-3-16,-5-11 0 15,0 18 0-15,0-5-2 16,-1 2 1-16,1 3-1 16,-5 2 0-16,4 1 0 0,-5 3 0 15,3 6 1-15,-3 3-1 16,0 9 1-16,0 1 0 15,2 5-1-15,-3 4 1 16,0 0-1-16,1 1 1 16,-2-3 0-16,1 0-1 15,-1-4 2-15,3-1-2 16,1-2 1-16,1-5 0 15,1 0 0-15,1-5-2 16,1-3 0-16,0 0-1 16,0-6-1-16,6-1-3 15,-6-23-9-15,2 26-22 16,-2-26 2-16,3 13-2 15,-3-13 2-15</inkml:trace>
  <inkml:trace contextRef="#ctx0" brushRef="#br0" timeOffset="665968.0912">14797 2167 48 0,'-10'6'24'0,"10"-6"1"16,0 0-1-16,10-5-26 16,-10 5 2-16,0 0 1 15,14-8 3-15,-14 8 0 16,0 0 3-16,-5-13 1 15,5 13-2-15,-12-3 0 16,12 3-3-16,-19-1-1 16,8 2 0-16,-6-1 0 15,6 1-1-15,-8 2 1 16,5 1-1-16,-3 2 1 15,1-1-1-15,-2 3-1 16,0 2 0-16,0 1 0 16,0 4 0-16,1 0 0 0,1 2 1 15,5 1-1-15,3-2 0 16,4 0 0-16,7 0 0 15,5-2 0-15,4-4 1 16,9-4-1-16,5-4 0 16,2-3 0-16,5-4 0 15,2-6-1-15,1-3 1 16,-3-1 0-16,0-2-1 15,-5-1 1-15,-5-2 0 16,-6 2-1-16,-9-1-5 16,-1 9-12-16,-14-3-14 15,-7 6-1-15,-10 2 0 16,-7 7 0-16</inkml:trace>
  <inkml:trace contextRef="#ctx0" brushRef="#br0" timeOffset="724474.4376">14659 3487 76 0,'0'0'31'0,"0"0"-4"16,12-13-3-16,-9 2-29 16,-3 11-2-16,7-19 1 15,-7 19 3-15,5-16 3 16,-7 5 2-16,2 11 4 15,-13-20 2-15,13 20-1 16,-20-15-1-16,20 15 0 16,-26-16-4-16,9 10-1 15,-2 1 0-15,-5 0 0 16,0 0-1-16,-4 4 1 15,2-1-1-15,0 6 1 0,-2 0-1 16,4 2 1-16,0 2 0 16,5 2-1-16,2 3 1 15,6-1 0-15,3 2-1 16,4 0 0-16,3 2 0 15,4 0 1-15,3-2 0 16,2 5-1-16,1-3 1 16,3 3-2-16,-1-1 3 15,3 3-2-15,0-4 2 16,-1 1-2-16,1 2 0 15,2-1 1-15,1 1 0 16,2-1-1-16,1 1 1 16,-1 0 0-16,2 2-1 15,2 1 2-15,-1 1-1 0,0 0 0 16,0 3 0-16,2 3-1 15,-2 0 1-15,0 3 0 16,-2 0-1-16,0-1 0 16,-3 0 0-16,-1 2 1 15,-3-4-1-15,-2 0 0 16,-4-4 1-16,-3-2-1 15,-4 0 0-15,0-2 0 16,-4-3 0-16,-2 0 0 16,-3-1 0-16,-3-1-1 15,-4-3 1-15,1 0-1 16,-6-3 1-16,-2 0 0 15,-4-2 0-15,-2-2 0 16,-1-1 0-16,-1-2 0 0,-4-2 0 16,0 2 0-16,1-4 0 15,-1-2 0-15,0-2 0 16,0 0 0-16,5-5 1 15,2 0-1-15,4-1 0 16,6-3 1-16,5-2-1 16,2-1 1-16,7-1-2 15,3-4 2-15,4 0-1 16,4-1 1-16,5-2-1 15,3 1 0-15,0-1 0 16,3 0 0-16,4-1 0 16,1 0 0-16,2 2 1 15,-1-1-1-15,5 2 0 16,-5-1 0-16,1 0 0 15,-1 0 0-15,-1 1 0 0,-3-1 0 16,0 2 1-16,-4-3-1 16,0-2 0-16,0 2 1 15,-2-2-1-15,0 0 0 16,0 0 1-16,-2 1-1 15,-1 2 0-15,-3-1 0 16,-2 2 0-16,-3 0 0 16,0 3-1-16,-4-2 2 15,-3 1-2-15,0 3 1 16,-2 1-2-16,-2-1 1 15,1 4-2-15,-5-2-1 16,12 15-4-16,-23-23-9 16,23 23-18-16,-20-13-1 15,20 13 0-15,-23-8 0 0</inkml:trace>
  <inkml:trace contextRef="#ctx0" brushRef="#br0" timeOffset="724918.463">15020 3512 63 0,'0'0'15'0,"0"0"-13"15,12-12-2-15,-12 12-28 16,10-17-3-16,0 18 15 16</inkml:trace>
  <inkml:trace contextRef="#ctx0" brushRef="#br0" timeOffset="725278.4836">15058 3472 11 0,'0'0'27'16,"0"0"0"-16,0 0 2 15,-11 12-3-15,-1-11-14 16,12-1-7-16,-21 15-1 16,12-5-3-16,-5-2 1 15,6 1 0-15,-3 1 0 16,5 2 0-16,6-12 0 15,-4 21-2-15,4-21 1 16,7 16 1-16,-7-16-1 0,18 13 1 16,-4-10 0-16,5 2 0 15,-1-4 0-15,5 0-1 16,-1-3 1-16,0 0-2 15,1-3 1-15,1-3 1 16,-5-2-2-16,0-1 2 16,-2-1-2-16,-4-2 1 15,-6-2-2-15,-5 3 2 16,-4 0-2-16,-10 2 2 15,-3 2-2-15,-4 0 1 16,-6 4-1-16,-3 0 0 16,0 3-2-16,-4-3-1 15,9 10-8-15,-7-10-20 16,8 5 0-16,1-2-2 15,6 1 3-15</inkml:trace>
  <inkml:trace contextRef="#ctx0" brushRef="#br0" timeOffset="741580.416">13467 3386 31 0,'0'0'28'15,"23"-15"-1"-15,-14 3 0 16,2 1-18-16,0 5-6 15,-11 6 0-15,16-11 1 16,-16 11 0-16,0 0 1 16,4-10 1-16,-4 10 0 15,0 0 0-15,0 0 0 16,-12 1 0-16,12-1-2 15,0 0-1-15,-13 5-1 16,13-5 0-16,0 0 0 16,-10 1 0-16,10-1 0 0,0 0-1 15,0 0 0-15,0 0 0 16,0 0 0-16,0 0-1 15,0 0 1-15,-13 7 0 16,13-7-1-16,0 0 1 16,-13 7-1-16,13-7 0 15,-17 4 1-15,4 2-1 16,-3-1 0-16,-6 1 0 15,-1-1 0-15,-5 1 1 16,-1 2-1-16,-1 1 0 16,0 1 1-16,2 0-1 15,1 2 0-15,3-2 0 16,3 0 0-16,2 1 0 15,3-1 0-15,1-2 0 0,1-1 0 16,3-1 0-16,-1-3 0 16,2 2 0-16,10-5 0 15,-14 4 0-15,14-4-1 16,0 0 1-16,0 0 0 15,0 0-1-15,0 0 1 16,0 0 0-16,0 0-1 16,0 0 1-16,0 0-1 15,0 0 1-15,12 2 0 16,-12-2 0-16,0 0 0 15,0 0 0-15,0 0 0 16,0 0 1-16,10-5-1 16,-10 5 0-16,0 0 0 15,0 0 1-15,11 1-1 0,-11-1 0 16,0 0 0-16,14 6 0 15,-14-6-1-15,13 9 2 16,-13-9-2-16,10 13 2 16,-4-2-2-16,-1 0 1 15,-3 5 0-15,2-1 1 16,-4 5-1-16,-3-3 0 15,1 4 1-15,-2-1-1 16,-1-2 1-16,-1 1-1 16,-1-3 1-16,1-2-1 15,-1 0 1-15,0-4-1 16,7-10 0-16,-10 18 0 15,10-18 1-15,0 0-1 16,0 0 0-16,-11 10 0 0,11-10 0 16,0 0 0-16,0 0 0 15,0 0 1-15,-11-11-1 16,11 11 0-16,0 0 0 15,-5-14 0-15,5 14 0 16,0 0 0-16,2-15 0 16,-2 15 0-16,3-13 1 15,-3 13-1-15,0 0-1 16,4-14 1-16,-4 14 0 15,0 0 0-15,10-11 0 16,-10 11 0-16,14-7-1 16,-14 7 1-16,18-7 0 15,-7 6 0-15,1 0 0 16,1 1 0-16,2 0 0 15,1 2 0-15,3 1 0 0,3 2 0 16,-1 2 0-16,2 2 0 16,0 1 0-16,1 4 1 15,0 0-1-15,-1 1 0 16,-4 5 0-16,2-2 0 15,-5 2 0-15,0-1 0 16,-3 2 0-16,0-2 0 16,-2 2 1-16,-2 0-1 15,0 0 0-15,-2 0 0 16,0 1 0-16,-2-2 0 15,-1 3 0-15,-1 1 0 16,-3 0 0-16,-2-2 0 0,0 1 0 16,-4-1 0-1,1 2 1-15,-5-3-1 0,0-2 0 16,-1 1 0-16,-1-3 0 15,-2 2 0-15,-1-4 0 16,-3 0 0-16,2-3-1 16,-2-1 1-16,-1-1-1 15,-5-3 1-15,-1 0-1 16,-1-4 1-16,-2 0-1 15,-1-3 1-15,-1 0 1 16,-5-2-2-16,2 0 1 16,-2 0 1-16,-2-3-2 15,7-1 1-15,-5-2 2 16,7-1-3-16,0-4-1 15,16 7-16-15,-6-15-17 16,14 4 0-16,-3-10-2 0,4 3 1 16</inkml:trace>
  <inkml:trace contextRef="#ctx0" brushRef="#br0" timeOffset="770121.0484">13413 5098 14 0,'0'0'12'0,"-11"4"-3"16,11-4 0-16,0 0-22 15,0 0 1-15,-13-11 6 16,13 11 2-16,-6-17 3 16,1 5 4-16,0 0 2 15,2 0 0-15,-2-1-1 16,1 1 0-16,3-1 1 0,-3-2 1 15,4 15 3-15,0-24 3 16,0 24 0-16,0-19 1 16,0 19 0-16,-2-19-1 15,2 19-2-15,-5-14-3 16,5 14-1-16,-8-12 0 15,8 12 1-15,0 0 1 16,0 0-1-16,-17-16-1 16,17 16-1-16,0 0 1 15,0 0-2-15,-11-5 0 16,11 5-1-16,0 0 0 15,0 0 0-15,0 0-1 16,0 0 0-16,0 0-1 16,0 0 0-16,-11-5 0 0,11 5 0 15,0 0-1-15,-17 3 1 16,7 0-1-16,-3 0 1 15,-5 3-1-15,-2 2 1 16,-3 0-1-16,2 5 1 16,-3-1 0-16,-2 5-1 15,1-1 1-15,-2 6-1 16,2-2 1-16,-2 5-1 15,0 3 1-15,0 2-1 16,-1-1 1-16,2 3-1 16,2 2 1-16,0 1-1 15,3-1 0-15,0 2 0 16,5-2 0-16,-2 1 0 15,7-3 0-15,-1 2 0 16,3-3-1-16,2-3 1 0,5-2 0 16,2-2 0-16,2-1-1 15,5-2 1-15,3-2 0 16,5-4-1-16,4-2 1 15,3-1 0-15,6-4 0 16,3-2 0-16,5-2 0 16,1-1 0-16,2-3 0 15,2-4 0-15,-2-1-1 16,4-5 1-16,-2 1 0 15,-3-2 0-15,-2-2 1 16,-3-1-1-16,-1-2 0 16,-5 0 0-16,-1-2 0 15,-10 2 0-15,-2-2 0 16,-5-1 0-16,-4 2 0 0,-6 0 0 15,-6 1 0-15,-2 1 0 16,-6-2 1-16,-2 5-1 16,-6-1 0-16,-4 4 0 15,0 2 0-15,-2 2 0 16,-5 3 0-16,1 4 0 15,-5 5 1-15,-1 5-1 16,1 5 0-16,1 5 1 16,0 6-1-16,7 2 0 15,2 3 0-15,6-1-1 16,9 4-2-16,1-10-2 15,23 4-32-15,-13-14 0 16,9 0-1-16,-7-16-2 16</inkml:trace>
  <inkml:trace contextRef="#ctx0" brushRef="#br0" timeOffset="771735.1407">14187 4964 20 0,'10'-3'24'0,"-8"-11"1"15,-2 14 0-15,12-9-16 16,-12 9-6-16,7-14 0 0,-7 14 2 16,5-10 2-16,-5 10 1 15,0 0 1-15,-4-13 0 16,4 13-1-16,0 0-2 15,0 0-1-15,0 0 0 16,-13 9-3-16,13-9 1 16,-11 12-1-16,11-12-1 15,-20 18 1-15,6-9-1 16,-2 5 1-16,-5-2-1 15,0 2-1-15,-3-2 1 16,-4 1 1-16,-3-3-2 16,1 2 1-16,-4-4 0 15,2 2-1-15,-2-2 2 0,2-2-2 16,3 0 2-16,0 0-3 15,1-3 2-15,5 1-1 16,3 0 2-16,4-3-3 16,3 2 1-16,3-2 0 15,10-1 0-15,-12 2 0 16,12-2 0-16,0 0 0 15,0 0 0-15,2 13 0 16,-2-13 0-16,7 14 0 16,-2-4 1-16,0 1-1 15,-2 1 0-15,-2 2 0 16,2 2 1-16,-3-1-1 15,0 1 0-15,0 1 0 16,-2-2 1-16,1 4-1 0,0-5 0 16,0 0 1-16,1-3-1 15,2-1 0-15,-2-10 1 16,5 15-1-16,-5-15 0 15,0 0 0-15,12 6 1 16,-12-6-1-16,18-8 0 16,-6-1-1-16,3 0 1 15,2-2 0-15,3 0 0 16,2-4 0-16,2 3-1 15,0 1 1-15,3 0 0 16,3 3 0-16,1-1 0 16,1 6 0-16,4 0 0 15,1 3 0-15,2 4 0 16,2 3 0-16,-1 5 0 0,3 7 0 15,-1 3 0-15,-1 1-1 16,-2 4 1-16,-7 3 0 16,-4 3-1-16,-5-1 1 15,-8 0 0-15,-8-1 0 16,-8-2 0-16,-8 0 1 15,-9-2-1-15,-7-4 1 16,-10 0-1-16,-7-4 0 16,-5 0 0-16,-5-1 3 15,-4-3-3-15,1-1 2 16,-1-2-4-16,6-10 1 15,5 6-5-15,-4-18-21 16,17 3-8-16,-9-12-4 16,10 1 2-16</inkml:trace>
  <inkml:trace contextRef="#ctx0" brushRef="#br0" timeOffset="772645.1928">14736 4938 45 0,'8'-13'31'0,"-8"13"-1"16,6-11-1-16,-6 11-24 16,0-13-2-16,0 13 1 15,0 0-1-15,1-13 0 0,-1 13 1 16,0 0 0-16,0 0-1 15,-19 2 1-15,19-2 0 16,-16 13-2-16,16-13 1 16,-18 21-1-16,11-5 0 15,-3-1-1-15,1 4 1 16,2-1 0-16,1 4-3 15,2-3 3-15,1 0-3 16,3-3 2-16,3-2-2 16,0-4 2-16,-3-10-3 15,15 10 2-15,-4-13 2 16,0-3-2-16,5-4 2 0,-2-5-2 15,4-1 1 1,-2-5-2-16,-3 3 1 0,-3-2-1 16,-2 1-1-16,-7 2-1 15,-12-1-7-15,-2 12-24 16,-16-1-1-16,-5 7-1 15,-12-1 0-15</inkml:trace>
  <inkml:trace contextRef="#ctx0" brushRef="#br0" timeOffset="837178.8839">12961 6334 42 0,'-20'1'31'0,"20"-1"0"16,-15 2 1-16,15-2-10 16,0 0-18-16,-12-6-1 0,12 6 0 15,0 0 2-15,0 0-1 16,0 0 0-16,0 0-1 15,0 0 0-15,0 0-1 16,0 0 1-16,0 0-1 16,0 0 0-16,0 0 0 15,0 0 0-15,0 0 0 16,0 0 0-16,0 0-1 15,0 0 1-15,0 0-1 16,0 0 0-16,0 0-1 16,0 0 1-16,-3 10 0 15,3-10-1-15,0 0 1 16,0 0-1-16,11 11 0 15,-11-11 1-15,11 3-1 16,-11-3 0-16,18 3 1 0,-9-1-1 16,5-1 1-16,1-2-1 15,5 1 0-15,2 0 0 16,3-3 0-16,6 2 0 15,3 1 0-15,1-1 0 16,1 1 1-16,1 1-2 16,1 0 2-16,-2 3-1 15,1-3 0-15,-1 4 0 16,-3 0 0-16,2-1-1 15,-1 0 1-15,-1 3 0 16,-1-1 0-16,-3 1 0 16,-4-1 0-16,-2 0-1 15,-4-1 1-15,-5 1 0 16,-14-6 0-16,14 8 0 0,-14-8-1 15,0 0 1-15,-2 13 0 16,2-13 0-16,0 0 0 16,-15 10 0-16,15-10 0 15,-14 5 0-15,14-5 0 16,-15 2 0-16,15-2 1 15,-15 4-1-15,15-4 0 16,-16 3 0-16,16-3 0 16,-13 6 0-16,13-6 0 15,-16 15 0-15,7-4 0 16,-3 5 1-16,1 4 1 15,-3 3-2-15,-2 5 2 16,1 5-1-16,-4 3 1 0,0 5-2 16,-4 2 2-16,2-1-2 15,-3 4 1-15,1-2-1 16,2 1 1-16,0-4-1 15,3-2 0-15,1-3-1 16,4-4 1-16,2-3 0 16,4-5-1-16,0-5-1 15,0-6 0-15,4-1-4 16,-6-16-8-16,9 4-23 15,0 0 0-15,0 0 0 16,5-20-2-16</inkml:trace>
  <inkml:trace contextRef="#ctx0" brushRef="#br0" timeOffset="845574.3641">14315 6332 22 0,'-9'-13'24'0,"9"13"-1"16,1-14 2-16,-1 14-11 15,7-16-12-15,-7 16 0 16,6-12 1-16,-6 12 2 0,0 0 0 16,-6-12 2-16,6 12-1 15,-11 0 0-15,11 0-1 16,-18 4 0-16,18-4-2 15,-18 5 0-15,18-5 0 16,-17 6 0-16,17-6-1 16,-12 5 1-16,12-5-1 15,0 0 0-15,0 0 0 16,0 0 0-16,0 0 0 15,0 0 0-15,0 0 0 16,0 0-1-16,0 0 0 16,0 0-1-16,0 0 1 15,11 2-1-15,-11-2 0 16,0 0 0-16,0 0 0 15,12 0 0-15,-12 0 0 0,0 0 0 16,0 0 0-16,0 0 0 16,0 0 0-16,2 11-1 15,-2-11 2-15,-5 12-1 16,5-12 0-16,-6 14 0 15,6-14 1-15,-7 18-1 16,2-7 1-16,5-11 0 16,-10 20 0-16,5-9-1 15,1-1 1-15,-1 2 0 16,0-2 0-16,5-10 0 15,-13 17 0-15,13-17 0 16,-10 20 0-16,10-20-1 16,-9 16 0-16,9-16 0 15,-5 11 1-15,5-11-1 0,0 0 0 16,0 0-1-16,14 1 1 15,-14-1 0-15,14-10 0 16,-14 10 1-16,18-11-1 16,-18 11 0-16,15-15 0 15,-15 15 0-15,14-15 1 16,-14 15-1-16,15-14 0 15,-15 14 0-15,20-18 1 16,-7 7-1-16,1 2 0 16,1-1 0-16,3 0 0 15,4 1 0-15,1-1 0 16,3 2 1-16,1 0-1 15,0 0 0-15,2 2 0 0,-2 1 0 16,-2 4 0-16,-3 1 1 16,-1 4-1-16,-3 0 0 15,-2 4 1-15,-3 1-1 16,-3 4 1-16,-2-1-1 15,0 2 1-15,-2 1-1 16,-1 1 0-16,-2 0 1 16,-2 0-1-16,-1 0 0 15,-2 3 0-15,-1-1 0 16,-1-1 0-16,-2 2 0 15,0-1 1-15,0 1 0 16,-3-2 0-16,0 0-1 16,-1 1 2-16,-2-3-2 15,2 0 1-15,-3-2-1 0,0 0 0 16,-1 1 0-16,-2-3 0 15,1 1 0-15,-2-3 0 16,-1 0 0-16,1 1 0 16,1-1 0-16,-2 0 0 15,2-1 0-15,0-1 0 16,1 0 0-16,4 0 0 15,0-1-1-15,0-1 1 16,11-5 0-16,-19 11 0 16,19-11 0-16,-12 8 0 15,12-8-1-15,0 0 1 16,-10 11 0-16,10-11 0 15,0 0 0-15,0 0 0 16,12 12 0-16,-12-12 1 0,17 6-1 16,-5-4 0-16,3 0 0 15,5 2 0-15,2-2 0 16,2-1 0-16,4 3 0 15,4 0-1-15,0 1 1 16,-1 0 0-16,-1-1 0 16,-2 3 0-16,-2 2 0 15,-4 2 1-15,-5 0-1 16,-2 2 0-16,-4 3 1 15,-6 1-1-15,-1 5 0 16,-5 0 1-16,-3 4-1 16,-4 0 0-16,-1 1 0 15,-5-1 0-15,-3 2 0 16,-5 1 0-16,-3-2 0 15,-3-1-2-15,-2-3 1 0,-2-1 0 16,-3-5 0-16,0-1-1 16,-1-1 1-16,-2-3-1 15,2-6 2-15,-1 0 0 16,0-2-1-16,0-2 0 15,0-2 1-15,0 0-2 16,3-2 0-16,-2-6 0 16,10 3-5-16,-10-15-21 15,16 10-6-15,-2-8-1 16,13 0-1-16</inkml:trace>
  <inkml:trace contextRef="#ctx0" brushRef="#br0" timeOffset="846878.4387">15083 6477 46 0,'0'0'22'15,"0"0"-5"-15,0 0-1 0,0 0-19 16,0 0-2-16,-1 15-2 16,1-15 2-16,0 0 11 15,0 0-1-15,-13 1 6 16,13-1 1-16,-22 8-5 15,12 1 1-15,-6-6-3 16,1 7-2-16,-2 0-1 16,4 2-1-16,-1-4 2 15,6 3-2-15,8-11 1 16,-10 22 0-16,10-22 0 15,5 18 1-15,-5-18-2 16,16 17 0-16,-2-11 0 16,1 0 1-16,2 0-2 15,2-2 0-15,1 0 0 0,1-3-1 16,1-1 0-16,0-2-1 15,0-1 1-15,-2-2 0 16,1 0 0-16,-3-3-1 16,-3 0 2-16,-1 0 0 15,-5-4 1-15,-1 2-1 16,-6-1 0-16,2 0 1 15,-7 0-1-15,-1 1 1 16,-5-3-1-16,-4 3 0 16,-2 0 1-16,0 4 0 15,-4-3 0-15,-1 4 0 16,0 0 0-16,-1 1 0 15,1 3-2-15,5-3-2 16,5 8-6-16,-7-4-20 0,7 0-1 16,10 0-2-16,-19 2 1 15</inkml:trace>
  <inkml:trace contextRef="#ctx0" brushRef="#br0" timeOffset="871260.8333">12904 7821 20 0,'0'0'29'0,"0"0"1"16,0 0-1-16,-3 20-15 0,-9-17-2 15,15 13-1-15,-3-16-3 16,-10 19-1-16,10-19-1 16,-7 19-1-16,7-19 1 15,-8 14-1-15,8-14-3 16,-8 10 0-16,8-10 0 15,0 0 1-15,-13 4 0 16,13-4 0-16,0 0 0 16,0 0 0-16,-8-13-1 15,8 13-1-15,5-17 0 16,3 5 0-16,4-3-1 15,5-3 0-15,5-2 0 16,3-1 0-16,8-1 0 16,2-1 0-16,3 3 0 0,1 0-1 15,-2 4 1-15,3 5 0 16,-7 6-1-16,0 5 1 15,-5 4 0-15,-5 9 0 16,-6 7-1-16,-5 3 1 16,-4 4 0-16,-11 7 0 15,-3 0-1-15,-12 4 1 16,-3 3 0-16,-8 4 0 15,-7-3 0-15,-3 3-1 16,-4-1 1-16,0-3-1 16,4 0 2-16,4-1-2 15,4-2 1-15,9-2 0 16,9 1-1-16,10 3 2 0,6 2-2 15,10-3 1-15,8 2-1 16,4-5 1-16,9 0-1 16,1-8 0-16,5-7 1 15,2-8-1-15,2-8 0 16,-2-7 0-16,-2-9 1 15,-2-6 0-15,-2-7 0 16,-2-5 1-16,-3-6-1 16,-1-4 1-16,-4 1 0 15,-7-6-1-15,-2 3 1 16,-9-2-1-16,-9 4 0 15,-11 2 0-15,-12 5 0 16,-15 3 0-16,-13 2 1 16,-10 6 1-16,-10 0 0 0,-6 5 0 15,1-3 0 1,1 2 0-16,6 0-1 0,8-1 0 15,15 2-3-15,9-3-4 16,25 6-30-16,-1-6-2 16,14 8 1-16,3-2-3 15</inkml:trace>
  <inkml:trace contextRef="#ctx0" brushRef="#br0" timeOffset="872004.8758">13920 7906 53 0,'0'0'29'15,"0"0"-2"-15,20 5-14 16,-8-5-37-16,3-4-7 15,2 1-1-15,-1-1 2 16</inkml:trace>
  <inkml:trace contextRef="#ctx0" brushRef="#br0" timeOffset="872470.9025">14019 7868 50 0,'-12'-5'33'0,"2"1"2"15,-3-2-2-15,13 6-21 16,-16-8-5-16,16 8-4 16,-12-9-2-16,12 9 0 15,-7-10 0-15,7 10-1 16,-4-10 2-16,4 10-1 15,-4-10 2-15,4 10 0 16,0 0-1-16,0 0 1 16,-5-12 0-16,5 12 0 15,0 0-1-15,0 0-1 16,0 0 0-16,3 15 0 0,-3-15 0 15,4 15 0-15,-4-15 1 16,7 22-1-16,-3-9 1 16,2 3-1-16,-2 2 1 15,3 1-1-15,-4 3-1 16,2 3 2-16,-1 0-1 15,3 9 0-15,-6-2-1 16,0 5 0-16,-2 0 1 16,1 3-2-16,-1 2 2 15,0 3-2-15,-3-3 1 16,-2 0-1-16,2 1 1 15,-1-3 0-15,2-3 0 16,-2-5-1-16,1-2-1 0,1-9 0 16,4-1-2-16,-1-20-2 15,6 24-6-15,-6-24-25 16,0 0 0-16,13-5-2 15,-3 0 2-15</inkml:trace>
  <inkml:trace contextRef="#ctx0" brushRef="#br0" timeOffset="873401.9557">14600 7702 78 0,'0'0'35'0,"0"0"-1"16,0 0 0-16,-10 10-36 15,10-10-2-15,0 0 1 16,0 12-1-16,0-12 3 16,-6 16 2-16,-3-7 2 15,-3 5 1-15,-8-4-1 16,1 9 2-16,-6-9 0 15,3 7 0-15,-1-4-2 16,7 4 1-16,0 1-3 16,7 0 1-16,4 2-2 0,5-1 0 15,5 2 0-15,2-4-1 16,6-2 1-16,5-2 0 15,0-6-1-15,5-5 1 16,2-6 0-16,0-7 0 16,3-5 1-16,1-7-1 15,-1-4 0-15,-4-3 0 16,1-3 0-16,-3-1-1 15,-9 1 0-15,-6 2-1 16,-5 7-1-16,-13 3-1 16,-5 15-2-16,-20-2-6 15,2 25-5-15,-26-2-17 16,6 10-1-16,-12 4-1 15,0 8 2-15</inkml:trace>
  <inkml:trace contextRef="#ctx0" brushRef="#br0" timeOffset="946681.1471">13427 9147 0 0,'0'0'18'0,"0"0"-7"15,14-1-4-15,-14 1-1 16,15 0-1-16,-15 0-3 16,15-3 2-16,-15 3 4 0,17-2 1 15,-17 2 1-15,0 0 1 16,0 0-3-16,14-3 0 15,-14 3-1-15,0 0-1 16,-10-7-1-16,10 7 1 16,-14-5-1-16,14 5 1 15,-19-6 0-15,19 6 0 16,-23-9-1-16,13 8-1 15,-7-4-1-15,6 4-2 16,-7-2 0-16,5 4 1 16,-7-1-1-16,4 2 0 15,-6 3 0-15,2 0 0 16,-2 1 0-16,3 2 0 15,1-1 0-15,0 1-1 16,1-2 1-16,1 3-1 0,2-2 1 16,0 1-1-16,2 3 0 15,1-1 0-15,-1 2 0 16,3 3 0-16,0 1 1 15,2 1-1-15,1 0 0 16,0 2 0-16,3-1 0 16,2 1 1-16,-1-1-1 15,4 1 0-15,1-2 0 16,2 4 1-16,-1-4-1 15,4 0 1-15,2 1-1 16,0-1 1-16,5-1-1 16,3 0 1-16,0 0-1 15,3-1 2-15,1-1-1 16,2 1 0-16,1 0 0 0,-1 2 1 15,3-2-1-15,0 1 0 16,-2 4 0-16,4-1 0 16,-3 1-1-16,0 1 1 15,-2 2-1-15,-1 4 0 16,-3-1 1-16,-3 0-1 15,-4 1 0-15,-5 3 1 16,-3-2-1-16,-4 2 1 16,-4-1-1-16,-4-1 1 15,-3-2 0-15,-1 0-1 16,-4-4 0-16,-2-2 1 15,-1 0-1-15,-5-6 0 16,-2-1 0-16,0-2 0 0,-5-3 0 16,0-4 0-16,1-1 0 15,-4-2-1-15,3-4 1 16,1-2 0-16,-1-3 0 15,3-4 0-15,1 0-1 16,0-2 1-16,4-4 0 16,1 0-1-16,4-3 1 15,0 0 0-15,2-1 0 16,5 2 0-16,1-3 0 15,5-1 0-15,4 0 0 16,4 1 0-16,4-2 1 16,3 1-1-16,4-1 0 15,6-1 0-15,2 2 0 16,2-1-1-16,1 5 1 0,3-1 0 15,1 1 0-15,-1 3 0 16,1 0 0-16,-3 2 0 16,1-3 0-16,0 5-1 15,-3-2 0-15,-2 1 1 16,-4 0-1-16,1-2 0 15,-5 1 1-15,-1-3-1 16,-2 0 1-16,-3-2 0 16,-1 0 1-16,0-2-1 15,0-2 0-15,-2 0 0 16,-1 0 0-16,1 2 0 15,-4-1 0-15,-2 3-1 16,0-1 1-16,-4 2 0 16,1 4 0-16,-2-1-1 0,-1 5 0 15,-2-3-1-15,8 14-3 16,-12-21-2-16,12 21-24 15,1-11-4-15,-1 11-1 16,-3-11 0-16</inkml:trace>
  <inkml:trace contextRef="#ctx0" brushRef="#br0" timeOffset="948573.2553">14492 9144 59 0,'0'0'30'15,"-16"-2"-8"-15,16 2-4 0,0 0-23 16,0 0-4-16,-7-16 0 15,7 16 2-15,0 0 3 16,0 0 3-16,0 0 8 16,-16-14 4-16,16 14-3 15,-13-2-2-15,13 2 1 16,-22-4-1-16,8 4-2 15,-8-4-1-15,3 3-1 16,-7-2 0-16,0 3-1 16,-4-2 0-16,-2 2 0 15,-1 0 1-15,-1 2 0 16,-3-1 0-16,6 5 1 15,-5-2-1-15,6 6 1 16,-4-3 1-16,6 3-2 0,-2 1-1 16,5 3 1-16,0-1-1 15,4 5 0-15,3-1-1 16,4 1 1-16,4 4-1 15,5 3 1-15,2-3-1 16,6 4 1-16,2-3-1 16,4 1 1-16,4-1-1 15,2-2 1-15,1 0 0 16,5-4 0-16,0-2-1 15,2-2 1-15,0-3-1 16,1-1 1-16,1-3-1 16,1-1 0-16,-1-2 0 15,4-2 1-15,-4-2-1 0,3-2 0 16,1-1-1-16,-3-3 1 15,1-1 0-15,-5-1 0 16,0-1 0-16,-3-4 0 16,-3-1 0-16,-2-5 0 15,-3 1 0-15,-1-5 0 16,-2-4 1-16,-1 0-1 15,0-2 0-15,-3 0 0 16,-1 1 1-16,0 1-1 16,-2-2 0-16,0 3 1 15,-1 3-1-15,0 0 0 16,0 3 1-16,-1 1-1 15,-1 2 1-15,0 1 0 16,-1 3 0-16,2 3-1 0,-2 1 1 16,3 10 1-16,-3-14 0 15,3 14 0-15,0 0 0 16,0 0 0-16,0 0 0 15,0 0-1-15,1-11 0 16,-1 11 0-16,0 0-1 16,0 0-1-16,13 2 1 15,-13-2 0-15,0 0-1 16,7 11 1-16,-7-11 0 15,2 13 0-15,-2-13 0 16,0 17 0-16,0-17 0 16,2 18 1-16,-2-18-1 15,3 19 0-15,-3-19 0 16,7 16 0-16,-7-16 1 0,12 14-1 15,-12-14 0-15,10 11 0 16,-10-11 0-16,9 8 0 16,-9-8 0-16,0 0 0 15,11 12 0-15,-11-12 0 16,3 11 0-16,-3-11 0 15,0 11 0-15,0-11 0 16,0 18 0-16,0-18 0 16,-4 18 0-16,-1-6 1 15,4 5-1-15,-3 1 0 16,2 4 0-16,0 1 1 15,1 3-1-15,1 1 0 16,0 4 0-16,0-2 0 16,1 4 0-16,1-1 0 15,0 1 1-15,-1 3 0 0,1-1 0 16,-1 0 0-16,0-1 0 15,0-1 0-15,0 0 0 16,2-3 0-16,-3-2-1 16,1 2 0-16,-1-4 0 15,2-2 0-15,-2 3 0 16,-1-6 0-16,-1 1 0 15,0-2 0-15,-1-2-1 16,2 0 1-16,-3-3 0 16,2-1 0-16,0-3 0 15,-3-1-1-15,5-10 1 16,-3 17-2-16,3-17 0 15,0 0 0-15,0 0-2 0,0 0 0 16,0 0-1-16,0 0 1 16,12 9-1-16,-12-9 2 15,12 4 1-15,-12-4 0 16,11 13 2-16,-11-13-1 15,14 17-1-15,-14-17-6 16,13 13-23-16,-13-13-2 16,4 13-2-16,-4-13 1 15</inkml:trace>
  <inkml:trace contextRef="#ctx0" brushRef="#br0" timeOffset="949707.3202">14768 9136 39 0,'7'17'21'16,"-7"-17"-6"-16,0 0-4 15,0 0-24-15,0 0 0 16,0 0 4-16,0 0 6 15,1-12 3-15,-1 12 6 16,0 0 6-16,-9-10 4 16,9 10-1-16,-12-8-5 15,12 8-3-15,-15-7-2 0,15 7-1 16,-18-8 0-16,18 8 0 15,-22-5 1-15,22 5 0 16,-23 1-2-16,23-1 0 16,-22 7-1-16,22-7-1 15,-19 9-1-15,19-9 1 16,-17 12 0-16,17-12 0 15,-7 14-1-15,4-4 2 16,3-10-1-16,4 15 0 16,-4-15 0-16,9 16 0 15,-9-16-1-15,19 15 1 16,-5-7-1-16,0-2 0 0,-1 0 0 15,3 1 1 1,-3-2-1-16,1-1 1 0,-3-2-1 16,3 2 1-16,-4-3 0 15,-10-1 0-15,19-1 0 16,-19 1-1-16,18-6 1 15,-18 6-1-15,13-8 0 16,-13 8 0-16,8-16 0 16,-8 16 1-16,5-14-1 15,-5 14 0-15,-5-15 2 16,5 15-2-16,-10-12 0 15,10 12 0-15,-19-5-2 16,6-1 1-16,1 3-2 16,-7-1 0-16,6 5-2 15,-8-8-3-15,10 9-7 16,-10-4-16-16,4 1-2 0,3 0 2 15,-1 0 0-15</inkml:trace>
  <inkml:trace contextRef="#ctx0" brushRef="#br0" timeOffset="996567.0004">13238 10679 10 0,'12'-1'25'0,"7"6"0"16,-19-5-3-16,16-4-12 15,-4 7-2-15,-12-3 0 16,13-6-1-16,-13 6 0 15,0 0 0-15,-14-11 1 16,14 11 1-16,-24-6-1 16,10 6-2-16,-5-7 0 15,8 5 1-15,-10-6-2 16,9 5 0-16,-5-7-1 15,6 4 0-15,-4-1-1 16,2 1-2-16,-2-2 0 16,-2 2-1-16,-1 2 0 15,-2 0 0-15,-5 3 0 16,-2 2 0-16,-2 2 0 0,-4 1 0 15,0 4 1-15,-4 1-1 16,-2 3 0-16,1 3 1 16,2 2-1-16,2 4 0 15,2 4 1-15,7 3-1 16,3 2 0-16,7 6 0 15,7 0 0-15,8-1 0 16,8 0-1-16,6-3-1 16,9-4 1-16,8-6-2 15,7-5 2-15,6-11-2 16,5-6 3-16,2-6 0 15,2-6 0-15,0-5 2 16,0-4-1-16,0 1 1 16,-6-6-1-16,-4 1 1 0,-6 3-2 15,-8-2 0-15,-6 2 0 16,-8 3 0-16,-5 4 0 15,-10 3 0-15,-6 0 0 16,-8 8 0-16,0 0 0 16,-4 3 1-16,1 1 0 15,0 2 0-15,2 2 0 16,2 2-1-16,0-1 1 15,13-5-1-15,-11 21 1 16,11-11-1-16,0 3 0 16,5 2 1-16,0 2-1 15,0 3 0-15,2 0 0 16,-1 5 0-16,0 4 0 0,0 7-2 15,-1 7 2-15,2 8-1 16,-1 6 1-16,0 5-1 16,2 5 0-16,-2-3 0 15,3 1 0-15,-3-6 0 16,3-7-2-16,-5-14-1 15,6-7-1-15,-8-17-3 16,6-2-5-16,-17-22-21 16,11-2-2-16,-6-8-1 15,2-5 3-15</inkml:trace>
  <inkml:trace contextRef="#ctx0" brushRef="#br0" timeOffset="997528.0554">13740 10901 8 0,'0'0'26'15,"6"-13"1"-15,-6 13 1 16,0 0-12-16,3-13-6 15,-3 13-2-15,0 0-1 16,0 0-2-16,0 0 1 16,0 0 0-16,0 0 0 15,0 0-2-15,0 0 1 16,0 0-1-16,0 0 2 15,0 0-2-15,0 0 0 16,-8 19 0-16,3-8 0 0,5 9-1 16,-8 2-1-16,0 6-1 15,-6 4 0-15,-1 5-2 16,-4 1 1-16,-2 3-1 15,-2-2 1-15,-1 0-1 16,2-7 1-16,3-5 0 16,4-6-1-16,5-9 1 15,10-12-1-15,0 0 1 16,0 0 0-16,15-20 0 15,4 3 0-15,6-4 0 16,6-1 1-16,9-3 0 16,6 2-1-16,8-1 1 15,10-1-1-15,8 2-1 16,6 0 1-16,2-1 0 0,3 3-1 15,-5 2 0 1,-4 5-3-16,-13-5 2 0,-2 11-4 16,-19-7-1-16,-2 18-13 15,-24-8-17-15,-14 5 2 16,0 0 0-16,-8 12 0 15</inkml:trace>
  <inkml:trace contextRef="#ctx0" brushRef="#br0" timeOffset="998189.0932">13970 10939 39 0,'10'-5'29'15,"-10"5"3"-15,0 0-12 16,0 0-9-16,0 0-3 16,0 0-3-16,0 0 0 15,0 0-1-15,0 0-1 16,0 0 1-16,0 0-1 15,-10 6 1-15,10-6 0 16,0 0 0-16,-13 2-1 16,13-2 0-16,0 0 1 15,0 0-1-15,0 0 0 16,10 15 0-16,-8-3-1 0,4 10-2 15,-4 5 1-15,4 9-2 16,-3 9 1-16,2 8-1 16,0 6 0-16,-2-1 0 15,6 0-1-15,-4-5 0 16,4-1-2-16,-4-14-2 15,6 2-2-15,-11-22-19 16,10 4-8-16,-7-11-3 16,-3-11 3-16</inkml:trace>
  <inkml:trace contextRef="#ctx0" brushRef="#br0" timeOffset="999054.1426">14920 10625 69 0,'0'0'33'16,"0"0"-1"-16,3-11-8 16,-3 11-24-16,0 0-1 15,0 0 1-15,0 0 1 16,-16 9 0-16,5-3 2 15,1 6 0-15,-8 1 2 16,5 8-1-16,-4 1 0 0,3 4-1 16,0 1 0-16,5 1-1 15,3-2-2-15,6-4 0 16,3-5-1-16,4-5 0 15,7-8-1-15,1-8 0 16,5-6 1-16,1-5 0 16,1-4 1-16,0-5-1 15,-3-6 1-15,-5 2 0 16,-4-2 1-16,-6 2-2 15,-7 7-2-15,-11-9-13 16,-5 18-17-16,-6 1-1 16,-5 13-1-16,-8 1 0 15</inkml:trace>
  <inkml:trace contextRef="#ctx0" brushRef="#br0" timeOffset="1.05528E6">12631 11947 18 0,'0'0'29'15,"0"0"2"-15,12-6-17 16,-12 6 6-16,0 0-2 0,4-16-9 16,-4 16-4-16,0 0 1 15,11-3-1-15,-11 3-1 16,0 0 1-16,0 13-2 15,3 0 2-15,-5 1-3 16,5 4 2-16,-3 3-2 16,5 3 1-16,-5 5-1 15,7 4 0-15,-5 3-1 16,6 4 1-16,-3 2-1 15,3 3 1-15,-2-2-1 16,0 3 1-16,-1-5-1 16,1 1 1-16,-2-3-1 15,0-2 0-15,1-1 0 16,-2-5-1-16,-1 0 1 15,2-3-2-15,-3-4 1 0,0-1 0 16,2-5 0-16,0-3 0 16,0 0 0-16,0-2 0 15,-2-3 0-15,-1-10 0 16,7 16 0-16,-7-16 0 15,5 13 0-15,-5-13-1 16,0 0 1-16,4 13-1 16,-4-13-1-16,0 0 0 15,0 0-2-15,0 0-3 16,0 0-7-16,0 0-24 15,3-12 1-15,-3 0-2 16,7-1 2-16</inkml:trace>
  <inkml:trace contextRef="#ctx0" brushRef="#br0" timeOffset="1.05621E6">13283 12143 37 0,'0'0'33'16,"5"-14"2"-16,-5 14-2 16,2-20-25-16,-2 20-2 15,5-14 0-15,-5 14 0 16,0 0-2-16,0 0 0 15,5-11-2-15,-5 11 0 16,0 0-1-16,-6 14 0 16,6-14 0-16,-16 23 0 15,6-7 1-15,-3 6-1 16,-3 5 1-16,2 3-1 15,0 3 1-15,2 2-1 16,0 4 1-16,-1-1 0 16,3 0-1-16,4 1 1 15,1-2 0-15,5-2-1 16,0 0 0-16,2-4-1 15,3-1 1-15,7-3-1 0,2-2 1 16,4-2-1-16,4-6 0 16,5 0 1-16,3-2-1 15,3-3 0-15,5-2 1 16,0-2-1-16,1-3 0 15,0-2 0-15,1-2 0 16,0-1 0-16,-3-3 0 16,-3-1 0-16,0-2 0 15,-4-3 0-15,-2-3 0 16,1-1 0-16,-4-1-1 15,-1-2 1-15,-1-2 0 16,-4-1 0-16,-1-1 0 0,-3-2-1 16,-2-3 1-16,-2-2 0 15,-2 1-1-15,1-4 1 16,-2-3 0-16,-2 0 0 15,-4-2 0-15,0 1 0 16,-3 2 1-16,-1-4-1 16,-4 2 0-16,-2 1 0 15,-4 4 1-15,1 1-1 16,-4 2 0-16,-2 4 0 15,-1 2 1-15,-2 5-1 16,-2 3 0-16,-1 2 0 16,-3 2 0-16,-1 4 1 15,-5 3-1-15,0 1 0 16,-2 1 0-16,-2 2 0 15,1 1 0-15,-1 1 1 0,2 1-1 16,4 2 0-16,2-1-1 16,3 0 0-16,7 4-3 15,-1-6-3-15,15 13-25 16,4-18-6-16,-9 23 0 15,9-23-1-15</inkml:trace>
  <inkml:trace contextRef="#ctx0" brushRef="#br0" timeOffset="1.05702E6">14425 12048 59 0,'0'0'36'15,"11"-16"0"-15,-11 16 0 16,7-14-28-16,-7 14-5 15,0 0-1-15,0 0 2 16,-14-6-1-16,-1 12-1 0,-6 2 0 16,-2 6-1-16,-6 1 0 15,-1 5 1-15,-2 4-1 16,1 5 1-16,-1 2-1 15,4 7 1-15,-1 0-1 16,3 6 1-16,6 1-1 16,0 0 1-16,4 2-2 15,5-1 1-15,4-3 0 16,7 1 0-16,1-5-1 15,9-2 1-15,4-2-1 16,4-2 0-16,9-7 0 16,6 0 1-16,2-7-1 15,8-3 0-15,2-4 0 0,4-5 0 16,2-4 1-1,0-4-1-15,-1-4 0 0,-2-3 0 16,0-2-1-16,-4-4 1 16,-4-1-1-16,-4-2 1 15,-2-4-1-15,-4 0 0 16,-2-3 1-16,-5-5-1 15,-1 3 1-15,-2-6 0 16,-7-1 0-16,1-3 0 16,-4-2 0-16,-5-1 0 15,-2-1 0-15,-3 0 0 16,-7-3 0-16,-4 1 0 15,-5 2 1-15,-4 2-2 16,-3 2 2-16,-5 5-1 0,-4 1 0 16,-4 6 0-16,0 7 0 15,-1 2-1-15,-1 6-1 16,0 3-1-16,4 9-3 15,-9-10-12-15,17 20-20 16,-5-7 0-16,15 9-2 16,-2-5 2-16</inkml:trace>
  <inkml:trace contextRef="#ctx0" brushRef="#br0" timeOffset="1.05758E6">15239 12015 42 0,'10'-3'33'0,"2"2"1"16,-12 1-1-16,23-1-23 15,-23 1-5-15,10 0 0 16,-10 0-1-16,0 0 1 16,0 0-2-16,-14 6 0 15,3-2-2-15,-3 6 1 0,-2-1-1 16,-3 2 0-16,2 3-1 15,2 1 1-15,1 0 0 16,4 5 1-16,6-5-1 16,5 4 0-16,4-4 0 15,6-1 0-15,6-2-1 16,5-4 1-16,3-5-1 15,3-3 1-15,-1-5-1 16,0-5 0-16,-3-2 0 16,-3-7 0-16,-7 1-1 15,-8-1 1-15,-6 0 0 16,-7 1-1-16,-5 3 1 15,-4 3-1-15,-4 4-2 16,-4-2-1-16,7 15-16 0,-9-11-16 16,11 7 0-16,-3-3-1 15,18 2-1-15</inkml:trace>
  <inkml:trace contextRef="#ctx0" brushRef="#br0" timeOffset="1.06743E6">8689 11875 21 0,'0'0'27'0,"-4"-13"-12"16,4 13-4-16,0 0 3 15,0 0-3-15,0 0 0 16,0 0-2-16,5-10-4 15,-5 10-1-15,0 0-1 16,0 0 1-16,4-13-1 0,-4 13 0 16,0 0 0-16,0 0 0 15,-12-10-1-15,12 10 0 16,-12-6-1-16,12 6 2 15,-22-4-2-15,12 6 0 16,-5-2-1-16,1 5 1 16,1-2-1-16,2 4 0 15,-2 2 1-15,2 0-3 16,11-9 2-16,-17 20 0 15,10-10 1-15,0 3-1 16,3-1 0-16,-1-2 0 16,1 1 1-16,1 1-1 15,3 0 0-15,1 0 0 0,1-1 1 16,4-1-1-16,-6-10 1 15,19 17 0-15,-6-10 0 16,2 2 0-16,1-2-1 16,5 3 1-16,-1-1 0 15,4 1-1-15,-1 4 0 16,0 0 1-16,-1 0-1 15,-2 3 0-15,-4 0 0 16,-2 2 0-16,-5 0 0 16,-2 2 1-16,-3-1 1 15,-4-1-1-15,-2 2-1 16,-2 0 2-16,-2-4-1 15,1 3 0-15,-4-6 0 16,3-1 0-16,-3-2 0 16,-6-2 0-16,-4-2-1 0,1-2 1 15,-3-4-1-15,-2-2 1 16,-4-3-1-16,1-3 1 15,-2-1-2-15,3-5 0 16,5 3-1-16,0-7-1 16,8 6-5-16,-5-14-10 15,17 11-17-15,1-4-1 16,11 2 1-16,4-2-1 15</inkml:trace>
  <inkml:trace contextRef="#ctx0" brushRef="#br0" timeOffset="1.06798E6">8916 11809 25 0,'0'0'29'0,"0"0"3"0,-2-10 0 15,2 10-18-15,0 0-4 16,0 0-4-16,0 0 3 15,0 0-5-15,16 5-3 16,-16-5 2-16,8 20-4 16,-3-6 2-16,2 6-1 15,-4 3 1-15,4 6-2 16,-2 1 3-16,0 4-1 15,0 0 1-15,3 4-1 16,-3-2 0-16,2 2 0 16,0-5-1-16,1-1 0 15,-1-4 0-15,1-4 1 16,0-2-1-16,-1-6 0 15,-1-4-1-15,-6-12 1 16,9 16-2-16,-9-16-1 0,0 0 0 16,0 0-1-16,0 0-5 15,0 0-16-15,0 0-8 16,0 0-2-16,-9-16 2 15</inkml:trace>
  <inkml:trace contextRef="#ctx0" brushRef="#br0" timeOffset="1.06845E6">8855 11981 25 0,'0'0'30'0,"0"0"2"15,0 0-1-15,0 0-20 16,0 0-5-16,11-4 0 15,-11 4-1-15,17-4-1 16,-17 4 0-16,25-2-1 0,-10 0 0 16,6 2 0-16,1-4 0 15,6 4-1-15,-1-1 1 16,6 0-2-16,-3-2 1 15,2 2-2-15,-4-1 0 16,-4 0-1-16,-5 2-1 16,-5-4-2-16,-1 8-4 15,-13-4-19-15,0 0-7 16,0 0-2-16,0 0 2 15</inkml:trace>
  <inkml:trace contextRef="#ctx0" brushRef="#br0" timeOffset="1.0694E6">9598 11875 13 0,'0'0'25'16,"9"-3"-13"-16,-9 3-3 15,0 0 1-15,0 0 2 16,0 0 2-16,0 0-1 16,0 0-3-16,0 0-3 15,-10-1-2-15,-2-3 0 16,12 4-1-16,-22-1 0 15,10 2 0-15,-3-2-1 16,-4 3 0-16,-2-1-1 16,3 5 1-16,-7 0-2 15,5 3 2-15,-2 1-2 16,1 5 1-16,-1 0 0 15,4 3 1-15,3 3-1 16,4 2 0-16,-1 0 0 0,7 1-1 16,2 0 1-16,4-3-1 15,3 1 0-15,3 0-1 16,3-5 1-16,4-1-1 15,3-3 0-15,2-4 0 16,2-3 0-16,2-4 0 16,2-3 1-16,0-6-1 15,-1 0 0-15,-2-2-1 16,-1-2 1-16,1-1 0 15,-6-1-1-15,-2-3 1 16,1 1-1-16,-3-3 0 16,-3 0 0-16,-1-5 1 15,-1 1-1-15,1-2 0 16,-2 2 1-16,-2-1-1 0,2 3 1 15,-1 3-1-15,-2 4 1 16,-1 1 0-16,-2 12-1 16,4-11 1-16,-4 11 0 15,0 0 0-15,0 0 0 16,-3 14 0-16,3-14 0 15,-1 18 0-15,1-7 1 16,0 3-1-16,0 1 1 16,4 2 0-16,-2 3-1 15,3-2 0-15,0 4 1 16,1-1-1-16,-1 0 0 15,0-5 0-15,2 1 0 16,-2-4-1-16,-5-13 0 16,9 15 0-16,-9-15-3 0,0 0-2 15,15 12-3-15,-15-12-5 16,0 0-12-16,0 0-9 15,0 0 1-15,0 0 1 16</inkml:trace>
  <inkml:trace contextRef="#ctx0" brushRef="#br0" timeOffset="1.07009E6">9923 11792 26 0,'-4'-10'32'0,"4"10"2"15,0 0-1-15,-2-16-18 16,2 16-5-16,0 0-2 16,0 0 1-16,0 0-1 15,0 0-2-15,0 0-3 0,3 15-2 16,-3-4 0-16,0 5-3 15,-1 4 3-15,1 4-3 16,-1-1 3-16,1 6-3 16,-1-1 3-16,3 0-3 15,-1-3 2-15,2-2 1 16,-1-4-1-16,3 0 1 15,-2-7-1-15,2-1 0 16,-5-11 0-16,5 11 1 16,-5-11 0-16,0 0-1 15,0 0 1-15,0 0 0 16,2-10 0-16,-2 10 0 15,0-18 0-15,0 4 0 16,0-5 0-16,2 1-1 0,1-4 1 16,4-2 0-16,3-3 0 15,0 1 2-15,2-3-3 16,3 3 2-16,-1 3-3 15,3 0 1-15,-1 7-2 16,-2-2 1-16,3 10-3 16,-5-3-2-16,7 11 0 15,-19 0-6-15,29-3-20 16,-29 3-4-16,23 7 0 15,-23-7 3-15</inkml:trace>
  <inkml:trace contextRef="#ctx0" brushRef="#br0" timeOffset="1.07052E6">10277 11654 22 0,'5'-12'32'16,"-5"12"1"-16,0 0 1 0,1-14-19 16,-1 14-5-1,0 0-1-15,-5 19-3 0,-2-8-1 16,4 9 1-16,-5 3-3 15,3 8 1-15,-1 3-1 16,5 4-2-16,-2 1 0 16,5-1-1-16,0 2 1 15,1-2-4-15,2-2 2 16,1-7-3-16,1 2 1 15,-6-13-1-15,6 6-6 16,-7-24-20-16,-2 17-4 16,2-17-2-16,0 0 2 15</inkml:trace>
  <inkml:trace contextRef="#ctx0" brushRef="#br0" timeOffset="1.07084E6">10190 11890 50 0,'0'0'35'15,"0"0"1"-15,13-11 1 16,-13 11-29-16,0 0-1 16,9-18 0-16,2 17 0 15,-11 1-2-15,17-7-3 0,-8 4-1 16,5 0-1-16,2 2-2 15,2-2-1-15,3 5-3 16,-8-9-5-16,15 10-27 16,-13-5 2-16,3 6-2 15,-8-4 2-15</inkml:trace>
  <inkml:trace contextRef="#ctx0" brushRef="#br0" timeOffset="1.0712E6">10491 11767 34 0,'0'0'32'16,"12"-3"2"-16,-12 3 3 15,0 0-26-15,0 0-3 16,5 12-1-16,0 4-2 15,-7-3 3-15,7 11-5 16,-8 1 0-16,3 5-5 16,0 5 3-16,2 1-3 15,1 2 2-15,-3-6-2 16,5 4-3-16,-10-17-13 0,11 4-17 15,-6-9-1-15,1-3 1 16,-1-11-1-16</inkml:trace>
  <inkml:trace contextRef="#ctx0" brushRef="#br0" timeOffset="1.07192E6">10688 11824 48 0,'0'0'33'0,"7"-12"5"16,-7 12-3-16,14-8-28 15,-14 8-2-15,0 0 3 16,0 0-4-16,11 15 0 15,-11-4-2-15,2 6-3 16,-1 2 2-16,-1 5-3 16,2 0 3-16,2 1-3 15,-1 0 3-15,2-3-1 16,-2 0 1-16,2-4-1 15,0-2 0-15,-2-3 0 16,-1-3 0-16,-2-10 0 0,0 0 0 16,0 0 0-16,0 0 0 15,0 0 1-15,2-11-1 16,-2-2 1-16,1-3 0 15,1-1 0-15,2-4 0 16,1-1 0-16,1-2 0 16,2 2-1-16,2-2 1 15,0 1 2-15,3 1-3 16,-1 4 3-16,2 0-3 15,1 5 3-15,5 1-3 16,0 4 3-16,3 2-2 16,0 3-1-16,1 3 1 15,2 6-1-15,-2 2 1 0,-3 5-3 16,-3 2 2-16,-7 1-2 15,-3 3 2-15,-2-2-2 16,-5 4 1-16,-2-6-2 16,0 1 3-16,-5-4-2 15,3 1 1-15,-2-2-1 16,5 2-2-16,0-13 0 15,0 21-4-15,0-21-16 16,0 0-13-16,-9 11 1 16,9-11-1-16,0 0 2 15</inkml:trace>
  <inkml:trace contextRef="#ctx0" brushRef="#br0" timeOffset="1.07278E6">11571 11875 24 0,'0'-10'32'16,"0"10"3"-16,-3-13-1 15,-2-1-16-15,5 14-10 16,-11-14 0-16,11 14-2 15,-16-12 0-15,5 8-1 16,-4 1-3-16,-2 3-1 16,-5-1 1-16,-1 4-1 15,-2 1 0-15,-1 2 1 16,-2 1-1-16,-1 5-2 15,1-3 2-15,2 4 1 16,2 0-1-16,5 0 0 16,3 3-1-16,4-1 1 15,5 0-1-15,6 0 0 0,6 0 0 16,2-2 0-16,9-1 0 15,1 0 0-15,5-2-1 16,5-2 1-16,0-1 0 16,1-3-1-16,-1 1 1 15,-1-5 0-15,-3-1 0 16,-1-6 0-16,-3 0 0 15,-3-5 0-15,-1 2 0 16,0-4-1-16,-4 0 1 16,0-2 0-16,-1 2 0 15,0 3 0-15,-5 0 0 16,-5 11 0-16,13-12 0 0,-13 12 0 15,0 0 1 1,0 0-1-16,11 7 1 0,-11-7-1 16,3 24 1-16,-2-3-1 15,1 6 1-15,-2 4 0 16,3 5-1-16,-1 7 1 15,-1 2-1-15,2 2 1 16,-1-1 0-16,-1 0-1 16,-1-4 0-16,-5-5 0 15,-2-3 0-15,-3-6 0 16,-2-6-1-16,-5-7 0 15,-4-4-2-15,-5-13-2 16,2 6-7-16,-14-15-26 16,8 0 2-16,-6-8-3 15,1 2 3-15</inkml:trace>
  <inkml:trace contextRef="#ctx0" brushRef="#br0" timeOffset="1.07355E6">8485 12440 40 0,'0'0'32'15,"0"0"3"-15,0 0-4 16,17 13-24-16,-17-13-1 16,6 18 0-16,-5-4 0 15,5 14-2-15,-7 3 1 0,7 8-4 16,-5 5 1-16,7 6-1 15,-3 0 1-15,4 1-2 16,-2-3 0-16,3-5 1 16,0-5-1-16,-1-6 0 15,0-6-3-15,-4-10 0 16,1 0-3-16,-6-16-2 15,5 13-12-15,-5-13-16 16,-4-12 1-16,-1 1-1 16</inkml:trace>
  <inkml:trace contextRef="#ctx0" brushRef="#br0" timeOffset="1.07388E6">8415 12680 37 0,'-10'2'34'0,"10"-2"3"16,0 0-1-16,0 0-25 16,19-2-4-16,-8-3 1 15,16 5-2-15,-1-3-2 16,12 3-1-16,0-2-2 15,0 0-2-15,4 2-1 0,-9-5-3 16,4 12-10-16,-12-11-21 16,-2 4 0-16,-10-3-2 15,-3 0 2-15</inkml:trace>
  <inkml:trace contextRef="#ctx0" brushRef="#br0" timeOffset="1.07443E6">9055 12573 50 0,'0'0'35'16,"0"0"0"-16,-10-8 2 16,10 8-29-16,0 0-3 15,-13 3-2-15,1-2 1 16,4 11-1-16,-7-3 0 15,6 7-1-15,-5 4 0 16,1 3-2-16,-1 2 1 16,5 6 1-16,0 1-1 15,3-1 0-15,2 0 0 16,8 0 0-16,1-2 0 15,7-3 0-15,4-6-1 0,8-5 0 16,5-6 0-16,8-2 1 16,4-9-2-16,0-4 1 15,4-4 0-15,-4-4 0 16,-3-5-1-16,-7-3 0 15,-5-3 1-15,-11-3-1 16,-11-1 1-16,-8 1 0 16,-10 0 0-16,-7 1 0 15,-7 2 0-15,-5 4 0 16,-3 5 0-16,2 4 0 15,3 3-2-15,5 1-1 16,11 8-4-16,-2-9-22 16,17 9-9-16,14 0 0 15,10 1 0-15</inkml:trace>
  <inkml:trace contextRef="#ctx0" brushRef="#br0" timeOffset="1.0753E6">9733 12333 39 0,'0'0'35'15,"11"-8"-1"-15,-11 8 0 16,0 0-21-16,0 0-6 15,8 14-1-15,0 3 0 16,-4 0-2-16,4 11 0 16,-3 2-2-16,4 8 0 15,-2 1 0-15,1 6-2 0,1-1 1 16,0 0-1-16,1 0 0 15,-2-2-1-15,0-5 1 16,-2-6 0-16,0-3 0 16,-3-6 0-16,2-7 0 15,-2-2 0-15,-3-13 1 16,7 11-1-16,-7-11 1 15,0 0-1-15,7-13 1 16,-7 13-1-16,5-20 0 16,-5 7 0-16,-1-2 1 15,1-2-1-15,-3-2 0 16,3 4 0-16,0-2 0 15,1-3 0-15,4 1 0 16,1-1 0-16,2 1 0 0,2-3 0 16,5 3 0-16,4 1 0 15,2 2 0-15,4 4 1 16,4 3-1-16,6 7 1 15,3 5 0-15,3 5 0 16,-1 4-1-16,1 6 1 16,-8 4 0-16,-1 2-2 15,-8 3 2-15,-9-1-1 16,-7 3 0-16,-8-1 1 15,-7-3-1-15,-4-2 0 16,-4-1 0-16,-10-3 0 16,-3-7 0-16,-4-1 0 15,0-7 0-15,-3-3-1 16,0-1 1-16,0-2 0 15,3-5-1-15,3-2 0 0,6 0-1 16,0-5-1-16,9 8-3 16,-6-16-12-16,12 12-19 15,-1-6 0-15,9 16-2 16,0-23 2-16</inkml:trace>
  <inkml:trace contextRef="#ctx0" brushRef="#br0" timeOffset="1.07591E6">10571 12502 48 0,'0'0'35'16,"12"-18"1"-16,-12 18-1 15,7-18-18-15,-7 18-15 16,0 0 1-16,0 0 1 16,0 0 0-16,0 0 0 15,-14 6-1-15,0 8-1 16,-1 2 0-16,-4 5-1 15,-5 3 1-15,4 4-1 16,-2 2 0-16,3 1-1 0,4 1 1 16,7 0-2-16,3-4 2 15,8 0 0-15,7-4-1 16,5-1 1-16,7-5-1 15,4-3 0-15,4-5 0 16,3-4 0-16,2-4 0 16,-2-5-1-16,0-3 1 15,-3-7 0-15,-4-3 0 16,-1-4-1-16,-7-3 1 15,-1-5 0-15,-6-2 0 16,-6 0-1-16,-8-4 1 16,-2 2 0-16,-9 2 0 15,-6 0 1-15,-3 5-2 16,-4 0 1-16,2 8-1 15,-2 3 0-15,5 6-3 0,0-3-3 16,22 11-18-16,-17 1-14 16,17-1 1-16,0 0 1 15,22 14-1-15</inkml:trace>
  <inkml:trace contextRef="#ctx0" brushRef="#br0" timeOffset="1.07624E6">10885 12460 70 0,'0'0'38'15,"0"0"1"-15,0 14-1 16,6 6-34-16,-5 3-2 16,5 9 1-16,-1 2-1 15,2 8 0-15,-4-2 0 16,5 2-3-16,1-2 1 15,0-6-2-15,-3-2 0 16,0-12-1-16,4 1-3 16,-10-21-8-16,6 14-24 15,-6-14 1-15,0 0-2 16,0 0 2-16</inkml:trace>
  <inkml:trace contextRef="#ctx0" brushRef="#br0" timeOffset="1.07672E6">11259 12304 48 0,'0'0'37'16,"10"16"0"-16,-10-3 1 16,7 15-23-16,-4-4-9 15,8 13 0-15,-3-2-2 16,3 7-1-16,1-1-1 15,2 1-1-15,-3-2-2 16,2 0 0-16,-4-1-1 0,-3-5-1 16,2 3-2-16,-10-8-2 15,9 13-15-15,-12-17-15 16,3 1-1-16,-4-11 1 15,4-5 1-15</inkml:trace>
  <inkml:trace contextRef="#ctx0" brushRef="#br0" timeOffset="1.14038E6">12756 13402 15 0,'6'-17'23'0,"-6"17"2"16,0 0-12-16,3-19-3 15,-3 19-2-15,0 0-1 16,0 0 0-16,0 0 0 16,0 0 0-16,0 0 1 15,0 0-3-15,0 0 0 16,5 13-1-16,-5-13 0 15,0 0 0-15,0 0 1 16,0 0-1-16,0 0-1 16,10 9 0-16,-10-9 1 15,0 0-2-15,0 0 0 0,0 0 0 16,0 0 0-16,0 0-1 15,0 0-1-15,0 0 1 16,0 0-1-16,0 0 1 16,0 0-1-16,13 17 0 15,-9-6 1-15,-2 6 0 16,3 4-1-16,-1 6 1 15,2 8-1-15,-1 8 1 16,2 6 0-16,-1 7 0 16,4-1-1-16,0 3 1 15,1-2-2-15,1 2 2 16,-4-4-2-16,2-6 1 0,-2-5-1 15,-1-1 1-15,-3-1-1 16,3-3 0-16,-2-2 1 16,0-6 0-16,2-2 0 15,1-4 0-15,-1-2 0 16,-2-6 0-16,2-5-1 15,-7-11 1-15,10 13 0 16,-10-13-1-16,0 0 0 16,0 0-2-16,0 0-1 15,0 0-12-15,0 0-20 16,-18-17-1-16,18 17-1 15,-15-24 2-15</inkml:trace>
  <inkml:trace contextRef="#ctx0" brushRef="#br0" timeOffset="1.14133E6">13735 13401 41 0,'0'0'31'0,"-15"-9"2"15,15 9-1-15,-23-11-27 16,23 11 0-16,-27-10 0 0,17 6 1 15,-10-6-1-15,5 8 2 16,-8-6-3-16,3 5 1 16,-7-1-2-16,3 6 0 15,-4-1-1-15,3 4 0 16,-3 6-1-16,-2-2-1 15,2 6 0-15,0 2 0 16,0 0 1-16,3 5-1 16,-1 0 0-16,3 3 1 15,1 3-1-15,5 1 0 16,1 3 1-16,5 4-1 15,1 3 0-15,1 0 0 16,4 4 0-16,5 1 0 16,0 2 0-16,5-1 1 15,1 1-1-15,6-4-1 0,1 1 0 16,4-5 0-16,-1-2 1 15,5-4-1-15,1-4 0 16,4-4 0-16,-3-6 1 16,5-5 0-16,2-5 0 15,2-4 0-15,7-5 0 16,2-4 1-16,3-5-1 15,3-2 0-15,-1-3 0 16,1-1 0-16,0-3 0 16,-4-1 1-16,-5-5 0 15,-6 0-1-15,-3-5 1 16,-6-6 0-16,-5-7-1 15,-5-10 1-15,-7-7-1 16,-6-5-1-16,-3-3 0 0,-10 0-1 16,-1 3 1-16,-10 5-2 15,0 15-1-15,-10 6-4 16,9 23-27-16,-11 7-1 15,2 15-1-15,-2 2 1 16</inkml:trace>
  <inkml:trace contextRef="#ctx0" brushRef="#br0" timeOffset="1.1426E6">14205 13396 29 0,'0'0'32'0,"-13"5"0"0,13-5 0 15,0 0-24-15,0 0-1 16,0 0-1-16,0 0 0 16,17-7-1-16,-17 7-1 15,16-6 1-15,-16 6 0 16,20-7-2-16,-11 3-1 15,5 2 1-15,0 0-2 16,2 1 1-16,5 2-2 16,2-1 1-16,2 5 0 15,1-2-1-15,3 3 1 16,2 1 0-16,2-3-1 15,-1 2 1-15,0-1-1 16,1-1 0-16,-3 0 1 16,-2-2-2-16,-3 0 1 15,-4 3 0-15,-6 0-1 0,-4 0 0 16,-11-5 1-16,1 18 1 15,-1-18-1-15,-16 17 0 16,3-7 1-16,-2 1-1 16,-1-1 1-16,-3 1 0 15,2 0-1-15,-5 1 0 16,1-1 0-16,-2 3 1 15,-2 1-1-15,-3-1 0 16,1 1 0-16,1 0 0 16,0-2 0-16,1 2 0 15,4-5 0-15,2 0 0 16,4-3 0-16,2 0 0 15,13-7 0-15,-16 8 1 0,16-8-1 16,0 0 0-16,0 0 0 16,0 0 0-16,-4-11 0 15,4 11 0-15,20-14 0 16,-4 6 0-16,7 0-1 15,4 0 1-15,4 2 0 16,6 2 0-16,6 2 0 16,0 3 0-16,3 3 0 15,-1 4-1-15,1 6 1 16,-5 4 0-16,0 9-1 15,-5 1 1-15,-7 7-1 16,-5 2 1-16,-4 4 0 16,-4 0 1-16,-10 1-2 15,-3 0 1-15,-4-3-1 0,-8 1 1 16,-5-4-1-16,-6-1 0 15,-6-3 1-15,-9-7-2 16,-6-6 2-16,-4-8 0 16,-10-8 0-16,-8-10-2 15,-2-8 1-15,-4-15-3 16,3 0-3-16,-5-15-5 15,18 10-22-15,-1-5-2 16,18 8 1-16,4 4-1 16</inkml:trace>
  <inkml:trace contextRef="#ctx0" brushRef="#br0" timeOffset="1.14325E6">15403 13367 34 0,'0'0'32'0,"13"-12"0"16,-13 12 1-16,9-12-24 15,-7-1-5-15,-2 13 1 16,1-19-2-16,-1 19 1 15,-13-16-1-15,2 13 0 16,-6-1 0-16,1 5 0 16,-5 3-1-16,1 6-2 15,-2 2 0-15,2 3 0 0,2 5 1 16,2 2-2-16,2 2 2 15,3 4-2-15,4-3 1 16,4-1 0-16,6 1-2 16,7-8 2-16,3-3-1 15,6-9 1-15,3-5 0 16,6-6 0-16,1-8-1 15,2-6 0-15,-2-3-1 16,-6-2-2-16,-1 5-6 16,-18-3-21-16,-3 6-5 15,-15-3 2-15,-5 10 0 16</inkml:trace>
  <inkml:trace contextRef="#ctx0" brushRef="#br0" timeOffset="1.18053E6">12600 14934 18 0,'-4'-11'16'16,"4"11"0"-16,0-16-4 15,-1 5-5-15,1 11-1 16,5-11 0-16,-5 11 2 16,0 0 0-16,10 0 1 15,-10 0 0-15,0 0-1 16,0 0-1-16,0 0-1 15,0 0 0-15,6 11-2 16,-6-11 0-16,0 0 0 16,0 0-1-16,0 0 0 0,-1 13 0 15,1-13 0-15,1 17 1 16,1-3-2-16,-3 0 0 15,1 6 0-15,0 0 0 16,1 7-1-16,-1-2 0 16,1 5 0-16,2 4 0 15,0 0 0-15,2 2-1 16,1 2 1-16,-2 1-1 15,3 2 1-15,-1-1-1 16,0 3 0-16,-3-4 1 16,2 1-1-16,-4-2 0 15,2-3 0-15,-3-3 0 16,3-4 0-16,-2-4 0 15,0-4-1-15,-1-5 1 0,2-5 0 16,-2-10 0-16,4 12 0 16,-4-12-1-16,0 0 0 15,0 0 0-15,0 0-1 16,0 0-1-16,1-13-2 15,-1 13-3-15,-2-12-1 16,2 12-11-16,0 0-16 16,0 0-2-16,4-20 2 15</inkml:trace>
  <inkml:trace contextRef="#ctx0" brushRef="#br0" timeOffset="1.18171E6">13215 15064 13 0,'0'0'29'16,"13"-14"2"-16,-13 14 2 0,15-11-25 15,-14 0-2-15,-1 11 1 16,0 0 0-16,17-6 0 15,-17 6 0-15,0 0-2 16,0 0-1-16,-15 4-1 16,15-4 0-16,-17 12 0 15,3-4-1-15,5 5 2 16,-7 0-2-16,-1 2 0 15,3 1 0-15,-1 6-1 16,1 0 0-16,-3 2 1 16,2 2-2-16,1 1 1 15,2-1 0-15,0 3 0 0,2 0-1 16,3-1 1-1,3-2-1-15,0 1 1 0,2-1-1 16,3 1 1-16,-1-1 0 16,5 1-2-16,-1-2 2 15,3 2-1-15,4-3 1 16,-1 1-2-16,5-2 2 15,4 0-2-15,4-3 2 16,6-3-1-16,6-2-1 16,1-1 1-16,3-3 0 15,3-3 0-15,0-5 0 16,0-1 0-16,-2-3-1 15,-5-1 2-15,-2-2-1 16,-3-1 0-16,-1-1 0 16,-1-2 0-16,-5 0 0 0,-1 0 0 15,-2-1 0-15,-3-3 0 16,0-1 1-16,0-2-1 15,-3-1 0-15,-4-1 0 16,0-2 0-16,1 0 1 16,-3-2-1-16,-1 1 1 15,0 0-1-15,-3 0 1 16,-1-2-2-16,0 1 2 15,-2 1-1-15,2-1 0 16,-2-2 0-16,-1 1 0 16,-2-1 0-16,0 2 0 15,1-2 0-15,-2 3 0 16,0 2 0-16,-2 1 0 15,-2-2 0-15,1 3 0 0,-2 2 0 16,-1-1 0-16,-1 3 0 16,1-2 0-16,-1 1 0 15,-2-1 0-15,0 3 0 16,-3 0 0-16,-3 1 0 15,2 1 0-15,-3 1 0 16,1 1 0-16,-3 1 0 16,1 0 0-16,-3 2 0 15,2-1 0-15,0 3 0 16,0-1 0-16,-1 1 0 15,1 1 0-15,-2 1 0 16,2 1 0-16,-1 3 0 16,0-1 0-16,0 2 0 15,0 0 0-15,4 2 0 0,-1 0 0 16,4 0-2-16,-1-5-1 15,16-2-1-15,-16 6-5 16,29 3-26-16,-13-9-3 16,23 5-2-16,-5-6 1 15</inkml:trace>
  <inkml:trace contextRef="#ctx0" brushRef="#br0" timeOffset="1.18249E6">14151 14909 23 0,'0'0'32'0,"0"0"4"16,13-5-1-16,-13 5-23 16,0 0-5-16,0 0 0 15,0 0-1-15,0 0 0 16,0 0-2-16,0 0 0 15,0 0-1-15,0 0-2 0,-11 19 1 16,5-5-1-16,-1 8 1 16,-2 5-1-16,-1 7 0 15,-4 3 0-15,0 5 0 16,0 3-1-16,-1 0 1 15,-4 1 0-15,2 1-1 16,-2-7 2-16,3 0-2 16,-3-6 1-16,3-3 1 15,0-5-1-15,2-3 1 16,4-4-2-16,1-2 2 15,4-8-2-15,5-9 2 16,-9 15-2-16,9-15 0 16,0 0 0-16,0 0 0 15,0 0 1-15,14-4-3 0,-14 4 2 16,19-14-1-16,-6 7 0 15,2-5 0-15,1 3 1 16,6-1-1-16,-1-1 1 16,4 2 0-16,5 1-1 15,-1 1 1-15,3 4 0 16,4 0 0-16,1 3 0 15,1 3 0-15,2 0 0 16,-3 3 0-16,-4 0 0 16,-1 0 0-16,-7-1 0 15,-3 0-2-15,-5 1 0 16,-6-4 0-16,-11-2-2 15,13 5-2-15,-13-5-3 0,0 0-10 16,0 0-18-16,0 0-2 16,0 0 3-16,0 0-1 15</inkml:trace>
  <inkml:trace contextRef="#ctx0" brushRef="#br0" timeOffset="1.18291E6">14436 15112 18 0,'-11'-9'34'15,"11"9"1"-15,0 0 1 16,4 12-15-16,-4-12-16 16,2 18 1-16,-3-4-1 15,6 10 0-15,-7 3-2 16,2 9 0-16,-3 5-1 15,2 7 0-15,-4 3-1 16,1 1-1-16,-2 0 1 16,0-3-1-16,0-2 1 15,3-4-2-15,-2-5 1 16,2-4-2-16,0-4 1 15,0-6-1-15,3-2 0 0,-4-6-2 16,4 1 1 0,0-17-2-16,-4 22 1 0,4-22-2 15,-5 14-2-15,-7-22-9 16,12 8-18-16,0 0 0 15,-4-13 1-15</inkml:trace>
  <inkml:trace contextRef="#ctx0" brushRef="#br0" timeOffset="1.18359E6">14914 15008 27 0,'-4'-15'34'16,"4"15"1"-16,0 0-2 0,0 0-25 15,0 0-2 1,0 0-1-16,0 0 0 0,0 0-2 15,-12 14 0-15,4 0-1 16,-4 2-1-16,1 4 1 16,-4 2 0-16,3 2-1 15,-3 0 0-15,6 4 2 16,1-3-2-16,4-1 1 15,4-1-1-15,2-1 0 16,8-4 0-16,4-2 0 16,1-6 0-16,7-2 0 15,1-3 0-15,2-5-1 16,2-4 0-16,-3-4 1 15,1-6-1-15,-2-1 0 0,-6-4 0 16,-3-3 0-16,-4-2 0 16,-6-1 0-16,-5 1 0 15,-5 0 0-15,-6 2 0 16,-4 1 0-16,-1 5 0 15,-4 0-1-15,1 5-1 16,1-2-1-16,7 8-5 16,-9-9-15-16,21 14-14 15,0 0-1-15,0 0 0 16</inkml:trace>
  <inkml:trace contextRef="#ctx0" brushRef="#br0" timeOffset="1.19194E6">6108 14941 21 0,'5'-18'20'15,"-5"18"-5"-15,0-10-1 16,0 10-2-16,4-11 0 15,-4 11-3-15,0 0-3 16,14-8-1-16,-14 8-2 16,0 0 0-16,0 0 0 15,0 0 0-15,5 14-1 16,-9-3 1-16,4-11 0 15,-10 25-1-15,-2-12 0 16,5 2 0-16,-3 0 0 16,1 3 0-16,-5 0-1 15,-2 2 1-15,-2-1-1 16,1 2 0-16,-5-1 0 0,2 2 0 15,-2-2 0-15,1 4 0 16,3-6-1-16,3 2 1 16,-4 0 0-16,5 1-1 15,1-1 1-15,1-3-1 16,-1-2 1-16,3-1-1 15,-2-4 1-15,12-10-1 16,-16 16 0-16,16-16 1 16,-13 13-1-16,13-13 0 15,0 0 0-15,-10 14 0 16,10-14 0-16,0 0 1 15,0 0-1-15,-7 11 0 16,7-11 0-16,0 0 0 16,0 0 0-16,0 0 1 15,0 0-1-15,0 0 0 0,0 0 0 16,2 11 0-16,-2-11 0 15,0 0 0-15,0 0 1 16,10 9-1-16,-10-9 0 16,14 6 1-16,-14-6-1 15,20 6 0-15,-6-4 1 16,4 0 0-16,6-1 0 15,3-1-1-15,6 0 1 16,5-1-1-16,4-1 1 16,5 1-1-16,0-3 0 15,0 2 0-15,-4 2 0 16,-5 0-1-16,-2 1 1 15,-6 0 0-15,-6 2-2 16,-5-3 0-16,-5 4-2 0,-14-4-2 16,17 5-12-16,-17-5-18 15,0 0-1-15,-10-8 0 16</inkml:trace>
  <inkml:trace contextRef="#ctx0" brushRef="#br0" timeOffset="1.19254E6">6205 15197 21 0,'0'0'29'0,"0"0"0"16,0 0-17-16,-1-15-2 0,1 15-2 16,0 0 0-16,0 0-2 15,0 0-1-15,0 0 0 16,0 0-1-16,0 0 1 15,0 0-2-15,4 11 1 16,-6-1-1-16,4 10-1 16,-6 3 1-16,4 6-1 15,-5 4 0-15,2 6 0 16,-3 5 0-16,3 3 0 15,-5-1-1-15,5 3-1 16,-1-4 2-16,1 0-4 16,2-2 2-16,0-3-1 15,1-4 1-15,2-4-3 16,0-2 3-16,1-9-2 0,0-1 0 15,-3-8-3-15,7 4-4 16,-7-16-26-16,0 0-3 16,0 0 1-16</inkml:trace>
  <inkml:trace contextRef="#ctx0" brushRef="#br0" timeOffset="1.23338E6">12700 16264 16 0,'0'0'24'0,"0"0"-4"16,3-20-4-16,-3 20 0 15,0 0-4-15,0 0-1 16,0 0-1-16,0 0-2 15,0 0-1-15,0 0-2 16,-12 4 0-16,12-4-2 0,-2 11 0 16,2-11-1-16,-2 12 1 15,2-12-1-15,1 16 0 16,-1-16-1-16,5 15 3 15,-5-15-4-15,6 14 2 16,-6-14-2-16,6 14 1 16,-6-14-1-16,5 12 1 15,-5-12 0-15,2 17 0 16,-2-6 0-16,0 3 0 15,1 7 0-15,0 9 0 16,3 10 0-16,-1 11 0 16,4 5 0-16,-1 9-1 15,3 1 1-15,2 5-1 16,1-2 0-16,0-9 0 15,-4-10 0-15,1-9-1 0,0-12 0 16,-1-7 0-16,-1-9-2 16,-7-13 1-16,0 0-1 15,16-4 0-15,-16 4-1 16,10-17 0-16,-11 1-2 15,12 11-1-15,-15-12-11 16,4 17-18-16,12-22-1 16,-7 12 1-16</inkml:trace>
  <inkml:trace contextRef="#ctx0" brushRef="#br0" timeOffset="1.23423E6">13429 16443 22 0,'0'0'32'16,"13"-14"2"-16,-13 14-3 15,14-20-24-15,0 15-2 16,-11-8 1-16,-3 13-2 15,6-15 1-15,-6 15-1 16,-9-11 0-16,9 11-1 16,-24-6 0-16,8 4-1 15,-6-1-1-15,3 3 0 0,-5 2-1 16,1 3 1-16,-3 3 0 15,0 5 0-15,1 2 0 16,-3 2 1-16,3 1-1 16,3 1 0-16,0 0 0 15,6 2 0-15,3 0-1 16,4 3 0-16,5 5 0 15,1 3 0-15,3 4 0 16,4 3 1-16,-1 5-2 16,4 2 2-16,4-1-1 15,2 2 1-15,4-3-1 16,4-6-1-16,5-4 1 15,4-7-1-15,7-7 1 16,6-11-1-16,5-10 1 0,2-14 0 16,3-8-1-16,0-9 2 15,-2-6-1-15,-2-7 0 16,-8-9 1-16,-8-2-1 15,-9-3 0-15,-12 1 0 16,-12-1 0-16,-12 3-1 16,-12 6 1-16,-10 4-1 15,-6 9 0-15,-11 8 0 16,3 14-3-16,-10 3-2 15,11 21-10-15,-9-5-20 16,17 9-1-16,-2-1 0 16</inkml:trace>
  <inkml:trace contextRef="#ctx0" brushRef="#br0" timeOffset="1.23545E6">14497 16417 8 0,'-8'13'29'16,"8"-13"-1"-16,-14 2-2 15,14-2-20-15,-14 5-2 16,14-5 1-16,-19 3 0 16,19-3 1-16,-27 4 0 15,15 0 0-15,-10-7 0 16,4 5-1-16,-4-7 0 15,3 2-2-15,-5-4 0 0,3 4 0 16,-1-3-2-16,1 0 0 16,-1 2 0-16,4 0-1 15,-2 2 0-15,0 2 0 16,3 3 0-16,-1 1 0 15,5 2 0-15,0-1 0 16,2 2 0-16,11-7 0 16,-13 13 0-16,13-13 0 15,-2 16 0-15,6-4 1 16,-1 2-1-16,4 2 0 15,0 7 0-15,1 3 1 16,-1 4-1-16,1 5 0 16,-1-1 0-16,0 2 1 0,-2-1-1 15,-2-4 1-15,1-2-1 16,-3-7 0-16,0-4 0 15,-1-3 1-15,0-15-1 16,-2 15 0-16,2-15 0 16,0 0 1-16,0 0-1 15,0 0 0-15,0 0 0 16,14-17-1-16,-5 1 2 15,5 0-2-15,1-5 2 16,4 1-1-16,6-2 0 16,3 4 0-16,5 4 0 15,3 4 1-15,5 5-1 16,1 10 1-16,2 4-1 15,-2 7 1-15,-2 8-1 0,0 5 1 16,-5 6-1-16,-1 5 0 16,-8 4 0-16,-2 0 0 15,-9 2 0-15,-7-1 0 16,-8-1 1-16,-10-3 1 15,-8-5-1-15,-5-7 0 16,-12-7-1-16,-4-9 0 16,-5-5-1-16,-9-9-3 15,6-3-4-15,-13-15-14 16,12 5-15-16,-5-8-2 15,11 4 1-15</inkml:trace>
  <inkml:trace contextRef="#ctx0" brushRef="#br0" timeOffset="1.2361E6">15094 16317 12 0,'0'0'25'15,"10"0"1"-15,-10 0-16 16,0 0-6-16,0 0 1 16,9-15 2-16,-9 15 2 15,5-10-1-15,-5 10 1 0,0 0-2 16,0 0-1-16,-18-13-2 15,18 13-1-15,-25 2 0 16,15 4 0-16,-5 0 1 16,1 7-4-16,1 1 3 15,4 6-2-15,0-1 1 16,7 1-2-16,4 0 2 15,6 0-3-15,2-5 2 16,6-4-1-16,6-5 0 16,1-5 1-16,3-6-1 15,-2-5 0-15,-3-4-1 16,-6-9 0-16,-6 2-5 15,-16-16-6-15,1 17-23 16,-20-7 0-16,-3 14-1 16</inkml:trace>
  <inkml:trace contextRef="#ctx0" brushRef="#br0" timeOffset="1.23709E6">8766 16374 1 0</inkml:trace>
  <inkml:trace contextRef="#ctx0" brushRef="#br0" timeOffset="1.23728E6">8733 16333 10 0,'0'0'28'0,"0"0"-10"16,0 0-13-16,0 0-26 16,0 0-7-16</inkml:trace>
  <inkml:trace contextRef="#ctx0" brushRef="#br0" timeOffset="1.23839E6">8722 16329 45 0,'0'0'35'16,"0"0"-1"-16,0 0-12 16,-16 3-12-16,16-3-4 15,0 0-3-15,0 0-1 16,13 7 1-16,-13-7-3 15,0 0 2-15,14 7-2 16,-14-7 2-16,0 0-2 16,10 7 2-16,-10-7-2 15,0 0 2-15,0 0 0 16,0 0 0-16,0 0-1 15,0 0-1-15,0 0 1 16,0 0 0-16,0 0 0 16,4 10 0-16,-4-10-1 15,0 0 1-15,-4 9-1 0,4-9 0 16,-3 13 1-16,3-13-1 15,1 22 0-15,1-8 0 16,1 2 0-16,1 2 0 16,0 4 0-16,3 5 0 15,-2 1 0-15,2 0 0 16,-1 3 0-16,0 3 0 15,2-2 0-15,-2 1 0 16,-1-5 0-16,-2-2 0 16,1-3 0-16,-3-5 0 15,-1-6 0-15,-1-1-1 16,1-11 1-16,0 0 0 15,0 0 0-15,-13 1-1 16,13-1 1-16,-8-21 0 16,3 3 0-16,-1-6 0 0,-2-3 0 15,2-4 0-15,-2-3 0 16,1-1 0-16,0 1 0 15,0 0 0-15,0 1 0 16,3 5 0-16,-1 1 0 16,2 7 0-16,2-1 0 15,-2 4 0-15,2-1 1 16,1 3-2-16,2 0 2 15,3-1-2-15,0 2 2 16,3 1-1-16,1 0 1 16,3 4-1-16,3-1 0 15,0 6 0-15,1 2 0 16,1 3 0-16,1 3 1 15,-2 4-1-15,-1 4-2 0,-2 2 3 16,-3 1-2-16,-3 3 2 16,-5-1-2-16,-5 1 2 15,-4-1-2-15,-3-1 1 16,-4-2 1-16,-5-4-1 15,1 1 0-15,-1-4 0 16,-1-3 0-16,4 0 0 16,2-3 0-16,4-1 0 15,10 0-1-15,0 0 1 16,0 0 0-16,0-13 0 15,0 13-1-15,21-9 1 16,-7 3-1-16,2 2 1 16,1 0 0-16,2 3 0 0,-1 1 0 15,3 1 0-15,3 4 0 16,0 1 0-16,0 3 0 15,3 3 0-15,-3 6 0 16,-1 4 0-16,-1 3 0 16,-1 4 0-16,-5 2 0 15,-2 1 0-15,-2 1 1 16,-5-3-2-16,-5-3 2 15,-2-1-1-15,-4-4 0 16,-4-4 0-16,-3-3 0 16,-6-1 0-16,-6-4 0 15,-5-2 0-15,0-3 0 16,-4-5-2-16,0-9 0 15,-1-3-1-15,1-10-2 0,9 3-1 16,0-16-3-16,18 20-11 16,-1-14-17-16,10 10 0 15,3 1 2-15</inkml:trace>
  <inkml:trace contextRef="#ctx0" brushRef="#br0" timeOffset="1.23905E6">9422 16649 6 0,'0'0'32'16,"0"0"0"-16,0 0 1 16,0 0-16-16,0 0-11 15,0 0-1-15,0 0 1 16,1-10-1-16,-1 10 1 0,-4-11-1 15,4 11 0-15,-11-2-2 16,11 2-1-16,-18 9-1 16,8 3-1-16,5 2 1 15,-1 4-1-15,0 6 0 16,4 2 1-16,1 3-1 15,4 1 1-15,2 0-1 16,5-2 1-16,5-1-1 16,3-3 2-16,1-5-1 15,3-8-1-15,0-6 0 16,1-6 1-16,2-9-1 15,-8-5 0-15,-1-7 0 16,-4-5 0-16,-6-8 0 0,-9-2 0 16,-4-3 0-16,-9 3-1 15,-7 4 0-15,-6 4-1 16,-3 10 0-16,-4 2-2 15,3 19-2-15,-6-5-5 16,18 26-11-16,-9-12-12 16,17 10-4-16,6-5 3 15</inkml:trace>
  <inkml:trace contextRef="#ctx0" brushRef="#br0" timeOffset="1.2539E6">9767 16645 5 0,'0'0'32'0,"0"0"1"15,0 0 0-15,3-15-18 0,-3 15-7 16,0 0-2-16,0 0-1 16,0 0-1-16,12 3 0 15,-12-3 0-15,0 0 0 16,0 0 0-16,0 0-1 15,0 0 0-15,14 1 0 16,-14-1 1-16,5 15-1 16,-5-15-1-16,6 24 0 15,-6-6 0-15,2 0 1 16,-2 4-1-16,2 1 0 15,-2 1-1-15,0 1 1 16,-1-1-1-16,1-2 0 16,-3-4-1-16,2-1 0 15,1-4 0-15,0-13 0 0,0 19 0 16,0-19-1-16,0 0 0 15,0 0 0-15,5 11 0 16,-5-11-1-16,0 0-1 16,0 0-2-16,12 16-5 15,-12-16-19-15,0 0-9 16,0 0-2-16,-8-10 2 15</inkml:trace>
  <inkml:trace contextRef="#ctx0" brushRef="#br0" timeOffset="1.25452E6">9992 16347 44 0,'13'2'35'0,"-13"-2"2"16,15 7-14-16,-15-7-15 15,16 3-2-15,-16-3 0 16,13 10-1-16,-13-10 2 16,9 21-3-16,-9-5 0 15,2 9 0-15,-2 3-1 16,-1 15-1-16,-1 0-1 15,1 9 1-15,-4 4-2 16,4 0 2-16,-2 1-2 16,3 0 0-16,1-3 0 0,2-9 1 15,2-3-2-15,3-6 1 16,1-6-1-16,-1-6 0 15,3-3-1-15,-7-11-1 16,-4-10 0-16,5 12-1 16,-5-12-2-16,0 0-4 15,0 0-18-15,-19-10-11 16,19 10 0-16,-17-20 1 15</inkml:trace>
  <inkml:trace contextRef="#ctx0" brushRef="#br0" timeOffset="1.25502E6">10348 16692 23 0,'0'0'34'0,"-7"15"3"15,7-15-1-15,-1 26-18 16,1-26-12-16,-2 16-1 16,2-16 0-16,6 24-1 15,-3-13 2-15,4 4-2 16,-3 2-2-16,2 4 0 15,0 0 0-15,1 1-1 16,-3 2 0-16,2 0-1 16,-2-1 1-16,-2-1-2 15,0-3 1-15,-1-6-2 16,4 1-1-16,-5-14-5 15,0 15-12-15,0-15-18 0,0 0-1 16,-13-19 0 0</inkml:trace>
  <inkml:trace contextRef="#ctx0" brushRef="#br0" timeOffset="1.2557E6">10518 16728 42 0,'0'0'38'0,"14"5"0"16,-14-5 0-16,10 16-28 16,-10-16-5-16,4 15-1 15,-3-4-1-15,4 4-1 16,-2 1 0-16,1 5-1 15,-2-1 1-15,2 2-1 16,0 0-1-16,1 6 1 16,-4-5-1-16,2-1 1 15,0-2-1-15,-2-4 0 16,-1-6 0-16,0-10 1 15,0 0-1-15,-8-10 0 16,5-5 0-16,0-4 0 16,2-4 0-16,-1-1 0 0,1-4 0 15,2 2 0-15,4 0 0 16,2 1 0-16,1 0 0 15,5-1 0-15,2-1 0 16,0 5 0-16,4 0 0 16,-1 5 0-16,1 3 1 15,-1 4-1-15,0 5 1 16,0 5 0-16,-1 4-1 15,0 6 1-15,0 2-1 16,-1 7 1-16,1 1-1 16,-4 6 1-16,0 3-1 15,-1 1 1-15,-4 1-1 16,-1 3 0-16,-4 2 0 15,1-5 0-15,-4-4 0 0,-4-4-1 16,3-5-1-16,-5-6-1 16,6-12-1-16,-15-1-3 15,15 1-10-15,-14-12-23 16,14 12 1-16,-7-25 0 15,10 12 1-15</inkml:trace>
  <inkml:trace contextRef="#ctx0" brushRef="#br0" timeOffset="1.2565E6">11195 16647 47 0,'4'-13'38'16,"-4"13"-1"-16,2-10 1 15,-2 10-32-15,0 0-2 16,0 0-3-16,-6-15 1 16,6 15-1-16,-11 0 1 15,11 0 0-15,-18 10-1 16,6-2 0-16,-2 3 0 15,1 2-1-15,-2 5 1 16,-1 1-1-16,0 6 0 16,-3-2 0-16,3 5 0 0,0 1 1 15,3 2-2-15,0 1 2 16,6-2-2-16,6 1 2 15,4-4-1-15,6-4 0 16,5-4 0-16,5-9 0 16,5-9 0-16,3-5 0 15,4-8 0-15,-1-10 0 16,1-5 0-16,-1-3-1 15,-3-7 2-15,-8-2-1 16,1 1 0-16,-8-1 0 16,-5 5 0-16,-6 3 0 15,-6 7 0-15,-2 7 0 16,-1 7 0-16,8 10 1 15,-16 9-1-15,9 6 1 0,2 6 0 16,5 4 0-16,4 3 0 16,0 3 0-16,2 3 0 15,3 5 0-15,4 3 0 16,-2 1 0-16,-2 6 0 15,4 1 0-15,-2 7 0 16,0 3 1-16,-1 3-1 16,-1-5 0-16,-5 1 0 15,-3-4 1-15,-3-1-2 16,-8-5 1-16,-6-11-1 15,-12-4 0-15,-6-14 0 16,-10-9 0-16,-12-8-1 16,-5-8 0-16,-2-6-1 0,-3-8-1 15,9 1 0-15,0-8-5 16,20 15-8-16,-5-7-23 15,28 7 0-15,3-2-2 16,11 13 2-16</inkml:trace>
  <inkml:trace contextRef="#ctx0" brushRef="#br0" timeOffset="1.25768E6">11628 16711 45 0,'0'0'37'15,"-12"7"2"-15,12-7-1 16,0 0-26-16,0 0-9 16,0 0-1-16,0 0-1 15,12-4-1-15,-12 4 0 16,15-1-2-16,-6 7-2 15,-9-6-8-15,14 12-25 0,-17 0-2 16,-1 7 0-16,-5-4 1 16</inkml:trace>
  <inkml:trace contextRef="#ctx0" brushRef="#br0" timeOffset="1.25867E6">11701 16960 17 0,'-1'-10'21'15,"1"10"-3"-15,-2-11-6 16,2 11-2-16,-2-11 0 16,2 11 0-16,0 0 0 15,0 0 0-15,0 0 0 16,0 0-1-16,0 0 0 0,0 0-1 15,0 0 0-15,6 11-3 16,-6-11 2-16,0 0-4 16,0 0 0-16,5 12-1 15,-5-12 0-15,0 0-1 16,4 12 0-16,-4-12 0 15,0 0 0-15,5 16-1 16,-5-16 0-16,0 14 0 16,0-14-1-16,-11 11 0 15,10 0-3-15,-12-16-7 16,13 5-28-16,0 0-1 15,0 0 0-15,-12-8 1 16</inkml:trace>
  <inkml:trace contextRef="#ctx0" brushRef="#br0" timeOffset="1.25984E6">11784 16532 25 0,'-11'-9'32'16,"11"9"2"-16,0 0-14 15,0 0-10-15,0 0-2 16,0 0-2-16,0 0 0 15,0 0-1-15,0 0-1 16,0 0 0-16,0 0 0 16,0 0-1-16,0 0-1 0,0 0 0 15,0 0 0-15,0 0 2 16,0 0-3-16,0 0 1 15,12 2-1-15,-12-2 1 16,12 1-1-16,-12-1 0 16,16 4 0-16,-16-4 0 15,20 11-1-15,-9-3 1 16,1 5 0-16,1 1 0 15,-1 5-1-15,1 4 1 16,1 2 0-16,-2 3 0 16,0 2 0-16,1 1 0 15,-2 3 0-15,-2-3 0 16,1 2-1-16,-2-3 1 15,0 7 0-15,-3-3-1 16,-1 0 0-16,-2 2 0 0,0 1 1 16,-2-1-1-16,0 2 1 15,-1 0-1-15,-2-5 0 16,-3-3 0-16,1-2 1 15,-1-3-1-15,-3-5-1 16,0-4 0-16,-3-6-1 16,2-4-1-16,-4-5 0 15,4 4-4-15,-8-10-4 16,18 5-19-16,-22 1-8 15,22-1-3-15,-23-3 3 16</inkml:trace>
  <inkml:trace contextRef="#ctx0" brushRef="#br0" timeOffset="1.29197E6">12640 17581 21 0,'0'0'12'0,"0"0"8"15,-1-10 0-15,1 10-3 16,6-11-7-16,-6 11-4 0,13-10 0 15,-3 6 0-15,-10 4-1 16,14-10 0-16,-14 10 1 16,14-8-1-16,-14 8 1 15,0 0 0-15,9-12 1 16,-9 12-1-16,0 0 0 15,0 0-1-15,0 0-1 16,0 0 0-16,0 0-1 16,0 0 0-16,-10 13-1 15,10-13 0-15,0 0-1 16,0 0 0-16,-11 13 0 15,11-13 0-15,0 0 0 16,0 0-1-16,0 12 1 16,0-12-1-16,0 0 1 0,0 0-1 15,4 13 1-15,-4-13-1 16,0 0 1-16,1 15 0 15,-1-15-1-15,-1 13 1 16,1-13-1-16,-1 18 0 16,1-7 1-16,-2-1 0 15,0 4-1-15,2 0 1 16,-1-1-1-16,0 5 1 15,1-4-1-15,0-14 1 16,0 0-1-16,0 0 1 16,0 0-1-16,-4 47 0 15,4-47 0-15,0 0 0 16,0 0 1-16,-1 49-1 0,1-49 1 15,0 0 0-15,0 0 0 16,-1 51 0-16,1-51-1 16,0 0 0-16,0 45 1 15,0-45-1-15,0 0 0 16,-4 43-2-16,4-43 3 15,0 0-2-15,0 0 2 16,-3 53-1-16,3-53 0 16,0 0 0-16,0 0-1 15,-5 47 2-15,5-47-2 16,0 0 2-16,0 0-1 15,0 0 2-15,-4 45-2 16,4-45-1-16,0 0 1 16,0 0 2-16,0 0-2 0,0 0-2 15,-1 45 2-15,1-45-1 16,0 0 1-16,0 0 1 15,0 0-2-15,0 0 0 16,0 0 1-16,4 47 0 16,-4-47 0-16,0 0 0 15,0 0-1-15,0 0 3 16,0 0-2-16,0 0 0 15,4 44 0-15,-4-44 0 16,0 0 0-16,0 0 0 16,0 0 0-16,0 0 0 15,0 0-1-15,0 43 2 16,0-43-1-16,0 0 0 15,0 0-1-15,0 0 1 0,0 0 1 16,0 0-1-16,0 0 0 16,0 0 0-16,1 43-1 15,-1-43 1-15,0 0 1 16,0 0 1-16,0 0-3 15,0 0-1-15,0 0 2 16,0 0 1-16,0 0 0 16,0 0-2-16,0 0 0 15,0 0-3-15,0 0 1 16,0 0 1-16,0 0-6 15,0 0-18-15,0 0-15 16,0 0-2-16,0 0-1 16,0 0 2-16</inkml:trace>
  <inkml:trace contextRef="#ctx0" brushRef="#br0" timeOffset="1.2943E6">13211 17589 19 0,'0'0'35'15,"0"0"2"-15,4-15-3 16,-4 15-24-16,3-14-2 15,-3 14-2-15,0 0 0 16,0 0-2-16,3-13-1 16,-3 13 0-16,0 0-1 15,0 0 2-15,0 0-2 16,-12 12 0-16,12-12 0 0,-14 14 1 15,4-5-2-15,-2 4 1 16,2 1 0-16,-2-2 0 16,0 1-1-16,1 4 1 15,-1-2-1-15,3 3 0 16,-1-2 0-16,10-16 0 15,0 0-1-15,0 0 0 16,0 0 1-16,-19 48-1 16,19-48 0-16,0 0 1 15,0 0 0-15,-13 55-1 16,13-55 2-16,0 0-2 15,-5 47 1-15,5-47 0 16,0 0 0-16,0 53 0 16,0-53-1-16,0 0-1 0,5 60 2 15,-5-60-1-15,0 0 1 16,13 61-1-16,-13-61 0 15,14 42 1-15,-14-42 0 16,0 0-1-16,22 59 1 16,-22-59-1-16,0 0 0 15,25 53 0-15,-25-53 1 16,0 0-1-16,29 44-1 15,-29-44 0-15,0 0 1 16,0 0 1-16,44 46-1 16,-44-46-1-16,0 0 1 15,0 0-3-15,48 32 3 16,-48-32 0-16,0 0 0 15,0 0-1-15,54 21 1 0,-54-21 2 16,0 0-3-16,0 0 3 16,57 13-2-16,-57-13 1 15,0 0 0-15,0 0-1 16,57 7 0-16,-57-7-1 15,0 0 1-15,0 0-1 16,52-1 0-16,-52 1 0 16,0 0 1-16,0 0-1 15,52-12 1-15,-52 12-1 16,0 0 1-16,0 0 1 15,49-18 0-15,-49 18 0 16,0 0 0-16,0 0-1 16,46-30 0-16,-46 30 3 15,0 0-2-15,0 0-3 16,0 0 3-16,59-46-2 0,-59 46 1 15,0 0 1-15,0 0 0 16,38-41-2-16,-38 41 1 16,0 0 1-16,0 0-1 15,35-41-1-15,-35 41 1 16,0 0 0-16,0 0 0 15,27-42-2-15,-27 42 2 16,0 0 1-16,0 0-1 16,24-42 1-16,-24 42-1 15,0 0 0-15,0 0 0 16,20-42 2-16,-20 42-2 15,0 0 0-15,0 0-2 16,16-45 3-16,-16 45-2 16,0 0 0-16,0 0 0 0,11-41 1 15,-11 41-1-15,0 0 0 16,0 0 1-16,0 0 0 15,8-49 0-15,-8 49 0 16,0 0 0-16,0 0 1 16,0 0-1-16,-3-43 0 15,18 31 0-15,-19-2 1 16,-6-2-1-16,6 2 0 15,-5-5 0-15,3 9 1 16,-5-5-1-16,11 15 0 16,-9-21 0-16,9 21 0 15,-8-14 0-15,8 14 0 16,-8-17 0-16,8 17 0 0,-7-15 0 15,7 15 0 1,-9-15 0-16,3 4-1 0,6 11 2 16,-6-18-2-16,6 18 1 15,-8-15 0-15,8 15 0 16,-8-12 0-16,8 12 0 15,-8-12-1-15,8 12 1 16,-11-12 0-16,11 12 0 16,-12-12 0-16,12 12-1 15,-15-10 1-15,15 10 0 16,-16-12 0-16,16 12 0 15,-18-9 0-15,18 9 0 16,-16-11 0-16,4 8 1 16,12 3-2-16,-18-5 1 0,7 1 0 15,1 1 0-15,-1 0 0 16,11 3-1-16,-17-3 1 15,17 3 0-15,-17-6 0 16,17 6 0-16,-15-5 0 16,15 5 0-16,-17-4 1 15,17 4-1-15,-17-4-1 16,17 4 1-16,-16-3 0 15,16 3 0-15,-20-4 0 16,20 4 0-16,-19-2 0 16,19 2 0-16,-17-2 0 15,17 2 0-15,-13-4 0 16,13 4 0-16,-11-2 0 15,11 2 0-15,0 0 0 16,-15-1 0-16,15 1 0 0,-11 1 0 16,11-1 0-16,-11 1 0 15,11-1 0-15,-10 2 0 16,10-2 0-16,-11 5 0 15,11-5 0-15,0 0 0 16,-15 4 0-16,15-4 0 16,-12 4 0-16,12-4 0 15,-11 6 0-15,11-6 0 16,-12 4 0-16,12-4 1 15,-14 5-1-15,14-5 1 16,-14 5-1-16,14-5 1 16,-11 5-1-16,11-5 0 15,-13 5 1-15,13-5-1 16,-11 9 1-16,11-9-2 0,0 0 2 15,-12 14-1-15,12-14 1 16,0 0-1-16,0 0 1 16,-11 6-2-16,11-6 1 15,0 0 0-15,0 0 0 16,0 0-1-16,0 0 1 15,0 0 0-15,0 0 0 16,0 0 0-16,-8 10-1 16,8-10 1-16,0 0 0 15,-4 12 0-15,4-12 0 16,-6 11 0-16,6-11 0 15,-7 12 0-15,7-12 0 16,-7 12-1-16,7-12 1 0,0 0 0 16,-7 11-1-16,7-11-2 15,0 0-1-15,0 0-5 16,0 0-17-16,16 1-6 15,-16-1-9-15,19-13 0 16,-8 2-2-16</inkml:trace>
  <inkml:trace contextRef="#ctx0" brushRef="#br0" timeOffset="1.29681E6">14477 17573 0 0,'0'0'25'15,"0"0"0"-15,0 0-17 16,0 0-1-16,6-13 0 15,-6 13 3-15,0 0 2 16,13-9-2-16,-13 9 0 0,0 0-1 16,2-13 0-16,-2 13-1 15,0 0-1-15,0 0-1 16,0 0-1-16,0 0 0 15,8-10-1-15,-8 10 0 16,0 0-1-16,0 0-1 16,-10-1 0-16,10 1 0 15,-12 1-1-15,12-1 0 16,-18 3 0-16,9 0 0 15,-3-2 0-15,-1 0 0 16,-1 0-1-16,-1 0 1 16,-1-1 0-16,0 1 0 15,1-2 0-15,-3 0-1 16,1 0 1-16,0 0 0 0,-1-2 0 15,2 1-1-15,0 0 0 16,2 1 0-16,-2-2 0 16,4 2 1-16,-1-2-1 15,2 2 0-15,2-1 0 16,9 2 1-16,-20 0-1 15,20 0 0-15,-19 0 0 16,9 2-1-16,10-2 2 16,-21 7-2-16,9-4 1 15,12-3 0-15,-17 7 0 16,17-7 1-16,-14 7-1 15,14-7 0-15,0 0 0 16,-10 7 0-16,10-7 0 16,0 0 0-16,0 0 0 0,0 0 1 15,0 0-1-15,0 0 0 16,2 10 0-16,-2-10 0 15,0 0 1-15,0 0-1 16,0 0 0-16,0 0 0 16,11 12 1-16,-11-12-1 15,0 0 0-15,5 12 1 16,-5-12-1-16,0 0 0 15,5 15 1-15,-5-15-1 16,3 13 0-16,-3-13 0 16,3 15 0-16,-3-3 1 15,1 1-1-15,-3 1 0 16,2 1 1-16,-2-1-1 15,1 2 0-15,1-16 0 16,0 0-1-16,0 0 1 0,0 0 0 16,0 0 0-16,-2 53-1 15,2-53 1-15,0 0 0 16,0 0 0-16,0 0 0 15,3 54 0-15,-3-54 0 16,0 0 0-16,0 0 1 16,0 0 0-16,4 48-1 15,-4-48 0-15,0 0 1 16,0 0-1-16,0 0 2 15,0 0-3-15,0 0 2 16,-2 45-2-16,2-45 1 16,0 0-1-16,0 0 1 0,0 0-1 15,0 0 0-15,0 0 1 16,0 0 0-16,0 0 1 15,0 0 0-15,0 0 0 16,0 0 0-16,0 0 1 16,0 0-3-16,0 0 2 15,0 0-2-15,0 0 1 16,0 0-1-16,0 0 0 15,0 0 0-15,0 0 0 16,0 0 2-16,0 0-2 16,0 0 2-16,48-20-2 15,-48 20 2-15,0 0-1 16,0 0 0-16,0 0 0 15,0 0 0-15,56-28 0 16,-56 28 0-16,0 0 1 0,0 0-2 16,0 0 2-16,55-16-1 15,-55 16 0-15,0 0 1 16,0 0-1-16,54-7 0 15,-54 7 0-15,0 0 1 16,46 1-1-16,-46-1 0 16,0 0 0-16,50 12 1 15,-50-12-1-15,0 0 0 16,54 20-1-16,-54-20 2 15,0 0 0-15,54 24 1 16,-54-24-1-16,0 0 0 16,48 32 0-16,-48-32-1 15,0 0 2-15,0 0-3 16,49 46 0-16,-49-46 0 0,0 0 1 15,0 0 0-15,24 51 0 16,-24-51 0-16,0 0 1 16,0 0-1-16,0 50 1 15,0-50-1-15,0 0-1 16,0 0 1-16,-8 46 1 15,8-46-2-15,0 0 1 16,0 0 0-16,0 0 1 16,-20 48-1-16,20-48 2 15,0 0-2-15,0 0 0 16,0 0 0-16,-23 41-1 15,23-41 1-15,0 0-2 16,0 0 2-16,0 0 0 16,0 0 0-16,0 0-1 0,-39 42 0 15,39-42 0-15,0 0 1 16,0 0 1-16,0 0-1 15,0 0-2-15,0 0 2 16,0 0 2-16,-52 44-2 16,52-44 0-16,0 0 0 15,0 0-2-15,0 0 2 16,0 0 1-16,-56 30-2 15,56-30 1-15,0 0 1 16,0 0-1-16,0 0 0 16,-58 18 0-16,58-18-1 15,0 0 1-15,0 0 0 16,0 0 1-16,-57 14-2 15,57-14 1-15,0 0 0 0,0 0 2 16,0 0-2-16,-53 5 2 16,53-5-2-16,0 0-2 15,0 0 2-15,0 0 0 16,-47-2 1-16,47 2-2 15,0 0 2-15,0 0-1 16,0 0 0-16,0 0 0 16,-52-13 0-16,52 13 2 15,0 0-2-15,0 0-1 16,0 0 0-16,0 0 2 15,-49-19-1-15,49 19 0 16,0 0 0-16,0 0-2 16,0 0 2-16,0 0-1 0,0 0 1 15,-51-19-3-15,51 19 4 16,0 0-2-16,0 0 1 15,0 0 0-15,0 0 0 16,0 0 2-16,0 0-3 16,0 0 3-16,0 0-3 15,0 0 2-15,0 0-2 16,0 0 0-16,-46-27-5 15,46 27-4-15,0 0-14 16,0 0-5-16,0 0-4 16,0 0-4-16,0 0-4 15</inkml:trace>
  <inkml:trace contextRef="#ctx0" brushRef="#br0" timeOffset="1.29964E6">14906 17546 9 0,'0'0'18'0,"0"0"-3"16,0 0-1-16,10-3 0 16,-10 3-1-16,0 0 0 15,-3-12-3-15,3 12 0 16,0 0-2-16,0 0-3 15,0 0-1-15,0 0-1 16,5-10 0-16,-5 10-1 16,0 0 0-16,0 0-1 15,0 0 1-15,0 0 0 16,0 0 0-16,0 0 0 15,-11 5-1-15,11-5 0 16,0 0 0-16,0 0 1 0,0 0-2 16,0 0 1-16,-11 4 1 15,11-4-1-15,0 0-1 16,0 0 2-16,0 0-1 15,0 0 0-15,-12 12-1 16,12-12 1-16,0 0 0 16,0 0 0-16,-7 14-1 15,7-14 2-15,0 0-1 16,-3 13-1-16,3-13 1 15,0 0-1-15,-5 14 1 16,5-14 0-16,-1 13 0 16,1-13 0-16,0 13 0 15,0-13 0-15,4 12 0 16,-4-12 0-16,6 14 1 0,-6-14-1 15,6 12-1-15,-6-12 1 16,9 12 0-16,-9-12-1 16,11 10 1-16,-11-10-1 15,14 6 0-15,-14-6 1 16,12 5-1-16,-12-5 0 15,13 2 0-15,-13-2 0 16,14-1 0-16,-14 1 1 16,12 1-1-16,-12-1-1 15,10 0 1-15,-10 0 0 16,0 0 0-16,13-4 0 15,-13 4 0-15,0 0-1 16,10-5 1-16,-10 5 0 16,0 0 0-16,0 0 0 15,11-11 0-15,-11 11 0 0,0 0 0 16,0 0 0-16,0 0 0 15,10-12 0-15,-10 12 0 16,0 0 0-16,0 0 0 16,12-11 0-16,-12 11 0 15,0 0 0-15,0 0 0 16,7-11 0-16,-7 11-1 15,0 0 1-15,0 0 0 16,0 0 0-16,4-10 0 16,-4 10 0-16,0 0 0 15,0 0 0-15,4-11 0 16,-4 11 0-16,0 0 0 15,0 0 0-15,0 0 0 16,0 0 0-16,0 0 0 0,4-11 0 16,-4 11 0-16,0 0 0 15,0 0 0-15,0-12 0 16,0 12 0-16,0 0 0 15,0 0 0-15,-3-10 0 16,3 10 0-16,0 0 0 16,0 0 0-16,0 0 0 15,-4-12 0-15,4 12 0 16,0 0 0-16,0 0 0 15,0 0 0-15,0 0 0 16,0 0 0-16,0 0 0 16,-4-10 0-16,4 10 0 15,0 0 0-15,0 0 1 16,0 0-2-16,0 0 1 0,-5-10 0 15,5 10 1-15,0 0-2 16,0 0 1-16,0 0 0 16,0 0-1-16,0 0 1 15,0 0 0-15,0 0-1 16,-13-4 1-16,13 4 0 15,0 0 0-15,0 0 0 16,0 0 0-16,-12-2-1 16,12 2 1-16,0 0 1 15,0 0-1-15,-11 2 0 16,11-2 0-16,0 0 0 15,0 0 0-15,0 0 1 16,0 0-1-16,0 0 0 16,0 0 0-16,0 0 0 0,0 0 0 15,0 0 0-15,0 0 0 16,0 0 0-16,0 0 0 15,-10-2 0-15,10 2 0 16,0 0 0-16,0 0 0 16,0 0 0-16,0 0 0 15,0 0 0-15,0 0 0 16,0 0 0-16,0 0 0 15,0 0 0-15,0 0 0 16,0 0 0-16,0 0 0 16,0 0 0-16,0 0 0 15,-12 3 0-15,12-3 1 16,0 0-1-16,0 0 0 0,0 0 0 15,0 0 0-15,-10 6 0 16,10-6 0-16,0 0 0 16,0 0 0-16,0 0 0 15,0 0 1-15,0 0-1 16,0 0 0-16,0 0 0 15,0 0 1-15,0 0-1 16,0 0 0-16,0 0 0 16,0 0 0-16,0 0 1 15,0 0-1-15,0 0 0 16,0 0 0-16,0 0 0 15,0 0 1-15,0 0-1 16,0 0 0-16,0 0 0 16,0 0 0-16,0 0 0 15,0 0 0-15,0 0 0 0,0 0 1 16,0 0-1-16,0 0 0 15,0 0 0-15,-8 11 0 16,8-11 0-16,0 0 0 16,0 0 0-16,0 0 0 15,0 0 1-15,0 0-1 16,0 0 0-16,0 0 0 15,0 0 0-15,0 0 0 16,0 0 0-16,0 0 0 16,0 0 0-16,0 0 0 15,0 0 1-15,0 0-1 16,0 0 0-16,0 0 0 15,0 0 0-15,0 0 0 16,0 0 0-16,0 0 0 0,0 0 0 16,0 0 1-16,0 0-1 15,0 0 0-15,0 0 0 16,0 0 0-16,0 0-1 15,0 0-1-15,0 0 0 16,0 0-3-16,0 0-5 16,0 0-16-16,17 16-7 15,-17-16-8-15,10 2 1 16</inkml:trace>
  <inkml:trace contextRef="#ctx0" brushRef="#br0" timeOffset="1.39332E6">20667 2000 72 0,'0'0'39'16,"0"0"-3"-16,0 0 2 0,16-5-34 15,-16 5-1-15,7-14-1 16,-7 14 0-16,9-19 0 15,-9 5 0-15,4 1 1 16,-7-4 1-16,6 4 0 16,-7-3 0-16,3 2 0 15,-2 0-1-15,3 4-1 16,0 10 0-16,4-15-1 15,-4 15 0-15,0 0-1 16,0 0 0-16,14-1 0 16,-14 1 0-16,0 0 0 15,9 16 0-15,-9-16 0 16,11 10-1-16,-11-10 2 15,0 0-1-15,14 9 1 0,-14-9 0 16,12 3 0-16,-12-3 0 16,14 0 0-16,-14 0 0 15,15-1 0-15,-15 1 0 16,15-2-1-16,-15 2 1 15,10 3-1-15,-10-3 0 16,0 0 0-16,11 4 0 16,-11-4 1-16,0 0-1 15,0 0 0-15,0 0 1 16,0 0-1-16,0 0 1 15,0 0-1-15,0 0 1 16,7 11-1-16,-7-11 0 16,0 0 1-16,5 15-1 15,-5-15 0-15,1 14-1 0,-1-14 1 16,7 19 0-16,-6-7 0 15,3-2 0-15,-3 4 0 16,-1-3 0-16,0 8 0 16,-1 0 0-16,-2 0 0 15,2 3-1-15,-2 3 0 16,2-1 1-16,1 8-1 15,-2-1 1-15,-1 2-1 16,5 2 1-16,-2 10 0 16,0 0 0-16,3 4 0 15,-2 4 0-15,0-1 1 16,1 0-1-16,-1-2 2 15,-1 0-2-15,2-6 1 0,-2-2-1 16,2-8 1-16,-1-4-1 16,-1-4 0-16,1-4-1 15,3-5 0-15,-4-4 1 16,0-13-1-16,4 10 0 15,-4-10-1-15,0 0 0 16,0 0-1-16,0 0-1 16,0 0-3-16,12 2-8 15,-18-17-24-15,6 15-1 16,9-27 1-16,-3 12-3 15</inkml:trace>
  <inkml:trace contextRef="#ctx0" brushRef="#br0" timeOffset="1.39445E6">21545 2005 68 0,'0'-15'35'16,"0"15"0"-16,-2-14-2 16,2 14-29-16,-7-18-4 15,7 7 0-15,1-2 0 16,0 2 1-16,-1-1-1 15,-2 1 2-15,2 11 0 16,-7-18 0-16,7 18 1 16,-18-10 0-16,18 10-1 0,-23-4 1 15,10 4-1-15,-3 2-1 16,2 3 1-16,-3 1 0 15,2 4-1-15,0 1 0 16,0 2 1-16,-2 4-1 16,2 2 1-16,-4 9-1 15,3 2 0-15,-2 2 0 16,1 5-1-16,-2 3 1 15,3 5-1-15,-3 1 0 16,4 10 0-16,3-4 0 16,2 3 1-16,2 0-1 15,4 0 0-15,1-5 0 16,3-2 2-16,4-7-2 15,3-7 2-15,4-6-1 0,4-5 1 16,6-3-1 0,1-4 1-16,6-3-1 0,3-4-1 15,6-3 1-15,2-5-1 16,-1-6 0-16,1-5-1 15,-1-7 1-15,1-10-2 16,-2-5 1-16,-4-11 0 16,-5-9 1-16,-3-4-1 15,-6-6 1-15,-4 0-1 16,-7 0 2-16,-3 1 0 15,-8 0 0-15,-2 4 0 16,-4 8 0-16,-3 2-1 16,-1 5 0-16,-3 2 0 15,2 4-1-15,-4 1-1 0,1 9-3 16,-6-6-5-16,12 13-21 15,-15 0-8-15,8 10-1 16,-6 0 2-16</inkml:trace>
  <inkml:trace contextRef="#ctx0" brushRef="#br0" timeOffset="1.39534E6">22048 1861 57 0,'11'-6'36'15,"5"6"0"-15,-4-2 0 16,10 10-25-16,-22-8-4 15,24 13-1-15,-24-13-1 16,17 23-1-16,-17-8-3 16,-4 1 0-16,-6 1-1 15,-5 3 1-15,-4-3 0 16,-2 6 1-16,-1-2-1 15,1 3 1-15,1-2 0 0,2 5-1 16,2-2 1-16,0 5-2 16,1 1 1-16,3 0-1 15,-1 3 0-15,2 5 1 16,-3 0-1-16,-5 3 0 15,2-2-1-15,-3-1 1 16,1-3 0-16,-3-3 0 16,4-4 0-16,1-7 0 15,3-4 0-15,5-5 0 16,4-1 0-16,5-12 0 15,6 15 0-15,6-11 0 16,8-1-1-16,5-2 1 16,9-2 0-16,6-4 0 15,7-2 0-15,5-1 0 0,10-2 0 16,4-2 0-16,1-2 0 15,2 3-1-15,2-1 1 16,-5 3-1-16,-5 1 1 16,-5 1-1-16,-6 6-2 15,-13-4-2-15,-3 11-3 16,-19-13-5-16,8 14-23 15,-23-7-2-15,10 5 1 16,-10-5 0-16</inkml:trace>
  <inkml:trace contextRef="#ctx0" brushRef="#br0" timeOffset="1.39615E6">22231 2028 77 0,'17'-15'35'15,"-7"8"-3"-15,4 4-10 16,-2-12-38-16,9 8-16 16,-7-3 0-16,7 5 3 15,-12-5 19-15,7 3 6 16,-16 7 5-16,8-15 9 15,-8 15 5-15,0 0 15 16,-11-8 0-16,0 2-4 16,11 6-16-16,-15-1-7 15,15 1 0-15,-14-1-2 16,14 1 1-16,0 0-1 15,-10 0 1-15,10 0-1 16,0 0 1-16,0 0 0 16,-11 1 1-16,11-1 0 0,0 0 0 15,0 0-1-15,0 0 1 16,-10 9 0-16,10-9 0 15,0 10-1-15,0-10-1 16,0 14 1-16,0-14 0 16,-2 16-1-16,2-16 1 15,-2 18-1-15,2-7 0 16,0-11 1-16,0 26-1 15,-1-10 0-15,2 3-1 16,-2 4 1-16,0 3-1 16,-2 4 1-16,-1 7-1 15,-2 3 1-15,2 7-1 16,-4 5 0-16,1 6 1 15,-3 5-1-15,2 3 1 16,2 2-1-16,-3 5 2 0,0-3-2 16,4-7 0-16,3-1 0 15,-1-8 1-15,3-6-2 16,3-4-1-16,-2-9-2 15,1-12-1-15,7 2-4 16,-9-25-20-16,-5 13-10 16,5-13 0-16,0 0 0 15</inkml:trace>
  <inkml:trace contextRef="#ctx0" brushRef="#br0" timeOffset="1.39682E6">23118 2033 66 0,'0'0'32'0,"9"-22"-3"15,-6 12 1-15,-3-2-32 16,-3 2 1-16,3 10 0 16,-1-14 2-16,1 14 2 15,-6-13 0-15,6 13 2 16,-8-11 1-16,8 11-1 0,-14-8 0 15,5 3 0-15,9 5 0 16,-19 5-1-16,19-5 0 16,-23 18-1-16,12 1 0 15,-4 4-1-15,2 2-1 16,-1 3-1-16,5 3 0 15,3-2 0-15,5-2 0 16,3-1 0-16,4-9 0 16,7-8 0-16,4-5 0 15,4-8 1-15,2-8-2 16,-1-8 0-16,-6-9-2 15,3 0-24-15,-19-4-10 16,-11 6 0-16,-22 0-1 16</inkml:trace>
  <inkml:trace contextRef="#ctx0" brushRef="#br0" timeOffset="1.41831E6">20619 3419 31 0,'1'12'34'0,"-1"-12"-1"15,0 0 1-15,0 0-18 16,19 10 1-16,-19-10-17 15,14-6 0-15,-14 6-1 16,17-4 2-16,-17 4 1 0,15-4 2 16,-15 4-1-16,0 0 1 15,0 0 0-15,0 0-1 16,0 0 1-16,0 0-2 15,-10 8 1-15,10-8-1 16,-12 9-1-16,12-9 0 16,-10 13-1-16,10-13 1 15,-8 13-1-15,8-13 0 16,-5 15 2-16,5-15-2 15,-2 17 2-15,1-5-2 16,0 0 2-16,2 3-1 16,-1 4 1-16,2 3 0 15,-2 0-2-15,3 2 2 16,-3 0-2-16,5 4 1 0,-5-1-1 15,1-1 0-15,-1 1 1 16,-1-1 0-16,1-3 0 16,-3 2-1-16,-2-2 1 15,4 3 0-15,-4 0 0 16,4-2-1-16,-1-4 1 15,1 2-1-15,-1-5 0 16,0-1 0-16,1-2 0 16,1-14 0-16,-2 17 0 15,2-17 0-15,-5 12 0 16,5-12 0-16,0 0 0 15,-5 14 0-15,5-14 0 16,0 0 0-16,-2 13 0 16,2-13 0-16,-2 11 0 0,2-11 0 15,-4 16 0-15,4-16 0 16,-3 18 0-16,0-8 0 15,0 3 0-15,2 2 0 16,-3 1 0-16,1 0 0 16,1 0 0-16,-1 1 0 15,1-3 0-15,1 2-1 16,0-2 1-16,-1-5-1 15,2-9 1-15,-2 18-1 16,2-18 1-16,0 15-1 16,0-15 1-16,0 0-1 15,-1 13 1-15,1-13-1 16,0 0 0-16,0 0 1 15,0 0-1-15,0 0 0 0,-1 14 0 16,1-14 1-16,0 11-1 16,0-11 1-16,1 15 0 15,-1-15 0-15,2 19 0 16,-2-19 0-16,4 18 0 15,-4-18 0-15,2 16 0 16,-2-16 0-16,2 12-1 16,-2-12 1-16,0 0 0 15,2 11 0-15,-2-11 0 16,0 0 0-16,0 0-1 15,0 0 0-15,0 0 0 16,0 0-2-16,0 0-3 16,0 0-5-16,0 0-28 0,0 0 2 15,0 0-2-15,0 0 2 16</inkml:trace>
  <inkml:trace contextRef="#ctx0" brushRef="#br0" timeOffset="1.42031E6">21316 3532 61 0,'0'0'33'0,"0"0"-2"16,-13 0-1-16,13 0-26 15,0 0-4-15,0 0-1 16,0 0 0-16,0 0 2 16,0 0 1-16,-12-3 1 15,12 3 1-15,-4 11 1 16,4-11-2-16,-10 19-1 15,4-7 0-15,-2 0-1 16,1 5 0-16,-3 0 1 16,1 3-1-16,-3-2 1 15,3 3-1-15,-3 1 0 16,3 0 1-16,-3-1-1 0,2 1 0 15,0-2 1 1,0 0-1-16,0 2-1 0,2 1 1 16,0-2 0-16,1 2 0 15,-1 0-1-15,2 1 1 16,1 0 0-16,1 2-1 15,-2-3 1-15,2 0-1 16,2-1 1-16,3 1 0 16,-1 0-1-16,5 0 0 15,-2-1 1-15,3 0-1 16,0 1 1-16,-2 3-1 15,5-1 1-15,-2 0-1 16,1-3 1-16,1-1-2 16,0-2 2-16,2-1-2 0,3-1 1 15,-2-4 0-15,0-1 0 16,1-3 0-16,2 1 0 15,-1-3 0-15,1-1 0 16,1 0 0-16,0-2 0 16,3-1 0-16,0-1 0 15,4 2 0-15,4-3 1 16,-1 1-1-16,1-2 0 15,2 3 1-15,-1 0-1 16,0-2 0-16,-4 0 0 16,-1 2 1-16,-3-1-1 15,-1 0 0-15,-1 0 0 16,-3-2 0-16,3 0 0 15,-3-2 0-15,-1 1 0 16,-1-1 0-16,1-2 0 0,-3 1 0 16,-1-2 1-16,2 1-1 15,-12 4 0-15,18-13 0 16,-18 13 0-16,17-14 0 15,-8 5 0-15,1-4 0 16,2 1 0-16,-1-1 0 16,3-2 0-16,0 1 0 15,0-2 0-15,0 1 1 16,0 1-2-16,0 0 2 15,-1 3-1-15,-4-3 1 16,0 1-1-16,-1-1 1 16,-2-1-1-16,1 0 1 15,-1-1-1-15,-2-2 1 16,1-1-1-16,0 1 0 0,-3 3 0 15,1-1 0-15,0 2 0 16,-2-1 1-16,-1 0-1 16,0 0 0-16,0-1 0 15,0 0 0-15,-1-3 0 16,0-1 1-16,-1 0-2 15,1 3 1-15,0-2 0 16,2 0 0-16,-2-1 1 16,-2-1-1-16,1 3 0 15,1-2 0-15,-2 1 0 16,-1-1 0-16,0 0 0 15,-1 0 0-15,-1 1 0 16,2 0 0-16,-6 0 0 16,2-2 0-16,-2 4 0 15,-1-1-1-15,-2-2 1 0,-1 4 0 16,1-1 0-16,-2 0 0 15,0 1 0-15,-4 1 0 16,1 1 0-16,-2 3 0 16,-2-1 0-16,1-1 1 15,-2 2-2-15,-4 2 2 16,4 1 0-16,-2 1-1 15,2 1 0-15,-5 3 0 16,2-1 0-16,0 4 0 16,1 0-1-16,1 3 1 15,0-1 0-15,0 1 0 16,1 1-1-16,1 2 2 15,3-1-2-15,4 1 1 16,1 0 0-16,0-2 0 0,14-4 0 16,-15 13-1-16,15-13 1 15,-11 13-1-15,11-13 2 16,-3 12-1-16,3-12 0 15,-3 14-1-15,3-14 1 16,-1 12 0-16,1-12 0 16,-3 13-1-16,3-13 0 15,-6 12 0-15,6-12-1 16,-7 12-1-16,7-12-1 15,-12 6-5-15,18 4-24 16,-6-10-3-16,0 0-2 16,-15 1 1-16</inkml:trace>
  <inkml:trace contextRef="#ctx0" brushRef="#br0" timeOffset="1.42162E6">22512 3448 87 0,'-6'10'35'0,"6"-10"1"16,0 0-1-16,-1 11-34 15,1-11-1-15,0 0-1 16,0 0 2-16,0 0-1 16,-6 15 2-16,6-15-1 15,-12 18 2-15,5-5-2 16,-4 1 1-16,2 2-1 15,-4 1 0-15,3 3 1 16,-2-1-2-16,2 3 1 16,-1-1 0-16,2 2-1 15,-4 0 0-15,2 2 1 0,-3 0-1 16,0 1 1-16,-1 0 0 15,1-2 0-15,-2 0 0 16,3 0 0-16,-4-2-1 16,5 1 2-16,-2-2-2 15,1-1 0-15,2-2 0 16,-1-1 0-16,3-1-1 15,0 1 1-15,2-4 0 16,-2 1-1-16,2-2 1 16,0 0 0-16,0 0 0 15,0-2 0-15,7-10 1 16,-7 19-1-16,7-19 0 0,-4 15 0 15,4-15 0-15,2 14 0 16,-2-14 0-16,3 12 0 16,-3-12 0-16,1 13 1 15,-1-13-1-15,1 12 0 16,-1-12 0-16,0 0 0 15,0 0 0-15,0 10 0 16,0-10 0-16,0 0 0 16,0 0 0-16,0 0 0 15,0 0 0-15,0 0 0 16,0 0 1-16,14-2-1 15,-14 2-1-15,0 0 1 16,13-6 1-16,-13 6-1 16,17-9 0-16,-5 5 1 15,3 1-1-15,0-2 0 0,2 2 1 16,2-1 0-16,3 2-1 15,-1-3 1-15,4 4-1 16,1 0 0-16,2-1 1 16,4 2-1-16,-2 0 0 15,5 1 0-15,2-1 0 16,0 1 0-16,1 1 0 15,-1 2 0-15,2 0 1 16,-2 2-1-16,0-1 0 16,1 2 1-16,-5 1-1 15,1-1 0-15,-4 1 0 16,0-3-1-16,-4 4 1 15,-3-4-1-15,-3 2 1 16,-3-2-2-16,-5 1 0 0,-1-4-1 16,-11-2 0-16,12 7-2 15,-12-7-4-15,0 0-11 16,0 0-16-16,-15 0-1 15,15 0-1-15,-29-6 2 16</inkml:trace>
  <inkml:trace contextRef="#ctx0" brushRef="#br0" timeOffset="1.4226E6">22677 3763 41 0,'10'-6'32'15,"-10"6"0"-15,0 0 0 16,0 0-11-16,0 0-14 16,0 13-1-16,0-13-2 15,0 0 0-15,-14 12-1 0,14-12 1 16,-9 16-1-16,7-5-1 15,-1-1 0-15,3 3 0 16,-3-2-1-16,2 4 1 16,-3 0-1-16,3 2 0 15,-2 1 0-15,1 2 0 16,-1 0 0-16,2 6 1 15,0-4-2-15,2 3 1 16,-1-2 0-16,3 0-1 16,1 1 1-16,-2-2-1 15,1-1 1-15,-1 0 0 16,0-2-1-16,-4 1 1 0,2 0-1 15,0-3 0 1,-3 1 1-16,1-2-2 0,0-2 2 16,-1 0-2-16,-1-1 2 15,4-2-2-15,0-11 1 16,-6 17 1-16,6-17-1 15,-4 12 0-15,4-12 0 16,-2 12 0-16,2-12 0 16,-2 11 0-16,2-11 0 15,-1 15 0-15,1-15 0 16,1 16 0-16,-1-16-1 15,3 15 1-15,-3-15 0 16,0 15 0-16,0-15 0 16,-3 12 0-16,3-12 0 15,-2 17 0-15,2-17 0 16,-4 19 0-16,3-8 0 0,1 1 0 15,2-2 0-15,1 3 0 16,-3-13 0-16,4 18 0 16,-4-18 0-16,2 11 0 15,-2-11-1-15,0 0 1 16,0 0-1-16,0 0-1 15,0 0 1-15,0 0-1 16,0 0 1-16,0 0-1 16,0 0 1-16,0 0 0 15,0 0 1-15,-1 11-1 16,1-11 0-16,0 0 0 15,0 0 0-15,0 0-2 16,-4 16-4-16,4-16-13 0,-11-7-15 16,11 7 0-1,-14-13-2-15,4-1 2 0</inkml:trace>
  <inkml:trace contextRef="#ctx0" brushRef="#br0" timeOffset="1.4238E6">23140 3635 43 0,'0'0'26'0,"-14"-10"-1"15,14 10-4-15,0 0-19 16,0 0-3-16,5-13 1 16,-5 13 0-16,0 0 2 15,3-14 0-15,-3 14 1 0,0 0 1 16,0 0 0-16,-13-14-1 15,13 14 0-15,-15-5 1 16,15 5-1-16,-19-1 1 16,19 1-1-16,-21 4 0 15,21-4 0-15,-22 5-1 16,22-5 1-16,-22 11-1 15,22-11 1-15,-20 14 0 16,12-3-1-16,8-11-1 16,-15 21 1-16,10-11 0 15,4 3 0-15,0-1-1 16,3 3 0-16,3-4-1 15,2 1 1-15,2 0-2 16,2-1 1-16,3-1 0 0,-1 0 0 16,4-3-1-16,-1-2 1 15,1 0-1-15,1-2 1 16,0-3-1-16,0-1 1 15,-1-1-1-15,0-4 1 16,-1 0-1-16,2-1 1 16,-4-2 0-16,-3 0 0 15,1 1-1-15,-12 8 0 16,12-18 1-16,-12 18-1 15,0-16 1-15,0 16-1 16,-12-16 1-16,12 16 0 16,-22-14 1-16,12 10 0 15,-3-1-2-15,1-2-4 16,12 7-17-16,-13-3-9 15,13 3-3-15,-19-4 2 0</inkml:trace>
  <inkml:trace contextRef="#ctx0" brushRef="#br0" timeOffset="1.48236E6">20836 4986 62 0,'0'0'36'16,"0"0"-1"-16,0 0 0 16,6-22-29-16,-6 22-4 15,3-17 1-15,-3 17-2 16,9-15 3-16,-9 15-1 15,0 0 0-15,11-9 1 16,-11 9-1-16,0 0 1 16,0 0-1-16,0 0 0 15,0 0 0-15,0 0-1 0,0 0-1 16,0 0 1-16,-13 8-2 15,13-8 1-15,0 0 0 16,0 0-1-16,0 0 1 16,0 0-1-16,0 0 0 15,0 0 1-15,0 0-1 16,0 0 0-16,0 0 1 15,0 0 0-15,0 0-1 16,0 0 1-16,0 0 0 16,-1 13-1-16,1-13 1 15,0 19 0-15,0-6-1 16,3 4 1-16,-1 3 1 15,1 2-1-15,-2 2 1 16,4 4-2-16,-5 2 2 16,5 2-2-16,-2 0 2 0,-2 3-2 15,3 2 0-15,-3-2 0 16,1 3 0-16,0-2 0 15,1 0 0-15,-2-5 0 16,1-2 0-16,2-1 0 16,-1-3 0-16,1-3 0 15,-1-4 0-15,1-3 0 16,-1 0 0-16,1-3 0 15,-4-12 1-15,6 17-1 16,-6-17 0-16,6 14 0 16,-6-14 0-16,0 0-1 15,12 11 1-15,-12-11-1 0,0 0 0 16,10 4 0-16,-10-4-1 15,0 0-1-15,0 0-1 16,4-15-2-16,-4 15-8 16,-11-12-26-16,11 12 0 15,-17-23-1-15,8 12 1 16</inkml:trace>
  <inkml:trace contextRef="#ctx0" brushRef="#br0" timeOffset="1.48363E6">21676 5135 69 0,'0'0'36'0,"11"1"-2"16,-11-1 1-16,0 0-32 15,-14 1-3-15,14-1 0 16,-17-1 1-16,17 1 0 16,-20-1 1-16,20 1 1 15,-23-1 2-15,23 1-1 16,-19-5 1-16,19 5-1 15,-17-4 1-15,17 4-2 0,-15-5 0 16,15 5-1-16,-11-9-1 16,11 9 0-16,-11-8 0 15,11 8-1-15,-13-11 0 16,13 11 1-16,-18-15-1 15,6 8-1-15,-2 2 0 16,-2 0 1-16,-1 3 0 16,-3 1 0-16,0 2 0 15,0 3 1-15,1 3-1 16,1 4 1-16,-1 0 1 15,1 3-1-15,0 4-1 16,1 4 0-16,-1 3 0 16,2 3 1-16,1 6-2 15,1 0 1-15,1 3 0 16,3 0 0-16,5 0 0 0,4-1 0 15,6-3 0-15,4-3 0 16,7-3 0-16,3-5 0 16,6-3 0-16,4-4 0 15,5-1 0-15,3-3 0 16,6-3 1-16,-3-1-1 15,3-2 1-15,2-1-1 16,-2-3 1-16,0-1-1 16,0-5 1-16,-6-3-1 15,-3-4 0-15,-2-6 0 16,-3-6 0-16,-3-2-1 15,-4-4 2-15,-7-2-2 16,-5-2 2-16,-3 2-1 16,-8-1 0-16,-6 2 0 0,-6 3 0 15,-4 2 0-15,-6 4 0 16,-5 1 0-16,-5 5 0 15,-3 0 0-15,1 3-1 16,-4-1 0-16,-1 4-2 16,-1-6-2-16,10 12-4 15,-10-12-27-15,18 16-4 16,-2-2 1-16,9 14-1 15</inkml:trace>
  <inkml:trace contextRef="#ctx0" brushRef="#br0" timeOffset="1.48585E6">22567 5073 55 0,'0'0'33'0,"-11"0"1"15,11 0 0-15,0 0-22 16,0 0-4-16,0 0-3 16,0 0 1-16,0 0-1 15,13 4 0-15,-13-4-1 16,0 0 0-16,0 0-1 15,0 0-1-15,0 0 0 16,-13 12-1-16,13-12 1 16,0 0-1-16,0 0 1 15,0 0-1-15,-10 6 0 16,10-6 1-16,0 0-1 0,0 0 0 15,0 0 0-15,0 0 0 16,0 0 0-16,-14 4-1 16,14-4 1-16,-20 1-1 15,4-1 1-15,-4 0-1 16,-4-1 0-16,-5 1 1 15,0 0-1-15,-7 0 1 16,0-1-1-16,0 0-1 16,-1 1 1-16,4-1 0 15,4-2 0-15,3 2 0 16,3 0-1-16,6 0 1 15,3 0-1-15,14 1 1 16,-11-1 0-16,11 1-1 0,0 0 1 16,0 0 0-16,0 0 0 15,0 0 0-15,10 14 0 16,-10-14 0-16,4 12 0 15,-4-12 0-15,5 13 0 16,-5-13 0-16,4 18 0 16,-2-7 0-16,0-1 0 15,0 3 1-15,-2-2-1 16,4 3 0-16,-3 2 0 15,2 0 0-15,-1 2 0 16,2-2 0-16,0 2 0 16,-1-2 0-16,2 1 0 15,-1-4 0-15,1-1 0 16,-2-2 0-16,-3-10 0 0,10 17 0 15,-10-17 0-15,4 10 0 16,-4-10 0-16,0 0 1 16,0 0-1-16,0 0 0 15,0 0 0-15,0 0 0 16,0 0 0-16,14 3 0 15,-14-3 1-15,16-12-1 16,-4 2 0-16,1 0 1 16,1 0-1-16,2-3 0 15,4 3 1-15,-2-2-2 16,2 3 1-16,3 2 0 15,0 0 0-15,2 0 0 16,2 5 0-16,0 1-1 16,1 1 1-16,3 3 0 0,1 3 0 15,1 0 0-15,-2 4 0 16,0 0 0-16,0 4-1 15,0 0 1-15,-2 5 0 16,-3-1 0-16,-2 3 0 16,-6 1 0-16,0 2-1 15,-3 2 2-15,-4 3-2 16,-3 0 1-16,-3 0 0 15,-3 3 0-15,-3-2 0 16,-4 1 2-16,1-2-3 16,-5-1 3-16,-3-4-2 15,-2-3 2-15,-3-4-2 16,-6-4 1-16,-2-5-1 15,-5-5 0-15,-6-3 0 0,-4-2 0 16,-7-5 0-16,-4-1-1 16,-1-6 1-16,-2 4-2 15,2-4 2-15,3-2-4 16,7 1 2-16,4-6-4 15,13 8-3-15,-8-9-33 16,20 9 4-16,1-10-2 16,10 4 0-16</inkml:trace>
  <inkml:trace contextRef="#ctx0" brushRef="#br0" timeOffset="1.49461E6">23291 4975 66 0,'9'-11'34'0,"-9"11"-1"15,0 0 0-15,-4-12-28 16,4 12-4-16,0 0 0 16,0 0-1-16,0 0 2 15,0 0 1-15,0 0 0 16,0 0 0-16,0 0 1 15,0 0 0-15,-9 2 0 16,9-2-1-16,0 0 0 16,0 0 0-16,0 0-1 15,0 0 0-15,0 0 0 16,0 0-1-16,0 0 0 15,-6 10 0-15,6-10-1 0,-11 8 2 16,11-8-2-16,-14 11 1 16,14-11-1-16,-21 14-1 15,21-14 3-15,-20 19-2 16,12-8 1-16,1 4-2 15,-1 2 2-15,3 0-2 16,3 5 3-16,2-3-2 16,4 1-1-16,3-2 1 15,3-3 0-15,2-7 0 16,5-5-1-16,4-4 1 15,2-4 0-15,1-3 0 16,2 0 0-16,-2-1 0 16,-1 0 0-16,2 2 0 15,-5 1 0-15,-3 3 0 0,-2-2 0 16,-4-1 0-16,-11 6-1 15,17-15 1-15,-14 4-2 16,-3-4 3-16,-3 0-3 16,-6-1 2-16,-1 2-3 15,-11-2 0-15,1 8-5 16,-17-7-22-16,8 17-6 15,-11 0-2-15,4 13 0 16</inkml:trace>
  <inkml:trace contextRef="#ctx0" brushRef="#br0" timeOffset="1.53491E6">20920 6432 19 0,'0'0'17'0,"0"0"-3"15,0 0-6-15,0 0-25 16,10-15-5-16</inkml:trace>
  <inkml:trace contextRef="#ctx0" brushRef="#br0" timeOffset="1.53504E6">20971 6417 20 0,'0'0'15'15,"12"0"-9"-15,-12 0-10 16,0 0-11-16,14-8-1 15</inkml:trace>
  <inkml:trace contextRef="#ctx0" brushRef="#br0" timeOffset="1.53597E6">21009 6402 9 0,'0'0'18'16,"11"-12"5"-16,-11 12 1 15,0 0-1-15,0-13-9 16,0 13-6-16,0 0-4 15,2-14-1-15,-2 14-2 16,-3-11 0-16,3 11 1 16,-5-12-1-16,5 12 1 15,-8-12-1-15,8 12 1 16,-9-13 0-16,9 13 1 15,-10-14 0-15,10 14 0 16,-9-12 1-16,9 12 0 16,0 0 0-16,-11-15 1 0,11 15-1 15,0 0 1 1,0 0-2-16,0 0-1 0,0 0-1 15,0 0 1-15,0 0-1 16,0 0 0-16,0 0 1 16,0 0 0-16,0 0 0 15,0 0 0-15,0 0 0 16,9 12 0-16,-9-12 0 15,0 0-1-15,6 15 1 16,-6-15 0-16,2 11-1 16,-2-11 1-16,4 12-1 15,-4-12 0-15,4 17-1 16,-4-17 1-16,4 19 0 15,-4-9-1-15,1 3 1 0,-2-1 0 16,1 6 0 0,-1 0 0-16,-2 3 0 0,3 2-1 15,3 1 2-15,-3 2-1 16,1 1 1-16,0 1-2 15,2 1 2-15,1 0-2 16,-1-2 1-16,2 2-1 16,0 1 0-16,-1-1 0 15,0-3 0-15,-1 1 0 16,2-1 0-16,-1-1 0 15,-1-1 0-15,1-2 0 16,1-3 1-16,-1-1-1 16,0 0 0-16,1-5 0 15,-2 1 0-15,2-4 0 16,1 0 0-16,-6-10 0 0,8 19 0 15,-8-19 0-15,9 14 0 16,-9-14 0-16,12 15 0 16,-12-15 0-16,12 15 0 15,-12-15-1-15,17 15 1 16,-17-15 0-16,14 12 0 15,-14-12-1-15,8 11 1 16,-8-11 0-16,0 0 0 16,2 11-1-16,-2-11 1 15,0 0 0-15,0 15 0 16,0-15 0-16,0 15-1 15,0-15 1-15,2 16 0 16,-2-16-1-16,4 14 1 16,-4-14-1-16,2 11 1 0,-2-11-1 15,0 0 0-15,0 0 0 16,6 11 1-16,-6-11-1 15,0 0 0-15,5 16 0 16,-5-16-3-16,6 12-2 16,-6-12-6-16,0 0-21 15,0 0-5-15,7 11 2 16,-7-11-2-16</inkml:trace>
  <inkml:trace contextRef="#ctx0" brushRef="#br0" timeOffset="1.53756E6">21656 6539 57 0,'0'0'26'16,"0"0"-5"-16,0 0-5 15,0 0-23-15,0 0-1 16,0 0 3-16,0 0 3 16,-10 12 4-16,10-12 3 15,0 0 5-15,-5 17 6 16,-5-14-4-16,8 7-4 0,2-10-4 15,-16 17-1-15,9-6-2 16,-2 0 1-16,-1 2-1 16,1 1 1-16,-1 0 0 15,2 2 0-15,-2-1 1 16,4 5-1-16,-2-1 0 15,2 2 0-15,-2 1 0 16,2-1-1-16,1 1-1 16,4 5 2-16,-2-4-2 15,3 4 1-15,0-3-1 16,2 3 1-16,0-2 0 15,5 3 0-15,-1-1 0 16,3-2 1-16,1 0-1 16,3-1 0-16,3-2 1 0,2 0-1 15,1 1 0-15,4-3-1 16,2 0 0-16,3 0-1 15,1-2 1-15,2-1-1 16,2 0 0-16,0-2 0 16,3-3 1-16,-1-3-1 15,-1 1 1-15,-2-3-1 16,-1-2 1-16,2-1 0 15,-4-3 0-15,-2-1-1 16,2-1 2-16,-4-3-1 16,1 0 0-16,-2-2 0 15,-1-1 0-15,-2-1 0 16,2 0 0-16,-5-2 0 15,2-4 0-15,-5-1 1 0,2 0 0 16,-2-1 0-16,-1-2-1 16,-3 2 2-16,-1-1-2 15,1-2 2-15,-3 3-2 16,0-1 0-16,-1 1 1 15,-3-3-1-15,1 1 0 16,-1-2-1-16,-3 1 1 16,-1 0 0-16,-1-2 0 15,-2 0 0-15,0-1 0 16,-1 2 0-16,0-2 0 15,-2-1 0-15,-1 1 0 16,0-1 0-16,-1-1 0 16,0 2 0-16,0-1 0 15,-4 0 0-15,-1 0 1 16,3 1-1-16,-3 0 1 0,-1 1-1 15,3 3 0-15,-3-2 0 16,0 3 0-16,-4 1 0 16,3 1 0-16,-3 0 0 15,-1 1 1-15,1 2-1 16,-3 3 0-16,-1-2 0 15,-1 0 0-15,2 1 0 16,-2 2 0-16,0 1 0 16,-2 0 0-16,2 2 1 15,-2 3-1-15,-1 0 0 16,1 6 0-16,-1 1 1 15,2 1-1-15,0 1 0 0,0 1 0 16,4 0 0-16,0 3 0 16,2 0 0-16,5-1-1 15,0-1-1-15,5 5-2 16,-4-8-4-16,14 11-26 15,-7-6 0-15,5 2-2 16,-4-2 1-16</inkml:trace>
  <inkml:trace contextRef="#ctx0" brushRef="#br0" timeOffset="1.53915E6">22940 6415 57 0,'0'0'29'16,"0"0"-2"-16,0 0 1 15,-13 3-28-15,13-3-2 16,-12-2 1-16,2 1 1 15,-2-1 2-15,1 2 0 16,-7-4 1-16,2 4 1 16,-7-3-1-16,3 4 0 15,-5-3 0-15,3 2-1 16,-4-3 0-16,4 3-1 15,-3-1 0-15,4 1 0 16,-2 0-1-16,4 0 1 16,1 1-1-16,3 0 1 15,1 1 0-15,14-2 1 16,-19 3-1-16,19-3 1 0,0 0-1 15,-10 9 0-15,10-9 0 16,0 0 0-16,0 12-1 16,0-12 0-16,0 0 1 15,0 0-1-15,6 12 0 16,-6-12 1-16,0 0-1 15,0 0 1-15,0 0-1 16,3 13 1-16,-3-13 0 16,0 0 0-16,-8 11-1 15,8-11 1-15,0 0 0 16,-7 16-1-16,7-16 1 15,-2 16 0-15,2-16-1 16,2 17 1-16,-2-17 0 16,1 22-1-16,-2-12 1 0,2 3 0 15,-2 1-1-15,-1 1 1 16,0 0-1-16,1 2 1 15,-3-1-1-15,0 2 1 16,0-1-1-16,-1 1 1 16,0 0-1-16,4-1 0 15,-3-1 0-15,4-1 0 16,-2 0 1-16,-1-1-1 15,5-1 0-15,-2-2 0 16,0-11 0-16,3 19 0 16,-3-19 0-16,4 13 1 15,-4-13-1-15,0 0 0 16,11 11 0-16,-11-11 0 15,0 0 0-15,13 3 0 16,-13-3 0-16,18-1 0 0,-8-1 0 16,0 0 0-16,3 0 1 15,3-1-1-15,2-1 0 16,5 1 0-16,2-3 1 15,2 3-1-15,3 0 0 16,3 2 0-16,4 1 0 16,-3 0 0-16,3 4 1 15,-4-1-1-15,2 2 0 16,-4 2 1-16,-3 1-1 15,0 3 1-15,-6 2-1 16,0 4 1-16,-4 1-1 16,-1 0 1-16,-3 4-1 0,-2 0 0 15,-2 0 0 1,-5-1 1-16,-1-1-1 0,-1 0 0 15,-5 0 0-15,1-1 1 16,-4 0-1-16,-1-1 1 16,-3-2-1-16,0-1 0 15,-5-1 0-15,-3 2 0 16,-4-2 0-16,-2-1-1 15,-3-1 1-15,-6-1-1 16,-1-2 0-16,-2-2 0 16,-2 0 0-16,-3-6-1 15,0 1 1-15,-2-3 0 16,-1 0-1-16,0-6-1 15,2 6-2-15,-5-12-3 16,14 14-12-16,-11-11-13 0,10 1-2 16,0-2 1-16,8 2 0 15</inkml:trace>
  <inkml:trace contextRef="#ctx0" brushRef="#br0" timeOffset="1.54037E6">23337 6530 7 0,'0'0'15'15,"0"0"-3"-15,2-12 0 16,-2 12-16-16,0 0-3 16,10-11-1-16,-10 11 6 0,0 0 7 15,0 0 4-15,0 0 4 16,0 0 1-16,0 0 0 15,0 0 0-15,0 0-1 16,-13 15-5-16,0-11-3 16,13-4-1-16,-22 13-1 15,22-13-1-15,-23 13 1 16,23-13 0-16,-19 14-1 15,19-14 1-15,-9 15-2 16,9-15 0-16,-1 13 0 16,1-13 0-16,10 10-1 15,-10-10 1-15,17 12 0 16,-17-12 0-16,19 8 0 15,-7-5 0-15,1-1 0 16,-2 1 1-16,0-3-1 0,-11 0 0 16,16-1 1-16,-16 1-1 15,14-5 0-15,-14 5 1 16,9-9 0-16,-9 9-1 15,12-11 1-15,-12 11-2 16,11-11 1-16,-11 11-1 16,9-13 0-16,-9 13 0 15,2-11 1-15,-2 11-1 16,-2-12 1-16,2 12-1 15,-9-10 2-15,9 10-1 16,-13-10-1-16,13 10 0 16,-12-6 0-16,12 6-1 15,-17-5-3-15,7 0 0 16,10 5-6-16,-25-2-18 0,12-1-2 15,-1 1-4-15,1 0 3 16</inkml:trace>
  <inkml:trace contextRef="#ctx0" brushRef="#br0" timeOffset="1.60781E6">20624 7945 83 0,'5'-11'36'0,"7"-2"1"16,-5-12-10-16,7 12-21 16,-5-4-2-16,10 4 0 15,-7-3 0-15,4 5-1 16,-3 0 1-16,0 5-1 15,-13 6 0-15,21-7 0 16,-21 7 0-16,15 3-1 16,-15-3 0-16,10 13 0 15,-8-1 0-15,3 3-1 16,-3 6 0-16,2 6 0 15,-2 8 0-15,1 5-1 16,2 10 0-16,-3 7 0 16,0 12 0-16,3 7-1 15,0 7 1-15,4-3-1 16,0 2 1-16,4-6 0 0,-1-4 1 15,-2-13-2-15,6-7-2 16,-5-24-6-16,11-2-28 16,-22-26-4-16,11 10 2 15,-11-10-3-15</inkml:trace>
  <inkml:trace contextRef="#ctx0" brushRef="#br0" timeOffset="1.60856E6">21358 7937 88 0,'2'-17'37'16,"-2"17"2"-16,-9-15-2 16,9 15-33-16,-11-13-3 15,11 13-1-15,-13-7 1 16,13 7 0-16,-20 4-1 15,8 3 1-15,-6 2 0 16,1 7 0-16,-4 7 0 16,-1 7 0-16,-2 8 0 0,1 7 0 15,1 6 1-15,4 8-1 16,8 4 0-16,5 4-1 15,13-4 0-15,7-4 0 16,11-8 0-16,10-8-1 16,9-12 0-16,5-14 1 15,4-16-1-15,-1-15 0 16,-3-12 1-16,-6-16-1 15,-7-8 2-15,-7-13-1 16,-13-4 0-16,-12-1 1 16,-10 3 0-16,-9 5 0 15,-12 8-2-15,-5 9-1 16,-4 14-4-16,-12 3-26 15,11 15-6-15,-6 3 1 16,9 12-2-16</inkml:trace>
  <inkml:trace contextRef="#ctx0" brushRef="#br0" timeOffset="1.6092E6">21873 7957 57 0,'-3'-20'32'16,"6"4"-5"-16,-3-2 0 15,4 4-30-15,8 1 1 16,3 3 1-16,0 0 1 15,-2 1 3-15,3 6 2 16,-16 3 5-16,17-4 1 16,-17 4-1-16,0 0-1 0,5 14 0 15,0 5-2-15,-9-1-2 16,5 14-1-16,-3 2-2 15,1 10-2-15,-3 2 1 16,0 4-2-16,-2 3 1 16,-3 2 0-16,3-6-1 15,1-7 0-15,2-5 1 16,4-10-1-16,7-11 1 15,6-9 0-15,10-10 0 16,12-7 0-16,8-5 0 16,11-5 0-16,5 2 1 15,6-1-1-15,3 5-1 16,1 3-1-16,2 7-4 0,-18-6-18 15,5 11-14-15,-15-2 1 16,-2 4-2-16,-14-5 2 16</inkml:trace>
  <inkml:trace contextRef="#ctx0" brushRef="#br0" timeOffset="1.60963E6">22226 7847 89 0,'0'0'37'0,"0"0"0"16,-6 12 0-16,10 3-35 15,3 11-1-15,2 7-1 16,-1 8 0-16,-3 9 0 15,-3 8 0-15,-3 8 0 16,-4 9 0-16,-1 2 1 0,2 2-1 16,4 1-1-16,0-7-3 15,15 4-31-15,-6-12 0 16,11-10-1-16,-3-17-3 15</inkml:trace>
  <inkml:trace contextRef="#ctx0" brushRef="#br0" timeOffset="1.61022E6">22980 7839 72 0,'0'0'37'15,"0"0"-2"-15,0 0 0 16,0 0-24-16,-11-8-13 15,11 8 1-15,0 0-1 16,-17 0 2-16,3 5 1 16,-6 2 1-16,-6 10 1 15,-11 0 1-15,2 12 0 16,-3 2 0-16,7 4-1 15,4-2 0-15,13 1-2 16,10-6-1-16,14-7-1 16,12-7 1-16,12-11-2 15,8-8 1-15,3-14 0 16,1-7 0-16,-7-5 1 15,-6-3-2-15,-14 0 0 16,-9 9-8-16,-28-5-26 0,-3 11 0 16,-16 5-1-16,-4 10 1 15</inkml:trace>
  <inkml:trace contextRef="#ctx0" brushRef="#br0" timeOffset="1.65464E6">20870 9142 31 0,'-11'1'21'16,"12"9"-6"-16,-1-10-10 0,-9 2-16 15,9-2-13-15,0 0 2 16</inkml:trace>
  <inkml:trace contextRef="#ctx0" brushRef="#br0" timeOffset="1.65528E6">20851 9155 28 0,'0'0'24'0,"-10"2"-1"15,10-2-3-15,0 0-3 16,0 0-1-16,0 0-2 15,0 0-4-15,0 0-3 16,0 0-1-16,0 0-1 16,15-7-2-16,-15 7 0 15,9-3 0-15,-9 3-1 16,0 0 1-16,10-1 0 15,-10 1-1-15,0 0 1 0,0 0 0 16,0 0 0-16,0 0-1 16,0 0 0-16,0 0 0 15,0 0-1-15,0 0 0 16,-10 1 0-16,10-1-1 15,0 0 0-15,-9 8 1 16,9-8-1-16,-8 17 1 16,5-6-1-16,-1 4 1 15,-1 4-1-15,1 3 1 16,1 6 0-16,0 3-1 15,-1 5 1-15,2 3-1 16,-1 5 1-16,1 2 0 16,0-1 0-16,3 1 0 15,-1-1-1-15,2-1 1 0,1 1-1 16,-1-3 1-16,0-5-1 15,2 0 1-15,-3-5-1 16,1-1 0-16,-1-2 0 16,-1-4 0-16,0-6 0 15,1-3 0-15,-1-2 0 16,0-14 0-16,2 17-1 15,-2-17 0-15,0 0 0 16,0 0 1-16,0 0-1 16,0 0 0-16,7 12 0 15,-7-12 1-15,0 0-1 16,10 6 1-16,-10-6-1 15,0 0 0-15,14 5 0 16,-14-5 0-16,0 0-1 16,0 0-1-16,6 12 0 0,-6-12-3 15,-12 10-4-15,-9-8-24 16,9 3-1-16,-7-2-1 15,2 0 1-15</inkml:trace>
  <inkml:trace contextRef="#ctx0" brushRef="#br0" timeOffset="1.66772E6">21536 9291 29 0,'12'-9'27'0,"-12"9"3"16,0 0-2-16,0 0-17 16,0 0-3-16,0 0 0 15,7-11-1-15,-7 11-2 0,0 0-1 16,0 0-2-16,-10 11 0 15,10-11 0-15,-15 10-1 16,15-10 0-16,-21 15 1 16,9-5-1-16,1-1 1 15,0 0 0-15,0 0-1 16,0 2 1-16,1 1-1 15,-3 2 0-15,-2 1 1 16,2 1-1-16,-1 1 0 16,2 4 0-16,-1-1 1 15,1 3 0-15,1-3 0 16,4 5 0-16,1-2 0 15,0 1 0-15,3-1 0 16,-1 1 0-16,3-2-2 0,0 2 2 16,1-4-1-16,1 0-1 15,0-1 1-15,3 1 0 16,0-2-1-16,2 1 0 15,2 0 1-15,-2-1-1 16,7-1 0-16,-3 0 1 16,4-2-1-16,0 0 1 15,0-1-1-15,1-2 1 16,0-6 0-16,3 4-1 15,-3-6 1-15,-2 1 0 16,4-4-1-16,-1-2 0 16,-1-3 1-16,-1 1-1 15,1-2 0-15,0 0 0 0,-1-3 0 16,1 1 0-16,-1-1 0 15,2 1 0-15,-1-3 1 16,1-1-1-16,1 0 0 16,0 1 0-16,0 0 0 15,0-1 0-15,-2-2 0 16,1 0 0-16,-1-2 0 15,-2 1 0-15,-1 1 0 16,0-3 0-16,0 0 0 16,0-1-1-16,1 1 2 15,-1-4-2-15,-1 3 1 16,1-2 0-16,-4 0 0 15,-1 0 0-15,-3 1-1 16,0-2 1-16,-2 5-1 16,-2-3 0-16,0 2 1 15,0-1-1-15,-1 2 0 0,-1 0 1 16,1-1 1-16,-1 2-1 15,-1 1 0-15,0-1 0 16,-1 2 1-16,-3 1-1 16,1-2 1-16,0 1-1 15,6 12 0-15,-17-18 0 16,8 9 0-16,9 9 1 15,-21-14-1-15,8 8 0 16,3 2 0-16,-3-1 0 16,0 3 0-16,1 1 0 15,-5 2 0-15,2-1 0 16,0 2 0-16,-1-1 0 15,0 3 0-15,-3-1 0 0,5 3 0 16,-1-3 0-16,1 0 0 16,1 0-1-16,2 0 1 15,-2 0-2-15,13-3 0 16,-18 2-2-16,18-2-4 15,-18 1-10-15,18-1-18 16,0 0 1-16,-4 15-1 16,4-15 0-16</inkml:trace>
  <inkml:trace contextRef="#ctx0" brushRef="#br0" timeOffset="1.66896E6">22373 9339 42 0,'0'0'28'0,"11"-11"2"16,-1 4-2-16,5 8-18 0,-15-1-3 16,23-6-1-16,-23 6 0 15,19-1 0-15,-19 1-1 16,0 0 0-16,0 0-2 15,0 0 0-15,-13 1 0 16,1 2 0-16,-6-3 0 16,-1 1-2-16,-5-2 0 15,-1 1 0-15,-2 0 0 16,-2 0-1-16,2 1 1 15,2 1-1-15,-1-2 0 16,3 2 0-16,5 1 1 16,3-1-1-16,4-1 0 15,11-1-1-15,-14 5 2 16,14-5-2-16,0 0 2 15,0 0 0-15,0 0-1 0,7 11 1 16,-7-11-1-16,0 0 1 16,13 6-1-16,-13-6 1 15,0 0-1-15,0 0 0 16,12 6 0-16,-12-6 0 15,0 0 0-15,0 10 0 16,0-10 0-16,-5 12 0 16,5-12 0-16,-12 18 0 15,7-7-1-15,0 1 1 16,0 1 0-16,1 1 0 15,0 2 0-15,1 0 0 16,3-1 2-16,0 0-2 16,2-1 1-16,-1 2 0 15,4-1 0-15,-2-1 0 0,2-3 0 16,0 1 0-16,-5-12-1 15,9 17 1-15,-9-17 0 16,0 0-1-16,4 11 0 16,-4-11 1-16,0 0-1 15,0 0 0-15,0 0 0 16,0 0 0-16,-13-4 0 15,13 4 0-15,0 0 0 16,0 0 0-16,0 0 1 16,0 0-1-16,4-13 0 15,-4 13 1-15,14-8-1 16,-14 8 0-16,15-7 0 15,-15 7 0-15,19-4 0 0,-19 4-1 16,19-1 2-16,-5 2-1 16,0 1 0-16,2 2 1 15,1 1-1-15,3 1 0 16,-1 3 0-16,3 1 1 15,-1 1-1-15,1 3 0 16,-4 1 0-16,0 2 0 16,-3 2 0-16,-1 0 1 15,-3 2-2-15,0 3 1 16,-4-2 0-16,-2-1 1 15,0 1-1-15,-3-1 0 16,-2 0 0-16,-2 0 0 16,-5 0 0-16,0-3 1 15,-8 0-1-15,-1-1 1 0,-5-1-1 16,-3-2 1-16,-5-1-1 15,-4-3 1-15,1-2-1 16,-2-1 1-16,0-1-1 16,-2-3 0-16,1 0 0 15,1-3-1-15,3 0 0 16,0-3-1-16,4 4-4 15,-4-12-9-15,16 9-22 16,0-10 1-16,15 12-1 16,-5-18 0-16</inkml:trace>
  <inkml:trace contextRef="#ctx0" brushRef="#br0" timeOffset="1.66988E6">22783 9345 19 0,'-10'-5'24'16,"10"5"2"-16,0 0 1 15,-11-8-20-15,11 8 1 16,0 0 0-16,0 0 1 16,0 0 0-16,0 0-3 15,-9-2-1-15,9 2-1 16,0 0 0-16,-6 13 0 15,6-13-1-15,-9 11 0 16,9-11-1-16,-13 16 1 16,13-16-1-16,-12 19 0 15,12-19-1-15,-9 20 1 16,9-20 0-16,-4 15 0 15,4-15-1-15,4 13 1 16,-4-13-1-16,15 13 1 0,-4-8-1 16,3-1-1-16,0-1 1 15,1-1-1-15,0-1 1 16,1-1-1-16,-1-1 0 15,0-1 1-15,-2-2-1 16,-3-2 0-16,-10 6 1 16,19-11-1-16,-19 11 0 15,10-15 0-15,-10 15 0 16,1-19-1-16,-1 19 1 15,-11-20-1-15,11 20 0 16,-22-21 0-16,9 13 0 16,-2 0 0-16,-1 2 0 15,-2 1-2-15,8 8-2 0,-10-8-10 16,11 10-17-16,-4-4-2 15,13-1 0-15,-10 8 0 16</inkml:trace>
  <inkml:trace contextRef="#ctx0" brushRef="#br0" timeOffset="1.72574E6">20573 10541 73 0,'0'0'22'16,"-1"-16"1"-16,1 16 1 16,-3-15-14-16,3 15-2 15,3-11 0-15,-3 11 2 0,0 0-2 16,0 0-1-16,0 0-1 15,0 0-1-15,0 0 0 16,0 0-1-16,0 0-1 16,0 0 1-16,0 0-2 15,0 0 1-15,0 0-2 16,6 11 1-16,-6-11-1 15,5 11 0-15,-5-11-1 16,9 14 1-16,-9-14-1 16,3 16 1-16,-3-16-1 15,2 15 0-15,-2-15 0 16,1 12 1-16,-1-12-1 15,0 0 0-15,0 10 1 16,0-10-1-16,0 0 1 16,0 0-1-16,0 0 0 0,0 0 1 15,0 0-1-15,5 12 0 16,-5-12 0-16,2 10 1 15,-2-10-1-15,0 15 0 16,2-3 0-16,-1 1 0 16,1 2 0-16,3 4 0 15,-4-2 0-15,3 5 0 16,0 0 0-16,1 1 0 15,-3 4 0-15,3-2 1 16,-2 3-1-16,0 3 0 16,-1 1 0-16,0 2-2 15,-1 0 1-15,3 1-1 16,1-2 1-16,0 2-1 15,3-1 1-15,-1-1-1 0,2-1 2 16,1 1 0-16,-1 0 0 16,0-2 0-16,0-1 0 15,-3-3 1-15,2 0-1 16,-3-4 0-16,0-6-1 15,-1-3 1-15,1-3-1 16,-5-11 0-16,0 0 0 16,13 9-1-16,-13-9-1 15,0 0-2-15,15-3-10 16,-21-7-24-16,6 10 1 15,4-15-3-15,-4 15 1 16</inkml:trace>
  <inkml:trace contextRef="#ctx0" brushRef="#br0" timeOffset="1.72691E6">21356 10642 45 0,'0'0'28'0,"-9"-15"2"16,9 15-3-16,1-12-20 15,-5-1-3-15,4 13 0 16,-2-20 2-16,2 20 0 16,-1-11 0-16,1 11 2 0,0 0-1 15,0 0-1-15,-14-1-1 16,14 1 0-16,-16 15-2 15,9-5 0-15,-6 2 0 16,2 4-1-16,-3-2-1 16,0 6 1-16,-4 1-1 15,3-2 0-15,-3 4-1 16,0 2 1-16,0-1-1 15,-1 2 1-15,1 0 0 16,-1 2-1-16,0-1 1 16,1 3-1-16,2 2 0 15,3 0-1-15,3-1 1 16,1 1-2-16,5 1 2 15,4 0-2-15,5 0 2 0,6 0-2 16,3-2 2-16,7 0 0 16,3-3 0-16,7-1 0 15,0-4 0-15,4-4 0 16,2-5 0-16,4-5 0 15,1-6 0-15,0-4 0 16,2-2 1-16,1-5-1 16,-2 0 0-16,1-3 0 15,-1 0 1-15,-2-3-1 16,-2 0 0-16,-6-2-1 15,-3-4 2-15,-3-3-2 16,-6-2 2-16,-4-4-2 16,-6-6 2-16,-7-1 1 15,-4-2-1-15,-3-2 1 16,-8 0-2-16,-5 2 2 0,-5 2-1 15,-5 5 1-15,-8 6-1 16,-5 4-2-16,-3 5 1 16,-7 4-2-16,2 8-1 15,-9-2-3-15,12 14-11 16,-11-10-20-16,11 7-1 15,0-3-1-15,8 4 2 16</inkml:trace>
  <inkml:trace contextRef="#ctx0" brushRef="#br0" timeOffset="1.72834E6">22320 10648 78 0,'0'0'32'0,"10"1"-1"16,-10-1-11-16,20-11-20 15,-5 5-1-15,1 3 0 16,3-2 1-16,-3 4 2 15,-4-3 1-15,-1 5 1 16,-11-1 2-16,0 0 0 16,0 0 0-16,0 0 0 15,-16-3 0-15,4 5 0 16,-7-2-2-16,-2 1-1 15,-4 1 0-15,1-1-1 0,-2-1 0 16,-3 2-1-16,-3-1-1 16,0 3 1-16,-2-3-2 15,2 1 1-15,-2-1 0 16,2 2 0-16,1-3 0 15,-1 2 0-15,7-1 0 16,-1-2 0-16,5 2 0 16,4-1 0-16,2 0 0 15,5 1-1-15,10-1 1 16,-14 3 0-16,14-3 0 15,0 0 0-15,2 12 0 16,-2-12 0-16,7 18 0 16,-2-5 1-16,0 5-1 15,0 1 0-15,0 4 0 16,-1 0 1-16,0 4-1 0,0-1 0 15,1 1 1-15,-4-3-1 16,4 2 1-16,-3-1-1 16,2-2 0-16,-2-1-2 15,0 0 2-15,2-4-2 16,-2 0 1-16,1-3-1 15,0 0 2-15,-3-15-2 16,4 16 2-16,-4-16 0 16,5 10 0-16,-5-10 0 15,0 0 0-15,15 0 0 16,-15 0 0-16,20-11 0 15,-5-1 0-15,5-2 2 16,6 1-1-16,3-3 1 16,4-2-1-16,5 1 1 0,5 0-1 15,3 0 1-15,2 4-2 16,-1 2-1-16,-2 1 1 15,0 4 0-15,-1 3 0 16,-3 3-1-16,-4 4 1 16,-5 5 0-16,0 4 0 15,0 5-1-15,-3 4 1 16,-2 4-2-16,-2 1 1 15,0 2-1-15,-2 2 1 16,-1 0-1-16,-1 3 2 16,-5-1-2-16,-5 1 2 15,-1 0 0-15,-9 3 0 16,-6 0 0-16,-8 1 1 15,-10-2-1-15,-8 1 0 0,-10-5 0 16,-8-2 1-16,-9-5-1 16,-4-5 0-16,-4-7 0 15,-1-4-1-15,-1-11-1 16,2-2-4-16,-4-18-5 15,19 11-12-15,-5-18-16 16,14 4 2-16,1-7-2 16,15 6 1-16</inkml:trace>
  <inkml:trace contextRef="#ctx0" brushRef="#br0" timeOffset="1.72913E6">23358 10691 70 0,'0'0'34'15,"-3"-9"0"-15,3 9-4 16,-11-12-24-16,11 12-2 16,-14-11-2-16,14 11 1 15,-17-5-1-15,5 4 0 16,-1 4 1-16,-4 0 0 15,0 3 0-15,-5 1 0 16,0 5 0-16,-6 1 0 16,5 5 0-16,-4-1-1 15,5 5 0-15,2 1-1 16,6 0-1-16,4 0 1 15,9-2-1-15,8 0-1 16,7-7 1-16,10-6 0 16,3-6 0-16,4-6 0 0,4-7 0 15,2-6 0-15,-5-5-1 16,-3-3 0-16,-9-10-2 15,-5 11-4-15,-19-13-15 16,1 15-16-16,-17 2 0 16,-7 10-1-16,-13 2 0 15</inkml:trace>
  <inkml:trace contextRef="#ctx0" brushRef="#br0" timeOffset="1.77283E6">20535 11963 33 0,'0'0'33'0,"0"0"3"16,-11-9-1-16,11 9-19 15,0 0-8-15,0 0-2 16,-10-4 3-16,10 4 0 16,0 0-5-16,1 15-2 15,-1-15 0-15,0 23 0 16,0-6 0-16,0 4 0 15,0 5 0-15,4 5 0 16,-4 1-1-16,1 5 1 16,3-1-2-16,0 3 2 15,-1 0-2-15,0 4 1 0,0-3 0 16,1-1 0-16,0 0-1 15,0 1-1-15,-3-3 1 16,2-2 0-16,-3-1 0 16,3-3-1-16,-3 0 1 15,2-1-1-15,-2-7 2 16,0 1-1-16,0-3 0 15,0-5 0-15,-1-1 0 16,2-1 0-16,-1-14 0 16,0 17 0-16,0-17 1 15,0 0-1-15,1 11-1 16,-1-11 1-16,0 0-2 15,0 0 0-15,0-15-3 16,-5-3-7-16,14 7-25 0,-13-9-1 16,8 2-1-16,-4-8 1 15</inkml:trace>
  <inkml:trace contextRef="#ctx0" brushRef="#br0" timeOffset="1.77376E6">21222 12046 52 0,'0'0'33'0,"7"-13"2"16,-7 13 0-16,2-11-27 16,-2 11-3-16,0 0 2 15,0 0-1-15,0 0-1 16,0 0-1-16,0 0-1 15,-19 10-1-15,4-1-1 16,-2 6 1-16,-6 2-1 16,-2 7 1-16,-3 1-1 15,1 6 1-15,-2 1-1 0,1 3 0 16,3 3 0-16,4 0 1 15,1 2-1-15,3 1 0 16,4 0 0-16,5 1-1 16,3-3 1-16,4 0-1 15,3-2 0-15,8 1-1 16,2-4 1-16,3-1 0 15,7-2 0-15,6-3 1 16,2-3-1-16,9 1 0 16,1-5 1-16,0-3-1 15,2-1 0-15,6-4 0 16,-5-3 0-16,-2-4 0 15,-1-3 0-15,-1-3 0 16,1-3 0-16,-1-1 0 0,2-7 0 16,-2-1 0-16,-2-5 0 15,0-1 0-15,-2-7 0 16,-4 0 0-16,-2-4 0 15,-2-5-1-15,-5-1 1 16,0-3 1-16,-4 1-1 16,0-2 0-16,-6 1 0 15,1 1 1-15,-4-2-1 16,-4 3 1-16,-4-1-1 15,-1 1-1-15,-7-1 1 16,-2 3 0-16,-5-1 1 16,-3 4-1-16,-3 2 0 15,-2 2 0-15,-4 2 0 0,-2 5 0 16,-4 3 0-1,-2 4 0-15,-4 2 0 0,1 3 1 16,-1 4-1-16,-4 1 0 16,3 2 0-16,-1 3 0 15,1 1 0-15,5-2-1 16,1 3 0-16,3 0-1 15,3 1-2-15,2-5-3 16,13 10-28-16,-7-11-3 16,19 1 1-16,-12 4-3 15</inkml:trace>
  <inkml:trace contextRef="#ctx0" brushRef="#br0" timeOffset="1.77446E6">22316 11929 74 0,'11'-4'36'0,"-11"4"1"15,11-1 1-15,-11 1-34 0,12 3 0 16,-12-3-2-16,3 16 1 16,-8-3 1-16,-2 5-1 15,-7 5-1-15,-2 11 0 16,-3 2-1-16,1 9 1 15,-4 2-1-15,-1 2 1 16,0 1-2-16,4-2 2 16,-2-3-1-16,1-2 0 15,2-7-1-15,1-3 1 16,1-7 0-16,2-3-1 15,3-4 1-15,-1-4-3 16,5-3 2-16,7-12-1 16,-9 17 1-16,9-17-1 15,0 0 1-15,0 0-1 0,0 0 2 16,0 0-1-16,0 0 1 15,0 0 1-15,15-8-2 16,-2 2 2-16,3-2-1 16,5-1 1-16,4 0-2 15,5 1 2-15,6 2-2 16,5-2 0-16,4 4 0 15,-1 2 0-15,7 1 0 16,-4 0-1-16,-1 1 1 16,-2 0 0-16,-5 0-1 15,-5-1 0-15,-7 1 0 16,-6-4-2-16,-5 2 0 15,-16 2-1-15,20-8-2 16,-21-4-6-16,1 12-26 16,6-12-1-16,-6 12 1 0,0-13 0 15</inkml:trace>
  <inkml:trace contextRef="#ctx0" brushRef="#br0" timeOffset="1.77492E6">22629 12107 49 0,'-7'-15'36'16,"7"15"1"-16,0 0-1 16,0 0-13-16,0 0-18 15,0 0 0-15,1 11 0 16,-2 11-1-16,-8 6 0 15,0 10-1-15,-5 8-2 16,-1 6 2-16,-3 7-1 16,3 3-1-16,1 0 0 15,2-2 0-15,4-4-1 16,-1-4 0-16,8-5 0 15,1-4-1-15,3-9 1 16,-1-3 0-16,1-8 0 16,-1-4-1-16,-1-5-1 15,-1-14 1-15,-4 15-2 0,4-15 0 16,-11 3-1-16,1-10-3 15,10 7-2-15,-21-11-20 16,21 11-8-16,-17-16 0 16,17 16 1-16</inkml:trace>
  <inkml:trace contextRef="#ctx0" brushRef="#br0" timeOffset="1.7755E6">23081 12054 62 0,'0'0'35'0,"5"-12"0"16,-5 12 0-16,0 0-28 15,0 0-3-15,-21-4 0 0,21 4 0 16,-23 11 0-16,9 1-1 15,0 0-1-15,-1 5 0 16,1 1-1-16,2 4 1 16,5 0-1-16,3 0 1 15,0 0-2-15,8-2 1 16,4 0 0-16,4-5-1 15,5-5 1-15,2-4-1 16,2-7 0-16,2-6 0 16,2-4 0-16,-3-8-1 15,-1-3 1-15,-6-2 0 16,-5-3-1-16,-6 1 1 15,-8 2-1-15,-6 2 1 16,-3 6-1-16,-6 0-2 16,2 7-2-16,-7-7-18 0,7 14-14 15,-3-5 1-15,20 7-3 16,-17-3 2-16</inkml:trace>
  <inkml:trace contextRef="#ctx0" brushRef="#br0" timeOffset="1.77839E6">21559 13243 48 0,'16'1'32'15,"-16"-1"2"-15,16 2-2 16,-16-2-29-16,11 20 0 16,-6 1-3-16,-1 3 2 15,4 7-2-15,-3 4 1 0,0 6-1 16,0 2 1-16,4 6 0 15,-4-3 0-15,2 5 2 16,1 1-1-16,-1 3 1 16,0 0-1-16,2 3 2 15,0 7-2-15,3 9-1 16,-2 4 0-16,1 16 0 15,-2 6-1-15,0 13 0 16,-2 3-1-16,-1 10 0 16,-1 0 0-16,3 4 1 15,2-2-1-15,3-6 0 16,1-5 2-16,0-2-3 15,6-2 3-15,-3 2-1 0,0 0 1 16,-2-4-1-16,-3 1 1 16,-3 1-2-16,-4-1 1 15,3 0 0-15,-2 0 0 16,-2-5 0-16,2-4 0 15,3-4-1-15,1-5 1 16,0-4 1-16,-1-8-2 16,3-6 2-16,-2-3 1 15,3-4-1-15,-1-2 1 16,1-5-1-16,-2-3 0 15,0-1 1-15,-1 1-1 16,2-5-1-16,-3-1 0 16,0-8 0-16,-9-45 0 15,0 0-1-15,12 68 1 16,-12-68-1-16,0 0 1 0,17 64-2 15,-17-64 1-15,0 0 0 16,13 51 0-16,-13-51 0 16,0 0 0-16,0 0 0 15,15 50 0-15,-15-50 1 16,0 0-1-16,0 0 4 15,0 0-3-15,0 0 0 16,22 44 0-16,-22-44 3 16,0 0-3-16,0 0 0 15,0 0 1-15,0 0-5 16,0 0 4-16,0 0 0 15,0 0 0-15,0 0-3 16,0 0 3-16,0 0 3 16,6 41-3-16,-6-41 0 0,0 0 0 15,0 0 0-15,0 0 1 16,0 0-1-16,0 0 1 15,0 0-2-15,0 0 2 16,0 0-1-16,0 0 1 16,0 0 1-16,-4 42-1 15,4-42 1-15,0 0-2 16,0 0-2-16,0 0 2 15,8 42 2-15,-8-42-3 16,0 0-1-16,0 0 2 16,0 0 0-16,10 50 0 15,-10-50 2-15,0 0-2 16,0 0 0-16,0 0 0 15,0 0 0-15,0 0-1 0,4 44 1 16,-4-44-2-16,0 0 0 16,0 0-3-16,0 0-4 15,0 0-23-15,0 0-4 16,0 0-4-16,0 0-2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1:17:18.72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2854 17941 69 0,'0'0'30'16,"0"0"-5"-16,0 0 2 15,0 0-19-15,0 0-6 16,0 0 0-16,0 0 0 15,0 0-3-15,0 0 0 16,0 0 3-16,-53-19-4 16,53 19 3-16,0 0 3 15,0 0 0-15,-50 50-4 16,50-50 3-16,0 0 0 15,-29 57-2-15,29-57-1 16,-8 44 0-16,8-44-1 16,7 41 1-16,-7-41-1 0,0 0 1 15,0 0 0-15,62 42 0 16,-62-42 2-16,49-3-4 15,-49 3 1-15,52-21 1 16,-52 21 2-16,0 0-2 16,60-53 2-16,-60 53-2 15,18-44 2-15,-18 44-1 16,0 0 0-16,-21-53-2 15,21 53-2-15,0 0 3 16,-72-22-8-16,72 22-29 16,-53 0 0-16,53 0 0 15,0 0 0-15</inkml:trace>
  <inkml:trace contextRef="#ctx0" brushRef="#br0" timeOffset="638.0365">3464 18079 31 0,'0'0'35'0,"0"0"1"16,0 0-2-16,0 0-25 16,0 0-2-16,0 0-1 15,-47-20 0-15,47 20-2 16,0 0 2-16,0 0-2 15,-24 42-1-15,24-42-1 16,0 0-2-16,-18 60 0 16,18-60-4-16,-15 53-24 15,15-53-11-15,-3 48-1 0,3-48 0 16</inkml:trace>
  <inkml:trace contextRef="#ctx0" brushRef="#br0" timeOffset="1490.0852">3989 18069 23 0,'-53'-19'33'16,"53"19"2"-16,0 0-16 16,0 0-3-16,0 0-3 15,0 0-3-15,0 0-1 16,-48-32-1-16,48 32-2 15,0 0-4-15,0 0-2 16,0 0 1-16,0 0 3 16,0 0-4-16,0 0-1 15,0 0 0-15,25-43 4 0,-25 43-4 16,0 0 1-16,0 0 1 15,0 0-5-15,57-6 6 16,-57 6 0-16,0 0-3 16,0 0 0-16,0 0 4 15,0 0-1-15,4 43 0 16,-4-43 2-16,0 0-4 15,-38 51 0-15,38-51 1 16,0 0-1-16,-43 53-2 16,43-53 2-16,0 0-2 15,0 0 2-15,-23 45 1 16,23-45-1-16,0 0 4 15,0 0-5-15,0 0-1 0,64 6-18 16,-64-6-19 0,0 0 0-16,64-14-2 0,-64 14 0 15</inkml:trace>
  <inkml:trace contextRef="#ctx0" brushRef="#br0" timeOffset="2410.1378">4322 17944 44 0,'0'0'33'0,"0"0"2"16,0 0-2-16,0 0-25 15,0 0-3-15,0 0-2 0,0 0 1 16,24-45-1-16,-24 45-3 16,0 0-1-16,48-14 2 15,-48 14 1-15,0 0-1 16,54-15-4-16,-54 15 0 15,0 0 1-15,50-5 3 16,-50 5 0-16,0 0-3 16,0 0 3-16,0 0-3 15,0 0 5-15,0 0-3 16,0 0 2-16,8 41 1 15,-8-41-1-15,0 0-3 16,0 0-3-16,0 0 5 16,-31 44-3-16,31-44 2 15,0 0 1-15,0 0-2 16,0 0 2-16,0 0 5 0,38 40-3 15,-38-40-1-15,0 0 2 16,0 0 0-16,30 42-2 16,-30-42 2-16,0 0-3 15,-2 45-3-15,2-45 3 16,0 0-4-16,-27 48 1 15,27-48-2-15,0 0-12 16,0 0-23-16,0 0-1 16,-51 43 0-16,51-43-1 15</inkml:trace>
  <inkml:trace contextRef="#ctx0" brushRef="#br0" timeOffset="3025.173">4912 17986 32 0,'0'0'35'16,"0"0"-1"-16,-23-42-1 15,23 42-23-15,0 0-2 16,0 0-1-16,0 0-3 16,0 0-2-16,0 0-1 0,0 0 4 15,0 0-2-15,0 0 1 16,0 0 0-16,0 0-3 15,0 0 2-15,0 0 1 16,-47 4-2-16,47-4-3 16,0 0 3-16,0 0-5 15,18 43 2-15,-18-43 2 16,0 0-3-16,49 13-1 15,-49-13-3-15,0 0-18 16,75-6-14-16,-75 6 1 16,55-15-2-16</inkml:trace>
  <inkml:trace contextRef="#ctx0" brushRef="#br0" timeOffset="3226.1845">5186 17897 36 0,'0'0'36'0,"-58"-15"2"15,58 15-4-15,0 0-12 16,-43 53-17-16,43-53-3 16,-29 51-4-16,29-51-5 15,-27 60-30-15,27-60-1 16,-16 58 1-16,16-58-3 15</inkml:trace>
  <inkml:trace contextRef="#ctx0" brushRef="#br0" timeOffset="3828.2189">5497 18071 17 0,'0'0'34'15,"0"0"2"-15,0 0-1 16,0 0-25-16,0 0-2 16,-6-44 1-16,6 44-3 15,0 0-1-15,0 0 0 16,0 0-2-16,0 0 2 15,0 0 0-15,0 0-2 16,-49-4-3-16,49 4 1 16,0 0-2-16,0 0 2 15,0 0-1-15,0 0 0 16,-37 46 1-16,37-46-1 0,0 0 3 15,0 0-2-15,0 0 2 16,53 38-3-16,-53-38 3 16,0 0-3-16,51 20-2 15,-51-20 2-15,0 0-3 16,0 0 2-16,49 37 1 15,-49-37-1-15,0 0-3 16,0 0 0-16,-3 55-2 16,3-55-29-16,0 0-2 15,0 0-4-15,0 0 2 16</inkml:trace>
  <inkml:trace contextRef="#ctx0" brushRef="#br0" timeOffset="4011.2294">5495 18160 46 0,'4'-46'42'0,"-4"46"-2"16,5-44 4-16,-5 44-35 15,0 0-3-15,17-52-1 16,-17 52-2-16,0 0 0 16,60-42-3-16,-60 42-10 15,64-18-28-15,-64 18-3 16,81-22-1-16,-12 2-1 15</inkml:trace>
  <inkml:trace contextRef="#ctx0" brushRef="#br0" timeOffset="13672.782">2890 16850 26 0,'7'-16'31'15,"-7"16"-10"-15,10-15-5 16,4 14-3-16,-10-10-4 16,6 10-3-16,-10 1 0 15,0 0-3-15,0 0-1 16,-6 10 0-16,-8 0 0 15,-1 5-1-15,-3-2 1 0,-4 5 1 16,-4-3-1-16,2 1 0 16,-3-1 1-16,4 3 0 15,-6-4 0-15,1 5-1 16,-2-2 0-16,6 4-1 15,-2-8 0-15,3 7 0 16,5-3-1-16,3-4-2 16,8 1-2-16,7-14-3 15,11 11-25-15,-5-20-6 16,15 6 3-16,-7-16-2 15</inkml:trace>
  <inkml:trace contextRef="#ctx0" brushRef="#br0" timeOffset="14033.8026">2699 16963 4 0,'-10'-12'28'16,"10"12"2"-16,0-15-9 16,0 15-10-16,5-15-2 15,-5 15-1-15,5-15-1 16,-5 15 0-16,2-12-1 15,-2 12 0-15,0 0 0 16,2-11-1-16,-2 11 0 16,0 0-1-16,0 0-1 15,0 0 0-15,-14-9 0 16,14 9-1-16,0 0 1 15,0 0-2-15,0 0 1 16,0 0-1-16,0 0-1 0,0 0 1 16,19 9 0-16,-2-1-1 15,4 4 0-15,7 1 0 16,1 3 0-16,3-1-1 15,-1 1-1-15,-5-2-4 16,4 13-21-16,-17-16-11 16,1 7 0-16,-11-7-2 15</inkml:trace>
  <inkml:trace contextRef="#ctx0" brushRef="#br0" timeOffset="18565.0618">3484 16661 22 0,'0'0'25'0,"0"0"0"15,-6-11-1-15,6 11-13 16,0 0-2-16,0 0-3 15,0 0-1-15,0 0-2 16,-9 19-1-16,-1 0 0 16,-15 2 0-16,-2 9 0 15,-16 4 1-15,-7 5 0 0,-6 6 0 16,0 2 0-16,0-5 0 15,6-2 0-15,12-8-3 16,9-9-2-16,24 1-14 16,5-24-20-16,25-11-1 15,-1-14 0-15</inkml:trace>
  <inkml:trace contextRef="#ctx0" brushRef="#br0" timeOffset="18905.0813">3336 16640 30 0,'-14'-4'35'0,"14"4"1"15,-9-5-3-15,9 5-26 16,0 0-1-16,0 0-2 15,-10-13 0-15,10 13 0 16,0 0-1-16,0 0 0 16,0 0 0-16,-10 16 1 15,7-1-2-15,3 4 0 16,2 5-1-16,0 1 1 15,5 3-1-15,4 1-1 16,2-3 1-16,7-4-1 16,2 0-1-16,2-8-3 15,10 5-13-15,-11-16-19 16,12 6-4-16,-8-10 0 15,2 3 0-15</inkml:trace>
  <inkml:trace contextRef="#ctx0" brushRef="#br0" timeOffset="23781.3602">3982 14733 14 0,'0'0'29'15,"6"-13"-3"-15,-6 13-13 16,0 0-2-16,-6-15-2 16,6 15-1-16,0 0-3 15,0 0 0-15,-11-1 0 16,11 1-1-16,0 0 1 15,0 0-1-15,0 0 0 16,0 0 0-16,-11 2 0 16,11-2-1-16,-19 12-1 0,4 1 1 15,-10 5-3-15,-6 6 0 16,-5 2 0-16,-2 8-1 15,-3-2 1-15,2 1-1 16,4-5 0-16,6-3 0 16,11-5-1-16,-1-9-3 15,16 3-7-15,3-14-21 16,0 0-2-16,2-12 0 15</inkml:trace>
  <inkml:trace contextRef="#ctx0" brushRef="#br0" timeOffset="24049.3755">3738 14790 22 0,'0'-12'35'16,"0"12"1"-16,0 0 0 15,0 0-23-15,-15-5-3 16,15 5-4-16,0 0-1 15,-5 15-1-15,5-15-3 16,16 17 1-16,1-4-1 16,5 2-2-16,4 0 1 15,8 3-2-15,2 1 2 16,1-4-4-16,1 7-4 15,-10-10-27-15,5 8-1 16,-11-12-1-16,2 2 0 16</inkml:trace>
  <inkml:trace contextRef="#ctx0" brushRef="#br0" timeOffset="26517.5167">4482 15240 4 0,'13'-20'29'16,"-13"20"1"-16,12-11-14 15,-17-3-1-15,5 14-3 16,0-10-3-16,0 10-2 15,0 0 0-15,0 0-3 16,3-12 0-16,-3 12-1 0,0 0 0 16,16-14-1-16,-16 14 0 15,17-16 0-15,-17 16 0 16,17-13 0-16,-17 13-1 15,0 0 0-15,0 0 0 16,0 0 0-16,-10 21 0 16,-8 1 0-16,-4 5 0 15,-6 6-1-15,-2 4 1 16,-4 2-1-16,1 3 1 15,0-2-1-15,2-4 1 16,4-2 0-16,2-6-1 16,5-3-1-16,3-5-1 15,3-11-5-15,13 6-16 16,1-15-13-16,0 0 0 0,10-24-1 15</inkml:trace>
  <inkml:trace contextRef="#ctx0" brushRef="#br0" timeOffset="26756.5303">4381 15284 22 0,'0'0'33'0,"-15"-1"2"16,3-2-1-16,12 3-23 15,-15 6-4-15,15-6-3 16,0 0 0-16,-7 16-1 15,7-16-1-15,11 21 0 16,1-11-1-16,3 5 0 16,3 3 0-16,4-2 0 15,2 1-3-15,2-4-2 0,7 5-29 16,-12-7-2-16,4 4-1 15,-8-10-1-15</inkml:trace>
  <inkml:trace contextRef="#ctx0" brushRef="#br0" timeOffset="27501.573">2869 16985 14 0,'-9'-1'31'15,"9"1"-1"-15,0-12-15 16,-3-3-4-16,3 15-2 16,7-9-1-16,-7 9-3 15,11 1 0-15,2 4-2 16,-3-4 0-16,12 1-1 15,5-7 0-15,7-1-2 16,12-4-2-16,-2-12-12 16,12 7-19-16,-7-8-2 15,4 8 1-15</inkml:trace>
  <inkml:trace contextRef="#ctx0" brushRef="#br0" timeOffset="28341.621">3367 16884 4 0,'0'0'23'0,"0"0"-16"0,-16 10-1 15,16-10 1-15,0 0 2 16,0 0 0-16,-10-2-2 16,10 2-1-16,3-11 1 15,-3 11-2-15,8-17-1 16,-1 5 0-16,-1-8-1 15,1 2-1-15,-1-7 0 16,2-5 0-16,-3-10 0 16,2-3-1-16,-1-8 1 15,2-4-1-15,-2-10-1 16,1-2 1-16,2-1-2 15,1 0 2-15,-2 2-1 16,3 4 1-16,1-1-2 16,-1 3 1-16,5 5 0 15,-3 1 0-15,4-2 1 0,0-2-2 16,2 2 1-16,-1-3 0 15,2 1 1-15,1-1 0 16,-3 3 0-16,2-2 2 16,-6 4-2-16,1 4 3 15,-6-2-1-15,-2 10 1 16,-6-1 0-16,0 5-1 15,-4-1-1-15,-3 3 0 16,0 0 0-16,2 3-2 16,0 2 1-16,2 1-1 15,5 3 0-15,2 4-1 16,4 5 0-16,1 3-1 15,1 7-4-15,-5-1-11 16,5 10-16-16,-11-1-1 0,0 0 0 16</inkml:trace>
  <inkml:trace contextRef="#ctx0" brushRef="#br0" timeOffset="28831.649">3763 14838 14 0,'13'-10'31'16,"-13"10"2"-16,0 0 2 15,7-14-26-15,-7 14 2 16,0 0-4-16,0 0 0 15,0 0-2-15,0 0 0 16,0 0-2-16,0 0-1 16,0 0 0-16,12 13-2 15,-12-13 1-15,17 21-1 16,-3-3 1-16,4 4-2 15,3 4 1-15,4 4-1 16,-2 3 1-16,5 2 1 16,-3-2-1-16,2 1 0 15,0-6 0-15,2 0 0 0,-1-3 0 16,1-6-1-16,4-5 0 15,-8-5-1-15,3 5-3 16,-10-12-3-16,6 14-11 16,-24-16-14-16,11 14-2 15,-11-14 0-15</inkml:trace>
  <inkml:trace contextRef="#ctx0" brushRef="#br0" timeOffset="29411.6822">4234 15309 23 0,'14'15'34'0,"-14"-15"0"15,23 16 0-15,-23-16-25 16,24 14-2-16,-15-10-2 0,5 3-2 16,-1-4-1-16,-13-3-2 15,20 8-3-15,-20-8-24 16,11-1-6-16,-11 1-2 15,0 0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31/07/2014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5.png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260225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actually five states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and do the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ice to steam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practical using pages 54 and 55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(or the backup graph available)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energy is involved in two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Draw both graphs (cooling wax and heated ice) AND look at energy flows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a summary about energy changes and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marked for the previous unit while having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bookwork compares to expectations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92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88000" y="648360"/>
              <a:ext cx="8166600" cy="60037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5040" y="642960"/>
                <a:ext cx="8193960" cy="60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57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921600" y="5293440"/>
              <a:ext cx="1164960" cy="1281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10440" y="5283000"/>
                <a:ext cx="1179720" cy="129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85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7160" t="46875" r="27746" b="10417"/>
          <a:stretch/>
        </p:blipFill>
        <p:spPr>
          <a:xfrm>
            <a:off x="0" y="0"/>
            <a:ext cx="9158868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Ref: p 55 of </a:t>
            </a:r>
            <a:r>
              <a:rPr lang="en-NZ" sz="3600" dirty="0" err="1" smtClean="0"/>
              <a:t>Scipad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14423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04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2484</TotalTime>
  <Words>198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134</cp:revision>
  <dcterms:created xsi:type="dcterms:W3CDTF">2006-08-16T00:00:00Z</dcterms:created>
  <dcterms:modified xsi:type="dcterms:W3CDTF">2014-07-31T01:21:33Z</dcterms:modified>
</cp:coreProperties>
</file>