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371" r:id="rId3"/>
    <p:sldId id="374" r:id="rId4"/>
    <p:sldId id="375" r:id="rId5"/>
    <p:sldId id="376" r:id="rId6"/>
    <p:sldId id="377" r:id="rId7"/>
    <p:sldId id="378" r:id="rId8"/>
    <p:sldId id="380" r:id="rId9"/>
    <p:sldId id="413" r:id="rId10"/>
    <p:sldId id="38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3T00:21:58.36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000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1075 2589 56 0,'-11'2'35'0,"-5"-5"0"16,16 3 0-16,-25-4-22 15,25 4-2-15,0 0-3 16,27-7-1-16,5-9-2 15,17-1-2-15,11-6 0 16,16-1-1-16,7-4-1 16,11 5 0-16,5-3 0 15,1 7-1-15,-2 5 0 0,-1 5 0 16,-2 4-1-16,-5 2 0 15,-2 2 0-15,0-3-2 16,2 3-2-16,-8-11-6 16,15 8-25-16,-11-11-2 15,1 4-1-15,-8-5 1 16</inkml:trace>
  <inkml:trace contextRef="#ctx0" brushRef="#br0" timeOffset="662.0377">3678 2435 73 0,'0'0'36'0,"19"9"1"16,-7-15-1-16,16 8-30 0,9-10-1 15,18 2 0-15,11-6-1 16,13 0-1-16,6-5-1 15,9 2 0-15,1-1-1 16,0 2 0-16,-9 1-1 16,-8 5 0-16,-7 5-1 15,-9-2-1-15,-4 8-5 16,-17-11-11-16,3 14-19 15,-13-9 0-15,4 5-1 16,-9-9 1-16</inkml:trace>
  <inkml:trace contextRef="#ctx0" brushRef="#br0" timeOffset="1249.0715">5774 2438 87 0,'-16'-7'35'15,"16"7"1"-15,11-7 0 16,5 6-32-16,12-3-1 15,12 1-1-15,8-3 1 16,12 3-1-16,7 0 0 0,11 2 0 16,3 1-1-16,4 1 0 15,-3 3 0-15,2-3-1 16,-2 1 0-16,-3-2 0 15,-4-4-2-15,-4-4 0 16,-5 1-4-16,-9-13-7 16,5 8-23-16,-14-7 0 15,-3 7-2-15,-17-5 1 16</inkml:trace>
  <inkml:trace contextRef="#ctx0" brushRef="#br0" timeOffset="1766.101">7950 2468 89 0,'2'-22'36'0,"17"14"0"15,0-10 1-15,16 7-35 16,6-3 0-16,8 5 1 15,7-2 0-15,9 8-2 16,-4 2 1-16,5 4-1 16,2 1 0-16,-7 6-1 15,0-1 0-15,-6 2-2 16,-2 0 0-16,-9-4-2 15,5 5-5-15,-14-17-26 16,7 6-1-16,-6-15-1 0,7 4-1 16</inkml:trace>
  <inkml:trace contextRef="#ctx0" brushRef="#br0" timeOffset="2445.1399">9997 2493 72 0,'-18'5'37'0,"-3"-8"-3"15,11 11 2-15,-5-4-32 16,15-4 0-16,12 11 0 15,13-2 0-15,11-8-1 16,16 3 1-16,13-3-1 16,11-1 0-16,12-2-1 15,9 0 0-15,1-3-1 16,-2 2 0-16,-2 3 0 15,-7 0 0-15,-7 1-1 0,-6 2 0 16,-7 0-1-16,-9-3-1 16,-1 0 0-16,-14-5-2 15,2 5-6-15,-20-18-25 16,8 11-2-16,-19-14-1 15,1 11 0-15</inkml:trace>
  <inkml:trace contextRef="#ctx0" brushRef="#br0" timeOffset="3028.1732">12988 1104 67 0,'43'-29'36'16,"-38"71"-2"-16,-28 35 3 15,-32 39-34-15,-22 21 1 16,-17 29 0-16,-8 21-1 16,-9 13 1-16,-1-1 0 15,-5-8 1-15,1-1-1 0,1-19-2 16,16-10 0-16,9-18-3 15,16-27 0-15,25-13-9 16,3-34-27-16,30-10 1 16,6-27-1-16,19-13-1 15</inkml:trace>
  <inkml:trace contextRef="#ctx0" brushRef="#br0" timeOffset="3508.2007">13281 2604 85 0,'26'-2'39'16,"-5"-8"-2"-16,18 7 1 15,6-5-34-15,11 2-2 0,8-2 1 16,10 4 0-16,3 1-1 16,3 3-1-16,0 0 0 15,-5 2-1-15,-2 2 0 16,-4-2-1-16,-1-2 0 15,-4-1-1-15,1-3-1 16,-1-5-1-16,3 6-6 16,-13-16-28-16,12 8 2 15,-11-11-3-15,0 9 2 16</inkml:trace>
  <inkml:trace contextRef="#ctx0" brushRef="#br0" timeOffset="3990.2281">15819 2539 86 0,'0'0'37'0,"-16"7"0"15,16-7 2-15,0 0-36 16,30 4-1-16,6-14-1 15,13 2 1-15,12-7 1 16,14-2-2-16,5-1 0 16,7-2 0-16,1 0-1 15,-1 3 0-15,-6 6-1 16,-7 0 0-16,-7 8 0 15,-9 2 0-15,-8 3-1 16,-7 1 0-16,-5 3-1 16,-7-5-2-16,4 12-8 15,-14-20-24-15,15 10 1 0,-7-14-2 16,8 7 1-16</inkml:trace>
  <inkml:trace contextRef="#ctx0" brushRef="#br0" timeOffset="4441.254">18476 2554 79 0,'-17'13'39'0,"-3"-12"-2"16,20-1 2-16,-15 15-37 15,15-15 0-15,28-2 0 16,1-2-1-16,4-3 1 16,10 0 0-16,5-3-1 15,4 2 0-15,5 1 0 16,2 0 0-16,0 3-1 15,0 2-1-15,1 6-1 0,-2-3-1 16,5 8-4-16,-14-13-29 16,13 12-1-16,-12-13-1 15,2 5-1-15</inkml:trace>
  <inkml:trace contextRef="#ctx0" brushRef="#br0" timeOffset="4882.2792">20410 2709 78 0,'-21'1'38'16,"21"-1"-1"-16,0 0 2 15,22-7-35-15,1-1 0 16,14 3-1-16,12-3 0 15,12 0 0-15,10-1 0 16,13 1-1-16,8-3-1 16,6 1 0-16,1 1-1 0,-3 0-2 15,-5-1 0-15,-9-1-1 16,-11 7-2-16,-17-7-3 15,-5 16-22-15,-25-18-7 16,-1 8 0-16,-14-11-1 16</inkml:trace>
  <inkml:trace contextRef="#ctx0" brushRef="#br0" timeOffset="5379.3076">23696 1152 56 0,'24'-72'36'0,"-24"72"1"15,-16 13-1-15,-2 36-25 16,-17 41-4-16,-25 27 3 16,-25 35-2-16,-16 42-2 15,-20 24-1-15,-8 20-1 16,2-32-1-16,0-1-1 15,3-11 0-15,9-12-3 16,10-12-3-16,6-33-11 16,22-7-23-16,4-26-1 15,22-11 0-15,8-28-1 16</inkml:trace>
  <inkml:trace contextRef="#ctx0" brushRef="#br0" timeOffset="6235.3567">1598 5369 75 0,'0'0'36'15,"0"0"0"-15,13 5 1 16,6-11-32-16,20 5 0 16,11-6-1-16,19-1 1 15,13-5-2-15,19-3 0 16,9-1-1-16,17-4-1 15,2 1 0-15,-4 2-3 16,2 5-3-16,-17-4-10 16,-1 13-22-16,-20-4 1 0,-2 8-3 15,-18-5 2 1</inkml:trace>
  <inkml:trace contextRef="#ctx0" brushRef="#br0" timeOffset="6635.3795">4107 5331 87 0,'0'0'38'0,"17"7"-1"16,10-22 1-16,13 1-36 16,14-6 0-16,15 0 0 15,9-2 0-15,9 0-1 16,2 0 0-16,8 4-1 15,-1 0-1-15,-2 6 0 16,-4 5-1-16,-8 1-2 16,-8 14-4-16,-22-7-26 15,-2 12-3-15,-16-7 0 16,-4 7 0-16</inkml:trace>
  <inkml:trace contextRef="#ctx0" brushRef="#br0" timeOffset="7068.4042">6526 5303 78 0,'-9'14'38'16,"9"-14"-1"-16,0 0 1 15,18-9-33-15,9 2-1 16,8-6-1-16,12-1-1 15,10-3 1-15,11 1-1 16,10-1-1-16,4-2-1 16,5 7 1-16,1 0-1 15,3 4 0-15,-7 2-1 16,-3 6-1-16,-4 0-1 15,-7 12-7-15,-14-11-25 0,3 10-2 16,-18-7 0-16,1 5-2 16</inkml:trace>
  <inkml:trace contextRef="#ctx0" brushRef="#br0" timeOffset="7474.4275">8596 5349 77 0,'0'0'37'16,"0"0"0"-16,23-1 0 15,-4-4-31-15,10 2-1 16,7-6-1-16,12 1 0 16,8-5-1-16,11-1-1 15,10-2-1-15,7 0 0 16,8 2-1-16,-1-2-1 15,-2 8-2-15,-6-2-3 0,-3 14-6 16,-19-8-25-16,-4 11 0 16,-14-7-1-16,-3 5 0 15</inkml:trace>
  <inkml:trace contextRef="#ctx0" brushRef="#br0" timeOffset="7874.4504">10538 5239 76 0,'16'1'39'0,"13"4"-1"15,-1-10 1-15,15 1-29 16,1-5-5-16,11 3-2 16,5-3 0-16,11 0-1 15,2-1-1-15,2 2-1 16,2 1 0-16,-2 0-1 15,-3 6-2-15,-10-1 0 16,-2 9-3-16,-18-8-5 16,7 16-24-16,-22-10-2 0,2 6-1 15,-11-7 2-15</inkml:trace>
  <inkml:trace contextRef="#ctx0" brushRef="#br0" timeOffset="8329.4764">12571 5250 91 0,'14'-2'38'0,"12"4"0"16,2-11 1-16,13 2-36 15,12-2-1-15,11 0 0 16,9-5 0-16,6 1-1 16,7 2-1-16,2 0 1 0,1 1-1 15,-2 4-1-15,-7 3 0 16,-9 0-1-16,-10 7-1 15,-9-3-2-15,-4 10-7 16,-18-9-23-16,7 7-3 16,-11-9 0-16,4 6 1 15</inkml:trace>
  <inkml:trace contextRef="#ctx0" brushRef="#br0" timeOffset="8777.5021">15105 5213 92 0,'0'0'38'0,"0"0"0"16,0 0 1-16,20 8-36 15,5-9 0-15,15 1-1 16,14-4 0-16,13-3 0 0,11-4 0 15,15-2-1-15,5 0 0 16,6 1-1-16,-6 1-1 16,-7 2-1-16,-11 7-1 15,-17-1-2-15,-9 13-2 16,-24-11-10-16,-2 16-22 15,-28-15 2-15,15 23-2 16,-15-23 3-16</inkml:trace>
  <inkml:trace contextRef="#ctx0" brushRef="#br0" timeOffset="9247.5289">17522 5202 92 0,'10'-4'39'16,"16"7"1"-16,1-13-2 15,11 6-34-15,15-4-1 16,15 1-1-16,6-1 1 15,12 0-2-15,1 1 0 16,4-1 0-16,-5 2 0 16,-2-1-1-16,-7 2-1 15,-10 1 0-15,-6 0-1 16,-17-4-1-16,-7 6-4 15,-19-14-23-15,4 10-10 16,-16-10 2-16,-1 4-4 16</inkml:trace>
  <inkml:trace contextRef="#ctx0" brushRef="#br0" timeOffset="11854.678">19371 5122 67 0,'-13'-9'37'16,"-2"-1"-2"-16,15 10 1 16,-18-16-29-16,18 16 0 15,0 0-6-15,32-7 4 16,1 3-2-16,17 0-1 15,15-2 0-15,18-1-1 16,13 0 1-16,10 2-2 16,10-3 1-16,4 5-1 15,3-2 1-15,-8 5-1 0,-10-1 0 16,-11 1 0-16,-11 0 0 15,-14 0-1-15,-13 1-1 16,-15-7-1-16,-14 11-6 16,-19-17-26-16,2 11-2 15,-12-9-2-15,2 10 1 16</inkml:trace>
  <inkml:trace contextRef="#ctx0" brushRef="#br1" timeOffset="58905.3692">8392 2053 69 0,'-12'34'34'15,"-7"0"2"-15,5 6-1 0,-6-5-29 16,11-2 1 0,-5-10-1-16,11-7-1 0,3-16 0 15,0 0 0-15,8-36-2 16,7 0 0-16,5-15 0 15,6-13 0-15,7-13-2 16,3-16 1-16,4-10-1 16,-17 48 2-16,1-6-2 15,1 4 1-15,2-2 0 16,-2 4-1-16,-2 1 0 15,0 7 0-15,-23 47 0 16,47-81 0-16,-47 81-1 16,65-58 0-16,-35 63-1 15,1 31 2-15,-14 32-2 16,-4 32 0-16,-8 17-1 0,1 16 1 15,-10-4-1-15,2-13-2 16,0-11 0-16,-4-13-5 16,8-2-21-16,-11-31-10 15,9-8 2-15,-9-28-2 16</inkml:trace>
  <inkml:trace contextRef="#ctx0" brushRef="#br1" timeOffset="59102.3805">8728 1844 101 0,'-16'-20'40'16,"-4"9"0"-16,20 11 0 16,-19 14-35-16,19-14-3 0,18 13-1 15,11-14-2-15,17-2-4 16,5-19-22-16,26 8-13 15,1-7 0-15,14 3-1 16,-6-3-1-16</inkml:trace>
  <inkml:trace contextRef="#ctx0" brushRef="#br1" timeOffset="60627.4676">16356 1835 61 0,'5'-16'37'0,"-5"16"-3"16,-14 4 2-16,6 13-24 15,-12-5-5-15,9 8-1 16,-11 1-1-16,5 8 1 15,-6 9-3-15,0 8 0 0,-6 6 0 16,-3 9-2-16,-6 4 1 16,-3 9-1-16,0-6 0 15,3-1-1-15,7-14 0 16,2-9 1-16,7-13 1 15,12-16-1-15,10-15 0 16,15-35 0-16,8-5 0 16,8-12 1-16,3-15-1 15,6-11 1-15,4-10-1 16,0-10 1-16,3 3-1 15,1 0 1-15,-1 2-1 16,-3 5 1-16,-2 8-2 16,4 9 2-16,-5 12-2 15,2 15 1-15,-2 13-1 16,-2 15 1-16,-1 10-1 0,5 13 0 15,-1 12 1-15,1 14-1 16,-3 7-1-16,0 13 0 16,-7 13 1-16,-1 5-1 15,-9 9 0-15,-6 8 0 16,-6 0 1-16,-7 3-3 15,-4-2 2-15,-2-6-2 16,-2-7-1-16,-1-11-2 16,7 0-9-16,-14-32-26 15,17-1 2-15,-5-32-1 16,0 0 0-16</inkml:trace>
  <inkml:trace contextRef="#ctx0" brushRef="#br1" timeOffset="60806.4779">16633 2030 83 0,'-33'-24'42'15,"15"22"-1"-15,3 0 1 16,24 10-17-16,15-5-24 16,16 1-1-16,20-1-3 15,11-10-8-15,22 10-29 16,-4-9-1-16,13 6-2 15,-8-7-1-15</inkml:trace>
  <inkml:trace contextRef="#ctx0" brushRef="#br2" timeOffset="80159.5849">6796 4355 56 0,'1'-15'34'0,"2"4"0"16,-6-4-1-16,3 15-26 15,0-19 1-15,0 19-1 16,0 0-1-16,7 32-2 15,-10-5-1-15,3 15-1 16,-4 7 0-16,2 13-2 16,-3 9 0-16,-1 5 0 15,4-1-2-15,-5-3-1 16,7-1-5-16,-6-19-26 15,13-5 0-15,-3-20-2 16,10-15 0-16</inkml:trace>
  <inkml:trace contextRef="#ctx0" brushRef="#br2" timeOffset="80399.5986">6881 4283 96 0,'0'0'38'0,"0"0"-1"16,9-15 0-16,7 3-36 16,22-4-1-16,14 0 1 15,10-2-1-15,13 1-2 16,-3-2-1-16,7 13-6 15,-13-6-26-15,2 15 0 16,-20-3-1-16,-7 14-1 16</inkml:trace>
  <inkml:trace contextRef="#ctx0" brushRef="#br2" timeOffset="80602.6102">6993 4605 86 0,'-30'28'36'16,"7"-9"0"-16,27-4 1 15,19-19-35-15,20-8 0 16,15-10-1-16,18-2-1 16,5-3-1-16,-1-4-4 15,6 11-26-15,-23-2-4 16,-12 21 0-16,-27 5-2 15</inkml:trace>
  <inkml:trace contextRef="#ctx0" brushRef="#br2" timeOffset="80775.6201">7031 5017 88 0,'-19'33'37'0,"14"-20"0"16,33-3 3-16,12-17-36 16,32-14-1-16,18-11-1 15,17-12-6-15,17 2-31 16,-11-11-1-16,9 12-2 15,-17-4-2-15</inkml:trace>
  <inkml:trace contextRef="#ctx0" brushRef="#br3" timeOffset="89798.1361">11324 4151 38 0,'0'0'30'15,"-10"6"1"-15,10-6 1 16,-12-5-22-16,12 5 0 16,0 0-2-16,0 0-1 0,0 0-1 15,0 0-1-15,0 0-1 16,-2 17 0-16,2 11-1 15,1 20-2-15,-1 14 1 16,-1 19-1-16,-4 8 0 16,2 10-1-16,-3 1 0 15,-1-8-2-15,1-10-1 16,-2-21-1-16,15-8-25 15,-9-30-4-15,11-12-2 16,-9-11-2-16</inkml:trace>
  <inkml:trace contextRef="#ctx0" brushRef="#br3" timeOffset="90265.1629">11168 4269 30 0,'-7'-12'31'0,"-2"1"1"15,9 11 1-15,-13-27-10 16,13 27-12-16,-8-11-1 15,8 11-2-15,0 0-2 16,0 0-1-16,0 0-2 16,0 0 0-16,0 0-1 15,0 0-1-15,23-9 1 16,5 2-1-16,11-3 1 15,14 0 0-15,13-5-1 16,7 1 0-16,4-1 0 16,-5 1-3-16,-3 9-1 15,-13 1-2-15,-10 16-4 16,-24-11-13-16,-2 20-12 15,-20-8-2-15,0 12 0 0,-14-13 1 16</inkml:trace>
  <inkml:trace contextRef="#ctx0" brushRef="#br3" timeOffset="90799.1934">11024 5030 31 0,'-10'14'28'16,"10"-14"5"-16,0 0-2 16,0 0-14-16,0-16-8 15,11 11-3-15,-3-11 2 16,10 6-1-16,-9-5-1 15,9 5-2-15,-6 1 0 16,7 6 0-16,-5-1-1 16,8 5-1-16,3-2 0 0,10 1 0 15,9-6-1-15,12-2 1 16,7-7-1-16,8-2-1 15,3-4 1-15,-2-3-2 16,-1 2 1-16,-14 0-3 16,-4 11-2-16,-21-7-2 15,-3 22-17-15,-29-4-11 16,14 5-1-16,-14-5-1 15,-17 15 2-15</inkml:trace>
  <inkml:trace contextRef="#ctx0" brushRef="#br3" timeOffset="97390.5704">2826 4298 58 0,'6'-27'35'0,"0"4"-1"15,-6-1 0-15,-1 9-27 16,-11-1 0-16,0 10-2 16,-14 1 0-16,-4 11 0 15,-20 5 0-15,-3 7 0 16,-13 6-1-16,-3 12 1 15,-11 3 0-15,4 11-1 0,-5 7 0 16,8 18-1-16,4 10 0 16,13 11-1-16,7 7 1 15,15 2-3-15,20-3 2 16,21-11-2-16,32-22 0 15,32-33-4-15,45-23-15 16,18-50-20-16,50-26-4 16,13-38 1-16,17-24-2 15</inkml:trace>
  <inkml:trace contextRef="#ctx0" brushRef="#br3" timeOffset="103479.9187">4441 4306 58 0,'3'-23'36'16,"-3"-3"-1"-16,3 9 1 15,-8-2-25-15,5 19-6 16,-8-12-1-16,8 12 1 15,-13 21-2-15,6 5 1 16,-1 11-3-16,5 14 0 16,-2 10-1-16,5 16-1 15,1 11 1-15,2 8 0 16,-1 3 1-16,3-2-3 15,-4-4 2-15,-1-15-4 16,4-4-4-16,-5-30-26 16,10-14 0-16,-9-30-3 15,25-1 0-15</inkml:trace>
  <inkml:trace contextRef="#ctx0" brushRef="#br3" timeOffset="103689.9307">4517 4816 74 0,'-19'3'37'15,"15"7"-1"-15,4-10 1 16,0 0-29-16,12 10-6 16,11-13 0-16,11-8-1 15,13-9-1-15,15-10-1 16,5-8-3-16,17 1-10 15,-4-14-20-15,7 7-2 16,-12-5 0-16,0 8-1 0</inkml:trace>
  <inkml:trace contextRef="#ctx0" brushRef="#br3" timeOffset="103968.9465">5225 4169 77 0,'-13'-14'38'0,"13"14"0"16,-23 8-1-16,12 18-24 16,-5 12-9-16,-2 22 0 15,-3 14-1-15,2 20-1 16,-6 8-1-16,6 11 0 0,2 1 1 15,6-2-2-15,5-6 1 16,5-10-3-16,8-9-1 16,2-26-25-16,17-5-10 15,-3-24-1-15,5-5-2 16,-5-24 0-16</inkml:trace>
  <inkml:trace contextRef="#ctx0" brushRef="#br4" timeOffset="115450.6034">1707 1506 48 0,'0'0'31'15,"0"0"1"-15,0 0 0 16,1 18-21-16,4 3-2 15,-11 2-2-15,6 10 0 16,-6 6-2-16,3 12-2 16,-5 5 1-16,1 5-1 15,-6 3 0-15,2 6 0 16,-7-1 0-16,3-2-2 0,-3-11 2 15,5-7-2-15,0-17 1 16,6-11-1-16,7-21 0 16,2-20 0-16,9-13 0 15,3-16 1-15,3-10-2 16,3-12 4-16,-2-4-4 15,1-2 3-15,-3 4-2 16,-2 3 0-16,-4 4 0 16,1 7 0-16,-4 12 1 15,-1 9-2-15,-2 8 1 16,0 9 0-16,-2 6-1 15,-2 15 1-15,0 0-1 16,12 18 0-16,-4 1 0 16,0 4 0-16,3 5 0 0,7 1 0 15,6 1 0-15,7-6 1 16,2-6-1-16,6-6 1 15,4-10 0-15,8-11 0 16,5-11 0-16,-3-9-1 16,3-6 1-16,-5-5 0 15,-51 40 0-15,53-39-1 16,-53 39 0-16,0 0 1 15,67-55 0-15,-67 55-2 16,42-41 1-16,-10 28 0 16,-13 13 0-16,0 18 0 15,-9 17 0-15,-1 17 0 16,-8 19-1-16,0 18 1 15,-4 10 0-15,-9 17-1 0,1-3 2 16,-5-5-3-16,3-8 2 16,0-13-4-16,7-20-1 15,-4-31-21-15,22-7-14 16,0-30-1-16,11-8-2 15,-1-22 1-15</inkml:trace>
  <inkml:trace contextRef="#ctx0" brushRef="#br4" timeOffset="117198.7034">13707 1644 35 0,'0'0'30'16,"0"0"1"-16,0 0 0 15,2-11-13-15,-2 11-10 16,0 0-1-16,0 0 1 16,4-16 0-16,-4 16-2 0,6-11 0 15,-6 11-1 1,0 0 0-16,3 11-2 0,-9 7-1 15,-1 13-1-15,-3 7 1 16,-4 11-1-16,-6 6 0 16,0 7-1-16,-4 2 2 15,4-4-3-15,-2-8 2 16,5-8 0-16,3-13 0 15,6-12-1-15,8-19 1 16,13-19-1-16,3-15 1 16,7-12 2-16,4-13-2 15,2-10 2-15,1-6-2 16,0-4 2-16,-2 4-2 15,-4 4 1-15,-5 10-1 16,-4 10 0-16,-3 14-1 16,-4 12 1-16,-8 25-1 0,0 0 0 15,10 20 0-15,-9 10 0 16,3 7 0-16,4 1 0 15,7 1 1-15,6-5-1 16,16-13 1-16,9-15 0 16,11-18 1-16,11-12 0 15,8-22 0-15,-76 46 0 16,83-61 0-16,-83 61 0 15,90-66-1-15,-90 66 0 16,79-67 1-16,-79 67-2 16,60-31 1-16,-16 24-1 15,-18 26-1-15,-17 32-1 16,-14 28 0-16,-15 20-1 0,-12 18-5 15,0-4-13-15,34-14-19 16,6-26-4-16,24-15 1 16,9-26-2-16</inkml:trace>
  <inkml:trace contextRef="#ctx0" brushRef="#br4" timeOffset="118518.7789">8982 4465 54 0,'-13'-22'36'0,"7"11"-2"16,-6-4 1-16,12 15-24 15,-14-11-3-15,14 11-1 16,-12 13-2-16,5 8-1 16,-3 6-1-16,1 11 0 15,-3 10-1-15,0 7 0 16,-2 7-1-16,2 3 1 15,-1-4-1-15,3 0 1 16,1-9-2-16,0-6 1 16,5-14-1-16,-1-7 2 0,4-14-2 15,1-11 1-15,2-10-1 16,4-13 1-16,2-12-1 15,5-10 1-15,-2-9-1 16,3-8-1-16,2-3 2 16,1-3-1-16,-3 5 1 15,-1 5-1-15,-1 10 1 16,-4 9-1-16,-1 9 1 15,-1 13-1-15,-6 17 0 16,0 0 1-16,0 0-1 16,10 23 0-16,-2-4 0 15,4 3 0-15,5-5 0 16,12-3 0-16,10-12 1 15,10-7-1-15,10-11 0 16,12-9 1-16,0-11 0 0,4-2 0 16,-4-6 0-16,-6 6 1 15,-9 1-2-15,-13 10 2 16,-11 4-2-16,-10 11 1 15,-9 14 0-15,-7 15 0 16,-7 19-1-16,-7 20-1 16,-7 15 2-16,-2 15-1 15,-4 10 0-15,-3 8-1 16,8-2-1-16,-1-11-4 15,17 0-10-15,-6-32-20 16,20-11-4-16,0-24 0 16,11-9-3-16</inkml:trace>
  <inkml:trace contextRef="#ctx0" brushRef="#br4" timeOffset="136059.7822">13460 4218 28 0,'18'-17'28'0,"0"1"1"16,-2 0 2-16,-4-3-13 15,2 10-10-15,-11-7 0 16,-3 16 1-16,3-16 0 16,-3 16-1-16,-21-10-2 15,2 15-1-15,-10-6-1 16,-4 9 0-16,-10-3-1 15,-2 5 1-15,-7-1-1 16,0 6 0-16,-2-1 0 16,6 3-1-16,-1 1 0 15,10 4-1-15,4 1 0 16,7 5-1-16,11 1 0 0,9 2-1 15,11 2 1-15,10-2-1 16,16 0 1-16,8-6-1 16,16-3 1-16,13-6-1 15,8-1 1-15,5-2 0 16,2 1 0-16,-4-1 0 15,-8 4 1-15,-13 4-1 16,-20 7-1-16,-20 10 2 16,-22 6-2-16,-22 9 2 15,-20 6-1-15,-22 6 1 16,-10-2 1-16,-11 1-1 15,-4-10 2-15,4-9-3 16,9-14 1-16,11-18-6 16,32-9-29-16,4-27-4 15,33-7-3-15,13-18-1 0</inkml:trace>
  <inkml:trace contextRef="#ctx0" brushRef="#br4" timeOffset="143127.1863">18549 1488 91 0,'0'0'39'16,"3"-17"-1"-16,-3 17 0 16,-2 12-36-16,4 5 0 15,-2 5 0-15,1 13 0 16,-2 11 0-16,-1 12-2 15,-2 6 2-15,-4 13-2 16,-3 3 1-16,-3 1-3 16,0-1 1-16,-1-7-2 15,5-6 0-15,-3-12-4 16,13-5-4-16,-4-33-28 15,19-8 1-15,-3-22-2 0,12-11 1 16</inkml:trace>
  <inkml:trace contextRef="#ctx0" brushRef="#br4" timeOffset="143322.1976">18192 1518 103 0,'-49'-13'42'0,"3"5"1"15,28 12-2-15,16 8-38 16,38-16-1-16,35-11-1 15,29-8 1-15,27-5-1 16,-54 10-2-16,11-1 0 16,7-3-6-16,10-4-32 15,-7 3-2-15,4-1 1 0,-8 7-4 16</inkml:trace>
  <inkml:trace contextRef="#ctx0" brushRef="#br4" timeOffset="144281.2524">15425 4195 91 0,'14'-14'39'16,"-11"-4"-2"-16,-3 18 2 16,0 0-34-16,0 0-1 15,-15 34-1-15,5 11-2 16,-5 14 0-16,0 16-1 15,-4 15 0-15,3 10 0 16,-3 4 0-16,4-2-2 16,6-4 2-16,2-14-3 15,8-7-3-15,-1-30-13 16,18 0-19-16,-9-29 1 15,10-9-2-15,-9-23 1 16</inkml:trace>
  <inkml:trace contextRef="#ctx0" brushRef="#br4" timeOffset="144500.265">14926 4292 109 0,'-26'-13'41'15,"26"13"1"-15,13 8-3 16,31-1-36-16,28-8 0 15,27-5-1-15,24-9 1 16,29-8-1-16,16-10-2 16,10-10-3-16,10 6-9 15,-19-16-26-15,-3 15-4 16,-31-3 0-16,-21 15-2 15</inkml:trace>
  <inkml:trace contextRef="#ctx0" brushRef="#br5" timeOffset="152116.7006">19954 3852 60 0,'-3'-17'34'15,"3"17"1"-15,-12-18-1 16,12 18-26-16,-12-7-2 15,12 7 0-15,-17 14-1 16,10 8 0-16,-2 7-2 16,2 10 0-16,-2 5-2 15,3 6 2-15,-1 2-2 16,6-2 0-16,6-3 1 15,4-7-1-15,7-16 1 16,12-12-1-16,8-16 1 16,8-14-1-16,5-14 1 15,6-7-1-15,0-13 0 0,0-1 0 16,-4-1 0-16,-8-1-1 15,-8 6 0-15,-7 6 0 16,-10 6-1-16,-9 6-2 16,-3 12-4-16,-15-6-17 15,9 25-13-15,-20-7 0 16,7 16-2-16,-11 0 1 15</inkml:trace>
  <inkml:trace contextRef="#ctx0" brushRef="#br5" timeOffset="152468.7207">20067 4203 73 0,'1'-23'37'16,"5"10"0"-16,-7-5-1 15,1 18-29-15,0 0-1 16,0 0-1-16,2 24 0 15,-6 14 0-15,-6 10-2 16,-3 14-1-16,-4 7 0 16,1 8-1-16,-4-1 0 15,0-1-1-15,3-9 0 16,3-12-2-16,9-12 1 0,4-19-3 15,17-1-13-15,-3-36-21 16,15-2-1-16,-8-17-2 16,7-1 1-16</inkml:trace>
  <inkml:trace contextRef="#ctx0" brushRef="#br6" timeOffset="164435.4052">17574 4144 60 0,'4'-23'33'0,"3"3"0"0,-4-2-1 16,6 11-24-16,-9-4 0 16,0 15-1-16,0 0-2 15,8 19-2-15,-11 6 0 16,0 13 0-16,0 8-1 15,-1 13-2-15,0 9 1 16,1 11-1-16,-1 4 1 16,1 2-1-16,-1-2 1 15,2-6 0-15,-2-6-1 16,4-11 0-16,-2-13 0 15,2-13 1-15,0-14-1 16,0-20 0-16,0 0 1 16,8-16-1-16,-5-12 1 15,2-8-1-15,-3-10 1 16,2-10-1-16,-2-8 1 0,0-8-1 15,-2-7 0-15,3-4 1 16,-1-3 0-16,2-3-1 16,4 1 0-16,3 8 1 15,9 6-1-15,4 12 0 16,5 9 1-16,5 11-1 15,4 14 1-15,1 11-1 16,-2 14 0-16,-2 4 1 16,-4 13-2-16,-7 9 1 15,-6 9-2-15,-6 6 1 16,-9 8 0-16,-9 1 0 15,-4 6 0-15,-11 2-1 16,-5 0 1-16,-7-5 0 16,-3-5 0-16,-2-4 0 0,0-7 1 15,4-6-1-15,5-7 1 16,6-9 0-16,7-4 0 15,16-8 1-15,-12 7 0 16,12-7-1-16,23 2 1 16,2 3 1-16,5 0-1 15,8 6 1-15,5 3 0 16,4 6 0-16,6 4 0 15,0 6-1-15,0 3 1 16,-2 4-1-16,-2 5-1 16,-6 1 2-16,-4 3-2 15,-4 0 1-15,-7-5-1 16,-5 1 1-16,-7-6-1 15,-5-5 0-15,-2-8 0 0,-1-8 0 16,-8-15-1-16,0 0-3 16,17 4-9-16,-18-29-25 15,14 4-1-15,-12-16-1 16,6-1 0-16</inkml:trace>
  <inkml:trace contextRef="#ctx0" brushRef="#br6" timeOffset="179054.2413">20519 1516 45 0,'-13'-8'32'0,"13"8"3"16,0 0-1-16,0 0-20 15,-16-3-6-15,16 3-2 16,0 0 0-16,0 0-2 15,0 0 0-15,0 0-2 16,-7 18 1-16,3 2 0 16,-6 9-1-16,-1 13 0 15,-6 10 1-15,0 13-2 16,-5 10 1-16,3 8-2 15,-2 1 1-15,6 7-2 16,6-1 2-16,4-2-1 16,17-8 0-16,10-5 0 15,14-13 0-15,10-13 1 0,15-15-1 16,12-18 2-16,11-23-1 15,10-15 1-15,-1-17-1 16,1-11 0-16,-3-8 1 16,-8-6-1-16,-10-4 0 15,-10-1 0-15,-14 3 0 16,-14 5 0-16,-12 2-1 15,-11-1 2-15,-10 2-2 16,-5 1 2-16,-8 5-2 16,1 4 1-16,-3 6-1 15,-1 5 0-15,4 8-1 16,-1 6-2-16,11 23-9 15,-9-16-26-15,9 16 0 0,12 7-1 16,2 4-2-16</inkml:trace>
  <inkml:trace contextRef="#ctx0" brushRef="#br6" timeOffset="179595.2723">20602 1232 66 0,'-60'-15'39'15,"60"15"-1"-15,0 0 2 16,0 0-17-16,-54-11-18 16,54 11-2-16,0 0 1 0,0 0-1 15,64-8 1-15,-64 8-2 16,90-3 0-16,-29 5-1 15,1-7 0-15,9 1 0 16,3 0 0-16,1 0-2 16,0 1 0-16,-1 1 0 15,1 0-2-15,-4-1 0 16,-4 1-4-16,-16 0-29 15,1 1-3-15,-52 1 1 16,62 3-2-16</inkml:trace>
  <inkml:trace contextRef="#ctx0" brushRef="#br6" timeOffset="186584.672">10731 1385 81 0,'5'-16'36'0,"-5"16"-1"16,0 0 1-16,4-14-34 16,-4 14 0-16,0 15 1 15,-1 6-1-15,5 10 0 16,-3 8 0-16,2 14-1 15,1 6 0-15,0 9 0 0,-2 5 1 16,0 0-2-16,-6-1 1 16,1 1-1-16,-4-7 0 15,1-8-4-15,3-6 0 16,-5-20-8-16,15-3-24 15,-5-16-1-15,12-7 0 16,-3-24-1-16</inkml:trace>
  <inkml:trace contextRef="#ctx0" brushRef="#br6" timeOffset="186894.6898">10415 1408 92 0,'-15'-2'38'16,"-4"-3"-1"-16,19 5 1 15,-5 14-34-15,5-14-1 16,24 18 0-16,4-13-1 15,15-4 0-15,17-3 0 16,15-7-1-16,-75 9 0 16,95-18 0-16,-39 8-2 15,3-3-1-15,-1 1-2 16,2-1-5-16,-5 0-24 15,-2 6-6-15,44-3 1 16,-14 12-2-16</inkml:trace>
  <inkml:trace contextRef="#ctx0" brushRef="#br6" timeOffset="187358.7163">10377 2177 80 0,'-18'-3'38'0,"18"3"-2"15,-21-5 0-15,21 5-30 16,0 0-1-16,0 0-1 16,18 4 0-16,12-4-1 15,13-9 0-15,18-2 0 16,20-4-1-16,17-5 1 15,10 1-1-15,6-7 0 16,0 3-1-16,-7 0-1 16,-11 7-1-16,-14 5-1 15,-16 4-1-15,-20 1-2 0,-8 8-6 16,-24-9-24-16,5 12-4 15,-19-5 1-15,0 0-3 16</inkml:trace>
  <inkml:trace contextRef="#ctx0" brushRef="#br6" timeOffset="193086.0439">6601 1463 68 0,'2'-13'35'15,"-6"-4"-1"-15,5 6 2 0,-8-4-25 16,7 15-2-16,-4-19 0 15,4 19-2-15,-3-17-1 16,3 17-1-16,-3-10-1 16,3 10-1-16,0 0-1 15,0 0 0-15,0 0 0 16,-4 26 0-16,4 5-2 15,0 9 2-15,-2 14-2 16,0 10 0-16,-4 10 0 16,-1 6 0-16,-1-2 1 15,-1-5-2-15,2-9 1 16,2-1-1-16,3-20-1 15,2-14-1-15,9-9-4 0,-9-20-23 16,21-7-9-16,-8-14 1 16,6 2-3-16,-8-15 3 15</inkml:trace>
  <inkml:trace contextRef="#ctx0" brushRef="#br6" timeOffset="193595.073">6321 1451 62 0,'-17'-5'36'0,"-3"-3"0"16,10 6 2-16,-8-9-12 15,18 11-18-15,-21-3 0 16,21 3-1-16,-14-2-2 15,14 2 0-15,-11 1-2 16,11-1-1-16,0 0 0 16,0 0-1-16,0 0 1 15,28 5-1-15,3-5 0 16,13-8 0-16,15-1 1 15,-59 9-1-15,77-14 1 16,-28 4-1-16,5 0 0 0,2-2 0 16,3-1 0-16,4 2-1 15,0 0 2-15,-4 0-2 16,-3 1 0-16,-1 1 0 15,-3 1 0-15,-6 1 0 16,-46 7 0-16,86-9-2 16,-86 9 1-16,70-6-1 15,-70 6-3-15,0 0-5 16,62-4-28-16,-62 4-2 15,0 0 0-15,0 0-1 16</inkml:trace>
  <inkml:trace contextRef="#ctx0" brushRef="#br6" timeOffset="200055.4425">4236 1493 43 0,'2'-18'27'0,"-2"18"3"16,11-16-1-16,-11 16-22 15,14-15-1-15,-11 4 2 0,8 3-1 16,-10-2 2-16,-1 10 0 16,10-19-2-16,-10 19-1 15,5-17-1-15,-5 17 0 16,0 0-1-16,0 0 0 15,-15 14-2-15,3 14 1 16,-3 10-1-16,-5 10 0 16,-4 14-1-16,-6 13-1 15,-5 8 1-15,-3 4 0 16,0-1 0-16,3-3-2 15,0-8 2-15,9-7-2 16,6-15 2-16,7-12-1 16,7-12 1-16,6-9-1 15,0-20 1-15,14 0-1 16,-5-19 2-16,3-5 0 0,0-12-1 15,0-9 1-15,0-9-1 16,2-17 2-16,6-5-3 16,-1-9 2-16,9-3-1 15,-11 41 0-15,1-5 1 16,6 2-1-16,-1-1 1 15,4 2-1-15,0-2-1 16,-27 51 1-16,61-85 0 16,-61 85 0-16,57-74-1 15,-57 74 0-15,60-53 0 16,-60 53 0-16,53-31 2 15,4 26-3-15,-14 20 0 16,-7 30 1-16,-15 14-1 16,-3 10 1-16,-6 9-1 0,2 6 0 15,-6-2 0-15,-4-8 1 16,2-10-1-16,2-10 0 15,-2-4 0-15,0-9-1 16,0-7-1-16,-4-11-1 16,6-7-1-16,-8-16-5 15,0 0-27-15,0 0-1 16,0 0 0-16,-21-21 1 15</inkml:trace>
  <inkml:trace contextRef="#ctx0" brushRef="#br6" timeOffset="200288.4559">4318 1710 96 0,'0'0'40'0,"-14"4"0"15,14-4 0-15,5 11-33 16,9-17-4-16,9-1-1 15,6-2 0-15,7-1 0 16,3-2-2-16,9 2-1 16,-2-4-3-16,7 7-6 15,-11-6-28-15,10 11 0 16,-12-4-1-16,6 6-2 15</inkml:trace>
  <inkml:trace contextRef="#ctx0" brushRef="#br6" timeOffset="201356.517">4808 1883 45 0,'0'0'29'16,"0"0"0"-16,-17-2-9 15,17 2-5-15,0 0-4 0,-4 11-4 16,4-11 0-16,0 0 0 16,0 0-2-16,0 0 0 15,0 0-1-15,-3 16 1 16,3-16-1-16,-2 25 1 15,-2-9-1-15,4 7 0 16,-6 0-1-16,4 10 1 16,-1-6-2-16,-1 5 0 15,-2-5 0-15,6-2-2 16,0-4 0-16,5-5-1 15,0-3 0-15,-5-13-3 16,18 11-1-16,-17-25-26 16,15 13-6-16,-13-11 0 15,-3 12-3-15</inkml:trace>
  <inkml:trace contextRef="#ctx0" brushRef="#br6" timeOffset="207525.8696">15865 6257 66 0,'0'0'34'0,"-2"14"-2"15,-4 4 1-15,-10 6-27 16,4 15-1-16,-5 4 0 16,1 13 2-16,-6 1-2 15,3 8 1-15,-1-5-2 16,7-1 1-16,-1-13-2 15,9-6 0-15,5-18-2 0,0-22 1 16,15 1-2-16,2-24 1 16,2-14-1-16,1-8-1 15,-1-9 2-15,2-6-2 16,-5-4 1-16,2-2-2 15,-3 1 3-15,-1 6-3 16,-5 8 3-16,0 8-1 16,-4 11 2-16,2 10-1 15,-2 11 0-15,-5 11 1 16,16 20-1-16,-6 2 1 15,1 7-1-15,8 1 0 16,4 0-1-16,9-3 1 16,5-7-1-16,10-7 1 15,10-10-1-15,7-9 0 0,5-10 1 16,4-9 0-16,3-7-1 15,-3-2 1-15,-5-3-1 16,-10 4 0-16,-8 5 1 16,-13 7-1-16,-12 16 0 15,-12 9 0-15,-14 18-1 16,-10 9 1-16,-10 14-1 15,-4 8 0-15,0 8-3 16,-4 3 1-16,10 3-5 16,-4-12-26-16,24 0-5 15,5-11 3-15,19-6-3 16</inkml:trace>
  <inkml:trace contextRef="#ctx0" brushRef="#br6" timeOffset="208224.9098">17136 6378 93 0,'-28'9'38'16,"-12"4"-1"-16,3 15 3 15,-16 2-34-15,15 9 1 16,-3 1-2-16,7 3 1 15,7 0-3-15,11-3 1 16,9-7-2-16,9-10 1 16,13-9-2-16,12-10-1 15,8-11 0-15,3-11 0 16,5-7 0-16,3-8-2 0,-4-5 2 15,-3-5-2-15,-3 4 1 16,-7 2-1-16,-10 3 1 16,-6 7-1-16,-7 8 2 15,-7 7 0-15,1 12 0 16,-18 1 1-16,4 10-1 15,0 7 0-15,1 2 0 16,5 5 0-16,7-4 1 16,7 0-1-16,10-7 0 15,9-1 0-15,9-11 0 16,9-3 0-16,4-4 0 15,4-4 0-15,-2 0 0 16,-3 0 0-16,-6 2 0 0,-8 1 0 16,-7 7 0-1,-12 6 0-15,-8 6 0 0,-7 5 2 16,-10 5-1-16,-2 4 1 15,-3 4-1-15,0 1 1 16,0-1-2-16,3-7 2 16,6-4-1-16,6-7-1 15,2-13 0-15,16-7 0 16,2-9 0-16,2-9-2 15,4-7 2-15,-4-2-1 16,0-4 1-16,-4 3-2 16,-4 3 2-16,-3 5-1 15,-4 6 1-15,-3 5 0 16,-2 16 0-16,4-14-1 0,-4 14-1 15,14-5-2 1,4 6-4-16,-8-15-18 0,23 8-13 16,-4-11-1-16,13 0-1 15,-4-12 1-15</inkml:trace>
  <inkml:trace contextRef="#ctx0" brushRef="#br6" timeOffset="208434.9216">18079 5998 109 0,'-16'28'40'0,"-12"6"1"16,9 20-3-16,0 4-34 16,1 10-1-16,8 5-1 15,3 6 2-15,6-2-4 0,2-2 0 16,8-6-4-16,0-15-3 15,19 0-30-15,-14-20-1 16,14-8-2-16,-8-20-1 16</inkml:trace>
  <inkml:trace contextRef="#ctx0" brushRef="#br6" timeOffset="208735.9389">18276 6347 101 0,'-22'13'40'15,"-14"-2"0"-15,5 11 0 16,-15-1-33-16,9 6-2 0,3-3-1 16,5 3-1-16,6-1 0 15,10-2 0-15,12-7-1 16,10-1 1-16,14-5-2 15,11-7 2-15,7-3-3 16,7-4 0-16,4-6 0 16,0-2-4-16,0-1 2 15,-2-2-4-15,0 2 0 16,-11-12-12-16,8 14-19 15,-18-9-4-15,1 11 1 16,-11-9-1-16</inkml:trace>
  <inkml:trace contextRef="#ctx0" brushRef="#br6" timeOffset="208900.9485">18621 6426 91 0,'0'0'38'15,"-20"15"-1"-15,18 5 2 16,-11 0-31-16,10 7-1 16,-5 4-3-16,2 6 1 15,-1 1-3-15,0 1-1 16,5-1-4-16,-3-14-5 15,14 0-29-15,-9-24-2 16,19 13 0-16,-4-31-1 16</inkml:trace>
  <inkml:trace contextRef="#ctx0" brushRef="#br6" timeOffset="209825.0013">18839 6303 104 0,'0'22'40'0,"-6"-6"1"15,8 8-1-15,-9-2-35 16,13 3 0-16,-6-2-1 16,5 9-1-16,-5-1-1 15,-1 2 3-15,-5 0-4 16,-2-1 4-16,-1-3-5 15,-2-4 0-15,1-5 0 16,10-20 0-16,-13 12 0 16,13-12 0-16,7-21 0 15,7-1 0-15,7-6 0 16,2-5 0-16,3-2 0 15,2 2-4-15,5 1 4 16,-4 8-2-16,-3 6 2 0,-3 6 0 16,-2 11 0-16,-6 6 0 15,3 7 0-15,-3 6 0 16,-1 4-1-16,1 1 1 15,3 2-1-15,7-1 1 16,2 2-2-16,6-7 1 16,2 2-1-16,2-10 0 15,4 0 0-15,-4-7-1 16,-2-4 0-16,-6-6 1 15,-2-6 1-15,-9-3-2 16,-6-9 2-16,-5 0 0 16,-7-3 1-16,-2-1 0 15,-5 2 1-15,-2 5 0 16,-6 6 2-16,-1 8-1 0,-3 9 1 15,-3 10 0-15,-2 8-1 16,1 6 2-16,0 4-2 16,4 2 1-16,7 0-2 15,6-5 2-15,7-5-2 16,8-9 1-16,9-7-2 15,5-10 0-15,6-7 0 16,1-10 0-16,4-6 0 16,1-4-2-16,-1-3 2 15,-1 1-3-15,-5 3 3 16,-6 4-3-16,-4 8 3 15,-18 18-1-15,11-2 0 16,-19 23 0-16,-9 16 0 0,-11 20 3 16,-3 14-3-16,-7 15 2 15,-1 11-1-15,-1 4 1 16,3-2-1-16,3-5 2 15,9-11-2-15,4-15 0 16,6-17 0-16,3-15 0 16,3-19 1-16,9-17-2 15,-13-6 2-15,7-14 1 16,-2-15-1-16,3-8 0 15,0-13 1-15,5-6-2 16,6-2 0-16,3 0 0 16,8 0 0-16,4 2 0 15,9 11-5-15,-1-5-10 16,25 23-11-16,-16-9-8 0,21 12-8 15,0-8-2-15,17 4 1 16</inkml:trace>
  <inkml:trace contextRef="#ctx0" brushRef="#br6" timeOffset="210695.0509">20457 6177 76 0,'0'-27'38'0,"4"11"-1"16,-11-2 1-16,7 18-20 16,-12 7-11-16,7 8-2 15,-3 6-1-15,3 9 0 16,-2 7-2-16,3 10 1 0,-2 6-1 15,5 5 1 1,-1 1-2-16,4-2 1 0,-1-4-1 16,3-3 1-16,-2-10-1 15,2-7 1-15,-2-14-2 16,-2-19 1-16,0 0-1 15,7-11-1-15,-5-17 1 16,-2-9-1-16,-1-9 1 16,0-9-2-16,1-13 2 15,1-6-2-15,4-6 1 16,0-2 0-16,8 5-1 15,5 3 3-15,5 6-3 16,6 9 2-16,4 14-1 16,6 11 2-16,-1 15-3 15,-1 9 3-15,-5 5 0 0,-2 9-2 16,-5 7 4-16,-8 6-3 15,-8 6 2-15,-10 5-2 16,-12 6 2-16,-3 2-3 16,-12 3 4-16,-1 2-3 15,-3-1-1-15,3-2 1 16,4-5 0-16,8-5 0 15,13-4 0-15,8-7 0 16,16-5-1-16,8-5 2 16,5-3-1-16,5 0 0 15,0-1 0-15,-6 2 0 16,-8 4 1-16,-10 6-1 15,-14 8 0-15,-14 5 1 16,-12 9-1-16,-11 4 2 0,-10 2-2 16,-2 1 2-16,-1-4-2 15,5-8 0-15,16-6-2 16,12-17-3-16,29-3-11 15,2-26-22-15,37-6-2 16,6-18-2-16,25-5 1 16</inkml:trace>
  <inkml:trace contextRef="#ctx0" brushRef="#br6" timeOffset="210905.0631">21329 5717 106 0,'-35'42'42'16,"-4"25"0"-16,-8 3-2 0,4 14-36 15,0 8 0-15,7 3-1 16,5 0-2-16,9-8-2 16,14-3-5-16,3-24-20 15,25-4-13-15,2-22 0 16,17-11-2-16,1-21 0 15</inkml:trace>
  <inkml:trace contextRef="#ctx0" brushRef="#br6" timeOffset="211222.081">21446 6290 117 0,'-32'17'41'0,"2"16"1"16,-8-1-1-16,11 10-35 15,-2 3-2-15,6 2 0 0,8-3-4 16,10-3 0-16,9-6 0 15,11-11 0-15,13-11 0 16,10-13 0-16,6-12 0 16,6-13 0-16,3-10 0 15,-2-12 0-15,-8-2 0 16,-5-9 0-16,-9 1 0 15,-14 2-4-15,-6 9 1 16,-13 7-1-16,-7 14 0 16,-7 10-1-16,1 18-1 15,-3 1-4-15,16 26-16 16,-8-9-13-16,18 11 1 15,5-6-1-15,18 0 2 16</inkml:trace>
  <inkml:trace contextRef="#ctx0" brushRef="#br6" timeOffset="211477.0958">22135 6293 111 0,'9'-16'41'16,"-18"-4"0"-16,-9 13 1 16,-18-2-33-16,-4 13-5 15,-10 9 0-15,-5 9-1 16,-1 9-3-16,4 6 0 15,5 6 0-15,14 1 0 16,14-4 0-16,18-3 0 16,21-8 0-16,19-10 0 15,22-8 0-15,16-15 0 16,13-9-8-16,1-21-16 15,23 6-9-15,-15-20-10 0,0-2 3 16,-14-13-2-16,-9-2 3 16</inkml:trace>
  <inkml:trace contextRef="#ctx0" brushRef="#br6" timeOffset="211658.1062">22659 5893 121 0,'-38'-7'41'16,"3"25"1"-16,-10 11-1 16,14 17-36-16,-9 9 0 15,9 9-5-15,6 5 0 16,6 6 0-16,9-1 0 15,6-4 0-15,16-3 0 16,5-16-4-16,24 3-20 16,-13-29-9-16,16-3-11 0,-4-23 2 15,9-4 0-15</inkml:trace>
  <inkml:trace contextRef="#ctx0" brushRef="#br6" timeOffset="211959.1233">22755 6229 129 0,'-40'20'43'0,"2"16"-1"16,-11-14-3-16,8 9-37 16,1-2-2-16,7-3 0 15,7-4 0-15,8-5 0 16,16-4 0-16,2-13 0 15,31 9 0-15,5-9 0 0,9-2 0 16,10-2 0-16,2 0 0 16,5 3 0-16,2 1 0 15,-3 3 0-15,0 6 0 16,-9-4 0-16,8 16-13 15,-21-17-15-15,18 16-6 16,-21-13-10-16,15 4 0 16,-8-8 0-16,6 0 3 15</inkml:trace>
  <inkml:trace contextRef="#ctx0" brushRef="#br6" timeOffset="212101.1315">23476 6520 138 0,'-35'-24'45'15,"15"11"-2"-15,-7-11-14 0,13-2-29 16,14 26-14-16,-31-33-17 15,31 33-13-15,-31-12-1 16,9 19 0-16,-12 4 0 16</inkml:trace>
  <inkml:trace contextRef="#ctx0" brushRef="#br0" timeOffset="215823.3443">14860 7352 76 0,'0'0'35'16,"0"0"1"-16,11 15 0 15,-13 3-30-15,5 8-2 16,-1 11-1-16,0 12 1 16,-6 6-2-16,2 10 0 15,-5 3-1-15,-1 0 0 16,-1-5-1-16,0-5-1 15,3-9-3-15,-2-15-4 16,13-8-27-16,-7-13-1 16,2-13 0-16,13-5-1 15</inkml:trace>
  <inkml:trace contextRef="#ctx0" brushRef="#br0" timeOffset="216041.3569">14773 7484 77 0,'-37'-31'38'16,"8"12"-1"-16,-1 1 1 15,12 12-27-15,3-4-4 16,15 10-2-16,10-14-3 16,15 7 0-16,10-1-1 15,10 3 0-15,7 2-2 16,5-2-2-16,10 12-4 15,-9-8-22-15,10 13-9 16,-11-4 1-16,2 5-2 16</inkml:trace>
  <inkml:trace contextRef="#ctx0" brushRef="#br0" timeOffset="216245.3685">15350 7543 91 0,'-14'27'38'15,"-6"1"0"-15,4 8 0 16,-8 3-33-16,7 1-1 15,1 0-1-15,5-1-1 16,0-3-2-16,6-5 0 16,8-7-4-16,-3-24-5 15,24 16-27-15,-8-26-2 16,14-8 0-16,-3-16-1 0</inkml:trace>
  <inkml:trace contextRef="#ctx0" brushRef="#br0" timeOffset="216417.3784">15350 7219 97 0,'-20'-20'36'16,"20"20"1"-16,-14-15-4 16,14 15-33-16,28-2-4 15,-5-4-3-15,21 11-17 16,-2-13-10-16,10 5-1 15,0-6-1-15,9 2 3 16</inkml:trace>
  <inkml:trace contextRef="#ctx0" brushRef="#br0" timeOffset="216612.3893">15901 7130 94 0,'0'29'37'15,"-16"-5"-1"-15,1 12 1 16,-7 2-30-16,4 11-3 16,-1 2 0-16,1 13-2 15,-1 2 0-15,4 6-2 16,2-4 0-16,-1-1 0 15,6-4-3-15,2-10-2 16,11 1-15-16,-9-25-18 16,14-6 1-16,-10-23-3 15,22 2 2-15</inkml:trace>
  <inkml:trace contextRef="#ctx0" brushRef="#br0" timeOffset="216770.3986">15727 7610 92 0,'-10'-17'37'0,"0"1"0"16,10 16 0-16,8-18-32 15,12 9-3-15,14-2-2 16,11-8-5-16,18 1-28 16,-4-12-4-16,15 3 2 15,-7-14-3-15</inkml:trace>
  <inkml:trace contextRef="#ctx0" brushRef="#br0" timeOffset="216964.4097">16369 7064 95 0,'-25'27'36'0,"3"19"0"15,-6 5 1-15,8 10-32 16,-5 7-1-16,7 7-2 16,-1 3-1-16,2-1-1 15,8 1-3-15,2-16-6 16,11-1-28-16,-4-14 0 15,14-9 0-15,-3-17-2 16</inkml:trace>
  <inkml:trace contextRef="#ctx0" brushRef="#br0" timeOffset="217335.4309">16344 7614 87 0,'0'0'37'15,"25"20"0"-15,-5-21 2 16,23 3-31-16,-2-14-1 16,13 3-2-16,4-7-1 15,4-1-2-15,-5-4 1 16,-5 0-2-16,-9-1 0 15,-12 2 0-15,-16 2-1 16,-18 6 1-16,-20 6 0 16,-13 5 0-16,-12 5 0 15,-4 8 0-15,-2 5 0 16,4 9 1-16,3 1 0 15,15 7-1-15,15 0 0 0,17 1-1 16,14-3-1-16,17-5-2 16,20 1-5-16,4-14-29 15,28-1-3-15,5-13-1 16,17 0-1-16</inkml:trace>
  <inkml:trace contextRef="#ctx0" brushRef="#br0" timeOffset="217986.4681">17706 7400 91 0,'23'-23'36'0,"-14"-2"1"15,2 13 0-15,-15-3-31 16,4 15-2-16,-11 2 0 16,5 14 0-16,-7 6 0 15,2 14-1-15,-2 7 0 16,2 10 0-16,1 5-1 15,1 5 0-15,1-1-1 16,2-2 0-16,4-9-1 16,2-10 1-16,1-11-1 0,3-15 1 15,-4-15-1-15,18-17 0 16,-7-13 1-16,3-10-1 15,-3-12 0-15,2-8 0 16,0-6 0-16,0-6-1 16,0-1 1-16,-2 1 0 15,3 9 0-15,-5 5 1 16,7 11-2-16,-3 9 2 15,2 14-1-15,3 10 1 16,2 16-1-16,3 11 1 16,0 4-1-16,1 11-1 15,-1 2 1-15,-1 2 0 16,-5 4 0-16,-8-2-1 0,-9 2 1 15,-11-1-1-15,-11-2 1 16,-8-4-1-16,-8-3 0 16,-6-1-1-16,0-6 0 15,2-5-1-15,11-1-4 16,4-13-9-16,27 0-22 15,0 0-1-15,21-3 1 16,11-6-1-16</inkml:trace>
  <inkml:trace contextRef="#ctx0" brushRef="#br0" timeOffset="218393.4913">18377 7508 99 0,'-20'4'37'16,"-15"-3"2"-16,4 8-1 15,-17 0-31-15,11 10-2 16,-6 1 0-16,8 9-2 16,0 1 1-16,12 4-2 15,5-4 0-15,11 1 0 16,13-8-1-16,10-6 0 15,10-8 0-15,9-10-1 16,4-9 0-16,5-6 1 16,-1-11-1-16,-1-5 0 15,-7-2 0-15,-4-1 0 16,-9 4 0-16,-6 2 0 15,-10 8-1-15,-5 9 1 0,-1 12-1 16,-12 9 1-16,-1 9 0 16,1 10-1-16,4 5 0 15,-1 3-1-15,12 1-1 16,1-3-1-16,17-1-2 15,4-16-6-15,22 3-24 16,-5-17-4-16,15-1 2 16,-4-16-1-16</inkml:trace>
  <inkml:trace contextRef="#ctx0" brushRef="#br0" timeOffset="219130.5336">18810 7590 101 0,'-27'-22'38'16,"2"15"2"-16,-13-1-1 0,12 14-31 15,-13 3-2 1,7 14-2-16,1 5 0 0,10 4-1 15,4 2-1-15,9 0 0 16,9-3-1-16,9-3 0 16,8-11 0-16,10-9-1 15,5-10 0-15,4-7 1 16,-2-13-1-16,3-6 0 15,0-6 0-15,-5-3 1 16,-7-1-1-16,-4 4 0 16,-6 7 0-16,-7 4 0 15,-8 12 0-15,-1 11 0 16,-16 22 0-16,-4 13-1 15,-3 12 1-15,-5 13 0 0,-6 13 0 16,3 6-1-16,2 3 1 16,-1-1 0-16,7-9 0 15,2-7 0-15,7-14 0 16,6-12-1-16,5-18 2 15,3-21-1-15,0 0 0 16,4-19 0-16,2-13 0 16,-2-8 0-16,0-9 0 15,1-4 1-15,1-1-2 16,-1 2 1-16,0 7 0 15,4 6 0-15,5 9 0 16,6 7 0-16,3 7 0 16,11 6 0-16,9 3 0 15,9 2 0-15,6-2 0 16,4-2-1-16,9-3 1 0,-4-4-1 15,-1-6 0-15,-9-2 1 16,-10 0 0-16,-12-3 0 16,-12-1 0-16,-9 3 0 15,-15 1 1-15,-8 2-1 16,-15 5 1-16,-3 6 0 15,-6 5 0-15,-3 11 0 16,-3 5 0-16,3 11 1 16,-1 7-2-16,8 3 0 15,7 4 0-15,14 1 0 16,9-1 0-16,15-10 0 15,16-4 0-15,12-10 0 16,12-9 0-16,13-11 0 16,12 1-12-16,-8-27-12 0,16 7-15 15,-22-12-3-15,-1 1-2 16,-15-10-1-16</inkml:trace>
  <inkml:trace contextRef="#ctx0" brushRef="#br0" timeOffset="220218.5958">14830 8634 3 0,'0'0'29'16,"7"-14"1"-16,-7 14 3 15,-2-11-16-15,2 11 3 16,0 0-1-16,4 11-3 16,-4-11-4-16,-8 19-4 15,2-4-2-15,2 11-2 16,-6 5 1-16,5 9-2 15,-8 4 1-15,0 6-2 16,-5-1 1-16,2 4-1 16,-4-8 2-16,5-4-3 15,4-11 0-15,-1-10 1 16,12-20-1-16,0 0 0 0,0-19 0 15,12-15 0 1,4-8-2-16,4-10 2 0,1-6-2 16,1-5 1-16,0 4-1 15,-3 5 1-15,0 9-1 16,-4 9 1-16,-6 15 0 15,-9 21 0-15,14 6 1 16,-8 19-1-16,-3 16 2 16,7 11-1-16,-1 4 1 15,6 6-1-15,7-2 1 16,6-2 0-16,4-8 0 15,8-10-1-15,2-17 0 16,5-13 0-16,-3-15 0 16,-3-15 0-16,-2-15 0 0,-10-11 0 15,-10-7-2-15,-8-7 1 16,-9-1-3-16,-9 1 1 15,-6 9-2-15,-5 4-1 16,-1 19-3-16,-4 3-3 16,23 25-13-16,-24 1-14 15,22 17-1-15,-1-1-1 16,16 12 3-16</inkml:trace>
  <inkml:trace contextRef="#ctx0" brushRef="#br0" timeOffset="220940.6371">15577 8943 103 0,'-11'4'40'16,"11"-4"0"-16,0 0-2 15,0 0-33-15,21-19-2 16,8 3 0-16,6-6-2 15,2 1 0-15,1-3-1 16,-1 2 1-16,-7 3-1 16,-6 2 1-16,-11 1-2 15,-11 3 2-15,-13 7-1 16,-9 6 0-16,-10 5 1 15,-7 7-1-15,-2 8 1 16,1 7-2-16,-4 5 3 16,10 5-2-16,5 3 1 15,14 2-1-15,11-3 0 16,13-8-2-16,17-3 0 0,10-10-2 15,23-7-2-15,-1-16-5 16,25 5-14-16,-14-21-13 16,12 1 1-16,-14-17 4 15,-2 9 25-15,-19-5 5 16,-20-2 5-16,-10 8 6 15,-26-7 16-15,-4 18 11 16,-22-4 3-16,0 22-5 16,-18-2-22-16,8 12-4 15,-4 5-2-15,6 9-2 16,3 4 1-16,10 3-1 15,10 0-2-15,14 1 1 16,11-5-1-16,12-5 0 0,8-6 0 16,11-8-1-16,3-13 1 15,6-6-1-15,-2-9 1 16,2-10-1-16,-7-3 0 15,-3-7 0-15,-8 0-1 16,-4 0 2-16,-10 5-2 16,-2 6 0-16,-6 8 1 15,-6 19 0-15,0 0 0 16,-14 15 0-16,6 14 1 15,-2 6-1-15,7 5 1 16,3-1-2-16,9-2-1 16,4-14-1-16,16-5-2 15,8-24-4-15,23-2-11 16,-5-29-17-16,18-6-3 0,-6-19 2 15,5-4-3-15</inkml:trace>
  <inkml:trace contextRef="#ctx0" brushRef="#br0" timeOffset="221124.6476">16816 8259 110 0,'-34'41'39'16,"-12"16"1"-16,5 20-1 16,-10 7-33-16,12 7-3 15,6 3-1-15,10-5-2 16,12-5-1-16,8-13-3 15,12-5-4-15,-5-24-29 16,19-7-3-16,-7-23 1 16,5-9-1-16</inkml:trace>
  <inkml:trace contextRef="#ctx0" brushRef="#br0" timeOffset="221584.6739">16543 8724 97 0,'0'0'38'0,"0"0"2"16,24 4-1-16,-1-3-25 15,16 0-10-15,2-4 0 16,8 2 0-16,-3-3 0 16,2 3-1-16,-7 0 0 15,-8 6-1-15,-8 4 1 16,-11 5-3-16,-9 5 0 15,-6 3 0-15,-6 5 0 16,-4 3 0-16,-1 0 0 0,-3 3 0 16,0-2 0-16,3-4 0 15,0-4 0-15,7-3 0 16,1-10 0-16,4-10 0 15,14-1 0-15,0-13 0 16,4-7 0-16,7-8 0 16,3-4 0-16,-3-4 0 15,2 4 0-15,-4 1 0 16,-3 9 0-16,-7 12 0 15,-3 7 0-15,-10 4 0 16,4 25 0-16,-6 1 0 16,0 6 0-16,-3 2 0 15,6 2 0-15,3-5 0 16,3 0-8-16,0-17-6 0,17 9-10 15,-15-22-14-15,17 1-3 16,-9-16 1-16,9 1-1 16</inkml:trace>
  <inkml:trace contextRef="#ctx0" brushRef="#br0" timeOffset="221931.6938">17196 8849 107 0,'-14'-1'40'16,"14"1"-1"-16,-4 10 1 15,18 0-34-15,-4-2-1 16,10 1 0-16,8-3-2 15,9 0 1-15,5-6-2 16,7-5 0-16,3-5 0 16,-2-1-2-16,-2-6 0 0,-7-2 0 15,-8-4 0-15,-10 1 0 16,-14-1 0-16,-8 3 0 15,-13 6 0-15,-6 1 0 16,-6 10 0-16,-5 8 0 16,-4 9 0-16,0 9 0 15,-2 7 0-15,6 5 0 16,6 3 0-16,7-2 0 15,13 2-3-15,10-13-2 16,18-1-2-16,2-20-9 16,34 4-13-16,-8-23-12 15,18-1 1-15,-5-18 0 16,7-3 1-16</inkml:trace>
  <inkml:trace contextRef="#ctx0" brushRef="#br0" timeOffset="222231.7109">17929 8660 108 0,'-25'13'39'0,"-7"0"1"15,10 11-1-15,1-6-32 16,7 4-3-16,5-2 0 16,12-2-2-16,6-5 1 15,7-4-2-15,9-4 1 16,1-1-2-16,3-3 1 15,2-1-1-15,-6 2 1 16,-3 1-1-16,-8 4 1 16,-2 1-1-16,-8 6 0 0,-7 1 1 15,-5 3-1-15,-4 1-1 16,-2 5 0-16,-2-4-2 15,0 1-1-15,1-1-1 16,11 4-11-16,-11-17-17 16,23 6-8-16,-8-13 1 15,24-6-1-15</inkml:trace>
  <inkml:trace contextRef="#ctx0" brushRef="#br0" timeOffset="222567.7302">18498 8622 112 0,'-47'21'40'16,"7"8"2"-16,-4-11-4 15,12 7-33-15,10-5-2 16,11 1 0-16,16-7-2 15,14-5 0-15,11-4 0 16,7-3-1-16,2-2 0 16,-2 1 0-16,-4 0 2 15,-8 5-2-15,-12 7 3 16,-13 4-3-16,-13 6 4 15,-11 5-4-15,-11 3 0 16,-5 2 0-16,-1 2 0 16,-3-6-3-16,7 8-11 15,-7-24-12-15,18 10-15 16,1-17-1-16,13-2-1 0,0-11-1 15</inkml:trace>
  <inkml:trace contextRef="#ctx0" brushRef="#br0" timeOffset="224200.8234">15299 9874 52 0,'0'-17'36'0,"-6"-6"-1"15,-3 6 1-15,-10-10-19 16,4 19-5-16,-19-9-3 15,7 16 0-15,-17-2-3 16,2 16-1-16,-7 7-1 16,2 17-1-16,-4 10 0 15,5 9-1-15,0 8-1 16,10 2 0-16,6-1-2 15,13-1 2-15,9-7-2 16,11-12 0-16,16-10-2 16,11-13-2-16,20-6-4 15,1-23-20-15,23 4-9 0,-5-15-2 16,11 2 2-16</inkml:trace>
  <inkml:trace contextRef="#ctx0" brushRef="#br0" timeOffset="225031.8711">15530 10129 100 0,'-23'1'37'0,"1"10"2"16,-8-4-2-16,3 9-32 16,-3 0-1-16,8 7-1 15,0 2-1-15,6 5 0 16,3 2-1-16,6-1 0 15,10-1 0-15,6-3 0 16,7-6-2-16,11-7 3 0,2-8-2 16,7-11-1-16,0-9 2 15,1-8-1-15,0-7 1 16,-6-7-2-16,-5-4 1 15,-8-2 0-15,-9 0 1 16,-5 2-2-16,-8 6 1 16,-6 4 0-16,-5 10 0 15,-4 5 0-15,2 5 0 16,3 8 0-16,4 4 0 15,10-2 1-15,-3 14-1 16,14-3 1-16,5-2-1 16,6 1 1-16,7 0 0 15,0 3 0-15,0 0-1 16,-1 0 1-16,-4 3 0 0,-4 0-1 15,-8 4 1-15,-3 2-2 16,-12 2 0-16,-4-1 1 16,-5 0-2-16,-1-1 2 15,-1-1-1-15,-2-4 0 16,6-6 0-16,10-11 2 15,0 0 0-15,5-11-1 16,12-9 2-16,2-5-2 16,4-5 2-16,4-6-2 15,-3-4 2-15,0 1-1 16,-2 4-1-16,-8 3 0 15,-3 7 0-15,-2 9 0 16,-9 16 0-16,0 0 0 16,0 0 0-16,0 27 0 15,1-3-1-15,3 1 2 0,5 2-1 16,4-2 0-16,6-6 1 15,7-7-1-15,6-6 1 16,5-8 0-16,3-10 0 16,1-5 0-16,1-4-1 15,-6-4 0-15,-4 1 0 16,-6-2 0-16,-5 7 0 15,-7 5-1-15,-14 14 0 16,0 0 0-16,6 10 1 16,-13 11-1-16,-3 9 1 15,2 5-3-15,0 5 0 16,5-3 0-16,3 2-2 15,4-9-1-15,12 2-8 16,-3-22-10-16,21 5-16 0,-9-21 2 16,16 0 1-16,-9-12 0 15</inkml:trace>
  <inkml:trace contextRef="#ctx0" brushRef="#br0" timeOffset="225594.9033">16554 10119 100 0,'0'0'37'15,"-22"3"1"-15,14 10-1 16,-6 2-32-16,5 15-2 15,-1 0 0-15,3 10-1 16,-1 1 0-16,2 4 0 16,2-4-2-16,2 0 1 15,0-9-1-15,2-6 2 16,0-11-1-16,0-15 0 0,11-4-1 15,0-14 0-15,0-9 2 16,2-9-2-16,1-6 2 16,0-6-2-16,-1-2 2 15,1 0-2-15,-2-1 2 16,0 6-2-16,1 6 0 15,-1 9 0-15,6 6 1 16,1 7-1-16,6 11 0 16,1 7 1-16,2 8-1 15,1 5 1-15,0 5-1 16,-2 3 0-16,-5 3-1 15,-6 0 1-15,-9 1-1 16,-9 3-1-16,-8-2 2 0,-9 0-2 16,-11 0-1-16,-5-5 3 15,-6 0-2-15,1-3 2 16,-3-1-2-16,5-1 3 15,3 3-2-15,4 0 2 16,7 8-1-16,6 7 1 16,2 10-1-16,2 10 0 15,1 8 1-15,-1 8-2 16,0 4 0-16,-2-2-1 15,2-1 1-15,-1-12-3 16,5-7-1-16,0-22-7 16,21-6-12-16,-11-25-17 15,29-21 4-15,-6-20-2 16,20-12 1-16</inkml:trace>
  <inkml:trace contextRef="#ctx0" brushRef="#br0" timeOffset="225829.9167">17141 9565 115 0,'-11'51'42'0,"-10"4"-2"15,7 19 1-15,2 4-39 16,-3 7 1-16,1 2-3 15,1 2 1-15,4 0-4 16,-1-8 0-16,9-3-5 16,-8-26-14-16,15 0-20 15,-3-23 1-15,12-11 1 0,-2-21-1 16</inkml:trace>
  <inkml:trace contextRef="#ctx0" brushRef="#br0" timeOffset="226190.9374">17180 10250 107 0,'5'20'40'16,"-4"-7"-1"-16,16 4 0 16,-3-10-35-16,20-1-1 15,6-9 0-15,11-5 1 16,1-8 0-16,3-4-2 15,-3-6 1-15,-3-5-2 16,-10-4 2-16,-11-1-3 0,-12 2 0 16,-14 2 0-16,-16 10 1 15,-13 9-1-15,-15 14 2 16,-13 15-2-16,-5 14 0 15,-6 16 0-15,4 12 0 16,5 8 0-16,13 1 0 16,13 0 0-16,22-11-2 15,22-9 2-15,25-16-4 16,20-20 1-16,25-11-4 15,6-31-14-15,30 0-12 16,-10-28-10-16,13-2 3 16,-12-20-2-16</inkml:trace>
  <inkml:trace contextRef="#ctx0" brushRef="#br0" timeOffset="226386.9486">18264 9549 116 0,'-37'0'40'0,"2"29"2"15,-10 10-3-15,5 22-35 16,-2 5-2-16,4 10 1 15,1 5-2-15,8 4-1 16,8 1-3-16,2-8 0 16,10-2-4-16,-4-18-7 15,18 1-25-15,-10-25-2 16,10-5-2-16,-5-29 3 15</inkml:trace>
  <inkml:trace contextRef="#ctx0" brushRef="#br0" timeOffset="226734.9685">17887 10069 122 0,'-2'11'40'16,"16"9"3"-16,0-16-5 15,14 5-34-15,8-9-1 16,8-2 0-16,3-7-1 15,6-2-2-15,-2-5 0 16,-4 5 0-16,-4-4 0 16,-9 5 0-16,-7 5 0 15,-7 7 0-15,-11 11 0 16,-8 6 0-16,-6 11 0 15,-8 9 0-15,-2 6 0 0,-1 4 0 16,1-1 0-16,-2-1 0 16,9-5-4-16,2-10-1 15,12-9-5-15,-6-23-7 16,30-2-14-16,-15-26-11 15,19-6 3-15,-6-19-3 16,5-8 4-16</inkml:trace>
  <inkml:trace contextRef="#ctx0" brushRef="#br0" timeOffset="226852.9753">18465 9674 117 0,'0'0'39'16,"-21"23"-1"-16,14-9-9 15,9 3-65-15,6-4-3 0,14 4 0 16,0-7-2-16</inkml:trace>
  <inkml:trace contextRef="#ctx0" brushRef="#br0" timeOffset="227461.01">18934 9921 111 0,'-30'30'41'0,"-18"-3"0"16,7 14 0-16,-10-5-36 15,9 11-1-15,6-5-1 16,8 3 0-16,8-4-3 15,13-2 1-15,9-9-1 16,10-9 0-16,10-8-3 0,5-11 0 16,7-13 1-16,4-7 0 15,0-9 1-15,-2-7-1 16,0-6 1-16,-8-2-1 15,-5-3 2-15,-3 3 1 16,-10 5-1-16,-1 6 0 16,-3 6 1-16,2 5 0 15,-2 6 0-15,4 6 0 16,4 5 0-16,6 3 1 15,1 1 0-15,5 5-1 16,3-3 1-16,2 4-1 16,-1 2 1-16,-4 5-1 15,-3 6 0-15,-7 4 2 16,-7 6-3-16,-9 6 0 15,-11-1 0-15,-3 5 0 0,-4-2 0 16,-1-7 0-16,1-6 0 16,5-7 0-16,13-18 0 15,0 0 0-15,0 0 0 16,22-29 0-16,5 0 0 15,2-3 0-15,3-3 0 16,-1 4 0-16,-2 6 0 16,-3 6 0-16,-6 11 0 15,-5 10 0-15,-3 10 0 16,-5 6 0-16,0 5 0 15,1 3 0-15,9 3 0 16,-6-12-13-16,19 14-10 16,-13-23-11-16,21 9-8 15,-1-14-3-15,11 5 1 0</inkml:trace>
  <inkml:trace contextRef="#ctx0" brushRef="#br0" timeOffset="228264.056">15045 11112 69 0,'0'0'37'0,"-21"-3"0"15,7 16 0-15,-4 6-31 16,0 15 0-16,-1 4-2 15,4 13-1-15,0 4-1 16,9 3 0-16,1 2-1 16,7-4-1-16,10-5-2 15,2-16-6-15,20-3-28 16,-10-16-2-16,8-9 0 0,-3-16 0 15</inkml:trace>
  <inkml:trace contextRef="#ctx0" brushRef="#br0" timeOffset="228610.0758">14969 10991 97 0,'7'-15'41'0,"15"18"2"16,2-4-5-16,14 3-36 15,8 1-1-15,8 5 1 16,-1 0-1-16,3 3-2 0,-4 7 2 16,-4 6-2-16,-6 7 0 15,-9 3 0-15,-13 8 1 16,-9 5-1-16,-11 2 1 15,-12 6 1-15,-12 2-1 16,-12-1 1-16,-13-1-1 16,-4-4 2-16,-5-2-2 15,-1-8 0-15,7-7-1 16,4-13-1-16,16-4-3 15,8-22-6-15,24 5-25 16,22-28-6-16,12 4 3 16,8-19-3-16</inkml:trace>
  <inkml:trace contextRef="#ctx0" brushRef="#br0" timeOffset="228805.0869">15671 11225 71 0,'11'18'38'15,"-20"1"0"-15,1 14 1 16,-11-1-33-16,5 11 0 15,-4-4-1-15,6 4-2 16,0-4-1-16,7-4 0 16,1-4-4-16,3-13-3 15,15 2-26-15,-14-20-7 16,23-4 0-16,-10-14-2 15</inkml:trace>
  <inkml:trace contextRef="#ctx0" brushRef="#br0" timeOffset="228973.0965">15659 11096 77 0,'-16'-13'38'16,"16"13"-1"-16,-12-1 0 16,12 1-35-16,23 18-9 15,-6-11-12-15,20 12-17 16,2-6 1-16,13 8-3 15,1-7 2-15</inkml:trace>
  <inkml:trace contextRef="#ctx0" brushRef="#br0" timeOffset="229331.117">16200 11240 75 0,'-15'0'39'0,"-13"-3"-1"16,-1 10 2-16,-15-1-32 0,4 15-2 16,-6-2-1-16,2 16 0 15,-1 3-1-15,9 5-1 16,5-3 0-16,11 3 0 15,13-7-2-15,14-5 1 16,15-14-1-16,13-9 0 16,9-11-1-16,6-9 0 15,2-9 0-15,1-6 0 16,-2-3-1-16,-10-5 0 15,-8 2 0-15,-8 3 0 16,-10 3 0-16,-7 6 0 16,-5 5 0-16,-3 16 0 15,0 0 0-15,-16 5 0 16,10 12 0-16,2 7-2 15,6 7-1-15,0-3-1 0,15 13-8 16,-9-21-12-16,25 11-13 16,-8-14 0-16,19 1-1 15,-6-13 1-15</inkml:trace>
  <inkml:trace contextRef="#ctx0" brushRef="#br0" timeOffset="229881.1485">16642 11260 70 0,'-33'-10'39'15,"3"18"0"-15,-12 5 1 16,10 18-28-16,-9-2-4 16,12 12-2-16,4 1-2 15,8-1 0-15,10-1-1 0,12-8-1 16,8-7 0-16,9-9-1 15,8-11-1-15,7-10 1 16,4-8-1-16,-2-9 0 16,3-8 0-16,-5-5-1 15,-4-3 1-15,-4-1-1 16,-6 2 0-16,-5 5 0 15,-8 6 1-15,-4 11-1 16,-6 15 0-16,0 0 1 16,-24 38 0-16,5 5 0 15,-7 17 0-15,-3 14 2 16,-2 10-1-16,-1 5-1 15,-2 3 1-15,7-3-2 16,1-9 2-16,6-8-1 0,5-17 0 16,5-12-2-16,5-21 2 15,5-22 1-15,0 0-1 16,0-23 0-16,0-11 1 15,2-6-1-15,-4-8 0 16,2-7 2-16,2-1-2 16,1-1 1-16,5 4-1 15,5 1 1-15,8 4-2 16,9 2 1-16,12 7-2 15,4 2-3-15,7 8-1 16,-3-3-6-16,16 17-9 16,-17-15-12-16,7 16-6 15,-13-8-1-15,0 12 2 0</inkml:trace>
  <inkml:trace contextRef="#ctx0" brushRef="#br0" timeOffset="230608.1901">17085 11364 82 0,'-14'7'39'0,"14"-7"0"15,-11 7 0-15,11-7-31 16,0 0-2-16,-2 12-2 15,2-12-1-15,-9 26-1 16,4-6 1-16,-1 9-1 16,-6 3 0-16,-2 5 0 15,-1-1 0-15,1-1 1 16,1-6-1-16,1-6-1 15,3-8 0-15,9-15 0 16,0 0 0-16,13-14-1 0,2-8 0 16,0-8-2-16,4-3 2 15,1-4-1-15,0-3 1 16,-3 2 0-16,2 4-1 15,-4 4 1-15,3 4-1 16,-3 7 1-16,3 7 0 16,1 6 0-16,5 4 0 15,6 3 0-15,6 3 0 16,5 2 0-16,4-2 1 15,4-2-1-15,0-1 0 16,-1-1 0-16,-3-1 0 16,-4-1 0-16,-11-1 0 15,-5 1 0-15,-10 1 1 16,-15 1-1-16,0 0 0 15,0 0 0-15,0 0 1 0,-21-6-1 16,1 9 0-16,-8 4 1 16,-3 5-1-16,-5 4 0 15,-4 8 1-15,-1 4-1 16,2 4 1-16,6 2-1 15,10-1 1-15,3 1-1 16,15-9 0-16,13-5 1 16,12-9-1-16,9-11 0 15,9-10 1-15,4-10-1 16,1-9 0-16,3-7-1 15,-4 0 1-15,-4-4 0 16,-7 5 0-16,-9 3-1 16,-8 11 1-16,-5 8-1 15,-9 13 1-15,0 0 0 0,-18 23-1 16,4 0 1-16,4 7-1 15,0 0-1-15,10 3-2 16,3-6 0-16,14-2-2 16,2-15-7-16,22 6-5 15,-7-30-5-15,23 9-7 16,-11-19-8-16,8 2 0 15,-10-14 2-15</inkml:trace>
  <inkml:trace contextRef="#ctx0" brushRef="#br0" timeOffset="231120.2193">18057 11317 88 0,'-24'-12'38'16,"6"24"1"-16,-13 0 1 15,9 14-28-15,-7 1-6 0,5 7-2 16,0-2-1-16,7 3 0 16,3-5-1-16,5-3-1 15,5-8 0-15,4-19 0 16,11 9-1-16,3-19 0 15,3-11 1-15,6-6-1 16,-1-7 0-16,1-3 0 16,1-2 0-16,-1 2 0 15,-7 4 0-15,-3 5-1 16,-4 7 1-16,-5 11 0 15,-4 10 0-15,0 0 0 16,-4 13 0-16,3 2 0 16,0 3 0-16,3 0 0 15,2 1 0-15,5-6 1 0,2-5-1 16,6-6 0-16,1-6 1 15,4-4-1-15,2-8 1 16,5-3-1-16,2-3 0 16,-2-2 0-16,3 0 0 15,-3 4 0-15,-2 2 0 16,-5 7 1-16,-5 7-1 15,-8 8 0-15,-8 9 0 16,-5 6 0-16,-7 9 0 16,-4 3-1-16,0 4-1 15,0-1-1-15,6 2-1 16,4-10-2-16,17 1-3 15,8-18-5-15,27 7-5 16,-3-23-6-16,32 7-8 16,-4-18-4-16,17 0-1 0,-6-10 2 15</inkml:trace>
  <inkml:trace contextRef="#ctx0" brushRef="#br0" timeOffset="231404.2356">18979 11187 78 0,'-51'-8'41'0,"1"12"-1"15,-13 2 1-15,7 14-16 16,1-5-21-16,11 6-2 15,12-2 0-15,17 1 0 16,15-5-1-16,17-3 0 16,12-5-1-16,12-6 0 15,5-2 0-15,3-2 0 16,-4-1 0-16,-3 1 0 15,-12 5 0-15,-12 5 0 0,-14 6 0 16,-17 6 0-16,-10 5-1 16,-12 2-1-16,-3 5-1 15,-10-8-7-15,10 12-9 16,-14-19-11-16,17 7-10 15,-2-15-1-15,13 1-2 16,0-11 3-16</inkml:trace>
  <inkml:trace contextRef="#ctx0" brushRef="#br0" timeOffset="232153.2784">15462 12140 73 0,'8'-15'39'0,"-22"5"-2"15,-8 19 2-15,-28 7-34 16,-4 18-1-16,-10 6-1 15,-4 14 2-15,-7 5-3 0,6 3 2 16,4-4-1-16,17-5-1 16,12-8 0-16,19-14 0 15,15-8-1-15,19-11-1 16,16-10 1-16,14-9-2 15,3-4 1-15,6-1 2 16,-5-1-2-16,-6 5 1 16,-10 5 0-16,-13 9-1 15,-20 9 0-15,-14 8 1 16,-13 8-1-16,-10 5-1 15,-4 4 1-15,-3-1-1 16,3-1-1-16,5-7-1 16,16-4-3-16,4-20-9 0,28 9-17 15,0-23-6-15,18-1-2 16,2-13-1-16</inkml:trace>
  <inkml:trace contextRef="#ctx0" brushRef="#br0" timeOffset="232816.3163">15664 12568 48 0,'0'0'37'0,"-17"0"1"15,17 0 0-15,-19 0-15 0,11 11-15 16,-7-3-2-16,1 12 0 16,-5 2-2-16,4 9-1 15,-3 2 0-15,1 6 0 16,0-3-1-16,4-1 0 15,3-5-1-15,6-5 0 16,3-8 0-16,1-17-1 16,15 2 0-16,-2-16 0 15,3-9 0-15,2-7 0 16,4-7 0-16,-6-3 0 15,2-4-1-15,-3-3 2 16,0 4 0-16,-1 3-1 16,1 5 0-16,0 4 1 15,2 9-1-15,1 6 1 0,3 8 0 16,-1 8-1-16,-1 7 0 15,2 6 1-15,-3 5-1 16,-3 3-1-16,-5 4 1 16,-3 2-1-16,-6 3 0 15,-3-1 0-15,-6-1 1 16,-6 0-1-16,-3-1 0 15,-4-1 1-15,-2-4 0 16,-1-1 0-16,-1-3 0 16,-1 0 0-16,4-1 0 15,-1-2 0-15,1 0 0 16,3 4 0-16,-6 2 0 15,2 5 1-15,-4 2-1 16,1 5 1-16,-1 2-1 0,0 1 1 16,5 2-1-16,3-2 0 15,7-1-2-15,3-10-2 16,14 6-8-16,-5-31-8 15,18 25-12-15,-9-26-7 16,17 2-1-16,-5-13-1 16</inkml:trace>
  <inkml:trace contextRef="#ctx0" brushRef="#br0" timeOffset="233250.3412">15901 12602 92 0,'0'0'40'16,"26"24"0"-16,-11-20-5 15,14 9-32-15,5-1 0 16,9-4-1-16,1-5-1 15,5-2 0-15,-4-6 0 16,-2-5-1-16,-6-4 0 16,-8-4 0-16,-9-3-1 15,-9-4 2-15,-6-2 0 16,-9 2-1-16,-6 0 0 15,-5 3 1-15,-5 7-1 16,-4 9 3-16,-6 11-2 16,2 12 0-16,-4 9 0 0,1 10 0 15,0 6 1-15,6 5-1 16,6-1-1-16,8-2 0 15,11-7 0-15,9-13-3 16,17-10-1-16,10-16-3 16,26-4-9-16,-4-29-11 15,31 4-14-15,-6-22 1 16,17-1 0-16,-9-15 0 15</inkml:trace>
  <inkml:trace contextRef="#ctx0" brushRef="#br0" timeOffset="233448.3525">17024 12067 96 0,'-26'16'41'15,"-14"9"0"-15,1 22-1 0,-2 6-38 16,-5 12 2-16,1 2-3 16,9 3 0-16,7-3-2 15,10-5-1-15,13-9-1 16,8-16-3-16,18-6-6 15,-2-28-17-15,25-2-10 16,-2-23 0-16,9-5-2 16,-2-18 3-16</inkml:trace>
  <inkml:trace contextRef="#ctx0" brushRef="#br0" timeOffset="233635.3632">17221 12043 92 0,'0'0'41'0,"-20"2"1"15,1 36-1-15,-11 11-35 0,-2 14 0 16,-6 5-4-16,3 7 1 15,2-3-4-15,8-6-1 16,6-5-4-16,4-23-8 16,20 7-15-16,-13-25-12 15,22-3 0-15,-2-22-2 16,13 0 2-16</inkml:trace>
  <inkml:trace contextRef="#ctx0" brushRef="#br0" timeOffset="233982.3829">17479 12425 76 0,'0'0'39'0,"0"0"0"15,-14 14 2-15,-6 0-30 16,6 11-7-16,-8 4-1 16,3 7-1-16,-2 2-2 15,-1 1-1-15,6 0 0 0,2-9-4 16,13 0-5-1,1-30-20-15,8 15-8 0,4-26-1 16,16-4-1-16</inkml:trace>
  <inkml:trace contextRef="#ctx0" brushRef="#br0" timeOffset="234912.4362">17508 12256 87 0,'0'0'39'15,"-14"10"-1"-15,16 12 2 16,-3 1-35-16,13-2-2 15,3-2-1-15,6 2 1 16,2 0-1-16,5-2 1 16,-6 0-2-16,2 5 2 15,-10-1-2-15,-7 7 1 0,-8 1-1 16,-5 3 0-16,-8 2 0 15,-3-2-1-15,0 0 1 16,-1-9-1-16,6-7 0 16,8-6 0-16,4-12 0 15,20-16 0-15,5-8 0 16,7-8 1-16,3-7-1 15,7-3 1-15,-1-2 0 16,0 1-1-16,-6 7 0 16,-9 6 1-16,-3 14-1 15,-9 9-1-15,-14 7 0 16,11 20 1-16,-12 3-2 15,-4 5 1-15,1 3-1 0,2 0 0 16,7-2-1-16,4-6-2 16,10-4 1-16,5-12-2 15,12-1 1-15,1-11-1 16,6 0 2-16,-5-7 0 15,0-4 3-15,-9-2 2 16,-7-2 0-16,-11 0 2 16,-11-3 1-16,-5 4 2 15,-12-3-1-15,0 6 1 16,-6-2-2-16,0 8-1 15,0 4 1-15,3 7-1 16,-3 6-1-16,3 13 0 16,4 4 0-16,3 5-2 15,5 3 0-15,6-3 0 16,7 1 0-16,8-6-1 0,11-10 1 15,5-12-1-15,5-9 1 16,6-9 1-16,1-10 0 16,1-5 0-16,-4-6 0 15,-5 1 0-15,-8 1-1 16,-5 7 0-16,-7 10 1 15,-13 18-2-15,0 0-1 16,-6 19 2-16,-10 18-1 16,-9 15-1-16,-5 14 1 15,-9 13 1-15,-2 6-1 16,-2 4 0-16,4-5 0 15,4-7 0-15,3-7 1 16,8-14 0-16,6-20 0 16,9-14 0-16,9-22 0 0,0 0 1 15,-2-23-1-15,2-6 0 16,5-9 1-16,-1-5-1 15,4-3 0-15,-1 0 1 16,0 2-1-16,3 3 0 16,5 7-2-16,4-1-2 15,9 15-8-15,-4-6-5 16,20 19-6-16,-10-14-7 15,24 11-10-15,-5-5-1 16,18 5 0-16</inkml:trace>
  <inkml:trace contextRef="#ctx0" brushRef="#br0" timeOffset="235430.4659">16583 13408 61 0,'0'0'38'0,"0"0"0"16,0 0 0-16,-1 16-27 16,-8 5-6-16,2 15-1 15,-5 11-1-15,2 13 0 16,-4 5-1-16,-1 8 1 15,0 3-2-15,2 0-1 0,2-6-2 16,0-12-1-16,9-9-2 16,-4-23-7-16,20-4-20 15,-14-22-9-15,24-16 3 16,-13-19 0-16</inkml:trace>
  <inkml:trace contextRef="#ctx0" brushRef="#br0" timeOffset="235641.4779">16388 13426 80 0,'-28'-14'40'0,"-1"4"-1"16,16 13 1-16,3 2-34 16,25 0-3-16,17-5-1 15,17-2-1-15,13-1-1 16,15-1-1-16,7 2-1 0,3-1-2 15,7 8-3-15,-10-6-8 16,7 21-20-16,-24-10-1 16,-2 13-3-16,-22-4 2 15</inkml:trace>
  <inkml:trace contextRef="#ctx0" brushRef="#br0" timeOffset="235956.496">17156 13630 89 0,'-25'11'38'0,"9"12"0"15,-7-11-9-15,7 22-24 16,-2-1 0-16,3 11-1 15,3 0-1-15,3 3 1 16,6-8-2-16,9-3 1 16,8-14-1-16,11-10-1 0,9-17 1 15,7-11-2-15,3-8 1 16,0-12-2-16,-4-6 2 15,-8-3-1-15,-13 3 0 16,-10 1-1-16,-14 4 1 16,-10 6-1-16,-5 6-1 15,-5 4 1-15,1 7-2 16,1 4 0-16,12 4-2 15,11 6-2-15,12-7-9 16,2-11-11-16,31 12-8 16,-3-18-3-16,19 4-1 15,2-13 1-15</inkml:trace>
  <inkml:trace contextRef="#ctx0" brushRef="#br0" timeOffset="236159.5076">17903 13124 83 0,'2'-14'41'15,"-15"7"-2"-15,-3 20 1 16,-14 7-34-16,3 23-3 15,-2 15 0-15,4 19-1 16,-2 9-1-16,5 9-1 16,6 2-1-16,3-3 0 15,6-6-3-15,3-15-3 16,13-2-11-16,-12-36-20 15,15-6 1-15,-12-29-4 16,21-6 3-16</inkml:trace>
  <inkml:trace contextRef="#ctx0" brushRef="#br0" timeOffset="236685.5377">17596 13567 87 0,'1'16'39'0,"-1"-16"2"15,37 28-1-15,-4-18-37 16,15-2-1-16,14-7 0 15,4-1-1-15,7-1 0 16,-3-2-1-16,-4 1 1 16,-9 1-1-16,-12 1 0 15,-10 0 1-15,-15-1 0 16,-20 1-1-16,0 0 1 15,-14-8 0-15,-13 2-1 0,-3 4 1 16,-7 2-1-16,-4 8 0 16,-1 7 1-16,-1 9 0 15,4 7 0-15,4 9 0 16,9 1 0-16,8 3 0 15,12-4 0-15,14-6 0 16,12-10-1-16,10-13 1 16,12-14-1-16,5-10 0 15,5-12 1-15,0-11-1 16,-1-6 0-16,-5-6 0 15,-7 1 0-15,-8 2 0 16,-9 5 0-16,-8 6 0 16,-5 11 0-16,-8 9 0 15,-1 14 0-15,-14 13 0 16,4 11 0-16,-2 6 0 0,2 7-1 15,3-3-1-15,7 1-2 16,6-10-1-16,13-2-6 16,0-33-6-16,31 7-11 15,-11-34-9-15,27-3-1 16,-9-20-1-16,14-1 2 15</inkml:trace>
  <inkml:trace contextRef="#ctx0" brushRef="#br0" timeOffset="236842.5466">18882 13164 75 0,'14'-26'40'0,"-24"11"0"16,1 28 2-16,-20 13-28 15,5 29-7-15,-12 13-2 16,3 18-2-16,3 4-2 16,3 3-3-16,9-1-4 0,0-18-9 15,25 2-14-15,-12-28-11 16,19-13 0-16,2-25-3 15</inkml:trace>
  <inkml:trace contextRef="#ctx0" brushRef="#br0" timeOffset="236978.5543">18995 13669 105 0,'-19'17'41'16,"-7"-12"-2"-16,6-6-13 16,20 1-59-16,-21-4-9 15,21 4 0-15,-4-17-3 16</inkml:trace>
  <inkml:trace contextRef="#ctx0" brushRef="#br5" timeOffset="242564.8739">24734 5424 64 0,'-36'-9'32'0,"-3"1"0"16,-5-2-1-16,2 5-26 16,-12-5-1-16,-1 6 0 15,-13-1 0-15,-4 7 0 16,-14-2 0-16,-2 7 0 15,-15-1-1-15,0 2 1 16,-14 0-1-16,-4 3-1 16,-7 1 0-16,-2-3-1 15,-2 0 0-15,-1-1 0 16,-6-1 0-16,0 1-1 15,1-3 1-15,-2-1-1 16,1 1 0-16,-4 1 0 0,-6 0 0 16,2 2 0-16,-1-1 0 15,-4 0-1-15,-5-1 1 16,0 1 0-16,-5-1 0 15,4 0 0-15,-4-4 0 16,-4 3 0-16,1-3 1 16,-3 3-1-16,-4 0 0 15,-3 2 0-15,-8 3 0 16,-1 1 0-16,-7 1 0 15,1 0 0-15,-3-1 0 16,3 0 0-16,1-1 0 16,3-2-1-16,7-5 2 15,0 0-1-15,10-1 0 0,-1 0 0 16,0 0 0-16,-2-1 0 15,3 5 1-15,-5 6-1 16,-4 2 0-16,-3 2 3 16,-3 3-3-16,-4 1 3 15,3 2-3-15,-1 0 1 16,1 0 0-16,4-6 0 15,6 1 0-15,4-2-2 16,11-1 2-16,6 1-3 16,6-2 4-16,3 0-2 15,4 0 0-15,10 1 0 16,4-3 0-16,5 2 0 15,4-1 0-15,8-3 0 16,7-3 1-16,12-3-1 0,13-3 1 16,9-1-1-16,15-4 1 15,9 0-1-15,12-3 1 16,12-1-1-16,9-1 0 15,12 10 0-15,-9-15 0 16,9 15 0-16,0 0 0 16,13-9 0-16,-13 9 0 15,13 3 0-15,-13-3 0 16,14 13 0-16,-14-13 1 15,11 20-1-15,-4-7 0 16,-2 2 0-16,1 3 0 16,-2 1 1-16,1 4-1 15,3 2 0-15,-1 3 0 16,1 5 0-16,2 6-1 0,-6 2 2 15,3 9-2 1,0 7 1-16,-7 5 0 0,-2 8 2 16,-1 9-2-16,-4 7 2 15,-1 5-2-15,0 6 2 16,-2 6-3-16,1 2 2 15,2 0-3-15,0 5 1 16,-1 2 0-16,6 2-1 16,-2-1 0-16,4 6 1 15,-4-3 0-15,3 6 0 16,1 4 1-16,0 4-1 15,0 1 2-15,0 7-1 16,1 3 2-16,0 1-3 16,-2 9 2-16,1 2 0 0,-1 3 1 15,-3 3 0-15,-2 5-2 16,-2 2 0-16,-3 2-1 15,0 2 3-15,-1-1-3 16,2-3 3-16,0-2-4 16,5-7 1-16,2-4-1 15,7-5 2-15,1-4-1 16,5-7 1-16,0-1 0 15,3-2-2-15,-3-1 2 16,1 3 0-16,-5 1 0 16,-4 0 1-16,-3 1-1 15,-5 0-1-15,-4 0 0 16,-2 3 2-16,-3-5-2 15,-3-1 1-15,3-4 0 16,0-3-1-16,3-2 1 0,1-4 0 16,4-3 0-16,4-6 0 15,0-6-1-15,2-5 0 16,2-3 0-16,-1-6 1 15,0-5-1-15,0-4 0 16,-1-4 0-16,-1-8 0 16,0 0 1-16,1-6 0 15,-3-5-1-15,3-6 2 16,1-3-2-16,1-9 0 15,1-5 0-15,3-6 0 16,-2-5 0-16,3-4 0 16,0-6 1-16,0-4-2 15,0-3 2-15,-6-10 0 16,9 14 0-16,-9-14 0 0,0 0 0 15,10 10 0-15,-10-10 0 16,0 0 0-16,11 3 0 16,-11-3 0-16,12-4 0 15,-12 4 0-15,16-6 0 16,-5 3 0-16,5-1 0 15,5 2 0-15,4 0 0 16,6 2 0-16,5 1 1 16,10 2-1-16,5 1 0 15,8 2 0-15,9-1 0 16,10 3 0-16,12-4-1 15,10 0 1-15,14-1-1 16,7-4 1-16,14-3-1 16,14-2 1-16,12 0 0 0,8-4-1 15,10 1 1-15,6 1-1 16,8 1 2-16,4 2-2 15,5 5 1-15,-1 4 0 16,7 2 0-16,-1 1 0 16,6 3 0-16,2 0 0 15,2 1 0-15,8 0 0 16,6-2 0-16,6 0 0 15,7-5 1-15,9 0-1 16,3-2 0-16,6-1 0 16,2-2 0-16,6 2 0 15,-1-1 0-15,4 0 0 16,-4 4 0-16,-1 0 0 15,-1 2-1-15,1 0 1 0,-3 1 0 16,-5-2 0-16,2 0 0 16,-6 0 0-16,-6-3 0 15,-3-2 1-15,-4-5 0 16,-10 0 0-16,-8-2-1 15,-6-1 1-15,-14-2 0 16,-7 1 0-16,-11 2 0 16,-16-1-2-16,-11 5 0 15,-16-3-3-15,-15 7-2 16,-20-11-13-16,-6 12-19 15,-30-11 0-15,-11 4-3 16,-29-10 2-16</inkml:trace>
  <inkml:trace contextRef="#ctx0" brushRef="#br5" timeOffset="243650.9361">15695 13200 28 0,'22'-1'32'0,"10"-1"2"16,10-4-2-16,17 7-16 0,0-13-5 16,19 7-5-16,2-7-1 15,15 5-2-15,6-2 0 16,6 3-2-16,4 1 1 15,4 3-1-15,3 1 1 16,5 4 0-16,7-2 0 16,3 2 0-16,4-2 0 15,4-1 1-15,5-2-1 16,10 2 0-16,4-5 0 15,8 2-1-15,3-2 1 16,6 1-1-16,5 1 0 16,2 1 0-16,2 0 0 15,3-1-1-15,0 2 1 16,2-2 0-16,3-1-1 0,3 0 1 15,-2-4 0-15,10-2-1 16,3-3 2-16,0 1-1 16,1 1 0-16,0 1 0 15,-1-1 0-15,-6 5 0 16,-5-1 0-16,1 4 0 15,-6-2 0-15,-1 0 0 16,-4-1 0-16,5-3 0 16,-4-2 0-16,3-3-1 15,1 1 1-15,3-5-1 16,-2-1 1-16,0 3 0 15,-3 0 0-15,-1 4-1 16,-7-1 0-16,-3 1 1 16,-8 3 0-16,-9 1-1 15,-9 1-1-15,-10-1-2 0,-11 2-2 16,-18-9-6-16,-4 12-21 15,-31-13-8-15,-7 3-1 16,-23-9 0-16</inkml:trace>
  <inkml:trace contextRef="#ctx0" brushRef="#br5" timeOffset="246539.1012">16488 6975 67 0,'-12'-1'32'0,"1"0"-1"15,11 1-1-15,-14 4-26 16,14-4-1-16,5 12-2 16,5-3 2-16,4 0-1 15,8 1 0-15,6-4 0 16,12-1 0-16,6-2-1 15,9-2 1-15,8-5 0 0,9-1-1 16,4-1 0-16,9-2 0 16,3 0 0-16,8 1 0 15,0 1 1-15,7 1-1 16,2 3-1-16,1 1 1 15,5 0 0-15,4 0 0 16,3 0-1-16,3-3 1 16,3 1-1-16,6-3 0 15,4-2 1-15,7-3 0 16,3 1-1-16,0 0 1 15,-1-2 0-15,4 3-1 16,-2 0 1-16,0 4 0 0,-6 2 0 16,-5 3-1-16,-4 2 1 15,-2 1-1-15,-4 4 1 16,-1 0-1-16,-7 1 0 15,-3 0 0-15,-4-1 0 16,3-1 1-16,-4-1-1 16,0-1 0-16,-2-1 0 15,-4-2 0-15,-2 0 1 16,-2-2-1-16,-6 1 1 15,-5 0-1-15,-6-3 0 16,-5 2 1-16,-5 0-1 16,-3 0 1-16,-4-1-1 15,-2-1 0-15,-3 0 0 16,-2 1 0-16,-2-1 0 15,1 1 1-15,-3-2-1 0,-1 1 1 16,0 0 0-16,5-1 0 16,0-4 1-16,6 3-1 15,4-3 1-15,5 1-1 16,-1 1 0-16,5 0 0 15,-5 1 0-15,-2 2 0 16,-9 2-1-16,-9 1 0 16,-10 1 0-16,-12 1 0 15,-10-1 0-15,-5 1 1 16,-14-2-1-16,0 0-1 15,11 4 0-15,-11-4-2 16,0 0-7-16,0 0-24 16,0 0-3-16,0 0 0 15,0 0-3-15</inkml:trace>
  <inkml:trace contextRef="#ctx0" brushRef="#br1" timeOffset="250684.3383">24118 7081 87 0,'0'0'34'15,"10"-6"0"-15,-10 6 1 0,-9 13-29 16,-7 1-2-16,-1 14 0 16,-8 7-1-16,-6 11-2 15,-11 8 1-15,-11 10 0 16,-12 9-1-16,-8 8 0 15,-12 1 0-15,-4 0-1 16,3-9-1-16,6-12-2 16,19-1-9-16,9-22-24 15,28-12 0-15,24-26 0 16,11 3-2-16</inkml:trace>
  <inkml:trace contextRef="#ctx0" brushRef="#br1" timeOffset="251067.3602">24112 7409 96 0,'-5'-10'36'15,"5"10"0"-15,-24-8 0 16,5 13-32-16,-4 5-1 15,0 6 1-15,-2 2-1 16,1 5 0-16,6 3 0 16,9 1-1-16,4-1-1 15,7 1 0-15,10-5 0 16,11-2 0-16,9-5-1 15,7-1 0-15,1-4 0 0,0-3 0 16,-4 2 0-16,-1-1 0 16,-9 6 0-16,-12 3 0 15,-14 6 0-15,-11 3 0 16,-11 5 0-16,-5-1-1 15,-2 3 0-15,-6-4-1 16,6 1-3-16,2-14-2 16,20 3-28-16,7-19-4 15,0 0 1-15,20-11-1 16</inkml:trace>
  <inkml:trace contextRef="#ctx0" brushRef="#br1" timeOffset="251248.3706">24289 7464 109 0,'0'0'39'0,"-16"-11"2"16,16 11-2-16,0 0-36 16,29-3-2-16,8 5-5 15,2-10-14-15,22 13-20 16,-7-2-1-16,11 10-1 15,-11 4-1-15</inkml:trace>
  <inkml:trace contextRef="#ctx0" brushRef="#br1" timeOffset="251849.405">24099 8444 74 0,'12'-14'35'0,"-12"-1"-1"16,0 15 0-16,-14-6-31 16,-1 21 0-16,-13 7 1 15,-7 16 0-15,-11 7-1 16,-4 15 1-16,-11 8 0 0,0 7-2 15,4 1 0-15,1-2-2 16,14 2-7-16,1-20-27 16,25-3 0-16,7-18-4 15,23-13 0-15</inkml:trace>
  <inkml:trace contextRef="#ctx0" brushRef="#br1" timeOffset="252186.4243">24179 8658 92 0,'0'0'39'16,"-18"-2"-2"-16,4 12 1 0,-11 0-35 15,1 9 0-15,0 0 1 16,1 6-1-16,4-1 0 15,10 0-2-15,12-2 2 16,16-5-2-16,12-3 1 16,14-2-3-16,4-3 1 15,3-2-1-15,-1-2 1 16,-4 4 1-16,-13 1-1 15,-14 4 0-15,-16 3 0 16,-12 3 0-16,-11 2 0 16,-10 1-1-16,-2-1-1 15,-4-4-2-15,10 6-11 16,-1-17-23-16,26-7 0 0,-17-7-1 15,30-5-1-15</inkml:trace>
  <inkml:trace contextRef="#ctx0" brushRef="#br1" timeOffset="252359.4342">24326 8612 102 0,'-4'-13'39'0,"14"12"0"15,2-6-2-15,13 7-35 16,11 1-3-16,10-2-3 15,17 9-31-15,-9-5-4 16,11 11 1-16,-9-2-3 16</inkml:trace>
  <inkml:trace contextRef="#ctx0" brushRef="#br1" timeOffset="252863.463">24071 9459 78 0,'11'-8'37'15,"-11"8"-2"-15,0 0 2 16,-12-8-32-16,-1 29 0 16,-12 5 1-16,-6 21 0 15,-14 7-2-15,-10 15-1 16,-6 9 0-16,-5 9 0 0,-2-2-1 15,2-3-2-15,11-5-2 16,8-12-4-16,23-4-11 16,6-25-22-16,26-11 2 15,9-21-3-15,23-8 3 16</inkml:trace>
  <inkml:trace contextRef="#ctx0" brushRef="#br1" timeOffset="253200.4823">24143 9768 107 0,'-9'-12'38'16,"9"12"2"-16,-34 10-2 0,8 7-34 16,-1 4-1-16,0 7 0 15,0 2-1-15,1 4 0 16,8-3 0-16,12 1-1 15,7-7 0-15,13-2 0 16,14-3-1-16,13-8 0 16,5-2 0-16,4-5-1 15,1 1 1-15,-5 0 0 16,-7 4 0-16,-15 4 0 15,-13 3-1-15,-12 8 1 16,-17 2-1-16,-6 0-1 16,-5 3 0-16,-5-4-2 15,5 1-2-15,-2-15-7 16,21 6-25-16,-3-21-3 0,13 3 2 15,21-21-1-15</inkml:trace>
  <inkml:trace contextRef="#ctx0" brushRef="#br1" timeOffset="253389.4931">24245 9756 113 0,'-16'-21'40'16,"16"21"1"-16,-8-12-1 15,23 13-37-15,7 2-1 16,14 1-2-16,10 6-3 15,6-3-3-15,14 16-10 16,-4-7-23-16,4 13-2 16,-10-2 1-16,-3 15-1 0</inkml:trace>
  <inkml:trace contextRef="#ctx0" brushRef="#br1" timeOffset="253886.5213">23820 10900 96 0,'15'-20'37'16,"4"7"1"-16,-10-4-2 15,2 3-32-15,-11 14-1 16,10-11-1-16,-10 11 0 16,-18 18 1-16,-6 6-1 15,-7 12 0-15,-11 9-2 16,-7 9 0-16,-9 7 0 0,-3 5-1 15,0 1-1-15,5-5-1 16,9 0-2-16,9-17-3 16,26 3-22-16,6-26-8 15,23-6 0-15,10-21-1 16</inkml:trace>
  <inkml:trace contextRef="#ctx0" brushRef="#br1" timeOffset="254237.5416">23982 11093 69 0,'24'-22'40'15,"-15"-2"-2"-15,2 17 3 16,-17-4-19-16,6 11-17 16,-15 10-1-16,-2 4 0 0,-4 9-2 15,-3 2-1-15,1 4 0 16,-1-2 0-16,6-2 0 15,7-2 0-15,11-7 0 16,11-4 0-16,16-9-1 16,12-3 0-16,8-4 0 15,7-3 0-15,0-1 0 16,-3 1 0-16,-7 4 0 15,-8 8-1-15,-16 7 1 16,-16 8 0-16,-15 7-1 16,-12 7 1-16,-7 6-1 15,-8 0-1-15,4 0-2 16,-3-4-1-16,13 1-9 15,-1-19-25-15,25-4 0 16,0-14 0-16,20-15-1 0</inkml:trace>
  <inkml:trace contextRef="#ctx0" brushRef="#br1" timeOffset="254411.5513">24186 11043 106 0,'-7'-18'42'15,"-4"1"0"-15,11 17-1 16,10-13-37-16,14 7-3 15,13 5-2-15,6 1-2 16,15 11-7-16,-8-7-30 16,18 11-1-16,-10-2 0 0,2 12-1 15</inkml:trace>
  <inkml:trace contextRef="#ctx0" brushRef="#br1" timeOffset="254829.5754">23827 11869 86 0,'22'-22'39'16,"-13"5"-2"-16,-9 17 3 15,0 0-37-15,-28 23 1 16,-3 9-2-16,-9 20-1 15,-16 13 1-15,-4 11-1 16,-11 6 0-16,0 4-1 16,4 2-2-16,4-8-2 15,20-1-8-15,-1-23-26 16,29-9 1-16,6-22-1 0,29-8-1 15</inkml:trace>
  <inkml:trace contextRef="#ctx0" brushRef="#br1" timeOffset="255153.594">23945 12070 87 0,'0'0'38'0,"-23"16"-1"15,0 19 1-15,-13 0-33 16,-2 12-1-16,-3 0-1 15,6 4-1-15,8-6 0 16,13-3 2-16,12-9-2 16,18-8 0-16,11-10-1 0,15-5 1 15,7-5-2-15,7-5 1 16,-2-1 0-16,-4 1-2 15,-10 1 1-15,-10 4 0 16,-15 5-1-16,-15 5 0 16,-9 8-1-16,-14-1-3 15,-2 6 0-15,-8-7-6 16,14 11-26-16,-12-16-2 15,20 4 1-15,-1-17-3 16</inkml:trace>
  <inkml:trace contextRef="#ctx0" brushRef="#br1" timeOffset="255335.6044">24090 12109 104 0,'7'-9'41'0,"-5"-4"0"16,21 12-3-16,10-2-39 15,5-3-7-15,25 12-28 16,-12-3-4-16,8 16 0 16,-10-2-1-16</inkml:trace>
  <inkml:trace contextRef="#ctx0" brushRef="#br1" timeOffset="255793.6306">23565 13394 71 0,'38'-46'37'16,"-4"12"0"-16,-13 4-1 15,-4 10-30-15,-17 20-3 16,-6 14-1-16,-14 16 2 15,-12 20-1-15,-18 15 1 16,-5 19 0-16,-15 9-1 16,1 17 0-16,-6-4-1 15,3 5-1-15,0-3-3 16,4-5-2-16,17-8-4 15,0-22-23-15,27 0-8 16,4-25-1-16,20-4 0 16</inkml:trace>
  <inkml:trace contextRef="#ctx0" brushRef="#br1" timeOffset="256218.6549">23557 13950 82 0,'13'-5'40'16,"0"-9"0"-16,12 5-1 15,-3-8-33-15,13-3-3 16,3-1-1-16,4 1 0 16,-3 0-1-16,-2 5-1 0,-7 5 1 15,-9 8-1-15,-21 2 0 16,8 28 1-16,-24 1-1 15,-12 14 1-15,-11 5-1 16,-9 12 0-16,-3 5 0 16,-2 1 0-16,2-2 0 15,9 2 0-15,9-8 0 16,13-9-1-16,17-10 1 15,12-14 0-15,19-11-2 16,9-14-1-16,15-7-3 16,1-24-15-16,20 7-18 15,-2-16 0-15,11 3-2 16,-10-8 1-16</inkml:trace>
  <inkml:trace contextRef="#ctx0" brushRef="#br1" timeOffset="256709.683">24317 13897 71 0,'-24'16'39'0,"-9"-4"-3"16,7 9 3-16,-9-4-31 16,9 9-2-16,3-8-2 15,10 9 0-15,5-8-1 16,13 1-2-16,10-6 1 15,10-1-2-15,9-2 1 16,7-2-1-16,-2 2 1 16,-2-3-1-16,-3 2 1 15,-8 4 0-15,-9 3-1 16,-9 7 0-16,-12 2 0 15,-10 6 0-15,-7 2-1 16,-6 6 0-16,-4-4 0 0,1-2-1 16,4-4-1-16,3-11-3 15,16 5-13-15,-6-29-19 16,13 5 0-16,14-26-1 15,8 4 0-15</inkml:trace>
  <inkml:trace contextRef="#ctx0" brushRef="#br1" timeOffset="256963.6975">24424 13844 94 0,'-14'-17'39'0,"14"17"1"16,-14 5-3-16,14-5-30 0,0 15-3 15,0-15-1-15,16 16 0 16,1-10-1-16,5-1 0 16,6-4-2-16,9-4 1 15,6-2-3-15,9-3 0 16,3-7-3-16,8 10-10 15,-12-17-22-15,14 13-3 16,-13-10-2-16,0 11 0 16</inkml:trace>
  <inkml:trace contextRef="#ctx0" brushRef="#br1" timeOffset="257272.7152">24732 14452 87 0,'0'0'36'0,"-13"-1"-22"15,14-15-17-15,-1 1-35 16,8 4-2-16,-4-12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3T00:47:48.66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1455 1077 79 0,'0'0'36'15,"11"-71"1"-15,-11 71 0 16,0 0-31-16,0 0-3 15,19-58 0-15,-19 58 1 16,0 0-2-16,0 0 0 16,11 47 0-16,2 29-1 15,1 20 0-15,-1 14 1 16,-17-6-3-16,4 15 1 15,-1 2 1-15,-2-9-3 16,3-31 1-16,1-19-2 0,7-10-4 16,-8-21-12-16,18-9-18 15,-7-17 2-15,9-8-4 16,-8-13 3-16</inkml:trace>
  <inkml:trace contextRef="#ctx0" brushRef="#br0" timeOffset="391.0224">1572 1167 89 0,'0'0'38'0,"-11"-87"0"0,11 87 1 16,4-71-35-16,-4 71-2 15,22-54 1-15,-22 54 0 16,52-27-1-16,-52 27-2 16,75 4 2-16,-29 4-2 15,2 3 0-15,4 9 1 16,-2 5-1-16,-30 6 0 15,78 51 0-15,-8 19 2 16,-20 9-2-16,-41-7 1 16,-30 13 1-16,-25 1-3 15,-24-10 2-15,-6-27-1 16,-9-18 1-16,-1-7-2 15,-4-13 1-15,3-13-1 16,3-10-1-16,3-8 0 0,5-7-2 16,9-11-4-16,23-1-23 15,2-14-7-15,22-1 0 16,11-7 0-16</inkml:trace>
  <inkml:trace contextRef="#ctx0" brushRef="#br0" timeOffset="843.0482">2570 1599 100 0,'-10'7'39'0,"10"3"1"16,0-10-2-16,14 9-36 16,2-9 0-16,11 0 0 15,4-6 0-15,7-3 0 16,0-5-1-16,2-3 1 15,-4-4 0-15,-5-2 0 16,-8-4 0-16,-9 1 0 16,-14 26 0-16,0 0-1 15,0 0 2-15,-14-58-2 16,-18 40 1-16,-12 10-1 15,-11 6 0-15,-3 14 0 16,-3 9 0-16,-1 12 0 16,2 10-1-16,17 9 0 0,18 0-1 15,12-2 1-15,13 0 0 16,17-7-2-16,18-9-1 15,13-8 0-15,17-10-2 16,6-17-8-16,20-4-26 16,-4-13-4-16,10-6 2 15,-11-10-1-15</inkml:trace>
  <inkml:trace contextRef="#ctx0" brushRef="#br0" timeOffset="4388.251">3519 1583 62 0,'0'0'35'0,"0"0"-1"16,-13 1 1-16,2 10-26 16,5 4-2-16,-7 1 0 15,6 9-1-15,-9 5-1 16,5 7-1-16,-5 1 0 15,2 5-1-15,-1-4 0 0,5 0-2 16,1-5 1-16,3-8-1 16,3-7 0-16,3-19 0 15,13-4-1-15,1-15 2 16,6-12-1-16,0-6 1 15,3-8-1-15,2-7 1 16,1-6-1-16,-2 0 1 16,3 2-1-16,-7 8 0 15,0 7 0-15,-1 8 0 16,-5 10 0-16,-3 12 0 15,-11 11-1-15,16 23 1 16,-16 4-1-16,2 5 1 16,-2 4-1-16,3-2 1 15,3-1-1-15,5-9 1 0,8-8-1 16,8-9 1-16,10-15 0 15,10-10 0-15,9-12 0 16,6-4 1-16,0-6-1 16,-1 3 0-16,-6 2 0 15,-7 10-1-15,-10 15 1 16,-9 18-1-16,-12 16 0 15,-14 16 0-15,-9 10-1 16,-3 10-1-16,-6 4 1 16,3 0-1-16,2-4-1 15,5-11-3-15,13-7-3 16,-1-21-29-16,29-5-3 15,-1-19 2-15,17-5-2 16</inkml:trace>
  <inkml:trace contextRef="#ctx0" brushRef="#br0" timeOffset="4771.2729">4823 1444 110 0,'-12'0'40'16,"-15"1"2"-16,6 15-2 15,-18-2-36-15,9 11 0 16,-2 9-1-16,0 10-1 16,1 9 0-16,4 3-1 15,5 3-1-15,10-3 0 16,12-3 1-16,14-6-1 0,14-13 0 15,20-13 0-15,15-14 0 16,10-19 1-16,6-14 0 16,6-16 0-16,-6-10-1 15,-8-10 1-15,-14-6-2 16,-26-2 1-16,-20 2-2 15,-23 8-1-15,-19 12 1 16,-25 15 0-16,-11 16-1 16,-10 11 0-16,3 14-2 15,5-2-11-15,23 16-23 16,8-5-1-16,33 4 0 15,23-12-1-15</inkml:trace>
  <inkml:trace contextRef="#ctx0" brushRef="#br0" timeOffset="5198.2972">5825 1400 101 0,'-15'-2'39'16,"0"9"1"-16,-17-1-1 15,3 8-28-15,-16-2-6 16,2 6 0-16,-9 4-2 15,2 7 0-15,-1 2-1 16,4 5 0-16,6 1-1 16,10 2 0-16,10 1-1 15,11 0-1-15,20-8 0 16,13-6-1-16,20-6-1 15,13-10-2-15,19-5-7 16,-4-19-26-16,21-4-2 16,-4-13 1-16,6-3-2 15</inkml:trace>
  <inkml:trace contextRef="#ctx0" brushRef="#br0" timeOffset="5566.3184">6208 1392 116 0,'-27'16'40'16,"1"11"1"-16,-1 9-2 15,8 0-37-15,4 6 1 16,1 3-1-16,5 7-1 16,1-4 1-16,1-1-2 15,3-5 1-15,3-5-2 16,1-9 1-16,1-4-1 15,-1-24 1-15,17 8 0 16,-6-22 0-16,3-10 1 0,1-8-1 16,4-8 2-16,-2-6-2 15,3-7 2-15,-2 0 0 16,-3 1-1-16,-1 9 1 15,0 5-2-15,-5 4 0 16,3 9 0-16,3 10 0 16,6 4 0-16,7 6 0 15,3 3-3-15,12 4-4 16,-43-2-14-16,59-8-18 15,7 4-3-15,-66 4 1 16,71-12 0-16</inkml:trace>
  <inkml:trace contextRef="#ctx0" brushRef="#br0" timeOffset="5756.3293">6950 1356 114 0,'-7'39'41'16,"-25"11"1"-16,-7 13-2 15,-7 5-36-15,22-4 0 16,4-8-2-16,10-4-2 16,11-10-2-16,8-16-3 15,21-8-24-15,0-25-11 16,14-6-1-16,-4-17 1 15,11-8-2-15</inkml:trace>
  <inkml:trace contextRef="#ctx0" brushRef="#br0" timeOffset="5900.3375">7111 1131 112 0,'0'0'36'16,"-20"-91"-18"-16,20 91-17 15,-2-83-39-15,2 83-2 16,15-76-2-16</inkml:trace>
  <inkml:trace contextRef="#ctx0" brushRef="#br0" timeOffset="6123.3503">7623 613 116 0,'0'0'42'0,"0"0"1"15,51 79-2-15,-51-79-36 0,-11 127-1 16,-18 0-3-16,2 19 2 15,-1 4-5-15,-5-19 0 16,11-13-4-16,10-22-4 16,20-24-30-16,-2-30-3 15,8-14 2-15,-14-28-2 16</inkml:trace>
  <inkml:trace contextRef="#ctx0" brushRef="#br0" timeOffset="6652.3805">7407 1378 120 0,'-14'-14'43'16,"0"6"1"-16,14 8-3 0,14 9-37 16,22-8-3-16,10 1-2 15,8-5-1-15,11 2-2 16,-65 1-5-16,74-11-19 15,-74 11-14-15,84-10 1 16,-84 10 0-16,80-15 0 16,-80 15 23-16,75-5 17 15,-75 5 5-15,59-7 22 16,-22 9 13-16,-4 2 1 15,-9 5 1-15,-17 11 1 16,-10 8-21-16,-17 8-16 16,3 3-1-16,-8 3-1 15,11-1-1-15,6 0 1 0,6-7-3 16,12-9 0-16,10-5 0 15,12-12 0-15,8-9 0 16,6-11 0-16,7-12 0 16,2-9 0-16,0-9 0 15,-55 42 0-15,59-49 0 16,-59 49 0-16,50-56 0 15,-50 56 0-15,43-48 0 16,-43 48 0-16,19-31 0 16,-6 17 0-16,-13 14 0 15,0 13 0-15,-9 15 0 16,-4 13 0-16,3 12 0 15,5 1-8-15,10-17-7 16,27-6-25-16,1-11-3 0,20-5 1 16,2-13-2-1</inkml:trace>
  <inkml:trace contextRef="#ctx0" brushRef="#br0" timeOffset="6972.3988">9070 1375 121 0,'-5'-55'43'15,"5"55"2"-15,-30-31-3 16,8 28-40-16,-10 9 0 16,7 14-2-16,1 9 0 15,21 3 0-15,2-3 0 16,19-5 0-16,5-5 0 15,2 2 0-15,2-2 0 0,3 1 0 16,-3 1 0-16,0 3 0 16,-11 0 0-16,-4-2 0 15,-10 0 0-15,-7-1 0 16,-5-3 0-16,-8-3 0 15,-2-6-2-15,-7-4-1 16,7-2-12-16,-10-10-21 16,17 3-7-16,-6-11 0 15,13 0-1-15</inkml:trace>
  <inkml:trace contextRef="#ctx0" brushRef="#br1" timeOffset="12310.7042">1824 2242 59 0,'0'0'33'0,"0"0"-1"16,20-3 1-16,-7-1-26 15,10 6 1-15,-2-9-1 16,11 6-1-16,-2-5 0 15,8 3-2-15,-1-1-1 16,4 2-1-16,-2 1-1 16,0 1 0-16,-2 1-1 15,0 0 0-15,-1-1 0 16,4 1 0-16,3-1 0 15,5 2 0-15,1-8 0 16,5 2 2-16,5-1-1 16,0-2 0-16,0 1 0 15,-1 5 0-15,-1-5 0 16,-1 6 0-16,-8 3-1 0,4-3-1 15,-5 0 0-15,1 5 1 16,3-5 0-16,0-6 0 16,0 4 1-16,3-7-1 15,0-1 0-15,1 2 2 16,-2 0-2-16,0-1 1 15,-4 4-1-15,1 1 0 16,-3 0 0-16,-3 2 0 16,-2 1 0-16,2 0 0 15,3 1 0-15,3 0 1 16,3-3-2-16,6 2 2 15,5-1-1-15,1-1 0 16,3-3 0-16,3 1 1 16,0 1-1-16,0 0 0 0,0 1 1 15,-1 2-1-15,-2-1 0 16,1 4 0-16,2 0 1 15,-4 0-1-15,2 0 0 16,-1 2 0-16,3-1 0 16,-1 0 1-16,2-3-1 15,2-2 1-15,2 0-1 16,5-1 1-16,4-3-1 15,1 0 1-15,-1-2-1 16,2 2 1-16,0-2-1 16,-2 4 1-16,-3-1-1 15,-2 0 0-15,-2 2 1 16,-1 2-1-16,1 0 0 15,-4-2 1-15,-1 3-1 0,5-1 0 16,-4-1 0-16,0 1 0 16,-2 1 1-16,-1-3-1 15,4 2 0-15,0 1 0 16,-1 0 0-16,-1-1 0 15,-2 2 0-15,4 0-1 16,-3-1 1-16,1 2 0 16,0-1 0-16,0-2-1 15,2-1 1-15,1 0 0 16,1-1 0-16,-5-3 0 15,1 1 1-15,-3-3-1 16,-4 2 0-16,-2 1 0 16,-5 0 0-16,-3-1 0 0,-3 4 0 15,-3 0-1 1,1 2 1-16,-4 0 0 0,1 1 0 15,-2 0 0-15,1 1 0 16,-3-1 0-16,3 2 0 16,-2-3-1-16,0 1 1 15,1-1 0-15,-6-1 0 16,1 0 0-16,-8-1 0 15,0 1 0-15,-10-2 0 16,-3 2 0-16,-7 0 0 16,-13 1 0-16,14-2 0 15,-14 2 0-15,0 0 0 16,14 2 0-16,-14-2 0 15,20 1 0-15,-6-1 0 0,1 0 0 16,-1 0 0 0,-1 0 0-16,-3 0-2 0,-10 0-1 15,0 0-7-15,0 0-26 16,-17 1-2-16,-3-5 1 15,6 4-3-15</inkml:trace>
  <inkml:trace contextRef="#ctx0" brushRef="#br2" timeOffset="17765.0161">1009 2947 74 0,'4'-20'34'0,"-4"20"0"16,1-16 0-16,-1 16-26 16,0 0-1-16,9 16-1 15,-9 2-1-15,2 17-1 16,-4 9-2-16,0 17 0 15,-1 14-2-15,-2 10 0 16,1 3 0-16,-4 4-1 16,1-3 0-16,0-12-4 15,10 2-11-15,-1-29-21 16,10-13 2-16,-2-23-1 15,11-13-1-15</inkml:trace>
  <inkml:trace contextRef="#ctx0" brushRef="#br2" timeOffset="18090.0347">991 2914 101 0,'-7'-21'37'16,"19"14"1"-16,10-11-2 15,20 14-32-15,13-3-1 16,18 5-1-16,7 1 0 16,8 10 0-16,1 7-1 15,-4 9 0-15,-12 12 0 16,-14 10-1-16,-20 15 0 0,-24 15 1 15,-18 9-1-15,-20 6-1 16,-21 2 1-16,-15 4 0 16,-12-4 0-16,-10-9-1 15,3-12-1-15,3-20-4 16,23-5-26-16,-1-30-6 15,28-13 0-15,14-20-2 16</inkml:trace>
  <inkml:trace contextRef="#ctx0" brushRef="#br2" timeOffset="18480.057">1796 3480 98 0,'0'19'37'15,"15"3"2"-15,3-17-4 16,17 3-30-16,11-15 0 16,15-4-1-16,4-14 0 15,8-9-1-15,-2-5 0 16,-7-6-1-16,-11 1-1 15,-13 3 0-15,-15 0 0 16,-18 11 0-16,-13 6 0 16,-15 11-1-16,-10 12 1 15,-9 12 0-15,-5 11 0 16,-4 11 0-16,2 12-1 15,4 8 1-15,6 2 0 16,12 4-1-16,13-2-1 0,13-9 0 16,21-9-1-16,14-12-2 15,21-11-1-15,8-22-8 16,24 0-24-16,-5-21-3 15,11 3 0-15,-13-17-1 16</inkml:trace>
  <inkml:trace contextRef="#ctx0" brushRef="#br2" timeOffset="18996.0865">2801 3291 106 0,'-21'31'39'16,"-10"-2"0"-16,6 15 0 15,0-1-35-15,-3 4-2 16,4-2 1-16,5-1-2 0,1-7 1 15,8-3-2-15,7-11 1 16,5-8 0-16,-2-15 0 16,23-2-1-16,-6-14 0 15,0-9 1-15,0-10-1 16,1-7 1-16,-1-7-1 15,-1-3 1-15,-4 1-1 16,2 4 1-16,-4 4-1 16,-1 8 1-16,-3 11-1 15,2 12 0-15,-8 12 1 16,12 6-1-16,-4 13 1 15,-3 6 0-15,6 1-1 16,1 3 0-16,11-8 0 0,4-4 1 16,7-11-1-16,9-10 0 15,7-15 0-15,3-7 0 16,4-9 1-16,0-3-1 15,-7-1 1-15,-4 3 0 16,-10 9 0-16,-8 5 0 16,-11 11-1-16,-17 11 0 15,4 11 0-15,-15 12 0 16,-5 11-1-16,-3 7 0 15,0 8-2-15,2 3 0 16,6 4-1-16,2-10-3 16,20 9-11-16,-4-30-17 15,26 4-6-15,-2-24 1 16,16-3 0-16</inkml:trace>
  <inkml:trace contextRef="#ctx0" brushRef="#br2" timeOffset="19336.106">3690 3248 106 0,'-3'-16'40'0,"-13"0"2"15,4 23-2-15,-3 5-36 16,-2 14 0-16,-2 9 0 16,3 9-2-16,1 5 0 15,6 9-1-15,3-1 1 16,7-2-1-16,8-9 0 15,11-12 0-15,8-14 0 16,6-13-2-16,10-18 1 16,6-14 0-16,0-16-2 15,-6-10 2-15,-2-7-2 0,-11-4 1 16,-10-1-2-16,-15 4 1 15,-11 11 0-15,-15 10 0 16,-9 15 1-16,-5 9-1 16,0 14-1-16,-1 7-2 15,14 18-7-15,-1-18-16 16,27 14-12-16,6-14 1 15,23 6-1-15,6-12 0 16</inkml:trace>
  <inkml:trace contextRef="#ctx0" brushRef="#br2" timeOffset="19643.1236">4367 3172 103 0,'0'0'39'0,"-16"3"1"15,16-3-2-15,-22 8-34 16,7-3 0-16,-9 2 0 16,-5 10 0-16,-4 3-1 15,-4 8-1-15,-1 5 0 16,0 7 0-16,5-1 0 15,5 0-1-15,14 0-1 16,13-8 0-16,16-6-2 16,15-13 0-16,17-7-2 15,10-13-3-15,19 2-14 0,-11-25-18 16,17 3-2-16,-15-18 0 15,0 9 0-15</inkml:trace>
  <inkml:trace contextRef="#ctx0" brushRef="#br2" timeOffset="19975.1424">4706 3155 88 0,'-10'10'39'15,"-9"0"0"-15,5 18 1 16,-5-2-24-16,4 14-11 16,-3 3-2-16,7 5 0 15,-2 1-1-15,7 0 0 16,2-4 1-16,1-6-2 15,4-6 0-15,3-11 0 16,-4-22-1-16,20 8 1 0,-5-22 0 16,1-10-1-16,1-9 0 15,-1-7 2-15,3-10-2 16,-2-1 1-16,-5 1 0 15,2 5-1-15,-4 6 1 16,0 7-1-16,0 5 1 16,5 9-2-16,1 9 0 15,3 4-1-15,9 7-3 16,-2-9-8-16,21 17-15 15,-14-16-13-15,20 10 0 16,-9-14-1-16,10 9 1 16</inkml:trace>
  <inkml:trace contextRef="#ctx0" brushRef="#br2" timeOffset="20148.1524">5270 3163 108 0,'-11'39'40'16,"-17"-4"1"-16,4 18-1 16,-10-8-36-16,12 13-1 15,1-4 0-15,7 1-3 16,5-4 0-16,10-17-3 15,14-6-3-15,-3-29-23 16,19 0-11-16,-3-26 0 16,9-4-2-16,-7-24 2 15</inkml:trace>
  <inkml:trace contextRef="#ctx0" brushRef="#br2" timeOffset="20275.1595">5273 2857 99 0,'-25'11'8'0,"12"0"-7"15,13-11-1-15,0 0-40 16</inkml:trace>
  <inkml:trace contextRef="#ctx0" brushRef="#br2" timeOffset="20779.1885">5794 2719 92 0,'0'0'38'0,"-19"2"-1"16,17 12 4-16,-8 1-35 15,5 21 2-15,-3 3-3 16,1 15-1-16,-3 10 0 16,-3 14-1-16,-1 9-1 15,-3 2-1-15,0 0-2 16,1-4-1-16,2-8-1 15,4-11-2-15,9-5-3 16,-9-31-20-16,20-1-12 16,-10-29-1-16,19 3 0 15,-11-24 3-15</inkml:trace>
  <inkml:trace contextRef="#ctx0" brushRef="#br2" timeOffset="20964.1989">5536 3271 116 0,'-23'-19'40'0,"23"19"1"16,-7-24-3-16,23 16-35 15,15-2 0-15,15-5-2 16,8 3-2-16,13-4 0 16,4 4-3-16,-1-3-4 15,11 20-17-15,-23-15-15 16,4 14 1-16,-20-8 0 15,0 12 0-15</inkml:trace>
  <inkml:trace contextRef="#ctx0" brushRef="#br2" timeOffset="21304.2186">6198 3135 106 0,'0'0'38'16,"-16"-1"1"-16,13 10-1 0,-12 1-31 15,6 12-2 1,-1 2-2-16,2 8 0 0,-3 5 0 16,6 3-1-16,-1 1 0 15,6-1 0-15,2-5 0 16,10-11-1-16,7-13 1 15,13-11 0-15,8-17-2 16,8-9 0-16,4-14 0 16,0-3 0-16,0-8 0 15,-1 0 0-15,-9 4 0 16,-11 9 0-16,-8 10 0 15,-10 12 0-15,-13 16 0 16,0 0 0-16,-15 35 0 16,1-2 0-16,-2 10 0 15,4 2 0-15,3 5-3 0,6-5-2 16,14 1-8-16,-3-27-12 15,30 9-14-15,-5-26-3 16,16 1 2-16,-5-23-2 16</inkml:trace>
  <inkml:trace contextRef="#ctx0" brushRef="#br2" timeOffset="21627.237">6974 3039 116 0,'-25'-3'40'0,"9"17"1"16,-12-4-2-16,5 10-35 15,7 0-1-15,7 3-1 16,6-3 0-16,9 2 0 0,8-4-1 16,9-2 0-16,3-3 0 15,9-2 0-15,-2 1-1 16,1 1 0-16,-3 4 2 15,-5 2-2-15,-8 7 0 16,-8 1 0-16,-7 5 0 16,-7 2 0-16,-10-1 0 15,-5-1-2-15,-1-1 1 16,-5-7-2-16,4-2-1 15,-6-18-8-15,16 13-16 16,-16-24-14-16,16 3 1 16,-5-15-1-16,10-2 0 15</inkml:trace>
  <inkml:trace contextRef="#ctx0" brushRef="#br2" timeOffset="22371.2794">8164 2688 83 0,'11'-3'38'16,"-11"3"-3"-16,2 12 4 15,-11 7-32-15,7 14-2 0,-7 11-1 16,0 15 0-16,-3 8-1 15,0 14 0-15,-3 7-1 16,-2 3-1-16,2-1-1 16,2-6-1-16,5-3-2 15,1-16-6-15,18-3-27 16,-8-23-3-16,17-4 1 15,-3-23-1-15</inkml:trace>
  <inkml:trace contextRef="#ctx0" brushRef="#br2" timeOffset="22581.2916">8447 3180 99 0,'0'0'37'16,"-11"13"2"-16,6 24-1 15,-22 6-34-15,11 7 0 16,-2 6-1-16,2 3-2 15,5-4 0-15,6-7-2 16,8-6-1-16,5-19-5 16,24-2-29-16,-6-26-4 15,15-5 1-15,-2-24 0 16</inkml:trace>
  <inkml:trace contextRef="#ctx0" brushRef="#br2" timeOffset="22977.3141">8621 2915 103 0,'-25'-25'38'15,"11"17"0"-15,-4-2-1 16,18 10-36-16,0 0-1 16,-3 22 0-16,15-4-1 15,2 0-1-15,6 5 0 16,2-2-1-16,2 8 1 15,0-3 0-15,1 4 0 16,-3 3 0-16,-4 2 1 16,-2 5 0-16,-3 5 1 15,-2 3 1-15,-4 0 1 16,-2 5 0-16,-5-3 1 15,4 0 1-15,-4-9 0 16,1-2 0-16,1-14 0 16,4-7 0-16,-6-18-1 15,28-12 0-15,-5-16-1 0,8-16 1 16,3-9-2-16,6-8 0 15,0-5-2-15,-3-6 0 16,-4 10-2-16,-9 1-3 16,-5 24-5-16,-19-7-20 15,5 28-10-15,-14 0 2 16,9 16-2-16</inkml:trace>
  <inkml:trace contextRef="#ctx0" brushRef="#br2" timeOffset="23354.3358">9199 3352 100 0,'0'0'39'15,"32"13"1"-15,-8-22-2 16,22-1-34-16,-5-6-1 15,9-3 0-15,1-3-2 16,1-1 0-16,-7-3 1 16,-6 1-1-16,-11 2 0 15,-9 0 0-15,-14 4-1 16,-11 2 1-16,-12 4 0 15,-7 5 0-15,-10 7 0 16,-4 10-1-16,-3 8 1 16,-1 9-1-16,4 10 1 15,6 4-1-15,9 5 0 16,11 1 0-16,15-3-1 0,13-5-1 15,19-5-2-15,10-14-2 16,25 5-18-16,-6-25-16 16,19 3 0-16,-8-18-1 15,14 3 2-15</inkml:trace>
  <inkml:trace contextRef="#ctx0" brushRef="#br2" timeOffset="23717.3566">10103 3198 105 0,'-37'-16'40'0,"5"19"1"16,-17-5-1-16,5 14-37 15,2 5 1-15,8 8-2 16,5 0 0-16,10 4 0 0,12-1 0 16,14-5-1-16,13-8 0 15,13-9 1-15,10-12-1 16,7-13 0-16,6-7 0 15,3-15 0-15,-1-5 0 16,-2-11-1-16,-5-6 1 16,-5-5 0-16,-9 3-1 15,-6 2-1-15,-7 9 2 16,-6 10-2-16,-11 14 1 15,-7 18 0-15,-10 24 0 16,-8 20 0-16,-8 18 0 16,-3 14 0-16,0 14-3 15,-1 5 1-15,12 8-7 16,-2-17-8-16,36 7-12 15,-4-25-14-15,28-3 1 0,8-23-2 16,25-3 3-16</inkml:trace>
  <inkml:trace contextRef="#ctx0" brushRef="#br2" timeOffset="24134.3804">11198 3140 97 0,'24'-16'39'0,"-11"-5"0"16,-1 18-1-16,-12 3-34 16,7 16 0-16,-12 7-1 15,0 14-1-15,-4 3 0 16,-1 6-1-16,0 5-1 15,3 0 0-15,3-7-2 16,0-11-4-16,19-2-20 0,-15-31-12 16,30 0 0-16,-10-26-2 15,10-6 1-15</inkml:trace>
  <inkml:trace contextRef="#ctx0" brushRef="#br2" timeOffset="24555.4045">11402 2834 81 0,'0'0'40'15,"0"0"1"-15,-4 20-1 16,4-20-14-16,8 20-23 16,3-4-1-16,5 6 1 15,-1 2-1-15,5 6 1 0,-4 4-2 16,0 3 0-16,-5 10 0 15,-3 1 0-15,-7 4-1 16,-2 2 1-16,-4-6-1 16,-1-3 0-16,1-5 1 15,1-10-1-15,5-12 1 16,-1-18-1-16,23-11 1 15,-2-16 0-15,8-10 0 16,3-6 0-16,3-6 0 16,3-3 1-16,-4 2-2 15,-2 7 0-15,-8 11 0 16,-6 11 0-16,-5 14 0 15,-13 7 0-15,13 26 0 16,-13 3 0-16,0 9-4 0,0 6 0 16,10 7-4-16,-3-11-9 15,23 14-12-15,-6-24-13 16,17 5 1-16,2-20-2 15,19-3 3-15</inkml:trace>
  <inkml:trace contextRef="#ctx0" brushRef="#br2" timeOffset="28162.6108">13327 2493 69 0,'20'-37'35'15,"-2"7"0"-15,-21-2 0 16,-1 15-29-16,-16 2-2 16,-8 18 0-16,-17 6 0 15,-10 22 2-15,-14 8-1 16,-3 17 1-16,-9 9-1 15,3 16 1-15,-3 6-3 16,12 6 2-16,5 7-3 16,16-2 1-16,12-4-2 15,16-2 0-15,13-9-1 16,16-13-1-16,12-17 2 15,17-11-1-15,8-22 1 0,12-17 0 16,7-16 0 0,1-14-1-16,1-12 1 0,-5-3 0 15,-8 1-1-15,-8-2 0 16,-10 8 0-16,-12 8 0 15,-9 8 0-15,-15 19 0 16,0 0-1-16,4 21 1 16,-12 6-1-16,0 6 0 15,3 3-2-15,3 0-1 16,11 0-3-16,1-14-2 15,27 4-28-15,-5-26-2 16,20 2 0-16,-2-19 0 16</inkml:trace>
  <inkml:trace contextRef="#ctx0" brushRef="#br2" timeOffset="28543.6326">13727 3125 94 0,'0'0'36'0,"-25"5"1"15,14 18 1-15,-8 0-33 16,4 13-2-16,-3 5 0 15,3 9-1-15,-2 3 1 16,6 2-2-16,-2-3 1 16,7-5-1-16,3-9 0 15,3-9-1-15,3-12 1 16,-3-17 0-16,21-5-2 15,-5-17 3-15,2-12-2 0,1-7 1 16,0-11-1 0,-2-5 2-16,1-4-1 0,-5 0 0 15,-3 7 0-15,-4 4 0 16,0 9 1-16,-5 7-2 15,2 12 1-15,4 3-2 16,7 11 0-16,3 2 0 16,9 6-3-16,3-2-2 15,16 9-6-15,-6-11-25 16,19 10-3-16,-9-10 1 15,8 9-2-15</inkml:trace>
  <inkml:trace contextRef="#ctx0" brushRef="#br2" timeOffset="28899.653">14159 3178 76 0,'-23'22'39'16,"13"11"-1"-16,0-16 1 15,15 10-17-15,4-11-18 16,12-4-1-16,7-7 0 15,9-5-1-15,5-9 0 16,6-4 0-16,-2-6-1 16,-2-3 1-16,-3-2-1 15,-10-6 0-15,-9 2 0 16,-9 2-1-16,-13 0 1 15,-11 8-1-15,-8 2 0 16,-9 9-1-16,-9 9 1 16,-6 11 0-16,-3 10 0 15,-1 10 1-15,5 8-1 0,4 6 1 16,11 0-1-16,10 0 1 15,17-5-1-15,16-7-1 16,17-8-2-16,15-13-4 16,23 4-30-16,-5-23-3 15,13 6 0-15,-8-16-2 16</inkml:trace>
  <inkml:trace contextRef="#ctx0" brushRef="#br2" timeOffset="29349.6787">14742 3236 87 0,'-6'19'37'0,"6"-19"1"16,0 0 1-16,18-3-32 16,2 2-2-16,3-7-1 15,8 1 0-15,4-5-1 16,5-2-1-16,-1-4 0 15,2 1-1-15,-6-4 1 16,-6 0 0-16,-5 0-1 16,-7 3 0-16,-12-4 0 15,-12 5 0-15,-8 3-1 0,-10 5 0 16,-7 5 0-16,-5 9 0 15,-8 9 1-15,-1 9-1 16,1 8 1-16,6 7 0 16,6 3-1-16,9 4 1 15,10-1-1-15,15-5 0 16,16-4-2-16,11-11-1 15,18-4-4-15,7-24-11 16,21 8-20-16,-1-20-3 16,14 2 2-16,-8-17-3 15</inkml:trace>
  <inkml:trace contextRef="#ctx0" brushRef="#br2" timeOffset="29661.6966">15666 3030 82 0,'-2'-17'38'16,"2"17"0"-16,0 0 1 15,-14-6-28-15,-7 4-2 16,2 12-1-16,-10 2-2 15,-4 10-1-15,-9 4-1 16,-1 11-1-16,-1 4 0 16,3 3-1-16,7-1-2 15,11 1 1-15,13-6-1 16,17-5-1-16,19-10-1 15,17-14-3-15,23 3-12 0,4-24-22 16,29 3-2-16,-2-20-1 16,14 2-1-16</inkml:trace>
  <inkml:trace contextRef="#ctx0" brushRef="#br2" timeOffset="30295.7328">16025 3167 93 0,'-1'12'38'16,"1"-12"-1"-16,6 16 2 15,3-13-35-15,15 1 0 16,9-5-1-16,10 0 0 15,3-8 0-15,5 1 0 16,-1-6-1-16,-3-2 0 16,-6-4 0-16,-5-2 0 15,-12-1-1-15,-14 0 0 16,-10-2 0-16,-10 4 0 15,-14 2 0-15,-12 10 0 16,-14 9 0-16,-8 11 0 16,-7 11 1-16,-1 9-1 15,2 8 1-15,8 9-1 0,14 1 0 16,13 1 0-16,26-5-2 15,20-10 0-15,29-7-4 16,17-22-11-16,38 4-24 16,10-26-3-16,22-2 0 15,5-15-2-15</inkml:trace>
  <inkml:trace contextRef="#ctx0" brushRef="#br2" timeOffset="33606.9222">17763 3113 36 0,'0'0'31'0,"-10"-16"1"16,2 6-1-16,8 10-18 15,-21-9-3-15,21 9-1 16,-32-3 0-16,13 10-3 16,-13-3 0-16,2 9-1 15,-12-4 0-15,-1 10 0 16,-1 2-1-16,3 6 0 15,-2 1-1-15,6 5-1 0,8 0 0 16,9 2 0-16,11-3-1 16,10-3 1-16,11-6-2 15,13-8 1-15,11-13 0 16,9-6 0-16,7-15 0 15,4-7-1-15,1-7 1 16,1-5 0-16,-8-2 1 16,-7 0-2-16,-9 3 2 15,-9 4-1-15,-7 7 0 16,-8 7-1-16,-6 7 1 15,-4 12-1-15,-12 1 0 16,2 13 0-16,-2 6-1 16,4 7 0-16,7 1-2 15,5-5-2-15,16 0-3 16,3-27-29-16,33 0-2 0,2-25 0 15,22 0-2-15</inkml:trace>
  <inkml:trace contextRef="#ctx0" brushRef="#br2" timeOffset="34108.9509">18561 2143 75 0,'-20'-7'37'0,"11"29"0"15,-11 3 1-15,10 29-34 16,-10 4-1-16,4 18 2 16,-3 8 0-16,2 15 0 0,-4 4-1 15,3 6 0-15,2-5-2 16,3-5 1-16,2-9-2 15,4-11-1-15,4-15 0 16,4-14-1-16,5-13 1 16,2-15 0-16,3-14 0 15,3-15 0-15,0-13 1 16,1-6-1-16,0-9 1 15,3-3-1-15,-2-3 0 16,4-2 1-16,-3 8-1 16,0 4 0-16,0 12 1 15,-1 8-1-15,2 10 1 16,-3 8-1-16,2 10 1 15,-4 9-1-15,-2 1 1 0,-3 7-1 16,-3 3 0-16,-5 2 1 16,-10-3-1-16,-7 0-1 15,-11-3 1-15,-5-4-1 16,-8-3-1-16,-4-9 0 15,1-4-4-15,0-16-3 16,23 4-28-16,0-22-3 16,21 6 2-16,11-17-3 15</inkml:trace>
  <inkml:trace contextRef="#ctx0" brushRef="#br2" timeOffset="34837.9926">19118 3032 94 0,'-22'16'39'0,"-14"-8"2"16,4 13-2-16,-16-1-35 15,13 7 0-15,2 2 0 16,6 5-2-16,5 3 0 15,9-2 0-15,11-1-1 16,13-2-1-16,8-5 1 16,10-10-1-16,9-6 0 15,5-10-1-15,5-8 1 16,0-9-1-16,-1-11 0 15,-7-3 1-15,-8-3 0 16,-9-2 0-16,-8 3-1 16,-11 1 1-16,-8 4 0 0,-5 7 0 15,-5 8 0-15,-4 5 0 16,3 6 0-16,-1 2 0 15,7 6 0-15,9-7 0 16,-4 22 1-16,17-13 0 16,9-1-1-16,5-3 1 15,7-4 0-15,6-1 0 16,1-4 0-16,2-1 1 15,-4-3-1-15,-6 2-1 16,-5-1 1-16,-7 5-1 16,-7 2 1-16,-14 0-1 15,6 15 1-15,-12 2-1 16,-5 7 0-16,-3 5 0 0,4 3 0 15,-3 3 0-15,6 0 0 16,3-1 0-16,5-8 0 16,13-9 1-16,5-11-1 15,14-9 0-15,10-13 1 16,3-7-1-16,6-9 1 15,1-4-1-15,-2-1 1 16,-7 2-1-16,-7 6 1 16,-9 6 0-16,-13 12-1 15,-15 11 0-15,0 0 0 16,-10 22 0-16,-7 0 0 15,0 3-1-15,3 3-1 16,5 1 0-16,9-3-3 16,7-13-4-16,29 7-14 0,-1-28-19 15,24 2 2-15,-2-21-3 16,16 1 3-16</inkml:trace>
  <inkml:trace contextRef="#ctx0" brushRef="#br2" timeOffset="35026.0032">20451 2655 101 0,'-21'18'41'16,"-18"9"-1"-16,7 24-2 16,-10 6-35-16,5 7 1 15,3 8-3-15,3 4 0 16,7 0-4-16,4-11-4 15,18 2-31-15,-6-20-2 16,13-3 0-16,-3-20-1 0</inkml:trace>
  <inkml:trace contextRef="#ctx0" brushRef="#br2" timeOffset="35192.0129">20135 3027 111 0,'-10'-22'41'15,"10"22"1"-15,5-18-2 16,19 13-38-16,8-1-5 15,13-4-4-15,28 8-32 16,0-13-2-16,28 7 0 16,6-10-1-16</inkml:trace>
  <inkml:trace contextRef="#ctx0" brushRef="#br2" timeOffset="35853.0507">21536 2791 101 0,'1'-12'38'0,"-16"2"1"0,1 24-4 15,-15-2-31-15,-1 14-2 16,-10 4 1-16,3 5-1 16,-1 5 0-16,9 2 0 15,7 0-1-15,12-7 0 16,14-3 0-16,18-7 0 15,18-7 0-15,11 1 0 16,9-8 0-16,6 3-1 16,-2-1 1-16,-3 5-1 15,-11 3 1-15,-12 8-1 16,-19 6 0-16,-15 0 1 15,-13 6-1-15,-14-3-1 16,-10 0 2-16,-6-8-3 16,4-5-3-16,-4-19-3 0,24-3-30 15,-4-21-3-15,19-4 2 16,5-18-3-16</inkml:trace>
  <inkml:trace contextRef="#ctx0" brushRef="#br2" timeOffset="36386.0812">21634 2762 117 0,'-23'-5'41'16,"11"10"0"-16,1-13-1 15,11 8-39-15,19-11-1 16,14 4 1-16,16-1-2 15,10 0 0-15,11-1 1 16,13 3 0-16,2-1 0 0,2 6 0 16,-1 2 0-16,-11 2 0 15,-11 1 1-15,-14 3 0 16,-13 1 1-16,-13 0-2 15,-15 4 1-15,-13 5 0 16,-15 4 0-16,-10 3-1 16,-8 8 1-16,-2 6 0 15,-9 7-1-15,2 5 0 16,8 3 0-16,8 1 0 15,11-3 0-15,16-1 1 16,14-9-1-16,20-7 1 16,15-16 0-16,14-12 0 15,9-17 0-15,9-11 1 16,1-11-2-16,-4-11 0 0,-9-4 0 15,-13-6 0-15,-12-4 0 16,-20 3 0-16,-18 2 0 16,-17 4 0-16,-14 9 0 15,-6 7-2-15,-7 8 0 16,-1 6 1-16,8 15-1 15,2 5-1-15,21 12-2 16,11-13-2-16,20 38-13 16,3-25-19-16,28 10-1 15,-1-9 0-15,20 4 0 16</inkml:trace>
  <inkml:trace contextRef="#ctx0" brushRef="#br2" timeOffset="36692.0986">23181 2796 122 0,'-26'-9'41'0,"8"22"0"15,-20-9-4-15,4 21-34 16,-3 7 0-16,3 9-1 16,0 9-1-16,4 4 0 15,11 6 0-15,13-3 0 16,15-5 1-16,15-7-2 15,18-11 0-15,14-13 0 16,11-16 0-16,8-16 0 16,3-14 0-16,-5-13 0 15,-9-10 0-15,-12-7 0 16,-14-7 0-16,-17-2 0 15,-20 6 0-15,-20 3-5 16,-12 14-2-16,-22 2-10 0,4 26-22 16,-22-1-4-16,5 26 2 15,-9 5-2-15</inkml:trace>
  <inkml:trace contextRef="#ctx0" brushRef="#br2" timeOffset="37930.1693">1143 4798 86 0,'0'0'36'0,"-13"-14"0"15,13 14-1-15,-28 15-30 16,18 0-1-16,-7 4-1 16,4 7-1-16,-1 7 1 15,5 6-1-15,2 5 1 0,3 3-2 16,7-2 2-16,6 1-2 15,6-8 1-15,10-7-1 16,7-12 1-16,6-11-1 16,5-16-1-16,3-14 3 15,6-12-2-15,0-8 0 16,-3-7 0-16,-5-5 0 15,-5 0-1-15,-5 3 0 16,-7 5 1-16,-6 10-1 16,-8 9-1-16,-6 10 1 15,-7 17 0-15,0 0 0 16,-1 38 0-16,-5 6-1 15,-4 13 2-15,-2 12-1 16,-5 14 1-16,-1 8 0 0,-6 5 0 16,-1 1 0-16,-5-4 0 15,0-5 0-15,-5-9-1 16,-2-5 1-16,1-15-1 15,-1-15 0-15,0-18-2 16,0-18-1-16,5-13-1 16,0-20-3-16,15-3-6 15,-8-29-25-15,21-2-1 16,-1-17 0-16,18 6-1 15</inkml:trace>
  <inkml:trace contextRef="#ctx0" brushRef="#br2" timeOffset="38364.1942">2052 5005 90 0,'0'0'38'0,"0"0"0"15,0 0 0-15,0 0-28 16,10-16-7-16,-10 16 0 16,23-18-1-16,0 9-1 15,4-4 0-15,4-2 0 16,2-1 0-16,3 0 0 15,-1-4 0-15,-2-3 0 16,-7 0 0-16,-5 0 0 0,-7-2 0 16,-9 1 0-16,-8 3 0 15,-11 2 0-15,-10 10 0 16,-8 13 1-16,-12 10-2 15,-7 13 1-15,-6 9 0 16,0 14 0-16,-1 3-1 16,13 3 0-16,13 1 1 15,12-6-2-15,22-7 1 16,18-11-2-16,29-9-1 15,15-18-3-15,34 0-5 16,1-22-26-16,31-2-5 16,-5-16 2-16,10 3-1 15</inkml:trace>
  <inkml:trace contextRef="#ctx0" brushRef="#br2" timeOffset="39358.2512">3100 4810 80 0,'-39'1'41'15,"-12"-7"-2"-15,9 14 3 16,-11-4-21-16,8 10-16 15,-3 4-2-15,5 9 1 16,-1 1-2-16,8 8 0 16,3-2-1-16,11 0-1 15,11-3 2-15,8-4-1 16,15-6-1-16,11-10 0 15,15-9 0-15,6-6 0 16,10-8-1-16,0-5 1 16,-2-5-1-16,-2-5 1 15,-6-2 0-15,-7 0 0 0,-9-1 0 16,-9 3 0-16,-8 5 1 15,-6 3-1-15,-5 8 0 16,0 11-1-16,-15 4 1 16,5 10 0-16,0 5-1 15,1 5-1-15,6 4 0 16,3-1-2-16,12-2 0 15,8-9-2-15,14-1-3 16,5-18-4-16,19 6-7 16,-11-19-18-16,14 3 5 15,-13-12 23-15,1 3 6 16,-10-2 4-16,-12 4 4 0,-4 10 6 15,-23-10 7-15,0 20 18 16,-12-1-2-16,5 18-21 16,-12-2-6-16,0 10-2 15,-1 2 0-15,3 7-1 16,0 3 0-16,6-3-1 15,3-2 1-15,6-3-2 16,2-6 1-16,6-8-1 16,-6-15-1-16,20 0 2 15,-7-15-3-15,2-8 2 16,-2-8-1-16,0-5 1 15,-4-7-2-15,1-5 2 16,0 0-1-16,-1 4 0 16,0 4 0-16,2 3 0 15,4 7 0-15,2 7-1 0,3 5 1 16,3 12 0-1,2 4-1-15,1 6 0 0,4 0 1 16,0 2 0-16,1-2 0 16,1-3 0-16,0 0-1 15,-3-6 2-15,-1 1-1 16,-5-2 1-16,-7 1 0 15,-3 2-1-15,-13 3 1 16,-8 11 0-16,-7 6 0 16,-6 3 0-16,-2 3-1 15,-3 5 0-15,4-3 0 16,5 2 0-16,10-3 0 15,12-8 0-15,13-8 0 16,12-5-1-16,12-6 1 0,9 0 0 16,1-3 0-16,1 2 0 15,-5 4 1-15,-10 5-1 16,-15 11 0-16,-18 13 1 15,-21 11 0-15,-19 7 0 16,-11 7 0-16,-8 2-1 16,-1 1-1-16,0-5-1 15,12-7-3-15,9-23-8 16,29 1-10-16,5-23-17 15,29-24-3-15,10-16 0 16,22-5 1-16</inkml:trace>
  <inkml:trace contextRef="#ctx0" brushRef="#br2" timeOffset="40231.301">4970 4554 62 0,'5'-30'36'0,"4"7"-2"15,-4-3-1-15,2 15-22 16,-7-6-4-16,0 17-1 0,0 0-1 16,9 11-1-16,-10 13 0 15,1 15-1-15,-1 12 0 16,0 14-1-16,-5 10-1 15,2 10 1-15,-4 2 1 16,3 0-2-16,-4-5 1 16,2-8-1-16,0-13 1 15,3-14-2-15,0-13 2 16,4-14-2-16,0-20 1 15,0 0-1-15,20-31-1 16,-8 0 2-16,4-10-1 16,-1-5 1-16,3-5-2 15,3-1 2-15,2 0-2 16,2 7 2-16,-1 2 0 15,4 9-2-15,-5 7 2 0,4 11-1 16,-2 12 0-16,-4 9 0 16,0 11 0-16,-7 11 0 15,-4 9 0-15,-9 6 1 16,-1 7 0-16,-8 0-1 15,-7 1 2-15,-6-3-3 16,-8-3 2-16,-2-8-2 16,-5-6 1-16,2-15-3 15,0-4-1-15,3-13-2 16,10-5-1-16,2-16-6 15,23 5-24-15,-4-17 0 16,17 8-3-16,4-8 4 16</inkml:trace>
  <inkml:trace contextRef="#ctx0" brushRef="#br2" timeOffset="40599.3222">5491 5053 87 0,'4'17'37'0,"-4"-17"-1"16,-1 23 0-16,1-23-31 15,14 9-1-15,6-14-1 16,7-2 0-16,12-8 0 16,8-1-1-16,5-5 0 15,5-3 0-15,-3-4 0 16,-4 2-1-16,-8-2 0 15,-10 3 1-15,-13-1-1 0,-11 2 0 16,-20 3-1-16,-7 6 1 16,-11 4-1-16,-10 7 0 15,-4 9 0-15,-4 6 0 16,1 11 0-16,6 8 0 15,9 7-1-15,10 5 1 16,19-1 1-16,12-2-3 16,21-5 1-16,18-10-3 15,22-5-1-15,13-23-8 16,31 1-24-16,-7-23-1 15,19-4-1-15,-10-16 0 16</inkml:trace>
  <inkml:trace contextRef="#ctx0" brushRef="#br2" timeOffset="40822.3349">6721 4255 105 0,'-43'5'39'0,"-13"9"-1"15,8 29-2-15,-7 8-32 16,8 17-2-16,2 12-1 15,9 5 0-15,4 6-2 16,13-6 0-16,9 2 0 16,10-9-3-16,12-5-1 15,-2-22-13-15,17 0-20 16,-10-20 0-16,8-7-1 15,-11-20 0-15</inkml:trace>
  <inkml:trace contextRef="#ctx0" brushRef="#br2" timeOffset="41586.3786">6253 4901 96 0,'-13'-12'38'0,"13"12"0"16,24-10-1-16,13 2-35 15,9 0 0-15,13-3-1 16,7 0 0-16,7-1-1 15,7 0 1-15,-3 0 0 16,0-1-1-16,-8 7 0 16,-11 0 0-16,-9 5 1 15,-13 3-1-15,-13 4 1 0,-23-6 0 16,0 18 0-16,-20-3 1 15,-8 0 0-15,-5 4-1 16,-5 1 1-16,0 3-1 16,5 2 0-16,4 1 0 15,8 2 0-15,12-3-1 16,9 2 0-16,10-8 0 15,12-3-1-15,9-5 1 16,10-7 1-16,5-10-1 16,6-9-1-16,-1-9 1 15,-2-7 0-15,-5-6 0 16,-6-6 0-16,-9-3 0 15,-8-2-2-15,-8 4 3 16,-8 6-1-16,-8 5 0 0,-3 9 0 16,-3 6 1-16,0 10-1 15,9 8 1-15,-16 7-1 16,12 5 1-16,7 3-1 15,6 2 1-15,5 2-1 16,8-1 0-16,9-1 0 16,5-1 1-16,1-2-1 15,0 0 0-15,1-1 1 16,-5 3-1-16,-6 1 0 15,-7 6 1-15,-7 3-1 16,-12 2 0-16,-3 4 0 16,-6-4 1-16,-2 2-1 15,-4-4 1-15,4-5-1 16,1-6 0-16,9-15 1 15,0 0-1-15,-3-21 1 0,12-6-2 16,3-6 2-16,8-10-1 16,-1-3 1-16,-1-2-1 15,4 1 0-15,0 2 0 16,-2 10 0-16,-2 4 0 15,3 8-2-15,1 8 0 16,3 1-3-16,7 11-5 16,-8-10-10-16,21 17-19 15,-12-12-2-15,9 10-1 16,-11-8 2-16</inkml:trace>
  <inkml:trace contextRef="#ctx0" brushRef="#br2" timeOffset="41932.3984">7952 4746 73 0,'-7'27'40'15,"-2"-12"-1"-15,14 7 1 16,-5-22-18-16,25 10-17 16,4-12-1-16,10-3-2 15,7-6 1-15,3-7-1 16,-1 0 0-16,-2-4-1 15,-8-3 0-15,-10-1 0 16,-13 1 0-16,-10 0 0 16,-11 2-1-16,-11 6 0 15,-9 7 0-15,-10 10 1 16,-3 10-1-16,-5 15 0 15,0 13 0-15,3 8 1 16,5 8-1-16,9 2 1 0,13 0-1 16,14-9-1-16,18-8 0 15,17-20-5-15,29-4-11 16,6-33-13-16,30 0-12 15,3-25 0-15,19-3-1 16,3-18 0-16</inkml:trace>
  <inkml:trace contextRef="#ctx0" brushRef="#br2" timeOffset="42638.4388">10107 4320 77 0,'10'-20'37'0,"-10"-8"-1"15,0 5 0-15,-15-4-30 16,-3 6 1-16,-11 1-2 15,-4 9 0-15,-8 5 0 0,-4 15 0 16,-8 10-1-16,-1 15 0 16,-3 11-1-16,6 16-1 15,-1 11 0-15,6 7-1 16,6 6 0-16,11-1-1 15,10-1 1-15,14-12-3 16,16-8 1-16,15-16 0 16,19-13-1-16,17-21-2 15,17-13-1-15,13-21-1 16,15-7-5-16,-6-30-17 15,15 4-12-15,-8-20 2 16,-5 2-1-16,-21-12 1 16</inkml:trace>
  <inkml:trace contextRef="#ctx0" brushRef="#br2" timeOffset="43031.4612">10589 4087 106 0,'-28'11'38'16,"7"24"2"-16,-10-1-3 15,3 17-34-15,-1 10 0 16,5 10 0-16,-4 9-1 15,1 7-1-15,-1-1 1 16,8 0-2-16,1-8 0 16,5-6 1-16,9-14-1 15,5-8 0-15,10-21 0 16,6-16 0-16,9-17 0 15,4-11 1-15,4-10-1 16,0-10 1-16,1-2 0 16,-2-4-1-16,-4 1 1 0,-3 8-1 15,-10 6 1-15,-3 8-1 16,-12 18-1-16,0 0 1 15,6 19 0-15,-10 6-1 16,-1 7 0-16,5 3-2 16,8 3-1-16,2-7 0 15,16 2-3-15,5-20-2 16,20 5-7-16,-11-31-15 15,20 5-6-15,-13-15-1 16,5 0 1-16,-11-12 1 16</inkml:trace>
  <inkml:trace contextRef="#ctx0" brushRef="#br2" timeOffset="43347.4793">11037 4691 83 0,'-7'-17'37'0,"7"17"0"0,-14 1 0 16,9 18-28-16,-6 0-4 16,2 10-1-16,-3 2-1 15,4 6 0-15,-2-3-1 16,3 3 1-16,0-4-1 15,5-6-1-15,1-6 0 16,4-7 0-16,-3-14 0 16,14-2 0-16,-3-13 0 15,5-7-1-15,-2-8 1 16,4-5-1-16,-3-6 1 15,2-3-1-15,-1 3 0 16,-1 3 0-16,-1 4 0 16,-2 5-1-16,2 5 0 0,-2 6-1 15,7 11-1-15,-3-2-2 16,7 13-4-16,-3-15-8 15,19 21-21-15,-7-14-1 16,14 10 0-16,-8-13 1 16</inkml:trace>
  <inkml:trace contextRef="#ctx0" brushRef="#br2" timeOffset="43535.49">11583 4598 89 0,'-14'5'39'0,"3"17"0"16,-13-7 1-16,10 9-28 15,-8 5-8-15,6 5-2 16,1 3 0-16,4 1 0 15,4-1-3-15,6-6 0 0,10-2-3 16,2-16-4-16,17 6-17 16,-10-28-14-16,14 1-1 15,-12-20 0-15,13-4 1 16</inkml:trace>
  <inkml:trace contextRef="#ctx0" brushRef="#br2" timeOffset="43662.4972">11614 4299 91 0,'-5'-10'33'15,"5"10"-5"-15,20 3-29 16,-4 4-33-16,19 8-2 16,3-4 1-16</inkml:trace>
  <inkml:trace contextRef="#ctx0" brushRef="#br2" timeOffset="44006.5171">12114 4457 97 0,'0'0'37'15,"-23"5"2"-15,9 1-2 16,-5-4-33-16,-5 6 1 15,-3 1-2-15,-2 6 0 16,2 3-1-16,3 4 0 16,5 1-1-16,9 2 0 15,7-4-1-15,14-2 1 16,10-5-1-16,12-5 0 15,5-2 0-15,6-4-1 16,0-2 1-16,-1 3 0 16,-8-2 0-16,-9 10 1 0,-13 2-1 15,-13 8 0-15,-11-1 0 16,-9 6 0-16,-6 1-1 15,0-4 0-15,6 0-4 16,5-15-3-16,25 9-17 16,-10-18-15-16,44-21 0 15,-4-8-1-15,20-6 1 16</inkml:trace>
  <inkml:trace contextRef="#ctx0" brushRef="#br2" timeOffset="44217.5289">12746 3967 99 0,'-20'8'40'0,"-19"10"0"0,5 26 0 16,-10 12-32-16,7 9-6 16,0 9-1-16,7 8 0 15,3-3-1-15,5 2-1 16,12-2-1-16,5-11-3 15,6-6-1-15,-4-23-15 16,17-1-19-16,-9-26 0 16,12-7 0-16,-8-22 0 15</inkml:trace>
  <inkml:trace contextRef="#ctx0" brushRef="#br2" timeOffset="44384.5387">12393 4369 110 0,'-4'15'40'16,"21"3"0"-16,3-12-9 15,19 8-30-15,13 0-3 16,10-8-6-16,21 8-30 16,-7-11-1-16,10 8-1 15,-7-8-1-15</inkml:trace>
  <inkml:trace contextRef="#ctx0" brushRef="#br2" timeOffset="44526.5468">13078 4873 109 0,'-30'21'41'15,"10"-4"-2"-15,5-13-15 0,0-18-62 16,22-1-3 0,-5-16 0-16,12 0-3 0</inkml:trace>
  <inkml:trace contextRef="#ctx0" brushRef="#br3" timeOffset="49169.8124">14096 4179 62 0,'4'-22'34'0,"3"11"1"16,-8-4-1 0,1 15-21-16,0 0-6 0,3 16-1 15,-6 7-1-15,1 18 0 16,-3 9-2-16,1 14-1 15,-5 13 0-15,2 13 0 16,-7 3-2-16,2 5 0 16,-1-1 0-16,-4-10-5 15,10-1-5-15,-9-24-26 16,20-8 0-16,-1-25 0 15,12-13-2-15</inkml:trace>
  <inkml:trace contextRef="#ctx0" brushRef="#br3" timeOffset="49590.8365">14077 4663 90 0,'-19'-8'37'15,"19"8"0"-15,0 0 0 16,19 14-34-16,4-15 0 15,13 0-1-15,7-7 0 16,10-14-2-16,11-6-1 16,0-11-2-16,7-1-2 15,-8-15-4-15,6 12-11 16,-21-15-16-16,-1 12 1 15,-17-7-1-15,-4 10 2 16,-19-4 26-16,-3 8 9 16,-4 10 5-16,-14-7 12 0,10 20 18 15,-12-1-1-15,5 21 2 16,-5 5 0-16,7 24-25 15,-9 6-6-15,7 15-2 16,-7 12-1-16,4 12-1 16,-3 10 0-16,1 6-1 15,-2 1-1-15,6-4-1 16,1-3-1-16,4-12-1 15,15-5-4-15,-4-23-29 16,21-12-2-16,-3-23 0 16,15-8-2-16</inkml:trace>
  <inkml:trace contextRef="#ctx0" brushRef="#br3" timeOffset="49956.8574">14830 4742 91 0,'0'17'37'15,"8"10"1"-15,0-16 1 16,6 5-36-16,14-10 1 16,10-1 0-16,3-12-1 15,3-6 0-15,2-10 0 16,-2-2-2-16,-8-5 1 15,-9 0-1-15,-9-3 0 16,-16 1-1-16,-14 4 1 16,-10 8-1-16,-11 7 1 15,-9 9 0-15,-4 9-1 16,-2 11 1-16,3 14 0 0,7 9 0 15,4 11-1-15,15 3 1 16,12 0 0-16,12-2-1 16,15-9-1-16,17-10-2 15,23-12-2-15,12-27-11 16,34 4-20-16,-3-27-5 15,23-3 0-15,4-19-1 16</inkml:trace>
  <inkml:trace contextRef="#ctx0" brushRef="#br3" timeOffset="50694.8995">16883 4620 57 0,'0'0'35'0,"5"-18"0"16,-5 18-2-16,-10-10-15 15,10 10-6-15,-19-11-3 16,6 10-3-16,-11-2-1 16,-1 7 0-16,-10 5-2 15,-2 8 0-15,-8 5-1 16,-2 8 1-16,-1 9-2 15,2 5 1-15,5 4-1 16,7 3 0-16,11-2-1 16,13-2 0-16,13-8 0 15,19-9-1-15,22-12-1 16,14-11-1-16,21-8-2 15,8-15-1-15,16 2-5 0,-4-22-17 16,19 13-11-16,-13-10 1 16,-2 12-1-16,-17-7 2 15</inkml:trace>
  <inkml:trace contextRef="#ctx0" brushRef="#br3" timeOffset="51201.9286">17609 4686 51 0,'0'0'35'15,"-7"-20"0"-15,7 20-1 16,-24-19-18-16,24 19-4 0,-28-9-2 15,9 10-3-15,-13-1-2 16,1 9 0-16,-10 2-1 16,-1 9-1-16,-5 7 0 15,-2 9 0-15,-2 4-1 16,5 6 1-16,5 3-2 15,7-1 0-15,9-3 1 16,12-6-1-16,11-8 1 16,12-8-2-16,15-16 0 15,13-9 2-15,13-13-1 16,7-11-1-16,7-10 0 15,1-8 0-15,-5-3-1 16,-5 1 1-16,-9 3 0 16,-13 7-1-16,-10 10 1 0,-13 11 0 15,-11 15 0-15,0 0 0 16,-21 24-1-16,6 0 1 15,2 6-1-15,6 1-1 16,7 3-1-16,5-7-1 16,15-1-2-16,2-16-3 15,22 9-15-15,-5-25-13 16,12 5-1-16,-4-18-2 15,5 5 3-15</inkml:trace>
  <inkml:trace contextRef="#ctx0" brushRef="#br3" timeOffset="51719.9582">18014 4679 90 0,'0'0'37'16,"-29"11"0"-16,16 13 1 0,-4 4-34 16,1 7 0-16,0 7-2 15,2 1 1-15,2-1-1 16,3-1 0-16,4-7 0 15,3-6 0-15,4-10-1 16,-2-18 1-16,19 6-1 16,-4-17 0-16,4-11-1 15,2-4 1-15,2-7 0 16,1-5-1-16,-4-1 1 15,-1 4-3-15,0 3 3 16,-8 8-1-16,-3 6 0 16,-8 18 1-16,0 0-1 0,0 0 0 15,0 19 0-15,-2 0 0 16,0 7 0-16,0-1 0 15,6-3 0-15,6-2 0 16,5-10 1-16,11-8-1 16,4-8 1-16,5-6 0 15,4-9 0-15,2-3-1 16,0-6 1-16,-6 2-1 15,-4-1 1-15,-5 6-1 16,-8 6 0-16,-4 3 0 16,-14 14 0-16,14 1 0 15,-14 17-1-15,-3 5 0 16,-3 8-1-16,0 3 0 15,5 8-3-15,-1-5-1 16,16 9-12-16,-12-24-8 0,23 6-15 16,-3-18 2-16,13-2-2 15,-1-15 2-15</inkml:trace>
  <inkml:trace contextRef="#ctx0" brushRef="#br3" timeOffset="52077.9787">18711 4773 92 0,'-13'10'39'16,"15"10"1"-16,-2-20-1 16,25 15-35-16,1-12-2 15,12 0 1-15,6-10-1 16,5-5 1-16,-2-6-2 0,0-1 0 15,-8-6 0-15,-3-2 0 16,-15 1 0-16,-11 3-1 16,-12 1 1-16,-12 7-1 15,-15 9 1-15,-7 8 0 16,-6 10 0-16,-4 10 0 15,-2 9 0-15,3 7 0 16,7 2-1-16,10 4 1 16,17-3-1-16,10-2 0 15,17-8-2-15,15-8-3 16,17-1-5-16,2-22-12 15,32 7-17-15,-9-16-3 16,16 1-1-16,-4-12 1 16</inkml:trace>
  <inkml:trace contextRef="#ctx0" brushRef="#br3" timeOffset="52807.0202">20074 4630 76 0,'2'-20'38'15,"-2"20"-1"1,8-14 2-16,-8 14-33 0,-3 21-1 15,-3 6 0-15,-8 5-1 16,4 11 0-16,-6 5-1 16,5 2-1-16,-1-1 0 15,9-1 2-15,4-9-3 16,11-10 2-16,7-12-2 15,9-11 0-15,11-13 1 16,4-12-1-16,7-13 0 16,0-6 0-16,2-10 0 15,-2-2-2-15,-6 0 2 16,-7 5 0-16,-7 6-1 15,-8 8 0-15,-9 13 0 16,-9 6 0-16,-4 12 0 0,-6 16-1 16,-4 8 0-16,1 8 0 15,1 4 0-15,2 4-1 16,10 2-2-16,4-4 0 15,11-1-3-15,1-17-3 16,24 4-13-16,-13-26-9 16,17 4-7-16,-8-16 0 15,7-1 2-15</inkml:trace>
  <inkml:trace contextRef="#ctx0" brushRef="#br3" timeOffset="53375.0529">20879 4661 82 0,'0'-12'38'15,"-9"1"-1"-15,9 11 1 16,-17 22-31-16,10 3-2 0,-3 6 0 15,3 13-2-15,-2 3-1 16,2 9 1-16,-1-1 1 16,2 1-1-16,4-7-1 15,-1-6 0-15,3-9 0 16,3-9-1-16,-1-14 1 15,-2-11-2-15,18-10-1 16,-4-13 2-16,0-11-2 16,1-5 1-16,0-11-2 15,3-7 2-15,-2-3-1 16,-1 2 1-16,-3-1 1 15,-2 10-3-15,-1 4 3 16,3 8-1-16,1 8 0 16,0 9 0-16,5 14 0 0,6 3 1 15,4 11-1-15,3 2 0 16,4 6 0-16,1 1 0 15,-1 4-1-15,-5-1 1 16,-7 5-1-16,-10 0 0 16,-12-1 0-16,-12 3 0 15,-9-1 0-15,-12 2 0 16,-7-1 1-16,-7 0 0 15,-3 0-1-15,0 2 2 16,3 1-1-16,2 1 0 16,6 4 2-16,5 6-1 15,5 7 2-15,5 6-3 16,1 6 2-16,4 6-1 0,-4 4 1 15,0 7-2-15,-3 1-2 16,0-8 2-16,5 3-8 16,-9-23-12-16,27 5-7 15,-10-27-12-15,24-10-2 16,2-27 0-16,18-8 0 15</inkml:trace>
  <inkml:trace contextRef="#ctx0" brushRef="#br3" timeOffset="54174.0986">22068 4610 92 0,'0'0'37'15,"0"0"1"-15,-4 12 1 16,-1 4-35-16,-11 7-1 15,0 10 0-15,-3 1 0 16,4 5-1-16,-3 1 1 16,8 1-1-16,6-4 0 15,8-5 0-15,7-8 0 16,10-9-1-16,11-11 0 15,4-9 1-15,8-10-1 16,1-7 0-16,-2-7 0 16,-1-3 0-16,-6-3 0 15,-7 0 0-15,-7 1 0 16,-7 4-1-16,-4 5 0 0,-6 6 0 15,-3 8 0-15,-2 11 0 16,0 0 0-16,0 0-1 16,-3 31 1-16,2 0 0 15,1 5 0-15,1 3 0 16,3 2 0-16,3-2 0 15,4-5 0-15,2-6 2 16,4-10-1-16,3-7-1 16,0-12 1-16,4-10 0 15,-2-12 0-15,2-6 0 16,-4-9 0-16,2-4-2 15,-4-4 0-15,-2 2 0 16,-1 2-1-16,-2 4-2 16,1 9-1-16,-5 5-2 15,13 21-9-15,-17-12-10 0,22 24-9 16,-12-9-4-16,14 14-1 15,-5-7 2-15</inkml:trace>
  <inkml:trace contextRef="#ctx0" brushRef="#br3" timeOffset="54368.1096">23046 4609 99 0,'14'0'39'0,"-14"0"-1"16,0 0 1-16,-25 15-34 16,12 7-1-16,-8 8-1 15,5 7-1-15,-4 4-1 16,5 4 1-16,1-2-2 15,6-3-1-15,7-6-2 16,4-16-1-16,19 3-19 0,-8-28-15 16,16-3 0-16,-3-19-2 15,9-3 1-15</inkml:trace>
  <inkml:trace contextRef="#ctx0" brushRef="#br3" timeOffset="54509.1178">23083 4234 119 0,'-25'-33'39'0,"13"17"-2"15,4 3-11-15,7-3-63 16,23 12-2-16,6-7 0 16,18 9-2-16</inkml:trace>
  <inkml:trace contextRef="#ctx0" brushRef="#br3" timeOffset="54752.1315">23678 4075 110 0,'-14'18'40'0,"-11"-2"1"15,9 19-2-15,-14 6-35 16,11 11-1-16,0 10 0 16,2 12-1-16,0 6-1 15,0 6 0-15,4-1-1 16,4-4 0-16,3-4-3 15,2-10 0-15,13-2-10 16,-14-31-16-16,20 0-11 0,-3-24-1 16,8-5 0-1,-7-18 0-15</inkml:trace>
  <inkml:trace contextRef="#ctx0" brushRef="#br3" timeOffset="54910.1407">23485 4658 104 0,'0'0'39'16,"-17"-9"1"-16,17 9-2 15,22-4-35-15,7-5-7 16,17 9-15-16,2-16-19 16,15 2 0-16,-1-15 0 15,8 2-2-15</inkml:trace>
  <inkml:trace contextRef="#ctx0" brushRef="#br3" timeOffset="55256.1605">24185 4048 112 0,'-33'20'41'15,"3"28"1"-15,-14-2-1 16,12 8-36-16,-8 15-2 16,8 7 0-16,3 0 0 15,5 0-2-15,8-6 1 16,12-10-2-16,10-11 2 15,8-10-2-15,7-14 0 16,8-14 0-16,2-12 0 16,5-7 0-16,0-12 0 15,-3 1 0-15,-4-1 0 0,-3 3 0 16,-4 5 0-16,-7 10 0 15,-5 9 0-15,-4 7 0 16,0 12 0-16,-5 1-5 16,11 11-6-16,-12-13-4 15,18 18-10-15,-16-25-9 16,22 5-9-16,-5-16-2 15,16-7 2-15</inkml:trace>
  <inkml:trace contextRef="#ctx0" brushRef="#br3" timeOffset="56321.2212">1384 6075 104 0,'15'-8'39'16,"-15"8"1"-16,0 0-2 15,0 0-34-15,0 0-1 16,-2 14 0-16,2 13 0 16,-1 16-1-16,-4 11 0 15,0 13-2-15,-1 13 1 16,0 8 0-16,-1 6 0 15,2-2-2-15,-1-8-1 16,7-3-4-16,-4-22-12 16,16 2-20-16,-8-22 0 15,13-4-2-15,-10-24 0 16</inkml:trace>
  <inkml:trace contextRef="#ctx0" brushRef="#br3" timeOffset="56532.2335">1193 6688 109 0,'-34'-21'39'15,"15"15"0"-15,-2-5 0 16,21 11-33-16,0 0-3 16,16-7-1-16,14-3-1 15,12-4-3-15,14-6 0 16,8-8-4-16,18-2-1 15,2-21-10-15,18 6-21 16,-8-15 0-16,4 6 0 0,-11-12-1 16</inkml:trace>
  <inkml:trace contextRef="#ctx0" brushRef="#br3" timeOffset="56913.2553">2165 5783 93 0,'-25'5'39'0,"2"21"2"15,-10 5-2-15,3 24-31 16,-5 10-1-16,5 17-1 15,-4 10-1-15,4 10-1 16,2-4-1-16,10 2 1 16,4-6-2-16,9-11 0 15,7-15 0-15,11-15-2 16,6-18 0-16,6-16 0 15,6-18 0-15,3-14 0 0,2-15 0 16,1-9 0-16,-3-7 0 16,-5-2 0-16,-2 1 0 15,-5 7 0-15,-4 7 0 16,-7 14 0-16,-11 17 0 15,12 11 0-15,-12 15 0 16,-1 11 0-16,3 8 0 16,0 6 0-16,6 4 0 15,3-5-4-15,12-1-3 16,0-21-6-16,25 6-13 15,-16-29-8-15,16 0-8 16,-5-21 3-16,1-4-1 16</inkml:trace>
  <inkml:trace contextRef="#ctx0" brushRef="#br3" timeOffset="57264.2752">2490 6537 113 0,'0'21'42'15,"0"-4"-2"-15,18 10 1 16,5-10-37-16,8-4 0 15,11-6-1-15,5-7 0 16,4-8-2-16,3-7-1 16,-4-7 1-16,-7-6-2 15,-8-2 1-15,-9-1-1 16,-18 0 2-16,-12 7-2 15,-13 3 1-15,-14 10 1 16,-11 13-1-16,-8 10 1 0,-2 10 0 16,1 13 1-16,3 5-2 15,10 7 0-15,14 0 0 16,18-1 0-16,17-7 0 15,17-9 0-15,19-6-3 16,15-22-12-16,38 6-11 16,-5-26-10-16,30-2-7 15,-1-15 0-15,17 0 0 16</inkml:trace>
  <inkml:trace contextRef="#ctx0" brushRef="#br3" timeOffset="57725.3017">4265 6451 104 0,'0'0'40'0,"-4"-12"0"15,4 12-2-15,0 0-32 16,-2 15-2-16,1 4-2 16,-4 9 0-16,2 7 0 15,-1 4 1-15,-1 6-3 16,2 0 2-16,2 0-4 15,-2-10 0-15,10-6-3 16,-7-29-4-16,30 13-18 16,-18-32-14-16,14-3 2 15,-6-20-1-15,5 0 2 16</inkml:trace>
  <inkml:trace contextRef="#ctx0" brushRef="#br3" timeOffset="57868.3099">4303 6219 101 0,'-22'-31'39'15,"-7"3"0"-15,13 17-3 16,2 1-30-16,14 10-5 15,0 0-4-15,20 13-8 16,19 7-25-16,-5-8-3 16,17 14 1-16,1-6-1 15</inkml:trace>
  <inkml:trace contextRef="#ctx0" brushRef="#br3" timeOffset="58304.3348">4982 6409 95 0,'-21'0'38'0,"-14"-2"1"16,2 13-1-16,-8 0-32 16,-2 11 1-16,-4 4-2 15,7 8 1-15,3 3-2 16,8 1 1-16,10-1-2 15,13-4 1-15,13-10-2 16,17-9 1-16,13-15-3 16,12-15 0-16,8-17 0 15,4-11 0-15,5-13 0 16,-2-10 0-16,-7-8 0 15,-8-3 0-15,-11 0 0 16,-11 3 0-16,-9 8-3 0,-8 9 3 16,-6 14 0-16,-7 9-1 15,-4 20 1-15,-4 18-1 16,-3 20 1-16,-1 19-1 15,-3 17 2-15,3 9-2 16,1 11-1-16,4 2 0 16,7 2-3-16,3-9 0 15,18 1-10-15,-9-28-8 16,25 4-10-16,-11-22-5 15,11-5-1-15,-6-19 0 16</inkml:trace>
  <inkml:trace contextRef="#ctx0" brushRef="#br3" timeOffset="59019.3757">5332 6463 105 0,'-8'-9'39'16,"8"9"0"-16,0 0-1 15,17 13-34-15,0-9 0 16,12 3-1-16,3-3 0 15,11-1-1-15,-1-6 1 16,5-2-2-16,-2-5 1 16,-3-4-1-16,-6-7 0 15,-7-1 0-15,-10-6-1 16,-6-1 1-16,-11-4 0 15,-8 3-1-15,-6 5 1 16,-9 4-1-16,-8 10 0 16,-5 11-1-16,-6 12 1 15,0 13 0-15,-2 8 0 0,6 9 0 16,5 3 0-16,13 4 0 15,11-2-2-15,17-7 2 16,21-5-4-16,9-13-1 16,20 1-6-16,-2-25-11 15,25 11-9-15,-12-21-9 16,8 1 1-16,-13-10-2 15,-4 3 5-15,-20-7 31 16,-10 0 10-16,-6 10 13 16,-27-16 9-16,2 12 11 15,-16-5 1-15,-1 7 1 16,-13-2-1-16,7 13-30 15,-12 1-3-15,4 12-2 0,0 5-1 16,1 14 0-16,3 5-1 16,6 6 1-16,4 3-1 15,8-5 0-15,12-2 1 16,10-9-3-16,9-10 0 15,7-13 0-15,5-14 0 16,6-8 0-16,-2-10 0 16,-2-3 0-16,-6-1 0 15,-4-1 0-15,-10 5 0 16,-5 5 0-16,-8 12 0 15,-4 14 0-15,0 0 0 16,-18 21 0-16,8 6 0 16,-1 3-2-16,8 7-3 15,-2-6-5-15,16 6-5 0,-10-20-7 16,24 9-8-16,-11-27-8 15,22 0-4-15,5-17 0 16,11-4 3-16</inkml:trace>
  <inkml:trace contextRef="#ctx0" brushRef="#br3" timeOffset="59635.411">7295 6309 98 0,'7'-23'38'16,"-7"23"2"-16,-6-16-4 15,6 16-31-15,-22 5-1 16,10 8-1-16,-7 6 0 15,2 5 0-15,-3 7-1 0,4 7 0 16,1 1 0-16,6 4 1 16,4-4-1-16,7 0 0 15,8-6 0-15,6-7 0 16,7-9-1-16,6-10 1 15,7-9-1-15,1-11 0 16,1-11 0-16,-2-6-2 16,-5-5 2-16,-5-4-2 15,-11-1 1-15,-11 2-2 16,-8 2 1-16,-7 7-1 15,-8 5 0-15,-3 7 0 16,1 6-1-16,2 6 0 16,8 7-1-16,11-2-1 15,10 18-9-15,-10-18-9 0,49 19-9 16,-13-12-7-16,18 1-1 15,2-9 1-15</inkml:trace>
  <inkml:trace contextRef="#ctx0" brushRef="#br3" timeOffset="59905.4264">8243 5881 91 0,'-7'-37'36'0,"-9"-3"1"16,-2 16 0-16,-12 2-31 15,1 18-4-15,-5 11 3 16,-2 20-2-16,-7 14 3 0,2 20-1 16,-1 13-1-16,8 9-1 15,5 6 0-15,10-3-1 16,9 0-1-16,10-9-2 15,14-6-4-15,1-21-2 16,18-3-17-16,-14-26-14 16,10-5-2-16,-12-22 1 15,1-5-2-15</inkml:trace>
  <inkml:trace contextRef="#ctx0" brushRef="#br3" timeOffset="60070.4359">7754 6297 116 0,'-9'-13'41'16,"6"-9"1"-16,22 8-2 0,10-4-37 15,13 2-1-15,12-2-4 16,3-4-4-16,15 17-12 16,-18-15-14-16,8 17-10 15,-13-4 1-15,-1 10-2 16</inkml:trace>
  <inkml:trace contextRef="#ctx0" brushRef="#br3" timeOffset="60954.4864">9402 6249 96 0,'-8'-13'37'15,"-9"-3"1"-15,-2 11-3 16,-13-4-30-16,-2 13 0 16,-8 5-1-16,-4 12 0 15,-5 9 0-15,0 7 0 16,3 5-1-16,5 7 0 15,10-4-1-15,13-2 1 16,12-8-1-16,16-6 0 16,14-15-1-16,15-10 0 15,13-14 0-15,10-11-1 16,5-13 1-16,4-7-2 15,-3-8 2-15,-3-3-1 0,-11-1 0 16,-6 4 1-16,-13 4-1 16,-11 10 0-16,-12 9 1 15,-8 14-1-15,-2 12 0 16,-16 17 0-16,3 8 0 15,-2 11 0-15,5 5-1 16,1 2 0-16,7 4-2 16,5-6-2-16,17 5-10 15,-7-23-10-15,21 10-15 16,-6-18-1-16,11 2-1 15,-6-14 1-15</inkml:trace>
  <inkml:trace contextRef="#ctx0" brushRef="#br3" timeOffset="61586.5226">10985 6160 95 0,'0'0'37'0,"-19"-9"1"15,-3 14-1-15,-17 1-32 16,0 8-1-16,-11-1 0 16,5 8 0-16,-3-2-1 15,7 2 0-15,6 0-1 16,14-2 0-16,11 0-1 15,19-4 0-15,13 0-1 0,8-2 1 16,11-2-1-16,6-1 1 16,1 2-1-16,-2 2 0 15,-7-1 1-15,-9 3-1 16,-14-1 1-16,-12 7-1 15,-16-2 1-15,-9 3-2 16,-11 0 2-16,-6-3 0 16,-2 0-2-16,0-10 0 15,11-4-3-15,6-14-4 16,23 8-15-16,8-26-15 15,21 6-1-15,4-12-3 16,19 6 2-16</inkml:trace>
  <inkml:trace contextRef="#ctx0" brushRef="#br3" timeOffset="62165.5557">11351 6248 104 0,'0'0'39'15,"0"0"1"-15,-7-15-1 16,7 15-35-16,0 0-1 15,-17 21 1-15,6 0-2 16,-2 6 1-16,-2 8-1 16,0 5 0-16,-4 1 0 15,1 0-1-15,3-3 0 16,0-6 2-16,7-8-3 15,3-5 2-15,5-19-2 16,13-3 1-16,3-10-1 0,7-12 1 16,5-5-1-16,1-8-1 15,-1-1 1-15,0-3 0 16,-4 2 0-16,-5 6 0 15,-7 3 0-15,-3 8 0 16,-8 6 0-16,-1 17 0 16,0 0 0-16,0 0 0 15,-12 21 0-15,10-2 0 16,4 0 0-16,5 0 0 15,9-2 0-15,7-7 0 16,8-6 0-16,6-7 1 16,4-5-1-16,2-7 2 15,0-4-2-15,-2-2 0 16,-9-3 0-16,-3 3 0 15,-8 3 0-15,-6 4 0 0,-15 14 0 16,0 0 0-16,0 0 0 16,-1 29 0-16,-6 2-2 15,-5 4 1-15,6 9 0 16,-1 1-2-16,13 4-2 15,5-11-4-15,18 3-9 16,-6-23-9-16,24 7-7 16,0-20-6-16,11-3-1 15,-5-15 2-15</inkml:trace>
  <inkml:trace contextRef="#ctx0" brushRef="#br3" timeOffset="62547.5775">12286 6282 110 0,'-13'-11'40'16,"-10"-2"0"-16,2 14 0 15,-13 4-36-15,8 10 0 16,-3 6-1-16,-1 7 0 16,2 5-1-16,5 7-1 15,5-5 1-15,7 3-1 16,11-11 0-16,6-2 0 15,16-15-1-15,10-9 0 16,6-9 1-16,6-11-1 16,3-5 0-16,-5-8 0 15,0 1 0-15,-7-4 0 16,-8 5 0-16,-12 6 0 15,-7 5 0-15,-9 7-1 0,1 12 1 16,-27 5 0-16,9 10 0 16,0 5 0-16,-1 7 0 15,6 1-1-15,6 2-1 16,7-4-2-16,11 0-2 15,4-16-9-15,26 5-9 16,-10-23-8-16,19-1-9 16,-4-14 1-16,12-4-1 15</inkml:trace>
  <inkml:trace contextRef="#ctx0" brushRef="#br3" timeOffset="62766.59">12850 5887 108 0,'-29'19'39'0,"2"26"1"15,-12 6 1-15,11 14-37 16,-7 5 2-16,8 6-3 16,6-3-2-16,7-2 0 15,14-7-3-15,8-15-1 16,16-7-8-16,1-33-16 15,24-3-13-15,-5-21 0 16,15-9-1-16,-5-23 2 16</inkml:trace>
  <inkml:trace contextRef="#ctx0" brushRef="#br3" timeOffset="62953.6008">13250 5803 113 0,'-28'43'41'15,"-2"31"0"-15,-19 8 0 16,3 9-36-16,2 1-1 15,8 1-4-15,7-6-3 16,6-14-5-16,23-1-13 16,-6-29-16-16,20-8-6 15,0-21 2-15,10-10-1 16</inkml:trace>
  <inkml:trace contextRef="#ctx0" brushRef="#br3" timeOffset="63982.6596">14213 5905 82 0,'12'-20'37'0,"-6"-1"-2"15,4 9 3-15,-8 2-34 16,-2 10 0-16,3 13 3 16,-4 13-3-16,-10 12 2 0,1 13-3 15,-8 10 2-15,2 10-4 16,-4 6 3-16,0 6-2 15,1-2-1-15,-4-2 1 16,7-8-3-16,3-8-1 16,11-7-6-16,-3-22-17 15,21-2-15-15,0-22 3 16,18-7-4-16,1-18 1 15</inkml:trace>
  <inkml:trace contextRef="#ctx0" brushRef="#br3" timeOffset="64389.6829">14520 6279 98 0,'-22'6'38'16,"14"11"1"-16,-9 0-1 15,10 10-32-15,-7 3-2 16,6 10 0-16,-3-1-1 15,7 5 2-15,-1-4-3 16,9-4 1-16,1-6-1 16,10-8 1-16,9-11-2 15,8-14 0-15,6-13 0 16,6-10-2-16,8-13 1 15,1-5-1-15,-1-7 1 16,-6-1-1-16,-4-1 2 16,-10 8-2-16,-5 8 2 15,-11 9-1-15,-8 13 0 0,-8 15 0 16,0 0 1-16,-23 29-1 15,4 2 0-15,6 5-1 16,-5 7 0-16,7 1 0 16,6-2-3-16,6-7 0 15,15-2-5-15,-1-21-14 16,26 5-15-16,-5-19-2 15,14-2 1-15,-4-15-2 16</inkml:trace>
  <inkml:trace contextRef="#ctx0" brushRef="#br3" timeOffset="64944.7147">15281 6277 101 0,'-10'13'39'0,"-10"1"0"15,6 16-1-15,-7-3-33 16,3 10-1-16,-1-2 0 15,1 7 0-15,2-6-1 16,2-1 0-16,6-6-1 16,3-6 1-16,7-8-2 15,-2-15-1-15,25-4 1 16,-3-14-3-16,3-6 2 15,3-6-1-15,0-6 1 16,-3-2-2-16,0 0 2 16,-7 1 0-16,-5 7 1 15,-5 5-1-15,-5 3 0 0,-3 9 0 16,0 13 0-16,0 0 1 15,0 0-1-15,-10 24 0 16,10-5 0-16,5 0 1 16,5-1-1-16,7-3 0 15,8-3 1-15,5-8-1 16,6-5 0-16,2-7 1 15,5-2-1-15,-4-7 0 16,0 1 1-16,-5-2-1 16,-6-1 0-16,-5 4 0 15,-9 4 0-15,-14 11 0 16,13-8 0-16,-13 8 1 15,-12 19-2-15,-2 3 1 16,3 5-1-16,-4 2-1 16,7 6-2-16,1-2-1 0,12 5-5 15,-5-20-11-15,31 11-8 16,-13-21-12-16,18-1 1 15,-1-13 0-15,9-2 2 16</inkml:trace>
  <inkml:trace contextRef="#ctx0" brushRef="#br3" timeOffset="65537.7484">16010 6304 73 0,'-7'11'39'0,"-9"1"-2"15,4 13 2-15,-10-2-14 16,8 15-19-16,-2-1-2 15,3 4 2-15,1-2-3 0,4 0 1 16,2-6-2-16,5-6 1 16,3-7-2-16,4-8 1 15,-6-12-1-15,18-3-1 16,-6-13-1-16,2-6-1 15,1-7 2-15,-1-6-2 16,1-5 2-16,0-2-2 16,2-6 2-16,2 2-2 15,2 3 2-15,-1 1 0 16,5 7 0-16,3 7 0 15,-4 7 1-15,3 12-1 16,-7 9 0-16,4 9 1 16,-7 8-1-16,-2 5 0 15,-5 7 0-15,0 0 0 0,-7 4-1 16,-6 1 1-16,-3 1-1 15,-7 0 1-15,-3 2-1 16,-6-4 3-16,-4 0-2 16,-4-6 1-16,0-3-1 15,0-3 1-15,0-6-1 16,2-8 0-16,6-3 0 15,2-4-1-15,7-4 0 16,1 2 1-16,12 2 0 16,-17 1 0-16,5 9 1 15,-1 11 0-15,-2 10 0 16,-5 12 0-16,-4 9 0 15,-7 9 0-15,0 5-1 0,-2 1 0 16,3 2-4-16,1-19-10 16,15 7-11-16,-3-27-14 15,17-10-1-15,0-20-2 16,26-13 1-16</inkml:trace>
  <inkml:trace contextRef="#ctx0" brushRef="#br3" timeOffset="66163.7844">16690 5702 88 0,'-12'12'36'0,"4"7"2"16,-8 1 0-16,10 7-37 15,-4 0 1-15,5 3-1 0,1 0-1 16,6-7 0-16,9-2-2 16,3-15-9-16,20-3-24 15,-3-12 1-15,10-5-2 16,1-11 1-16</inkml:trace>
  <inkml:trace contextRef="#ctx0" brushRef="#br3" timeOffset="66289.7916">16998 5705 75 0,'0'0'35'16,"-9"32"-1"-16,-10-4 1 15,7 7-26-15,-5 1-7 16,2 1-32-16,11-7-2 16,0-6-4-16,9-3 0 0</inkml:trace>
  <inkml:trace contextRef="#ctx0" brushRef="#br3" timeOffset="66966.8303">13823 5630 77 0,'12'0'38'16,"-12"0"-1"-16,-3 18 1 15,-8-8-29-15,5 11-3 16,-3 1-3-16,4 1 1 16,3-1-3-16,3-1 0 0,5-2-4 15,-6-19-2-15,32 21-16 16,-13-24-17-16,7-1 2 15,-3-11-2-15,9-3 2 16</inkml:trace>
  <inkml:trace contextRef="#ctx0" brushRef="#br3" timeOffset="67085.8371">14029 5604 81 0,'0'0'37'0,"-11"15"-2"16,6 10 2-16,-7 1-35 16,4 4-33-16,11 6-1 15,-1-3-2-15,8 4-2 16</inkml:trace>
  <inkml:trace contextRef="#ctx0" brushRef="#br3" timeOffset="67903.8839">17717 6183 77 0,'0'0'36'16,"-11"-13"0"-16,-1 16 1 15,-14-3-28-15,3 16-4 16,-10-1 0-16,4 16 1 16,-4 1-1-16,0 10-1 15,4 2 0-15,13 3-1 16,4-7-1-16,16 1 0 0,6-7 0 15,13-10 0-15,11-11 0 16,9-9-1-16,3-14 0 16,5-11 0-16,1-7 0 15,-7-10 1-15,-4-6-2 16,-7-1 0-16,-9 0 0 15,-13 1 0-15,-11 6-1 16,-10 7-1-16,-9 8 0 16,-6 3 0-16,-2 11-1 15,2 2-2-15,12 12-2 16,1-12-17-16,24 13-16 15,5-9 2-15,25 5-2 16,8-11 1-16</inkml:trace>
  <inkml:trace contextRef="#ctx0" brushRef="#br3" timeOffset="68184.9">18762 5807 76 0,'-8'-39'34'0,"0"7"-1"16,-10 1 2-16,0 13-28 15,-7 3-2-15,-1 20-2 16,-7 15 4-16,0 20 0 15,-5 12-1-15,-1 19 0 16,-2 10-1-16,5 8-1 16,6 0-1-16,7-5-1 0,14-3-5 15,3-20-7-15,22-3-28 16,-4-23-1-16,12-11-1 15,-5-18 0-15</inkml:trace>
  <inkml:trace contextRef="#ctx0" brushRef="#br3" timeOffset="68355.9097">18313 6152 114 0,'0'0'41'0,"2"-23"1"15,25 20-2-15,6-10-37 16,16 0-4-16,21 5-5 15,1-15-20-15,20 14-14 16,-3-9 0-16,6 9-1 0,-6-3-1 16</inkml:trace>
  <inkml:trace contextRef="#ctx0" brushRef="#br3" timeOffset="68900.9407">19746 6168 94 0,'-29'0'37'15,"2"12"0"-15,-12-3 1 16,8 8-33-16,-10-1-1 15,6 3 0-15,4-2-1 16,9-1-1-16,9-5 1 16,13-11-1-16,7 13 0 0,18-9-1 15,5-3 0-15,6 3 0 16,4 0 0-16,-2 3 0 15,-3 6-1-15,-7 4 1 16,-11 6-1-16,-10 5 0 16,-11 3 0-16,-9 2 2 15,-8 0-2-15,-2-6 1 16,1 0-3-16,-1-13-4 15,22 3-20-15,1-17-13 16,15-20 0-16,8-7-3 16,20-7 2-16</inkml:trace>
  <inkml:trace contextRef="#ctx0" brushRef="#br3" timeOffset="69136.9544">20354 5673 95 0,'-34'28'39'15,"11"14"4"-15,-16 3-2 16,10 3-37-16,-5 22 0 16,5 10-1-16,0 4 0 15,4 0 0-15,4-2-2 16,6-5-4-16,7-4-2 15,-1-24-17-15,17 1-18 16,-7-21 1-16,13-7 0 16,-14-22-1-16</inkml:trace>
  <inkml:trace contextRef="#ctx0" brushRef="#br3" timeOffset="69670.985">19982 6167 110 0,'-20'1'39'0,"26"12"1"15,-6-13 0-15,37 15-35 16,-2-12-3-16,16 2 1 16,7-5 0-16,8-1 0 15,2-5-1-15,1 1 0 16,-7-3 0-16,-7 4-1 15,-12-2 0-15,-9 1 1 16,-13 0-2-16,-7 1 0 0,-14 4 0 16,0 0 0-16,0 0 0 15,-14 17 0-15,4 1 0 16,-3 5 0-16,-1 4 0 15,4 6 0-15,0 2 0 16,3 1 0-16,7-3 0 16,6-6 0-16,7-6 0 15,7-8 0-15,7-12 0 16,9-10 0-16,6-10 0 15,1-6 0-15,1-9 0 16,0-4 0-16,-6-2 0 16,-3 1 0-16,-8 4 0 15,-11 4 0-15,-5 9 0 16,-8 8 0-16,-3 14 0 0,-11 7 0 15,1 13 0-15,-3 5 0 16,5 7 0-16,2 1-2 16,11 4-5-16,0-12-4 15,26 6-9-15,-8-23-10 16,29 3-12-16,-3-15 1 15,19-3-1-15,-1-14 3 16</inkml:trace>
  <inkml:trace contextRef="#ctx0" brushRef="#br3" timeOffset="70006.0041">21894 5870 101 0,'1'-22'37'0,"-9"-13"1"16,3 6-2-16,-14-5-31 15,3 4-3-15,-8 1 2 16,-6 11-3-16,-6 8 2 15,-6 15-2-15,-5 11 2 16,-5 13 0-16,-1 10 1 16,5 9-1-16,0 10-1 15,8 8 1-15,6 5-1 16,9 0 0-16,11 1-2 0,8-1-3 15,11-1-5-15,-4-18-11 16,21 5-17-16,-14-16-5 16,7-7 0-16,-9-16-1 15</inkml:trace>
  <inkml:trace contextRef="#ctx0" brushRef="#br3" timeOffset="70197.0151">21281 6237 114 0,'8'-11'40'15,"0"-3"0"-15,14 9-1 16,2-2-36-16,13 1-1 16,11 0-3-16,4-3-2 0,16 11-14 15,-5-11-21-15,13 3-1 16,-4-8 0-16,6 6-2 15</inkml:trace>
  <inkml:trace contextRef="#ctx0" brushRef="#br3" timeOffset="70442.0291">22414 5610 100 0,'-28'-22'38'15,"-1"21"0"-15,-14 7 0 16,7 23-32-16,-16 10 1 15,-1 16-1-15,-5 10-1 16,5 10-1-16,-2 5-1 0,16 2 0 16,4-1-2-16,12-8-2 15,15-5-5-15,2-20-10 16,24 3-17-16,-8-23-8 15,11-5 0-15,-11-18-1 16</inkml:trace>
  <inkml:trace contextRef="#ctx0" brushRef="#br3" timeOffset="70623.0394">21786 6191 126 0,'0'0'41'16,"-13"-11"2"-16,33 11-2 15,5-6-39-15,20-3-3 16,15 3-5-16,1-16-9 0,15 15-15 15,-11-18-12-15,6 5 0 16,-18-10-1-16,-1 3 0 16</inkml:trace>
  <inkml:trace contextRef="#ctx0" brushRef="#br3" timeOffset="71185.0716">23169 5670 103 0,'2'16'38'0,"-11"3"0"16,3 15 2-16,-8 5-36 16,-2 10-2-16,-2 9 1 15,-1 7 1-15,-1 6-2 16,1-2 0-16,1 0 0 15,4-3-2-15,4-4-1 16,1-9-2-16,10-2-5 16,-8-21-22-16,17 0-9 15,-6-20 1-15,9-3-2 0</inkml:trace>
  <inkml:trace contextRef="#ctx0" brushRef="#br3" timeOffset="71369.0821">22947 6185 118 0,'-21'-17'40'0,"9"15"1"15,-2-3-2-15,14 5-34 16,21 3-3-16,5-1-1 16,15-2-2-16,10-6-2 15,18 4-7-15,-3-17-22 16,19 9-8-16,-9-15 0 15,6 6-1-15</inkml:trace>
  <inkml:trace contextRef="#ctx0" brushRef="#br3" timeOffset="71774.1053">23783 5528 108 0,'-19'16'40'15,"4"24"1"-15,-12-2-2 16,-2 18-34-16,-3 9 0 15,0 11 0-15,-5 3 0 16,3 8-1-16,1-4-1 16,4-6-3-16,7-7 0 15,9-7 0-15,5-15 0 16,12-12 0-16,10-15 0 0,9-14 0 15,5-12 0-15,6-10 0 16,-1-9 0-16,1-6 0 16,-2-5 0-16,-1 1 0 15,-8 2 0-15,-5 8 0 16,-4 5 0-16,-14 19 0 15,14-6 0-15,-14 6 0 16,5 30 0-16,-5-6 0 16,6 7 0-16,2 0-5 15,10 6-6-15,-3-17-9 16,27 14-11-16,-8-21-11 15,18 2 1-15,-4-15 0 16,11-1 2-16</inkml:trace>
  <inkml:trace contextRef="#ctx0" brushRef="#br3" timeOffset="72164.1276">24245 6198 111 0,'-23'-22'40'16,"6"15"1"-16,-16 0-1 16,8 9-35-16,-7 8 0 15,1 13-1-15,-2 5-1 16,2 6 1-16,2 3-2 15,7 4-2-15,7-6 0 16,11 0 0-16,7-10 0 16,11-4 0-16,9-11 0 15,10-10 0-15,6-7 0 16,3-10 0-16,2-6 0 15,-4-8 0-15,-3-1 0 16,-4-6 0-16,-8 3 0 0,-8 5 0 16,-10 6 0-16,-7 7 0 15,0 17 0-15,-21-6 0 16,3 17 0-16,1 10 0 15,1 7 0-15,3 2 0 16,6 2 0-16,8-2 0 16,14-2-3-16,7-11-5 15,22 1-5-15,-6-23-10 16,29 8-9-16,-13-21-10 15,14-2 1-15,-4-16 0 16,4-2 2-16</inkml:trace>
  <inkml:trace contextRef="#ctx0" brushRef="#br3" timeOffset="72359.1387">24817 5857 105 0,'-45'61'40'15,"1"20"2"-15,-7-4-2 16,8 15-33-16,2-9-4 15,5-2-1-15,10-12-3 16,7-16-3-16,21-2-22 16,-4-27-15-16,14-5 2 15,-12-19-1-15,28-17-1 16</inkml:trace>
  <inkml:trace contextRef="#ctx0" brushRef="#br3" timeOffset="72524.1482">24552 6124 130 0,'11'-15'44'0,"17"12"-2"15,8-5-3-15,3 6-39 16,24 2-4-16,7-10-10 16,17 17-9-16,-26-18-14 15,11 8-8-15,-14-7 1 16,-6 2-2-16</inkml:trace>
  <inkml:trace contextRef="#ctx0" brushRef="#br3" timeOffset="73541.2061">1514 7861 98 0,'-5'-24'38'0,"5"24"1"15,-27-8-1-15,12 15-31 16,-16 3-2-16,1 12-1 16,-7 6-1-16,1 12 0 15,-1 5-1-15,4 2-2 16,7 3 1-16,7-4-2 15,15-6 1-15,11-9-2 16,20-8 0-16,16-18-2 16,21-7-2-16,11-24-10 15,28 5-20-15,-4-13-3 0,12 1 2 16,-10-7-2-16</inkml:trace>
  <inkml:trace contextRef="#ctx0" brushRef="#br3" timeOffset="73887.2261">2132 7901 94 0,'-43'2'39'15,"5"9"1"-15,-10-2-2 16,6 10-21-16,-6 1-13 16,8 12-1-16,4 1-1 15,9 6-1-15,5 0 1 16,15 3-2-16,11-6 1 15,12-3-1-15,15-9 1 16,9-10-1-16,5-10 0 0,5-9 1 16,1-8-1-16,-3-9 1 15,-6-9-1-15,-7-3 2 16,-9-5-2-16,-6-1 1 15,-8 0-1-15,-10 0 1 16,-4 3 0-16,-5 4-1 16,-4 5 0-16,-4 6-2 15,-2 8 0-15,-4 1-3 16,4 18-6-16,-12-8-13 15,16 21-16-15,-10-7 0 16,12 10 0-16,1-5-2 16</inkml:trace>
  <inkml:trace contextRef="#ctx0" brushRef="#br3" timeOffset="74630.2686">2561 7975 100 0,'2'-10'39'16,"-6"-3"1"-16,4 13-2 15,0 0-32-15,0 0-1 0,0 0-1 16,-6 30-1-16,1-1 0 16,4 8-1-16,-2 2-1 15,1 5-1-15,6-3 1 16,4 0-1-16,5-8 0 15,8-10 0-15,5-8 1 16,7-10-1-16,1-12 0 16,1-7 0-16,0-9 1 15,1-6 0-15,-7-9 0 16,-1-3 0-16,-6-4-1 15,-5 1 1-15,-1 1 0 16,-3 4 0-16,-4 7-1 16,-3 5 0-16,0 13 0 15,-6 14 0-15,0 0-1 0,0 28 1 16,-1 3-2-16,1 3-1 15,4 4 0-15,1-3-4 16,11 3-5-16,-4-20-16 16,25 0-11-16,-5-26-1 15,18-6-1-15,1-17 3 16</inkml:trace>
  <inkml:trace contextRef="#ctx0" brushRef="#br3" timeOffset="74830.2801">3448 7409 113 0,'-19'26'39'16,"-15"13"2"-16,8 25-1 0,-12 11-36 16,14 8 0-16,2 7-4 15,9 1 0-15,10 0-3 16,7-12-2-16,24 0-19 15,-5-22-15-15,21-7-2 16,-4-16 1-16,15-14-2 16</inkml:trace>
  <inkml:trace contextRef="#ctx0" brushRef="#br3" timeOffset="75230.303">3790 7816 115 0,'-32'3'40'0,"-14"6"1"0,9 21-5 16,-4-5-29-16,8 12-2 16,4 2-2-16,11 0-1 15,8-4 0-15,19-9-1 16,9-11 0-16,12-11 1 15,11-12-2-15,7-16 0 16,7-12 0-16,3-14 0 16,0-11 0-16,-2-8 0 15,-3-7 0-15,-5-4 0 16,-6-4 0-16,-5 7 0 15,-9 5 0-15,-7 13 0 16,-12 17 0-16,-8 21 0 0,-14 24 0 16,-10 26 0-1,-6 21 0-15,-6 17 0 0,2 12 0 16,2 4 0-16,9 10-13 15,-3-23-5-15,32 12-11 16,-8-30-9-16,26-3-5 16,7-23-2-16,19-9 3 15</inkml:trace>
  <inkml:trace contextRef="#ctx0" brushRef="#br3" timeOffset="75949.3441">5002 7793 98 0,'0'0'38'0,"0"0"0"15,0 0 0-15,-15 17-33 16,7 7-2-16,-2 6 0 15,2 11-1-15,-5 1 0 16,2 8 0-16,-1-5 0 16,5-2 0-16,1-8-1 15,4-5 1-15,3-8-1 16,-1-22 1-16,19 8-1 15,-3-19 1-15,4-12 0 16,3-7 0-16,4-8 0 0,3-5 0 16,-3-6-1-16,1 2 1 15,-1 1 0-15,-5 9-2 16,-2 7 0-16,-6 11 0 15,-2 8 0-15,-12 11 0 16,11 13 0-16,-8 8 0 16,-2 8 0-16,3 4 0 15,0 6-3-15,3 4 1 16,6 0-2-16,6-6-1 15,11-5-4-15,2-17-6 16,25 6-11-16,-11-27-8 16,17-1-6-16,-5-18-1 15,4-3 3-15</inkml:trace>
  <inkml:trace contextRef="#ctx0" brushRef="#br3" timeOffset="76239.3607">5764 7802 107 0,'-29'0'39'15,"5"19"1"-15,-15-3-1 16,9 16-35-16,-2 3 1 15,11 6-2-15,1 3-1 16,16-1 0-16,7-5 0 16,12-7-1-16,14-7 0 15,7-9-1-15,7-13 1 16,6-12-1-16,-2-8 1 15,-3-11 0-15,-6-5-1 16,-9-4 1-16,-10-2-2 16,-13 0 1-16,-11 6-2 15,-10 4 0-15,-5 6-2 0,-5 5 1 16,3 9-4-16,-3-4-4 15,25 14-14-15,-16-7-7 16,28 5-7-16,4-12-2 16,19 0 3-16</inkml:trace>
  <inkml:trace contextRef="#ctx0" brushRef="#br3" timeOffset="76448.3726">6356 7252 105 0,'-23'38'40'15,"-12"12"1"-15,6 24-2 0,-7 5-35 16,9 15-1-16,7 1-1 16,3 3-1-16,12-2-3 15,5-11-2-15,16-2-16 16,-6-26-18-16,15-9-3 15,-9-20 0-15,7-12-1 16</inkml:trace>
  <inkml:trace contextRef="#ctx0" brushRef="#br3" timeOffset="76634.3833">6125 7792 117 0,'-12'-7'43'0,"1"-6"0"15,23 12-2-15,11-16-37 0,19 2-4 16,19-3-3-16,11-9-10 15,20 12-14-15,-8-14-15 16,17 12-1-16,-11-6 0 16,10 10 0-16</inkml:trace>
  <inkml:trace contextRef="#ctx0" brushRef="#br3" timeOffset="77387.4261">7588 7404 73 0,'8'-16'39'16,"-8"-7"-2"-16,0 23 0 16,-4-11-19-16,4 11-13 15,-7 27-1-15,6 10 1 16,-6 16-2-16,2 13 0 15,-1 11 0-15,2 7 0 16,-2 1-1-16,2 2 0 16,4-7-1-16,0-10-1 15,4-13 1-15,3-15-2 16,0-12 2-16,4-10-2 15,2-13 2-15,3-14-1 16,1-9 0-16,-1-7 1 16,2-8 0-16,2-6 0 0,-1-3 0 15,4-1 0-15,0 2-1 16,-1 1 1-16,0 9 0 15,3 8-1-15,0 10 0 16,-2 9 0-16,-1 10 0 16,-1 10 0-16,-4 7-1 15,1 3 1-15,-9 4 0 16,-5 6-1-16,-7-1 1 15,-10-2-1-15,-13-1 0 16,-13-6 0-16,-9-4 0 16,-8-8-2-16,-1-3 0 15,-3-15-3-15,16 2-10 16,-1-26-11-16,30 6-11 15,10-13-2-15,30 4 0 0,7-7 2 16</inkml:trace>
  <inkml:trace contextRef="#ctx0" brushRef="#br3" timeOffset="77779.4486">8176 7966 100 0,'0'0'40'16,"-12"9"-1"-16,12-9 1 15,0 0-34-15,21 2-2 16,0-6-1-16,10-2 0 16,5-2 0-16,3 0 0 15,1-4-1-15,0-1-1 0,-5-2 1 16,-7-2-1-16,-7-1 0 15,-9-3 0-15,-12 0 0 16,-8 1-1-16,-8 0 1 16,-7 5-1-16,-5 6 0 15,-4 8 0-15,-2 10 1 16,1 7-1-16,4 13 0 15,1 6 0-15,7 6 0 16,7 3 0-16,11 0-1 16,13-7-1-16,14-6-2 15,11-12-6-15,24 2-10 16,-6-30-9-16,24 7-6 15,-6-21-7-15,11-3 0 16,-9-8 1-16</inkml:trace>
  <inkml:trace contextRef="#ctx0" brushRef="#br3" timeOffset="78273.477">9779 7829 97 0,'-9'-22'38'15,"1"10"1"-15,-13-3-1 16,1 13-31-16,-9 3 0 15,1 13-2-15,-6 4-1 16,1 11-1-16,1 5-1 16,3 7 0-16,4 1-2 15,11 2 0-15,10-4 0 0,14-7-2 16,18-3-1-16,10-14-3 15,21-3-4-15,0-24-14 16,25 6-16-16,-9-16 1 16,7 3-1-16,-13-10 2 15</inkml:trace>
  <inkml:trace contextRef="#ctx0" brushRef="#br3" timeOffset="78674.5">10161 7847 99 0,'-18'1'37'0,"11"13"3"15,-5 1-2-15,4 15-32 16,-5 0-1-16,4 9-2 16,-3-2 0-16,8 4 0 0,0-7-1 15,7-3-1-15,5-6 0 16,7-14 0-16,7-9 0 15,6-10-1-15,5-11 2 16,3-8-1-16,1-6 0 16,-2-4 0-16,-1-5 0 15,-3 2 1-15,-5 1-1 16,-4 5 0-16,-4 9-1 15,-7 6 0-15,-5 9 0 16,-6 10 0-16,1 12 0 16,-3 6 0-16,-3 7 0 15,1 9-1-15,-1-3-1 0,10 2 0 16,3-6-2-16,7-12 0 15,16-6-4-15,2-23-9 16,26 4-10-16,-12-34-7 16,19 4-5-16,-4-21-1 15,6 0 3-15</inkml:trace>
  <inkml:trace contextRef="#ctx0" brushRef="#br3" timeOffset="78875.5114">11052 7269 115 0,'-30'33'39'0,"3"26"1"15,-14 6-1-15,12 16-36 16,-3 4 0-16,7 4-2 16,6-8 0-16,10-5-2 0,9-10-2 15,6-16-2-15,14-5-6 16,-12-33-18-16,16-3-11 15,-9-18 0-15,6-7-1 16,-14-14 2-16</inkml:trace>
  <inkml:trace contextRef="#ctx0" brushRef="#br3" timeOffset="79048.5213">10759 7557 117 0,'-6'11'41'0,"3"-1"1"15,20 11-2-15,5-5-37 16,17-1-2-16,15-4-2 15,7-4-4-15,17 11-14 0,-13-20-13 16,11 15-9-16,-10-8-1 16,4 10-1-16</inkml:trace>
  <inkml:trace contextRef="#ctx0" brushRef="#br3" timeOffset="79198.5299">11463 7975 118 0,'-21'15'42'0,"8"1"1"16,-6-15-5-16,19-1-43 15,0 0-16-15,-15-21-17 16,16 10-5-16,-7-5 0 16,3 2-1-16</inkml:trace>
  <inkml:trace contextRef="#ctx0" brushRef="#br4" timeOffset="84064.8083">12146 7207 83 0,'2'-10'37'0,"-2"-8"-2"15,5 7 2-15,-7-5-29 16,2 16-3-16,7-21 0 15,-7 21 0-15,0 0-1 16,0 0-1-16,4 22-1 16,-9 11-2-16,-4 12 1 0,-3 12-1 15,-2 13-1-15,2 10 1 16,-3 5-1-16,2 0-2 15,2 0-1-15,2-15 0 16,13 1-11-16,-4-23-23 16,12-9 1-16,-1-18-2 15,10-10 1-15</inkml:trace>
  <inkml:trace contextRef="#ctx0" brushRef="#br4" timeOffset="84264.8197">12143 7743 90 0,'-19'-13'36'0,"19"13"1"0,0 0 0 16,0 0-32-16,11-15-2 16,12 8-1-16,9-6-1 15,6-4-1-15,9-3-2 16,1-10-4-16,13 7-29 15,-10-13-1-15,4 5-1 16,-15-8 0-16</inkml:trace>
  <inkml:trace contextRef="#ctx0" brushRef="#br4" timeOffset="84466.8313">12570 7139 97 0,'-18'30'34'0,"-3"5"1"16,6 20 1-16,-9 6-32 0,10 15-1 15,-1 6 0-15,3 3-3 16,4 3 0-16,4-11 0 16,9-2-6-16,0-19-10 15,15-3-21-15,3-20-1 16,9-12 0-16,-2-18 0 15</inkml:trace>
  <inkml:trace contextRef="#ctx0" brushRef="#br4" timeOffset="84820.8515">12699 7667 96 0,'-2'24'38'0,"0"-7"1"15,14 7-3-15,5-10-32 16,10-4 0-16,7-11-1 15,9-6-1-15,2-10 0 16,3-6 0-16,-7-6-1 16,-5-1 0-16,-12-1-1 15,-11 0 0-15,-16 4 0 16,-16 7 0-16,-14 9 0 15,-11 7 1-15,-9 11-1 16,-7 11 0-16,3 8 0 16,5 10 1-16,9 4-1 15,13 4 1-15,14 0 0 16,18-5-1-16,19-5 0 0,20-14-2 15,23-2-5-15,4-21-31 16,23 0-1-16,0-13-2 16,7-3 0-16</inkml:trace>
  <inkml:trace contextRef="#ctx0" brushRef="#br4" timeOffset="129316.3964">14298 7607 29 0,'9'-10'33'15,"-3"-6"2"-15,1 0 0 16,-6-10-13-16,4 14-10 15,-16-14-1-15,9 12-3 16,-13-3-1-16,2 8-2 0,-9 2 0 16,-1 9-2-16,-8 5 1 15,-3 12-1-15,-3 4-1 16,-1 10 0-16,-2 5 0 15,3 5 0-15,8 1-1 16,10-1 0-16,8-2-1 16,16-7 1-16,13-4-2 15,17-11-1-15,16-8-1 16,8-8-3-16,20 6-12 15,0-16-20-15,8 4 0 16,-11-9-2-16,8 6 2 16</inkml:trace>
  <inkml:trace contextRef="#ctx0" brushRef="#br4" timeOffset="129758.4218">14918 7635 75 0,'-10'-10'37'15,"-8"-2"0"-15,-2 6 0 16,-11-2-29-16,1 16-2 16,-11 2-1-16,2 13 0 15,-9 4-1-15,4 9 0 16,0 2-2-16,12 2 1 15,8-2-2-15,12-4 1 16,14-8-1-16,18-8 1 16,12-14-1-16,16-6-1 15,12-11 1-15,7-6 0 0,3-11 0 16,4-4-1-16,-6-6 0 15,-2 0 0-15,-9 0 0 16,-9 2 0-16,-15 5-1 16,-10 4 1-16,-16 11-1 15,-7 18 0-15,-11-3 1 16,-12 21-1-16,-4 14 1 15,-2 9 0-15,0 9-1 16,3 4 0-16,10 4-1 16,7-7-1-16,17-3-4 15,8-19-6-15,28-5-25 16,2-18 0-16,17-10 0 15,-1-16-2-15</inkml:trace>
  <inkml:trace contextRef="#ctx0" brushRef="#br4" timeOffset="130018.4367">15715 7046 98 0,'-13'-12'39'15,"-10"9"0"-15,5 20 0 16,-14 5-33-16,15 23-2 15,-5 7 0-15,3 12-2 16,-2 10 0-16,4 9-1 16,2 1-1-16,3 4-1 15,7-4-1-15,4-10-2 16,11-7-2-16,1-24-17 15,19-4-15-15,-1-25-1 0,18-12-1 16,-3-24 0-16</inkml:trace>
  <inkml:trace contextRef="#ctx0" brushRef="#br4" timeOffset="130222.4483">16129 7094 107 0,'-9'14'41'0,"-15"14"0"16,-1 28-2-16,-16 3-33 15,4 18-3-15,0 6 0 16,5 7-2-16,3-1-1 16,5-4-3-16,9-4-2 0,1-21-18 15,23 2-15-15,1-20-4 16,13-10 1-16,0-20-1 15</inkml:trace>
  <inkml:trace contextRef="#ctx0" brushRef="#br4" timeOffset="130592.4695">16157 7678 103 0,'5'30'39'16,"-1"-12"1"-16,23 1-4 15,3-17-33-15,16-8 0 0,7-12-1 16,8-7 0-16,2-6-1 16,-1-6-1-16,-6-1 0 15,-11-2 1-15,-10 2-1 16,-16 2 0-16,-15 8 1 16,-15 7-1-16,-16 9 2 15,-9 12-1-15,-8 10 1 16,-4 13 0-16,-3 10-1 15,7 12 1-15,4 2-1 16,15 3 1-16,10-1-2 16,18-6 0-16,19-6-2 15,15-13-2-15,24-1-7 16,0-25-24-16,25-2-6 15,-6-15 1-15,14-2-1 0</inkml:trace>
  <inkml:trace contextRef="#ctx0" brushRef="#br4" timeOffset="130938.4893">17095 7494 126 0,'-42'30'40'16,"-14"-3"2"-16,14 14-8 15,-1-8-31-15,13 4 0 16,11-8-1-16,10-1-1 15,18-12 0-15,17-15 0 16,16-14-1-16,10-14 2 16,12-9-2-16,4-14 0 15,7-11 0-15,2-9 0 0,-5-3 0 16,-5-2 0-16,-12 5 0 15,-9 9 0-15,-17 13 0 16,-17 20 0-16,-23 22 0 16,-14 26 0-16,-19 21 0 15,-7 17 0-15,-4 12 0 16,3 8 0-16,9 5-3 15,9-14-11-15,35 11-15 16,4-25-13-16,36-6-1 16,10-16-1-16,23-6 1 15</inkml:trace>
  <inkml:trace contextRef="#ctx0" brushRef="#br4" timeOffset="131500.5213">18519 7109 95 0,'0'0'35'16,"16"22"1"-16,-24 7 1 0,6 15-35 15,-12 9 0-15,0 15 0 16,-7 8 0-16,0 7-1 15,-3 0 0-15,4 0-2 16,4-9-1-16,5-12-3 16,12-3-29-16,-1-20-2 15,10-12 0-15,-1-15-1 16</inkml:trace>
  <inkml:trace contextRef="#ctx0" brushRef="#br4" timeOffset="131704.5331">18330 7605 104 0,'-19'7'39'0,"-1"-2"1"16,15 11-1-16,2-4-32 16,16-7-4-16,12-8-2 15,16-8 0-15,11-5-3 16,9-9-2-16,19 3-12 15,-2-19-21-15,12 7-3 16,-8-11 0-16,4 3 0 16</inkml:trace>
  <inkml:trace contextRef="#ctx0" brushRef="#br4" timeOffset="132105.5559">19132 6958 105 0,'-26'39'39'16,"-11"4"0"-16,6 15-1 15,-9 0-34-15,8 8 0 16,0 1 0-16,2 8-1 16,1 1 0-16,2 3-2 15,6-5 1-15,5-4-1 16,4-7 0-16,7-9-1 15,5-10 1-15,8-12-1 16,6-13 1-16,9-15-1 16,5-10 0-16,8-13 0 15,2-9 1-15,2-5-1 16,2-6 0-16,-3 0 1 15,-3 4-1-15,-7 8 0 0,-6 10 0 16,-5 13 0 0,-10 16-1-16,-5 12 0 0,-3 10-2 15,-2 6 0-15,6 8-1 16,0-6-1-16,12 5-3 15,1-18-7-15,23 4-20 16,-2-20-5-16,17-3 3 16,-2-14-2-16</inkml:trace>
  <inkml:trace contextRef="#ctx0" brushRef="#br4" timeOffset="132484.5777">19668 7650 101 0,'-30'-7'39'0,"-12"5"1"0,3 17 0 16,-12 4-31-1,9 11-4-15,0 4-2 0,9 2 1 16,6 0-2-16,14-2 1 16,11-5-2-16,16-10 1 15,16-9-1-15,18-10 0 16,12-12-1-16,7-6 0 15,7-12 1-15,1-6-1 16,-2-8 0-16,-7 1 0 16,-8-2 0-16,-17 4 0 15,-12 5 0-15,-7 6 0 16,-14 11 0-16,-8 19 0 15,-11-2-1-15,-8 22 1 16,-1 12 0-16,-3 6 0 16,5 7-1-16,2 1 0 15,13-2-2-15,10-7 0 0,19-8-2 16,8-22-5-16,31 1-16 15,-6-29-12-15,21-3-2 16,-2-21-1-16,9-7 2 16</inkml:trace>
  <inkml:trace contextRef="#ctx0" brushRef="#br4" timeOffset="132665.5881">20642 7123 117 0,'-32'60'38'0,"-17"9"2"16,8 19-4-16,-3-1-33 15,4 6-2-15,8-5-1 0,5-7-4 16,13-1-7-16,-4-26-22 16,22-1-6-16,-1-26-1 15,8-8 0-15</inkml:trace>
  <inkml:trace contextRef="#ctx0" brushRef="#br4" timeOffset="132815.5966">20279 7560 116 0,'-10'-28'41'16,"-3"3"1"-16,13 25-3 15,18-7-36-15,4 12-6 16,23 12-8-16,4-14-27 16,39 7-4-16,14-10 1 15,32 0-2-15</inkml:trace>
  <inkml:trace contextRef="#ctx0" brushRef="#br4" timeOffset="133274.6229">21702 7037 103 0,'7'-43'38'0,"1"14"1"16,-10 7-2-16,2 22-31 15,-10 16-1-15,0 20-1 16,-5 15-2-16,-2 16 0 16,-7 12-1-16,-3 11 0 15,-4 5-1-15,1-1-1 16,4-3-2-16,5-8-2 15,14-8-4-15,2-24-17 0,20 0-13 16,3-25 0-16,20-8-1 16,4-20 2-16</inkml:trace>
  <inkml:trace contextRef="#ctx0" brushRef="#br4" timeOffset="133665.6453">21967 7537 104 0,'0'0'39'0,"-26"2"1"16,12 17-1-16,-11-4-33 15,7 14-3-15,-1 1 0 16,6 5 0-16,1-2-1 16,6 1 0-16,10-5-1 15,6-4 0-15,12-10 1 0,7-3-1 16,8-11-1-16,4-4 1 15,3-12 0-15,5-10 0 16,-1-6-1-16,-4-8 1 16,-1-5-1-16,-5-2 0 15,-6-1 1-15,-6 2-1 16,-4 9 0-16,-7 5 0 15,-5 12 0-15,-10 19-1 16,0 0 1-16,-8 24 0 16,-5 10 0-16,-3 8-1 15,2 7-1-15,0-1 0 16,8 5-3-16,3-11 0 15,14-1-4-15,2-24-12 0,27 6-12 16,-4-21-7-16,16-3 1 16,-2-15 0-16</inkml:trace>
  <inkml:trace contextRef="#ctx0" brushRef="#br4" timeOffset="134191.6754">22738 7524 106 0,'0'0'38'0,"-21"-10"2"15,11 23-3-15,-11 0-32 16,4 14-1-16,-4 1-1 15,2 7 0-15,-2 1-1 16,5 1 0-16,3-5-1 16,6-2 0-16,4-8 0 15,8-8-1-15,5-8 0 16,7-10 1-16,4-7-1 0,6-9 0 15,-1-11 0-15,2-6 0 16,0-4 0-16,-4-4 0 16,-3 0 1-16,-5 1-1 15,-4 6 0-15,-4 7 0 16,-4 10 0-16,-2 8 0 15,-2 13 0-15,0 0 0 16,-8 29 1-16,6-2-1 16,0 3 0-16,5 3 0 15,4 2 0-15,4-5 1 16,8-6-1-16,6-7 1 15,7-10-1-15,2-7 1 16,5-9 0-16,1-7-1 16,-2-7 1-16,-1-2-1 0,-7-1 1 15,-3 3-1-15,-6 2 0 16,-6 5 0-16,-15 16 0 15,13-7 0-15,-18 19-1 16,-5 9 1-16,-3 9-2 16,-1 6-1-16,2 6-1 15,0 0-1-15,11 10-9 16,-6-21-11-16,27 11-8 15,-3-19-7-15,17-3 0 16,4-16 0-16</inkml:trace>
  <inkml:trace contextRef="#ctx0" brushRef="#br4" timeOffset="134789.7096">23586 7543 85 0,'-15'11'39'15,"-12"4"1"-15,6 19 0 16,-11-3-20-16,8 15-15 15,-1 1 0-15,6 12-2 16,1-2-1-16,7-3-1 16,4-6 0-16,6-6-2 15,2-9 1-15,5-10-1 16,2-11 1-16,6-20-1 15,2-13 1-15,0-7 0 16,1-12 0-16,0-9 1 16,2-9-1-16,0-9 1 0,3-6-1 15,-1 4 1 1,2 4-1-16,0 8 0 0,1 9 1 15,1 10-1-15,0 15 1 16,2 16 0-16,-1 15 0 16,1 13 0-16,-3 6 0 15,0 7-1-15,-1 6 0 16,-1 0 0-16,-4 1 0 15,-3 1 0-15,-9-1 0 16,-8-1 0-16,-10-2-1 16,-7-7 0-16,-10 0 0 15,-10-5 1-15,-5-4-1 16,-5-2 0-16,-4-5 1 15,5 3 0-15,4-6 0 0,2 4 1 16,5 3-1-16,6 0-1 16,1 5 1-16,6 9 0 15,-2 6 0-15,-1 8 0 16,-4 14-1-16,-2 5 1 15,1 2 1-15,-2 2-1 16,7 0-1-16,1-9-2 16,12 1-14-16,-7-31-9 15,27 1-9-15,-6-32-7 16,17 10-1-16,0-29 0 15</inkml:trace>
  <inkml:trace contextRef="#ctx0" brushRef="#br1" timeOffset="138960.9481">1185 9013 94 0,'0'0'36'0,"0"0"-1"16,-7 18 1-16,-5 1-34 16,3 3-1-16,4 4-3 0,-1-3-2 15,9 5 0-15,-2-8-2 16,13 3-3-16,-14-23-11 15,35 10-14-15,-11-20 2 16,8-3-2-16,-3-9 3 16</inkml:trace>
  <inkml:trace contextRef="#ctx0" brushRef="#br1" timeOffset="139094.9558">1434 9014 76 0,'0'0'36'0,"-12"28"-2"16,-2-5 1-16,5 10-26 15,-1 0-6-15,4-6-6 16,13 8-30-16,1-9 0 15,12 0-1-15,5-9-3 16</inkml:trace>
  <inkml:trace contextRef="#ctx0" brushRef="#br1" timeOffset="139725.9919">2100 9513 73 0,'-13'-2'38'15,"-17"-7"-2"-15,0 8 3 16,-18-10-14-16,3 14-20 16,-10-2 0-16,2 9-1 15,-3 6-1-15,2 16 0 16,2 4 0-16,8 14 0 15,6 5-1-15,9 6 0 16,12-4 0-16,9-2 0 16,12-7-1-16,18-16 0 0,13-15 0 15,15-21 0-15,9-19 0 16,12-17 0-16,-1-12 0 15,4-12-1-15,-4-8 1 16,-6 0-1-16,-11 5 0 16,-13 7 0-16,-12 13 0 15,-8 13 0-15,-11 18 0 16,-9 16 0-16,-9 24 2 15,-5 17-2-15,-5 12 0 16,2 9 0-16,2 11 0 16,0 0 0-16,10 0-3 15,6-8 0-15,13-7-3 16,5-21-9-16,20 2-24 0,-7-19-2 15,14-1 1 1,-8-24-1-16</inkml:trace>
  <inkml:trace contextRef="#ctx0" brushRef="#br1" timeOffset="139908.0023">2403 9848 113 0,'0'0'41'0,"-2"19"1"15,2-19-2-15,37 7-33 16,-3-8-4-16,13-7-4 15,11 4-4-15,-6-17-25 16,19 14-10-16,-12-8-1 16,5 11-1-16,-12-4-1 0</inkml:trace>
  <inkml:trace contextRef="#ctx0" brushRef="#br1" timeOffset="140404.0307">3661 8887 95 0,'0'0'37'16,"-4"19"1"-16,-6 19-1 15,-7 14-32-15,3 19-1 16,-2 16 0-16,2 12-2 0,-1 6-1 15,3 7 0-15,4-3-1 16,3-5-2-16,5-5-2 16,-2-25-10-16,9-3-22 15,-5-23-1-15,11-10 0 16,-6-24-1-16</inkml:trace>
  <inkml:trace contextRef="#ctx0" brushRef="#br1" timeOffset="140928.0607">3390 9568 112 0,'-26'-6'39'0,"1"0"1"16,25 6-1-16,-4 17-35 0,25-12-1 15,19-6-2-15,18-6-2 16,17-1-1-16,15-7-1 15,11 1-1-15,5-8-4 16,6 16-7-16,-19-13-20 16,1 16-2-16,-22-7 18 15,-6 17 10-15,-29-2 4 16,-15 3 4-16,-14 4 4 15,-20-7 10-15,3 13 20 16,-22-8 4-16,5 13-18 16,-12-9-7-16,8 11-4 15,-6 0-1-15,7 9-2 16,2 2 0-16,8 5-2 15,6 1 0-15,13 0-1 16,8-5 0-16,11-2-1 0,11-11 0 16,6-10-1-16,5-13 2 15,2-14-4-15,1-12 2 16,-2-14-1-16,-5-7-1 15,-7-10 0-15,-7-3-1 16,-8-2 1-16,-7 5-1 16,-8 3 0-16,-5 10 1 15,-8 8 0-15,-6 17 0 16,-2 8 0-16,1 13 0 15,1 7 0-15,7 11-4 16,-1-8-12-16,17 13-20 16,4-8 0-16,17 2 1 15,2-13-2-15</inkml:trace>
  <inkml:trace contextRef="#ctx0" brushRef="#br1" timeOffset="141460.0911">4794 9500 104 0,'0'0'38'0,"0"0"3"16,-17 9-2-16,7 10-33 15,-12 3-1-15,1 11-1 16,-5 5 0-16,5 3-2 16,0 4 1-16,6-2-1 15,4-7-1-15,5-4 0 16,5-11-1-16,6-11 1 15,5-15-1-15,7-10 0 16,6-12 1-16,2-8-1 0,-1-8-1 16,2-5 1-16,-3-5 0 15,-2 3 0-15,-4 9-1 16,-5 4 1-16,-5 10 0 15,-3 7-1-15,-4 20 1 16,0 0 1-16,0 0-2 16,11 16 1-16,-6 1 0 15,5 2 1-15,1 0-1 16,7 0 0-16,6-7 0 15,4-6 0-15,4-7 0 16,4-5 0-16,3-8 1 16,-3-5-2-16,-2-3 1 15,-3-2 0-15,-6-1 1 16,-6 5-1-16,-7 4 0 0,-5 4 0 15,-7 12 0-15,-4 10 0 16,0 11 0-16,-7 11-1 16,2 9 1-16,0 4-2 15,3 8-1-15,1-4 0 16,11 0-2-16,2-17-5 15,23 6-14-15,-3-31-14 16,20-2-2-16,-2-23 1 16,14-2 0-16</inkml:trace>
  <inkml:trace contextRef="#ctx0" brushRef="#br1" timeOffset="141753.1078">5654 9419 105 0,'0'0'39'16,"-35"-6"1"-16,12 27 1 15,-18 8-34-15,11 11-1 0,0 9-2 16,6 7 0-16,4 2-1 15,11 0 0-15,7-2 0 16,11-8-3-16,13-11 0 16,9-11 0-16,8-17 0 15,4-15 0-15,5-15 0 16,-2-12 0-16,-3-13 0 15,-6-7 0-15,-9-7-2 16,-12-5-1-16,-9 3 0 16,-12 4-2-16,-6 13-1 15,-13 7-1-15,3 25-4 16,-12-7-13-16,17 29-16 15,-1-2 0-15,15 15 0 16,5-4 1-16</inkml:trace>
  <inkml:trace contextRef="#ctx0" brushRef="#br1" timeOffset="142093.1273">6325 9324 109 0,'-35'0'41'0,"4"15"1"15,-13-7-3-15,5 18-35 16,2-1 0-16,9 4-2 16,8 1 0-16,10-4 0 15,14-4-2-15,13-2 1 0,13-8-2 16,11-6 2-16,4 0-2 15,0-2 1-15,-2 3 1 16,-9 4-1-16,-7 4 1 16,-12 8 0-16,-15 3-1 15,-9 5 1-15,-8 0 0 16,-6-1-1-16,-4-1-2 15,2-11-3-15,9 4-8 16,-8-24-18-16,24 2-12 16,-6-15 2-16,20-3-2 15</inkml:trace>
  <inkml:trace contextRef="#ctx0" brushRef="#br1" timeOffset="142408.1453">6714 8758 102 0,'-8'32'39'15,"-7"-4"1"-15,7 9-3 16,-1-7-35-16,6-2-3 0,6-3-2 15,-3-25-9-15,33 18-27 16,-7-30 1-16,15-3 0 16,2-14-2-16</inkml:trace>
  <inkml:trace contextRef="#ctx0" brushRef="#br1" timeOffset="142535.1526">7061 8688 86 0,'0'0'39'16,"-23"33"0"-16,-7-5 2 15,7 10-26-15,-5 2-13 16,-2-7-20-16,15 10-19 15,-4-10-2-15,18 4 0 16,0-14-3-16</inkml:trace>
  <inkml:trace contextRef="#ctx0" brushRef="#br4" timeOffset="152285.7103">7244 9721 54 0,'0'0'33'15,"0"0"0"-15,0 0 0 16,0 0-23-16,0 0 1 15,0 0-1-15,-1 18 0 16,-7-6-2-16,5 13-1 16,-7 1-2-16,3 8-1 15,-3 0-2-15,0 2-3 16,5 5-9-16,-6-19-26 15,14 3-3-15,-3-25 0 16,11 10-1-16</inkml:trace>
  <inkml:trace contextRef="#ctx0" brushRef="#br4" timeOffset="153411.7747">8023 9357 70 0,'0'0'37'15,"2"-14"-1"-15,-2 14 1 16,-6 22-25-16,1 4-8 15,-6 5 0-15,1 13 0 16,-8 3 0-16,2 10-1 16,-4-3 0-16,4 0 0 15,0-11-1-15,7-5 1 16,4-16-2-16,10-10 1 15,-5-12-1-15,24-21 0 16,-4-9-1-16,6-12 1 16,-1-11-1-16,5-4 1 15,-4-11-1-15,2-2 0 16,-2 1 1-16,-3 5-1 15,-2 6 0-15,-6 11 1 0,-2 12 0 16,-5 13-1-16,-8 22 1 16,12 7 0-16,-8 18-1 15,-3 10 1-15,3 5 0 16,1 4 0-16,7-3-1 15,6-5 1-15,9-11-1 16,9-14 1-16,7-15-1 16,9-14 1-16,1-12 0 15,4-7-1-15,0-3 1 16,-10 1-1-16,-6 3 0 15,-10 10 1-15,-11 15-1 16,-9 18 1-16,-8 17-1 16,-8 17 0-16,-7 12 0 15,0 8 0-15,1 6 0 16,1 1-1-16,5-5-1 0,5-12-2 15,15-7-5-15,-4-27-18 16,22 0-14-16,-1-22 2 16,10-1-2-16,-4-21 1 15</inkml:trace>
  <inkml:trace contextRef="#ctx0" brushRef="#br4" timeOffset="153772.7953">8915 9330 98 0,'-14'22'38'0,"10"13"2"16,-1-13-1-16,16 5-34 16,7-13-1-16,16-4-1 0,11-12 0 15,13-7 0-15,7-10-1 16,5-2-1-16,-1-7 0 15,-4-4-1-15,-12-2 0 16,-10 1 0-16,-18 3 1 16,-16 3-1-16,-20 8 0 15,-14 4 0-15,-16 11 0 16,-10 12 0-16,-6 11 0 15,-9 13 1-15,4 12-1 16,3 8 0-16,12 5 1 16,12 6 0-16,16-3-1 15,19-5-1-15,19-8-2 16,19-15-2-16,23 3-14 0,1-28-18 15,22 0-4-15,-4-19 1 16,11-1 0-16</inkml:trace>
  <inkml:trace contextRef="#ctx0" brushRef="#br4" timeOffset="154138.8163">9730 9376 93 0,'-41'-2'39'0,"1"18"2"15,-11-1-2-15,4 15-29 16,-8 3-4-16,7 12 0 15,4-1-2-15,9 4 0 16,11-7-1-16,14-5 0 16,17-11-1-16,15-12 0 0,16-12-1 15,11-12-1-15,10-13 0 16,7-6-1-16,-1-9 1 15,-1-2 0-15,-6-5-1 16,-8 1 1-16,-13 3-1 16,-8 4 1-16,-13 8 0 15,-8 7 0-15,-9 11 0 16,1 12-1-16,-23 14 1 15,1 12-1-15,1 14 0 16,-4 5 0-16,10 6-3 16,-2-2-1-16,15 9-8 15,-3-26-16-15,21 5-12 16,5-25 2-16,18-6-3 15,-1-24 2-15</inkml:trace>
  <inkml:trace contextRef="#ctx0" brushRef="#br4" timeOffset="154516.8379">10158 9350 99 0,'-18'11'39'0,"7"19"1"16,-12-2-1-16,9 17-34 15,-6-2 1-15,5 5-1 16,2-3-2-16,5-1 1 15,5-8-2-15,6-10 0 16,6-11 0-16,5-15-1 16,6-10-2-16,3-15 2 15,4-9-2-15,2-7 1 16,-3-5-1-16,2 0 1 0,-5 1-1 15,-2 6 1-15,-7 7 0 16,-1 10 0-16,-4 10 0 16,-9 12 0-16,9 7-1 15,-7 11 0-15,2 8 0 16,-2 6-1-16,4 8 0 15,-1-2 0-15,6 1-1 16,0-7-2-16,10-1-3 16,-7-20-13-16,20 4-18 15,-6-20 0-15,7-4-1 16,0-17 1-16</inkml:trace>
  <inkml:trace contextRef="#ctx0" brushRef="#br4" timeOffset="154703.8486">10767 9245 102 0,'-6'18'39'15,"-12"6"2"-15,4 23-2 16,-5 3-35-16,-3 11 0 16,5 4-1-16,2 0-2 15,3-1-3-15,3-11-3 16,21 4-21-16,-9-31-13 15,14-8-1-15,-2-24-1 16,11-12 1-16</inkml:trace>
  <inkml:trace contextRef="#ctx0" brushRef="#br4" timeOffset="155122.8725">10854 9035 106 0,'-8'17'40'0,"-7"2"1"16,11 7-1-16,11-3-38 15,-1 7 1-15,3 0-1 16,4 5 0-16,-3 3 0 16,3 2-1-16,-4 3 0 15,-3 6 1-15,-7 2 0 16,-1-4 0-16,-5 0 0 15,-1-8 0-15,-2-6 0 16,2-9-1-16,4-9 1 16,4-15-2-16,7-10 0 0,5-13 0 15,6-9 0-15,3-5-2 16,1-8 2-16,4-1-1 15,-1 2 0-15,0 6 0 16,-5 11 1-16,-4 11 0 16,-2 12 0-16,-4 11 0 15,0 11-1-15,-3 6-1 16,4 10-2-16,-2-3 0 15,9 6-2-15,-3-11-3 16,23 13-12-16,-15-25-15 16,22 7-3-16,-4-18-1 15,10 2 1-15</inkml:trace>
  <inkml:trace contextRef="#ctx0" brushRef="#br4" timeOffset="155636.9019">11588 9419 96 0,'-2'-19'40'0,"-20"-4"2"15,2 14-1-15,-16-1-33 16,3 13-2-16,-5 10-1 15,3 13-2-15,-3 10 1 16,5 8-1-16,8 6 0 16,7-1-1-16,13-2 0 15,10-5-2-15,12-13 0 16,12-13 0-16,11-15 0 15,5-14 0-15,4-13 0 16,1-11 0-16,-2-10 0 16,-2-5 0-16,-6-5 0 15,-4 3 0-15,-8 7-2 16,-7 8 0-16,-9 17 1 0,-12 22 0 15,2 11 0-15,-12 28 0 16,-8 27 1-16,-8 26 1 16,-5 20-1-16,0 16 0 15,-5 8 0-15,3-1 1 16,-1-3-1-16,1-11 1 15,3-20-2-15,5-20 1 16,5-28-1-16,-2-23 3 16,7-22-2-16,0-17 0 15,2-19 0-15,4-17-1 16,4-12 2-16,0-10-1 15,5-4 1-15,7 0-1 16,5 4 2-16,10 5-3 16,5 1 1-16,5 2-4 0,11 13-8 15,-8-12-7-15,20 21-8 16,-14-18-14-16,16 3-2 15,-1-8-3-15,12 0 3 16</inkml:trace>
  <inkml:trace contextRef="#ctx0" brushRef="#br4" timeOffset="156484.9503">12634 8600 47 0,'-10'20'30'16,"-11"9"2"-16,0 9-1 16,2 7-30-16,-1 2 0 15,3-2-8-15,11-6-19 16,7-2-3-16,8-16 1 15,13-10-1-15</inkml:trace>
  <inkml:trace contextRef="#ctx0" brushRef="#br4" timeOffset="156651.96">12849 8636 81 0,'-30'14'38'0,"1"13"0"16,-6 6 0-16,6 5-34 15,6 3-4-15,4-11-18 16,20 8-17-16,6-12-1 15,14-2-2-15,9-8 0 16</inkml:trace>
  <inkml:trace contextRef="#ctx0" brushRef="#br4" timeOffset="157205.9915">13089 9194 85 0,'2'-17'38'15,"-2"17"0"-15,0 0 0 16,0 0-33-16,-8 26-3 15,0 7 1-15,-3 3-1 16,-2 12 1-16,-2-1-1 16,1 7 0-16,4-5 1 0,1-7 0 15,4-7-1 1,5-11 1-16,7-13-2 0,6-13 0 15,7-11 0-15,5-15 0 16,3-8-1-16,1-9 0 16,1-7 1-16,-1-1-1 15,-2 5 1-15,-1 5-1 16,-6 7 1-16,-2 11-1 15,-5 15 0-15,-1 12 0 16,-4 15-1-16,-2 11 0 16,-1 10-1-16,-5 5-1 15,10 4-2-15,-3-2-1 16,11 7-5-16,-6-25-16 15,17 7-13-15,-2-19 2 16,12-5-1-16,-3-17 2 0</inkml:trace>
  <inkml:trace contextRef="#ctx0" brushRef="#br4" timeOffset="157514.0093">13690 9251 79 0,'-10'-14'39'0,"-13"1"-1"16,5 21 2-16,-14 1-25 15,8 20-8-15,-4 2-2 16,9 12 0-16,0 2-2 15,10 5 0-15,4-4 0 16,8-5 0-16,12-6-1 16,10-10 0-16,11-9-1 15,5-10 0-15,6-12-1 16,2-11 0-16,-2-11 0 0,-2-6-2 15,-9-9 1-15,-11-2-1 16,-10-2-1-16,-10 1 0 16,-7 3 0-16,-12 6-1 15,0 9-1-15,-8 3-3 16,12 24-11-16,-11-14-16 15,21 15-4-15,0 0 0 16,0 0 1-16</inkml:trace>
  <inkml:trace contextRef="#ctx0" brushRef="#br4" timeOffset="157717.0209">14235 8767 86 0,'-8'-16'37'15,"8"16"1"-15,-30 26 2 16,15 9-32-16,-6 13-3 15,4 15-2-15,-1 12 1 16,1 11-3-16,3 6-2 16,-2-9-6-16,16 8-25 15,-9-19-5-15,8-5-2 16,-4-23 0-16</inkml:trace>
  <inkml:trace contextRef="#ctx0" brushRef="#br4" timeOffset="157875.03">14026 9186 106 0,'-7'-30'40'16,"15"15"2"-16,-2-1-3 0,11 5-38 16,12 11-10-16,-1-10-28 15,19 8-3-15,3-7 0 16,14 4-2-16</inkml:trace>
  <inkml:trace contextRef="#ctx0" brushRef="#br4" timeOffset="158648.0742">15177 9256 95 0,'-10'-12'37'0,"-9"2"1"15,3 21-9-15,-11-3-23 16,2 15 0-16,-8 7-1 16,2 13 0-16,-2 2-1 15,2 6-1-15,7-4 0 16,7-1 0-16,11-7-2 15,17-9 0-15,16-8-3 16,16-16-1-16,18-3-5 16,1-23-15-16,18 8-16 0,-3-17-1 15,7 5-1-15,-12-11 1 16</inkml:trace>
  <inkml:trace contextRef="#ctx0" brushRef="#br4" timeOffset="160302.1688">15602 9362 76 0,'7'-19'36'0,"2"3"0"15,-4-3 1-15,-5 19-26 16,9-23-5-16,-9 23-2 16,0 0 0-16,0 0 0 15,0 20 0-15,-4 4-1 16,-7 6 0-16,2 3-2 15,1 5 1-15,0 3-1 16,4-4 0-16,6-4 1 0,7-7-1 16,7-7 0-16,8-9-1 15,6-7 1-15,8-11-1 16,1-7 1-16,4-6-1 15,1-6 0-15,-4-1 0 16,-5-5 0-16,-4 3 0 16,-5 0 1-16,-6 3-1 15,-8 1 0-15,0 6 0 16,-6 3-1-16,-3 5 1 15,-3 12 0-15,0 0 0 16,0 0-1-16,9 24-1 16,-6-6-2-16,5 10-1 15,-4-7-4-15,17 5-27 16,-8-9-4-16,11-1 2 0,-4-14-1 15</inkml:trace>
  <inkml:trace contextRef="#ctx0" brushRef="#br4" timeOffset="160526.1814">16538 8786 87 0,'0'0'36'15,"-8"10"0"-15,-2 28 0 16,-15 14-26-16,5 17-6 15,-6 10 0-15,4 10-2 16,1-1-2-16,3-2-3 16,5-3-3-16,-2-15-26 0,14-5-6 15,-4-20 2-15,9-11-2 16</inkml:trace>
  <inkml:trace contextRef="#ctx0" brushRef="#br4" timeOffset="160700.1916">16273 9254 103 0,'0'0'38'0,"0"0"0"16,0 0-1-16,21-8-35 15,2 3-2-15,15 1-5 16,-2-10-31-16,19-1 0 0,0-13-1 15,11 2-1-15</inkml:trace>
  <inkml:trace contextRef="#ctx0" brushRef="#br4" timeOffset="160903.2032">16937 8737 97 0,'-28'49'38'15,"-7"6"1"-15,7 18-1 16,-2 5-32-16,5 11-2 15,-2 0 1-15,7-2-5 16,7-1-1-16,1-10-3 16,17 0-33-16,-11-19 0 0,9-9-2 15,-3-18 0-15</inkml:trace>
  <inkml:trace contextRef="#ctx0" brushRef="#br4" timeOffset="161092.214">16620 9275 109 0,'-15'-11'38'16,"15"11"2"-16,0 0-3 16,14 20-34-16,9-11-4 15,11-3-1-15,15 3-6 16,-3-10-28-16,20 5-2 15,-3-8 0-15,8 6-1 16</inkml:trace>
  <inkml:trace contextRef="#ctx0" brushRef="#br4" timeOffset="161481.2362">17338 9323 96 0,'-20'-6'38'15,"-13"-4"1"-15,4 10-1 16,-10 2-27-16,2 11-6 15,-5 3 0-15,4 12-2 16,-1 5 1-16,7 8-2 16,5-1 0-16,10 0 1 15,10-3-2-15,13-7 0 0,12-10-1 16,11-9 2-16,8-12-2 15,5-13 1-15,6-7-1 16,2-8 0-16,-3-8 1 16,-4-2-1-16,-3-4 0 15,-9 4 0-15,-10 4 0 16,-3 5-1-16,-9 9 1 15,-9 11 0-15,0 10 0 16,-13 12-1-16,3 8 0 16,1 4 0-16,8 8-3 15,1-6 0-15,14 6-6 16,-4-18-21-16,23 5-9 15,-1-18 0-15,17-3-1 16</inkml:trace>
  <inkml:trace contextRef="#ctx0" brushRef="#br4" timeOffset="161962.2637">17904 8788 105 0,'-23'28'38'16,"-11"10"2"-16,11 18-1 15,-8 9-30-15,9 15-3 16,-3 1-2-16,9 4-1 16,3-7-1-16,8 0-1 15,4-8 0-15,2-10 0 16,6-14-2-16,0-15 1 0,2-13-1 16,2-13 1-16,2-12 0 15,0-11-1-15,-1-10 1 16,-1-7-1-16,2-4 1 15,4-5-1-15,1 0 1 16,1 6-1-16,1 8 1 16,4 8 0-16,1 12 0 15,-1 11 0-15,1 11 0 16,1 10 0-16,-4 9 0 15,-1 3 0-15,-6 3 0 16,-5 2 0-16,-6-3-1 16,-9-1 1-16,-10-6 0 15,-10-2 0-15,-7-6 0 16,-7-7 0-16,0-4-1 15,-3-9-1-15,8-3-4 0,-2-19-12 16,25 5-20-16,0-14-3 16,22-1 2-16,5-10-3 15</inkml:trace>
  <inkml:trace contextRef="#ctx0" brushRef="#br4" timeOffset="162240.2796">18543 8616 79 0,'-17'12'39'0,"5"18"2"0,-8 3 1 16,6 24-17-16,-9 2-17 15,2 14-3-15,-5 8 1 16,0 9-3-16,-1 1 0 16,0-3-3-16,4-4-1 15,1-6-2-15,8-6-3 16,0-21-10-16,15-3-24 15,-3-20-1-15,17-9-1 16,-2-19 2-16</inkml:trace>
  <inkml:trace contextRef="#ctx0" brushRef="#br4" timeOffset="162578.299">18499 9390 112 0,'-8'21'40'0,"12"7"0"16,-1-12-1-16,8 2-34 15,15-11-2-15,9-6 0 16,8-10-2-16,4-5 1 16,7-8-2-16,-6-4 2 15,-2-4-2-15,-8-1 0 16,-13-3 0-16,-13 6 1 15,-14 7-1-15,-12 6 0 16,-13 12 1-16,-8 11 0 16,-2 12-1-16,-5 10 1 15,5 10 0-15,5 5 0 16,8 3-1-16,9-2 0 15,11-3-1-15,12-9-3 0,17-1-8 16,-2-21-25-16,27-2-6 16,-3-19 3-16,17-6-3 15</inkml:trace>
  <inkml:trace contextRef="#ctx0" brushRef="#br4" timeOffset="163134.3308">19439 8582 92 0,'0'0'37'0,"-22"18"-1"16,9 1 1-16,-2-2-35 15,2 3-2-15,5-1 0 16,2-2-2-16,12 4-6 16,-3-10-29-16,17-2 3 15,4-8-2-15,13-1 0 0</inkml:trace>
  <inkml:trace contextRef="#ctx0" brushRef="#br4" timeOffset="163261.338">19675 8637 98 0,'-23'-3'37'0,"6"11"1"16,-9 0-3-16,2 2-35 15,9 9-27-15,-3-3-10 16,8 3 2-16,2-4-3 16</inkml:trace>
  <inkml:trace contextRef="#ctx0" brushRef="#br0" timeOffset="168807.6553">20552 9180 74 0,'-1'-15'37'0,"1"15"-1"15,-12-17 2-15,12 17-29 16,-31-14 0-16,7 14-1 16,-13 0-1-16,-4 8-2 15,-7 4-1-15,-1 11-1 16,-4 8-1-16,2 10 0 15,-2 4 0-15,14 10-1 16,2-6 0-16,13 2 0 16,11-7 0-16,13-7 0 15,15-14-1-15,15-11 0 16,14-13 0-16,12-11 1 15,11-13-1-15,4-8 0 0,-1-12 0 16,0 0 0-16,-8-4 0 16,-5 2 0-16,-11 7 1 15,-11 2-1-15,-12 12 0 16,-5 9 0-16,-18 17 0 15,0 0 1-15,-5 19-1 16,-8 7 0-16,-2 6-1 16,1 5 0-16,6 1-1 15,1-2 0-15,10 1-2 16,5-15-2-16,15 6-9 15,-2-22-24-15,16 0 1 16,-4-15-1-16,14-2 0 16</inkml:trace>
  <inkml:trace contextRef="#ctx0" brushRef="#br0" timeOffset="169163.6756">21056 9216 85 0,'-16'1'37'16,"-4"9"0"-16,6 17 2 15,-14-2-20-15,8 10-15 16,-2 2-1-16,2 3 0 15,1-3 0-15,9 1-1 16,2-8 0-16,8-6 0 16,4-10-1-16,10-8 0 15,8-12 0-15,6-10 0 16,5-9 0-16,4-13 0 15,1-5-1-15,4-8 1 16,-4 1-1-16,-1 2 0 16,-4 3 1-16,-6 8-1 0,-5 10 0 15,-5 11 0-15,-5 16 1 16,-6 16-1-16,-6 16 0 15,-4 9 0-15,-1 13-1 16,0 3-1-16,5 5 0 16,2-2-2-16,16 2-5 15,-6-23-18-15,29 3-12 16,-1-20 1-16,17-4-2 15,-2-20 2-15</inkml:trace>
  <inkml:trace contextRef="#ctx0" brushRef="#br0" timeOffset="169527.6965">21872 9214 100 0,'-21'-20'38'16,"-16"6"2"-16,0 22-1 16,-12 10-30-16,3 10-4 15,3 8-1-15,10 6 0 16,9 0-1-16,15-1 0 15,16-12-1-15,18-10 0 16,17-15-1-16,16-15 0 16,10-15-1-16,6-16 1 15,6-12-1-15,0-8 1 16,-3-10-1-16,-10-2 0 15,-11 2-1-15,-11 3 2 16,-15 11-3-16,-8 11 3 16,-15 17 0-16,-17 18 1 0,-9 19-2 15,-13 21 0-15,-4 17 0 16,-1 15-2-16,1 13 1 15,4 5-7-15,17 11-8 16,-4-25-12-16,32 12-14 16,10-16 1-16,25-4-2 15,9-18 2-15</inkml:trace>
  <inkml:trace contextRef="#ctx0" brushRef="#br0" timeOffset="170075.7278">23215 8789 76 0,'1'-14'39'0,"-5"2"-2"15,4 12 2-15,-6 10-18 16,5 9-17-16,-6 6 1 16,1 12-2-16,-4 7 1 15,-3 11-3-15,-2 6 2 16,-4 7-2-16,2-2-1 15,-2 0-1-15,6-2-2 16,-1-11-1-16,10-1-6 16,-5-17-27-16,16-9-2 0,-7-26 0 15,15 13 1-15</inkml:trace>
  <inkml:trace contextRef="#ctx0" brushRef="#br0" timeOffset="170256.7382">23039 9168 101 0,'-21'-7'39'16,"-6"-1"0"-16,12 16 0 15,-6-1-32-15,18 4-3 16,3-11-2-16,30 7-2 16,9-7-2-16,8-14-3 15,22 5-8-15,-6-19-24 16,19-1-3-16,-5-11 2 0,9 2-2 15</inkml:trace>
  <inkml:trace contextRef="#ctx0" brushRef="#br0" timeOffset="170616.7587">23791 8605 99 0,'-34'31'39'16,"7"19"1"-16,-12-3-3 15,9 22-31-15,-4 0 0 16,3 12-3-16,0 1 1 15,2 1-2-15,6-7-1 16,6-9 0-16,6-10-1 16,7-10 1-16,4-14-1 0,9-15 0 15,5-15 1 1,5-12-1-16,5-12 0 0,3-9 0 15,-2-6 1-15,3-3-1 16,-3 2 0-16,-1 1 0 16,-2 11 1-16,-7 5-1 15,-2 12-1-15,-13 8 0 16,16 19 0-16,-12 3-2 15,4 6-2-15,-2 1-2 16,13 12-17-16,-3-17-16 16,15 3 1-16,-3-14-2 15,17 0 3-15</inkml:trace>
  <inkml:trace contextRef="#ctx0" brushRef="#br0" timeOffset="171007.7811">24181 9112 92 0,'-30'1'38'0,"-10"4"2"15,2 17-1-15,-12 3-30 16,7 13-3-16,0 1 0 16,8 8-2-16,7-1-1 15,12 0 1-15,8-6-3 16,16-7 1-16,8-12-1 15,15-9 0-15,8-13-1 16,5-10 0-16,3-12 0 16,3-7-1-16,-2-9 1 15,-5-1-1-15,-6-4 1 16,-10 1 0-16,-5 6 0 0,-10 5 0 15,-5 11 0-15,-9 10 0 16,2 11 0-16,-22 16 0 16,5 7 1-16,1 8-1 15,4 4-1-15,3 1 0 16,8-2-1-16,9-7-1 15,16-7-3-15,4-18-4 16,26 3-17-16,-8-25-14 16,17-1 1-16,-5-21 0 15,12 3 1-15</inkml:trace>
  <inkml:trace contextRef="#ctx0" brushRef="#br0" timeOffset="171178.7909">24859 8804 101 0,'-23'22'39'16,"0"22"1"-16,-14 1-4 15,5 20-32-15,0 5-1 16,0 7-2-16,6 0-3 16,4-7-3-16,17 2-31 15,-12-18-1-15,17-3-2 16,-6-22 0-16</inkml:trace>
  <inkml:trace contextRef="#ctx0" brushRef="#br0" timeOffset="171360.8013">24613 9025 117 0,'0'-14'42'16,"-5"1"1"-16,17 16-3 16,2-1-37-16,13-2-5 15,17 8-8-15,-3-16-14 16,20 13-19-16,-4-8 0 15,13 4-1-15,-9-6 1 16</inkml:trace>
  <inkml:trace contextRef="#ctx0" brushRef="#br0" timeOffset="172214.85">1101 11092 91 0,'0'0'39'15,"0"0"2"-15,0 0-3 16,0 0-33-16,5 11-1 15,0 7-2-15,-2 10 0 16,3 6-1-16,-2 11-1 16,-1 2-1-16,1 7-1 15,0-4-1-15,4 6-9 16,-8-25-26-16,16 0 0 0,-4-27 0 15,12-6-2-15</inkml:trace>
  <inkml:trace contextRef="#ctx0" brushRef="#br0" timeOffset="172370.8589">1208 10842 88 0,'-39'-27'40'16,"-9"5"-3"-16,11 18 0 15,1 10-26-15,12 4-13 16,25 10-30-16,-1-20-4 15,38 24-1-15,0-18-1 0</inkml:trace>
  <inkml:trace contextRef="#ctx0" brushRef="#br0" timeOffset="172731.8797">1817 10977 99 0,'-55'27'37'16,"2"13"0"-16,-4-10 0 15,13 5-34-15,4-3 1 16,18-2-3-16,16-9 1 16,18-6-1-16,17-5 1 15,16-6-1-15,7-4-1 16,8-2 1-16,0 0-1 0,-5 1 1 15,-9 2-1-15,-12 6 1 16,-18 9-1-16,-17 3 0 16,-17 10 0-16,-16 2 1 15,-9 5-2-15,-8 0 1 16,0-2 0-16,1-5-2 15,10-3 0-15,6-14-4 16,24 2-14-16,10-14-19 16,13-16 0-16,10-9-3 15,18-2 1-15</inkml:trace>
  <inkml:trace contextRef="#ctx0" brushRef="#br0" timeOffset="173433.9199">2798 11106 80 0,'15'-24'39'16,"-3"-3"-1"-16,3 15 1 15,-15 12-32-15,19-3 0 16,-17 15-4-16,1 10-2 15,-7 8 1-15,0 7-2 16,-4 4 2-16,2 5-2 16,-2 0 1-16,5-1-1 15,0-7 1-15,7-3 0 16,6-7-1-16,3-12 0 15,7-10 1-15,6-11-1 16,3-10 0-16,0-10 0 16,5-5 0-16,-2-8 0 0,0-1 1 15,-8 0-1 1,0 4 0-16,-9 3 0 0,-1 9 0 15,-6 7 1-15,-8 16-1 16,0 0 1-16,0 0-1 16,6 29 1-16,-6-4-1 15,4 5 1-15,0 1-1 16,7 2 1-16,1-7-1 15,6-3 1-15,3-11-1 16,7-9 1-16,-2-11 0 16,1-11 0-16,2-9 0 15,-6-12 0-15,0-6 0 16,-3-8 0-16,-4-1-1 15,-4-5-2-15,-3 5-2 16,0-5-2-16,7 15-15 16,-12-9-14-16,13 17-5 0,-6-4 0 15,12 15-1-15</inkml:trace>
  <inkml:trace contextRef="#ctx0" brushRef="#br0" timeOffset="173841.9432">3855 10494 102 0,'-14'23'39'16,"-9"-3"2"-16,7 20-2 16,-4 2-34-16,-1 14 1 15,-2 4-3-15,5 10 0 16,0 4-2-16,2-2-1 0,3-4 0 15,6-4-1-15,2-8 1 16,4-8-2-16,2-10 1 16,4-14 0-16,3-7 1 15,3-12 0-15,2-11 0 16,4-10 0-16,0-5 0 15,0-8 0-15,1-4 2 16,0-4 0-16,-3 4-1 16,0 4 1-16,-3 7-1 15,-2 8 1-15,-10 14-2 16,17 10 0-16,-10 13-2 15,-3 11 0-15,1 7 0 16,0 4-2-16,4 6 0 16,4-5-2-16,10-2-3 0,-5-20-13 15,20 4-18-15,-7-23 0 16,10-3-1-16,-6-19 1 15</inkml:trace>
  <inkml:trace contextRef="#ctx0" brushRef="#br0" timeOffset="174218.9646">4161 11113 87 0,'-12'21'40'0,"13"5"-3"15,-1-11 4-15,16 8-36 16,3-16-2-16,13-3 1 15,5-9-2-15,4-7 1 16,1-4-1-16,-1-6-1 0,-6-6 1 16,-2-1 1-16,-10-2-1 15,-13-2 1-15,-7 3-2 16,-10 5 2-16,-11 7-2 15,-8 9 1-15,-9 11-1 16,-2 9-1-16,-7 12-1 16,6 9-1-16,3 5 1 15,7 6-1-15,12 0 2 16,10-3-2-16,14-3 0 15,12-11-1-15,16-4 0 16,5-15-3-16,18 1-8 16,-5-24-14-16,15 5-13 15,-5-15 1-15,5 2-2 16,-11-13 2-16</inkml:trace>
  <inkml:trace contextRef="#ctx0" brushRef="#br0" timeOffset="174518.9817">4813 11015 102 0,'-29'10'38'0,"7"16"0"16,-7 0 0-16,3 12-36 15,7 3 2-15,4 6-3 16,3-3 1-16,10-2-2 16,4-6 1-16,4-5 0 15,-1-9 0-15,5-10 0 16,-10-12 0-16,18-11 0 15,-8-12 0-15,-3-9 0 16,0-8 1-16,0-9-2 16,1-5 2-16,0 0 0 0,1 1-1 15,2 5 1-15,2 7-2 16,2 9 0-16,7 7-2 15,-1 12 0-15,8 13-8 16,-7-9-10-16,18 24-14 16,-11-8-8-16,11 8 2 15,-7-5-2-15</inkml:trace>
  <inkml:trace contextRef="#ctx0" brushRef="#br0" timeOffset="174879.0025">5218 11054 85 0,'-2'22'38'15,"2"-22"2"-15,19 13 0 16,-6-12-30-16,15-3-6 16,1-7 0-16,5-3 1 15,-2-3-3-15,-1-4 2 16,-5 0-3-16,-8-2 2 15,-7-1-2-15,-10 2 1 16,-13 1-2-16,-6 0 0 16,-9 7 0-16,-7 4 1 15,-5 8 1-15,-5 8-1 16,-3 10 1-16,3 11-1 15,1 10-1-15,9 7 0 16,5 5 0-16,14 1-1 16,11-4 0-16,14-4-2 0,18-8 0 15,17-16-4-15,25-4-6 16,0-27-10-16,30 1-18 15,-7-19-1-15,12-3-2 16,2-17 1-16</inkml:trace>
  <inkml:trace contextRef="#ctx0" brushRef="#br0" timeOffset="175675.0481">6460 10989 95 0,'0'0'41'0,"-2"-18"-1"15,2 18 1-15,0 0-36 16,0 0-1-16,0 0-1 16,-4 30-2-16,-3-1 2 15,-1 12-3-15,-2 1 2 16,1 9-3-16,-2-3 2 15,5-3-2-15,4-6 2 16,3-10-1-16,8-12 1 16,12-17-1-16,5-15 1 15,6-9-1-15,6-13 0 16,3-7 1-16,0-6 0 15,-1-5 1-15,-3 4-1 16,-7 4 1-16,-7 9-1 0,-3 11 0 16,-9 8 0-16,-11 19 1 15,0 0-2-15,4 15-1 16,-10 12 1-16,2 7-2 15,0 4 1-15,4 5 0 16,4-1 1-16,5-4-2 16,5-6 2-16,9-10-1 15,1-9 2-15,8-10 0 16,-1-10 0-16,0-11 0 15,2-10 0-15,-4-7 1 16,-4-7-1-16,-3-3 0 16,-3-4-2-16,-4 2 1 15,-5 4-2-15,-2 3 0 16,-3 12-2-16,-4 3-3 0,-1 25-5 15,5-22-10-15,10 34-8 16,-15-12-11-16,17 23 1 16,-5-12 0-16</inkml:trace>
  <inkml:trace contextRef="#ctx0" brushRef="#br0" timeOffset="176044.0692">7345 11003 86 0,'-9'12'39'16,"9"4"0"-16,0-16 2 15,4 17-24-15,8-17-12 16,12-2 0-16,7-7-2 16,7 0 1-16,3-5-2 0,2-1 0 15,-2-4-1-15,-3 2 1 16,-11-1-1-16,-10 1-1 15,-12-1 1-15,-10 2-1 16,-12 1 0-16,-12 3 1 16,-4 4-1-16,-6 6 0 15,0 6-1-15,-2 11 2 16,3 9-1-16,5 8 0 15,9 6-1-15,9 3 0 16,10 2 1-16,11-1-2 16,17-4 0-16,13-11-5 15,21-4-2-15,7-19-11 16,35 9-9-16,-5-23-13 15,24 1-1-15,7-12 0 16,14 2 1-16</inkml:trace>
  <inkml:trace contextRef="#ctx0" brushRef="#br0" timeOffset="176743.1092">9106 10896 94 0,'-13'-11'39'16,"-13"0"1"-16,0 13-2 15,-11 3-32-15,2 11 0 16,-8 10-3-16,2 7-1 16,-2 9 1-16,5 4-2 15,5 0 1-15,11 1-1 16,7-7 1-16,15-3-2 15,9-12 1-15,13-12 0 16,11-11 0-16,8-12-1 16,7-6 1-16,1-9-1 0,3-7 1 15,-5-3 0-15,0-3-1 16,-8 2 1-16,-4 2-1 15,-9 4 0-15,-7 3 0 16,-5 7 0-16,-7 9 0 16,-7 11-1-16,0 0 1 15,-4 26 0-15,-4 8-1 16,1 12 0-16,0 15 1 15,-2 14-1-15,1 10 1 16,1 8 1-16,-1 1-1 16,0 3 1-16,0-5-1 15,-5-5 0-15,-3-11 0 16,-6-13 0-16,-4-12 0 15,-10-14-2-15,-1-15 1 16,-10-14-2-16,-1-14 1 0,0-16-1 16,2-8 0-16,2-17-2 15,17-1-7-15,-5-26-11 16,32 15-9-16,1-14-8 15,20 11-1-15,6-4 1 16</inkml:trace>
  <inkml:trace contextRef="#ctx0" brushRef="#br0" timeOffset="177193.1349">9566 11067 100 0,'0'0'40'0,"0"0"3"16,0 0-2-16,22 1-38 15,1-7 2-15,5-2-2 16,7-1 0-16,2-4-1 15,4-2 0-15,-5 1-1 16,-1-3 1-16,-10 1-1 16,-5-3-1-16,-9 3 1 15,-11 0-1-15,-14 1 0 16,-5 2 0-16,-9 4 1 15,-6 6-1-15,-6 6 1 16,-2 9-1-16,0 6 1 0,0 9 0 16,7 5 0-16,11 5-2 15,10-1 1-15,13-2-1 16,14-7 1-16,17-10-2 15,22-9 1-15,15-14-3 16,18-10 0-16,1-15-3 16,18 0-8-16,-14-24-10 15,15 7-10-15,-18-17-6 16,-6 4-1-16,-19-13 2 15</inkml:trace>
  <inkml:trace contextRef="#ctx0" brushRef="#br0" timeOffset="177396.1465">10509 10314 105 0,'-18'18'41'0,"-8"9"2"15,4 23 0-15,-10 2-39 16,7 19 1-16,3 4-4 16,1 5 2-16,4 1-2 15,5-1-1-15,3-7-1 16,4-8-2-16,6-10-2 15,-1-17-9-15,12 2-14 16,-14-24-14-16,2-16-1 16,0 0-2-16,8-19 4 15</inkml:trace>
  <inkml:trace contextRef="#ctx0" brushRef="#br0" timeOffset="177553.1555">10220 10844 116 0,'0'-10'42'15,"19"12"1"-15,1-5-1 0,13 5-38 16,10 0-3-16,9-3-3 15,14 3-9-15,-8-15-15 16,16 7-16-16,-16-8-1 16,0 0-3-16,-10-12 2 15</inkml:trace>
  <inkml:trace contextRef="#ctx0" brushRef="#br0" timeOffset="221313.6584">11836 10810 46 0,'8'-12'32'16,"-8"12"0"-16,0 0 0 16,-23-8-26-16,9 16 1 15,-9-7 1-15,5 15 2 0,-11-3-3 16,1 12 0-16,-3-2-1 15,2 10-1-15,0-2-1 16,8 6-2-16,3-3 0 16,10 2-2-16,7-4 1 15,10-6-2-15,10-4 1 16,10-11 0-16,6-6 0 15,3-9 1-15,4-7-1 16,-2-10 0-16,-2-5 1 16,-6-7 0-16,-8-2-1 15,-10-3 0-15,-8-1-1 16,-11 1 1-16,-4 4-2 15,-6 3 2-15,0 4-3 16,-6 4-2-16,9 10 0 16,-2 0-2-16,14 13-3 0,0 0-14 15,0 0-11-15,0 0-1 16,29 9 1-16,-6-3 2 15</inkml:trace>
  <inkml:trace contextRef="#ctx0" brushRef="#br0" timeOffset="221726.6821">12224 10760 69 0,'11'-5'36'16,"-11"5"0"-16,0 0 1 16,-16-11-29-16,7 21-1 15,-7 2-2-15,3 13 0 16,-6 2-1-16,4 10-1 15,1 1 0-15,5 3-2 0,0-3 1 16,13-2-1-16,10-11 0 16,10-6-1-16,9-11 1 15,9-14 1-15,6-10-1 16,9-7 1-16,-1-8-1 15,-1-7 1-15,-4-3-2 16,-7 1 2-16,-9 2-2 16,-12 7 0-16,-6 5 0 15,-10 10 0-15,-7 16 0 16,0 0 0-16,-20 14 0 15,7 8 0-15,-1 6 0 16,3 2 0-16,4 2-1 16,5 0 0-16,11-3-2 0,5-7-1 15,13-4-1-15,6-12-6 16,17 8-14-16,-8-20-17 15,12 0 4-15,-9-10-1 16,3 4 3-16</inkml:trace>
  <inkml:trace contextRef="#ctx0" brushRef="#br0" timeOffset="222004.698">12958 10858 74 0,'-12'7'38'16,"-8"2"-2"-16,8 12 1 16,-8-1-30-16,12 12-2 15,-3-4 0-15,9 4-3 16,0-7 1-16,10 1-1 15,1-11 0-15,6-7 0 0,0-12 1 16,4-6 0-16,-1-11 0 16,1-4 1-16,-4-7-2 15,-1-3 0-15,1-4-1 16,-1 2 1-16,0 0-1 15,0 6-1-15,2 2 0 16,3 3-1-16,6 9-2 16,-1-6-11-16,19 17-24 15,-11-8-3-15,15 11 1 16,-3-7-2-16</inkml:trace>
  <inkml:trace contextRef="#ctx0" brushRef="#br0" timeOffset="222726.7393">14150 10777 77 0,'12'-10'38'0,"-12"10"-2"15,0 0 1-15,-9 16-32 16,-3 6-1-16,-3 3 0 16,2 9 0-16,-7 2-2 15,6 4-1-15,0-2 1 16,7 0-1-16,2-5 0 15,10-4-2-15,6-8 1 16,6-8 0-16,7-11 0 16,9-8 1-16,3-8 0 15,2-6 1-15,2-8-2 16,-3-2 2-16,-4 0-1 15,-7-1 1-15,-2 4-1 0,-10 4 1 16,-7 7-3-16,-7 16 2 16,4-13-1-16,-4 13 0 15,-4 17 0-15,4 0 0 16,2 5 0-16,1 3-1 15,7 1 0-15,1-1 0 16,8-1 1-16,3-7-1 16,3-4 1-16,3-7-1 15,1-7 2-15,-4-5 0 16,-3-8 0-16,-2-5 2 15,-5-5-2-15,-3-4 1 16,-3-2-2-16,-3-4 0 16,2 0-2-16,-3-2-1 15,12 6-5-15,-8-8-7 0,17 19-22 16,-11-1-2-16,8 16 2 15,-5 3-3-15</inkml:trace>
  <inkml:trace contextRef="#ctx0" brushRef="#br0" timeOffset="223784.7998">15141 10934 85 0,'0'0'37'0,"-4"-22"0"16,4 22 2-16,-37-12-31 15,13 13-3-15,-5 3-1 16,0 11-1-16,-3 3 0 16,5 8-2-16,-2 3 0 0,7 2 0 15,6 1-1-15,7 1 0 16,9-7 0-16,10-4-1 15,9-9 2-15,7-7-1 16,8-9 0-16,7-8 0 16,-1-8-1-16,1-5 0 15,-8-7 1-15,-5-4 2 16,-7 0-2-16,-8-1 1 15,-9 1-1-15,-7 4 2 16,-5 6-2-16,-3 5 2 16,1 6-2-16,-1 7 0 15,11 7 0-15,0 0 0 16,0 0 0-16,11 19 1 15,5-10-1-15,7 3 1 0,5-2 0 16,2 0 0-16,3 0 0 16,-3 0 0-16,-1 0 0 15,-4 4-1-15,-5 0 0 16,-3 2 0-16,-7 3-1 15,-5 0-1-15,-7 4 1 16,-1-1-1-16,-4 1 1 16,-5 0 0-16,3-3 1 15,-2-2-1-15,2-6 1 16,9-12 0-16,0 0 0 15,0 0 0-15,9-13 1 16,5-10-1-16,4-8 1 16,1-4 1-16,4-5-1 0,-1-1 1 15,-1-1-1-15,-2 5 1 16,-4 6-1-16,-4 4 1 15,1 14-2-15,-12 13 0 16,16-5 0-16,-9 15 0 16,7 5-1-16,4 5 0 15,6-2-1-15,6 2 0 16,7-3-1-16,9-5-2 15,6-1 0-15,-1-8-1 16,4-1 1-16,-9-7 0 16,-5 2 2-16,-10-6 2 15,-12-3 2-15,-12 2 1 16,-14-4 2-16,-7 5 1 15,-16-2 1-15,-1 9-1 0,-7 2-1 16,3 9 0-16,-5 5-1 16,5 10 0-16,3 9-2 15,5 4-1-15,9 4 0 16,11-1 0-16,9-3 0 15,12-4-1-15,12-15 1 16,10-12-1-16,12-14 2 16,6-15-1-16,5-19 2 15,4-11 0-15,-2-14-1 16,-4-11 1-16,-6-8 0 15,-8-1-1-15,-5 1 0 16,-10 15 1-16,-8 11-3 16,-11 17 1-16,-11 28-1 15,-8 28 1-15,-9 26 0 0,-4 19 0 16,-1 17-2-16,-2 3-5 15,16 16-6-15,-7-17-9 16,26 9-8-16,-1-27-7 16,25 1-7-16,6-11-3 15,16-9 4-15</inkml:trace>
  <inkml:trace contextRef="#ctx0" brushRef="#br5" timeOffset="229473.1251">17668 10976 76 0,'-14'-23'39'0,"6"1"-1"15,-11-7 0-15,3 9-30 16,-7-1-4-16,0 8-1 15,-9 3 0-15,-1 12 0 16,-6 6 0-16,0 10-1 16,-4 9 0-16,6 7-2 15,-1 5 0-15,9 5 0 16,7 0 0-16,10 2 0 15,11-5-1-15,16-3 0 16,12-12 2-16,15-7 0 16,9-14 0-16,9-10-1 15,7-14 0-15,5-11 1 0,-1-9 0 16,-5-7 2-16,-10-3-1 15,-9 1 0-15,-13 2 0 16,-8 8 1-16,-13 7-2 16,-10 10 2-16,-3 21-3 15,-20-1 0-15,4 20 1 16,-4 10-3-16,2 8 0 15,4 6 0-15,6 2 1 16,7-1-3-16,12-8 0 16,15-11-3-16,20-8-7 15,2-24-24-15,26-9 1 16,-1-24 0-16,17-7-2 0</inkml:trace>
  <inkml:trace contextRef="#ctx0" brushRef="#br5" timeOffset="229669.1364">18575 10177 106 0,'-33'38'37'0,"4"28"2"16,-7 12-3-16,10 16-29 15,-8 8-5-15,5 5 0 16,3-1-4-16,7-8 1 15,5-6-3-15,3-14-4 16,12-3-20-16,-6-26-13 16,10-8 2-16,-4-25-2 15</inkml:trace>
  <inkml:trace contextRef="#ctx0" brushRef="#br5" timeOffset="230210.1673">18198 10761 101 0,'-11'-9'39'0,"-6"4"0"15,15 17 0-15,2 6-31 16,14-3-6-16,12-2-1 16,12-1 0-16,14-1 0 15,8-5-2-15,10 2-1 16,5-6-1-16,7 4-1 15,-3-5-3-15,5 8-4 16,-17-11-4-16,0 10 1 0,-21-11 2 16,-2 6 5-16,-16-5 5 15,-14-4 3-15,-14 6 2 16,-11-13 7-16,-3 18 5 15,-19-13-1-15,5 17-1 16,-16-1-4-16,3 15-2 16,-6 4-3-16,2 12-2 15,2 6 1-15,6 3-3 16,9 3 2-16,12-1-2 15,11-5 0-15,14-8-1 16,16-11 2-16,13-12 0 16,13-14-1-16,6-12 1 15,4-12-1-15,-2-8 0 16,-2-11 1-16,-10-5 0 0,-9-4 0 15,-15 0 0-15,-14 1-1 16,-9 7 0-16,-14 6 0 16,-7 10 0-16,-8 11-3 15,-3 6 0-15,5 14-2 16,3 1-1-16,17 14-5 15,-5-11-17-15,29 12-11 16,1-11 1-16,21 6-1 16,4-10 2-16</inkml:trace>
  <inkml:trace contextRef="#ctx0" brushRef="#br5" timeOffset="230745.1979">19395 10880 104 0,'0'0'38'0,"17"1"2"16,-17-1-2-16,-12 16-30 15,-2 0-4-15,-3 9-1 16,-2 3-1-16,0 6-2 15,-1 3 0-15,1 2 0 16,1-2-1-16,4-1 0 16,8-9 0-16,0-6 0 15,6-8 1-15,0-13 1 16,16-6-1-16,0-12 0 15,3-10 2-15,3-6 0 16,0-6-1-16,1-4 1 16,-1 2 0-16,1 2 0 15,-6 8-1-15,-3 4 1 16,-4 12-2-16,-10 16 0 0,14-4 1 15,-14 4-1-15,4 25 0 16,0-3 0-16,3 1 1 16,3-2-3-16,5-2 2 15,7-5-2-15,7-7 2 16,5-2 0-16,6-13 1 15,1-5 0-15,-1-7-1 16,2-4 3-16,-4-4-3 16,-5 0 2-16,-7 2 0 15,-4 2-2-15,-10 6 0 16,-3 6 0-16,-9 12 0 15,0 0 0-15,-7 27 0 16,-6 3 0-16,-2 6-3 16,0 6 1-16,1 5-1 15,1-2-3-15,7 3-1 0,1-16-7 16,20 8-14-16,-8-21-14 15,23-3 1-15,-1-19 0 16,16-3 0-16</inkml:trace>
  <inkml:trace contextRef="#ctx0" brushRef="#br5" timeOffset="231081.2171">20380 10724 113 0,'-31'-1'40'0,"4"17"2"16,-19-1-3-16,12 12-35 15,-5 0-1-15,8 5 0 16,8-1-1-16,10 1 0 0,12-7-1 16,13-3 0-16,9-7-1 15,13-3 1-15,7-6-1 16,3-2 0-16,1-3 0 15,-3 0 0-15,-6 1 0 16,-7 2-1-16,-9 7 0 16,-9 0-1-16,-15 9 1 15,-8 2-1-15,-12 7 1 16,-4 2-1-16,-7 2-1 15,-5-1-3-15,7 6-6 16,-14-19-14-16,22 7-16 16,-3-15 1-16,18-3-2 15,-2-16 1-15</inkml:trace>
  <inkml:trace contextRef="#ctx0" brushRef="#br0" timeOffset="234983.4403">21955 10561 96 0,'2'-39'37'0,"-9"-7"2"15,4 9-4-15,-17-2-31 16,4 10-3-16,-8 6 2 15,-1 18 0-15,-5 7-1 16,-3 21 1-16,-5 14-2 16,1 19 4-16,-3 14-5 15,4 10 4-15,4 8-5 16,5 4 0-16,7 0-1 15,5-4-1-15,11-7-2 16,8-16-4-16,16-1-23 0,-3-23-8 16,11-8 1-16,-8-18 0 15</inkml:trace>
  <inkml:trace contextRef="#ctx0" brushRef="#br0" timeOffset="236190.5094">21455 10951 108 0,'-22'-12'38'0,"22"12"3"16,-2-11-3-16,27-1-34 16,4 4-1-16,13 3-2 15,7-2 1-15,6 2 0 16,-1 3-1-16,-1 4-1 15,-5 5 1-15,-8 4-1 0,-8 8 0 16,-8 4-1-16,-10 5 0 16,-7 4-1-16,-7 0 2 15,-7 0-2-15,-1-3 1 16,-4-3-1-16,2-5 1 15,2-7-1-15,8-14 2 16,-12 9 0-16,12-9 0 16,6-18 0-16,4-4 1 15,5-6 1-15,5-3-1 16,3-5 1-16,4 3-1 15,2-1 1-15,0 4-1 16,2 4 2-16,-3 6-3 0,2 6 1 16,1 3 0-16,3 1-1 15,-2 4 1-15,4 0-1 16,4 0 0-16,-1 1 0 15,-1 2 1-15,-4 0-1 16,-6 1 0-16,-4 1 0 16,-9 2 0-16,-15-1 0 15,1 12 0-15,-14-1 0 16,-9 6 0-16,-5 2 0 15,-7 9 0-15,-2 2-2 16,-1 3 1-16,3 2-1 16,10-1 1-16,8 0 0 15,12-4 0-15,14-6 0 16,14-9 1-16,10-6 0 15,13-9 1-15,9-8-1 16,2-10 0-16,-5-5 1 0,0-8 0 16,-10-2 0-16,-11-1-1 15,-10-2 2-15,-12 3-2 16,-14 1 2-16,-10 9-1 15,-6 3-1-15,-5 6 0 16,1 6 0-16,3 3 0 16,5 6 0-16,16-1 0 15,0 0 0-15,25 15 0 16,13-8 0-16,11-3 0 15,9-1 0-15,8-1 0 16,4-1 0-16,-3 2 1 16,-6-2-1-16,-12 4 0 15,-10-1 0-15,-11 5 1 0,-15 4-1 16,-13 6 0-1,-12 4 0-15,-11 3-1 0,-5 5-1 16,-4 2 2-16,-2-1-2 16,4-2 0-16,5-3 0 15,10-7 2-15,15-20-2 16,0 0 2-16,24 0 0 15,4-20 2-15,4-8 0 16,3-7-1-16,2-5 1 16,-5-4 0-16,-3 5-1 15,-9 2 1-15,-7 7-1 16,-7 8 0-16,-6 8-1 15,0 14 1-15,-20 0-1 16,7 13 0-16,3 3 0 16,2 2 0-16,9 1 0 0,7-2 0 15,10-3 0-15,11-7 1 16,12-5-1-16,4-5 0 15,7-7 1-15,0-2 0 16,0-6-1-16,-3-1 2 16,-3-2-2-16,-6-1 0 15,-8 4 0-15,-6 4 0 16,-5 5 0-16,-8 6 0 15,-13 3 0-15,11 23 0 16,-12 2 0-16,-6 12-3 16,-4 1-1-16,4 8-1 15,-2-6-5-15,11 12-10 16,-3-16-22-16,20 2-1 15,1-15 0-15,20-4 0 0</inkml:trace>
  <inkml:trace contextRef="#ctx0" brushRef="#br0" timeOffset="236340.5179">24010 11112 112 0,'-42'-4'41'0,"8"3"-2"15,-6-2-9-15,-2-5-68 16,16 6-4-16,-8-4 1 15,10 6-2-15</inkml:trace>
  <inkml:trace contextRef="#ctx0" brushRef="#br0" timeOffset="236903.5501">20557 10138 105 0,'9'-11'38'16,"-9"11"-1"-16,0 0-3 0,-9 11-32 15,2 4 0-15,-5 5 0 16,1 5-2-16,-1 1-1 16,4-1 0-16,8 2-4 15,2-11-4-15,23 5-16 16,-5-19-14-16,15-1 3 15,0-15-2-15,7-1 3 16</inkml:trace>
  <inkml:trace contextRef="#ctx0" brushRef="#br0" timeOffset="237030.5574">20812 10155 108 0,'0'0'37'15,"-13"0"3"-15,-5 8-3 16,7 11-30-16,-3 1-4 16,5 0-6-16,8 13-18 0,-4-15-15 15,8 8-5-15,-3-9 2 16,7 4-3-16</inkml:trace>
  <inkml:trace contextRef="#ctx0" brushRef="#br0" timeOffset="237683.5948">17106 10256 90 0,'-6'20'35'0,"-3"-2"-3"16,5 9 4-16,-8-3-36 15,10 4 0-15,7-2-4 16,0-14-8-16,9 4-23 15,3-12 1-15,13-2-1 16,1-13 0-16</inkml:trace>
  <inkml:trace contextRef="#ctx0" brushRef="#br0" timeOffset="237842.6038">17474 10132 80 0,'-14'-9'38'16,"5"21"0"-16,-11-2 0 15,8 20-16-15,-5-4-20 0,8 3-1 16,5 4-6-1,-3-4-31-15,16 2-4 0,-1-10 2 16,10 1-4-16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3T01:00:28.54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1325 1317 53 0,'23'-58'30'16,"-23"58"2"-16,16-64 2 15,-16 64-29-15,18-56 2 16,-18 56 3-16,0 0-3 15,10-57 2-15,-10 57-1 16,0 0-2-16,-25 8-2 16,15 38-1-16,-4 31-2 15,-4 23 1-15,-25 0-1 0,0 18 0 16,-1 1-1-16,6-7-1 15,12-27 2-15,6-15-2 16,6-19 2-16,8-15-2 16,9-25 3-16,12-22-1 15,6-22 0-15,5-11 1 16,3-15 0-16,3-11 2 15,-2-16-2-15,-30 86 0 16,30-95 0-16,-12 43-1 16,-2-2 1-16,-2 4-2 15,1-3 1-15,-15 53 0 16,32-91 0-16,-32 91-2 15,34-84 2-15,-34 84-1 0,37-78 0 16,-37 78 0-16,0 0 0 16,67-56 2-16,-67 56-2 15,85 26 1-15,-27 39-1 16,1 24 2-16,-14 2-3 15,0 16-1-15,-10 5 0 16,-4-6-3-16,-10-15 0 16,-7-29-6-16,9-7-26 15,-19-24-2-15,3-8 0 16,-7-23 1-16</inkml:trace>
  <inkml:trace contextRef="#ctx0" brushRef="#br0" timeOffset="180.0103">1402 1647 105 0,'-40'0'39'15,"3"2"0"-15,25 6-1 16,9 6-35-16,27-18-1 16,21-7-2-16,21-10-1 15,26-7-2-15,13-15-5 16,-39 20-26-16,3-6-5 15,4 0 3-15,2-2-3 16</inkml:trace>
  <inkml:trace contextRef="#ctx0" brushRef="#br0" timeOffset="443.0254">2728 965 96 0,'0'0'41'0,"0"0"0"15,0 0-1-15,0 0-36 16,0 0 1-16,-25 17-3 16,14 60 1-16,-5 24-2 15,3 34 1-15,-16-19-2 16,9 21 1-16,-3-1-3 15,3-15-4-15,9-20-3 16,-7-29-29-16,22-14-2 16,-2-25 1-16,16-15-2 15</inkml:trace>
  <inkml:trace contextRef="#ctx0" brushRef="#br0" timeOffset="1428.0817">2445 1499 110 0,'-21'2'40'15,"0"6"0"-15,18 10 0 16,9-7-39-16,16-1 0 16,17-5 0-16,17-2 0 15,11-3-1-15,13-7 0 16,6-1-1-16,5-7-1 15,-1 0 0-15,-7-4 0 16,-8 3-1-16,-17 3 1 16,-12 3 0-16,-13 5 2 15,-19 4 0-15,-14 1 1 0,-18 26 2 16,-10 2 0-16,-11 8 1 15,0 13 0-15,-12 8 0 16,3 8-1-16,4 2 0 16,9 0-1-16,12-7 0 15,17-6-1-15,18-13 0 16,19-20-1-16,19-21 0 15,20-21 0-15,12-16-1 16,5-17 1-16,1-7-1 16,-8-10 0-16,-11 0 0 15,-19 3 1-15,-12 11-1 16,-25 6 0-16,-21 18 1 15,-15 13 0-15,-16 14 0 0,-7 7 1 16,-1 11-1-16,4 4 1 16,5 1-2-16,10 6 1 15,14-8 0-15,14-15 0 16,31 12 0-16,7-17 0 15,11-6 0-15,7-2 0 16,4-4 1-16,-2 0-1 16,-3 4 0-16,-11 4 1 15,-8 13-1-15,-9 5 1 16,-10 10-1-16,-12 8 1 15,-6 3-1-15,-9 9 1 16,-3 6-1-16,-4 0 0 16,0-3 0-16,1-2-1 15,1-10 1-15,8-4-1 0,4-9 1 16,3-17 1-16,19-7-1 15,-3-13 1-15,9-11-1 16,0-10 1-16,4-8 0 16,-1-5 1-16,-2 0-2 15,-5 7 0-15,-6 6 0 16,-2 8 0-16,-6 13 0 15,-7 20 0-15,0 0 0 16,-2 20 0-16,-3 6 0 16,5 6 0-16,0-1 0 15,6 2 0-15,7-5 0 16,6-10 0-16,13-11 0 15,7-13 0-15,6-9 0 16,5-11 0-16,1-10 0 16,1-3 0-16,-7-1 0 0,-3 3 0 15,-11 7 0-15,-8 9 0 16,-11 14 0-16,-12 7 0 15,-1 32 0-15,-7 4 0 16,-4 7 0-16,-2 7 0 16,5 3 0-16,4 4 0 15,9-9-8-15,4-19-8 16,30-7-23-16,-3-21-4 15,20-4 2-15,-1-21-1 16</inkml:trace>
  <inkml:trace contextRef="#ctx0" brushRef="#br0" timeOffset="1750.1001">4829 1447 100 0,'7'-61'43'16,"-8"48"0"-16,-26-4-1 16,1 21-21-16,-15 7-17 15,9 16-2-15,-4-1-2 16,14 12 0-16,8 0 0 15,21-7 0-15,10-5 0 16,16-8 0-16,6-6 0 16,5-7 0-16,0 0 0 15,-1-5 0-15,-6 1 0 16,-5 0 0-16,-5 3 0 15,-12 4 0-15,-10 6 0 16,-12 3 0-16,-6 7 0 16,-6 6 0-16,-5 1 0 0,-3 4-2 15,2 0-2-15,-1-5-2 16,18-3-12-16,-7-18-22 15,30-3-2-15,2-17 1 16,22-4-1-16</inkml:trace>
  <inkml:trace contextRef="#ctx0" brushRef="#br0" timeOffset="1900.1087">5314 1838 121 0,'-23'55'41'15,"-13"-6"0"-15,13 0-4 16,9-5-65-16,-3-21-12 15,17-6-3-15,0-17 2 0,20-5-4 16</inkml:trace>
  <inkml:trace contextRef="#ctx0" brushRef="#br0" timeOffset="2795.1599">5957 1345 90 0,'0'0'37'0,"36"-65"1"0,-36 65 2 15,0 0-32-15,21-18 0 16,-20 42-1-16,-16 15-4 15,-8 23 1-15,-8 15-1 16,2 15-1-16,-5 2 0 16,8-2-1-16,0-20-1 15,4-11 1-15,4-14 0 16,5-12-2-16,4-20 2 15,9-15 0-15,4-40 0 16,10-11 0-16,5-17 0 16,-19 68 1-16,26-95 0 15,-8 39 0-15,-2-5-2 16,1 1 0-16,-3-4 0 15,3 8 0-15,-1-1 0 0,-1 6 0 16,-4 4 0-16,-11 47 0 16,22-71 0-16,-22 71 0 15,0 0 0-15,25-61 0 16,-25 61 0-16,46-9 0 15,-46 9 0-15,0 0 0 16,57 44 0-16,-57-44 0 16,62 26 0-16,-62-26 0 15,73 11 0-15,-73-11 0 16,80-3 0-16,-80 3 0 15,79-18 0-15,-79 18 0 16,75-24 0-16,-75 24 0 16,63-16 0-16,-63 16 0 15,38 28 0-15,-15 20 0 0,-24 23 0 16,-14 1 0-16,3 18 0 15,3 8-3-15,11-3-6 16,13-34-6-16,26-9-23 16,-5-27-3-16,22-8 2 15,-1-22-2-15</inkml:trace>
  <inkml:trace contextRef="#ctx0" brushRef="#br0" timeOffset="3118.1783">7131 1441 114 0,'-25'-6'39'16,"3"19"2"-16,-16 10-2 15,14 25-33-15,-11-2-2 16,7 8-1-16,5 6 0 16,9 0-1-16,6-1 0 0,9-7 0 15,12-11-2-15,13-9 0 16,8-17 0-16,10-12 0 15,4-17 0-15,1-13 0 16,-1-12 0-16,-4-9 0 16,-6-5 0-16,-13-10 0 15,-14 2 0-15,-8 0 0 16,-13 9 0-16,-7 10 0 15,-2 7 0-15,-4 7-2 16,6 13-3-16,4 4-2 16,13 11-14-16,12-11-18 15,20 8-1-15,-32 3 1 0,0 0-1 16</inkml:trace>
  <inkml:trace contextRef="#ctx0" brushRef="#br0" timeOffset="3335.1908">7744 992 112 0,'0'0'41'0,"44"-66"2"16,-44 66-1-16,0 0-38 16,0 0 0-16,30-3-1 15,-35 60-1-15,-12 39-2 16,1 35 0-16,-17 4-3 15,12 6-1-15,12-2-12 16,2-23-23-16,29-42-4 16,-5-23 2-16,16-16-1 0</inkml:trace>
  <inkml:trace contextRef="#ctx0" brushRef="#br0" timeOffset="3689.2111">8037 1557 113 0,'7'11'41'0,"18"1"1"16,-1-8-2-16,16-6-38 16,8-5 1-16,10-9-1 15,-1-1 0-15,1-7-1 16,-9-4 0-16,-6-4 0 15,-43 32 1-15,0 0-1 0,32-52 0 16,-32 52 0-16,0 0 1 16,-17-53-2-16,17 53 0 15,-48-10 0-15,-13 12 0 16,-10 13 0-16,-1 17 0 15,-3 8 0-15,3 12 0 16,22 18 0-16,17 2 0 16,37-11 0-16,21-14 0 15,15-13-7-15,26-12-12 16,1-19-22-16,23-7-2 15,0-17 1-15,9-5-2 16</inkml:trace>
  <inkml:trace contextRef="#ctx0" brushRef="#br0" timeOffset="3982.2278">9064 1360 82 0,'0'0'42'0,"0"0"-1"15,-9-22 1-15,-8 23-17 16,-10 9-20-16,-3 5-1 16,-14 7 0-16,1 13-1 15,-14 3-1-15,14 11 1 16,0-5-1-16,11 5-2 15,13-8 0-15,14-5 0 0,17-13 0 16,16-9-4-16,21-10-3 16,5-14-17-16,31 1-18 15,3-15-1-15,16-1 0 16,-1-9 0-16</inkml:trace>
  <inkml:trace contextRef="#ctx0" brushRef="#br0" timeOffset="4575.2617">9574 1357 106 0,'-15'6'40'0,"11"11"2"15,-8 2-4-15,4 6-33 16,-4 5-1-16,3 8 0 16,-2-1-2-16,2 0 1 0,1-6-2 15,7 0 1-15,5-9-1 16,7-7 0-16,10-7-1 15,8-10 1-15,5-11-1 16,8-3 1-16,1-7-1 16,1-12 0-16,-1 1 1 15,-4-7-1-15,-6 3 0 16,-7 2-1-16,-26 36 1 15,0 0 0-15,29-65 1 16,-16 50-2-16,-14 5 1 16,1 10 0-16,-4 21-1 15,5 8 1-15,-9 6-2 16,13 8 0-16,1-1-3 15,4-1-1-15,18-7-11 0,-7-17-22 16,25-7-2-16,-4-21 0 16,15-12 0-16</inkml:trace>
  <inkml:trace contextRef="#ctx0" brushRef="#br0" timeOffset="4786.2736">10476 1001 113 0,'0'0'44'0,"5"-20"1"16,-25 42-4-16,-6 42-37 16,-9 33-2-16,0 26-1 15,-10-18-3-15,23-3-2 16,18-14-8-16,10-37-27 0,23-8-3 15,-2-20 0-15,12-13-1 16</inkml:trace>
  <inkml:trace contextRef="#ctx0" brushRef="#br0" timeOffset="5156.295">10616 1453 113 0,'4'28'41'0,"-6"-4"1"16,18 2-3-16,2-11-35 15,15-5-1-15,7-10 0 16,9-10-1-16,4-6-1 16,4-5 0-16,-2-6 0 0,-3-3 0 15,-52 30 0-15,0 0-1 16,56-50 3-16,-56 50-3 15,0 0 0-15,24-51 0 16,-24 51 0-16,-22-18 0 16,-12 12 0-16,-10 12 0 15,-7 15 0-15,-6 6 0 16,4 12 0-16,11 10 0 15,7 3 0-15,31-6 0 16,20-10-3-16,16-13-2 16,23-2-4-16,5-25-15 15,26-2-17-15,-3-12-2 16,15-11 2-16,-12-8-2 15</inkml:trace>
  <inkml:trace contextRef="#ctx0" brushRef="#br0" timeOffset="5426.3104">11497 1361 120 0,'9'-42'42'0,"-32"27"2"15,1 12-2-15,-13 6-39 16,11 10-1-16,2 6-2 16,16 1 2-16,10-3-2 15,20 1 0-15,8-4 0 16,8 3 0-16,0-1 0 15,-3 2 0-15,-3 1 0 16,-9 4 0-16,-7 0 0 16,-14 5 0-16,-13-2 0 0,-9 0 0 15,-8-6 0-15,-7-1-2 16,-3-4-3-16,-7-16-11 15,18 3-18-15,-9-12-10 16,16-4 1-16,-4-11-1 16</inkml:trace>
  <inkml:trace contextRef="#ctx0" brushRef="#br0" timeOffset="6291.3599">12933 1666 92 0,'-47'-18'38'0,"4"2"0"16,-10-10 0-16,5-4-33 0,2-8-2 15,46 38 0-15,-44-55 0 16,44 55-3-16,-37-74 2 15,37 74-3-15,-33-91 2 16,24 41 0-16,-1-1 0 16,6-16-1-16,-2 6 1 15,11 1 0-15,0 2 0 16,0 5 0-16,-5 53 0 15,24-91-1-15,-24 91 0 16,29-60 0-16,-29 60 0 16,0 0-1-16,50-6 2 15,-50 6 1-15,26 47-1 16,-13 46 0-16,-17 22 0 0,-11 18 1 15,-18 0-1-15,-15-29 2 16,-4-9-2-16,8-18-1 16,15-33 0-16,17-14 0 15,18-13 0-15,27-17-1 16,23-13-3-16,17-17-8 15,36-12-26-15,-3-8-3 16,-44 25 1-16,3-2-2 16</inkml:trace>
  <inkml:trace contextRef="#ctx0" brushRef="#br0" timeOffset="7151.4091">13947 1078 93 0,'9'-59'39'0,"-9"59"0"16,0 0-1-16,5-56-35 16,-5 56 1-16,0 0 0 15,-23 29-1-15,1 33 0 16,-7 20-1-16,4 14 2 15,-7-10-2-15,12 5 0 16,-1-12-2-16,11-15 1 16,3-26 0-16,7-16 0 15,0-22-1-15,19-10 1 16,-2-20 0-16,4-14 0 0,-21 44 0 15,26-57 0-15,-26 57 0 16,25-75-1-16,-25 75 1 16,26-80-2-16,-26 80 2 15,21-81-2-15,-21 81 1 16,20-78-1-16,-20 78 1 15,10-62 0-15,-10 62 0 16,0 0 1-16,0 0-1 16,0 0 1-16,0 0-1 15,51-42 2-15,-51 42-1 16,0 0 0-16,69 40 0 15,-69-40 1-15,70 26 0 16,-70-26-2-16,85 12 0 16,-85-12 0-16,91-3 0 0,-43-4 0 15,-48 7 0-15,90-23 0 16,-90 23 0-16,80-30 0 15,-80 30 0-15,64-21 0 16,-64 21 0-16,0 0 0 16,35 21 0-16,-31 32 0 15,-14 21 0-15,1 18-2 16,-8-14-3-16,12 12-1 15,10-3-9-15,5-32-10 16,26-15-15-16,-11-19-1 16,17-8 0-16,-4-19 1 15</inkml:trace>
  <inkml:trace contextRef="#ctx0" brushRef="#br0" timeOffset="7475.4276">14991 1411 107 0,'0'0'40'0,"-2"-57"2"15,-3 44-1-15,-14-2-36 16,-4 16-1-16,-4 14-1 15,-7 15 0-15,3 8-2 16,8 8 1-16,7 5-1 16,14 1 0-16,9-5-1 15,7-5 1-15,10-9-1 16,4-10 0-16,9-16 0 15,4-7 1-15,2-17-1 16,-3-14 0-16,-7-11 1 16,-5-13-2-16,-28 55 0 15,19-63-1-15,-19 63 0 16,-4-68-1-16,4 68-1 0,-14-55 0 15,14 55-2-15,-26-46-2 16,26 46-9-16,-21-30-14 16,8 14-8-16,13 16 1 15,0 0-2-15</inkml:trace>
  <inkml:trace contextRef="#ctx0" brushRef="#br0" timeOffset="7877.4506">15694 1313 115 0,'9'-28'42'16,"-51"26"2"-16,-12 15-2 0,-27 8-38 16,-1 15 0-16,-5 10 0 15,11 6-4-15,18-2 0 16,33 1 0-16,21-11 0 15,22-6 0-15,25-14 0 16,13-15 0-16,15-15 0 16,9-15 0-16,6-18 0 15,-86 43 0-15,84-61 0 16,-84 61 0-16,88-79 0 15,-48 32 0-15,-4 0 0 16,-36 47 0-16,63-91 0 16,-63 91 0-16,34-80 0 15,-34 80 0-15,21-67 0 16,-21 67 0-16,13-11 0 0,-22 30 0 15,-10 18 0-15,-7 37-7 16,4 17-8-16,4-2-10 16,29 3-15-16,10-18-2 15,31-33-1-15,-1-17 0 16</inkml:trace>
  <inkml:trace contextRef="#ctx0" brushRef="#br0" timeOffset="8256.4723">16166 1425 104 0,'-24'20'41'0,"14"9"2"16,2-6-2-16,20-12-27 0,8 2-12 15,17-8 0-15,9-7-1 16,8-8 0-16,2-7 0 15,3-7 0-15,-4-6 0 16,-8-4 0-16,-47 34-1 16,0 0 2-16,51-55-2 15,-51 55 0-15,0 0 0 16,12-50 0-16,-41 33 0 15,-5 17 0-15,-21 9 0 16,2 18 0-16,-19 7 0 16,10 16 0-16,2 3 0 15,23 5 0-15,20-11 0 16,20-8 0-16,27-11 0 15,19-17-3-15,24-14-4 16,11-23-9-16,32-9-11 0,-67 6-11 16,13-3-1-16,-1-8-3 15,5-3 0-15</inkml:trace>
  <inkml:trace contextRef="#ctx0" brushRef="#br0" timeOffset="8436.4826">17088 1017 112 0,'40'-90'45'15,"-40"90"-1"-15,0 0 1 16,1-68-41-16,-1 68 1 15,-17 25-5-15,-15 31 0 16,-13 40 0-16,7 30 0 16,-4-1-5-16,19-21-10 15,27-10-17-15,5-22-11 16,24-39-2-16,0-16 1 0,13-11 1 15</inkml:trace>
  <inkml:trace contextRef="#ctx0" brushRef="#br0" timeOffset="8795.5031">17567 1226 115 0,'0'0'45'0,"-51"-31"1"15,12 39-2-15,-7 7-42 16,2 11 1-16,-1 8-3 0,23-3 0 16,13-1 0-16,29-6 0 15,13-11-3-15,8-3 3 16,0-4 0-16,0-3 0 15,-6-2 0-15,-7 4 0 16,-12 5 0-16,-13 5 1 16,-12 4-1-16,-8 5 0 15,-8 3 0-15,-3 0 0 16,3 4-2-16,-4-6-2 15,10 1-6-15,-1-18-11 16,29 5-11-16,-9-13-11 16,25 2 0-16,3-9-2 15,15 3 2-15</inkml:trace>
  <inkml:trace contextRef="#ctx0" brushRef="#br0" timeOffset="8932.511">17993 1681 110 0,'-17'-4'20'15,"-3"-7"-19"-15,3-5-2 16,2-5-42-16,9 5-2 16</inkml:trace>
  <inkml:trace contextRef="#ctx0" brushRef="#br1" timeOffset="13430.7682">1392 2289 56 0,'16'-5'34'0,"2"0"-1"15,5 0 1-15,-1-4-19 0,7 6-9 16,-1-3-3-16,5 2-1 15,0-1-1-15,6 3 0 16,-1-1-1-16,5 0 1 16,5 1-1-16,4 0 0 15,4-1 1-15,6 1 0 16,6 0-1-16,8 0 1 15,5-4-1-15,8 2 1 16,8-4 0-16,7 1 0 16,6-1-1-16,7 6 1 15,3-1-1-15,7 3 0 16,5-2 0-16,1 1 0 15,4 4 0-15,9-2-2 16,9-5 2-16,5-4 1 0,9 0-1 16,6-2 2-16,8-3-2 15,8 3 2-15,3-1-1 16,9 3 1-16,-1 6-1 15,3 0 0-15,3 2 0 16,7-2-1-16,3 4 1 16,3-1-1-16,11-1 0 15,4 0 0-15,2-3 0 16,12 0 0-16,4-2 0 15,-1 1-1-15,2 0 1 16,0 1 0-16,-5 1-1 16,3 0 1-16,-3 2 0 15,4 2 1-15,0-1-2 16,7-1 2-16,4 0-1 0,9-3 0 15,6 0 1-15,3-2-1 16,3 0 1-16,2-2-1 16,-4 2 0-16,1 2 0 15,-3-1 0-15,-2 3 1 16,-3 1-1-16,-4 0 0 15,2 2 0-15,-5 1 1 16,0-1-1-16,-3-3 0 16,-2 0 0-16,1-2 0 15,-6 0 0-15,0-4 0 16,-9 3 0-16,-6-3 0 15,-16 2 0-15,-4 0 0 16,-20-1 0-16,-16 2 0 16,-19-2 0-16,-17 4 0 15,-17-4 0-15,-9 2 0 0,-16-1 1 16,-10-2-1-16,-16 1 0 15,-8 0 0-15,-15-1 1 16,-9 4-1-16,-15-2 0 16,-12-1-1-16,-9 2-3 15,-17 4-3-15,5-14-29 16,-17 5 0-16,12 9-2 15,-27-14 0-15</inkml:trace>
  <inkml:trace contextRef="#ctx0" brushRef="#br2" timeOffset="17498.0009">1598 3011 57 0,'0'-17'34'0,"-3"-3"0"15,3 8 0-15,-4-5-10 16,4 17-19-16,0 0-2 16,0 0 0-16,0 0 0 15,-11 28 1-15,1 4-2 16,1 15 1-16,-6 13-1 15,-1 14 1-15,-7 9-1 0,2 7 0 16,-3-1-1-16,2-4 1 16,0-10-1-16,5-11 0 15,7-17 0-15,4-18-1 16,6-29 1-16,0 0 1 15,16-27-1-15,3-15 0 16,4-15 0-16,4-14 1 16,2-10-1-16,0-6-1 15,0 0 1-15,1 0 0 16,-1 4 0-16,-5 9-1 15,-3 14 1-15,0 14-1 16,-2 7 1-16,0 14-1 16,1 7 1-16,3 18 0 15,1 15-1-15,5 7 1 0,1 13-1 16,1 9 1-16,3 13-1 15,0 15 1-15,-3 11-1 16,-6 6-2-16,-7 3 1 16,-8 3-1-16,-3 0 0 15,-9-11-4-15,2 4-8 16,-15-28-24-16,7-7-1 15,-12-26 1-15,10-8-2 16</inkml:trace>
  <inkml:trace contextRef="#ctx0" brushRef="#br2" timeOffset="17663.0101">1618 3584 104 0,'-35'-21'39'0,"17"13"1"16,3-9-2-16,27 9-33 15,13-13-3-15,20-4-2 16,24 0-10-16,6-16-27 15,26 3-2-15,7-11-1 16,16 8 0-16</inkml:trace>
  <inkml:trace contextRef="#ctx0" brushRef="#br2" timeOffset="18361.0501">3113 3412 88 0,'-1'-26'38'16,"6"12"1"-16,-5-5-1 16,0 19-33-16,0 0-1 15,10 5 0-15,-13 18-1 16,-2 16-1-16,-5 7 0 15,-2 9-1-15,-2 3 1 16,3 1-1-16,-3-6 0 16,2-7-1-16,4-9 1 15,4-13 0-15,2-12 0 0,2-12-1 16,15-24 1-16,-1-7 0 15,1-13-1-15,6-8 2 16,-1-7-2-16,2-5 1 16,-1-1-1-16,-2 7 1 15,-3 9-2-15,-1 7 2 16,-6 15-1-16,0 9 0 15,-9 18 0-15,13 5 0 16,-6 14 0-16,1 6 0 16,1 7 0-16,5-2 0 15,5 1 0-15,5-6 1 16,7-8-1-16,4-9 1 15,7-14-1-15,1-9 1 0,4-14 0 16,1-6-1-16,-3-5 0 16,-6-4 0-16,-4 3 1 15,-8 4-2-15,-7 7 1 16,-7 5-1-16,-6 14 1 15,-7 11-1-15,-2 12 0 16,-5 15 0-16,-1 9-1 16,-3 9 0-16,4 9-1 15,0 0-2-15,6 8-1 16,4-15-8-16,17 4-23 15,0-23-2-15,16-1 0 16,1-22-2-16</inkml:trace>
  <inkml:trace contextRef="#ctx0" brushRef="#br2" timeOffset="18682.0686">4170 3300 90 0,'-31'4'38'0,"5"21"1"15,-9-1 1-15,11 14-28 16,-5 5-8-16,9 8-1 15,8 0 0-15,12 0-1 16,8-3 0-16,10-7-1 16,11-8 1-16,5-13-1 15,6-12 0-15,2-11-1 16,-1-14 0-16,-5-11 1 15,-6-8-2-15,-12-9 0 16,-7-2-1-16,-10-4 0 0,-7 5-3 16,-11 3 2-16,-3 12-1 15,-6 5-1-15,6 17-2 16,-6-1-6-16,22 23-20 15,4-13-3-15,2 23 0 16,14-14-2-16</inkml:trace>
  <inkml:trace contextRef="#ctx0" brushRef="#br2" timeOffset="19065.0904">4833 3200 108 0,'-47'16'41'0,"-18"0"0"15,4 22-1-15,-6 2-36 0,7 9-1 16,6 5 1-16,11 7-2 16,16-1 0-16,16-9-1 15,20-9 0-15,16-18 0 16,22-20 0-16,15-16 0 15,8-24-1-15,13-18 0 16,0-20 1-16,-3-10-1 16,-6-8 0-16,-11-4 0 15,-15 1 0-15,-13 10 0 16,-14 17 0-16,-13 14-1 15,-12 23 0-15,-8 25 1 16,-14 25-1-16,-3 28 1 0,-8 21-2 16,1 14 0-16,5 14-2 15,0 5-4-15,21 11-13 16,-5-28-19-16,30-2-1 15,4-27 0-15,23-11-2 16</inkml:trace>
  <inkml:trace contextRef="#ctx0" brushRef="#br2" timeOffset="19420.1108">5157 3457 106 0,'-17'34'40'0,"-1"-10"1"16,16 13-1-16,8-13-36 15,12-4-1-15,10-12-1 0,11-7 1 16,9-14-2-16,7-9 1 16,1-9-1-16,-3-11 0 15,-5-5-1-15,-11-1 1 16,-10 2 0-16,-14 2-1 15,-16 9 0-15,-12 10 0 16,-14 16 0-16,-8 16 1 16,-7 18-1-16,-2 13 0 15,1 13 0-15,7 12 1 16,6 4-1-16,11-1-1 15,13-6 1-15,15-13-2 16,21-11-1-16,16-26-3 16,25-6-10-16,-1-40-18 15,27-6-6-15,-4-29 1 0,12-6-2 16</inkml:trace>
  <inkml:trace contextRef="#ctx0" brushRef="#br2" timeOffset="19577.1196">6087 2788 116 0,'-32'42'42'0,"-17"14"-2"15,10 32 1-15,0 5-38 16,6 7-2-16,7 9-5 16,2-19-16-16,18 13-19 15,2-20-3-15,20-4 1 16,0-25-2-16</inkml:trace>
  <inkml:trace contextRef="#ctx0" brushRef="#br2" timeOffset="20052.147">7138 3225 116 0,'10'-4'39'0,"-10"4"0"15,-1 16-9-15,-7 5-26 16,-1 11-1-16,-3 8-2 15,-1 9 0-15,2 6 0 16,-2 3-3-16,6-1 0 16,2-12-3-16,18 3-14 15,-5-30-20-15,20-3 0 0,-4-28-1 16,13-3 1-16</inkml:trace>
  <inkml:trace contextRef="#ctx0" brushRef="#br2" timeOffset="20201.1554">7175 2935 109 0,'-28'-19'37'16,"-1"4"0"-16,15 14-5 16,12 15-46-16,13-14-22 15,23 12 0-15,9-12-2 16,15 12 0-16</inkml:trace>
  <inkml:trace contextRef="#ctx0" brushRef="#br2" timeOffset="20535.1744">7722 3127 105 0,'-32'30'39'0,"-11"-11"1"16,5 13-2-16,2-9-34 16,4 5 0-16,4-4-1 15,10 5-1-15,7-5 0 16,15-1-1-16,10-4 0 15,13-6 0-15,12-2-1 16,3-4 1-16,6-2-1 16,-1-2 0-16,-4 0 1 15,-3 3-1-15,-16 8 0 0,-14 8 0 16,-17 7 1-16,-15 5-1 15,-13 8 0-15,-10 3-1 16,-2 0 0-16,-2-7-3 16,11 0-5-16,0-23-19 15,27 0-13-15,11-15 1 16,18-15-3-16,14-15 2 15</inkml:trace>
  <inkml:trace contextRef="#ctx0" brushRef="#br2" timeOffset="21147.2094">9172 3199 86 0,'-14'-12'37'16,"-10"-3"1"-16,1 14 0 16,-13-3-30-16,6 8-1 15,-10 4-2-15,1 14-1 16,-4 9 0-16,0 13-1 15,-1 8 0-15,3 9 0 16,6 4-1-16,4 0 0 16,12-2-1-16,9-11 0 15,15-11 0-15,9-14 0 16,17-19-1-16,11-21 1 15,11-16-1-15,7-12 1 16,9-20 0-16,0-6-1 16,-1-4 0-16,-6 1 1 15,-10 8-1-15,-9 12 0 0,-15 17 0 16,-13 19 0-16,-15 14 0 15,-13 33-1-15,-5 9 0 16,-4 9-2-16,3 10-2 16,2-8-6-16,25 16-15 15,-4-24-14-15,34-2-2 16,4-22 0-16,27-6 0 15</inkml:trace>
  <inkml:trace contextRef="#ctx0" brushRef="#br2" timeOffset="21820.2481">10243 3280 87 0,'24'-28'38'16,"-8"-4"-1"-16,7 13 2 15,-9-3-33-15,0 12-1 16,-14 10 0-16,0 0-2 16,0 17 1-16,-9 9-1 15,-5 6-1-15,-1 8 0 0,0 5-1 16,-1 5-1-16,5-4 1 15,2-1 0-15,7-7-1 16,6-7 0-16,8-11 1 16,5-10-1-16,6-15 1 15,5-6-1-15,2-9 1 16,0-5 0-16,-1-6-1 15,-1-5 1-15,-5 1-1 16,-4 4 0-16,-4 4 0 16,-4 5 0-16,-5 7 0 15,-6 15-1-15,0 0 1 16,12 8 0-16,-9 13 0 15,2 5-1-15,-1 6 1 16,4 2 0-16,3 2 1 16,5-3-1-16,4-7 1 0,4-6-2 15,6-11 2-15,3-10 0 16,3-12-1-16,-2-8 1 15,-1-11 0-15,-4-10-1 16,-8-3 0-16,-2-6-1 16,-6 0 0-16,-5-1-1 15,-2 6-2-15,-1 4 0 16,1 13-3-16,-3 0-3 15,15 29-12-15,-15-12-10 16,18 25-6-16,-8-3 0 16,19 15 1-16</inkml:trace>
  <inkml:trace contextRef="#ctx0" brushRef="#br2" timeOffset="22229.2715">11388 3163 100 0,'-39'-8'39'15,"-3"18"1"-15,-13-3-1 16,10 13-33-16,-5 10-1 16,6 9-1-16,5 5-1 15,9 6-1-15,8-3 0 16,13 1-1-16,12-9 1 15,14-7-2-15,12-14 0 16,12-10 0-16,6-11 1 16,6-12-1-16,2-13 0 15,1-8 0-15,-5-8 0 0,-6-3 0 16,-8 1-1-16,-7 1 1 15,-10 7 0-15,-10 6-1 16,-7 12 0-16,-3 20 1 16,-21 0-1-16,5 21 1 15,-5 10 0-15,1 6-1 16,5 8-1-16,4 1 0 15,11 0-1-15,7-8-3 16,17-2-1-16,2-23-10 16,23 7-11-16,-9-27-11 15,13-1 1-15,-7-18 0 16,5-2 2-16</inkml:trace>
  <inkml:trace contextRef="#ctx0" brushRef="#br2" timeOffset="22702.2985">11818 3182 88 0,'-14'10'38'0,"-12"1"0"16,9 23 2-16,-10-5-22 15,9 13-13-15,4 2-2 16,8 2 0-16,4-2-1 16,10-9-1-16,6-10 0 15,10-11 0-15,5-12-1 16,4-13 1-16,2-12 0 15,2-8 0-15,-2-11-1 16,-1-5 1-16,-5 1-1 16,-5 1-1-16,-4 7 1 15,-6 5-2-15,-4 14 1 16,-10 19 0-16,0 0 0 15,0 46 0-15,-10 11 0 0,-9 18 0 16,-1 21 1-16,-3 14 0 16,-1 14 0-16,-1 3-1 15,-2-5 1-15,4-12-2 16,1-13 2-16,5-18 0 15,-1-20-1-15,2-21 1 16,0-24 0-16,0-19 1 16,3-17 0-16,1-16 1 15,2-16-2-15,0-10 2 16,7-14-2-16,4-3 2 15,6-1-2-15,4 1 0 16,8 8-2-16,2 1-2 16,15 20-14-16,-11-13-11 0,16 25-11 15,-1-3 0-15,19 11-1 16,4-9 0-16</inkml:trace>
  <inkml:trace contextRef="#ctx0" brushRef="#br2" timeOffset="23295.3324">12901 3184 59 0,'35'-17'35'15,"-9"-8"0"-15,4 14 0 16,-12-13-18-16,1 14-7 15,-15-6-1-15,-4 16-2 16,0 0-1-16,-17-3-1 16,-7 13-1-16,1 10 0 15,-6 7-1-15,-2 14 0 0,-1 5 0 16,5 6-1-16,5 1 0 15,6 2-1-15,11-6 0 16,7-3-1-16,12-14 1 16,9-11 0-16,11-14-1 15,4-11 1-15,4-13-1 16,3-10 1-16,-6-9-1 15,-1-8 1-15,-9-1-2 16,-11-3 1-16,-6 7-1 16,-11 1 0-16,-7 8-1 15,-4 7 0-15,-2 10 0 16,-2 1-2-16,14 14-2 15,-13-4-5-15,32 16-11 16,-19-12-11-16,46-2-5 16,-6-6-2-16,21 2 1 0</inkml:trace>
  <inkml:trace contextRef="#ctx0" brushRef="#br2" timeOffset="23551.3471">13978 2675 101 0,'-13'-24'39'15,"-14"-2"1"-15,2 22 0 16,-8 9-38-16,-4 17 2 16,-6 19-1-16,0 18 0 15,-5 17-1-15,2 12 0 16,3 10 0-16,6 1-1 0,8-3-1 15,9-10-3-15,12-9-1 16,5-21-6-16,21 1-17 16,-7-34-14-16,12-5 1 15,-8-24-1-15,7-3 2 16</inkml:trace>
  <inkml:trace contextRef="#ctx0" brushRef="#br2" timeOffset="23702.3557">13464 3232 116 0,'-31'-19'40'16,"18"18"3"-16,5-10-3 15,20 9-36-15,20-3-3 16,15-2-5-16,19 6-11 16,-6-17-18-16,26 11-9 0,-6-13 1 15,10 9-3-15</inkml:trace>
  <inkml:trace contextRef="#ctx0" brushRef="#br2" timeOffset="24141.3809">14805 2574 87 0,'0'0'36'15,"-9"19"2"-15,-11 9 0 16,-4 25-35-16,3 9 0 15,1 17 1-15,-6 6-2 16,4 13 1-16,-1-1-1 16,3-2-1-16,6-9-1 15,6-11-2-15,6-9-1 16,3-21-6-16,16-6-26 0,-9-26-3 15,11-8 1-15,-10-20-2 16</inkml:trace>
  <inkml:trace contextRef="#ctx0" brushRef="#br2" timeOffset="24295.3897">14464 3197 104 0,'-34'-13'39'0,"17"20"1"16,2-11-1-16,28 4-35 15,13-5-2-15,14-7-3 16,16-2-2-16,10-11-5 15,21 4-27-15,-6-18-4 16,11 4 0-16,-9-14-1 16</inkml:trace>
  <inkml:trace contextRef="#ctx0" brushRef="#br2" timeOffset="24676.4114">15221 2493 94 0,'-39'47'40'16,"7"21"2"-16,-9-4-2 15,14 17-35-15,-3-1-1 16,3 10 1-16,2-2-2 16,3 0 0-16,6-8-2 15,5-5 1-15,4-11-2 16,5-10 1-16,4-12-1 15,3-13 1-15,8-15-1 0,2-14 0 16,6-13 1-16,2-7 0 16,1-11-1-16,2-5 1 15,0-2-1-15,1 0 1 16,-6 7-1-16,-3 5 0 15,-6 10 0-15,-12 16 0 16,14 4-1-16,-10 12 0 16,2 7-3-16,-2 3-1 15,11 8-4-15,-6-18-10 16,26 20-11-16,-10-27-11 15,16 2 1-15,-7-18 0 16</inkml:trace>
  <inkml:trace contextRef="#ctx0" brushRef="#br2" timeOffset="24866.4223">15566 3170 110 0,'-5'17'40'0,"-12"2"0"16,12 21-7-16,-11-4-28 15,11 8-1-15,-5 2-1 16,5 2-1-16,3-3-2 15,5-7-3-15,8-4-1 16,-1-23-13-16,19 4-21 16,-10-22-3-16,14-2 1 15,-8-22-1-15</inkml:trace>
  <inkml:trace contextRef="#ctx0" brushRef="#br2" timeOffset="25295.4469">15722 2899 104 0,'0'0'41'0,"-2"28"1"16,2-17-2-16,14 4-35 16,-2 1-2-16,5 7 1 15,-1-2-1-15,1 6 0 16,-5 3-1-16,-1 8 0 15,-4 3-1-15,-7 4 0 16,-1 2-1-16,-7 2 1 16,-1-4-1-16,-1-1 0 15,1-7 0-15,3-12 0 16,4-9 0-16,2-16-1 0,12-3 1 15,5-16 0-15,1-8 1 16,4-10-1-16,6-4 0 16,-1 0 0-16,-3-1 0 15,-2 7 0-15,-5 5 0 16,-2 8 0-16,-2 14 0 15,-13 8 0-15,9 20-1 16,-9 8 0-16,2 10-1 16,-2 1-2-16,8 7-4 15,-5-10-8-15,23 14-7 16,-12-34-10-16,21 6-8 15,-3-25-1-15,15-3 2 16</inkml:trace>
  <inkml:trace contextRef="#ctx0" brushRef="#br2" timeOffset="25504.4588">16539 2726 103 0,'-29'21'40'0,"6"30"3"16,-9-1-4-16,1 21-34 15,5 6-1-15,9 8-2 16,5 3-4-16,7-12-4 16,17 8-15-16,-5-25-18 15,17-3-1-15,0-27 0 16,14-5-1-16</inkml:trace>
  <inkml:trace contextRef="#ctx0" brushRef="#br2" timeOffset="25780.4746">16618 3025 113 0,'-46'3'41'16,"11"17"0"-16,-5-10-3 15,13 14-34-15,6-3-1 16,13 7-1-16,8-5 0 15,12 0-1-15,8-5 0 16,9 1-1-16,6-8-1 16,7-1 0-16,4-5-1 0,0-6-2 15,7 3-2-15,-9-12-4 16,8 17-10-16,-21-23-10 15,12 11-11-15,-15-9 2 16,6 10 0-16,-14-10 1 16</inkml:trace>
  <inkml:trace contextRef="#ctx0" brushRef="#br2" timeOffset="25961.485">17031 3170 88 0,'0'0'36'16,"-18"8"1"-16,15 9 1 16,-12-4-30-16,7 16-4 15,-3 0-1-15,3 10-1 16,0 4-1-16,3-3 0 16,5 1-4-16,1-8 1 0,13-4-5 15,-14-29-16-15,32 12-14 16,-12-24-1-16,11-7 0 15,-5-17 0-15</inkml:trace>
  <inkml:trace contextRef="#ctx0" brushRef="#br2" timeOffset="26465.5138">17192 2829 103 0,'-15'-16'41'0,"-9"-1"0"16,10 21-1-16,-5 3-31 15,19-7-9-15,-6 21-1 16,14-11-4-16,14 7-2 15,2-10-7-15,24 17-13 16,-10-16-13-16,14 14 1 0,-11-16 20 16,2 9 14-16,-10 0 5 15,-8-1 3-15,-3 10 8 16,-22-24 15-16,1 35 11 15,-13-16 3-15,5 19-21 16,-11-11-11-16,1 13-2 16,0 1-2-16,1 5 0 15,-3 0-2-15,4 0 0 16,3-5 0-16,2-6-1 15,2-6-1-15,9-11 0 16,-1-18 0-16,21-3 0 16,0-17 1-16,6-12-2 15,4-8 1-15,4-10 0 16,3-4 0-16,0-4-1 0,0 9 1 15,-6 3 0-15,-7 10-1 16,-3 13 1-16,-8 12-1 16,-14 11 1-16,15 16-1 15,-13 9-1-15,1 5-1 16,-2 3-1-16,15 9-5 15,-5-15-10-15,21 18-7 16,-5-22-15-16,20 4 1 16,1-17-1-16,14 1 3 15</inkml:trace>
  <inkml:trace contextRef="#ctx0" brushRef="#br2" timeOffset="26969.5426">18181 3080 99 0,'-31'-10'40'15,"-17"-4"2"-15,4 21-2 16,-2 1-35-16,-4 11 0 15,0 6-2-15,8 9 1 16,5 1-2-16,14 4-1 16,9-4 0-16,10-4 0 15,12-8-1-15,10-7 0 16,8-10 1-16,5-10-2 15,7-10 1-15,0-7 0 16,0-8 0-16,0-1-1 16,-5-1 0-16,-2-1 0 15,-7 8 0-15,-6 5 0 16,-5 12 0-16,-13 7 0 0,4 24 1 15,-14 8-1 1,-7 22 0-16,-7 11 0 0,-5 13 1 16,-11 14-2-16,-1 11 1 15,-5-4-2-15,6 3 0 16,0-10 1-16,6-10 1 15,5-12 1-15,4-17 0 16,10-16 1-16,3-23 0 16,12-14 2-16,-11-22 0 15,8-9-1-15,4-20 0 16,8-9-1-16,5-8 1 15,1 0-2-15,6 1 1 16,4 4-1-16,3 9-1 16,0 2-3-16,10 19-11 0,-13-10-7 15,17 26-8 1,-11-13-11-16,16 11-2 0,1-12 1 15</inkml:trace>
  <inkml:trace contextRef="#ctx0" brushRef="#br2" timeOffset="27713.5852">19097 3087 78 0,'0'0'39'15,"-25"-17"-2"-15,8 20 2 16,-15-2-32-16,2 17-1 15,-11 2-1-15,-3 15-1 16,-2 5-1-16,0 10 0 16,3 1-1-16,8 1 1 15,11-4-2-15,10-2 0 16,15-10 0-16,18-11-1 15,15-14 1-15,15-11-1 16,11-13 1-16,6-9-1 16,1-10 0-16,2-6 1 15,-6-8 0-15,-8-2 0 0,-12 6 0 16,-11 5 0-16,-12 3-1 15,-11 8 1-15,-5 12-2 16,-4 14 1-16,-18 7-1 16,8 14 1-16,-3 7-2 15,3 3 0-15,4 10-1 16,9-3-1-16,16 1-2 15,3-20-10-15,35 7-9 16,-10-29-13-16,27-5 0 16,-2-27-2-16,14-3 2 15</inkml:trace>
  <inkml:trace contextRef="#ctx0" brushRef="#br2" timeOffset="28182.612">19982 2530 80 0,'-20'5'41'16,"-12"12"-1"-16,3 35 2 15,-15 12-26-15,8 16-12 16,-2 6 0-16,4 11 0 16,1 2-2-16,6 2 1 15,9-10-2-15,7-8 0 16,7-13 0-16,5-7-1 15,7-18 0-15,6-17 0 16,4-17 0-16,2-15 0 16,2-13 0-16,-1-13 0 15,2-6-1-15,0-10 1 0,-1 0 0 16,1-5 0-16,0 5 0 15,-1 8-1-15,3 6 1 16,-3 11 0-16,2 11 0 16,0 12 0-16,0 11 0 15,-2 7 0-15,-4 9 1 16,-2 2-1-16,-3 4 1 15,-8-3-1-15,-8 1 0 16,-6-9 0-16,-11-4 0 16,-11-3 0-16,-8-4 0 15,-8-6-1-15,-1-1-1 16,-4-8-2-16,9 2-3 15,1-17-10-15,42 17-7 16,-15-22-10-16,38 12-6 0,9-9-1 16,27 10 2-1</inkml:trace>
  <inkml:trace contextRef="#ctx0" brushRef="#br2" timeOffset="28922.6543">20470 3165 111 0,'-13'-8'41'16,"-18"-9"0"-16,5 18-3 15,-10-5-36-15,1 12 1 16,-1 4-1-16,0 14 0 16,3 4-1-16,7 4 0 15,6 4 0-15,8 3 0 16,11-1-1-16,8-5 1 0,11-5-1 15,8-10 1-15,9-6-1 16,4-10-1-16,6-12 1 16,2-10-1-16,1-12 0 15,-6-8 0-15,-1-4-1 16,-11-6 1-16,-6 1-1 15,-10 6 1-15,-7 2 1 16,-9 12 0-16,-5 9 0 16,-6 9 0-16,-2 10 1 15,0 6 0-15,3 6 0 16,4 7 0-16,7-2 0 15,8 1 0-15,9-4-1 16,7-2 1-16,8-7-1 16,7-4 1-16,2-5 0 15,3-5-1-15,-5-5 1 0,-2-1 0 16,-6 1-1-16,-6 0 1 15,-6 6 0-15,-18 7 0 16,0 0-1-16,0 0 0 16,-8 16 0-16,-7 11 0 15,-4 4 0-15,4 4 0 16,-3 4 0-16,4 1 0 15,3-4 0-15,11-8 0 16,9-8 1-16,8-14-1 16,10-12 1-16,7-14-1 15,12-10 3-15,1-10-3 16,6-5 0-16,-1-8 0 15,-1 2 0-15,-4 5 0 16,-8 5 0-16,-11 8 0 0,-7 15 0 16,-10 10 0-16,-11 8 0 15,-8 29 0-15,-9 3 0 16,-3 10 0-16,3 3 0 15,3 3-3-15,7 2 0 16,7-12-2-16,19-3-7 16,4-25-5-16,28 5-4 15,-10-40-6-15,30 12-6 16,-10-31-6-16,12-1-1 15,-9-18 2-15</inkml:trace>
  <inkml:trace contextRef="#ctx0" brushRef="#br2" timeOffset="29084.6636">21737 2675 106 0,'-47'61'41'16,"-14"4"-2"-16,15 18 1 16,1-1-40-16,14-1-2 15,14 5-12-15,-2-25-22 16,22 3-4-16,1-23 1 15,11-5-1-15</inkml:trace>
  <inkml:trace contextRef="#ctx0" brushRef="#br2" timeOffset="29237.6723">21490 3026 115 0,'-2'-20'40'0,"16"12"0"15,2-5-5-15,9-4-54 0,22 16-19 16,-4-8-3-16,15 7 1 15,-4-9-2-15</inkml:trace>
  <inkml:trace contextRef="#ctx0" brushRef="#br2" timeOffset="30754.7591">1639 4621 72 0,'6'-12'37'0,"-13"1"0"16,7 11 1-16,-44 11-28 16,15 12-1-16,-18 4-4 15,0 12-2-15,-10 5 0 16,0 3-1-16,4 1 0 15,8-3 0-15,11-4-2 16,15-5 1-16,16-10-1 16,17-10 1-16,19-7 0 15,9-6-1-15,13-7 0 0,4 0 0 16,1-3 1-16,-4 2-1 15,-9 2 0-15,-10 7 1 16,-15 10 0-16,-18 9-2 16,-22 8 3-16,-12 10-2 15,-12 4 1-15,-6 2-2 16,-1-1 0-16,1-9-3 15,9-2-1-15,11-23-7 16,31 0-20-16,3-26-6 16,29-5-1-16,5-17 0 15</inkml:trace>
  <inkml:trace contextRef="#ctx0" brushRef="#br2" timeOffset="31121.7801">2057 4719 101 0,'-16'-14'38'16,"0"18"1"-16,-17 2-1 15,1 16-34-15,-8 6-2 16,3 11 1-16,-2 7-2 16,5 13 1-16,2 0 0 15,9-2-1-15,11-2 1 16,12-8-2-16,13-10 2 15,16-13-1-15,11-17 1 16,8-12-2-16,7-14-1 16,2-14 2-16,1-9-2 15,-7-11 2-15,-9-6-3 16,-13-5 2-16,-10 3-1 0,-10 1 0 15,-9 10 0-15,-13 7-1 16,-5 12 0-16,-2 9-1 16,0 15-1-16,0 6-1 15,12 18-6-15,-1-10-11 16,27 14-15-16,-1-6-1 15,18 3 0-15,4-8 1 16</inkml:trace>
  <inkml:trace contextRef="#ctx0" brushRef="#br2" timeOffset="31647.8101">2579 4727 88 0,'0'0'38'0,"15"2"0"16,-28-2 0-16,4 16-27 0,-10-4-5 16,1 8-2-16,-2 6 0 15,-2 7-2-15,1 3 0 16,2 4 0-16,2 1-1 15,6-3 0-15,4-5-1 16,4-6 0-16,8-13 1 16,8-11-1-16,7-13 0 15,5-13 1-15,7-11-1 16,-4-11 0-16,3-7 0 15,-1-5 1-15,-4-1-1 16,-8 5 0-16,-3 8 0 16,-8 7 0-16,-5 13 0 15,-2 13 0-15,0 12 0 16,-9 13 0-16,3 10 0 15,3 9 0-15,1 2 0 0,6 2 1 16,4 1-1-16,5-6 0 16,7-6 0-16,4-10 1 15,6-7 0-15,3-13-1 16,0-8 1-16,0-6 0 15,-1-5 0-15,-6-5 0 16,-3 2-1-16,-5 3 1 16,-4 3-1-16,-8 5 0 15,-6 16 0-15,0 0 0 16,8 20-1-16,-8 9 1 15,-1 6-2-15,1 7 0 16,5 7-3-16,-2 1 0 16,10 5-3-16,-5-17-10 15,20 9-5-15,-12-29-9 0,18 3-7 16,-5-20-1-16,5-5 2 15</inkml:trace>
  <inkml:trace contextRef="#ctx0" brushRef="#br2" timeOffset="32009.8309">3242 4835 98 0,'-9'16'40'0,"-4"-4"-1"16,15 9 0-16,-2-5-36 15,15-4 1-15,9-7-2 16,7-2 1-16,4-7-1 15,3-4 0-15,-2-10 0 16,0-3 0-16,-5-8 0 0,-9 0-1 16,-9-5 0-16,-9 5 0 15,-9 0-1-15,-9 6 1 16,-7 6-1-16,-8 15 0 15,-7 10 0-15,-1 12 0 16,-1 11 0-16,2 6 0 16,7 8 0-16,9 2 0 15,13-2 0-15,15-7-1 16,21-8-1-16,14-15-3 15,24-3-8-15,2-30-9 16,29 9-9-16,-9-24-10 16,15-7-1-16,-13-13-1 15,0-1 2-15</inkml:trace>
  <inkml:trace contextRef="#ctx0" brushRef="#br2" timeOffset="32239.8441">4069 4251 103 0,'-10'40'39'0,"-11"5"1"16,8 23-4-16,-1 3-33 15,4 14-1-15,1 3-1 16,-1 6 0-16,3-3-2 15,2-9-3-15,9 1-11 16,-12-29-16-16,16-6-8 16,-8-23 0-16,12-12-1 15</inkml:trace>
  <inkml:trace contextRef="#ctx0" brushRef="#br2" timeOffset="32423.8546">3872 4753 119 0,'-19'6'41'0,"15"12"1"15,4-18-10-15,21 12-30 16,19-12-3-16,11-12-4 16,19 3-12-16,-4-28-12 15,25 7-13-15,0-16 1 16,14 7-3-16,-4-13 2 15</inkml:trace>
  <inkml:trace contextRef="#ctx0" brushRef="#br2" timeOffset="33083.8923">4687 4247 92 0,'-3'-21'39'0,"3"21"2"16,0 0-5-16,-16 25-31 15,3 9-1-15,2 18-1 16,-5 14 0-16,2 13-2 15,-5 11 1-15,3 9-1 16,1-2 1-16,2-7-2 0,6-6 3 16,2-11-2-16,4-15 1 15,6-14-1-15,3-16 1 16,9-16-1-16,7-19 0 15,2-14-1-15,6-13 0 16,2-10 1-16,3-9-1 16,-1-3 1-16,0 1-2 15,-6 7 2-15,-5 8-1 16,-7 12 1-16,-5 15-1 15,-13 13 0-15,11 19-1 16,-8 13 1-16,-2 7-1 16,-1 7 0-16,9 5-1 15,2-4-2-15,7 1 0 16,2-16-5-16,18-1-8 15,-7-29-6-15,16 5-8 0,-13-29-8 16,9-5-2-16,-11-15 4 16</inkml:trace>
  <inkml:trace contextRef="#ctx0" brushRef="#br2" timeOffset="33256.9022">5274 4715 97 0,'-16'-6'39'0,"9"32"1"16,-11 3-1-16,10 12-35 15,-1 5-1-15,4 8 0 16,6-3-1-16,6-3-4 15,9-5 0-15,2-16-5 16,20-1-16-16,-10-28-16 0,10-8 0 16,-4-23-2-16,8-5 0 15</inkml:trace>
  <inkml:trace contextRef="#ctx0" brushRef="#br2" timeOffset="33729.9292">5467 4423 107 0,'-15'13'40'15,"14"13"-1"-15,1-9-7 16,15 4-30-16,7 0-1 16,7 3 1-16,1-3-1 15,4 4 1-15,-4 0-1 16,0 2 1-16,-7 3 0 15,-4 2-1-15,-10 5 1 0,-8 2 0 16,-4 5 0-16,-5 2-1 16,-5-2 0-16,-1 1 0 15,2-8-1-15,2-3 0 16,4-11 0-16,6-5 0 15,0-18 0-15,23-3-1 16,1-15 2-16,1-11-2 16,4-11 2-16,1-7-1 15,-1-6 1-15,2 0-1 16,-4 0 0-16,-4 8 0 15,-3 8 0-15,-3 12-1 16,-5 16 1-16,-12 9-1 16,16 18-1-16,-14 7 0 15,2 14-1-15,-1-2-1 0,7 8-1 16,0-7-1-16,14 0-2 15,4-20-7-15,23 9-6 16,-8-30-6-16,22 2-10 16,-7-18-1-16,8-4 3 15,-13-14 0-15</inkml:trace>
  <inkml:trace contextRef="#ctx0" brushRef="#br2" timeOffset="34211.9569">6396 4592 110 0,'-33'-11'40'0,"-20"3"1"15,8 26-5-15,-4-1-32 16,4 13-2-16,6 7 0 15,8 4-1-15,11 5-1 16,15-1 1-16,9-5-1 0,10-6 0 16,13-13 0-16,6-8 0 15,6-12 1-15,-1-12-1 16,3-8 0-16,-6-10 1 15,-2-7-1-15,-8-4 0 16,-3 1 1-16,-8 1-2 16,-1 5 1-16,-7 7-1 15,-2 12 0-15,-4 14 1 16,0 20-1-16,-6 17 0 15,-4 23-1-15,0 16 1 16,-2 17 1-16,-3 15-1 16,-1 10 1-16,-3 2-1 15,2-4 1-15,-2-5 0 16,0-15 1-16,1-14 0 15,-5-20-1-15,0-20 3 0,-1-23-2 16,-4-15 0-16,6-18 0 16,1-17 0-16,3-18 0 15,5-11-1-15,7-16 0 16,9-10-2-16,10-1 0 15,8-4 1-15,9 3-5 16,2-4-6-16,17 24-10 16,-15-14-3-16,17 26-16 15,-5-3 0-15,13 12-1 16,1-6 2-16</inkml:trace>
  <inkml:trace contextRef="#ctx0" brushRef="#br2" timeOffset="34848.9932">7460 4696 80 0,'1'-23'38'16,"7"12"-1"-16,-10-5 2 16,2 16-33-16,0 0 0 15,0 0-1-15,0 12-2 16,-3 14 0-16,-2 8-1 15,-3 10 0-15,-3 7 0 16,2 6 0-16,-3-2-1 16,0-3-1-16,-1-6 2 15,4-10-2-15,3-10 1 16,7-13 1-16,-1-13-1 0,15-15 0 15,2-13 0-15,2-9 1 16,2-11-2-16,0-4 1 16,2-8 0-16,-8 1-1 15,1 4 1-15,-1 5-1 16,-2 7 0-16,-2 10 0 15,3 9 0-15,4 6-2 16,6 10-1-16,5 2-3 16,14 12-4-16,-5-14-9 15,22 21-6-15,-11-21-10 16,12 15-5-16,-9-11 0 15,3 7 2-15</inkml:trace>
  <inkml:trace contextRef="#ctx0" brushRef="#br2" timeOffset="35195.013">7956 4776 91 0,'-10'22'37'16,"16"1"0"-16,5-15 1 15,19-2-35-15,4-8 1 16,13-6-1-16,1-8-1 15,3-5 1-15,-5-6-1 16,-4 1 0-16,-9-5-1 16,-11 2 1-16,-12 1-1 15,-11 1 0-15,-9 9-1 16,-10 4 0-16,-5 10 0 15,-10 7 1-15,-1 16-1 0,-2 7 0 16,1 13 0-16,4 6 0 16,9 6-1-16,10 0 1 15,13-4-2-15,13-5-1 16,20-5-3-16,7-25-10 15,32 6-9-15,-6-27-14 16,18-1 0-16,-3-19-1 16,5-2 2-16</inkml:trace>
  <inkml:trace contextRef="#ctx0" brushRef="#br2" timeOffset="35580.0349">8705 4636 91 0,'-39'24'40'15,"-11"-3"0"-15,8 13 0 0,-5 4-30 16,13 1-7-16,7-4 0 15,12 0 0-15,12-5-2 16,15-8 1-16,11-11-2 16,8-6 2-16,10-11-1 15,0-9-1-15,3-10 1 16,0-9 0-16,-6-3 0 15,-6-7-1-15,-8-1 1 16,-5 2-1-16,-7 1 1 16,-4 5-1-16,-5 10 0 15,-3 7 0-15,0 20 0 16,0 0 0-16,-16 24 0 15,7 11-1-15,0 12 1 16,1 5 0-16,6 4-2 0,2 0 1 16,9-7-2-16,11-14-2 15,12-6-6-15,2-36-8 16,26 1-5-16,-11-33-9 15,20-5-6-15,-6-23-1 16,6-3 2-16</inkml:trace>
  <inkml:trace contextRef="#ctx0" brushRef="#br2" timeOffset="35747.0447">9441 4079 106 0,'-20'2'39'0,"1"36"1"16,-14 12-1-16,13 23-35 15,-8 12-2-15,8 8-2 0,8 6-3 16,4-9-7-16,24 9-13 15,-2-23-17-15,16-4 0 16,2-21 0-16,13-9-1 16</inkml:trace>
  <inkml:trace contextRef="#ctx0" brushRef="#br2" timeOffset="35886.0526">9617 4914 109 0,'-22'15'37'0,"10"9"-16"15,-11-20-20-15,23-4-40 16,0 0-5-16,22-13 0 16</inkml:trace>
  <inkml:trace contextRef="#ctx0" brushRef="#br2" timeOffset="36893.1102">10312 4683 74 0,'-15'6'39'16,"5"10"0"-16,-2-1 0 15,9 2-25-15,5-1-12 16,11-1 1-16,6-8-1 16,15-5 0-16,4-8 0 15,13-9-1-15,3-6 1 16,5-6-1-16,-3-3 0 15,-7-1 0-15,-9-1 0 0,-12 1 0 16,-16 7 0-16,-16 6 0 16,-18 8-1-16,-14 11 1 15,-13 8-1-15,-10 13 0 16,-4 12 0-16,0 7 0 15,4 6 0-15,9 4 1 16,17 0-2-16,15-6 0 16,23-7-2-16,20-14-1 15,32-5-3-15,11-24-8 16,36 10-10-16,-5-27-14 15,24 1 1-15,-6-17-2 16,5 2 4-16</inkml:trace>
  <inkml:trace contextRef="#ctx0" brushRef="#br2" timeOffset="37389.1386">11274 4521 97 0,'-54'-6'40'16,"4"18"0"-16,-11-1-1 16,13 11-35-16,0 8-1 15,7 5 0-15,4 6-2 16,12 2 1-16,11-1-1 15,12-4-1-15,15-8 1 16,13-8 0-16,6-9-1 16,10-13 1-16,5-10-1 15,1-7 0-15,-3-9 0 16,-1-8 0-16,-6 0 0 15,-6-3-1-15,-7 1 1 0,-5 2 0 16,-8 8-1-16,-3 4 0 16,-9 22 1-16,0 0-1 15,3 22 1-15,-11 23 0 16,-2 22-1-16,-3 17 1 15,-3 20 1-15,-4 12-1 16,-1 8 1-16,0-2-1 16,1-7 1-16,1-10-1 15,-2-15 1-15,2-20 2 16,0-20-3-16,0-19 2 15,-1-22-2-15,1-13 0 16,0-16 0-16,2-13 0 16,3-15 0-16,2-7-3 15,9-14 4-15,6-6-4 0,12-1 0 16,5-5 1-16,13 8-6 15,4-12-10-15,22 26-7 16,-8-12-11-16,16 18-6 16,0 1 1-16,11 7 1 15</inkml:trace>
  <inkml:trace contextRef="#ctx0" brushRef="#br2" timeOffset="38808.2198">12705 4585 69 0,'-23'-15'37'0,"8"15"-2"16,-13-5 2-16,4 16-28 16,-10-6-2-16,4 13 0 0,-6 3-2 15,3 10-1-15,-2 1-1 16,7 8 0-16,4-1-1 15,9 2 0-15,6-8-1 16,11 0 1-16,10-10-2 16,10-11 1-16,13-9 1 15,6-14-1-15,6-13 0 16,6-12 0-16,0-8 0 15,-1-4-1-15,-5-2 1 16,-3 3 0-16,-14 3-1 16,-5 10 1-16,-8 10-1 15,-12 13 0-15,-5 11 0 0,-5 15 0 16,-4 9 0-16,1 8-1 15,5 7-1-15,2 0-2 16,16 9-6-16,-1-20-12 16,30 12-11-16,-6-20-7 15,18 0-1-15,-4-17-1 16</inkml:trace>
  <inkml:trace contextRef="#ctx0" brushRef="#br2" timeOffset="40108.2939">14045 4563 73 0,'-14'8'37'0,"-13"-1"-1"15,1 10 2-15,-14-3-31 16,4 13-3-16,-1-7 0 15,8 5 0-15,4-3-2 16,13-2 0-16,9-7 0 16,16 0-1-16,13-11-1 15,12-3 1-15,7-4-1 0,2 1 1 16,0-4-1-16,-7 4 1 15,-6 2-1-15,-11 9 1 16,-14 8 0-16,-17 9-1 16,-14 5 1-16,-8 5-1 15,-8 1 0-15,2-3 0 16,4-1-3-16,4-15-2 15,21 3-8-15,7-19-24 16,25-20 0-16,11-9-3 16,17-1 2-16</inkml:trace>
  <inkml:trace contextRef="#ctx0" brushRef="#br2" timeOffset="40689.3273">14443 4587 75 0,'-14'11'39'0,"-6"-9"-1"15,6 13 1-15,-6-4-22 16,7 14-14-16,-1 5-1 16,0 9 1-16,-2 5-2 15,-1 3 1-15,2 0-1 16,3-1 1-16,0-10-1 15,3-6 0-15,4-11 0 16,5-19 0-16,0 0 0 16,23-32 0-16,-5-2 0 15,1-11-1-15,4-5 1 16,-1-4 0-16,2-4-1 0,-1 5 0 15,-8 8 1-15,-1 7-1 16,-5 11 0-16,-3 8 0 16,-6 19 0-16,0 0 0 15,0 0 0-15,6 17 1 16,-4 3-1-16,1 2 0 15,4 2 0-15,7 2 1 16,4-7-1-16,3-5 1 16,7-8 0-16,5-5-1 15,5-7 1-15,-1-5 0 16,0-9 0-16,-2-3 0 15,-4-1-1-15,-4 3 1 16,-9 3-1-16,-2 5 0 16,-16 13 0-16,12-7-1 0,-13 21 1 15,-5 4-2-15,4 10 0 16,-3 4-1-16,8 9-2 15,-2-3-1-15,13 7-3 16,-6-19-7-16,27 13-8 16,-13-23-8-16,17 4-6 15,-2-19 0-15,7-1 2 16</inkml:trace>
  <inkml:trace contextRef="#ctx0" brushRef="#br2" timeOffset="41076.3495">15156 4633 103 0,'-18'-3'38'0,"-14"-2"1"15,9 19-10-15,-9-6-24 0,6 11 0 16,0 3-2-16,4 5 0 16,3 2-1-16,9 4 0 15,5-4-1-15,10-2 0 16,4-5 0-16,8-6 0 15,5-9 0-15,5-7 0 16,0-11 0-16,4-5 0 16,1-9 0-16,0-6-1 15,-5-3 1-15,0-4-1 16,-3-1 1-16,-3 3-1 15,-3 4 0-15,-6 6 0 16,-2 8 0-16,-10 18-1 16,0 0 1-16,3 11 0 0,-12 16-1 15,-3 10 0-15,-3 7-1 16,0 2 0-16,6 5-1 15,2-10-1-15,12-1-3 16,6-23-4-16,26 2-10 16,-9-34-7-16,28-1-10 15,-5-19-1-15,11-9 3 16,-5-14-1-16</inkml:trace>
  <inkml:trace contextRef="#ctx0" brushRef="#br2" timeOffset="41272.3607">15844 4125 107 0,'-18'-11'37'15,"0"31"3"-15,-13 10-4 0,-6 29-33 16,-2 15-1 0,7 10 0-16,1 7-2 0,7 1-1 15,12-3-2-15,8-11-2 16,14-4-6-16,2-33-14 15,25-8-14-15,-1-25 0 16,18-16-1-16,-3-22 2 16</inkml:trace>
  <inkml:trace contextRef="#ctx0" brushRef="#br2" timeOffset="41460.3713">16235 4029 110 0,'-16'49'41'16,"-19"17"0"-16,0 28-2 0,-15 0-34 15,12 12-5-15,3 2-3 16,9-11-6-16,22 4-17 16,-4-27-14-16,20-6 0 15,0-27-1-15,18-13 0 16</inkml:trace>
  <inkml:trace contextRef="#ctx0" brushRef="#br2" timeOffset="42030.404">17099 4088 98 0,'-6'-15'38'16,"6"15"1"-16,-10 5-4 15,3 16-32-15,-7 19 0 16,2 14-1-16,-6 17-1 15,-3 17 0-15,-6 13 0 16,1 7-1-16,-1-1-1 16,4-6-2-16,9-9 0 15,5-19-5-15,23-5-12 16,-3-32-17-16,24-12 0 0,1-25-1 15,16-9 1-15</inkml:trace>
  <inkml:trace contextRef="#ctx0" brushRef="#br2" timeOffset="42427.4268">17362 4562 99 0,'-24'6'38'0,"7"17"2"15,-8-3-4-15,10 15-33 16,1 4 0-16,3 7 0 15,7 2-2-15,3-2 1 16,4-6-1-16,4-3 0 16,6-9-1-16,5-10 1 0,6-14 0 15,4-10 0-15,5-13 0 16,3-7-1-16,1-10 1 15,0-5 0-15,-2-4-1 16,-4 1 0-16,-6 5 1 16,-4 5 0-16,-7 9-1 15,-6 8 0-15,-8 17 0 16,0 0 0-16,-5 24-1 15,-5 3 1-15,1 10-2 16,1 1 0-16,6 6-2 16,-1-2 0-16,13 0-3 15,2-16-1-15,17 3-8 16,-9-27-7-16,25 8-12 0,-11-21-3 15,7-1 1-15,-7-13 1 16</inkml:trace>
  <inkml:trace contextRef="#ctx0" brushRef="#br2" timeOffset="42977.4582">17938 4683 87 0,'1'-14'37'15,"-9"-4"1"-15,8 18 0 16,-17 4-33-16,10 14 0 16,-3 2-2-16,2 11 0 15,-5 5 0-15,4 6-1 16,0-1 0-16,3 1-1 15,-3-7 1-15,7-3-1 16,-1-10-1-16,5-7 1 16,-2-15 0-16,15 0 0 0,-1-15-1 15,2-7 1-15,3-7 0 16,2-5-1-16,1-7 1 15,1-1-1-15,-2 3 1 16,-4 3-1-16,-3 9 0 16,-3 4 0-16,-4 5 0 15,-7 18 0-15,0 0-1 16,0 0 1-16,4 22 0 15,-4-2 0-15,4-1-1 16,1 3 1-16,6-1 0 16,6-5 1-16,6-8-1 15,5-5 1-15,6-9-1 16,2-7 1-16,2-3 0 15,0-8-1-15,-2 0 1 0,-6-2-1 16,-4 1 1-16,-7 3-1 16,-6 6 0-16,-2 3 0 15,-11 13 0-15,0 0 0 16,0 0 0-16,1 12-1 15,-6 10 0-15,-1 6 0 16,0 7-2-16,1-2-1 16,4 7-1-16,-1-7-2 15,13 6-8-15,-9-25-6 16,25 14-4-16,-14-31-6 15,18 6-6-15,-5-17-2 16,8 1 4-16</inkml:trace>
  <inkml:trace contextRef="#ctx0" brushRef="#br2" timeOffset="43578.4926">18673 4613 93 0,'0'0'38'0,"-15"5"1"16,7 17-3-16,-2 1-32 15,0 12 0-15,0 4-1 16,2 10-1-16,-3 0 0 15,4 2 0-15,2-4 0 16,-1-2-1-16,4-9 1 16,0-8-1-16,1-11-1 15,1-17 1-15,0 0-1 16,14-9 0-16,-6-16-1 15,4-7 1-15,2-8-1 16,1-9 0-16,3-6 1 0,4-2 0 16,-1 2-1-16,2 2 1 15,-3 8-1-15,0 5 1 16,-2 11 0-16,1 9 0 15,-4 11 0-15,0 11 0 16,-4 8 0-16,2 6 0 16,-1 7 1-16,2 7-1 15,-4 2 0-15,4 5 0 16,-1 1-1-16,-4 1 1 15,-1-1 0-15,-6-2 0 16,-3-2-1-16,-9-6 1 16,-8-5-1-16,-2-2 1 15,-8-6 0-15,-3-3 0 16,-1-7 0-16,1-1 1 0,2-3-1 15,5-2 0 1,3 1 0-16,2 2 0 0,3 9 2 16,1 7-2-16,0 14 2 15,-1 14-1-15,-6 13 1 16,-1 9-2-16,-3 10 2 15,-5 1-4-15,3 8-4 16,-9-16-8-16,17 10-7 16,-17-34-6-16,26 2-12 15,-8-24 0-15,17-5-3 16,2-20 4-16</inkml:trace>
  <inkml:trace contextRef="#ctx0" brushRef="#br2" timeOffset="44062.5202">19830 4509 98 0,'0'0'38'0,"-5"12"1"15,-3 22-12-15,-5-4-26 16,-2 9-1-16,0 5 0 16,1 3-1-16,3 4-2 15,1-12-6-15,18 4-25 16,-7-18-3-16,13-5-1 0,0-19 0 15</inkml:trace>
  <inkml:trace contextRef="#ctx0" brushRef="#br2" timeOffset="44202.5283">19844 4259 81 0,'-18'-11'27'15,"18"11"-26"-15,-8 13-1 16,17 9-36-16,14-12-1 15</inkml:trace>
  <inkml:trace contextRef="#ctx0" brushRef="#br2" timeOffset="44530.547">20367 4456 85 0,'-54'10'39'15,"7"13"-1"-15,-6-10 1 16,18 6-34-16,4 2-2 15,12 5 0-15,15-6-1 16,13 3-1-16,14-5 1 16,7 0-2-16,6 1 1 15,2 1 0-15,-1-1 0 16,-7 6-1-16,-8 4 1 15,-11 0-1-15,-11 3 0 16,-11 2 0-16,-8-2-1 0,-7-3 0 16,3-2-3-16,-5-13-1 15,18 6-13-15,-10-26-17 16,20 6-3-16,11-22-3 15,11 4 2-15</inkml:trace>
  <inkml:trace contextRef="#ctx0" brushRef="#br2" timeOffset="45164.5833">21686 4501 86 0,'-21'-5'37'15,"-11"-3"1"-15,1 16-1 16,-8-1-32-16,5 14-1 15,-6 3-1-15,6 13 1 16,1 4-2-16,6 6 0 16,4 0 0-16,8 1 0 15,9-5-1-15,10-5 0 16,10-13 1-16,10-10-1 15,11-17 1-15,8-11-1 16,5-17 1-16,6-7-1 16,0-10 0-16,1-5 0 15,-3-1 1-15,-5 3-2 16,-5 5 1-16,-10 9-1 0,-11 12 0 15,-7 12 0-15,-14 12 0 16,4 23 0-16,-13 9 0 16,0 12-1-16,3 7-2 15,3 1-2-15,20 12-11 16,-7-23-8-16,31 7-9 15,-6-20-9-15,22-9 0 16,-4-17 0-16</inkml:trace>
  <inkml:trace contextRef="#ctx0" brushRef="#br2" timeOffset="46410.6546">1475 6295 88 0,'0'0'37'15,"0"0"0"-15,-13 17 1 16,4 10-28-16,-9 14-7 16,2 10-1-16,-3 8 0 15,-1 8 1-15,-3-3-1 16,6 1 1-16,2-9-1 15,6-7 0-15,1-12 0 16,8-11 1-16,0-26-2 16,13 3 1-16,1-25-1 15,8-15-1-15,1-10 1 16,1-10-1-16,-1-9 1 0,0-2-1 15,-2-1 0-15,-3 3-1 16,0 8 2-16,-9 8-1 16,-2 10 0-16,0 10 0 15,-4 10 0-15,-3 20 0 16,0 0 0-16,0 0 1 15,13 22-1-15,-8-1 0 16,4 2 1-16,5 1-1 16,6-3 1-16,6-6 0 15,11-10 0-15,9-9-1 16,10-13 2-16,7-8-1 15,4-10 0-15,3-5 0 16,-6-2 0-16,-3 0-1 16,-10 6 0-16,-15 12 1 0,-10 10-1 15,-12 17 0-15,-13 17 0 16,-12 17 1-16,-7 14-2 15,-5 9 1-15,0 8-1 16,0 6-1-16,7-3-1 16,5-7 0-16,17-7-5 15,5-23-8-15,27 3-6 16,-7-31-7-16,27-1-7 15,-4-23-2-15,16-6 0 16,-2-14 1-16</inkml:trace>
  <inkml:trace contextRef="#ctx0" brushRef="#br2" timeOffset="46748.6737">2671 6275 106 0,'-29'-13'38'16,"0"18"1"-16,-13 2-2 0,4 17-32 16,-1 9 0-16,4 11-1 15,6 5-1-15,9 8 1 16,9-2-2-16,12-2 1 15,12-7-1-15,11-5 1 16,10-14-2-16,8-13 2 16,6-14-3-16,2-11 0 15,0-14 0-15,-5-13-2 16,-5-8 2-16,-7-9-2 15,-9-5 1-15,-8-2-2 16,-7 4 1-16,-9 3-1 16,-2 12 0-16,-7 6 0 15,-4 19-1-15,-2 7 0 16,15 11 0-16,-18 21-2 0,22 9-7 15,-4-10-6-15,27 19-7 16,-5-14-9-16,17 7 0 16,2-12-2-16,11-2 3 15</inkml:trace>
  <inkml:trace contextRef="#ctx0" brushRef="#br2" timeOffset="47139.6962">3272 6355 102 0,'0'0'38'0,"-11"-24"1"15,-6 26-1-15,-13 0-31 16,2 16 0-16,-6 6-2 15,6 13-1-15,-3 7-1 16,5 6 1-16,4 1-2 0,11 0 1 16,7-8 0-16,13-10-3 15,14-17 0-15,11-19 0 16,12-18 0-16,7-17 0 15,7-18 0-15,1-14 0 16,-1-14 0-16,-4-7 0 16,-8-3 0-16,-10 3 0 15,-8 4 0-15,-10 8 0 16,-11 15 0-16,-5 13 0 15,-6 21 0-15,2 30-2 16,-22 7 2-16,7 26-1 16,-1 22 2-16,1 13-2 15,6 12-1-15,-1 4-1 16,14 5-2-16,0-15-5 0,23 7-9 15,-8-30-4-15,22 5-5 16,-12-31-6-16,12-3-5 16,-8-18 1-16,4-9 2 15</inkml:trace>
  <inkml:trace contextRef="#ctx0" brushRef="#br2" timeOffset="47507.7172">3740 6413 105 0,'-11'17'40'0,"-4"-4"-1"16,15 7 0-16,4-3-34 15,8-2-1-15,10-7-1 16,10-4-1-16,6-8 0 16,8-7 0-16,1-10-1 15,-2-3 0-15,-3-7 1 0,-6-3-1 16,-8-5 0-16,-10 1-1 15,-10 5 1-15,-10 3 0 16,-11 7-1-16,-8 11 1 16,-8 15-1-16,-5 14 0 15,-6 12 0-15,0 13 1 16,3 7-2-16,3 6 2 15,11 1-1-15,13-7 2 16,14-10-3-16,19-14 1 16,21-18-4-16,15-22-1 15,18-10-5-15,-1-32-10 16,22 2-4-16,-17-31-8 15,10 4-6-15,-18-16-3 0,-10 4 2 16,-19-2 3-16</inkml:trace>
  <inkml:trace contextRef="#ctx0" brushRef="#br2" timeOffset="47665.7262">4545 5654 104 0,'-29'3'39'15,"5"31"3"-15,-11 11-1 16,14 22-35-16,-6 11-1 16,6 13-2-16,1 11-2 15,4-1-2-15,8 5-4 16,-4-19-12-16,19 10-11 15,-16-21-11-15,9-7-3 16,-11-20 2-16,4-7-1 16</inkml:trace>
  <inkml:trace contextRef="#ctx0" brushRef="#br2" timeOffset="48047.7482">2159 7321 89 0,'37'-5'40'16,"29"-9"3"-16,21-19-2 15,38-2-18-15,24-13-18 16,30-5-1-16,19-3-1 15,15-1-1-15,6 8-1 16,-9 5-2-16,-16 13-2 16,-23 8-2-16,-27 19-2 15,-38 4-3-15,-23 26-8 16,-45-12-9-16,-19 15-13 15,-26-7 2-15,-10 0-1 16,-13-11 3-16</inkml:trace>
  <inkml:trace contextRef="#ctx0" brushRef="#br2" timeOffset="48799.791">5882 6313 81 0,'0'0'37'0,"-6"-18"0"0,-8 20 1 16,-13 1-30-16,1 10-3 15,-9 5-1-15,3 8 1 16,-3 5-2-16,6 11 0 15,1 2 0-15,9 2 1 16,7-1-1-16,10-2 0 16,9-7-1-16,12-8 1 15,9-9-1-15,13-13 0 16,3-11-1-16,2-11-1 15,-1-11 0-15,-4-6-1 16,-6-7 1-16,-10-3-1 16,-11 1 0-16,-9 2 0 15,-15 2 0-15,-5 5-2 16,-3 9 1-16,-5 3 0 0,2 9-1 15,2 5-2-15,9 8 0 16,10-1-3-16,14 14-10 16,0-17-7-16,27 15-12 15,3-11 0-15,22 1-1 16,5-10 2-16</inkml:trace>
  <inkml:trace contextRef="#ctx0" brushRef="#br2" timeOffset="49046.8054">6884 5883 85 0,'-14'-40'34'16,"-4"12"1"-16,-22 8 1 16,2 20-32-16,-12 10 3 15,2 23-4-15,-6 23 2 0,3 20 0 16,1 13 0-16,5 12-2 15,7 2 1-15,11-3-2 16,12-5-3-16,11-14 0 16,8-12-4-16,7-27-3 15,19-3-14-15,-14-32-13 16,12-8-2-16,-14-21-3 15,2-3 4-15</inkml:trace>
  <inkml:trace contextRef="#ctx0" brushRef="#br2" timeOffset="49182.8131">6377 6395 109 0,'-36'-17'39'0,"17"11"1"0,5-5-1 15,14 11-35-15,27-9-4 16,19-3-4-16,27 10-18 16,-2-17-17-16,23 7 0 15,1-10-2-15,13 6-1 16</inkml:trace>
  <inkml:trace contextRef="#ctx0" brushRef="#br2" timeOffset="49827.85">8183 6275 79 0,'0'0'38'16,"-14"-20"0"-16,-4 19 0 15,-13-2-24-15,-1 9-7 16,-9 2-2-16,1 9-1 0,-8 5 0 16,3 11-1-16,-4 8 0 15,6 7 1-15,4 6-2 16,9-1 1-16,7-2-2 15,12-3 1-15,15-9-1 16,13-10 1-16,14-17-1 16,11-13-1-16,9-17 1 15,7-14-2-15,3-10 2 16,-2-10-1-16,-2-5 1 15,-7-3-2-15,-6 1 2 16,-8 6-2-16,-11 8 2 16,-7 11-1-16,-11 11 0 15,-7 23 0-15,0 0 0 16,-15 19 0-16,3 14 0 0,-2 7-1 15,4 9 0-15,4-1-1 16,11 2-2-16,4-11-4 16,21 3-11-16,-3-25-3 15,25 6-7-15,-13-24-6 16,18 2-4-16,-10-14-1 15,3-4 3-15</inkml:trace>
  <inkml:trace contextRef="#ctx0" brushRef="#br2" timeOffset="50218.8724">8677 6319 87 0,'0'0'38'0,"0"0"-1"15,0 0 3-15,-15 22-25 16,2 4-9-16,-7 5-1 15,-2 9 0-15,-7 2-1 16,4 3 0-16,-2-3-1 16,7-3 0-16,8-11-2 15,11-9 2-15,10-17-2 16,15-14-1-16,9-12 1 15,4-13-2-15,6-7 2 16,0-2-1-16,-3-5 0 16,-1 5 0-16,-10 6 2 15,-5 9-4-15,-10 14 4 16,0 11-2-16,-14 6 0 0,4 24 0 15,-4 4-2-15,0 6 0 16,6 9-3-16,-1-6-4 16,15 11-9-16,-12-17-5 15,25 10-7-15,-10-19-6 16,17 2-6-16,6-16 3 15,17-2 1-15</inkml:trace>
  <inkml:trace contextRef="#ctx0" brushRef="#br2" timeOffset="50857.909">10259 6316 94 0,'0'0'37'0,"-26"-21"2"15,5 20-1-15,-12-3-30 16,-2 9-3-16,-10 3-1 0,2 8-1 16,-7 8 0-16,-1 11 0 15,2 5-1-15,8 5 2 16,7 0-2-16,10 0 1 15,13-5-1-15,16-6 0 16,13-11-1-16,15-11 2 16,10-13-3-16,9-11 0 15,5-9 2-15,1-10-4 16,0-3 2-16,-3-6-1 15,-9-1 1-15,-4-1-1 16,-8 2 1-16,-8 5-1 16,-7 7 2-16,-7 6-1 15,-8 9 0-15,-4 13 0 16,0 0 0-16,-9 25 0 0,-2 5-1 15,2 8 0-15,0 6 0 16,7 3 1-16,5 0-4 16,5-8 1-16,15-2-6 15,1-23-7-15,24 3-7 16,-11-32-3-16,25 2-8 15,-11-20-6-15,7-4 2 16,-5-14 0-16</inkml:trace>
  <inkml:trace contextRef="#ctx0" brushRef="#br2" timeOffset="51060.9206">10955 5829 105 0,'-18'43'37'0,"-13"12"5"0,3 20-5 16,-11 1-32-16,13 4-3 15,7-1 2-15,8 0-4 16,8-5-2-16,5-14-4 16,18 1-15-16,-11-27-12 15,15-4-6-15,-7-19 1 16,5-8-2-16</inkml:trace>
  <inkml:trace contextRef="#ctx0" brushRef="#br2" timeOffset="52117.981">10627 6267 118 0,'-23'-7'40'0,"23"7"0"0,0 0-3 16,33-3-34-16,11-4-2 15,14 0-1-15,13-1-2 16,5-3-1-16,12 2-3 15,-4-7-3-15,8 19-9 16,-24-17-12-16,2 16-9 16,-22-7 28-16,-6 10 7 15,-14 1 3-15,-17-3 4 16,-8 10 5-16,-21-15 9 15,4 18 13-15,-18-12 8 16,11 13-25-16,-16-2-6 16,6 5-2-16,-1 5-1 15,4 6 0-15,4 2-2 0,8 5 0 16,5-4 0-16,11 1-1 15,5-5 0-15,11-5 1 16,7-13-2-16,9-7 0 16,2-12 0-16,6-11-3 15,1-8 2-15,-1-11 0 16,-2-5 0-16,-4-8-2 15,-7-2 1-15,-6 0 1 16,-3 1 0-16,-9 4 1 16,-4 8 0-16,-9 10 0 15,-5 8 0-15,-3 16 1 16,-4 9 0-16,1 10 0 15,1 7 0-15,8 5 0 16,3 1 0-16,11-1-1 0,6-3 0 16,14-6 1-16,6-8-1 15,8-5 0-15,1-5 1 16,3-6-1-16,-1-5 1 15,-4-1 0-15,-6-3-1 16,-9 0 1-16,-6 3 1 16,-7 2-2-16,-13 11 0 15,0 0 0-15,0 0 0 16,-8 11 0-16,-5 11 0 15,-3 4 0-15,0 8 0 16,-2 3 0-16,2-1 0 16,1-1 0-16,8-5 0 15,2-5 0-15,11-12 0 16,8-9 0-16,7-12 0 15,4-10 0-15,1-6 0 0,4-7 0 16,-2-6 0-16,-3-1 0 16,-5-2 0-16,-5 4 0 15,-7 4 0-15,-2 8 0 16,-5 5 0-16,-2 8 0 15,1 11 0-15,0 0 0 16,-12 13 0-16,10 4 0 16,1 2 0-16,3 2 0 15,3 0 0-15,6-5 0 16,7-5 0-16,5-4 0 15,4-7 0-15,4-9 0 16,4-5 0-16,0-3 0 16,-1-6 0-16,-3 2 0 15,-5 0 0-15,-2 3 0 0,-5 5 0 16,-7 11 0-16,-12 2 0 15,10 26 0-15,-15 4 0 16,-3 7 0-16,-1 9 0 16,-2 3-4-16,7 5-3 15,-4-11-7-15,18 6-3 16,-7-23-2-16,28 8-4 15,-9-30-3-15,30 3-3 16,-7-19-6-16,12-4 0 16,1-3 6-16</inkml:trace>
  <inkml:trace contextRef="#ctx0" brushRef="#br2" timeOffset="52247.9885">12665 6399 124 0,'-24'17'41'16,"-7"-7"-2"-16,8 0-5 15,7 13-52-15,-4-29-16 16,20 6-8-16,-3-10 0 15,3 10-1-15</inkml:trace>
  <inkml:trace contextRef="#ctx0" brushRef="#br2" timeOffset="52826.0213">13465 5768 92 0,'6'-23'36'0,"2"8"0"15,-8-1 2-15,0 16-36 16,0 0 3-16,-1 32-2 15,-10 8 2-15,-1 19 0 16,-8 12 0-16,-1 11-2 16,-1 4 0-16,5 0-1 15,2-4-1-15,5-10-2 16,14-10-3-16,6-22-2 15,25-5-13-15,-8-33-9 0,27-6-11 16,-2-22 0-16,13-6-1 16,-4-20 3-16</inkml:trace>
  <inkml:trace contextRef="#ctx0" brushRef="#br2" timeOffset="53021.0326">13961 5667 95 0,'-9'12'39'0,"-15"19"2"16,6 25-2-16,-12 5-33 15,2 20-2-15,-1 5-1 16,7 4-1-16,2-4-1 0,10-4-3 16,6-3-3-1,3-24-9-15,19 0-19 0,-8-23-6 16,11-12 1-16,-7-17-2 15</inkml:trace>
  <inkml:trace contextRef="#ctx0" brushRef="#br2" timeOffset="53186.0421">13748 6205 115 0,'-12'-8'40'16,"0"-5"0"-16,12 13-1 16,17-5-37-16,8-5-4 15,19 10-12-15,-3-22-15 16,20 12-11-16,1-14 0 15,11 8-2-15,-7-7 2 0</inkml:trace>
  <inkml:trace contextRef="#ctx0" brushRef="#br2" timeOffset="53569.064">14721 6158 100 0,'1'-20'38'0,"-1"20"2"15,0 0-1-15,0 0-34 16,-11 24-2-16,2 8 0 15,-1 4-1-15,-3 7-1 16,1 3 0-16,3 0-1 16,6 1-2-16,3-13-2 15,12 5-11-15,-5-25-19 16,21-5-5-16,-2-17 0 15,10-3-2-15</inkml:trace>
  <inkml:trace contextRef="#ctx0" brushRef="#br2" timeOffset="53720.0727">14821 5880 98 0,'0'0'34'0,"0"0"-6"15,0 0-27-15,11 11-35 16,12-6-3-16,12 4 2 15</inkml:trace>
  <inkml:trace contextRef="#ctx0" brushRef="#br2" timeOffset="54064.0923">15157 6041 99 0,'-23'20'38'16,"-10"-10"1"-16,8 9-2 15,-1-7-32-15,8 6 0 16,4-7-2-16,10 2 0 15,5 1-1-15,13-3-1 16,9 0 0-16,9 0 0 16,4 0-1-16,5 1 1 15,-4 2-1-15,-1 1 1 16,-6 4-1-16,-8 0 0 15,-10 5 1-15,-11 3-1 16,-13 1 0-16,-11 0 1 16,-5 1-1-16,-3-2 0 15,-4-3-1-15,3-7-1 0,9-3-4 16,-3-18-12-16,26 4-9 15,17-13-14-15,14-8 1 16,2-12-2-16,18-4 2 16</inkml:trace>
  <inkml:trace contextRef="#ctx0" brushRef="#br2" timeOffset="54783.1335">16066 6149 76 0,'4'-11'37'0,"-4"11"-2"0,8-11 3 16,-8 11-26-16,0 0-7 16,-1 15-1-16,-9 3 1 15,-3 12-1-15,-8 5-1 16,3 7 0-16,-6 2 0 15,5 3-1-15,0-3-1 16,9-7 0-16,4-6 0 16,7-9 0-16,7-10 0 15,7-11-1-15,6-9 1 16,4-9 0-16,1-10 0 15,4-6-1-15,-1-9 1 16,0-2 0-16,-1-4 0 0,-1 2-1 16,-4 2 1-16,-1 5-1 15,-6 10 1-15,-2 10-1 16,-14 19 1-16,14 0 0 15,-14 20-1-15,0 9 1 16,-5 10-1-16,1 4 0 16,5 3-2-16,2-4 0 15,12-1-3-15,3-12-1 16,15-3-8-16,-4-22-8 15,27 5-6-15,-16-22-8 16,16-1-2-16,-10-14-1 16,3-1 3-16</inkml:trace>
  <inkml:trace contextRef="#ctx0" brushRef="#br2" timeOffset="55094.1513">16655 6131 101 0,'-26'0'38'0,"-13"0"2"16,9 15-1-16,-8 4-32 15,13 8-3-15,1 5-1 16,13 4 0-16,8 2-2 15,9 1 1-15,10-6-1 16,10-2 0-16,10-8 0 16,7-9 0-16,3-13 0 15,3-7-1-15,-4-11 1 16,-3-9-1-16,-6-9 0 15,-9-8 0-15,-8-2-1 16,-13-3 0-16,-9 2 0 16,-7 4-1-16,-6 9-1 15,-11 7 0-15,-1 15-1 0,-3 7 0 16,5 14-2-16,1-2-4 15,23 19-8-15,-8-15-6 16,30 11-9-16,1-14-4 16,19-2-1-16,6-14 2 15</inkml:trace>
  <inkml:trace contextRef="#ctx0" brushRef="#br2" timeOffset="55312.1635">17262 5645 93 0,'-29'1'37'0,"4"26"-1"0,-10 7 1 16,1 20-31-16,4 8 0 16,5 16-2-16,3 1-1 15,7 3-1-15,7-6-2 16,4-9-4-16,12 2-12 15,-8-23-17-15,18-9-5 16,-6-18-1-16,8-11 0 16</inkml:trace>
  <inkml:trace contextRef="#ctx0" brushRef="#br2" timeOffset="55483.1735">17017 6047 116 0,'0'0'40'0,"-1"-16"2"0,20 15-2 16,14-7-38-16,13-3-3 15,21 4-7-15,-1-16-15 16,22 11-18-16,-9-9 1 16,8 8-1-16,-10-4-2 15</inkml:trace>
  <inkml:trace contextRef="#ctx0" brushRef="#br2" timeOffset="56296.2199">17919 6105 89 0,'0'0'36'16,"1"26"1"-16,-11-3 1 15,5 17-32-15,-11 0-2 0,2 11 1 16,-4 2-2-16,-1 4 0 16,0-4-1-16,6-6 2 15,2-8-3-15,6-9 3 16,3-12-3-16,2-18 0 15,14-1-1-15,-1-19 1 16,9-11 0-16,-2-8-2 16,-2-9 2-16,6-5-3 15,-4-7 3-15,1-1-1 16,-1-1 0-16,-3 7 0 15,0 3 1-15,0 7-1 16,2 9 0-16,1 10 0 16,2 9 0-16,2 11 1 15,1 10-1-15,-1 10 0 0,-1 6 0 16,0 8 1-16,-3 0-1 15,-4 4 0-15,-4 1-1 16,-8-1 1-16,-5 1 0 16,-8-6 0-16,-10-1 0 15,-4-6-1-15,-6 0 1 16,-5-5 0-16,-3-4 0 15,-2 0 0-15,3-2 0 16,0 1 0-16,7 4 0 16,-2 7 0-16,6 6 0 15,0 9-1-15,1 12 2 16,1 9 1-16,-1 11-2 15,0 5 2-15,1 3-3 16,4-2 1-16,6-1-6 16,-5-20-7-16,27 4-10 0,-14-30-7 15,21-5-9-15,0-27-1 16,13-10 0-16,1-17 2 15</inkml:trace>
  <inkml:trace contextRef="#ctx0" brushRef="#br2" timeOffset="56739.2453">18400 6209 103 0,'-7'19'39'0,"5"2"0"15,-5-7-1-15,4 7-34 0,8-7-2 16,9 0 0-16,8-6 0 16,8-6-1-16,7-9 0 15,6-6 0-15,1-8-1 16,0-2 1-16,-5-6-1 15,-5 0 0-15,-11-3 0 16,-9 1 0-16,-8 1 0 16,-10 2 0-16,-6 6 1 15,-8 5-1-15,-6 9 1 16,-9 10-1-16,-5 13 2 15,-1 10-1-15,-4 9 1 16,4 9-1-16,3 3 1 16,7 1-1-16,13 1 0 15,13-7 0-15,17-9-2 0,18-10 1 16,17-9-3-16,15-13-2 15,17-2-4-15,-5-24-9 16,20 11-6-16,-21-24-8 16,7 10-7-16,-20-10 0 15,-8 8 2-15</inkml:trace>
  <inkml:trace contextRef="#ctx0" brushRef="#br2" timeOffset="57047.2629">19102 6145 106 0,'-28'17'37'0,"6"17"2"15,-5-6-2-15,9 8-33 16,0 4-2-16,9-1 0 15,3-5-1-15,3-1 1 0,4-8-1 16,4-6 0-16,-5-19 0 16,14 9 0-16,-14-9 0 15,18-27 0-15,-7 3 0 16,-1-6-1-16,3-8 1 15,1-2-1-15,1-4 1 16,1 3-1-16,1 0 1 16,3 6-1-16,-2 5 1 15,5 8-1-15,-3 9-1 16,4 5-1-16,4 13-2 15,-3-6-8-15,17 22-9 16,-12-20-6-16,24 12-13 16,-4-12 1-16,18 1-2 15,-3-12 3-15</inkml:trace>
  <inkml:trace contextRef="#ctx0" brushRef="#br2" timeOffset="57295.277">20095 5593 89 0,'-29'-30'38'0,"1"22"-2"15,-14 5 3-15,2 23-32 16,-11 12-1-16,1 18 0 15,-6 10-1-15,1 15 0 16,0 6-2-16,3 6 0 16,9 1-1-16,6-5-3 15,12-5-3-15,3-18-13 16,26 4-8-16,-8-30-12 0,21-7-3 15,-3-19-2-15,10-12 2 16</inkml:trace>
  <inkml:trace contextRef="#ctx0" brushRef="#br2" timeOffset="57490.2883">19486 6064 113 0,'-11'2'41'15,"17"10"-1"-15,-6-12 0 16,41 5-37-16,-1 1-3 15,11-5-1-15,7 1-3 16,2-8-5-16,13 17-16 16,-14-17-14-16,3 7 0 0,-12-6-2 15,-1 7 2-15</inkml:trace>
  <inkml:trace contextRef="#ctx0" brushRef="#br2" timeOffset="57874.3103">20088 6119 108 0,'-17'8'39'0,"12"10"0"15,5-18-2-15,-4 24-32 16,15-12-1-16,9 4-1 16,7-4 0-16,7-1 0 15,3-5-1-15,4-3 0 16,-1-7-1-16,-1-3 1 15,-5-8-2-15,-6-4 1 0,-8-3-1 16,-6-5 0-16,-8 1 0 16,-11 2 0-16,-7 3-1 15,-10 9 1-15,-10 6 0 16,-7 11 0-16,-5 10 0 15,-5 8 0-15,0 9 1 16,5 5 0-16,5 1-1 16,12 1 1-16,14-4 0 15,17-7-2-15,17-3 0 16,15-11-3-16,22-6-1 15,7-18-8-15,23 12-7 16,-13-28-6-16,24 12-8 16,-16-17-6-16,2 6 0 0,-16-11 2 15</inkml:trace>
  <inkml:trace contextRef="#ctx0" brushRef="#br2" timeOffset="58061.321">20896 6063 116 0,'-13'-11'39'0,"13"11"2"16,-30 9-1-16,12 7-35 15,-9 8-3-15,6 7 0 16,-3 4-1-16,7 2 0 15,2 1-1-15,6-7-1 16,14-4-3-16,5-12 0 16,15-5-4-16,-3-22-10 15,25 9-9-15,-13-26-12 16,17-3 0-16,-8-17-1 15,9 1 3-15</inkml:trace>
  <inkml:trace contextRef="#ctx0" brushRef="#br2" timeOffset="58249.3317">21289 5699 99 0,'0'0'39'15,"-15"37"2"-15,-10 2 1 16,3 19-34-16,-11 7-2 16,3 8-1-16,-3 3-1 15,8-6-3-15,5-2-1 16,4-10-5-16,15-1-11 15,-7-33-8-15,24 2-10 16,-16-26-7-16,20 0 1 16,-17-20-1-16</inkml:trace>
  <inkml:trace contextRef="#ctx0" brushRef="#br2" timeOffset="58422.3416">20941 6015 126 0,'-17'-4'44'0,"17"4"-2"15,7 12 1-15,25-6-43 16,4-1 0-16,9-2 0 15,12 1-6-15,-2-16-14 16,21 12-10-16,-11-20-13 16,6 3 0-16,-11-13-1 15,2 0 0-15</inkml:trace>
  <inkml:trace contextRef="#ctx0" brushRef="#br2" timeOffset="59224.3875">22217 5663 93 0,'7'-16'35'15,"-12"6"2"-15,3 21-1 16,-18 8-33-16,7 13 2 16,-5 8 0-16,2 13 0 0,-6 7 1 15,1 9-1-15,-2 3 0 16,7-1 0-16,-1-4-1 15,7-4-2-15,3-8-1 16,1-7 0-16,4-11 0 16,3-8-1-16,3-14 0 15,-4-15 0-15,19-3 1 16,-5-12-1-16,-1-10 0 15,2-3 0-15,-1-8 1 16,1-2-2-16,2 1 2 16,2 5-1-16,-2 4 0 15,1 6 0-15,2 14 0 16,0 6 0-16,-2 10 0 15,0 11 0-15,-1 4 0 16,-6 6 0-16,-2 6 0 0,-9-1 0 16,-7 2-1-16,-6-5 1 15,-9-3-1-15,-3-5 0 16,-8-6 0-16,-4-6-1 15,-1-4-2-15,2-13-3 16,15 6-10-16,-8-22-7 16,29 22-6-16,-8-32-10 15,22 14 0-15,6-4 1 16,16 5 2-16</inkml:trace>
  <inkml:trace contextRef="#ctx0" brushRef="#br2" timeOffset="59610.4096">22530 6191 106 0,'0'0'39'15,"17"-9"1"-15,-17 9-1 16,-11 13-30-16,-2-3-4 16,-4 9-1-16,-1 1-1 15,-1 7 0-15,-2 2-2 16,5 1 1-16,6-3-1 15,6 0 0-15,9-8 1 16,9-5-2-16,8-9 0 16,9-6 0-16,10-10 0 15,-1-7 0-15,1-5 0 16,0-4 0-16,-6-5 0 15,-1 1 0-15,-11 3 0 16,-8 4 0-16,-8 4 0 16,-6 9 0-16,-1 11 0 0,-13-1 0 15,3 12 0-15,0 5 0 16,3 6-3-16,1-1 0 15,9 4-1-15,5-7-1 16,17 4-8-16,-6-21-7 16,29 9-5-16,-11-25-7 15,17 5-7-15,-4-19 0 16,10-2 2-16</inkml:trace>
  <inkml:trace contextRef="#ctx0" brushRef="#br2" timeOffset="59796.4202">23309 5773 110 0,'-35'45'40'0,"-1"18"1"0,-10 3-2 16,13 9-35-16,0-1-2 15,8-4-3-15,11-3-3 16,1-19-11-16,22 2-20 15,-2-24-4-15,12-6 0 16,-4-19-1-16</inkml:trace>
  <inkml:trace contextRef="#ctx0" brushRef="#br2" timeOffset="59970.4302">23082 6042 121 0,'-13'-8'39'0,"13"8"1"15,0 0-1-15,29 14-38 16,10-3-4-16,15-4-4 15,22 13-14-15,-5-14-16 16,21 4-4-16,-3-6 2 16,10 3-2-16</inkml:trace>
  <inkml:trace contextRef="#ctx0" brushRef="#br2" timeOffset="60176.4419">24028 6082 103 0,'-30'14'40'0,"4"13"2"16,-11-1-2-16,10 8-25 15,-2 3-12-15,11 1-1 16,6 2-2-16,8-4-1 0,15-3-3 16,3-20-10-16,25 7-14 15,-9-22-13-15,12-5 1 16,-7-15-2-16,5-4 3 15</inkml:trace>
  <inkml:trace contextRef="#ctx0" brushRef="#br2" timeOffset="60293.4486">24046 5731 100 0,'-7'-24'14'0,"16"8"-14"16,13 7-1-16,6 2-37 15,10-10-1-15</inkml:trace>
  <inkml:trace contextRef="#ctx0" brushRef="#br2" timeOffset="60510.461">24713 5467 104 0,'-42'32'41'0,"4"21"2"16,-10 4-1-16,10 19-36 16,-2 5-1-16,4 12-1 15,7 2-2-15,4-3-2 16,8 1-2-16,3-17-4 15,18 6-16-15,-17-32-13 16,19-6-7-16,-7-23 0 16,11-11 1-16</inkml:trace>
  <inkml:trace contextRef="#ctx0" brushRef="#br2" timeOffset="60683.4709">24285 5925 94 0,'0'0'42'16,"0"0"0"-16,13 3-1 15,29 9-15-15,15-8-29 16,5-8-16-16,28 10-20 16,-10-12-3-16,4 1 0 15,-7-9-2-15</inkml:trace>
  <inkml:trace contextRef="#ctx0" brushRef="#br2" timeOffset="61529.5193">1815 7898 98 0,'-12'0'38'16,"12"0"1"-16,-24 5-3 15,24-5-30-15,-20 15-1 16,19 1-1-16,-1 2-1 16,2 14-1-16,1 4-1 15,1 8-2-15,1 3 0 16,-1 3-2-16,3 1-3 15,-9-17-10-15,19 4-22 16,-11-20 0-16,11-9 0 16,-5-17-2-16</inkml:trace>
  <inkml:trace contextRef="#ctx0" brushRef="#br2" timeOffset="61690.5285">1791 7734 111 0,'-25'-9'38'16,"-1"0"-2"-16,12 14-2 15,14-5-39-15,0 0-13 16,38 18-19-16,-1-15 1 16,17 9-1-16,3-9-1 15</inkml:trace>
  <inkml:trace contextRef="#ctx0" brushRef="#br2" timeOffset="62005.5466">2427 7787 99 0,'-33'5'37'16,"1"10"0"-16,-14-5 0 15,6 9-31-15,-3-4-2 16,12 5 0-16,3-3 0 16,14 1-2-16,13-4 0 15,10-4 0-15,12-2-2 16,8-2 1-16,8 0-1 15,4 0 0-15,-3 2 0 16,-5 3 1-16,-8 4-1 16,-8 9 1-16,-13 2-1 15,-9 5 0-15,-12-1 0 16,-5 0-2-16,-3 1 0 0,-3-10-4 15,11 4-8-15,-5-24-12 16,22-1-14-16,0 0 2 16,11-10-4-16,8-6 3 15</inkml:trace>
  <inkml:trace contextRef="#ctx0" brushRef="#br2" timeOffset="62628.5822">3822 7907 34 0,'10'-16'31'16,"-1"3"4"-16,-4-4 0 16,-5 17-16-16,-5-30-2 15,5 30-1-15,-21-28-3 16,7 24-1-16,-12-4-5 0,4 7-2 15,-9 3-1-15,2 11-1 16,-4 6-1-16,-2 12 1 16,0 5-1-16,4 11 0 15,1 1-1-15,9 2 0 16,10-5 0-16,8-6-1 15,15-7 0-15,11-15 0 16,12-11 1-16,8-16-1 16,8-15 0-16,3-10 2 15,-1-6-2-15,1-4 2 16,-10-5-1-16,-6 4 0 15,-10 4-1-15,-8 5 1 16,-7 12 0-16,-10 11-1 16,-3 14 0-16,-16 3 0 0,6 15-1 15,-4 10 1-15,5 9-3 16,1 5-1-16,10 6-6 15,2-15-9-15,29 11-6 16,-6-23-9-16,25 1-8 16,5-21 0-16,18-4 2 15</inkml:trace>
  <inkml:trace contextRef="#ctx0" brushRef="#br2" timeOffset="63281.6195">5155 7826 94 0,'8'-23'38'16,"-16"0"1"-16,1 9-1 15,-20-1-32-15,6 9-1 16,-6 1-1-16,-3 11 0 15,-6 4 0-15,3 10-1 16,-1 4-1-16,5 4 0 16,3 4 0-16,7 0-1 15,8-1 0-15,8-1 0 0,10-6-1 16,9-4 0-16,10-8 1 15,3-8-1-15,4-7 0 16,6-6 1-16,-2-9-1 16,-1-4 0-16,-2-4 0 15,-3-5 0-15,0-3 0 16,-5-2 0-16,2 2-1 15,-8 3 1-15,-2 3-1 16,-2 11 0-16,-5 13 1 16,-11 4 0-16,13 34-1 15,-13 13 1-15,-7 20 0 16,0 10-1-16,-6 14 1 15,0 8-1-15,-2 1 1 16,2 0 0-16,-1-9 0 0,0-13 0 16,-3-12 1-1,0-13-1-15,-1-15 1 0,-6-16-1 16,0-17-1-16,-1-14 0 15,0-14-2-15,2-17-1 16,7-6-3-16,1-20-8 16,23 6-6-16,-8-14-6 15,25 12-4-15,-1-9-8 16,15 11 0-16,4 1 2 15</inkml:trace>
  <inkml:trace contextRef="#ctx0" brushRef="#br2" timeOffset="64016.6615">5972 7656 100 0,'-9'-15'39'0,"-15"-1"1"15,-1 14-1-15,-13 4-34 16,1 13-1-16,-1 10 0 15,0 11 0-15,1 9 0 16,4 5-1-16,9 0-1 16,10 2-1-16,12-7 0 15,13-6 0-15,14-16-1 16,16-10 0-16,11-14 0 15,6-11 0-15,8-11 0 16,0-12 0-16,-5-4-1 16,-9-8 1-16,-11 1 0 15,-17 0-1-15,-14 1 1 0,-12 4 0 16,-16 8 0-16,-7 4 0 15,-5 12 0-15,-3 6 0 16,3 10 0-16,4 7 0 16,7 7 0-16,9 5 0 15,10 2 0-15,11-3 1 16,16-3-1-16,15-5 0 15,11-7 0-15,11-6 0 16,7-9 0-16,8-5 0 16,-1-5 0-16,-8-4 0 15,-6 3 1-15,-14-3-1 16,-16 7 0-16,-14 4 1 15,-15 4-1-15,-5 12 1 16,-32 9-1-16,0 12 1 0,-6 10-1 16,-5 12 1-16,0 9-1 15,6 5 1-15,7 1-1 16,12 2 0-16,11-6 0 15,15-8 1-15,11-11-1 16,17-12 0-16,7-18 2 16,6-12-2-16,2-15 0 15,-4-14 0-15,-5-10 0 16,-11-8 0-16,-9-5 0 15,-14 0 0-15,-12 5 0 16,-12 5 0-16,-10 10-2 16,-2 9 0-16,-5 14-2 15,4 7-4-15,10 19-6 16,-3-7-5-16,27 23-3 0,-11-14-5 15,29 19-5-15,-3-13-7 16,22 5-1-16,10-5 4 16</inkml:trace>
  <inkml:trace contextRef="#ctx0" brushRef="#br2" timeOffset="64537.6912">7278 7603 95 0,'0'0'38'0,"5"-19"2"16,-5 19-2-16,0 0-33 15,-17-3 0-15,-3 6 0 16,-6 12-1-16,-10 5 0 16,-4 8 0-16,-7 7-2 15,2 4 1-15,3 3-1 16,9 1-1-16,8-3 0 15,15-5 0-15,16-11 0 16,15-13-1-16,17-12 0 16,11-13 1-16,11-14-1 15,6-13 1-15,2-11-1 16,-2-5 1-16,-6-6 0 0,-7-1 1 15,-13-3-2-15,-7 1 0 16,-14 9 0-16,-8 6 0 16,-11 12 0-16,-6 11 0 15,-7 16 0-15,-5 19 0 16,-8 20 0-16,1 15-2 15,-1 20 0-15,1 9-2 16,6 13-4-16,-1-9-7 16,23 13-4-16,-4-27-4 15,34 13-7-15,0-32-5 16,31-5-6-16,8-18 2 15,26-11 4-15</inkml:trace>
  <inkml:trace contextRef="#ctx0" brushRef="#br2" timeOffset="65035.7199">8632 7633 96 0,'-1'-23'36'15,"0"11"2"-15,-13-11-4 16,-1 18-28-16,-9 3-1 0,-3 9-1 16,-4 2 0-16,2 10 0 15,-1-3-1-15,8 3-1 16,4-1 0-16,10-1 0 15,10-4-1-15,11-5-1 16,8-4 1-16,8 0-1 16,3 0 0-16,3 0 0 15,0 6 1-15,-4 3 0 16,-4 7-1-16,-10 4 1 15,-8 6 0-15,-7 3-1 16,-9 0 1-16,-7-2-1 16,-3-4 0-16,0-5-2 15,3-4-1-15,4-13-2 16,10-5-4-16,1-15-11 0,27 5-5 15,-12-27-8-15,23 5-6 16,-3-18-1-16,9-3 2 16</inkml:trace>
  <inkml:trace contextRef="#ctx0" brushRef="#br2" timeOffset="65252.7323">9017 7075 112 0,'0'10'39'0,"-11"13"1"16,3 23-2-16,-5 8-36 15,2 14 0-15,-3 7 0 16,1 13-1-16,0 3 0 0,2-2-1 16,2-6-2-16,3-13-1 15,9-4-6-15,-4-29-12 16,19-1-11-16,-5-29-8 15,9-11 1-15,-3-20-2 16</inkml:trace>
  <inkml:trace contextRef="#ctx0" brushRef="#br2" timeOffset="66104.781">8903 7468 106 0,'-13'12'38'0,"27"5"1"15,10-7-2-15,14 0-35 16,17-4 0-16,16-1-1 0,9-8 0 15,7-2-1-15,0-1 0 16,-5-3-1-16,-9 2 1 16,-14 2-1-16,-15 3 1 15,-16 2 0-15,-14 1 0 16,-14-1 2-16,-15 10-1 15,-9 0 1-15,-4-3 0 16,-10 5 0-16,-4 2 1 16,-1 6-1-16,-5 3 1 15,4 8-1-15,1 5 0 16,9 3-1-16,2 3 1 15,13 0-1-15,12-2-1 16,12-6 1-16,13-8-1 16,6-10 0-16,14-10 0 15,6-13 0-15,6-10-1 0,-1-11 1 16,0-9 0-16,-8-6 0 15,-4-5 0-15,-7-1-1 16,-9 1 1-16,-6 7 0 16,-5 5 0-16,-10 10 0 15,-3 11 0-15,3 15 0 16,-18 5 0-16,9 15 0 15,-1 8-1-15,2 5 1 16,5 3 0-16,5-1 0 16,5-6 0-16,9-7 0 15,11-10-1-15,8-10 1 16,4-10-1-16,5-9 1 15,2-5-1-15,1-3 1 16,-5-3-1-16,-4 5 1 0,-9 4 0 16,-11 6 1-16,-8 8-1 15,-10 5 0-15,-5 22 0 16,-9 1 0-16,-4 10 1 15,-1 4-1-15,2 5 0 16,0-2 0-16,7-1 0 16,2-5 0-16,5-10 1 15,6-9-1-15,-3-15 1 16,20-5 0-16,-5-15-1 15,3-6 1-15,0-7 0 16,0-4-1-16,0-3 1 16,-4 5-1-16,-3 2 0 15,-2 8 0-15,-4 7 0 16,1 7 0-16,-6 11 0 0,19-6 0 15,-2 6-1-15,5-3-2 16,10 1-2-16,2-14-6 16,20 10-6-16,-14-26-5 15,24 10-5-15,-18-25-3 16,19 3-7-16,-16-10-1 15,3 0 2-15</inkml:trace>
  <inkml:trace contextRef="#ctx0" brushRef="#br2" timeOffset="66264.7901">10589 7145 116 0,'-30'47'38'15,"-8"3"1"-15,10 17-3 16,-3 1-33-16,11 8 0 16,0 2-2-16,4-1-3 15,9-4-3-15,-1-14-7 0,15 7-11 16,-14-27-14-16,11-3-2 15,-4-23-2-15,0-13 2 16</inkml:trace>
  <inkml:trace contextRef="#ctx0" brushRef="#br2" timeOffset="66459.8013">10281 7465 124 0,'5'-10'41'0,"2"-1"1"15,20 15-8-15,9-5-31 16,10 2-1-16,12 1-3 15,6-2-2-15,13 10-7 16,-11-14-11-16,17 17-10 0,-17-12-10 16,0 8-1-16,-13-5 0 15,-3 7 1-15</inkml:trace>
  <inkml:trace contextRef="#ctx0" brushRef="#br2" timeOffset="66595.8091">11045 7762 121 0,'-15'23'42'0,"7"0"0"16,-6-15-7-16,14-8-51 15,0 0-13-15,-3-18-14 16,3 4 0-16,-3-5-2 16,6-1 1-16</inkml:trace>
  <inkml:trace contextRef="#ctx0" brushRef="#br0" timeOffset="71319.0793">1240 8888 81 0,'4'-16'36'16,"-4"16"-1"-16,0 0 1 15,-12 13-30-15,-2 5 0 16,3 11-3-16,-5 5-1 16,-2 10 0-16,0 6 0 15,1 9 0-15,-2 2 0 16,2 5 0-16,-1-1 0 15,5-3-1-15,0-8 0 16,4-4-1-16,2-16 1 16,6-10 0-16,1-24 0 15,9 2 0-15,4-23 0 16,1-9 0-16,3-13 0 15,1-3 1-15,1-7 0 0,0-8-1 16,1 0 0-16,-2 0 0 16,-2 3 0-16,1 1 0 15,-2 10-1-15,1 1 1 16,0 9-1-16,-1 7 1 15,1 8-1-15,1 8 2 16,-2 11-1-16,4 9 0 16,-4 8 1-16,2 9-2 15,-2 11 1-15,-3 8 0 16,-2 7 0-16,-1 11-2 15,-3 4 1-15,-4-4-2 16,5 2-1-16,-7-9 0 16,6-2-2-16,-3-17-4 0,10 3-17 15,-12-24-14-15,8 2 2 16,-9-15-2-16,0 0 3 15</inkml:trace>
  <inkml:trace contextRef="#ctx0" brushRef="#br0" timeOffset="71500.0896">1246 9396 101 0,'-28'-12'37'15,"12"10"0"-15,3-12-1 16,13 14-31-16,12-23-1 16,11 6-2-16,13-4-2 15,5 0-2-15,11 1-1 16,0-10-5-16,14 15-4 15,-12-10-24-15,13 14 1 0,-13-5-2 16,-2 13 1-16</inkml:trace>
  <inkml:trace contextRef="#ctx0" brushRef="#br0" timeOffset="71831.1086">1836 9188 89 0,'0'0'34'0,"-13"21"1"16,0-12 1-16,10 13-26 16,-9-2-4-16,9 6-1 15,-2 3-1-15,2 8-1 16,-3-1 0-16,4 0 0 15,-1-5-1-15,3-3 0 16,1-8 0-16,3-8 0 16,-4-12-1-16,23-14 1 15,-7-10-1-15,5-10 1 0,1-7-1 16,2-4 1-16,-3 1-1 15,2 2 0-15,-4 7 0 16,-4 7-1-16,-3 11 1 16,-1 6 0-16,-11 11-1 15,19 15 0-15,-11 2-1 16,0 7-1-16,5 7-2 15,-1-4-3-15,12 13-9 16,-9-19-22-16,17 9-1 16,-3-17-2-16,13 2 0 15</inkml:trace>
  <inkml:trace contextRef="#ctx0" brushRef="#br0" timeOffset="72483.1458">3397 9229 42 0,'3'-21'31'0,"-1"-4"3"15,3 6 1-15,-10-11-18 16,10 17 1-16,-18-10-4 16,13 23-1-16,-25-16-4 15,6 17-2-15,-12 3-2 16,0 10-1-16,-8 3-1 15,0 11-1-15,-1 5 1 16,3 7-1-16,4 2 0 16,7 1 0-16,10-3-1 15,9-3 0-15,8-6 1 16,13-10-1-16,10-10-1 15,13-10 1-15,7-9-1 16,4-8 1-16,3-9 0 16,1-9-1-16,-3-4 0 0,-3-5 0 15,-7-1 1-15,-7 0-1 16,-6 1 0-16,-6 6 0 15,-5 4 0-15,-3 9 0 16,-5 4 1-16,-7 20-1 16,0 0 0-16,0 0 0 15,2 30 0-15,-6 6 0 16,0 6-1-16,-2 7 0 15,5 2-1-15,3-5-2 16,9-7-1-16,4-22-4 16,18-3-10-16,-4-32-19 15,23-10-1-15,-2-23-1 16,17-6 1-16</inkml:trace>
  <inkml:trace contextRef="#ctx0" brushRef="#br0" timeOffset="72664.1562">4126 8536 99 0,'-24'31'38'0,"-10"13"0"16,4 26 0-16,-6 6-33 16,5 10-1-16,2 1-2 15,9-2-2-15,8-2-1 16,4-16-9-16,20-1-26 15,-5-23-2-15,13-8 0 16,-7-23-2-16</inkml:trace>
  <inkml:trace contextRef="#ctx0" brushRef="#br0" timeOffset="72882.1687">3754 8978 110 0,'-10'4'39'0,"17"7"0"15,3-9-1-15,19-4-36 16,16-5-2-16,12-3-1 16,10-5-2-16,4-4-1 15,16 7-19-15,-10-11-16 16,6 7 1-16,-19-3-1 15,-1 11 1-15</inkml:trace>
  <inkml:trace contextRef="#ctx0" brushRef="#br0" timeOffset="73746.2181">4498 8899 102 0,'-25'11'39'16,"5"12"-1"-16,-11-4 1 15,9 5-31-15,-3 3-3 16,2 7 0-16,5 3-2 16,3 2-1-16,8-2 0 15,7 0 0-15,9-8-1 16,4-5 0-16,7-10-1 15,6-14 1-15,4-8-1 16,1-12 0-16,3-7 0 16,-7-7-1-16,-1-3 1 15,-4-8-1-15,-9 5 0 0,-4 3 0 16,-6 2 0-1,-7 6 0-15,-3 8 0 0,-2 8 0 16,-4 5 0-16,2 10 0 16,11-2-1-16,-16 22-1 15,15-4 0-15,3-6-3 16,13 8 0-16,0-14-4 15,19 6-4-15,-11-16-20 16,17 4-2-16,-10-14 4 16,13 9 21-16,-13-5 7 15,-1-2 5-15,-5 5 3 16,-14-9 8-16,10 16 19 15,-19-10 5-15,12 18-2 16,-13-8-22-16,0 0-4 16,-15 16-2-16,10 5-2 0,-3 5 0 15,-1 4-1-15,1 7-1 16,-3-1 0-16,1-3 0 15,5-1 0-15,2-7-1 16,3-5 0-16,0-20 0 16,14 6-1-16,0-16 1 15,3-11-1-15,2-5 0 16,0-7 0-16,2-1 0 15,-2-4 0-15,-3 2 0 16,-2 6 1-16,-8 4-1 16,3 11 1-16,-9 15 0 15,2-13-1-15,-2 13 0 16,-5 20 0-16,3-2 1 15,1 2-2-15,2 1 1 0,-1 0 0 16,6 0 0-16,2-5 0 16,7-5 0-16,3-8 1 15,1-5-1-15,7-9 0 16,0-4 1-16,2-8-1 15,1-4 1-15,-2-5 0 16,-2 0-1-16,-2 2 1 16,-4 2-2-16,-4 8 2 15,-3 5-1-15,-12 15 1 16,11-3 1-16,-9 20-2 15,-6 8 0-15,-3 8-2 16,-1 8 1-16,-3 1-3 16,7 11-5-16,-7-15-4 15,16 14-4-15,-14-30-12 0,26 5-12 16,0-20-1-16,19-5 0 15,9-13 3-15</inkml:trace>
  <inkml:trace contextRef="#ctx0" brushRef="#br0" timeOffset="74288.2491">6166 8825 101 0,'0'0'39'15,"0"0"1"-15,-2 18-2 16,-8 8-34-16,3 4-1 15,2 9-1-15,-5 5-1 16,4 2 0-16,4 1-1 16,0-5-2-16,11-5-3 15,2-19-8-15,15 1-24 16,-4-22-3-16,14-8 1 15,-7-16-1-15</inkml:trace>
  <inkml:trace contextRef="#ctx0" brushRef="#br0" timeOffset="74437.2576">6235 8572 90 0,'-31'-16'37'0,"11"15"-1"16,5 4-2-16,15-3-44 15,18 8-26-15,7-3 0 16,15 8-2-16,4-6 1 15</inkml:trace>
  <inkml:trace contextRef="#ctx0" brushRef="#br0" timeOffset="74782.2773">6620 8760 94 0,'-23'15'39'0,"-11"-6"2"16,9 10-1-16,-3-6-34 15,5 9 0-15,3-2-1 16,11 6-2-16,4-3 0 15,11 0-2-15,8-5 0 16,10-1 0-16,9-4-1 16,4-8 0-16,-1-3 0 15,1 1 1-15,-5-3-1 16,-3 3 1-16,-9 4-1 15,-14 3 1-15,-6 8-1 16,-12 7 0-16,-8 3 0 16,-4 3 0-16,-3-1-1 15,1 1-1-15,4-1-2 16,2-8-2-16,15 6-7 0,-5-28-15 15,20 5-12-15,1-16-1 16,15-2 0-16,-4-15 1 16</inkml:trace>
  <inkml:trace contextRef="#ctx0" brushRef="#br0" timeOffset="75271.3053">7875 8519 70 0,'16'-30'39'0,"-9"2"-2"15,0 15 2-15,-18-2-27 16,11 15-3-16,-9 16-3 15,3 7-1-15,-2 7-2 0,2 13 0 16,-1 6 0-16,2 15-2 16,-2 5 2-16,-3 4-3 15,2-2 2-15,1-3-3 16,-1-3 0-16,1-13-3 15,5-4-4-15,-9-25-21 16,16 0-11-16,-5-23 2 16,0 0-2-16,9-17 1 15</inkml:trace>
  <inkml:trace contextRef="#ctx0" brushRef="#br0" timeOffset="75436.3147">7753 8897 101 0,'-17'-11'40'15,"17"11"-1"1,-12-2 0-16,12 2-33 0,23 4-3 15,0-6-1-15,11 0-4 16,3-10-1-16,17 5-6 16,-6-17-24-16,18 6-6 15,-7-15 0-15,7 7-2 16</inkml:trace>
  <inkml:trace contextRef="#ctx0" brushRef="#br0" timeOffset="75834.3375">8461 8275 82 0,'-13'17'39'16,"-11"5"0"-16,7 20 1 16,-10 6-24-16,8 11-10 15,-2 4-1-15,3 12-1 16,-2 0 0-16,3 1-1 15,2-3 0-15,2-10-1 16,4-7 0-16,3-10-2 16,5-10 2-16,4-16-2 15,10-14 1-15,5-10-1 16,4-13 0-16,8-8 0 15,2-6-1-15,1-4 1 16,-3 2-1-16,-2 2 1 16,-5 5-2-16,-3 10 3 15,-6 8-2-15,-14 8 2 16,7 22-1-16,-8 1-1 0,3 7 1 15,-2 1-3-15,9 5 0 16,1-6-4-16,14 6-8 16,-9-26-11-16,21 4-14 15,-7-16 2-15,13-1-3 16,-8-14 3-16</inkml:trace>
  <inkml:trace contextRef="#ctx0" brushRef="#br0" timeOffset="76179.3573">8786 8861 93 0,'3'24'39'0,"-2"-9"0"16,14 6 0-16,1-18-31 0,9 5-5 15,9-11 1-15,1-5-2 16,2-7-1-16,-1-5 0 15,-7-4-1-15,-5-3 0 16,-7-1 0-16,-11 0 0 16,-10 4 0-16,-8 2 0 15,-10 8 1-15,-7 6-1 16,-6 7 1-16,-3 10 0 15,0 9 1-15,2 11 0 16,3 8 0-16,11 2-1 16,7 5 2-16,12-2-2 15,15-2-1-15,8-10-3 16,20 1-8-16,1-24-9 15,25 5-18-15,2-18-4 0,19-3 1 16,2-14-1-16</inkml:trace>
  <inkml:trace contextRef="#ctx0" brushRef="#br0" timeOffset="76833.3947">10347 8699 81 0,'-10'-12'37'0,"10"12"0"16,-30-7 0-16,10 11-30 0,-8-1-1 15,0 7-1-15,-6 0 0 16,-2 10-1-16,1-3-1 15,8 9 0-15,0-6 0 16,8 5-1-16,10-5 0 16,9-2 0-16,12-4-1 15,11-4 0-15,6-5 1 16,10-1-2-16,2 1 0 15,-3 2 1-15,0 0-1 16,-6 5 0-16,-9 8 0 16,-13 5 0-16,-10 8 0 15,-11 0 0-15,-13 0 0 16,-3 4 0-16,-6-4-2 0,1-6 0 15,4-4-2-15,4-13-3 16,19 0-10-16,-4-22-22 16,30 1 0-16,1-19-1 15,18 0-1-15</inkml:trace>
  <inkml:trace contextRef="#ctx0" brushRef="#br0" timeOffset="77434.429">10672 8744 92 0,'0'0'38'16,"-13"-5"0"-16,13 5 0 0,0 0-34 15,-12 20 1-15,3-4 0 16,-2 10-2-16,-3 4 1 15,-5 6-1-15,0 3 1 16,-3 1-2-16,-1-3 1 16,6-2-2-16,1-7-1 15,7-8 1-15,9-20-1 16,0 0 0-16,20-6 1 15,0-17-1-15,8-8-2 16,2-7 2-16,2-3-1 16,-1-4 1-16,-4 1-1 15,-5 3 1-15,-5 8-1 16,-7 5 1-16,-3 11 0 15,-7 17 0-15,0 0 0 0,0 0 1 16,-10 21-1-16,8 5 0 16,4 2 1-16,4 1 0 15,4-2 0-15,9-4 0 16,8-5 0-16,8-10 0 15,6-10-1-15,4-11 0 16,2-7-1-16,1-5 1 16,-2-7-2-16,-6 0 2 15,-4-1-1-15,-10 5 1 16,-7 6 0-16,-10 7 0 15,-9 15 0-15,0 0 0 16,-10 17 0-16,-3 9 0 16,1 8-1-16,2 2-1 0,6 6-1 15,3-3-2 1,15 4-5-16,0-20-7 0,28 13-10 15,-8-27-12-15,20 4 0 16,-3-17 0-16,10-3 1 16</inkml:trace>
  <inkml:trace contextRef="#ctx0" brushRef="#br0" timeOffset="77826.4515">11593 8719 91 0,'-25'7'39'0,"-14"-1"-1"16,7 16 1-16,-5 1-32 15,7 8-2-15,0 1 1 0,9 6-2 16,6-3 0-16,10-2-2 16,13-8 1-16,13-6-2 15,10-11 0-15,4-8 0 16,7-9 0-16,2-9-1 15,1-7-1-15,-6-6 1 16,-5-2-1-16,-7-1 0 16,-8 0 0-16,-6 4 1 15,-5 2-1-15,-6 8 1 16,-4 9 0-16,2 11 0 15,-12 0 0-15,3 14 0 16,-1 9 1-16,1 3-1 16,2 5 0-16,-2 0-2 15,9 2-1-15,2-9-2 16,14 5-6-16,-16-29-11 0,42 14-15 15,-18-25-2-15,15 2-1 16,-3-18 2-16</inkml:trace>
  <inkml:trace contextRef="#ctx0" brushRef="#br0" timeOffset="78060.4647">12253 8233 91 0,'-16'28'39'0,"-16"11"1"15,4 22-1-15,-9 6-33 16,1 12 0-16,-1 4-2 16,7 0-2-16,11-4-1 0,8-11-2 15,13-8-2-15,5-23-6 16,25 0-14-16,-3-32-16 15,18-11-1-15,-5-24 0 16,15-7 0-16</inkml:trace>
  <inkml:trace contextRef="#ctx0" brushRef="#br0" timeOffset="78260.4763">12561 8139 81 0,'-24'24'41'0,"0"31"-2"16,-12 9 2-16,5 18-22 15,-6 0-16-15,6-2 0 0,4 1-2 16,6-6-2-16,14-6-3 16,-6-21-13-16,26 0-21 15,-9-22-1-15,15-5-1 16,-5-17-1-16</inkml:trace>
  <inkml:trace contextRef="#ctx0" brushRef="#br0" timeOffset="78719.5024">12566 8697 83 0,'4'15'40'16,"-4"-15"-2"-16,23 12 1 15,-7-9-33-15,13 3-2 16,2-5-1-16,7-1 0 15,2-6 0-15,7-1-2 16,0-7 1-16,-5-2-1 16,-3-4 0-16,-10-5-1 15,-7-1 1-15,-11 0-1 16,-10 1 0-16,-10 2 0 15,-8 6 0-15,-5 6 0 16,-11 10 1-16,-1 8-1 16,-4 12 1-16,-2 8 0 0,5 10 0 15,0 3 1-15,8 2 1 16,6 4-2-16,10-3 1 15,11-10-3-15,15-4-1 16,11-13-3-16,23 0-9 16,-4-28-14-16,22 4-13 15,-1-20 0-15,15 1-1 16,-6-12 1-16</inkml:trace>
  <inkml:trace contextRef="#ctx0" brushRef="#br0" timeOffset="79041.521">13384 8499 95 0,'-36'7'39'15,"4"12"2"-15,-14-3-2 16,7 10-35-16,3 0-1 0,9 3 0 16,5-1-1-16,17-5-1 15,8-6 0-15,10-3 0 16,12-9-1-16,3-4 0 15,6-5 0-15,-1 0 0 16,-3-2 1-16,-3-2-1 16,-6 4 0-16,-5 4 0 15,-16 0 1-15,8 16-1 16,-14-1 0-16,-4 3 1 15,-7 4 1-15,-1 5-2 16,0 1 0-16,-4-4-3 16,7 0-1-16,0-12-7 0,22 9-11 15,-7-21-18-15,18-8-1 16,3-15-1-16,17-4 2 15</inkml:trace>
  <inkml:trace contextRef="#ctx0" brushRef="#br0" timeOffset="79259.5334">13874 8156 100 0,'-22'33'42'0,"-16"5"0"15,8 22-1-15,-5-2-38 16,4 9 1-16,3 2-2 15,7 2 0-15,10-6-2 16,7-7-2-16,12-3-5 0,-7-23-10 16,23 1-17-16,-24-33-7 15,26 9 0-15,-19-23-1 16</inkml:trace>
  <inkml:trace contextRef="#ctx0" brushRef="#br0" timeOffset="79425.5427">13602 8487 103 0,'0'0'42'15,"0"0"1"-15,27 14-1 16,-2-14-38-16,18-2-4 16,11 6-7-16,1-16-9 15,22 12-13-15,-12-19-12 16,10 4-1-16,-7-11-1 0</inkml:trace>
  <inkml:trace contextRef="#ctx0" brushRef="#br0" timeOffset="80514.6052">14626 8518 43 0,'0'0'35'0,"0"0"1"16,-14 8 0-16,0 2-14 0,6 22-10 15,-11-8-3-15,12 14-2 16,-8 0-1-16,7 7-2 15,-1-3 1-15,5-3-3 16,2-5 1-16,4-2-2 16,2-7 2-16,2-8-3 15,-6-17 0-15,15 10 0 16,-15-10 0-16,18-28 0 15,-8 4-1-15,-1-9 1 16,1-5-1-16,1-6 1 16,3-6-1-16,-2-3 0 15,7 3 0-15,3-1 1 16,1 6 0-16,2 7 0 15,4 8 0-15,0 10 0 16,0 10 0-16,-1 13 1 0,-1 9-1 16,-5 8 0-16,-4 8-1 15,-3 5 1-15,-5 4 0 16,-7 1 0-16,-4 2-1 15,-6 2 1-15,-6-5 1 16,-5 2-1-16,-2-8 1 16,-9-2-1-16,2-7 2 15,-1-4-2-15,-3-6 1 16,1-6-2-16,0-4 1 15,4-4 1-15,-5 2-1 16,7 0 0-16,-1 4 1 16,3 3 0-16,-2 10-1 15,4 8 1-15,-4 10 0 16,5 7-1-16,-2 6 1 0,3 5-1 15,3 0-1-15,6 2-1 16,8-1-4-16,0-21-11 16,22 7-19-16,-3-21-2 15,17-6-1-15,-4-21-2 16</inkml:trace>
  <inkml:trace contextRef="#ctx0" brushRef="#br0" timeOffset="80920.6284">15192 8577 82 0,'0'0'37'16,"0"0"1"-16,-17-5 0 15,5 20-30-15,-14 3-3 16,1 12 1-16,-6 2 0 16,4 12-2-16,3-1 1 15,5 2-2-15,9-5 0 16,10-3-1-16,13-10 1 15,13-6-2-15,14-13 0 16,10-10-1-16,8-13 0 16,-1-8 0-16,1-7-1 15,-5-5 1-15,-8-2-1 16,-14-3 0-16,-15 2-1 15,-11 2 0-15,-16 6 0 16,-6 0 0-16,-8 10-2 0,-7 0 0 16,3 11-1-16,1-2-3 15,28 11-12-15,-27 6-18 16,27-6 1-16,18 13-2 15,11-5 2-15</inkml:trace>
  <inkml:trace contextRef="#ctx0" brushRef="#br0" timeOffset="81287.6494">15964 8480 96 0,'-26'-10'38'0,"0"11"0"16,-13-2 0-16,8 12-33 0,-10 6-1 15,6 6 0-15,1 1-1 16,6 6 0-16,7-3-1 16,10 1 0-16,12-6-1 15,13-3 0-15,16-11 0 16,9-3 0-16,11-2-1 15,2-3 0-15,2 0 1 16,-9 1-1-16,-9 6 0 16,-12 4 0-16,-16 7 1 15,-18 6-1-15,-14 5 1 16,-9-1-1-16,-5 4 0 15,-4-4-2-15,5-2 1 16,6-7-4-16,14 2-6 0,5-23-12 16,29 5-16-16,2-12 1 15,18-2-3-15,4-14 3 16</inkml:trace>
  <inkml:trace contextRef="#ctx0" brushRef="#br0" timeOffset="81655.6705">16506 8418 99 0,'-22'3'38'16,"-14"1"1"-16,0 17 0 15,-12-2-33-15,6 12 0 16,-5-2-1-16,9 7-1 0,4-3-2 15,16-1 1-15,6-7-2 16,18-4 0-16,14-7 0 16,11-5-1-16,8-4 0 15,6-2 0-15,1-2 0 16,-4 1 0-16,-7 2 0 15,-11 3 0-15,-13 3 0 16,-12 6 0-16,-11 6 1 16,-7 1-2-16,-7 1 2 15,-4-1-2-15,5 2 0 16,0-6-2-16,10-1 0 15,15-18-7-15,3 13-11 16,-3-13-13-16,34-15-7 16,-4-7 3-16,16 3-3 0</inkml:trace>
  <inkml:trace contextRef="#ctx0" brushRef="#br0" timeOffset="81866.6826">16834 8506 106 0,'-6'12'40'16,"-13"7"-1"-16,2 16 1 15,-7 2-34-15,-2 14-2 16,-2 0 0-16,4 2-2 16,4-3 1-16,8-6-4 15,9-5 0-15,7-15-5 16,18-1-13-16,-5-28-19 15,17-4-3-15,-4-19 1 0,10-5-2 16</inkml:trace>
  <inkml:trace contextRef="#ctx0" brushRef="#br0" timeOffset="82009.6907">16871 8176 101 0,'-17'-22'36'0,"0"3"-1"15,2 4-20-15,15 15-47 16,0 0-4-16,0 0-3 15,21-6 2-15</inkml:trace>
  <inkml:trace contextRef="#ctx0" brushRef="#br0" timeOffset="82497.7184">17194 8013 112 0,'-31'37'40'0,"7"16"1"16,-7-1-1-16,11 14-35 15,0 1 0-15,8 4-1 16,0-4-2-16,9 1 0 16,3-6-1-16,3-7 0 15,3-7-1-15,2-11 0 16,4-12-1-16,-2-11 1 15,4-12 0-15,-3-5-1 16,-1-11 1-16,-2-6 0 0,-1-4 0 16,-1-6 0-16,1-3 0 15,1-1-1-15,1 3 2 16,2 6-2-16,-1 5 1 15,4 9 0-15,1 5 0 16,2 8 0-16,-3 10 0 16,0 6 0-16,-4 5 0 15,-3 2 0-15,-4 3 0 16,-4-2 0-16,-7 0 0 15,-6 0 0-15,-4-2 0 16,-7-2 0-16,-4-4-1 16,-5 0 0-16,1-7-1 15,-1-4-2-15,12 0-6 16,-3-20-7-16,25 13-10 0,6-26-14 15,18-1 0-15,7-21-1 16,24-6 2-16</inkml:trace>
  <inkml:trace contextRef="#ctx0" brushRef="#br0" timeOffset="82722.7315">17672 8029 119 0,'-37'34'41'0,"6"14"2"16,-10 3-3-16,-1 10-37 15,13 6 0-15,7 7-1 16,1-3-1-16,6 2-1 16,8-5-1-16,4-3-2 15,9-9-1-15,-1-20-7 0,15 2-11 16,-14-24-16-16,20-7-3 15,-11-15 0-15,12-5 0 16</inkml:trace>
  <inkml:trace contextRef="#ctx0" brushRef="#br0" timeOffset="83083.7521">17641 8575 101 0,'4'18'40'0,"-4"-9"0"15,16 8 0-15,0-8-31 16,15-2-5-16,9-7 0 0,12-5-1 15,5-3-1 1,7-5 0-16,-1-4-1 0,-5-3-1 16,-5-5 1-16,-12 0-1 15,-11 1 0-15,-17-2 1 16,-15 8-1-16,-17 5 1 15,-15 10 0-15,-11 9 0 16,-7 12 1-16,-4 14 0 16,-2 6-2-16,6 9 0 15,7 2 0-15,13 6 0 16,15-4 0-16,16-4 0 15,16-9 0-15,13-12-4 16,24-4-9-16,-3-26-5 16,26 8-11-16,-10-31-14 15,16-3-1-15,0-11 0 16,12-9 2-16</inkml:trace>
  <inkml:trace contextRef="#ctx0" brushRef="#br0" timeOffset="83894.7986">19193 8524 91 0,'-29'0'38'0,"-10"0"0"16,3 13 1-16,-11-1-32 16,7 13-1-16,-5 2-1 15,1 13 0-15,-2 1 1 16,5 7-3-16,6-3 1 15,8-2-2-15,7-4 2 16,13-6-3-16,9-9 2 16,17-11-3-16,14-18 1 15,10-10 1-15,9-10-5 0,6-9 3 16,2-10-1-16,0-2 1 15,-4-3-2-15,-8-1 2 16,-11 7-2-16,-10 5 2 16,-9 7 0-16,-12 9 0 15,-6 22 0-15,-11-8 0 16,-4 23 0-16,-3 8 0 15,2 11 0-15,-1 4 0 16,6 6-1-16,5-1-1 16,13 1-1-16,6-8-3 15,16-2-4-15,0-21-10 16,23 7-8-16,-4-24-12 15,15-1 1-15,-9-16-1 16,8-2 2-16</inkml:trace>
  <inkml:trace contextRef="#ctx0" brushRef="#br0" timeOffset="84451.8304">19716 8547 75 0,'-18'-7'38'16,"4"14"-1"-16,-11 4 2 16,6 15-16-16,-5-1-18 15,4 10 0-15,-2 0 0 16,4 7-1-16,-1-4 1 15,5-1-3-15,5-7 2 16,5-4-3-16,1-9 2 16,3-17-2-16,0 0-1 15,19-7 0-15,-3-13-2 16,4-5 2-16,-2-6-1 0,4-5 1 15,-2-1-2-15,0-1 2 16,-2 4-2-16,-3 2 2 16,-2 6 0-16,-4 5 0 15,-1 7 0-15,-8 14 0 16,11-3 0-16,-7 14 0 15,0 4 0-15,0 5 1 16,3 2-1-16,2 0 0 16,3-3 0-16,6-6 0 15,7-4 1-15,6-8-1 16,8-10 1-16,1-5-1 15,4-8 0-15,4-4 1 16,-7-4-1-16,1-2 0 0,-7 3 1 16,-7 3-1-16,-10 5 0 15,-6 7 0-15,-12 14 0 16,0 0 0-16,-3 11 0 15,-9 11 1-15,0 7-2 16,-4 2 1-16,4 8-1 16,3-2-1-16,7 1-2 15,6-9-2-15,16 3-2 16,0-21-9-16,27 10-6 15,-10-25-9-15,20 4-7 16,-5-13 0-16,10 0 2 16</inkml:trace>
  <inkml:trace contextRef="#ctx0" brushRef="#br0" timeOffset="85179.8721">20605 8514 91 0,'-24'-6'38'0,"1"13"1"16,-13 0 0-16,6 20-29 15,-6-1-4-15,7 7 0 16,0 3-2-16,13 4 0 15,3-2 0-15,13-2-1 16,13-7 0-16,9-5-1 16,8-11 0-16,7-6-1 15,2-13-2-15,3-8 0 16,-4-5-2-16,-2-9 1 15,-4-3 0-15,-9-6 0 16,-8 1-1-16,-4-1 1 16,-8 0 1-16,-10 6 0 15,1 4 0-15,-7 6 1 0,-1 8 0 16,0 7-1-16,14 6 2 15,-16 11-1-15,16 1 0 16,8 5 1-16,6 0-1 16,7 0 1-16,7-3-1 15,5-5 1-15,6-4-1 16,2-4 1-16,2-5 0 15,-3-2-1-15,-2-5 1 16,-6 0 0-16,-5-4-1 16,-11 3 1-16,-4 3 0 15,-12 9-1-15,0 0 1 16,-21-4-1-16,1 16 1 15,-1 5-1-15,-4 9 0 16,4 2 1-16,1 5-1 0,5-2 2 16,8 0-2-16,7-4 1 15,8-6-1-15,10-7 2 16,6-7-2-16,6-8 0 15,7-10 0-15,1-7-1 16,2-4 1-16,0-8-1 16,-3-2 2-16,-5 0-2 15,-4-2 1-15,-8 7 0 16,-2 1 0-16,-8 9 0 15,-10 17 0-15,0 0 0 16,0 0 0-16,-10 24 0 16,1 5 0-16,-1 1-1 15,4 6-2-15,3-5 1 0,8 2-2 16,3-12-4-16,16 2-5 15,-7-22-5-15,25 10-5 16,-12-26-7-16,14 4-7 16,-7-9-2-16,6-3 1 15,-9-5 6-15</inkml:trace>
  <inkml:trace contextRef="#ctx0" brushRef="#br0" timeOffset="85554.8934">21590 8541 93 0,'-12'-9'37'16,"12"9"3"-16,-28 20-2 15,15 2-30-15,-7 0-3 16,5 6-1-16,-1-1-1 15,4 3 2-15,2-7-3 16,9-2 1-16,-2-6-2 0,3-15 0 16,11 11 1-1,-11-11-1-15,26-18 0 0,-12 2-2 16,6-7 2-16,0-4-2 15,2-2 2-15,1-2-1 16,0 2 0-16,2 2 0 16,-2 5 0-16,-3 6 0 15,-3 7 0-15,-4 9 1 16,-13 0-1-16,11 26 0 15,-15-1 0-15,-3 4 1 16,-4 4-1-16,-2 2 1 16,2-3 0-16,4-3-2 15,5-5 1-15,7-9-3 16,14-4-4-16,4-18-5 0,24 5-6 15,-10-27-8-15,27 9-8 16,-9-20-6-16,12 2-1 16,-7-13 2-16</inkml:trace>
  <inkml:trace contextRef="#ctx0" brushRef="#br0" timeOffset="85734.9037">22331 8207 98 0,'-18'17'39'0,"-17"10"2"15,3 21-2-15,-13 6-32 16,9 9-3-16,0 0-1 15,6 2-2-15,8-3 0 16,3-6-3-16,13 1-7 16,-8-24-13-16,19 1-17 15,-7-16 0-15,9-5-1 0,-7-13-1 16</inkml:trace>
  <inkml:trace contextRef="#ctx0" brushRef="#br0" timeOffset="85908.9136">21925 8561 112 0,'-16'-8'43'15,"-2"-2"-1"-15,18 10 0 16,0 0-38-16,22-5-4 16,15 8-5-16,10-10-6 15,20 17-10-15,-6-20-18 16,24 6-3-16,-4-9-2 15,13 4 2-15</inkml:trace>
  <inkml:trace contextRef="#ctx0" brushRef="#br0" timeOffset="86592.9527">23203 8575 62 0,'0'0'36'16,"7"-19"-1"-16,-7 19 2 16,-25-11-23-16,10 18-5 15,-15-4-1-15,1 16-1 0,-13-6-1 16,9 15 0-16,-7-1-1 15,10 3 0-15,6 0 0 16,13 2-2-16,11-4 1 16,13-4-3-16,15-5 2 15,11-4-3-15,9-7 3 16,5-3-3-16,-1-7 1 15,0-9-1-15,-6-1-2 16,-10-8 2-16,-9-3-2 16,-9-7 1-16,-16 2-2 15,-8-7 1-15,-8 2-2 16,-4-1 1-16,-2 6 0 15,-3 2-1-15,6 8 0 16,2 6-2-16,15 12-7 0,0 0-8 16,27 13-15-16,-1 0-3 15,19 6 1-15,1-7 0 16</inkml:trace>
  <inkml:trace contextRef="#ctx0" brushRef="#br0" timeOffset="86846.9674">24242 8117 67 0,'-22'-40'38'15,"-14"12"0"-15,-1 19 0 0,-22 8-28 16,10 25 0-16,-14 10-1 15,5 30-3-15,-6 7-2 16,8 12-1-16,7-2-2 16,10 1 0-16,12 0-2 15,11-18-9-15,24 2-21 16,-2-24-9-16,16-9 2 15,-2-19-2-15</inkml:trace>
  <inkml:trace contextRef="#ctx0" brushRef="#br0" timeOffset="87018.9771">23596 8504 109 0,'-7'-13'42'0,"26"10"2"16,8-6-3-16,26 7-37 15,13 3-6-15,10-8-8 16,23 16-12-16,-15-12-19 15,13 6 0-15,-13-5-4 16,1 3 2-16</inkml:trace>
  <inkml:trace contextRef="#ctx0" brushRef="#br0" timeOffset="88130.0407">1291 10315 81 0,'0'0'38'16,"-3"-27"0"-16,3 27 0 15,-14-19-30-15,3 14-1 16,-8 1-2-16,-3 12 0 15,-7 2-2-15,-1 13 0 16,-9 8-1-16,1 7 1 16,1 6-2-16,4 7 1 15,6-3-1-15,8-3 1 16,14-4-1-16,10-13 0 15,17-8 0-15,13-17 0 16,8-14-1-16,9-16 1 0,4-7-1 16,3-10 1-16,-6-4 0 15,-9 0-1-15,-6 1 2 16,-11 7-2-16,-11 6 1 15,-9 10-2-15,-8 10 3 16,1 14-3-16,-21 6 2 16,7 11 0-16,3 9-2 15,3 6 1-15,6 6-4 16,7-2 1-16,11 3-8 15,3-18-5-15,26 12-12 16,-6-25-13-16,23 0-1 16,0-16 0-16,14-1 1 15</inkml:trace>
  <inkml:trace contextRef="#ctx0" brushRef="#br0" timeOffset="88914.0856">2326 10277 93 0,'9'14'37'0,"-16"0"-3"16,4 12 1-16,-9-1-31 15,7 10 1-15,-3-2-3 16,5 7 0-16,-4-5 0 16,3 3 0-16,0-5 1 15,1-4-1-15,0-10-1 16,3-5 1-16,0-14-1 15,0 0 0-15,5-20 0 16,2-4-1-16,-1-7 1 16,6-6-1-16,-2-6 1 15,9-4-2-15,-3 0 2 0,3-3-1 16,0 4 2-16,6 5-2 15,-1 2 2-15,0 10-2 16,5 6 0-16,-5 10 2 16,3 11-2-16,-1 7 0 15,0 12 0-15,-2 6 1 16,-5 5-1-16,-4 5 0 15,-1 1-1-15,-6 3 1 16,-4-2-2-16,-6 2 2 16,-9-5-1-16,-5-3 1 15,-7-3-2-15,-7-4 2 16,-4-4 0-16,-4-3 0 15,-2-3-1-15,-2-3 1 0,1 0 0 16,4 1 0-16,3 0 0 16,3 5 0-16,4 8 1 15,5 10-1-15,5 8 0 16,4 9 0-16,1 6 0 15,2 8-2-15,7 3-3 16,-1-9-4-16,14 6-8 16,-10-24-13-16,17 0-8 15,-1-22-2-15,14-9-1 16,-2-25 1-16</inkml:trace>
  <inkml:trace contextRef="#ctx0" brushRef="#br0" timeOffset="89339.11">2838 10266 105 0,'0'0'41'16,"-7"11"-2"-16,6 11-2 15,-3 2-34-15,0 7 1 16,-1 5-2-16,0 5 0 16,4 1 0-16,1-1-1 15,4-7 0-15,7-2 0 16,5-15 0-16,8-12 0 15,5-13-1-15,5-13 0 16,5-9 1-16,3-10-3 16,-1-6 4-16,-2-5-1 0,-5 4 1 15,-5 5-1-15,-6 5 1 16,-8 11-1-16,-7 8 0 15,-8 18 1-15,0 0-2 16,-6 20-1-16,-3 8-1 16,0 5 0-16,2 6-2 15,2 1 0-15,9 2-2 16,5-7-1-16,13 1-9 15,-2-25-6-15,23 4-16 16,-6-21 0-16,8 2-1 16,-3-17 3-16</inkml:trace>
  <inkml:trace contextRef="#ctx0" brushRef="#br0" timeOffset="89671.1289">3553 10307 86 0,'-9'-15'38'0,"9"15"2"16,-18 2-4-16,11 12-21 15,-6 6-11-15,4 10-1 16,0 4-2-16,1 7 1 15,2 0-1-15,2-1 0 16,2-4 1-16,4-2-1 16,1-13 1-16,2-6-1 15,-5-15 1-15,14-6-1 16,-7-14 0-16,1-9 0 15,2-8 1-15,-1-7-3 16,0-4 4-16,3-4-3 16,-1 3 2-16,2 2-1 0,-3 7 0 15,3 5-1-15,0 11 0 16,0 6-1-16,3 13-4 15,-3 2-4-15,11 18-9 16,-14-13-9-16,23 15-12 16,-11-7-1-16,13 3 0 15,-3-8 1-15</inkml:trace>
  <inkml:trace contextRef="#ctx0" brushRef="#br0" timeOffset="90032.1496">3973 10276 112 0,'-10'23'39'0,"-2"-12"1"0,18 7-1 16,4-15-34-16,15 1-2 16,3-8 0-16,8-7-1 15,5-4 0-15,5-5-1 16,-3-2-1-16,-5 1 1 15,-6-2 0-15,-11 0-1 16,-8 0 0-16,-9 3 1 16,-12 0-1-16,-8 6 0 15,-9 5 0-15,-6 6 1 16,-6 8-1-16,-1 9 0 15,-6 11 0-15,3 12 1 16,3 8-2-16,5 2 1 16,10 3-2-16,14-5 1 15,14-4-4-15,12-12-4 0,21 1-9 16,0-30-6-16,30 6-14 15,0-18-3-15,18-1-2 16,1-13 0-16</inkml:trace>
  <inkml:trace contextRef="#ctx0" brushRef="#br0" timeOffset="90617.1831">5352 10088 77 0,'10'-8'38'16,"-10"8"-1"-16,0 0 2 16,-23-7-22-16,3 19-11 15,-10 5-1-15,0 3 0 16,-8 6-2-16,1 1 1 15,3-1-2-15,5-1 1 0,9-3-1 16,11-6-1-16,8-5 0 16,11-6 0-16,13-4-1 15,8-1 0-15,1-1 0 16,6 2 0-16,-1 2 1 15,-3 3-2-15,-6 7 1 16,-9 8 0-16,-9 3 0 16,-10 7 0-16,-10 1-1 15,-6 1 2-15,-4-2-3 16,-2-5 1-16,5-6-2 15,0-10-2-15,17-10-3 16,-7-12-11-16,31 4-10 16,-5-23-13-16,22 4 5 15,-1-15-5-15,15 5 6 16</inkml:trace>
  <inkml:trace contextRef="#ctx0" brushRef="#br0" timeOffset="91002.2051">5740 10128 98 0,'13'-5'39'15,"-13"5"1"-15,0 0-1 16,-13 5-31-16,3 12-3 15,-4 6 0-15,1 11-2 16,-3 6-2-16,3 3 2 16,0 4-2-16,5 2 0 15,5-8 0-15,7-2 0 16,6-11-1-16,9-13 2 15,6-13-2-15,7-11 1 16,5-12 1-16,1-9-3 16,1-10 3-16,-1-5-2 0,-5-6 2 15,-5 2-2-15,-6 0 2 16,-7 7-2-16,-5 5 0 15,-5 9 0-15,-3 11 0 16,-2 17 0-16,0 0 0 16,-10 15 0-16,6 12-2 15,1 7 0-15,4 5 0 16,4-1-2-16,6 0-2 15,5-11-5-15,17-1-5 16,-9-25-7-16,27 6-7 16,-13-26-11-16,13-4 2 15,-7-19 0-15,4-2 3 16</inkml:trace>
  <inkml:trace contextRef="#ctx0" brushRef="#br0" timeOffset="91444.2304">6438 9699 89 0,'-22'2'41'0,"6"25"0"15,-10 3-1-15,10 21-16 16,-6 5-20-16,7 11 0 16,0 5-1-16,3 3-1 15,6-3-1-15,3-6 1 16,6-4-3-16,2-11 2 15,3-13-2-15,2-9 2 16,0-13-3-16,3-11 2 16,-2-12 1-16,2-8-3 0,3-8 2 15,-2-9 0-15,1 1 0 16,4-6-1-16,-2 4 1 15,3 3-1-15,-3 6 1 16,3 11 1-16,-1 8-1 16,-1 9 0-16,-1 7 0 15,0 8 0-15,-3 5 0 16,-3 3 1-16,-2 0-1 15,-6 2 0-15,-9-2-1 16,-6-4 1-16,-6-1-1 16,-6-6 0-16,-8-4-2 15,-3-6 1-15,3-2-4 16,-3-15-6-16,17 8-5 15,-10-24-8-15,24 15-7 0,-2-19-9 16,12 6 1-16,3-7-1 16</inkml:trace>
  <inkml:trace contextRef="#ctx0" brushRef="#br0" timeOffset="92070.266">7139 10084 95 0,'0'0'37'15,"-12"-2"1"-15,-15 2-2 16,-2 12-30-16,-15 1-1 0,2 8-1 16,-7 3 0-16,5 5 0 15,1-2-1-15,11-2-1 16,8-3 0-16,10-1-2 15,13-7 1-15,11-6-2 16,12-5 1-16,8-3 0 16,7-2 0-16,4 1 1 15,-2 1 0-15,-3 4 0 16,-5 5-2-16,-10 8 3 15,-9 9-2-15,-12 4 0 16,-10 5-1-16,-5 2 2 16,-4-3-3-16,0-4 0 15,3-6-2-15,3-14-2 16,13-10-10-16,11-22-12 0,21-5-10 15,-2-21-4-15,21-5 3 16,-1-16 0-16</inkml:trace>
  <inkml:trace contextRef="#ctx0" brushRef="#br0" timeOffset="92278.2781">7569 9580 106 0,'-18'35'40'0,"-8"6"0"16,4 22 0-16,-8 2-36 15,10 12 0-15,1 3-2 16,7 3 1-16,1-1-4 16,5-7 0-16,4-3-3 0,2-16-2 15,10-1-13-15,-10-25-18 16,11-4-5-16,-11-26 3 15,18 3-3-15</inkml:trace>
  <inkml:trace contextRef="#ctx0" brushRef="#br0" timeOffset="92465.2888">7294 10072 107 0,'-10'-3'38'0,"10"3"2"15,19 8-2-15,14-5-36 16,10-3-2-16,10-4-2 15,17 4-3-15,-3-12-11 0,16 13-21 16,-13-8-1-16,4 7 0 16,-15-4-2-16</inkml:trace>
  <inkml:trace contextRef="#ctx0" brushRef="#br0" timeOffset="92879.3124">8010 10035 98 0,'-24'-8'38'16,"2"11"2"-16,-12-3-1 15,6 13-31-15,-16 3-1 16,3 12-2-16,-5 3-1 16,5 10-1-16,2 0-1 15,9 1 1-15,7-3-3 16,14-3 2-16,12-10-3 0,17-8 2 15,11-12-1-15,9-12 0 16,7-8 0-16,4-9-1 16,3-7 2-16,-6-7-1 15,-4 0 1-15,-7-2-1 16,-11 2 1-16,-7 4 0 15,-9 6-1-15,-8 10 0 16,-2 17 0-16,-17-7 0 16,3 19 0-16,-4 7 0 15,4 7-1-15,1 6 0 16,6 1-1-16,3-3-2 15,12 1-1-15,5-11-2 0,15 2-6 16,-3-23-8 0,24 10-5-16,-17-23-15 0,18 1 3 15,-8-12 1-15,2 1 1 16</inkml:trace>
  <inkml:trace contextRef="#ctx0" brushRef="#br0" timeOffset="93232.3326">8368 10053 105 0,'0'0'38'0,"-7"-19"1"15,7 19 0-15,-20 10-34 16,9 7 0-16,-4 5-2 15,1 6 0-15,-2 5 0 16,4 2-1-16,0-1 0 16,5-2-1-16,3-8 0 15,5-5-1-15,-1-19 1 16,19 6-1-16,-2-16 0 15,5-12 1-15,1-7-1 0,5-6 0 16,-4-3 1-16,3-3 1 16,-5 3-2-16,-2 4 0 15,-4 4 0-15,-2 8 1 16,-3 10-1-16,-11 12 0 15,15 2 0-15,-9 14 0 16,-1 8 0-16,-3 5-1 16,5 8-1-16,1-2-1 15,5 5-2-15,-2-10-6 16,16 7-7-16,-8-23-6 15,19 10-8-15,-6-22-10 16,12 1 2-16,-3-15 1 16</inkml:trace>
  <inkml:trace contextRef="#ctx0" brushRef="#br0" timeOffset="93488.3471">9056 9942 111 0,'-18'2'40'0,"-13"-2"1"16,4 17-1-16,-7 0-36 15,2 11 0-15,-1 0-1 16,9 7 0-16,1 2-1 16,10 0-1-16,7-3 0 15,10-6 0-15,11-5-2 16,8-6 0-16,14-11-3 15,1-9-2-15,20 2-9 0,-13-24-8 16,25 8-15-16,-16-16-2 16,6 3-2-16,-12-10 2 15</inkml:trace>
  <inkml:trace contextRef="#ctx0" brushRef="#br0" timeOffset="93862.3687">9207 10084 104 0,'-20'21'39'0,"17"6"2"15,3-17-1-15,23 3-35 16,4-11 0-16,11-6-2 16,10-9-1-16,8-5-1 15,-1-4 1-15,0-5-2 16,-5-3 1-16,-7 2-1 0,-11 0 0 15,-12 4 0-15,-10 7 0 16,-15 2 1-16,-11 8 0 16,-12 12 0-16,-9 6 0 15,-2 10 1-15,-4 4 0 16,0 10 0-16,4 1 0 15,9 7-2-15,10-1 0 16,14-4 0-16,13-2 0 16,13-10 0-16,18-6 0 15,8-13-6-15,21-4-5 16,-6-21-5-16,20 5-6 15,-17-28-8-15,18 8-12 16,-13-12 1-16,-5 6-2 16,-6-5 3-16</inkml:trace>
  <inkml:trace contextRef="#ctx0" brushRef="#br0" timeOffset="95786.4787">10148 10358 110 0,'-24'10'40'16,"8"0"4"-16,-3-11-6 15,10-12-52-15,21 3-21 16,-2-12-9-16,10 0 4 15,-2-8-4-15</inkml:trace>
  <inkml:trace contextRef="#ctx0" brushRef="#br3" timeOffset="100556.7516">1273 11461 68 0,'4'-23'36'15,"-5"0"-1"1,4 11 0-16,-3 12-29 0,0 0 0 16,0 0-2-16,-10 34 0 15,3 2-2-15,0 11 2 16,-4 9-2-16,-1 12 1 15,-4 6-2-15,-3 7 1 16,0-5-1-16,-1-1 0 16,0-12 0-16,4-6-2 15,5-13 2-15,4-15-3 16,7-29 3-16,0 0 0 15,20-27-1-15,-2-12 1 16,4-14 0-16,0-7 1 16,3-12 0-16,-3-4 0 15,-1-2-1-15,-1 1 1 0,-2 2-1 16,1 4 0-16,-3 10-1 15,2 10-1-15,-3 10 1 16,0 10 0-16,2 17 0 16,0 13-1-16,3 14 1 15,0 15 1-15,2 10-1 16,1 13 1-16,2 8 0 15,0 12 0-15,-3 6-1 16,0-1-1-16,-5 1 1 16,-3-4-3-16,0-7 1 15,-6-8-3-15,1-8 0 16,-9-23-10-16,13 1-23 15,-13-28 0-15,0 0-2 16,-23-6 2-16</inkml:trace>
  <inkml:trace contextRef="#ctx0" brushRef="#br3" timeOffset="100722.7611">1223 11909 90 0,'-20'-3'38'16,"8"-8"0"-16,12 11-1 15,37-21-35-15,2 0 1 16,17-1-7-16,7-9-5 15,22 8-28-15,-1-7 1 16,11 12-3-16,-9-2 1 16</inkml:trace>
  <inkml:trace contextRef="#ctx0" brushRef="#br3" timeOffset="101654.8144">2802 11665 85 0,'0'0'39'0,"-19"1"-1"16,14 11 1-16,-6 1-37 15,2 6 1-15,0 5-1 16,0 12 1-16,0 3-1 15,0 8-1-15,-2-3 0 16,5 3-1-16,1-7 1 16,1-4-1-16,2-7 1 15,3-11-2-15,-1-18 2 16,0 0-1-16,18-17 1 15,-8-12-1-15,4-8 1 16,1-8 1-16,0-3-2 16,1-4 1-16,-1 3-1 15,2 7 1-15,-6 6-1 16,0 9 1-16,-4 9-1 0,-7 18 0 15,11-6 0-15,-11 6 1 16,11 28 0-16,-7-9 0 16,5 4 0-16,5-1 1 15,4-2-2-15,4-6 2 16,6-10-2-16,4-6 0 15,6-11 0-15,6-7 0 16,-1-8 0-16,0-2-1 16,-5-1 2-16,-3 0-2 15,-7 7 1-15,-6 2 0 16,-7 9 0-16,-15 13 0 15,0 0-1-15,0 15 0 16,-9 9-1-16,-2 6 1 0,2 6-2 16,0 2 0-16,9 5-3 15,0-10-7-15,18 6-13 16,-5-18-15-16,15-1 3 15,-3-18-4-15,10-2 4 16</inkml:trace>
  <inkml:trace contextRef="#ctx0" brushRef="#br3" timeOffset="101953.8315">3493 11674 89 0,'-13'17'40'0,"-9"-4"-2"15,8 17 2-15,-6-1-35 16,8 6-1-16,2 2-2 0,6 0 0 15,7-3 0-15,6-1-2 16,8-8 1-16,7-9-1 16,6-9 1-16,3-9-1 15,4-14 1-15,0-6 1 16,-5-8-1-16,-1-8 0 15,-10-3-2-15,-5-4 0 16,-8 3-1-16,-10-2-2 16,-3 10-2-16,-12 1-4 15,4 18-4-15,-14-8-14 16,12 22-10-16,-4-2-1 15,19 3 1-15,-12 12 1 16</inkml:trace>
  <inkml:trace contextRef="#ctx0" brushRef="#br3" timeOffset="102185.8447">4166 11081 87 0,'-17'-4'38'16,"0"32"-1"-16,-17 11 2 15,6 21-35-15,-8 9 0 16,6 15-3-16,-1 6 1 16,4 5-2-16,8-1-1 15,5-7-4-15,17 1-6 16,-7-22-28-16,21-7 1 15,-1-21-2-15,9-10 1 16</inkml:trace>
  <inkml:trace contextRef="#ctx0" brushRef="#br3" timeOffset="102539.865">4115 11755 90 0,'13'19'40'16,"1"-11"-3"-16,16 3 3 15,3-12-37-15,13-2 0 16,3-10-1-16,7-6 0 16,0-5-1-16,-3-3 0 15,-7-3 0-15,-8 0-1 0,-14-3 1 16,-14 5-1-1,-12-1 1-15,-14 4 0 0,-13 7 0 16,-5 6 0-16,-8 9 0 16,-5 10-1-16,4 14 1 15,0 8 0-15,6 12-1 16,8 9 2-16,11 3-3 15,10-4-2-15,15 4-1 16,3-16-10-16,28 4-17 16,-1-20-10-16,20-3 0 15,3-19-3-15</inkml:trace>
  <inkml:trace contextRef="#ctx0" brushRef="#br3" timeOffset="103107.8974">5253 11586 67 0,'9'-25'37'16,"-9"25"1"-16,-10-21 0 15,-6 16-29-15,-9-3-1 16,-2 12-2-16,-9 2-1 16,0 13 0-16,-5 4-1 15,3 4-1-15,-3 8-1 0,9 2 1 16,4 1-2-16,10 0 1 15,12-3-1-15,8-7-3 16,19-1-1-16,8-13-4 16,22 2-6-16,1-19-28 15,20-2 1-15,4-14-2 16,7 3 2-16</inkml:trace>
  <inkml:trace contextRef="#ctx0" brushRef="#br3" timeOffset="103470.9181">5670 11580 88 0,'-24'-7'39'0,"9"16"0"16,-8 2 1-16,11 9-36 0,-8 6 0 16,6 9 0-16,3 4-1 15,6 0-1-15,5-2 0 16,7-2-1-16,7-7 1 15,6-6-1-15,5-12 0 16,8-10-1-16,0-12 1 16,3-8 0-16,-1-9 0 15,-2-3 0-15,-4-6 0 16,-3 0-1-16,-4 1 1 15,-8 6-1-15,-3 7 0 16,-4 6-1-16,-7 18 1 16,0 0-1-16,0 0 0 15,-2 20 0-15,2 1-1 16,1-2-1-16,5 4-1 15,4-10-3-15,19 1-10 0,-7-25-11 16,22 2-13-16,-3-21 1 16,13-3 0-16,-4-17 1 15</inkml:trace>
  <inkml:trace contextRef="#ctx0" brushRef="#br3" timeOffset="103658.929">6357 11048 91 0,'-12'22'38'16,"-10"9"0"-16,4 25 3 15,-4 4-36-15,3 16-1 16,-2 3-1-16,6 2-1 16,5 1-2-16,1-2-1 15,9-3-7-15,-6-22-21 0,20-1-12 16,-5-21 1-16,13-9-2 15</inkml:trace>
  <inkml:trace contextRef="#ctx0" brushRef="#br3" timeOffset="104027.9501">6453 11556 87 0,'0'18'39'15,"8"8"2"-15,3-8 0 16,8 4-34-16,5-13-3 15,8-5 0-15,6-13-1 0,6-6-2 16,4-11 1-16,-3-6-2 16,-3-5 0-16,-9 0 0 15,-7-1-1-15,-11 3 1 16,-13 5 0-16,-11 11 0 15,-14 7 1-15,-9 13 0 16,-5 11 0-16,-3 11 0 16,-8 10 0-16,5 7 1 15,7 6-1-15,6 0 0 16,12-1-1-16,13-4 0 15,11-5-4-15,16-14 0 16,27-1-11-16,2-27-13 16,35 2-13-16,5-14-1 15,19-2-1-15,6-12 0 0</inkml:trace>
  <inkml:trace contextRef="#ctx0" brushRef="#br3" timeOffset="104409.972">7982 11418 86 0,'-1'-15'41'0,"1"15"0"15,0-11 1-15,0 11-32 16,0 0-8-16,-13 24 1 16,3 3-2-16,2 7 0 15,-3 8 0-15,1 4 1 16,5 1-3-16,2 0 1 15,9-3-5-15,-1-18-4 16,27 0-21-16,-11-24-12 16,16-8 2-16,-4-20-4 15</inkml:trace>
  <inkml:trace contextRef="#ctx0" brushRef="#br3" timeOffset="104552.9801">8064 11093 93 0,'-26'0'37'15,"8"6"-9"-15,13 8-27 16,10 0-38-16,19 4-4 16,3-4 3-16</inkml:trace>
  <inkml:trace contextRef="#ctx0" brushRef="#br3" timeOffset="104906.0003">8589 11269 78 0,'-28'1'41'0,"3"8"-2"15,-10-6 2-15,7 5-29 16,-2 4-7-16,7 3-1 16,5 2-2-16,8 2 1 15,8-2-1-15,12 1-1 16,10-3 0-16,9-2 0 15,6-1-1-15,4-2 0 16,3-3 1-16,-4 5-1 16,-2 0 0-16,-10 4 1 15,-7 4-1-15,-11 2 0 16,-11 4 0-16,-9 1 0 15,-10-1 0-15,-3 2 0 0,-8-5-1 16,1-3-1-16,3-1-2 16,0-12-4-16,20 8-16 15,-11-18-15-15,20 3-1 16,4-14-3-16,11 1 3 15</inkml:trace>
  <inkml:trace contextRef="#ctx0" brushRef="#br3" timeOffset="105334.0248">9640 11296 33 0,'0'0'28'15,"9"-15"-3"-15,-9 15-20 16,0 0-18-16,6-10-17 16,-6 10 0-16</inkml:trace>
  <inkml:trace contextRef="#ctx0" brushRef="#br3" timeOffset="105980.0618">9626 11311 39 0,'0'0'33'0,"0"0"2"16,0 0 0-16,0 0-20 15,0 0-5-15,0 0 0 0,15-8-2 16,-15 8-1-16,0 0-1 16,7-14-1-16,-7 14-1 15,0 0-1-15,0 0 0 16,0 0-1-16,2 19 0 15,-9-1-1-15,-2 10 0 16,-4 4 0-16,-1 10 0 16,-1 0-1-16,2 1 1 15,1-1 0-15,4-6-1 16,2-4 1-16,7-13-1 15,-1-19 1-15,15 6-1 16,0-20 0-16,0-8 1 16,4-10-1-16,-2-4 0 15,2-7 1-15,-3-4-1 0,-2 1 1 16,-1 0-1-16,-4 4 0 15,-1 7 0-15,-2 6 1 16,-3 6-1-16,2 11 1 16,-5 12-1-16,0 0 1 15,3 21 0-15,0 3-1 16,3 5 1-16,1 1-1 15,4 4 1-15,5-8 0 16,11-1-1-16,3-10 1 16,7-8-1-16,5-8 1 15,3-8-1-15,3-10 1 16,-6-2-1-16,-1-4 1 15,-7-2-1-15,-9 4 0 0,-5 5 0 16,-10 6 0-16,-10 12 0 16,0 0-1-16,-7 19 1 15,-6 7-1-15,3 9 0 16,0 5-1-16,0 2 0 15,8 6-2-15,3-9-2 16,18 6-7-16,-7-25-9 16,28 13-11-16,-7-23-7 15,14-2-1-15,-6-15 1 16</inkml:trace>
  <inkml:trace contextRef="#ctx0" brushRef="#br3" timeOffset="106346.0827">10533 11368 79 0,'-8'-26'40'16,"2"15"-1"-16,-9-2 2 15,15 13-34-15,-25 5-1 16,8 11-1-16,-1 7-1 16,3 7-1-16,-5 5-1 15,6 4 0-15,4 0 0 16,6-3 0-16,4-5-1 15,12-6 0-15,5-7 0 16,8-9 0-16,4-12-1 16,3-6 0-16,3-9 0 15,-2-5 0-15,-3-8 0 16,-3-3-1-16,-6-2 1 15,-7 2-1-15,-6-1 0 16,-7 4 1-16,-2 8-1 16,-5 5 0-16,6 18 1 0,-22-6-1 15,12 22-1-15,-4 6-1 16,9 14-2-16,-3-3-5 15,19 20-11-15,-8-20-9 16,18 11-10-16,5-11-2 16,9-2 3-16</inkml:trace>
  <inkml:trace contextRef="#ctx0" brushRef="#br3" timeOffset="106915.1152">11234 11388 78 0,'-7'-10'40'0,"-10"-5"-1"16,0 8 2-16,-10-4-34 15,1 7-2-15,-8 4 0 16,3 9-1-16,-6 6-1 16,6 12 0-16,1 5 0 0,5 5 0 15,9 2-2-15,10-2 1 16,11-4-1-16,12-9 0 15,10-7 0-15,9-13 0 16,7-16-1-16,4-11 0 16,3-12 0-16,-1-10 0 15,-4-7 1-15,-6-5-1 16,-4-3 0-16,-5-2 0 15,-5 5 0-15,-7 4 1 16,-8 13 0-16,-4 10 0 16,-7 15-2-16,1 15 1 15,-18 15 0-15,-2 16-1 16,4 16-1-16,-6 8-2 15,4 10 0-15,2-5-5 0,16 9-7 16,-7-23-10-16,29 8-9 16,-6-21-6-16,17-8-1 15,-2-19 2-15</inkml:trace>
  <inkml:trace contextRef="#ctx0" brushRef="#br3" timeOffset="107264.1352">11623 11365 91 0,'-1'19'41'0,"-3"-6"1"16,14 5-2-16,8-10-34 16,11-1-2-16,7-7-2 15,12-5-1-15,0-7 1 0,8-7-2 16,-6-4 1-16,-4-1-1 15,-15-3 0-15,-10 0 0 16,-15 1 0-16,-14 3 0 16,-13 8 0-16,-13 7 0 15,-7 7 1-15,-8 9-1 16,0 9 1-16,4 11 0 15,2 8 0-15,10 8 0 16,12 1 0-16,13 1-1 16,14-3 0-16,14-9-3 15,15-4-2-15,9-18-10 16,30 5-11-16,-4-25-15 15,20-4-1-15,1-15-2 16,9-5 1-16</inkml:trace>
  <inkml:trace contextRef="#ctx0" brushRef="#br3" timeOffset="107790.1653">13313 11000 68 0,'-8'-36'38'16,"-7"-3"0"-16,1 5 1 15,-9 1-31-15,3 12 0 16,-10 5-1-16,4 17-1 16,-12 9 0-16,8 19-2 15,-4 11 0-15,3 13-3 0,-1 11 1 16,4 6-2-16,4 6 0 15,4 2-1-15,9-1 0 16,3-6-2-16,11-4-3 16,0-17-3-16,18 3-16 15,-11-23-16-15,10-5 1 16,-6-20-1-16,1-4 1 15</inkml:trace>
  <inkml:trace contextRef="#ctx0" brushRef="#br3" timeOffset="109060.2379">12728 11359 92 0,'-9'0'41'0,"9"0"0"16,0 0 0-16,23-7-36 0,11 2-2 15,10-3-1-15,9-2 0 16,1-3 0-16,4 1-1 15,-3 0 0-15,-1 4-1 16,-9 3 1-16,-4 1-1 16,-14 8 0-16,-2 5 0 15,-13 4 0-15,-3 4 0 16,-9 5 1-16,-3 3-1 15,-4 3 0-15,-8 2 0 16,3-2 0-16,-2 1 0 16,5-8 0-16,-2 1 1 15,8-7-1-15,3-15 0 0,0 0 0 16,25-7 0-16,-6-10 0 15,3-7 0-15,3-8 1 16,0-5-2-16,-1-2 1 16,-1-1 0-16,0 6 0 15,-10 4 0-15,-1 4 0 16,-4 7 0-16,0 8 0 15,-8 11-1-15,17-3 1 16,-5 9 0-16,5 1 0 16,8 1 0-16,6 0 0 15,9-2 0-15,7-3 0 16,1 0 0-16,1-4 0 15,0 0 0-15,-6-2 0 16,-9 0 0-16,-6 1 0 16,-13 2 0-16,-15 0 0 0,0 0 0 15,-21 19 0-15,-2-4 0 16,-8 3 1-16,-3 4-1 15,1 6 0-15,-1 2 1 16,4 2-1-16,10-1 1 16,9-1-1-16,11-4 1 15,11-2-1-15,11-9 0 16,13-7 1-16,3-10-1 15,9-10 0-15,1-7 0 16,-1-6-1-16,-3-8 0 16,-7-3 0-16,-10-3 0 15,-8-1 0-15,-10 2 0 16,-6 5 0-16,-10 3 1 15,-4 6-1-15,-2 6 1 0,0 8 0 16,2 7 0-16,11 3 0 16,-13 11 1-16,15 2-1 15,5-1 0-15,6 3 1 16,5 2-1-16,4-4 1 15,3-1 0-15,2-4 0 16,4-1-1-16,-2-4 1 16,-3 0 0-16,-3-4 0 15,-3 1-1-15,-7-2 0 16,0 1 1-16,-13 1-1 15,0 0 0-15,7 15 0 16,-14-1 0-16,-2 5 0 16,-2 5 1-16,-2 6-1 15,-2 1 0-15,2 1 0 0,2-1 0 16,6-7 0-16,5-6 0 15,0-18 1-15,22 1-1 16,0-17 0-16,5-7 0 16,1-12 0-16,2-2 0 15,3-4 0-15,-7 0 0 16,-4 6 0-16,-3 6 0 15,-8 7 0-15,-5 9 0 16,-6 13 0-16,0 0-1 16,-4 12 2-16,1 5-1 15,4-1 0-15,6 1 0 16,6-4 0-16,7-4 0 15,8-5 0-15,4-5 0 16,5-5 0-16,-2-4 0 0,0-1 0 16,-6 0 1-16,-5 1-1 15,-5 3 0-15,-8 6 0 16,-11 1 1-16,0 0-1 15,8 21-1-15,-11-4 0 16,-2 1-1-16,-1 8-3 16,-3-6-5-16,7 11-1 15,-9-15-3-15,16 13-5 16,-15-24-5-16,23 15-4 15,-13-20-8-15,19 0-4 16,9-5 5-16</inkml:trace>
  <inkml:trace contextRef="#ctx0" brushRef="#br3" timeOffset="110221.3043">15580 10927 86 0,'0'0'41'16,"10"-16"-3"-16,-5 29 0 16,-5 1-35-16,4 13 0 15,-3 8 0-15,4 13-2 16,-5 5 1-16,0 12-2 15,-5 3 0-15,0 1 0 0,-5-1-1 16,1-4 0-16,3-4-4 16,-6-13-2-16,16-2-16 15,-10-24-17-15,9-8 2 16,-3-13-2-16,12-21 1 15</inkml:trace>
  <inkml:trace contextRef="#ctx0" brushRef="#br3" timeOffset="110404.3148">15373 11267 96 0,'-35'-4'41'16,"17"14"0"-16,4-10-2 16,14 0-35-16,24 5-1 0,14-9-2 15,14-3-2-15,13-4-1 16,12 2-2-16,3-7-4 15,13 10-14-15,-16-9-18 16,5 9-1-16,-19-7 1 16,-5 11 0-16</inkml:trace>
  <inkml:trace contextRef="#ctx0" brushRef="#br3" timeOffset="110893.3427">16075 11204 87 0,'0'0'38'15,"-19"14"1"-15,16 0-1 16,3-14-34-16,-9 26 0 15,5-7-1-15,2 5 0 0,-3 0 0 16,2 5 0-16,-1-3-1 16,4 2-1-16,4-7 1 15,5-5-1-15,5-8 0 16,7-9-1-16,4-7 1 15,4-8-1-15,4-5-1 16,-1-4 1-16,-2-3-1 16,-3 1 0-16,-6 4 0 15,-3 4 0-15,-5 6 0 16,-13 13 0-16,12-7 1 15,-12 7 0-15,-2 24 0 16,-1-2 0-16,-2 6 0 16,4 1 1-16,1 0 0 15,0-2 0-15,7-5 0 16,5-5-1-16,4-12 1 0,6-7 0 15,2-12 0-15,4-6 0 16,0-6-1-16,-3-8 0 16,-3 0 1-16,-4-3-2 15,-8 2 0-15,-4 2-1 16,-4 7 0-16,-2 3-2 15,2 11-2-15,-3-4-4 16,18 19-10-16,-17-3-10 16,25 1-9-16,-3 4-1 15,13 6 2-15,0-3 1 16</inkml:trace>
  <inkml:trace contextRef="#ctx0" brushRef="#br3" timeOffset="111193.3599">16955 11198 81 0,'0'0'41'16,"-15"-1"-2"-16,-8 1 3 15,5 14-32-15,-11 0-4 16,2 10-1-16,-1 2-1 16,6 6-1-16,4 1-1 15,9 2 1-15,9-4-2 16,12-6 1-16,10-8-1 15,13-7 0-15,3-10-1 16,4-10 0-16,-1-7 0 16,-5-8-1-16,-4-5 0 15,-12-2-1-15,-6-2 0 16,-16-2-2-16,-7 7-2 15,-12-3-4-15,2 15-8 0,-15-12-7 16,15 23-9-16,-9-6-7 16,10 7-1-16,4-1 3 15</inkml:trace>
  <inkml:trace contextRef="#ctx0" brushRef="#br3" timeOffset="112124.4131">18091 11167 79 0,'-16'4'38'16,"-10"-1"0"-16,1 11 1 16,-14 0-33-16,10 8-1 15,-1 1-1-15,5 10 1 16,0 2-1-16,10 4 0 15,5-1-2-15,10-1 0 16,6-5 0-16,14-4-1 16,9-10 0-16,6-7 0 15,7-13-1-15,2-9 0 16,3-11 0-16,-5-8-1 15,-4-6 0-15,-5-4 0 16,-11-2 0-16,-8-4 0 16,-7 7 0-16,-7 1 0 15,-7 8 1-15,-3 7 0 16,-2 8 0-16,-2 7 0 0,0 8 0 15,3 8 0-15,3 5 0 16,7 3 0-16,7 2 1 16,4 3-1-16,10-5 1 15,5-1-1-15,7-6 1 16,2-4-1-16,1-3 1 15,-2-2-1-15,-1 0 1 16,-8-2-1-16,-4 3 1 16,-4 3-1-16,-16-4 1 15,15 23-1-15,-16-6 0 16,-1 7 1-16,-4 6-1 15,-2 2 1-15,-1 3-1 16,2-3 0-16,1-3 0 16,1-3 1-16,3-7-1 0,2-8 0 15,0-11 1-15,10-6-1 16,-3-12 0-16,5-6 0 15,-3-6 0-15,5-4 0 16,0-6 0-16,0-1 0 16,0 2 0-16,-1 1 0 15,-1 4-1-15,-2 3-1 16,4 8-2-16,-6 0-5 15,10 16-8-15,-12-11-6 16,22 19-11-16,-4-8-6 16,16 8-2-16,5-8 2 15</inkml:trace>
  <inkml:trace contextRef="#ctx0" brushRef="#br3" timeOffset="112851.4548">19510 11258 77 0,'0'0'39'0,"-10"-16"-1"0,10 16 1 15,-29 9-31-15,15 4-2 16,-9 1-1-16,6 8-2 16,-4 2 0-16,4 2-1 15,0 0 0-15,5 0-1 16,5-5 0-16,3-4 0 15,3-5 0-15,1-12 0 16,0 0-1-16,20-7 0 16,-10-8 1-16,3-5-1 15,1-5 0-15,1-4 0 16,-1-1 0-16,2-3 0 15,1 2 0-15,-5 1 0 0,2 7 0 16,-5 3-1-16,0 7 1 16,-9 13 1-16,0 0-1 15,0 0 0-15,9 21 1 16,-9-1-1-16,-4 0 1 15,4 2 0-15,1-3-1 16,7-4 1-16,5-8 0 16,7-7-1-16,8-7 1 15,6-7-1-15,6-6 1 16,0-2-1-16,1-2 0 15,-3 2 1-15,-6 3-1 16,-7 4 0-16,-7 4 0 16,-18 11 0-16,0 0 0 15,1 18 0-15,-11 0 0 16,-3 6 0-16,2 6-1 0,1 0 0 15,8 3-2-15,4-6-1 16,14 3-6-16,-3-18-6 16,27 10-8-16,-10-25-9 15,20 4-7-15,-5-14 1 16,7-1 1-16</inkml:trace>
  <inkml:trace contextRef="#ctx0" brushRef="#br3" timeOffset="113522.4931">20194 11184 91 0,'-14'-4'38'16,"-12"-2"1"-16,6 12 0 15,-10 1-33-15,10 9-1 16,2 5-2-16,5 6 1 16,2 2-2-16,7 6 1 0,4-3-2 15,4 1 1-15,8-5-1 16,5-5 0-16,7-8 0 15,0-8-1-15,4-7 0 16,1-11-1-16,1-9 1 16,-2-8-2-16,-2-4 1 15,-3-6 0-15,-3 1 0 16,-7-2 0-16,-5 3 0 15,-2 3 0-15,-6 8 1 16,-4 6 0-16,-2 7 1 16,6 12-1-16,-17 0 0 15,9 12 1-15,4 2 0 16,3 3-1-16,7 1 1 15,7 1 0-15,4-3-1 0,9-3 0 16,5-4 0-16,3-2 1 16,-2-3-1-16,-1 0 1 15,-2-2-1-15,-6 2 1 16,-5-1-1-16,-8 5 1 15,-5 4-1-15,-5 2 1 16,-6 3-1-16,-2 2 0 16,-1 2 1-16,-4 0-1 15,1 0 0-15,2-2 0 16,2-6 0-16,3-3 0 15,5-10 0-15,0 0 0 16,16-12 1-16,-2-8-1 16,5-8 0-16,-1-3 0 15,3-4 1-15,2-4-2 16,-4 3 2-16,-1 2-2 0,-4 6 1 15,-1 5 0-15,-6 8 0 16,-7 15-1-16,21-11 1 16,-21 11-1-16,22 8-1 15,-4-3-2-15,10 5-3 16,-5-10-6-16,21 11-6 15,-12-17-7-15,21 10-7 16,-8-13-7-16,6 3-2 16,-6-7 4-16</inkml:trace>
  <inkml:trace contextRef="#ctx0" brushRef="#br3" timeOffset="113875.5134">21006 11186 100 0,'-23'28'40'15,"0"-9"1"-15,22 3-2 16,11-11-37-16,14-4 0 15,11-6-1-15,10-8 0 16,9-4 0-16,0-5 0 16,-2-5-1-16,-4 0 1 15,-10 0-1-15,-10 0 1 16,-11 1-1-16,-13 4 1 15,-14 5 0-15,-10 7 1 16,-11 4-1-16,-7 9 1 16,-6 6 0-16,-4 9 0 15,3 5-1-15,6 7 1 16,9 0-1-16,13 0-1 0,15-3-1 15,16-8-2-15,18-1-2 16,14-14-5-16,28 0-5 16,4-24-7-16,32 12-8 15,-1-22-6-15,28 4-7 16,6-7 2-16,13 0 2 15</inkml:trace>
  <inkml:trace contextRef="#ctx0" brushRef="#br3" timeOffset="114483.5481">22658 11177 81 0,'-21'-9'39'15,"-11"-5"0"-15,4 9 1 16,-15-6-31-16,8 10-3 15,-3 3-1-15,2 10-1 16,2 9 0-16,1 9 0 0,3 4-2 16,7 8 1-16,7-1-2 15,7 1 1-15,8-4-1 16,12-6-1-16,6-10 1 15,12-10-1-15,6-14 0 16,7-9 0-16,3-10 1 16,3-8-1-16,-4-5 0 15,-1-4 0-15,-3 0 0 16,-9 1-1-16,-6 7 1 15,-6 3 0-15,-9 11 0 16,-10 16-1-16,0 0 1 16,0 0 0-16,-21 28 0 0,9-2-1 15,2 3 1-15,6 0-2 16,7-3-1-16,7-7-1 15,16-3-4-15,0-22-7 16,27 6-6-16,-11-27-8 16,21 0-11-16,-8-13 1 15,10 1 0-15,-10-15 1 16</inkml:trace>
  <inkml:trace contextRef="#ctx0" brushRef="#br3" timeOffset="114678.5593">23264 10693 114 0,'-29'19'39'0,"2"23"1"15,-11 9-6-15,5 18-30 16,-1 5-2-16,1 4-2 0,10 0 0 16,5-6-2-16,7-4-2 15,4-11-3-15,13-4-9 16,-8-25-10-16,17-2-14 15,-15-26 0-15,25 9 0 16,-18-25 1-16</inkml:trace>
  <inkml:trace contextRef="#ctx0" brushRef="#br3" timeOffset="115708.6182">22973 11123 102 0,'0'0'40'0,"-11"9"1"15,23 2-2-15,-1-4-35 16,24 0-2-16,6-3 0 0,15 1-1 15,3-5 0-15,5 1-1 16,0-1 1-16,-3 0-1 16,-9-1 1-16,-8 0-1 15,-8-2 1-15,-12 1-1 16,-10-1 1-16,-14 3-1 15,0 0 1-15,-12-1 0 16,-6 5-1-16,-4 3 1 16,-6 6-1-16,-1 5 0 15,-1 5 0-15,6 4 1 16,2 0 0-16,8 6-1 15,8-7 1-15,11 0-1 16,9-7 1-16,10-7-1 16,11-8 0-16,2-8 0 0,4-9-1 15,5-5 1-15,-4-5 0 16,-5-9-1-16,-4 1 0 15,-12-4 0-15,-3-1-1 16,-5 0 0-16,-6 5 0 16,-7 0 0-16,0 8-1 15,-5 5 0-15,5 18-1 16,-15-13 0-16,15 13-2 15,-14 15-1-15,18 5-6 16,-4-20-7-16,5 31-6 16,-2-19-9-16,18 1-2 15,-1-8 2-15,8 0 1 16,1-3 34-16,-2-9 8 15,11 11 9-15,-23-18 8 16,14 13 11-16,-29 1 3 0,22-9 0 16,-22 9 1-16,0 0-31 15,-19-4-3-15,6 12-1 16,-3 3-2-16,-2 5-1 15,0 1 0-15,3 5 0 16,0 0-1-16,1 2 1 16,1-4-2-16,4-2 1 15,6-4 0-15,3-14-1 16,0 0 1-16,14 1-1 15,3-16 0-15,1-4 0 16,3-7 0-16,4-4 0 16,-1-1-1-16,1-1 1 15,-4 3 0-15,-4 6 0 16,0 5 0-16,-17 18-1 0,16-13 2 15,-16 13-2-15,-3 18 2 16,1 1-1-16,-6 3-1 16,5 3 1-16,-2 0 0 15,5-2 1-15,5-3-1 16,6-7 0-16,4-7 1 15,8-8-1-15,3-5 0 16,4-6 1-16,5-7-1 16,-2-2 0-16,-1-1 1 15,-6 0-1-15,-1 3 0 16,-7 5 0-16,-3 5 0 15,-15 10 0-15,0 0-1 16,5 17 1-16,-11 1-1 16,-2 2 0-16,2 6-1 0,-1-2-2 15,7 4-2-15,1-13-5 16,20 8-3-16,-6-23-6 15,30 8-6-15,-12-22-5 16,26 4-9-16,1-14 1 16,8 0 2-16</inkml:trace>
  <inkml:trace contextRef="#ctx0" brushRef="#br3" timeOffset="116016.6358">24691 10942 108 0,'-38'12'43'15,"-6"-5"-1"-15,13 10-2 16,-9 5-36-16,18-4-3 0,12 1 0 15,10-2-2-15,6 0 2 16,11-5-2-16,5-4 2 16,3-1-1-16,3-4 1 15,1 2-1-15,-4-2 0 16,-3 4 1-16,-7 5-1 15,-5 2 0-15,-10 3 1 16,-6 6-1-16,-11 4 0 16,-4 0 0-16,-2 3-1 15,-5-6-2-15,4 4-5 16,-6-17-3-16,16 6-5 15,-15-26-7-15,29 9-8 16,-14-22-11-16,17-6-2 16,-3-9 3-16</inkml:trace>
  <inkml:trace contextRef="#ctx0" brushRef="#br3" timeOffset="117085.697">1440 12867 55 0,'0'0'37'0,"9"-14"-1"0,-9 14 1 15,0 0-21-15,15 5-10 16,-15-5 0-16,21 22-1 15,-10-5-1-15,8 10 0 16,-2 6-1-16,2 4-1 16,-4 3 0-16,0 3-1 15,-8 2 0-15,-5 4 0 16,-8 3-1-16,-8-1 0 15,-10 0 0-15,-4-2 0 16,-5-3 0-16,-4-9 0 16,1-8-2-16,1-16-4 15,8-10-2-15,-3-29-14 16,26-5-13-16,-11-26-3 15,13-8-1-15,-2-21 0 16</inkml:trace>
  <inkml:trace contextRef="#ctx0" brushRef="#br3" timeOffset="117287.7085">1235 12587 86 0,'0'0'37'0,"-5"12"3"16,8 1-2-16,-3-13-31 15,0 0-2-15,0 0-2 16,0 0 1-16,15-3-3 15,-15 3 0-15,20-18-4 16,-7 4-5-16,16 16-14 16,-12-15-16-16,18 19-2 15,-6-5-2-15,13 15 2 16</inkml:trace>
  <inkml:trace contextRef="#ctx0" brushRef="#br3" timeOffset="117706.7324">1977 12770 92 0,'0'0'39'15,"-29"7"1"-15,9 10-3 16,-6-3-33-16,1 11-1 16,-4 7-1-16,5 6 0 0,1 3-1 15,7 4 0-15,8 0 0 16,9-5 0-16,9-6 0 15,12-10 0-15,8-15 0 16,13-12 0-16,4-13-1 16,0-12 0-16,-1-8 0 15,-4-3 0-15,-8-6-1 16,-11 1 0-16,-9 4 0 15,-17 5-1-15,-6 10 1 16,-9 5-1-16,-2 9-1 16,-3 0-2-16,7 14-3 15,-4-10-8-15,26 18-11 16,-6-11-11-16,19 3-2 0,7-9 2 15,18 5 0-15</inkml:trace>
  <inkml:trace contextRef="#ctx0" brushRef="#br3" timeOffset="117910.7441">2510 12794 94 0,'-14'6'40'0,"7"9"0"16,-13-7-3-16,10 9-33 15,0 4-1-15,3 4-1 16,2 3-1-16,0 3-1 15,8 2-2-15,-3-3 0 16,9-5-4-16,-9-25-10 16,28 24-19-16,-12-34-4 15,15-2-2-15,-8-18 2 0</inkml:trace>
  <inkml:trace contextRef="#ctx0" brushRef="#br3" timeOffset="118331.7682">2589 12552 88 0,'-19'-8'39'15,"19"8"-1"-15,-11 9 2 16,20 7-35-16,-9-16-2 16,25 23-2-16,-8-8 2 15,3 6-1-15,-1 2 0 16,-2 3 0-16,-3 5 0 15,-3 3-1-15,-8 3 1 16,-3 2-1-16,-5-2 0 0,1 0 0 16,-3-6-1-16,0-5 1 15,1-8-1-15,4-7 0 16,2-11 0-16,10-11 0 15,3-8 0-15,4-8 0 16,3-4 0-16,7-5 0 16,-3 3 0-16,2-1 0 15,-7 8 0-15,-1 5 0 16,-3 11 0-16,-5 8 0 15,-10 2 0-15,14 27 0 16,-9 1-2-16,-1 0 0 16,3 7-2-16,-1 0-4 15,11 7-6-15,-10-17-7 16,20 13-8-16,-10-26-6 0,17 1-6 15,-9-13 2-15</inkml:trace>
  <inkml:trace contextRef="#ctx0" brushRef="#br3" timeOffset="118706.7897">3126 12882 96 0,'-6'12'40'15,"12"6"1"-15,-6-18-5 16,28 3-32-16,0-5 0 15,8-4-2-15,5-7-1 16,3-3 0-16,3-7 0 0,-4-1-1 16,-4-5 0-16,-9-1 0 15,-11 3 1-15,-10-1-1 16,-14 3 0-16,-7 4 0 15,-12 5 0-15,-5 8 0 16,-5 5 0-16,-5 11 0 16,-3 10 0-16,7 9 0 15,2 8 0-15,9 6 0 16,10 3 0-16,11 1 0 15,13-1-1-15,11-6-1 16,16-7-1-16,7-12-3 16,16-1-7-16,-2-25-9 15,22 8-9-15,-7-21-9 16,11 0 0-16,-13-12 1 0</inkml:trace>
  <inkml:trace contextRef="#ctx0" brushRef="#br3" timeOffset="119067.8103">4015 12682 94 0,'-22'-2'40'0,"-14"0"2"15,2 14-2-15,-5 5-37 16,2 10 1-16,3 7-2 16,6 5-1-16,10 1 0 15,4 3 1-15,13-6-2 16,8-6 1-16,10-11 0 15,11-14-1-15,8-15 0 16,7-14 0-16,4-13 0 16,4-12 0-16,-1-11 0 15,-1-8 0-15,-7-4-1 0,-3-2 1 16,-6 7 0-16,-12 10 0 15,-7 13 0-15,-8 17 1 16,-6 26-1-16,-18 5 0 16,1 29 0-16,-6 17 1 15,-1 13-2-15,-3 7-1 16,8 7-2-16,2-9-5 15,23 11-4-15,-3-25-7 16,32 9-7-16,-5-23-12 16,26-4-3-16,7-15 1 15</inkml:trace>
  <inkml:trace contextRef="#ctx0" brushRef="#br3" timeOffset="119608.8413">5377 12260 82 0,'-1'-22'40'0,"1"22"-1"15,-13-11 0-15,8 20-35 16,-8 9 0-16,2 14-1 15,-2 10-1-15,2 14 0 16,-5 9-1-16,-1 11-1 16,5 9 1-16,0 0-1 15,3-1 0-15,3-4-1 0,6-9-2 16,5-14-3-16,11-7-6 16,-9-28-16-16,18-1-10 15,-9-22-2-15,8-6-1 16,-10-18 2-16</inkml:trace>
  <inkml:trace contextRef="#ctx0" brushRef="#br3" timeOffset="120080.8683">5043 12672 88 0,'-20'-1'40'16,"20"1"0"-16,-3 10 1 0,24 1-37 16,7-9-2-16,18-2 0 15,7-4 0-15,15-1 0 16,6-3-1-16,2-3 0 15,2 1-1-15,-1-4 0 16,-6 4 0-16,-11 0 1 16,-14 3-1-16,-12 2 0 15,-13 0 1-15,-21 5-1 16,0 0 0-16,-9 14 1 15,-14 0-1-15,-2 4 1 16,-8 6-1-16,4 8 1 16,-2 3-1-16,5 6 1 15,9-1 0-15,11 2 0 16,8-7 0-16,11-4 0 15,15-9 0-15,7-11 0 0,10-14 0 16,0-9-1-16,5-14 1 16,-4-11-1-16,-4-4-1 15,-8-6 0-15,-14 1 0 16,-9 1-2-16,-13 5-1 15,-10 7 0-15,-7 13-2 16,-7 4-3-16,4 20-4 16,-11-7-8-16,27 23-6 15,-9-12-6-15,25 13-7 16,5-6 2-16,22 1 2 15</inkml:trace>
  <inkml:trace contextRef="#ctx0" brushRef="#br3" timeOffset="120584.8971">6489 12634 73 0,'4'-21'41'0,"-4"5"-1"16,-20-7 1-16,5 8-31 16,-18-2-5-16,2 6 0 15,-5 4-2-15,-1 15 1 16,-6 12-2-16,4 8-1 15,2 10 1-15,4 7 0 16,9 2-1-16,11-1 0 16,13-3 1-16,14-11-2 15,13-11 1-15,8-13 0 16,11-10-1-16,1-11 0 15,6-11 0-15,-3-6 0 16,-5-6 0-16,-6-2-1 0,-8 0 1 16,-8 2 0-16,-6 3-1 15,-5 7 2-15,-6 6-2 16,-6 20 1-16,0 0-1 15,0 0 0-15,-10 34 1 16,4 13-1-16,-3 21 0 16,-2 13 1-16,-2 15-1 15,0 8 1-15,-5 3 0 16,4 0 0-16,-4-4 0 15,2-10 0-15,-1-13-1 16,-5-13 1-16,-1-15 1 16,-4-18-3-16,-4-14 1 15,-1-16-1-15,-1-12-2 16,0-19-4-16,14-2-7 0,-6-31-5 15,27 8-8-15,-10-30-5 16,25 4-9-16,2-11 2 16</inkml:trace>
  <inkml:trace contextRef="#ctx0" brushRef="#br3" timeOffset="121024.9223">6803 12719 82 0,'-1'18'42'16,"1"-18"-1"-16,-2 25 1 0,2-25-36 16,24 8-2-16,2-8-1 15,8-2-2-15,5-5 1 16,5-4-1-16,2-4 0 15,-2-4-1-15,-4 0 0 16,-7-1 0-16,-7-2 0 16,-12 0 1-16,-5-1-1 15,-13 1 1-15,-10 3-1 16,-9 5 1-16,-11 4-1 15,-8 11 1-15,-2 12-1 16,-2 3 0-16,-1 16 0 16,4 6 0-16,7 9 1 15,12 1-1-15,11 0 0 16,16-4-1-16,19-7 1 15,12-10 0-15,15-10-3 0,11-17-1 16,15-9-3-16,-1-22-7 16,22 4-7-16,-18-31-9 15,15 15-7-15,-17-21-5 16,2 2 3-16</inkml:trace>
  <inkml:trace contextRef="#ctx0" brushRef="#br3" timeOffset="121208.9327">7723 12184 88 0,'-32'38'40'0,"6"20"3"16,-10 2-3-16,9 9-36 16,-2 0 0-16,8 2-3 15,4-3 0-15,6-6-3 0,6-6 0 16,-1-10-6-16,19 2-11 15,-19-30-11-15,14 3-10 16,-8-21-2-16,0 0 1 16</inkml:trace>
  <inkml:trace contextRef="#ctx0" brushRef="#br3" timeOffset="121380.9424">7420 12668 96 0,'0'0'42'0,"2"-19"2"15,16 14-2-15,1-6-39 16,14-3 0-16,12-2-4 15,4-5-3-15,17 6-7 16,-8-16-6-16,22 17-14 0,-17-14-10 16,7 10-3-16,-4-12 1 15</inkml:trace>
  <inkml:trace contextRef="#ctx0" brushRef="#br3" timeOffset="122010.9787">7952 12171 63 0,'4'-31'40'16,"6"14"-1"-16,-10 0 2 15,0 17-27-15,0 0-8 16,6 14 0-16,-10 10-2 15,1 14 0-15,-6 9-1 16,-2 14 0-16,-3 6-1 16,-1 5-1-16,-1-1 0 15,2 1-1-15,3-9 1 0,0-5-2 16,5-10 2-16,6-12-2 15,7-11 1-15,6-11 0 16,6-14 1-16,7-11-1 16,3-11 0-16,2-7 0 15,2-10 0-15,-3 1 2 16,0-3-2-16,-4 4 1 15,-4 8 0-15,-9 8 0 16,-1 8-1-16,-12 13 2 16,15 15-3-16,-10 7 0 15,-1 11 0-15,0 9-2 16,2 6 2-16,2 2-3 15,3-2 0-15,2-9-3 0,13 3-7 16,-10-29-5-16,21 7-10 16,-16-29-6-16,15-4-7 15,-12-15 2-15</inkml:trace>
  <inkml:trace contextRef="#ctx0" brushRef="#br3" timeOffset="122694.0177">8323 12567 87 0,'-2'27'39'0,"-1"-8"3"16,17 6-2-16,0-10-36 16,20-3-1-16,7-10 0 15,7-3-1-15,5-8 0 0,3-6 0 16,-8-7-1-16,-5-2 0 15,-12-4 0-15,-10-1 0 16,-13-1 0-16,-12 6-1 16,-14 2 0-16,-11 6 2 15,-6 8-2-15,-6 9 0 16,-6 11 0-16,-1 10 0 15,3 5 1-15,8 9-2 16,9 4 2-16,11 4-2 16,13-3 1-16,16-3-1 15,14-8 1-15,15-13-3 16,14-4 2-16,7-17-2 15,9-5-2-15,-4-18-2 16,7 2-1-16,-14-17-1 16,3 9 1-16,-19-10 1 0,-4 10 2 15,-14 1 2-15,-12 6 2 16,-6 11 4-16,-15 5 2 15,7 10 3-15,-23 21-2 16,11 7-1-16,-9 7 1 16,10 10-2-16,-4 3 0 15,6 4-1-15,2-1 0 16,5-2-1-16,2-11 0 15,5-6 1-15,-1-9-1 16,3-12 0-16,-7-11-1 16,17-18 0-16,-12-8 0 15,5-8 0-15,-1-7 0 16,-1-6-1-16,-1-6 0 15,5 0 2-15,-1 1-2 0,3 9 1 16,0 5-1-16,4 5 0 16,2 8 0-16,6 9-2 15,6 10-2-15,-3-1-6 16,16 17-3-16,-9-12-4 15,24 22-7-15,-16-19-6 16,21 22-6-16,-5-11-6 16,5 6 4-16</inkml:trace>
  <inkml:trace contextRef="#ctx0" brushRef="#br3" timeOffset="122832.0256">9832 12696 100 0,'-28'14'43'0,"2"-1"-2"15,-5-10-4-15,4-10-48 0,27 7-18 16,-26-17-13-16,21-2-1 15,-2-4-1-15,10-3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3T01:06:31.15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1632 726 59 0,'0'0'34'0,"0"0"0"16,0 0-7-16,27-58-19 16,-27 58 1-16,0 0-4 15,0 0 0-15,0 0 1 16,-48-16-1-16,48 16 1 15,-59 17-2-15,59-17 1 16,-77 37-1-16,77-37 1 0,-83 45-3 16,83-45 0-16,-81 54-1 15,81-54-1-15,-70 63 0 16,70-63-1-16,-45 66 1 15,45-66 0-15,-15 61 0 16,15-61 2-16,19 54-1 16,-19-54-1-16,0 0 1 15,80 71 1-15,-80-71-1 16,96 65-1-16,-30-13 0 15,-11 7-1-15,-29 1 1 16,-35-17 0-16,-19 8-1 16,-10-2 1-16,-8-10-2 15,6-11-2-15,9-8-3 16,1-20-26-16,30 0-5 0,-6-25 0 15,28 1-1-15</inkml:trace>
  <inkml:trace contextRef="#ctx0" brushRef="#br0" timeOffset="421.024">2014 1123 47 0,'72'-44'35'0,"-72"44"3"15,45-28-1-15,-45 28-10 16,0 0-17-16,0 0 0 16,0 0-3-16,0 0 0 15,-35 69-3-15,-4-8 1 0,-6 2-2 16,19 6-1-16,1-19 0 15,28 4-1-15,19-16-2 16,24-17 2-16,8-24-1 16,-54 3 1-16,59-21 0 15,-59 21-1-15,67-37 0 16,-67 37-2-16,62-54 1 15,-62 54-1-15,47-60 1 16,-47 60-2-16,28-61 0 16,-28 61 0-16,8-63 1 15,-8 63 0-15,-13-53 0 16,13 53-1-16,0 0-2 15,-18-57-7-15,18 57-12 16,0 0-13-16,0 0-1 0,0 0 0 16,0 0 0-16</inkml:trace>
  <inkml:trace contextRef="#ctx0" brushRef="#br0" timeOffset="999.0569">2622 1024 74 0,'72'5'38'15,"-72"-5"0"-15,50 17 1 16,-50-17-26-16,0 0-6 15,0 0-1-15,39 84-1 16,-48-30-1-16,-5 5 0 16,-3-4-1-16,1-3-1 15,-12-24-1-15,18 5 0 16,4-16-1-16,6-17 1 0,0 0 0 15,0 0-1-15,0 0 1 16,0 0-2-16,51-67 1 16,-51 67-1-16,27-53 2 15,-27 53-3-15,32-56 2 16,-32 56 0-16,25-64-1 15,-25 64 3-15,23-58-2 16,-23 58 0-16,0 0 1 16,28-58 1-16,-28 58-1 15,0 0 1-15,0 0-1 16,0 0 0-16,0 0 1 15,0 0-1-15,53 37 1 16,-53-37-1-16,0 0-2 16,49 34 0-16,-49-34 1 0,0 0 0 15,71 1-1-15,-71-1 1 16,56-22 0-16,-56 22-1 15,62-35 1-15,-62 35 1 16,57-38-1-16,-57 38-1 16,47-31 1-16,-47 31 0 15,0 0 1-15,46-3 0 16,-46 3 0-16,-5 25-1 15,13 25-1-15,-2 15 0 16,-8 12-2-16,7-1-1 16,-7-18-6-16,11-16-9 15,20-14-21-15,-2-32 0 16,-27 4 1-16,0 0-1 0</inkml:trace>
  <inkml:trace contextRef="#ctx0" brushRef="#br0" timeOffset="1373.0785">3607 1179 74 0,'0'0'41'16,"0"0"0"-16,0 0 1 16,0 0-18-16,0 0-18 15,53-29-1-15,-53 29-1 16,0 0-1-16,51 24 0 15,-51-24-1-15,48 9-2 16,-48-9 0-16,55 2 0 16,-55-2 0-16,54-19 0 15,-54 19-2-15,45-32 1 0,-45 32 0 16,0 0 2-16,32-56-1 15,-32 56 0-15,0 0 0 16,0 0 1-16,0 0 2 16,-66-27-1-16,66 27-1 15,-82 38 1-15,36 11-1 16,2 11 0-16,23 14 1 15,15-6-5-15,15-28-1 16,35 1-8-16,14-27-6 16,30-14-21-16,-8-11-2 15,16 0-1-15,-96 11-1 16</inkml:trace>
  <inkml:trace contextRef="#ctx0" brushRef="#br0" timeOffset="1988.1137">5058 1071 86 0,'0'0'38'16,"0"0"1"-1,0 0 0-15,0 0-32 0,0 0-1 16,0 0 1-16,0 0-2 15,0 0-1-15,-52 3 0 16,31 35 0-16,-23 14-2 16,12 9 0-16,4 1-3 15,19-1 0-15,5-32-2 16,33-4-1-16,-29-25-2 15,62 3-5-15,-62-3-15 16,92-26-13-16,-32 9 2 16,-1-4-3-16,2-3 4 15</inkml:trace>
  <inkml:trace contextRef="#ctx0" brushRef="#br0" timeOffset="2845.1627">5636 1077 109 0,'0'0'40'0,"0"0"1"15,0 0-1-15,0 0-34 16,-32 29-1-16,-25 27-1 15,-5 12-2-15,10 10 1 16,1-23-3-16,31 8 1 16,19-10 0-16,24-12-1 15,13-23-1-15,13-14 1 16,6-13 1-16,8-19-1 15,-63 28 1-15,68-41-1 16,-68 41 2-16,63-57-4 16,-63 57 2-16,57-65-1 15,-57 65 0-15,36-71 0 0,-36 71 1 16,20-61-1-16,-20 61 0 15,-6-65 0-15,6 65 1 16,0 0 1-16,-30-55 0 16,30 55-1-16,0 0 1 15,0 0 0-15,0 0 0 16,0 0-1-16,0 0 1 15,0 0-3-15,0 0 1 16,0 0 0-16,0 0-1 16,67 16 2-16,-67-16-1 15,65 9 2-15,-65-9-1 16,72 10 2-16,-72-10 0 15,61 13 0-15,-61-13 0 16,24 22-2-16,7 13 0 0,-17 12 0 16,-18-1 0-16,-6 6 0 15,-18-24 0-15,17 9 0 16,0-12 0-16,11-25 0 15,0 0 0-15,0 0 0 16,0 0 0-16,48-37 0 16,-48 37 0-16,0 0 0 15,53-62 0-15,-53 62 0 16,0 0 0-16,62-66 0 15,-62 66 0-15,0 0 0 16,47-53 0-16,-47 53 0 16,0 0 0-16,0 0 0 15,48-36 0-15,-48 36 0 16,0 0 0-16,0 0 0 0,0 0 0 15,62 39 0-15,-62-39 0 16,0 0 0-16,62 17 0 16,-62-17 0-16,52-2 0 15,-52 2 0-15,63-15 0 16,-63 15 0-16,66-24 0 15,-66 24 0-15,60-31 0 16,-60 31 0-16,51-24 0 16,-51 24 0-16,0 0 0 15,47-9 0-15,-47 9 0 16,-7 19 0-16,11 12-5 15,-4 12-1-15,5 2-8 16,-5-45-8-16,0 0-12 16,0 0-6-16,29 62 3 15,-29-62-2-15</inkml:trace>
  <inkml:trace contextRef="#ctx0" brushRef="#br0" timeOffset="3416.1954">7137 1072 107 0,'0'0'41'15,"0"0"0"-15,0 0-3 16,0 0-33-16,0 0 0 16,0 0-2-16,-19 45 1 15,-5 12-2-15,1 9-1 16,-1-3-1-16,-2-20 1 0,11-5-1 15,11-11 1 1,4-27-2-16,0 0 2 0,0 0 0 16,0 0 0-16,0 0 0 15,56-61 0-15,-56 61 1 16,0 0-2-16,42-68 0 15,-42 68 0-15,29-48 0 16,-29 48 0-16,0 0-2 16,37-74 4-16,-37 74-2 15,0 0 0-15,0 0 0 16,0 0 0-16,47-55 0 15,-47 55 0-15,0 0 0 16,0 0 0-16,0 0 0 16,59 23 0-16,-59-23 0 15,0 0 0-15,55 14 0 0,-55-14 0 16,0 0 0-16,70-4 0 15,-70 4 0-15,52-15 0 16,-52 15 0-16,50-16 0 16,-50 16 0-16,0 0 0 15,62-6 0-15,-62 6 0 16,0 0 0-16,60 34 0 15,-53 3 0-15,-7 10 0 16,-5 9-9-16,-4-5-3 16,-5-21-6-16,0-9-6 15,22-10-16-15,-8-11 0 16,0 0-1-16,0 0 3 15</inkml:trace>
  <inkml:trace contextRef="#ctx0" brushRef="#br0" timeOffset="4462.2552">8073 1242 89 0,'0'0'37'0,"55"-62"0"15,-55 62 0-15,0 0-30 16,0 0-1-16,0 0 0 16,9-60-1-16,-9 60 0 15,0 0-1-15,0 0-1 0,-56 11 1 16,35 12-2-16,-27 21-1 15,4 14 0-15,0 4-1 16,5-8 1-16,13 7-1 16,23-3 1-16,10-14-1 15,18-19 0-15,8-13 1 16,4-13 0-16,6-16-1 15,2-10 1-15,-45 27-1 16,49-41 0-16,-49 41 0 16,39-53 0-16,-39 53 1 15,34-61-2-15,-34 61 1 16,19-65-1-16,-19 65 1 15,15-57-1-15,-15 57 1 0,0-51 0 16,0 51 0-16,0 0 1 16,0-70 0-16,0 70 0 15,0 0 0-15,0 0 1 16,0 0 0-16,0 0-2 15,52-50 0-15,-52 50 0 16,0 0 0-16,64 11 0 16,-64-11 0-16,52 14 0 15,-52-14 0-15,55 23 0 16,-44 1 0-16,33 15 0 15,-23 5 0-15,-10 9 0 16,-25-15 0-16,8 8 0 16,-11-3 0-16,11-7 0 15,3-23 0-15,14-10 0 0,-11-3 0 16,0 0 0-1,0 0 0-15,62-53 0 0,-62 53 0 16,55-50 0-16,-55 50 0 16,55-59 0-16,-55 59 0 15,62-52 0-15,-62 52 0 16,51-42 0-16,-51 42 0 15,22-10 0-15,6 7 0 16,2 20 0-16,-15 16 0 16,-7 18-2-16,1 9-9 15,2-8-1-15,13-10-4 16,4-33-4-16,33-4-7 15,-10-21-11-15,-51 16-2 16,77-25 1-16,-30 5 7 0</inkml:trace>
  <inkml:trace contextRef="#ctx0" brushRef="#br0" timeOffset="5071.29">10077 1114 67 0,'0'0'40'16,"0"0"-1"-16,17-61 2 15,-17 61-16-15,0 0-21 16,0 0 0-16,0 0-2 15,0 0 2-15,-56-35-2 16,56 35 0-16,0 0 0 16,-57 24 1-16,57-24-2 15,0 0 2-15,-62 34-2 0,62-34 0 16,0 0-1-16,0 0 1 15,-44 54-2-15,44-54 1 16,0 0 1-16,0 0-1 16,35 57 1-16,-37-44-2 15,41 16 1-15,7 8 0 16,-6 4 0-16,-14-9 0 15,-13 12-1-15,-10 5 1 16,-20-3-2-16,-11-8 1 16,3-5-1-16,-2-11-2 15,11-11-4-15,0-19-14 16,28-7-17-16,1-16 0 15,20-4-2-15,-33 35 2 16</inkml:trace>
  <inkml:trace contextRef="#ctx0" brushRef="#br0" timeOffset="5504.3148">10460 1105 96 0,'0'0'41'0,"0"0"1"15,57-34 0-15,-57 34-36 16,0 0-1-16,9 27-1 15,-15 12 0-15,-12 12-2 16,2 8 1-16,-6 1-2 16,1-13 0-16,9 2-1 15,16-7 1-15,13-20-1 16,11-13 1-16,7-12 0 15,4-12 0-15,-39 15 0 0,53-28 0 16,-53 28 1-16,53-44-2 16,-53 44 0-16,63-53 0 15,-63 53 0-15,56-58 0 16,-56 58 0-16,51-50 0 15,-51 50 0-15,0 0 0 16,53-59 0-16,-53 59 0 16,3-12 0-16,12 31 0 15,-15 12 0-15,2 22-2 16,-1 2-2-16,1-14 0 15,17-4-4-15,12-22-5 16,-31-15-7-16,52-7-10 0,-52 7-11 16,60-33 2-16,-60 33-1 15,78-50 1-15</inkml:trace>
  <inkml:trace contextRef="#ctx0" brushRef="#br0" timeOffset="5987.3424">11483 706 96 0,'0'0'41'0,"10"-58"2"15,-10 58-1-15,0 0-26 16,0 0-14-16,0 0 1 16,0 0 0-16,-54 81 0 15,40-55-1-15,-18 99-1 16,6 20 0-16,10-16-1 15,15-12 2-15,-4-40-2 0,13-16-2 16,-2-23 2-16,-6-38 0 16,15 4 0-16,-6-24 0 15,-9 20 0-15,0 0 0 16,19-46 2-16,-19 46-2 15,0 0 0-15,33-66 0 16,-33 66 0-16,0 0 0 16,48-66 0-16,-48 66 0 15,0 0 0-15,59-46 0 16,-59 46 0-16,48-13 0 15,-48 13 0-15,13-2 0 16,24 12 0-16,-1 9 0 16,-19 10 0-16,-10 9 0 15,-18-6-2-15,-10-1 2 0,-17-7-1 16,-6-6 0-16,-3-4-1 15,-6-7 0-15,11 0-4 16,-5-15-5-16,21 0-4 16,26 8-8-16,0 0-11 15,0 0-6-15,-17-47-1 16,17 47 2-16</inkml:trace>
  <inkml:trace contextRef="#ctx0" brushRef="#br0" timeOffset="6546.3744">12081 1189 56 0,'0'0'38'16,"52"-39"-1"-16,-52 39 2 15,0 0-13-15,0 0-17 0,0 0 0 16,0 0-2-16,0 0-2 15,0 0 0-15,0 0-1 16,0 0-1-16,-59 29-1 16,34-9 0-16,-20 7-2 15,9 3 0-15,36-30 0 16,-14 23 0-16,18-5-1 15,20-4 1-15,5-16-1 16,14 12 2-16,-8 2-1 16,2 6 1-16,-17-2-1 15,-15 12 1-15,-13 1-1 16,-11-1 1-16,-8 1-1 15,-3-1-1-15,-1-5 0 16,2-7-1-16,7-8-2 0,8-13-3 16,25-14-9-16,-11 19-11 15,0 0-13-15,43-67 0 16,-43 67-1-16,66-73 1 15</inkml:trace>
  <inkml:trace contextRef="#ctx0" brushRef="#br0" timeOffset="6760.3866">12630 729 117 0,'0'0'41'15,"62"-64"2"-15,-62 64-12 16,0 0-28-16,0 0-1 15,0 0 1-15,0 0-1 16,23 85-1-16,-33 1 0 16,-26 33-2-16,5 9-1 0,3-6-3 15,6-19-5-15,9-36-21 16,3-18-9-16,5-18-1 15,5-31 0-15,0 0 0 16</inkml:trace>
  <inkml:trace contextRef="#ctx0" brushRef="#br0" timeOffset="6941.397">12459 1241 112 0,'0'0'42'16,"0"0"0"-16,-28-49 0 15,28 49-39-15,0 0 0 16,0 0-2-16,0 0-3 15,38-69-1-15,-38 69-9 0,55-13-21 16,-55 13-7-16,87-2-1 16,-36 2-3-16</inkml:trace>
  <inkml:trace contextRef="#ctx0" brushRef="#br0" timeOffset="7414.424">13303 1152 108 0,'0'0'41'0,"0"0"0"16,0 0-3-16,-47 2-34 15,47-2 0-15,-52 13 0 0,28 1 0 16,-42 17-1-16,-5 6-2 15,5 6 1-15,-8-5-1 16,17 9 0-16,8-1-1 16,22-3 1-16,32-25-1 15,15-9 2-15,14-13-2 16,12-12 0-16,-46 16 0 15,59-30 0-15,-59 30 0 16,65-42 0-16,-65 42 0 16,71-46 0-16,-71 46 0 15,60-50 0-15,-60 50 0 16,55-40 0-16,-55 40 0 15,0 0 0-15,0 0 0 16,39-40 0-16,-39 40 0 16,20 17 0-16,-21 12 0 0,2 9-3 15,3 1-2-15,14-4-2 16,19-8-7-16,1-30-4 15,29-8-7-15,-67 11-10 16,62-27-4-16,-62 27-2 16,78-37 4-16</inkml:trace>
  <inkml:trace contextRef="#ctx0" brushRef="#br0" timeOffset="7790.4456">13734 1189 104 0,'41'-64'42'16,"-41"64"1"-16,0 0-1 15,-13-2-36-15,8 28-1 16,-25 10-2-16,0 19 1 15,-4 8-3-15,0-16 1 0,7 4-1 16,16-6 1-16,11-25-2 16,0-20 0-16,23 1 0 15,-2-21 0-15,-21 20 0 16,0 0 0-16,43-49 0 15,-43 49 0-15,38-50 0 16,-38 50 0-16,47-60 0 16,-47 60 0-16,44-59 0 15,-44 59 0-15,43-52 0 16,-43 52 0-16,0 0 0 15,57-60 0-15,-57 60 0 16,0 0 0-16,23 15 0 16,-6 22 0-16,-3 22 0 0,-4 9-5 15,3-13-7-15,4 0-3 16,22-11-6-16,-8-30-4 15,34-1-7-15,-9-11-8 16,20-4-1-16,0-9 4 16</inkml:trace>
  <inkml:trace contextRef="#ctx0" brushRef="#br0" timeOffset="8299.4747">14793 1135 95 0,'0'0'41'15,"16"-57"-1"-15,-16 57 1 16,0 0-32-16,0 0-3 0,0 0-1 15,-50-22 0-15,50 22-1 16,-38 18-1-16,-14 20 0 16,-10 17 0-16,7 4-3 15,-2 3 0-15,8-7 0 16,19-2 0-16,34-8-3 15,33-23-1-15,8-10-1 16,21-8-4-16,-2-21-10 16,25-1-11-16,-89 18-11 15,82-33 2-15,-82 33-3 16,86-39 4-16</inkml:trace>
  <inkml:trace contextRef="#ctx0" brushRef="#br0" timeOffset="8676.4962">15066 1228 108 0,'0'0'42'0,"0"0"0"15,0 0-1-15,-11-20-36 16,2 31-2-16,9-11 0 16,0 0-2-16,0 0 1 15,0 0 0-15,0 0-1 16,60 23 0-16,-60-23 0 15,58-13 0-15,-58 13 1 16,66-21-2-16,-66 21 0 16,65-29-2-16,-65 29 2 15,56-50-1-15,-56 50 1 16,0 0 0-16,0 0 0 0,0 0 1 15,17-55 1-15,-17 55-2 16,-74 17 0-16,21 15 0 16,-6 13 0-16,9 13 0 15,11 6 0-15,20-16 0 16,35-9 0-16,33-11-3 15,19-17-4-15,10-19-5 16,-28 0-7-16,-1-5-8 16,9-5-9-16,-1-5-5 15,5-1 0-15,-5-5 0 16</inkml:trace>
  <inkml:trace contextRef="#ctx0" brushRef="#br0" timeOffset="9029.5164">15891 961 115 0,'0'0'42'16,"0"0"1"-16,0 0-1 15,-52-52-38-15,52 52-2 16,0 0 0-16,-61 17-1 16,61-17 1-16,0 0 0 15,-37 58-2-15,37-58 0 16,0 0 0-16,5 67 0 15,-5-67 0-15,0 0 0 16,49 58 0-16,-49-58 0 16,0 0 0-16,62 51 0 15,-19-24 0-15,-35 3 0 16,-15 5 0-16,-21 1 0 15,-10-9 0-15,-11 7 0 0,7-3 0 16,-8-4 0-16,20-11 0 16,12-4-2-16,18-12-7 15,0 0-5-15,25-24-5 16,27 8-7-16,-52 16-9 15,60-20-6-15,13 0-1 16,3 4 2-16</inkml:trace>
  <inkml:trace contextRef="#ctx0" brushRef="#br0" timeOffset="9172.5246">16351 1410 127 0,'0'0'43'16,"-31"8"-2"-16,19-11-6 15,6-10-47-15,6 13-8 16,0 0-13-16,-14-46-10 0,11 26-1 15,12 3-2-15</inkml:trace>
  <inkml:trace contextRef="#ctx0" brushRef="#br1" timeOffset="14191.8117">1953 2018 29 0,'22'6'30'15,"-5"0"0"-15,4 0 0 16,2 6-10-16,-3-7-10 15,17 5-2-15,-2-9-2 16,18 5 1-16,-1-7-2 16,14 2-1-16,4-7 0 15,10 4-1-15,4-3 0 16,0 1-1-16,2 2 0 15,2 2-1-15,-1 2-1 16,3 0 1-16,1 1-1 16,6 1 0-16,4-1 0 0,6 0 0 15,3-2 0-15,9 0 0 16,6-1 1-16,7 0-1 15,0 1 1-15,4-1 0 16,0 1 0-16,8 3 0 16,3-3 0-16,4 0 0 15,1-2 0-15,9-1 0 16,5-3 0-16,9-2 0 15,4-3 0-15,7 0 0 16,7-1 1-16,1 2-2 16,3-1 1-16,2 2-1 15,-3 3 1-15,0 2-1 16,0 3 0-16,-2-1 0 15,3 2-1-15,-2-1 1 16,3 3-1-16,0-5 0 0,1-1 1 16,2-2 0-16,4 0-1 15,1 0 1-15,-2-2 0 16,4 1 0-16,3 1 0 15,-4 0 1-15,3 1-1 16,2 2 1-16,-2-1-1 16,1 0 1-16,-1 0-1 15,4-1 0-15,-6 0-1 16,1-2 1-16,0 0-1 15,-1 2 0-15,-4-2 0 16,-4 1 1-16,-3 1-1 16,-6 3 1-16,-3 1 1 15,-9 1-1-15,-4 0 2 16,-5 1-2-16,-5-1 2 0,-5 0-2 15,-7 1 1-15,-2-5 0 16,-1 1-1-16,-2-3 1 16,-5-3-1-16,-6 3 2 15,-3-7-2-15,-2 4 2 16,-3-2-1-16,-6 3 0 15,-9-3 0-15,-5 2 0 16,-9 0 0-16,-5 1-1 16,-11 2 0-16,-11-2 0 15,-15 2 0-15,-11 0 0 16,-11 1 0-16,-10 2 1 15,-9-1 0-15,-7 2-1 16,-10 1 1-16,0 0-1 0,0 0 0 16,0 0 1-16,0 0-2 15,11-6 1-15,-11 6 0 16,0 0-1-16,0 0-2 15,11-7-4-15,0 9-24 16,-11-2-8-16,0 0 1 16,-11-6-3-16</inkml:trace>
  <inkml:trace contextRef="#ctx0" brushRef="#br2" timeOffset="18764.0732">1320 2893 93 0,'0'0'37'0,"3"-21"1"16,-3 21-1-16,0 0-32 15,-5 22-2-15,-1 1 0 16,3 12-1-16,-5 9-1 16,-1 4-2-16,6 12-2 15,-5-3-5-15,14 6-28 16,-4-20-1-16,12-4 1 15,0-25-3-15</inkml:trace>
  <inkml:trace contextRef="#ctx0" brushRef="#br2" timeOffset="19187.0974">1339 2423 70 0,'-57'25'37'15,"-12"7"0"-15,6 23 1 16,-7 8-25-16,13 20-5 16,-1 8-3-16,12 22 2 15,12 12-4-15,14 10 0 16,17 4-1-16,15 2-2 15,25-7 1-15,22-23-1 16,20-21-1-16,15-33 0 16,15-34 1-16,9-38 1 15,7-37 0-15,-2-33 0 16,-7-25 0-16,-19-14 1 15,-17-12-1-15,-21 1 0 0,-29 0-1 16,-26 6-1-16,-31 12 0 16,-20 18-1-16,-25 21 0 15,-17 22-1-15,-10 27 1 16,-4 21 0-16,7 26-1 15,3 9-5-15,31 29-28 16,5-1 0-16,31 14-1 16,15-10-1-16</inkml:trace>
  <inkml:trace contextRef="#ctx0" brushRef="#br2" timeOffset="19621.1221">2854 2711 66 0,'10'-25'37'0,"-7"4"0"16,-3 21 2-16,0 0-17 15,-13 18-18-15,1 15-1 16,1 14 0-16,-3 15-1 15,0 13 1-15,-1 19-2 16,2 9 1-16,-1 7-1 16,4-1-3-16,4 0-2 15,0-23-7-15,18-3-25 16,-7-27-1-16,10-17 1 15,-2-31-2-15</inkml:trace>
  <inkml:trace contextRef="#ctx0" brushRef="#br2" timeOffset="19824.1338">2860 3180 112 0,'0'0'38'16,"0"0"0"-16,0 0-9 15,18 0-26-15,10-8-1 16,10-4-2-16,11-9-1 15,12-3-2-15,8-19-3 16,12 4-8-16,-11-21-25 16,13 6 2-16,-13-13-3 15,0 6 3-15</inkml:trace>
  <inkml:trace contextRef="#ctx0" brushRef="#br2" timeOffset="19995.1436">3588 2484 91 0,'-34'43'38'0,"2"27"1"0,-7 8-1 16,4 23-31-16,0 5-4 15,7 10 1-15,4-4-4 16,8-4 1-16,14-5-5 16,5-22-7-16,23 0-25 15,-3-26-2-15,18-8 1 16,-4-27-2-16</inkml:trace>
  <inkml:trace contextRef="#ctx0" brushRef="#br2" timeOffset="20461.1701">3749 3210 93 0,'-13'29'39'16,"-11"-1"1"-16,12 13-1 15,-7-8-33-15,14 6-2 16,5-5 0-16,11-4-2 15,9-13 0-15,10-13 0 16,8-12-1-16,9-11 0 16,4-14-1-16,3-8 1 15,1-10 0-15,-1-4-1 16,-7-1 0-16,-2 2 0 15,-11 7 1-15,-5 8-2 16,-11 10 1-16,-5 14-1 16,-13 15 1-16,4 25-1 15,-10 20 1-15,-9 22 0 0,1 19 0 16,-4 18 0-16,3 12 1 15,3 6-1-15,0 1 1 16,0-4-1-16,3-13 1 16,2-15 0-16,-4-17-1 15,-7-15 1-15,-5-21-1 16,-8-17 1-16,-7-18-2 15,-5-12 0-15,-1-15 0 16,-5-17-3-16,9-7-2 16,-5-24-9-16,25 10-21 15,-1-15-5-15,18 12 1 16,8-5-1-16</inkml:trace>
  <inkml:trace contextRef="#ctx0" brushRef="#br2" timeOffset="21130.2085">4959 3162 83 0,'-5'-20'38'0,"-13"-7"-1"15,-4 11 1-15,-17-4-30 16,3 15-2-16,-13 6-1 16,-3 18-1-16,-4 14-1 15,2 17 0-15,1 10-1 16,9 9 0-16,7-1 0 15,12 1 0-15,13-9 0 16,16-10-1-16,17-24 0 16,14-21 1-16,18-25-1 0,15-22 0 15,12-21 0-15,4-17 1 16,6-15-2-16,0-11 2 15,-4-5 0-15,-12-3-3 16,-13 5 2-16,-12 13-1 16,-17 12 1-16,-12 19-2 15,-14 25 2-15,-14 27-3 16,-12 30 2-16,-5 30 1 15,-7 26-2-15,-1 16 2 16,0 15-2-16,7 7 1 16,5 1-2-16,13-10 1 15,15-13-2-15,9-20-1 16,16-11-3-16,10-27-3 15,20 0-12-15,-11-40-15 0,20-4-1 16,-14-24 0-16,7-1 0 16</inkml:trace>
  <inkml:trace contextRef="#ctx0" brushRef="#br2" timeOffset="21754.2442">5641 3071 102 0,'-17'16'37'0,"-13"5"2"16,6 26-1-16,-10 0-33 15,9 9 0-15,1 1-2 16,4 0 0-16,4-3-1 15,7-6 0-15,1-11-1 16,7-10 0-16,5-12 0 16,-4-15 0-16,25-12 0 15,-7-12 0-15,4-13 0 0,4-11-1 16,1-5 1-16,1-6-1 15,-1 2 1-15,-4 3-1 16,-2 7 0-16,-3 9-1 16,-3 9 1-16,1 9 0 15,-1 7-1-15,2 3 1 16,4 7 0-16,2 2 0 15,4 1 0-15,2-1 0 16,4 1 0-16,0-2 0 16,-1 1 1-16,-2-1-1 15,-2 0 0-15,-5-1 1 16,-4 2-1-16,-19 1 1 15,11 4-1-15,-11-4 0 16,-15 23 1-16,0-4-1 0,-6 8 1 16,-2 7-1-16,-4 5 1 15,7 3-1-15,0 2 1 16,6-2-1-16,5-4 1 15,11-4-1-15,7-11 1 16,10-10-1-16,8-17 1 16,4-15-1-16,8-12 2 15,4-11-2-15,-2-9 0 16,-6-8-2-16,-2-3 1 15,-11 0-1-15,-7 3-1 16,-13 7 0-16,-7 13 0 16,-13 12 0-16,-4 16 0 15,-7 9 0-15,5 15-3 16,-4 3-4-16,18 23-10 15,-8-14-6-15,28 13-11 0,2-15 0 16,25 4-2-16,7-14 2 16</inkml:trace>
  <inkml:trace contextRef="#ctx0" brushRef="#br2" timeOffset="22276.2741">6694 2957 108 0,'-33'5'40'16,"-21"-2"1"-16,3 16-2 15,-12 1-32-15,3 11-2 16,4 9-1-16,6 10-1 0,5 3 0 16,11 2-1-16,14-2-1 15,15-3 1-15,16-8-2 16,12-11 0-16,14-14 0 15,9-15 0-15,6-17 0 16,2-12 0-16,-2-11 0 16,0-13 0-16,-8-3 0 15,-4-6 0-15,-9-5 0 16,-7 10 0-16,-6 5 0 15,-8 14 0-15,-2 12 0 16,-8 24 0-16,0 0 0 16,-19 42 0-16,1 20 0 15,0 21 0-15,-5 20 0 16,-1 13 0-16,2 11 0 15,3 3 0-15,4-2 0 0,0-10 0 16,3-14 0-16,0-18 0 16,-1-22 0-16,-3-19 0 15,-4-22 0-15,-6-22 0 16,-3-22 0-16,1-15 0 15,2-17-4-15,1-21-2 16,15-4-6-16,2-21-1 16,23 16-6-16,-3-22-5 15,28 30-5-15,-7-16-7 16,24 24-4-16,1 6 3 15,7 14 5-15</inkml:trace>
  <inkml:trace contextRef="#ctx0" brushRef="#br2" timeOffset="22677.297">6934 3148 112 0,'-5'13'40'0,"5"-13"1"15,12 8-1-15,4-13-35 16,18 4-2-16,11-5 0 15,7-3-2-15,4-2 0 16,6-6 0-16,-5 0 0 16,-4-5 0-16,-10 3 0 15,-11-6-1-15,-16 1 0 16,-14 0 1-16,-14 1-1 15,-16 6 1-15,-10 5 0 16,-8 9 1-16,-11 8-2 0,-1 13 0 16,0 12 0-16,3 11 0 15,5 11 0-15,10 5 0 16,15-1 0-16,11 1 0 15,22-9 0-15,15-8 0 16,20-12 0-16,14-15 0 16,17-9-11-16,1-23-1 15,17 3-6-15,-18-31-6 16,16 16-7-16,-24-23-9 15,2 9-2-15,-19-6 2 16,-9 6 6-16</inkml:trace>
  <inkml:trace contextRef="#ctx0" brushRef="#br2" timeOffset="23046.3181">7705 2995 116 0,'-24'15'41'16,"11"17"0"-16,-12-3 0 16,6 10-37-16,0 3 0 15,-1 6-1-15,4-1 0 16,1-1-1-16,5-5-2 15,3-8 0-15,5-7 0 16,8-15 0-16,7-16 0 16,10-13 0-16,3-13 0 15,7-8 0-15,4-11 0 16,2-4 0-16,5-1 0 15,-4 0 0-15,-2 10 0 16,-7 12 0-16,-3 10 0 16,-6 12 0-16,-6 18 0 15,-6 13 0-15,-8 13 0 0,-2 10 0 16,-2 6 0-16,2 4 0 15,2 2 0-15,-1-10-10 16,15 3-3-16,-2-23-3 16,23 5-6-16,-10-35-5 15,26 13-3-15,-10-31-9 16,11 0-2-16,-4-7 6 15</inkml:trace>
  <inkml:trace contextRef="#ctx0" brushRef="#br2" timeOffset="23181.3259">8300 3286 125 0,'-27'24'42'15,"-7"-13"-3"-15,11-2-7 16,5 1-47-16,5-29-5 0,28 16-17 16,-6-22-7-16,16 6-1 15,7-12 1-15</inkml:trace>
  <inkml:trace contextRef="#ctx0" brushRef="#br2" timeOffset="25237.4435">8359 3336 54 0,'0'0'31'0,"11"-7"-1"15,-11 7 2-15,0 0-25 0,12-7 1 16,-12 7 0-16,0 0-1 16,-1-11 0-16,1 11-1 15,0 0-1-15,-11 11 0 16,11-11-2-16,-15 20 0 15,5-6-2-15,1 3 1 16,-3 3-1-16,4 1-1 16,-1-1 1-16,0 1-1 15,5-5 0-15,0-2 1 16,4-4-1-16,0-10 1 15,0 0 0-15,20-2 0 16,-8-11 0-16,2-3-1 16,3-4 1-16,-1-3 0 15,-3 0 0-15,-2 1 0 0,-4 1 0 16,-4 6-1-16,-8 2 1 15,5 13 0-15,-21-4 0 16,4 11-1-16,-2 6 1 16,1 2-1-16,-1 1 1 15,4 1-1-15,8 1 0 16,4-6 1-16,6-1-1 15,8-7 0-15,6-2 1 16,6-5-1-16,3-3 1 16,-1-2 0-16,-2-3-1 15,-3-1 1-15,-7-3 0 16,-7 3 0-16,-11 0 0 15,-10 4 0-15,-8 2-1 16,-2 4 1-16,-2 1-1 16,2 0-1-16,7 4-2 0,3-6-4 15,25 10-16-15,-4-20-16 16,24 5-1-16,1-14-2 15,16 3 1-15</inkml:trace>
  <inkml:trace contextRef="#ctx0" brushRef="#br2" timeOffset="31015.774">9481 2637 50 0,'12'-12'33'0,"-12"12"1"16,4-11-1-16,-7 0-23 0,3 11-4 15,5 11 1-15,0 10-1 16,-6 7-1-16,5 14 0 15,-8 9-3-15,2 9 2 16,-4 9-2-16,-2 4 0 16,-2-1-2-16,-1-3 0 15,3-4-4-15,-4-21-5 16,14-2-26-16,-6-22 0 15,11-10-2-15,-2-21 1 16</inkml:trace>
  <inkml:trace contextRef="#ctx0" brushRef="#br2" timeOffset="31594.8071">9280 2626 89 0,'-13'3'38'0,"2"-9"0"15,11 6 0-15,14-5-35 16,10-2-1-16,7-5 0 16,6 3 0-16,6-4 0 15,3 2-1-15,3-3 0 16,-2 4 0-16,1-2-1 15,-3 4 1-15,-7 0-1 16,-1 7 1-16,-5 4-1 16,-5 8 1-16,-5 9-1 15,-3 9 2-15,-10 10-1 16,-3 5 1-16,-5 13-2 0,-6-1 2 15,-4 6-2-15,-2 0 2 16,-1-7-2-16,0-4 0 16,3-6 0-16,5-7 0 15,4-11-1-15,6-8 2 16,6-12-2-16,7-12 1 15,4-5 0-15,6-10 1 16,3-6-1-16,3-7 0 16,0-5 1-16,-2-2 0 15,-1 4-1-15,-4 4 1 16,-7 6 0-16,-3 8 0 15,-7 8 0-15,-11 10 0 16,7 20 0-16,-7 5-1 0,-3 8 0 16,-1 5 0-16,2 4-1 15,2 3-1-15,5-4 0 16,6-5-2-16,9-4-1 15,1-16-5-15,23 5-19 16,-11-26-10-16,15 2 1 16,-5-20-1-16,8 2 1 15</inkml:trace>
  <inkml:trace contextRef="#ctx0" brushRef="#br2" timeOffset="31767.817">10557 2841 79 0,'-14'-7'38'15,"4"22"0"-15,-10 5 0 16,11 13-18-16,-6 7-18 0,2 3-1 15,3 7-1-15,1 4 0 16,9 0-3-16,0-13-7 16,17 3-26-16,-5-21-1 15,15-1 0-15,-2-22-2 16</inkml:trace>
  <inkml:trace contextRef="#ctx0" brushRef="#br2" timeOffset="31932.8264">10615 2544 88 0,'-18'-8'35'16,"0"9"-5"-16,18-1-4 0,-4 24-60 15,19-15-1-15,23 11 0 16,5-11-1-16</inkml:trace>
  <inkml:trace contextRef="#ctx0" brushRef="#br2" timeOffset="32248.8445">11124 2778 102 0,'-43'22'38'16,"5"11"4"-16,-5-12-4 15,6 4-34-15,13-2-2 16,14-4 0-16,15-5 0 15,13-6-1-15,10-1-1 16,7-5 0-16,7 0 1 0,-3 3-1 16,-2 1 1-16,-4 5 0 15,-14 5-1-15,-11 9 1 16,-16 5-1-16,-9 5 1 15,-11 3-1-15,-8 3 0 16,-4-3-1-16,0-5 0 16,5-2-5-16,3-19-8 15,22 3-24-15,-3-20-3 16,13 5 1-16,16-24-2 15</inkml:trace>
  <inkml:trace contextRef="#ctx0" brushRef="#br2" timeOffset="32683.8694">11963 2816 86 0,'12'-23'37'0,"3"16"-1"16,-15 7 1-16,15 2-31 16,-16 17-2-16,-2 13 0 15,-4 7-2-15,-1 9 0 16,-2 5-1-16,0 3-1 15,3 1-3-15,0-14-4 16,14-1-28-16,-3-22-3 16,12-8 1-16,1-23-1 15</inkml:trace>
  <inkml:trace contextRef="#ctx0" brushRef="#br2" timeOffset="32850.8789">12034 2554 92 0,'-29'-12'37'15,"11"15"-1"-15,4 0-3 16,14-3-41-16,14 11-28 16,10-8-1-16,19 9-1 15,7-8 1-15</inkml:trace>
  <inkml:trace contextRef="#ctx0" brushRef="#br2" timeOffset="33179.8975">12592 2814 102 0,'-43'9'39'0,"10"11"-1"16,-6-14-1-16,11 12-34 15,10-3 0-15,8 0 0 16,15 1-2-16,8 0 0 15,7-3-1-15,13-2 1 16,-1 3-1-16,2-5 0 16,-2 2 1-16,-4 4 0 15,-9 1-1-15,-9 5 1 16,-14 2 0-16,-10 4-1 15,-10 0 0-15,-6 4 0 16,-4-1-1-16,-5-7-1 0,8 1-3 16,1-20-13-16,17 5-20 15,3-17-1-15,10 8 0 16,19-29-2-16</inkml:trace>
  <inkml:trace contextRef="#ctx0" brushRef="#br2" timeOffset="43212.4716">13751 2482 29 0,'2'-11'31'0,"-2"11"4"15,0-15-2-15,0 15-9 16,-4-16-12-16,4 16-1 15,0-15-2-15,0 15-3 16,0 0-1-16,0 0-1 16,-4 19-2-16,7 8 1 15,-8 11-2-15,0 10 1 16,-4 9 0-16,-1 12 0 15,-3 6-2-15,-2 1 2 16,-2-1-3-16,-1-7 1 16,7-2-4-16,-3-17-5 15,15 1-26-15,-8-24 0 16,13-9-2-16,-6-17-1 0</inkml:trace>
  <inkml:trace contextRef="#ctx0" brushRef="#br2" timeOffset="43408.4828">13482 2887 96 0,'-15'10'36'0,"-3"-8"2"16,15 11-3-16,3-13-32 15,19 3-1-15,8-11-2 16,12-6-1-16,14-2-4 15,4-18-7-15,17 5-23 16,-5-15-3-16,9 5 1 16,-8-16-1-16</inkml:trace>
  <inkml:trace contextRef="#ctx0" brushRef="#br2" timeOffset="43817.5062">14204 2320 82 0,'0'0'37'15,"-21"12"-1"-15,14 13 0 16,-5 4-31-16,1 12 0 15,-3 6-1-15,3 10 1 16,-4 4-1-16,-2 12 1 16,0-2-3-16,2-3 2 15,-1-5-2-15,3-7 0 16,2-8-1-16,5-9 0 15,7-12-1-15,7-15 1 0,7-12-1 16,7-10 0-16,6-12 0 16,4-10 1-16,3-2-1 15,1-5 1-15,-1 3-1 16,-7 4 0-16,-1 9 1 15,-6 11-1-15,-8 13 0 16,-7 15 1-16,-6 11-1 16,-2 5 0-16,-2 6 0 15,0 1-1-15,4 4 0 16,3-7-2-16,7 1-2 15,2-15-3-15,22 4-17 16,-9-20-14-16,14 3 1 16,-4-18-1-16,8 1 1 0</inkml:trace>
  <inkml:trace contextRef="#ctx0" brushRef="#br2" timeOffset="44184.527">14623 2837 70 0,'-15'9'38'0,"10"14"0"15,-8-7 0-15,12 8-13 16,1-4-21-16,8 0-1 16,4-3 1-16,8-9-1 15,3-3-1-15,6-4-1 16,1-7 1-16,5-3-1 15,-4-7 0-15,-2-4 0 0,-5-2 0 16,-9 0-1-16,-7 3 1 16,-12-1-1-16,-6 6 0 15,-12 7 1-15,-7 10-1 16,-6 10 0-16,-5 9 1 15,1 7 0-15,2 5-1 16,7 5 1-16,7-1-1 16,14-4 1-16,18-5-1 15,18-15-1-15,20-8-2 16,16-19-7-16,32 7-13 15,-3-25-16-15,18 5-1 16,-9-19-2-16,2 7-1 16</inkml:trace>
  <inkml:trace contextRef="#ctx0" brushRef="#br2" timeOffset="45412.5972">16147 2747 83 0,'0'0'37'0,"-23"-9"-1"16,7 14 4-16,-21-6-35 15,8 7 0-15,-8 0-1 16,5 5 0-16,-3-2-1 16,6 4-2-16,5-2 1 15,8-1-1-15,16-10-1 16,-6 22 0-16,14-11 0 15,8 1 0-15,4 1 0 16,4-1-1-16,1 1 2 16,0 1-1-16,-3-2 0 0,-2 1 1 15,-8 1-1-15,-6 3 2 16,-10 2-2-16,-9 3 1 15,-9 2 0-15,-7 1 0 16,-3 3-1-16,-2-6-1 16,0 1-1-16,2-8-3 15,15 1-2-15,0-23-12 16,17 7-19-16,15-23 0 15,19 6-1-15,0-13 2 16</inkml:trace>
  <inkml:trace contextRef="#ctx0" brushRef="#br2" timeOffset="45985.6302">16393 2771 86 0,'0'0'37'16,"0"0"-1"-16,-11-13 2 15,11 13-31-15,-27 12-2 16,13 4 0-16,-7 4-1 15,3 5-1-15,-5 4 0 16,4 3-1-16,1 2-1 16,4-1 0-16,2-4 0 15,4-5 0-15,5-7-1 16,4-6 1-16,-1-11-1 15,15 0 1-15,-1-12-1 16,7-9 0-16,1-9 1 16,2-2 0-16,-1-7-2 15,0-1 0-15,-1 0 1 16,-3 6-2-16,-3 4 1 0,-9 8 0 15,1 8 1-15,-8 14 0 16,0 0 1-16,6 14 2 16,-6 4-2-16,1 8 1 15,3-1-1-15,5 2 1 16,4-4-1-16,7-6-1 15,8-10 0-15,7-7 1 16,9-11 0-16,5-6-1 16,3-8 0-16,0-2-1 15,-3-3 1-15,-4 4-1 16,-12 6 1-16,-4 3-2 15,-8 8 1-15,-9 10 2 16,-8 12 0-16,-6 8 1 0,-5 8-1 16,-2 5 0-16,3 3-2 15,1 1-1-15,5 0-1 16,5-8-5-16,14 1-5 15,-6-27-13-15,26 10-14 16,-6-21 2-16,16 4-2 16,-5-18 2-16</inkml:trace>
  <inkml:trace contextRef="#ctx0" brushRef="#br2" timeOffset="46362.6518">17314 2710 96 0,'-23'11'42'0,"-14"-4"-1"16,9 21 1-16,1-1-37 0,-2 1-1 15,2 2 0-15,8 4-3 16,5-3 2-16,8 0-3 16,8-8 1-16,7-9-2 15,10-8 2-15,5-6-1 16,4-7 0-16,3-7 0 15,2-10 1-15,-2-5 0 16,0-2-2-16,-4-1 2 16,-6 2-1-16,-5 1 1 15,-3 6-2-15,-9 6 1 16,-4 17 0-16,0 0 0 15,-10 9 1-15,-2 15-2 16,2 6 1-16,-1 3-2 16,2 5 1-16,6-1-3 0,3 1-1 15,5-14-3-15,22 9-9 16,-8-33-13-16,22 4-9 15,-4-21 1-15,18-7-2 16,-9-18 0-16</inkml:trace>
  <inkml:trace contextRef="#ctx0" brushRef="#br2" timeOffset="46577.664">17974 2208 93 0,'-21'27'39'0,"-7"12"2"16,5 28-2-16,-9 7-36 15,2 9 3-15,-1 3-2 0,7 2-2 16,5-4-1-16,6-9-2 16,15-10-1-16,5-18-3 15,17-8-10-15,-2-32-23 16,22-7-1-16,-4-28 0 15,14-5-1-15</inkml:trace>
  <inkml:trace contextRef="#ctx0" brushRef="#br2" timeOffset="46774.6752">18296 2221 95 0,'-14'45'40'16,"-21"9"0"-16,8 23 1 0,-9 2-37 15,2 11 1-15,-2 0-2 16,3-3-2-16,9-2-2 15,3-14-4-15,18 2-12 16,-8-25-23-16,22-2 1 16,-7-26-1-16,16-2-1 15</inkml:trace>
  <inkml:trace contextRef="#ctx0" brushRef="#br2" timeOffset="47125.6952">18242 2848 102 0,'1'21'39'0,"-6"-9"1"16,14 5-5-16,5-9-31 0,11-7-2 16,10-10 0-16,10-4 1 15,4-6-1-15,5-4 0 16,-4-5-2-16,-4-2 0 15,-6-2 0-15,-10 0 0 16,-15 6-1-16,-13 2 0 16,-13 10 0-16,-10 8-1 15,-12 8 2-15,-6 10 3 16,-1 10-2-16,-2 10 2 15,2 7-2-15,7 5 0 16,11 2 0-16,8-4 0 16,19-3-3-16,10-11-3 15,21-3-2-15,2-25-14 16,29 7-15-16,-4-21-3 0,15-2-2 15,-7-19 1-15</inkml:trace>
  <inkml:trace contextRef="#ctx0" brushRef="#br2" timeOffset="47450.714">18985 2691 92 0,'-33'-8'40'15,"0"18"4"-15,-15-7-3 16,14 13-34-16,-5 2-4 16,9 6 2-16,7 2-2 15,13 1-1-15,6-4 0 16,15-2-2-16,11-5 0 15,8-5-1-15,6-3 2 16,2-7-2-16,1-7 2 16,1 2 0-16,-9-3-1 0,-3 5 1 15,-6 0-1-15,-12 4 1 16,-10-2-1-16,0 23 0 15,-14 1 0-15,-6 4 0 16,-4 5 0-16,1 2-1 16,0-1 0-16,4-5-1 15,15-4-3-15,4-25-6 16,34 13-11-16,-9-38-10 15,31 2-9-15,-1-26 1 16,17-6-1-16</inkml:trace>
  <inkml:trace contextRef="#ctx0" brushRef="#br2" timeOffset="47653.7254">19690 2170 103 0,'-28'39'42'0,"-19"8"1"15,6 21-2-15,-1 4-39 16,-1 9 1-16,2 5-2 15,6 2 0-15,9-1-3 16,3-11-2-16,17 1-9 16,-9-32-16-16,18 0-12 15,-6-23 0-15,10-11-1 16,-7-11 1-16</inkml:trace>
  <inkml:trace contextRef="#ctx0" brushRef="#br2" timeOffset="47817.7348">19244 2645 98 0,'-17'-10'42'0,"17"10"2"15,-7 13-2-15,27-11-32 16,7 7-10-16,14-8-3 16,20 10-9-16,1-22-7 15,30 16-16-15,-5-18-7 16,16 5-1-16,-2-11 0 15</inkml:trace>
  <inkml:trace contextRef="#ctx0" brushRef="#br2" timeOffset="48855.7942">20345 2740 77 0,'0'0'37'0,"0"0"0"16,0 0 0-16,0 0-30 15,-10 26-1-15,6-5-1 16,-1 9-1-16,-4 7-1 16,1 7 0-16,-4 3-1 15,2 4 0-15,-3-6-1 16,4-4 0-16,0-8 0 15,3-7 0-15,2-10 0 16,4-16 0-16,0 0 0 16,19-26-1-16,-3-3 1 15,0-7 0-15,3-9-1 16,0-7 1-16,6-4-1 15,-3 0-1-15,-1 2 1 16,2 5-1-16,-5 7 0 0,1 5 0 16,2 10 0-16,0 8 0 15,1 11 1-15,0 10 1 16,1 10-1-16,0 8 1 15,2 0 0-15,2 9 0 16,-4 0-1-16,-3 3 2 16,-6 1-1-16,-7-3 0 15,-5-1-1-15,-11-4 0 16,-5 0 1-16,-9-8-2 15,-6 2 2-15,-4-6-2 16,-5-3 1-16,-4-2 0 16,3 1 0-16,-1 0 0 15,0 5 0-15,3 7 0 16,1 8 0-16,1 11 0 0,1 16 0 15,-1 6-1-15,0 10 1 16,3 3 0-16,0 0 1 16,7-5-3-16,6-5 0 15,6-19-4-15,16-2-9 16,-1-32-11-16,28-5-13 15,-2-25 0-15,16-2-2 16,1-22 2-16</inkml:trace>
  <inkml:trace contextRef="#ctx0" brushRef="#br2" timeOffset="49277.8185">21005 2690 89 0,'0'0'37'16,"-13"-4"2"-16,1 15 2 16,-16-5-33-16,5 17-3 15,-4 4-1-15,4 8-1 16,1 2 0-16,3 7-1 15,8-1 0-15,6 1-1 16,10-4-1-16,5-9 1 16,11-8-1-16,6-7 1 15,7-12 0-15,3-10-1 16,3-10 1-16,-1-8-1 0,-4-12 1 15,-3-3-1-15,-5-6 0 16,-8-2-1-16,-9 0 0 16,-10 5-2-16,-4 2 1 15,-8 9-1-15,-3 10 0 16,-5 8-1-16,4 11 0 15,1 2-4-15,17 20-9 16,-2-20-14-16,14 25-6 16,7-16 2-16,20 6-4 15</inkml:trace>
  <inkml:trace contextRef="#ctx0" brushRef="#br2" timeOffset="49614.8378">21641 2675 98 0,'-30'-4'38'0,"2"14"4"15,-12-8-4-15,9 9-32 16,-7 1-2-16,3 7 0 16,5-2-2-16,7 9 0 15,10-5-1-15,9-1-1 16,11-1 1-16,11-3-2 15,8-3 2-15,5-2-1 16,1 0 0-16,0-5 0 16,-3-2 1-16,-6 3 0 15,-7 2-1-15,-11 3 0 16,-9 3 0-16,-7 3 0 15,-8 1-1-15,-3 4 1 16,-2-1-2-16,-1-2-1 0,5 2-2 16,0-11-3-16,21 9-11 15,-1-20-13-15,12-7-6 16,7-11 0-16,21 0-2 15</inkml:trace>
  <inkml:trace contextRef="#ctx0" brushRef="#br2" timeOffset="49982.8588">22088 2630 99 0,'-43'4'39'16,"0"14"3"-16,-14-6-3 15,8 10-31-15,-3-3-5 16,9 7 2-16,7-6-3 0,14 5 1 15,17-8-1-15,17 0-1 16,13-8-1-16,12 3 0 16,7 0 0-16,1-8 0 15,0 3 1-15,-6-4-2 16,-5 6 2-16,-11-4-1 15,-13 8 0-15,-10-3 0 16,-11 5 0-16,-10 3 0 16,-10-1-1-16,-3 5 1 15,0-1-1-15,1-1-1 16,4 1-1-16,3-5-1 15,15 0-2-15,11-16-3 16,12 17-11-16,0-31-11 16,25 6-7-16,0-17 0 0,15 1-1 15,2-15 3-15</inkml:trace>
  <inkml:trace contextRef="#ctx0" brushRef="#br2" timeOffset="50169.8695">22357 2689 99 0,'18'-11'38'0,"-22"-2"2"15,4 13 1-15,-28 18-32 16,5 8-3-16,-4 6-1 15,1 5-2-15,1 4-2 16,3 2 1-16,6 1-2 16,8-4-2-16,10-4-1 15,5-15-4-15,21 4-12 16,-13-31-13-16,22 4-8 0,-8-20 1 15,14-2-2 1</inkml:trace>
  <inkml:trace contextRef="#ctx0" brushRef="#br2" timeOffset="50327.8786">22462 2216 92 0,'0'0'35'15,"-16"3"-3"-15,16-3-2 16,21 15-59-16,-7-17-5 15,17 5-1-15,4-12 0 16</inkml:trace>
  <inkml:trace contextRef="#ctx0" brushRef="#br2" timeOffset="50785.9048">22885 2167 100 0,'-16'37'39'0,"-15"2"2"16,5 20-2-16,-12 5-33 15,9 8 1-15,-2 2-2 16,8 5-1-16,1 0-1 15,4-9-1-15,8-6 0 16,4-9-1-16,1-10 0 16,2-12-1-16,3-9 0 15,3-12-1-15,-3-12 1 16,0 0 0-16,18-28 0 15,-10 2 0-15,5-8 0 16,0-3 0-16,4-1-1 0,0 2 2 16,2 5-2-16,-4 6 1 15,2 10-1-15,-2 8 1 16,-1 11 0-16,-4 4 0 15,-2 8 1-15,-1 9-1 16,0 2 1-16,-1 0-1 16,-5 4 0-16,2-4-1 15,-8-1 1-15,-4 0-1 16,-7-5 1-16,-5-6-1 15,-11-6 1-15,-1-5-1 16,-2-4-1-16,1-6-1 16,7-4-3-16,-1-20-11 15,33 15-8-15,-7-29-11 16,31 11-3-16,1-15-3 0,25 3 2 15</inkml:trace>
  <inkml:trace contextRef="#ctx0" brushRef="#br2" timeOffset="51011.9177">23276 2243 125 0,'-32'34'41'0,"-11"1"1"15,11 20-10-15,-4 2-30 16,5 6 2-16,3 4-1 15,5 8 0-15,4-3-3 16,8-7-1-16,8-2-2 16,2-15-5-16,19 5-13 15,-16-27-12-15,21 0-9 0,-3-24 0 16,8-1 0-16</inkml:trace>
  <inkml:trace contextRef="#ctx0" brushRef="#br2" timeOffset="51386.939">23226 2785 110 0,'0'23'39'16,"-5"-9"2"-16,19 4-2 15,0-5-33-15,17-5-2 16,7-12-1-16,10-1 0 0,3-9-1 15,1-3-1-15,-2-5 0 16,-4-1-1-16,-9-5 0 16,-10 1 0-16,-12 3 0 15,-12 5-1-15,-14 4 2 16,-12 7 0-16,-12 9 1 15,-7 8-1-15,-6 11 1 16,-2 12-2-16,2 7 0 16,7 4 0-16,8 2 0 15,13-2 0-15,18-3 0 16,17-9 0-16,22-4 0 15,11-20-10-15,27 1-5 16,-4-24-6-16,29 11-7 16,-13-32-9-16,15 4-7 15,-11-12 0-15,-3-2 4 0</inkml:trace>
  <inkml:trace contextRef="#ctx0" brushRef="#br2" timeOffset="53295.0483">7325 4404 48 0,'0'0'34'0,"-26"-17"3"15,11 14-1-15,-14-9-16 16,7 14-8-16,-12-8-3 16,1 11-2-16,-7-2-2 15,1 10-1-15,-5 1-1 0,6 6-1 16,0 7 0-16,6 5 0 15,9 3-1-15,9-1 0 16,12 1 0-16,11-4-1 16,11-9 1-16,10-3 0 15,10-15-1-15,9-11 1 16,4-10 0-16,3-8-1 15,-1-11 1-15,3-3 0 16,-9-7 1-16,-5 1-1 16,-10 3 1-16,-7 5-1 15,-7 8 0-15,-9 12 1 16,-11 17-2-16,0 0 1 15,-6 20-1-15,-4 10-2 16,-1 6 1-16,6 6-1 0,4 0-2 16,7-7-1-16,10-4-1 15,8-21-6-15,29 2-9 16,-11-30-14-16,27-2-2 15,-9-25-2-15,14-2 3 16</inkml:trace>
  <inkml:trace contextRef="#ctx0" brushRef="#br2" timeOffset="53490.0594">8159 3782 91 0,'-6'-14'37'0,"-14"13"0"16,2 30 0-16,-14 14-29 15,9 19-2-15,-4 10-4 0,5 11 1 16,-1 3-3-16,8 1-2 15,5-1-1-15,1-14-5 16,14 1-12-16,-5-24-19 16,9-2 2-16,-5-25-3 15,6-6 2-15</inkml:trace>
  <inkml:trace contextRef="#ctx0" brushRef="#br2" timeOffset="54490.1166">7812 4280 103 0,'-16'-6'39'0,"16"6"1"16,10 3-3-16,16-3-35 0,12-3 0 16,12-3-2-16,12-5 0 15,9-2-1-15,9-5 0 16,1-2-2-16,3 2 0 15,-6-1-1-15,-5 6 1 16,-14 1 1-16,-11 5 0 16,-17 6 1-16,-16 5 2 15,-14 6 1-15,-17 5 1 16,-11 11 0-16,-9 2 1 15,-4 12-1-15,-3 0 1 16,4 7-1-16,4 3 0 16,8 1-2-16,8-4 1 15,16-3-1-15,9-12 0 16,16-7-1-16,10-15 0 0,9-14 0 15,8-12 0-15,-1-13-1 16,3-7 0-16,-4-11 1 16,-8-3-1-16,-8 0 0 15,-10 1 0-15,-12 4 1 16,-9 7-1-16,-4 8 2 15,-9 10-1-15,-2 10 0 16,-5 9 0-16,2 7 0 16,4 7 1-16,6 5 0 15,7 2-1-15,5-1 1 16,9-3-1-16,7-4 0 15,4-6 1-15,8-4-1 16,2-4 0-16,3-4 0 16,-3-3 1-16,-2-1-1 15,-5 0 0-15,-5 1 0 0,-4 1 1 16,-6 4-1-16,-12 4 0 15,0 0 1-15,-1 25-1 16,-7-5 0-16,-8 8 0 16,0 4-1-16,1 5 2 15,-2 0-2-15,3-1 1 16,2-6 0-16,8-7 0 15,4-5 0-15,0-18 0 16,17 1 0-16,-1-15 0 16,3-7 0-16,2-7 0 15,2-7 0-15,0 0 0 16,-4-3 1-16,-3 7-1 15,-3 2 1-15,-4 6 0 16,-3 7 0-16,-3 5-1 0,-3 11 1 16,0 0-1-16,0 0 0 15,0 14 0-15,0-3 0 16,5 1-1-16,2 1 2 15,7-4-2-15,5-2 2 16,4-4-1-16,6-4 0 16,1-6 1-16,5-3-1 15,-2-5 1-15,0-2 0 16,-5-2 0-16,-2 0-1 15,-4 1 1-15,-5 6-1 16,-4 2 1-16,-13 10-1 16,0 0 0-16,3 20-1 15,-12 4-1-15,1 5-1 16,0 7-3-16,-2-6-6 0,16 14-7 15,-12-25-5-15,27 11-6 16,-8-23-7-16,24 1-4 16,1-16 2-16</inkml:trace>
  <inkml:trace contextRef="#ctx0" brushRef="#br2" timeOffset="54640.1252">9657 4486 113 0,'-31'24'39'0,"-5"-13"-2"15,9-8-13-15,27-3-55 16,-20-1-10-16,20 1-1 16,0-21-1-16</inkml:trace>
  <inkml:trace contextRef="#ctx0" brushRef="#br2" timeOffset="55225.1587">10502 3728 83 0,'3'-28'39'0,"7"15"-2"15,-12-6 2-15,2 19-34 16,0 0 0-16,6 21 0 16,-10 14-1-16,-2 18-1 15,-4 13 0-15,1 13-1 16,-6 8-1-16,0 5-1 15,0-4 0-15,3-3-1 16,2-7 0-16,5-16-2 16,11-10-2-16,3-24-6 15,25-3-18-15,-2-31-9 16,18-5-1-16,0-28 0 15</inkml:trace>
  <inkml:trace contextRef="#ctx0" brushRef="#br2" timeOffset="55436.1707">11130 3661 104 0,'0'0'39'16,"-10"22"0"-16,-8 9-3 16,-1 26-32-16,-3 10-1 15,1 10-1-15,-1 9-2 16,-1 3 0-16,8-2 0 15,0-10-4-15,11-1-1 16,-5-24-12-16,20 1-21 16,-11-24-1-16,8-7 0 15,-8-22-1-15</inkml:trace>
  <inkml:trace contextRef="#ctx0" brushRef="#br2" timeOffset="55602.1802">10885 4118 107 0,'-3'-10'42'16,"-2"-7"-1"-16,17 17-2 15,-1 8-34-15,19-14-4 16,13 1-6-16,4-17-14 16,27 9-20-16,-2-11-2 15,19 2 0-15,2-9-2 16</inkml:trace>
  <inkml:trace contextRef="#ctx0" brushRef="#br2" timeOffset="56140.211">12371 4078 91 0,'-8'-18'38'0,"8"18"0"15,-26-11 1-15,6 21-32 16,-10 2 0-16,3 12-3 15,-5 6-1-15,3 8 0 16,-1 5-1-16,7 2-1 16,6-2-1-16,8 0-1 15,15-6 0-15,15-11-3 0,12-5 1 16,10-19-3-16,19 0-1 15,-1-20-2-15,20 6-9 16,-11-22-16-16,12 7-2 16,-17-13-1-16,0 11 2 15</inkml:trace>
  <inkml:trace contextRef="#ctx0" brushRef="#br2" timeOffset="56999.26">12808 4126 99 0,'-16'1'38'0,"-16"-5"2"16,5 16-3-16,-9-4-30 15,6 14-2-15,1 2-1 16,3 11-2-16,6 2 0 15,1 4-2-15,6 4 1 16,10 0-2-16,7-3 2 0,8-4-1 16,7-6 0-16,4-11 0 15,6-11 0-15,4-11 0 16,4-10 0-16,-1-11-1 15,-1-8 1-15,-1-9 0 16,-8-3 0-16,-5-3 0 16,-6-1 0-16,-7 3 1 15,-8 4-1-15,-4 6 1 16,-7 6 0-16,0 9-1 15,-3 6 0-15,1 5 0 16,13 7 0-16,-15 9-1 16,15-9 1-16,7 19 0 15,7-11 0-15,10-2 0 16,7-2 1-16,4-3-1 15,6-4 1-15,-2-2-1 0,-2 0 1 16,-3-1 0-16,-5-1-1 16,-6 1 1-16,-9 2 0 15,-2 1-1-15,-12 3 0 16,0 0 1-16,6 15-1 15,-12 1 0-15,-3 7 0 16,-4 7 0-16,0 0-1 16,1 2 0-16,-1 0 1 15,4-6-1-15,4-6 0 16,5-20 1-16,11 6 0 15,5-20 0-15,5-10 0 16,4-9 2-16,2-7-1 0,2-6 0 16,-1-5 0-1,1 6 1-15,-7 1-1 0,-3 11-1 16,-7 4 1-16,0 12 0 15,-12 17-1-15,0 0 1 16,3 15-1-16,-6 8 0 16,-2 7 0-16,1 1 0 15,3 4 0-15,2-4 0 16,9-6 0-16,2-6 0 15,8-10 0-15,4-10 0 16,8-10 1-16,1-8-1 16,1-3 1-16,-2-5 0 15,-3 0-1-15,-3 2 2 16,-5 5-2-16,-9 7 0 15,-12 13 0-15,11 1 0 16,-15 14 0-16,-1 6 0 0,-2 6-3 16,1 5 2-16,1 2-3 15,5-2-1-15,8 2-4 16,-3-16-4-16,20 10-5 15,-12-27-4-15,25 13-3 16,-19-29-1-16,20 13-3 16,-16-19-7-16,11 1 4 15,-8-4 3-15</inkml:trace>
  <inkml:trace contextRef="#ctx0" brushRef="#br2" timeOffset="57352.2803">13844 4125 108 0,'0'0'39'0,"-6"23"2"16,6-23-2-16,14 7-37 15,7-8 1-15,10-2-1 16,5-6-1-16,4-6 1 16,2-4-1-16,-1-3-1 15,-4-5 1-15,-6-2 0 16,-7 5 0-16,-9-4 0 15,-8 4-1-15,-9 3 1 16,-8 5 0-16,-5 6-1 16,-9 12 0-16,-3 10 0 15,-7 10 1-15,0 12-1 16,0 9 0-16,0 6 1 15,6 5-2-15,7-1 1 16,13-4-1-16,8-12-2 0,22-9-1 16,10-21-5-16,22 0-7 15,-2-33-6-15,30 11-4 16,-12-31-8-16,16 6-6 15,-13-16 1-15,0 7 2 16</inkml:trace>
  <inkml:trace contextRef="#ctx0" brushRef="#br2" timeOffset="57645.2969">14477 3895 117 0,'-42'27'42'0,"-12"-9"-1"16,14 17-1-16,2-6-37 16,13-4-2-16,15-2 0 15,14-6 0-15,21-7-1 16,11-9 0-16,10-6 0 15,4-3 0-15,1-2 0 0,-7-1 1 16,-6 3 0-16,-11 5-1 16,-12 9 0-16,-16 6 1 15,-13 9 0-15,-8 4-1 16,-6 7 0-16,-2-1 0 15,1 1-2-15,1-1-1 16,7 0-4-16,-2-17-5 16,23 10-8-16,-13-27-5 15,32 11-7-15,-18-22-9 16,17 1-1-16,0-15 1 15</inkml:trace>
  <inkml:trace contextRef="#ctx0" brushRef="#br2" timeOffset="58144.3256">15566 3922 99 0,'0'0'39'0,"0"0"0"15,0 0-1-15,-15 11-34 16,3 10-2-16,-1 15 0 16,-1 4-1-16,-3 9-1 15,0 3-1-15,3-2-1 0,7 1-3 16,-2-19-12-16,15 1-21 15,-5-22 0-15,18-7 0 16,-3-22-2-16</inkml:trace>
  <inkml:trace contextRef="#ctx0" brushRef="#br2" timeOffset="58651.3546">15544 3632 108 0,'-19'-3'39'16,"9"14"0"-16,0-4-3 15,10-7-38-15,18 15-2 16,-5-5-2-16,14 8-2 0,-3-10-3 16,18 15-4-16,-10-15-1 15,17 15 3-15,-11-7 6 16,4 6 3-16,-8 3 5 15,-7-2 3-15,0 10 5 16,-20-12 6-16,6 20 2 16,-23-15-3-16,10 15-2 15,-15-11-4-15,5 8-1 16,-5-5-2-16,1 1-1 15,1-6-2-15,4-3 0 16,3-6 0-16,5-4-1 16,1-15 1-16,15 9-1 15,2-17 0-15,8-7 0 16,7-8 0-16,4-5 0 15,2-5 0-15,3-4-1 0,-2 0 1 16,-1 3 0-16,-5 6-1 16,-5 7 1-16,-7 8-1 15,-4 12 0-15,-3 15 0 16,-8 5-2-16,-2 15-1 15,-4 2-1-15,5 7-4 16,-5-7-7-16,16 16-8 16,-11-27-6-16,23 9-10 15,-4-20-2-15,15-4 2 16,4-17-1-16</inkml:trace>
  <inkml:trace contextRef="#ctx0" brushRef="#br2" timeOffset="59483.4022">17324 3895 95 0,'0'0'36'15,"-11"14"1"-15,-3-1-1 16,6 12-33-16,-1 5 0 16,1 8-1-16,-5 6 1 15,3 8 0-15,-1 0-1 16,2 0-1-16,0-4 1 15,3-6-2-15,0-7 1 16,3-10-1-16,1-7 0 16,2-18-1-16,0 0 1 15,10-19 1-15,-1-11-1 0,3-9 1 16,0-9 0-16,7-5-1 15,1-8 1-15,4-3-1 16,3 1 1-16,0 5-2 16,2 6 1-16,1 10 0 15,2 7-1-15,0 13 1 16,-2 12 0-16,3 11 0 15,-6 9 0-15,-2 8 0 16,-2 7 0-16,-2 6 1 16,-5 4-1-16,-4 3 0 15,-8 3 0-15,-5 1 0 16,-8 2 0-16,-6-3 0 15,-7 1 0-15,-8-1 0 16,-4-6 0-16,-6-3-1 16,-2-4 1-16,1-7 0 0,1-4 0 15,2-4 0-15,4-3 0 16,6-3 0-16,4 2 0 15,5 6 1-15,0 10-1 16,0 11 0-16,0 16 0 16,0 12 1-16,-9 14-2 15,-2 10 1-15,-4 6-1 16,1-3-2-16,4-2-2 15,-4-23-11-15,26 1-6 16,-8-41-10-16,27-11-6 16,9-30-1-16,23-15-1 15</inkml:trace>
  <inkml:trace contextRef="#ctx0" brushRef="#br2" timeOffset="60032.4336">18218 4073 82 0,'-4'-30'39'0,"4"30"0"16,-30-23 0-16,11 26-30 16,-15-5-3-16,-2 12 0 15,-8 8-1-15,1 7-1 0,-3 6 0 16,2 8-2-16,5 1 0 15,7 1-1-15,8-2 0 16,10-4-2-16,13-4 1 16,10-8 0-16,10-8-1 15,8-9 1-15,9-6 0 16,4-12 0-16,3-6 0 15,5-9 1-15,-3-5-1 16,2-6 1-16,-3-5-1 16,-6-2 1-16,-3 3-1 15,-9 5 0-15,-4 7 0 16,-5 4 0-16,-9 15-1 15,-8 11 1-15,-4 14 0 16,-5 12-1-16,0 9 0 16,-4 6-1-16,5 6-1 0,2-4 0 15,8 1-1-15,5-12-2 16,12-3-2-16,2-24-7 15,24 8-5-15,-10-34-4 16,20 6-5-16,-8-21-6 16,8 0-1-16,-7-14 2 15</inkml:trace>
  <inkml:trace contextRef="#ctx0" brushRef="#br2" timeOffset="60214.444">18791 3890 91 0,'-22'10'38'0,"5"25"1"15,-14 1 1-15,8 12-27 0,-6 7-10 16,4 5-1-1,8-3 0-15,4-6-3 0,11-6 0 16,8-13-4-16,17-6-8 16,-4-31-10-16,29 3-15 15,-9-27-2-15,15 0-1 16,-3-21 2-16</inkml:trace>
  <inkml:trace contextRef="#ctx0" brushRef="#br2" timeOffset="60641.4685">19076 3756 104 0,'1'19'40'0,"-1"-19"2"0,5 32-5 15,2-17-34-15,2 3 2 16,1 2-2-16,0 4 0 15,-1 5-2-15,-4 4 1 16,-5 4-1-16,-1 0 0 16,-6 7-1-16,-1-2 0 15,-5-1 0-15,4-1 0 16,-3-9 0-16,4-2-1 15,1-11 1-15,5-4 0 16,2-14 0-16,0 0 0 16,15-17 1-16,-4-7-1 15,6-5 1-15,-2-7 0 16,3-5-1-16,1-4 1 15,-1 4-1-15,2 3 0 0,-4 10-1 16,0 1 0-16,4 9-1 16,-1 4-2-16,8 11-3 15,0-5-4-15,23 18-8 16,-13-25-4-16,31 19-5 15,-16-21-5-15,18 12-7 16,-8-13 3-16,4 7 2 16</inkml:trace>
  <inkml:trace contextRef="#ctx0" brushRef="#br2" timeOffset="60950.4861">19887 3788 107 0,'-31'-1'41'16,"10"9"1"-16,-14-9-1 16,8 10-37-16,-6 1-1 15,4 5-1-15,2 3 0 0,4 1-1 16,8 6 0-16,8 1-1 15,10-4 0-15,9-1-1 16,14-4 1-16,5-2 0 16,9-6-1-16,1-3 1 15,3-3 0-15,-2 0 0 16,-10 3 1-16,-11 5-1 15,-12 10 0-15,-13 5 0 16,-17 8 0-16,-10 3-1 16,-6 4 0-16,-6-3-3 15,3 6-1-15,-7-15-8 16,19 11-6-16,-10-27-5 15,24 12-7-15,-14-20-8 0,13 0-4 16,-8-10 3-16</inkml:trace>
  <inkml:trace contextRef="#ctx0" brushRef="#br2" timeOffset="63691.6429">10541 5530 63 0,'0'0'34'0,"-7"-12"1"15,4 1-3-15,3 11-24 16,1-19-2-16,-1 19-1 16,0-20-1-16,0 20 0 0,0-17-1 15,0 17 0-15,-5-12 1 16,5 12-1-16,-10-7 0 15,10 7 0-15,-16-1-1 16,16 1 1-16,-21 1-1 16,10 2 0-16,-1-2-1 15,-1 1 1-15,2-1-1 16,-2 2 0-16,2 0 0 15,-3 2-1-15,0 1 1 16,0 3 0-16,-1 0-1 16,-1 4 1-16,-4 2-1 15,2 2 1-15,-2 0-1 16,2 2 1-16,-2 0-1 15,1-1 1-15,3 0-1 0,1 1 0 16,4-2 1-16,-2 1-1 16,6-2 0-16,-1 5 0 15,7 0 0-15,-3-3 3 16,3 3-3-16,1 0 2 15,1 1-2-15,1-4 2 16,0 4-2-16,-2-5 1 16,3 1 2-16,-2-1-4 15,3-2 3-15,-1-1-3 16,3-1 3-16,0-3-2 15,3 1 2-15,1-1-2 16,3-2 0-16,0-1 0 16,1 0 0-16,1-3 0 15,1 1 0-15,4-1 0 0,-3 1 0 16,-1-1 0-16,2-2 0 15,0-1 0-15,2 0 0 16,1-2 0-16,4-2 0 16,0-3 0-16,3-2 0 15,3-3 0-15,4-1 0 16,-1-2 0-16,2-1-3 15,-1 0 4-15,-3-3-3 16,1 0 3-16,-4 0-3 16,-6-4 3-16,-3-6-3 15,-5 0 0-15,-5-4 3 16,-6-1-4-16,-8-4 4 15,-6 0-4-15,-11 1 4 0,-9 4-4 16,-11 9 4-16,-5 7-1 16,-11 10-1-16,-5 9 1 15,-2 12-2-15,4 3-2 16,14 9-6-16,0-13-8 15,36 14-5-15,-2-29-5 16,39 2-9-16,14-22-5 16,32-10 1-16</inkml:trace>
  <inkml:trace contextRef="#ctx0" brushRef="#br2" timeOffset="65878.768">11296 5594 39 0,'11'-6'30'15,"-11"6"3"-15,0 0-3 16,0 0-18-16,2-15-1 16,-2 15-2-16,0 0 0 15,0 0-1-15,-3-13-2 16,3 13 0-16,0 0-1 15,0 0-1-15,-14-3 0 16,14 3-2-16,-16 0 1 16,16 0-1-16,-20 0 0 15,7 3 0-15,2-3-1 16,-3 3 0-16,-4 0 0 0,3 2 1 15,-1 1-1-15,0 2-1 16,-3-3 1-16,3 4 0 16,-2 0-1-16,0-1 1 15,2 0-1-15,2 0 1 16,0-1-1-16,3 0 0 15,-1 0 0-15,12-7 1 16,-15 12-1-16,15-12 0 16,-15 13 1-16,8-1-1 15,7-12 0-15,-13 20 0 16,9-8 0-16,-2-2 3 15,1 4-3-15,-1-2 3 16,1 0-3-16,5-12 2 16,-10 21-1-16,10-21 1 0,-13 17-2 15,7-5 0-15,-3-1 0 16,2 2-1-16,-1-2 1 15,1 0-1-15,2-2 1 16,-1 4-1-16,6-13 3 16,-5 18-3-16,5-18 4 15,-3 15-3-15,3-15 2 16,-1 15-2-16,1-15 2 15,0 13-2-15,0-13 0 16,0 13 0-16,0-13 0 16,3 14 0-16,-3-14 0 15,1 12 0-15,-1-12 0 16,5 13 0-16,-5-13 0 15,4 15 0-15,-4-15 0 0,6 15 0 16,-6-15 0-16,12 16 0 16,-12-16 0-16,15 16 0 15,-15-16 0-15,17 13 0 16,-6-7 0-16,-1 1 0 15,1 1 0-15,1-3 0 16,-1 1 0-16,0 0 0 16,1-1 0-16,-2-2 0 15,4 1 0-15,4-2 0 16,-3-1 0-16,3 0 0 15,2-2 0-15,1-1 0 16,2-2 0-16,0 0 1 16,1 1-1-16,-2 0 0 15,2-1 0-15,-1 1 0 0,-4 2 0 16,1-2 0-16,-2 5 0 15,-1-2 0-15,-1 0 0 16,-4-2 0-16,2 0 0 16,-3-1 0-16,2-3 0 15,1-3-1-15,1-3 2 16,0-3-1-16,0-2 0 15,2-3 0-15,1 1 0 16,-3-2 0-16,0 1-2 16,-2 1 3-16,-3 0-3 15,-2 2 3-15,-1 1-3 16,-1 0 4-16,-3 2-4 15,2-2 3-15,-4-4-1 16,4 5-2-16,-4-5 2 0,2 1-3 16,-1-1 4-16,1 2-4 15,-3 1 3-15,0 2-3 16,-3 2 4-16,-1 0-1 15,4 13 0-15,-14-18 1 16,3 9-1-16,-3-2 0 16,-5 0 1-16,-2-1-1 15,-2-1 0-15,-6 1 1 16,-1-2-1-16,-4 3 1 15,0 7-1-15,-9 3 0 16,-2 9 0-16,-4 3 0 16,2 7-1-16,-2 2-1 15,6 5-2-15,6-9-5 16,18 11-8-16,-4-23 0 0,35 12-8 15,-12-16 1-15,44-8-6 16,-12-7-7-16,16 5 0 16,0-4 4-16</inkml:trace>
  <inkml:trace contextRef="#ctx0" brushRef="#br2" timeOffset="66374.7962">10842 5887 98 0,'0'0'40'0,"-17"3"0"16,17-3-1-16,-19-7-33 15,19 7-3-15,0 0-1 16,-11-10-2-16,11 10-5 16,7-13-13-16,14 10-20 15,-7-8-2-15,12 7 1 16,-4-8-2-16</inkml:trace>
  <inkml:trace contextRef="#ctx0" brushRef="#br2" timeOffset="67199.8434">10962 5818 86 0,'-13'4'36'16,"13"-4"0"-16,-10 0 0 15,10 0-32-15,0 0-1 16,-11 0-2-16,11 0 1 0,0 0-1 15,-10 9 0-15,10-9 1 16,-11 13-1-16,11-13 1 16,-13 14 0-16,13-14-2 15,-11 13 1-15,11-13-1 16,-9 11 1-16,9-11-2 15,-3 12 4-15,3-12-4 16,5 10 3-16,-5-10-2 16,0 0 2-16,14 10-2 15,-14-10 0-15,16-4 1 16,-16 4-3-16,21-19 3 15,-9 7-3-15,-3-2 3 16,-1-1-2-16,-1 2 2 16,-5 2 0-16,-2 11 0 0,-4-12 0 15,4 12-1-15,-19 6 1 16,5 4-2-16,-3 3 2 15,-1 1-2-15,0 0 2 16,2-2-2-16,2 2 4 16,4-3-4-16,10-11 1 15,0 0 1-15,0 0-2 16,25-4-1-16,1 1-11 15,-7-18-14-15,11 11-13 16,-8-8 2-16,2 4-2 16,-9-2 1-16</inkml:trace>
  <inkml:trace contextRef="#ctx0" brushRef="#br2" timeOffset="68029.8911">11009 5753 91 0,'0'0'35'0,"0"0"1"16,-10-5-1-16,-11 5-31 16,10 4-1-16,-5-1 0 15,1 5-1-15,-2 5 1 16,-1 0 1-16,1 2-2 15,3-3 2-15,0 0-3 16,5-2 0-16,9-10 0 16,-6 17 0-16,6-17 0 0,0 0-1 15,20 0 0-15,-7-5 1 16,-1-2-1-16,1-2 0 15,0-2 1-15,-2 0-1 16,-1-1 1-16,-3 3-1 16,-5-6 1-16,-2 15-3 15,-3-19 2-15,3 19-2 16,-16-7 2-16,3 9 1 15,-3 3-1-15,0 3 1 16,-1 5-1-16,0 0 3 16,0 4-2-16,1-4 2 15,4 0-3-15,6-1 0 16,6-12 1-16,-4 12-1 0,4-12 0 15,13-1 0-15,-13 1 1 16,20-14-1-16,-9 4 0 16,-2-1 1-16,1 0-1 15,-7-1 0-15,-2-1 1 16,-1 13-3-16,-8-21 2 15,8 21-2-15,-18-13 2 16,5 12-3-16,0 3 1 16,-1-2-4-16,11 16-9 15,-10-24-5-15,26 21-12 16,-13-13-5-16,30-16-5 15,-1-2 0-15</inkml:trace>
  <inkml:trace contextRef="#ctx0" brushRef="#br3" timeOffset="111583.3822">1003 7111 83 0,'0'0'35'0,"10"-8"-1"16,0-8 2-16,13 7-30 15,-4-9-1-15,12 1-2 16,0 1 0-16,5 2-1 16,-3 4-1-16,-1 7 0 15,-6 5 0-15,-5 8 0 16,-7 10-1-16,-7 8 0 15,-12 7 0-15,-4 7 0 16,-14 6 0-16,-3 5 0 16,-10 2 1-16,-2-4 0 15,-1 0 0-15,-2-4 0 0,3-7 0 16,8-5 1-16,6-9-1 15,7-4 0-15,13-7 0 16,4-15-1-16,30 9 1 16,2-14-2-16,14-3 0 15,2-6-1-15,17 2-4 16,-2-15-5-16,17 6-23 15,-14-9-2-15,4 5 0 16,-11-11-3-16</inkml:trace>
  <inkml:trace contextRef="#ctx0" brushRef="#br3" timeOffset="112026.4074">1425 6824 90 0,'-67'-24'34'16,"-7"-1"1"-16,4 9-1 15,-8 9-31-15,7 4-1 16,1 7 0-16,3 13 0 16,1 10 1-16,4 15-1 15,9 15-1-15,7 13 1 16,4 10-1-16,16 10 1 15,9 9 0-15,18 7-1 16,19 5-2-16,18-6 2 16,20-7-1-16,20-10 0 15,18-15 1-15,9-18-1 0,10-22 0 16,2-24 2-16,1-28 0 15,-3-16 0-15,-13-23 1 16,-16-13-2-16,-17-14 1 16,-19-7 0-16,-25-5-1 15,-23-1-1-15,-21 3 0 16,-26 5-1-16,-17 8 1 15,-15 13-1-15,-14 19 0 16,-8 16-1-16,-1 21-1 16,3 16-2-16,20 27-12 15,11-2-21-15,31 16 1 16,20-8-1-16,34 3 0 15</inkml:trace>
  <inkml:trace contextRef="#ctx0" brushRef="#br3" timeOffset="113203.4748">2746 6971 90 0,'-9'-18'34'16,"-11"1"1"-16,-3 15 0 15,-15 6-30-15,0 17-1 16,-9 8-1-16,0 13-1 15,-2 12 0-15,4 10 0 16,6 8-1-16,10 5 1 16,10-3-1-16,21-1 0 15,15-12 0-15,17-8 0 16,14-20 1-16,17-13-1 15,7-20 2-15,4-13-1 16,2-16 0-16,-7-13 0 16,-8-13 0-16,-12-6 0 0,-16-4-1 15,-12-2 0-15,-15-1 0 16,-17 3 0-16,-7 6-1 15,-13 5 1-15,-6 11-2 16,-3 9 0-16,1 10 0 16,-1 9-1-16,14 13-3 15,10-1-9-15,21 14-23 16,11-4-2-16,22 8 1 15,10-5-1-15</inkml:trace>
  <inkml:trace contextRef="#ctx0" brushRef="#br3" timeOffset="113417.4871">3621 7145 75 0,'-44'46'36'15,"-13"0"-1"-15,-4 10 1 16,-8 0-21-16,6 6-13 15,-2-1 0-15,9-1-2 16,6-4-2-16,12-18-8 16,22-4-25-16,4-19 2 15,12-15-2-15,22-13 0 16</inkml:trace>
  <inkml:trace contextRef="#ctx0" brushRef="#br3" timeOffset="113603.4977">3237 7306 82 0,'-20'-2'37'16,"3"14"0"-16,-2 3-1 15,14 19-14-15,2-6-19 16,16 3-2-16,14-3 0 16,10-5-1-16,15-6-2 15,11-9-2-15,12 0-7 16,0-19-24-16,15 0-1 15,-12-15-1-15,5-1 0 16</inkml:trace>
  <inkml:trace contextRef="#ctx0" brushRef="#br3" timeOffset="114045.523">3993 7176 101 0,'-33'3'36'16,"2"19"1"-16,-8 0-1 0,3 14-31 16,4 0 0-16,8 6-2 15,6-2 0-15,11 0-1 16,9-8 1-16,14-6-2 15,11-14 1-15,11-7 0 16,7-12-1-16,6-10 0 16,4-9 0-16,-2-9 0 15,-1-9-1-15,-3-2 0 16,-6-2 1-16,-8 1-1 15,-4 3 1-15,-11 7 0 16,-1 9-1-16,-9 8 0 16,-10 20 0-16,0 0 0 15,-5 44 0-15,-7 9 0 16,-8 21 0-16,-3 17 0 0,-6 17 0 15,3 7 1-15,-2 5-1 16,-2-2-1-16,2-10 1 16,1-11 0-16,-1-15 0 15,1-17 0-15,-7-17 0 16,-9-16 0-16,0-18-1 15,-7-15-1-15,-1-10 0 16,-5-22-4-16,11-5-6 16,-9-26-18-16,22-1-10 15,2-18 1-15,24 2-2 16,6-5 3-16</inkml:trace>
  <inkml:trace contextRef="#ctx0" brushRef="#br3" timeOffset="114738.5626">4848 7238 70 0,'16'-2'36'0,"-16"2"0"16,11-7 1-16,-24-4-24 15,13 11-1-15,-32-6-3 16,9 7-2-16,-11-2-2 15,0 7-1-15,-9 4-1 16,5 8 0-16,-4 8-1 16,7 5 0-16,4 2-1 15,8 7 0-15,7-5 1 16,7 3-1-16,14-5 0 15,7-10-1-15,8-8 1 16,11-8 0-16,3-9 0 16,7-8 0-16,1-7 0 15,0-10-1-15,-2-4 0 16,-4-3 0-16,-5-2 0 0,-5 0 0 15,-3 5 0-15,-8 4 0 16,-4 5-1-16,-4 11 1 16,-7 11 0-16,7 14-2 15,-9 15 1-15,-4 11 1 16,-3 15 0-16,-9 13 0 15,0 8 0-15,-2 7 0 16,-2 2 0-16,-1-5 1 16,0 1-1-16,0-8-1 15,-2-11 1-15,1-9-1 16,0-14 1-16,-5-10-2 15,4-12 0-15,-6-18-3 0,10-9-3 16,-3-24-13 0,21 3-10-16,-6-22-8 0,22-7-1 15,1-17 0-15</inkml:trace>
  <inkml:trace contextRef="#ctx0" brushRef="#br3" timeOffset="115474.6047">5123 7335 103 0,'3'22'39'0,"-8"-9"1"15,13 3-1-15,-8-16-34 16,29 11-1-16,3-20-1 0,14-1 0 15,5-9-1-15,5-1 0 16,0-7-1-16,-2-1 0 16,-7-3-1-16,-10 1 1 15,-14 3 0-15,-13-3-1 16,-15 8 0-16,-15 3 0 15,-11 7 1-15,-8 6-1 16,-8 12 0-16,-5 11 1 16,-1 12 0-16,-3 11 0 15,6 5-1-15,6 7 1 16,11 1 0-16,11-2 0 15,16-6-1-15,15-7-1 16,19-14 0-16,17-11-1 16,19-9-1-16,7-12-3 0,11-6-2 15,-6-13-7-15,11 7-12 16,-26-17-9-16,4 13 16 15,-23-7 10-15,-11 5 4 16,-15 7 6-16,-12 3 3 16,-4 16 8-16,-20-8 13 15,9 24 10-15,-17-8-15 16,9 18-8-16,-10 1-4 15,6 6-2-15,-1-2 0 16,6-1-2-16,5-3-1 16,6-4 1-16,7-8-2 15,0-15 1-15,25 5-1 16,-5-17-1-16,8-7 1 15,1-11-1-15,3-7 0 0,0-4 1 16,2-3-1-16,-5 2 0 16,-2 5 0-16,-7 6 1 15,-1 9-1-15,-4 8 1 16,-5 14 0-16,-3 12-1 15,-5 11 1-15,-2 8-1 16,0 8 2-16,1 2-4 16,5 4 1-16,2-2-3 15,8 1-3-15,1-16-10 16,27 9-19-16,-11-23 2 15,20 5-8-15,-6-16-1 16</inkml:trace>
  <inkml:trace contextRef="#ctx0" brushRef="#br3" timeOffset="115617.6129">6231 7613 117 0,'-19'10'40'0,"-3"-10"-1"16,11-1-5-16,23 4-56 15,-13-17-16-15,17 5-4 16,-2-9 2-16,13 2-3 15</inkml:trace>
  <inkml:trace contextRef="#ctx0" brushRef="#br3" timeOffset="116367.6558">7185 6834 75 0,'13'-18'38'16,"-8"3"-2"-16,-5 15 1 15,0 0-27-15,-2 20-5 16,-8 8 0-16,1 13-1 16,-7 11-2-16,-1 10 1 15,-2 10-2-15,0 5 0 16,2-1 0-16,2-1-1 15,3-6-1-15,6-12-2 0,9-4-5 16,-6-21-22-16,18-9-8 16,-15-23 1-16,28 4-2 15</inkml:trace>
  <inkml:trace contextRef="#ctx0" brushRef="#br3" timeOffset="116916.6872">6819 7002 107 0,'-21'-8'39'0,"3"-3"0"16,18 11-1-16,8-13-34 16,21-1-2-16,18-5-1 15,14-3 1-15,9-1 0 16,11-3-1-16,4 2 0 0,1 1 0 15,-6 3 0-15,-9 6 0 16,-10 6 0-16,-12 6 0 16,-11 6 0-16,-14 12-1 15,-13 6 1-15,-7 11-1 16,-11 9 1-16,-7 8-1 15,-7 11 0-15,-3 6-1 16,-4 3 1-16,4-1 0 16,1 0 0-16,4-7 0 15,6-8 0-15,8-10 1 16,5-12-1-16,10-13 2 15,6-14-2-15,5-9 1 0,8-17 0 16,1-7 0-16,1-9 0 16,3-5 0-16,-4-2-1 15,3 1 1-15,-9 3-1 16,-2 9 1-16,-9 10-1 15,-13 21 0-15,15-6 0 16,-17 25-1-16,-3 9 1 16,-6 11-1-16,1 4 0 15,1 6 0-15,4-1-1 16,4-3-2-16,14-4-1 15,4-18-4-15,23 3-13 16,-12-26-8-16,22 2-9 16,-7-19 0-16,8-2 0 15,-9-17 1-15</inkml:trace>
  <inkml:trace contextRef="#ctx0" brushRef="#br3" timeOffset="117096.6975">8068 7179 112 0,'-13'-16'37'0,"13"16"3"15,-22-1-5-15,12 20-31 16,-2 7-1-16,8 9-1 15,-6 6 0-15,8 3-2 16,2 3 0-16,2-3-3 16,5 0-1-16,0-19-13 15,14 3-19-15,-6-19-3 16,11-3 0-16,-7-20-2 15</inkml:trace>
  <inkml:trace contextRef="#ctx0" brushRef="#br3" timeOffset="117562.7242">8115 6977 82 0,'-16'-26'36'16,"16"26"0"-16,-14-14-1 16,14 14-20-16,15 16-17 15,6-9-2-15,15 8-4 16,0-10-4-16,21 15-12 15,-7-12-10-15,9 11 9 16,-15-9 15-16,3 2 7 16,-9 1 4-16,-13-7 6 15,-3 9 5-15,-22-15 12 16,-6 15 11-16,-13-14-6 15,6 14-16-15,-16-7-4 0,4 6-3 16,-4-3-1-16,6 7-1 16,3-2-1-16,8 2-1 15,6-2 0-15,9 0 0 16,11-3-1-16,12-1-1 15,7-4 1-15,6 4-2 16,3-4 1-16,-2 5-1 16,-7 1 1-16,-4 3 0 15,-11 4 1-15,-12 4-1 16,-12 4 0-16,-9-2 2 15,-12 5-2-15,0-5 2 16,-4-1-3-16,2-5-1 16,6-2-4-16,-2-17-13 15,25 8-11-15,0-10-10 16,2-15 0-16,7-6-2 0</inkml:trace>
  <inkml:trace contextRef="#ctx0" brushRef="#br3" timeOffset="118073.7534">9475 7126 99 0,'7'-11'36'0,"-7"11"2"16,3 13-2-16,-7 5-32 0,-2 7-1 16,1 10-2-16,-6 5 1 15,3 4-2-15,-1 1 0 16,-2-3-1-16,8-2-2 15,-2-15-6-15,19-2-27 16,-14-23 0-16,28-1-1 16,-8-22-2-16</inkml:trace>
  <inkml:trace contextRef="#ctx0" brushRef="#br3" timeOffset="118238.7627">9485 6852 108 0,'-20'-1'37'0,"1"2"0"0,19-1-4 15,5 21-40-15,-5-21-20 16,38 16-10-16,-3-11 1 16,15 10-1-16,-3-7 1 15</inkml:trace>
  <inkml:trace contextRef="#ctx0" brushRef="#br3" timeOffset="118546.7805">9890 7078 97 0,'-23'15'37'0,"0"6"2"16,-6-9-2-16,6 7-30 15,-2-5-2-15,7 4 0 16,7-5-2-16,8 0 0 0,3-13-1 16,18 16 0-16,6-13-1 15,7 2 0-15,5-2 0 16,4 1-1-16,-3 0 1 15,-2 3 0-15,-2 4-1 16,-10 5-1-16,-13 5 1 16,-7 3-1-16,-15 6 2 15,-8 1-3-15,-5 3 2 16,-7-1-2-16,2 0-1 15,0-9-1-15,12 4-7 16,-7-21-23-16,25-7-6 16,0 0 1-16,19-5-1 15</inkml:trace>
  <inkml:trace contextRef="#ctx0" brushRef="#br3" timeOffset="120987.9201">10957 6797 40 0,'4'-14'30'0,"-4"3"4"15,0 11-1-15,-3-24-15 16,3 24-2-16,3-11-5 15,-3 11-1-15,0 0-3 16,3 15-2-16,-6 5-1 16,1 12 0-16,-5 9-2 15,3 13 1-15,-8 10-2 16,1 10-2-16,-4 3 1 15,-4 3 0-15,5-1-1 16,0-8-1-16,6-4-2 16,2-18-7-16,11-4-26 15,2-20 2-15,9-6-3 16,-2-19 0-16</inkml:trace>
  <inkml:trace contextRef="#ctx0" brushRef="#br3" timeOffset="121198.9321">10727 7282 98 0,'-33'-3'39'0,"15"6"1"16,4-6-3-16,14 3-26 15,24-14-8-15,11 3-2 16,12 0-2-16,10-6 0 15,9 3-5-15,0-10-20 16,10 10-12-16,-6-8 0 16,0 8-1-16,-9-3 0 15</inkml:trace>
  <inkml:trace contextRef="#ctx0" brushRef="#br3" timeOffset="121678.9596">11440 6739 82 0,'-15'-18'37'15,"15"18"0"-15,-17 8 1 16,14 11-21-16,-9 5-12 15,2 11 0-15,-1 7-2 16,1 9 0-16,-2 6-1 0,-2 6 1 16,-2 3-2-16,-2 1-1 15,3-4 0-15,1-4-1 16,4-9 1-16,2-11-1 15,8-9 1-15,9-13-2 16,8-16 3-16,8-10-1 16,7-13 1-16,8-8 0 15,-1-5 0-15,4-5 1 16,-4-1 0-16,-3 3 0 15,-5 7-1-15,-6 6 1 16,-9 13-1-16,-6 12 0 16,-5 11-1-16,-4 15-2 15,-2 5 2-15,-1 9-1 16,0 5 0-16,2 1-2 0,6-1 1 15,4-4-4-15,10-5-1 16,-2-19-13-16,19 3-20 16,-5-15 1-16,11-4-1 15,-6-10 1-15</inkml:trace>
  <inkml:trace contextRef="#ctx0" brushRef="#br3" timeOffset="122039.9803">11895 7256 107 0,'-9'12'38'0,"-1"-4"0"16,11 6-2-16,-1-14-33 16,18 16-3-16,11-17 2 15,11 0 0-15,6-6-1 0,6-4 2 16,0-2-2-16,-3-3 1 15,-5-3-2-15,-9 0 2 16,-14 1-1-16,-12-2-1 16,-15 2 0-16,-14 3 1 15,-9 5 0-15,-10 5 1 16,-5 8 0-16,-4 8 0 15,2 7 0-15,6 10-3 16,4 6 2-16,9 4-1 16,12-1 0-16,14 0-1 15,15-5-1-15,15-7-3 16,21-2-3-16,2-21-15 15,25 4-17-15,-4-12 0 16,13 0-2-16,-6-9 0 0</inkml:trace>
  <inkml:trace contextRef="#ctx0" brushRef="#br3" timeOffset="122933.0313">13413 7209 85 0,'0'-25'37'15,"-2"8"0"-15,-10-11-4 16,-2 18-25-16,-14-1-2 16,4 10-1-16,-10 1 0 15,2 12 0-15,-10 3-1 16,4 12-3-16,-3 1 2 15,8 7-2-15,3-2 0 16,8 2-1-16,9-4 1 16,12-3-2-16,12-5 1 15,13-11 1-15,9-6-1 16,12-8 0-16,7-10 1 0,6-4 0 15,1-10 0-15,2-6 1 16,-6-3-1-16,-3-1 1 16,-9-2-1-16,-9 2 1 15,-9-1-2-15,-10 10 0 16,-10 6 0-16,-8 8 0 15,-10 13 0-15,-6 10 0 16,-4 22 0-16,-4 10-2 16,1 18 2-16,-4 16-1 15,3 14 0-15,2 8-1 16,5 6 1-16,4-2 0 15,2-9 0-15,3-3 1 16,-3-12 0-16,4-13 0 16,-7-15 0-16,-1-14 0 15,-5-14 1-15,-5-10-2 0,-3-14 0 16,-4-13 0-16,4-10-2 15,-1-13 0-15,6-4-5 16,2-23-10-16,24 12-18 16,-3-12-2-16,21 9-1 15,2-4-1-15</inkml:trace>
  <inkml:trace contextRef="#ctx0" brushRef="#br3" timeOffset="123368.0562">14130 7193 101 0,'23'-19'40'0,"-23"-8"-1"0,-3 16 1 16,-16-2-35-16,-4 10-1 15,-8 3 0-15,-5 9 0 16,-9 7-1-16,-3 13-3 15,-6 5 2-15,-1 9-1 16,3-3-1-16,9 4 0 16,10-5 1-16,14-4-2 15,18-7 1-15,16-15 1 16,19-8 0-16,17-11-1 15,8-9 1-15,7-7 0 16,3-9 0-16,-3-7 1 16,-4-3-1-16,-7-1 1 15,-9-2 0-15,-11 7-2 16,-10 3 0-16,-8 9 0 0,-10 12 0 15,-7 13 0-15,-12 11 0 16,-3 16 0-16,-7 12-3 16,-1 5-1-16,5 7 0 15,1-3-2-15,15 5-4 16,4-22-10-16,33 10-9 15,-4-33-4-15,30 0-7 16,0-19 0-16,14-4 2 16</inkml:trace>
  <inkml:trace contextRef="#ctx0" brushRef="#br3" timeOffset="123685.0743">14815 7060 110 0,'-26'9'40'15,"-12"0"0"-15,7 16-1 16,-5-2-35-16,8 7 0 15,9-2-1-15,11 1-2 16,8-3 1-16,13-4-3 16,7-2 2-16,12-4-2 15,5-2 1-15,0-4-2 16,-3 2 2-16,-2-5 0 15,-9 4-1-15,-9 3 1 16,-13 3-1-16,-11 4 1 16,-13 1 0-16,-6 5 0 15,-9-1-1-15,-3-2 0 16,3 1-2-16,2-8-2 0,14 5-12 15,-2-22-16 1,24 0-6-16,0 0-1 0,11-14-2 16</inkml:trace>
  <inkml:trace contextRef="#ctx0" brushRef="#br3" timeOffset="124533.1229">15745 7002 97 0,'2'-21'36'15,"-2"21"2"-15,0 0-1 16,0 0-33-16,-12 21-1 16,3 8-1-16,-4 3 1 15,-2 12-2-15,1 3 1 16,1 5-1-16,-1-4 0 15,7-4 0-15,4-7 1 16,10-7-2-16,5-11 2 16,13-11-1-16,4-12 0 15,11-6-1-15,3-12 1 16,4-5 1-16,-1-6-2 0,1 0 1 15,-5-4 0-15,-8 3 0 16,-5 7-1-16,-9 2 1 16,-7 11-1-16,-13 14 0 15,0 0 0-15,-1 12 0 16,-8 13 0-16,0 4-2 15,0 6 2-15,2 1-1 16,5 2 2-16,6-6-1 16,6-6 0-16,7-5 1 15,6-12 0-15,5-9 0 16,1-12 1-16,6-9 0 15,-5-8-1-15,-1-7 1 16,-3-4-1-16,-4-5-1 0,-4-2-1 16,-7 1 0-1,1 6-2-15,-9 2-3 0,5 16-6 16,-12-6-12-16,4 28-10 15,6-12-6-15,-6 12 2 16,12 16-2-16</inkml:trace>
  <inkml:trace contextRef="#ctx0" brushRef="#br3" timeOffset="124920.145">16615 7165 104 0,'-10'13'38'0,"10"-13"1"0,-1 10 0 15,1-10-35 1,25 0-1-16,4-6 1 0,8 0-2 16,5-7 0-16,6 1 0 15,-3-6 0-15,-2 2-1 16,-6-5 0-16,-10 1 0 15,-10-2-1-15,-11 1 1 16,-14 0-1-16,-11 6 1 16,-12 7-1-16,-10 6 1 15,-7 9 0-15,-7 9 0 16,-3 12 0-16,3 5 1 15,7 6-1-15,9 4 0 16,16 0-1-16,15-4 0 16,20-6-1-16,21-8-3 15,24-4-5-15,2-22-14 0,29 9-13 16,-4-20-6-16,21-4 1 15,0-12-2-15</inkml:trace>
  <inkml:trace contextRef="#ctx0" brushRef="#br3" timeOffset="125705.1899">18033 7051 97 0,'1'-21'37'0,"-8"-5"0"15,1 12 0-15,-9 1-33 16,-2 13 0-16,-9 6 0 16,-3 13 1-16,-7 6-2 15,0 9 1-15,-2 4-2 16,6 3 1-16,3 0-1 15,8-4 0-15,8-3-1 16,12-7 0-16,11-9 0 16,15-8-2-16,7-11 1 15,11-10 1-15,3-8-1 16,3-3 0-16,2-8 0 15,-5-2-1-15,-4-4 0 16,-4 1 1-16,-8 0-1 16,-8 4-1-16,-5 4 1 15,-8 6 0-15,-6 10 1 0,-3 11-1 16,-14 13 1-16,2 13 0 15,-2 16 1-15,-2 12-2 16,-1 11 2-16,1 8-1 16,2 8 0-16,1 4 0 15,2 2 1-15,-1-5-1 16,0-8 1-16,-4-5-1 15,-3-9 1-15,-2-9-1 16,-6-13 1-16,-3-13-1 16,-6-11 0-16,-3-13-2 15,2-10 0-15,-1-14-2 16,7-5-3-16,0-26-12 15,24 4-15-15,-2-17-4 16,23 7-1-16,2-9 0 0</inkml:trace>
  <inkml:trace contextRef="#ctx0" brushRef="#br3" timeOffset="126123.2137">18318 7198 104 0,'0'0'38'16,"18"3"1"-16,-18-3-1 15,17-1-30-15,-6 0-5 16,9 0-1-16,5-3 1 16,8 0 0-16,5-5-1 15,5-2-1-15,-1-5 1 0,5 0-2 16,-8-5 1-16,-2 0 0 15,-9-4-1-15,-12 2 1 16,-9-2-1-16,-7 0 0 16,-13 2 0-16,-5 7 1 15,-6 5-1-15,-8 10 1 16,-4 10 0-16,-5 10 0 15,1 10-1-15,3 9 2 16,3 4-2-16,8 5 1 16,11-2 1-16,13-7-2 15,19-6-2-15,15-12 0 16,22-13 0-16,15-13-3 15,19-5-2-15,0-25-7 16,20 5-19-16,-20-25 1 0,8 6-7 16,-17-17 0-16,-8 2 1 15</inkml:trace>
  <inkml:trace contextRef="#ctx0" brushRef="#br3" timeOffset="126306.2243">19309 6506 103 0,'-17'9'39'0,"-11"14"0"15,4 32 2-15,-15 7-35 16,4 16-1-16,-4 8-3 15,5 4 2-15,1-2-4 16,4 0 0-16,6-6-2 16,2-16-2-16,14-6-4 15,-7-25-16-15,19-2-15 16,-5-20 0-16,0-13 1 15,10-11-2-15</inkml:trace>
  <inkml:trace contextRef="#ctx0" brushRef="#br3" timeOffset="126472.2337">18950 7069 118 0,'-10'-31'41'0,"14"13"0"15,0 1 0-15,13 11-35 16,7 4-2-16,10 2-3 16,12 5-2-16,3-7-4 15,16 15-15-15,-12-19-11 16,13 10-10-16,-7-11-1 15,4 2-1-15,-11-6 2 16</inkml:trace>
  <inkml:trace contextRef="#ctx0" brushRef="#br3" timeOffset="126988.2633">20637 6516 96 0,'-17'-32'35'15,"-13"3"4"-15,-4 18-2 16,-13 11-32-16,-4 23 0 16,-8 15 0-16,2 21 0 15,-3 12-3-15,5 12 3 16,2 6-3-16,14 7 1 15,8-3-1-15,11-5-3 0,12-5-1 16,5-17-4-16,12-1-7 16,-5-24-22-16,14-2-5 15,-11-21 0-15,7-8-1 16</inkml:trace>
  <inkml:trace contextRef="#ctx0" brushRef="#br3" timeOffset="128290.3378">19896 7108 115 0,'-9'-5'40'16,"9"5"2"-16,20-4-2 0,13 4-36 16,6-14-1-16,17 0 0 15,7-4-1-15,8-2 0 16,1-1-1-16,-4 3 0 15,-8 2 1-15,-5 5-2 16,-16 4 0-16,-10 10 0 16,-13 6 0-16,-15 9 0 15,-13 7 0-15,-6 3 0 16,-9 8 0-16,-3 3 0 15,-3 4 0-15,0-3 0 16,3-2 0-16,7-5-2 16,6-8 2-16,10-6-1 15,7-9 1-15,10-11-2 16,10-11 2-16,8-10 1 15,4-9-1-15,4-6 1 0,0-9-1 16,1-5 1-16,-5 1 1 16,-5-3-2-16,-6 7 0 15,-3 6 0-15,-8 6 0 16,-1 8 0-16,-3 9 0 15,-6 17 0-15,14-14 0 16,-5 17 0-16,8 1 0 16,4 2 0-16,7 2 0 15,3 0 0-15,5 1 0 16,1-3 0-16,0 0 0 15,-2 1 0-15,-6-4 0 16,-6 2 0-16,-8-2 0 16,-15-3 0-16,0 0 0 15,-11 18 0-15,-11-6 0 0,-7 3 0 16,-6 6 0-16,-6 4 0 15,2 4 0-15,4 2 0 16,4 3 0-16,8 2 0 16,8-5 0-16,15 0 0 15,15-9 0-15,8 0 0 16,14-13 0-16,6-5 0 15,4-6 0-15,2-9 0 16,1-6 0-16,-8-7 0 16,-7-3 0-16,-6-6 0 15,-7-1 0-15,-10-3 0 16,-4-2 0-16,-9 3 0 15,-2 4 0-15,-3 4 0 16,-1 6 0-16,0 4 0 0,7 18 0 16,-11-13 0-16,11 13 0 15,15 9 0-15,2-1 0 16,6 3 0-16,6-3 0 15,4 3 0-15,4-1 0 16,1 0 0-16,-4-1 0 16,-5-2 0-16,-6 1 0 15,-5 0 0-15,-18-8 0 16,9 22 0-16,-15-5 0 15,-6 4 0-15,-7 4 0 16,-3 4 0-16,-1 1 0 16,1 2 0-16,1-3 0 15,6-2 0-15,4-10 0 16,9-5 0-16,2-12 0 15,22-7 0-15,0-11 0 0,4-7 0 16,4-6 0-16,-1-7 0 16,2-1 0-16,-2-2 0 15,-6 3 0-15,-3 5 0 16,-6 5 0-16,-5 7 0 15,-2 6 0-15,-7 15 0 16,0 0 0-16,-2 14 0 16,-3 2 0-16,4 3 0 15,2-1 0-15,9 0 0 16,5-5 0-16,10-5 0 15,5-5 0-15,8-7 0 16,4-5 0-16,3-4 0 0,0-6 0 16,-2 1 0-16,-6-1 0 15,-7 0 0-15,-3 6 0 16,-10 2 0-16,-17 11 0 15,12 3 0-15,-18 13 0 16,-7 6 0-16,-1 6 0 16,-2 5 0-16,3 5 0 15,-3-5 0-15,14 10-15 16,-9-22-5-16,29 14-5 15,-18-35-7-15,27 27-1 16,-14-29-1-16,20 2-6 16,0-5 3-16</inkml:trace>
  <inkml:trace contextRef="#ctx0" brushRef="#br3" timeOffset="129095.3838">22791 6906 103 0,'10'-11'37'0,"-14"-7"2"15,4 18-1-15,-24-17-31 16,-1 14-2-16,-8 1-1 16,-4 12 0-16,-7 2-1 15,-3 11 1-15,0 5-1 16,1 7-1-16,6 0 1 15,10 5-2-15,12-2 1 16,9-5-2-16,13-5 0 16,12-7 0-16,14-9 0 15,9-4 0-15,5-9 0 16,4-8 0-16,1-5 0 15,1-7 0-15,-6-3 0 16,-3-5 0-16,-4-4 0 0,-8-2 0 16,-5 4 0-16,-6 1 0 15,-4 5 0-15,-7 6 0 16,-7 19 0-16,0 0 0 15,-6 15 0-15,-4 11 0 16,-6 9 0-16,2 5 0 16,3 3 0-16,4-2 0 15,10-3-2-15,5-12-3 16,18 1-4-16,1-25-9 15,27 7-7-15,-14-25-5 16,22 7-2-16,-8-19-6 16,5 3 0-16,-13-13 4 15,-5 0 36-15,-1 8 11 16,-25-12 8-16,10 22 7 0,-27-10 3 15,2 30 7-15,-12-20 2 16,1 32-2-16,-11 3-32 16,-1 9-1-16,-1 7-2 15,-1 4-1-15,6 3-1 16,4-3-2-16,6 1-1 15,8-10-3-15,15 5-11 16,-14-31-11-16,41 13-11 16,-18-23-2-16,13-1-1 15,-6-17 1-15</inkml:trace>
  <inkml:trace contextRef="#ctx0" brushRef="#br3" timeOffset="129512.4077">23338 6642 119 0,'-14'2'39'0,"10"13"1"15,-1-1 0-15,20 9-38 16,4 3 0-16,6 3 0 16,-2 4 0-16,5 4-1 15,-4 1 0-15,-2 5 1 16,-7 0-2-16,-7 4 1 15,-6-1 0-15,-7 2 0 16,-8 1-1-16,-1-7 0 16,-1-4 2-16,0-7-2 15,5-4 0-15,2-11 0 16,8-16 0-16,0 0 0 15,19-18 0-15,0-5 0 0,4-10 0 16,3-5 0-16,-1-8 0 16,1-4 0-16,-1 2 0 15,-4 0 0-15,-5 6 0 16,-2 4 0-16,-4 7 0 15,1 7 0-15,-2 9 0 16,5 8 0-16,2 8 0 16,2 1-4-16,14 16-12 15,-6-16-8-15,23 24-6 16,-14-16-5-16,21 13-6 15,-9-6-2-15,9 7 4 16</inkml:trace>
  <inkml:trace contextRef="#ctx0" brushRef="#br3" timeOffset="129665.4162">24184 7260 129 0,'-28'4'43'0,"9"-1"-3"16,-1-14-3-16,7-7-44 15,13 18-16-15,6-29-12 16,5 19-7-16,-14-10-1 15,3 20 0-15</inkml:trace>
  <inkml:trace contextRef="#ctx0" brushRef="#br3" timeOffset="131471.5197">3280 8141 69 0,'0'0'35'0,"0"0"-3"15,0 0 3-15,0 18-29 16,-11 8-1-16,4 20-2 15,-5 14 0-15,2 14-2 16,-3 8 1-16,1 7 0 16,-3 3 0-16,8 0-1 15,2-5-1-15,2-15-3 16,17-4-11-16,0-25-20 16,10-12 1-16,5-21-3 15,13-14 1-15</inkml:trace>
  <inkml:trace contextRef="#ctx0" brushRef="#br3" timeOffset="131720.5339">3760 8194 85 0,'0'0'35'0,"-5"19"1"16,2 11 0-16,-9 12-29 15,3 10-6-15,2 11 0 16,1 7 0-16,-1 5-1 15,1 8 2-15,-1-1-1 16,3-6-2-16,3-4-3 16,-4-20-13-16,12-4-18 15,-5-18 0-15,6-11 0 16,-8-19-2-16</inkml:trace>
  <inkml:trace contextRef="#ctx0" brushRef="#br3" timeOffset="131892.5438">3606 8698 96 0,'-23'0'36'0,"12"7"3"16,11-7-3-16,0 14-33 16,19-15-2-16,14-5-2 15,19-4-5-15,5-16-26 16,27 3-5-16,0-9 1 15,15 1-2-15</inkml:trace>
  <inkml:trace contextRef="#ctx0" brushRef="#br3" timeOffset="132155.5588">4706 8477 94 0,'-12'-4'38'0,"1"1"1"15,9 17-2-15,-12 2-34 16,10 12 0-16,0 10-1 16,-1 8 0-16,-1 7 1 15,4 7-2-15,-4 2 0 16,4-7-3-16,4-3 0 15,-1-16-7-15,21-4-23 0,-9-23-7 16,11-10 1-16,-3-21-2 16</inkml:trace>
  <inkml:trace contextRef="#ctx0" brushRef="#br3" timeOffset="132313.5679">4706 8345 98 0,'-33'-32'38'15,"-3"4"1"-15,10 17-2 16,1 2-35-16,10 5-6 15,15 4-21-15,19 6-12 16,12 1-2-16,1-4 0 16,14 7 0-16</inkml:trace>
  <inkml:trace contextRef="#ctx0" brushRef="#br3" timeOffset="132702.5901">5290 8366 89 0,'-32'-13'37'16,"12"16"1"-16,-17-4-2 15,3 16-31-15,-6 1 0 16,3 7-2-16,1 0-1 15,7 4 0-15,9-2-1 16,13-5 0-16,12-6 0 16,16-9-1-16,11-6 0 0,10-5 0 15,1 0 0-15,4-1 1 16,-4 3 0-16,-2 6-1 15,-12 8 1-15,-12 12 1 16,-15 8-1-16,-10 7 0 16,-10 4 0-16,-9-1 0 15,-5 1 1-15,-4-5-2 16,3-4-1-16,2-13-3 15,18-1-14-15,-5-21-18 16,18 3-3-16,4-23-2 16,14 3-2-16</inkml:trace>
  <inkml:trace contextRef="#ctx0" brushRef="#br3" timeOffset="133503.6359">6073 8032 77 0,'0'0'38'16,"-15"-5"-2"-16,15 5 2 15,-10 5-33-15,10 10-1 0,-1 5-1 16,2 13 0-16,0 9-1 16,1 15-1-16,-2 9 0 15,4 11 0-15,-5 5 0 16,3-5-1-16,-3-3 0 15,1-8 2-15,-1-8-1 16,1-14 0-16,1-10 2 16,1-15-2-16,-2-19 0 15,14 5-1-15,-4-18 1 16,3-9-1-16,2-8-1 15,1-3 1-15,3-5-1 16,2 1 0-16,3 2 2 16,2 6-1-16,0 9 0 15,2 7 0-15,-1 10 1 16,2 8-1-16,-5 8 1 0,-1 7-1 15,-3 1 0-15,-8 5 1 16,-6 0 0-16,-10 3 0 16,-11-1-1-16,-13-3 0 15,-9 1 3-15,-8-4-2 16,-5-4 0-16,-4-4-2 15,6-6 0-15,3-10-3 16,19-1-6-16,4-19-23 16,29 3-7-16,4-15 1 15,24 3-2-15</inkml:trace>
  <inkml:trace contextRef="#ctx0" brushRef="#br3" timeOffset="133725.6486">6649 8388 94 0,'0'0'37'15,"6"23"0"-15,-10-8 0 16,4 17-34-16,-2 3 0 16,0 6-2-16,0 6 1 15,-2 0-1-15,-2-2 0 16,0-6-1-16,0-6 1 15,1-12-5-15,6-3-6 16,-1-18-25-16,4-18-2 16,6-11-1-16,8-5-2 15</inkml:trace>
  <inkml:trace contextRef="#ctx0" brushRef="#br3" timeOffset="133876.6573">6727 8187 93 0,'-20'-9'38'0,"9"10"-1"16,1-1-1-16,10 0-37 15,15 20-16-15,1-16-19 16,17 8-1-16,1-3-1 16,15 7 1-16</inkml:trace>
  <inkml:trace contextRef="#ctx0" brushRef="#br3" timeOffset="134386.6863">7269 8342 59 0,'-22'-8'38'16,"-3"5"0"-16,-8-2 0 15,-1 16-11-15,-10-3-22 16,4 13 0-16,-2 4 0 16,6 11-1-16,4 2-1 15,8 5 0-15,12-2-1 16,12-3 0-16,10-6-1 15,14-12 1-15,8-7-2 16,5-13 1-16,2-9-1 16,3-10 1-16,1-7-1 15,-7-8 0-15,-3-5 0 16,-5 1-1-16,-5-5 1 15,-5 3 0-15,-6 7 0 16,-2 4-1-16,-5 10 1 0,-5 19 0 16,0 0 0-16,-5 22 0 15,0 19-1-15,-3 15 1 16,0 15 1-16,-4 14 0 15,3 9 0-15,0 3-1 16,2 2 1-16,-1-3-1 16,-2-8 2-16,1-7-2 15,-5-13 1-15,-2-12-1 16,-6-13 0-16,-4-16 1 15,-5-15-2-15,-3-14 1 16,-1-15-2-16,-4-15-1 16,9-8-2-16,1-19-5 15,20 9-12-15,-8-18-14 16,26 11-3-16,1-6-1 0,19 13 1 15</inkml:trace>
  <inkml:trace contextRef="#ctx0" brushRef="#br3" timeOffset="134939.7181">7880 8424 87 0,'-43'-11'38'15,"4"9"1"-15,-12 0 0 16,9 5-33-16,-3 6 0 16,8 12-2-16,1 2 1 0,11 6-2 15,6-1 0-15,13 3-1 16,11-5 0-16,9-4-1 15,9-6-1-15,8-5 1 16,6-10-1-16,4-4 0 16,-2-10 0-16,2-6 0 15,-5-4 0-15,-7-4 0 16,-5-3 0-16,-5-1-1 15,-4 1 1-15,-7 1 0 16,-2 7 0-16,-5 9 0 16,-1 13 0-16,-9 12 0 15,-2 17 0-15,0 17 0 16,-8 15 1-16,4 16 0 15,-2 8 0-15,1 8-1 16,3 2 2-16,2-1-2 0,1-5 2 16,-1-8-2-16,0-10 0 15,-3-11 0-15,0-11 0 16,-6-14 1-16,-3-13-2 15,-6-14 1-15,-1-13-1 16,-1-16-1-16,4-7-2 16,-2-16-1-16,14-1-9 15,-8-27-8-15,28 14-15 16,-11-20 1-16,25 8-5 15,0-4 1-15</inkml:trace>
  <inkml:trace contextRef="#ctx0" brushRef="#br3" timeOffset="135601.7559">8109 8583 97 0,'0'0'39'0,"-3"15"1"16,3-15-1-16,25-6-34 15,-1-3-1-15,11-3-2 16,1-5 1-16,3 0-2 16,-1-3 1-16,-3 1-2 15,-6-5 1-15,-7 4 0 16,-13-2 0-16,-5 1-1 15,-13 0 1-15,-8 4-1 16,-4 2 1-16,-10 8-1 0,-5 9 1 16,-2 10-1-16,-4 9 1 15,3 10-1-15,4 7 0 16,8 5 1-16,11 2-1 15,12-3 1-15,13-6 0 16,13-8-1-16,16-9 0 16,14-10 0-16,11-9-1 15,4-9 0-15,5-7 0 16,-2-5 0-16,-6-4-1 15,-7 1 1-15,-11 1 0 16,-16 4 0-16,-10 7 1 16,-20 12 0-16,0 0 0 15,-10 18 0-15,-9 8 1 16,-1 7-1-16,-3 5 1 0,3 3 0 15,5 1 1-15,6-4-1 16,6-9 2-16,7-7-2 16,-4-22 0-16,19 9 0 15,-4-23 0-15,-1-8 0 16,-1-9-2-16,0-8 2 15,-4-4-2-15,-1-3 1 16,1 2 1-16,-2 2-1 16,1 5 1-16,5 4-1 15,2 6-1-15,4 5 0 16,10 6-2-16,5-4-4 15,15 15-7-15,-5-15-7 16,26 18-6-16,-9-21-5 0,27 13-3 16,-10-10-7-16,17 3 1 15</inkml:trace>
  <inkml:trace contextRef="#ctx0" brushRef="#br3" timeOffset="136061.7823">9864 8115 85 0,'0'0'37'16,"0"0"1"-16,0 0 0 15,-16 33-31-15,3 5-2 16,-7 9-1-16,1 15-1 16,-2 4-1-16,2 8 0 0,4 0-2 15,3-4 1-15,6-4-3 16,5-12-1-16,9-4-2 15,-1-25-10-15,16 3-20 16,-10-23-2-16,7-4-1 16,-13-15-1-16</inkml:trace>
  <inkml:trace contextRef="#ctx0" brushRef="#br3" timeOffset="136234.7922">9585 8523 101 0,'0'0'39'0,"0"0"1"16,22-4-3-16,6-6-34 15,20-5-2-15,14-9-1 16,9-8-4-16,12 2-13 0,-6-18-18 16,12 7-4-16,-9-10 1 15,-4 8-3-15</inkml:trace>
  <inkml:trace contextRef="#ctx0" brushRef="#br3" timeOffset="136608.8135">10278 7971 106 0,'-24'23'39'16,"-9"1"0"-16,10 13 0 15,0 4-36-15,2 10 1 16,-1 5-2-16,3 10 0 16,0 2 0-16,0 0 0 15,3-3-1-15,5-3 0 16,0-8 0-16,8-10 0 0,5-13 0 15,7-11-1-15,8-18 1 16,8-12-1-16,6-16 0 16,3-4 1-16,0-10-1 15,1 0 0-15,-3-3 1 16,-3 5-2-16,-6 9 1 15,-6 10 0-15,-17 19 0 16,15 7 0-16,-14 14 0 16,-2 8-1-16,5 10-1 15,-4 0-2-15,10 3 0 16,4-10-4-16,22 5-9 15,-11-27-6-15,33 7-8 16,-12-26-1-16,15 2-8 16,-7-15 1-16,3 2 3 0</inkml:trace>
  <inkml:trace contextRef="#ctx0" brushRef="#br3" timeOffset="137279.8517">10794 8444 99 0,'-28'-20'39'0,"4"14"1"16,-13-4-3-16,4 15-32 15,-2 5 0-15,3 11-1 16,-2 11-1-16,5 7 0 15,4 5-1-15,5 2-1 16,4-1 1-16,9-4-1 16,9-5-1-16,11-9 1 15,10-14-1-15,10-10 1 16,7-15-2-16,5-10 1 15,3-8 0-15,-5-10 0 16,-4-4 0-16,-5-6-1 0,-10 3 1 16,-7 3 0-16,-11 6 0 15,-7 8 0-15,-8 12 0 16,-3 11 0-16,-6 13 0 15,-1 13 0-15,2 11 0 16,2 5 0-16,3 4 0 16,9 2 0-16,7-5 0 15,10-6 0-15,9-8 0 16,7-10 0-16,5-12-1 15,6-8 1-15,-1-11-1 16,2-5 1-16,-1-6-1 16,-8-1 1-16,-4 0-1 15,-7 2 1-15,-6 8 0 16,-8 7 0-16,-8 14 1 0,0 0-1 15,-16 20 0-15,1 3 1 16,-3 8-1-16,1 2 1 16,3 0-1-16,4-2 1 15,5-4-1-15,7-10 0 16,10-11 0-16,8-10 1 15,9-11-1-15,3-9 0 16,7-7 0-16,0-6 0 16,2-1 0-16,-4 2 1 15,-8 6-1-15,-2 7 0 16,-10 13 1-16,-6 11 0 15,-10 10-1-15,-5 9 0 16,-1 9-2-16,-3 0-2 0,7 9-7 16,-10-11-4-16,17 14-7 15,-16-27-6-15,27 12-4 16,-17-26-2-16,30 4-6 15,-2-15 1-15</inkml:trace>
  <inkml:trace contextRef="#ctx0" brushRef="#br3" timeOffset="139680.9891">12173 8011 69 0,'0'0'34'0,"6"11"2"16,-10 3-2-16,2 15-28 16,-6 3-1-16,5 15-1 15,-9 7 0-15,5 15-1 16,-5 4 0-16,2 5-2 15,0-7 1-15,3-4-1 16,5-8-3-16,3-13 0 16,13-10-5-16,-3-28-11 15,18-4-18-15,-3-17-1 0,5-2 0 16,-8-13 0-16</inkml:trace>
  <inkml:trace contextRef="#ctx0" brushRef="#br3" timeOffset="139855.9993">12208 8463 81 0,'-28'-12'39'16,"10"14"-1"-16,-1-9 2 15,19 7-32-15,0 0-3 16,27-13-1-16,6-2-3 16,10-6-1-16,11-3-2 15,6-9-3-15,11 7-9 16,-16-12-22-16,11 5-2 15,-16-8-2-15,0 8 2 16</inkml:trace>
  <inkml:trace contextRef="#ctx0" brushRef="#br3" timeOffset="140051.0104">12654 7935 90 0,'-16'10'38'16,"-8"9"-1"-16,11 16 2 16,-10 7-35-16,13 9-2 15,0 6 0-15,5 9-1 16,1 2-1-16,4 5-1 15,4-2-1-15,-1-10-3 16,13 3-10-16,-8-19-23 16,16-5 0-16,-5-17-1 15,11-9 1-15</inkml:trace>
  <inkml:trace contextRef="#ctx0" brushRef="#br3" timeOffset="140550.039">12880 8368 89 0,'-13'15'38'0,"-9"0"1"16,11 12 0-16,-4-4-35 16,10 2 0-16,3-2-1 15,9-2 0-15,4-7-1 16,11-6 0-16,7-8-1 15,6-6 0-15,4-6 0 16,2-7-1-16,-2-6 0 0,-1-2 0 16,-5-3 0-16,-5 0 0 15,-7 1-1-15,-5-2 1 16,-6 4-1-16,-4-1 0 15,-1 10 1-15,-1 3-1 16,-4 15 0-16,0 0 1 16,8 10 0-16,-5 15 0 15,0 16 0-15,1 12 0 16,-3 11 1-16,-1 12 0 15,-1 5 1-15,-5 4-1 16,-1 1 1-16,-2-4-1 16,-6-9 1-16,-2-6-1 15,0-16 1-15,-5-12-2 16,-2-16 0-16,-1-12 0 0,-1-15 0 15,-1-10-1-15,2-12-1 16,0-12-2-16,9-6-4 16,1-17-7-16,23 12-21 15,-6-13-1-15,19 14-3 16,-2-5 0-16</inkml:trace>
  <inkml:trace contextRef="#ctx0" brushRef="#br3" timeOffset="140997.0643">13793 8299 81 0,'-12'-9'39'16,"-12"-3"-1"-16,0 14 1 15,-13-1-33-15,4 11 0 16,-6 6-2-16,0 7 1 16,1 7-2-16,6 6 0 15,7-1-1-15,12-1 0 16,6-2-1-16,16-9 0 15,11-10 0-15,15-12 0 16,14-14-1-16,7-12 0 16,3-12 1-16,2-8-1 15,1-6 0-15,-6-5 0 16,-8-3 0-16,-8 1 0 15,-12 5 0-15,-8 4 0 16,-11 9-1-16,-7 8 1 0,-5 12-1 16,-9 15 2-16,-1 17-2 15,-8 10 0-15,2 11 1 16,-1 8-1-16,7 7 0 15,3-2-3-15,10 2 0 16,7-17-4-16,19 8-10 16,-4-26-17-16,19 6-1 15,-5-21-4-15,11 0 2 16</inkml:trace>
  <inkml:trace contextRef="#ctx0" brushRef="#br3" timeOffset="141598.0989">14257 8310 85 0,'-16'2'38'16,"8"11"0"-16,-13-2 2 0,15 11-34 15,-10 0-1-15,3 6-1 16,1-1-1-16,4 2 0 16,3-7-1-16,5-5 0 15,0-17-1-15,14 7 0 16,1-16-1-16,2-8 1 15,3-9-1-15,2-5 0 16,-4-3 1-16,2-4-1 16,-5 3 0-16,-2 0 0 15,-7 7 0-15,0 3 0 16,-4 7 0-16,-2 5 0 15,0 13 0-15,0 0 0 16,14-6 0-16,0 11 0 0,5 1 0 16,8 0 0-1,4-2 1-15,5-2-1 0,2 0 0 16,1-4 0-16,-2-2 0 15,-7 2 1-15,-5 0-1 16,-7 1 0-16,-18 1 0 16,9 12 1-16,-19 0-1 15,-7 7 1-15,-6 5-1 16,-2 8 1-16,-4 2 0 15,3 5 0-15,4 0 0 16,12 3 0-16,6-5 0 16,12-5 0-16,9-4-1 15,9-10 1-15,13-9 0 16,2-10-1-16,2-12 0 15,-4-10 0-15,-1-9 0 0,-9-7-1 16,-5-5 1-16,-8-5-2 16,-7 2 0-16,-6 1-1 15,-3 9-2-15,-7 5-1 16,3 18-5-16,-11-4-8 15,15 18-8-15,-15 9-2 16,20 13-7-16,-5-6-3 16,9 7 2-16</inkml:trace>
  <inkml:trace contextRef="#ctx0" brushRef="#br3" timeOffset="142115.1285">15184 8261 102 0,'-14'-9'40'0,"-15"-5"1"15,1 13-2-15,-9-5-34 16,4 7 0-16,-5 4-2 16,5 8 0-16,4 2-1 15,4 9-1-15,7 2 0 16,9 3 0-16,9 0 0 15,9-4 0-15,10 0-1 16,5-6 0-16,6-8 1 16,6-8-1-16,4-8 0 15,0-10 0-15,-3-5 0 16,-2-7-1-16,-3-3 1 15,-4-4 0-15,-5 2-1 16,-5 2 0-16,-3 9 0 0,-4 3 0 16,-11 18 1-16,11-4-1 15,-11 19 0-15,-6 12 1 16,-3 17 0-16,-4 14 0 15,-6 11 0-15,-3 12 1 16,-1 4 0-16,-1 3-1 16,0-3 2-16,-2-4-2 15,5-12 1-15,-2-10 0 16,0-15 0-16,3-17-1 15,-3-12-1-15,1-14 0 16,0-9-2-16,0-12 0 16,7-6-4-16,-2-22-7 15,21 12-7-15,-13-22-7 16,26 16-3-16,-9-15-2 15,19 9-8-15,2-4 3 0</inkml:trace>
  <inkml:trace contextRef="#ctx0" brushRef="#br3" timeOffset="142821.1689">15528 8315 103 0,'-9'18'41'0,"-5"-7"0"16,13 9-1-16,-3 2-36 15,15-10-1-15,8-1 0 16,9-3-1-16,7-7-1 16,8-6 1-16,2-6-1 15,0-5-1-15,-2-4 1 0,0-5-1 16,-8-3 0-16,-8-2 0 15,-8 2 0-15,-10 4 0 16,-9 2 0-16,-11 7 1 16,-12 8-1-16,-10 10 0 15,-3 6 1-15,-3 13 0 16,1 4-1-16,0 10 1 15,10 0 0-15,9 1-1 16,12-4 0-16,14-4 0 16,13-8-2-16,9-12-1 15,15-4-2-15,5-17-2 16,13 5-5-16,-11-23-7 15,15 16-1-15,-20-17 6 0,3 8 8 16,-11 2 5-16,-10 3 2 16,-12 9 3-16,-14-4 7 15,-2 13 6-15,-13 9 3 16,4 12-8-16,-13-3-5 15,5 9-3-15,-3-1 0 16,6 3-1-16,2-2-2 16,7-5 1-16,5-7 0 15,0-15-1-15,22 8 0 16,-2-19 0-16,4-7 0 15,9-7-1-15,0-7 1 16,4-3-1-16,1-3 0 16,-1 0 0-16,-1 4 0 15,0 5 1-15,-7 9-1 0,-4 8 0 16,-5 12 1-16,-7 10-1 15,-6 13 0-15,-6 6-1 16,0 8-2-16,-5-2-5 16,10 11-6-16,-10-21-6 15,22 15-7-15,-16-30-5 16,26 6-4-16,-8-18-6 15,14-8 2-15</inkml:trace>
  <inkml:trace contextRef="#ctx0" brushRef="#br3" timeOffset="143596.2132">17627 8238 90 0,'-14'-16'38'0,"-1"8"-1"16,-15-1 1-16,1 9-31 0,-14 2-1 16,0 13-2-16,-6 2 1 15,-2 11-1-15,0 4 0 16,5 6-1-16,5 3 0 15,12 1 0-15,6-4-2 16,17-1 1-16,12-9-2 16,13-8 1-16,17-10-1 15,12-11 0-15,8-14-1 16,6-7 1-16,5-9-1 15,-6-9 0-15,-3-2 0 16,-9-2 0-16,-13 0 0 16,-11 0 0-16,-14 10 1 15,-8 5-1-15,-11 8 1 16,-7 13 0-16,-5 10 0 15,-3 11 0-15,2 14 0 0,4 6 0 16,9 10-2-16,6 2 0 16,13 3-4-16,8-7-2 15,21 5-11-15,-4-23-15 16,21 4-2-16,-5-17-2 15,7-6 0-15</inkml:trace>
  <inkml:trace contextRef="#ctx0" brushRef="#br3" timeOffset="143942.233">18071 8328 97 0,'-26'-7'37'0,"12"20"0"16,-4 2 0-16,3 14-30 15,-4 1-2-15,4 8 0 0,0-1-2 16,2 2 1-16,6-9-2 15,5-3 0-15,7-14 0 16,8-9 0-16,6-15-1 16,9-13-1-16,7-12 1 15,8-8-1-15,2-3 1 16,3-5-1-16,-5 1 1 15,-1 8-1-15,-6 6 0 16,-7 10 0-16,-6 12 1 16,-8 13-1-16,-15 2 0 15,11 30 0-15,-11 0-2 16,0 7 0-16,3 5-2 15,2-3-4-15,16 10-10 16,-10-22-16-16,23 6-2 0,-4-20-4 16,15-4 1-16</inkml:trace>
  <inkml:trace contextRef="#ctx0" brushRef="#br3" timeOffset="144310.2539">18767 8267 106 0,'-23'-9'39'0,"4"14"1"16,-10 0-1-16,4 14-33 15,2-1-2-15,6 7 0 16,6 2-2-16,6-2 0 16,9-3 0-16,8-6-1 15,9-6 0-15,9-10-1 16,6-12 1-16,6-9-1 15,3-6 0-15,5-13 0 0,0-2 0 16,-3-13 0-16,1-2-1 16,-6-4 2-16,-7 2-1 15,-7 6 0-15,-8 7 0 16,-11 12 1-16,-10 17-1 15,-16 23 2-15,-8 18-1 16,-6 14-1-16,-5 15 0 16,-1 8-2-16,5 7-1 15,3-7-6-15,21 12-8 16,-6-32-10-16,29 15-5 15,-11-23-8-15,23-4-2 16,-1-10 0-16</inkml:trace>
  <inkml:trace contextRef="#ctx0" brushRef="#br3" timeOffset="144993.2931">20096 8303 93 0,'-1'-10'35'0,"-13"-5"1"15,-4 14-8-15,-8-9-22 16,-2 10-1-16,-13 1 0 16,-2 13 0-16,-9 3-1 15,-2 10 1-15,-5 4-1 16,8 3-1-16,4 2 1 0,13-1-2 15,9-3 0-15,18-8 0 16,19-6-1-16,17-13 0 16,16-7-1-16,18-7 1 15,4-8-1-15,6-8 0 16,0-5 0-16,-2-2-1 15,-10-1 1-15,-10 1 0 16,-14 2-1-16,-15 5 0 16,-13 6 1-16,-10 2 0 15,1 17-1-15,-23-2 1 16,2 12-1-16,-1 7 1 15,7 5-1-15,2 5-1 16,12 2-2-16,7-5 0 0,12 2-2 16,7-19-4-16,25 5-10 15,-6-28-15-15,17 1 0 16,-8-22-3-16,12-4 1 15</inkml:trace>
  <inkml:trace contextRef="#ctx0" brushRef="#br3" timeOffset="145181.3039">20747 7776 101 0,'-25'12'37'16,"2"29"1"-16,-10 11-1 16,1 20-34-16,-4 7-2 15,1 6 0-15,10 3-2 16,8-6-2-16,15-3-4 15,4-25-14-15,28-1-17 0,4-18 1 16,18-11-2-16,2-17 2 16</inkml:trace>
  <inkml:trace contextRef="#ctx0" brushRef="#br3" timeOffset="145489.3213">20897 8225 100 0,'-41'11'39'0,"12"7"1"15,0-4-2-15,12 6-34 16,13-6-1-16,12 1-1 16,14-4 0-16,7 2 0 15,5 1-1-15,1-1 0 0,-1 5 0 16,-5 2-1-16,-9 5 0 15,-9 1 1-15,-13 5-1 16,-10-2 0-16,-7 0 0 16,-4-3 0-16,-3-5-1 15,5-8 0-15,6-5-2 16,15-8-3-16,0 0-10 15,15-33-18-15,20 11-4 16,4-15-1-16,16 3-2 16</inkml:trace>
  <inkml:trace contextRef="#ctx0" brushRef="#br3" timeOffset="145796.3389">21402 8263 103 0,'-5'-10'38'16,"-12"5"3"-16,6 9-3 15,-9-2-34-15,3 10 0 16,-4 5-1-16,1 8 0 15,0 9 0-15,8 4-1 16,5 2 0-16,4-1 0 16,8 0-2-16,8-8 2 15,5-7-2-15,6-10 1 16,1-11-1-16,4-10 1 15,-4-12-2-15,0-7 1 16,-7-5-1-16,-4-7-1 16,-6-1 0-16,-6-1-3 15,-2 5-2-15,-16-7-7 0,13 25-9 16,-23-13-7-16,26 30-4 15,-28-22-5-15,28 22-2 16,-18-11 3-16</inkml:trace>
  <inkml:trace contextRef="#ctx0" brushRef="#br3" timeOffset="146338.37">22721 8176 93 0,'0'0'39'0,"-34"-8"1"15,6 19-1-15,-17 4-34 16,-6 14 0-16,-6 3 0 15,-2 10-2-15,1 1-1 16,11 2 0-16,14-3-1 16,15-6-1-16,24-5-2 15,18-15-3-15,32-1-4 16,5-25-15-16,32 6-13 15,-4-14-2-15,7-2-1 16,-7-10 1-16</inkml:trace>
  <inkml:trace contextRef="#ctx0" brushRef="#br3" timeOffset="147232.421">23028 8266 100 0,'-30'7'39'16,"-11"0"1"-16,11 12-1 16,-15 2-34-16,18 8-2 15,4 1 0-15,12 6-1 16,7-2 0-16,6 2-1 15,12-6 0-15,9-2 0 16,8-10 0-16,5-9 0 16,6-10-1-16,0-12 0 15,-2-11 0-15,2-8-1 16,-4-10 0-16,-8-3-1 15,-8-4 1-15,-7 2-1 16,-6 2 2-16,-13 8-1 16,-5 8 1-16,-11 9 0 0,-3 12 0 15,-3 10 1-15,0 8-1 16,5 8 0-16,7 3-1 15,9-2 0-15,15 3-3 16,11-5 0-16,17-1-2 16,8-9 1-16,17 1-2 15,-3-12 1-15,6 2 1 16,-7-3 2-16,-8-2 3 15,-9 2 2-15,-15-6 2 16,-8 5 0-16,-19 6 2 16,0-12 0-16,-14 7-1 15,-2 9 0-15,-7 1-1 16,2 10-2-16,-5 3 1 15,4 7-1-15,-1 6 0 0,5 3-1 16,0 1 1-16,8-1-1 16,4-4-1-16,6-6 1 15,6-8 0-15,5-10-1 16,8-12 0-16,3-11 0 15,5-6 0-15,0-11 0 16,2-4 0-16,-2-6 0 16,-3-1 0-16,-2 3 0 15,-3 5 0-15,-6 6 0 16,-4 9 0-16,-3 8 0 15,-6 14 1-15,0 0-1 16,-4 18 0-16,0 3 1 16,1 3-1-16,1 4 1 0,1 0-1 15,4-4 1-15,3-4-1 16,9-7 1-16,4-7 0 15,5-6-1-15,4-8 1 16,3-3 0-16,0-9-1 16,2-1 1-16,-2-1-1 15,-5 0 1-15,-4 4-1 16,-6 1 0-16,-2 7 1 15,-14 10-1-15,0 0 0 16,0 14 0-16,-10 11 0 16,-3 7 0-16,-3 6 0 15,1 3-1-15,3 9-1 16,0-6 0-16,12 0-4 15,2-13-3-15,25 4-7 0,-8-26-6 16,25 8-5-16,-15-28-3 16,25 9-2-16,-18-24-2 15,13 0-4-15</inkml:trace>
  <inkml:trace contextRef="#ctx0" brushRef="#br3" timeOffset="147585.4413">24099 8317 116 0,'-24'12'40'0,"10"11"1"15,-2-12-9-15,20 5-29 16,14-4-1-16,14-2 0 16,6-6-1-16,15-3 1 15,1-6-1-15,4-7 0 0,-3-2-1 16,-6-4 1-16,-8-1 0 15,-11 0-1-15,-15-2 1 16,-14 5-1-16,-14 2 0 16,-9 7 0-16,-9 7 0 15,-7 8 0-15,-7 8 0 16,-1 6 0-16,4 7 0 15,8 3 0-15,11 3 0 16,8-3-1-16,16-2-1 16,13-8-2-16,22-2-3 15,4-19-8-15,29 8-7 16,-13-27-8-16,29 8-2 15,-16-17-8-15,15-2 1 16,-15-10 2-16</inkml:trace>
  <inkml:trace contextRef="#ctx0" brushRef="#br3" timeOffset="147885.4583">24902 8148 104 0,'-19'-4'40'15,"-17"0"2"-15,4 17-3 16,-7 2-33-16,7 8-2 16,0 1-2-16,11 1 0 15,8 1-1-15,12-4 1 16,10-5-2-16,12-2 1 15,6-6-1-15,3-1 0 16,-1-3 1-16,-1-2-1 16,-4 3 0-16,-5-1 0 15,-9 3 0-15,-8 4 1 16,-8 7-1-16,-8 1 0 0,-5 4-1 15,-1 2 1-15,-7 3-2 16,-2-2-1-16,0 3-5 16,-8-13-5-16,12 11-9 15,-21-23-8-15,11 11-2 16,-23-13-9-16,1-2-2 15,-20-7 3-15</inkml:trace>
  <inkml:trace contextRef="#ctx0" brushRef="#br3" timeOffset="148683.5042">3407 9812 97 0,'0'0'38'0,"0"0"1"15,-22 19-2-15,12 6-31 16,-6 13-3-16,-2 8 0 16,-4 6-2-16,-1 8 1 0,1 1-2 15,4-2-2-15,4-5-3 16,2-20-12-16,24 0-13 15,-12-34-10-15,26 12 3 16,-7-30-2-16</inkml:trace>
  <inkml:trace contextRef="#ctx0" brushRef="#br3" timeOffset="148849.5137">3270 9542 100 0,'-23'-11'34'0,"11"12"-2"16,12-1-7-1,0 0-56-15,30 18-3 0,-1-13-1 16,13 8-1-16</inkml:trace>
  <inkml:trace contextRef="#ctx0" brushRef="#br3" timeOffset="149232.5356">3716 9956 86 0,'-7'27'38'0,"2"4"-1"16,-5-11 1-16,5 3-24 15,-4-3-9-15,3 6-1 16,2-6-2-16,0 5 0 16,1-2-1-16,3-2 0 15,0-3 0-15,3-4 0 16,-3-14 0-16,12 4 0 0,-1-17 1 15,3-10-1-15,2-12 1 16,3-7 0-16,2-6 0 16,5-4-2-16,-2-3 1 15,3 3 0-15,2 6-1 16,3 11-1-16,-1 11 2 15,-1 15-2-15,-1 14 1 16,-2 20 0-16,-4 13 0 16,-5 11 0-16,0 8-2 15,-2-2-1-15,4 6-6 16,-9-24-10-16,22 9-8 15,-13-34-7-15,26-3-6 0,-4-23-1 16,20-13 1-16</inkml:trace>
  <inkml:trace contextRef="#ctx0" brushRef="#br3" timeOffset="150067.5833">5298 9771 82 0,'-9'-21'37'16,"2"10"-2"-16,-6-2 2 15,13 13-32-15,-18-11 0 16,18 11-1-16,-16 23-1 15,11 5 1-15,-2 5-1 16,1 15 0-16,0 5-1 16,2 9 1-16,-3 3-2 0,2-2 1 15,2-2 0-15,0-10-3 16,1-7 2-16,2-13-2 15,0-13 2-15,0-18-1 16,13-9 0-16,-3-16 0 16,1-12 0-16,1-9 2 15,2-9-2-15,0-3 2 16,1-5-2-16,-2 1 0 15,-1 4 0-15,1 3 0 16,2 9 0-16,1 8 0 16,2 7 0-16,8 9-1 15,1 9 2-15,7 7-2 16,5 11 1-16,0 7 0 15,1 4 0-15,2 6 0 0,-6 4 0 16,-6 2-1-16,-7 6 1 16,-10 2 0-16,-11 2 0 15,-10 0 0-15,-12 2 0 16,-6-5 0-16,-13 1 0 15,-5-7 0-15,-2-4 0 16,0-6 0-16,1-4 0 16,3-6 0-16,5 0 0 15,2 3 0-15,10 5 0 16,1 11 0-16,5 13-1 15,-3 14 1-15,2 13-1 16,-6 13 1-16,2 8-2 16,0 1 1-16,6-1-5 0,-1-19-3 15,19 0-22-15,-5-29-4 16,21-9-1-16,4-28-5 15</inkml:trace>
  <inkml:trace contextRef="#ctx0" brushRef="#br3" timeOffset="150702.6197">6351 9772 89 0,'-16'0'37'0,"-14"-1"1"16,1 12 1-16,-14-4-30 16,-1 20-3-16,-3 1-2 15,3 13 1-15,-3 0-2 16,10 4-1-16,8-3 0 0,11-4 0 15,10-8-1-15,16-8 1 16,9-14-1-16,14-11 0 16,10-13 0-16,6-9-1 15,5-8 1-15,1-8 0 16,-6 0-1-16,-3-2 0 15,-10 3 1-15,-7 5-1 16,-9 10 0-16,-9 7 0 16,-9 18 0-16,0 0 1 15,-8 13-1-15,0 11 0 16,0 9 0-16,0 5-1 15,4 4 0-15,3 2 0 16,9-4-2-16,6-12-2 16,13-1-1-16,-1-23-6 0,23 6-10 15,-12-34-6-15,20 11-2 16,-15-27-3-16,7 6-5 15,-9-13 3-15</inkml:trace>
  <inkml:trace contextRef="#ctx0" brushRef="#br3" timeOffset="150853.6283">6767 9857 5 0,'12'-44'17'16,"3"21"6"-16,-21-7 5 15,6 30 4-15,-13-14 5 16,3 28 1-16,-10 5-1 15,2 13-34-15,-1 7-1 16,6 8-1-16,2 4-1 16,3-1 0-16,4-2-1 15,6-12-2-15,9-4-5 16,-11-32-23-16,29 7-6 15,-12-26-1-15,10-8-1 0</inkml:trace>
  <inkml:trace contextRef="#ctx0" brushRef="#br3" timeOffset="151604.6713">6781 9470 104 0,'-16'0'39'0,"16"13"2"15,0-13-4-15,10 21-35 16,10-7-1-16,8 3 0 15,5 3 0-15,4 5 0 16,-1 6 0-16,-3 3 0 16,-7 10 0-16,-5 5 0 0,-10 3 0 15,-6 1 0 1,-9 3-1-16,-2-3 1 0,-4-8 0 15,-1-6 0-15,1-10 0 16,3-9 0-16,7-20 1 16,0 0-1-16,0 0 0 15,12-33 0-15,0 5 0 16,2-5 0-16,3-6-1 15,3-4 1-15,0 1-1 16,-2 2 0-16,4 4 0 16,-1 5 0-16,3 6-1 15,-2 4-2-15,6 7 0 16,0 4-2-16,8 11-5 15,-8-11-8-15,18 21-7 16,-17-17-5-16,16 17-5 16,-15-11-2-16,10 7 0 0,-10-4 34 15,-6 0 5-15,4 5 10 16,-28-8 8-16,30-3 5 15,-26-7 7-15,6 9 4 16,-11-11 2-16,1 12-33 16,-8-11 1-16,8 11-2 15,-25 4 1-15,7 8 0 16,-5 3-2-16,-2 9 0 15,1 1 0-15,4 3 0 16,3-1 0-16,8-2-1 16,9-8-1-16,10-4 0 15,15-7-1-15,10-5 0 16,11-2 0-16,2-3 1 0,3 7-1 15,-2 1 0-15,-11 10 0 16,-10 10 0-16,-19 12 1 16,-18 5-1-16,-15 7 0 15,-14 4 1-15,-7 1-1 16,-3-7-2-16,0-2-1 15,5-16-4-15,20 0-6 16,-1-29-8-16,24 1-5 16,4-18-7-16,25-3-1 15,-5-20-7-15,20-7 1 16</inkml:trace>
  <inkml:trace contextRef="#ctx0" brushRef="#br3" timeOffset="152821.7409">10941 9568 71 0,'-4'-34'36'0,"-1"0"-2"15,-11-7 3-15,-1 3-31 16,-13-6 0-16,-2 11 0 15,-15-5 0-15,-3 13-1 16,-10 3-1-16,-1 14 0 16,-11 6-1-16,0 13 0 15,-5 10-1-15,-1 12 1 16,-7 10-2-16,0 7 1 15,-1 10 0-15,-1 7 0 16,1 4 0-16,-1 5 0 16,3 7 0-16,4 3 0 0,5 4 0 15,6 1-1-15,9-2-2 16,9-1 2-16,5-3-2 15,14-5 2-15,9-5-2 16,12-6 1-16,10-7-1 16,11-6 2-16,9 0-1 15,8-5 0-15,10-5 0 16,9-4 1-16,7-2-1 15,5-6 0-15,12-2 0 16,3-5 0-16,10-5 0 16,2 0 1-16,6-7-1 15,0-4-2-15,7-4 2 16,0-3 0-16,3-4 0 0,0-6 0 15,1-4 1-15,-1-3-1 16,0-6 0-16,-3-2 1 16,-3-5 0-16,-5-5-1 15,-4-5-1-15,-8-3 1 16,-6-7 0-16,-3-3-1 15,-8-5 1-15,-7-1 0 16,-6-5 0-16,-11-3-2 16,-2-3 3-16,-10-2-1 15,-7-5 1-15,-6-4-1 16,-4-5 1-16,-3-3-2 15,-1-4 3-15,-6-2-2 16,-1 0 0-16,-4 2-2 16,-7 2 2-16,-1 9-1 0,-17 9 0 15,-8 10 0-15,-14 13 1 16,-12 14 0-16,-13 11 0 15,-13 9 1-15,-11 10-1 16,-3 7 0-16,5 5-1 16,2 2-1-16,18 6-4 15,6-8-5-15,33 20-9 16,2-20-5-16,44 24-5 15,-4-15-2-15,39 14-3 16,-3-9-3-16,22 0 1 16</inkml:trace>
  <inkml:trace contextRef="#ctx0" brushRef="#br3" timeOffset="154240.8218">12431 9765 76 0,'-7'-22'36'15,"2"6"-1"-15,-7-5 2 16,8 5-31-16,-11-4-1 15,1 8 0-15,-6-1-1 16,0 7 0-16,-11 3-1 0,1 3 1 16,-8 2-1-16,0 5 0 15,-8-1-1-15,0 4 0 16,-1 0 1-16,-1 4-1 15,2 2 0-15,-1 3 0 16,0 3-1-16,5 4 1 16,3 3-1-16,4 5 1 15,3 1-1-15,4 3-1 16,3 2 1-16,7 0-1 15,4 0 0-15,0 1 1 16,5-2-1-16,0 5-1 16,-1-3 1-16,1 4 0 15,-5 0-1-15,0 1 2 16,0 2-2-16,-1-2 2 15,3-4-2-15,5 0 2 16,3-4 0-16,8-5-1 0,5-4 0 16,5-3 0-16,4-3 0 15,3-4 1-15,3 3-2 16,1-3 2-16,0 0-1 15,0 2 0-15,-7 2 0 16,5 0 0-16,-3 0 0 16,-3-2 0-16,2 0 0 15,-1-3 0-15,3 1 1 16,4-4-1-16,2 0 0 15,7-4 0-15,3-1 0 16,5 1 0-16,6-4 0 16,3 3 0-16,3-3 0 0,1 0 0 15,2-2 0-15,-2-3 0 16,4-6 0-16,-1-3 0 15,-1-2 0-15,6-6 1 16,0-1-1-16,4-3 0 16,1-1 0-16,-1-2 0 15,-3 2 0-15,-1 1 0 16,-8-1 0-16,-3-1 0 15,-8-2 0-15,-5-4 0 16,-7-3 0-16,-2-6 0 16,-6-4 0-16,3-7 0 15,-6-2 1-15,1-6-1 16,-1-2 1-16,-2-2-1 15,-2 2 1-15,-3 1-1 16,-1 1 1-16,-3 4-1 0,-3 0 1 16,-4 3-2-16,-1 4 1 15,-4-2 0-15,-2 2 0 16,-2-2 0-16,-1 2 0 15,-2-1 0-15,-3 5 1 16,2 1-1-16,-6 3-1 16,-1 4 0-16,-1 5 1 15,-3 5-1-15,-8 2 0 16,-1 5 1-16,-3 0-1 15,-5 2 0-15,-5 0 2 16,-1-1-1-16,-2-1 0 16,-2 0 0-16,0 0 1 15,-5 0-1-15,-1 4 0 16,-7 4 0-16,-2 6 0 0,-9 8 0 15,-8 10 0-15,-8 9 1 16,-10 10-1-16,0 8 1 16,2 4-2-16,11-1-1 15,14 3-6-15,13-19-4 16,35 5-5-16,5-30-4 15,47 4-6-15,3-33-1 16,38 9-3-16,-6-27 0 16,23 1 3-16,-1-10 3 15</inkml:trace>
  <inkml:trace contextRef="#ctx0" brushRef="#br4" timeOffset="170038.7256">778 12007 64 0,'0'0'34'16,"0"0"1"-16,21-15-1 15,-6 0-29-15,22 0-2 16,7-7 0-16,8 1 1 0,5-2-2 16,4 3 2-16,-4 3-3 15,-2 3 1-15,-10 6-2 16,-9 7 3-16,-13 8-3 15,-13 7-2-15,-11 6 3 16,-13 6-3-16,-10 4 2 16,-7 3-1-16,-8 3 2 15,-1-1-3-15,3-5 2 16,4-5 0-16,11-3 0 15,12-7 1-15,10-15-1 16,20 9 0-16,10-12 1 16,7-4-1-16,5-1 1 15,4 1-1-15,-2 2-1 16,-6 4 1-16,-5 7-1 0,-10 9 1 15,-13 10 0-15,-9 10 0 16,-11 5 0-16,-9 7 1 16,-10 3 0-16,-4 1 2 15,-5-4-2-15,2-3 1 16,1-7-3-16,6-11-2 15,10-3-4-15,0-19-29 16,19-4 2-16,11-13-4 16,14-6 2-16</inkml:trace>
  <inkml:trace contextRef="#ctx0" brushRef="#br4" timeOffset="170507.7525">1437 11564 65 0,'-75'-9'34'15,"-3"6"0"-15,-7-1-2 16,0 13-26-16,-2 0-1 15,8 14 0-15,-3 5 0 16,9 19 1-16,1 7-1 16,16 17-2-16,10 11 0 15,14 13-1-15,12 6 0 16,12 5 1-16,21-4-4 0,12-4-1 15,18-4 1-15,14-11 0 16,21-18 0-16,10-18-1 16,14-23 1-16,8-21-1 15,6-22 2-15,3-25 0 16,-6-21 1-16,-7-13 0 15,-19-14 0-15,-19-8 0 16,-26-7 1-16,-23 1-1 16,-24 0 0-16,-27 1 0 15,-19 9-2-15,-18 8 2 16,-11 15-2-16,-14 21 0 15,-3 29-3-15,-9 14-22 16,11 41-12-16,0 11 1 16,17 21-3-16,10 2-2 0</inkml:trace>
  <inkml:trace contextRef="#ctx0" brushRef="#br4" timeOffset="215828.3446">2208 11778 35 0,'9'-12'32'0,"1"0"0"15,-4-3 1-15,8 7-20 16,-13-8-3-16,10 9-3 15,-9-3-1-15,-2 10 1 16,0 0-2-16,8 16 0 16,-13 3-2-16,1 15 2 15,-8 4-2-15,-1 13-1 16,-2 6 0-16,-2 12-2 15,-3 5 2-15,2 5-3 0,2-1 3 16,3-4-3-16,6-8 2 16,8-8 1-16,8-13-1 15,11-16 0-15,11-22 0 16,11-17 1-16,9-19-1 15,8-13-1-15,2-10 1 16,3-9 0-16,-5-4-1 16,-3-2 0-16,-8 4 1 15,-7 9-2-15,-9 9 1 16,-10 12 0-16,-5 11-1 15,-7 12 1-15,-10 10 0 16,5 30 0-16,-9 5 0 16,-3 11 0-16,3 7 0 15,-1 6 0-15,5-3 1 0,5-2 0 16,5-10-1-16,7-12 1 15,8-10 0-15,4-16 1 16,2-18-1-16,5-12 0 16,-1-13 1-16,-2-10-1 15,-3-9-1-15,-2-8 0 16,-6-3 0-16,-2-1 1 15,-3 6-3-15,-6 5 1 16,-1 12-3-16,-3 7 1 16,2 16-4-16,-4 4-4 15,11 25-28-15,-16-7 0 16,30 35 0-16,-15-9 1 15</inkml:trace>
  <inkml:trace contextRef="#ctx0" brushRef="#br4" timeOffset="216264.3696">3564 12112 78 0,'-30'11'40'0,"-12"-3"-2"15,4 13 2-15,-6-2-34 16,6 11-1-16,0 2-1 16,9 2-1-16,4 2-1 15,13-3 0-15,9-1 0 0,14-6-2 16,11-5 1-16,7-10-1 15,9-8 1-15,1-9-1 16,6-10 0-16,-3-7 1 16,-1-11-1-16,-7-2 0 15,-5 0 0-15,-4-2 1 16,-9 3-1-16,-5 5 0 15,-4 7 0-15,-4 9-1 16,-3 14 1-16,0 0 0 16,-10 21-1-16,4 2 1 15,0 8-1-15,3 0 0 16,5 3-2-16,2-8 0 15,11-2-2-15,4-20-5 16,25-2-28-16,-7-23-1 16,17-5-1-16,-4-20 1 0</inkml:trace>
  <inkml:trace contextRef="#ctx0" brushRef="#br4" timeOffset="216452.3803">4258 11561 75 0,'-19'22'39'16,"2"26"0"-16,-12 8 0 15,6 23-30-15,-10 4-4 16,8 8-2-16,0 0-2 16,7-4-3-16,10 3-7 15,-6-20-28-15,21-4-1 16,-6-15 0-16,9-9-3 15</inkml:trace>
  <inkml:trace contextRef="#ctx0" brushRef="#br4" timeOffset="216663.3924">3964 12060 65 0,'-11'13'42'15,"-3"-3"-1"-15,19 6 0 16,-5-16-15-16,29 14-25 15,5-11 0-15,12-5-4 16,13 2-4-16,-3-16-26 16,19 8-7-16,-4-12 0 15,6 6-2-15</inkml:trace>
  <inkml:trace contextRef="#ctx0" brushRef="#br4" timeOffset="217331.4306">4516 12173 79 0,'-24'23'41'16,"14"3"0"-16,3-17 0 16,17-5-30-16,9-4-7 15,13-6-2-15,5-3 0 16,9-7-1-16,1-3-1 15,-1-4 1-15,-2-2-1 16,-8 1-1-16,-9-1 1 16,-9 0 0-16,-12 3-1 0,-11 1 1 15,-12 8 0-15,-9 5 0 16,-7 6 0-16,-8 12 1 15,-4 8 0-15,-1 11 1 16,2 5-1-16,8 10 1 16,8-1-1-16,13 2 1 15,13-7-1-15,18-6 0 16,18-10-1-16,11-13 0 15,14-9 0-15,7-11 0 16,3-10-1-16,7-7 0 16,-7-5 1-16,-6 0-1 15,-10-2 1-15,-10 6-1 16,-12 5 1-16,-10 5 0 15,-8 11 0-15,-13 8 0 0,-5 17 0 16,-7 9 0-16,-4 7 0 16,-2 9 0-16,-1 3 1 15,3-1-1-15,1-3 1 16,8-4 0-16,5-11 0 15,5-13 0-15,10-13 0 16,3-12 0-16,5-15 0 16,2-9-1-16,-2-11 1 15,2-5 0-15,-4 0 0 16,0-1-1-16,-4 5 0 15,-2 6 0-15,-4 11 0 16,1 6 0-16,0 10 0 16,1 6-1-16,2 9-2 0,1 1-2 15,14 12-7-15,-9-15-11 16,19 14-19-16,-6-7 0 15,14 4-2-15,-7-6 2 16</inkml:trace>
  <inkml:trace contextRef="#ctx0" brushRef="#br4" timeOffset="225150.8779">2513 12848 10 0,'0'0'21'0,"-17"-1"1"16,17 1-15-16,-15 3 1 15,15-3 1-15,0 0 3 16,-12-4 0-16,12 4 0 15,0 0-1-15,25-5 0 16,-19-5-2-16,11 9 0 16,-7-7-3-16,9 7-1 15,-4-3-2-15,2 4 0 0,-1 1-2 16,4 3-1-16,-1-1 0 15,2 1 1-15,1-1-1 16,2-2 0-16,3-2 0 16,3-2 0-16,2-3 1 15,3 0-1-15,1-1 1 16,3 0-1-16,1 0 1 15,0 4-1-15,-1 0 0 16,2 4 0-16,0 2 0 16,1 1 0-16,1-1 0 15,2 2 0-15,-1-3 1 16,4-1-1-16,-1-1 0 15,2-3 0-15,0-3 0 16,-1 1 0-16,3-3 1 0,-1 1-1 16,-1 2 0-16,0-1 0 15,-2 2 0-15,3 2 0 16,0 1 0-16,1 0 0 15,-2 0 0-15,2-2 0 16,0-1 0-16,0 0 0 16,0-2 1-16,-1 0-1 15,0-1 1-15,-1-1-1 16,-2 1 1-16,1 1-1 15,-2 2 1-15,-2 1-1 16,-1 2 0-16,1 1 0 16,-2 0 0-16,-1 1 0 15,1-2 0-15,-2 0 1 16,1-2-1-16,2 0 0 0,-3-2 1 16,2-2-1-16,0 2 1 15,-4-2 0-15,-1 1-1 16,-2 0 1-16,-5 0-1 15,-3 3 0-15,-5 3-1 16,-8-1 0-16,-3 4-1 16,-11-3-4-16,13 9-24 15,-13-9-5-15,0 0-2 16,-13 3 2-16</inkml:trace>
  <inkml:trace contextRef="#ctx0" brushRef="#br4" timeOffset="226015.9273">6392 12075 57 0,'11'-15'36'0,"-11"15"-1"15,0 0 0-15,0 0-31 16,-5 34 1-16,-6 1-1 15,1 10 1-15,-4 2-3 16,1 5 0-16,3-4-1 16,2-4-2-16,9 0-7 15,-6-21-27-15,18-8 0 16,1-20-3-16,13-11 2 15</inkml:trace>
  <inkml:trace contextRef="#ctx0" brushRef="#br4" timeOffset="226195.9376">6496 11689 76 0,'-24'7'37'16,"-4"4"-3"-16,8 5 2 15,7-1-39-15,13-15-3 16,18 29-11-16,6-22-17 15,10 2-2-15,5-5 2 16,11 6 0-16</inkml:trace>
  <inkml:trace contextRef="#ctx0" brushRef="#br4" timeOffset="226511.9557">6883 11950 68 0,'-22'17'39'16,"6"4"-2"-16,-13-6 1 15,9 4-30-15,-7-6-3 16,11 2-1-16,2-2-2 15,7 0 0-15,7-13-1 16,15 17 0-16,7-12-1 16,9-2 0-16,3 3 1 15,2 0-1-15,0 3 0 16,-2 2 0-16,-9 4 1 15,-9 7-1-15,-11 4 0 16,-14 5 1-16,-10 5-1 16,-7-1 1-16,-8 3-2 15,-4-4 1-15,1-1-1 0,2-10-2 16,7-1-4-16,-3-19-25 15,19-1-5-15,6-15-2 16,16-5 0-16</inkml:trace>
  <inkml:trace contextRef="#ctx0" brushRef="#br4" timeOffset="227331.0026">7901 12013 58 0,'12'-8'37'0,"-12"8"-1"15,0 0 0-15,0 0-28 16,0 0-3-16,-25 25 0 0,14 1 0 15,-9 5-2-15,3 13 0 16,-5 1 0-16,1 6-1 16,1-4 0-16,4-2 0 15,2-7-1-15,9-8 0 16,5-14 0-16,0-16 0 15,21-11 0-15,1-17-1 16,4-10 1-16,4-9-1 16,1-9 1-16,-1 0-1 15,-3-1 0-15,-2 3 0 16,-5 7 1-16,-2 10-1 15,-7 9 0-15,-3 12 0 16,-8 16 1-16,0 0 0 0,0 0-1 16,12 28 1-16,-11-3-1 15,5 4 1-15,3 3 0 16,5-1-1-16,4-3 0 15,7-4 0-15,4-8 0 16,4-6 1-16,9-8-1 16,0-7 0-16,3-8-1 15,-1-8 1-15,-2-1 0 16,-6-3 0-16,-4 3 0 15,-9 0-1-15,-9 6 1 16,-14 16 0-16,0 0 0 16,0 0 0-16,-12 17 0 15,-1 8 1-15,-4 2-2 16,7 4 1-16,2 1-1 0,7-3 0 15,11-5-2-15,5-8-2 16,16 1-3-16,-3-23-12 16,24 14-14-16,-10-20-5 15,8 5 1-15,-5-10 0 16</inkml:trace>
  <inkml:trace contextRef="#ctx0" brushRef="#br4" timeOffset="227714.0243">8936 11955 43 0,'-4'-15'37'0,"4"15"1"15,-15-10 0-15,1 24-14 16,-14-3-15-16,9 16 0 16,-15 2-3-16,3 12-1 15,-2-3-1-15,6 7 0 0,2-6-2 16,10 0 0-16,9-10 0 15,12-8-1-15,13-13 0 16,11-12 0-16,10-11-1 16,9-10 0-16,3-5 0 15,1-9 0-15,-2 1-1 16,-8-3 1-16,-7 8-1 15,-10 0 0-15,-9 12 1 16,-12 3-1-16,-5 18 1 16,-13-7 0-16,-1 17-1 15,-2 8 1-15,1 4-1 16,0 8 1-16,5 5-2 15,6 3-1-15,10 1-1 16,2-8-3-16,20 9-13 0,-8-27-11 16,20 5-7-16,-2-16-1 15,7-5 1-15</inkml:trace>
  <inkml:trace contextRef="#ctx0" brushRef="#br4" timeOffset="228090.046">9399 11965 73 0,'0'0'39'16,"-30"-15"0"-16,11 29 1 15,-8-1-31-15,2 19-2 16,0 5-3-16,5 5 0 16,5 1-1-16,9 1-1 15,8-11 0-15,12-10-1 0,11-14 0 16,9-16 1-16,8-18-1 15,6-13-1-15,1-10 2 16,1-12-2-16,-3-7 1 16,-6-2 0-16,-1 1-1 15,-9 3 1-15,-6 12-1 16,-11 15 1-16,-8 13-1 15,-6 25 2-15,-15 9-1 16,-6 26-2-16,-8 15 1 16,-3 15 0-16,2 5-1 15,3 8 0-15,7-4-1 16,11-4-3-16,16-12-1 15,8-18-5-15,29 5-15 16,-10-35-8-16,20 3-4 0,-6-26-4 16,5-3 3-16</inkml:trace>
  <inkml:trace contextRef="#ctx0" brushRef="#br4" timeOffset="228427.0652">9895 12004 82 0,'-12'14'41'15,"-3"-2"-1"-15,14 11 1 16,-4-6-31-16,20-1-6 15,12-5-1-15,8-2 0 16,7-8-1-16,10-3 0 16,0-8-1-16,1-5 0 15,-4-2-1-15,-8-4 0 16,-10-3 0-16,-11 0 0 15,-13 1-1-15,-15 1 1 0,-13 7-1 16,-8 6 1-16,-13 9 1 16,-6 7-1-16,-5 9 1 15,4 10 0-15,4 7 0 16,9 5 1-16,13 1-2 15,11 0 1-15,20-4-3 16,17-8-2-16,29 6-8 16,2-31-12-16,41 14-10 15,3-24-6-15,28 0-3 16,7-14 1-16</inkml:trace>
  <inkml:trace contextRef="#ctx0" brushRef="#br4" timeOffset="228983.0971">11691 11606 65 0,'-11'-28'37'16,"-1"9"1"-16,-13-4-1 15,4 21-29-15,-14 1 1 16,2 19-3-16,-10 9 0 16,0 16 0-16,-2 9-2 15,0 13-2-15,1 8 1 16,4 6-1-16,5 3-1 15,11-1 0-15,7-6-1 0,9-10-3 16,11-6 0-16,5-16-1 16,12-9-3-16,-4-24-7 15,20 2-17-15,-16-24-8 16,6-2 0-16,-15-17-1 15</inkml:trace>
  <inkml:trace contextRef="#ctx0" brushRef="#br4" timeOffset="230200.1667">11179 12047 82 0,'-16'-5'40'15,"2"-4"0"-15,14 9 0 16,14-8-33-16,13 5-3 16,10-8 0-16,14 2-1 15,3-1 0-15,7-2-1 0,0 2-1 16,-3 4 0-16,-6 2-1 15,-7 10 1-15,-12 2-1 16,-14 12 0-16,-9 3 0 16,-10 8 1-16,-11 4-1 15,-4 3 0-15,-3 0 0 16,-3 0 0-16,1-5 0 15,3-5 1-15,4-7-1 16,5-7 0-16,8-14 0 16,0 0 0-16,23-26 0 15,-3-3 0-15,4-10 0 16,6-6 1-16,1-3-1 15,2-4 0-15,-5 5 0 0,-4 7 0 16,-5 7 0-16,-2 10 0 16,-7 9 0-16,-10 14 0 15,15-3 0-15,-15 3 0 16,18 18 0-16,-7-5 0 15,7-1 0-15,6 0 0 16,7-1 0-16,4-4 0 16,4-4 0-16,7-3 0 15,-4-3 0-15,-3-2 0 16,-3-2 0-16,-9 0 0 15,-9 0 0-15,-18 7 0 16,0 0-1-16,-14-4 2 16,-13 12-2-16,-7 7 2 15,-6 5-1-15,-4 5 0 0,0 7 1 16,4 2-1-16,7 4 1 15,8-1-1-15,12-1 1 16,13-6-1-16,14-6 1 16,11-6-1-16,13-9 0 15,8-11 0-15,5-9 0 16,2-9-1-16,-2-5 1 15,-7-7-1-15,-6-4 0 16,-10-1 0-16,-7 0 0 16,-11 0 0-16,-6 5 1 15,-4 5-1-15,-5 4 1 16,0 5 0-16,0 7 0 15,5 11 0-15,0 0 0 16,0 0 1-16,18 4-1 0,-2 4 1 16,5 0-1-16,6 1 1 15,3-2-1-15,1-1 1 16,-1-1-1-16,-5 0 1 15,-2 0-1-15,-5 3 1 16,-4 2-1-16,-10 8 0 16,-8 5 0-16,-6 3 0 15,-7 7 0-15,-3 2 1 16,-2 0-2-16,1 0 2 15,2-8-2-15,6-7 2 16,8-9-1-16,5-11 0 16,25-16 0-16,-1-7 1 15,5-8-1-15,5-5 0 0,1-3 1 16,0 0-1-16,-5 3 0 15,-7 8 0-15,-8 7 0 16,-3 6 0-16,-12 15 0 16,0 0 0-16,0 0 0 15,-3 19 0-15,-1-2 0 16,1 2 1-16,7-1-1 15,5-3 1-15,9-8-1 16,11-4 0-16,4-9 1 16,10-6 0-16,3-4 0 15,2-7-1-15,-1 0 1 16,-4 0-1-16,-7 2 1 15,-8 4-1-15,-8 8 0 16,-20 9 0-16,9 7 0 0,-17 10-1 16,-5 9 1-16,-3 6-2 15,1 7 0-15,-2 1-3 16,7 6-5-16,-4-17-7 15,21 14-4-15,-14-33-6 16,26 14-2-16,-19-24-4 16,25 0-1-16,-3-14-4 15</inkml:trace>
  <inkml:trace contextRef="#ctx0" brushRef="#br4" timeOffset="232363.2904">14107 11921 9 0,'0'0'27'16,"0"0"-2"-16,-5-11-5 16,5 11-3-16,0 0-3 15,0 0-2-15,-20-19-1 16,20 19-1-16,-17-4-1 15,7 8-1-15,-12-4-2 16,5 13 2-16,-9-3-3 16,4 9 0-16,-6 2-1 0,4 6 0 15,-3 0-1-15,11 4 1 16,3-3-2-16,8 2 1 15,8-4-1-15,9-3-1 16,13-8 1-16,10-3-1 16,4-10-1-16,6-6 1 15,1-8-1-15,1-9 0 16,-4-3-1-16,-5-8 0 15,-10-1 1-15,-10-5-1 16,-12 4 0-16,-10-3 0 16,-7 3 0-16,-8 5 3 15,-3 4-2-15,-2 9 2 16,1 6-2-16,1 6 1 15,4 6-1-15,6 9 1 0,7 3-1 16,9-2-2-16,9 3 2 16,8-1-2-16,11-4 3 15,8-5-1-15,10-5 1 16,7-6-1-16,2-4 1 15,1-3-1-15,-6-2 1 16,-1 4 2-16,-14 2-2 16,-7 6 0-16,-13 6 0 15,-11 9 0-15,-16 7-1 16,-7 11 2-16,-11 7-1 15,-5 3-3-15,-4 1 3 16,1 2 0-16,4-5 0 16,8-8 0-16,6-9 0 15,16-21 1-15,16 1-1 0,11-21 0 16,12-7 0-16,7-15 0 15,6 0 0-15,0-7 0 16,-1 0-1-16,-3 6 3 16,-10 8-3-16,-6 13 3 15,-9 13-3-15,-10 13 0 16,-8 13 0-16,-10 11 0 15,-2 14 0-15,-6 4-2 16,0 7 1-16,1-1-3 16,6-1 2-16,3-8-3 15,13-3-2-15,1-25-10 16,27 10-6-16,-16-30-7 15,28 5-2-15,-18-25-6 0,13 4 0 16,-9-18 2-16</inkml:trace>
  <inkml:trace contextRef="#ctx0" brushRef="#br4" timeOffset="232716.3106">15074 11940 92 0,'-3'19'39'0,"-6"-5"2"15,20 6-1-15,3-10-37 16,12-2 1-16,11-8-2 15,9-2 1-15,2-6-2 16,2-6 1-16,-1-1-1 16,-6-6-1-16,-10 0 0 15,-12 3 1-15,-12-4-1 0,-10 6 2 16,-14 0-2-16,-8 9 3 15,-13 5-3-15,-7 5 1 16,-5 9 0-16,-3 6 0 16,2 10 0-16,3 3-3 15,13 6 3-15,8-5-2 16,19 0 1-16,14-6-1 15,22-3-3-15,12-11-3 16,20 7-7-16,2-24-8 16,35 14-8-16,-10-19-4 15,24 10-7-15,-4-10 0 16,12 4 2-16</inkml:trace>
  <inkml:trace contextRef="#ctx0" brushRef="#br4" timeOffset="233295.3437">16517 11951 70 0,'6'-21'38'15,"1"3"-1"-15,-15-3 2 0,-1 5-34 16,-7-3 0-16,-3 10 2 16,-8 5-3-16,-3 8-1 15,-6 8 1-15,2 11 0 16,-2 4-1-16,3 7 0 15,2 3 0-15,8-2-3 16,8-2 2-16,10-5-1 16,14-10 0-16,10-7 0 15,13-13 0-15,8-9-1 16,8-8 0-16,8-6 1 15,-4-6-1-15,0-2 0 16,-5 0 0-16,-6 1 0 16,-9 9 0-16,-9 2 0 15,-11 10 0-15,-12 11 0 0,0 0 0 16,-3 12 0-16,-9 9 0 15,2 1 0-15,2 7-1 16,3-2 0-16,11 0 0 16,6-6-2-16,14-5-3 15,3-20-8-15,27 8-8 16,-14-31-7-16,24 7-3 15,-11-24-8-15,12 0 2 16,-11-14 1-16</inkml:trace>
  <inkml:trace contextRef="#ctx0" brushRef="#br4" timeOffset="233497.3553">17283 11304 92 0,'-21'7'40'16,"2"34"1"-16,-9 7-2 0,3 15-32 15,-5 12-3-15,3 7-2 16,0 0-1-16,4 1-2 15,4-6 0-15,6-7-4 16,10-3-3-16,-5-20-10 16,17 1-11-16,-14-22-9 15,14-8-2-15,-9-18 0 16,1-10 1-16</inkml:trace>
  <inkml:trace contextRef="#ctx0" brushRef="#br4" timeOffset="233956.3813">16922 11834 92 0,'-10'-4'41'0,"24"15"-1"0,0-8 0 16,19 2-37-16,6-5-1 16,17 0-1-16,10-5 0 15,8 0 2-15,2-3-2 16,-4 1 2-16,-2-2-3 15,-12 3 3-15,-11-1-3 16,-12 5 4-16,-18 1-4 16,-17 1 1-16,-10 9 0 15,-13 2-3-15,-11 4 3 16,-8 5-2-16,-1 8 2 15,-1 3-2-15,6 7 3 16,6 0-3-16,10 3 2 16,14-3 0-16,16-6 0 0,13-6 0 15,13-9 0-15,10-10-1 16,6-12 0-16,-1-8-1 15,-2-10 1-15,-2-10-2 16,-11 0 1-16,-8-8-1 16,-11 1 0-16,-11-4 2 15,-4 7-3-15,-6 5 2 16,-2 9-2-16,-3 2 1 15,11 21-4-15,-19-13-4 16,22 23-2-16,-3-10-9 16,12 19-10-16,-12-19-9 15,33 21 2-15,-10-14-1 16</inkml:trace>
  <inkml:trace contextRef="#ctx0" brushRef="#br4" timeOffset="234474.4111">17929 11884 88 0,'9'13'39'0,"-21"-7"1"16,3 10 1-16,-13-9-33 15,1 15-2-15,-1 1-3 16,0 5 0-16,2-1-1 16,4 3 0-16,3-6-1 15,7 1 0-15,5-9 0 16,1-16 0-16,16 7-1 15,3-19 0-15,4-7 0 16,2-7 0-16,-1-4 0 16,1-6-1-16,1 0 1 15,-2-3 0-15,-6 6 0 0,-2 7 3 16,-7 5-3-16,-1 10 3 15,-8 11-3-15,0 0 1 16,0 15-1-16,-3 3 1 16,-1 5-1-16,3-3-2 15,6 1 2-15,2-6-2 16,9-4 3-16,8-10-1 15,10-7 1-15,5-6-1 16,7-7 0-16,0-1 3 16,1-4-2-16,-4 1 2 15,-5 2-3-15,-9 9 4 16,-10 5-4-16,-19 7 0 15,7 17 1-15,-18 3-3 16,-5 7 1-16,1 2-3 0,1 8 1 16,-2-8-7-16,12 9 0 15,-3-14-2-15,20 5-3 16,-13-29-5-16,45 29-9 15,-17-29-6-15,22 5-5 16,4-6 4-16,15-2 3 16</inkml:trace>
  <inkml:trace contextRef="#ctx0" brushRef="#br4" timeOffset="235038.4434">19291 11899 74 0,'0'0'39'15,"-26"-5"-1"-15,15 7 1 16,-13-9-29-16,6 15-3 16,-9-2-2-16,6 10 0 0,-2 1-1 15,5 9-1-15,4-3-1 16,7 5 1-16,8-1-2 15,8-4 1-15,11-2-1 16,7-7 0-16,5-9 0 16,6-9-1-16,2-10 1 15,1-6-1-15,-6-6 0 16,-5-6 0-16,-7-3-1 15,-9 0 1-15,-8 1-1 16,-9 3 2-16,-10 8-2 16,-3 9 3-16,-4 7-4 15,-2 8 0-15,5 5 0 16,4 2-1-16,12 9-3 15,1-17-7-15,31 28-3 0,-4-34-15 16,26 7-7-16,2-15 0 16,16-1-2-16,2-10 2 15</inkml:trace>
  <inkml:trace contextRef="#ctx0" brushRef="#br4" timeOffset="235285.4575">20062 11339 95 0,'-24'-35'39'0,"4"17"1"15,-11 7-2-15,2 24-33 16,-6 13 0-16,-2 19-1 16,-5 12-1-16,1 11 2 15,-2 11-3-15,5 4-1 0,4 1 0 16,5-3-2-16,9-7 0 15,10-10-3-15,12-8-2 16,2-18-8-16,20-3-6 16,-24-35-16-16,31 13-3 15,-21-28-2-15,2-1 2 16</inkml:trace>
  <inkml:trace contextRef="#ctx0" brushRef="#br4" timeOffset="235436.4662">19562 11815 113 0,'-13'-14'43'0,"5"-5"-2"16,24 9 0-16,10-1-38 15,9-3-4-15,16 8-5 0,-2-6-7 16,17 13-8 0,-15-10-21-16,8 10 0 0,-14-5-3 15,6 10 3-15</inkml:trace>
  <inkml:trace contextRef="#ctx0" brushRef="#br4" timeOffset="237119.5624">21685 11678 91 0,'-13'3'38'16,"-13"0"0"-16,1 13 3 0,-14 7-37 15,-2 11-1-15,-8 9 1 16,-6 9-2-16,-3 3 0 15,-1 4-2-15,4-3 1 16,4-5-5-16,15-9 1 16,8-13-1-16,19-8-2 15,9-21-5-15,19-5-5 16,-1-23 0-16,20 3 3 15,-8-17 4-15,4 2 4 16,-10-7 2-16,-1 1 5 16,-4 11 9-16,-19-5 4 15,5 21 4-15,-16-3-6 16,11 22 0-16,-15-1-4 15,12 17-2-15,-1 3-2 0,10 5-5 16,8 1 2-16,12-2-5 16,9 0 1-16,10-8-4 15,14-1-1-15,1-14-11 16,24 11-10-16,-16-21-5 15,13 6-4-15,-15-13-2 16,3 2 1-16</inkml:trace>
  <inkml:trace contextRef="#ctx0" brushRef="#br4" timeOffset="237562.5878">22036 11793 105 0,'-29'9'40'0,"5"13"-3"16,-8-7 3-16,16 11-36 15,-3-4 0-15,12 3-4 16,5-2 3-16,12-6-4 0,9-6 2 15,9-5 0-15,9-9 0 16,8-7-1-16,3-4 1 16,-1-7-1-16,1-5 0 15,-5-3 2-15,-5-1-3 16,-4 2 3-16,-8 2-3 15,-7 5 3-15,-6 4-2 16,-13 17 2-16,0 0-2 16,0 0 0-16,0 30 1 15,-13 9-4-15,-6 10 4 16,-4 16-3-16,-2 11 3 15,-7 11-2-15,1-1 1 16,-1 1-2-16,-1-6 2 16,2-7 0-16,1-11 0 0,0-14-1 15,4-15 1-15,2-17-2 16,2-13 1-16,2-15-1 15,5-10-2-15,2-11 0 16,12-6-4-16,-3-20-8 16,22 12-8-16,-11-21-5 15,28 19-3-15,-9-11-7 16,14 14 2-16,-1-1 1 15</inkml:trace>
  <inkml:trace contextRef="#ctx0" brushRef="#br4" timeOffset="238117.6195">22847 11887 60 0,'15'-18'40'0,"-15"-6"-3"16,-2 8 4-16,-18-11-17 15,4 15-14-15,-11 0-5 16,0 12 2-16,-7 7-3 15,-3 8-2-15,-3 6 1 16,2 4-2-16,4 2 1 16,5 3-2-16,9-1 2 15,12-9-4-15,12-2 3 16,12-8 0-16,12-8-1 15,8-5 0-15,8-7 0 16,2-7 0-16,4-7-1 16,0-2 3-16,-6-4-2 0,-1 2 2 15,-9 3-3 1,-7 4 3-16,-6 4-2 0,-6 6 2 15,-15 11-2-15,11 8 0 16,-12 8 0-16,-4 7-2 16,-6 9 2-16,1 3-3 15,-4 8 3-15,-2 4-2 16,-6 6 2-16,-1 3-2 15,-2 0 2-15,0 2 0 16,-5-3 0-16,-1-2 2 16,2-4-2-16,-2-8 1 15,-1-7-1-15,1-10 1 16,-1-11 0-16,2-9-1 15,3-8 0-15,3-9-2 0,6-8-1 16,2-10-2-16,14-1-5 16,-2-20-9-16,27 15-3 15,-9-21-7-15,26 22-2 16,-12-14-3-16,21 14-4 15,-6-3 1-15</inkml:trace>
  <inkml:trace contextRef="#ctx0" brushRef="#br4" timeOffset="238816.6595">23077 11884 100 0,'0'0'41'0,"-19"10"1"16,19-10-2-16,15 6-36 0,8-7-1 15,7-2-1-15,13-1 0 16,6-5-1-16,4 1 2 16,1-6-3-16,-3 0 3 15,-3-4-3-15,-12 0 2 16,-10-2-3-16,-13-1 2 15,-12 5-2-15,-10-1-1 16,-11 6 2-16,-9 6 0 16,-8 7 0-16,-4 8 1 15,-1 8 0-15,1 6-1 16,4 6 1-16,7 2-1 15,12 2 1-15,11-2-3 16,12-3 1-16,14-10-3 16,15-1 1-16,6-12-2 0,12-3-2 15,0-16-7-15,14 10-6 16,-19-27-7-16,18 17-3 15,-25-18-4-15,6 15 19 16,-15-9 12-16,-8 2 5 16,-4 13 11-16,-21-10 5 15,2 20 8-15,0 0 2 16,-16 19 8-16,-11-11-21 15,9 15-8-15,-9-1-2 16,7 3-4-16,1-2 1 16,5-4-2-16,6-5 2 15,8-14-1-15,8 10 0 16,9-16 0-16,8-4 0 15,3-6 0-15,6-9 0 0,4-1 2 16,4-2-2-16,2 1 2 16,-2 1-3-16,-3 4 2 15,-5 7-2-15,-4 5 2 16,-5 11-2-16,-5 12 0 15,-8 5-1-15,-8 6-2 16,0 9 0-16,-8-3-5 16,9 10-4-16,-13-17-9 15,18 18-4-15,-19-31-7 16,25 12-2-16,-16-22-8 15,0 0 2-15</inkml:trace>
  <inkml:trace contextRef="#ctx0" brushRef="#br4" timeOffset="239904.7217">3588 13305 67 0,'-7'-16'40'0,"7"16"-3"15,-27-21 3-15,7 22-33 16,-8-1-3-16,0 12 0 15,-2 2-2-15,-1 8 0 16,1 3 0-16,2 7-1 16,6 2 0-16,5 1 1 15,10 0-1-15,3-2 0 16,12-4 0-16,6-3 0 15,11-9-1-15,2-7 1 16,7-7-1-16,1-8 1 0,2-10-1 16,-1-7 0-16,-3-6 1 15,-1-4-1-15,-3-5 0 16,-4 1 0-16,-3 2 1 15,-5 6-1-15,-4 4 1 16,-5 10 0-16,-8 14-1 16,0 0 1-16,4 16-1 15,-10 10 0-15,-1 3 0 16,2 5 0-16,3 1-1 15,1-2 0-15,8-2-2 16,3-8-1-16,16-3-4 16,-3-22-10-16,27 7-8 0,-13-24-3 15,18 8-5-15,-9-17-5 16,3 2 1-16</inkml:trace>
  <inkml:trace contextRef="#ctx0" brushRef="#br4" timeOffset="240250.7415">4133 13317 72 0,'0'0'38'16,"-22"9"0"-16,10 7 0 15,-10 0-32-15,7 9-2 16,-2-2 0-16,5 6-1 16,-2-2 0-16,6 1-1 15,4-7 0-15,4 2-1 16,4-8 0-16,7-6 1 15,6-8-2-15,5-11 1 16,4-5 0-16,0-5-1 0,4-7 1 16,-1-5-1-16,-1 1 1 15,-5 3-1-15,-4 3 1 16,-4 7-1-16,-6 7 0 15,-9 11 1-15,11 8-1 16,-9 8-1-16,-4 10 1 16,5 2-2-16,3 6 0 15,2 0-2-15,8 3 0 16,1-11-3-16,19 5-6 15,-8-25-9-15,27 9-4 16,-18-26-5-16,18 4-7 16,-11-16 2-16</inkml:trace>
  <inkml:trace contextRef="#ctx0" brushRef="#br4" timeOffset="240596.7613">4705 13343 73 0,'-30'-14'39'0,"1"17"-1"16,-12-2-1-16,7 19-30 15,-6 2 0-15,11 14-2 16,2 2-2-16,9 3 0 15,8-8 0-15,13-3-1 16,12-13 0-16,13-10 0 16,8-15-1-16,8-14 0 15,4-14 0-15,5-11 0 16,-3-7 1-16,-6-7-2 15,-6-3 1-15,-8 2 0 16,-6 1 0-16,-9 10-1 16,-4 9 1-16,-8 12-1 0,-5 15 0 15,2 15-1-15,-21 20 1 16,6 17 0-16,-3 15-2 15,-1 6 0-15,4 10-3 16,-2-7-6-16,21 15-7 16,-10-27-8-16,30 8-4 15,-11-29-3-15,29 0-8 16,1-19 1-16</inkml:trace>
  <inkml:trace contextRef="#ctx0" brushRef="#br4" timeOffset="241444.8098">5780 12928 86 0,'0'0'38'0,"-1"-16"-1"15,2 28-10 1,-3 0-23-16,3 15-1 0,-2 9 0 16,1 13-1-16,-7 10-1 15,3 8 0-15,-4 6-1 16,0 3 0-16,1-4 0 15,-2-5-2-15,7-8-1 16,-3-16-4-16,17 0-12 16,-15-28-17-16,16-2-2 15,-13-13-1-15,17-17 1 16</inkml:trace>
  <inkml:trace contextRef="#ctx0" brushRef="#br4" timeOffset="241657.822">5635 13367 77 0,'-18'-4'39'16,"-4"-4"0"-16,22 8-1 15,-15-2-33-15,15 2-2 16,10-4-1-16,9 0 0 16,7-4-2-16,6 4 0 15,6 1-1-15,2-2-3 16,10 6-3-16,-7-10-5 15,15 14-13-15,-15-12-12 16,5 10-3-16,-7-13 2 16,4 5 1-16</inkml:trace>
  <inkml:trace contextRef="#ctx0" brushRef="#br4" timeOffset="242146.85">6209 13224 68 0,'-14'4'38'0,"-5"3"0"16,3 12 1-16,-7 1-31 15,7 6-4-15,-3-1-1 16,6 5 0-16,1-4-1 15,7 2 0-15,5-6-1 16,7-3 0-16,7-8 1 16,9-8-1-16,7-7-1 15,5-8 1-15,3-4-1 16,3-6 1-16,0-6-1 15,-2-1 0-15,-7 3 1 16,-8 1-1-16,-4 5 0 16,-8 6 0-16,-12 14 0 15,0 0 0-15,0 0 0 0,-4 29-1 16,-5-1 0-16,2 3 1 15,1 2 0-15,4 3-1 16,3-4 2-16,7-6-1 16,5-8 0-16,11-9 1 15,6-9 0-15,4-10-1 16,3-9 1-16,1-8-1 15,-3-6 1-15,-4-2 0 16,-6-1 0-16,-12-1 0 16,-3 5-1-16,-9 5 1 15,-3 4-1-15,-7 2 0 16,3 11-1-16,6 10-2 15,-9-10-1-15,9 10-6 16,21 4-10-16,-21-4-7 0,45 12-5 16,-19-9-8-16,19 9 1 15,-2-8 2-15</inkml:trace>
  <inkml:trace contextRef="#ctx0" brushRef="#br4" timeOffset="242460.8679">7188 13258 73 0,'-18'12'41'0,"-10"-5"-1"16,5 16 0-16,-14-2-32 16,17 10-3-16,-4 2-1 15,10 6-1-15,8-2 0 16,8 0-1-16,10-7-1 0,9-6 1 15,15-9-1-15,6-11-1 16,2-9 1-16,3-10-1 16,-4-11 0-16,-8-6-1 15,-6-4 1-15,-11-5-2 16,-13 2-1-16,-13-4 1 15,-8 9-3-15,-10 3-1 16,1 17-4-16,-16-7-9 16,16 31-9-16,-12-12-3 15,17 19-9-15,-1 0 1 16</inkml:trace>
  <inkml:trace contextRef="#ctx0" brushRef="#br4" timeOffset="243093.9041">8370 13315 58 0,'-4'-18'40'15,"-17"-4"-1"-15,1 8 1 16,-15-8-30-16,3 14-2 15,-7 1-3-15,3 13-1 16,-4 8-1-16,2 11-1 16,1 5 1-16,7 9-1 15,3 2-1-15,10 3 0 16,5-6 1-16,13-1-2 15,13-12 2-15,8-9-1 16,8-11 0-16,12-12 0 16,7-14 0-16,3-8-1 15,4-8 1-15,-4-9 0 16,-1-2-1-16,-7-1 1 0,-7 8-1 15,-8 3 0-15,-12 11 0 16,-8 12 1-16,-9 15-1 16,-7 11 0-16,-4 13 0 15,-4 8-1-15,1 5 1 16,7 3-2-16,8 0 0 15,8-9-3-15,17-2-1 16,3-27-9-16,28 4-7 16,-10-34-6-16,27 7-4 15,-15-31-4-15,12 2-2 16,-6-18 1-16</inkml:trace>
  <inkml:trace contextRef="#ctx0" brushRef="#br4" timeOffset="243278.9147">9060 12778 81 0,'-29'35'40'0,"3"21"-1"15,-9 8 0-15,4 16-35 16,-3 3-1-16,7 4-2 16,5-3 0-16,3-8-3 15,10-7-1-15,0-19-9 16,18 3-15-16,-11-31-7 15,12-5-5-15,-10-17-1 16,20-16 0-16</inkml:trace>
  <inkml:trace contextRef="#ctx0" brushRef="#br4" timeOffset="244262.971">8790 13187 80 0,'-10'-13'42'16,"10"13"-1"-16,17 4 0 15,9 2-35-15,8-7-3 16,9 1 0-16,9-6 0 15,12 0-1-15,0-3-1 16,5 0 0-16,-4 0 0 16,-9-1 0-16,-7 3-1 15,-12 3 0-15,-15 2 1 16,-10 4-1-16,-12-2 0 15,-19 14 1-15,-4-1-1 16,-7 11 1-16,-7 3 0 16,-1 8-1-16,-2 3 1 15,7 5-1-15,7-2 1 0,10 1 0 16,14-8 0-16,12-7-1 15,16-11 0-15,9-10 1 16,7-12-1-16,6-10 0 16,-2-11 0-16,-2-7 0 15,-7-8-1-15,-9-3 1 16,-10-3-1-16,-8 3 1 15,-10 3-1-15,-5 5 0 16,-4 10 0-16,-5 7 0 16,1 11 0-16,-1 8-1 15,14 1 0-15,-11 20-1 16,15-2-2-16,7-3 1 15,10 2-2-15,2-9 0 16,13 2 0-16,-3-8 2 0,8-1 0 16,-4-5 2-16,-1 0 3 15,-6-1 0-15,-7-2 3 16,-2 4 0-16,-11-2 1 15,-10 5 0-15,0 0 0 16,1 20 0-16,-12-8-1 16,-2 10 0-16,-4 5-1 15,1 5-1-15,-4 1 0 16,6 4-1-16,0-4 1 15,6-6-2-15,7-6 0 16,5-9 0-16,9-12 1 16,7-13-1-16,4-10 0 15,4-7 1-15,1-8-1 16,0-5 1-16,-5 2-1 0,1 1 1 15,-10 6-1-15,-5 9 1 16,-4 7-1-16,-6 18 0 16,0 0 0-16,0 0 0 15,-5 14 0-15,4 3 0 16,1 1 0-16,7 1 0 15,5-6 0-15,6-4 1 16,6-4-1-16,4-6 0 16,5-7 1-16,0-3-1 15,3-3 0-15,-2-3 1 16,-2 0-1-16,-4-1 0 15,-6 6 0-15,-2 1 0 16,-9 7 1-16,-11 4-1 16,12 15 0-16,-12 6 0 15,-2 6-1-15,-3 5-1 0,3 7 0 16,-2-4-2-16,11 3-2 15,-2-13-6-15,20 3-4 16,-6-28-5-16,24 10-3 16,-11-36-3-16,22 10-2 15,-13-27-1-15,13 8 0 16,-10-14 1-16</inkml:trace>
  <inkml:trace contextRef="#ctx0" brushRef="#br4" timeOffset="244554.9877">10592 13005 89 0,'-30'24'41'0,"-8"-4"1"15,10 9 0-15,-3-15-35 0,13 8-3 16,13-7-1-16,13-2-1 16,11-8 0-16,11-2-1 15,11-3 0-15,2 3-1 16,-3-3 1-16,0 4 0 15,-10 7 0-15,-10 7-1 16,-12 8 1-16,-16 1-1 16,-13 8 0-16,-11 2 0 15,-5-1-1-15,-2-5-2 16,4-3-1-16,1-16-7 15,18 6-5-15,-8-28-6 16,24 10-7-16,-3-37-3 16,19 10-5-16,-5-22-4 15,10-3 2-15</inkml:trace>
  <inkml:trace contextRef="#ctx0" brushRef="#br4" timeOffset="245198.0243">11579 13130 70 0,'13'-18'39'15,"-6"0"-1"-15,1 6 2 16,-10 2-35-16,2 10-1 16,-17 6 0-16,2 12 0 15,-8 8 0-15,2 9 0 16,-5 6-1-16,5 6 0 0,2-1 0 15,10 0-1-15,8-5 0 16,11-9-1-16,9-7 0 16,9-13-1-16,9-11 0 15,4-9 1-15,-5-9-1 16,3-9 0-16,-8-7 1 15,-10-4 0-15,-13 2-1 16,-11 2 0-16,-8 1 0 16,-11 4 0-16,-1 4 0 15,-6 6-1-15,3 8-2 16,4 1-1-16,22 9 0 15,0 0-3-15,18-4-7 16,6-8-7-16,34 19-6 16,-8-21-4-16,30 13-1 15,-6-13-8-15,11 3 3 0</inkml:trace>
  <inkml:trace contextRef="#ctx0" brushRef="#br4" timeOffset="245427.0376">12473 12820 77 0,'2'-39'38'16,"-14"-2"-1"-16,0 6 1 15,-7 3-36-15,-3 10 1 16,-8 11 0-16,-2 16 0 16,-6 14 1-16,-1 22 0 15,-8 18 0-15,4 14 0 16,2 5-2-16,6 11 1 0,5-2-3 15,8-6-2 1,14-4-2-16,4-26-7 0,25 5-12 16,-13-37-8-16,22 3-5 15,-12-25-5-15,5-8 0 16</inkml:trace>
  <inkml:trace contextRef="#ctx0" brushRef="#br4" timeOffset="245585.0466">11996 13131 99 0,'0'0'42'0,"-5"-14"0"15,25 13 0-15,8-5-41 16,10-1-4-16,17 6-7 16,-8-17-11-16,26 16-12 15,-13-11-8-15,4 6-2 16,-8-4 1-16</inkml:trace>
  <inkml:trace contextRef="#ctx0" brushRef="#br4" timeOffset="246223.0831">13200 12696 54 0,'6'-16'37'0,"-6"16"-1"16,0 0 1-16,1 16-25 16,-12-2-4-16,9 17-2 15,-6 4-1-15,2 17 0 16,-1 4-2-16,1 12 0 15,-3 1 0-15,3 7-2 16,-2-3-1-16,2-7-2 16,2-5-1-16,-2-20-4 15,13 2-12-15,-12-31-12 0,17-3-8 16,-8-22-1-16,10-4 1 15</inkml:trace>
  <inkml:trace contextRef="#ctx0" brushRef="#br4" timeOffset="246404.0935">13152 13052 87 0,'-3'-9'40'0,"-3"-6"-2"16,6 15 2-16,20-15-35 16,0 7-3-16,8-1-1 15,8-3-1-15,7 3-4 16,1-8-4-16,20 17-15 15,-13-15-16-15,6 6 0 16,-10-9-2-16,5 6 2 0</inkml:trace>
  <inkml:trace contextRef="#ctx0" brushRef="#br4" timeOffset="249957.2967">20908 11490 73 0,'-16'-15'37'16,"16"15"-1"-16,-25-14 0 16,12 15-28-16,-10 0-2 15,1 12-1-15,-12 7-1 16,-1 12 0-16,-10 10-1 15,1 15 2-15,-5 10-2 16,4 9-1-16,1 4 0 0,9 0 0 16,13-6-1-16,16-6-1 15,17-12 0-15,15-19-2 16,19-19 2-16,13-19 0 15,12-20 0-15,4-17-1 16,5-15 1-16,-7-12 1 16,-8-5-2-16,-10-5 0 15,-17-2 0-15,-20 0-1 16,-12 3 0-16,-21 7 1 15,-11 14-2-15,-14 7-2 16,-3 20 0-16,-16 6-13 16,13 29-18-16,-8 8-1 15,10 19-1-15,1 3-1 0</inkml:trace>
  <inkml:trace contextRef="#ctx0" brushRef="#br4" timeOffset="250907.3509">13649 12641 47 0,'6'-21'38'0,"-6"21"-1"16,-5-16 0-16,5 16-13 0,-11 2-18 16,11-2-2-16,-15 21 0 15,5 4-1-15,0 8 0 16,0 13-1-16,-1 8-1 15,2 13 1-15,-3 4-1 16,2 7-1-16,-1 3-1 16,-1-3-2-16,5-2-2 15,-3-17-5-15,20 3-23 16,-10-25-6-16,17-6 0 15,-1-22 0-15</inkml:trace>
  <inkml:trace contextRef="#ctx0" brushRef="#br4" timeOffset="251411.3799">13925 12975 80 0,'-21'3'39'0,"21"-3"0"16,-17 12 0-16,14 3-32 15,-4 1-2-15,7 6-1 16,-4 2-1-16,3 8 0 16,-4-2-1-16,5 3 0 15,0-4-1-15,2-4 0 16,4-6-1-16,6-9 1 15,4-11-1-15,9-9 0 16,7-11 0-16,2-8 0 16,5-7 0-16,2-5 0 15,2-3-1-15,-1 3 0 0,-3 6 0 16,-9 6 0-16,-2 9-1 15,-7 9 1-15,-2 13 0 16,-10 13 1-16,-7 12-1 16,-3 10 1-16,-5 7 0 15,-2 11 1-15,-5 5-1 16,-2 3 0-16,-4 3 0 15,-1 0 1-15,-3-5-1 16,-6-4 0-16,-3-6 1 16,-2-11-1-16,-2-7 0 15,0-14 0-15,1-6-1 16,2-16-2-16,6-9-3 15,-1-19-8-15,25 10-10 0,-11-22-14 16,21 7-2 0,4-13-1-16,16 6 2 0</inkml:trace>
  <inkml:trace contextRef="#ctx0" brushRef="#br4" timeOffset="252561.4457">14826 13094 69 0,'-10'-17'37'16,"-2"6"1"-16,-10-1 0 15,0 12-30-15,-9 1 0 16,1 13-2-16,-9 2-1 16,6 9 0-16,-2 2-1 15,3 5-1-15,7-2-1 16,8 2-1-16,9-6 0 15,11-6 0-15,11-7-1 16,13-8 1-16,8-8-2 16,6-7 1-16,7-11 0 15,0-9-1-15,3-7 1 16,-3-7-1-16,-2-4 1 15,-4-4-1-15,-11-1 1 16,-5 4 0-16,-10 4 0 16,-4 7 0-16,-10 10 0 0,-7 15 0 15,-5 14 1-15,-6 13-1 16,-3 16 0-16,-4 10 0 15,3 10 0-15,2 3 0 16,5 2-2-16,6-5 0 16,10-3-1-16,8-14-1 15,16-7-3-15,-1-18-4 16,24 6-9-16,-13-28-5 15,20 7-11-15,-13-15-2 16,9 10 21-16,-19-16 7 16,0 5 8-16,-6 6 6 15,-17-9 11-15,7 22 7 16,-22-9 12-16,4 13 2 15,-11 0-17-15,8 17-7 0,-12-2-5 16,1 12-2-16,-2 0-1 16,2 6-1-16,-4-1-1 15,4-2 0-15,2-6-1 16,3-2 0-16,5-11 0 15,4-11 0-15,0 0-1 16,16-14 1-16,-2-9-1 16,4-4 1-16,2-5-1 15,-1-5 1-15,2 2-1 16,-3 1 0-16,-1 3 0 15,-3 2-1-15,0 7 1 16,-1 6 0-16,0 3 1 16,2 6-1-16,5 5 0 15,0 2 0-15,5 1 0 0,1 2 0 16,2 2 0-16,0 1 0 15,-3-4 0-15,0 0 0 16,-7 1 0-16,-5-1 0 16,-13-2 0-16,12 3 1 15,-12-3-1-15,0 0 0 16,-20 11 0-16,7-2 1 15,-5 4 0-15,1 8-1 16,-1 4 1-16,1 4 0 16,1 4 0-16,7 3 0 15,6 0 0-15,5-5-1 16,11-5-1-16,5-6 1 15,8-11 0-15,6-8 0 0,6-10-1 16,0-11 1 0,-1-8-1-16,0-6 1 0,-7-3 0 15,-5-4-1-15,-7-2 0 16,-7 0-1-16,-6 5 1 15,-7 5-1-15,-3 9 1 16,-8 4-2-16,3 12 0 16,-4 3-1-16,7 17-4 15,-7-7-7-15,20 20-6 16,-6-25-3-16,14 37-6 15,-4-22-8-15,18 2 1 16</inkml:trace>
  <inkml:trace contextRef="#ctx0" brushRef="#br4" timeOffset="253055.4739">16097 13012 77 0,'0'0'40'16,"-27"-22"-1"-16,10 20 1 15,-17-3-32-15,4 9-2 16,-6 4-2-16,3 10 0 15,-4 4-1-15,4 8 1 16,2 5-2-16,9 1 0 16,7 0-1-16,8-1 1 15,11-6-2-15,10-8 1 16,13-10-1-16,9-7 0 15,6-9 0-15,3-9-1 16,-1-7 1-16,2-7-1 16,-3-4 1-16,-8-2-1 0,-6 0 1 15,-5 3-1-15,-8 4 0 16,-4 7 0-16,-12 20 1 15,0 0 0-15,-7 13 0 16,-9 18 0-16,-6 15 0 16,-5 14 0-16,-2 9 0 15,-6 8 0-15,1 2 0 16,0 0 0-16,2-4-1 15,1-6 1-15,4-12 0 16,2-12 0-16,4-15 0 16,2-15-1-16,5-15 0 15,-2-16-1-15,11-10-1 16,0-14-2-16,11 0-4 15,-1-24-8-15,21 11-6 0,-8-22-2 16,24 18-2-16,-10-11-8 16,11 14-2-16,-1 1 1 15</inkml:trace>
  <inkml:trace contextRef="#ctx0" brushRef="#br4" timeOffset="253709.5113">16260 13141 87 0,'20'13'40'16,"-20"-13"-1"-16,30 9 1 15,-8-10-35-15,12 1-1 16,0-7-1-16,10-1-1 16,3-6 1-16,1-1-2 0,0-4 0 15,-6-3-1-15,-6-5 1 16,-11 1-1-16,-6-2 0 15,-17-1-1-15,-8 5 1 16,-8 0 0-16,-10 10-1 16,-5 7 1-16,-6 10 0 15,-3 11 0-15,-2 10 0 16,2 10 1-16,7 5 0 15,6 4 0-15,5-2 0 16,12-3 0-16,12-7 0 16,11-10-1-16,13-10 0 15,13-13-2-15,7-8 0 16,5-10-1-16,7-5-1 15,-3-6 1-15,-4-1 0 16,-6 1 0-16,-8 4 2 16,-12 7 1-16,-12 8 1 0,-15 12 1 15,0 0 0-15,-11 22 1 16,-8 3 0-16,1 6-1 15,-5 4 0-15,3 1 0 16,3-3-1-16,6-5 0 16,5-6 0-16,7-10 0 15,11-12 0-15,7-9-1 16,6-11 1-16,6-7-1 15,6-7 1-15,2-4 0 16,1-2 0-16,-2 3-1 16,-3 5 0-16,-5 10 1 15,-5 9-1-15,-8 12 1 0,-5 10-1 16,-5 8 0-16,-4 11-1 15,-3-3-3-15,6 12-6 16,-11-14-4-16,16 11-5 16,-11-34-5-16,15 29-2 15,-15-29-2-15,27-8-5 16,-9-11-7-16,7-10 6 15</inkml:trace>
  <inkml:trace contextRef="#ctx0" brushRef="#br4" timeOffset="254566.5603">17451 13204 91 0,'-17'11'41'0,"-4"-13"0"16,21 2-2-16,0 0-39 16,4-18-1-16,15 14-8 15,-5-12-22-15,15 15-8 16,-8-5-1-16,10 9 0 15</inkml:trace>
  <inkml:trace contextRef="#ctx0" brushRef="#br4" timeOffset="255133.5928">18230 12617 69 0,'13'-15'39'0,"-8"-4"-2"16,7 15 2-16,-12 4-33 16,7 11-1-16,-7 9-1 15,-4 15 1-15,-5 10-2 16,-4 15-1-16,-8 7 1 15,-2 6-2-15,-6 1 0 0,-1-3 0 16,0-4-2-16,4-9-1 16,8-11-2-16,10-16-1 15,20-9-5-15,4-31-11 16,26 1-17-16,6-25 0 15,18-2 1-15,0-19 1 16</inkml:trace>
  <inkml:trace contextRef="#ctx0" brushRef="#br4" timeOffset="255361.6058">18682 12558 76 0,'-9'-4'38'16,"-12"3"-1"-16,9 18 1 15,-6 3-31-15,8 15-2 0,-2 7-1 16,3 11-2-16,-3 11 0 15,3 4-1-15,-4 4 0 16,2-1-1-16,3-2-2 16,-3-8-2-16,7-3-2 15,-2-21-3-15,9-2-8 16,-3-35-15-16,3 15-6 15,-2-27 1-15,8-4 3 16</inkml:trace>
  <inkml:trace contextRef="#ctx0" brushRef="#br4" timeOffset="255526.6153">18491 13011 76 0,'-19'-31'38'0,"-10"0"-1"15,9 12 1-15,-9-3-28 0,16 12-4 16,13 10-1-16,7-13-1 16,19 9-2-16,19-4-3 15,15 0-2-15,12-11-6 16,25 14-15-16,-8-14-13 15,18 7-2-15,-11-6-2 16,4 7 1-16</inkml:trace>
  <inkml:trace contextRef="#ctx0" brushRef="#br4" timeOffset="255968.6405">19684 12619 64 0,'5'-17'38'15,"-5"17"-1"-15,0 0 1 16,-13-3-24-16,-6 17-10 16,4 14 0-16,-5 6 0 0,-2 14 0 15,-4 7-2-15,2 7 1 16,1 4-1-16,3 0-1 15,9-5-2-15,3-5-2 16,10-7-3-16,6-17-4 16,23-1-15-16,-2-20-14 15,16-8 2-15,-2-18-2 16,12-2 2-16</inkml:trace>
  <inkml:trace contextRef="#ctx0" brushRef="#br4" timeOffset="256639.6789">19954 12903 86 0,'-15'-12'37'0,"1"21"2"15,-9-2 0-15,4 17-33 0,-5 3-1 16,9 8-1-16,0 3 0 16,5 3-1-16,6-2-1 15,8-3 0-15,7-8 0 16,13-4-1-16,5-11-1 15,6-9 1-15,6-11 0 16,1-8-1-16,-1-8 0 16,-2-10 0-16,-6-9-1 15,-6-5 1-15,-10 1-1 16,-7-1 0-16,-8 3 0 15,-8 5 0-15,-6 9-1 16,-5 10 1-16,-4 14-1 16,-2 6 0-16,8 8-1 15,1 6-1-15,14 7-1 16,2-5-3-16,23 8-5 0,-2-17-2 16,28 13-3-16,-9-19 1 15,19 10 4-15,-8-16 5 16,5-1 6-16,-6 0 5 15,-13-10 6-15,1 15 4 16,-24-19 3-16,4 18 2 16,-25-13-4-16,5 15-3 15,-19-1-4-15,0 10-1 16,-9 3-1-16,3 11-1 15,-9 5 0-15,6 8-1 16,3 2 0-16,9 3 0 16,8-3-2-16,11-4 1 15,12-6-1-15,11-7-1 16,12-11 1-16,4-9-1 0,4-8 0 15,0-7 0-15,-4-9 0 16,-4-4 0-16,-9-6-1 16,-9-3 0-16,-11 3 0 15,-7 0-1-15,-6 5 0 16,-10 2-1-16,2 11 0 15,-4 0-1-15,16 15-1 16,-18-13-2-16,27 21-8 16,-9-8-5-16,30-1-4 15,-9-13 0-15,23 13-6 16,-7-18-7-16,10 2 1 15</inkml:trace>
  <inkml:trace contextRef="#ctx0" brushRef="#br4" timeOffset="256833.69">20988 12617 87 0,'0'0'38'16,"-25"-14"1"-16,11 23 1 15,-9 5-33-15,5 16-2 16,-1 6-1-16,3 13 0 16,0 8-3-16,4 5 1 15,6 4-3-15,3-3 0 16,9-2-5-16,-2-16-10 15,24 9-9-15,-9-29-9 16,20-4-7-16,0-18-1 16,10-8 3-16</inkml:trace>
  <inkml:trace contextRef="#ctx0" brushRef="#br4" timeOffset="257111.7059">21255 12816 95 0,'-36'-1'40'16,"0"15"1"-16,-9-5-1 15,-3 11-35-15,2 3-1 16,8 3 0-16,1 1-2 16,11 0 1-16,10-1-1 15,15-2-1-15,12-4 0 16,12-7 0-16,12-2-1 15,9-7-1-15,8 0-2 16,2-5-1-16,5 0-2 16,-11-10-9-16,13 18-6 0,-24-21-6 15,12 19-5-15,-12-16-8 16,4 5-1-16,-7-9 2 15</inkml:trace>
  <inkml:trace contextRef="#ctx0" brushRef="#br4" timeOffset="257450.7253">21672 12805 92 0,'-24'2'40'16,"-10"-4"0"-16,7 12-2 15,-7 0-32-15,6 5-1 16,0-2-1-16,10 5-2 15,5-5 0-15,12 2 0 16,10-5-2-16,10 1 1 0,9-4-1 16,4 1 0-16,2 5 0 15,-3-4 0-15,-5 8 0 16,-6 4 1-16,-11 2-1 15,-10 2 1-15,-9 4-1 16,-8-2 0-16,-5-2 0 16,-1-3-1-16,0-4-2 15,1-10-2-15,11 4-9 16,-7-22-5-16,19 10-7 15,-4-25-4-15,13 5-11 16,-6-13-1-16,10-4 2 16</inkml:trace>
  <inkml:trace contextRef="#ctx0" brushRef="#br4" timeOffset="258208.7687">22424 12617 77 0,'8'-21'39'15,"3"12"0"-15,-14-3-1 16,3 12-32-16,-11 12-1 0,4 7 0 15,-7 7-1 1,-1 12-1-16,-3 5-1 0,1 10-1 16,0 5 0-16,-1 1 1 15,2 2-1-15,3-7-1 16,5-4-2-16,2-9 0 15,11-6-2-15,4-14-1 16,15-9-1-16,0-15-1 16,15-4 0-16,2-15 0 15,5-1 2-15,-2-12 1 16,2-1 1-16,-6-4 2 15,-8 3 2-15,-3 6 2 16,-15 2 1-16,-3 12 1 16,-13 3 0-16,2 14 0 0,-15 10 1 15,3 10-1-15,-7 6 0 16,4 7-2-16,-1 3-1 15,4 0 0-15,3 1-1 16,9-6-2-16,8-5-3 16,3-11-1-16,15 1-9 15,-10-26-7-15,26 9-7 16,-14-23-10-16,9 2 1 15,-9-15 1-15</inkml:trace>
  <inkml:trace contextRef="#ctx0" brushRef="#br4" timeOffset="258343.7764">22811 12800 78 0,'-24'-45'37'16,"3"17"-1"-16,-8-4 1 15,10 9-30-15,-2 1-2 16,11 4-4-16,7 6-3 0,3-9-11 16,20 16-22-16,-3-10-1 15,12 6-2-15,-3-7 2 16</inkml:trace>
  <inkml:trace contextRef="#ctx0" brushRef="#br4" timeOffset="258576.7897">23057 12432 65 0,'0'0'39'16,"-12"24"-3"-16,4 10 3 16,-7-2-20-16,4 21-12 15,-8 5-1-15,3 13-1 16,-2 3-2-16,4 2-1 0,4-7-2 15,5-4-1-15,7-7-4 16,3-17-3-16,21 2-13 16,-14-31-10-16,23-1-6 15,-6-19-4-15,16-6 4 16</inkml:trace>
  <inkml:trace contextRef="#ctx0" brushRef="#br4" timeOffset="258959.8116">23310 12686 100 0,'-28'-6'39'16,"15"21"2"-16,-16-1-4 16,1 12-33-16,-1 2-1 0,1 4 0 15,-6 2-2-15,0 2 1 16,1-4 0-16,4-2-1 15,4-5 0-15,5-5 0 16,9-8 0-16,11-12-1 16,0 0 0-16,23 2 0 15,5-14 0-15,6 1 0 16,5 0 0-16,3 3 0 15,-1 2-1-15,-2 6 1 16,-5 8 0-16,-5 4 0 16,-6 5-1-16,-4 2 1 15,-4 4-1-15,-1-4-1 16,-1 2-1-16,1-5 0 15,6 0-4-15,-1-16-7 16,14 13-7-16,-13-22-4 0,22 12-4 16,-15-14-11-16,13-3 1 15,-8-9 1-15</inkml:trace>
  <inkml:trace contextRef="#ctx0" brushRef="#br4" timeOffset="259343.8336">23608 12847 89 0,'-13'13'39'16,"14"11"1"-16,-2-9 0 16,16 5-32-16,0-8-4 0,11-1-1 15,4-8 0-15,5-5-1 16,2-5-1-16,1-7 0 15,-3-4 0-15,-4-5-1 16,-8 0-1-16,-8-4 1 16,-10 2-1-16,-10 0 0 15,-13 6 0-15,-10 4 0 16,-9 9 1-16,-11 10 1 15,-1 9-1-15,-4 13 1 16,4 5 1-16,7 9 0 16,9 2-1-16,16 0 0 15,19-5 0-15,17-5-1 16,19-11-1-16,15-9-3 15,19-5-3-15,2-21-9 16,25 11-6-16,-15-27-6 0,15 10-7 16,-16-15-8-16,-4 0 2 15</inkml:trace>
  <inkml:trace contextRef="#ctx0" brushRef="#br4" timeOffset="260628.9071">3342 14256 57 0,'9'-25'38'0,"3"12"-1"16,-10 3 1-16,-2 10-32 15,-2 20-1-15,-5 8-1 0,-12 9-1 16,1 14 1-16,-6 6-2 15,1 5 0-15,-5-1 0 16,6 1-1-16,0-8-1 16,5-3 1-16,5-12-1 15,4-6 0-15,6-15-1 16,5-6 2-16,-3-12-1 15,21-22 0-15,-4-5 2 16,0-14-2-16,1-9 2 16,2-9-2-16,1-5 2 15,-1-2-2-15,-1 1 0 16,0 4 0-16,-4 10 0 15,-1 9 0-15,-5 12 1 16,0 9-1-16,-1 11 1 0,-8 10-1 16,13 10 1-16,-8 6 0 15,3 5-1-15,0 6 1 16,4 0 0-16,3 0 0 15,3-1-1-15,12-6 1 16,3-6-1-16,7-7 1 16,7-10-1-16,5-7 0 15,1-7 1-15,2-5-1 16,-4-4 1-16,-7 2-1 15,-7 3 0-15,-10 4 1 16,-8 6-1-16,-7 9 1 16,-10 14-1-16,-7 12 0 15,-5 13 1-15,-3 9-1 16,-1 11-1-16,1 4 1 0,4 3-2 15,3-1 0-15,13-7-3 16,7-11 0-16,14-10-4 16,4-24-3-16,21 2-8 15,-12-30-2-15,19 6-3 16,-17-26-2-16,11 5-7 15,-17-14-2-15</inkml:trace>
  <inkml:trace contextRef="#ctx0" brushRef="#br4" timeOffset="260800.9169">4329 14417 72 0,'-6'16'38'0,"-8"5"0"15,8 19 0-15,-3 1-34 16,3 8 1-16,-1 3-5 16,5 2 1-16,1-6-3 15,4-6 0-15,6-9-2 0,2-13-3 16,11-6-9-16,-11-29-11 15,24-3-5-15,-15-20-6 16,10-3 2-16</inkml:trace>
  <inkml:trace contextRef="#ctx0" brushRef="#br4" timeOffset="260920.9238">4356 14209 54 0,'-33'-26'36'0,"6"19"-3"16,6 11-7-16,7 9-53 15,14 4-5-15,12 1-3 16,18 8-1-16</inkml:trace>
  <inkml:trace contextRef="#ctx0" brushRef="#br4" timeOffset="261213.9405">5101 14517 49 0,'1'-20'37'16,"-14"12"1"-16,-15-8 0 15,3 12-28-15,-13-3-1 16,6 16-1-16,-11 1-1 15,7 13-1-15,-1 7-1 16,10 8-1-16,4 5-1 16,12 1-1-16,9-3-2 15,10-4-2-15,13-3 0 16,11-15-2-16,10-6-1 0,5-21-2 15,21 0-11-15,-15-33-7 16,24 7-1-16,-19-28-9 16,12 0-4-16,-14-15 2 15</inkml:trace>
  <inkml:trace contextRef="#ctx0" brushRef="#br4" timeOffset="261416.9522">5501 13969 79 0,'-21'12'40'0,"12"20"-1"16,-14 5 1-16,17 15-35 15,-13 8-1-15,9 9-1 16,-2 5-2-16,7 3 0 0,2-3-1 16,6-5-2-16,8-1-5 15,1-19-7-15,18 4-12 16,-16-33-6-16,20-1-8 15,-6-25-2-15,10-6 2 16</inkml:trace>
  <inkml:trace contextRef="#ctx0" brushRef="#br4" timeOffset="261709.9689">5758 14248 73 0,'-38'22'42'15,"1"20"-1"-15,-15-3 1 16,10 8-36-16,-4-1-1 0,11 2-1 15,2-6-1-15,15-6 0 16,12-9-1-16,14-8-1 16,13-12 0-16,12-6-1 15,7-5 1-15,6-7-1 16,5-3 0-16,-2-1 0 15,2 5-1-15,-7 1-2 16,-1 9-2-16,-8 0-2 16,9 16-9-16,-22-14-6 15,21 26-4-15,-20-21-5 16,20 12-9-16,-10-7 0 15</inkml:trace>
  <inkml:trace contextRef="#ctx0" brushRef="#br4" timeOffset="262182.996">6014 14497 69 0,'5'14'41'0,"-5"-14"-1"16,14 26 1-16,9-18-37 15,6-1 0-15,4-7-1 16,9-5-1-16,0-8 0 0,3-4-1 16,-2-7 0-16,-5-2 0 15,-8-2 0-15,-11-2-1 16,-14 2 0-16,-10 4 0 15,-14 5 0-15,-9 7 0 16,-8 5 0-16,-9 11 1 16,1 9-1-16,-1 12 2 15,2 9-1-15,11 6 0 16,5 5 1-16,13 1-1 15,12-2-1-15,16-4 0 16,15-7-2-16,11-13-2 16,18-6-2-16,7-22-9 15,23 8-6-15,-9-30-6 0,25 12-5 16,-18-21-9-16,8 3 1 15</inkml:trace>
  <inkml:trace contextRef="#ctx0" brushRef="#br4" timeOffset="262611.0205">6745 14401 73 0,'-21'41'42'0,"-4"-6"-2"15,13 10 0-15,-1-9-35 16,12-1-1-16,2-8 0 15,12-4-2-15,3-11 0 16,8-8 0-16,3-11-2 0,7-7 1 16,1-11-1-16,1-6 0 15,0-5 0-15,-4-3-1 16,-3-1 1-16,-2 2-1 15,-5 8 0-15,-7 6 0 16,-4 15 1-16,-11 9-1 16,9 21 1-16,-7 12 0 15,-7 16 0-15,-1 12 0 16,-1 9 0-16,-2 7-1 15,-1 2 0-15,-4-1 1 16,-4-4-1-16,-1-5 0 16,-6-10 0-16,2-12 0 15,-9-10 1-15,2-13-2 16,-3-6-1-16,-3-22-3 0,15 4-11 15,-16-32-6-15,26 12-3 16,-17-31-8-16,19 7-9 16,-5-18 1-16</inkml:trace>
  <inkml:trace contextRef="#ctx0" brushRef="#br4" timeOffset="263445.0682">7776 14241 68 0,'7'-10'40'15,"-10"-3"0"-15,3 13-2 16,0 0-34-16,0 0-2 0,-12 25 0 16,5 2 0-16,-2 10 0 15,-1 9-1-15,-2 7 1 16,1 3 0-16,1-2-1 15,4-3 1-15,1-9-1 16,4-8 0-16,4-14 0 16,-3-20-1-16,18-2 0 15,-6-20 0-15,4-11 0 16,-1-10-1-16,0-8 1 15,0-4-1-15,-2-3 1 16,1 1 0-16,-5 5 0 16,1 8 0-16,-1 9 0 15,-1 11 1-15,-1 11-1 16,-7 13 1-16,16 6 0 0,-6 12 0 15,3 3 0-15,6 5 0 16,1-2 0-16,8-2 1 16,5-8-1-16,6-10 0 15,5-11 0-15,7-10 0 16,3-8 0-16,0-9 0 15,-4-1-1-15,-3-2 1 16,-8 2-1-16,-8 10 1 16,-13 7-1-16,-18 18 0 15,0 0 1-15,-6 18-1 16,-9 11 0-16,-3 10 0 15,-3 10 0-15,5 3-1 16,2 2-1-16,6 2 0 16,13-4-2-16,9-11-2 15,18 1-7-15,-7-28-6 0,32 9-5 16,-17-31-2-16,26 11-3 15,-15-25-7-15,7 4-2 16</inkml:trace>
  <inkml:trace contextRef="#ctx0" brushRef="#br4" timeOffset="264136.1076">8768 14352 74 0,'-20'5'41'0,"-10"-5"-1"16,7 15 2-16,-4 0-36 16,5 9-1-16,0 1-1 15,9 9-1-15,5-3-1 16,7 2 1-16,10-4-2 15,9-4 0-15,7-6 0 0,8-12 0 16,4-6-1-16,2-9 0 16,3-8 0-16,-6-7 0 15,-5-6-1-15,-9-3 0 16,-7-1 0-16,-7 1 0 15,-8 0 0-15,-5 4 0 16,-4 5 0-16,0 3 0 16,0 10 1-16,-2 5 0 15,11 5 0-15,0 0 0 16,-8 15 1-16,16-2-1 15,5-1 1-15,5-1 0 16,7 0-1-16,4-7 1 16,6-3 0-16,0-3-1 15,1-7 1-15,1 0 0 0,-4-2-1 16,-4 0 1-16,-11-1 0 15,-1 3-1-15,-17 9 1 16,0 0-1-16,0 0 0 16,-5 11 0-16,-9 10 1 15,-1 7-1-15,0 6 0 16,1 3 1-16,4 3-1 15,3-2 1-15,9-7-1 16,7-5 1-16,10-11 0 16,5-10-1-16,9-12 1 15,5-8-1-15,3-13 0 16,-1-4 0-16,-1-5 1 15,-4 0-1-15,-6 0 0 16,-6 5 0-16,-6 4 0 0,-4 10 0 16,-13 18 0-16,0 0 0 15,0 0-1-15,-2 15 1 16,-3 11-2-16,1 1-1 15,4 7-2-15,0-5-3 16,15 9-7-16,-7-21-3 16,31 14-4-16,-11-30 0 15,33 11-2-15,-11-25-1 16,28 10-4-16,-12-16-1 15,6-7 2-15</inkml:trace>
  <inkml:trace contextRef="#ctx0" brushRef="#br4" timeOffset="264467.1266">10192 14324 71 0,'-9'-11'41'0,"-16"2"-1"15,-2 10 1-15,-11 3-34 16,3 7-2-16,-3 3 0 16,4 5-2-16,4 3 0 15,7 4 0-15,8-2-2 16,10-4 1-16,11 0-1 15,10-5 0-15,10-5-1 16,5-1 0-16,5-5 1 16,-2 1-1-16,-2-2 0 15,-5 2 1-15,-9 4-1 16,-10 3 0-16,-10 3 1 15,-11 3-1-15,-8 3 0 16,-5 1 0-16,-4 0-1 16,-3-4-1-16,9 0-2 0,-3-8-2 15,20 5-10-15,-9-23-4 16,29 13-4-16,-13-24-4 15,24 14-2-15,-11-20-8 16,14 3-1-16</inkml:trace>
  <inkml:trace contextRef="#ctx0" brushRef="#br4" timeOffset="264968.1553">10572 14519 73 0,'13'4'41'16,"-4"4"1"-16,-9-8-1 15,29 0-34-15,-8-9-3 16,8-2 0-16,7-6-2 15,0-5-1-15,1-6 0 16,-4 1 0-16,-8-3-1 16,-6 1 0-16,-15 3 1 15,-10 6-1-15,-14 2 1 0,-11 10-1 16,-11 7 0-16,-5 7 1 15,-8 11 0-15,-3 13 1 16,2 7-1-16,10 8 1 16,8 4-1-16,16 0 1 15,13-2 0-15,23-4-1 16,20-13-2-16,18-14-2 15,27-10-3-15,4-24-8 16,33 3-6-16,-14-30-4 16,28 13-3-16,-25-29-5 15,17 15-6-15,-14-8-4 16</inkml:trace>
  <inkml:trace contextRef="#ctx0" brushRef="#br3" timeOffset="269530.4162">15682 15316 24 0,'-14'-13'31'16,"-2"-3"1"-16,2-1 0 15,-10-6-25-15,6 7-2 16,-5-6-1-16,-1 8 0 16,-6 1 0-16,-3 9-1 15,-9 0 0-15,-1 11 0 0,-9 2 1 16,-4 6-1-16,-8 3 0 15,3 2 0-15,-6 4-1 16,1 2 1-16,0 1-1 16,2 1 0-16,2 2-1 15,6 4 2-15,2 3-2 16,2 2-1-16,3 5 1 15,-1 3-1-15,3 5 1 16,3 2-1-16,1 4 0 16,5 2-2-16,5 0 2 15,4 0 0-15,9-2 0 16,4 4 0-16,7-2 0 15,7-3-1-15,6 1 1 16,5 0 0-16,3-1 0 16,3 3 0-16,2-1 1 0,5 0-1 15,0 0 1-15,5-2 0 16,1-1-1-16,1-3 1 15,4-1-1-15,4-3 1 16,3-3-1-16,2-4 1 16,5-4-1-16,4-4 1 15,1-1-1-15,6-1 0 16,3-3 0-16,5-5 1 15,1-3-1-15,3-2 0 16,2-4 1-16,4-1-1 16,-1-7 0-16,3-5 0 15,2-4 1-15,5-5-1 0,1-7 0 16,3-2 0-1,1-2 1-15,0-8-1 0,-2-6 0 16,0 1 0-16,-7-6 1 16,-4 1-1-16,-6-2 0 15,-7 0 0-15,-6-4 0 16,-7 1 0-16,-7-1 0 15,-2-2 0-15,-10-5 0 16,-5-1 0-16,-5-4 0 16,-5-2 1-16,-5-1-1 15,-3-4 1-15,-4 1-1 16,-3-1 0-16,-4 1 0 15,-4-1 1-15,-4-1-1 16,-3 3-1-16,-6-2 2 16,-4 6-2-16,-3-2 1 0,-3 2 0 15,-1 2 0-15,-6-1 0 16,2 3 0-16,-2 0 1 15,1 4-1-15,2 1 1 16,-1 3-1-16,-2 2 1 16,2 2-1-16,-4 6 2 15,1 1-2-15,-1 3 0 16,-6 2 0-16,-3 7 0 15,-8 1 0-15,-3 10 0 16,-5 9 0-16,-8 5 0 16,-3 6 1-16,-3 2-2 15,6 4 0-15,3-7-2 16,20 4-8-16,0-25-15 15,24 8-11-15,5-15-3 0,22 5 0 16</inkml:trace>
  <inkml:trace contextRef="#ctx0" brushRef="#br2" timeOffset="273718.6556">14567 15179 30 0,'0'0'34'15,"-12"-19"1"-15,12 19 0 16,-31-9-27-16,13 18 0 16,-12-2-1-16,4 15-1 15,-9 2-2-15,4 10 1 16,-5 4-2-16,7 9 0 15,1 1 0-15,9 3-2 0,5-1 1 16,17 0-2-16,8-10 2 16,18-3-2-16,12-12 1 15,10-6-2-15,8-12 2 16,7-10-1-16,1-7-1 15,-2-13 1-15,-7-5-1 16,-7-9 1-16,-12-5-1 16,-10-9 1-16,-13-6-2 15,-11-1 2-15,-10-2 0 16,-10 2 0-16,-11 1 0 15,-7 2 0-15,-5 10-1 16,-1 7 1-16,-3 15 0 16,4 10-2-16,5 20-7 15,3 4-28-15,18 20 0 16,1 2-2-16,22 13 1 0</inkml:trace>
  <inkml:trace contextRef="#ctx0" brushRef="#br2" timeOffset="274575.7048">16586 15245 29 0,'-4'-15'32'0,"4"15"1"15,-18-29-13-15,18 29-4 16,-16-22-4-16,16 22-1 16,-24-10-4-16,10 13-1 15,-4 3 0-15,-1 9-2 0,-1 8-1 16,-2 14 0-16,-5 9-1 15,0 10 1-15,2 9-1 16,2 6 0-16,5 0-1 16,9-1 0-16,10-7 0 15,16-9 0-15,14-16 0 16,16-18-2-16,18-22 2 15,7-16-1-15,8-19 0 16,2-13 1-16,-4-14 0 16,-11-7 0-16,-13-5-1 15,-19-1 1-15,-21 4-1 16,-16 6 0-16,-18 10 0 15,-18 8-2-15,-15 11 1 0,-10 9-2 16,-4 14-1-16,-2 5-1 16,8 21-16-16,4-9-17 15,19 16 0-15,10-3-3 16,28 9 1-16</inkml:trace>
  <inkml:trace contextRef="#ctx0" brushRef="#br3" timeOffset="281294.0891">21180 14776 13 0,'-9'-11'31'15,"9"11"1"-15,-12-8 1 16,1-3-20-16,11 11-3 15,-19-3-4-15,9 4 1 16,-11-2-3-16,1 4-1 16,-2-1 0-16,-1 1 0 15,-6-1 0-15,1 4 0 16,-5-4 0-16,2 7 0 0,-1-5 0 15,-4 4-2-15,-1 0 1 16,1 3-2-16,-4 1 1 16,2 2 0-16,0 3 0 15,-1 0-1-15,-1 0 0 16,3 3 1-16,-1 0 0 15,5 0-1-15,-2 2 0 16,2 2 1-16,3-2-1 16,1 3 0-16,4-2 1 15,0 4-1-15,5 2 0 16,0 2 1-16,1 3-1 15,0 6 0-15,0-1 0 16,3 2 1-16,-1 7-1 16,3-3 0-16,0 0 1 15,5 2-1-15,2-4 0 0,2-1 0 16,5 0 1-16,3 0-1 15,3-1 0-15,1-1-1 16,2 0 2-16,2 1-1 16,-2-1 0-16,2 3 0 15,-3-1 0-15,-1-1 1 16,-4 0-2-16,2 1 2 15,-2-1-2-15,2-4 3 16,1 0-2-16,2-3-1 16,1-2 2-16,5-2-2 15,1-4 2-15,6 1-1 16,2-4 0-16,4 1-1 15,2 0 2-15,2 2-1 16,0-3 0-16,0 2 1 0,0-2-1 16,2 0 0-16,0-1 0 15,4 1 0-15,0-1 0 16,3 0 0-16,3-2-1 15,2-3 1-15,5 3 0 16,2-5 0-16,4 1 0 16,2-7 1-16,3-3-1 15,3-4 0-15,5-5 0 16,4-8 1-16,0-3-1 15,5-3 0-15,0-7 0 16,3-1-1-16,0-5 1 16,-3 0 0-16,1-3 0 15,-6 0 0-15,-2 1 0 0,-6-6 1 16,-5 2-1-16,-7-10 1 15,-5-2-1-15,-5-1 1 16,-3-5-1-16,-4-4 1 16,-3-2 0-16,-5-2-2 15,-3-2 1-15,-5 7 0 16,-8-2 0-16,-5 1 0 15,-6 2 0-15,-5 3 1 16,-7 1-2-16,-5 0 2 16,-5 2-1-16,-2-1 1 15,-5 2-1-15,0-3 0 16,-1 4 1-16,2-2-2 15,-2 3 1-15,2-1 0 16,-1 5 0-16,3-1 0 0,0 5 0 16,0 2 0-1,-2 3 1-15,-3 2-1 0,-5 4 0 16,-2 2 0-16,-2 0 0 15,-7 1 2-15,-2 1-1 16,0 1 0-16,-1 0 0 16,-1 0 1-16,6 5-1 15,1 2 0-15,-1 7 0 16,4 9-1-16,-6 8-1 15,-3 13 1-15,-10 10-1 16,-6 8-1-16,-7 12 0 16,-5 3-2-16,4 6-1 15,-1-13-10-15,23 11-22 16,2-23-1-16,28 0-1 0,9-21-1 15</inkml:trace>
  <inkml:trace contextRef="#ctx0" brushRef="#br2" timeOffset="286356.3786">22463 14876 27 0,'0'0'30'0,"0"0"1"15,0 0-13-15,-9-21-5 0,9 21-2 16,-6-13-3-16,6 13-1 16,-9-11-2-16,9 11 1 15,-21-12-1-15,11 9-1 16,-11-3 1-16,4 4-2 15,-9-2 0-15,3 5 0 16,-7 2 0-16,1 3-1 16,1 5-1-16,-1 4 1 15,3 3-1-15,2 8 0 16,4 3 1-16,3 4-1 15,8 4 0-15,4 2 0 16,8 3 0-16,12 0 0 16,4 0-1-16,8-2 1 15,6-6-1-15,7-7 0 0,9-11 0 16,7-8-1-16,4-13 1 15,0-16 0-15,0-11-1 16,-3-8 1-16,-5-5-1 16,-9-8 1-16,-12 3 1 15,-16-3-1-15,-15 2 0 16,-13 5 1-16,-14 5 0 15,-13 7 1-15,-7 8-1 16,-7 10 0-16,-2 9-2 16,1 9-1-16,8 18-14 15,-1-9-22-15,20 16-1 16,5-7-2-16,21 6 0 15</inkml:trace>
  <inkml:trace contextRef="#ctx0" brushRef="#br2" timeOffset="287438.4405">22042 16474 7 0,'0'0'30'0,"-7"-21"1"15,7 21 1-15,-13-22-20 16,13 22-3-16,-14-9 0 15,14 9-2-15,-28 5-1 16,10 8 0-16,-13-3-1 16,-2 9 0-16,-11 2-1 15,-1 10 0-15,-5 0 0 0,3 6-1 16,-1 2 0-16,9-1-1 15,10 3 0-15,10-3-1 16,12-1 0-16,17-6 0 16,12-5 0-16,15-4-1 15,13-8 0-15,9-7 0 16,7-7 0-16,2-8 0 15,0-9 0-15,-2-8 0 16,-8-8 0-16,-7-6 0 16,-14-7 0-16,-10-3 0 15,-14-1 0-15,-11 1 0 16,-9 1 1-16,-8 6-2 15,-9 4 2-15,-6 12-1 16,-9 12 0-16,-2 9-2 16,-3 17-2-16,-9-5-20 0,13 28-13 15,-8-2-2-15,17 8 0 16</inkml:trace>
  <inkml:trace contextRef="#ctx0" brushRef="#br2" timeOffset="290923.6398">16609 14524 27 0,'9'-13'33'16,"-9"13"1"-16,0 0 0 16,12 7-20-16,-12-7-5 0,-5 29-2 15,-1-7-2-15,3 11 0 16,-8 3-1-16,3 7-3 15,-2-4 1-15,1 2-3 16,1-4 0-16,-1-8-6 16,12 5-7-16,-8-17-22 15,16-2 0-15,-11-15 1 16,19 3-1-16</inkml:trace>
  <inkml:trace contextRef="#ctx0" brushRef="#br2" timeOffset="291118.6508">16605 14768 39 0,'-10'-5'36'15,"-7"-7"2"-15,17 12-2 16,-18-11-19-16,18 11-8 0,0 0-4 16,12-5-3-16,1 3-1 15,2 0-2-15,7 2-1 16,-2-3-2-16,9 5-7 15,-8-14-14-15,13 7-10 16,-7-11-2-16,5 1 3 16</inkml:trace>
  <inkml:trace contextRef="#ctx0" brushRef="#br2" timeOffset="291313.662">16912 14373 55 0,'-18'23'37'16,"5"18"-1"-16,-9 2 0 0,8 17-24 15,-4-6-7-15,4 6-3 16,3-6-2-16,3-4-3 16,9-5-3-16,-3-19-23 15,17 2-7-15,-1-17-3 16,15-6 2-16</inkml:trace>
  <inkml:trace contextRef="#ctx0" brushRef="#br2" timeOffset="291749.6871">17063 14675 64 0,'-21'10'36'0,"10"8"1"0,-3-7 0 15,7 10-30-15,0-6-2 16,10 6-2-16,2-6 0 15,5 0-3-15,2-5 2 16,5-2-3-16,5-4 2 16,3-8-2-16,-1-6 1 15,4-5 2-15,-4-5-2 16,0-3 2-16,1-2-2 15,-4-1 2-15,-5 3-2 16,-3 4 2-16,-2 4-3 16,-11 15 1-16,11-7 0 15,-11 7 0-15,-4 31-1 16,-1 1-1-16,-4 11 2 0,-1 6-2 15,-4 8 2-15,-1 2-1 16,-1 0 0-16,0-5 0 16,1-5 1-16,0-8 0 15,3-11 0-15,1-12-1 16,11-18-2-16,-18 6-1 15,18-6-5-15,-15-35-20 16,17 11-7-16,-2-15-2 16,10 4 0-16</inkml:trace>
  <inkml:trace contextRef="#ctx0" brushRef="#br2" timeOffset="292269.7168">17601 14735 43 0,'9'-23'36'15,"-9"23"3"-15,-4-28-6 16,4 28-19-16,-14-14-4 15,4 15-3-15,-9-1-1 16,2 9-2-16,-3 3-1 16,1 8 0-16,-3 1-1 15,5 4-2-15,1 0 1 16,9 1-1-16,3-3 1 15,4-5-2-15,9-7 1 16,5-9-1-16,6-9 0 0,6-9 3 16,4-8-2-16,4-7 1 15,1-11-1-15,3-2 2 16,-3-5-2-16,-3 0 2 15,-8 2-1-15,0 3-1 16,-9 7 0-16,-6 9 0 16,-5 11-1-16,-4 17 1 15,0 0 0-15,-13 22 0 16,4 10-1-16,-1 10 1 15,-3 5-1-15,2 4 1 16,0 1-2-16,4-5-2 16,3-3 0-16,3-11-2 15,10 3-5-15,-6-23-11 16,20 4-15-16,-9-17-2 0,18 1 3 15,-10-15 0-15</inkml:trace>
  <inkml:trace contextRef="#ctx0" brushRef="#br2" timeOffset="292887.7522">17956 14733 60 0,'-1'-11'36'15,"1"11"1"-15,-15 5-7 16,10 9-20-16,-9 0-5 16,6 5-3-16,-3 0 0 15,1 2 0-15,1 0 0 16,3-1-1-16,1-5 0 15,1-1-1-15,4-14 1 16,0 0 0-16,0 0 0 16,16-18-1-16,-3-4 1 0,1-4 0 15,1-5 0-15,1-6 1 16,2 1-1-16,-4 0 0 15,-1 2 0-15,-2 5 0 16,0 2-1-16,0 9 0 16,2 4 0-16,-2 7 0 15,1 7 0-15,3 4-1 16,0 4 1-16,3 0 0 15,2 2 0-15,2-2-1 16,1 0 1-16,2-3 0 16,-1-3 0-16,-1-2 0 15,-3-1 0-15,-2 0 0 16,-6-2 0-16,-12 3 0 15,0 0 0-15,0 0 0 16,0 0 0-16,-20 12 1 0,-1 1-1 16,2 4 1-16,-4 4-1 15,0 9 2-15,1 1-2 16,4 1 0-16,4 2 0 15,8-2 0-15,6-5 0 16,6-5-1-16,8-7 2 16,4-12-3-16,8-6 3 15,1-11-1-15,-3-7 0 16,1-4 1-16,-4-7-1 15,-3 0 1-15,-6-2-3 16,-5-1 1-16,-2 4-2 16,-7 1-1-16,3 13-4 15,-10-11-14-15,9 28-13 16,-3-12-2-16,3 12 0 0,0 0 1 15</inkml:trace>
  <inkml:trace contextRef="#ctx0" brushRef="#br2" timeOffset="293386.7807">18512 14645 66 0,'-16'-15'36'0,"16"15"1"15,-27-29 0-15,15 20-28 16,-7-3-5-16,4 7 0 15,-5 3-1-15,1 11 1 16,0 6-1-16,2 10-1 0,-1 6 0 16,4 4-1-16,3 2 0 15,4-2-1-15,5-2 0 16,5-7-1-16,6-6 1 15,8-10-1-15,-1-10 1 16,8-8 0-16,2-7 0 16,-3-6 1-16,0-4 0 15,-3-5 0-15,-2 0 0 16,-2 2 0-16,-3 2 0 15,-4 5 0-15,-4 7-1 16,-5 14 0-16,0 0 0 16,5 12-1-16,-7 11 1 15,-3 12 0-15,-5 8-1 16,2 9-1-16,-6 7 1 0,0 1 0 15,-2 3 0-15,-2-2 0 16,-2-3 0-16,0-8-1 16,3-7 2-16,-5-11-1 15,5-12-1-15,-1-10-1 16,1-10-1-16,1-18-4 15,13 7-13-15,-11-27-13 16,19 1-4-16,-5-17-1 16,19 2 0-16</inkml:trace>
  <inkml:trace contextRef="#ctx0" brushRef="#br2" timeOffset="293792.804">18631 14698 79 0,'-10'5'40'16,"10"6"0"-16,0-11-1 16,0 0-33-16,15 11-4 15,4-13 0-15,5-2-1 16,8-5 0-16,3-5-1 15,6-4 1-15,-2-3-1 16,-1-1 1-16,-3-1-1 16,-6-2 0-16,-9 5 0 15,-11 1 0-15,-10 6 0 16,-10 10 1-16,-11 5-1 15,-5 9 1-15,-5 7 0 16,-4 7 0-16,-1 9-1 0,1 2 1 16,4 2 0-16,8-3-2 15,7-2 1-15,12-8-1 16,7-6-1-16,12-10-3 15,10-7-1-15,3-20-9 16,20 12-12-16,-11-19-11 16,14 4-2-16,-7-9 1 15,6 4 1-15</inkml:trace>
  <inkml:trace contextRef="#ctx0" brushRef="#br2" timeOffset="294173.8257">19115 14592 74 0,'-12'14'40'0,"12"-14"-1"16,-12 17 1-16,-2-5-32 15,6 6-4-15,-3 2-1 16,-1 6-1-16,-2 0 0 15,2-3-2-15,1-3 1 16,3-2-2-16,8-18 1 16,-1 9 1-16,1-9 0 15,24-23-1-15,-3 2 1 16,6-4 0-16,2-3 0 15,2 1 1-15,-3 3-1 16,1 5-1-16,-5 5 1 0,1 6-1 16,-6 7 1-16,-5 5-1 15,-2 8-1-15,-3 2-1 16,-3 8-3-16,-6-5-6 15,9 16-9-15,-20-19-14 16,16 11-8-16,-10-8-1 16,10 0 1-16</inkml:trace>
  <inkml:trace contextRef="#ctx0" brushRef="#br3" timeOffset="298084.0494">15321 17393 14 0,'0'0'33'15,"-18"-9"2"-15,18 9 0 0,-15-11-22 16,15 11-3-16,-12-5-3 15,12 5 0-15,-19 4-3 16,19-4 0-16,-25 22 0 16,12-5 0-16,-6 5-1 15,3 5-1-15,-2 3 0 16,2 3 0-16,5 0 0 15,4-3-1-15,7 1 0 16,9-6 0-16,6-4-1 16,8-5 1-16,10-7 0 15,4-8-1-15,2-12 0 16,5-3 0-16,-1-11 1 15,-2-5-1-15,-7-10-1 16,-8 2 1-16,-6-8 0 0,-11 2-1 16,-9 3 1-16,-9 2 0 15,-9 8-1-15,-5 7 0 16,-4 12 0-16,-5 9-1 15,2 14-1-15,-1 7-1 16,11 11-7-16,-8 1-24 16,24 5-3-16,-1-8 0 15,16 2 0-15</inkml:trace>
  <inkml:trace contextRef="#ctx0" brushRef="#br3" timeOffset="298699.0846">15896 17443 39 0,'0'0'36'0,"-5"-14"1"0,5 14-2 16,-19-3-28-16,19 3-3 15,-25 17-2-15,4 3 0 16,-9 6-1-16,-4 4 0 16,-4 4-1-16,1-1 0 15,2 1-2-15,4-7 0 16,10 0-5-16,-1-13-8 15,22-2-11-15,0-12 0 16,0 0 10-16,12-19 9 16,3 0 4-16,-4-2 4 15,-5-7 4-15,4 4 9 16,-15-4 14-16,10 11-1 0,-19-5-10 15,14 9-8-15,0 13-2 16,-10-9-1-16,10 9-3 16,1 12 0-16,4 0-1 15,4 2 0-15,5 5-2 16,2-1-2-16,6-1-1 15,1-2-3-15,12 4-7 16,-8-10-24-16,17 0 0 16,-7-9-3-16,9-4 3 15</inkml:trace>
  <inkml:trace contextRef="#ctx0" brushRef="#br3" timeOffset="299179.1118">16103 17455 46 0,'-18'-15'39'0,"18"15"-2"15,-18-7 0-15,18 7-30 16,-12 7-1-16,9 4-2 16,-3 2-2-16,2 6 0 15,1 2-1-15,-1 2 1 16,2 1-1-16,2-2 0 15,2-1-1-15,3-6 1 16,3-3-1-16,5-6 0 16,2-6 1-16,5-6-1 15,3-9 0-15,0-5 0 16,5-2 0-16,-3-5 0 15,2-3 1-15,-3 2-1 16,-2 2 0-16,-3 2 1 0,-3 5-1 16,-5 9 1-16,-11 10-1 15,12-5 0-15,-11 16 0 16,-2 7 1-16,-3 13-1 15,-2 6 0-15,-2 10 0 16,8-47 1-16,-14 56-1 16,14-56 0-16,-18 69 1 15,18-69 0-15,-26 71 0 16,26-71-2-16,-28 70 1 15,28-70-2-15,-36 51 2 16,36-51-4-16,-29 42-8 16,29-42-26-16,0 0-1 15,0 0 1-15,-36 27-2 16</inkml:trace>
  <inkml:trace contextRef="#ctx0" brushRef="#br3" timeOffset="299851.1505">16725 17492 43 0,'-20'-11'37'16,"10"7"1"-16,-12 1-1 16,7 6-30-16,-13 1-2 15,7 2 1-15,-7 6-3 16,3 3 0-16,-2 3 0 15,6 0 0-15,3-1-1 16,5 0 0-16,7-2-1 16,6-4 1-16,0-11-1 15,23 2 0-15,2-8-1 16,2-5 0-16,3-5 0 15,3-3 0-15,-4-3 0 0,-1 3 0 16,-6-2 1-16,-6 4-2 16,-6 0 2-16,-10 17-1 15,5-17 0-15,-5 17 0 16,-15 7 1-16,15-7-1 15,-20 28 0-15,9-3 0 16,-1 11 0-16,-1 0 1 16,13-36-1-16,-10 49-1 15,10-49 2-15,-21 57-1 16,21-57 2-16,-19 64-2 15,19-64 2-15,-26 59-3 16,26-59 1-16,-23 45 1 16,23-45-1-16,0 0-2 15,-43 44-1-15,43-44 0 0,0 0-2 16,0 0-4-16,-47 7-25 15,43-30-4-15,17-12-2 16,0-2 1-16</inkml:trace>
  <inkml:trace contextRef="#ctx0" brushRef="#br3" timeOffset="300602.1934">16814 17553 51 0,'3'-12'38'0,"-3"12"0"15,3-13-1-15,-3 13-30 16,0 0-4-16,0 0 0 0,17 7-1 16,-17-7 0-16,19 4-1 15,-9-1 1-15,4-4-1 16,0-4 0-16,2-1 1 15,-1-5-1-15,1-3-1 16,1-2 0-16,-2-1 1 16,-4 1 0-16,-2 3 0 15,-2-4 0-15,-5 5 0 16,-2 12-1-16,-15-14 1 15,-2 14 0-15,-4 6 0 16,-1 3 0-16,-3 6 0 16,1 9 0-16,3 0 0 15,3 4 0-15,8 0 0 16,8-5 0-16,7 0-1 15,12-7 0-15,9-3-1 0,11-11 0 16,5-9-2-16,10-1-2 16,2-8-2-16,12 2-6 15,-12-10-17-15,14 4-8 16,-17-8-1-16,6 11 8 15,-20-2 20-15,-3 1 8 16,-11 7 4-16,-16-1 6 16,-7 12 18-16,0 0 12 15,-14 1-1-15,-12 3-6 16,16 8-17-16,-12 2-7 15,8 6 0-15,-4-1-2 16,7 6-1-16,-3-1 0 16,6-6-1-16,1 4 0 15,3-7 0-15,0-1-1 0,4-14 0 16,0 0 0-16,19 2-1 15,-5-14 1-15,4-3-1 16,5-9 1-16,4-1-1 16,2-7 1-16,1 1 0 15,2-1 0-15,-3 4-1 16,-1 4 1-16,-2 9-1 15,-4 10 0-15,-7 9 0 16,-5 9 0-16,-4 8-1 16,-4 7-3-16,-4 2-7 15,9 15-16-15,-18-12-12 16,17-3-2-16,-12-10-3 15</inkml:trace>
  <inkml:trace contextRef="#ctx0" brushRef="#br2" timeOffset="304854.4366">13861 14798 9 0,'0'0'30'15,"0"0"2"-15,0 0-2 16,0 0-15-16,9 12-3 15,-9-12-2-15,-2 30-4 0,1-12-2 16,1 8 0-16,0 0-2 16,0 4 0-16,0 0-2 15,0-1-1-15,5 1-4 16,-8-14-3-16,11 7-6 15,-8-23-5-15,6 17-5 16,-6-17-1-16,0 0 6 16,9-10 7-16,-9 10 8 15,12-14 8-15,-15-1 7 16,3 15 6-16,3-22 6 15,-3 22 1-15,-3-24-5 16,3 24-4-16,0-16-5 16,0 16-4-16,3-14-2 15,-3 14 0-15,9-14-2 0,-9 14-1 16,23-18-2-16,-11 3-2 15,10 6-6-15,-12-12-21 16,15 8-5-16,-6-6 0 16,5 5-1-16</inkml:trace>
  <inkml:trace contextRef="#ctx0" brushRef="#br2" timeOffset="305065.4486">14138 14657 66 0,'-17'3'34'0,"10"15"1"15,-6 0-14-15,3 15-17 0,-4-3 0 16,3 7-3-16,-2-4 1 16,7 3-3-16,1-6 1 15,4-3-3-15,10-1-4 16,-4-13-26-16,17 0-2 15,0-11-1-15,8 0 1 16</inkml:trace>
  <inkml:trace contextRef="#ctx0" brushRef="#br2" timeOffset="305492.4731">14281 14770 47 0,'0'0'36'0,"-25"2"1"0,21 8-2 16,-10-3-27-16,15 12-1 15,-2-4-2-15,8 3-4 16,1-3 1-16,6-1-1 16,1-5 1-16,7-4 0 15,0-6-1-15,3-6 0 16,-2-8 0-16,2-5 2 15,-2-1-2-15,-2-3 1 16,-6 0-1-16,0 1 1 16,-5 4-2-16,-3 7 2 15,-7 12-2-15,0 0 0 16,1 18-1-16,-6 6 0 15,-1 11 0-15,-4 5 0 16,-1 6 0-16,-1 3 0 16,2-1 0-16,-5-5 0 0,-3-7 0 15,2-6 2-15,-1-6-2 16,-3-13 0-16,6-6-1 15,-2-15-2-15,8-4-3 16,-4-17-13-16,20 5-16 16,-4-9-1-16,16 1 0 15,-3-3 1-15</inkml:trace>
  <inkml:trace contextRef="#ctx0" brushRef="#br2" timeOffset="305962.5">14764 14669 38 0,'-2'-12'34'15,"2"12"1"-15,-12-12 0 16,-6-1-23-16,18 13-3 15,-23-4-1-15,12 8-2 16,-6 1-1-16,3 11 0 16,-1 0-2-16,1 11 1 15,-1 0-2-15,5 5-1 16,1-5 0-16,5 1-1 15,4-9 0-15,6-5-1 16,6-11 1-16,7-10 0 16,7-12 1-16,4-10 0 0,0-5 0 15,2-8 1-15,-1-2-2 16,-6 0 2-16,-2 3-2 15,-10 4 0-15,-5 11 1 16,-4 6-1-16,-4 20 0 16,0 0 0-16,-17 11 0 15,8 9 0-15,0 9 0 16,1 2-1-16,3 3 0 15,5-3-1-15,6 0-3 16,1-15-6-16,17 8-25 16,-9-16-3-16,13 3 0 15,-4-15 0-15</inkml:trace>
  <inkml:trace contextRef="#ctx0" brushRef="#br2" timeOffset="306559.5342">15044 14681 63 0,'-9'11'37'16,"-6"-2"-3"-16,9 11 4 15,-8-4-33-15,9 5-2 16,-4-4 0-16,4 3-2 16,3-9 1-16,2 2-1 15,0-13 1-15,0 0 0 16,10-5-1-16,-3-8 2 15,2-6-1-15,0-4 0 16,0-2-1-16,-2-2 1 16,1-2-1-16,-2 2-2 15,0 1 2-15,3 3-1 0,-1 4 0 16,4 1 0-16,2 5 0 15,2 2 0-15,3 3 0 16,2 2 0-16,4 4-1 16,-2 3 1-16,2 4-1 15,-4-1 1-15,-1 3-1 16,-4 0 1-16,-2 0 0 15,-2 0-1-15,-12-7 1 16,6 13 1-16,-6-13-1 16,-2 14 1-16,2-14 0 15,-16 22 0-15,7-6 0 16,-2 4 0-16,1 3-1 15,-1 4 2-15,4-2-2 16,4 1-1-16,5-8 1 16,5-3 0-16,6-9 0 0,6-8 0 15,3-10 1-15,2-7-1 16,0-9 0-16,-1-2 2 15,-4-4-1-15,-8 1-1 16,-2-2 1-16,-9 7-2 16,-7 3 1-16,-3 3-1 15,0 11-2-15,-2 3-1 16,12 8-4-16,-22-4-14 15,27 19-15-15,-5-15-1 16,8 23-1-16,-8-23 1 16</inkml:trace>
  <inkml:trace contextRef="#ctx0" brushRef="#br2" timeOffset="307070.5634">15616 14538 64 0,'0'0'38'0,"-23"-6"-1"15,23 6 2-15,-30-3-29 16,17 7-5-16,-5 0 0 16,5 7-2-16,-5 1 0 15,3 4 0-15,3 3-1 16,0 4 0-16,5 3-1 15,4-1 1-15,3-2-3 16,4 0 1-16,3-7 0 16,7-6 0-16,2-8-1 15,3-8 1-15,2-6 0 16,-2-9-1-16,5-5 2 0,-5-5-1 15,0-4 0-15,-2 1 0 16,-2-2 0-16,-3 5 0 16,-1 5 0-16,-4 8 0 15,-7 18 0-15,0 0 0 16,2 19 0-16,-9 12 0 15,-3 13-1-15,0 10 1 16,-4 9-1-16,0 3 0 16,0 1 0-16,-1-4 0 15,1-4 0-15,1-8 0 16,3-11 1-16,-2-6-2 15,2-16 2-15,10-18-1 0,-16 5-2 16,8-21-1-16,4-6-2 16,-4-16-9-16,16 9-17 15,-11-22-7-15,11 7 0 16,-1-9 2-16</inkml:trace>
  <inkml:trace contextRef="#ctx0" brushRef="#br2" timeOffset="307476.5866">15799 14600 71 0,'0'0'39'15,"0"0"-1"-15,0 0 1 16,0 0-30-16,0 0-6 0,20 2-1 15,-5-4-1-15,6 1 0 16,-3-4 0-16,5-1 0 16,2-3-1-16,-4-2 1 15,-3-7 0-15,0 1 0 16,-8-4 0-16,-2 1-1 15,-7-2 1-15,-2 2-1 16,-4 4 0-16,-4 4 1 16,-5 8-1-16,-5 8 0 15,-3 10 0-15,-3 8 0 16,0 7 0-16,2 4 1 15,3 0-1-15,4-2-1 16,9-1 0-16,4-12-2 16,17-5-1-16,4-16-3 0,15 0-7 15,-6-24-9-15,17 6-13 16,-9-14-2-16,8 5 0 15,-11-7 2-15</inkml:trace>
  <inkml:trace contextRef="#ctx0" brushRef="#br2" timeOffset="307739.6016">16136 14403 59 0,'-8'14'36'16,"4"12"1"-16,-10-2 1 15,9 13-26-15,-9-7-5 16,5 5-2-16,0-10-1 16,3 1-1-16,1-9 0 15,5-17-1-15,0 0-1 16,14 0 1-16,-1-19-1 15,8-6 0-15,-1-6 0 0,5-1 0 16,1-3 1-16,0 3-1 16,-4 4 0-16,0 8-1 15,-5 8 1-15,-5 10-1 16,-12 2-2-16,13 17-6 15,-3 12-13-15,-16-16-16 16,14 14-3-16,-8-11-2 16,11 5 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3T01:12:2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915 1461 40 0,'4'-23'30'16,"-2"7"2"-16,0 2-1 16,-2 14-19-16,1-14-2 15,-1 14-3-15,5-11 1 16,-5 11-2-16,0 0 0 15,9-12-2-15,-9 12 0 16,0 0 0-16,0 0-1 16,0 0-1-16,-6 23 0 15,-1 1 0-15,-7 9-1 16,-1 9 0-16,-6 7 1 15,-2 6 0-15,-3 4-1 16,1 1 0-16,2-2 1 0,3-8-2 16,7-5 2-16,4-8-3 15,9-6 3-15,14-9-3 16,7-13 2-16,13-9 0 15,11-11 0-15,19-10 1 16,6-10-1-16,13-6 2 16,1-2-3-16,3-4 1 15,-5 4-3-15,-8-1-1 16,-4 10-6-16,-30-5-19 15,1 17-11-15,-20 5 1 16,-6 4-2-16,-15 9 2 16</inkml:trace>
  <inkml:trace contextRef="#ctx0" brushRef="#br0" timeOffset="262.015">1371 1407 97 0,'-32'17'37'16,"3"17"1"-16,-12 6-2 15,11 7-34-15,-7 7-1 16,6 4-1-16,4 4 1 15,6 1-2-15,6-3 1 16,6-5-4-16,17-2-6 16,-1-14-26-16,17 0 1 0,1-16-1 15,8-3-1-15</inkml:trace>
  <inkml:trace contextRef="#ctx0" brushRef="#br0" timeOffset="766.0439">1414 1149 86 0,'-82'-71'36'0,"32"47"2"16,-1 4 2-16,-7 11-36 16,-3 9 0-16,-4 11-1 15,34 20 1-15,-103 39-2 16,10 27 1-16,12 14-4 15,11-2 1-15,39 24 0 16,28 6-1-16,26-2 1 16,32-24-2-16,15-11 3 15,17-9-2-15,17-17 1 16,13-19 0-16,19-22 1 15,14-19-1-15,14-30 0 16,10-20 2-16,2-22-1 16,0-19 1-16,-5-18-1 15,-12-12 2-15,-25-13-3 0,-60 56 2 16,-9-10-2-16,-14 0-1 15,-11-7 1-15,-17 1-2 16,-13-3 2-16,-12 11-2 16,-18 7 2-16,-16 16-1 15,-13 0 0-15,-10 23-2 16,49 14-31-16,-163 14-3 15,1 36-2-15,2 26 1 16</inkml:trace>
  <inkml:trace contextRef="#ctx0" brushRef="#br0" timeOffset="15785.9029">2803 1393 69 0,'0'0'34'15,"0"0"1"-15,10-48 0 0,-10 48-30 16,0 0 0-16,0 0 0 15,0 0-1-15,0 0 0 16,-8-49-1-16,4 64-2 16,-2 15 1-16,-2 10-1 15,-4 11 0-15,-3 10-1 16,-3 14 1-16,-3 5-1 15,3-3 0-15,-4-5 1 16,5-7-1-16,-2-6 0 16,4-9 0-16,4-9 1 15,2-12-1-15,3-13 1 16,6-16 1-16,0 0-1 15,8-11 1-15,0-18-1 16,6-10 1-16,1-13-1 0,1-12 1 16,4-9-2-16,-2-14 1 15,-18 87 0-15,20-93 0 16,-11 45 1-16,1-1-1 15,-10 49 0-15,19-89-2 16,-19 89 2-16,15-76-2 16,-15 76 1-16,14-64 1 15,-14 64 0-15,0 0-1 16,16-53 1-16,-16 53 1 15,0 0 0-15,21 13-1 16,-7 16-1-16,5 9 0 16,-1-2-1-16,10-1 1 15,1-9 0-15,4-13 0 16,-33-13-1-16,0 0 2 0,62-15 0 15,-62 15 0-15,56-26 1 16,-56 26-3-16,62-39 2 16,-62 39-3-16,69-47 3 15,-69 47-3-15,69-52 1 16,-69 52 0-16,65-56 0 15,-65 56 1-15,54-39 1 16,-54 39 2-16,48-11-3 16,-52 31 3-16,26 16-3 15,-4 28 1-15,-18 17-1 16,-16-1 1-16,3 17-3 15,6 7-1-15,3-13 0 16,13-36-3-16,11-5-4 16,-6-21-27-16,19-5-3 15,-9-17 0-15,13-5 0 0</inkml:trace>
  <inkml:trace contextRef="#ctx0" brushRef="#br0" timeOffset="16235.9287">3773 1612 90 0,'0'0'36'0,"7"19"1"16,-7-19 0-16,19 3-34 15,4-4 0-15,11-1 0 16,-2-7 1-16,10 1-1 0,-2-5 0 16,2-4-1-16,-5-2 0 15,-3-1-1-15,-6-1 1 16,-12 0 0-16,-7-3 0 15,-9 0-1-15,-11 5 0 16,-9 0 0-16,-7 5 0 16,-7 6 0-16,-7 9 0 15,-3 10 0-15,-2 12 0 16,-1 14 0-16,1 3 0 15,4 10 0-15,6 3-1 16,8 2 0-16,9-3 0 16,12-6-1-16,12-7 0 15,16-12 0-15,17-9 0 0,12-8-1 16,16-13-1-16,9-14-3 15,12-4-5-15,-10-17-26 16,16-5-1-16,-13-10-1 16,0-1-1-16</inkml:trace>
  <inkml:trace contextRef="#ctx0" brushRef="#br0" timeOffset="16467.942">4617 1044 103 0,'0'0'39'15,"0"0"2"-15,-5-58-1 16,5 58-36-16,-16 23-1 0,3 38-2 16,4 34 2-16,-2 20-3 15,-13-8 1-15,4 6-2 16,5-2-2-16,4-19-2 15,4-21-5-15,14-15-28 16,-10-17 0-16,10-8-2 16,-6-18 0-16</inkml:trace>
  <inkml:trace contextRef="#ctx0" brushRef="#br0" timeOffset="16686.9545">4392 1514 114 0,'-17'9'40'15,"12"12"1"-15,-2-6-1 0,5-3-38 16,21-7 0-16,12-8-1 16,14-6-1-16,12-12-1 15,18-9-3-15,-75 30-2 16,87-46-15-16,-40 18-19 15,8-3 2-15,-5-2-3 16,3-4 1-16</inkml:trace>
  <inkml:trace contextRef="#ctx0" brushRef="#br0" timeOffset="17068.9763">5194 929 107 0,'0'0'41'0,"0"0"2"15,0 0-3-15,-57 57-36 0,18 25 0 16,2 26 0-16,1 11-1 15,-6-18 0-15,11 1-3 16,12-5 1-16,1-19-2 16,17-19 1-16,2-15 0 15,7-13-1-15,6-15 2 16,4-14-1-16,4-14 1 15,4-12 0-15,3-12 0 16,3-9 2-16,-3-5-3 16,1-4 0-16,-2 7 0 15,-4 6 0-15,-5 11 0 16,-3 11 0-16,-3 16 0 15,-7 15 0-15,0 15 0 16,-4 8 0-16,0 7 0 0,2 6 0 16,6 4-2-16,3-5-2 15,11-4-2-15,4-15-7 16,26-2-26-16,-6-16-2 15,17-4 2-15,-5-15-3 16</inkml:trace>
  <inkml:trace contextRef="#ctx0" brushRef="#br0" timeOffset="17513.0017">5950 1435 120 0,'-12'-19'40'15,"-12"-1"2"-15,6 11-4 0,-9-1-34 16,-2 9 0-16,-5 11 0 15,-5 14-1-15,-7 11-3 16,-4 10 0-16,-2 8 0 16,2 6 0-16,6 2 0 15,7-1 0-15,11-7 0 16,9-8 0-16,16-8 0 15,14-11 0-15,14-13 0 16,10-12 0-16,9-12 0 16,6-14 0-16,3-8 0 15,6-9 0-15,-4-8 0 16,-6-7 0-16,-6-1 0 15,-9 1 0-15,-7 7 0 16,-11 11 0-16,-6 6 0 0,-10 15 0 16,-2 18 0-16,-22 4 0 15,6 18 0-15,-3 11 0 16,1 6 0-16,-1 3 0 15,4-1 0-15,6 1 0 16,9-4-5-16,7-10-3 16,18-4-13-16,-10-16-18 15,20 0-1-15,-7-12 1 16,14-1-2-16</inkml:trace>
  <inkml:trace contextRef="#ctx0" brushRef="#br0" timeOffset="17944.0264">6293 1407 118 0,'0'0'39'0,"-15"8"2"16,-1 15-4-16,-1 8-32 16,-2 8-1-16,-1 5-2 15,2 7 1-15,-1 0-1 16,7-3-2-16,0-2 1 15,4-7-1-15,4-5 1 16,4-7-1-16,3-10 2 16,-3-17-2-16,19-5 0 15,0-16 0-15,0-8 0 16,6-6 0-16,2-10 0 15,4-4 0-15,1-4 0 16,0 1 0-16,-1 9 0 0,-4 4 0 16,-4 9 0-16,-1 10 0 15,-5 14 0-15,-1 12 0 16,-4 13 0-16,-4 11 0 15,-3 7 0-15,-1 9 0 16,1 2 0-16,0 6 0 16,1-5 0-16,3-1 0 15,5-6-4-15,-2-12-10 16,23 1-14-16,-11-16-11 15,17-4-3-15,-10-17 1 16,11-3-1-16</inkml:trace>
  <inkml:trace contextRef="#ctx0" brushRef="#br0" timeOffset="18317.0477">6819 1687 99 0,'-13'17'40'16,"13"5"1"-16,2-9-1 15,18-2-25-15,1-7-10 16,13-5-1-16,3-8-1 16,10-4-1-16,1-7 0 15,3-9-1-15,-4-3 0 16,-4-4 1-16,-9 0-2 15,-10-4 0-15,-10 6 0 16,-15 4 0-16,-15 7 0 16,-17 13 0-16,-10 15 0 15,-6 11 0-15,-3 13 0 0,-3 10 0 16,5 10 0-16,9 4 0 15,10 0 0-15,14 1 0 16,15-9 0-16,13-6 0 16,16-9 0-16,14-15-3 15,25-5-14-15,-7-29-11 16,28-2-15-16,-5-16 0 15,16-7-2-15,-5-13 1 16</inkml:trace>
  <inkml:trace contextRef="#ctx0" brushRef="#br0" timeOffset="26232.5004">8517 837 28 0,'0'0'29'16,"0"0"4"-16,22-60 0 16,-22 60-22-16,0 0 1 15,0 0-1-15,0 0 2 16,-18-54-4-16,18 54-1 15,0 0-2-15,-52 28 0 0,52-28-1 16,-85 80-1-16,34 22-1 16,-1 21-1-16,-3 11-1 15,8 10 0-15,-5-31-1 16,27 8-2-16,19-20 0 15,24-30-3-15,12-16-1 16,7-26-11-16,16 0-20 16,1-17 0-16,13-9 0 15,-5-14 1-15</inkml:trace>
  <inkml:trace contextRef="#ctx0" brushRef="#br0" timeOffset="26512.5164">8833 1413 80 0,'0'0'36'16,"0"0"-1"-16,-12 13 1 15,2 1-33-15,7 5 0 16,0 7-1-16,0 5 1 16,-1 5-2-16,0 3 0 15,0 6-2-15,-2-4-3 16,9 0-14-16,-8-10-18 15,8-4 1-15,-3-14-3 0,0-13 3 16</inkml:trace>
  <inkml:trace contextRef="#ctx0" brushRef="#br0" timeOffset="26736.5291">8900 1234 92 0,'-17'-68'38'15,"17"68"-1"-15,0 0 1 16,-24-71-38-16,24 71-1 16,0 0 0-16,0 0-5 15,0 0-4-15,0 0-9 16,0 0-14-16,0 0-3 0,22 37 0 15,13 8 1-15</inkml:trace>
  <inkml:trace contextRef="#ctx0" brushRef="#br0" timeOffset="27021.5456">9061 1485 56 0,'-1'42'34'16,"-8"0"0"-16,5 3-1 15,-12-7-15-15,13 1-8 16,-9-11-3-16,10-3-2 16,-1-14-1-16,3-11-1 15,14-1-1-15,2-20 0 16,7-11 0-16,4-8 0 15,2-9 0-15,6-4 1 16,-35 53-1-16,37-54 0 16,-10 4 0-16,5 9 0 0,-11 4 0 15,-1 21-1-15,-8 10 0 16,2 19 0-16,-11 7-1 15,4 17 1-15,-6 1-3 16,3 7-1-16,2 1-3 16,-4-11-26-16,14 2-6 15,-6-16-2-15,13-4 0 16</inkml:trace>
  <inkml:trace contextRef="#ctx0" brushRef="#br0" timeOffset="29613.6938">10095 1114 56 0,'25'-61'34'15,"-25"61"-1"-15,0 0 0 16,0 0-28-16,0 0-2 15,0 0 3-15,0 0-2 16,0 0-1-16,0 0 0 16,0 0-2-16,0 0 0 15,6 61 0-15,-2 14 0 16,-3 10 0-16,-10-11-1 15,5 8 0-15,2-8 0 16,-1-9 0-16,3-25 0 16,1-13 1-16,2-9 0 15,-3-18 0-15,14 2 1 0,-5-18-1 16,2-10 1-16,0-12 0 15,-11 38 0-15,13-54-2 16,-13 54 2-16,14-72-3 16,-14 72 2-16,15-86-2 15,-15 86 2-15,17-92-3 16,-17 92 3-16,20-98-2 15,-20 98 1-15,20-99 1 16,-20 99 0-16,28-89 0 16,-28 89 0-16,33-75 1 15,-33 75-1-15,0 0-1 16,51-62 1-16,-51 62-1 15,0 0 1-15,0 0 0 16,0 0-1-16,0 0 1 0,45 71 0 16,-45-71 1-16,-14 62-2 15,14-62 1-15,-26 65-2 16,26-65 1-16,-41 84 0 15,18-23-1-15,3-10 0 16,17-11 0-16,17-14 1 16,10-19 0-16,21 2 0 15,4 5 0-15,-8-2 0 16,-6 7 1-16,-4 4-1 15,-14 4 1-15,-15 3-1 16,-9 3 0-16,-15 3 1 16,-9-3-1-16,-13 1 0 15,-5 4 1-15,-3-7-2 16,0-4 0-16,9-6-3 0,4-14-4 15,25-5-26-15,1-5-3 16,27-7 1-16,5-12-2 16</inkml:trace>
  <inkml:trace contextRef="#ctx0" brushRef="#br0" timeOffset="30387.7381">10845 1338 85 0,'0'0'37'0,"47"-41"-2"16,-47 41 2-16,0 0-32 0,-10-15 0 16,-9 21 0-16,-19 6-1 15,1 13 0-15,-14 3-2 16,6 11 1-16,-2 2-2 15,10 8 2-15,17-7-3 16,7-3 1-16,9-7 0 16,15-6-1-16,8-11 1 15,14-10-1-15,6-9 1 16,9-9-1-16,3-12 1 15,0-3 0-15,0-10 0 16,-5-5-1-16,-46 43 1 16,0 0 0-16,56-61 0 15,-56 61 0-15,0 0 0 16,29-51-1-16,-28 31 0 0,-1 20 0 15,-12 3 0-15,3 16 0 16,-11 7-1-16,7 7 0 16,3 4 0-16,11-2 1 15,8-9-1-15,9-6 1 16,11-9 0-16,4-6-1 15,9-10 0-15,1-5 1 16,1-5-1-16,0-5 1 16,-4 0-1-16,-6 3 1 15,-7 2 0-15,-11 5-1 16,-16 10 1-16,0 0 0 15,0 29 0-15,-15-3 0 16,-4 6-1-16,1 4 1 16,-2 6 0-16,3-2 0 15,2-4 0-15,7-6 1 0,6-8-1 16,5-11 1-16,-3-11 0 15,23-10 0-15,-7-11 0 16,3-10 0-16,-2-9 1 16,3-7-2-16,-5-10 2 15,-15 57-1-15,14-62 0 16,-14 62 0-16,10-57 0 15,-10 57-1-15,5-54 1 16,-5 54-1-16,10-46 0 16,-10 46 0-16,0 0-2 15,24-59-1-15,-24 59-2 16,0 0-4-16,60-51-16 0,-60 51-14 15,57-26 0-15,-57 26-2 16,70-39 2-16</inkml:trace>
  <inkml:trace contextRef="#ctx0" brushRef="#br0" timeOffset="30868.7656">11905 893 95 0,'25'-62'39'15,"-25"62"1"-15,0 0 0 16,0 0-35-16,0 0-1 15,-31 45 0-15,13 35-1 16,-4 24-1-16,9 16 1 16,-3 3-3-16,-1-19 2 15,10-4-4-15,8-15 2 0,4-34 0 16,2-14-1-16,-1-15 1 15,-6-22 0-15,16 5 1 16,-7-20-1-16,0-12 1 16,1-9-1-16,-1-12 1 15,-9 48 0-15,13-59 0 16,-13 59-1-16,21-58 0 15,-21 58 0-15,17-57 1 16,-17 57-1-16,0 0 0 16,58-79 0-16,-28 59 0 15,4 14 1-15,-3 20-2 16,1 13 2-16,-7 11-2 15,-3 10 2-15,-14-1-2 16,-5-5 1-16,-9-4 0 0,-11-5 0 16,-5-3 0-16,-9-6 0 15,-2-8-2-15,0-5 0 16,3-5-3-16,-1-11-3 15,31 5-17-15,-23-29-14 16,31 11 0-16,-3-11-2 16,18 3 2-16</inkml:trace>
  <inkml:trace contextRef="#ctx0" brushRef="#br0" timeOffset="31202.7847">12215 1574 92 0,'15'21'38'16,"-1"-11"-1"-16,17 1 2 0,-6-13-35 15,21-3 0-15,6-13-1 16,5-1 0-16,2-10-1 16,-3-3-1-16,-8-4 2 15,-7-2-1-15,-41 38 1 16,0 0-1-16,30-53 1 15,-30 53-1-15,-13-38 1 16,-12 24-2-16,-16 13 1 16,-4 13-1-16,-6 10-1 15,0 11 1-15,1 5-2 16,19 8 1-16,10-5-2 15,15-3 1-15,16-7-2 16,10-10-2-16,27-6-13 16,-1-17-20-16,25-2-3 15,-4-12 1-15,17-1-2 0</inkml:trace>
  <inkml:trace contextRef="#ctx0" brushRef="#br0" timeOffset="31468.8">13201 1293 118 0,'-34'3'41'15,"-12"3"2"-15,2 10-5 16,-12 4-36-16,9 11 1 15,-3 13-3-15,12-4 1 16,12-2-2-16,11 1 1 0,12-4-2 16,10-9 0-16,15-1-1 15,10-13-2-15,18-4-5 16,-5-18-22-16,21 1-7 15,-9-14-2-15,11-3 1 16</inkml:trace>
  <inkml:trace contextRef="#ctx0" brushRef="#br0" timeOffset="31820.8201">13426 1322 109 0,'-14'12'40'0,"-14"5"1"15,5 19-5-15,-5 3-31 16,12 8-1-16,5-11-2 15,16-2 0-15,8-9 0 0,11-7 0 16,8-9-1-16,10-12 0 16,3-6 0-16,6-14 1 15,3-7-1-15,-5-8 0 16,-49 38 0-16,51-40 0 15,-51 40 0-15,0 0 1 16,62-61-2-16,-62 61 0 16,32-50 0-16,-12 34 0 15,-20 16 0-15,0 0 0 16,-14 24 0-16,5 7-3 15,-6 9 0-15,1 3-1 16,9 0-5-16,-4-10-9 0,27-1-18 16,-7-11-6-16,19-1 2 15,-5-15-1-15</inkml:trace>
  <inkml:trace contextRef="#ctx0" brushRef="#br0" timeOffset="32203.842">14109 1353 98 0,'-16'16'40'16,"8"9"2"-16,2 1-1 15,14-10-30-15,4 1-8 16,13-3 0-16,5-8-1 15,8-8 0-15,5-3 0 0,0-9-1 16,0-3-1-16,-1-9 1 16,-42 26-1-16,0 0 1 15,0 0 0-15,50-60 0 16,-50 60 0-16,0 0 0 15,0 0 0-15,-25-46 0 16,-10 38 1-16,-9 10-2 16,-7 10 0-16,2 11 0 15,-1 5 0-15,13 11 0 16,12 2 0-16,22-2 0 15,17-12-6-15,8-13-8 16,27 2-13-16,-8-13-15 16,21 0 0-16,-4-11-2 15,12-4 2-15</inkml:trace>
  <inkml:trace contextRef="#ctx0" brushRef="#br0" timeOffset="33139.8955">15452 1294 99 0,'0'0'38'0,"-56"-17"3"15,7 25-1-15,-7 5-36 16,-5 13 0-16,-1 4-1 15,5 10 1-15,5-3-3 16,17 6 1-16,26-16-1 0,15-7 1 16,11-10-1-16,18-12 0 15,7-9 0-15,9-10 0 16,5-7 0-16,0-8 0 15,-56 36 0-15,59-40-1 16,-59 40 1-16,50-45-1 16,-50 45 1-16,0 0-1 15,59-53 1-15,-59 53-2 16,27-29 1-16,-17 33 0 15,-7 20-2-15,-5 17 2 16,-7 14-2-16,1 21 1 16,-5 8-1-16,5 9 1 15,1-7 1-15,-2-6-1 16,-1-9 0-16,-1-2 1 15,-4-13 0-15,-4-7 0 0,-5-11 1 16,-5-9-2-16,-5-10 1 16,-4-8-1-16,1-10 0 15,0-16-2-15,7-5-1 16,3-16-3-16,19-2-7 15,-3-23-12-15,29 9-13 16,1-10 1-16,20 9-1 16,5-2 1-16</inkml:trace>
  <inkml:trace contextRef="#ctx0" brushRef="#br0" timeOffset="33564.9198">16066 1326 95 0,'0'0'39'0,"0"0"1"15,0 0-1-15,52-47-31 16,-52 47-1-16,-14-7-2 16,-15 8-2-16,-14 13 1 15,-6 7-2-15,-9 7 0 16,-1 6-1-16,8 7 1 15,6 2-2-15,27-5 1 16,10-3-1-16,9-8 0 16,14-8 0-16,11-3 1 15,8-10-1-15,8-7 1 16,4-7 0-16,3-7 0 15,-1-7-1-15,0-6 1 16,-5-2 1-16,-7 0-2 0,-7-3 0 16,-7 4 0-16,-7 6 0 15,-6 4 0-15,-9 19 0 16,0 0 0-16,-13 20-2 15,-2 5 0-15,0 9-1 16,0 3-1-16,8 2-3 16,2-6-2-16,20-2-13 15,-15-31-7-15,50 20-11 16,-9-24 0-16,18-2 0 15,-3-15 1-15</inkml:trace>
  <inkml:trace contextRef="#ctx0" brushRef="#br0" timeOffset="33890.9385">16674 1310 112 0,'13'-61'40'16,"-13"61"3"-16,0 0-2 16,-18-32-37-16,2 28-3 15,-13 10 0-15,12 13 0 16,-3 11-1-16,7 4 0 15,15-3 0-15,22-6 0 16,15-13-1-16,7-1 1 16,-2-4 1-16,3-3-1 15,-10-3 0-15,-4 1 0 16,-8 1 0-16,-11 2 0 15,-11 6 0-15,-9 4 1 16,-8 4-2-16,-8 3 1 16,-5 1-2-16,-2 3 0 15,0 1-2-15,-1-6-4 0,17 1-14 16,-13-12-16-16,26 1-1 15,0-11-1-15,15-4-2 16</inkml:trace>
  <inkml:trace contextRef="#ctx0" brushRef="#br0" timeOffset="34315.9628">17243 603 99 0,'0'0'39'0,"0"0"3"16,-48-32-3-16,48 32-37 16,0 0 0-16,0 0-1 15,0 0 1-15,0 0-1 16,0 0 0-16,63 26 0 15,-63-26-1-15,0 0 0 16,71 74 1-16,-71-74 1 16,54 77-2-16,-2 0 2 15,-17 32-2-15,-8 14 1 0,-24 4 0 16,-24-11 1-16,-21-22-4 15,-11-9 0-15,-7-18-2 16,2-26-9-16,21-7-20 16,-2-16-9-16,21-9 1 15,18-9-2-15</inkml:trace>
  <inkml:trace contextRef="#ctx0" brushRef="#br0" timeOffset="34571.9773">17758 1536 110 0,'0'0'40'16,"-13"10"-4"-16,13-10-25 15,0 0-52-15,1-11-1 16,-1 11-1-16,0 0 1 15</inkml:trace>
  <inkml:trace contextRef="#ctx0" brushRef="#br1" timeOffset="39184.2411">3458 2631 42 0,'0'0'32'15,"1"-11"0"-15,-1 11 1 16,-5-14-20-16,5 14-3 15,0 0-2-15,0 0-2 16,0 0-1-16,9-1 0 16,-9 1-1-16,7 18-1 15,-3 3 0-15,4 9 0 16,-5 11-1-16,1 10 1 15,-3 12-2-15,-1 8 1 16,-6 6-1-16,-2 8 1 16,-5-2-3-16,-2-6 0 0,5-4-5 15,-6-27-11-15,14-1-19 16,-3-23-1-16,10-12 0 15,1-27 0-15</inkml:trace>
  <inkml:trace contextRef="#ctx0" brushRef="#br1" timeOffset="39752.2735">3213 2697 83 0,'-25'-10'38'16,"11"8"0"-16,1-10 0 15,13 12-30-15,22-23-5 0,10 6-1 16,14-8 0-16,10-1 0 16,10-10 0-16,6 4 0 15,7-6-1-15,1 4 0 16,0 4 0-16,-8 5 0 15,-9 15 0-15,-7 6-1 16,-10 18 0-16,-12 16 1 16,-11 17-1-16,-11 13 2 15,-14 9-1-15,-8 14 1 16,-8 5-2-16,-1 1 1 15,-4-5 0-15,1-9 0 16,4-13-1-16,5-8 0 16,3-13 0-16,10-16 0 15,5-11 1-15,8-15-1 16,3-16 1-16,7-10 0 0,5-9 0 15,4-5 0-15,2-9 0 16,1 3 0-16,-1 1 0 16,-2 9-1-16,-5 12 0 15,-1 13 1-15,-5 15 0 16,-7 14-1-16,-5 13 0 15,-2 10-1-15,-1 7 1 16,-3 2-1-16,5-1-1 16,-3-4-1-16,8-8-1 15,-3-12-1-15,13-6-4 16,-4-23-5-16,20 0-21 15,-8-27-1-15,9 3-2 16,-7-23 0-16</inkml:trace>
  <inkml:trace contextRef="#ctx0" brushRef="#br1" timeOffset="39919.2832">4599 2803 78 0,'0'0'37'15,"-14"1"1"-15,4 26-1 16,-10 1-18-16,6 17-13 16,-6 3-3-16,8 6-1 15,1 2-1-15,4-2-1 16,9 0-3-16,-1-16-2 15,17 2-13-15,-3-28-20 16,13-5 1-16,-5-26-2 16,10-1 1-16</inkml:trace>
  <inkml:trace contextRef="#ctx0" brushRef="#br1" timeOffset="40069.2917">4617 2493 81 0,'-15'-2'32'16,"15"2"-2"-16,-1 27-11 15,15-14-50-15,16 4-2 16,10-8-2-16,16 1 2 16</inkml:trace>
  <inkml:trace contextRef="#ctx0" brushRef="#br1" timeOffset="40363.3087">5159 2659 97 0,'-22'35'40'0,"-18"-6"-2"0,1 7 3 15,-12-4-35-15,14 3 0 16,4-6-3-16,11-2 0 15,10-4-1-15,13-2-1 16,17-6-1-16,10-4 0 16,6-1 0-16,9-3 0 15,-1 3 1-15,0 2 0 16,-8 3-1-16,-11 5 1 15,-11 4 0-15,-12 4-1 16,-12 4 0-16,-11 4 0 16,-6-4 0-16,-3 0-2 15,-2-6-1-15,3-8-2 16,11 2-9-16,-4-25-18 15,24 5-7-15,1-25-1 0,17 4-2 16</inkml:trace>
  <inkml:trace contextRef="#ctx0" brushRef="#br1" timeOffset="40821.3349">6079 2828 82 0,'6'-24'37'16,"-6"-1"0"-16,0 25-1 15,0-13-24-15,0 13-9 16,-6 28 1-16,1 4-1 15,-4 9-1-15,1 8 0 0,-2 4-2 16,0 2 2-16,2-1-3 16,1-10-4-16,12 3-17 15,-5-29-15-15,13-4 1 16,-1-25-2-16,13-7 0 15</inkml:trace>
  <inkml:trace contextRef="#ctx0" brushRef="#br1" timeOffset="40987.3444">6060 2459 107 0,'-32'-5'36'16,"11"22"1"-16,1-4-5 15,11 4-35-15,21 10-6 16,4-16-24-16,26 13-3 0,4-13 0 15,21 5 0-15</inkml:trace>
  <inkml:trace contextRef="#ctx0" brushRef="#br1" timeOffset="41287.3615">6647 2695 86 0,'-9'20'36'16,"-15"-12"1"-16,7 13 2 16,-13-10-24-16,11 5-9 15,-1-2-1-15,11 0-1 16,3 2-2-16,8 2 1 15,6-4-2-15,6 3-1 16,4 0 1-16,6-1-1 16,1-1 0-16,-1 1 0 0,2-2 0 15,-7-2 0-15,-8 6 1 16,-7-1-1-16,-9 3 0 15,-11 3 0-15,-6 8 0 16,-12 2-1-16,-8 6 0 16,-2-1 0-16,3 2-4 15,-3-14-4-15,24 9-25 16,-5-24-4-16,25-11 0 15,0 0-2-15</inkml:trace>
  <inkml:trace contextRef="#ctx0" brushRef="#br1" timeOffset="42069.4063">7697 2757 58 0,'0'0'31'16,"0"0"-2"-16,0 0-2 15,-7-13-24-15,7 13-1 0,0 0-3 16,0 0-1-16,0 0 0 16,0 0-2-16,0 0-2 15,0 0-6-15,0 0-16 16,0 0-1-16,0 0 2 15,0 0 0-15</inkml:trace>
  <inkml:trace contextRef="#ctx0" brushRef="#br1" timeOffset="45545.6049">7740 2825 79 0,'0'0'34'0,"0"0"1"16,0 0-1-16,0 0-28 15,1 19-2-15,-1-19 1 16,0 24-1-16,-2-9-1 15,2 4 0-15,-3 1 0 16,0 0 0-16,-3-2 0 0,3-4-1 16,-2-4 0-16,4 1 0 15,1-11-1-15,0 0 0 16,0 0 0-16,0 0 0 15,0 0 0-15,19-24-1 16,-4 0 1-16,2-1 0 16,4-8-1-16,2-1 0 15,0 0 0-15,2-2 0 16,-2 0 0-16,0 4 0 15,-3 8-1-15,-2 4 1 16,-4 4 0-16,-2 8 0 16,-1 7 1-16,-11 1 1 0,11 26-2 15,-10-2 2 1,-1 12-1-16,-2 4 0 0,-3 7 0 15,-1 1 0-15,-1-3 0 16,0-1-2-16,1-10 1 16,1-4 0-16,3-10 0 15,2-20 1-15,0 0-1 16,24-8 0-16,-9-16 1 15,6-9-1-15,2-8 0 16,6-4 0-16,0-5 0 16,-2 0-1-16,2 3 1 15,-4 5-1-15,-3 10 1 16,-1 4-1-16,-4 8 1 15,-1 9 0-15,-2 6 1 16,-1 10-1-16,0 5 0 16,-2 7 2-16,0 9-2 0,-2 4 2 15,-3 12-2-15,-3 0 1 16,-1 5-2-16,-2-5-1 15,3 2-1-15,-1-14-6 16,17 3-15-16,-7-25-15 16,21-3-1-16,-1-21 1 15,16-2-3-15</inkml:trace>
  <inkml:trace contextRef="#ctx0" brushRef="#br1" timeOffset="46486.6589">9000 2836 75 0,'-1'-26'36'15,"4"10"-1"-15,-11-10 2 16,5 11-29-16,-11-6-2 15,3 8-2-15,-10 0 1 16,0 10-2-16,-6 5 1 16,0 9 1-16,-8 7-2 0,0 14 1 15,-7 8-2-15,4 6 2 16,3-1-2-16,3 2 0 15,9-4 0-15,9-5-1 16,12-9-1-16,11-14 1 16,15-11 0-16,9-10-1 15,7-10 1-15,6-8-2 16,4-12 2-16,-1-5-1 15,-2-1 0-15,-6-2-2 16,-5 4 2-16,-7 7-2 16,-7 5 2-16,-9 7-1 15,-13 21 1-15,0 0 0 16,1 19-1-16,-9 11 2 15,-3 9-2-15,-3 6 1 16,9 4-1-16,1 1-2 0,9-2 0 16,7-10-2-16,16-3-3 15,6-23-2-15,21 1-5 16,-5-26-1-16,21 5-4 15,-14-29-2-15,15 11 5 16,-19-20 8-16,-2 1 9 16,-12 1 2-16,-21-10 7 15,1 16 3-15,-27-13 5 16,7 29 4-16,-27-12-1 15,6 28-10-15,-17 4-2 16,-1 19-1-16,-5 13-2 16,1 15 0-16,0 5-2 15,7 7 1-15,8-3-2 16,16-4 2-16,17-10-3 0,14-12 0 15,16-21 0-15,12-14 0 16,11-22 0-16,4-15 0 16,6-12 0-16,-3-14-2 15,-3-10 1-15,-8-6 0 16,-9 0 0-16,-5 5-1 15,-9 13 2-15,-10 12-3 16,-11 16 2-16,-9 20 0 16,-10 27 0-16,-7 24-1 15,-7 21 0-15,0 12 1 16,1 16-2-16,-1 4-1 15,10 7-2-15,4-12-4 16,23 7-13-16,-5-33-6 16,24 5-10-16,-2-25-2 0,15-7 0 15,-6-22 2-15</inkml:trace>
  <inkml:trace contextRef="#ctx0" brushRef="#br1" timeOffset="46831.6786">9983 2892 105 0,'-8'20'39'0,"8"-20"1"16,-1 29-4-16,18-24-34 16,12 0 0-16,9-10-1 15,8-2 0-15,0-9 0 16,6-6 0-16,-6-5 0 0,-7-3-1 15,-7-5 1-15,-13-1-2 16,-13-3 2-16,-9 6-1 16,-16 3 0-16,-10 12 0 15,-10 6 1-15,-7 14-1 16,-2 11 2-16,-4 12 0 15,6 9 0-15,4 10 0 16,12 5-1-16,11-3 0 16,18-2-2-16,13-7-1 15,21-5-4-15,9-20-13 16,31 11-12-16,1-27-11 15,22 3 1-15,3-15-1 16</inkml:trace>
  <inkml:trace contextRef="#ctx0" brushRef="#br1" timeOffset="47382.7102">11978 2183 89 0,'-25'-36'38'0,"3"14"1"16,-8-4 0-16,2 18-33 16,-8 8-2-16,2 17 1 15,-9 16-2-15,-4 24-1 16,-1 12 0-16,-2 14-1 0,1 8 0 15,6 4 0-15,4-3 0 16,9 0-1-16,10-10-1 16,12-14 0-16,14-11-4 15,6-16-1-15,14 0-11 16,-8-31-20-16,14 1-1 15,-12-17 0-15,4 0-1 16</inkml:trace>
  <inkml:trace contextRef="#ctx0" brushRef="#br1" timeOffset="48585.7789">11373 2761 99 0,'-15'-5'38'0,"1"-5"1"0,14 10-1 16,18-6-34-1,10-1-3-15,11-3 2 0,7-3-2 16,8 0 1-16,3 2-1 15,2 0 0-15,0 3 1 16,-8 6-1-16,-8 7 1 16,-8 7-1-16,-9 8 0 15,-7 6 0-15,-9 9 0 16,-7 3 0-16,-6 2 1 15,-4 2-2-15,-1-4 1 16,-2-6-1-16,3-6 0 16,-1-7 0-16,8-19 0 15,0 0 0-15,0 0 0 16,6-23 0-16,4-6 0 0,5-9 0 15,0-2-1-15,3-5 1 16,0 1-1-16,2 3 1 16,-5 5-1-16,-1 9 1 15,1 7-1-15,-1 5 1 16,3 6 1-16,-1 4-1 15,6 4 0-15,6-3 0 16,5 3 0-16,5 0 0 16,2-2 0-16,2 1 0 15,-1-1 0-15,-3-2 0 16,-8 1 1-16,-3 0-1 15,-10 2 0-15,-17 2 0 16,12-3 0-16,-12 3 0 16,-18 11-1-16,0 1 1 15,-6 7 2-15,-6 6-2 0,0 3 2 16,0 7-2-16,0 6 2 15,6 1-1-15,6-1 0 16,7-3 0-16,11-4-1 16,12-6 0-16,12-8 1 15,8-11-1-15,10-10 0 16,4-15-1-16,4-7 0 15,1-11 0-15,-2-5-1 16,-5-7 2-16,-7-2-2 16,-12-2 1-16,-5 6-1 15,-12 7 2-15,-7 7-1 16,-4 7 2-16,-8 6-1 15,0 8 0-15,-1 7 1 16,12 2-1-16,-10 8 0 0,10-8 1 16,17 11-1-16,5-5 1 15,6-1-1-15,5-2 0 16,6-2 1-16,3-1-1 15,-3 1 1-15,-2 3-1 16,-4-3 0-16,-6 2 0 16,-6 4 0-16,-8 5 0 15,-9 4 1-15,-6 7-1 16,-7 2 1-16,-5 5 0 15,-5 6 0-15,3-4-1 16,-3 3 1-16,2-6-1 16,7-5 1-16,6-14-1 15,4-10 0-15,21-10 0 16,4-13 0-16,8-2 0 0,2-12-1 15,5-5 1-15,-2 1 0 16,-2 5 0-16,-4 5-1 16,-8 9 2-16,-8 8-2 15,-16 14 1-15,12-1 1 16,-13 14-1-16,-3 3 0 15,2 3 0-15,2 1 1 16,4-2-1-16,8-5 0 16,9-7 0-16,8-8 0 15,8-9 1-15,2-5-1 16,5-5 1-16,-1-2-1 15,-2 1 1-15,-9 4-1 16,-3 6 1-16,-10 11-1 16,-10 13 0-16,-9 7 1 15,-5 11-3-15,-2 3 0 0,-1 16-5 16,-8-11-8-16,15 16-4 15,-14-25-1-15,25 16-6 16,-11-29-2-16,30 12-5 16,-2-20-8-16,24-10 4 15</inkml:trace>
  <inkml:trace contextRef="#ctx0" brushRef="#br1" timeOffset="49302.82">14857 2141 77 0,'-1'-15'38'0,"1"15"-1"15,0 0 1-15,-8 15-32 16,-1 6 0-16,4 14 0 16,-5 11-1-16,2 13-2 15,-6 5 0-15,5 10 2 16,-3-2-2-16,2 0 0 15,0-5-3-15,3-1 1 16,5-9-4-16,0-13-3 16,16 5-17-16,-5-26-15 15,13 1-3-15,-1-16 0 16,11-3 0-16</inkml:trace>
  <inkml:trace contextRef="#ctx0" brushRef="#br1" timeOffset="50143.8681">16406 2139 70 0,'0'0'39'0,"-22"-24"-2"0,7 18 2 16,-18-4-29-16,1 11-2 15,-7 1-1-15,-4 9-2 16,-10 7-1-16,-2 5-1 16,1 12 0-16,-1 10-2 15,1 7 1-15,6 10-1 16,4 4 0-16,11 3 2 15,10 1-2-15,9-2 1 16,13-4-2-16,13-6 2 16,16-14-3-16,16-12 1 15,13-12-2-15,8-12-2 16,15-7 0-16,0-13-2 15,8-1-2-15,-8-19-8 16,10 18-10-16,-21-21-13 0,4 16 2 16,-16-9-2-16,-1 8 2 15</inkml:trace>
  <inkml:trace contextRef="#ctx0" brushRef="#br1" timeOffset="50880.9103">16828 2530 74 0,'-4'-10'38'0,"-11"-10"-1"16,3 13 1-16,-16-6-27 15,3 15-6-15,-9 1-1 16,-3 12 0-16,-5 8 0 16,-2 8 2-16,0 7-2 15,3 3 0-15,4 4-1 16,7 1 0-16,7-5-1 0,13-2 0 15,8-6-1-15,9-8-1 16,12-9-1-16,9-8 1 16,6-11-1-16,12-13 1 15,0-8-1-15,3-8 0 16,-4-5 0-16,-1-1 0 15,-8-4 0-15,-6 4 0 16,-8 2 0-16,-8 9 0 16,-8 7 2-16,-6 6-1 15,0 14 0-15,-12-1 1 16,4 12-1-16,0 8 0 15,3 3 0-15,3 1 2 16,5 2-3-16,8-3 2 16,10-4-3-16,4-6 1 15,9-4-2-15,7-9-1 0,6-1-1 16,-3-12-3-16,3 3 1 15,-7-7-3-15,1 5 3 16,-13-4-1-16,-1 9 3 16,-15 2 1-16,-12 6 4 15,3 14 3-15,-13 3 2 16,0 10 2-16,-10 0 0 15,6 11 1-15,-3-3-1 16,8 2-1-16,-2-5-2 16,7-4-2-16,1-9 0 15,8-5-1-15,-5-14 0 16,22-5-1-16,-8-13 2 15,5-6 0-15,-2-9-2 0,1-3 0 16,-3-6 0-16,1 2 0 16,-4-2 0-16,-5 12 0 15,-2 3-1-15,-3 6 0 16,-1 7 1-16,1 3-1 15,-2 11 0-15,16-12-2 16,2 10-1-16,4-10-5 16,20 11-7-16,-10-27-4 15,26 20-6-15,-16-31-2 16,19 13-4-16,-13-22-5 15,6 5 2-15</inkml:trace>
  <inkml:trace contextRef="#ctx0" brushRef="#br1" timeOffset="51360.9376">17764 2006 98 0,'-29'30'40'16,"7"17"-1"-16,-9 1 1 16,6 17-38-16,2 1 0 15,6 14-1-15,2-2 0 16,4 0 2-16,7-6-2 15,1 2 2-15,6-13-1 16,2-8 0-16,5-10-1 16,-1-13-1-16,3-10 1 15,0-11-2-15,2-12 0 16,2-13 1-16,1-6-2 15,-1-9 0-15,1-7 1 16,4-3-1-16,-1-4 1 0,-1 3 0 16,-2 7 0-16,0 6-1 15,2 8 2-15,-1 8 0 16,2 11 0-16,-4 9 1 15,3 7-1-15,-2 5 0 16,0 8 0-16,-1-1 3 16,-5 4-2-16,-3 1 2 15,-8 1-2-15,-6 0 1 16,-8-1 0-16,-9-2 0 15,-5-5-1-15,-8-2-2 16,1-4 0-16,-3-7-1 16,7-7-1-16,3-13-3 15,28 9-9-15,-20-34-8 16,40 21-4-16,-5-24-6 15,29 10-5-15,-1-12-3 0,16 9 3 16</inkml:trace>
  <inkml:trace contextRef="#ctx0" brushRef="#br1" timeOffset="52029.976">18306 2479 96 0,'0'0'41'0,"-24"-4"-1"16,7 24-2-16,-7-1-35 15,-1 5 0-15,-2 6-1 16,1 7 2-16,3 1-1 15,4 7 0-15,9-6-1 16,6-1 1-16,6-3-2 16,10-10 1-16,8-11-1 15,6-9-1-15,5-10 0 0,4-13-1 16,0-7 0-16,-3-12-2 15,1-6 2-15,-4-8-1 16,-5 0 1-16,-7 2-2 16,-6 4 2-16,-6 7-1 15,-6 8 2-15,-2 8 0 16,-5 10 1-16,-3 11-1 15,11 1 1-15,-15 23-1 16,11-7 0-16,6 2 0 16,7-1 0-16,6 0 1 15,10-4-1-15,5-4 1 16,4-4 0-16,2-5-1 15,1-2 1-15,-4 0 0 16,-3-1 0-16,-6 0 0 0,-6 2-1 16,-7 6 0-16,-11-5 1 15,4 25-1-15,-11-2 0 16,-1 2 3-16,-2 4-2 15,0 4 1-15,1-2-1 16,3-2 1-16,2-6-1 16,6-7 1-16,-2-16-2 15,27 1 0-15,0-16-1 16,7-7-1-16,3-11 2 15,4-4-2-15,3-4 1 16,-2 3-1-16,-7 6 3 16,-7 9-3-16,-11 12 2 15,-17 11-1-15,6 16 0 0,-15 7 1 16,-3 14-5-16,-9-9-7 15,19 22-5-15,-12-23-2 16,28 16-4-16,-12-32-1 16,35 16-5-16,-11-33-6 15,31 0-2-15,10-8 5 16</inkml:trace>
  <inkml:trace contextRef="#ctx0" brushRef="#br1" timeOffset="52864.0235">19883 2500 63 0,'0'0'38'16,"-14"-22"-2"-16,14 22 0 16,-33-23-25-16,18 22-3 15,-15-6-1-15,3 13-2 0,-6 4-1 16,-2 11 0-16,-4 9-2 15,3 7 2-15,-2 4-1 16,5 3 0-16,5-1 0 16,10 3 0-16,8-12-1 15,14-4 1-15,10-13-1 16,14-10-1-16,10-13-1 15,9-9-1-15,7-11 2 16,1-8-2-16,-3-8 1 16,-3 0-1-16,-6 1 1 15,-9 8-1-15,-8 4 1 16,-11 9 0-16,-15 20 0 15,11-9-1-15,-13 22 1 16,-4 10 1-16,-1 8-2 0,1 0 2 16,2 5-3-16,7-3 0 15,8 1-2-15,10-20-3 16,20 3-9-16,-3-37-7 15,30 10-4-15,-13-38-4 16,25 6-3-16,-10-26-5 16,6-1 2-16</inkml:trace>
  <inkml:trace contextRef="#ctx0" brushRef="#br1" timeOffset="53059.0348">20590 1883 100 0,'-37'69'40'16,"-11"9"1"-16,6 21-2 15,-2-1-35-15,7 1-3 0,10-6 0 16,6-3-2-16,13-14-1 16,7-13-4-16,20 2-12 15,-12-39-11-15,20-1-11 16,-8-21 2-16,5-4-1 15</inkml:trace>
  <inkml:trace contextRef="#ctx0" brushRef="#br1" timeOffset="54045.0912">20249 2404 97 0,'-14'11'40'0,"0"-8"0"0,21 16-1 16,0-3-37-16,22-10-1 15,12-4 1-15,12-2-1 16,6-6 0-16,9 0 0 15,1-3 0-15,1 1 0 16,-9 0 0-16,-9 4-1 16,-9 1 0-16,-10 4 1 15,-11 5 0-15,-14 7-1 16,-9 3 0-16,-9 3 1 15,-8 7-1-15,-3 0 1 16,-3 9 0-16,2-2 1 16,-1 1-2-16,5-2 2 15,8-2-1-15,6-3 1 16,14-8-1-16,6-6 0 15,8-7-1-15,9-10 1 0,1-9-2 16,5-4 0-16,-1-9 1 16,0-8-2-16,-7-5 2 15,-8-3-2-15,-8-1 2 16,-9 3-2-16,-9 6 1 15,-8 6 0-15,-3 7 1 16,-6 9-1-16,1 8 0 16,1 7 1-16,5 8-2 15,5 2 1-15,10 2 0 16,6-4-1-16,12 0 0 15,4-3 0-15,9 0 0 16,4-4 1-16,2 2 0 16,-2-1 0-16,-2 1 2 15,-5 3-1-15,-8 0 2 0,-7 4-1 16,-8 2 0-16,-9 3 1 15,-9 3-1-15,-3 1 2 16,-4 4-1-16,-2 0 1 16,0-1-2-16,4-1 1 15,0-3 0-15,6-4 0 16,6-5-1-16,4-12-1 15,14 2 0-15,2-11 0 16,6-8 0-16,3-4-1 16,0-8 2-16,4-1-2 15,-2-5 1-15,-7 7 0 16,-1 0 1-16,-6 7 0 15,-4 5 0-15,-4 6 0 16,-5 10-1-16,0 0 0 0,3 10 1 16,-2 0-1-16,3 2-1 15,2 1 1-15,3-3 0 16,5-1 1-16,5-5-1 15,3-4 0-15,3-7 1 16,3-5 0-16,-1-4-1 16,2-1 1-16,-1-5 0 15,-2 1-1-15,-3 0 1 16,-5 5-1-16,0 4 0 15,-8 5 0-15,-10 7 0 16,13 14 0-16,-13 6-1 16,-4 7-1-16,1 7-1 15,-5-2-2-15,10 15-10 16,-11-21-2-16,18 23-3 0,-12-34-4 15,27 18-3-15,-11-33-3 16,28 8-6-16,3-16-3 16,11-9 10-16</inkml:trace>
  <inkml:trace contextRef="#ctx0" brushRef="#br1" timeOffset="58741.3599">3792 4137 70 0,'-9'-23'35'0,"-1"12"1"16,-15-1 0-16,-1 18-30 16,-13 5 0-16,1 13 0 15,-9 7-1-15,0 16 0 16,-6 0-1-16,6 6-1 15,4-3-1-15,10-2 0 16,10-4-1-16,16-9 0 16,11-11 1-16,15-12-1 15,15-12 0-15,6-12 0 16,11-11 0-16,3-8 0 0,0-11 0 15,-2-3 0-15,-3-3 0 16,-9 1-1-16,-6 4 1 16,-6 8-1-16,-13 5 1 15,-5 12-2-15,-10 18 1 16,0 0 0-16,0 0 0 15,-15 27-1-15,6 5 1 16,-1 2-2-16,5 7 0 16,1-2-2-16,9 1-1 15,2-11-3-15,17 1-5 16,-6-22-14-16,19 1-10 15,-5-17 1-15,17 0-2 16,-7-15 2-16</inkml:trace>
  <inkml:trace contextRef="#ctx0" brushRef="#br1" timeOffset="59095.3801">4239 4201 94 0,'-17'17'36'0,"4"9"1"16,-10-10-2-16,6 14-31 15,-4-1 0-15,6 1-2 16,0-3 0-16,6-3 0 15,2-4-1-15,8-6 0 16,-1-14 0-16,19 3 0 16,2-15 0-16,6-8 1 15,0-9-1-15,5-2 1 16,0-9-1-16,2 0 0 15,-5 1 0-15,-4 5 0 0,-4 4-1 16,-4 9 0-16,-7 9 0 16,-10 12 0-16,0 0 0 15,8 19-1-15,-8 4 0 16,-2 1-1-16,6 6-1 15,0 0-1-15,12 4-2 16,-2-15-5-16,24 10-9 16,-11-26-11-16,19 9-6 15,-3-19 0-15,12 2 3 16</inkml:trace>
  <inkml:trace contextRef="#ctx0" brushRef="#br1" timeOffset="59441.3999">4857 4136 95 0,'-29'-3'36'16,"1"19"3"-16,-14 2-4 0,9 19-29 15,-4 3-1-15,10 2-2 16,6 2 0-16,12-2-1 16,10-9 0-16,15-13-1 15,10-13 1-15,16-19-1 16,3-16 0-16,7-12 2 15,1-13-2-15,2-8 1 16,-7-8-1-16,-5-5 1 16,-6 1-1-16,-10 6 0 15,-8 7 0-15,-7 10-1 16,-7 10 1-16,-6 17-1 15,1 23 1-15,-20 8-1 16,2 27-1-16,1 15 0 16,0 13-2-16,1 5-2 0,11 17-10 15,-4-15-6-15,27 10-5 16,-5-24-4-16,27 0-9 15,0-19-2-15,20-7 1 16</inkml:trace>
  <inkml:trace contextRef="#ctx0" brushRef="#br1" timeOffset="60207.4437">6416 3985 83 0,'14'-11'38'16,"-8"-9"-1"-16,-6 20 0 15,6-11-29-15,-6 11-3 16,0 0 0-16,-9 18-1 15,-4 9-1-15,-1 8-1 16,-6 8 0-16,1 9 0 16,3-1-1-16,7 3 0 15,4-3-1-15,13-12 0 16,12-13 0-16,10-11-1 15,11-11 1-15,12-16-2 16,7-5-1-16,3-18-2 16,6 2-3-16,-10-22-11 15,17 12-17-15,-24-14 1 16,6 11-3-16,-23-7 2 0</inkml:trace>
  <inkml:trace contextRef="#ctx0" brushRef="#br1" timeOffset="60357.4523">6806 3867 101 0,'-40'55'36'0,"-10"5"1"15,15 15-2-15,2 0-34 16,11 0-2-16,9 1-3 16,7-19-16-16,24 5-17 15,0-24 0-15,19-4-1 16,3-18-1-16</inkml:trace>
  <inkml:trace contextRef="#ctx0" brushRef="#br1" timeOffset="60829.4793">7841 3794 97 0,'0'0'37'0,"0"0"0"16,-14 36-2-16,-11-2-33 15,9 12-1-15,0 12 0 16,1 8 0-16,-3 5 0 15,-1 4-1-15,-1-1-1 16,8-4 0-16,1-5-1 16,7-14-2-16,7-5-4 15,-2-24-10-15,19-2-19 0,-3-21 2 16,13-3-3-16,-8-19 3 15</inkml:trace>
  <inkml:trace contextRef="#ctx0" brushRef="#br1" timeOffset="61003.4892">7797 4209 95 0,'-13'-8'38'15,"-7"-2"0"-15,20 10-1 16,-15 4-30-16,15-4-3 16,28 1-2-16,1-8-3 15,13-4-1-15,5-15-5 16,17 7-16-16,-4-23-14 15,8 4 0-15,-9-15-1 16,3 5 1-16</inkml:trace>
  <inkml:trace contextRef="#ctx0" brushRef="#br1" timeOffset="61190.4999">8288 3627 94 0,'-31'38'37'16,"6"23"-1"-16,-5 3 2 15,8 14-34-15,0-2-1 16,10 4 0-16,5-6-4 15,7-6-1-15,8-7-2 16,2-21-13-16,24-1-20 16,-8-21 0-16,16-3-2 15,-7-19 2-15</inkml:trace>
  <inkml:trace contextRef="#ctx0" brushRef="#br1" timeOffset="61626.5249">8495 4026 98 0,'-20'8'36'0,"3"18"3"15,-7-2-2-15,8 12-33 16,3 1-1-16,7 0 0 16,5-5-1-16,7-6 0 15,10-11 0-15,8-10-1 16,7-12 0-16,6-9 0 15,1-11 0-15,4-6-1 16,-3-7 0-16,-2 1 0 16,-5-2 0-16,-6 6 0 0,-4 6 0 15,-8 7-1-15,-14 22 0 16,13-2 1-16,-16 24-1 15,-3 14 2-15,-7 14-1 16,0 16-1-16,-6 9 1 16,2 8 1-16,0 1-1 15,-3-2 0-15,4-6 1 16,2-6-2-16,2-12 1 15,-2-12 0-15,0-15 0 16,0-15-1-16,-1-11-1 16,-3-15-1-16,-1-9 0 15,0-17-3-15,9 2-7 16,-5-27-10-16,21 11-12 0,-6-11-2 15,16 10 0 1,1-4 1-16</inkml:trace>
  <inkml:trace contextRef="#ctx0" brushRef="#br1" timeOffset="62729.588">9261 4011 80 0,'-17'-10'39'16,"-12"-3"-1"-16,1 17 1 16,-10 2-25-16,3 12-8 0,-4 8-1 15,6 8-1-15,0 6-1 16,6 1-1-16,6-2-1 15,11-1 0-15,7-9 0 16,10-9 0-16,12-13 0 16,10-12-1-16,6-13 0 15,5-11 1-15,5-13 0 16,4-8-1-16,-6-6 0 15,-2-1 0-15,-6-3 1 16,-2 4-1-16,-14 7 0 16,-4 12 0-16,-5 10 0 15,-10 16 0-15,0 11 0 16,-18 24 0-16,3 9-1 15,0 13 1-15,0 8-1 16,5 2 1-16,5 2-1 16,7-8-1-16,16-8 0 0,8-16-1 15,14-8-2-15,5-19-1 16,11-6 0-16,-3-18-1 15,5 0 0-15,-8-8 2 16,-5-2 1-16,-12 5 3 16,-9 4 2-16,-11 8 3 15,-13 18 1-15,0 0 1 16,-23 11 0-16,7 16 0 15,-9 4-1-15,3 11 0 16,-2 2-3-16,2 0 1 16,6-3-2-16,3-4 0 15,6-9 0-15,4-8 0 16,3-20-1-16,14 6 0 0,-1-20 1 15,4-11-2-15,4-6 1 16,-1-8 1-16,0-3-1 16,2-5 0-16,-2 2 0 15,-2 3-1-15,-2 9 1 16,0 2 0-16,-1 10-1 15,1 4 1-15,0 10 0 16,2 5 0-16,0 6 0 16,1 3 0-16,1 1 0 15,2 1 0-15,2-2 0 16,1 1-1-16,1-4 1 15,-3-1 0-15,-2 0 0 16,-3-3 1-16,-3 0-1 16,-15 0 0-16,14 0 1 0,-14 0-1 15,0 0 0-15,-11 12 0 16,-1 3 0-16,-2 7 0 15,-4 6 0-15,-4 6 1 16,1 7-1-16,2 4 0 16,2-1 1-16,3-3-1 15,6-5 0-15,9-7 0 16,11-12 0-16,11-9 0 15,7-17 1-15,8-12-1 16,4-11 0-16,4-10 1 16,-2-8-1-16,-5-6 0 15,-6 1 1-15,-10 3-1 16,-10 7 0-16,-12 8-1 15,-9 12 1-15,-9 6-1 16,-3 15 0-16,-4 4-2 0,4 10-1 16,0-2-3-16,17 16-7 15,3-24-5-15,9 29-3 16,2-28-2-16,31 15-1 15,-7-22-2-15,24 12-2 16,-7-12-3-16,7-3 8 16</inkml:trace>
  <inkml:trace contextRef="#ctx0" brushRef="#br1" timeOffset="63212.6156">10722 3952 99 0,'-34'2'39'16,"11"13"1"-16,-13-14-1 15,8 14-31-15,-8-4-3 16,4 6-2-16,-3 1 0 0,5 5-1 15,2 5 0-15,6 2-1 16,7 2-1-16,6 1 1 16,6-3-1-16,4-3 0 15,9-6 0-15,8-7 0 16,5-12 0-16,6-10 0 15,3-13 1-15,2-9-2 16,0-8 2-16,0-8-1 16,-4-1 0-16,-2 2 0 15,-10 5 0-15,-4 7-1 16,-8 10 1-16,-6 23-1 15,0 0 0-15,-9 33 0 16,-3 13 0-16,-3 21 1 16,0 17-1-16,-1 11 1 0,3 13-1 15,4 4 0-15,-1-3 1 16,-1-7 0-16,-2-11 0 15,-2-13 0-15,-7-16 0 16,-2-18 2-16,-12-18-3 16,-3-15 1-16,-2-17-2 15,-3-13-2-15,6-7-5 16,-4-27-8-16,21 3-2 15,-9-30-7-15,34 18 1 16,-12-25-3-16,30 19-4 16,-4-11-5-16,20 4 5 15</inkml:trace>
  <inkml:trace contextRef="#ctx0" brushRef="#br1" timeOffset="64131.6682">10939 4098 85 0,'-13'12'36'15,"14"-2"1"-15,-1-10 1 16,13 13-32-16,3-17-2 15,14 1-1-15,4-9 1 16,7-1 0-16,6-8-1 16,1-1-1-16,0-5 1 15,-5-1-1-15,-6-1-1 16,-12 1 1-16,-13 2-1 15,-11 2-1-15,-13 9 0 16,-11 9 1-16,-10 6-1 0,-8 12-1 16,-6 14 1-16,-1 7 0 15,2 11 0-15,7 5 0 16,8 3 1-16,10 0-1 15,17-6-1-15,14-8 1 16,18-11-2-16,16-17-2 16,16-3-2-16,3-21-4 15,19 5-10-15,-15-29-6 16,17 15-6-16,-23-21-4 15,0 13 0-15,-22-2 32 16,-9 0 5-16,-8 11 6 16,-25-5 11-16,3 27 7 15,-11-16 6-15,0 28 6 16,-12-5-1-16,9 15-29 0,-6 4-3 15,2 6-1-15,0 1-1 16,5 2-1-16,4-4 0 16,3-4 0-16,5-6 0 15,2-6 0-15,-1-15 1 16,16 4-1-16,-4-17 0 15,3-9 0-15,7-7 1 16,-3-5-1-16,6-6 0 16,2-2-1-16,1 4 1 15,-1 3-1-15,-2 10 0 16,0 10 1-16,-3 9-1 15,3 11 1-15,-3 10-1 16,-1 7-1-16,-1 4-1 0,1 2-2 16,5 8-8-1,-8-18-7-15,18 16-4 0,-20-28-4 16,21 16-2-16,-17-23-7 15,12 5-3-15,-3-12 1 16</inkml:trace>
  <inkml:trace contextRef="#ctx0" brushRef="#br1" timeOffset="64818.7075">13404 3899 98 0,'-33'-3'38'0,"5"16"1"16,-11-4-2-16,-3 16-32 16,1 5-1-16,0 6-1 15,3 6-1-15,3 0 0 16,7 0 0-16,10 0 0 15,10-9-1-15,12-10 0 16,12-11 0-16,15-11 0 16,8-14 0-16,10-8-1 15,6-14 1-15,-2-7 0 16,3-5 0-16,-6-2-1 15,-5 0 1-15,-8 4-1 16,-8 7 1-16,-8 7-1 0,-9 12 0 16,-12 19 0-16,0 0 0 15,-2 15 0-15,-6 15 0 16,2 5 0-16,3 5-2 15,5 2 1-15,9-1-2 16,11-11-1-16,16-6-2 16,6-25-7-16,23 1-7 15,-11-34-5-15,28 4-1 16,-16-30-5-16,13 2-7 15,-15-18 3-15,0-1 1 16</inkml:trace>
  <inkml:trace contextRef="#ctx0" brushRef="#br1" timeOffset="65015.7187">14225 3284 104 0,'-41'32'40'0,"8"36"-1"16,-11 4 0-16,12 16-35 16,-3 7-1-16,8 2-1 15,5-5-1-15,10-7-2 16,10-8-3-16,4-18-2 15,18-2-11-15,-11-29-9 16,19-3-12-16,-14-25 0 16,6-3-1-16,-12-21 1 15</inkml:trace>
  <inkml:trace contextRef="#ctx0" brushRef="#br1" timeOffset="66005.7754">13873 3819 90 0,'-27'-1'39'0,"16"17"0"0,11-16 1 16,8 26-21-16,16-16-17 15,18-2-1-15,9-6 0 16,10-3 0-16,10-6 0 16,3-2 0-16,0-2-1 15,-6 0 1-15,-7 2-1 16,-13 0 1-16,-11 2 1 15,-10 2-1-15,-27 5 0 16,0 0 0-16,-8 12 0 16,-17 2 0-16,-6 5 0 15,-7 8 0-15,2 8-1 16,-2 6 0-16,5 3 1 15,10 2-1-15,7-4 0 16,9 0 0-16,15-10 0 0,11-10 0 16,10-9 0-16,9-10 0 15,7-11 0-15,3-9 0 16,-1-11 0-16,-3-8 0 15,-7-2 0-15,-8-7 0 16,-10 0-1-16,-10-1 1 16,-10 5 0-16,-9 6 0 15,-3 6-1-15,-4 7 1 16,1 12-1-16,0 7 1 15,6 7-1-15,6 8 1 16,9 2-1-16,6 1 0 16,10 0 1-16,6-4 0 15,7-3 0-15,2-2 0 0,3-3 0 16,-1-3 0-16,-3-2 1 15,-5 0-1-15,-7-1 1 16,-3 2-1-16,-8 2 1 16,-12-1 0-16,6 15 0 15,-15 3 0-15,-5 8-1 16,-2 4 1-16,-3 5 0 15,0 3-1-15,-1 0 0 16,5-1 0-16,3-7 0 16,5-8 0-16,10-11 0 15,-3-11 0-15,25-10 0 16,-3-11 0-16,4-11 1 15,-1-7 0-15,5-5-1 16,-3-2 1-16,-2 0-1 0,-5 5 1 16,-5 8-1-16,-6 7 0 15,-2 13 0-15,-7 13 1 16,0 0-1-16,-2 13-1 15,-2 5 1-15,2 6 0 16,4 0 0-16,4 0 0 16,8-5 0-16,7-6 0 15,7-10 1-15,7-10 1 16,3-4-2-16,5-13 0 15,2-3 0-15,-4-7 0 16,1 2 0-16,-8 2 0 16,-5 5 0-16,-7 7 0 15,-9 11 0-15,-13 7 0 16,3 25 0-16,-12 6 0 0,-3 12-2 15,-5 5-1-15,5 6-2 16,-2-1-3-16,15 6-6 16,-1-24-3-16,25 7-3 15,-8-33-1-15,32 5-2 16,-11-32 0-16,25 4-1 15,-12-29 1-15,12 2 5 16,-7-12-4-16,-6-9 0 16</inkml:trace>
  <inkml:trace contextRef="#ctx0" brushRef="#br1" timeOffset="66313.7928">15774 3668 117 0,'-23'11'40'0,"-9"-6"0"0,14 15-2 16,4-6-36-16,3 3-1 15,6 0 0-15,7 1-1 16,5 0 1-16,3 1-1 15,3 1 1-15,2 0 0 16,-2 0 0-16,-3 0 0 16,0 0-1-16,-2 3 1 15,-7-2 0-15,-1 3-1 16,-4-1 1-16,-1-1-1 15,-5 2 0-15,0-2-1 16,-4 1 1-16,0-3-1 16,1-1-1-16,-1-4-1 15,4 1-5-15,-9-11-8 16,17 11-5-16,-15-23-4 0,17 7-3 15,0 0-4 1,-4-21-8-16,7-3 0 0</inkml:trace>
  <inkml:trace contextRef="#ctx0" brushRef="#br0" timeOffset="70557.0357">17632 3687 34 0,'0'0'31'16,"3"-19"3"-16,-3 19-1 15,-15-14-16-15,15 14-2 16,-25-4-1-16,13 8-3 15,-17-6-4-15,5 5-1 16,-7-3-1-16,2 4-1 16,-3-4 0-16,3 2-1 15,-1 1-1-15,2 2 0 16,1 2-1-16,-2 5 1 15,2 4-1-15,2 5 0 16,-3 3 0-16,-1 8 0 0,0 0 0 16,2 8 0-16,2-3-1 15,0 4 1-15,3 1 0 16,7-3 0-16,1 0-1 15,10-2 1-15,3 1-1 16,5-5 0-16,9 2 0 16,2-3 0-16,7-1 0 15,1-2-1-15,4-1 1 16,0-2 0-16,3-2-1 15,-3-3 1-15,2-2 0 16,4-5 0-16,-1-3 0 16,4-3 0-16,4-5 0 15,2-5 0-15,5-1 1 16,0-3-1-16,2-2 0 15,1-2 0-15,-2-2 0 0,-2 0 0 16,-2-6 0-16,-5 3 1 16,-4-8-1-16,1-4 1 15,-4-6-1-15,-5-5 1 16,-2-7 0-16,-4-3 0 15,-2-9-1-15,-7-2 1 16,-7 2 0-16,-10-3 0 16,-7 5 0-16,-13 0-1 15,-12 9 1-15,-10 7-1 16,-14 10 1-16,-9 8-1 15,-6 6-1-15,-2 7-1 16,5 7-4-16,2-9-12 0,32 17-13 16,2-17-8-16,37 10-2 15,0 0-1-15</inkml:trace>
  <inkml:trace contextRef="#ctx0" brushRef="#br1" timeOffset="75552.3214">5419 6947 66 0,'-36'-21'35'0,"1"6"-2"16,-9 0 3-16,5 8-27 0,-16-2-2 16,4 9-2-16,-10 2-2 15,-1 7 0-15,-8 6-2 16,-8 9 0-16,-5 6 0 15,3 5 1-15,-7 8-1 16,4 6 1-16,-3 2 0 16,5 9 0-16,2 1 0 15,6 2-1-15,5 6 1 16,4 2-1-16,5 4 0 15,6 1-1-15,6 1 0 16,8 6 0-16,6 0-1 16,8 2 1-16,9-5-1 15,9 0 0-15,9-3 0 16,6 3 1-16,6-2-1 0,7-3 1 15,7-1-1-15,5 0 2 16,7-2 0-16,5 2 1 16,1-4-1-16,5-2 0 15,5-4 0-15,4-3 0 16,0-2 1-16,4-5-2 15,4-4 0-15,6-7 0 16,5-3 0-16,6-6 0 16,-1-5 0-16,7-6 0 15,1-6 0-15,3-6 0 16,3-5 0-16,-1-9 0 15,4-5 0-15,-2-7 0 16,3-3 0-16,-4-5 0 16,0-7 0-16,-3-1 0 0,1-6 1 15,-3-3-1-15,-2-3 1 16,-1-7-1-16,-4-3-1 15,0-5 1-15,0 0-1 16,-7-7 2-16,-3-3-2 16,-2-4 1-16,-7 0-1 15,-3 0 2-15,-5 2-1 16,-4-2 0-16,-8 0 1 15,-4 0 0-15,-9 2-1 16,-7 1 1-16,-6-2 0 16,-6-1 0-16,-7-5 0 15,-5-1 0-15,-7 3 0 16,-4 0-1-16,-5 2 0 15,-5-1 1-15,-6 5-1 0,-8 4 1 16,-6 3-1-16,-5 4 0 16,-5 2 0-16,-5 3 1 15,-3 4-1-15,-5 4 0 16,-3 1 1-16,-7 3-1 15,-4 2 1-15,-8 6-1 16,-5 6 1-16,-3 4-1 16,-6 6 1-16,-8 5-1 15,-6 8 1-15,-5 5-1 16,-1 4 0-16,1 2-2 15,3 1 0-15,-2-2-2 16,14 10-10-16,-9-13-20 16,22 14-5-16,0-6 1 0,14 16-3 15</inkml:trace>
  <inkml:trace contextRef="#ctx0" brushRef="#br1" timeOffset="78115.4678">16617 7080 67 0,'-10'-19'34'0,"4"7"-1"15,-8-2 0-15,3 2-26 16,-11-4-2-16,4 4-1 16,-6-2 0-16,-1 8 0 15,-7-2-1-15,-2 7 0 16,-9 0 0-16,2 7-1 15,-10 2 1-15,-3 7-1 16,-7 2 0-16,-5 6 0 16,-6 3 0-16,-1 5-1 15,-4 8 0-15,1 6-1 16,-4 1 0-16,4 6 0 15,1 4 0-15,3 6-1 16,1 3 0-16,2 4 0 16,0 1 1-16,4 2 0 0,1 1 0 15,4 3 1-15,5-1 0 16,6-1-1-16,6-3 1 15,10-3-1-15,7-1 1 16,8 2-1-16,8-1 0 16,9-2 0-16,5-1 0 15,6 2 0-15,3-2 2 16,5 5-2-16,3-2 2 15,5-2-1-15,0-1 1 16,7 3-2-16,2-3 2 16,2 2-1-16,6-2 0 15,3-1-1-15,3-1 1 16,0 1-1-16,9-7 1 15,3-1-1-15,5-8 1 0,5-4-1 16,9-10 0-16,10-5 1 16,6-7 0-16,8-7 0 15,4-3-1-15,6-9 2 16,7-3-2-16,2-2 1 15,-1-7-1-15,0-4-1 16,-2-4 1-16,3-6 1 16,-2-5-1-16,0-6 0 15,-4-6 1-15,-4-10 0 16,-4-5 0-16,-4-7 0 15,-4-7 0-15,-6-5-2 16,-5-7 1-16,-8-5 0 16,-5-2-1-16,-8-4 1 15,-10-5-1-15,-5-1 1 0,-11 0-1 16,-9-6 1-16,-9 1 0 15,-13-1 1-15,-7 0-1 16,-11-6 1-16,-10 4 0 16,-11-1 0-16,-6 4-1 15,-14 2 0-15,-8 4 1 16,-8 5 0-16,-11 5-1 15,-7 9 1-15,-14 6-1 16,-10 5 0-16,-7 2 1 16,-6 6-1-16,-8 5 1 15,-3 4-2-15,-4 10 1 16,-5 11-2-16,3 16-1 15,-6 18-1-15,3 26-4 0,-16 7-12 16,16 32-17-16,-9 4-5 16,18 14 1-16,4-3 0 15</inkml:trace>
  <inkml:trace contextRef="#ctx0" brushRef="#br1" timeOffset="81697.6729">23907 1375 66 0,'-30'-4'34'15,"-3"-1"0"-15,2 5-1 16,-5 2-22-16,4-6-9 15,-2 2 1-15,3 1-1 16,-5 1 1-16,2 4 0 16,-7 2 0-16,2 4 0 15,-6 3-1-15,0 7 1 16,-6-2-1-16,-3 6 0 15,-3 4 0-15,0 3-1 16,-3 2 0-16,3 3 0 0,-1 5 0 16,1-1-1-16,3 3 2 15,4 2-1-15,4 1 1 16,2 2-2-16,2 1 2 15,2 4-1-15,4 0 0 16,0 3-2-16,1 2 1 16,-3 5-1-16,0 7 1 15,0 2 0-15,3 2 0 16,-3-1 1-16,0-1 0 15,3 2 2-15,3-1-2 16,4-4 0-16,4-4 0 16,5-1 1-16,4-3-2 15,3 4 0-15,5 2-1 16,1-2 1-16,2 2 0 15,3 0 0-15,-1 1 0 0,2-3 0 16,2-2 1-16,2-6-1 16,0-2 0-16,6-3 0 15,2-4 2-15,1-3-2 16,6-1 0-16,3 4 1 15,3-3-1-15,5 1 1 16,2-3-1-16,3 2 0 16,2-1 0-16,10 0 0 15,1-1 0-15,7-4 0 16,2-4 0-16,2-1 0 15,6-4 1-15,2-5-1 16,3-1 1-16,3-7-1 16,5-7 1-16,8-2-1 0,3-3 0 15,4-6 1-15,3-2-1 16,2-1 0-16,2-8 0 15,-4 4 0-15,1-6 0 16,-4-2 1-16,-6-3-2 16,-1-2 2-16,-5-6-1 15,-1-1 1-15,-4-4-1 16,-1-6 1-16,0-5 0 15,-2-5-1-15,3-5 0 16,-2-2 0-16,0-3 1 16,0-2-2-16,-3 0 1 15,1-4 0-15,-7 4 0 16,-5 1 1-16,-4-1-1 15,-5 0 0-15,-12-1 1 16,-3 0-1-16,-6 0 0 0,-8 1 0 16,-8-1 1-16,-4 1-2 15,-4-5 2-15,-6-1-1 16,-2 2-1-16,-4-1 1 15,-2-3 0-15,-1-1-1 16,-1-4 1-16,1 1-1 16,1 1 1-16,-2 0 0 15,-2-2 0-15,-1 0 1 16,3 3 0-16,-3 0-1 15,-8 4 0-15,-4-3 1 16,-1-1-2-16,-6-3 3 16,-3 6-3-16,-6 1 1 15,-6 2 0-15,-9 0 1 16,0 7-1-16,-7-1 1 0,-8 8 0 15,-5 8 0-15,76 42-1 16,-90-37 1-16,31 18 0 16,-5 2-2-16,-6 7 0 15,1 0-1-15,-98-2-2 16,-3 6-4-16,1 9-11 15,-9 4-8-15,17 5-14 16,10 6-1-16,31 7-2 16,47-1 2-16</inkml:trace>
  <inkml:trace contextRef="#ctx0" brushRef="#br1" timeOffset="84611.8396">10051 11330 44 0,'-16'-13'34'0,"-4"-2"2"16,2 2-1-16,-5-7-17 15,1 6-12-15,-4-2-1 16,2 6-2-16,-6 3 0 15,-4 6 0-15,-2 4 0 16,-4 7-1-16,-8 4 0 16,-1 10 0-16,-4 1-1 15,-4 9 1-15,-4 2 0 16,0 5-1-16,-7 1 1 0,1 5-1 15,1 0 0-15,-1 0 2 16,0 4-2-16,3 5 2 16,-1-1-2-16,4 4-1 15,4 3 0-15,0 5 0 16,4 4 0-16,4 5-1 15,1 2 0-15,4 0 0 16,3 4 0-16,3-2 1 16,5-1 0-16,7-2-1 15,5-1 1-15,2-3-1 16,10 1 2-16,3-3-2 15,6-1 1-15,4-2 1 16,6 1 0-16,4-5-1 0,5 0 0 16,2-4 0-16,4-3 1 15,5-1-1-15,5-4 0 16,3-2-1-16,3-5 2 15,3-3-1-15,7-4 0 16,0-3 1-16,8-4-1 16,3-4 1-16,7-2-1 15,-2-2 0-15,5-6 1 16,3-1-1-16,1-2 0 15,3-6 1-15,-1-2-1 16,2-4 0-16,1-2 0 16,2-3 1-16,2-7-1 15,2 0 0-15,1-4 0 16,-1-4 1-16,-1-3-1 0,-2-3 0 15,-1-5 1-15,-3-4-1 16,-2-2 0-16,-3-7 0 16,-2 1 0-16,0-4 0 15,-5-5 0-15,1-3 1 16,-7 1 0-16,-4-3 0 15,-3-4-1-15,-8 0 1 16,-5-2-1-16,-4 0 1 16,-7-1 0-16,-4-3-1 15,-7 3 0-15,-3-3 1 16,-5 1-1-16,-5-2 0 15,-4 2 1-15,-5-2-1 16,-4-1 1-16,-3 0-1 16,-4 3 0-16,-3-1 1 15,-2 3-1-15,-5 1 0 0,-3 4 0 16,-3 1 0-16,-2 0 1 15,-2 5 1-15,-1 0-2 16,-3-1 1-16,-1 1-2 16,-3 3 2-16,1-4-1 15,-3 2 1-15,-1 4-1 16,0 0-2-16,-1 0 3 15,-1 3-1-15,0 0 0 16,0 4 0-16,1 2 1 16,0 3-1-16,-3 4 0 15,1 4 1-15,-5 7-1 16,-8 7 0-16,-8 10 0 15,-6 8-1-15,-7 10 0 0,-4 5 0 16,0 8-4-16,-6-4-8 16,19 12-10-16,-6-22-8 15,30 5-10-15,3-16-2 16,22-6 1-16</inkml:trace>
  <inkml:trace contextRef="#ctx0" brushRef="#br0" timeOffset="90038.1499">3718 7644 39 0,'0'0'29'0,"-14"-15"1"16,14 15 0-16,-14-9-20 15,2-1 0-15,12 10-3 16,-15-10 0-16,15 10-1 16,-21-1 0-16,8 6-1 15,-7-2-1-15,2 9 1 0,-9-3-1 16,2 12 0-16,-8-2-1 15,5 7 0-15,-3 3 0 16,2 4-1-16,-1 6-1 16,7 4 1-16,5 8-2 15,7 1 0-15,7-2 1 16,11 0-2-16,11-4 2 15,7-8-2-15,13-8 2 16,10-10-2-16,9-17 1 16,9-9 1-16,8-13-1 15,6-8 2-15,-1-6-2 16,-1-3 1-16,-7-3 0 15,-10 1 0-15,-10-4 0 0,-14-3-1 16,-15 1 1-16,-17-3-2 16,-18-1 2-16,-13-2-1 15,-14 2 0-15,-10-1 0 16,-4 7 1-16,-7 11-1 15,-3 11 1-15,3 13-1 16,0 16-1-16,12 11-1 16,13 18-6-16,-1-2-26 15,26 7-4-15,11-7 1 16,22-2-2-16</inkml:trace>
  <inkml:trace contextRef="#ctx0" brushRef="#br0" timeOffset="91029.2064">5991 6448 19 0,'0'0'24'16,"-1"-16"2"-16,1 6-8 15,0 10-6-15,1-21 1 16,-1 21-1-16,3-18 0 16,-3 18-1-16,-1-14-2 0,1 14-1 15,-12-7 0-15,12 7-1 16,-28 5-2-16,10 4-1 15,-6-1 0-15,1 11-1 16,-6 2 0-16,5 11 0 16,-5 3 0-16,5 8 1 15,4 5-1-15,5 6 0 16,6 4-2-16,8-1 2 15,8-2-2-15,13-3 1 16,8-11-2-16,13-11 1 16,12-17-1-16,10-18 1 15,11-23 0-15,6-17-1 16,0-17 2-16,-2-13-3 15,-10-8 2-15,-10-1-1 0,-21 1 0 16,-17 7-1-16,-24 14 1 16,-26 11-1-16,-16 19 1 15,-17 18-1-15,-7 15 0 16,-3 12-1-16,0 17-2 15,6 3-1-15,23 19-21 16,8-11-11-16,26 5 0 16,14-8-2-16,20-1 0 15</inkml:trace>
  <inkml:trace contextRef="#ctx0" brushRef="#br0" timeOffset="92050.265">5296 9413 48 0,'-4'-11'31'0,"4"11"2"0,-10-15-2 15,10 15-19-15,-20 5-3 16,10 12 0-16,-12-2-3 16,4 13 0-16,-7 2 0 15,2 12-1-15,-3 1 1 16,7 8-1-16,0 2-2 15,12 3 1-15,4-2-2 16,11 1 0-16,10-7-1 16,14-10 0-16,7-13-1 15,11-15 0-15,9-20 1 16,7-18 0-16,-1-21 0 15,0-13-1-15,-7-17 1 16,-7-5-1-16,-14-3 1 16,-14 4-1-16,-19 7 0 0,-14 11-1 15,-18 15 1-15,-10 18-1 16,-6 14 1-16,-8 16-1 15,1 18-1-15,5 7-2 16,10 15-4-16,3-5-27 16,29 6-3-16,10-9-1 15,22-2 0-15</inkml:trace>
  <inkml:trace contextRef="#ctx0" brushRef="#br0" timeOffset="92914.3144">7360 7916 55 0,'-10'-4'34'0,"-4"-3"-1"15,0 6 2-15,-3-11-22 16,5 17-3-16,-9-8-3 16,7 13-1-16,-8-1-2 15,4 9 0-15,-9 5 0 16,4 13-1-16,-4 5 0 15,6 9-1-15,3 4 0 16,10 8-1-16,9-2 1 16,13 0-2-16,10-10 1 15,18-11-1-15,9-12 1 0,10-14-1 16,9-19 1-16,2-14 0 15,-3-14-1-15,-4-12 1 16,-12-11 0-16,-12-8 0 16,-18 1 0-16,-18 4 0 15,-23 6-1-15,-15 8 1 16,-20 10-1-16,-8 13 0 15,-6 17-1-15,-3 10-2 16,4 13 0-16,11 6-4 16,26 13-27-16,3-6-5 15,27 2-1-15,13-7-1 16</inkml:trace>
  <inkml:trace contextRef="#ctx0" brushRef="#br0" timeOffset="96340.5104">9904 12376 37 0,'0'0'32'0,"-7"-13"2"15,7 13-4-15,-11-17-20 16,11 17-2-16,-4-13-2 16,4 13-1-16,-3-10 0 15,3 10-1-15,0 0 0 16,-11-5-1-16,11 5 1 15,-14 1 0-15,3-1-1 16,11 0 0-16,-25 6 0 16,13-2 0-16,-6 1-1 15,4 1 0-15,-3 2 0 16,0-1 0-16,3 1-1 15,-4 2 0-15,4 2 0 16,3-1 0-16,0 2 0 0,-1 2 0 16,1-1-1-16,1 4 1 15,-2 0 0-15,2 4 0 16,-2 2-1-16,-1 1-1 15,3 2 1-15,-3 1 0 16,4 1 0-16,1 1 0 16,3-1 0-16,6-1-1 15,4-1 2-15,4 1-1 16,8-3 1-16,7 0-1 15,1-5 0-15,11-1 1 16,1-6-1-16,9-8 0 16,3-8 1-16,3-11-1 15,4-12 0-15,0-8 0 16,-2-11 0-16,-4-6 2 15,-5-2-2-15,-8-3 1 16,-8 4-1-16,-13 2 0 0,-12 10 1 16,-12 5-1-16,-14 9 0 15,-12 5-1-15,-9 8 1 16,-7 8-1-16,-3 5 0 15,1 1-1-15,9 8-4 16,-3-12-21-16,26 12-13 16,3-9 0-16,17 0-1 15,21-4 1-15</inkml:trace>
  <inkml:trace contextRef="#ctx0" brushRef="#br0" timeOffset="97684.5873">10934 11807 24 0,'0'0'28'15,"0"0"0"-15,-9-7-11 16,9 7-6-16,0 0-2 15,0 0-1-15,0 0-2 16,0 0-1-16,-5-13-2 16,5 13-1-16,0 0 0 15,0 0 2-15,0 0-1 16,0 0 1-16,0 0-1 15,0 0-1-15,0 0 0 16,0 0 0-16,0 0 0 16,0 0-1-16,0 0 0 15,0 0 2-15,0 0-2 16,0 0 3-16,0-10-3 15,0 10 3-15,0 0-3 16,0 0 0-16,0 0 0 0,0 0-1 16,0 0 1-16,0 0-1 15,0 0 1-15,0 0 0 16,0 0 0-16,0 0 0 15,0 0 0-15,0 0 0 16,8-15 0-16,-8 15-1 16,20-17 1-16,-3 6-1 15,2-2 1-15,3 0-2 16,1-1 2-16,1 3-2 15,-1-1 1-15,-1 4 0 16,-1 1 1-16,-3 4-1 16,-5 1 0-16,0 2 0 0,-2 4 1 15,-11-4-1-15,18 9 0 16,-18-9 1-16,21 12-1 15,-8-5 2-15,1-1-2 16,1 4 2-16,-1-1-1 16,0 4 1-16,-3 0-2 15,-2 6 0-15,-4-1 1 16,-1 4-3-16,-7 2 3 15,-3 4-3-15,-1 0 2 16,-3-1-2-16,0 1 3 16,0 1 0-16,1-4-1 15,2-2 1-15,1-3-1 16,2-3 1-16,-3-5-2 15,7-12 1-15,-15 13-1 16,3-15-1-16,-1 1 0 0,-5-6-2 16,3 5-4-16,-13-13-24 15,14 6-4-15,-2-9-2 16,9 2 1-16</inkml:trace>
  <inkml:trace contextRef="#ctx0" brushRef="#br0" timeOffset="99592.6964">9167 13898 18 0,'0'0'12'16,"0"0"0"-16,3-19 2 15,-3 19 3-15,3-14 0 16,-3 14-2-16,5-15 0 15,-5 15-2-15,6-15-2 16,-6 15-3-16,6-13-2 16,-6 13-1-16,6-12-1 15,-6 12 1-15,0 0-2 16,0 0-1-16,0 0 1 0,0 0-1 15,0 0 0-15,0 0-1 16,-11 14 0-16,11-14 1 16,-12 20-1-16,7-8 0 15,0-1 0-15,0 1 0 16,0 0 0-16,1 3 0 15,-1-1 1-15,2 5-1 16,-3 2 0-16,1 1-1 16,-1 0 1-16,2 2-1 15,-3-1 1-15,2-1-1 16,2-1 0-16,0-4 0 15,1-1 0-15,3-2 1 16,0-4 0-16,3 1-1 16,-4-11 1-16,11 17-1 15,-11-17 1-15,18 12-1 0,-7-7 1 16,2 1-1-16,1 0 0 15,0 1 0-15,0-3 0 16,0 3 1-16,0-1-1 16,0 0 0-16,-1 1 0 15,-1-1 0-15,2-1 0 16,-1 1 0-16,2 0 0 15,1 0 1-15,0-3-2 16,-1 2 2-16,3-2-1 16,-3 1 0-16,3-1 0 15,0-1 0-15,-2 1 0 16,1 0 0-16,-1 1 0 15,-2-2 0-15,0-1 0 16,0 1 0-16,0-2 0 0,-1-1 1 16,-2-1-1-16,3-2 0 15,0-2 0-15,-2-1 0 16,2 0 0-16,0-4 0 15,-2 2 0-15,2 0 0 16,-2 0 0-16,-1-1 0 16,-11 10 0-16,18-18 0 15,-11 8 0-15,-2-1 0 16,1 0 0-16,0-3 1 15,-2-2-1-15,-1-4 0 16,0 2 0-16,-1 0 0 16,-1 2 1-16,-1 1-1 15,-1 1 0-15,1 14 0 16,-3-19 0-16,3 19 1 0,-4-16-1 15,1 5 1-15,1-1-1 16,2-1 1-16,-3-3-1 16,3 2 1-16,-4 2-1 15,3 0 0-15,1 12-1 16,-8-11-3-16,8 11-3 15,-14-4-22-15,14 4-10 16,0 0-1-16,0 0-1 16</inkml:trace>
  <inkml:trace contextRef="#ctx0" brushRef="#br0" timeOffset="99984.7187">9669 13822 52 0,'-5'-17'34'16,"5"17"-1"-16,-8-13-4 15,1-5-49-15,7 18-12 16,-9-20-2-16,4 9 1 16</inkml:trace>
  <inkml:trace contextRef="#ctx0" brushRef="#br0" timeOffset="100161.729">9503 13716 51 0,'-23'9'35'0,"2"0"0"15,-2-2-1-15,1-6-29 16,7 3-13-16,-5-13-19 16,20 9-7-16,-17-15-1 15,17 15 1-15</inkml:trace>
  <inkml:trace contextRef="#ctx0" brushRef="#br0" timeOffset="100306.7371">9281 13785 46 0,'-19'22'34'16,"0"-5"1"-16,2-2-1 15,0-8-28-15,17-7-12 16,0 0-25-16,5-11-4 0,11-1 1 16,1-7-1-16</inkml:trace>
  <inkml:trace contextRef="#ctx0" brushRef="#br0" timeOffset="101268.7921">10916 11817 56 0,'-11'12'36'16,"11"-12"-2"-16,0 0 1 15,0 0-30-15,0 0-3 16,-11 7-2-16,11-7-3 16,0 0-13-16,0 0-17 15,-11 5-2-15,11-5 1 16,-6 10 0-16</inkml:trace>
  <inkml:trace contextRef="#ctx0" brushRef="#br0" timeOffset="101434.8018">10850 11990 52 0,'0'11'33'0,"0"-11"0"16,-1 16-1-16,1-16-29 16,1 13-4-16,-1-13-6 15,0 0-12-15,0 0-11 16,14 5-2-16,-14-5 0 15</inkml:trace>
  <inkml:trace contextRef="#ctx0" brushRef="#br0" timeOffset="101605.8116">10981 12070 21 0,'0'0'30'0,"15"14"0"15,-15-14 1-15,0 0-16 16,21 6-7-16,-21-6-3 16,15-8-2-16,-15 8-2 15,19-15-2-15,-6 11-7 16,-13 4-20-16,17-16-4 15,-5 9 1-15,-12 7 0 16</inkml:trace>
  <inkml:trace contextRef="#ctx0" brushRef="#br0" timeOffset="101733.8189">11223 11985 85 0,'-6'11'31'0,"6"-11"-29"15,-11 6-2-15,11-6-39 0,-16-14 1 16</inkml:trace>
  <inkml:trace contextRef="#ctx0" brushRef="#br0" timeOffset="104009.9491">8866 11904 6 0,'0'0'25'0,"0"0"1"16,0 0-8-16,0 0-2 15,0 0-3-15,0 0-3 16,0 0 0-16,0 0-2 16,0 0-1-16,-10 10-1 15,10-10-1-15,0 0 0 16,-14 16-1-16,14-16-1 15,-12 11-1-15,12-11 0 0,-11 10-1 16,11-10 0-16,-11 11 1 16,11-11-1-16,0 0 1 15,-13 7-1-15,13-7 1 16,0 0-1-16,-11-2 1 15,11 2 0-15,-14-4-1 16,14 4 1-16,-16-7-1 16,16 7 0-16,-19-11-1 15,8 6 1-15,1-1-1 16,10 6 1-16,-18-14-1 15,18 14 1-15,-15-16-1 16,15 16 1-16,-14-15 0 16,14 15 0-16,-12-15-1 15,12 15 1-15,-10-14 0 0,10 14-1 16,-9-15 1-16,5 5 0 15,4 10 2-15,-11-20-3 16,8 10 3-16,-1-1-2 16,4 11 1-16,-7-20-1 15,5 9 1-15,2 11-1 16,-4-19-1-16,4 19 0 15,-4-19-1-15,4 19 2 16,-4-17-2-16,4 17 2 16,-5-17-2-16,5 17 1 15,-1-20 0-15,1 10 0 16,1-1 0-16,3 0 0 15,0-3 0-15,1 0 1 16,1 1-1-16,-2-2 0 0,1 4 0 16,0-2 1-16,-3 3-1 15,0-2 0-15,-2 12 1 16,4-17-1-16,-4 17 0 15,4-15 1-15,-4 15-1 16,7-16 0-16,-7 16 0 16,13-19 0-16,-4 9 0 15,1 0 0-15,-1-1 0 16,-9 11 0-16,18-18 0 15,-18 18 1-15,20-14-1 16,-20 14 0-16,15-10 0 16,-15 10 0-16,14-5 0 15,-14 5 0-15,14-6 0 16,-14 6 0-16,18-6 0 15,-18 6 0-15,20-7 0 0,-7 3 0 16,-13 4 1-16,21-9-1 16,-10 4 0-16,-11 5 0 15,21-8 0-15,-21 8 0 16,19-6 0-16,-19 6 0 15,15-6 0-15,-15 6 0 16,15-5 0-16,-15 5 0 16,17-5 0-16,-17 5 0 15,19-5 0-15,-19 5 0 16,16-3 0-16,-16 3 0 15,17-2 0-15,-17 2 0 16,16 1 0-16,-16-1 0 16,16 2 0-16,-16-2 1 15,13 4-1-15,-13-4 0 0,17 4 0 16,-17-4 0-16,16 6 0 15,-16-6 0-15,16 8 0 16,-16-8 0-16,16 8 0 16,-16-8 0-16,18 9 0 15,-18-9 0-15,16 11 0 16,-16-11 0-16,18 9 0 15,-18-9 0-15,17 9 1 16,-17-9-1-16,14 11 0 16,-14-11 0-16,11 9 0 15,-11-9 0-15,0 0 0 16,14 15 0-16,-14-15 0 15,7 18-1-15,-4-7 1 16,1 4-1-16,-3-2 0 0,3 4-2 16,-4-6-2-16,9 8-20 15,-9-19-13-15,0 0 1 16,0 0-3-16,11-9 1 15</inkml:trace>
  <inkml:trace contextRef="#ctx0" brushRef="#br0" timeOffset="104430.9731">9320 11561 69 0,'0'0'39'0,"0"0"-3"16,6 13 2-16,-6-13-32 15,0 0-3-15,0 0-2 16,0 0-4-16,6 13-11 15,-6-13-23-15,7 15 2 16,-7-15-3-16,6 26 2 16</inkml:trace>
  <inkml:trace contextRef="#ctx0" brushRef="#br0" timeOffset="104617.9837">9288 11839 58 0,'-9'12'32'0,"-5"-6"2"16,1 6-5-16,-3-12-23 15,16 0 0-15,-18 6-3 0,18-6-1 16,0 0-5-16,-12-7-4 16,12 7-18-16,0 0-9 15,13-7-1-15,-13 7 2 16</inkml:trace>
  <inkml:trace contextRef="#ctx0" brushRef="#br0" timeOffset="104760.9918">8997 12004 65 0,'-27'11'36'0,"8"0"-2"16,0-4-6-16,2-6-57 16,17-1-5-16,-8-24-1 15,12 7 0-15</inkml:trace>
  <inkml:trace contextRef="#ctx0" brushRef="#br0" timeOffset="104895.9997">8894 11930 77 0,'-15'10'35'15,"0"-8"-33"-15,15-2-2 16,1-25-36-16,9-1-2 16</inkml:trace>
  <inkml:trace contextRef="#ctx0" brushRef="#br0" timeOffset="108675.2159">16556 8012 83 0,'-12'-6'35'0,"12"6"-2"16,-12-3-3-16,12 3-53 0,-12-9-8 15,12 9-3-15,0 0-1 16</inkml:trace>
  <inkml:trace contextRef="#ctx0" brushRef="#br0" timeOffset="108855.2262">16326 8198 86 0,'0'0'33'0,"-18"10"1"15,18-10-2-15,0 0-42 0,0 0-22 16,0 0-2-16,1-13 0 15,-1 13 0-15</inkml:trace>
  <inkml:trace contextRef="#ctx0" brushRef="#br0" timeOffset="109021.2357">16208 8391 75 0,'-8'17'34'0,"6"-5"-3"15,2-12 0-15,7 13-34 16,7-2-9-16,-14-11-18 15,17 3-1-15,-7-1-1 16,1 2 0-16</inkml:trace>
  <inkml:trace contextRef="#ctx0" brushRef="#br0" timeOffset="109186.2451">16320 8529 46 0,'0'0'32'0,"0"0"0"15,17 10-1-15,-17-10-11 16,16-5-19-16,-3 8-8 15,-13-3-17-15,19-3-5 16,-5 5-3-16,-1-1 1 16</inkml:trace>
  <inkml:trace contextRef="#ctx0" brushRef="#br0" timeOffset="109366.2554">16522 8601 48 0,'0'0'31'15,"21"-5"0"-15,-11 1-1 16,-10 4-20-16,19-8-7 15,-9 8-6-15,-10 0-6 16,22-5-18-16,-11 5-5 16,0-2 3-16,1 0-2 15</inkml:trace>
  <inkml:trace contextRef="#ctx0" brushRef="#br0" timeOffset="109523.2644">16852 8487 71 0,'-3'15'31'15,"3"-15"-1"-15,-5 13-4 16,5-13-36-16,0 0-20 16,-2-13 0-16,9 2-2 15,2-4 1-15</inkml:trace>
  <inkml:trace contextRef="#ctx0" brushRef="#br0" timeOffset="109689.2739">16974 8308 80 0,'-15'-2'32'16,"15"2"-4"-16,-13-15-7 16,13 15-46-16,3-25-7 15,2 10-1-15,-4-1 2 16</inkml:trace>
  <inkml:trace contextRef="#ctx0" brushRef="#br0" timeOffset="109854.2833">16926 8140 59 0,'-14'1'33'0,"1"-2"-3"16,2-1 0-16,-3-7-27 15,8-4-30-15,3 0-2 0,2-2-2 16,1-1 0-16</inkml:trace>
  <inkml:trace contextRef="#ctx0" brushRef="#br0" timeOffset="110005.2919">16779 8012 70 0,'-22'7'29'16,"-1"-5"-5"-16,13 8-16 15,-5-7-37-15,2-4 0 16,13 1-2-16</inkml:trace>
  <inkml:trace contextRef="#ctx0" brushRef="#br0" timeOffset="110151.3003">16685 8033 64 0,'-14'9'1'0,"4"-3"0"16,10-6-2-16,0 0-31 15</inkml:trace>
  <inkml:trace contextRef="#ctx0" brushRef="#br0" timeOffset="112213.4183">17545 7173 35 0,'0'0'30'15,"0"0"1"-15,0 0-1 16,0 0-12-16,0 0-7 15,0 0-4-15,0-13-2 16,0 13 0-16,0 0-2 16,14-9-1-16,-14 9 1 0,0 0 0 15,0 0 0 1,0 0 0-16,0 0 0 0,0 0-1 15,0 0 1-15,0 0-2 16,0 0 1-16,0 0-1 16,0 0-1-16,0 0-1 15,0 0-3-15,0 0-6 16,0 0-24-16,0 0-1 15,0 0 0-15,0 0 0 16</inkml:trace>
  <inkml:trace contextRef="#ctx0" brushRef="#br0" timeOffset="113378.4849">17620 7124 56 0,'0'0'31'15,"0"0"1"-15,0 0 0 16,0 0-24-16,-17-11 0 16,17 11 1-16,-11 0 0 15,11 0-2-15,-12 3-1 16,12-3-1-16,-18 6 0 0,7 2-1 15,-4-2 0-15,0 3-1 16,-7 0 0-16,5 4 0 16,-2-4-1-16,2 3 0 15,2-2-1-15,1 1 0 16,3 0 0-16,-1 3 0 15,3-4-1-15,1 4 0 16,-1 0 1-16,-1 1-2 16,2 2 3-16,-1 0-3 15,0 1 2-15,1-3-1 16,1 3 1-16,1-3 0 15,0-1-1-15,5-1 1 16,0-2-1-16,1 1 0 16,0-12 0-16,8 19 0 0,-8-19 1 15,13 15-1-15,-13-15 0 16,15 13 0-16,-15-13 0 15,17 11 0-15,-17-11 0 16,14 12 0-16,-14-12 0 16,12 14 1-16,-12-14-1 15,12 14 0-15,-12-14 0 16,15 10 1-16,-4-5-1 15,0-2 0-15,2-1 0 16,1 0 0-16,2 0 1 16,-1-1-1-16,0 1 0 15,-1 1 0-15,0 0 0 16,-2-1 0-16,-2 4 0 15,-10-6 0-15,16 12 0 0,-16-12 0 16,14 10 0-16,-14-10 0 16,14 9 0-16,-14-9 0 15,21 5 0-15,-8-6 0 16,2-2 1-16,0-1-1 15,2-3 0-15,4-2 0 16,-4 1 0-16,1-4 0 16,-2 3 0-16,-2 0 0 15,-2-1 0-15,-2 1 0 16,-10 9 0-16,16-19 0 15,-10 6 0-15,0-1 1 16,2-1-1-16,0-1 0 16,1-1 0-16,1-2 0 0,-1 3 0 15,2 1 0 1,-4 4 0-16,1-1 0 0,-8 12 0 15,10-13 0-15,-10 13 0 16,1-10 0-16,-1 10 0 16,-6-12 0-16,3 1 0 15,-3-3 1-15,1-2-1 16,-1-3 1-16,2 0 0 15,-1-1 0-15,1 1-1 16,-1 2 1-16,0 4 0 16,5 13-1-16,-22-15 0 15,6 14 1-15,-7 2-1 16,-7 0 0-16,-6 1 1 15,-4 2-1-15,-5-4 0 0,1 2 1 16,3-3-2 0,-1-3 0-16,13 5-4 0,3-6-7 15,22 18-18-15,-9-9-10 16,18 13 1-16,-2-2-5 15,11 8 2-15</inkml:trace>
  <inkml:trace contextRef="#ctx0" brushRef="#br0" timeOffset="114970.576">15345 7607 22 0,'0'-14'29'0,"0"14"1"16,-5-19-3-16,5 19-6 15,-5-14-4-15,5 14-4 16,0 0-2-16,-11-7-3 15,0 1-1-15,11 6-2 16,-15 0 0-16,15 0-2 16,-21 2 0-16,21-2 0 15,-20 4-1-15,20-4 1 16,-23 5-1-16,11-1 1 15,-6 0-1-15,3 3 0 16,-7-3 0-16,1 4 0 0,-2 2-1 16,1 1 1-16,1-2-1 15,-2 6 0-15,4-2 0 16,4 3-1-16,0-1 1 15,2 1-1-15,3-1 0 16,1 0 1-16,-1 1-1 16,3-2 1-16,0-1-1 15,3 3 0-15,-1-2 1 16,0 1-1-16,3 0 1 15,2 0-1-15,2-1 0 16,3 1 1-16,1-1-1 16,2-2 0-16,1 1 0 15,2 0 1-15,-1 1-1 16,3-3 0-16,-3 1 0 0,0-2 0 15,-1 0 0-15,-1 1 0 16,-8-11-1-16,15 19 2 16,-15-19-1-16,15 18 0 15,-3-13 0-15,2 2 1 16,1-4-1-16,4 0 0 15,4-3 0-15,3-1 1 16,3-4-1-16,1 0-1 16,2-5 2-16,0-1-2 15,-2-1 1-15,-2-3 0 16,-3 1 1-16,-1 1-1 15,0 0 0-15,-6 0 0 16,-3 4 0-16,-1 1 0 16,0 0 0-16,-2 4 0 0,-12 4 0 15,17-8 0-15,-17 8 0 16,14-12 1-16,-6 0-1 15,-2-2 0-15,2-2 0 16,-3-5 0-16,0-1 0 16,-2-3 0-16,-3-3 1 15,-2 1-2-15,-7 0 2 16,-2 0-1-16,-7-1 0 15,-3 1 0-15,-5 3 0 16,-3-1 0-16,-1 5 0 16,-4 2 0-16,2 2 0 15,-1 7 0-15,2 9-1 16,-1 9-1-16,7 8-1 15,-4 1-7-15,22 24-17 16,-15-13-9-16,20 10-3 0,0-8-2 16,16 0 0-16</inkml:trace>
  <inkml:trace contextRef="#ctx0" brushRef="#br0" timeOffset="117014.6929">16982 9435 48 0,'3'-20'32'0,"-3"10"0"15,0 10-3-15,-3-22-13 16,3 22-2-16,0-14-4 15,0 14-2-15,0 0-2 16,0 0-1-16,-7-11 1 16,7 11-2-16,-10 0 0 15,10 0-1-15,-16 1 1 16,16-1-2-16,-16-1 1 15,16 1-1-15,-15-4 0 16,15 4 0-16,-14-3-1 16,14 3 1-16,-15 0-1 15,15 0 0-15,-18 8 0 16,7-1-1-16,0 2 1 0,-1 3-1 15,-4 3 1-15,2 0-1 16,-2 0 1-16,1-2-1 16,0 1 1-16,1 1-2 15,0-2 2-15,3 0-1 16,-1-1 0-16,1 3 0 15,-1-2 0-15,2 3-1 16,1-2 1-16,1 2 2 16,1 0-2-16,1-1 1 15,0-1 0-15,3 0 0 16,-2 0-1-16,4-3 1 15,-2 3-1-15,1-3 0 16,2 0 1-16,-1 1-1 16,1-2 0-16,1 0 0 0,2 1 0 15,0 1 1-15,-3-12-1 16,13 20 0-16,-4-10 1 15,2 1-1-15,1-2 0 16,1 0 0-16,2-2 0 16,-1 1 0-16,1-1 0 15,1-1 0-15,-1-2 0 16,1 2 0-16,-1 0 0 15,1-1 0-15,-3 2 0 16,0-2 1-16,-1 3-1 16,-2-1 0-16,1 3 0 15,-1-4 0-15,-10-6 0 16,20 18 0-16,-10-12 0 0,2-2 0 15,0 0 0-15,4-2 0 16,1-3 0-16,1-4 0 16,0-1 0-16,3-4 0 15,-3 0-1-15,4-3 1 16,-1-2 0-16,-3-4 0 15,0 3 0-15,-2-2 0 16,2-3 0-16,-4-1 0 16,-4 0 0-16,3-2 0 15,-5 0 0-15,0-1 0 16,-3-1 0-16,-1 1 0 15,-2 1 0-15,-1 2-1 16,0 0 1-16,-2 0 0 16,0 3 1-16,-2 1-1 0,0 5 0 15,-2-2 1-15,-1 3-1 16,-1-1 1-16,0 1-1 15,-2 1 0-15,1 0 0 16,-4 1 1-16,1 1-1 16,-2 2 0-16,-1 0 0 15,-1 2 0-15,-3 2 2 16,0 2-2-16,-1 0 0 15,-1 1 0-15,0 0 0 16,-1 0 0-16,-1 1 0 16,1 0 0-16,1 2 0 15,-5 3 0-15,3 3 0 16,0 3 0-16,0 3 0 15,3-2-5-15,6 6-3 16,-2-15-18-16,23 14-4 0,-8-18-6 16,11 2-3-16,2-11-3 15,13 1 2-15</inkml:trace>
  <inkml:trace contextRef="#ctx0" brushRef="#br0" timeOffset="119901.858">13664 10476 66 0,'14'-18'36'0,"-12"2"0"16,-2 16 0-16,0 0-30 15,-12 3 0-15,1 15-1 16,3 15 1-16,-2 7-2 16,4 17 0-16,-1 7-2 15,4 11 1-15,-3 6-2 16,2 3-1-16,1 0 0 15,-1-2-1-15,7-8-2 16,-3-15-4-16,14-1-8 16,-6-24-24-16,15-10 1 15,-3-19-1-15,12-11 1 16</inkml:trace>
  <inkml:trace contextRef="#ctx0" brushRef="#br0" timeOffset="120149.8722">14172 10379 91 0,'0'0'37'16,"3"30"1"-16,-8 14 0 15,-7 8-36-15,0 14 0 16,-3 5-1-16,1 11 1 15,-1 1-2-15,1-1-1 16,3-6-1-16,0-9-1 16,9-10-1-16,0-17-7 15,14-7-27-15,-8-19 1 0,10-7-2 16,-14-7 2-16</inkml:trace>
  <inkml:trace contextRef="#ctx0" brushRef="#br0" timeOffset="120314.8817">13976 10980 85 0,'-28'-7'40'0,"-3"-2"0"15,16 10 3-15,3-8-34 16,12 7-5-16,29-7-1 16,10-4-2-16,16-2-3 15,9-14-12-15,19 9-23 16,2-9-3-16,4 5 0 15,-8-4-1-15</inkml:trace>
  <inkml:trace contextRef="#ctx0" brushRef="#br0" timeOffset="120667.9019">15055 11066 57 0,'5'-20'39'16,"-6"-1"-2"-16,2 7 3 0,-12-4-30 15,11 18 1-15,-12-12-4 16,12 12 0-16,-16 17-4 16,8 4-2-16,-4 7 0 15,4 10-1-15,0 5 0 16,1 4-2-16,6 0 0 15,-3-3-3-15,14 1-5 16,-10-14-28-16,17-5 0 16,-2-21-1-16,13-7 0 15</inkml:trace>
  <inkml:trace contextRef="#ctx0" brushRef="#br0" timeOffset="120838.9116">15047 10722 90 0,'-23'-10'35'0,"10"7"-3"16,13 3-4-16,0 0-62 16,17 14-1-16,9-10-1 15,17 5 1-15</inkml:trace>
  <inkml:trace contextRef="#ctx0" brushRef="#br0" timeOffset="121141.929">15530 10871 90 0,'-16'18'37'0,"0"8"0"0,-11-5 0 16,3 6-31-16,-3-4-2 15,5 1-2-15,4-3-1 16,11 1-1-16,8-4 1 15,8-4-1-15,11-3 0 16,8-3 0-16,5-1 0 16,4-2 0-16,1 1 0 15,-8 4 1-15,-7 3-1 16,-8 6 0-16,-12 3 1 15,-10 6-1-15,-11 2 1 16,-8 3-1-16,-4-3 0 16,1-3-1-16,6-4-2 15,-1-16-9-15,19 4-27 16,5-11 1-16,7-16-2 15,11-8-1-15</inkml:trace>
  <inkml:trace contextRef="#ctx0" brushRef="#br0" timeOffset="121952.9754">16688 10925 59 0,'11'-14'36'0,"1"4"2"16,-9-1-4-16,-3 11-24 15,0 0-4-15,-15-2 0 16,-8 8 0-16,-4 11-1 16,-8 3-2-16,-3 6-1 15,1 0 1-15,4 4-2 0,3-4 1 16,11 2-3-1,10-7 2-15,12-8-2 0,15-5 2 16,14-5-1-16,11-7 1 16,8-3-1-16,2-3 0 15,1 2 0-15,-5 0 0 16,-7 4 0-16,-12 8 1 15,-12 5-1-15,-17 8 0 16,-16 10 1-16,-13 4-1 16,-10 6 0-16,-4 1 1 15,-3-2-1-15,5-6-1 16,7-8-2-16,19-7-2 15,9-29-17-15,31-2-16 16,10-21 0-16,24-6-3 0,6-17 1 16</inkml:trace>
  <inkml:trace contextRef="#ctx0" brushRef="#br0" timeOffset="122374.9995">17347 10374 105 0,'-11'9'39'16,"-7"2"1"-16,6 21-1 15,3 2-37-15,-6 13 1 16,1 7-1-16,2 10 1 16,-5 6-1-16,2 5-1 15,-4 3-1-15,2-3 0 16,-1-6 0-16,1-6-1 15,3-11 1-15,4-7-2 0,7-13 2 16,3-12-1-16,0-20 1 16,25 6 0-16,-4-18 0 15,4-9 0-15,2-4 1 16,2-6-1-16,-1-4 1 15,0 7 2-15,-5 0-2 16,-4 8 2-16,-5 10-1 16,-2 8-2-16,-12 2-2 15,13 23 2-15,-9 1-3 16,1 2-1-16,3 6 0 15,2-3-2-15,14-1-1 16,0-9 0-16,15 3-5 16,-6-24-11-16,21 2-14 15,-5-12-1-15,3-3 0 0,-6-13 1 16</inkml:trace>
  <inkml:trace contextRef="#ctx0" brushRef="#br0" timeOffset="122719.0192">17829 10947 99 0,'-30'-8'40'0,"3"18"2"16,-7-2-5-16,3 13-33 15,1 4-1-15,6 5-2 16,0 1 1-16,7 5-3 16,10-4 1-16,5-4 0 15,9-4 1-15,7-6 0 16,7-9-1-16,5-9 0 15,4-7 0-15,3-7 0 16,-1-8 0-16,-2-3-1 16,-1-6 3-16,-7 1 0 0,-3-1-1 15,-6 3 2-15,-4 6-2 16,-7 7 2-16,-2 15-2 15,0 0 1-15,-17 1-4 16,6 14 0-16,2 8 0 16,1 3-2-16,6 4-1 15,2-5-2-15,9 7-4 16,0-18-11-16,22 8-12 15,-6-17-4-15,14-2-2 16,-2-13 1-16</inkml:trace>
  <inkml:trace contextRef="#ctx0" brushRef="#br0" timeOffset="123313.0531">18257 10934 93 0,'-14'11'40'16,"-6"-1"-3"-16,2 15-1 15,-10-1-27-15,10 12-7 16,0 0 0-16,7 5-1 15,-2-1 0-15,9-2-1 16,1-5 2-16,6-4-1 16,1-8 0-16,3-7-1 15,-7-14 0-15,21-3 1 16,-8-12-1-16,-1-7 0 15,2-6 0-15,1-9-1 16,0-5 3-16,1-4 0 16,2 0 0-16,-1 0 0 0,2 2 0 15,-1 7 0-15,3 5 0 16,-1 8 0-16,1 9-1 15,1 9-1-15,-4 8 1 16,2 8-1-16,-1 5 0 16,-4 6 0-16,-3 3 0 15,0 4-3-15,-6 0 1 16,-5 2 0-16,-6 0 0 15,-6-1 0-15,-4-1 0 16,-6-3 1-16,-3-1 0 16,-8-3 1-16,3-3 0 15,-3-4 0-15,2-4 0 16,2 1 0-16,0-3 0 15,6-1 0-15,1 3 0 0,3 5 1 16,3 6-1-16,1 9 0 16,-2 7 0-16,1 8 1 15,-1 2-1-15,1 6 0 16,3-1 0-16,-2-5 0 15,9-2-3-15,3-13 0 16,12-2-8-16,-10-30-8 16,38 13-8-16,-16-29-11 15,14-4 0-15,0-17-3 16,7-3 4-16</inkml:trace>
  <inkml:trace contextRef="#ctx0" brushRef="#br0" timeOffset="124041.0948">18509 11111 94 0,'0'0'40'15,"0"0"-1"-15,0 0 1 16,17 3-36-16,-5 0 0 16,11 3-2-16,9-3 0 15,3-2 0-15,8-5-1 16,8 0 1-16,0-4-1 15,0-3-1-15,-1-4 2 16,-6-1-2-16,-7-5 1 16,-8-3 2-16,-13 0-2 15,-7-3 1-15,-10 4 0 16,-7 3 0-16,-11 3-1 15,-5 8 2-15,-13 11-3 16,-1 10 0-16,-5 10-1 16,-1 10 0-16,1 6 0 0,5 5-1 15,6 2 1-15,10-2-1 16,14-3 1-16,14-10-2 15,18-6 0-15,16-14-1 16,17-3-2-16,4-20-8 16,22 7-7-16,-10-25-6 15,18 8-6-15,-18-15-7 16,2 2 3-16,-23-2 3 15,-4 3 35-15,-14 9 11 16,-26-10 8-16,2 22 7 16,-29-8 9-16,1 21 6 15,-21 0-1-15,4 18-1 0,-19-1-33 16,7 12-6-16,-1 5 1 15,8 3-2-15,4-2 0 16,13-1-1-16,15-4 0 16,12-12 1-16,14-9 0 15,17-10 0-15,8-13 0 16,6-9-1-16,5-12 3 15,2-10 0-15,0-6-1 16,-8-7 1-16,0-4-1 16,-10 2 1-16,-8 6 0 15,-8 7-2-15,-10 13 0 16,-8 15 0-16,-4 20 0 15,-16 7 0-15,-5 21 0 16,-3 15 0-16,0 10 0 16,-2 2-4-16,9 7-5 0,-5-15-8 15,26 9-5-15,-6-25-4 16,33 9-4-16,-5-28-4 15,31 0-8-15,2-13 3 16</inkml:trace>
  <inkml:trace contextRef="#ctx0" brushRef="#br0" timeOffset="124544.1236">20168 10642 93 0,'0'0'38'16,"-3"-11"2"-16,2 29-2 15,-12 9-26-15,8 7-9 16,-5 8 0-16,2 10-1 16,-2 7-1-16,0 3-1 15,1-1 0-15,3-4-2 16,5-4 1-16,4-8-3 15,4-7-2-15,5-18-4 16,16 2-12-16,-6-21-16 16,14-3 0-16,-6-15 0 15,11-3 0-15</inkml:trace>
  <inkml:trace contextRef="#ctx0" brushRef="#br0" timeOffset="124732.1343">20429 10932 106 0,'-16'2'38'15,"7"18"-1"-15,-13 1 0 16,9 8-34-16,-7 6-1 15,4 2-2-15,3 0 0 16,5-3-2-16,8-6 0 16,6-7 0-16,13-7-4 15,-2-20-13-15,19-2-20 16,-6-14 2-16,12-5-1 15,-10-14-1-15</inkml:trace>
  <inkml:trace contextRef="#ctx0" brushRef="#br0" timeOffset="124867.142">20497 10535 106 0,'-19'-9'37'16,"2"7"-1"-16,17 2-5 16,2 16-60-16,-2-16-8 15,16 8 1-15,-1-12-2 16</inkml:trace>
  <inkml:trace contextRef="#ctx0" brushRef="#br0" timeOffset="125092.1549">20737 10488 98 0,'-6'21'38'0,"4"16"1"16,-9 3-1-16,6 14-31 16,-3 5-2-16,5 11-1 15,-4 1-2-15,4 1-1 0,1 3 0 16,2-6-2-16,3-3-1 15,1-9-3-15,8-4-2 16,-3-25-10-16,22 4-19 16,-12-21-3-16,16-5 0 15,-7-18-1-15</inkml:trace>
  <inkml:trace contextRef="#ctx0" brushRef="#br0" timeOffset="125466.1763">20870 10830 107 0,'-22'11'39'16,"-5"0"0"-16,11 7 0 16,3-5-36-16,0 5 0 15,5-6 0-15,1 8 0 16,0-6 0-16,3 3-1 15,-6-2 0-15,6 0-2 16,-3-2 1-16,3-2-2 16,4-11 1-16,-3 14-1 15,3-14 1-15,22 6-1 16,2-5 0-16,4 1 1 15,10 2 0-15,1-1 1 16,2 4-1-16,1 4 0 16,-2 0-1-16,-4 3 0 15,-6 2-1-15,-7-1-1 0,-2 4-3 16,-10-13-8-16,13 12-9 15,-24-18-5-15,23 0-12 16,-12-11-1-16,10 1 1 16,-6-11 2-16</inkml:trace>
  <inkml:trace contextRef="#ctx0" brushRef="#br0" timeOffset="125881.2">21205 10966 109 0,'-18'6'38'16,"11"6"2"-16,7-12-2 16,0 0-34-16,16 9-1 0,13-14-1 15,7 1 1-15,9-4-1 16,3-4 0-16,2-2 0 15,-4-3-1-15,-2-3 0 16,-9 3-1-16,-6 0 1 16,-13 1 0-16,-10-2-1 15,-10 7 0-15,-10 2 1 16,-9 2 0-16,-8 8 0 15,-6 7 0-15,-3 7 0 16,-3 8 0-16,2 6 1 16,1 7-2-16,9-2 0 15,10 3 0-15,12-2-3 16,14-8 2-16,13-4-2 15,17-8 0-15,10-10-4 0,14 1-5 16,1-19-7-16,20 11-5 16,-21-24-6-16,20 13-8 15,-14-12-6-15,0 3 5 16</inkml:trace>
  <inkml:trace contextRef="#ctx0" brushRef="#br0" timeOffset="126512.2361">22555 10797 96 0,'0'0'38'15,"-9"-20"1"-15,-3 20-2 0,-17-3-29 16,0 12-2-16,-10 4-1 16,-5 10-1-16,-7 10-2 15,0 8 0-15,-5 2 0 16,9 4-1-16,9-2 0 15,9-4-1-15,15-6 1 16,16-12-2-16,18-14 2 16,13-11 0-16,16-13 1 15,9-8 0-15,7-11-1 16,3-3 2-16,-3-3-2 15,-7 2 2-15,-9 2-3 16,-14 10 0-16,-11 9 0 16,-14 12 0-16,-10 5 0 15,-17 30 0-15,-1 0 0 16,-4 5 0-16,4 8 0 0,2 0-5 15,10 2 0-15,5-12-7 16,21 9-6-16,-9-27-6 16,24 10-4-16,-16-25-3 15,16 6-10-15,-12-13-1 16,2-1 1-16</inkml:trace>
  <inkml:trace contextRef="#ctx0" brushRef="#br0" timeOffset="127150.2726">13815 11809 81 0,'14'-7'41'16,"-14"7"-2"-16,10-2 3 16,-10 2-37-16,4 17-4 15,-3 4 1-15,0 15 1 16,-5 15-2-16,0 16-1 0,-7 13 1 15,0 9-2-15,-3 3 1 16,-1-1-1-16,4-3-2 16,0-16-3-16,15-4-14 15,-9-28-18-15,14-11-1 16,-9-29-1-16,19 8 1 15</inkml:trace>
  <inkml:trace contextRef="#ctx0" brushRef="#br0" timeOffset="127331.283">13565 12278 86 0,'-40'-14'40'16,"16"13"-1"-16,3-2 2 16,22 17-34-16,12-9-4 0,19-5-1 15,14-5-3-15,11-5-1 16,11-3-4-16,5-18-9 15,17 12-23-15,-11-9-1 16,3 5-2-16,-10-5 1 16</inkml:trace>
  <inkml:trace contextRef="#ctx0" brushRef="#br0" timeOffset="127735.3061">14144 12280 80 0,'-1'28'39'0,"1"-16"-1"15,16 4 2-15,11-14-35 16,8-2-1-16,7-10 0 16,8-2-1-16,1-10 0 15,-1 2-2-15,-6-3 1 16,-7-1-1-16,-12 2 0 15,-12 1-1-15,-12 3 1 16,-14 4-1-16,-13 3 0 16,-10 7 0-16,-3 7 0 15,-8 11 2-15,-1 8-1 16,4 10 0-16,1 9 1 15,10 4 0-15,8 5-1 16,14 2 1-16,15-6-1 16,13-6-2-16,19-14 0 0,16-10 0 15,14-13-3-15,11-18-2 16,14-6-6-16,-6-32-11 15,20 8-6-15,-20-24-10 16,3 3-2-16,-20-12 2 16,-4 3 1-16</inkml:trace>
  <inkml:trace contextRef="#ctx0" brushRef="#br0" timeOffset="127917.3164">15061 11646 92 0,'-15'7'41'16,"-10"16"0"-16,7 23-4 15,-6 13-32-15,2 16-2 16,0 10 0-16,6 8-3 15,2 1 0-15,7-6-2 0,5-5-1 16,-1-12-2-16,15-3-7 16,-10-31-12-16,18-5-17 15,-20-32 2-15,22 14-1 16,-17-29-1-16</inkml:trace>
  <inkml:trace contextRef="#ctx0" brushRef="#br0" timeOffset="128683.3603">14806 12128 90 0,'0'0'41'16,"0"0"1"-16,17 7 0 16,12-6-37-16,1-8-1 15,14 1-1-15,1-4 0 16,7 3-1-16,-4 0 0 0,-1 3-1 15,-8 8 0-15,-5 4-1 16,-10 7 0-16,-7 9 1 16,-13 7-1-16,-7 6 0 15,-8 6 0-15,-4-1 2 16,-3 3-2-16,-1-4 1 15,2-7-2-15,3-7 2 16,2-9-1-16,12-18 0 16,0 0 0-16,0 0-2 15,22-34 2-15,-5 3-1 16,2-11 1-16,3-2-1 15,3-2 1-15,-5 1 0 0,0 6 0 16,-1 3 0-16,-1 9 0 16,2 4 0-16,1 10 0 15,1 4 0-15,2 1 0 16,7 4 0-16,3 1 0 15,4 0 0-15,3 2 0 16,3-1 0-16,-5 0 0 16,-2-1 0-16,-8 2-1 15,-9 2 1-15,-20-1 0 16,0 0 0-16,-6 14 1 15,-17-1-1-15,-11 3 0 16,-3 6 1-16,-6 4-1 16,0 5 1-16,3 3 0 15,6 1 0-15,5-1-1 16,12 0 1-16,10-3 0 0,13-8-1 15,12-9 0-15,10-9 0 16,10-9 0-16,8-10-1 16,1-9 1-16,1-6 0 15,-4-7 0-15,-7-1 0 16,-4-3 0-16,-10 4 0 15,-8 5 0-15,-5 7 0 16,-9 8 0-16,-1 16 0 16,0 0 0-16,-16 16-1 15,6 12-1-15,1 6 0 16,1 9-3-16,-1 1-2 15,12 10-7-15,-7-20-3 16,28 17-5-16,-9-30-4 16,29 12 0-16,-9-28-4 0,31 0-5 15,3-16-1-15</inkml:trace>
  <inkml:trace contextRef="#ctx0" brushRef="#br0" timeOffset="129252.3929">16143 11663 83 0,'20'-16'41'16,"-11"4"-2"-16,4 20 2 15,-13 5-36-15,1 19 2 16,-7 5-2-16,2 14-3 16,-6 7 1-16,1 7-1 15,1 3 0-15,0 5-3 16,1-5 2-16,2-5-2 15,4-7 1-15,0-7 1 16,3-12-1-16,3-11 1 16,-5-26-1-16,23 4 1 15,-8-24-1-15,4-12 0 16,-1-7 1-16,3-7-1 0,0-4 1 15,-3 3-1-15,3 3 0 16,-4 9 0-16,-6 10 0 16,2 14 1-16,-13 11-1 15,15 16 0-15,-9 12 0 16,-3 9 0-16,2 9-1 15,-1 1 0-15,6 5-3 16,-2-6 0-16,10 2-5 16,-4-21-5-16,22 6-8 15,-15-29-2-15,23 7-3 16,-16-32-2-16,15 2-9 15,-12-14 0-15</inkml:trace>
  <inkml:trace contextRef="#ctx0" brushRef="#br0" timeOffset="129607.4131">16644 12085 100 0,'-6'25'41'16,"-2"-11"0"-16,17 8-2 16,5-10-36-16,11-5-1 15,11-7 0-15,5-6 0 16,2-6-1-16,4-7 0 15,0-6-1-15,-8-3 0 16,-8 0 0-16,-10-2-1 16,-12 1 1-16,-12 4 0 15,-12 6 0-15,-10 7 0 16,-10 8 0-16,-6 9 1 15,-6 10-1-15,1 12 0 0,3 7 1 16,8 9-1-16,8 2 0 16,13 2 0-16,16-2-1 15,15-7-1-15,17-6-2 16,14-17-4-16,22 2-7 15,-6-29-6-15,28 9-5 16,-17-27-3-16,19 5-9 16,-18-14-2-16,0 4 3 15</inkml:trace>
  <inkml:trace contextRef="#ctx0" brushRef="#br0" timeOffset="129952.4327">17384 11978 92 0,'-51'-1'40'16,"3"17"1"-16,-10 0 0 0,9 14-35 15,-2 4-1-15,11 10-1 16,7 0-1-16,12 2-1 15,14-4 0-15,14-9-1 16,11-9 0-16,14-12-1 16,9-16 0-16,10-15 0 15,4-15 0-15,2-12-1 16,-2-8 1-16,-3-8-1 15,-7-6 0-15,-5-4 1 16,-8 4 0-16,-7 6 0 16,-7 11 0-16,-11 12 1 15,-5 15-1-15,-2 24 3 16,-17 9-3-16,2 22-1 15,-9 15 1-15,3 9-3 16,5 7 1-16,1-1-5 0,17 6-6 16,-6-26-8-16,28 13-3 15,-11-33-2-15,30 9-4 16,-10-26-10-16,12-4 1 15</inkml:trace>
  <inkml:trace contextRef="#ctx0" brushRef="#br0" timeOffset="131057.4961">17787 12008 70 0,'-7'17'39'0,"-13"-1"0"16,11 10 1-16,-12-6-24 15,10 13-11-15,-3-5-1 16,3 4 0-16,2-6-1 0,6-3 0 15,0-3-2-15,6-6 1 16,-3-14-1-16,15 1 1 16,-1-14-2-16,2-9 1 15,2-7 0-15,0-9 0 16,0-3 0-16,-4-4-1 15,1 1 1-15,-6 1-1 16,0 8 0-16,-7 6 0 16,1 8 1-16,-2 8-1 15,-1 13 0-15,0 0-1 16,13 4 0-16,-1 4 0 15,5 1-2-15,6-2-1 16,6 1-1-16,4-8-1 16,10 5-4-16,-9-13-5 0,15 10-6 15,-21-15-2-15,11 17-1 16,-23-10 15-16,3 4 7 15,-19 2 4-15,0 0 3 16,0 0 7-16,-21 6 6 16,14 9 5-16,-22-12 1 15,20 14-13-15,-11-4-5 16,5 5-1-16,-2 2-2 15,2 6 1-15,-3 2-1 16,3 5 0-16,0 1 0 16,0 3 0-16,4-1-1 15,8-3-1-15,3-3 1 16,6-6-1-16,13-8 0 0,8-9-1 15,12-9 0-15,7-12 0 16,3-9-1-16,-2-9 1 16,1-7-1-16,-8-5 0 15,-7-4-1-15,-16 0 0 16,-10 4 0-16,-13 3 0 15,-9 8 0-15,-7 8 0 16,-6 11 0-16,-1 7 0 16,2 10 0-16,5 6 0 15,8 7-1-15,5 0-1 16,16 9-5-16,-2-13-5 15,26 11-5-15,-11-22-3 16,25 13-1-16,-15-20-3 16,18 9-7-16,-15-17 6 0,1 3 32 15,0 11 7-15,-16-16 6 16,10 20 5-16,-27-18 3 15,16 20 3-15,-17-6 8 16,0 0-4-16,-17 16-26 16,11 0-3-16,-8 6-2 15,1 5 0-15,-3 6 0 16,6 5-1-16,-3 0 0 15,4 0-1-15,3-5 1 16,2-4-1-16,8-13 1 16,7-11-1-16,4-14 0 15,6-12 0-15,6-10 0 16,7-7 0-16,5-7 0 15,4-1 0-15,4 3 0 16,-5 5 0-16,-3 10 1 0,-1 10-1 16,-9 11 1-16,-7 12-1 15,-8 7 1-15,-6 11 0 16,-6 6-1-16,-3 6-1 15,2 3-2-15,-2 0-1 16,6 6-3-16,-3-14-7 16,20 12-3-16,-10-21-5 15,25 15-2-15,-13-28-2 16,28 14 0-16,-11-26-5 15,15 2-3-15,-2-5 4 16</inkml:trace>
  <inkml:trace contextRef="#ctx0" brushRef="#br0" timeOffset="131184.5033">19333 12216 117 0,'-23'-5'40'0,"1"6"-5"16,-9-13-12-16,15 13-46 16,-10-13-13-16,26 12-8 15,-14-5-1-15,14 5 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2:44:04.12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92D05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2327 1012 65 0,'0'0'37'0,"56"-57"0"15,-56 57 1-15,0 0-29 16,0 0-2-16,47-41-2 15,-47 41-2-15,0 0 0 16,0 0-2-16,0 0 2 16,0 0-2-16,34 94 0 15,-30-11 0-15,-1 17 0 16,-1 18 0-16,-17-7 0 15,7 13 0-15,-3-4-2 16,3-15-1-16,2-22-3 16,-4-23-8-16,11-12-24 15,-1-25 0-15,11-20-2 16,-2-25 2-16</inkml:trace>
  <inkml:trace contextRef="#ctx0" brushRef="#br0" timeOffset="594.034">2312 1266 102 0,'-62'-74'42'16,"62"74"-1"-16,-56-67-1 15,56 67-37-15,-36-53 0 16,36 53-2-16,0 0 0 15,7-54 0-15,-7 54-1 16,58-24 1-16,-58 24-1 0,98-33 0 16,-36 14-1-1,4 0 1-15,1-2-1 0,6 0 1 16,-1 3 1-16,1 0-1 15,-4 4-1-15,-3 4 0 16,-2 7 0-16,-9 7 0 16,-5 10 2-16,-50-14-1 15,47 53 0-15,0 39-1 16,-23 27 3-16,-20 15-2 15,-19 0 1-15,-8 1 0 16,2-2-1-16,-4-17 0 16,11-36 1-16,8-20-1 15,3-14 0-15,9-18 2 16,8-20-2-16,6-19 1 15,7-19 1-15,5-8-2 16,0-14 2-16,2-6-1 0,0-7 1 16,0 6-1-16,-5 4 1 15,-3 12-1-15,-8 10-1 16,-3 10 1-16,-2 14-1 15,-3 15 0-15,0 12 0 16,-5 11 0-16,0 10 0 16,3 8-1-16,-1 8-1 15,3 2 1-15,0 2-3 16,5-4-1-16,-2-6-4 15,18-1-21-15,-13-19-10 16,18-3-1-16,-6-18 1 16,13-7-1-16</inkml:trace>
  <inkml:trace contextRef="#ctx0" brushRef="#br0" timeOffset="979.056">3922 1622 97 0,'-5'12'40'0,"-4"1"0"15,10 6 0-15,0 8-31 16,18-14-5-16,9-9-1 16,15-2-1-16,6-7 1 15,7-3-1-15,2-6 0 16,-1-8-1-16,-6-1 0 15,-12-7 0-15,-10 0 1 16,-16-2-2-16,-16-2 1 0,-14 8-1 16,-13 2 1-16,-12 12-1 15,-8 11 0-15,-5 13 0 16,-7 17 1-16,5 14 0 15,4 12-1-15,8 5 0 16,13 5 1-16,17-2-1 16,18-10 0-16,23-9-2 15,28-16-1-15,18-21-4 16,32-13-10-16,3-25-5 15,35-6-14-15,-7-15-5 16,16-7-2-16,-8-11 2 16</inkml:trace>
  <inkml:trace contextRef="#ctx0" brushRef="#br0" timeOffset="1856.1062">5485 1060 108 0,'0'0'41'0,"0"0"1"0,0 0-3 16,0-66-36-16,0 66-2 15,65-37 0-15,-20 21 0 16,14 0 0-16,1 3-1 15,10 0 0-15,-3 5 1 16,5 1-2-16,-4 5 2 16,0 4-2-16,-7 7 2 15,-7 6 0-15,-54-15 0 16,43 40 0-16,-5 24 0 15,-29 14 1-15,-35 1-2 16,-21 2 2-16,-4-12-2 16,3-35 0-16,48-34 0 15,0 0 0-15,0 0 1 0,54 17-1 16,-54-17 2-16,75-5-1 15,17-2 0-15,11 11-1 16,-9 3 0-16,2 15 1 16,-19 8-2-16,-13 15 2 15,-40 12-2-15,-40 10 1 16,-15 1 1-16,-14 1-1 15,-16-3 1-15,-10-4 1 16,-11-7-2-16,-6-5 0 16,3-13 0-16,1-9 0 15,2-13 0-15,11-9 0 16,14-9-3-16,14-14-1 15,27-1-8-15,8-22-4 16,33 7-9-16,0-14-12 0,37 4-3 16,9-7-2-16,25 3 1 15</inkml:trace>
  <inkml:trace contextRef="#ctx0" brushRef="#br0" timeOffset="6188.3539">7763 1331 38 0,'0'0'32'0,"0"0"1"15,0 0 0-15,-12-29-15 16,12 29-4-16,-9 15-2 16,4 4-4-16,0 9-2 15,3 7-3-15,-5 6 0 16,-5 5-1-16,1 4-1 15,-3 3 0-15,-1 1 0 16,-2-5-1-16,5-6 0 16,-1-7 0-16,7-12 1 15,4-11 0-15,2-13 1 0,15-18 0 16,1-10-1-16,3-11 1 15,6-6 1-15,2-11-1 16,1 0-1-16,-28 56 1 16,29-57-1-16,-29 57 0 15,23-51 0-15,-23 51 1 16,19-40-2-16,-5 10 1 15,1 18 0-15,-15 12-1 16,12 7 1-16,-16 9-1 16,9 11 1-16,-3-1-1 15,7 1 1-15,4-6-1 16,9-9 2-16,7-9-1 15,10-9-1-15,2-6 1 16,6-10 0-16,-1-3 0 16,0-4-1-16,-46 29 0 0,0 0 0 15,76-50 0-15,-44 37 1 16,-17 10-2-16,1 14 1 15,-15 10 0-15,1 16 0 16,-14 3-1-16,4 9-1 16,0 2-1-16,2-1 0 15,6 0-3-15,4-14-7 16,20-2-25-16,1-14-1 15,22-2 1-15,-4-13-1 16</inkml:trace>
  <inkml:trace contextRef="#ctx0" brushRef="#br0" timeOffset="6625.3789">8882 1380 103 0,'-39'5'39'16,"3"12"0"-16,-14 7-2 15,3 5-33-15,-4 5 1 16,4 3-1-16,1 5-2 16,4 4 1-16,8-1-2 15,8 2 0-15,15-7 0 16,8-4-1-16,17-10 0 15,10-5 0-15,14-15 0 16,7-13 1-16,7-11 0 16,5-10 0-16,1-9 0 15,-3-8 0-15,-5-4-1 0,-8 0 2 16,-5 4-2-16,-13 3 1 15,-5 8-1-15,-10 5 0 16,-3 9 0-16,-6 20 0 16,0 0-1-16,-15 3 1 15,4 17-1-15,2 10 1 16,-3 4-2-16,7 3 1 15,2 1-2-15,6-1 0 16,8-5-3-16,6-11-3 16,25-8-27-16,-7-10-3 15,18-4 1-15,-5-12-2 16</inkml:trace>
  <inkml:trace contextRef="#ctx0" brushRef="#br0" timeOffset="6823.3903">9441 1369 107 0,'-15'9'38'15,"-5"15"2"-15,-2 14-2 16,-5 8-35-16,3 7-2 16,5 5 1-16,1 2-1 15,9-5-3-15,6-5 0 16,3-15-4-16,22-11-30 15,-4-20-3-15,14-14 0 16,-4-15-1-16</inkml:trace>
  <inkml:trace contextRef="#ctx0" brushRef="#br0" timeOffset="7291.417">9554 1236 110 0,'0'0'40'16,"-2"-64"1"-16,2 64-2 15,0 0-39-15,0 0 1 16,0 0 0-16,0 0-1 16,0 0 1-16,28 3-2 15,-9 37 1-15,8 0 0 16,1 3-1-16,-7-6 1 15,-2 7 0-15,-2 7 1 16,-13 0-1-16,-8-8 1 16,-6 4 1-16,1-2 0 0,-5-5-1 15,6-3 1-15,-1-11-1 16,5-3 0-16,3-11 0 15,1-12 0-15,20-8 0 16,-2-15 0-16,9-8 0 16,2-9 0-16,5-5 1 15,-1-3-1-15,3 1 0 16,-5 8-1-16,-3 5 1 15,-7 13 1-15,-5 14-2 16,-16 7 0-16,15 29 0 16,-15 2 0-16,-1 9 0 15,0-1-3-15,2 6-1 16,4-6-6-16,21-2-29 15,-7-16-2-15,20-1 0 0,1-16-2 16</inkml:trace>
  <inkml:trace contextRef="#ctx0" brushRef="#br0" timeOffset="7862.4496">11368 1323 97 0,'0'0'37'16,"13"-14"1"-16,-13 14-1 15,-17-2-33-15,-15 11-2 16,-14 9 1-16,-18 5-1 15,3 1 0-15,1-2 0 16,26 0 0-16,10-6 0 16,18-3 0-16,16-3-1 0,17-6-1 15,12-4 0-15,15-1 1 16,2 2-1-16,5 0 1 15,-6 1 0-15,-6 8 0 16,-13 6-1-16,-15 7 1 16,-14 6 0-16,-18 8-1 15,-11 1 1-15,-10 3-1 16,-4-3-1-16,-3-6 0 15,4-5-1-15,5-13-2 16,15-7-5-16,1-23-29 16,30-5-1-16,5-19-1 15,22-7-1-15</inkml:trace>
  <inkml:trace contextRef="#ctx0" brushRef="#br0" timeOffset="8125.4647">11938 920 103 0,'51'-64'42'0,"-51"64"-1"16,0 0-1-16,0 0-37 15,0 0 0-15,18 54 0 16,-45 48-1-16,-15 21-1 15,4 10 0-15,-7-16-2 16,15 5-1-16,3-16-2 16,13-20-2-16,14-28-5 0,-6-28-27 15,23-10-1-15,-6-25-1 16,11-10 0-16</inkml:trace>
  <inkml:trace contextRef="#ctx0" brushRef="#br0" timeOffset="8309.475">11717 1310 108 0,'-12'-3'39'0,"12"3"1"16,0 0 0-16,29 15-38 15,3-13-1-15,7 0-1 16,13-3-2-16,-52 1-4 15,70-6-29-15,-70 6-4 0,81 0 0 16,3-3-2-16</inkml:trace>
  <inkml:trace contextRef="#ctx0" brushRef="#br0" timeOffset="8712.4983">12491 1319 108 0,'-34'6'40'0,"-8"7"1"16,-5 5-1-16,-2 6-36 15,-3 11 1-15,-2 2-2 16,3 4 0-16,8 2-1 16,6 1 0-16,13-3-1 15,14-3 0-15,16-8-1 0,17-9 1 16,14-14 0-16,15-8-1 15,10-7 1-15,5-13-1 16,3-12 2-16,1-9-2 16,-5-6 0-16,-10-1 0 15,-11 3 0-15,-10 6 0 16,-11 5 0-16,-11 9 0 15,-8 14 0-15,-5 12 0 16,-21 19 0-16,3 5 0 16,-1 8 0-16,0 6 0 15,4 1-3-15,8 2 2 16,9-11-1-16,11-8-2 15,20-11-2-15,3-19-6 16,32-13-23-16,-9-14-6 16,-59 35 1-16,79-52-2 0</inkml:trace>
  <inkml:trace contextRef="#ctx0" brushRef="#br0" timeOffset="8910.5096">13179 1090 106 0,'18'-68'41'15,"-18"68"2"-15,0 0-2 16,0 0-36-16,-40-25-1 15,-8 80-1-15,-10 31-3 16,-1 31 1-16,0-16-2 16,20 5-2-16,16-12-4 15,16-28-11-15,23-17-20 16,-6-19-4-16,15-13 2 15,-9-17-2-15</inkml:trace>
  <inkml:trace contextRef="#ctx0" brushRef="#br0" timeOffset="9102.5206">12894 1379 122 0,'-19'-29'42'16,"-3"3"1"-16,20 14-1 15,2 12-40-15,19-1 0 16,16 10-3-16,15-3-2 15,12-2-3-15,-62-4-13 16,77-3-20-16,1 1-3 16,-4 0-1-16,-1 1 0 0</inkml:trace>
  <inkml:trace contextRef="#ctx0" brushRef="#br0" timeOffset="9461.5412">13399 1407 117 0,'-7'26'41'0,"0"-5"1"15,16 4-5-15,9-13-34 16,11-5 0-16,9-5-1 16,9-9 0-16,1-2-1 15,4-9 0-15,-6-4 0 16,-2-2-1-16,-44 24 1 15,0 0-1-15,0 0 1 0,51-62-1 16,-51 62 1-16,0 0-1 16,-32-36 2-16,-2 36-2 15,-24 9 0-15,-1 13 0 16,-13 6 0-16,11 13 0 15,0 4 0-15,24 2 0 16,19-5 0-16,22-14-2 16,22-5-1-16,23-16-2 15,29-4-10-15,0-17-25 16,30-7-1-16,-2-9-1 15,12-6-1-15</inkml:trace>
  <inkml:trace contextRef="#ctx0" brushRef="#br0" timeOffset="9778.5592">14301 1305 97 0,'0'0'43'0,"10"-58"1"16,-47 53-1-16,-12 8-18 16,-6 10-22-16,-6 6-3 15,18 20 0-15,22-17 0 16,24-4 0-16,19-8 0 15,10-1 0-15,6-1 0 16,5-5 0-16,0 3 0 16,-1 0 0-16,-5 2 0 15,-8 6 0-15,-13 5 0 16,-8 5 0-16,-15 3 0 15,-9 5 0-15,-8-1 0 16,-10 2 0-16,-2-2 0 16,-4-4 0-16,1-6 0 0,6-5 0 15,5-9-5-15,4-11-9 16,24 4-21-16,-10-25-7 15,17 5 0-15,3-13-3 16</inkml:trace>
  <inkml:trace contextRef="#ctx0" brushRef="#br0" timeOffset="10515.6015">15519 1301 72 0,'0'0'37'15,"0"0"0"-15,0 0 1 16,0 0-19-16,32-53-15 15,-32 53 1-15,0 0 0 16,0 0 0-16,0 0 0 16,-41-15 0-16,6 31-1 15,-16 6-1-15,-2 14 0 16,-7 7-1-16,7 9 0 15,6 0-2-15,22 1 1 0,32-16-1 16,14-8 1-16,17-10-1 16,13-8 1-16,6-12 0 15,9-11 0-15,0-10-1 16,-4-7 1-16,-8-9 0 15,-12-4-1-15,-42 42 0 16,0 0-1-16,29-69 1 16,-29 69-1-16,-8-49 0 15,8 49-1-15,0 0 2 16,-49-62-3-16,49 62 0 15,0 0-2-15,-51-38-4 16,51 38-19-16,0 0-11 16,0 0-1-16,0 0 0 15,-19-21 2-15</inkml:trace>
  <inkml:trace contextRef="#ctx0" brushRef="#br0" timeOffset="10847.6204">16627 941 102 0,'0'0'41'16,"3"-77"1"-16,-3 77 0 16,-28-54-38-16,28 54 0 15,-58-26 0-15,58 26-1 16,-78 11-1-16,78-11 1 0,-124 66-2 15,53 16 1-15,0 24-2 16,18 14 1-16,14 0-3 16,16-28 1-16,22-5-3 15,15-19-1-15,6-22-4 16,-6-23-12-16,10-6-17 15,-14-19-2-15,4-6 1 16,-15-16-1-16</inkml:trace>
  <inkml:trace contextRef="#ctx0" brushRef="#br0" timeOffset="11014.63">16041 1375 117 0,'0'0'42'16,"-59"-53"1"-16,59 53-2 16,0 0-34-16,0 0-2 0,-14-51-5 15,14 51 0-15,0 0 0 16,79-23-12-16,-79 23-25 15,90-18-4-15,-32 11-1 16,7 3-2-16</inkml:trace>
  <inkml:trace contextRef="#ctx0" brushRef="#br0" timeOffset="11899.6806">17574 1250 66 0,'28'-50'38'0,"-28"50"0"16,0 0 1-16,0 0-26 16,0 0-5-16,0 0-1 15,33-24-1-15,-44 50 0 16,-17 9-3-16,-6 13 0 15,-6 6-2-15,0 8 2 16,-4 0-2-16,14-4 0 16,2-13-1-16,10-12 1 15,7-10 0-15,10-12 0 16,1-11 0-16,21-19 0 15,2-8 0-15,3-8 0 16,4-9 0-16,-30 44 0 0,28-52 2 16,-28 52-3-16,36-58 2 15,-36 58-2-15,27-60 2 16,-27 60-2-16,28-49 0 15,-28 49 0-15,0 0 0 16,50-47 0-16,-50 47-1 16,22 14 1-16,-14 5-1 15,5 21 1-15,0-1 0 16,16 2 0-16,2-12-1 15,13-14 2-15,8-16 0 16,8-14-1-16,-60 15 1 16,71-27 0-16,-71 27 1 15,71-42-1-15,-71 42 1 16,70-45-2-16,-70 45 0 0,58-49 0 15,-58 49 0-15,51-39 0 16,-51 39 0-16,0 0 0 16,40-25 0-16,-29 41 0 15,-10 16-2-15,-5 22 1 16,-10 9-3-16,7 7 0 15,3 5-4-15,9-10-1 16,23-14-17-16,-11-18-12 16,27-6-1-16,-2-16-3 15,17-10 4-15</inkml:trace>
  <inkml:trace contextRef="#ctx0" brushRef="#br0" timeOffset="12317.7045">18852 1292 106 0,'0'0'42'15,"0"0"1"-15,-43-66-1 16,-4 62-38-16,-8 18-2 16,-9 16 2-16,-11 17-3 15,18 9 1-15,8-1-3 16,24-1 2-16,18-14-1 15,15-9 0-15,15-9 0 16,12-12 0-16,11-9 1 16,8-10-1-16,3-11 1 15,6-11-1-15,-4-7 1 16,-59 38-1-16,52-47 1 15,-52 47 0-15,50-52 0 16,-50 52-1-16,36-53 3 0,-36 53-3 16,0 0 0-16,34-61 0 15,-34 61-2-15,24-29 2 16,-36 28-2-16,5 17 2 15,-11 9-2-15,6 12 0 16,3 5-2-16,15 2 1 16,15-13-3-16,13-19-7 15,27-10-15-15,-7-20-12 16,-54 18 0-16,74-29-2 15,-74 29 5-15</inkml:trace>
  <inkml:trace contextRef="#ctx0" brushRef="#br0" timeOffset="12520.7161">19642 770 107 0,'0'0'41'16,"0"0"4"-16,0 0-3 15,0 0-39-15,-53 19-1 16,11 74 1-16,-9 32-3 15,1 15 0-15,9-10-3 16,22-26-2-16,15-19-11 16,4-28-24-16,18-22 0 15,-13-21-2-15,9-11 1 16</inkml:trace>
  <inkml:trace contextRef="#ctx0" brushRef="#br0" timeOffset="12715.7273">19336 1190 113 0,'0'0'43'0,"0"0"1"16,-20-81-1-16,20 81-41 16,0 0-1-16,23-54-1 15,-23 54-3-15,55-25-5 16,-55 25-15-16,83-14-18 15,-31 6-3-15,4-6 2 16,9-6-2-16</inkml:trace>
  <inkml:trace contextRef="#ctx0" brushRef="#br0" timeOffset="12925.7393">20237 650 109 0,'0'0'43'16,"0"0"1"-16,0 0-4 15,0 0-36-15,0 0 0 16,-22 55 0-16,-38 44-3 15,0 28 1-15,-4 9-2 16,20 2 0-16,8-21-3 16,20-21-3-16,16-21-11 15,-1-35-23-15,18-12-2 16,-17-28 0-16,25 11-1 15</inkml:trace>
  <inkml:trace contextRef="#ctx0" brushRef="#br0" timeOffset="13136.7514">19873 1180 112 0,'0'0'45'0,"-28"-67"2"16,28 67-3-16,0 0-40 15,-12-65-1-15,12 65-3 16,0 0 0-16,51-32 0 15,-51 32-2-15,70 9-8 16,-19-2-21-16,1-2-9 16,10 0-3-16,-1 0 0 15,10 1 0-15</inkml:trace>
  <inkml:trace contextRef="#ctx0" brushRef="#br0" timeOffset="13569.7761">20683 1048 113 0,'0'0'43'0,"-67"62"1"16,67-62-2-16,-40 41-39 16,14-9 0-16,26-32-1 15,0 0 0-15,0 0 1 16,0 0-3-16,53 47 0 15,-53-47 0-15,75-5 0 16,-75 5 0-16,88-21 0 16,-40 6 0-16,-48 15 0 0,69-44 0 15,-69 44 0-15,56-53-2 16,-56 53 0-16,0 0 1 15,24-69 0-15,-24 69 1 16,0 0 2-16,-65-30 0 16,65 30 0-16,-77 9-2 15,-11 15 0-15,10 25 0 16,4 13 0-16,24 18 0 15,18-11 0-15,40-8 0 16,34-16 0-16,25-16 0 16,12-21-5-16,2-12-1 15,9-10-6-15,-90 14-11 16,85-35-10-16,-85 35-9 15,86-43 1-15,-86 43 0 16</inkml:trace>
  <inkml:trace contextRef="#ctx0" brushRef="#br0" timeOffset="13895.7948">21226 1202 110 0,'34'-28'40'0,"-34"28"2"15,-11 43-2-15,-12 0-35 16,-4 14 0-16,-6 5-3 16,4-3-1-16,2-11-1 15,15-12 2-15,6-9-2 16,5-11 0-16,1-16 1 15,13-2-1-15,-3-19 1 16,5-6-1-16,0-13 2 16,-15 40-2-16,17-49 2 15,-17 49 0-15,28-60-2 16,-28 60 0-16,33-66 0 0,-33 66 0 15,44-62 0-15,-44 62 0 16,48-56 0-16,-48 56 0 16,62-42 0-16,-62 42 0 15,73-60 0-15,-73 60-4 16,92-23-10-16,-92 23-10 15,101-13-10-15,-51 14-9 16,8 3 1-16,-6 4-1 16</inkml:trace>
  <inkml:trace contextRef="#ctx0" brushRef="#br0" timeOffset="14075.8049">22196 1489 118 0,'-35'23'44'16,"13"-4"0"-16,0-11-2 15,22-8-35-15,0 0-13 16,5-19-10-16,20 6-21 16,-18-3-7-16,7 4 1 15,-7-3-2-15</inkml:trace>
  <inkml:trace contextRef="#ctx0" brushRef="#br1" timeOffset="18162.0388">2787 2297 47 0,'-23'0'32'16,"6"2"2"-16,1-6-1 15,16 4-18-15,-21-5-2 16,21 5-4-16,-12-3-3 16,12 3-1-16,-11-4-1 15,11 4-1-15,0 0-1 16,0 0-1-16,0 0 0 15,1 16 0-15,11-8-1 0,5 2 1 16,10-3-1-16,9 0 1 16,10-5-1-16,13-4 1 15,12-3-1-15,11-2 1 16,11-5-1-16,4 3 1 15,6-2-1-15,3 3 1 16,0 1-1-16,0 4 0 16,-2 2 1-16,-1 2-1 15,-9 1 0-15,-1-2 0 16,-9-2 1-16,-3 0-1 15,-8-3 1-15,-13 0-1 16,-11-1 0-16,-13-2-1 16,-11 2-2-16,-25 6-5 15,15-3-23-15,-30-1-6 0,0 11 0 16,-11-5-3-16</inkml:trace>
  <inkml:trace contextRef="#ctx0" brushRef="#br1" timeOffset="18923.0823">5887 2400 86 0,'0'0'35'0,"-21"3"0"16,21-3 1-16,0 0-31 15,0 0-1-15,-11 2-1 16,11-2 0-16,0 0-1 16,0 0 0-16,0 0 0 15,0 0-1-15,0 0 0 16,0 0 1-16,0 0-1 15,0 0 0-15,0 0-1 16,0 0 1-16,0 0-1 0,0 0 1 16,0 0-1-16,0 0 0 15,15-5 0-15,4 8 1 16,9 1-1-16,12 1 1 15,16 0 0-15,16 1 0 16,16-4-1-16,9-3 1 16,10-3 0-16,2-2-1 15,-4-6 1-15,-5-3-1 16,-12 1 0-16,-18-1 0 15,-15 4-1-15,-17-1 0 16,-15 6-1-16,-23 6-3 16,12 3-16-16,-27-8-15 15,15 5-1-15,-28 4-1 16,28-4-2-16</inkml:trace>
  <inkml:trace contextRef="#ctx0" brushRef="#br1" timeOffset="19915.1388">11596 2231 67 0,'-68'1'35'16,"7"4"-1"-16,-1-7 0 16,13 5-27-16,1-7-1 15,16 5-2-15,5-4-2 0,12 2 0 16,15 1-1-16,0 0 1 15,0 0-1-15,32-10 0 16,-3 4-1-16,8 3 2 16,7-2-1-16,9 1 0 15,0 0 0-15,7 1 1 16,1-2-1-16,7 2 0 15,2-1 0-15,8-1 0 16,5-5 1-16,11 3-1 16,7-6 1-16,9 1-1 15,6-1 1-15,2-1-1 16,7 0 0-16,5-1 0 15,-2 5 0-15,-1-4-1 16,-6 5 1-16,1 1-1 0,-3 0 0 16,1 1 1-16,-8-1-1 15,-2 0 1-15,-3 1 0 16,-4 1-1-16,-3-1 1 15,0 1-1-15,-6 1 1 16,-7-1-1-16,-6 0 0 16,-7 2 0-16,-14 1 0 15,-10 0 0-15,-13 2 0 16,-14-1-1-16,-11 2 0 15,-12 0-3-15,0 0-8 16,-30 2-19-16,17 1-9 16,-11-5 2-16,9 4-3 15</inkml:trace>
  <inkml:trace contextRef="#ctx0" brushRef="#br1" timeOffset="20483.1714">15590 2056 93 0,'0'0'38'0,"8"15"-2"15,6-20 0-15,18 5-33 16,15-4-2-16,17-2 1 15,15 0-2-15,10-4-2 16,13 1-4-16,0-10-5 16,17 11-25-16,-9-7 0 15,7 11-2-15,-14-7 2 16</inkml:trace>
  <inkml:trace contextRef="#ctx0" brushRef="#br1" timeOffset="21162.2104">17629 2018 72 0,'0'0'34'15,"0"0"1"-15,44 2-1 16,5-9-30-16,22 3-1 15,11-4 1-15,21 2 0 16,8-3 0-16,14 1 0 16,5-2-1-16,14 5 0 15,4 0-1-15,3 2 0 16,0-1 0-16,8 5 0 15,3-2 0-15,3 1-1 0,3-1 0 16,1 0 1-16,2-3-1 16,1 1 0-16,-3-3 0 15,-8-1-1-15,-14-1 1 16,-9 0 0-16,-15 1-1 15,-20 0 1-15,-26 4-1 16,-17-1 1-16,-23 3-1 16,-17 1 0-16,-20 0 0 15,0 0-1-15,-16 13 0 16,-6-6-1-16,3 2-2 15,-5-3-3-15,19 8-19 16,-12-11-11-16,17-3-2 16,0 0 0-16,18-5 0 15</inkml:trace>
  <inkml:trace contextRef="#ctx0" brushRef="#br2" timeOffset="73948.2296">8272 14023 26 0,'-27'-9'35'0,"4"1"2"15,-4-8-1-15,5 10-16 16,-9-10-14-16,2 11 1 15,-8 1-1-15,-1 10-2 0,-12 6-1 16,-3 10 0-16,-9 1 0 16,-3 10 0-16,1 0-1 15,6 4 0-15,1-1-1 16,11-4 0-16,14-2 0 15,10 2 0-15,18-1-1 16,14 0 1-16,16 4-1 16,8 0 0-16,14 0 0 15,5 3 1-15,5 1-1 16,1-1 0-16,-3-3 0 15,-9 3 1-15,-7 0-1 16,-15 4 0-16,-12 1-1 16,-17 4 1-16,-15 6-1 15,-16 5 0-15,-17 0 0 0,-10 2 1 16,-9-2-1-16,-1-6 0 15,3-8 0-15,10-12-1 16,12-11-1-16,13-18-1 16,34-3-1-16,-1-23-4 15,38 7-6-15,-1-23-15 16,27 10-8-16,3-10 0 15,15 8 2-15</inkml:trace>
  <inkml:trace contextRef="#ctx0" brushRef="#br2" timeOffset="74315.2506">8243 14872 13 0,'30'-14'34'0,"-8"9"0"15,-17-6 0-15,-5 11-16 0,-11-13-4 16,1 13-3-16,-15-8-4 16,2 7 0-16,-1-2-3 15,-2 7 1-15,0 3-2 16,2 11 1-16,0 7-1 15,6 10-1-15,2 6 0 16,6 8-1-16,2 0 0 16,9 3 1-16,9-8-2 15,9-7 2-15,15-13-2 16,11-17 1-16,13-18 0 15,9-16-1-15,5-17 1 16,6-9 0-16,-5-10 0 16,-7-6 0-16,-21 5-1 15,-16 5 1-15,-22 8-2 0,-21 10 1 16,-15 13-1-16,-20 10 0 15,-3 12-1-15,-3 4-1 16,10 5-2-16,10-6-2 16,35 3-24-16,0 0-8 15,25-23-1-15,17-10 1 16</inkml:trace>
  <inkml:trace contextRef="#ctx0" brushRef="#br2" timeOffset="74551.2641">9349 14070 71 0,'-21'39'41'0,"-2"26"-1"16,-17 8 1-16,-7 19-37 0,6 12-2 15,3 11 0-15,1 4 0 16,4 0-1-16,9-9-1 15,5-12-1-15,13-14-3 16,7-21-1-16,23-12-8 16,-4-30-27-16,26-14 0 15,-1-30-1-15,17-12 1 16</inkml:trace>
  <inkml:trace contextRef="#ctx0" brushRef="#br2" timeOffset="74735.2746">9616 14578 83 0,'0'0'42'0,"-21"35"-2"15,7 20-3-15,-10 3-33 0,6 14-2 16,-4 2-1-16,7 1-2 16,8-5-3-16,1-13-2 15,18-1-18-15,-3-32-17 16,18-9 0-16,-4-32 0 15,16-7 0-15</inkml:trace>
  <inkml:trace contextRef="#ctx0" brushRef="#br2" timeOffset="74869.2821">9687 14270 70 0,'-34'-55'38'0,"2"19"-2"16,5 15-3-16,3 6-68 15,24 15-2-15,-4 13 0 0,28 4-1 16</inkml:trace>
  <inkml:trace contextRef="#ctx0" brushRef="#br2" timeOffset="75386.3118">10628 14653 64 0,'-30'-20'40'16,"-9"0"-2"-16,1 10 2 16,-8 4-34-16,0 16-1 15,-9 12-1-15,1 20-1 16,-3 10 1-16,5 19-1 15,1 6-1-15,11 9 0 16,9-1-1-16,16-6 0 16,16-17 0-16,24-14 0 15,19-26 0-15,20-27 0 16,21-27 0-16,16-28-1 15,10-23 1-15,6-18 1 16,1-15-1-16,-9-11 0 16,-10-3 0-16,-15-4-1 15,-23 5 1-15,-17 9 0 0,-17 16-1 16,-21 23 0-16,-10 30 1 15,-18 37 0-15,-9 41-1 16,-8 40 1-16,-4 41-1 16,-1 24 0-16,5 18-1 15,6 7 0-15,11-3-2 16,15-14-4-16,25-7-19 15,0-37-16-15,24-16-1 16,7-27-2-16,14-14 1 16</inkml:trace>
  <inkml:trace contextRef="#ctx0" brushRef="#br3" timeOffset="84480.832">17628 8260 88 0,'-15'-1'34'16,"15"1"1"-16,0 0 0 16,-1 32-29-16,2 0-1 15,5 23-1-15,-6 14 1 16,-2 23-1-16,-8 21-1 15,0 24-1-15,-11 16 1 16,-5 7-3-16,-7 4 1 16,0-5-1-16,1-4-2 0,3-19-2 15,20-8-11-15,-1-35-21 16,23-18 0-16,3-30 0 15,21-19-1-15</inkml:trace>
  <inkml:trace contextRef="#ctx0" brushRef="#br3" timeOffset="84704.8447">18060 9301 108 0,'0'0'35'0,"-1"41"1"16,-14-1-4-16,1 26-29 15,-8 9-1-15,0 7-1 16,1-2-2-16,3-6 0 0,7-6-6 16,1-26-7-16,20-9-22 15,4-29 1-15,20-19-1 16,5-25-1-16</inkml:trace>
  <inkml:trace contextRef="#ctx0" brushRef="#br3" timeOffset="84848.8531">18291 8812 94 0,'-35'-13'35'16,"4"17"-3"-16,2 10 0 16,13 7-38-16,18 5-22 15,7-3-5-15,20 6 0 16,9-1-1-16</inkml:trace>
  <inkml:trace contextRef="#ctx0" brushRef="#br3" timeOffset="85389.884">19099 9248 94 0,'-5'-11'35'0,"-8"3"1"16,-17-10 1-16,-3 15-30 15,-14-2 0-15,-2 17-1 16,-12 7 0-16,1 19-1 15,-9 11-1-15,7 11 0 16,4 2-2-16,11 0 1 0,13-6-1 16,19-11-1-16,16-14 0 15,18-17 0-15,20-18-1 16,21-17 1-16,11-10-1 15,7-9 0-15,5-8 0 16,-5-1 0-16,-5 2 0 16,-7 5-1-16,-9 9 0 15,-17 8 0-15,-15 14 0 16,-13 13 1-16,-12 18-1 15,-11 16 0-15,-12 19 0 16,-13 20 2-16,-14 22-1 16,-8 21 0-16,-6 15-1 15,-8 11 2-15,-1 5-2 16,1-2 2-16,6-10-2 0,11-17 2 15,14-23-2-15,15-21 2 16,15-31 0-16,14-27-1 16,15-29 1-16,13-27-1 15,16-21 1-15,10-22-3 16,9-17 4-16,9-14-3 15,4-7 1-15,1-5-4 16,2 11-1-16,-11-4-10 16,3 25-21-16,-21 6-3 15,3 20-1-15,-17 6-2 16</inkml:trace>
  <inkml:trace contextRef="#ctx0" brushRef="#br3" timeOffset="85855.9104">19857 9230 90 0,'-17'-12'37'0,"-6"-2"-1"16,4 16 3-16,-8 1-28 15,7 21-4-15,-6 13-1 16,4 15-2-16,-6 11 0 16,5 7 0-16,-1 3-2 15,10-1 2-15,5-6-3 16,10-12 1-16,11-14-1 15,12-18 1-15,10-20-1 16,12-17-1-16,7-17 0 0,5-10 0 16,3-13 1-16,-2-6-1 15,-3 1 0-15,-9 5 0 16,-8 6 0-16,-9 10 0 15,-9 13 0-15,-12 12 0 16,-9 14 0-16,-7 14 0 16,-4 12 0-16,-6 12 1 15,0 7-1-15,-1 5 0 16,7 3-1-16,3-2-1 15,9-5-2-15,5-10-1 16,14-7-3-16,0-25-22 16,25 2-8-16,-2-25 0 15,16-1-1-15,-7-22 1 16</inkml:trace>
  <inkml:trace contextRef="#ctx0" brushRef="#br3" timeOffset="86042.9214">20661 9208 99 0,'10'-36'37'15,"4"22"3"-15,-14 14-2 16,3 30-28-16,-17 12-3 15,-6 25-2-15,-10 11-2 16,-2 13 0-16,-2 1-2 16,3-2 0-16,9-7-3 15,4-15-2-15,17-8-8 16,-2-34-23-16,26-12-5 15,0-32 2-15,20-13-2 16</inkml:trace>
  <inkml:trace contextRef="#ctx0" brushRef="#br3" timeOffset="86193.9299">20820 8767 106 0,'-26'-27'38'16,"-4"13"0"-16,8 22-1 15,4 10-40-15,4 1-31 16,22 12-3-16,2-2 0 15,18 11-1-15</inkml:trace>
  <inkml:trace contextRef="#ctx0" brushRef="#br3" timeOffset="86673.9574">21493 9212 102 0,'0'0'38'0,"-10"-16"1"16,-3 15-1-16,-14-11-30 15,-2 10-3-15,-9 2 0 16,-5 11-1-16,-9 6-1 16,-3 12 1-16,-1 12-1 15,2 12 0-15,1 7 0 16,10 6-3-16,6-2 0 15,16-4 0-15,18-10 0 16,18-14 0-16,17-22 0 16,19-25 0-16,15-22 0 15,15-21 0-15,10-22 0 0,6-18 0 16,-1-12 0-16,0-13 0 15,-7-9 0-15,-5-3 0 16,-15-2 0-16,-12 5 0 16,-13 21-3-16,-16 19 3 15,-16 26-1-15,-18 37 1 16,-19 39 1-16,-17 41 2 15,-16 42-3-15,-14 31 0 16,-3 21 0-16,2 11 0 16,10-2 0-16,17-8 0 15,21-13 0-15,20-23 0 16,35-15-11-16,10-39-22 15,41-11-7-15,0-32-2 16,22-5 0-16</inkml:trace>
  <inkml:trace contextRef="#ctx0" brushRef="#br3" timeOffset="86824.9659">22508 9724 112 0,'-26'28'43'0,"-8"-13"0"15,10-2-4-15,4 1-28 16,5-25-49-16,15 11-4 15,20-16-1-15,0 10-2 16</inkml:trace>
  <inkml:trace contextRef="#ctx0" brushRef="#br4" timeOffset="93932.3726">8129 3396 59 0,'10'-24'32'0,"-8"5"1"15,-12-5-1-15,-1 11-23 16,-18-8 3-16,0 12-3 15,-17-6-1-15,-4 12-2 16,-9 2-1-16,-1 15-1 16,-7 6-1-16,-3 19 0 0,-4 12 0 15,1 14-1-15,0 19-1 16,-1 18 1-16,-4 13 0 15,5 11-1-15,3 4 0 16,8-3-2-16,15-7 1 16,18-10 0-16,19-12 0 15,22-25-1-15,24-23 1 16,24-25-1-16,21-24 2 15,19-19-1-15,12-19 2 16,6-15-1-16,1-14 1 16,-6-6-1-16,-8-5 0 15,-13 5 0-15,-16 4-1 16,-19 10 1-16,-16 12-2 15,-15 10 1-15,-12 16-1 0,-14 20 0 16,0 0 1-16,-11 25-1 16,-1 11 1-16,2 4-1 15,2 11-2-15,2-3-3 16,14 14-13-16,0-20-19 15,19 4-1-15,2-18 0 16,20-3-2-16</inkml:trace>
  <inkml:trace contextRef="#ctx0" brushRef="#br4" timeOffset="94382.3984">9026 3657 101 0,'-58'13'40'16,"1"23"0"-16,-16 3-1 16,-8 24-34-16,5 9-1 15,4 13 0-15,5 2-1 16,9 5-2-16,9-5 0 15,20-11 0-15,19-15-1 16,25-21 0-16,21-27 0 16,18-23 0-16,16-29 1 15,13-23 0-15,10-17 0 16,-1-11-1-16,-2-5 1 15,-13 0 0-15,-15 6-1 16,-14 12 0-16,-14 18 0 16,-18 18 0-16,-17 24 0 0,-14 21 0 15,-9 21 0-15,-8 21 0 16,-1 19 0-16,0 10 0 15,5 8-1-15,4 2 1 16,13-2-1-16,12-13-3 16,17-9-1-16,15-20-4 15,29-9-6-15,4-32-20 16,29-4-4-16,3-29-1 15,19-5 0-15</inkml:trace>
  <inkml:trace contextRef="#ctx0" brushRef="#br4" timeOffset="94735.4184">10121 3480 111 0,'-44'3'42'0,"-19"5"-1"16,2 24-2-16,-10 1-35 15,4 10-2-15,5 1 0 16,14 2-1-16,8-1 1 15,18 0-2-15,17-6 0 16,15-5 0-16,19-7 0 16,15-1 0-16,13-2 0 15,6-2 0-15,5-2 0 16,-2 1 0-16,-4 3 0 15,-7 3 0-15,-15 5 0 16,-12 5 0-16,-19 3 1 16,-14 8-1-16,-21 1 1 0,-10 1-2 15,-8-2 1-15,-1-3-1 16,-1-8 0-16,2-9-4 15,13-5-7-15,1-30-14 16,30 7-15-16,5-36 0 16,11 2-3-16,0-22 1 15</inkml:trace>
  <inkml:trace contextRef="#ctx0" brushRef="#br5" timeOffset="172159.847">22116 943 60 0,'0'0'35'15,"0"0"-1"-15,0 0 0 16,-7-64-26-16,7 64-3 15,0 0 1-15,0 0-1 16,0 0 1-16,0 0-1 16,0 0-1-16,-34 50-1 15,18 39 0-15,-3 9-2 16,-7 19 1-16,-9-8-2 15,-2 8 0-15,-1-3 0 16,4-10 1-16,7-33-2 16,5-17 2-16,8-20 1 15,10-24-1-15,12-27 1 16,12-21-1-16,10-20 0 0,7-19 1 15,-37 77 0-15,44-98 0 16,-21 40-2-16,1-5-1 16,2 1 2-16,2-5 0 15,-5 1-1-15,4 1 1 16,-2-13-1-16,1 12-1 15,-9 4 2-15,5 2 1 16,-22 60-1-16,36-99 0 16,-36 99 1-16,34-72-2 15,-34 72 1-15,0 0-1 16,51-27 1-16,-51 27 1 15,0 0-1-15,19 68 0 16,2 30-1-16,1 20 2 16,-8 10-3-16,1 7 2 0,-9-17-2 15,-1-4-2-15,-8-15 0 16,-5-29-2-16,7-14-7 15,-13-21-24-15,18-4-1 16,-14-16-1-16,10-15 0 16</inkml:trace>
  <inkml:trace contextRef="#ctx0" brushRef="#br5" timeOffset="172895.8889">22095 1351 100 0,'-15'-26'37'0,"0"2"1"16,15 24-1-16,0 0-33 0,0 0-2 15,0 0 0-15,51-46-1 16,-51 46 0-16,56-25-1 16,-56 25 0-16,71-30-4 15,-71 30 2-15,87-33-2 16,-37 15 1-16,2-22-2 15,-3 17 2-15,2 1-1 16,1-2 2-16,-6 2 3 16,-46 22 0-16,86-36-1 15,-86 36 2-15,61-25 2 16,-61 25-1-16,0 0 1 15,51-3 0-15,-51 3 0 16,0 0-2-16,6 62 2 16,-28 2-3-16,-3 14 2 15,-9 5-2-15,4-7 1 0,-1-1-3 16,8-8 2-16,3-15-1 15,8-18 0-15,5-10 1 16,5-12 0-16,2-12 0 16,12-21-1-16,-2-10 2 15,-10 31-1-15,14-48 1 16,-14 48-1-16,23-68 0 15,-23 68-2-15,26-83 1 16,-26 83 0-16,32-88 0 16,-32 88-2-16,28-89 1 15,-28 89 0-15,35-101 1 16,-35 101 1-16,24-65-1 15,-24 65 1-15,0 0 0 16,0 0 1-16,58-25-2 0,-37 67 1 16,-7 28-1-16,3 23 2 15,-2 3-2-15,10-8 0 16,1-9-1-16,5-12 1 15,3-34 0-15,2-15 1 16,1-21 0-16,-2-16-1 16,0-18 1-16,-35 37 0 15,31-56 1-15,-31 56-2 16,32-71 0-16,-32 71-2 15,20-92 1-15,-11 45-3 16,-1 0 1-16,-3 1-4 16,-5 46-8-16,10-124-22 15,-10 124-3-15,13-94 1 0,-13 94-2 16</inkml:trace>
  <inkml:trace contextRef="#ctx0" brushRef="#br5" timeOffset="173137.9029">23768 715 97 0,'0'0'40'16,"0"0"0"-16,40 56 0 15,-40-56-36-15,0 65-2 16,-11 1 3-16,-14 34-4 15,-1 10 1-15,-4 1-3 16,7-14 0-16,6-3-4 0,5-19-19 16,17-12-14-1,1-29-1-15,14-14 1 0,-5-15-2 16</inkml:trace>
  <inkml:trace contextRef="#ctx0" brushRef="#br5" timeOffset="173450.9208">23786 949 109 0,'0'0'41'0,"-8"-90"2"15,8 90-3-15,15-71-38 16,-15 71-1-16,0 0 1 0,59-55 0 15,-59 55-1-15,68 14 0 16,-68-14 0-16,83 46 1 16,-83-46 0-16,88 87-1 15,-6 2 0-15,-24 10 0 16,-18 8 0-16,-42-5-1 15,-23-10 1-15,-31-9-3 16,-10-8 1-16,-4-16-1 16,-6-11-2-16,9-5-4 15,-6-24-26-15,27 1-6 16,-3-18 0-16,25-4-1 15</inkml:trace>
  <inkml:trace contextRef="#ctx0" brushRef="#br5" timeOffset="173872.945">22352 1991 103 0,'-52'22'38'16,"10"-10"2"-16,31 5-1 15,11-17-35-15,36 3 0 16,33-10 1-16,34-5 0 0,27-5 0 16,29-2-1-16,24-4-1 15,11-6-2-15,7 5 1 16,-5 1-2-16,-23 6 0 15,-19 3 0-15,-26 6 0 16,-28 1-1-16,-29 6 1 16,-27 2-1-16,-24 4-2 15,-20-5-1-15,-32 13-5 16,-23-17-23-16,1 12-8 15,-20-8 0-15,2 5-3 16,-9-8 2-16</inkml:trace>
  <inkml:trace contextRef="#ctx0" brushRef="#br5" timeOffset="174391.9743">18766 2295 87 0,'7'-26'39'16,"9"17"0"-16,-16 9-1 15,14 9-36-15,-8 24 0 16,-2 20-1-16,-7 16 1 0,-3 20 1 15,-7 9-1-15,-5 12 0 16,-1 1-1-16,-2-4 0 16,4-10-3-16,1-17-2 15,17-3-31-15,-7-31-4 16,18-5 1-16,-5-29-1 15</inkml:trace>
  <inkml:trace contextRef="#ctx0" brushRef="#br5" timeOffset="174608.9871">18504 2887 103 0,'-10'20'39'15,"10"-20"2"-15,12 25-2 0,5-23-37 16,30-13-1-16,19-10 0 15,14-10-3-15,14-11-1 16,5-13-2-16,12-1-4 16,-11-25-22-16,13 10-9 15,-21-10 1-15,-1 10-1 16</inkml:trace>
  <inkml:trace contextRef="#ctx0" brushRef="#br5" timeOffset="174991.0089">19562 2146 70 0,'-23'52'40'0,"-10"3"0"15,8 24 1-15,-8-8-14 16,8 19-22-16,-2 5-1 0,2 2 0 16,-2-1-1-16,4-5-1 15,1-11 0-15,6-8 0 16,2-14-1-16,8-10-1 15,1-17-1-15,10-13 2 16,6-17-1-16,10-14 0 16,6-16 0-16,9-14 1 15,2-9-1-15,1-7 0 16,2 2 0-16,-3 2 1 15,-5 6-1-15,-8 13 0 16,-5 13 0-16,-10 18 1 16,-7 18-1-16,-5 15 0 15,-6 8 0-15,0 10 0 16,-1 6-1-16,3 1-1 0,7 1-1 15,4-10-2-15,12 1-3 16,1-26-16-16,21 5-15 16,-3-22 1-16,11-1-1 15,-8-23-1-15</inkml:trace>
  <inkml:trace contextRef="#ctx0" brushRef="#br5" timeOffset="175329.0282">19830 2923 101 0,'6'23'39'0,"-1"-9"2"16,17 7-1-16,-4-12-36 0,17-4-1 16,5-10 0-16,5-5 0 15,0-11-1-15,-1-2 0 16,-2-11 0-16,-9-1-1 15,-11-6-1-15,-10 2-1 16,-12 1 1-16,-14 8-1 16,-10 7 1-16,-9 8 0 15,-5 13 0-15,-6 13 1 16,-1 18 0-16,2 9 1 15,3 8 0-15,9 7 0 16,12 2-1-16,10-2-2 16,18-4-1-16,14-11-3 15,26-3-10-15,8-26-20 16,36 4-6-16,3-22 1 15,26 2-2-15</inkml:trace>
  <inkml:trace contextRef="#ctx0" brushRef="#br5" timeOffset="175795.0549">21271 2716 96 0,'-3'-13'37'0,"3"13"0"15,-23-12 0-15,7 15-31 16,-17-1-2-16,0 10 0 16,-10 6-1-16,0 10 2 15,-2 9-2-15,4 3 0 16,5 1 0-16,11 3-2 15,7-2-1-15,13-2 0 16,12-12 0-16,15-13-2 0,20-9 0 16,12-17-3-16,16-1-7 15,-5-30-24-15,23 3-3 16,-9-21 0-16,9 3 1 15</inkml:trace>
  <inkml:trace contextRef="#ctx0" brushRef="#br5" timeOffset="176177.0767">21658 2244 103 0,'-19'61'40'0,"-9"1"0"15,9 19 0-15,-5 2-35 16,3 7 0-16,-2 1-2 15,4-4 1-15,2-9-3 0,6-11 1 16,4-11-1-16,3-12-1 16,8-15 0-16,5-12 1 15,5-14-1-15,4-12 1 16,4-12 0-16,3-10-1 15,1-10 1-15,1-4 0 16,0-5 0-16,-4 3-1 16,-4 6 0-16,-1 6 0 15,-4 11 0-15,-3 9 0 16,-11 15-1-16,14 13 0 15,-10 11 0-15,-1 6-2 16,3 7 0-16,2 0-2 16,7 4-2-16,-1-15-10 15,24 9-20-15,-9-24-1 0,18 4 0 16,-7-21 0-16</inkml:trace>
  <inkml:trace contextRef="#ctx0" brushRef="#br5" timeOffset="176576.0993">22133 2731 104 0,'-29'5'39'0,"-16"0"2"16,7 20 0-16,-10-6-33 16,7 7-4-16,5 3-1 15,6 1 0-15,10-1-1 16,10 1-1-16,10-7 0 15,14-6 0-15,9-7-1 16,11-7 0-16,7-6 1 0,4-7-1 16,-2-5 0-16,1-7 0 15,-5-4 0-15,-7-2 0 16,-10-1 0-16,-8 2 1 15,-5 3-2-15,-10 2 1 16,-7 4 0-16,-2 8-1 16,-5 9 1-16,-4 12-1 15,0 7 0-15,-1 6 1 16,5 7-1-16,3 1 0 15,3 2 0-15,9-2-1 16,10-3 0-16,7-13-2 16,11-1-1-16,3-17-4 15,18 10-11-15,-13-27-16 0,16 10 0 16,-10-21-1-16,5 12 0 15</inkml:trace>
  <inkml:trace contextRef="#ctx0" brushRef="#br5" timeOffset="176922.1194">22502 2807 77 0,'-18'8'35'16,"8"16"-1"-16,-12-3 3 15,11 19-23-15,-9-12-5 16,8 12-2-16,-2-8-2 16,8 1 0-16,-2-6-1 15,7-2-1-15,5-13-1 16,-4-12-1-16,22 0 1 15,-5-15-1-15,5-11 0 16,3-6 0-16,2-11-1 0,3-7 1 16,1 0-1-16,0 0-1 15,-1 5 1-15,-5 6-1 16,-4 8 0-16,-4 6 1 15,-3 16 1-15,-14 9-1 16,15 19 1-16,-13 8 0 16,0 8 0-16,-1 6-1 15,2 4 0-15,3 2-2 16,9-1-2-16,4-9-2 15,18 5-8-15,-9-30-20 16,24 5-3-16,-8-20 1 16,13-1-2-16</inkml:trace>
  <inkml:trace contextRef="#ctx0" brushRef="#br5" timeOffset="177410.1473">23132 2770 117 0,'-28'-29'38'16,"6"18"2"-16,-14-7-1 15,8 17-33-15,-8 6-3 16,4 11 1-16,-3 8-1 15,5 7-1-15,2 3 1 16,9 4-3-16,5-1 0 16,9 2 0-16,5-6 0 15,11-5 0-15,6-9 0 16,7-5 0-16,2-8 0 15,5-9 0-15,-1-9 0 16,3-10 0-16,2-10 0 16,-2-7 0-16,2-5-2 15,-9-3-2-15,2-1 1 0,-6 7-1 16,-3 4 0-16,-5 9 0 15,-14 28 2-15,0 0 1 16,-5 19 1-16,-9 20 1 16,-3 19 1-16,-4 18 0 15,-5 12 1-15,3 12 1 16,-1 1-2-16,3 5-1 15,4-10 1-15,0-5-1 16,2-14 0-16,6-14 0 16,0-17 0-16,2-15-1 15,-4-15-1-15,-1-16 0 16,-1-13 0-16,-1-9-2 15,1-9-1-15,-4-14-2 0,12 1-13 16,-14-29-6-16,26 9-11 16,-10-13-2-16,21 11-1 15,-5-6 2-15</inkml:trace>
  <inkml:trace contextRef="#ctx0" brushRef="#br5" timeOffset="177830.1713">23360 2937 116 0,'0'0'39'0,"-18"-1"1"15,18 1-1-15,25-4-35 0,-1 1-1 16,9-3-1-16,10-1 0 15,6-1 0-15,7-1-1 16,1-7 1-16,-3 4-1 16,-4-5 1-16,-6-4 0 15,-11-2-2-15,-9-1 0 16,-13-1 0-16,-11 0 0 15,-9 6-2-15,-10 0 1 16,-10 14 0-16,-10 6 1 16,-5 11 0-16,-7 15 0 15,0 8 1-15,3 6 0 16,1 6 1-16,11 2-2 15,12-3 0-15,15-5 0 16,18-8 0-16,17-17-4 0,23-8 0 16,12-17-4-16,26 3-12 15,-8-32-12-15,25 10-8 16,-13-23 2-16,5 8-3 15,-19-13 1-15</inkml:trace>
  <inkml:trace contextRef="#ctx0" brushRef="#br5" timeOffset="178130.1885">24185 2574 126 0,'-46'13'44'0,"-17"-2"-3"15,10 28-4-15,-1-10-32 16,9 7-3-16,16-3-2 16,15 0 0-16,19-9 0 15,17-1 0-15,19-10 0 16,12 2 0-16,6-4 0 15,7-5 0-15,-1 3 0 0,-6 0 0 16,-13 7 0-16,-12 4 0 16,-20 8 0-16,-17 3 0 15,-17 3 0-15,-17 4 0 16,-10 2 0-16,-6-2 0 15,-2-4 0-15,2-8 0 16,11 0-5-16,1-23-12 16,28 12-8-16,-6-32-5 15,30 14-11-15,-6-21-2 16,14 6 1-16,-5-10 1 15</inkml:trace>
  <inkml:trace contextRef="#ctx0" brushRef="#br5" timeOffset="178875.2311">19139 3518 64 0,'0'0'37'0,"22"-4"-1"15,15-6 1-15,24 5-20 0,19-7-15 16,20 2-1-16,18-4 1 16,19 4 0-16,14-1 0 15,15 4 1-15,10 0 0 16,12 5 0-16,6 0 1 15,9 5-1-15,3-1 1 16,11 2-1-16,5-3 0 16,15 0 0-16,3-4-1 15,11-2 1-15,3-6 0 16,4-3-1-16,1-4 0 15,-6-2-1-15,-13 1 1 16,-21 0-1-16,-26 4-1 0,-31 2 0 16,-32 5 0-16,-35 1-1 15,-34 7 0-15,-28-1-1 16,-33 1-1-16,0 0-1 15,-23 10-14-15,-18-20-17 16,13 9-5-16,-8-11-1 16,10 1 0-16</inkml:trace>
  <inkml:trace contextRef="#ctx0" brushRef="#br5" timeOffset="183654.5043">11609 14246 20 0,'0'0'32'16,"0"0"1"-16,3-12 0 15,-3 12-22-15,0 0-4 16,0 0-1-16,0 0-1 15,13 0-2-15,-13 0 0 16,0 0-1-16,0 0 0 16,13 9 0-16,-13-9 0 15,11 6-1-15,-11-6 0 16,14 11 1-16,-14-11-1 15,22 14 0-15,-7-7 0 16,2 1 2-16,1-1-2 16,4-1 0-16,5 0 0 15,4 0 0-15,5-4 0 16,5-1-1-16,6-3 1 0,9-1 0 15,3-3-1-15,7-1 0 16,4-3 1-16,3 0 0 16,2 0-1-16,2-3 1 15,0 1 0-15,6-1-1 16,2-4 1-16,5 1 0 15,3-5 0-15,3-3 0 16,4-5 0-16,4 0 1 16,3-5-2-16,6 1 2 15,-2-5-2-15,3-2 1 16,0-3 0-16,3-2 0 15,6-2-1-15,0-7 0 16,4-1 0-16,0-3 0 0,-2-4 0 16,6-3-1-16,3-1 1 15,0-1 1-15,4-2-1 16,-7 1 0-16,1-6 0 15,2 0 0-15,0-1 0 16,-1 0 1-16,-4-2-1 16,-1-3 0-16,-6 0 1 15,1 0-1-15,-3-1 1 16,-1-4 0-16,-8-3 0 15,-3 0 0-15,-3-1 0 16,-2-2 0-16,-4 1 0 16,6 0 0-16,-8 2 0 15,1 2 0-15,-1-3-1 16,-2 1 1-16,-3-2-1 0,-1 4 2 15,-5-4-1-15,-4 1 2 16,-8 3-2-16,-7 3 2 16,-7 5-2-16,-7 9 2 15,-9 6-1-15,-5 9 0 16,-14 10-1-16,-3 12-1 15,-10 8-1-15,-4 11-2 16,-8 13-4-16,0 0-13 16,0 10-17-16,-11 2 1 15,7 11-3-15,-12-6 1 16</inkml:trace>
  <inkml:trace contextRef="#ctx0" brushRef="#br5" timeOffset="184342.5438">16369 11972 30 0,'-14'5'33'16,"-1"-4"2"-16,15-1-2 15,-17 6-12-15,17-6-10 16,13 4-1-16,15-6-3 0,11-11-1 15,23-4-2-15,12-10 0 16,23-3 2-16,8-8-4 16,12 3 1-16,2-2-1 15,-4 7 0-15,-13 7-2 16,-18 11 4-16,-19 16-3 15,-19 14 0-15,-26 14-1 16,-17 14 0-16,-24 14 1 16,-15 14-2-16,-12 8 2 15,-6 4-3-15,-4 0 2 16,1-8-2-16,5-6 1 15,10-16-3-15,24-3-15 16,-1-31-17-16,26-10-1 16,7-21-3-16,22-9 2 0</inkml:trace>
  <inkml:trace contextRef="#ctx0" brushRef="#br5" timeOffset="206532.813">14636 14165 60 0,'1'-10'36'15,"-3"-3"0"-15,2 13-1 16,-5-11-29-16,5 11-4 16,0 0 0-16,0 0 1 15,-8 19-1-15,8 4 1 16,-2 5-1-16,3 10 0 15,-1 6-1-15,1 7 1 16,0-1-1-16,3 0 0 16,1-5 0-16,-1-10 0 15,4-11-1-15,-2-10 1 16,-6-14 0-16,20-21-1 15,-11-10 1-15,4-12-1 16,-6-7 1-16,3-6-1 16,-4-3 0-16,1 0 0 0,-4 2 1 15,3 11 0-15,-5 5 0 16,0 16 1-16,1 6-1 15,-2 19 1-15,0 0-1 16,10 15 0-16,-3 7-1 16,0 5-1-16,5-2 1 15,1 0 0-15,5-4 0 16,5-8-1-16,2-7 1 15,7-10 0-15,1-8 1 16,4-8-1-16,2-7 1 16,-2-6 1-16,-4 0-2 15,0-3 1-15,-9 4 0 16,-4 2 0-16,-6 6-1 15,-4 7 1-15,-10 17-1 16,0 0 1-16,14 12-2 0,-11 10 1 16,1 8 0-16,4 4 0 15,4 4-1-15,1-1 0 16,7 0-1-16,-1-7-3 15,10 0-4-15,-11-18-28 16,16 1-1-16,-11-15 0 16,9 0-2-16</inkml:trace>
  <inkml:trace contextRef="#ctx0" brushRef="#br5" timeOffset="206946.8364">15453 13915 77 0,'-5'12'37'16,"9"6"1"-16,-4-18-1 16,10 12-34-16,5-17 0 15,8-3-1-15,5-11 1 16,3-1-1-16,3-7-1 15,2-3 0-15,-7-4 0 16,-1 2-1-16,-7 1 1 16,-9 5 0-16,-8 3-1 15,-9 4 1-15,-8 10-1 16,-8 7 1-16,-6 6 0 15,-3 11 0-15,-4 7 0 16,3 7 0-16,1 8 1 16,4 4 0-16,5 4-1 15,9-1 2-15,8 0-3 0,9-8 1 16,11-7-2-16,8-10 1 15,11-8-1-15,10-16-3 16,12-8 0-16,4-19-5 16,16-5-28-16,-11-18 0 15,8 1-1-15,-13-18-2 16</inkml:trace>
  <inkml:trace contextRef="#ctx0" brushRef="#br5" timeOffset="207187.8503">16133 13082 81 0,'-15'-28'40'15,"15"28"-2"-15,-22-7 1 16,19 22-33-16,1 16-2 16,3 17 1-16,3 9-2 15,0 13-2-15,6 7 1 16,2 11-1-16,1 0-1 15,4-3-2-15,4-5 0 16,0-15-2-16,8-8-2 16,-3-28-5-16,15-9-26 15,-8-38-2-15,13-12 0 16,-10-30 1-16</inkml:trace>
  <inkml:trace contextRef="#ctx0" brushRef="#br5" timeOffset="207404.8629">16641 12717 86 0,'-11'31'38'16,"-10"14"-1"-16,8 31-1 16,-2 1-32-16,7 13 1 15,7 3-3-15,5 2-1 16,7-1 0-16,5-3-3 15,7-5-1-15,0-14-4 16,11 4-13-16,-14-27-19 16,5 0 2-16,-11-23-2 15,1-4 2-15</inkml:trace>
  <inkml:trace contextRef="#ctx0" brushRef="#br5" timeOffset="207757.8829">16483 13344 76 0,'-22'-10'39'15,"22"10"-2"-15,-12 10 2 16,24 8-31-16,4-14-4 16,16-5-2-16,10-9 0 15,10-10 1-15,7-9-2 16,10-8 0-16,4-7-2 15,-2-4 1-15,-2-2-1 16,-7 2 1-16,-7 6-1 16,-12 9 0-16,-10 11 1 15,-12 14 0-15,-12 14 1 16,-5 15 0-16,-12 14-1 0,1 14 1 15,-4 7 0-15,1 7 0 16,2 1-1-16,7-2 0 16,6-5 0-16,8-11-2 15,6-11-2-15,3-25-10 16,16-3-24-16,-8-24 0 15,11-6-2-15,-13-21 2 16</inkml:trace>
  <inkml:trace contextRef="#ctx0" brushRef="#br5" timeOffset="208732.9388">17164 12707 92 0,'-15'5'39'15,"-1"-1"0"-15,16 8-2 0,0-12-36 16,20 9-2-16,7-9 0 15,8 0-1-15,9 2-1 16,2 0 0-16,4 3 0 16,-1 1 0-16,-3 4 2 15,-10 7 1-15,-7 4 1 16,-7 7 1-16,-13 3 2 15,-3 8 0-15,-10-1 0 16,1 5 1-16,-5 0-2 16,2-3 0-16,1-2 0 15,3-4-1-15,2-6 0 16,4-7-1-16,0-10 0 0,-4-11-1 15,19-9 0-15,-7-11 0 16,1-12 0-16,1-7 0 16,-1-7 0-16,-2-6 0 15,1-2 0-15,-2 2 0 16,0 3 0-16,-2 8-1 15,1 9 1-15,3 9 0 16,-1 12 0-16,1 14 0 16,1 13 1-16,-1 9-1 15,3 11-1-15,-1 4 1 16,6 4-2-16,0 1 1 15,7-6-2-15,6-9 0 16,9-9-2-16,4-18 0 16,12-8-1-16,-5-23-1 15,9-6 0-15,-8-15 1 0,-2-2 1 16,-11-8 2-16,-10 1 2 15,-13-4 1-15,-12 5 5 16,-7 12 2-16,-17 2 0 16,-6 17 1-16,-12 4-1 15,1 18 1-15,-8 8-3 16,2 18 0-16,-1 6-1 15,5 13-2-15,4 3 1 16,10 6-2-16,10-1 1 16,9-5-2-16,10-6 2 15,13-7-1-15,9-10 0 16,3-12-1-16,7-13 1 15,3-10-1-15,-3-12 0 16,-2-8 0-16,-4-5 0 0,-4-7-1 16,-8-5 1-16,-4 0 0 15,-5-1 0-15,-5 9 1 16,0 5-1-16,-2 14 1 15,-2 8-2-15,-2 16 2 16,7 19-1-16,-3 11-1 16,3 21 1-16,1 12-1 15,5 18 1-15,-2 14-1 16,-1 7 1-16,2 5 0 15,-4 4 0-15,-2 1 0 16,-8-4 0-16,-5-3 0 16,-6-10 0-16,-8-12 0 15,-7-14 1-15,-8-15-2 16,-3-17 1-16,-4-15-1 0,2-20-2 15,-2-28-4-15,12-10-11 16,-12-38-8-16,20 6-5 16,-13-23-8-16,20 5-4 15,-1-8 1-15</inkml:trace>
  <inkml:trace contextRef="#ctx0" brushRef="#br5" timeOffset="212264.1408">17677 7853 78 0,'0'0'35'16,"8"-12"-1"-16,-6-10 1 15,5-1-30-15,-7-11-1 16,5-3 0-16,-5-10 0 16,0-4-1-16,-5-7-1 15,1-6-1-15,-6-8 0 16,0-4 0-16,-6-5-1 15,-3-4 1-15,-5 0 0 16,-7-4 0-16,-8 2 0 16,-5 1 0-16,-8 2 0 15,-6 1-1-15,-5 1 1 16,-8 3-2-16,-7 1 3 15,-2 1-3-15,-9-3 1 0,-7 3 1 16,-6 0-1-16,-4-1 2 16,-8 1-2-16,-4 0 3 15,-11-2-3-15,-9 5 0 16,1-1 0-16,-4 3 0 15,-7-4 2-15,-7 3-4 16,-5 0 4-16,0 3-3 16,2-1 1-16,-3 0 1 15,-3 0 0-15,0-1 0 16,3 1-1-16,2 2 1 15,-6-2-2-15,3 3 2 16,-1 0-1-16,1 5 0 16,-2 3 1-16,0 4-2 15,2 6 2-15,0 3 0 0,4 5-1 16,2 6 2-16,0 5-2 15,5 5 2-15,8 2-2 16,5 4 2-16,3 5-2 16,6 0 1-16,5 5-1 15,6-1 1-15,10 3-1 16,4 0 0-16,7 3 0 15,3 4 0-15,4 2 0 16,6 6 0-16,7 1-2 16,4 0-2-16,12 13-14 15,5-20-20-15,24 4-2 16,10-15-1-16,26-3-2 15</inkml:trace>
  <inkml:trace contextRef="#ctx0" brushRef="#br5" timeOffset="213083.1877">13122 4480 11 0,'0'0'28'0,"-20"6"0"16,20-6 3-16,-12 10-17 15,0-14 0-15,12 4 0 16,0 0-1-16,0 0-2 16,0 0-2-16,0 0-3 15,0 0 0-15,0 0-2 16,-1 21-1-16,8 7 0 15,1 12 0-15,6 16-1 16,-5 13 1-16,5 14-1 16,0 9 1-16,-1 5-1 15,-4-3 0-15,1-8 0 16,-3-13 0-16,0-15-1 15,-1-19 0-15,0-19 1 0,-6-20-1 16,14-32 0-16,-5-18-1 16,-4-14 1-16,-1-17-1 15,0-12 2-15,-3-9-3 16,-1 0 2-16,0 8-1 15,1 9 1-15,0 15 0 16,4 16 0-16,5 14 1 16,12 15-1-16,11 7 1 15,15 2-1-15,16-2 1 16,22-9 0-16,16-12-4 15,12-19-5-15,31-1-27 16,-10-19-5-16,6 6-2 16,-14-3-2-16</inkml:trace>
  <inkml:trace contextRef="#ctx0" brushRef="#br5" timeOffset="214721.2813">7244 13859 54 0,'-12'2'36'0,"12"-2"-1"16,-17-6 0-16,6 5-30 16,-3-6-3-16,0 4 2 15,-1-2-2-15,-4-1-1 0,-4 0 0 16,-1-2 0-16,-7-3 0 15,1-4 0-15,-9-6 1 16,-4-4-1-16,-3-8 0 16,-1-7 1-16,-6-6-1 15,-1-6 0-15,-4-6 0 16,0-7 0-16,-2-5 0 15,0-6 0-15,-3-6 1 16,-1-4-2-16,-5-9 1 16,-2-5-1-16,3-6 1 15,-3-5 1-15,4-6-1 16,-2-8-1-16,0-4 1 15,8-4 0-15,-3-4 0 16,3-2 1-16,-3-7 0 0,3-1-2 16,0-3 2-16,3-1 1 15,3-5-1-15,0-3 0 16,7-5 1-16,0-5-3 15,7-4 2-15,3-7 0 16,3-6 0-16,6-4-2 16,4-3 2-16,2 0-2 15,5-1 0-15,4 0 2 16,7 0-2-16,4 4 0 15,7 2 1-15,6 0 0 16,7 0 0-16,5-2 0 16,9 0 0-16,8-2 1 15,6 1-1-15,10-2 0 16,10 2 0-16,2 3-2 15,2 9 1-15,2 11-1 0,1 13 1 16,-3 19-1-16,-5 20 1 16,-8 22-2-16,-11 21 1 15,-6 16 1-15,-5 17-2 16,-2 13 3-16,1 1-2 15,-2 1 0-15,4-1-1 16,4-4 1-16,3-5 2 16,3-2-3-16,-1 2 2 15,-5-1-4-15,-5 11 1 16,-10 1-2-16,-5 16-1 15,-20-4-10-15,3 23-20 16,-22-5-2-16,2 12 0 16,-15-3 1-16</inkml:trace>
  <inkml:trace contextRef="#ctx0" brushRef="#br6" timeOffset="223105.7609">8193 5375 62 0,'-7'-16'34'16,"0"1"-2"-16,0-6 2 16,6 7-29-16,-5-7 1 0,5 7-2 15,0 0-1-15,1 14 0 16,-1-18 0-16,1 18 0 15,0 0-1-15,0 0 1 16,14 3-2-16,-14-3 1 16,21 17-1-16,-3-3 0 15,5 4-1-15,7 2 1 16,6 4-1-16,4 5 0 15,3 1 0-15,6 7 0 16,0 1 0-16,1 4 0 16,2 7-1-16,-2 5 4 15,0 6-1-15,-1 6-1 16,0 6 1-16,-1 4 0 15,-1 9 0-15,2 3-1 0,3 0 1 16,0 3-4-16,2 5 2 16,3 1 1-16,0 3-1 15,-2 4 2-15,0 2-2 16,-5 6-1-16,-3 8 2 15,-2 3 1-15,-5 10-3 16,-7 4 1-16,0 4-1 16,-5 5 0-16,-4 4 0 15,0 3 2-15,-3 1-2 16,-2 1 0-16,-4 2 1 15,-1 3 0-15,-4 2 1 16,-2 5-1-16,-3 5 2 16,-4 6-1-16,-3 4 1 15,-5 5-1-15,-1 1-2 0,-5 3 3 16,-2-1-3-16,-4-4 2 15,-3-3-2-15,-4-3 0 16,-2 0-1-16,-6-2 3 16,-2 0-1-16,-1 3-2 15,-6 5 2-15,1 8-1 16,-6-1 1-16,1 0 0 15,-3-7-1-15,1-11-1 16,5-19 1-16,2-20-1 16,9-28-3-16,1-39-7 15,23-17-27-15,-7-37 0 16,16-15-1-16,-9-36 0 15</inkml:trace>
  <inkml:trace contextRef="#ctx0" brushRef="#br6" timeOffset="223548.7863">8846 12159 53 0,'-2'-13'35'16,"4"2"-1"-16,-2-9 0 0,4 10-29 15,-4-12 0-15,6 9 0 16,-3-1 0-16,-3 14-1 16,0 0-1-16,14 26 0 15,-10 16 0-15,4 22 1 16,-5 15-1-16,8 17-1 15,-5 11 1-15,11 0-1 16,0-9 0-16,11-15 1 16,10-32-1-16,14-38 0 15,15-50 0-15,15-43 1 16,13-46 0-16,17-30-2 15,12-22 0-15,2-15-3 16,3 7-16-16,-17-3-20 16,-2 26-2-16,-17 18-4 0,-8 30 3 15</inkml:trace>
  <inkml:trace contextRef="#ctx0" brushRef="#br6" timeOffset="225337.8886">10581 4648 36 0,'0'-15'28'16,"0"15"1"-16,0 0 0 0,0 0-21 15,5-11-1-15,-5 11 1 16,0 0 0-16,10-13-1 15,-10 13-1-15,2-9 1 16,-2 9-2-16,0 0-1 16,-1-12-2-16,1 12 0 15,-1 13 0-15,2 0-1 16,-1 4 0-16,1 10 0 15,1 3-1-15,2 5 1 16,0 4-1-16,2 5 1 16,2 4-1-16,3 0 0 15,4 4 2-15,2 2-1 16,5 3 0-16,4 5-1 15,0 4 2-15,3 3-3 16,1 3 3-16,3 8-2 0,-2 2 0 16,3 1 1-16,-2-2 1 15,5-2 0-15,-1 0 0 16,5 0 0-16,-1-2 1 15,5-2-1-15,3-4 0 16,4 0-1-16,2 2-1 16,4-2 2-16,1 2-2 15,4 1 2-15,-1 1-2 16,2 4 2-16,-1 4-3 15,0 2 3-15,-1-1-2 16,-1 2-2-16,3 0 1 16,2-5-1-16,1 1 1 15,3-2 0-15,-1-4 0 16,4 2-1-16,-1 0 1 0,3-3 2 15,-3 0-1-15,3-5 0 16,1 5-1-16,1-4 0 16,7-4 1-16,1-1-1 15,5-6 0-15,0 0 0 16,4-2 1-16,0-2-1 15,5-5 1-15,0 1 1 16,0-3-1-16,1 1 0 16,0-2 0-16,0 0 1 15,2-6 0-15,0 6 0 16,3-7 1-16,-2-2-2 15,0-4 2-15,1-5-2 16,-2-5 2-16,3 1-1 16,-3-6-1-16,5-5 1 0,-5 3-1 15,-1-1 1-15,-3 1-1 16,1 3 1-16,-1 2 0 15,-4 1-1-15,-2 4 1 16,0-1 0-16,-4-1-1 16,-1 2 1-16,-1-2-1 15,-3-4 1-15,2-3-1 16,-7-7 0-16,1-4-2 15,-5-9-2-15,3 1-8 16,-15-19-22-16,9-1-4 16,-14-10 1-16,-3-1-2 15</inkml:trace>
  <inkml:trace contextRef="#ctx0" brushRef="#br6" timeOffset="226054.9293">12521 8215 34 0,'0'0'31'0,"-14"-5"1"16,14 5 0-16,-14 0-16 15,14 0-8-15,0 0 0 16,0 0-2-16,11-2 0 15,1 3-2-15,11 6 0 16,3 1 0-16,9 8-1 16,6 3 0-16,11 10-1 15,8 1 0-15,7 5 1 16,5 3-1-16,3-1 0 15,4-8 0-15,2-6 0 16,-2-14 0-16,-1-17 0 16,-6-18 0-16,0-19 0 0,-6-22 0 15,0-14 0-15,-8-12 0 16,-4-7-1-16,-8-5-1 15,-9 1 0-15,-6 7-3 16,-13 5-2-16,4 21-25 16,-19 1-8-16,7 18 0 15,-5 6-1-15</inkml:trace>
  <inkml:trace contextRef="#ctx0" brushRef="#br6" timeOffset="227350.0037">17413 10709 55 0,'0'0'33'15,"0"0"-1"-15,0-20-2 16,0 20-18-16,-22-14-3 15,8 9-3-15,-13-3-2 16,-1 5-2-16,-9 0-1 16,-4 7 1-16,-6-2 0 15,-6 4-1-15,-4-3 1 16,-2 3 1-16,-7-5-1 15,-2 1 0-15,-10-4 0 16,1 0 1-16,-9-4-2 16,1 4 1-16,-5-2 0 15,-5 5-1-15,-8 3 0 16,-4 4 0-16,-6 2-1 0,-3 5 1 15,-6 7-1-15,-2 2 1 16,-12 4-1-16,0 0 0 16,1 3 0-16,0 2 0 15,2 1 1-15,-4-1-2 16,-5 4 1-16,3 2-1 15,4 5 1-15,1 5-1 16,-3 4 1-16,-2 6 0 16,-2 6 0-16,4 9 1 15,4 3 0-15,1 10 2 16,0 6-3-16,-1 5 1 15,2 6 0-15,7 6-1 16,4-1 1-16,5 3 0 16,2 0 0-16,6-1-2 15,1 0 1-15,10 2 1 0,4-2 0 16,3 2 0-16,7-1-1 15,5-4 0-15,4-2 0 16,5-3 0-16,15-7-1 16,2-11-1-16,9-6 0 15,9-9-1-15,6-10-2 16,3-13-2-16,15 2-13 15,-5-30-19-15,14-19-1 16,0 0-1-16,8-39 2 16</inkml:trace>
  <inkml:trace contextRef="#ctx0" brushRef="#br6" timeOffset="227992.0404">12616 11970 64 0,'17'-37'37'16,"-1"10"-2"-16,-7 0 1 16,1 17-32-16,-5-3-1 15,-5 13 1-15,0 0 0 16,10 8-1-16,-13 10 0 15,-1 15 0-15,-5 7-1 16,-5 13 0-16,-5 9-1 0,-3 8 2 16,-5 5-2-16,-5 6 2 15,0-3-1-15,4-4 0 16,7-12 0-16,8-10 0 15,15-17 0-15,17-18-1 16,21-25 0-16,20-19-1 16,19-16 1-16,15-11 0 15,11-11-1-15,6-3 0 16,5 1-2-16,2 4-3 15,6 21-7-15,-15 2-27 16,5 21 0-16,-8 4-3 16,3 19 2-16</inkml:trace>
  <inkml:trace contextRef="#ctx0" brushRef="#br5" timeOffset="551863.5648">14424 4556 91 0,'0'0'36'0,"0"0"0"16,6-24-1-16,12 12-34 15,13-5 0-15,2 0-1 16,8-3 1-16,3-1-1 16,-1 2 1-16,-2-1 0 15,-5 2-1-15,0 3 2 16,-9-1-1-16,-6 1 1 15,-9 0-1-15,-5-3 0 16,-8 3 0-16,-7-2 0 16,-6 2 0-16,-4 2 0 0,-8 5 0 15,-6 7 0-15,-7 8 1 16,0 8-1-16,-4 7 0 15,2 9 0-15,0 4-1 16,7 5 0-16,11 2 0 16,13 0 0-16,16 0-1 15,12-11-2-15,25 3-4 16,0-13-28-16,25 2-3 15,1-13 1-15,13-2-2 16</inkml:trace>
  <inkml:trace contextRef="#ctx0" brushRef="#br5" timeOffset="552186.5832">15241 4222 97 0,'-13'-11'37'15,"-8"-3"1"-15,7 17-2 16,-3 3-33-16,3 13-1 15,2 9 0-15,0 13-1 16,1 11 1-16,3 8-1 16,2 4 0-16,2 1-1 15,6-5 1-15,4-6 0 16,7-14 0-16,6-15 0 15,7-17 0-15,6-16 0 16,6-18 0-16,4-14 0 16,-1-10-1-16,-1-10 0 15,2-4-1-15,-8-5-1 16,-1 7-3-16,-11-4-7 0,8 23-23 15,-12 1-2-15,7 17 0 16,-7 5-1-16</inkml:trace>
  <inkml:trace contextRef="#ctx0" brushRef="#br5" timeOffset="552637.6089">16045 4376 73 0,'-15'-22'36'16,"-3"11"-1"-16,-15-5 1 16,3 17-24-16,-19-4-2 0,4 18-2 15,-9 5-2-15,5 12-2 16,-3 5 1-16,10 4-2 15,7 0-1-15,13 2 0 16,11-4-1-16,15-3 0 16,14-12 0-16,14-10-1 15,13-11 1-15,11-7-1 16,6-10 0-16,1-8 1 15,-2-9-1-15,-1-5 0 16,-12 3 0-16,-9 0 0 16,-11 2 0-16,-10 6 0 15,-14 7 0-15,-6 8-1 16,-10 10 1-16,-3 8 0 0,-2 7-1 15,-2 6 0-15,7 5-1 16,0 4-1-16,13 3-2 16,4-6 0-16,17 7-6 15,-4-20-15-15,23 8-11 16,-5-17 1-16,14 3 0 15,-10-17 1-15</inkml:trace>
  <inkml:trace contextRef="#ctx0" brushRef="#br5" timeOffset="553170.6394">16425 4510 87 0,'-8'-15'35'15,"8"15"0"-15,-22-3 1 16,15 15-28-16,-10 5-3 16,8 10-1-16,-5 4-1 0,7 8-1 15,-3 4 0-15,5 1 0 16,1-1 0-16,4-5-1 15,1-7 0-15,2-5 0 16,5-10-2-16,-8-16 2 16,20-1-1-16,-10-20 0 15,4-7 1-15,0-13-1 16,-3-7 0-16,4-10 1 15,-1-8-1-15,1-3 1 16,2 0-1-16,0 4 1 16,3 7-1-16,2 8 0 15,0 11 1-15,6 9 0 16,2 14 0-16,0 13-1 15,-1 10 0-15,-1 11 0 0,-3 6 0 16,0 6 0-16,-8 7 0 16,-5 3-1-16,-10 6 0 15,-9 2 1-15,-9 1-1 16,-6-4 1-16,-8-3-1 15,-4-2 1-15,-2-8 0 16,-3-2 0-16,2-9 0 16,-1-4 0-16,3-2 0 15,1 1 0-15,-1 3 1 16,3 4-1-16,2 12 1 15,2 6-1-15,4 13 2 16,2 9-2-16,2 9 1 16,6 2-4-16,7 9-6 15,-4-15-27-15,16 1-2 16,-5-20 0-16,16-9-3 0</inkml:trace>
  <inkml:trace contextRef="#ctx0" brushRef="#br5" timeOffset="554458.7132">17217 4346 78 0,'-18'3'37'0,"-16"1"0"16,4 16 0-16,-13 2-28 0,6 16-2 15,-1 2-1 1,4 11-1-16,6 1-2 0,9 4 0 16,9-4-1-16,13-3-1 15,12-10-1-15,11-13 1 16,11-11-1-16,9-15 0 15,3-14 0-15,6-12 0 16,-3-11 0-16,-3-10 0 16,-8-5 1-16,-7-4-1 15,-11 0 0-15,-12 2 0 16,-11 4 0-16,-10 4 1 15,-6 10-1-15,-6 10 0 16,-1 6 1-16,0 11 0 16,3 8-1-16,8 4 1 0,12-3-1 15,5 22 0-15,11-7 0 16,13 0 0-16,8 2 1 15,7 3-2-15,4 1 2 16,0 3-2-16,-2 1 1 16,-8 10 1-16,-9 2-1 15,-9 7 0-15,-14 1 0 16,-9 4 0-16,-9 1 0 15,-6-3 0-15,-3-5 0 16,-1-8 0-16,3-6 1 16,6-12-1-16,13-16 1 15,-2-13-1-15,17-14 1 16,10-14 0-16,6-9 0 15,5-9 0-15,1-6-1 16,1 1 1-16,-5 4 0 0,-5 8 0 16,-11 8-1-16,-3 13 1 15,-8 12-1-15,-6 19 1 16,0 0-2-16,9 3 1 15,0 12 0-15,5 2-2 16,6 3 0-16,8-4-2 16,12 1 1-16,-1-4-2 15,14-2 1-15,-6-5-1 16,5 0 0-16,-7-5 1 15,-3 0 1-15,-11-2 2 16,-9 0 1-16,-11 0 1 16,-11 1 1-16,-14-3 1 15,-8 2 1-15,-6 6-1 16,-8-2 2-16,-2 8-1 0,-6 0-1 15,1 10 0-15,0 3 0 16,5 7 0-16,4 6-1 16,8 3-1-16,7 4 0 15,10-2 0-15,12-2-1 16,11-8 1-16,11-6-1 15,8-9-1-15,8-12 1 16,6-11 0-16,2-14 0 16,1-8 0-16,-5-11 0 15,-2-4 0-15,-7-6 1 16,-6 0-1-16,-6 0 0 15,-9 8 0-15,-2 8 1 16,-6 9-1-16,-7 24 0 16,0 0 0-16,-11 18 0 0,4 13 0 15,1 9-2-15,3 3-1 16,6 10-7-16,-3-18-11 15,23 15-10-15,-8-27-11 16,20-1 1-16,-5-19-2 16</inkml:trace>
  <inkml:trace contextRef="#ctx0" brushRef="#br5" timeOffset="554935.7405">18871 3855 87 0,'0'0'37'15,"-23"5"0"-15,13 21 1 16,-15 11-35-16,13 14 1 16,-7 14-1-16,4 14-2 15,-2 10 0-15,-1 4 0 16,3 6-1-16,0-4-1 15,1-4-2-15,3-14-3 16,11-3-31-16,-8-23 0 16,8-6 0-16,0-23-1 15</inkml:trace>
  <inkml:trace contextRef="#ctx0" brushRef="#br5" timeOffset="555293.761">18584 4380 101 0,'-5'18'39'0,"2"-4"2"16,16 4-3-16,6-7-35 16,18-2-2-16,16-8 1 15,8-5 0-15,8-6-1 16,7-2 0-16,-2-5-1 15,0 0 1-15,-10 1-1 16,-10 1 1-16,-14 6-1 16,-12 2 1-16,-12 8 0 15,-16-1-1-15,-2 23 0 16,-10 4 0-16,-5 5 0 0,-1 8 0 15,-3 4 0-15,1 5-1 16,4 1-1-16,5-6-1 16,6-1-2-16,0-28-16 15,21 3-17-15,-4-25-1 16,21-5 0-16,-8-26-2 15</inkml:trace>
  <inkml:trace contextRef="#ctx0" brushRef="#br5" timeOffset="556138.8093">19424 4140 107 0,'-9'23'41'16,"3"-13"0"-16,12 13-1 0,-2-5-37 15,5 6 0-15,3 5-1 16,1 2-1-16,-4 9 0 15,-4 9 0-15,-3 0-1 16,-5 4 0-16,-8 1 0 16,-3-1 0-16,0-5 0 15,0-7 0-15,4-10 0 16,5-14 0-16,5-17 1 15,20-11-1-15,4-14 0 16,10-16 1-16,7-6-1 16,3-4 0-16,1-4 0 15,0 5 1-15,-3 8 0 16,-12 8-1-16,-7 9 0 0,-5 16 1 15,-8 8-1-15,-10 1 0 16,12 31-1-16,-10-6-1 16,6 11-1-16,-1 0-1 15,7 6 0-15,4-4-2 16,8 0 0-16,0-6-1 15,14-3-2-15,-9-14-1 16,9 0 0-16,-9-18 1 16,4 0 0-16,-9-16 4 15,-2-5 3-15,-10-7 3 16,-6-10 3-16,-1 6 3 15,-10-11 2-15,2 11 1 16,-12-7 0-16,2 16-1 16,-9 2-2-16,1 16-1 0,-8 6-1 15,2 15-1-15,-3 9-1 16,1 11 0-16,2 4-2 15,9 5 0-15,3 2 0 16,13-5 0-16,8-3 0 16,11-10-1-16,6-7 1 15,9-15-1-15,6-10 1 16,3-8-1-16,1-13 0 15,-1-11 0-15,-5-2 1 16,-2-3-2-16,-7-4 1 16,-5 10 1-16,-7 4-2 15,-6 10 1-15,-11 23 0 16,0 0-1-16,3 29 1 15,-12 20 0-15,-3 20 0 16,-2 13-1-16,-2 15 2 0,-2 9-1 16,-1 7 2-16,-4-5-1 15,1-3 0-15,-1-10 0 16,-2-12 1-16,-6-14-2 15,-4-13-2-15,-5-17 0 16,2-10-4-16,-14-28-10 16,15 5-8-16,-19-33-5 15,18-2-10-15,-13-27-2 16,13-7-2-16,-1-20 4 15</inkml:trace>
  <inkml:trace contextRef="#ctx0" brushRef="#br5" timeOffset="610249.9042">3644 6932 80 0,'-15'12'22'0,"-1"0"-21"16,4 0-1-16,11 2-32 16,2 2 0-16</inkml:trace>
  <inkml:trace contextRef="#ctx0" brushRef="#br5" timeOffset="611182.9577">4757 7108 99 0,'-18'-6'36'16,"4"11"-1"-16,2 5-3 15,8 1-40-15,4-11-27 16,7 26 0-16,8-14-1 0,11 4 0 16</inkml:trace>
  <inkml:trace contextRef="#ctx0" brushRef="#br5" timeOffset="619116.4114">1079 10885 56 0,'12'-9'36'16,"-6"-1"-1"-16,-6 10-2 15,-12-9-8-15,1 13-17 0,-23-1-3 16,-2 6 0-16,-16 1-1 16,0 5-1-16,-11 2 1 15,-2 6 0-15,4-1 0 16,9 4-2-16,2 4 1 15,13 2-2-15,7 4 1 16,14 2-1-16,10-1 0 16,9 1-2-16,10-2 1 15,10-2-2-15,8-4 1 16,5-3 1-16,5-5-1 15,-1-3 1-15,0-1-1 16,-1-1 1-16,-5 0-1 16,-12 3 1-16,-11 0 1 0,-7 3-1 15,-16 2 0-15,-9 4-1 16,-13-2 2-16,-9 0 1 15,-6-2-2-15,2-2 1 16,-2-3 0-16,5-5-1 16,8-3-2-16,5-8-1 15,15 2-5-15,-1-16-12 16,17 10-18-16,7-11 0 15,14 7-2-15,1-14 1 16</inkml:trace>
  <inkml:trace contextRef="#ctx0" brushRef="#br5" timeOffset="619635.4411">1209 11304 54 0,'0'0'34'0,"4"-10"0"16,-4 10 0-16,-16 0-20 15,13 10-4-15,-12-4-3 16,5 8-2-16,-8 1 1 15,7 8-1-15,-8 1-1 16,4 8 0-16,-5 3-1 16,3 5-1-16,-3 2 0 15,7-2 0-15,4 1-1 0,6-8 0 16,11-5 0-16,10-9 0 15,11-8 0-15,10-12 0 16,12-11-1-16,2-6-1 16,2-12 1-16,4-4 0 15,-5-5 0-15,-6-1-1 16,-7-2 1-16,-9 3-1 15,-10 4 1-15,-7 6 0 16,-8 10 0-16,-9 7 0 16,2 12 0-16,-24 6 0 15,4 10 0-15,-2 11 0 16,2 6 0-16,1 4 0 15,4 2-1-15,2 1 0 16,11 0-2-16,3-9-3 16,13 7-13-16,-5-18-19 0,16 2 1 15,-7-15-2-15,11 2 0 16</inkml:trace>
  <inkml:trace contextRef="#ctx0" brushRef="#br5" timeOffset="620198.4733">1912 10880 89 0,'-8'23'37'0,"-8"-1"0"0,7 16 1 16,-12-1-34-16,11 9 0 16,-5 6-1-16,0 8-1 15,-5 1 1-15,1 5-3 16,-1-2 1-16,1 0-1 15,2-8 0-15,6-3 1 16,-1-9-1-16,6-8 1 16,6-9-1-16,4-10 0 15,-4-17 0-15,21 7 1 16,-6-17-1-16,1-6 0 15,5-7 1-15,0-3-1 16,3-3 0-16,-1-1 0 16,3 2-1-16,-3 5 1 15,0 9 0-15,-1 7-1 0,0 7 1 16,-3 7 0-16,-3 8 0 15,-2 8 0-15,-4 3 0 16,-1 1 0-16,-5 1 0 16,-3 1 0-16,-7-2 0 15,-6-2 1-15,-9-5-1 16,-6-2 0-16,-5-7 0 15,-5-4 0-15,-3-6-1 16,7-5 0-16,5-4-1 16,6-8-1-16,16-1-2 15,7-15-9-15,27 8-23 16,0-12-1-16,18 5-1 15,3-13 0-15</inkml:trace>
  <inkml:trace contextRef="#ctx0" brushRef="#br5" timeOffset="620466.4886">2502 10969 93 0,'-14'23'38'16,"-9"1"-1"-16,3 15 1 15,-12 4-33-15,6 10-2 16,-6 7 0-16,3 7-2 16,2 1 1-16,0 4-1 15,3-5 0-15,3-4-2 16,9-7-1-16,1-10-2 0,13-3-5 15,-5-21-27-15,21-1-4 16,-1-21 1-16,14 1-1 16</inkml:trace>
  <inkml:trace contextRef="#ctx0" brushRef="#br5" timeOffset="620663.4998">2613 11401 90 0,'0'0'39'15,"0"0"0"-15,-23 13 1 16,11 16-35-16,-7 4-2 15,-2 7-1-15,1 5-1 16,0 2 1-16,4-1-4 16,5-5 0-16,7-3-4 0,-5-20-20 15,23 5-13-15,-5-22 0 16,18-1-1-16,-4-19-1 15</inkml:trace>
  <inkml:trace contextRef="#ctx0" brushRef="#br5" timeOffset="620844.5103">2724 11164 92 0,'-23'2'40'0,"8"12"-1"15,-5-7-2-15,10 5-36 16,9 2-3-16,1-14-7 15,22 24-29-15,-10-12 1 0,16 8-1 16,-5-7-1-16</inkml:trace>
  <inkml:trace contextRef="#ctx0" brushRef="#br5" timeOffset="621354.5394">2845 11551 67 0,'-17'30'39'16,"5"9"-1"-16,-11-9 1 15,6 5-25-15,-7-6-7 16,8 1-1-16,-3-6-3 15,9-2 1-15,2-10-1 16,8-12-1-16,0 0 0 16,12 0-2-16,4-17 0 15,8-7 0-15,5-6 0 0,2-6-1 16,2-5 1-16,1 0-2 15,-2 2 2-15,-3 3 0 16,-5 10 0-16,-7 4 0 16,-5 9 0-16,-12 13 0 15,0 0 0-15,1 26 1 16,-8-2-1-16,-2 2 1 15,0 3-1-15,-1 2 0 16,4-3 1-16,4-5-1 16,6-6 0-16,5-5 1 15,5-9-1-15,9-5 1 16,5-6-1-16,5-6 0 15,1-1 1-15,2-3-1 0,-5 0 1 16,-2 2-1-16,-6 7 0 16,-7 6 0-16,-16 3 1 15,5 15-1-15,-15 4 0 16,-2 3 1-16,-4 5-1 15,-2 1 0-15,3 2-3 16,3-5-1-16,8 5-4 16,-2-20-13-16,27 11-16 15,-7-18-3-15,16 3 1 16,-2-14-1-16</inkml:trace>
  <inkml:trace contextRef="#ctx0" brushRef="#br5" timeOffset="621550.5507">3519 11600 98 0,'0'0'39'15,"-19"3"1"-15,8 25-9 16,-9-4-26-16,3 6-1 16,-4 2-2-16,2 6 0 15,0-2-2-15,4-4-3 16,6 2-2-16,-2-22-17 15,14 8-17-15,-3-20-1 16,20 2-1-16,-4-20 0 16</inkml:trace>
  <inkml:trace contextRef="#ctx0" brushRef="#br5" timeOffset="622557.6083">3719 11395 91 0,'0'-11'39'15,"0"11"1"-15,0 0-1 16,1 24-33-16,3-10-4 15,5 2 0-15,0 4-2 16,5 4 0-16,0 2 0 16,0 2 1-16,-3 3-1 15,-4 0 1-15,-5 4-1 16,-4 1 2-16,-9-2 0 15,-4 4 0-15,-7 0 0 16,-2-2-2-16,-2-1 2 16,3-3-2-16,3-4 1 15,4-5-2-15,6-5 2 16,10-18-3-16,0 0 2 15,16 3 1-15,5-18-1 0,7-7 2 16,8-10-1-16,3-2 0 16,5-8-2-16,2 1 2 15,-1-1-1-15,-1 5 1 16,-9 6-1-16,-4 8-2 15,-4 11 2-15,-9 8 0 16,-8 10 0-16,-8 11 0 16,-2 6-1-16,-1 6 2 15,2 6-2-15,3 3 1 16,7 3-2-16,3-3-3 15,13 1 0-15,1-9-2 16,11 4-2-16,-5-19-12 16,18 10-7-16,-17-22-11 15,9 1 2-15,-17-15 26 0,8 0 7 16,-8-4 4-16,-6-11 5 15,2 7 13-15,-17-19 8 16,13 13 12-16,-11-11 0 16,13 13-24-16,-16-6-5 15,5 7-2-15,-7 4-3 16,-2 8-2-16,-1 10 0 15,-21 0 1-15,-1 12-2 16,-9 9 2-16,-5 7-2 16,0 2-1-16,-1 3 2 15,1 1-2-15,6-2 1 16,7-5-2-16,6-2 2 15,14-9-3-15,3-16 3 0,15 13 0 16,6-17-1-16,5-5 0 16,8-3 0-16,3-3 0 15,2-3 0-15,-2 2 2 16,-3-2-3-16,-6 7 3 15,-3 1-3-15,-8 6 3 16,-6 4-2-16,-11 0 0 16,4 18 0-16,-8 1-2 15,-6 7 2-15,-1 7-2 16,-7 9 2-16,-1 6-1 15,-7 4 1-15,-3 6 0 16,-6 4 1-16,-2 1-1 16,-5-3 0-16,-3 0 0 15,2-7 0-15,-2-7 0 16,-1-7-1-16,2-10 1 0,3-9-1 15,5-12 1-15,5-9-1 16,4-12 0-16,4-7 0 16,4-11-1-16,11-6-3 15,-1-15-5-15,23 12-9 16,-17-18-4-16,25 19-5 15,-17-15-4-15,21 15-10 16,-6-2 2-16</inkml:trace>
  <inkml:trace contextRef="#ctx0" brushRef="#br6" timeOffset="655414.4876">11669 11476 60 0,'-31'-39'36'15,"0"11"0"-15,-15 7 0 16,7 25-28-16,-12 7-2 15,5 21 0-15,-3 9 0 16,9 18 0-16,4 9-2 16,9 14-2-16,11 9 1 15,14 9-1-15,13 5 0 16,16 4 0-16,14 2-1 15,6-2-3-15,11-4 1 16,7-8 0-16,3-9-3 16,-3-20-2-16,2-4-4 15,-22-25-27-15,4-3-2 16,-15-17 0-16,-10-5 1 15</inkml:trace>
  <inkml:trace contextRef="#ctx0" brushRef="#br6" timeOffset="655633.5">11308 12615 94 0,'0'0'39'15,"14"-19"0"-15,9-1-4 16,8-11-38-16,6-12-1 15,10-2-2-15,-2-11-2 16,13 10-7-16,-13-13-10 16,8 15-10-16,-9-2-2 15,0 11 3-15,-11 3 0 16</inkml:trace>
  <inkml:trace contextRef="#ctx0" brushRef="#br6" timeOffset="655940.5176">11857 12101 70 0,'-2'14'36'16,"3"1"0"-16,-1-15-8 15,5 37-16-15,-8-18-4 16,14 15-2-16,-3-2-2 15,5 9 0-15,-4-1-2 16,5 3 1-16,-6-5-2 16,1-5 1-16,-3-9 0 15,0-5 0-15,-6-19-1 16,0 0 0-16,0 0 0 15,-3-36-1-15,1 0 1 0,-5-10-1 16,1-5 1-16,-3-5-2 16,1-2 1-16,-1 4 0 15,2 8 1-15,0 4-1 16,2 8-1-16,4 6 0 15,7 7-2-15,0 1-1 16,11 7-5-16,-8-10-28 16,20 8-2-16,-6-9 1 15,13 5-3-15</inkml:trace>
  <inkml:trace contextRef="#ctx0" brushRef="#br6" timeOffset="656338.5404">12200 11770 88 0,'2'22'38'0,"-2"-8"0"16,14 2-2-16,1-12-32 15,10-9-3-15,4-12 2 16,8-4 0-16,1-9-2 15,0-5 1-15,-2-2-1 16,-5-2 0-16,-6 2 0 16,-8 5-1-16,-14 5 0 15,-6 6 0-15,-12 7 0 16,-7 4-1-16,-6 9 1 15,-5 8-1-15,-2 11 1 16,-1 9 2-16,2 12-1 16,5 10-1-16,3 6 2 0,9 6-1 15,8-1 0-15,11-3 0 16,11-8 0-16,10-12-2 15,14-16 0-15,10-20-1 16,10-12-4-16,-4-27-12 16,16 1-21-16,-11-19 0 15,3 2-2-15,-12-9 2 16</inkml:trace>
  <inkml:trace contextRef="#ctx0" brushRef="#br6" timeOffset="656718.5621">12682 11572 79 0,'-1'14'40'16,"11"-2"-1"-16,2-14 1 16,11-8-29-16,-1-11-8 15,10-4 0-15,2-7-1 16,-2 1-1-16,0-6 0 15,-5 2 0-15,-5-1-1 16,-6 4 0-16,-10 3 0 16,-8 5-1-16,-9 2 1 15,-7 5 0-15,-7 7 0 16,-4 8 0-16,-5 10 0 15,-2 11 0-15,-1 13 1 16,4 9 0-16,5 8 0 16,3 6 0-16,9 1 1 0,12-1 0 15,8-12-1 1,15-7 0-16,10-20-2 0,11-12-1 15,15-16-4-15,-2-23-10 16,17 0-23-16,-11-15-2 16,4 2 0-16,-12-10 0 15</inkml:trace>
  <inkml:trace contextRef="#ctx0" brushRef="#br6" timeOffset="657119.585">13072 11198 94 0,'-7'13'39'16,"7"-13"2"-16,0 0-1 16,18-20-36-16,0 2-1 0,7-8 0 15,7 0-1-15,-1-3 0 16,4 5 1-16,-5 1-2 15,-3 8 1-15,-5 6-2 16,-6 9 1-16,-4 8-1 16,-11 8 0-16,-10 10-1 15,-4 6 0-15,-6 10 2 16,-5 3-2-16,-2 5 1 15,0 2 1-15,1-2 0 16,6-5-1-16,7-5 1 16,11-12 0-16,9-15-1 15,13-13 1-15,10-14-1 16,9-12-1-16,7-11-2 0,3-7 0 15,3-4-2-15,-3-7-3 16,4 13-5-16,-23-15-13 16,14 20-13-16,-23-4-2 15,3 10 2-15,-15-1 3 16</inkml:trace>
  <inkml:trace contextRef="#ctx0" brushRef="#br6" timeOffset="657300.5954">13636 10926 80 0,'-15'-2'38'0,"15"2"1"15,-15 16 0-15,15 6-23 16,-8-1-11-16,11 11-1 15,-7 5-1-15,6 8-2 16,3 3 0-16,4 1-1 16,3-6 0-16,4-2-2 0,6-10-2 15,-2-18-6-15,17-3-18 16,-16-25-12-16,8-5 0 15,-14-18-1-15</inkml:trace>
  <inkml:trace contextRef="#ctx0" brushRef="#br6" timeOffset="658209.6474">13609 10740 105 0,'0'0'41'0,"14"-7"1"15,8 16 0-15,-3-7-37 16,9 6-1-16,-1 5 0 15,4 4-1-15,-3 7 0 0,-2 10-2 16,-5 8-1-16,-7 4-1 16,-1 7 1-16,-6 2-1 15,-3-2 0-15,0-4 0 16,-1-7 0-16,0-11 0 15,5-15 1-15,-8-16 0 16,23-15 0-16,-8-17-1 16,5-14 2-16,3-15 0 15,0-11-1-15,-1-6 2 16,0-1-2-16,-6 8 2 15,-1 12-1-15,-5 14 0 16,-3 17-1-16,-5 17 0 16,0 22 0-16,1 16 0 15,-3 15 0-15,5 8 0 16,3 5-1-16,8 2-1 0,2-4 1 15,12-8-3-15,10-8 1 16,7-13-3-16,10-9 1 16,1-18-4-16,11-4-3 15,-12-25-8-15,13 9-7 16,-23-24-5-16,4 4-6 15,-22-8 2-15,-4 3 29 16,-15-4 9-16,-16-3 6 16,-1 17 10-16,-27-14 8 15,11 27 7-15,-20-4 7 16,5 22 0-16,-15 0-28 15,10 24-5-15,-2 10-2 16,9 11 0-16,3 8-2 0,11 4 1 16,12 0-2-16,11-3 0 15,15-5-2-15,11-10 0 16,8-11 0-16,5-10 0 15,9-11 0-15,-3-11 0 16,1-7 0-16,-8-10 0 16,-8-5 0-16,-4-5 0 15,-11-7 0-15,-7 1 0 16,-5 1 0-16,-4 5 0 15,-4 7 0-15,0 6 0 16,1 11 0-16,3 14 0 16,7 11-2-16,3 20 2 15,5 14 0-15,4 17 0 16,6 12-1-16,1 14-1 0,1 10 1 15,-6 5 0-15,0 3 0 16,-8-2 0-16,-5-7 0 16,-12-8 2-16,-6-8 0 15,-10-15 2-15,-8-15-3 16,-5-19 0-16,-4-15-5 15,-10-24-7-15,9-9-6 16,-16-37-6-16,15-7-3 16,-23-39-8-16,25-6-4 15,-4-17-5-15,13-12 4 16</inkml:trace>
  <inkml:trace contextRef="#ctx0" brushRef="#br6" timeOffset="689566.4409">11544 5528 57 0,'0'0'36'0,"18"-16"0"16,-17 1 0-16,-1 15-23 16,-2-30-6-16,-7 15-2 15,-9-2-1-15,-3 2-1 0,-11 2 0 16,-5 7 0-16,-6 4-1 15,0 8 1-15,-3 6-2 16,4 8 1-16,5 4-2 16,8 4 0-16,9 4-2 15,11 2-2-15,16 7-6 16,0-11-23-16,23 14-3 15,1-9 1-15,20 2-3 16</inkml:trace>
  <inkml:trace contextRef="#ctx0" brushRef="#br6" timeOffset="690215.478">11785 5808 72 0,'-3'-16'34'16,"-13"-4"2"-16,-4 5-1 15,-16-3-22-15,1 10-9 16,-15 0 2-16,5 10-4 15,-6 3 1-15,8 9-1 16,1 3 0-16,13 7 2 16,10 3-4-16,14 3 2 15,19-1 1-15,14 1-2 16,14-3 1-16,6-5-1 15,10-4 1-15,1-7-4 16,2-6 4-16,-8-5-2 16,-9-7-3-16,-10-4 3 15,-11-2-2-15,-9-2 3 0,-18-2-3 16,-5 2 4-16,-6 5-4 15,-4 3 4-15,-3 5-2 16,6 4 1-16,2 9 2 16,12 2-4-16,9 6 5 15,11 4-4-15,6 2 4 16,7 3-4-16,4 0 3 15,-2 0-1-15,-4-5-2 16,-8 1 1-16,-8-3 0 16,-11-3 0-16,-12-3-1 15,-11-4 0-15,-9-3 0 16,-7 2 0-16,-3-5 0 15,4 0 0-15,5 2 0 16,9-1 0-16,22-6 0 16,2 10-1-16,25-2 1 0,11-1 0 15,12 1 0-15,8-2 0 16,3 1 0-16,1-3 1 15,-11 1-2-15,-6-2 2 16,-15 1-1-16,-13 1 0 16,-17-5 0-16,-10 12-1 15,-11-1-1-15,-11-1 0 16,-2 8-3-16,-3 0-1 15,10 12-9-15,-6-6-22 16,17 12-2-16,3-4 2 16,14 6-2-16</inkml:trace>
  <inkml:trace contextRef="#ctx0" brushRef="#br6" timeOffset="690625.5015">12342 6554 95 0,'23'-24'35'0,"-17"-6"3"15,-3 12 1-15,-19-2-32 16,-6 11-2-16,-18 3 0 16,-7 10-1-16,-9 3-1 15,-2 8-1-15,5 3 1 16,7 9-2-16,12 1 0 15,20 1 2-15,22-2-2 16,23-4 2-16,19-5-2 16,21-5 1-16,12-8-1 0,10-12 0 15,5-11-1-15,2-5-1 16,-6-10 0-16,-10-2 0 15,-11-2 1-15,-14 3-2 16,-20 1 2-16,-16 8 0 16,-21 10 0-16,-19 7 0 15,-17 14 1-15,-18 10-1 16,-12 8-1-16,-4 14 0 15,2 5 0-15,5 6 0 16,9 9-4-16,5-5-4 16,29 12-27-16,-2-13-3 15,22 2-1-15,2-14 2 16</inkml:trace>
  <inkml:trace contextRef="#ctx0" brushRef="#br6" timeOffset="691287.5394">12596 6827 109 0,'-14'13'39'16,"12"9"1"-16,-3-5-2 15,16 6-34-15,-1-5-2 16,15 3 0-16,2-6-1 15,6-4 1-15,-1-7-2 16,3-5 1-16,-4-5 0 16,-5-8-1-16,-3-6 1 15,-7-3 0-15,-8-4-1 0,-8 0 0 16,-9 2 1-16,-11 1 0 15,-9 5 0-15,-3 8 0 16,-10 6 0-16,-1 8 1 16,0 9-1-16,5 9 0 15,9 8 0-15,11 5 0 16,12 5 0-16,12 2-1 15,11 0 0-15,10-3 2 16,6-4-2-16,8-5 0 16,-1-6 0-16,-1-10 0 15,-2-7 0-15,-6-3 0 16,-6-6 0-16,-5-1 0 15,-9-3 0-15,-11 7 0 16,-7-14 0-16,-12 10 0 16,-8 4 0-16,-5 4 0 0,3 3 0 15,0 2 0-15,4 3 0 16,8 3 0-16,16-2 0 15,17-2 0-15,16-2 0 16,13-3 0-16,10-7 0 16,6-2 0-16,0-4 0 15,-2-2 0-15,-6 1 0 16,-12 0 0-16,-10 3 0 15,-16 5 0-15,-15 0 0 16,-20 14 0-16,-11-1 0 16,-2 6 0-16,-5 7 0 15,2-1 0-15,6 8 0 16,3-9-18-16,33 13-15 15,-2-13-10-15,29 8 0 0,4-12-1 16</inkml:trace>
  <inkml:trace contextRef="#ctx0" brushRef="#br6" timeOffset="692135.5878">13524 7276 95 0,'-12'-5'39'16,"-14"-6"-1"-16,2 9 0 0,-14-4-33 15,4 5-1-15,-8 0-2 16,7 2 0-16,2 4 0 16,6 5-3-16,10 2 2 15,13 5-2-15,12 2 1 16,10 3-2-16,8-1 2 15,4 4-2-15,3-3 2 16,-2-3 1-16,-5-3-2 16,-8 0 2-16,-10-4-1 15,-12-1 0-15,-17-2 1 16,-11 1 0-16,-10-2 0 15,-7-1-1-15,-3-3 1 16,5 1-1-16,9-2 0 16,9 1-1-16,29-4-2 0,0 0-3 15,34 12-16-15,8-14-16 16,25 9 0-16,1-10-1 15,17 4 1-15</inkml:trace>
  <inkml:trace contextRef="#ctx0" brushRef="#br6" timeOffset="692323.5986">13791 7497 90 0,'-33'-3'38'0,"1"11"1"16,-14-3 1-16,6 7-30 16,-4 4-7-16,5 3 0 15,3 4-1-15,4 3-1 16,8 1-1-16,5 0-2 15,10 3-2-15,2-11-6 0,23 7-26 16,-6-15-4-16,18 3 1 16,-1-17-1-16</inkml:trace>
  <inkml:trace contextRef="#ctx0" brushRef="#br6" timeOffset="692857.6292">13967 7259 100 0,'-13'-10'39'15,"13"10"1"-15,-27 3-3 16,20 10-34-16,4-2-3 16,5 3-2-16,13 6-1 15,4-3-3-15,11 8-2 0,-4-1-3 16,12 7 1-16,-11-11-2 15,3 13 3-15,-12-8 5 16,-4 4 2-16,-13-1 4 16,-8-5 3-16,-6 7 3 15,-16-11 3-15,5 9-1 16,-19-7 0-16,7 7-2 15,-8-6-2-15,2 6-1 16,3-5-1-16,8 1-1 16,5-3-1-16,14 0 0 15,10-7 0-15,15-4-1 16,15-3 0-16,12-5 0 15,9-5 0-15,8-6-1 0,3-5 1 16,1-2-1-16,1-3 1 16,-7 0-1-16,-8 2 0 15,-11 5 1-15,-6 3-1 16,-12 6 0-16,-18 3 1 15,12 18-1-15,-21 2 0 16,-9 6 0-16,3 4-1 16,-7 5 0-16,5 2-2 15,1 0 0-15,8 8-3 16,1-7-5-16,25 12-18 15,-6-16-11-15,22 7 2 16,0-14-3-16,14 1 4 16</inkml:trace>
  <inkml:trace contextRef="#ctx0" brushRef="#br6" timeOffset="693338.6567">14773 8085 87 0,'7'-44'38'0,"0"9"0"16,-21-7 2-16,1 8-31 15,-19 4-2-15,-4 13-2 16,-14 4-1-16,1 11 0 15,-2 8-1-15,4 8-1 16,9 9 0-16,10 7 0 16,16 8 0-16,12 3-1 15,18 0 0-15,12-1-1 16,9-2 1-16,10-6-1 15,1-5 0-15,5-10-1 16,-3-12 1-16,-3-8 0 16,0-7 0-16,-5-8 0 0,-4-6-1 15,-4-1 1-15,-7-3 0 16,-9 8 0-16,-9 2-1 15,-6 6 3-15,-5 12-3 16,-22 15 1-16,-11 13 1 16,-9 16-2-16,-16 14 1 15,-8 13 0-15,-11 8 0 16,-3 6-1-16,-5-5 0 15,0-1 2-15,2-9 1 16,4-15-1-16,8-12-1 16,5-17 2-16,9-16-2 15,9-13 0-15,6-13 0 16,13-15-3-16,11-9-2 15,12-18-3-15,23 2-11 0,-2-22-15 16,25 9-8-16,1-7 1 16,11 9-3-16</inkml:trace>
  <inkml:trace contextRef="#ctx0" brushRef="#br6" timeOffset="711428.6914">8135 9865 61 0,'15'-9'34'16,"-4"3"0"-16,-6-9-2 15,8 8-21-15,-7-10-2 16,4 8-2-16,-8-7 0 16,-2 16-2-16,-6-14-1 15,-5 16-1-15,-12 4-1 16,-1 11 1-16,-11 3-1 15,-2 9-1-15,-4 4 0 16,2 3 0-16,2 1 0 16,7-3 0-16,9-1-1 15,9-8 1-15,11-1-1 16,12-5 0-16,8-6 0 0,10 0 1 15,5-1-1-15,2 0 0 16,-1 2 1-16,-4 1-1 16,-7 6 0-16,-6 3 0 15,-11 6 0-15,-12 1 0 16,-7 5-1-16,-6-1 0 15,-3-1-1-15,-1-5 0 16,7-1-4-16,1-18-2 16,21 5-17-16,-7-15-14 15,34-24 3-15,-5-8-4 16,15-3 5-16</inkml:trace>
  <inkml:trace contextRef="#ctx0" brushRef="#br6" timeOffset="711819.7138">8498 9985 83 0,'2'-16'36'16,"-2"16"0"-16,-10 0 1 15,4 11-29-15,-9 4-4 16,7 11 1-16,-4-2-2 16,6 8 0-16,2 1 0 15,5 0-1-15,1-3-1 16,7-1 1-16,9-7-1 15,1-7 0-15,6-8 0 16,6-7 0-16,3-11-1 16,-1-4 0-16,3-9 1 15,0-6-1-15,0-9 1 16,-5-1-1-16,-1-4 0 15,-5 2 0-15,-3 3 1 0,-6 3-1 16,-2 7 0-16,-8 12 0 16,-6 17 0-16,0 0 0 15,-5 19 0-15,-4 12 0 16,-3 11 0-16,-4 10 0 15,0 5-1-15,1-2 0 16,7 3-4-16,3-12-1 16,15-1-8-16,0-23-26 15,21-12 3-15,-1-19-1 16,15-11-1-16</inkml:trace>
  <inkml:trace contextRef="#ctx0" brushRef="#br6" timeOffset="712269.7394">9216 9478 78 0,'-17'-12'38'16,"0"25"-1"-16,-7 11 1 16,7 21-21-16,-7 12-12 15,8 13 0-15,-2 8-2 16,6 8 1-16,2 0-2 15,4 3 1-15,2-8-3 16,6-8 2-16,0-13-3 16,3-12 1-16,-1-14 0 15,1-13 0-15,-5-21 0 16,15 1-1-16,-4-19 1 15,1-8 1-15,2-7 0 16,7-7-1-16,4-4 2 0,2-1-3 16,4 3 1-16,3 10 2 15,-2 12-2-15,-2 11 0 16,0 13 0-16,-6 11 0 15,-8 16 1-15,-6 7-1 16,-7 8 0-16,-6 1 1 16,-7 3-2-16,-9-4 1 15,-7-5-1-15,-8-5 2 16,-3-8-2-16,-2-12 0 15,-2-7-3-15,1-16-3 16,16 2-12-16,-2-25-21 16,20-4 2-16,6-14-2 15,21-4 0-15</inkml:trace>
  <inkml:trace contextRef="#ctx0" brushRef="#br6" timeOffset="712885.7744">10120 9454 74 0,'0'0'37'0,"-6"-17"-1"15,6 17 1-15,-27 7-31 16,13 13-1-16,-10 6 1 15,3 21-1-15,-10 11 0 16,-1 20-1-16,-9 13-1 16,0 12 0-16,-6 8-2 15,-2 5 1-15,2-8-3 16,1-3 1-16,4-11-3 15,11-19-1-15,16-10-7 16,6-28-26-16,24-16-1 16,8-24 0-16,19-12-2 0</inkml:trace>
  <inkml:trace contextRef="#ctx0" brushRef="#br6" timeOffset="713158.79">10161 10107 102 0,'0'0'38'0,"7"15"1"15,-7-15-4-15,-10 27-31 16,-1 1-1-16,0 6 0 15,-8 8-1-15,-1 3-1 16,0-2-1-16,-2-1 0 0,7-6-4 16,2-13-2-16,16-4-21 15,-3-19-12-15,28-15 3 16,-2-18-7-16,14-5 6 15</inkml:trace>
  <inkml:trace contextRef="#ctx0" brushRef="#br6" timeOffset="713659.819">10287 9707 105 0,'-19'11'39'16,"10"10"0"-16,-2-6-2 15,6 5-35-15,16-1-1 16,12 0 0-16,5 0-1 0,5-1 1 15,6-1 0-15,-2 4 0 16,0 0 0-16,-5 3 0 16,-7 3 1-16,-6 5-1 15,-8 2 1-15,-11 5 0 16,-5 0-1-16,-8 3 0 15,-4 1 0-15,-4 0 0 16,0-5-1-16,0-2 1 16,5-8-2-16,2-5 2 15,3-4-1-15,11-19 1 16,0 0 0-16,11-4-2 15,8-19 2-15,11-7 0 16,2-8 0-16,8-3-1 16,1-5 2-16,5 2-2 0,-4 3 0 15,-4 7 2-15,-11 11-2 16,-5 8 0-16,-5 14 0 15,-17 1 0-15,5 30 0 16,-9 0 0-16,-6 7-2 16,-1 4 1-16,2 9-4 15,-3-4 2-15,11 5-4 16,0-10-1-16,15 3-4 15,-4-21-8-15,22 3-19 16,-4-16 1-16,12-5-1 16,-3-14 3-16</inkml:trace>
  <inkml:trace contextRef="#ctx0" brushRef="#br6" timeOffset="716844.0011">10781 10427 67 0,'-10'-1'36'0,"10"1"-1"15,0 0 2-15,0 0-26 16,-11-13-6-16,11 13-1 15,11-27 1-15,2 10-3 16,1-9 2-16,8-2-1 16,0-4 1-16,5 3-2 15,0 0 1-15,-3 4-1 16,-1 3 0-16,-3 7 0 15,-2 1-1-15,-3 5-1 16,-1 1 1-16,3 1-1 0,-1-1 1 16,1-2-1-16,2 1 0 15,-1 2 1-15,1 4-1 16,-4 5 1-16,-2 10 0 15,-8 8-1-15,-4 16 0 16,-6 7 1-16,-7 7-1 16,2 6 1-16,-4-1-2 15,2-6-1-15,10-6-4 16,2-21-20-16,18-4-14 15,6-22 2-15,16-5-4 16,1-19 0-16</inkml:trace>
  <inkml:trace contextRef="#ctx0" brushRef="#br6" timeOffset="717100.0158">11548 10009 98 0,'0'0'39'15,"0"0"0"-15,0 0-1 16,0 0-35-16,-8 28 0 16,3 1-1-16,-1 10-1 15,-8 9 0-15,-1 6 0 16,-2 4-2-16,-3-2 1 15,6-3-4-15,-1-15-2 16,23-5-32-16,-6-22 0 16,17-13-1-16,6-18-3 15</inkml:trace>
  <inkml:trace contextRef="#ctx0" brushRef="#br6" timeOffset="717584.0435">11671 9810 97 0,'-17'1'37'15,"10"11"0"-15,7-12-1 16,-5 17-34-16,19-7-1 16,11 3 0-16,5 2 0 15,4 1 0-15,2 6 0 16,-2 3 0-16,-2 5-1 15,-8 5 1-15,-9 4-1 16,-8 8 2-16,-12 3-1 0,-3 0 1 16,-10-2-1-16,-2-2 1 15,-2-6-2-15,0-5 2 16,4-11-1-16,8-6 0 15,10-18 0-15,0 0-1 16,22-22 2-16,1-7-1 16,9-10 1-16,8-9-2 15,3-7 2-15,3-2-2 16,-2 3 1-16,-2 6-1 15,-6 9 1-15,-6 9-1 16,-5 14 0-16,-10 14 1 16,-6 15-1-16,-6 12 0 15,-3 11-1-15,-1 6 1 16,1 7-2-16,2 0 0 0,8 3-3 15,0-10 0-15,14 3-4 16,-3-19-7-16,21-1-24 16,-8-14 2-16,10-4-2 15,-5-15 1-15</inkml:trace>
  <inkml:trace contextRef="#ctx0" brushRef="#br6" timeOffset="717984.0663">12561 10195 71 0,'-3'-48'39'16,"-2"5"-1"-16,-11-1 1 15,2 16-21-15,-11 0-10 16,2 17-2-16,-9 10-1 15,3 17 0-15,-2 11-2 16,2 14 0-16,2 3-1 16,10 4 0-16,7-1-1 15,11-4 0-15,12-8-1 0,9-11 1 16,11-10-1-16,8-13 0 15,3-9 0-15,3-8 0 16,-4-11 1-16,0-1-1 16,-9-3 1-16,-4-2-1 15,-10 6 0-15,-3 3 1 16,-9 12-1-16,-8 12 0 15,0 12 0-15,-9 16-1 16,-4 15 0-16,-7 14 1 16,-4 16-2-16,-5 6 3 15,-4 5-2-15,-5-1 2 16,0-6-2-16,-4-9 2 15,-1-10-1-15,1-18 0 16,3-13-2-16,0-21-2 0,8-6-7 16,-10-28-16-16,18-2-13 15,-6-19-1-15,10-6-2 16,-4-17 2-16</inkml:trace>
  <inkml:trace contextRef="#ctx0" brushRef="#br6" timeOffset="719216.1368">8089 8523 60 0,'0'-10'34'0,"0"10"-1"15,0 0 1-15,0 0-28 0,0 0 1 16,7 27 0-16,-11-1-2 15,5 13 0-15,-5 3 0 16,3 17-2-16,-5 1 1 16,1 9-1-16,-3-1 0 15,2 0-2-15,-2-4 2 16,1-2-3-16,1-10 1 15,2-10-1-15,0-14 1 16,4-13 0-16,0-15 0 16,10-13 0-16,-2-15 0 15,3-10 0-15,4-14 0 16,-2-6 1-16,2-9-3 15,0-5 2-15,0-4-1 0,-3 0 0 16,1 3 0-16,-3 6 1 16,3 7-1-16,2 6 1 15,2 8 0-15,6 8 0 16,9 4 0-16,5 9 0 15,7 2 0-15,7 2-1 16,1 4 0-16,0 2-1 16,-2 8 0-16,-7 5-2 15,-11 11 0-15,-12 8-1 16,-9 12-1-16,-16 7 0 15,-4 11 0-15,-10 1 1 16,1 3 0-16,0-5 1 16,2-7 1-16,4-5 2 15,4-13 2-15,6-10 0 0,2-11 1 16,12-10-1-16,0-8 1 15,2-1-1-15,0-2-3 16,-7-10-22-16,7 13-13 16,-10-4 0-16,1 8-2 15,-9-4 0-15</inkml:trace>
  <inkml:trace contextRef="#ctx0" brushRef="#br6" timeOffset="719863.1738">8728 8493 66 0,'0'0'36'0,"12"-8"-1"16,-12 8 0-16,0 0-26 16,2 14-3-16,-5 3-2 15,-8 0-1-15,-3 9-1 16,-5 0 1-16,-6 4-1 15,-6-3 0-15,-1-1 1 0,-8-5 0 16,2-4 0-16,-6-6 1 16,1-4-1-16,0-7-1 15,5-2 0-15,2-3 0 16,6-2 0-16,6 0-1 15,4 2 0-15,6 2-1 16,14 3 1-16,-13-6-1 16,13 6 0-16,0 0 0 15,22 13 0-15,-5-5 0 16,3 4 0-16,6 1 0 15,5 1 0-15,4 2 1 16,4 1-1-16,1 2 1 16,-2 5-1-16,0-1 2 15,-3 2-2-15,-3 2 1 0,-5 0 0 16,-7 2 0-16,-6 0 0 15,-5 1-1-15,-3-3 0 16,-4-2-1-16,-2-5-1 16,1-1-4-16,-1-19-17 15,0 0-16-15,20-15 0 16,8-4-2-16,1-18 0 15</inkml:trace>
  <inkml:trace contextRef="#ctx0" brushRef="#br6" timeOffset="720305.1989">9028 8728 89 0,'-21'15'38'15,"11"8"0"-15,-3-9 0 16,12 7-34-16,9-8 0 16,11-2-1-16,6-4 0 15,13-5-1-15,4-8 0 16,5 0-1-16,0-7 0 15,0-7 0-15,-7 2 0 16,-8-3 0-16,-7-2 0 16,-11 1 0-16,-14 0 0 15,-9 3-1-15,-10 1 1 16,-7 4-1-16,-5 8 1 15,-5 7-1-15,-4 11 0 0,-1 9 1 16,2 8-1-16,5 11 0 16,11 4 2-16,8 0-1 15,9 1 0-15,13-4-1 16,14-7 0-16,15-11-3 15,12-6-1-15,7-17-6 16,17 4-24-16,-13-22-4 16,9 3-1-16,-10-12-1 15</inkml:trace>
  <inkml:trace contextRef="#ctx0" brushRef="#br6" timeOffset="720613.2167">9595 8733 87 0,'-21'7'37'15,"6"11"1"-15,-6-1 2 16,11 15-31-16,-5-5-2 15,6 9-2-15,4-1-1 16,0 4 0-16,3-2 0 16,-1 2-2-16,3-6-1 15,3-5 0-15,-1-8 0 16,5-8 0-16,-7-12 0 15,25-10-1-15,-1-12 1 16,3-14-1-16,7-10-1 16,4-7 1-16,0-3-1 15,-1-1 0-15,-1 3 0 16,-8 9-1-16,-3 9-1 15,-9 6 0-15,-2 15-3 0,-13-2-11 16,16 22-21-16,-17-5-2 16,11 15 2-16,-11-15-3 15</inkml:trace>
  <inkml:trace contextRef="#ctx0" brushRef="#br6" timeOffset="721612.2738">10065 8872 75 0,'-5'12'40'16,"5"-12"-1"-16,0 0-1 16,6-16-13-16,14 5-22 15,4-5-2-15,6 1 0 0,4-4-1 16,3-1 1-16,1 2-2 15,-8 0 2-15,-3-1-1 16,-8 2 1-16,-4 0-1 16,-11 2 1-16,-7 3 0 15,-10 1-1-15,-6 7 1 16,-3 2 0-16,-6 8-1 15,-5 7 1-15,-1 5 0 16,-1 9 0-16,3 4 1 16,4 5-1-16,5-2 1 15,12 2 0-15,11-7 0 16,12-5-1-16,14-9 1 15,13-9-2-15,13-13-1 16,8-9 1-16,7-6-1 0,-1-7 0 16,-4-3 0-16,-3-2 1 15,-8 4-2-15,-10 6 2 16,-12 4 0-16,-12 11 0 15,-17 9-1-15,4 13 1 16,-15 7 2-16,-5 12-2 16,-2 4 1-16,-3 4-1 15,4 1 2-15,5 0-2 16,1-7 1-16,10-5-1 15,7-10 0-15,-6-19 1 16,24 0-1-16,-1-16 0 16,2-12-1-16,1-7 1 15,0-9-1-15,-2-3 1 16,-1-1-1-16,-5-1 1 0,-4 7-1 15,-5 4 1-15,-3 9 0 16,-2 8 0-16,1 6 0 16,-5 15 0-16,15-3 0 15,-2 9 0-15,2 6 0 16,6 1 0-16,4-2 0 15,3 0 0-15,1-2 0 16,2-3 0-16,-2-3 0 16,-1-3 0-16,-6-2 0 15,0-1 0-15,-12 0 1 16,-10 3-1-16,0 0 0 15,0 0 0-15,0 0 0 16,-23 3 0-16,4 6 0 0,-1 2 1 16,1 3-2-16,1 2 1 15,3 0 0-15,6 3 1 16,9-3-2-16,4-4 1 15,11-2 0-15,11-5 1 16,4-2-1-16,7-2 0 16,2-1-1-16,2 1 1 15,-6 3 0-15,-4 5 1 16,-10 6 0-16,-12 4-1 15,-9 7 2-15,-9 1-2 16,-11 5 2-16,-3-1-2 16,-4-1 2-16,2-6-4 15,0-1-1-15,8-13-4 16,12 6-7-16,-4-26-8 15,28 11-11-15,-7-23-7 0,21 4-2 16,-4-14 1-16,18-1 2 16</inkml:trace>
  <inkml:trace contextRef="#ctx0" brushRef="#br6" timeOffset="721965.2938">11501 8758 95 0,'-6'29'40'0,"-1"-14"2"15,15 6-2-15,0-6-33 16,10-1-3-16,10-6 0 15,9-4-2-15,6-7 0 16,2-6-1-16,2-9-1 16,-6-1 0-16,-2-6-1 15,-11 1 1-15,-8-3-1 0,-11-1 1 16,-13 3 1-16,-9 5-1 15,-12 7 1-15,-8 9 0 16,-10 11 0-16,-4 16 1 16,-4 10 1-16,4 11-1 15,6 5 1-15,11 7-1 16,16-3 0-16,15-5 0 15,20-6-2-15,18-18-3 16,27-8-1-16,19-19-9 16,35-1-7-16,-2-28-8 15,35 2-15-15,8-15-2 16,22-2 0-16,4-12 2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30/07/2014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30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4608939"/>
              </p:ext>
            </p:extLst>
          </p:nvPr>
        </p:nvGraphicFramePr>
        <p:xfrm>
          <a:off x="214283" y="762000"/>
          <a:ext cx="8750332" cy="37185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three main states of matter (+2) and the names for the changes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states and the changes are called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the energy associated with a change in state – using hot wax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energy is involved in a change of state.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up what we will be doing tomorrow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Another practical involving two changes of state AND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get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books marked for the previous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our bookwork compares to expectations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0578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6170712"/>
              </p:ext>
            </p:extLst>
          </p:nvPr>
        </p:nvGraphicFramePr>
        <p:xfrm>
          <a:off x="76200" y="228600"/>
          <a:ext cx="8991600" cy="5346192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92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3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8280" y="387000"/>
              <a:ext cx="8900640" cy="5015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4960" y="378720"/>
                <a:ext cx="8919000" cy="5037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8761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4240" y="220680"/>
              <a:ext cx="8692560" cy="4095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1640" y="207000"/>
                <a:ext cx="8709840" cy="4124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1836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7400" y="273960"/>
              <a:ext cx="8577360" cy="4644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1560" y="258480"/>
                <a:ext cx="8598600" cy="467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4573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1240" y="233280"/>
              <a:ext cx="8763840" cy="6220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7200" y="217080"/>
                <a:ext cx="8786160" cy="623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4404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8760" y="205560"/>
              <a:ext cx="8975160" cy="49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4000" y="190440"/>
                <a:ext cx="9006120" cy="497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7391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4880" y="234000"/>
              <a:ext cx="8599680" cy="5275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1560" y="217800"/>
                <a:ext cx="8629560" cy="529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4925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2405</TotalTime>
  <Words>159</Words>
  <Application>Microsoft Office PowerPoint</Application>
  <PresentationFormat>On-screen Show (4:3)</PresentationFormat>
  <Paragraphs>22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131</cp:revision>
  <dcterms:created xsi:type="dcterms:W3CDTF">2006-08-16T00:00:00Z</dcterms:created>
  <dcterms:modified xsi:type="dcterms:W3CDTF">2014-07-30T00:16:15Z</dcterms:modified>
</cp:coreProperties>
</file>