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371" r:id="rId3"/>
    <p:sldId id="37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7513149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deadline for the completion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not many people are eligible to enter the competition.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time, with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library laptops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on our research project.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for our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to avoid Plagiarism AND where to find the source document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AND where to find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While using the books, set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get some older ones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170712"/>
              </p:ext>
            </p:extLst>
          </p:nvPr>
        </p:nvGraphicFramePr>
        <p:xfrm>
          <a:off x="76200" y="228600"/>
          <a:ext cx="8991600" cy="5346192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2248</TotalTime>
  <Words>167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124</cp:revision>
  <dcterms:created xsi:type="dcterms:W3CDTF">2006-08-16T00:00:00Z</dcterms:created>
  <dcterms:modified xsi:type="dcterms:W3CDTF">2014-07-21T03:24:13Z</dcterms:modified>
</cp:coreProperties>
</file>