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377" r:id="rId3"/>
    <p:sldId id="378" r:id="rId4"/>
    <p:sldId id="379" r:id="rId5"/>
    <p:sldId id="380" r:id="rId6"/>
    <p:sldId id="381" r:id="rId7"/>
    <p:sldId id="382" r:id="rId8"/>
    <p:sldId id="383" r:id="rId9"/>
    <p:sldId id="384" r:id="rId10"/>
    <p:sldId id="371" r:id="rId11"/>
    <p:sldId id="37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27/06/2014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3871020"/>
              </p:ext>
            </p:extLst>
          </p:nvPr>
        </p:nvGraphicFramePr>
        <p:xfrm>
          <a:off x="214283" y="762000"/>
          <a:ext cx="8750332" cy="4328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important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some things, but not many, are more important than Science!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some time, with the laptops, on our research project.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 for our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Wati’s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cool method to avoid Plagiarism AND where to find the source document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Wati’s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cool method AND where to find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While using the books, set some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get some older ones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6170712"/>
              </p:ext>
            </p:extLst>
          </p:nvPr>
        </p:nvGraphicFramePr>
        <p:xfrm>
          <a:off x="76200" y="228600"/>
          <a:ext cx="8991600" cy="5346192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9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Kate Williams’s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1 of 8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34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</a:t>
            </a:r>
            <a:r>
              <a:rPr lang="en-NZ" sz="10800" baseline="30000" dirty="0" smtClean="0">
                <a:solidFill>
                  <a:srgbClr val="FFFF00"/>
                </a:solidFill>
              </a:rPr>
              <a:t>nd</a:t>
            </a:r>
            <a:r>
              <a:rPr lang="en-NZ" sz="10800" dirty="0" smtClean="0">
                <a:solidFill>
                  <a:srgbClr val="FFFF00"/>
                </a:solidFill>
              </a:rPr>
              <a:t> of July is Natasha’s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2 of 8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93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3</a:t>
            </a:r>
            <a:r>
              <a:rPr lang="en-NZ" sz="10800" baseline="30000" dirty="0" smtClean="0">
                <a:solidFill>
                  <a:srgbClr val="FFFF00"/>
                </a:solidFill>
              </a:rPr>
              <a:t>rd</a:t>
            </a:r>
            <a:r>
              <a:rPr lang="en-NZ" sz="10800" dirty="0" smtClean="0">
                <a:solidFill>
                  <a:srgbClr val="FFFF00"/>
                </a:solidFill>
              </a:rPr>
              <a:t> of July is Tiffany’s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3 of 8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52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5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July is Sinead’s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4 of 8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73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8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July is Sofia’s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5 of 8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408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10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July is Monica’s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6 of 8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51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16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July is Marie’s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7 of 8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123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July is </a:t>
            </a:r>
            <a:r>
              <a:rPr lang="en-NZ" sz="10800" dirty="0" err="1" smtClean="0">
                <a:solidFill>
                  <a:srgbClr val="FFFF00"/>
                </a:solidFill>
              </a:rPr>
              <a:t>Teaghan’s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8 of 8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00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2247</TotalTime>
  <Words>259</Words>
  <Application>Microsoft Office PowerPoint</Application>
  <PresentationFormat>On-screen Show (4:3)</PresentationFormat>
  <Paragraphs>38</Paragraphs>
  <Slides>11</Slides>
  <Notes>0</Notes>
  <HiddenSlides>0</HiddenSlides>
  <MMClips>16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123</cp:revision>
  <dcterms:created xsi:type="dcterms:W3CDTF">2006-08-16T00:00:00Z</dcterms:created>
  <dcterms:modified xsi:type="dcterms:W3CDTF">2014-06-27T02:02:21Z</dcterms:modified>
</cp:coreProperties>
</file>