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377" r:id="rId3"/>
    <p:sldId id="371" r:id="rId4"/>
    <p:sldId id="376" r:id="rId5"/>
    <p:sldId id="375" r:id="rId6"/>
    <p:sldId id="37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26/06/2014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590752"/>
              </p:ext>
            </p:extLst>
          </p:nvPr>
        </p:nvGraphicFramePr>
        <p:xfrm>
          <a:off x="214283" y="762000"/>
          <a:ext cx="8750332" cy="461593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a Niche is and what your assignment should say about Niche for your chosen animal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Niche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Plagiarism: What is it?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definition of plagiarism AND the consequences for doing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avoid Plagiarism AND where to find the source document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AND where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with books – if available – in order to select a species to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traditional technology as a good starting 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not already covered, a revisit of the Marking Schedule for our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work will be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While using the books, set some more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get some older ones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</a:t>
            </a:r>
            <a:r>
              <a:rPr lang="en-NZ" sz="10800" smtClean="0">
                <a:solidFill>
                  <a:srgbClr val="FFFF00"/>
                </a:solidFill>
              </a:rPr>
              <a:t>June was Natalie’s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4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9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6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2141</TotalTime>
  <Words>296</Words>
  <Application>Microsoft Office PowerPoint</Application>
  <PresentationFormat>On-screen Show (4:3)</PresentationFormat>
  <Paragraphs>32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2014-06-26T00:17:17Z</dcterms:modified>
</cp:coreProperties>
</file>