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371" r:id="rId3"/>
    <p:sldId id="373" r:id="rId4"/>
    <p:sldId id="372" r:id="rId5"/>
    <p:sldId id="37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1T01:20:50.310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1336 8864 48 0,'0'0'27'0,"22"-11"-1"16,-22 11 1-16,17-5-25 15,-7 9 0-15,2-1 0 16,3 3-1-16,2-3 2 15,5 2-1-15,1-6 0 16,10 1 1-16,0-4-1 16,9 2 1-16,3-3 0 15,6 2-1-15,1-1 0 16,5 4-1-16,0 2 1 0,0 1-1 15,2 3 0-15,1 2 0 16,0 0 1-16,4-1-1 16,5-1 0-16,9-3 0 15,5-1 3-15,7 0-3 16,1-4 0-16,5 2 1 15,4 0-1-15,3 3 1 16,1 1-1-16,2 3-1 16,1 0 1-16,1 1-1 15,4-3 0-15,4-3-1 16,9 0 1-16,3-5-1 15,0-4 2-15,-2-2-1 16,4-2 0-16,4 0 1 16,2 2 0-16,1 2 0 0,-6 1-1 15,1 4 1-15,0 1-1 16,6 2 0-16,0 0-1 15,-2 1 1-15,0 0 0 16,1 1 0-16,6-2-1 16,3-3 1-16,-2-1 0 15,-2-1 0-15,1-1 0 16,3-2 0-16,1 1-2 15,-1-1 2-15,-5 2-1 16,-2 0 1-16,-2 4-1 16,2-3 1-16,-1 4-2 15,-10 0 2-15,-2 4 0 16,-1-2 0-16,-1 1 1 15,1-2-1-15,-1-5 0 0,-3 2 0 16,-4-5 0-16,3 1 0 16,-3-2 0-16,1 1 0 15,0-1 0-15,-6 1 0 16,-5 0 0-16,1 3 0 15,-4-1 0-15,0 1 0 16,0-1 0-16,2-1 0 16,-4-3 0-16,1 0 0 15,-1-3 0-15,0 1 0 16,-2-2-1-16,2 1 1 15,-5 2 0-15,-4 1 0 16,-2 3-1-16,-3 4 1 16,-5-1 0-16,-1 6 0 15,-2 0 0-15,-4 2 0 16,-1-3 0-16,-3 3 0 0,3-4-1 15,3 0 1-15,-1-2 0 16,1-1 0-16,-1-2 0 16,2 1 0-16,-3 0 0 15,-1 0 0-15,-1 2 0 16,-3 1-1-16,3 1 1 15,-1-1 0-15,1 3 0 16,0 1 0-16,-1-1 0 16,-1 2-1-16,-1 0 1 15,-2 1 0-15,-3 0 0 16,1 2 0-16,0 0 0 15,2 2 0-15,1 0 0 0,-2 1 0 16,2-1 0-16,1 2 0 16,1-4 0-16,2 2 0 15,-2-2 0-15,5 0 0 16,1-2 2-16,5-1-1 15,1 0 1-15,4-2-2 16,-1 2 2-16,1-2-1 16,1 2 1-16,0-1-2 15,4-1 0-15,-1 2 0 16,2 2 1-16,1-1-2 15,1 1 2-15,2 0-1 16,4-1 0-16,2 0 0 16,1-3 0-16,3 1 1 15,2-5-1-15,2 1 1 16,4-2-1-16,5 0 1 0,4 0 0 15,-2 0-1-15,2 0 0 16,2 0 1-16,3 0-1 16,6-5 1-16,3 1-1 15,-2-1 1-15,-1 0-1 16,2 0 1-16,0 3-1 15,2-2 0-15,-1 2 1 16,-5 6 0-16,-2-1-1 16,1 3 0-16,2-4 0 15,2 3 0-15,-2-4 1 16,1-1-1-16,-1 0-2 15,9-4 2-15,1 1-2 16,2-5 1-16,-1 3-1 16,0 2 2-16,2 0-2 0,0 2 1 15,-1 3 1-15,-5 0 0 16,-1 2 2-16,-3 1-1 15,3 1 1-15,0 0-1 16,-2 1 1-16,-4-3-1 16,4 0 2-16,1-1-2 15,-1-4-2-15,-2 1 2 16,-1-3-2-16,3 2 1 15,-2-2-1-15,1 2 2 16,1-1-3-16,0 3 3 16,-1-1 0-16,3 0-1 15,0-1 0-15,3 1 0 16,1-3 1-16,1 1-1 0,-3-2 0 15,5-1 0-15,-1 1 0 16,-4 3 1-16,-5-1-1 16,-2 2 0-16,-7 2 0 15,0 2 0-15,-5 2 0 16,-6 2 1-16,-4-2 1 15,-5 4-2-15,-4-2 2 16,-3-2-2-16,-7-1 2 16,-8-1-2-16,-7-2 2 15,-10 2-2-15,-9-2 0 16,-12 0-1-16,-10-2 1 15,-12 2 0-15,-8 0-1 16,-7 0 1-16,-12 0-1 16,0 0 1-16,0 0-2 0,-3 11 0 15,3-11-3-15,-23 10-20 16,14 2-12-16,-10-7 1 15,2 1-2-15,-7-7 1 16</inkml:trace>
  <inkml:trace contextRef="#ctx0" brushRef="#br0" timeOffset="1562.1562">22671 8673 40 0,'0'0'31'0,"0"0"0"16,-11-17 0-16,0 8-22 0,11 9-2 16,0 0-2-16,-2-10-1 15,2 10 0-15,0 0-2 16,0 0 0-16,0 0 0 15,0 0 0-15,0 0-1 16,0 0 0-16,-13 1-1 16,13-1 1-16,-20 8 0 15,4-3 0-15,-3 2 0 16,-10 0 0-16,-3 4 1 15,-6 0-1-15,-5 2 0 16,-9 4 2-16,-5 5-1 16,-10 3 1-16,-9 4-3 15,-9 4 2-15,-13 6-1 16,-9 8 1-16,-11 1-2 0,-16 10 0 15,-8 3 0-15,-16 7-1 16,-13 4 2-16,-18 9-1 16,-11 3 1-16,-18 6-1 15,-13 7 1-15,-13 5 0 16,-6 3 0-16,-16 3 0 15,-2 3-1-15,-7 0-1 16,-2 6 2-16,-2 1-2 16,-6 0 1-16,-6-2-1 15,-2-2 0-15,-4-1-1 16,-8 2 1-16,-4 0 0 15,-9 2 0-15,-8 1-1 16,-3 0 2-16,-12 6 0 0,-8 3-1 16,-4 7 1-16,-7 5 1 15,-3-3-1-15,-4 2 1 16,-1 2 0-16,-2 3-2 15,3 4 1-15,3-1 0 16,4 0 0-16,0 1 0 16,6 1 0-16,1 1-1 15,9-1 1-15,0-5-1 16,6-6 1-16,-2 1-1 15,7-4-1-15,-3 0 2 16,5-8-1-16,1-1 0 16,2-1-1-16,6-2 1 15,4-3-1-15,10-2 1 16,7-5-1-16,12-7 2 0,17-9-2 15,23-10 2-15,19-8 0 16,23-12-1-16,23-11 1 16,24-14-2-16,27-7 2 15,17-9-3-15,18-8 3 16,12-2-3-16,15-6 2 15,12-2 0-15,12-2 0 16,4-3 0-16,7 1-1 16,7-3 0-16,5 2-1 15,5-4-2-15,19 2 0 16,-20-2-4-16,23 12-4 15,-3-10-21-15,0 0-2 16,7 13 1-16</inkml:trace>
  <inkml:trace contextRef="#ctx0" brushRef="#br0" timeOffset="2765.2765">19054 7242 88 0,'5'-14'37'0,"-5"14"2"16,15-19-1-16,-3 13-32 0,-12 6-1 15,12-10-1 1,-12 10 1-16,12 30-2 0,-13 7 1 15,-3 19-1-15,-11 12 1 16,0 9-2-16,-1-2 0 16,8-7 0-16,18-28 0 15,25-34 1-15,39-44-2 16,48-40 1-16,43-42-2 15,40-33-5-15,26-8-7 16,-9-28-13-16,3 18-15 16,-34 5-2-16,-26 29-1 15,-45 20 0-15</inkml:trace>
  <inkml:trace contextRef="#ctx0" brushRef="#br0" timeOffset="4545.4545">19703 8287 20 0,'-30'-10'30'16,"-6"0"0"-16,-1 0 1 16,-4 4-13-16,-6-10 0 15,5 6-14-15,-5-5 0 16,3 7 1-16,-6-7-1 15,0 5-1-15,-3-3 2 16,-3 2-2-16,-11-1-1 16,-3 1 1-16,-6 0-1 15,-5 2-1-15,-7-1 0 16,-2 0 2-16,-5 0-2 0,-4 2 1 15,-2-2-1-15,-1 3 2 16,-2-4-3-16,0 3 2 16,-4 1-1-16,0 3 0 15,-6-1-1-15,0 2 0 16,-4-1 0-16,-1 3 1 15,-3 1-1-15,-2 0 0 16,-4 1 0-16,-2 0 0 16,2 1 0-16,4-1 0 15,-2-2 1-15,3 1-1 16,-1-4 0-16,-1 2 0 15,6 1 1-15,5-2-1 16,0 2 0-16,1 2 0 0,1 4-1 16,2 0 1-16,-1 3 0 15,3 3 0-15,3 1 0 16,0 6 0-16,2 1 1 15,4-1-2-15,-1 2 1 16,5 2-1-16,5 1 2 16,2-4-2-16,2 7 0 15,6-5 0-15,-1 5 0 16,4 3 1-16,3-2 0 15,5 8 0-15,2 0-1 16,3 1 1-16,1 2-1 16,8-1 1-16,6 1 0 15,10-3 0-15,6 0-1 16,10-5 1-16,8 1 0 0,14-4 0 15,9 1 1-15,8 1 0 16,9 1 0-16,7 0 0 16,10-1 0-16,9 0 0 15,8-5 0-15,10 1 0 16,8-2-2-16,13-3 1 15,9-4 0-15,9-1 1 16,7-2-1-16,9-2 0 16,10-2 1-16,12-3-1 15,8-2 1-15,5-1 0 16,8-3 0-16,11-3 0 15,7-3 0-15,6 1 0 16,3-1 0-16,2 2 0 16,2-2 0-16,1 3 0 15,2-2-1-15,-7 2 0 0,0 3 1 16,-1-3-1-16,-3 3 0 15,-3-1 0-15,-5 0 0 16,-4-1 0-16,-5-1 1 16,-4 0-1-16,-6-3 0 15,-6-2 0-15,-12-2 0 16,-3-4 1-16,-11-3-1 15,-5-5 1-15,-11-3-3 16,-15 1 2-16,-10-5-2 16,-15-2 2-16,-14-3-1 15,-17-2 1-15,-12-4-1 16,-20-3 1-16,-12-7 1 0,-16 0 0 15,-17-1 0 1,-15 0 0-16,-16 3 0 0,-13 6 0 16,-18 8 0-16,-14 8 0 15,-21 11-1-15,-9 6 1 16,-3 9-2-16,-1 2 0 15,12 11-6-15,7-10-28 16,30 0-3-16,21-10 1 16,36 1-3-16</inkml:trace>
  <inkml:trace contextRef="#ctx0" brushRef="#br0" timeOffset="5056.5056">19535 8230 61 0,'41'-7'36'16,"-18"4"0"-16,-7 10-1 16,-28 1-23-16,1 22-3 15,-25 4-3-15,-3 18 0 16,-17 7-2-16,-8 11-1 15,-8 8 0-15,1 1 0 16,-2-2 0-16,7-4-2 16,9-12 1-16,9-11-4 15,18-10-2-15,4-23-25 16,26-17-8-16,0 0-1 0,26-27-1 15</inkml:trace>
  <inkml:trace contextRef="#ctx0" brushRef="#br0" timeOffset="5304.5304">19057 8411 101 0,'-11'5'39'0,"-3"-4"2"15,13 12-2-15,0 1-34 16,13 6-2-16,6 8 0 15,11 4-1-15,5 6 1 16,10 2-2-16,5 5 0 16,12-4 1-16,5-2-1 15,6-6-3-15,4-3-1 0,-2-17-9 16,7 6-25-16,-16-15-3 15,-2-2 1-15,-18-8-3 16</inkml:trace>
  <inkml:trace contextRef="#ctx0" brushRef="#br0" timeOffset="7214.7214">20298 6264 78 0,'0'0'37'0,"14"-17"-1"16,-14 17 2-16,0 0-32 15,5 20-1-15,-11 9-1 16,3 16 2-16,-11 1 0 16,3 4 2-16,2-4-4 15,10-11 1-15,22-30-1 16,24-29 0-16,38-43 0 15,42-32-2-15,45-28-4 16,28-30-8-16,38-1-20 16,-10-23-11-16,-5 14-3 15,-32 6 0-15,-37 27-1 0</inkml:trace>
  <inkml:trace contextRef="#ctx0" brushRef="#br0" timeOffset="10147.0146">9736 4919 54 0,'-21'-15'34'16,"3"16"0"-16,-9 4-1 15,-1 8-27-15,-9 2 0 16,2 10-1-16,-4-1 2 15,7 7-4-15,-2-4 1 16,11 1-2-16,8-5 0 16,7-5-2-16,11-6 2 15,13-8-2-15,10-6-2 16,7-4 4-16,7-4-3 15,2 1 3-15,0 1-3 16,-5 0 1-16,-5 6 1 16,-9 9-1-16,-10 9 3 0,-13 10-5 15,-11 10 5-15,-5 3-4 16,-7 1 3-16,0 3-2 15,-2-5-1-15,2-10-4 16,16-1-13-16,7-27-17 16,0 0-1-16,20-40-1 15,11 1-1-15</inkml:trace>
  <inkml:trace contextRef="#ctx0" brushRef="#br0" timeOffset="10387.0386">10081 4666 77 0,'-11'23'36'16,"3"1"0"-16,-7 7-1 16,-5 12-33-16,5 12 0 15,4 10-1-15,-4 7 1 16,0 10-1-16,0 3 0 15,0-3-3-15,4-2-2 16,-6-18-7-16,20-4-25 16,-11-18 1-16,11-10-1 15,-3-30 1-15</inkml:trace>
  <inkml:trace contextRef="#ctx0" brushRef="#br0" timeOffset="10665.0664">9969 5239 76 0,'-19'-15'36'0,"19"15"0"15,-12-4 1-15,12 4-31 16,0 0-2-16,10 10-1 16,3-9-1-16,5 1 1 15,1 0-1-15,2 3 0 16,2-2-1-16,0 2 0 15,-1 2 0-15,-3 0-1 16,-3-1 1-16,-2 2-1 16,-4 1-1-16,-10-9 0 15,16 18 0-15,-16-18-2 16,12 25-3-16,-12-25-15 15,3 23-16-15,-6-10 0 16,5 8-1-16,-5-6 1 16</inkml:trace>
  <inkml:trace contextRef="#ctx0" brushRef="#br0" timeOffset="11122.1121">10202 5265 78 0,'0'0'38'0,"0"23"-2"16,-5-10 0-16,5 5-32 15,-5 4-1-15,1 6 0 16,-3 2 0-16,-1 2-2 16,-3-2-1-16,3-3-1 0,2-2-2 15,1-11-4-15,13 1-23 16,-8-15-5-16,19-16-1 15,-3-12-1-15</inkml:trace>
  <inkml:trace contextRef="#ctx0" brushRef="#br0" timeOffset="11288.1287">10348 5089 89 0,'-14'11'34'0,"-5"0"2"15,5 4-4-15,2-4-33 16,-1-13-24-16,13 2-9 15,14-14 0-15,5-3-4 0,2-13 2 16</inkml:trace>
  <inkml:trace contextRef="#ctx0" brushRef="#br0" timeOffset="11544.1543">10578 4704 82 0,'-15'0'37'0,"6"10"0"15,-6-1-1-15,4 14-34 16,-1 8 0-16,0 17 0 16,-3 11 1-16,-3 16-2 15,-9 14 1-15,3 7-1 0,-3-1 1 16,5-8-3-16,7-4 1 15,4-19-6-15,16-9-8 16,3-31-23-16,20-14 0 16,6-28-1-16,14-8 1 15</inkml:trace>
  <inkml:trace contextRef="#ctx0" brushRef="#br0" timeOffset="11773.1772">10848 4708 82 0,'-7'12'38'0,"-12"11"-1"0,3 25 0 16,-11 8-32-16,1 13-2 16,-5 6 1-16,2 8-2 15,1-1 1-15,4-4-4 16,6-3-1-16,-1-21-20 15,19 0-16-15,-1-18 0 16,18-10-1-16,3-19 0 16</inkml:trace>
  <inkml:trace contextRef="#ctx0" brushRef="#br0" timeOffset="12220.2219">11154 5203 91 0,'0'0'37'0,"-5"10"0"16,3 9 0-16,-5-1-35 15,1 10 1-15,-6 3-2 16,0 8 1-16,-1 2-1 16,2 0 1-16,-2-4-1 15,4-3 0-15,3-9-1 16,6-8 1-16,0-17-1 15,15 7 2-15,-1-20-1 16,3-4 0-16,2-7 0 16,2-4 0-16,-2-3 1 0,-1 0-1 15,-4 2 0-15,-2 7 0 16,-4 4 0-16,-2 7-1 15,-6 11 0-15,0 0-1 16,7 11-1-16,-7 0-1 16,4 11-1-16,0-3-1 15,8 7-1-15,-2-9-5 16,18 10-13-16,-8-19-14 15,13 1 0-15,-1-12 1 16,6-3 1-16</inkml:trace>
  <inkml:trace contextRef="#ctx0" brushRef="#br0" timeOffset="12528.2527">11571 5291 76 0,'-17'-14'38'16,"6"25"0"-16,-12 0 0 16,7 13-28-16,-9 0-3 15,6 10-2-15,3-2-2 16,5 1 1-16,8-2-2 15,10-3 0-15,7-11-1 16,6-4 1-16,5-8-1 16,4-9-1-16,-2-7 1 15,0-7 0-15,-1-8-1 16,-8-4 1-16,-3-6-1 15,-3-4-1-15,-5 1 0 16,-4 2 0-16,-3 4-1 16,-3 6 0-16,-2 9-1 15,-2 5-2-15,7 13-1 16,0 0-6-16,0 0-25 0,0 0 0 15,21 5-1-15,-6-13 0 16</inkml:trace>
  <inkml:trace contextRef="#ctx0" brushRef="#br0" timeOffset="12724.2723">12020 4910 80 0,'-15'21'37'0,"1"13"0"15,-11 8 1-15,9 16-34 16,-6 10 0-16,6 8-2 15,-1 6-1-15,6-4-2 16,5-3-2-16,0-15-10 16,14-4-24-16,-5-15 0 0,4-9 0 15,-4-20 0-15</inkml:trace>
  <inkml:trace contextRef="#ctx0" brushRef="#br0" timeOffset="12889.2888">11854 5370 87 0,'-12'-40'40'0,"-3"-3"-1"16,10 12 2-16,-6-1-27 15,15 4-10-15,8 5-1 16,8 1-4-16,9 8-4 16,0-12-20-16,22 18-15 15,-3-6 1-15,18 10-2 16,-3-1 1-16</inkml:trace>
  <inkml:trace contextRef="#ctx0" brushRef="#br0" timeOffset="13476.3475">12651 5321 77 0,'0'0'36'0,"5"-14"0"16,-5 14 0-16,-19-6-30 16,0 9-4-16,-9 4 1 15,-1 7 1-15,-6 6-1 16,-3 6 1-16,-2 1 0 15,5 7 0-15,3-2-1 16,10-1 1-16,9-6-2 16,13-5 0-16,14-11 0 15,10-10-1-15,16-14 1 16,9-7-1-16,8-16 1 15,5-7-1-15,0-10 0 0,1-8 0 16,-9 0-2-16,-2-2 2 16,-12 4-2-16,-8 5 2 15,-10 8-2-15,-9 10 1 16,-12 14-1-16,-1 24 1 15,-28-1 0-15,-2 23 0 16,-4 16 2-16,-1 11-2 16,1 10 0-16,2 5-1 15,8 0 0-15,10-4-2 16,17-4-2-16,6-18-5 15,28 2-24-15,-3-25-7 16,17-2 1-16,-5-18-1 16</inkml:trace>
  <inkml:trace contextRef="#ctx0" brushRef="#br0" timeOffset="14301.43">13119 5279 94 0,'-26'-14'38'16,"10"22"2"-16,-15-1-1 15,5 13-35-15,-4 3 0 16,2 9 0-16,3 3-2 15,4 3 1-15,7-2-2 16,7-2 1-16,11-5-2 16,8-7 1-16,9-9-1 15,9-10 0-15,5-11 0 16,3-7 0-16,-1-7 0 15,-3-7 0-15,-1-3 0 16,-9-3 0-16,-5 1 0 16,-9 2 1-16,-5 3-1 0,-1 4 0 15,-6 6 1-15,-1 3-1 16,3 16 0-16,-7-15 0 15,7 15 0-15,0 0 1 16,14 2-1-16,-2 2 0 16,-2 1 0-16,9 2 1 15,-5 1-1-15,4 1 1 16,-2 1-1-16,-2 1 2 15,-1 1-2-15,-4 3 1 16,-4 3 0-16,-9 4 0 16,0 7-1-16,-9 3 0 15,-5 6 0-15,-4-1 1 16,0 1-1-16,1-5 0 0,3-5 0 15,4-6 0-15,14-22 0 16,0 0 1-16,32-24-1 16,0-8 0-16,10-13 1 15,4-7-1-15,9-6 1 16,-1 1-1-16,0 1 1 15,-8 9-1-15,-9 12 0 16,-6 10 0-16,-10 15 0 16,-11 14 0-16,-9 12 0 15,-5 10 0-15,-5 5 0 16,0 1 0-16,5 0 0 15,3 0 0-15,9-10 0 16,7-11 0-16,9-8 0 16,5-8 0-16,4-10 1 0,2-7-1 15,0-6 0-15,-4-3 1 16,-6 0-1-16,-8 1 1 15,-8 2-1-15,-9 7 0 16,-9 10 1-16,-8 10-1 16,-11 10 0-16,-1 13 1 15,-5 9-1-15,5 6 1 16,2 3-1-16,9 4 2 15,11-2-2-15,11-7 0 16,18-5-4-16,7-15-2 16,21 2-7-16,-10-28-9 15,25 12-14-15,-13-19-9 16,7-2 1-16,-5-13-1 15</inkml:trace>
  <inkml:trace contextRef="#ctx0" brushRef="#br0" timeOffset="15279.5278">10783 3886 97 0,'-4'39'40'16,"1"16"1"-16,-11-15-2 16,6 7-36-16,5-15 0 15,19-17-1-15,23-38 1 16,34-35-1-16,43-39-3 15,33-45-9-15,50-9-27 16,6-29-3-16,11 2-1 16,-16 3-3-16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1T01:21:36.531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6805 5739 38 0,'0'0'29'0,"-1"-15"3"16,1 15-1-16,-11-18-20 15,11 18-2-15,-6-20-3 16,6 20-1-16,-3-21-1 16,3 21 1-16,2-13-2 15,-2 13 0-15,0 0 0 0,2 33 1 16,-6-1 1-16,2 11-1 15,-4 3 1-15,4 4 0 16,-1-6 0-16,11-6-1 16,7-22 0-16,22-29 2 15,23-34-5-15,26-28 1 16,20-31-1-16,25-21 1 15,19-16-4-15,5-14-4 16,4 12-30-16,-25 8-5 16,-15 30 2-16,-33 19-2 15</inkml:trace>
  <inkml:trace contextRef="#ctx0" brushRef="#br0" timeOffset="1548.1548">2851 6727 76 0,'-7'-17'33'0,"-6"4"-2"15,-6 1 1-15,-4 11-27 0,-6-3 0 16,-1 15 1-16,-8-1 0 15,3 14 0-15,-8 4-1 16,7 8 0-16,2 4-1 16,8 6-2-16,4 2 0 15,15 2-1-15,9-1-1 16,12-6 0-16,12-3 1 15,10-9-1-15,7-9 1 16,8-12 0-16,1-11 0 16,2-12 0-16,-2-12 0 15,-4-9 0-15,-9-11 1 16,-8-8-2-16,-10-6 2 15,-11 1-3-15,-13-2 1 16,-14 2 0-16,-8 10 0 16,-7 7-2-16,-11 14 1 0,-4 12 0 15,-3 15-1-15,2 9 0 16,11 14-4-16,6-2-6 15,22 13-25-15,4-7 2 16,23 3-1-16,7-11-1 16</inkml:trace>
  <inkml:trace contextRef="#ctx0" brushRef="#br0" timeOffset="1921.1921">3327 6854 92 0,'9'14'34'15,"-9"-14"0"-15,-4 26 0 0,-3-13-29 16,4 12 1-16,-9 1-2 16,5 10 1-16,-9-2-1 15,3 7-1-15,0-4-1 16,-1 1 1-16,3-8-2 15,1-5 1-15,2-8-1 16,8-17 0-16,0 0 1 16,0 0-1-16,15-33 0 15,1 0 0-15,5-10 0 16,3-2 0-16,1-6 0 15,2 3-1-15,0 5 0 16,-4 8-1-16,-2 11 0 16,-1 9-1-16,2 14-3 15,-7 2-1-15,11 18-7 16,-11-7-23-16,18 10-3 0,-4-6 2 15,13 7-1-15</inkml:trace>
  <inkml:trace contextRef="#ctx0" brushRef="#br0" timeOffset="2328.2328">3924 7002 75 0,'0'0'35'16,"-26"-24"0"-16,11 16 1 15,-11-10-24-15,6 15-3 16,-8-2-2-16,3 16 0 15,-5 4-1-15,7 11-2 16,-5 5-2-16,5 5 1 16,3 3-1-16,9 0-1 0,6-4 0 15,8-8 0-15,13-10 0 16,4-10-1-16,12-12 1 15,6-8-1-15,6-11 1 16,-1-5 0-16,0-6 0 16,-4 0-1-16,-7-2 1 15,-4 6-1-15,-12 7 1 16,-6 2-1-16,-10 8 0 15,0 14 0-15,-14 1 0 16,3 13-1-16,-2 10 0 16,-3 4 1-16,5 4-1 15,0 5-1-15,9 1-1 16,3-7-2-16,12 0-3 0,-1-22-18 15,21-1-13-15,-2-19 1 16,16-6-1-16,-4-16 1 16</inkml:trace>
  <inkml:trace contextRef="#ctx0" brushRef="#br0" timeOffset="2554.2554">4465 6528 100 0,'-11'-7'37'0,"0"20"1"16,-10 7-2-16,3 19-30 15,-5 8-1-15,3 10-1 16,-1 9-1-16,-1 5 0 16,8 0-1-16,5-8-1 0,6-1-4 15,3-16-2-15,16-8-1 16,-1-24-8-16,18-6-22 15,0-24-2-15,7-10 1 16,-3-15 0-16</inkml:trace>
  <inkml:trace contextRef="#ctx0" brushRef="#br0" timeOffset="2756.2756">4652 6631 94 0,'-5'-32'36'16,"3"21"-2"-16,-10 5 3 16,11 21-29-16,-14 7-1 15,3 16-3-15,-3 9 0 16,3 9-1-16,-3 8-1 15,1 4 0-15,3 0-2 0,4-5-2 16,7-5-3-16,5-16-4 16,18-3-27-16,-3-22-2 15,16-3 0-15,-1-21 0 16</inkml:trace>
  <inkml:trace contextRef="#ctx0" brushRef="#br0" timeOffset="3230.323">4906 6980 104 0,'-21'9'38'0,"6"12"0"16,-10-5-2-16,9 11-32 16,1-2-1-16,8 3 0 15,5-1-1-15,8-2 0 0,5-7-2 16,8-4 1-16,2-7 0 15,6-6 0-15,0-9-1 16,1-6 1-16,-3-8-1 16,0-4 0-16,-3-6 1 15,-3 1-2-15,-4 0 1 16,-1 4-1-16,-5 9 0 15,-9 18 0-15,12 3-1 16,-13 21 1-16,-1 22 0 16,-7 15 0-16,-1 13 0 15,-2 13 1-15,-1 5 0 16,-2 0 1-16,1-7 0 15,1-8 0-15,-1-17 0 16,4-14 1-16,0-16-1 0,3-18 0 16,7-12 0-16,-4-25 0 15,3-10 0-15,3-12-1 16,1-9 1-16,2-13-1 15,4-7 0-15,5-1-1 16,1 4 0-16,0 5-1 16,7 12-5-16,-3-2-14 15,11 22-17-15,-2 7-1 16,11 16 0-16,2-1-1 15</inkml:trace>
  <inkml:trace contextRef="#ctx0" brushRef="#br0" timeOffset="4071.4071">6212 6906 79 0,'0'0'36'0,"-19"-1"-1"0,0 15 1 15,-17 4-30-15,6 16 1 16,-8 2-2-16,5 10 0 15,0-4 0-15,8 6-1 16,9-7-1-16,12-1 0 16,9-12-1-16,14-9-1 15,12-11 0-15,9-11 0 16,7-10-1-16,6-7 1 15,-1-7-1-15,-2-7 0 16,-6-2 1-16,-10-1-1 16,-13 1 0-16,-10 3 0 15,-13 4 1-15,-4 5-1 16,-8 4 1-16,-2 6-1 15,1 5 0-15,3 6 0 0,12 3 1 16,0 0-1-16,0 0 1 16,15 3 0-16,9-3-1 15,3 3 1-15,2-2-1 16,4 1 1-16,2 1-1 15,-5 3 1-15,-5 5-1 16,-5 4 1-16,-7 5-1 16,-9 7 0-16,-6 4 1 15,-5 1-1-15,-8 3 1 16,-2-2-1-16,-1-3-1 15,2-3 2-15,2-10-1 16,8-5 0-16,6-12 0 16,10-15 0-16,5-8 0 15,10-10 1-15,3-5 0 16,3-6-1-16,-1 1 1 0,0 1 0 15,-5 8 0-15,-3 6-1 16,-7 11 1-16,-15 17-1 16,10 1 1-16,-10 16-1 15,-3 10-1-15,-2 1 0 16,3 7 0-16,1 0-2 15,6-2-2-15,5-10-3 16,17 0-10-16,-5-26-10 16,20-3-12-16,-1-21 1 15,12-4-2-15,-3-17 3 16</inkml:trace>
  <inkml:trace contextRef="#ctx0" brushRef="#br0" timeOffset="4274.4274">7199 6552 98 0,'0'0'37'0,"-25"-8"3"16,7 30 0-16,-11 8-31 15,4 13-4-15,-4 6-2 16,6 10-1-16,-2 4 0 16,9 1-1-16,6 0-2 15,5-5-1-15,13-6-3 16,4-12-2-16,17-1-16 15,-5-24-17-15,15-5 1 16,-1-19 0-16,7-5 1 16</inkml:trace>
  <inkml:trace contextRef="#ctx0" brushRef="#br0" timeOffset="4763.4763">7354 6932 105 0,'-8'-17'39'0,"8"17"1"16,-22-4-2-16,6 19-32 16,0 3-2-16,3 10-2 15,3 2 0-15,3 2 0 16,4 2-1-16,8-3 0 15,3-7-1-15,11-10 1 16,5-11 0-16,6-10-1 16,3-11 1-16,4-10 0 15,-1-5 0-15,4-5 0 16,-2-4-1-16,-4 3 1 15,-6 6-1-15,-4 6 0 16,-8 12 0-16,-16 15 0 16,12 9 0-16,-16 21 0 0,-6 19 0 15,-7 14-2-15,-1 18 2 16,-4 8-1-16,-1 5 1 15,-1 8 0-15,-1-5 0 16,1-6 0-16,-3-15 1 16,7-13 0-16,-4-14 0 15,2-17-1-15,0-17 0 16,3-19 0-16,0-16 1 15,4-16-1-15,3-14 0 16,4-10 0-16,8-10 0 16,8-4 1-16,8 2-1 15,3 2 0-15,11 8-1 16,5 3 0-16,11 14-4 15,1 0-6-15,21 20-6 0,-15-13-9 16,26 22-9-16,-9-10-5 16,10 8-2-16,-6-4 2 15</inkml:trace>
  <inkml:trace contextRef="#ctx0" brushRef="#br0" timeOffset="4913.4913">8221 7035 123 0,'-15'19'43'15,"-13"-15"-1"-15,8 2-2 16,-6-14-43-16,1-7-10 15,25 15-9-15,-14-33-9 16,20 14-13-16,4-6 1 16,13-4-2-16,3-1 3 15</inkml:trace>
  <inkml:trace contextRef="#ctx0" brushRef="#br0" timeOffset="8825.8825">2099 8312 61 0,'0'0'32'0,"4"-13"-1"15,-4 13-2-15,0 11-22 16,-4 4-2-16,6 15 1 16,-8 5-3-16,4 13 0 15,-5 6-2-15,5 5 1 16,-3 1-1-16,0-2 0 0,3-7-1 15,1-8-3-15,8-11-1 16,-5-19-16-16,13-7-11 16,0-16 0-16,4-7-2 15,-3-15 0-15</inkml:trace>
  <inkml:trace contextRef="#ctx0" brushRef="#br0" timeOffset="9171.9171">2094 8319 85 0,'-14'-6'34'15,"14"6"-1"-15,-15 4 3 16,15-4-29-16,14 4-3 16,6-4 0-16,8-6-1 0,10 1 0 15,5-6-1-15,9 0 0 16,3-2 0-16,3 3-2 15,-6 3 1-15,-2 8 0 16,-9 9-1-16,-13 13 1 16,-15 12 0-16,-13 11 0 15,-15 9-1-15,-14 8 1 16,-9 1-1-16,-6 1 0 15,-4-4 0-15,1-8 1 16,5-9-2-16,4-12-1 16,12-10-1-16,4-13-2 15,12-5-4-15,1-24-12 16,16 5-16-16,3-13 0 15,12 2 0-15,3-10 1 16</inkml:trace>
  <inkml:trace contextRef="#ctx0" brushRef="#br0" timeOffset="9870.987">2750 8478 70 0,'15'-1'35'0,"-15"1"0"15,0 0 1-15,0 0-25 16,0 0-3-16,-19 7-2 15,10 9-1-15,-7 0-1 16,2 11-1-16,-5 4-1 16,4 3 0-16,0 3 0 15,4 1-1-15,6-2 0 16,5-5 1-16,9-6-2 0,10-10 1 15,5-10-2-15,5-8 1 16,8-11-1-16,1-8 1 16,3-7-1-16,-5-4 0 15,-3-3 0-15,-8 0 0 16,-9 0 0-16,-7 6 1 15,-6 5 0-15,-9 4 0 16,-6 9 1-16,-2 3 0 16,-3 5 0-16,3 4 0 15,4 2 0-15,10-2 0 16,-5 11-1-16,5-11 1 15,22 6-1-15,-1-3 1 16,2-1-1-16,5 2 1 16,1-1 0-16,-1 2-1 15,-4 2 1-15,-1 3 0 0,-4 6-1 16,-8 1 1-16,-4 6 0 15,-7 2-1-15,-3 2 1 16,-4 2-1-16,-3-4 0 16,0-1 0-16,1-7 0 15,3-3 0-15,6-14 0 16,0 0 0-16,18-15 0 15,2-8 0-15,3-8 1 16,7-5-1-16,1-3 1 16,2 0 0-16,-3 3 0 15,-4 7-1-15,-5 8 1 16,-5 11 0-16,-16 10 0 0,14 12-1 15,-14 8 0-15,-1 6 0 16,-2 7-2-16,3-2 0 16,6 5-3-16,2-11-3 15,12 7-11-15,-6-21-13 16,17 0-8-16,-5-14 1 15,8-1 0-15</inkml:trace>
  <inkml:trace contextRef="#ctx0" brushRef="#br0" timeOffset="10221.022">3616 8611 89 0,'-6'19'37'16,"-3"-6"0"-16,10 4 1 15,-1-17-31-15,13 12-3 0,2-15-1 16,7-2 0-16,2-9 0 15,3 0-1-15,0-8-1 16,1-1 1-16,-9-2-1 16,-1-1 0-16,-10 2 0 15,-8 4 0-15,-8 5-1 16,-5 7 1-16,-8 7-1 15,-4 9 1-15,-6 10-1 16,2 7 1-16,0 8-1 16,4 4 1-16,5 2 0 15,9 0-1-15,7-3 0 16,12-8-1-16,11-5-3 15,6-15-5-15,30 3-12 16,-3-21-18-16,23-1 0 0,4-12-3 16,14-3 2-16</inkml:trace>
  <inkml:trace contextRef="#ctx0" brushRef="#br0" timeOffset="10789.0788">4349 8684 92 0,'0'0'38'16,"0"0"-1"-16,0 0 1 15,0 0-35-15,0 0-2 16,21-2-2-16,-1-7-1 16,12 5-8-16,-5-11-25 15,19 4-1-15,1-8 0 16,11 2-1-16</inkml:trace>
  <inkml:trace contextRef="#ctx0" brushRef="#br0" timeOffset="10997.0996">5049 8459 90 0,'-8'22'37'0,"-10"-1"0"16,6 11 1-16,-2-2-34 15,5 7-1-15,-4 0-1 16,6 1-1-16,5-2 0 15,-1-6-5-15,14 0-14 16,-11-30-19-16,30 13 0 16,-9-26-2-16,8-7 1 15</inkml:trace>
  <inkml:trace contextRef="#ctx0" brushRef="#br0" timeOffset="11424.1423">5100 8236 91 0,'-18'1'37'0,"6"8"-1"15,2-2 1-15,19 3-35 16,0 0 0-16,10 1 0 16,4-2 0-16,2 5 1 15,2-1-1-15,2 5 0 16,-7 3 0-16,-2 8 1 15,-10 4-2-15,-3 9 1 16,-10 4 0-16,-4 5 0 0,-7-3-1 16,2 0 0-16,-2-7 0 15,1-9-1-15,8-12 1 16,5-20 0-16,18-7-1 15,10-21 0-15,7-12 0 16,9-6 1-16,4-8-1 16,5-1 1-16,-5 5-1 15,-5 8 0-15,-6 12 1 16,-11 16 0-16,-9 19-1 15,-8 11 0-15,-9 13-2 16,-2 6-2-16,4 8-5 16,-10-10-12-16,21 13-9 15,-11-20-11-15,17 1 0 16,-2-18-1-16,18-5 2 0</inkml:trace>
  <inkml:trace contextRef="#ctx0" brushRef="#br0" timeOffset="12124.2123">6471 8176 82 0,'6'-14'37'15,"-6"14"-1"-15,-5 10 1 16,-2 5-33-16,-1 4-1 16,2 10 1-16,-1 5-1 15,1 14 0-15,-2 2-1 16,5 9 1-16,-3 2-1 15,3-1 0-15,2-2-1 16,1-6 0-16,-1-11 0 0,3-9 0 16,1-8 0-16,4-12 0 15,-7-12-1-15,15-11 1 16,-6-11 0-16,4-7-1 15,-1-8 0-15,5-4 0 16,0-6 1-16,2 5-1 16,1 1 0-16,0 9 0 15,0 7 0-15,-2 9 0 16,2 11 0-16,0 8 0 15,1 8 0-15,-6 8 0 16,0 6 0-16,-1 2 0 16,-7 4 1-16,-5 2-1 15,-4 1 0-15,-8-3 1 0,-6-1-1 16,-6-5 0-16,-2-3 0 15,-3-9-2-15,0-1-1 16,1-13-2-16,10-2-5 16,-5-21-9-16,25 10-9 15,-1-19-11-15,13 4 1 16,4-11 0-16,10 6 2 15</inkml:trace>
  <inkml:trace contextRef="#ctx0" brushRef="#br0" timeOffset="12894.2893">7084 8431 67 0,'18'4'37'0,"-18"-4"-1"0,10 3 1 16,-10-3-27-16,-11 1 0 15,-6 1-4-15,2 10 0 16,-10 3-2-16,1 9 0 15,-5 2 0-15,0 10-1 16,-1-1 0-16,8 3 0 16,3-3-1-16,10 0-1 15,11-8 0-15,11-9 0 16,13-10-1-16,9-8 0 15,7-11 0-15,4-8-1 16,1-7 1-16,-1-10 0 16,-4-2 0-16,-10-5-1 15,-10 2 1-15,-9 0 0 16,-9 8 1-16,-8 3-1 0,-9 9 0 15,-2 7 0-15,-6 7 0 16,-2 8 0-16,2 9 0 16,4 4 0-16,4 3 0 15,6 1 0-15,11 2 0 16,8-1 0-16,11-4-1 15,11-2 2-15,8-7-1 16,5-4 1-16,4-3-1 16,1-4 0-16,-3-1 1 15,-5-4 0-15,-10 1-1 16,-10 2 0-16,-11-2 1 15,-13 9-1-15,0 0 1 16,-19 1-1-16,-4 11 0 16,-5 6 1-16,-4 6-1 15,-1 5 0-15,2 7 0 0,4 2-1 16,9 1 1-16,5-1 1 15,13-3 0-15,9-6-1 16,12-10 2-16,7-6-1 16,7-11-1-16,4-9 0 15,3-9 1-15,-5-6-1 16,-3-10-1-16,-10-2 1 15,-7-4-1-15,-6 3 1 16,-11-1 0-16,-8 6 0 16,-6 3 0-16,-3 8 0 15,-1 6 0-15,3 6-1 16,4 7 0-16,11 0-1 15,0 0-2-15,0 0-2 16,35 16-5-16,-12-27-7 0,28 10-4 16,-15-26-4-16,24 9 0 15,-18-21-5-15,10 2-7 16,-11-7 3-16</inkml:trace>
  <inkml:trace contextRef="#ctx0" brushRef="#br0" timeOffset="13093.3092">7979 8086 99 0,'0'0'37'0,"-15"-5"3"16,10 20-3-16,-7 6-34 15,7 11-1-15,-1 12 0 16,1 9-1-16,-1 12 0 16,2 3-1-16,0 3 0 15,0 1 0-15,3-2-2 0,1-9-1 16,4-3-3-16,-6-27-15 15,22 1-11-15,-9-25-6 16,15-7-1-16,-4-17 2 16</inkml:trace>
  <inkml:trace contextRef="#ctx0" brushRef="#br0" timeOffset="13363.3362">8139 8432 92 0,'-5'-15'38'16,"-12"2"2"-16,3 15-1 15,-12 2-30-15,3 12-4 16,-1 1-1-16,3 11-1 15,-2-3 0-15,5 5-1 16,4 0 1-16,6-1-2 0,7-3 1 16,6-6-2-16,9-4 1 15,4-5 0-15,10-5-1 16,4-5-1-16,7-5-1 15,5-5-1-15,2 2-3 16,2-12-7-16,15 12-7 16,-16-23-5-16,16 17-4 15,-16-14-11-15,7 6-1 16,-9-8 3-16</inkml:trace>
  <inkml:trace contextRef="#ctx0" brushRef="#br0" timeOffset="13694.3693">8653 8358 103 0,'-32'1'40'15,"-2"13"2"-15,-9-6-2 0,6-3-36 16,-5 14 0-16,9 3-2 16,3 1-1-16,6 1 1 15,12 0-1-15,12-6-1 16,11-4 0-16,12-4 0 15,10-6 1-15,3-3-1 16,5-1 0-16,-2-2 0 16,-6 0 0-16,-1 2 0 15,-12 6 1-15,-10 7 0 16,-10 5-1-16,-10 4 1 15,-7 4 0-15,-4 1-1 16,-2 2-1-16,0-4-1 16,5 1-5-16,2-17-8 15,23 8-5-15,-7-17-5 0,34-4-5 16,-9-14-9-16,23 3-2 15,2-9 1-15</inkml:trace>
  <inkml:trace contextRef="#ctx0" brushRef="#br0" timeOffset="13851.385">9012 8631 118 0,'-9'19'44'0,"-13"-16"-1"16,10 4-3-16,-2-8-41 16,4-6-5-16,10 7-10 15,-4-13-6-15,18 16-5 16,-18-19-11-16,14 9-5 15,-2-5-2-15,3-1 4 0</inkml:trace>
  <inkml:trace contextRef="#ctx0" brushRef="#br1" timeOffset="23285.3283">6446 12588 16 0,'-7'-20'28'0,"7"20"1"16,0 0 1-16,3 24-19 15,7 28-4-15,4 13-2 16,7 24 1-16,2 14-1 16,11 24 0-16,-3 10-1 15,8 15 1-15,-5-6-2 16,4-3 1-16,-7-20-1 15,1-10-1-15,-10-27 0 16,0-21-1-16,-10-30 1 16,1-27-2-16,-8-24 2 15,-4-24-1-15,-9-26 1 16,-6-21-1-16,-4-15 0 0,-5-18 0 15,-6-12 0-15,-2-3 1 16,-4-2-2-16,2 7 0 16,1 18 0-16,5 18 0 15,5 19 0-15,8 24 1 16,9 28-1-16,5 23 0 15,28 42 0-15,4 16 1 16,16 19-2-16,16 17 1 16,13 13 0-16,9 12 0 15,11 1 0-15,5-4 0 16,6-6 0-16,1-13 0 15,-5-16 0-15,-10-16 2 16,-11-22 0-16,-10-23 0 16,-20-28 0-16,-12-26 0 0,-19-34 0 15,-15-29 0-15,-20-29 0 16,-12-18-1-16,-17-19-1 15,-8-7 0-15,-9 1-1 16,-2 13 1-16,-1 20-2 16,2 23 0-16,14 34-4 15,-2 16-18-15,23 40-12 16,5 19 1-16,18 32-4 15,10 9 2-15</inkml:trace>
  <inkml:trace contextRef="#ctx0" brushRef="#br1" timeOffset="23699.3697">8100 12790 60 0,'-24'53'38'16,"-5"3"-1"-16,4 16 1 16,-4 0-33-16,18 8-1 15,7-8 0-15,16 3-1 16,9-16 0-16,12-9-1 15,7-20 0-15,10-22-1 16,4-20 0-16,4-20 1 16,-4-19-1-16,-7-13 0 0,-9-11 0 15,-9-4 0-15,-12 1 0 16,-16 5 0-16,-15 5 0 15,-14 11-1-15,-13 10 0 16,-7 12-1-16,-1 12 1 16,-4 7-1-16,5 7 0 15,6 3-1-15,13 2-2 16,9-12-4-16,24 4-17 15,5-26-13-15,16-7 0 16,3-20-1-16,16-10 1 16</inkml:trace>
  <inkml:trace contextRef="#ctx0" brushRef="#br1" timeOffset="23898.3896">8615 11541 83 0,'12'35'40'15,"-8"16"-3"-15,5 30 1 16,-1 19-37-16,11 21 0 15,5 17 0-15,6 10-2 16,3 3 1-16,0 2-3 16,4-7-1-16,-4-21-2 15,7-7-21-15,-15-36-12 16,-1-22 0-16,-10-29 1 15</inkml:trace>
  <inkml:trace contextRef="#ctx0" brushRef="#br1" timeOffset="24081.4079">8612 12531 86 0,'-29'-26'41'16,"21"12"0"-16,6-6 0 16,18 5-36-16,10-11-4 15,8-13-2-15,22-13-1 16,8-20-7-16,28 4-22 15,0-18-9-15,15 5 0 16,-1-3-1-16</inkml:trace>
  <inkml:trace contextRef="#ctx0" brushRef="#br1" timeOffset="24668.4666">10421 11853 63 0,'-44'-8'38'15,"-8"2"0"-15,5 14 0 16,-10 6-24-16,6 25-11 0,3 16 0 15,10 18 0-15,6 12-1 16,11 10 2-16,12 1-2 16,13-7 0-16,12-19 0 15,14-23 0-15,13-34 0 16,9-37 0-16,7-39 0 15,4-33-2-15,2-29 2 16,-3-19-1-16,-3-16 0 16,-7-7 0-16,-12 4-1 15,-11 12 1-15,-15 16 0 16,-12 17 1-16,-15 25-1 15,-9 24 0-15,-7 31 0 16,-6 30 0-16,1 32-1 16,2 30 1-16,9 35-2 15,8 26 1-15,10 20 0 16,11 13-2-16,13 3 1 0,12-7-2 15,15-15 0-15,9-26-3 16,19-20-5-16,-7-47-14 16,22-15-15-16,-11-33 0 15,9-17-1-15,-13-25 3 16</inkml:trace>
  <inkml:trace contextRef="#ctx0" brushRef="#br1" timeOffset="25328.5326">11147 11612 79 0,'-41'-7'40'16,"-7"7"-2"-16,5 18 4 15,-6 0-35-15,17 15-1 0,5 7-3 16,13 5-1-16,7 3 0 16,12 6-2-16,7-3 1 15,13-1-2-15,6-9 2 16,9-9-2-16,4-12 1 15,4-15 1-15,2-16-1 16,-2-16 0-16,-2-11 0 16,-10-14 0-16,-5-4-1 15,-6-3 2-15,-10 3-2 16,-12 2 2-16,-8 5-1 15,-6 10 1-15,-5 7-1 16,-2 12 1-16,-3 4-1 16,4 3 0-16,2 4 1 15,15 9-1-15,-10-19 1 16,19 6 0-16,7-3-1 0,11-4 1 15,10 2-1-15,3-1 1 16,8 4 0-16,0 6-1 16,0 11 0-16,-4 11 1 15,-5 11-1-15,-5 12 2 16,-10 10-1-16,-6 13 1 15,-10 4-1-15,-4 4-2 16,-5-2 2-16,0-8-1 16,-4-12 0-16,2-13-2 15,3-22 3-15,5-23-3 16,4-24 2-16,7-18 1 15,6-16-1-15,0-15 0 16,5-6 0-16,-1 0 1 16,-1 6-1-16,-1 13 1 0,-4 15-1 15,-6 20 0-15,-2 22 0 16,-12 16 0-16,14 38 0 15,-9 9 0-15,-3 10 0 16,5 4-1-16,-1 3 0 16,7-6-1-16,9-4-3 15,-1-25-7-15,21-1-10 16,-9-33-8-16,22-1-3 15,-10-26-8-15,9-7 0 16,-10-17 0-16</inkml:trace>
  <inkml:trace contextRef="#ctx0" brushRef="#br1" timeOffset="25701.5699">12308 11180 90 0,'-11'32'39'15,"-1"-9"0"-15,14 1 0 16,-1-5-36-16,14-13-2 15,9-11 0-15,10-8 1 16,3-10-1-16,4-4 0 16,-2-8 0-16,-3-3 0 15,-6 0 0-15,-8 2 1 16,-9 1-1-16,-12 7 1 15,-11 3 0-15,-10 12 0 16,-8 9-2-16,-6 13 2 16,-7 11-2-16,1 12 0 15,0 14 1-15,5 11-2 0,11 5 2 16,9 4-1-16,10-4 1 15,12-7 0-15,14-12-1 16,16-21-2-16,16-17-3 16,9-34-11-16,29-5-11 15,-6-31-9-15,14-3-5 16,1-17-2-16,9 0 2 15</inkml:trace>
  <inkml:trace contextRef="#ctx0" brushRef="#br1" timeOffset="26388.6386">13490 10864 94 0,'-16'17'38'0,"-2"5"0"15,5 17-1-15,1 8-36 16,7 9-1-16,6 3 1 16,7 5 0-16,7-5 1 15,8-5-1-15,8-16 1 16,11-12 0-16,6-23 0 16,5-19-2-16,0-17 1 15,0-15-1-15,-5-11 2 16,-5-3 0-16,-8-5 0 15,-10 2-1-15,-10 3 1 16,-9 7-1-16,-7 10 0 16,-2 9 1-16,-2 14-2 15,5 22 0-15,0 0 0 16,-9 21-1-16,15 27 0 0,6 21-1 15,3 19 1-15,6 17 0 16,2 13 1-16,1 9 0 16,-3 1 1-16,-3 2-2 15,-7-5 3-15,-4-9-1 16,-12-12 1-16,-8-14-1 15,-7-16-1-15,-9-18-1 16,-8-21 0-16,-6-24 0 16,-3-22-2-16,-5-26-1 15,2-16-3-15,-2-31-5 16,20-2-9-16,-11-23-9 15,28 5-9-15,1-4-2 16,23 8 1-16</inkml:trace>
  <inkml:trace contextRef="#ctx0" brushRef="#br1" timeOffset="26805.6803">14315 10981 90 0,'20'15'37'0,"-20"-15"2"15,28 12 1-15,-13-14-38 16,7-6 1-16,7-14 0 16,6-7 1-16,4-15-1 15,3-3 0-15,0-14-1 16,0-2 1-16,-8 1-2 0,-5 2-1 15,-13 5 1-15,-8 9-1 16,-13 9 0-16,-8 14 1 16,-14 16-1-16,-7 17 1 15,-5 17 1-15,-4 15 0 16,-3 16-1-16,5 11 1 15,6 5-2-15,11 1 0 16,11-4 1-16,17-11-2 16,16-15 0-16,17-18-1 15,16-24 1-15,13-20 0 16,15-23-1-16,7-25-3 15,19-11-8-15,-15-31-9 16,16 8-6-16,-23-21-9 16,0 5-3-16,-20-8-1 15,-12 8 3-15</inkml:trace>
  <inkml:trace contextRef="#ctx0" brushRef="#br1" timeOffset="26988.6986">15305 9743 109 0,'-17'59'41'0,"-4"16"1"15,11 24-4-15,-8 2-35 16,12 18-1-16,6 3-1 15,7-1 0-15,2 1-3 16,4-14-1-16,8-9-4 16,-6-25-6-16,16-6-15 15,-18-33-13-15,9-15 1 16,-11-21-1-16,1-12 1 15</inkml:trace>
  <inkml:trace contextRef="#ctx0" brushRef="#br1" timeOffset="27183.7181">15075 10452 118 0,'-21'-10'43'0,"21"10"1"16,0 0-1-16,39-16-40 16,6-11 1-16,16-9-4 15,13-7 0-15,9-11-3 16,14 4-6-16,-5-18-8 15,20 23-8-15,-22-16-10 16,13 20-8-16,-10-3-2 16,5 11 2-16</inkml:trace>
  <inkml:trace contextRef="#ctx0" brushRef="#br1" timeOffset="31228.1225">2695 9000 61 0,'11'4'33'16,"1"-7"-2"-16,4-5-2 15,7 1-20-15,-1-5-6 16,7 0-1-16,1 0 1 16,5 2-2-16,3 2 0 15,0 4-1-15,8 3 0 16,2 3 0-16,0 5 0 15,9 1 1-15,3 1-1 16,6 0 0-16,2-2 1 16,7 0 0-16,1-5-1 15,7 0 1-15,6-7 0 16,7 1-1-16,4-2 1 0,3 0 0 15,3 0-1-15,7-1 0 16,5 3 1-16,5-2-1 16,-1 2 0-16,1 1 0 15,3-3 0-15,5 0-1 16,7 1 2-16,5-5-2 15,0 1 1-15,-1-1 1 16,1 0-1-16,10 1 1 16,2 2-1-16,-2 8 1 15,-4 2-1-15,0 7 1 16,3 3-1-16,0 3-1 15,-1 0 2-15,-5 1-1 16,1 1 0-16,7-6 0 16,1-2 1-16,-1-3 0 15,-4-4 0-15,7 0 0 0,-1 0-1 16,0 0 1-16,0 3 0 15,-8 2-1-15,-2 4 1 16,2 1-1-16,-4 4 0 16,-3-1 0-16,-7 0 0 15,5-2 1-15,2-3-1 16,2-4 1-16,0-5-1 15,-3-3 0-15,1-2 1 16,3-3-1-16,2-1 0 16,-4 4 1-16,-6-1-1 15,-2 5 0-15,-3 2 0 16,2 0 0-16,-1 3 0 15,-5-1 0-15,-3-2 0 0,-2 0 0 16,2-4-1-16,3-3 1 16,-2-3 0-16,-4-2 1 15,-1-2-1-15,-2 0 0 16,0 0 1-16,-1 1-1 15,0 3 0-15,-5 1 0 16,-3 3 1-16,1 2-1 16,-2-2 0-16,1 2 0 15,2 0 0-15,-2-2 0 16,3-2 0-16,-2-2 0 15,4-2 1-15,-3 0-1 16,6-3 0-16,-1 2 0 16,1-1 0-16,-6 3 0 15,0 0 1-15,-1 5-1 0,-2-1 0 16,0 2 1-16,0 1-1 15,-4 1 0-15,-2-1 1 16,0 1-1-16,-1 0 0 16,-1 0 1-16,2-2-1 15,-1 2 1-15,-1 0-1 16,-2 0 1-16,2 0-1 15,-1 0 1-15,1 0-1 16,1 2 1-16,-2-1-1 16,3 1 0-16,-3-2 1 15,0 2-1-15,-1 0 0 16,-1-2 1-16,0 0-1 15,1 0 0-15,1-2 0 16,-1-1 0-16,1 1 1 0,-1-2-1 16,3 2 0-16,-3 0 0 15,4 0 0-15,-3 1 1 16,2 2-1-16,-2 1 0 15,-2 0 0-15,3-1 0 16,-3 0 0-16,2 0 0 16,2 0 0-16,1-1 0 15,1-1 0-15,0-1 0 16,2 0 0-16,-1 1 0 15,2-2 1-15,0 3-1 16,3 1 0-16,-1 1 0 16,-1 1 0-16,1 2 0 15,-1-1 0-15,1 1 0 0,1-1-1 16,6 1 1-16,-4 0 0 15,2-5 0-15,1 1 0 16,0-1 0-16,4-3 1 16,6 0-1-16,-1-2 0 15,-1-1 0-15,2-1 1 16,2 1-1-16,-1-2 0 15,4 1 0-15,3 0 0 16,-3-2 1-16,1 3-1 16,0-1 0-16,2 2 0 15,0 0 0-15,0 0 0 16,-5-1 1-16,1 3-1 15,-2-1 0-15,2 1-1 16,2-2 1-16,-5 2 0 16,-2 0 0-16,0-1 0 0,0 4 1 15,-2-1-1-15,2 2 0 16,-5 1 0-16,0 2 0 15,-3-1 0-15,-4 1 0 16,-1 2-1-16,-1-2 0 16,-3-1 1-16,-8 2 0 15,-5 1-2-15,-8-5-2 16,1 10-11-16,-26-11-19 15,3 7-3-15,-25-2 0 16,-10 5-1-16</inkml:trace>
  <inkml:trace contextRef="#ctx0" brushRef="#br1" timeOffset="32726.2723">11661 9478 31 0,'-1'-19'31'0,"2"5"1"15,-1 14 1-15,0 0-14 16,0 0-13-16,-8 33 0 15,5 9 0-15,-4 11 1 16,0 22-2-16,-6 15 0 16,5 22-1-16,-5 10-1 15,3 18 2-15,-1 1-4 16,3-1 2-16,3-6-3 15,2-14-1-15,7-12-10 16,-7-25-24-16,10-18-2 0,-3-28-3 16,2-14 4-16</inkml:trace>
  <inkml:trace contextRef="#ctx0" brushRef="#br1" timeOffset="33147.3144">11286 10391 59 0,'-9'-13'34'15,"-1"2"-1"-15,10 11 0 0,-17-18-26 16,17 18-1-16,0 0-1 16,0 0-1-16,-2 26 0 15,9 10-1-15,-3 13 0 16,6 13 0-16,-2 15-2 15,6 11 1-15,-3 3 0 16,8 1-1-16,3-13 0 16,8-13 0-16,8-22 0 15,8-24-1-15,12-31 2 16,8-27 0-16,9-29 0 15,6-23 0-15,-1-15-2 16,0-9-1-16,-8 2 0 16,-11 4-3-16,-9 23-7 0,-24 11-27 15,-3 29 2-15,-19 17-3 16,-6 28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1T01:14:10.92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504 5165 33 0,'0'0'32'16,"0"0"1"-16,0 0-1 16,-13 1-13-16,17 13-2 15,-10-4-9-15,7 13-3 16,-7 6-2-16,2 7-1 15,-1 10 0-15,1 7-1 16,0 5-1-16,-1-2 1 16,3 2-4-16,-3-14-7 15,8 1-23-15,-4-13 0 16,6-9-1-16,-5-23 0 15</inkml:trace>
  <inkml:trace contextRef="#ctx0" brushRef="#br0" timeOffset="234.0234">500 5120 90 0,'0'0'35'0,"0"0"0"16,0 0 1-16,16-13-35 15,6 2 2-15,13-5-3 16,6-5 1-16,6 1-2 16,3-4-2-16,7 10-11 15,-11-5-22-15,2 9 1 16,-15 3-3-16,-10 12 3 0</inkml:trace>
  <inkml:trace contextRef="#ctx0" brushRef="#br0" timeOffset="447.0447">543 5472 74 0,'27'0'35'15,"-2"-16"-1"-15,10-1 0 16,0-7-30-16,6 1-2 15,-1 1-2-15,-4 0-3 16,2 18-17-16,-14-6-12 0,-6 16-2 16,-18-6 0-16,-5 31 0 15</inkml:trace>
  <inkml:trace contextRef="#ctx0" brushRef="#br0" timeOffset="601.0601">504 5754 78 0,'0'0'34'15,"29"0"-2"-15,1-23-4 16,4-2-37-16,19 2-18 16,-1-11-4-16,4 3-1 15,2-3 0-15</inkml:trace>
  <inkml:trace contextRef="#ctx0" brushRef="#br0" timeOffset="948.0948">1063 5472 72 0,'-11'17'34'16,"-6"3"0"-16,6 3 1 15,-9-4-29-15,12 11 0 16,-8-4-1-16,8 1-1 16,-2-3-1-16,5-2-1 15,1-4 0-15,6-4-1 16,-2-14 1-16,15 2-1 15,0-15 1-15,10-5-1 16,1-8 0-16,3-2 1 16,0-5 0-16,-1 3-1 0,-2-1 0 15,-3 9 0-15,-7 6 0 16,-6 8 0-16,-10 8-1 15,12 15 1-15,-10 6-1 16,-3 5-1-16,2 8 0 16,1 0-1-16,4 8-5 15,-7-15-23-15,14 12-7 16,1-16 0-16,9-1-1 15</inkml:trace>
  <inkml:trace contextRef="#ctx0" brushRef="#br0" timeOffset="1399.1399">1655 5007 90 0,'7'-10'38'0,"-7"10"-1"16,0 0 1-16,0 0-35 16,-9 31-1-16,2 1 1 15,-1 14-2-15,-3 11 1 16,1 10-2-16,-5 7 1 15,-1 6-2-15,-2 0 0 16,1-3-1-16,8-3-4 16,-8-21-9-16,15 4-22 15,-4-23 2-15,8-7-2 16,-2-27 0-16</inkml:trace>
  <inkml:trace contextRef="#ctx0" brushRef="#br0" timeOffset="1819.1819">1443 5490 96 0,'-9'7'38'16,"-3"-1"0"-16,13 10-3 16,-1-16-32-16,27 20-1 15,-2-15-1-15,14-1-1 16,7-3 1-16,5-3 0 15,3-5-1-15,1-1 1 16,-5 1 0-16,-7 1 0 16,-8 0 1-16,-9 4 0 15,-16 2-1-15,-10 0 0 16,-11 17 1-16,-9-1-1 15,-2 6 0-15,0 4 0 16,-1 5-1-16,4 0 0 0,7 3 0 16,13-4 1-16,12-5-1 15,10-7 0-15,7-6 0 16,7-10 0-16,5-8 0 15,0-6 1-15,0-10-1 16,-5-5 1-16,-9-4-1 16,-7-5-1-16,-12 2 0 15,-10-3-3-15,-7 9-1 16,-11-2-6-16,7 21-19 15,-20-6-8-15,9 21 0 16,-7-3-2-16</inkml:trace>
  <inkml:trace contextRef="#ctx0" brushRef="#br0" timeOffset="2615.2615">2481 5558 82 0,'-14'2'36'16,"14"-2"-1"-16,-17 19 0 15,5-1-30-15,-3 1-1 16,2 6-1-16,-4 1 0 16,3 5-1-16,-2-2 0 15,3-3-1-15,3-5 0 16,0-2 0-16,8-8 0 0,2-11 0 15,0 0 0-15,15-14 0 16,-3-7-1-16,5-1 1 16,-2-4 0-16,1-3 0 15,-2-1 0-15,1 5-1 16,-5 4 1-16,-2 4-1 15,-4 5 0-15,-4 12 1 16,0 0-1-16,0 0 0 16,10 9 0-16,-7 3 0 15,4 0 1-15,3 1-1 16,8-1 1-16,3-2-1 15,4-5 1-15,3-3 0 16,3-3 0-16,2-4-1 16,0-4 1-16,-3-3 0 15,-3-3 0-15,-4-1 0 0,-2-1-1 16,-5 0 1-16,-4 3-1 15,-3 1 0-15,-9 13 0 16,0 0 0-16,11 0-1 16,-16 15 1-16,0 11-2 15,-2 5 0-15,2 3-1 16,-1 1-1-16,6 10-4 15,-6-20-18-15,18 9-11 16,-4-17 1-16,16-4-2 16,-1-12 0-16</inkml:trace>
  <inkml:trace contextRef="#ctx0" brushRef="#br0" timeOffset="2938.2938">3052 5655 66 0,'1'-13'37'16,"-5"-3"-2"-16,4 16 3 15,-17-8-18-15,17 8-15 16,-23 17-1-16,10 3 0 15,0 3-1-15,1 9 0 16,-4-2-1-16,8 5 1 16,1-4 1-16,4-2-2 15,7-8 0-15,5-10 0 16,9-11-1-16,2-10 0 15,12-10-1-15,-2-10 0 16,1-8-1-16,0-2 1 16,-5-2 1-16,-7 3-2 15,-6 6 1-15,-12 7-1 0,-10 11 0 16,-6 7-1-16,-2 11-2 15,-4 0-1-15,7 15-7 16,-5-12-23-16,21 8-4 16,-2-14 1-16,25 6-1 15</inkml:trace>
  <inkml:trace contextRef="#ctx0" brushRef="#br0" timeOffset="3426.3426">3556 5183 88 0,'-24'-7'37'16,"10"18"0"-16,-7-1 2 0,10 17-32 16,-9 3-2-16,5 15 0 15,0 5-2-15,3 12 0 16,-1 2-1-16,4 3 0 15,1-4-1-15,3 2 0 16,3-8-1-16,2-10 2 16,-1-10-3-16,3-11 3 15,1-12-2-15,-3-14 0 16,16-6 0-16,-7-12 0 15,0-11 1-15,2-6-2 16,0-4 2-16,4-6-1 16,0 0 1-16,0 5-1 15,4 3 0-15,-1 7 0 16,3 8 0-16,2 8 0 0,2 13 0 15,-2 8-1-15,-2 8 1 16,-4 7 0-16,-2 3-1 16,-6 4 1-16,-6 2 0 15,-8 0 1-15,-8-3-1 16,-3-1 0-16,-7-2 0 15,-3-7-2-15,0-1-1 16,2-8-1-16,6-2-3 16,0-19-9-16,18 12-19 15,3-22-4-15,14 6 1 16,2-10-2-16</inkml:trace>
  <inkml:trace contextRef="#ctx0" brushRef="#br0" timeOffset="3803.3803">3877 5525 93 0,'23'1'39'15,"-23"-1"0"-15,2 17 0 16,-6-3-34-16,4 7 0 16,-7 4-1-16,2 6-1 15,-2 2-1-15,0 6 0 16,0-1-1-16,-1 0 1 16,2-5 0-16,2-5-1 15,0-5 2-15,2-4-2 16,2-19-1-16,0 0 1 15,0 0 0-15,18-28-2 16,-8 1-1-16,0-5 1 0,1-7 1 16,1 0 0-1,-1-3 1-15,-1 6-2 0,-3 5 2 16,1 5 0-16,-2 6-1 15,-1 5 0-15,-5 15-2 16,21-9-2-16,-3 12-1 16,1-4-4-16,18 14-9 15,-13-14-19-15,18 10-2 16,-9-10 0-16,11 7 0 15</inkml:trace>
  <inkml:trace contextRef="#ctx0" brushRef="#br0" timeOffset="4288.4288">4323 5550 87 0,'0'0'37'16,"0"0"2"-16,-9 13 0 15,9 6-30-15,-10-5-3 16,6 8-2-16,-3 1 0 0,2 4 0 16,2-3-2-16,3 1 0 15,2-2 0-15,3-5-1 16,4-6-1-16,4-6 1 15,5-8-1-15,3-10 0 16,4-4 0-16,3-7 0 16,2-6 0-16,3-1 0 15,-4 0 1-15,-3 1-1 16,-5 8 0-16,-5 3 0 15,-4 8 0-15,-12 10 0 16,5 15 0-16,-10 10 0 16,-4 18 0-16,-3 11 1 15,-1 15 0-15,-4 14 0 0,0 7 1 16,0 4-1-16,-1-2 1 15,1-3-1-15,-2-11 1 16,3-10-1-16,-4-15-1 16,4-12 1-16,0-16-1 15,2-12 1-15,1-16 0 16,1-9 1-16,3-15-2 15,3-13 0-15,3-14 0 16,5-12 0-16,4-2-2 16,6-5-1-16,5 6-4 15,-2-9-4-15,16 23-7 16,-10-10-7-16,20 25-17 15,-3 2 0-15,14 13-2 16,1 1 3-16</inkml:trace>
  <inkml:trace contextRef="#ctx0" brushRef="#br0" timeOffset="4913.4913">5230 5605 82 0,'0'0'36'0,"-18"7"-7"16,9 12-1-16,-16-8-18 15,3 12-2-15,-11 0-1 16,7 12 0-16,-7-5-3 16,9 3 1-16,1-5 0 15,8-1-1-15,10-8-3 0,10-5 1 16,13-12-1-16,10-13-2 15,9-5 2-15,8-10-2 16,6-6 0-16,3-4 0 16,-2 1 2-16,-4-1-1 15,-9 8 1-15,-8 6 0 16,-13 6 0-16,-5 13 0 15,-13 3-1-15,-8 26 1 16,-4 1 0-16,1 8 0 16,-2 4 1-16,6 1-1 15,4 1 0-15,3-5-5 16,20-2-7-16,-8-25-6 15,22 6-16-15,-11-29-8 0,7-3-3 16,-3-14-1-16</inkml:trace>
  <inkml:trace contextRef="#ctx0" brushRef="#br0" timeOffset="10402.0401">447 6566 52 0,'4'15'31'16,"6"2"3"-16,2-4-2 15,8 2-18-15,-5-17 1 16,13 3-10-16,0-13 1 15,7 2-2-15,-2-12 1 16,2-1-2-16,-7-6 0 16,-4 1-2-16,-8 3 0 15,-8 5 0-15,-11 2 0 16,-10 5 1-16,-9 9-1 15,-6 4 1-15,-5 7-1 0,-3 8 1 16,-4 5-1-16,3 10 1 16,7 2-1-16,8 6 0 15,8-2 0-15,9 1 0 16,10 1-1-16,10-6 1 15,16-6-2-15,11-10-3 16,17-1-16-16,2-22-17 16,20-1 2-16,-1-18-3 15,5-2 0-15</inkml:trace>
  <inkml:trace contextRef="#ctx0" brushRef="#br0" timeOffset="10799.0798">1304 6483 88 0,'-23'8'34'16,"0"8"0"-16,-10 0 0 16,4 15-29-16,-12-1-1 15,1 9-1-15,-6 5-1 16,0 10 0-16,3-6-1 15,3-1 0-15,9-6-2 16,6-11-2-16,12-6 0 16,13-24-1-16,0 0 0 15,10-19 0-15,9-3 0 16,-4-12 0-16,2-1 3 15,-2 0 2-15,-1-4 2 16,-3 9 1-16,-8 5 1 16,2 11 1-16,-9 2-1 0,4 12 0 15,0 0-1-15,8 19-1 16,7-4 0-16,10-1-3 15,7 0 0-15,10-3-2 16,10 1-2-16,0-14-9 16,20 6-22-16,-10-12 0 15,9 5-1-15,-7-10-1 16</inkml:trace>
  <inkml:trace contextRef="#ctx0" brushRef="#br0" timeOffset="11439.1438">1750 6574 99 0,'-31'-18'35'0,"11"21"2"15,-11 1-2-15,-1 13-28 0,0 2-2 16,3 14-1-16,-1 0 0 16,6 10-1-16,4 0-1 15,7-1 0-15,6-5-1 16,10-3 0-16,7-9-1 15,10-10 1-15,9-14-1 16,3-7 1-16,5-9-1 16,6-12 1-16,-5-7-1 15,-2 1 0-15,-7-9 1 16,-11 3-2-16,-12 4 1 15,-9 3-1-15,-7 9 1 16,-11 10-1-16,-4 4 0 16,-1 10 0-16,3 9-1 0,5 2 1 15,10 7-2-15,9-3 1 16,13 5-2-16,10-11 2 15,14 3-2-15,4-8 2 16,9 0 0-16,-1-5 0 16,1 1 1-16,-7-3 1 15,-3 2 1-15,-11 2 1 16,-7 0-1-16,-9 7 2 15,-6 2-1-15,-6 8 0 16,-5 2 0-16,-2 9 0 16,-4-1 0-16,0 5-1 15,-2-1 0-15,2-1 0 16,0-3 0-16,4-7 0 15,3-8-1-15,2-14 1 0,0 0 1 16,14-7-1-16,-2-16 0 16,3-5 1-16,3-7-1 15,3-7 0-15,-3-1-1 16,2 2-1-16,-2 4 1 15,-4 5-1-15,3 5 0 16,-4 8-3-16,3 9 0 16,-4 0-5-16,13 16-12 15,-9-12-16-15,14 9 1 16,-6-8-1-16,11 7 1 15</inkml:trace>
  <inkml:trace contextRef="#ctx0" brushRef="#br0" timeOffset="11633.1632">2604 6616 103 0,'-16'16'36'0,"5"17"3"16,-11-2-2-16,6 15-30 16,-6 1-1-16,6 3-2 15,4 0-2-15,4-4-1 16,6-7-2-16,4-11-2 15,11-7-6-15,-13-21-26 16,34-14-3-16,-10-18 2 16,3-3-3-16</inkml:trace>
  <inkml:trace contextRef="#ctx0" brushRef="#br0" timeOffset="11768.1767">2632 6409 95 0,'-24'-34'36'0,"13"19"0"0,-8 3 1 15,19 12-23-15,-4 22-30 16,4-22-20-16,34 25-1 15,-3-13 0-15,10 10-2 16</inkml:trace>
  <inkml:trace contextRef="#ctx0" brushRef="#br0" timeOffset="12037.2036">3234 6650 104 0,'-19'4'39'0,"-1"-10"0"16,-2 8 0-16,-12-9-34 0,5 10 0 15,-7 0-1-15,1 9 0 16,-2 6 0-16,5 9 0 16,2 5-2-16,5 7 0 15,8 0-1-15,12 2 0 16,13-4-2-16,10-10-2 15,21-5-2-15,4-22-21 16,24 1-12-16,-1-18-2 16,13-3-1-16,-11-12 0 15</inkml:trace>
  <inkml:trace contextRef="#ctx0" brushRef="#br0" timeOffset="12490.2489">3685 6723 100 0,'-20'-11'38'16,"20"11"1"-16,-23-16-1 15,10 13-29-15,-9-5-2 16,3 8-1-16,-8 1 0 15,0 8-1-15,-5 5-1 16,-2 9-1-16,0 4-3 16,2 1 0-16,6 7 0 15,9-2 0-15,9-3 0 16,10-2 0-16,12-8 0 15,10-9 0-15,9-8 0 0,4-8 0 16,6-10 0-16,-3-8 0 16,1-5 0-16,-6-5 0 15,-6 2 0-15,-5 1 0 16,-7 1 0-16,-5 7 0 15,-5 7 0-15,-7 15 0 16,0 0 0-16,-8 14 0 16,2 7 0-16,3 3 0 15,3 6 0-15,0 0-3 16,5 2-2-16,1-10-3 15,14 11-20-15,-10-22-10 16,9 3-3-16,-7-16 3 16,9 4-2-16</inkml:trace>
  <inkml:trace contextRef="#ctx0" brushRef="#br0" timeOffset="12842.2841">3961 6757 101 0,'0'0'37'16,"11"-1"1"-16,-11 1-2 15,-7 22-27-15,-4-1-4 16,5 7-1-16,-4 3 0 16,1 7-1-16,-1-1-1 15,4 0 1-15,-2-6 0 16,3-5-1-16,3-7 0 15,2-4 0-15,0-15 0 16,4-13 0-16,4-5-2 16,-1-8 0-16,4-7 0 0,2-8 0 15,-4-1 0-15,4-1 0 16,-2 4 0-16,-2 4 0 15,1 9 0-15,1 4 0 16,1 10 0-16,5 4 0 16,9 12-9-16,-4-12-13 15,22 16-17-15,-6-8-2 16,18 9-1-16,-9-7 1 15</inkml:trace>
  <inkml:trace contextRef="#ctx0" brushRef="#br0" timeOffset="13368.3367">4603 6708 87 0,'1'-22'35'0,"-3"0"1"16,3 12-1-16,-3-2-29 0,2 12 0 15,0 0 0-15,0 22 0 16,-6-1-1-16,5 10-2 16,-3 4 1-16,4 5-1 15,-1 4 0-15,5 2-1 16,0-2 0-16,4-4 0 15,3-4-1-15,3-9 1 16,3-9-1-16,5-9 1 16,3-13-1-16,1-12 0 15,2-10 0-15,1-8 0 16,-1-6-1-16,0-6-1 15,1 0-1-15,-6 0-2 0,1 8-1 16,-9 1-8-16,11 18-25 16,-17 0-1-16,8 17 0 15,-17 2 1-15</inkml:trace>
  <inkml:trace contextRef="#ctx0" brushRef="#br0" timeOffset="13796.3795">5334 6712 102 0,'-24'-19'39'15,"9"15"1"-15,-14 0-1 16,6 5-32-16,-12 9-1 0,0 11-1 15,-5 6-1-15,2 10 0 16,1 1-1-16,7 5-1 16,7-2 0-16,8 0 0 15,14-8-2-15,14-10 0 16,11-13 0-16,10-11 0 15,10-12 0-15,4-10 0 16,2-13 0-16,2-5 0 16,-4-4 0-16,-9-1 0 15,-6 5 0-15,-8 6 0 16,-10 7 0-16,-7 8 0 15,-8 20 0-15,0 0 0 16,-17 16 0-16,3 12 0 16,2 8 0-16,3 3 0 0,2 7 0 15,5-3-3-15,16 9-12 16,-6-23-21-16,23 4-5 15,-1-18-1-15,18 0-1 16</inkml:trace>
  <inkml:trace contextRef="#ctx0" brushRef="#br0" timeOffset="13957.3956">5821 7009 102 0,'-26'9'43'15,"4"4"-2"-15,-1-6-9 16,4-13-46-16,19 6-27 15,0 0-1-15,18-2-3 16</inkml:trace>
  <inkml:trace contextRef="#ctx0" brushRef="#br1" timeOffset="55673.5668">10320 4681 33 0,'25'-30'33'16,"-3"-3"1"-16,5 3 1 16,-17-8-21-16,12 14 0 15,-18-6-4-15,5 13-1 16,-10-4-2-16,1 21-1 15,-16-13-3-15,0 20 0 16,-10 4-1-16,-3 9 0 16,-6 5-1-16,-3 7 0 15,0 1-1-15,0 5 1 16,6 0-1-16,5 2 0 15,9-5 0-15,8 0 0 16,11-4 0-16,8-2-1 0,10 0 1 16,5-5 0-16,6 0 0 15,4-1 0-15,-1 3-1 16,-1-1 1-16,-7 3 0 15,-5 4 0-15,-11 0 2 16,-8 3-2-16,-9 3 2 16,-7-2-2-16,-6 1 2 15,-4-6-4-15,1-1 2 16,-1-10-4-16,8 5-5 15,-3-22-14-15,20-3-15 16,0 0 3-16,14-4-3 16,6-15 2-16</inkml:trace>
  <inkml:trace contextRef="#ctx0" brushRef="#br1" timeOffset="56088.6083">10752 4976 79 0,'0'0'37'0,"-7"-11"-1"15,-11 3-1-15,4 8-31 16,-6-1 0-16,5 7-1 16,-7 4 0-16,1 11 0 15,-2 7 0-15,2 5-2 16,4 6 2-16,2 2-2 15,4-2 1-15,6 0-2 16,9-9 2-16,8-8-2 0,10-13 1 16,8-11-1-16,6-13 1 15,6-8 0-15,0-10-2 16,2-6 2-16,-3-2-2 15,-8 1 2-15,-5 3-2 16,-8 7 2-16,-7 7-3 16,-8 11 1-16,-5 12 1 15,-9 16 0-15,0 8 1 16,-3 9-2-16,1 8 1 15,3-1-3-15,9 3-1 16,3-15-7-16,24 1-24 16,1-27-1-16,21-6-1 15,3-26 1-15</inkml:trace>
  <inkml:trace contextRef="#ctx0" brushRef="#br1" timeOffset="56295.629">11642 4388 86 0,'-14'-14'37'0,"-4"28"-1"15,-15 9 2-15,3 24-33 16,-9 11-2-16,4 13-1 16,-4 9-1-16,10 5 1 15,2-1 0-15,8-3-2 16,12-4-1-16,7-13-3 15,17 0-16-15,2-27-17 16,18-8 2-16,-3-22-3 16,14-6 0-16</inkml:trace>
  <inkml:trace contextRef="#ctx0" brushRef="#br1" timeOffset="56474.6469">11803 4917 69 0,'-19'16'37'15,"4"16"0"-15,-13 0 2 16,11 9-21-16,-2-1-14 15,5-1-2-15,5-4 0 16,5-7-3-16,9-6-1 16,-5-22-32-16,27 3-3 15,-5-18 1-15,7-4-3 16</inkml:trace>
  <inkml:trace contextRef="#ctx0" brushRef="#br1" timeOffset="56622.6617">11841 4677 90 0,'-22'-21'36'0,"8"16"0"15,-2-2-1-15,16 7-39 16,7 11-26-16,-7-11-5 16,26 18 0-16,-7-8-2 15</inkml:trace>
  <inkml:trace contextRef="#ctx0" brushRef="#br1" timeOffset="56964.6959">12069 4942 64 0,'-7'14'36'16,"3"10"1"-16,-6-5 0 15,8 9-21-15,-10-5-7 16,11 7-3-16,-5-4 1 16,5 3-4-16,4-4 1 15,4-4-1-15,3-9 0 16,7-9-1-16,4-8-3 15,6-7 3-15,2-8-2 16,2-5 1-16,-2-6-2 16,-1-2 1-16,-4 2-1 15,-2 5 1-15,-8 4 1 16,-4 6-3-16,-10 16 2 15,0 0 0-15,-2 16-1 16,-7 9-1-16,-3 10 2 0,2 3-4 16,2 7 1-1,2-7-7-15,20 7-26 0,-7-19-2 16,21 1 3-16,-2-20-3 15</inkml:trace>
  <inkml:trace contextRef="#ctx0" brushRef="#br1" timeOffset="57290.7285">12719 4970 86 0,'-10'-2'37'16,"-14"-3"0"-16,6 18 1 15,-10-3-32-15,6 11-2 16,1-1 0-16,6 3-2 15,4-1 1-15,11-1-2 0,8-2 1 16,7-5-1-16,7-4 1 16,2 0-2-16,3-1 3 15,-3-3-2-15,-5 3 0 16,-4 1 0-16,-6 4 0 15,-9 3 0-15,-6 4-1 16,-7 2 1-16,-2 1-1 16,-6 1 0-16,2 2-2 15,-4-7-4-15,12 10-26 16,-9-22-6-16,16 3-1 15,4-11 0-15</inkml:trace>
  <inkml:trace contextRef="#ctx0" brushRef="#br1" timeOffset="58165.816">13486 4855 75 0,'0'-14'36'16,"0"14"0"-16,1-12-1 16,-2 24-32-16,-6 1-2 15,2 11 2-15,-9 8 1 16,4 13 0-16,-10 8 0 15,2 9-2-15,-7 0 2 0,8 1-1 16,-4-4 0-16,10-9-2 16,-2-8 0-16,7-12 0 15,6-15 0-15,0-15 0 16,19-21 0-16,-3-11 0 15,3-12-1-15,2-11 2 16,1-6-2-16,-1-10 1 16,-2-3-2-16,-2 3 1 15,-6 6-1-15,-2 10 2 16,-3 8-1-16,-5 11 0 15,-1 10 0-15,0 13 1 16,0 13-1-16,0 0 1 16,8 24-1-16,1-6 1 15,5 2-1-15,8-1 1 0,8-4 0 16,8-5-1-16,5-7 1 15,7-7 0-15,2-8-1 16,-1-3 1-16,-1-11 0 16,-6 2 0-16,-6-1-1 15,-5 0 1-15,-10 5 0 16,-2 3-1-16,-21 17 0 15,14-5 0-15,-16 23 0 16,-5 12 0-16,-8 12-1 16,-3 14 1-16,-3 9 0 15,-4 8-2-15,3 8 1 16,2-6-2-16,8 0-1 15,3-19-7-15,24-2-25 0,-6-22-2 16,23-7 0-16,-2-26-1 16</inkml:trace>
  <inkml:trace contextRef="#ctx0" brushRef="#br1" timeOffset="58804.8799">14252 5031 93 0,'-31'-1'37'0,"7"15"0"16,-14-3 2-16,15 7-36 15,-5 7 1-15,12 10-1 16,3 0 0-16,8 6-2 16,8-5 2-16,8-3-2 15,8-4-1-15,5-8 0 0,5-10 0 16,3-7 0-16,1-13-1 15,-1-9 0-15,-3-5 0 16,-1-8-1-16,-8-6 0 16,-6-3 2-16,-11 0-2 15,-3 3 1-15,-7 3 1 16,-6 7 1-16,-2 7-1 15,-1 6 2-15,0 5 0 16,3 9-2-16,13 0 2 16,-10 8-1-16,10-8 0 15,18 13-1-15,4-7 0 16,6 0 0-16,6 0 1 15,4 1-1-15,-1 1 0 16,-2 1 1-16,-5 4 1 0,-6 3-2 16,-8 6 3-16,-9 5-3 15,-8 3 2-15,-6 5-1 16,-3 1 1-16,-4-1-2 15,-1-2 0-15,1-3 0 16,1-6 0-16,6-6 0 16,4-7 0-16,3-11 1 15,15-9-1-15,0-10 1 16,7-7-1-16,2-9 1 15,4-4-1-15,-2-6 1 16,1 1-2-16,-3 6 2 16,-6 7-1-16,-4 9 0 15,-14 22 1-15,0 0-1 16,2 18 2-16,-9 12-3 15,2 12-1-15,1-4-5 0,18 14-18 16,-2-21-16-16,20-1 1 16,4-22-1-16,21-8-1 15</inkml:trace>
  <inkml:trace contextRef="#ctx0" brushRef="#br1" timeOffset="68450.8444">15234 5276 51 0,'5'-18'35'0,"3"1"-1"16,-5-8 0-16,4 9-11 15,-6-12-22-15,0 6 4 16,-6-1-3-16,0 8 2 15,-9 2 0-15,-1 11-1 16,-7 5 1-16,-1 11 0 16,-7 5 0-16,-2 8-3 15,-1 4 3-15,2 9-2 16,0 1 0-16,4 5-1 15,3-3 0-15,8 1 1 16,8-6-2-16,13-7 1 16,7-10-1-16,15-13 0 0,14-15 1 15,11-10-1-15,5-15 0 16,2-6 1-16,-3-5 0 15,-3 0-1-15,-9 0 1 16,-13 9 0-16,-13 6-1 16,-11 10 0-16,-7 18 1 15,-9-7-2-15,-5 15 1 16,0 4-1-16,4 9-2 15,1-2-1-15,9 7-3 16,-3-16-16-16,21 12-16 16,0-11 1-16,15 1-2 15,-1-12 2-15</inkml:trace>
  <inkml:trace contextRef="#ctx0" brushRef="#br1" timeOffset="68689.8683">15781 5130 82 0,'0'0'36'16,"-28"-5"-1"-16,16 17 0 16,-21 2-28-16,6 15 0 15,-7 2-1-15,7 11-2 16,-2-3-1-16,9 5 0 15,5-5-2-15,11-8-2 16,14-8-3-16,8-24-11 16,25-4-23-16,5-21 0 15,19-5 0-15,1-20-1 16</inkml:trace>
  <inkml:trace contextRef="#ctx0" brushRef="#br1" timeOffset="69035.9029">16200 4791 97 0,'-29'41'37'16,"6"13"1"-16,-13-9-6 16,9 10-29-16,3 1 1 15,2 5-1-15,1-4 2 16,4 0-3-16,4-6 1 15,7-6-1-15,2-6-2 16,8-9 1-16,5-11 0 16,4-9-1-16,6-13 0 15,2-5 0-15,2-8 0 0,1-4 1 16,-3-1-1-16,-3 1 0 15,-2 4 1-15,-4 7-1 16,-12 9 0-16,11 8-1 16,-11 8-2-16,-3 3 0 15,6 9-5-15,-6-14-15 16,17 12-16-16,-3-16 0 15,12-1-1-15,1-15 2 16</inkml:trace>
  <inkml:trace contextRef="#ctx0" brushRef="#br1" timeOffset="69430.9424">16479 5249 90 0,'0'0'37'0,"-14"-7"0"16,14 7 0-16,-17 4-31 15,8 10-2-15,-1 2-1 16,5 10 0-16,-4 3-1 15,4 7 0-15,0 1-1 16,3 1 0-16,2-3-1 16,2-5 0-16,5-3 0 15,1-11-1-15,6-8 0 16,3-10 0-16,5-10 0 15,3-4 1-15,-1-8-1 16,-1-5 1-16,-1-1 0 16,-4 1 0-16,-6 2 1 15,-5 6 1-15,-6 5-1 0,-1 16 0 16,-11-11 1-16,11 11-1 15,-14 12-1-15,12-1 1 16,0 4-2-16,6 0-1 16,4 5-1-16,4-7-2 15,13 10-11-15,-9-15-23 16,11 7 1-16,-10-12-2 15,10 4 2-15</inkml:trace>
  <inkml:trace contextRef="#ctx0" brushRef="#br1" timeOffset="69764.9758">17031 5208 102 0,'-19'22'38'0,"-5"-12"2"15,13 11-9-15,-6-11-27 16,5 2-1-16,3-1-1 16,6 2 0-16,3-13-1 15,18 18-1-15,1-11 1 16,4 0-1-16,1 1 0 15,5-2 0-15,-5 2 1 16,1 4 0-16,-8 3 0 16,-12 4 0-16,-8 8 0 15,-10 1 0-15,-11 5 0 16,-3-2 1-16,-5 1-2 0,2-9-2 15,6 7-14-15,-5-23-21 16,16 0-4-16,3-15 0 16,14-4-2-16</inkml:trace>
  <inkml:trace contextRef="#ctx0" brushRef="#br2" timeOffset="90753.0744">18706 4549 51 0,'5'-23'36'15,"4"7"-1"-15,-8-4 0 16,-1 20-14-16,4-16-16 15,-4 16-2-15,0 0 0 16,8 28 0-16,-10 5-1 0,1 12-1 16,-3 14-1-16,-1 11 1 15,-5 7 1-15,-1 7-2 16,-3 0 0-16,-2-5-2 15,5-1-1-15,-5-25-11 16,14-1-21-16,-1-23 0 16,12-10-3-16,-9-19 2 15</inkml:trace>
  <inkml:trace contextRef="#ctx0" brushRef="#br2" timeOffset="90958.0949">18721 4910 76 0,'-14'10'38'0,"-2"-3"-1"15,10 10 1-15,6-17-33 16,8 11-3-16,14-11 0 16,15-6 0-16,12-6-3 15,7-11-3-15,13-4-3 16,-6-19-21-16,15 7-7 15,-8-15-2-15,-2 6 0 16</inkml:trace>
  <inkml:trace contextRef="#ctx0" brushRef="#br2" timeOffset="91144.1135">19296 4413 81 0,'-27'0'38'16,"6"17"-2"-16,-6 4 2 16,7 15-33-16,0 9-3 15,7 11 1-15,0 10-1 0,4 6-1 16,2 3 1-16,0 0-2 15,6 3-3-15,-3-12-9 16,9 4-24-16,-5-17-1 16,11-2-1-16,-4-21 0 15</inkml:trace>
  <inkml:trace contextRef="#ctx0" brushRef="#br2" timeOffset="91693.1684">19361 5000 71 0,'0'0'36'0,"0"0"-2"16,12 13 3-16,-12-13-31 16,18-4-3-16,0-3 1 15,6 4-1-15,0-6 0 16,5 1-2-16,-1-5 1 0,2 3-1 15,-8-3 1-15,-2 0 0 16,-8 0 0-16,-8 3-1 16,-10-3 0-16,-6 3 0 15,-7 1 1-15,-5 0-2 16,-4 3 1-16,-3 5 0 15,-2 4-1-15,3 8 1 16,4 3 0-16,5 10-1 16,2 3 0-16,10 3 1 15,5 1 1-15,9-1-2 16,9-1 0-16,8-6-1 15,12-2-1-15,-1-14-5 16,19 6-18-16,-5-20-13 0,9 1-1 16,-7-15 0-16,7 2-1 15</inkml:trace>
  <inkml:trace contextRef="#ctx0" brushRef="#br2" timeOffset="92375.2366">19907 4916 54 0,'0'0'37'0,"7"-11"-1"16,-7 11 0-16,0 0-21 15,1-12-6-15,-1 12-2 16,0 0-1-16,0 21-2 15,-5-5-1-15,0 4-1 16,-2 6 2-16,0-1-2 16,-1 5 1-16,1-3-2 15,1-4 2-15,4-5-2 16,2-6 1-16,0-12-2 15,12 1-2-15,0-13 3 16,3-5-2-16,3-5 1 16,-1-3-1-16,0-3 1 15,-3-2-1-15,0 1 1 0,-4 3 1 16,-2 6-1-16,-4 3 0 15,-3 7 0-15,-1 10 1 16,0 0-1-16,0 0 0 16,-6 23 1-16,6-5-2 15,0 2 1-15,4 0 0 16,0 1 1-16,8-6 0 15,1-4 0-15,5-5-1 16,2-6 0-16,4-5 0 16,-1-3 1-16,-1-4-1 15,-1-1 0-15,-1-2 0 16,-3 3-1-16,-3 0 1 15,-3 4 0-15,-11 8 0 16,10-1 0-16,-10 1-1 0,-1 24 0 16,-3-3-2-16,0 1 0 15,1 8 1-15,0-6-4 16,9 11-4-16,-10-19-24 15,21 5-1-15,-4-17-2 16,15 0 0-16</inkml:trace>
  <inkml:trace contextRef="#ctx0" brushRef="#br2" timeOffset="92564.2555">20568 4888 88 0,'-10'27'37'15,"-6"-4"0"-15,3 10-1 16,-3-2-31-16,4 4-3 0,2-4 1 15,3-1-2-15,4-5 0 16,5-13-3-16,9-2-6 16,-3-21-29-16,14-4-1 15,-3-16 2-15,5-3-4 16</inkml:trace>
  <inkml:trace contextRef="#ctx0" brushRef="#br2" timeOffset="92692.2683">20615 4662 88 0,'-13'11'36'0,"-3"2"-2"15,8 4-6-15,9 10-62 16,2-5-2-16,19 6 0 0,3-6-1 16</inkml:trace>
  <inkml:trace contextRef="#ctx0" brushRef="#br2" timeOffset="93097.3088">21097 4924 94 0,'-14'7'40'16,"-15"-9"0"-16,3 11-1 15,-4-2-35-15,-5 5-1 16,-2 3 0-16,3 7 0 16,2 7 1-16,4 3-2 15,9 4 0-15,8-1 0 16,8-2 0-16,11-4-1 15,7-9 1-15,14-11-2 0,7-11 0 16,8-16 0-16,3-11-1 16,7-11 1-16,0-14-1 15,-2-4 1-15,-7-8-1 16,-2-2 2-16,-10 2-2 15,-8 7 1-15,-7 8 1 16,-7 12 0-16,-11 13-1 16,0 26 1-16,-16 5-1 15,-3 26 0-15,-5 15-1 16,-1 8-1-16,3 11 1 15,-2 1-3-15,13 5-1 16,0-20-14-16,22 8-19 16,-2-25-3-16,19-2 2 15,-3-20-2-15</inkml:trace>
  <inkml:trace contextRef="#ctx0" brushRef="#br2" timeOffset="93628.3619">21390 5039 91 0,'-15'13'39'0,"9"2"1"16,6-15-3-16,-1 14-33 15,1-14 0-15,29 6 1 16,-6-8-1-16,6 1-2 0,3-2-2 16,3-4 2-16,1-2-3 15,-1 1 3-15,-5-1-3 16,-7 1 3-16,-6-3-4 15,-2 0 3-15,-5-2 0 16,-7 2-1-16,-3 1 1 16,-3 0-2-16,-2-2 2 15,5 12-2-15,-12-16 1 16,12 16 0-16,-10-11 0 15,10 11 1-15,-12-4-1 16,12 4 0-16,-14-1 0 16,3 0 0-16,-3-2 1 15,-5 2-1-15,-3 1 0 0,0 4 0 16,-3 5 0-1,1 6 0-15,0 7 2 0,2 7-1 16,4 6 0-16,7 7 0 16,4 0 1-16,7 0-2 15,12-5 1-15,7-12-3 16,14-3-4-16,-3-25-18 15,26 2-16-15,0-21 1 16,17-4-3-16,-5-13 1 16</inkml:trace>
  <inkml:trace contextRef="#ctx0" brushRef="#br2" timeOffset="93894.3885">22064 4944 95 0,'0'0'40'0,"-14"3"0"16,14 7 0-16,-14-3-35 15,12 7-1-15,-5 5 1 16,1 5-2-16,1 0 0 15,1 5-2-15,-1 1 0 16,3-7-4-16,8 9-7 16,-10-20-28-16,18-1-4 15,-14-11 2-15,29-8-2 16</inkml:trace>
  <inkml:trace contextRef="#ctx0" brushRef="#br2" timeOffset="94313.4304">22125 4762 102 0,'-21'-9'39'0,"19"20"1"16,2-11-3-16,-5 12-35 16,15 1-1-16,4 3 1 15,4-1 0-15,2 1 0 16,1-1 0-16,1 1 0 15,-4 1-1-15,-4 2 1 16,-5 0 0-16,-9 6 0 16,-3 3 1-16,-6-1-2 15,-2 4 2-15,-3-2-2 0,0-1 0 16,4-4 0-16,2-6 1 15,8-18-2-15,0 0 0 16,27 0 0-16,-3-17-1 16,5-6 1-16,6-8 0 15,-1 0 0-15,2-2-1 16,-4 5 1-16,-5 4-1 15,-7 8 0-15,-7 10 1 16,-13 6-1-16,6 10 0 16,-10 5-1-16,3 8 1 15,0-3-3-15,10 7-2 16,-3-12-7-16,26 12-20 15,-7-19-7-15,21 5 2 16,-6-16-2-16</inkml:trace>
  <inkml:trace contextRef="#ctx0" brushRef="#br2" timeOffset="94652.4643">22906 4944 100 0,'0'-13'40'16,"-17"-3"1"-16,3 12-2 16,-21-3-29-16,4 10-6 15,-5 7 0-15,0 8 0 16,-2 7 0-16,4 4-2 15,6 0 1-15,11 3-1 16,10-2 0-16,13-6-2 16,10-9 0-16,9-9 0 15,9-10 0-15,4-7 0 16,4-10 0-16,1-8 0 15,-1-4 0-15,-3-5 0 0,-4 2 0 16,-8 3 0-16,-7 8 0 16,-6 8 0-16,-14 17 0 15,0 0 0-15,0 0 0 16,-23 31-2-16,3 4-1 15,-4-5-9-15,9 23-8 16,-21-21-12-16,14 13-10 16,-11-13 0-16,3 4-1 15</inkml:trace>
  <inkml:trace contextRef="#ctx0" brushRef="#br2" timeOffset="95523.5514">18754 5733 81 0,'16'-9'36'0,"-16"9"0"15,0 0 0-15,-9 11-29 16,-4 12-1-16,-10 2 1 16,2 10-1-16,-3 5-2 15,0 0 0-15,3 3 0 0,2-1-4 16,8-7 4-16,5-6-3 15,7-9 0-15,-1-20 0 16,21-1-1-16,-1-19 1 16,1-11-2-16,5-10 2 15,-1-8-2-15,-1-3 1 16,-4-2-1-16,-4 2 0 15,-7 6 0-15,-2 7 1 16,-7 7 0-16,-3 11-1 16,-2 10 1-16,5 11 1 15,-13 7-1-15,9 10 1 16,6 5-1-16,5 0 3 15,7 0-3-15,12-1 3 16,9-12-2-16,13-2 0 0,4-7 0 16,6-8 0-16,-2-6 0 15,3 0-2-15,-10-3 2 16,-7 3-3-16,-13 6 3 15,-6-2 0-15,-11 6-1 16,-12 4 0-16,11 8 0 16,-11 8 0-16,-7 10 0 15,-2 5 1-15,2 8 0 16,-7 4 0-16,8 6-2 15,0 0-1-15,13 2-1 16,0-18-6-16,24 10-12 16,-9-25-16-16,22 1-4 15,-6-18 1-15,14-2-1 0</inkml:trace>
  <inkml:trace contextRef="#ctx0" brushRef="#br2" timeOffset="96034.6025">19657 5923 97 0,'0'0'35'0,"10"-4"3"16,3 10-9-16,-13-6-23 16,28-8-1-16,-12-1 0 15,6 5-1-15,-4-6-3 16,4 3 2-16,-4-5-3 15,-3 1 2-15,-8-2-3 16,-3-1 3-16,-11 2-4 16,-5-1 4-16,-10 2-1 15,-8 3 1-15,-5 6-1 16,-5 6 0-16,-2 7 2 15,-1 8-2-15,1 7 3 0,5 5-3 16,13 5 1-16,7 1-2 16,14 1 2-16,16-5-4 15,17-3-2-15,13-14-4 16,27 6-20-16,-4-22-11 15,19 3 0-15,-4-17-2 16,8 0 2-16</inkml:trace>
  <inkml:trace contextRef="#ctx0" brushRef="#br2" timeOffset="96545.6536">20235 5878 112 0,'-23'-3'39'16,"-11"-2"3"-16,7 9-3 15,-6 0-36-15,5 7 0 0,0 4 2 16,4 8-3-16,2 1 2 15,6 8-2-15,4-4-1 16,11 3 0-16,7-3 1 16,5-8-2-16,10-9 0 15,7-10 0-15,4-9 0 16,4-10 0-16,1-9 0 15,-1-7 0-15,-2-4 0 16,-6 1 0-16,-2 0 0 16,-7 5 0-16,-5 7-4 15,-7 10 4-15,-7 15-1 16,-5 13-1-16,-9 18 3 15,-6 20-2-15,-4 17 2 16,-5 12-3-16,-3 8 4 0,-1 9-3 16,1-2 1-16,3-6 2 15,1-12-1-15,7-14 1 16,4-17 0-16,6-14-2 15,3-20 0-15,8-12 0 16,5-29 0-16,6-9 0 16,7-15 0-16,0-12 0 15,7-13 0-15,0-6 0 16,4 0 0-16,-3 3-2 15,0 12 0-15,-1 8-2 16,2 16-3-16,-5 0-10 16,21 32-11-16,-13-3-11 15,17 14-2-15,-6-4 1 16,16 7 0-16</inkml:trace>
  <inkml:trace contextRef="#ctx0" brushRef="#br2" timeOffset="96928.6919">20856 5838 113 0,'-28'-12'38'15,"12"11"4"-15,-13-4-3 16,-3 8-35-16,0 5 2 16,3 10-3-16,-5 4 3 15,3 9-5-15,4 1 2 16,1 6-3-16,11-1 0 15,5-1 0-15,9-6 0 16,8-7 0-16,12-9 0 16,11-12 0-16,6-11 0 15,7-11 0-15,0-9 0 0,-1-4 0 16,0-4 0-16,-4 0 0 15,-8 2 0-15,-9 6 0 16,-4 8 0-16,-9 8 0 16,-8 13 0-16,0 0 0 15,-19 22 0-15,6 2 0 16,2 6 0-16,-1 2 0 15,9 7-2-15,-1-8-8 16,23 8-11-16,-6-25-5 16,26 6-16-16,-3-17 1 15,17-1 0-15,-4-16 2 16</inkml:trace>
  <inkml:trace contextRef="#ctx0" brushRef="#br2" timeOffset="97154.7145">21365 5893 109 0,'-24'-11'41'16,"5"19"0"-16,-14 0 1 15,2 15-36-15,-6 3 0 16,6 10-1-16,4-2 0 16,5 5-5-16,12-4 0 15,14-5 0-15,14-10 0 16,15-14 0-16,17-10 0 15,8-17-5-15,17 4-14 16,-11-27-10-16,11 6-14 16,-13-9 1-16,2 7-1 15,-13-1 2-15</inkml:trace>
  <inkml:trace contextRef="#ctx0" brushRef="#br2" timeOffset="97568.7559">21602 5988 89 0,'0'0'39'0,"0"0"0"16,-18-1 1-16,21 15-20 16,-3-14-13-16,1 16-2 15,-1-16-1-15,21 13-1 16,-3-12-1-16,6-3 1 0,2-9-2 15,2-1 0-15,1-5 1 16,-6-4-2-16,-3 0 0 16,-7 2 0-16,-9 0-3 15,-9 5 4-15,-9 9-1 16,-9 5 0-16,-3 7 0 15,-5 13 2-15,0 5-2 16,0 5 0-16,7 6 0 16,3 2 0-16,13-1 0 15,8-7 0-15,15-1-5 16,3-21-14-16,32 9-13 15,-2-19-10-15,18-2-1 16,2-13 0-16,15-3 1 16</inkml:trace>
  <inkml:trace contextRef="#ctx0" brushRef="#br2" timeOffset="98336.8327">22108 5917 103 0,'0'0'38'0,"-20"4"1"16,20-4-1-16,-20 17-32 15,17-2-1-15,-3 2-2 16,3 11 1-16,-3 0-1 16,1 8 0-16,-4 0-1 15,4 3 0-15,-4-3 0 16,3-4 0-16,1-9-1 15,0-3 0-15,5-20 0 16,0 0 1-16,6-13-2 16,4-13 0-16,5-11 0 0,3-7 0 15,4-8-2-15,1-8 4 16,2-1-5-16,3 2 4 15,-2 4-2-15,-4 6-1 16,0 11 1-16,-4 9-1 16,1 13 2-16,-3 14-1 15,0 9 1-15,-2 11-1 16,0 10 2-16,1 5 1 15,1 4-1-15,-1 6 0 16,-1 0 0-16,-2-5 1 16,-4 0 0-16,-8-4-2 15,-5-3-2-15,-9-4 2 16,-5-5-1-16,-6-5 1 15,-6-4 0-15,1-5 0 0,-3-3-1 16,2-2 1-16,2-2 0 16,4 4 0-16,0 4 0 15,2 6 0-15,-3 8 0 16,1 8 1-16,-3 8-1 15,-3 8 0-15,3 4 0 16,2-1 1-16,6-3-2 16,8-7 0-16,16-9-4 15,-4-31-12-15,51 13-11 16,-15-32-12-16,21-6 0 15,2-20-2-15,11-6 2 16</inkml:trace>
  <inkml:trace contextRef="#ctx0" brushRef="#br2" timeOffset="98724.8715">22759 5392 114 0,'0'0'41'15,"-15"25"1"-15,6 17-1 16,-11 8-38-16,-2 7 1 15,-2 12 0-15,-3 9 0 16,-4 2-2-16,0 1-2 16,4-4 0-16,2-3 0 15,6-12 0-15,4-10 0 16,7-11 0-16,8-12 0 15,8-19 0-15,9-14 0 16,8-11 0-16,6-12 0 16,2-7 0-16,3-3 0 0,-1 2 0 15,-4 0 0-15,-4 10 0 16,-9 7 0-16,-6 12 0 15,-12 6 0-15,8 19 0 16,-9 2 0-16,1 7 0 16,0 0 0-16,10 8-7 15,-5-13-12-15,25 12-9 16,-11-23-13-16,19 6 0 15,-3-18 0-15,11-3 1 16</inkml:trace>
  <inkml:trace contextRef="#ctx0" brushRef="#br2" timeOffset="99091.9082">23198 5866 127 0,'-19'-1'41'16,"-14"2"1"-16,4 20-7 15,-9-3-29-15,1 12-2 16,1 3-4-16,6 3 0 15,4-1 0-15,9 1 0 16,11-7 0-16,12-5 0 16,8-13 0-16,10-7 0 15,8-11 0-15,7-7 0 16,1-9 0-16,-1-5 0 15,-1 1 0-15,-8-3 0 16,-5 5 0-16,-9 5 0 16,-8 7 0-16,-8 13 0 15,0 0 0-15,-17 9 0 16,7 10 0-16,-1 1 0 0,3 7 0 15,3-2 0-15,14 5-3 16,-7-17-14-16,29 15-7 16,-16-29-8-16,23 4-10 15,-4-18 1-15,15-3 0 16,-4-18 2-16</inkml:trace>
  <inkml:trace contextRef="#ctx0" brushRef="#br2" timeOffset="99287.9278">23735 5409 106 0,'-13'13'41'0,"-18"12"1"0,2 30-1 16,-15 5-30 0,7 10-7-16,1 6-1 0,9 2 0 15,5-4-3-15,8-6-3 16,22 5-15-16,-8-27-19 15,29-2-5-15,0-19 0 16,17-4-1-16</inkml:trace>
  <inkml:trace contextRef="#ctx0" brushRef="#br2" timeOffset="99671.9662">24063 5901 120 0,'-32'-14'42'0,"-4"13"2"16,-16-2-1-16,5 20-37 0,-5-3-6 15,4 8 0-15,2 1 0 16,9 5 0-16,12 0 0 16,15-4 0-16,14-3 0 15,15-7 0-15,13-10 0 16,10-6 0-16,8-8 0 15,1-7 0-15,-2-7 0 16,-2-1 0-16,-7-3 0 16,-5 2 0-16,-8 4 0 15,-9 6 0-15,-7 5 0 16,-11 11 0-16,0 0 0 15,-4 29 0-15,-5 0 0 16,-4 4 0-16,3 8 0 16,-2-1 0-16,12 6 0 0,-2-15-10 15,24 7-8-15,-11-30-8 16,30 10-11-16,-7-22-6 15,15-4-1-15,0-10 3 16</inkml:trace>
  <inkml:trace contextRef="#ctx0" brushRef="#br2" timeOffset="99783.9774">24367 6105 121 0,'-33'-4'37'0,"-5"-11"-16"16,8 1-20-16,3-7-38 15,8 1-6-15,-2-4-1 16</inkml:trace>
  <inkml:trace contextRef="#ctx0" brushRef="#br3" timeOffset="136897.6884">9715 9713 89 0,'0'0'36'16,"-13"-20"1"-16,13 20 0 16,-12-9-33-16,12 9-2 0,-11 0 0 15,7 12 0-15,-6 8-1 16,-1 13 1-16,-2 12-1 15,-2 11 0-15,-4 10 0 16,1 8 1-16,-2 0-2 16,3-2 1-16,2-6-1 15,2-7 1-15,3-14-2 16,4-14 2-16,6-16 0 15,0-15-2-15,21-31 4 16,-4-11-2-16,6-18 2 16,3-12-2-16,0-15 3 15,7-7-3-15,-4-8 0 16,1 6 1-16,-1 6-1 15,-4 15 0-15,0 13-1 16,-4 15 0-16,-1 17 0 0,2 16 0 16,2 21 1-16,1 16 0 15,-3 15-1-15,4 15 1 16,-2 12 1-16,3 10-2 15,-4 9 0-15,-6 1-1 16,-2 3-2-16,-8-9-2 16,2 4-7-16,-17-25-17 15,12 1-13-15,-15-20 2 16,7-7-3-16,-13-17 2 15</inkml:trace>
  <inkml:trace contextRef="#ctx0" brushRef="#br3" timeOffset="137378.7365">9815 10135 105 0,'-16'-3'39'0,"-1"-3"-1"16,17 6 0-16,0 0-36 16,31-21-1-16,9 1-1 15,12-4-1-15,10-1 1 16,8-4-1-16,6 1 0 15,-5 3 0-15,-3 5 1 16,-14 7-1-16,-11 6 2 16,-11 7-1-16,-12 7 1 15,-11 9 1-15,-9 7 0 16,-1 3 0-16,-7 4 0 15,0 3 0-15,1-2 0 16,5 0-1-16,0-5 0 0,8-3 1 16,4-9-2-16,6-6 1 15,3-7 0-15,5-5 0 16,5-10-1-16,1-10 1 15,1-9-1-15,5-3 1 16,-1-8-1-16,1 1 1 16,-5 4-1-16,-3 4 0 15,-6 11 1-15,-7 13-1 16,-15 11 1-16,5 25-1 15,-16 13 0-15,-6 8 0 16,-2 11-1-16,0 1 0 16,4 7-3-16,7-12-2 15,18 1-13-15,-5-25-20 16,27-6-3-16,1-22-1 0,14-5 1 15</inkml:trace>
  <inkml:trace contextRef="#ctx0" brushRef="#br3" timeOffset="137813.78">11223 9930 83 0,'0'0'38'0,"-10"-9"0"16,7 19-3-16,-9-11-27 0,12 1 0 15,-28 16-2-15,13-2-1 16,-8-2-1-16,4 6 0 15,-1-2-2-15,3 5 0 16,3-4 0-16,8 0-1 16,7-3 0-16,8-2-1 15,9-5 0-15,8-4 0 16,5-1 0-16,4-1 0 15,0-1 0-15,-4 3 0 16,-7 4 0-16,-6 5 1 16,-11 7-1-16,-13 7 0 15,-9 4 1-15,-7 1-1 16,-4 1-1-16,2-7 0 15,5-2-3-15,6-20-4 16,13-3-13-16,16-25-17 0,21-7-2 16,6-24-1-16,17-4 1 15</inkml:trace>
  <inkml:trace contextRef="#ctx0" brushRef="#br3" timeOffset="138002.7989">11781 9444 100 0,'-12'11'39'16,"-2"26"2"-16,-12 4-1 15,4 18-36-15,-4 5-1 16,4 10 0-16,0 6-1 16,2 3-1-16,4 0-2 15,-4-12-4-15,16 8-18 16,-12-24-19-16,12-4 1 0,-2-23-3 15,9-11 5-15</inkml:trace>
  <inkml:trace contextRef="#ctx0" brushRef="#br3" timeOffset="138672.8659">11562 9897 99 0,'7'17'40'15,"-7"-17"2"-15,25 13-2 16,-9-9-33-16,14-1-4 15,4-4 1-15,8-1-1 16,-3 1-1-16,-1 0-1 16,-4 4 1-16,-5 6-1 0,-6 7 0 15,-10 6 0-15,-11 4-1 16,-6 5 1-16,-9 3-1 15,-3 1 0-15,-4 0 0 16,1-7 0-16,0-4 0 16,4-4 0-16,2-8 0 15,13-12 0-15,0 0 0 16,5-13 0-16,12-9 0 15,3-4-1-15,5-7 1 16,4-3 0-16,3 0 0 16,-1-1 0-16,-4 5 0 15,-1 3 0-15,-3 7-1 16,0 2 1-16,-3 8 0 15,3 0 1-15,0 3-1 16,2 3 0-16,4-1 0 0,-5 5 0 16,-1-1 0-16,-2 6 0 15,-5 3 1-15,-7 5-1 16,-9 9 0-16,-7 6 1 15,-4 8-1-15,-7 4 1 16,0 3-1-16,2 1 0 16,3 0 1-16,7-4-1 15,10-5 0-15,8-10 1 16,15-12-1-16,7-12 1 15,7-14-1-15,6-8 0 16,-2-11 1-16,-3-7-1 16,-8-1 0-16,-8-2 0 0,-12 7 0 15,-12 8 0-15,-10 8-2 16,-12 12 0-16,-1 10-2 15,-5 4-2-15,9 14-9 16,-7-15-9-16,20 10-18 16,4-14 0-16,0 0-1 15,20-19 1-15</inkml:trace>
  <inkml:trace contextRef="#ctx0" brushRef="#br3" timeOffset="139081.9068">12809 9565 96 0,'11'-5'38'16,"-11"5"3"-16,-10 15-2 16,0 6-34-16,-4 12-1 15,-1 11-1-15,1 12-1 16,-5 6 0-16,0 11 0 0,4 2-1 15,2 0-1-15,4-4-2 16,3-9-2-16,13-2-7 16,-3-26-26-16,15-3-3 15,3-23-1-15,12-8 0 16</inkml:trace>
  <inkml:trace contextRef="#ctx0" brushRef="#br3" timeOffset="139398.9385">12954 9997 99 0,'-14'-4'39'15,"14"4"2"-15,0 0-2 16,11 21-33-16,8-26-2 0,13 2-1 16,2-6-1-16,8-1 1 15,-4 0-2-15,4-3 0 16,-7 1 0-16,-4-3 0 15,-14 3 0-15,-7 2-1 16,-10 10 1-16,-14-14 0 16,-5 9-1-16,-7 5 1 15,-6 5-1-15,-4 6 0 16,2 10 0-16,2 3 0 15,5 11-1-15,5 0 0 16,13 6-1-16,9-3-2 16,18 4-3-16,5-20-9 15,29 6-17-15,-3-18-9 16,15-3 3-16,-4-17-2 0</inkml:trace>
  <inkml:trace contextRef="#ctx0" brushRef="#br3" timeOffset="139701.9688">13573 9995 97 0,'-14'-25'38'16,"-4"15"3"-16,-12-1-2 15,3 11-32-15,-8 8-2 16,2 12-1-16,-1 5-1 16,8 5-1-16,9 0 0 15,11 2 0-15,11-8-1 16,13-7-1-16,12-7 1 15,8-5-1-15,8-5 0 16,-4-3 1-16,1-3-1 16,-8 2 1-16,-8 4-1 0,-13 6 1 15,-11 7 0-15,-11 4-1 16,-9 5 1-16,-4 3-1 15,-2 2-1-15,1-3-1 16,7 0-3-16,-1-13-7 16,26 4-9-16,-6-26-20 15,27 0 0-15,0-20-2 16,16-5 2-16</inkml:trace>
  <inkml:trace contextRef="#ctx0" brushRef="#br3" timeOffset="139902.9889">14116 9475 98 0,'-7'12'40'16,"-14"6"2"-16,3 24 0 0,-11 1-37 16,4 18-1-16,1 9-2 15,0 8 1-15,1 4-2 16,6-1 0-16,2-1-6 15,1-16-8-15,17 5-18 16,-13-25-12-16,13-9 2 16,-6-24-2-16</inkml:trace>
  <inkml:trace contextRef="#ctx0" brushRef="#br3" timeOffset="140070.0056">13852 9892 119 0,'-8'-12'43'16,"8"12"0"-16,13-6-4 0,3 2-40 15,21 8-12-15,-2-22-11 16,20 10-18-16,4-13 0 16,15 0-2-16,4-9 1 15</inkml:trace>
  <inkml:trace contextRef="#ctx0" brushRef="#br3" timeOffset="144528.4514">14170 10079 83 0,'18'-17'37'16,"7"5"-1"-16,4-4 1 15,18 4-31-15,-8 3-5 16,4 2 0-16,3 3-1 16,1 3 2-16,-7-2-1 15,-3-2 1-15,-8-2-1 0,-2-2 1 16,-13-5 0-16,-5 0 0 15,-11-2 0-15,-8 0-1 16,-6 3 0-16,-7 6 0 16,-9 7 0-16,-4 12 1 15,-5 9-1-15,2 9 0 16,-1 7 0-16,8 3 0 15,9 4-1-15,9-4-1 16,22-3-3-16,10-21-10 16,25-1-22-16,9-18-3 15,17-5 1-15,4-18-2 16</inkml:trace>
  <inkml:trace contextRef="#ctx0" brushRef="#br3" timeOffset="144826.4812">14979 9805 98 0,'-32'12'38'15,"-1"13"0"-15,-9-2-1 16,4 8-34-16,6-1 0 16,12 1 0-16,7-4-1 15,12-6 1-15,10-6-2 16,13-7 0-16,12-6 0 15,7-1 0-15,0-1 0 16,-2 1 0-16,-7 7 0 16,-7 5 0-16,-13 8-1 15,-17 7 1-15,-13 6 0 16,-12 4-1-16,-6 1-2 15,-5-4-2-15,11 7-15 0,-13-21-18 16,22-1-5-16,6-13-1 16,15-7 1-16</inkml:trace>
  <inkml:trace contextRef="#ctx0" brushRef="#br3" timeOffset="147731.7717">10579 10983 82 0,'-10'-4'41'15,"-11"3"-5"-15,3 14 3 0,-4 3-34 16,0 7-1-16,1 7 0 15,2 7-2-15,3 1 1 16,6 0-1-16,5-2 0 16,11-9-2-16,8-9 2 15,10-10-1-15,8-13 0 16,12-11-1-16,7-11 1 15,3-8-1-15,-1-5 1 16,-1-6 0-16,-3 5 0 16,-8 3 0-16,-8 8 0 15,-10 9 0-15,-7 14-1 16,-16 7 2-16,5 32-3 15,-12 12 0-15,-9 21 0 0,-5 19 0 16,-6 16 1-16,-6 11 0 16,-8 4 1-16,1 3-3 15,-1-9 3-15,-1-7 0 16,2-16 0-16,4-19 0 15,2-21 1-15,8-19-3 16,4-19 2-16,8-21 0 16,4-18-1-16,12-16 2 15,9-17-3-15,8-13 1 16,10-10-2-16,11-8 0 15,9 6-2-15,-1 0-1 16,12 16-2-16,-12-2-7 16,18 26-12-16,-18 1-14 15,6 20 0-15,-9 2 1 0,-1 9 1 16</inkml:trace>
  <inkml:trace contextRef="#ctx0" brushRef="#br3" timeOffset="148256.8242">11264 11119 62 0,'13'3'39'0,"-13"-3"0"16,0 0 1-16,-11 14-21 15,3 2-11-15,-9 0-2 16,2 7-1-16,-5 3-1 16,0 2-1-16,2 0-1 15,2-4 0-15,2-3-1 16,4-5 0-16,10-16-1 15,0 0 0-15,11-5 0 16,6-13 0-16,4-5 0 16,7-7 0-16,0 0 0 0,2-2 0 15,-3 0 0-15,-2 4 0 16,-6 4 0-16,-4 6 1 15,-5 7-1-15,-10 11 0 16,0 0 0-16,0 0 0 16,7 13 0-16,-7 3 1 15,2 4-2-15,2 0 2 16,5 2-2-16,3-4 2 15,6-3-2-15,5-3 2 16,6-9-1-16,-1-5 0 16,6-6 0-16,-1-6 0 15,0-4 1-15,-2-4-1 16,-4-1 0-16,-1 0 1 15,-7 2-1-15,-1 6 2 0,-5 3-2 16,-13 12 1-16,14 0-2 16,-13 13 1-16,0 6-1 15,-1 5 0-15,5 7-2 16,-3-3-2-16,12 7-2 15,-6-14-7-15,26 13-10 16,-13-23-11-16,18 1-6 16,-1-14 0-16,10-2 1 15</inkml:trace>
  <inkml:trace contextRef="#ctx0" brushRef="#br3" timeOffset="148616.8602">12205 11093 89 0,'-20'-14'41'15,"5"14"0"-15,-16-3 0 0,11 11-35 16,-15 2-2-16,4 9 0 15,-3 4-1-15,8 3-1 16,6 0 0-16,5 3-1 16,10-7 0-16,13-4 0 15,9-10 0-15,10-9-1 16,12-8 1-16,3-10-1 15,4-4 1-15,-3-4-1 16,-2-5 0-16,-6 2 0 16,-3 4 1-16,-12 5 1 15,-5 7-2-15,-15 14 0 16,0 0 1-16,6 12-1 15,-12 7 0-15,-1 7 0 0,3 6-2 16,4-2-2-16,5 4 0 16,5-9-1-16,19 0-8 15,0-25-5-15,23 7-8 16,-11-21-13-16,17-5-2 15,-3-12 1-15,5-9 2 16</inkml:trace>
  <inkml:trace contextRef="#ctx0" brushRef="#br3" timeOffset="148805.8791">12902 10812 100 0,'-20'-7'40'16,"2"29"1"-16,-14 3-2 16,0 16-35-16,3 7-1 15,4 9-3-15,3 0 2 0,2 1-3 16,7-2-1-16,4-7-3 15,8-1-3-15,-7-25-14 16,17 4-17-16,-9-27-1 16,5 10-1-16,-5-22 1 15</inkml:trace>
  <inkml:trace contextRef="#ctx0" brushRef="#br3" timeOffset="148978.8964">12603 11082 98 0,'0'0'42'15,"-8"-21"2"-15,18 15-2 16,4-4-34-16,15 3-3 15,8-2-4-15,10-1-2 16,9 8-9-16,-2-14-8 16,12 18-8-16,-14-11-17 0,5 9 0 15,-10-7-1-15,6 12 1 16</inkml:trace>
  <inkml:trace contextRef="#ctx0" brushRef="#br3" timeOffset="149458.9444">13298 11044 75 0,'4'-20'41'0,"-4"20"-1"16,-3-18 2-16,3 18-31 15,-24 8-5-15,1 9 0 16,-7 6-2-16,-3 11-2 15,-1 4 1-15,5 4-1 16,4 2 0-16,9-5-1 16,9-2 1-16,11-5-1 15,9-8 0-15,13-9 0 16,10-15-1-16,3-10 1 15,8-9-1-15,-5-9 0 16,-1-5 0-16,-6-7 0 16,-11-1 0-16,-12 3 0 0,-11 4-1 15,-10 9 1-15,-10 9-1 16,-5 5 0-16,-4 11-1 15,1 6-1-15,10 6 0 16,6 2-2-16,16 3-2 16,7-9-5-16,26 12-10 15,-6-19-11-15,25 4-7 16,-4-8 0-16,10 0 2 15</inkml:trace>
  <inkml:trace contextRef="#ctx0" brushRef="#br3" timeOffset="149661.9647">13734 11070 92 0,'0'0'39'0,"4"-19"3"16,-4 19-2-16,-14-3-34 15,5 11-1-15,-8 9-2 0,2 7 0 16,-3 9-2-16,1 9 0 16,-2 4-1-16,4 2 1 15,5-2-2-15,4-5-1 16,9-8-2-16,3-16-2 15,18-5-10-15,-7-32-11 16,19 0-14-16,-8-18 1 16,6-6-2-16,-8-16 1 15</inkml:trace>
  <inkml:trace contextRef="#ctx0" brushRef="#br3" timeOffset="149789.9775">13779 10814 85 0,'-22'-11'37'0,"8"15"1"15,1 4 0-15,11 10-26 0,15 9-29 16,3-9-21-16,23 6 1 15,3-7-2-15,15 3-1 16</inkml:trace>
  <inkml:trace contextRef="#ctx0" brushRef="#br3" timeOffset="150173.0158">14211 11019 89 0,'-15'10'41'0,"-14"-7"2"16,7 13-2-16,-7-4-35 15,-2 9-1-15,-2 3-1 16,3 8-1-16,2 0-1 15,10 3 0-15,4-4-1 16,14-2 0-16,13-13-1 16,8-10 0-16,14-15 0 0,9-16 0 15,7-10 1-15,6-13 1 16,1-9 0-16,-3-8-1 15,-4-2 1-15,-7 4 0 16,-9 5-1-16,-9 11 1 16,-10 13-1-16,-12 16 0 15,-4 18-1-15,-29 22 2 16,1 16-4-16,-6 14 1 15,1 8 0-15,-4 6-1 16,11 0-1-16,6-2-2 16,19-5-1-16,8-14-6 15,23-2-3-15,-4-26-7 16,25 5-9-16,-11-24-10 15,14-3-1-15,-8-18 1 0</inkml:trace>
  <inkml:trace contextRef="#ctx0" brushRef="#br3" timeOffset="150511.0496">14622 11142 95 0,'-9'20'40'0,"-3"-3"2"16,18 7-9-16,-6-13-26 15,9 3-2-15,3-11-2 16,10-6 0-16,2-6-2 15,5-7 0-15,4-6 0 16,-3-6-1-16,-1-1 1 16,-4-2 1-16,-8 4-1 15,-8 1 1-15,-7 4 0 0,-7 11 0 16,-11 6-1-16,-7 9-1 15,-6 9 0-15,-1 7-1 16,0 7 0-16,1 3-1 16,7 1 1-16,5 0-2 15,15-3 1-15,8-8-3 16,19-4-3-16,1-18-7 15,31 3-4-15,-10-24-12 16,28 2-10-16,-4-15-1 16,9 1 4-16</inkml:trace>
  <inkml:trace contextRef="#ctx0" brushRef="#br3" timeOffset="150789.0774">15293 10947 85 0,'0'0'44'16,"-29"9"-2"-16,2 10 0 16,-12-8-18-16,10 10-22 0,-8 1 0 15,7 1-2-15,3-1 0 16,9 0-1-16,7-4-1 15,7-3 1-15,8-2 1 16,3-2 0-16,2 2 0 16,3-3 0-16,-3 1 1 15,1 0-1-15,-6 2 1 16,2-2-1-16,-6 2 1 15,0 2-1-15,-1-1-1 16,-7-3-2-16,2 6-3 16,-9-10-5-16,8 9-5 15,-23-15-8-15,11 17-12 0,-20-10-6 16,1 4 0-16,-11-5 2 15</inkml:trace>
  <inkml:trace contextRef="#ctx0" brushRef="#br3" timeOffset="153119.3104">10121 10994 89 0,'8'-18'37'0,"-8"18"1"16,-8-18-9-16,8 18-21 15,-28-1-2-15,6 13-1 16,-12 2 0-16,-3 12-2 16,-7 4 0-16,-2 9-1 15,1 3 1-15,3 4-2 16,6 0 1-16,8-3-2 15,14-4 1-15,14-9 0 0,18-13-2 16,16-18-2-16,29-7-11 16,4-36-14-16,29-4-11 15,7-17-1-15,20-9-3 16,5-11 1-16</inkml:trace>
  <inkml:trace contextRef="#ctx0" brushRef="#br4" timeOffset="306535.6505">1076 15333 33 0,'6'-10'31'0,"-6"10"0"16,4-12-4-16,-4 12-26 15,-4 17 0-15,1 3 1 16,-5 7 0-16,2 9 1 16,-6 9 0-16,0 12 0 15,-4 2 0-15,-3 10 0 16,-3-1 0-16,4 3-1 15,-2-7 1-15,2-7-3 0,4-11 2 16,8-10 0-16,5-17 0 16,1-19-1-16,21-9 2 15,-1-20-1-15,5-18 1 16,5-8 1-16,-4-16-2 15,3-6 0-15,-1-8 0 16,-2-4-1-16,-2 3 0 16,-3 8 0-16,0 9-1 15,-3 11 1-15,0 10 0 16,-2 11-1-16,0 13 1 15,1 13-1-15,1 10 1 16,0 9-1-16,2 11-1 16,-1 12 1-16,0 8 0 15,-1 12 0-15,-1 8-1 0,-3 10 0 16,-4 5 0-16,-4 4 0 15,-2 2-1-15,-5-9-4 16,4 7-9-16,-10-22-21 16,8-2-1-16,-5-22 0 15,5-5 0-15</inkml:trace>
  <inkml:trace contextRef="#ctx0" brushRef="#br4" timeOffset="306739.6709">1167 15724 59 0,'-26'-3'37'15,"-1"-8"-1"-15,17 17-3 0,10-6-30 16,3-15 0 0,17 4-2-16,11-5 0 0,8-4-4 15,7-4 0-15,9 2-3 16,-3-7-4-16,17 12-22 15,-16-4-4-15,6 15-1 16,-15-2 1-16</inkml:trace>
  <inkml:trace contextRef="#ctx0" brushRef="#br4" timeOffset="307129.7099">1753 15617 6 0,'13'6'31'0,"-13"-6"1"15,11-2 0-15,-11 2-18 16,0 0-3-16,0 0-2 15,14 6-2-15,-14-6-3 0,-4 29 0 16,-3-6-1-16,0 8 0 16,-4 4-1-16,-1 3 0 15,-3-2-1-15,3 2 1 16,1-6-2-16,2-3 1 15,0-7 0-15,6-8-1 16,3-14 1-16,0 0 0 16,14-11 0-16,-1-8 1 15,0-9-1-15,6-4 1 16,-4-9 0-16,4 1-1 15,-3-1 1-15,-1 1-1 16,-4 6 0-16,2 5-1 16,-4 7 0-16,1 7-1 0,0 10 0 15,-10 5-3-15,25 6-3 16,-13-5-7-16,15 14-23 15,-5-5 0-15,13 8 0 16,-5-10 1-16</inkml:trace>
  <inkml:trace contextRef="#ctx0" brushRef="#br4" timeOffset="307574.7544">2367 15659 19 0,'-3'-12'31'0,"-3"1"2"16,6 11-2-16,-14-18-20 15,14 18-2-15,-14-15-1 0,14 15 0 16,-23-3-3-16,5 10 0 16,-7 4-1-16,1 10-1 15,-5 6 1-15,1 6-2 16,0 6 0-16,2 3 0 15,4-1-1-15,7-2 0 16,5-3 0-16,9-6 0 16,8-8-1-16,11-10 0 15,7-12 1-15,9-9-1 16,4-12 0-16,5-8 1 15,-1-6-1-15,-4-4 1 16,-3 0 0-16,-8 3-1 16,-6 3 1-16,-7 7 0 15,-7 12-1-15,-7 14 1 0,0 0-1 16,-7 13 0-16,-1 14 0 15,0 5-2-15,6 5 0 16,-1 1-2-16,12 4-1 16,2-8-3-16,20 0-3 15,-5-24-7-15,28 7-17 16,-6-24-2-16,15 1 0 15</inkml:trace>
  <inkml:trace contextRef="#ctx0" brushRef="#br4" timeOffset="307812.7782">2991 15727 40 0,'-28'-10'36'16,"4"13"0"-16,-10-7 0 16,7 10-29-16,-4 0-2 0,3 9-1 15,2 6 0-15,2 9 0 16,1 3-1-16,5 7-1 15,3 1 0-15,5 0-1 16,7-4 0-16,4-3-1 16,9-10-1-16,9-12-2 15,11-5-3-15,1-31-21 16,20 5-10-16,0-25-2 15,17 1 1-15</inkml:trace>
  <inkml:trace contextRef="#ctx0" brushRef="#br4" timeOffset="308181.8151">3330 15293 53 0,'-21'7'39'16,"6"19"-1"-16,-8 0-1 15,13 14-30-15,-9 2-3 16,5 7-2-16,-1 8 1 15,1 2-2-15,3 1 0 16,1 1-1-16,3-6 1 16,2-5-3-16,5-5 2 15,1-10 0-15,7-9-1 16,2-14 1-16,7-8-1 15,1-13 1-15,4-5 0 16,-3-7 0-16,1-3 1 16,-2-3-1-16,-3 2 1 0,-2 3 0 15,-4 4 0-15,-2 5 0 16,-7 13-1-16,13-2 0 15,-9 12-1-15,1 5-1 16,1 8-3-16,-3-8-10 16,12 15-23-16,-7-10-1 15,13 3-1-15,-2-12 0 16</inkml:trace>
  <inkml:trace contextRef="#ctx0" brushRef="#br4" timeOffset="308828.8798">3738 15730 45 0,'0'0'36'0,"16"1"-9"16,-16-1 4-16,-3 16-22 15,-7-1-3-15,6 10-2 16,-7 1-1-16,2 6-1 15,-4 3 0-15,2-2 0 16,-1-1-1-16,4-6 1 16,2-5-1-16,0-6 0 15,6-15 0-15,0 0-1 16,0 0 1-16,18-22 0 15,-7-1 0-15,3-3 0 16,4-7 1-16,0 1-1 16,-2-3 0-16,3 6 0 0,-4 3 0 15,-1 6 0-15,-4 5 0 16,3 8-1-16,-13 7 1 15,20 10-1-15,-11 6-1 16,0 8 0-16,-1 7-2 16,2 2 0-16,0 8-3 15,-3-10-7-15,14 9-25 16,-11-15-1-16,11 1 1 15,-5-18 0-15</inkml:trace>
  <inkml:trace contextRef="#ctx0" brushRef="#br4" timeOffset="309157.9127">4169 15749 49 0,'-7'12'38'16,"-9"2"-1"-16,4 18 0 15,-3-2-33-15,2 10-1 16,4-4 0-16,4 4-1 15,5-5-1-15,7-3-1 16,4-9 1-16,4-8-1 16,3-10 0-16,10-12 1 15,-4-8-1-15,1-8 1 16,-1-5 0-16,-5-7 0 15,-7-5 0-15,-2 0 0 16,-8-1 0-16,-9 6 0 16,-3 4-1-16,-6 9 0 15,-1 7-1-15,-6 9-1 16,4 18-3-16,-8-3-11 0,14 22-22 15,-6-4-1-15,12 10-1 16,3-6 1-16</inkml:trace>
  <inkml:trace contextRef="#ctx0" brushRef="#br4" timeOffset="309761.9731">4999 15747 40 0,'0'0'36'0,"-20"-20"-2"16,6 17-4-16,-23-11-21 15,5 12-2-15,-12-4-1 16,1 11-2-16,-4 2 1 16,-2 9-1-16,-1 6-2 15,6 10 1-15,3 3-1 16,9 6-1-16,8 1 0 15,11 1 0-15,11-4-1 16,16-5 0-16,16-11-1 16,15-10-1-16,15-9-2 0,9-18-6 15,20 2-27-15,-13-12-2 16,10 3-1-16,-13-6 0 15</inkml:trace>
  <inkml:trace contextRef="#ctx0" brushRef="#br4" timeOffset="310280.0249">5462 15743 60 0,'-28'-20'39'16,"14"20"-2"-16,-10-13-13 15,4 22-19-15,-8 2 0 16,1 11-1-16,-4 2-2 16,1 9 1-16,2 0-1 15,3 5 0-15,0-3 0 16,7-4-1-16,9-7 0 15,9-8 0-15,0-16-1 16,24 1 1-16,4-16-1 16,9-10 0-16,2-7 0 15,4-4 1-15,0-3-1 16,-3 4 0-16,-6 5 0 0,-6 5 1 15,-8 9-1-15,-8 5 0 16,-12 11 1-16,0 0-1 16,-3 23 1-16,-3-1-1 15,-3 7 0-15,1 3-1 16,1 7 0-16,1-3-2 15,8 3-2-15,-1-13-4 16,17 6-5-16,-6-26-20 16,23 4-5-16,-4-24-1 15,17 1 2-15</inkml:trace>
  <inkml:trace contextRef="#ctx0" brushRef="#br4" timeOffset="310782.0751">5932 15720 65 0,'-14'2'38'16,"5"14"0"-16,-10-9-16 15,5 17-17-15,-2 4-1 16,2 4-1-16,-1 2-1 16,4-1 0-16,-1-2-1 15,5-3 0-15,2-6 0 16,5-5-1-16,0-17 1 15,10 2-1-15,4-15 0 16,1-7 0-16,1-8 1 16,5-4-1-16,-2-4 1 15,2-2-1-15,-1 4 0 16,-4 3 1-16,-4 6-1 0,-1 7 1 15,-11 18 0-15,0 0-1 16,0 0 1-16,0 24 0 16,-6 0 0-16,2 4-1 15,2-2 0-15,3-2 1 16,6-8-1-16,4-9 0 15,10-13 0-15,7-10 0 16,5-10 1-16,6-1-1 16,-2-6 1-16,-1 3 0 15,-5 3 0-15,-3 6 0 16,-7 8 0-16,-10 14 0 15,-10 11 0-15,-5 12 0 16,-10 12-1-16,-2 7 1 16,-3 2-2-16,-1 1-1 0,8 2-2 15,-2-16-6-15,23 9-22 16,-8-30-7-16,21 1-3 15,-2-21 1-15</inkml:trace>
  <inkml:trace contextRef="#ctx0" brushRef="#br4" timeOffset="311599.1568">6559 15867 58 0,'4'-26'38'0,"-4"26"-3"16,0-30-8-16,0 30-20 16,-2-20 0-16,2 20-3 15,-1-11-1-15,1 11 0 16,-4 11-1-16,2 7 0 15,-3 5-1-15,1 9 0 16,-4 5-1-16,-1 5 1 16,0 3-1-16,-1-2 0 0,-3-1 0 15,6-6 1-15,-1-6-2 16,3-6 1-16,3-11 1 15,2-13-1-15,0 0 0 16,12 0 1-16,-3-16-1 16,0-5 1-16,2-9 0 15,0-3 0-15,1-7 0 16,0-2-1-16,1 1 1 15,-1-1-1-15,-1 6 0 16,1 3 0-16,1 6 1 16,-1 7-2-16,2 4 1 15,0 5 0-15,1 9 0 16,0 2 0-16,3 4-1 15,-3 3 1-15,2 6-1 0,-1 1-1 16,-3 2 1 0,-4 4 0-16,-4 6 0 0,-5 1 0 15,-7 3 1-15,-7 0-1 16,-3 1 2-16,-8 1-1 15,0-2 1-15,-3-5-1 16,3-3 1-16,0-6 0 16,6-5-1-16,0-5 1 15,5-6-1-15,4-2 0 16,10 2 1-16,-13-8 0 15,13 8-1-15,0 0 1 16,-9 17-1-16,4 8 2 16,-4 9-1-16,-3 11-1 15,-5 11 0-15,-2 8 0 16,-4 1-1-16,0-2-2 0,7 1-1 15,-8-26-19-15,19 5-16 16,-6-27-1-16,18-4-2 16,-2-27 2-16</inkml:trace>
  <inkml:trace contextRef="#ctx0" brushRef="#br4" timeOffset="312178.2147">7284 15825 51 0,'-21'-15'38'0,"2"10"-1"16,-12-11-3-16,7 16-27 15,-11-1-1-15,0 11-2 16,-3 6-2-16,1 13 2 15,-4 6-1-15,7 5 0 0,0 0-1 16,10 3 0-16,6-8-1 16,14-2 1-16,12-11-1 15,10-12-1-15,14-8 1 16,7-9-1-16,4-8 0 15,4-7 1-15,1-2 0 16,-4-4 0-16,-6 0 0 16,-5 3-1-16,-10 3 2 15,-4 2-1-15,-7 8 0 16,-12 12-1-16,10-14 0 15,-10 14 0-15,-1 18 1 16,-5 5-1-16,2 5-1 16,-4 7 0-16,1 5-2 15,-2-2-3-15,11 16-22 16,-8-25-12-16,7 4-1 0,-4-16-2 15</inkml:trace>
  <inkml:trace contextRef="#ctx0" brushRef="#br4" timeOffset="312997.2966">1355 16481 42 0,'7'-23'35'0,"-7"23"-8"16,7-27 1-16,-7 27-18 16,0 0-2-16,0 0-1 0,0 0-2 15,0 0-1-15,-16 20-2 16,10-3 1-16,-3 6 0 15,-2 13 0-15,-4 8 0 16,-3 9 0-16,-8 4 0 16,1 10 0-16,-9 3 0 15,5-2 0-15,-1-5-2 16,6-10 0-16,5-7 0 15,13-10-1-15,9-7 0 16,13-15 0-16,12-4 0 16,10-8 0-16,6-4-1 15,9-4 0-15,6-3 0 16,0-5-1-16,6 3-2 15,-5-1-3-15,6 9-13 0,-15-15-17 16,6 17-1-16,-16-5-2 16,2 9 1-16</inkml:trace>
  <inkml:trace contextRef="#ctx0" brushRef="#br4" timeOffset="313455.3424">2005 16858 53 0,'0'0'38'16,"-14"-23"-1"-16,14 23-8 15,-20 0-23-15,20 0-2 16,-21 3 1-16,11 9-2 0,0 3 0 15,1 12 0-15,-1 6-2 16,4 2 1-16,-1 5 0 16,5-1-1-16,2 2 0 15,2-3 0-15,5-3-1 16,3-8 0-16,5-9 0 15,3-8-1-15,5-7 1 16,5-11 0-16,3-12 0 16,3-15-1-16,0-6 2 15,1-4-1-15,1-3 0 16,-7 4 1-16,-1 2 0 15,-6 9-1-15,-6 7 1 16,-4 18-1-16,-12 8 1 0,7 20-1 16,-11 8 0-16,-1 7 0 15,-3 6-1-15,2 0-1 16,3 5-1-16,1-8-4 15,18 9-20-15,-11-30-12 16,19-3-1-16,-4-18 0 16</inkml:trace>
  <inkml:trace contextRef="#ctx0" brushRef="#br4" timeOffset="313989.3958">2637 16858 24 0,'0'0'37'16,"-12"6"1"-16,9 9-1 0,-8-8-17 15,10 23-14-15,-6-5-3 16,-2 6-1-16,4 4 1 16,-2-2-1-16,2 1-1 15,-1-6 0-15,3-1-1 16,2-12 0-16,1-15 0 15,4 10 0-15,-4-10 0 16,19-19 0-16,-10-4 0 16,6-5 0-16,-2-6 1 15,2 1-1-15,-3-3 1 16,-1 3-1-16,-3 4 2 15,-1 6-1-15,-2 9 0 16,-5 14 1-16,0 0-1 16,0 14 0-16,-4 2 0 0,2 8 0 15,2-5-1-15,1 5 0 16,4-8 1-16,6-1-1 15,4-13 0-15,6-11 0 16,7-5 1-16,1-12-1 16,4 2 1-16,-3-9-1 15,0 7 1-15,-7-1 0 16,0 5 0-16,-11 10-1 15,-12 12 1-15,11 0 0 16,-13 16-1-16,-3 10 0 16,0 8-1-16,-2 3 0 15,2 6-2-15,0-3-1 16,9 7-9-16,-10-14-25 15,19 2-1-15,-9-21-2 16,11 0 2-16</inkml:trace>
  <inkml:trace contextRef="#ctx0" brushRef="#br4" timeOffset="314207.4176">3142 16910 65 0,'-4'30'40'0,"-12"-4"-4"15,13 15-4-15,-8-8-28 16,3-2-2-16,2 4-2 16,2-10 0-16,9-2-4 15,-4-8-5-15,19 4-26 16,-20-19-2-16,23 5-2 0,-23-5 0 15</inkml:trace>
  <inkml:trace contextRef="#ctx0" brushRef="#br4" timeOffset="314354.4323">3272 16598 55 0,'-13'-16'34'0,"0"13"-14"15,-6 13-23-15,-4 3-33 16,7 6-1-16</inkml:trace>
  <inkml:trace contextRef="#ctx0" brushRef="#br4" timeOffset="314860.4829">3451 16883 54 0,'0'0'37'16,"0"0"-4"-16,0 0-3 15,0 0-24-15,0 0-2 16,2 12 0-16,-4 0 0 15,2 12-1-15,-3 3-1 16,1 8 1-16,-4 2-2 0,3 0 1 16,-1-2-2-16,1-2 1 15,0-9 0-15,5-10-1 16,-2-14 0-16,11-1 1 15,3-14-1-15,3-7 0 16,2-11 1-16,1-1-1 16,-1-5 0-16,3 0 1 15,-1-2-1-15,-2 8 1 16,-1 0 0-16,-5 9-1 15,-1 8 0-15,1 8 1 16,-3 8 0-16,-10 0-1 16,16 26 1-16,-11 2-1 0,0 7-1 15,0-2 0-15,1 6-3 16,-3-9-2-16,12 13-19 15,-11-20-12-15,10 3-3 16,-14-26 0-16,22 22 1 16</inkml:trace>
  <inkml:trace contextRef="#ctx0" brushRef="#br4" timeOffset="315356.5325">4106 16872 46 0,'-7'-18'39'0,"7"18"-3"15,-18 0-2-15,18 0-25 16,-22 17-2-16,6-4-3 15,-7 7-2-15,4 9 0 16,-2 4-1-16,6 3 1 16,1 2-1-16,8-2 0 15,6-3 0-15,9 0 1 16,7-9-2-16,4-9 1 0,8-8-1 15,1-8 1-15,1-9-1 16,-1-5 0-16,-1-4 1 16,-8-2-1-16,-5-10 0 15,-7 3-1-15,-8-2 1 16,-6 4-2-16,-8-2 1 15,-3 4-2-15,-3 4 1 16,0 2-3-16,5 12-4 16,-8-7-24-16,23 13-5 15,-14 9-1-15,20 10 1 16</inkml:trace>
  <inkml:trace contextRef="#ctx0" brushRef="#br4" timeOffset="315910.5879">4589 16887 61 0,'0'0'38'0,"-18"-12"-9"15,18 12 2-15,-30 4-25 16,10-1 0-16,-8 2-3 15,4 4-1-15,-2-1 0 16,5 7-1-16,2-3 0 16,4 5 0-16,5-6-1 15,7 5 0-15,6-2-1 16,7-1 2-16,1-1-1 15,3-6 1-15,4 5-1 16,0-5 2-16,2 6-2 16,-4-6 1-16,1 0 0 15,-3 1 0-15,0-3-1 16,-3 4 1-16,-11-8-1 0,8 21 1 15,-12-8 0-15,-2 2-1 16,-6 0 0-16,-3 2 1 16,-3 2-2-16,0-4 0 15,2-2-1-15,-1-3-2 16,6-1-3-16,-4-13-20 15,15 4-9-15,4-18-5 16,13 1 3-16</inkml:trace>
  <inkml:trace contextRef="#ctx0" brushRef="#br4" timeOffset="316497.6466">5151 16967 42 0,'-11'-13'36'15,"11"13"1"-15,-20-14-7 16,20 14-22-16,-30-1-1 15,9 11-2-15,-10 3 1 16,0 7-2-16,-1 1-1 0,-3 5 0 16,2 1-2-16,4 0 1 15,6-1-1-15,7-7 1 16,11 0-1-16,6-7 0 15,12-5-1-15,6-6 1 16,8-2-1-16,4-4 0 16,4-2 1-16,-1-3-1 15,-3-5 1-15,-2-1-1 16,-5-6 1-16,0 1-2 15,-5-3 2-15,-4 0-1 16,-3 3 0-16,-3 1 0 16,-2 3 1-16,0 4-1 15,-7 13 0-15,0 0 1 16,1 24-1-16,-5 0 1 0,0 6-2 15,-3 2 2-15,3 2-3 16,0-1 0-16,5 0-7 16,-6-16-28-16,17 1-3 15,-12-18-2-15,20-7 2 16</inkml:trace>
  <inkml:trace contextRef="#ctx0" brushRef="#br0" timeOffset="342111.2077">14254 16973 14 0,'11'-11'33'0,"-11"11"-1"16,11-7-2-16,-16-5-12 16,5 12-10-16,0 0-2 0,4 21-1 15,-7-3-1-15,5 11-1 16,-2 8-2-16,3 9 1 15,-4 12 0-15,1 4 0 16,0 3-1-16,0-2 0 16,-1-3 0-16,2-7-1 15,5-3-5-15,-6-11-4 16,16-10-26-16,-6-11-2 15,9-9 1-15,-4-11 0 16</inkml:trace>
  <inkml:trace contextRef="#ctx0" brushRef="#br0" timeOffset="342525.2491">14335 17056 46 0,'0'0'36'0,"-15"-22"1"15,15 22-1-15,7-24-34 16,3 10-1-16,6-2 0 16,10 2 1-16,3-1 0 15,5 5-1-15,4 6 0 16,2 6-1-16,0 8 1 15,1 5-1-15,-5 8 1 16,-3 5-1-16,-5 7 0 16,-5 5 1-16,-8 3 1 15,-6 5-1-15,-9-4 0 0,-7 1 0 16,-7 0 0-16,-7-5 0 15,-8 0 0-15,-3-7 0 16,-6-2-1-16,-5-8 1 16,0-5-2-16,0-4 2 15,5-6-2-15,5-3-1 16,11-6 0-16,7-3-4 15,15 4-3-15,10-10-14 16,17 2-14-16,5-4 0 16,13 4 0-16</inkml:trace>
  <inkml:trace contextRef="#ctx0" brushRef="#br0" timeOffset="347195.7161">14943 17414 39 0,'0'0'33'0,"2"-16"-5"0,-2 16-2 16,3-13-16-16,-3 13-1 16,0 0-1-16,0 0-2 15,0 0-2-15,-5 15 0 16,-1-1 0-16,3 2-1 16,-2 2-1-16,4 1-1 15,3-2 1-15,5-2-1 16,6-5 0-16,6-4 0 15,6-7 0-15,5-5 0 16,6-5-1-16,2-3 1 16,-2-6-1-16,0 0 0 15,-5-1 1-15,-4 0-1 16,-5 3 1-16,-6 1-1 15,-9 4 0-15,-7 13 0 16,5-10 1-16,-5 10-2 0,-12 15 2 16,2 6-1-16,-3 10 0 15,-1 8 0-15,-2 13 0 16,16-52 0-16,-22 65 0 15,22-65 1-15,-21 76 0 16,21-76 0-16,-31 77 1 16,31-77-1-16,-29 74 0 15,29-74 0-15,-38 58 1 16,38-58-2-16,0 0 0 15,-57 48-1-15,57-48-1 16,-29 11-2-16,1-17-7 16,0-16-25-16,23-14-3 15,0-3-1-15,15-4 0 16</inkml:trace>
  <inkml:trace contextRef="#ctx0" brushRef="#br0" timeOffset="347802.7768">15687 17298 48 0,'-12'8'37'0,"-10"-3"-1"15,4 12-4-15,-8-4-26 16,4 2-1-16,-3 0-1 16,6 1 0-16,1-1-2 15,7-4 0-15,11-11-1 16,-1 11 0-16,1-11 0 0,26 0-1 15,-3-2 1-15,6-1-1 16,2 0 0-16,0 1 1 16,0 3-1-16,-5 1 1 15,-4 7 0-15,-10 3-1 16,-9 5 1-16,-9 4 0 15,-8 2 0-15,-5 4 0 16,-6-2-1-16,0 0 1 16,-1-5-1-16,3-3 0 15,7-5-1-15,3-10-1 16,13-2-2-16,0-13-4 15,22 9-12-15,-7-14-18 16,14 6 0-16,-6-3 0 16,9 2 0-16</inkml:trace>
  <inkml:trace contextRef="#ctx0" brushRef="#br0" timeOffset="353893.3858">16029 17395 9 0,'-6'-17'30'0,"6"17"2"16,-6-14 2-16,6 14-24 15,0 0-2-15,0 0 0 16,-17-7-2-16,17 7 2 15,-14 17-1-15,8 0-3 16,0-1 0-16,4 2 0 16,-1 3-1-16,7 2 1 15,1-3-3-15,3 0 1 16,3-2-2-16,4-6 1 15,4-6 0-15,4-5 0 16,3-5-1-16,4-9 1 16,2-5-1-16,-2-6 1 15,3-3-1-15,-1-4 1 0,-6 3-1 16,-2 1 0-16,-4 6 0 15,-8 7 1-15,-12 14-1 16,14-6 0-16,-13 20 0 16,-4 9 1-16,-5 9-1 15,0 6 0-15,-4 8 0 16,-2 4 1-16,-4-3-1 15,18-47 1-15,-20 56-1 16,20-56 0-16,-23 58 0 16,23-58 1-16,-28 57 0 15,28-57 0-15,-28 51 0 16,28-51-2-16,0 0 1 15,-48 43-1-15,48-43-5 0,0 0-18 16,-24 13-13-16,8-14-3 16,7-15 2-16,7-10 0 15</inkml:trace>
  <inkml:trace contextRef="#ctx0" brushRef="#br0" timeOffset="354651.4616">16666 17413 32 0,'0'0'34'16,"-13"12"0"-16,13-12 1 15,-5 21-27-15,-1-7-3 16,8 7 1-16,-7-1-2 15,7 7 0-15,-5-1-2 16,2 1 0-16,-3-1-1 16,4-5 2-16,-4-2-2 15,2-4 0-15,2-15 0 16,-3 10 1-16,3-10-1 15,5-17 0-15,-2 1 0 16,3-4 0-16,0-7-1 0,1-4 1 16,3-2-1-16,0-4 0 15,4 4 0-15,0-2-1 16,2 4 1-16,2 4 0 15,-1 4 0-15,2 7 0 16,0 5-1-16,1 6 1 16,-1 6 0-16,-1 4-1 15,1 4 1-15,-1 1-1 16,0 5 0-16,-2 1 0 15,-3 4-1-15,-6 0 1 16,-4 2-2-16,-8-1 2 16,-3 4 0-16,-6-3 0 15,-3-2 1-15,-8 1 0 16,1-6 0-16,-1-1 0 15,-1-5 1-15,1-3 0 0,1-5 0 16,2-2 1-16,2-1 0 16,3 0-1-16,1 0 1 15,6 3 0-15,0 4 0 16,3 10 0-16,-3 4 0 15,10-19 0-15,0 0-1 16,-10 55 0-16,10-55 1 16,-13 53-1-16,13-53 1 15,-15 65-3-15,15-65 2 16,-16 64-5-16,16-64-2 15,-16 62-28-15,16-62-5 16,-6 47-1-16,6-47-1 16</inkml:trace>
  <inkml:trace contextRef="#ctx0" brushRef="#br0" timeOffset="355245.521">17193 17497 38 0,'-3'-14'34'16,"5"0"2"-16,-4-2-1 15,4 4-29-15,-6-4 0 16,4 16 0-16,-2-16-2 16,2 16 1-16,-13 5-2 15,4 6 0-15,-5 8-1 16,-1 4 0-16,0 6-1 15,0 4 1-15,-2 2-1 16,6 1 0-16,2-1 0 16,6-4 1-16,6-4-1 15,9-7-1-15,8-6 1 0,4-6-1 16,10-11 1-16,3-9-1 15,6-9 1-15,0-5-2 16,-4-6 1-16,-2-3 0 16,-9-2 1-16,-6 0-1 15,-13 6 0-15,-10 2 0 16,-10 5 0-16,-10 6 0 15,-5 5 0-15,-3 4-1 16,0 5 0-16,2 4-2 16,6 5-2-16,-1-1-12 15,22 6-20-15,0-10-1 16,14 14-2-16,-1-11 2 15</inkml:trace>
  <inkml:trace contextRef="#ctx0" brushRef="#br0" timeOffset="355929.5894">17759 17493 23 0,'12'-8'34'0,"-12"8"2"15,4-10-1-15,-4 10-22 16,-7-14-3-16,7 14-2 15,-22-7-1-15,5 8-1 16,-7-1-2-16,-4 7-1 16,-4 2-1-16,-2 4 0 15,-5 5 0-15,1 6 0 16,-1 0 0-16,7 8 0 15,0-2-1-15,10-2 1 16,7-2-1-16,11-2 0 16,9-4 0-16,17-8 0 15,10-10 0-15,12-11-1 0,9-9 1 16,7-13 0-16,6-8 0 15,0-12-1-15,2-10 1 16,-7-1-2-16,-7-4 2 16,-7 3-2-16,-17 3 1 15,-9 8 0-15,-9 6 0 16,-10 11 0-16,-8 11 0 15,-3 10 0-15,-5 15 0 16,-3 11 1-16,1 13-1 16,1 13 1-16,1 8-1 15,3 7 1-15,0 5-1 16,4-1 0-16,7-2-1 15,4-7 0-15,7-4-5 16,2-17-1-16,18 6-16 0,-12-18-15 16,14-8-1-16,-6-10-2 15,10-4 1-15</inkml:trace>
  <inkml:trace contextRef="#ctx0" brushRef="#br0" timeOffset="356124.6089">18262 17408 58 0,'0'0'39'0,"-8"10"-2"15,8-10 2-15,-5 23-34 16,3-5-2-16,0 5 0 16,-1 2-2-16,1 4 1 15,1-1-2-15,1-3-2 0,3 4-4 16,-9-6-30-1,17-8-2-15,-11-15-1 0,21 2 0 16</inkml:trace>
  <inkml:trace contextRef="#ctx0" brushRef="#br0" timeOffset="356275.624">18375 17180 45 0,'-15'-12'38'0,"-9"3"-1"15,8 13-1-15,-2 10-27 16,-2 0-43-16,20 1-3 15,-2-3-1-15,19 4 0 16</inkml:trace>
  <inkml:trace contextRef="#ctx0" brushRef="#br0" timeOffset="356876.6841">18818 17353 60 0,'-29'-6'38'16,"4"10"-1"-16,-11-5-8 15,7 14-22-15,-6 1-2 16,2 7-1-16,0 5 0 16,2 6 0-16,-1 5-2 15,8-3 1-15,4-1-1 16,10 1 1-16,5-8-1 15,9-3 0-15,10-9-1 16,10-9 0-16,11-13 0 16,10-10 0-16,7-11 0 15,7-9-1-15,0-8 0 0,-2-3 0 16,-5-3 0-16,-4 2 0 15,-13 5 0-15,-10 7-1 16,-10 9 1-16,-12 12 0 16,-3 17 0-16,-14 0 0 15,1 18 1-15,-4 12-1 16,1 10 1-16,0 5 0 15,2 4-1-15,6 0 0 16,8-3-1-16,4-10-2 16,17 3-15-16,-8-17-20 15,20-14-3-15,-5-16-2 16,14-6 0-16</inkml:trace>
  <inkml:trace contextRef="#ctx0" brushRef="#br0" timeOffset="362089.2053">14761 18061 38 0,'0'0'34'16,"0"0"-3"-16,0 0-2 15,0 0-23-15,-30-44 2 16,30 44-1-16,0 0 0 16,0 0-1-16,-57-14-1 15,57 14 0-15,0 0-2 16,-66 10 0-16,66-10-1 15,-56 25 0-15,56-25-1 16,-58 34-2-16,58-34 2 16,-56 44-2-16,56-44 2 15,-51 58 2-15,51-58-3 16,-39 66 0-16,39-66 1 15,-28 74-1-15,28-74-1 0,-11 79 3 16,11-79-3-16,7 78 1 16,-7-78 0-16,26 64 0 15,-26-64 1-15,38 50 0 16,-38-50 0-16,53 28-1 15,-53-28-3-15,66 5-3 16,-66-5-13-16,75-9-19 16,-75 9 0-16,75-24-2 15,-75 24 0-15</inkml:trace>
  <inkml:trace contextRef="#ctx0" brushRef="#br0" timeOffset="362814.2778">15069 18388 21 0,'0'0'36'0,"0"0"1"16,19-45-1-16,-19 45-22 15,0 0-7-15,0 0-2 16,1-40 1-16,-1 40-2 15,0 0 1-15,0 0-2 0,0 0-1 16,0 0-1-16,0 0 1 16,0 0 0-16,0 0 0 15,0 0-2-15,0 0 1 16,-9 56-1-16,9-56 0 15,0 0 1-15,14 53-1 16,-14-53 1-16,0 0 1 16,0 0 1-16,47 29-1 15,-47-29 0-15,0 0 2 16,57-24-3-16,-57 24-2 15,0 0 0-15,66-49-2 16,-66 49 2-16,0 0-1 16,59-54 1-16,-59 54 0 15,0 0 1-15,49-30 0 16,-49 30 0-16,0 0 1 0,0 0-2 15,0 0 2-15,44 66-2 16,-44-66-2-16,1 67 1 16,-1-67 4-16,-4 81-2 15,0-41 0-15,-4 4 2 16,-2-2-2-16,1 0 1 15,9-42 2-15,-24 74-2 16,24-74 2-16,-33 60-1 16,33-60-1-16,-40 41 1 15,40-41 2-15,-46 23-2 16,46-23 0-16,-54 7 3 15,54-7-7-15,-52-6 3 16,52 6-1-16,-49-12-1 16,49 12-2-16,0 0-4 0,-56-32-25 15,56 32-10-15,0 0 2 16,-13-54-2-16</inkml:trace>
  <inkml:trace contextRef="#ctx0" brushRef="#br0" timeOffset="363852.3816">15737 18365 16 0,'0'0'34'15,"9"-47"2"1,-9 47 0-16,0 0-25 0,0 0-1 15,0 0-2-15,0 0-2 16,0 0-1-16,0 0-2 16,0 0 2-16,0 0-2 15,0 0-2-15,0 0 1 16,0 0-1-16,9 57-2 15,-9-57 1-15,-10 50 3 16,10-50-3-16,-11 48 2 16,11-48 1-16,-9 45-3 15,9-45 4-15,0 0 1 16,0 0-2-16,0 0-2 15,0 0 1-15,0 0-1 0,0 0 0 16,0 0 1 0,36-46-2-16,-36 46 0 0,25-54-1 15,-25 54-1-15,28-55 0 16,-28 55 0-16,33-53 1 15,-33 53-1-15,32-45 2 16,-32 45-3-16,0 0 3 16,48-41 2-16,-48 41-1 15,0 0 1-15,0 0-1 16,51 6 0-16,-51-6-2 15,0 0 1-15,20 44 0 16,-20-44-2-16,0 0 1 16,13 58-1-16,-13-58 1 15,0 0-1-15,5 56 2 16,-5-56 0-16,0 0 0 0,0 0 3 15,10 42-1-15,-10-42 2 16,0 0-2-16,0 0 2 16,0 0-4-16,0 0 1 15,52-55 0-15,-52 55-2 16,30-42 1-16,-30 42-3 15,31-43 2-15,-31 43 0 16,0 0 2-16,46-55 1 16,-46 55-2-16,0 0 0 15,0 0 1-15,0 0 0 16,54 1 0-16,-54-1-1 15,0 0 0-15,21 45-2 16,-21-45 3-16,11 44-1 16,-11-44-1-16,9 47 2 0,-9-47-4 15,6 48 0-15,-6-48-1 16,6 42-2-16,-6-42-27 15,0 0-6-15,13 43-3 16,-13-43 2-16</inkml:trace>
  <inkml:trace contextRef="#ctx0" brushRef="#br0" timeOffset="364551.4515">16853 18450 21 0,'-31'-46'32'0,"31"46"3"16,0 0-16-16,0 0-7 16,-28-52 1-16,28 52-1 15,0 0-2-15,-24-46-1 16,24 46-4-16,0 0 1 0,-37-45-2 15,37 45 1-15,0 0-3 16,0 0-2-16,-70-36 2 16,70 36-2-16,0 0 2 15,-59 5-3-15,59-5 3 16,0 0 0-16,-62 39-1 15,62-39 0-15,0 0-1 16,-40 64 1-16,40-64-1 16,-10 42 0-16,10-42-1 15,0 0 0-15,28 44 2 16,-28-44 2-16,0 0-1 15,66 1 3-15,-66-1-4 16,54-17 2-16,-54 17-2 16,58-28 0-16,-58 28-2 0,56-35-1 15,-56 35 1-15,47-33 0 16,-47 33 1-16,0 0-2 15,49-23 2-15,-49 23 0 16,0 0-1-16,0 0 0 16,14 53 1-16,-14-53-1 15,-3 51-2-15,3-51 0 16,3 49-4-16,-3-49-23 15,7 40-10-15,-7-40 0 16,0 0-1-16</inkml:trace>
  <inkml:trace contextRef="#ctx0" brushRef="#br0" timeOffset="365176.514">17391 17960 36 0,'0'0'35'0,"0"0"4"15,0 0-3-15,0 0-28 16,0 0-2-16,0 0 0 0,0 0-1 16,0 0-1-16,0 0 2 15,0 0-4-15,0 0 2 16,1 43-3-16,-1-43 0 15,-7 56 1-15,7-56-1 16,-6 75-3-16,-1-31 1 16,3 1-1-16,-1-1 1 15,3 6 0-15,-2-4-4 16,-2-4-8-16,10 1-17 15,-4-43-7-15,-4 63-3 16,4-63 4-16</inkml:trace>
  <inkml:trace contextRef="#ctx0" brushRef="#br0" timeOffset="365454.5418">17234 18220 68 0,'0'0'40'0,"0"0"0"15,-42-41 2-15,42 41-40 16,0 0 1-16,0 0-2 16,0 0 2-16,0 0-1 15,0 0-1-15,0 0 1 16,0 0-2-16,0 0 1 15,64-27-1-15,-64 27 1 16,61-12-4-16,-61 12-1 0,72-10-5 16,-72 10-30-16,74-5-1 15,-74 5-2-15,74 2 1 16</inkml:trace>
  <inkml:trace contextRef="#ctx0" brushRef="#br0" timeOffset="366077.6041">17972 18232 37 0,'0'0'38'0,"0"0"1"16,0 0-2-16,0 0-28 16,-49 14-2-16,49-14-3 15,0 0 0-15,0 0-1 16,0 0-1-16,0 0 0 15,-51-9 1-15,51 9-3 16,0 0 1-16,0 0 3 16,-68 36-2-16,68-36-3 0,0 0 2 15,-53 60-2-15,53-60 1 16,-29 49 3-16,29-49-2 15,-16 49 1-15,16-49 1 16,0 0 0-16,9 52 0 16,-9-52 0-16,0 0 0 15,56 15-2-15,-56-15 1 16,55-14-2-16,-55 14 0 15,61-31 0-15,-61 31 1 16,56-45-2-16,-56 45 0 16,46-51 1-16,-46 51-1 15,27-50-2-15,-27 50 2 16,6-43-2-16,-6 43 1 15,0 0 1-15,-25-51-1 16,25 51-1-16,0 0-4 0,0 0-17 16,-51-24-16-16,51 24 0 15,0 0-2-15,0 0 0 16</inkml:trace>
  <inkml:trace contextRef="#ctx0" brushRef="#br0" timeOffset="366460.6424">18323 18341 55 0,'0'0'40'16,"0"0"1"-16,0 0 0 15,-2-47-38-15,2 47 2 16,0 0-3-16,0 0 0 16,0 0-1-16,0 0 1 15,0 0-3-15,0 0 1 16,-5 53 1-16,5-53-1 15,-7 61-2-15,7-61 2 16,-9 68-1-16,9-68-6 16,-6 62-17-16,6-62-15 0,2 46-1 15,-2-46 0-15</inkml:trace>
  <inkml:trace contextRef="#ctx0" brushRef="#br0" timeOffset="366634.6598">18393 18201 79 0,'1'-77'40'16,"-1"77"-2"-16,-5-56-6 16,5 56-36-16,0 0-19 15,-11-49-15-15,11 49-4 16,0 0 3-16,0 0-1 15</inkml:trace>
  <inkml:trace contextRef="#ctx0" brushRef="#br0" timeOffset="367347.7311">18986 18230 48 0,'0'0'39'0,"0"0"0"15,-53 1-1-15,53-1-31 16,0 0-3-16,-52 7-3 16,52-7 3-16,-49 15-4 15,49-15 2-15,-56 24 1 16,56-24-1-16,-60 40-2 15,60-40 2-15,-58 48 0 16,58-48-1-16,-51 53 4 0,51-53-3 16,-28 49 0-16,28-49 0 15,0 0 2-15,8 48-2 16,-8-48 2-16,0 0-2 15,77-9-1-15,-77 9 0 16,80-46 0-16,-80 46 0 16,93-74-2-16,-47 31 3 15,-1-5-3-15,1-4-1 16,-6-1 1-16,-3-1-1 15,-4 3 1-15,-5 1 0 16,-5 5 0-16,-23 45 0 16,26-69 1-16,-26 69 2 15,0 0-3-15,0 0 2 16,0 0-1-16,0 0 0 0,0 0 0 15,-33 45 1-15,33-45-3 16,-16 80 1-16,10-32 2 16,3 0-5-16,-3 3-1 15,7 0-12-15,-5-1-22 16,7-8-4-16,-3-42 0 15,7 72 1-15</inkml:trace>
  <inkml:trace contextRef="#ctx0" brushRef="#br0" timeOffset="367955.7919">19358 18310 50 0,'0'0'37'0,"-26"43"2"15,26-43 1-15,0 0-32 16,0 0-2-16,0 0-1 15,0 0-1-15,50 15-1 0,-50-15-1 16,0 0 0-16,63-24-3 16,-63 24 2-16,0 0-2 15,65-44 1-15,-65 44-2 16,0 0 4-16,56-57-1 15,-56 57-1-15,25-43 0 16,-25 43 0-16,0 0 0 16,3-52 1-16,-3 52 1 15,0 0-2-15,0 0 2 16,-58-22-2-16,58 22 4 15,-48 8-3-15,48-8 0 16,-57 26 0-16,57-26-2 16,-57 36 1-16,57-36 2 0,-45 44-2 15,45-44 0-15,-30 51 1 16,30-51-1-16,-10 51 0 15,10-51 2-15,14 43-3 16,-14-43-1-16,0 0-1 16,74 34-7-16,-74-34-28 15,82 3 0-15,-31-8-4 16,-51 5-3-16</inkml:trace>
  <inkml:trace contextRef="#ctx0" brushRef="#br0" timeOffset="368677.8641">20020 18177 29 0,'0'0'36'0,"0"0"0"0,0 0 1 16,27-45-24-16,-27 45-6 15,0 0-1-15,0 0 0 16,0 0 0-16,0 0-3 15,0 0 0-15,-46-15 0 16,46 15-3-16,0 0 2 16,-49 17 2-16,49-17-2 15,0 0-3-15,-60 34 3 16,60-34-1-16,0 0 0 15,0 0 2-15,-59 49-2 16,59-49-2-16,0 0 2 16,0 0 2-16,0 0-1 15,2 44 0-15,-2-44-1 0,0 0 0 16,0 0-1-16,56 28 3 15,-56-28-3-15,0 0-3 16,48 31 3-16,-48-31-2 16,0 0 3-16,33 54-1 15,-33-54 0-15,4 43 0 16,-4-43 1-16,-11 44 3 15,11-44-3-15,0 0 3 16,-31 57-4-16,31-57 0 16,0 0 0-16,0 0-1 15,0 0-3-15,-56 36-4 16,56-36-19-16,0 0-14 15,0 0 0-15,0 0-2 16</inkml:trace>
  <inkml:trace contextRef="#ctx0" brushRef="#br0" timeOffset="368926.889">20234 18462 76 0,'0'0'42'0,"0"0"0"15,0 0 0-15,27 47-39 16,-27-47-4-16,0 0-3 0,0 0-29 15,0 0-7-15,0 0-1 16,0 0-2-16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11/06/2014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4499457"/>
              </p:ext>
            </p:extLst>
          </p:nvPr>
        </p:nvGraphicFramePr>
        <p:xfrm>
          <a:off x="214283" y="762000"/>
          <a:ext cx="8750332" cy="517445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Kristeena to sit the EOT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everyone should try for &gt;0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Read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and answer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qu’s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3 and 4 on page 15 of PF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handle Phyla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Copy and answer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6 on page 15 of PF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an IDENTIFICATION KEY and what one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begin trophic levels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producer, consumer, herbivore, carnivore, omnivore, scavenger and decomposer all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Copy &amp; answer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2 on p6 of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PFSciB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living things get food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Begin food chains. The arrow MEANS something. Write examples of food chains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food chain is and how to represent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Extend our thinking to parasites and decomposers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varied some consumers can 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extend food chains to food webs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extract useful information from complex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0960" y="1119600"/>
              <a:ext cx="8509680" cy="4530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4480" y="1114200"/>
                <a:ext cx="8530200" cy="454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43400" y="1731240"/>
              <a:ext cx="8303400" cy="3322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30080" y="1725480"/>
                <a:ext cx="8321760" cy="3339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7191210"/>
              </p:ext>
            </p:extLst>
          </p:nvPr>
        </p:nvGraphicFramePr>
        <p:xfrm>
          <a:off x="533400" y="533400"/>
          <a:ext cx="8094663" cy="18409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0625" t="15000" r="8125" b="13000"/>
          <a:stretch/>
        </p:blipFill>
        <p:spPr>
          <a:xfrm>
            <a:off x="0" y="12700"/>
            <a:ext cx="7848600" cy="6891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21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8750" t="30000" r="6875" b="10000"/>
          <a:stretch/>
        </p:blipFill>
        <p:spPr>
          <a:xfrm>
            <a:off x="0" y="0"/>
            <a:ext cx="9060180" cy="6248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60920" y="1574640"/>
              <a:ext cx="8611560" cy="5219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0840" y="1565280"/>
                <a:ext cx="8630640" cy="524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3302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2043</TotalTime>
  <Words>196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118</cp:revision>
  <dcterms:created xsi:type="dcterms:W3CDTF">2006-08-16T00:00:00Z</dcterms:created>
  <dcterms:modified xsi:type="dcterms:W3CDTF">2014-06-11T01:22:15Z</dcterms:modified>
</cp:coreProperties>
</file>