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5"/>
  </p:notesMasterIdLst>
  <p:sldIdLst>
    <p:sldId id="256" r:id="rId2"/>
    <p:sldId id="371" r:id="rId3"/>
    <p:sldId id="372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062" y="6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10T00:05:55.247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10437 4117 65 0,'0'0'33'15,"0"0"-2"-15,-8 12 0 16,4 20-28-16,8 16-2 15,0 19 0-15,1 12 0 16,0 2 1-16,4 1 1 16,5-20 0-16,17-20 1 15,20-50 0-15,33-44 1 0,28-63 0 16,41-41 0-16,30-41-3 15,21-28-8-15,22-6-29 16,-10-4-1-16,-17 20 0 16,-34 21-5-16</inkml:trace>
  <inkml:trace contextRef="#ctx0" brushRef="#br0" timeOffset="1414">3483 4864 52 0,'-5'15'33'0,"-3"2"-2"16,2-1 1-16,1-3-24 15,7-3-2-15,-2-10 0 16,22-17 2-16,-1-11-1 16,19-4-1-16,4-15 0 15,14 1-1-15,4-7-1 16,8 1-3-16,2-1 1 0,2 2-2 15,5-5-2-15,-5-19-7 16,17-5-27-16,-6-31 0 16,18-11-1-16,6-22-1 15</inkml:trace>
  <inkml:trace contextRef="#ctx0" brushRef="#br0" timeOffset="2188">10409 5504 63 0,'0'0'34'16,"0"0"0"-16,0 0-1 16,-9 23-25-16,-7 5-6 15,-3 11-1-15,-5 9 2 16,-5 7-2-16,0 5-1 15,-2-6-4-15,9 1-13 16,-6-19-12-16,14-9-2 0,5-21 0 16,9-6-3-16</inkml:trace>
  <inkml:trace contextRef="#ctx0" brushRef="#br0" timeOffset="2348">10245 5677 67 0,'0'-27'35'0,"2"11"-2"16,-7 6 2-16,5 10-25 15,0 0-4-15,10 14-2 16,3-7-1-16,12 0-1 15,8-5-2-15,11-4-4 16,24 0-29-16,-6-9-2 16,8 4 0-16,-8-6-3 15</inkml:trace>
  <inkml:trace contextRef="#ctx0" brushRef="#br0" timeOffset="3331">3544 4761 15 0,'0'0'27'16,"-11"-10"1"-16,11 10-1 15,-12-9-11-15,12 9-3 16,0 0-1-16,0 0-3 16,0 0-1-16,0 0-2 15,-9-11-1-15,9 11 1 16,0 0-2-16,0 0-1 15,0 0 0-15,0 0-1 16,0 0 0-16,0 0 0 0,-6 20 0 16,8-2-1-16,1 5 0 15,0 7 0-15,1 4-1 16,-2 4 1-16,3-2-1 15,-5-1 1-15,3-3-2 16,-3-6 2-16,1-6-1 16,-1-6 0-16,0-14-1 15,0 0-3-15,18-5-19 16,-14-16-11-16,8 0 0 15,-3-6-3-15,0 0 1 16</inkml:trace>
  <inkml:trace contextRef="#ctx0" brushRef="#br0" timeOffset="5426">11074 6971 88 0,'0'0'34'0,"-1"-13"0"15,1 13 1-15,0 0-30 16,-8 10-2-16,8 3 0 16,3 11 1-16,-5 3-1 15,7 6 1-15,-3 0-1 16,6-2 0-16,1-7 0 15,7-12 0-15,10-31 1 16,19-22-1-16,23-32 0 16,21-26-2-16,21-28 2 15,19-26-7-15,31-18-32 16,-5-23-4-16,6 2 0 15,-15-9-5-15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2D91F4-0E77-4D92-9FB5-A26501F78F19}" type="datetimeFigureOut">
              <a:rPr lang="en-NZ" smtClean="0"/>
              <a:t>10/06/2014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40546B-874B-410A-9B63-15E65A934AB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9963566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9Huia 23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4907015"/>
              </p:ext>
            </p:extLst>
          </p:nvPr>
        </p:nvGraphicFramePr>
        <p:xfrm>
          <a:off x="214283" y="762000"/>
          <a:ext cx="8750332" cy="57302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Get Kate to finish and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Kristeena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to sit the End Of Topic Test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That everyone has the right to get more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than zero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Do the pre-test on the new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much we know already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Write the “Naming Species” bullet points into our books while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H marks some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and some book work units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make good use of 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Copy and answer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qu’s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3 and 4 on page 15 of PF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SciA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handle Phyla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Copy and answer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qu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6 on page 15 of PF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SciA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an IDENTIFICATION KEY and what one actually 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begin trophic levels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producer, consumer, herbivore, carnivore, omnivore, scavenger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and decomposer all are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7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245240" y="1077840"/>
              <a:ext cx="3145320" cy="15019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34080" y="1072800"/>
                <a:ext cx="3162960" cy="1522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57191210"/>
              </p:ext>
            </p:extLst>
          </p:nvPr>
        </p:nvGraphicFramePr>
        <p:xfrm>
          <a:off x="533400" y="533400"/>
          <a:ext cx="8094663" cy="184099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83, 84, 89, 91, 94, 95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10th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atmospheric effects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7344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3029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1980</TotalTime>
  <Words>178</Words>
  <Application>Microsoft Office PowerPoint</Application>
  <PresentationFormat>On-screen Show (4:3)</PresentationFormat>
  <Paragraphs>22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113</cp:revision>
  <dcterms:created xsi:type="dcterms:W3CDTF">2006-08-16T00:00:00Z</dcterms:created>
  <dcterms:modified xsi:type="dcterms:W3CDTF">2014-06-10T00:40:07Z</dcterms:modified>
</cp:coreProperties>
</file>