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374" r:id="rId3"/>
    <p:sldId id="375" r:id="rId4"/>
    <p:sldId id="371" r:id="rId5"/>
    <p:sldId id="336" r:id="rId6"/>
    <p:sldId id="3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3T01:23:11.67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8908 4049 79 0,'4'-16'38'0,"-4"16"-2"16,5 30 1-16,-8 18-30 15,-9 8-3-15,4 14-1 16,-3-1 1-16,8-2-1 15,11-22 1-15,26-31 0 16,29-53 1-16,46-52-2 16,52-61 1-16,52-48-3 15,54-41-6-15,16-49-31 16,29-9-5-16,-15-4-2 15,-27 18-1-15</inkml:trace>
  <inkml:trace contextRef="#ctx0" brushRef="#br0" timeOffset="683.0683">12276 5983 85 0,'-12'-22'37'16,"5"11"-2"-16,-4 8 3 15,16 21-32-15,-6 17-3 16,2 21 2-16,-3 11-1 16,1 8 0-16,-1-3 0 15,7-3 0-15,12-28 0 16,18-36 0-16,36-66-2 15,47-72 3-15,103-73-5 16,13-61 0-16,57-54-5 16,29-60-17-16,35-18-18 15,-12-18-2-15,-25 24-1 0,-53 32-5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3:48:55.6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5T23:48:55.670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1641 1019 90 0,'0'0'38'15,"0"0"0"-15,0 0 0 16,0 0-35-16,0 0-2 0,0 0 2 15,0 0-2-15,0 0 3 16,48 5-2-16,-48 23 0 16,0 41-1-16,3 14 1 15,-2 14-1-15,-16-7 0 16,4 17-3-16,0 2-2 15,3-8-1-15,1-39-10 16,15-4-23-16,-3-21 1 16,10-10-1-16,-2-21-1 15</inkml:trace>
  <inkml:trace contextRef="#ctx0" brushRef="#br0" timeOffset="1">1806 1235 98 0,'-5'-73'40'0,"5"73"0"16,8-69 0-16,-8 69-38 15,33-59-1-15,-33 59-1 16,61-49 0-16,-61 49 0 15,82-35-3-15,-34 26-3 16,-4-4-22-16,2 4-12 16,-46 9 3-16,89-8-3 15,-89 8 2-15</inkml:trace>
  <inkml:trace contextRef="#ctx0" brushRef="#br0" timeOffset="1.0001">1836 1538 106 0,'0'0'38'0,"29"7"1"16,4-18-3-16,18-9-34 16,11-5 0-16,7-2-1 15,-69 27 1-15,75-26-2 16,-75 26-2-16,73-25-6 15,-73 25-19-15,55-13-11 16,-12 9 0-16,-20 8-1 16,-17 9 1-16</inkml:trace>
  <inkml:trace contextRef="#ctx0" brushRef="#br0" timeOffset="2.0001">1934 1718 99 0,'-43'32'37'0,"6"-7"1"16,22-3 0-16,11-7-32 15,27-10-2-15,18-12-2 16,21-5 0-16,13-10-2 15,12-5-2-15,17-3-4 16,-2-13-18-16,14 7-15 16,-8 1 0-16,2 9-1 15,-17 5 0-15</inkml:trace>
  <inkml:trace contextRef="#ctx1" brushRef="#br0">6458 5921 0</inkml:trace>
  <inkml:trace contextRef="#ctx0" brushRef="#br0" timeOffset="4.0001">3544 1315 102 0,'0'0'38'16,"-38"-15"1"-16,-10 20-4 15,-16 18-34-15,-3 22 1 16,-9 25-4-16,-1 22 1 15,-3 7 1-15,7 5-1 0,20-15 1 16,6-10-3-16,15-12-3 16,-2-21-24-16,25-14-6 15,9-32 0-15,0 0-3 16</inkml:trace>
  <inkml:trace contextRef="#ctx0" brushRef="#br0" timeOffset="5.0001">2976 1518 103 0,'-6'-17'40'0,"-6"9"0"15,11 19-1-15,-9 8-34 16,19 7-2-16,12 3-2 16,16-2-1-16,17 1-2 15,15-5-1-15,20 5-23 0,5-15-13 16,17 1 0-16,2-11-2 15,13-1 1-15</inkml:trace>
  <inkml:trace contextRef="#ctx0" brushRef="#br0" timeOffset="6.0001">4713 1536 87 0,'-24'-18'36'15,"1"1"1"-15,-11-2 1 16,2 3-33-16,-18 0 1 15,0 9 0-15,-11 4-1 16,-3 11-1-16,-10 8 0 16,4 12-1-16,2 4 0 15,7 7-1-15,8 3-2 16,14 5 1-16,12 4-1 15,16-2-1-15,20-2-1 16,18-11-3-16,24-3-9 16,3-13-24-16,30-10-3 15,4-17 1-15,14-7-1 0</inkml:trace>
  <inkml:trace contextRef="#ctx0" brushRef="#br0" timeOffset="7.0001">4676 1737 108 0,'-8'32'38'16,"6"-10"0"-16,19 0-3 15,13-14-34-15,15-7 0 16,12-11 0-16,8-9 0 15,5-4 1-15,-3-6-1 16,-4-3 0-16,-7 0 1 0,-12-2-1 16,-16 3 1-16,-18 5-1 15,-14 1 0-15,-21 5 0 16,-7 5-1-16,-16 8 1 15,-6 9-1-15,-7 11 1 16,-1 7-1-16,4 12 1 16,7 11 0-16,10 5-1 15,12 5-1-15,15 0 1 16,18-7-1-16,23-6-1 15,16-11-2-15,24-9-7 16,4-31-26-16,27-12-1 16,5-21 0-16,18-12-1 15</inkml:trace>
  <inkml:trace contextRef="#ctx0" brushRef="#br0" timeOffset="8.0001">5852 1017 117 0,'0'0'41'0,"-13"-61"2"15,13 61-2-15,-23 6-38 16,-28 28-1-16,-6 53 0 16,-6 38-2-16,0 17-1 15,17-3-1-15,19-4-3 16,22-19-4-16,20-54-21 15,27-13-11-15,0-32 1 16,19-17-1-16,-3-26 3 16</inkml:trace>
  <inkml:trace contextRef="#ctx0" brushRef="#br0" timeOffset="9.0001">6066 1255 120 0,'10'-83'42'15,"-10"83"1"-15,0 0-1 16,-11-41-39-16,-12 63-2 15,-5 30 1-15,-10 46-2 16,-11 17-1-16,10 13-2 16,13-4-4-16,21-10-22 15,7-41-10-15,20-11-3 16,5-21 1-16,14-8-2 15</inkml:trace>
  <inkml:trace contextRef="#ctx0" brushRef="#br0" timeOffset="10.0001">6243 1628 106 0,'-8'15'38'0,"18"7"0"16,4-5-2-16,24-6-34 15,0-4-1-15,11-5 1 16,5-5 0-16,12-2 0 16,-2-10-1-16,-3-5 0 15,-6-5 1-15,-8-4-1 0,-12-3 1 16,-12-5-1-16,-14-3 0 15,-9 40 0-15,0 0 1 16,-29-71 0-16,-12 46-1 16,-2 12 0-16,-20 17 0 15,4 18 1-15,-14 12-2 16,8 20 1-16,-2 8 0 15,23 7-2-15,12-4 0 16,17 0-1-16,22-13-1 16,20-13-3-16,32-10-7 15,6-22-25-15,26-11-2 16,-2-21 1-16,19-5-1 15</inkml:trace>
  <inkml:trace contextRef="#ctx0" brushRef="#br0" timeOffset="11.0001">7174 1436 110 0,'-35'23'38'0,"6"16"2"16,-13 8-2-16,11 3-34 16,-5 10 0-16,7 2-2 15,5-4 0-15,6-5-1 16,8-8 0-16,8-6 0 15,10-18 0-15,10-16 0 16,10-16-1-16,7-17 2 16,3-12-2-16,6-10 2 15,0-12 0-15,2-11-1 16,-46 73 1-16,53-77 1 15,-53 77-3-15,44-73 0 0,-17 18 0 16,6 14 0-16,-12 19 0 16,-6 18 0-16,-6 23 0 15,-4 14 0-15,-5 19 0 16,9 13 0-16,7 1-18 15,-7-9-21-15,25-3-5 16,2-11 1-16,17-9-1 16</inkml:trace>
  <inkml:trace contextRef="#ctx0" brushRef="#br0" timeOffset="12.0001">8265 1470 99 0,'-22'-3'39'0,"11"7"1"15,-16-2 0-15,2-1-33 16,-18 6 0-16,-4 5-2 15,-13 9-1-15,-3 3 0 16,-4 5 0-16,2 3-1 0,8 4-2 16,11 2 1-16,14-2-2 15,18-3-2-15,23-4 1 16,19-6-1-16,27-5-2 15,14-13-2-15,20 1-19 16,-3-15-16-16,16-1-1 16,-12-11 0-16,5 1 0 15</inkml:trace>
  <inkml:trace contextRef="#ctx0" brushRef="#br0" timeOffset="13.0001">8387 1626 108 0,'-14'16'40'0,"0"-4"-1"0,21 0 1 16,9-5-39-16,8-6 1 16,9 1 0-16,7-2-1 15,4-9 1-15,5 1 0 16,0-7 0-16,-2-2-1 15,-6-7 0-15,-4-1 0 16,-12-7-1-16,-6-1 1 16,-14-1-1-16,-14 1 0 15,-15 9 1-15,-14 9 0 16,-13 13 0-16,-8 12 1 15,-5 14-1-15,-2 13 0 16,6 9 1-16,6 12-1 0,15-1-1 16,17-3-1-16,22-10-2 15,18-10-5-15,37-12-28 16,9-20-7-16,26-8 0 15,14-17-2-15</inkml:trace>
  <inkml:trace contextRef="#ctx0" brushRef="#br0" timeOffset="14.0001">10131 1055 63 0,'0'0'39'0,"0"0"0"16,0 0-1-16,37-61-17 16,-37 61-13-16,0 0-1 15,0 0-1-15,0 0-1 16,-64 23-1-16,45-2-2 15,-36 39 2-15,-4 12-3 16,4 16 1-16,-3-8-2 16,25 6 0-16,22-6-1 15,33-8 1-15,34-30 0 16,23-12 0-16,15-20 1 15,10-14 0-15,5-22 0 16,-2-15 1-16,-59 14-1 16,1-4 0-16,-49 31 1 0,68-78-6 15,-68 78 1-15,35-86-3 16,-35 86-1-16,-11-87-4 15,11 87-3-15,-49-74-26 16,49 74 0-16,-78-75 0 16,78 75 3-16</inkml:trace>
  <inkml:trace contextRef="#ctx0" brushRef="#br0" timeOffset="15.0001">10350 1305 89 0,'15'15'40'0,"-17"10"1"16,-11 0-2-16,-12 6-22 16,6 1-16-16,7 5-1 15,8-2 0-15,7 4-3 16,8-7-6-16,25-2-29 15,-2-8-2-15,21-4 2 16,0-10-3-16</inkml:trace>
  <inkml:trace contextRef="#ctx0" brushRef="#br0" timeOffset="16.0001">10935 1332 109 0,'-24'3'40'16,"-4"11"2"-16,2 12-2 15,3 5-38-15,0 11 2 16,5 3-2-16,4 5 0 16,6-1 0-16,8 3-1 15,11-7-1-15,11-5-1 16,12-14 2-16,5-10-1 15,13-13 0-15,2-13 0 16,5-13 1-16,-1-14 0 16,-4-9 0-16,-4-7 0 15,-9 0 0-15,-3-1 0 16,-13 8-1-16,-4 4 0 15,-10 13 0-15,-6 16 0 0,-5 13-1 16,-18 30 0-16,1 8 0 16,-5 11-1-16,4 11-2 15,-2 5-3-15,14 9-9 16,-1-16-24-16,26-2-2 15,2-16 1-15,25-10-1 16</inkml:trace>
  <inkml:trace contextRef="#ctx0" brushRef="#br0" timeOffset="17.0001">11680 1530 103 0,'-4'12'39'16,"3"-2"1"-16,17 5-2 15,6-8-36-15,11 1 0 16,6-3 0-16,10-5 0 16,1-5-1-16,1-5 0 15,1-4 0-15,-7-6 0 16,-6-2 0-16,-10-6-1 15,-10-5 1-15,-10 2 0 16,-9 31 0-16,0 0-1 16,0 0 1-16,-23-59 0 15,-9 44 0-15,-10 10 0 16,-6 11 0-16,-1 16 0 15,-5 11-1-15,6 9 1 16,5 8-1-16,23 0 0 16,12-3-1-16,17-10-2 0,19-8-2 15,10-17-7-15,26-1-28 16,0-18-1-16,16-4 1 15,-5-11-2-15</inkml:trace>
  <inkml:trace contextRef="#ctx0" brushRef="#br0" timeOffset="18.0001">12697 1332 87 0,'0'0'37'16,"0"0"0"-16,50-37 2 15,-50 37-29-15,0 0-7 16,0 0-1-16,-36 16 1 15,7 7-1-15,-20 4 1 16,1 11-1-16,-8-1-1 16,12 3 0-16,10-9-1 15,15-3 1-15,14-11-1 16,15-6 1-16,17-8-1 0,10-3 0 15,6-2 0-15,1-1 1 16,-1 2-1-16,-7 4 0 16,-8 3 0-16,-13 6 1 15,-14 9-1-15,-15 4 0 16,-9 5-1-16,-5 1 1 15,-2-3-2-15,1-4-3 16,14-3-11-16,-3-19-24 16,30-6 2-16,9-21-2 15,26-6 0-15</inkml:trace>
  <inkml:trace contextRef="#ctx0" brushRef="#br0" timeOffset="19.0001">13224 1140 104 0,'52'-95'40'15,"-52"95"2"-15,35-71-2 16,-35 71-38-16,0 0-1 16,0 0 1-16,5-13-2 15,-26 66 1-15,-20 38-1 16,2 19 0-16,-13 0-2 15,10-2-4-15,18-2-32 16,-3-18-3-16,21-35 1 16,-4-21-1-16</inkml:trace>
  <inkml:trace contextRef="#ctx0" brushRef="#br0" timeOffset="20.0001">12886 1353 110 0,'-16'3'41'0,"21"10"2"16,8-5-3-16,30-5-37 16,8-4-2-16,20-2 2 15,4-4-1-15,5 1 0 16,-1 0-1-16,-4 0 0 15,-10 5 0-15,-13 5-1 16,-14 8 1-16,-15 8-1 16,-13 10 0-16,-13 2 0 15,-8 8 0-15,-9 0-1 16,-3 1 0-16,0 2 0 0,2-5-2 15,2-7-2-15,16-5-9 16,3-26-20-16,11 5-8 16,10-16 1-16,17-11 0 15</inkml:trace>
  <inkml:trace contextRef="#ctx0" brushRef="#br0" timeOffset="21.0001">13719 1313 110 0,'-3'-58'40'16,"3"58"2"-16,-15-52-3 15,15 52-38-15,0 0-5 16,-17-74-16-16,17 74-21 16,0 0 2-16,0 0 0 0,0 0-2 15</inkml:trace>
  <inkml:trace contextRef="#ctx0" brushRef="#br0" timeOffset="22.0001">14078 1285 107 0,'-13'30'40'16,"-25"4"1"-16,-6 5-1 15,-4-1-36-15,12 4-1 16,7-4-1-16,11 1 0 16,9-4-2-16,13-3 1 15,17-7-2-15,10-7 1 16,11-8-2-16,4-10-1 0,3-7 0 15,-1-10 0-15,-2-6 0 16,-9-12 0-16,-2-5 1 16,-16-7 0-16,-19 47 1 15,18-51 1-15,-18 51 3 16,7-49-1-16,-7 49 1 15,0 0 0-15,2-62 1 16,-2 62-1-16,0 0 0 16,0 0 0-16,10-54-1 15,-10 54-1-15,21-14-1 16,6 20 1-16,-2 7 0 15,11 11 0-15,-2 2-1 16,2 7 1-16,-14 0-1 16,-15 5 0-16,-14 1 1 0,-6-3-1 15,-5 0 1-15,-6-4-1 16,2-5 0-16,2-8 0 15,5-6 0-15,15-13 0 16,0 0 1-16,16-20-1 16,12-5 1-16,9-10-1 15,1-4 1-15,6-2 1 16,-44 41-2-16,51-44 0 15,-51 44 0-15,42-41 0 16,-8 14 0-16,-8 13 0 16,-10 14 0-16,-8 15 0 15,-6 9 0-15,-3 11 0 16,-7 7-2-16,7 2-5 15,10 1-10-15,-4-15-7 0,27 2-8 16,-4-15-11-16,18-5 2 16,3-11-1-16</inkml:trace>
  <inkml:trace contextRef="#ctx0" brushRef="#br0" timeOffset="23.0001">15273 1292 117 0,'0'0'40'0,"0"0"3"15,-34-47-3-15,34 47-37 16,-41-11 0-16,-1 20-2 16,12 14 1-16,2 11-2 0,17 2 1 15,15-2-2-15,27-6 2 16,17-13-2-16,0-2 2 15,-4-2-1-15,-4 2 0 16,-10-1 1-16,-8 4-1 16,-11 0 0-16,-12 4 1 15,-9 5-2-15,-5-6 1 16,-2 5-2-16,-2-5-3 15,14 1-12-15,-13-12-6 16,32 2-13-16,-3-6-6 16,23-1-1-16,6-5 1 15</inkml:trace>
  <inkml:trace contextRef="#ctx0" brushRef="#br0" timeOffset="24.0001">15799 1681 125 0,'-22'4'43'0,"-9"-8"-2"16,9 1-6-16,5-3-51 15,0-18-11-15,21 13-15 16,-5 1-2-16,15 9 0 16,2 2-1-16</inkml:trace>
  <inkml:trace contextRef="#ctx0" brushRef="#br1" timeOffset="25.0001">15226 1888 30 0,'-25'1'26'0,"3"1"4"15,-7 2-2-15,-3-4-19 16,8 8 0-16,-15-8-1 15,9 5 0-15,-11-5 0 16,4 9-2-16,-13-6-1 16,2 6 1-16,-10-3-3 15,-2 2 0-15,-8 0-1 16,-4 0-1-16,-3-1 0 15,-2 0 0-15,1-2 0 16,-5-1 0-16,1 0 0 16,0-2-1-16,-1-1 2 15,-2 0-1-15,-3 2 0 16,-5-1 0-16,-5 3 0 15,-2-1 0-15,-7 2-1 16,-4 2 1-16,-4 0-1 0,-2 0 0 16,2-1 1-16,-2 1-1 15,0-2 1-15,1-1 0 16,-1-3 0-16,3-1 0 15,2 0 0-15,2 0 0 16,-1-1 0-16,1 1 0 16,-2-1-1-16,-2 7 1 15,-2-4-1-15,1 5 0 16,-2-2 0-16,-3 2 1 15,-4 0-1-15,0-1 0 16,-2-4 0-16,3-2 0 16,1 0 1-16,-2-1-1 15,-1 0 1-15,2-2 0 16,-3-1-1-16,2 1 2 0,0 2-2 15,2 0 0-15,-6 2 0 16,2 0 0-16,-4 4 0 16,2-3-1-16,1 5 1 15,-1-3 0-15,-6 4 0 16,-2-2-1-16,3 4 2 15,-2-4-1-15,2 0 0 16,-2 1 1-16,-4-3 0 16,1 0 0-16,4-1 0 15,-5 0 0-15,4-2-1 16,-4-1 1-16,-2 0 0 15,4 0-1-15,-2 3 0 16,4-3 0-16,-5 3 1 16,0-2-1-16,0 2-1 0,1 1 1 15,3-2 0-15,-4 3 0 16,-1 0 0-16,-3-1 0 15,1 3 0-15,2-1-1 16,2 3 1-16,-5 2-1 16,0 0 1-16,-1 1-1 15,8 0 1-15,2 2-1 16,1-3 1-16,2 1-1 15,2-3 1-15,6-2 0 16,7-3 0-16,2-3 1 16,6-1-1-16,3-2 1 15,3 0 0-15,0 0 0 16,4-1-1-16,2 3 1 15,-1 0-1-15,-1 4 1 16,2-1-1-16,2 2 0 0,0 2 1 16,4-1 0-16,2-2 0 15,3-2-1-15,4-1 1 16,7 0 0-16,3-4-1 15,5 0 0-15,7-1 1 16,6 0-1-16,4 1-1 16,7 2 0-16,8-1-2 15,4-1-1-15,11 8-8 16,-7-10-26-16,25 4 0 15,-19 9-1-15,19-9-1 16</inkml:trace>
  <inkml:trace contextRef="#ctx0" brushRef="#br2" timeOffset="26.0001">1686 3180 81 0,'0'0'32'0,"0"23"-2"16,-4 1-2-16,-7 0-34 16,11 15-4-16,-8-10-10 15,9 8-10-15,2-5-1 0,4-4 2 16,8-8-1-16</inkml:trace>
  <inkml:trace contextRef="#ctx0" brushRef="#br2" timeOffset="27.0001">2060 3157 78 0,'0'0'37'16,"-18"4"-2"-16,-8 14 1 16,3 17-17-16,-3 4-23 15,-1-7-13-15,18 13-18 16,-1-7 0-16,19-1-1 15,4-8 0-15</inkml:trace>
  <inkml:trace contextRef="#ctx0" brushRef="#br2" timeOffset="28.0001">2409 3403 95 0,'-31'68'36'15,"-9"2"0"-15,5 18-1 16,-6-3-31-16,6 8 0 16,2-2-2-16,6-4 0 15,-1-9-1-15,7-10 0 0,6-17 0 16,6-11-1-16,9-23 0 15,0-17 0-15,20-31 0 16,3-18-1-16,6-17 2 16,4-16-2-16,5-15 2 15,3-13-1-15,1-12 1 16,2 3 0-16,-6 9 0 15,-5 15 0-15,-4 12 0 16,-5 18 1-16,-7 19-1 16,3 25 0-16,-6 27 1 15,0 22-1-15,-5 20-1 16,5 16 0-16,0 14 1 15,3 11-1-15,-1 11 1 16,3 6-2-16,0 4 1 16,-7-6-3-16,4-3-1 0,-10-17-7 15,5 2-27-15,-15-22-1 16,5-7 0-16,-10-26-1 15</inkml:trace>
  <inkml:trace contextRef="#ctx0" brushRef="#br2" timeOffset="29.0001">2436 3998 108 0,'-25'-24'39'0,"15"13"1"16,0-2-2-16,20 0-35 15,7 2-1-15,17-4-2 16,14-9 0-16,8-5-3 0,18-4-2 15,4-17-5-15,19 2-27 16,-10-13-2-16,8 3 1 16,-14-11-2-16</inkml:trace>
  <inkml:trace contextRef="#ctx0" brushRef="#br2" timeOffset="30.0001">3354 3110 100 0,'-23'8'38'15,"4"27"1"-15,-12 4-1 16,15 19-34-16,-12 8 0 15,4 15-2-15,2 8 1 16,2 7-1-16,1 2 1 16,0-3-1-16,5-7 0 0,5-7-1 15,4-13 0-15,5-12 0 16,4-14-1-16,6-18 1 15,9-17 0-15,4-19-1 16,11-14 1-16,3-13 0 16,2-10 0-16,3-3 0 15,-1-3-1-15,-5 3 1 16,-4 11-1-16,-5 11 0 15,-7 12 0-15,-6 15-1 16,-4 16 0-16,-3 7 0 16,3 16-2-16,-5 3 0 15,12 10-3-15,-2-4-1 16,14 10-11-16,-4-17-21 15,16 0-1-15,-7-15 1 0,12-6-1 16</inkml:trace>
  <inkml:trace contextRef="#ctx0" brushRef="#br2" timeOffset="31.0001">4011 3698 105 0,'-26'-7'39'15,"1"23"0"-15,-12-1-2 16,2 20-33-16,2 4-1 15,2 13 0-15,4-1-1 16,7 3 0-16,9-4-1 16,8-5 0-16,11-10 0 15,7-7-1-15,8-13 1 0,4-12-1 16,3-13 0-16,3-7 1 15,-4-11-1-15,1-5 0 16,-5-9 1-16,-1 1-1 16,-6 0 0-16,-3 3 0 15,-3 8 0-15,-4 7 0 16,-5 6-1-16,-3 17 1 15,0 0 0-15,0 23 0 16,-1 2-1-16,2 4-2 16,5 8-2-16,2-14-7 15,19 11-27-15,-6-23-1 16,19-3 0-16,-5-22-1 15</inkml:trace>
  <inkml:trace contextRef="#ctx0" brushRef="#br2" timeOffset="32.0001">4751 3000 108 0,'-30'27'40'15,"3"32"2"-15,-15 9-3 16,1 19-35-16,5 7 0 15,5 4-3-15,6-1 1 16,8-5-3-16,12-7-3 16,5-24-6-16,18-1-29 15,2-24-3-15,15-2 1 16,-3-19-1-16</inkml:trace>
  <inkml:trace contextRef="#ctx0" brushRef="#br2" timeOffset="33.0001">4678 4200 110 0,'-30'37'42'16,"-1"-15"-1"-16,13 4-1 15,8-12-40-15,-1-8-2 16,11-6-10-16,0 0-28 16,11-5-1-16,-3-12 0 15,11 2-2-15</inkml:trace>
  <inkml:trace contextRef="#ctx0" brushRef="#br2" timeOffset="34.0001">5406 2951 103 0,'-14'-5'38'0,"14"5"0"0,-24 18-1 16,13-9-38-16,-1 9-3 15,-4-2-3-15,14 12-11 16,-6-13-18-16,17 2 0 16,2-13-1-16,17 0 1 15</inkml:trace>
  <inkml:trace contextRef="#ctx0" brushRef="#br2" timeOffset="35.0001">5709 2953 97 0,'0'0'36'15,"-4"20"1"-15,-14-5 0 16,3 9-33-16,-7 3-4 15,-2 0-5-15,14 9-30 16,-8-8-1-16,16 3-1 16,-2-9-2-16</inkml:trace>
  <inkml:trace contextRef="#ctx0" brushRef="#br2" timeOffset="36.0001">6549 3426 102 0,'0'0'36'0,"0"0"1"16,-18 24-4-16,-1 3-31 15,1 6-2-15,-4 9 1 16,1 4-1-16,-1 6 0 16,7 0 0-16,4-4 1 15,9-3 0-15,9-8-1 0,8-6 1 16,9-10-1-16,8-10 0 15,5-11 0-15,3-10 0 16,7-8 0-16,-1-10 0 16,-1-3 0-16,-2-4-1 15,-1-3 1-15,-4 6-1 16,-3 3 0-16,-9 7 1 15,-4 9-1-15,-5 9 1 16,-7 9 0-16,-5 12 1 16,-5 7-1-16,-5 7 1 15,-1 7 0-15,0-1-1 16,2 3 1-16,1-5-1 15,6-7 1-15,5-5 0 16,7-11 0-16,12-11 0 0,3-11 0 16,10-11 1-16,0-11-1 15,0-6 0-15,1-9 0 16,-3-2-1-16,-7-3-1 15,-6 3 0-15,-7 6-4 16,-9 0-2-16,6 19-28 16,-15-1-2-16,0 25 0 15,8-15-1-15</inkml:trace>
  <inkml:trace contextRef="#ctx0" brushRef="#br2" timeOffset="37.0001">7775 3594 75 0,'-33'4'38'0,"4"15"0"15,-13-5 1-15,8 20-17 16,-7-5-17-16,10 6 0 15,3 3-3-15,11 2 1 16,8-4-2-16,15-2 0 16,11-6-1-16,13-12 0 15,11-7 0-15,7-11-1 16,8-9 0-16,-2-10-1 15,1-7 1-15,-8-7-1 16,-7-5 1-16,-9-2-1 16,-11 1 1-16,-10 1 1 0,-12 6 0 15,-8 6 1-15,-5 4 0 16,-4 9 1-16,-3 5-1 15,4 7 1-15,4 3-1 16,14 0 0-16,0 0 0 16,13 14-1-16,13-12 1 15,5 3-1-15,11-1 1 16,0 1-1-16,6 2 1 15,-5 1-1-15,-1 6 0 16,-12 5 0-16,-5 1 1 16,-7 7-1-16,-12 1 0 15,-4 2 0-15,-8-1 1 16,-1 1-1-16,-5-5 1 15,2-5-1-15,-1-3 0 0,11-17 1 16,-12 9-1-16,13-22 1 16,5-8-1-16,5-9 0 15,7-8 0-15,-1-5 1 16,6-6 0-16,1 2-1 15,0 3 0-15,-3 7 0 16,-2 7-2-16,-1 7-1 16,2 13-2-16,-2-1-4 15,13 21-19-15,-5-10-12 16,13 12 1-16,-4-7 0 15,12 9 1-15</inkml:trace>
  <inkml:trace contextRef="#ctx0" brushRef="#br2" timeOffset="38.0001">8850 3532 107 0,'-31'-2'40'16,"-3"18"0"-16,-13-7-2 16,-2 15-33-16,0 5-1 15,4 12-1-15,1 5-1 16,8 1 0-16,9 1-1 15,12-5 0-15,17-8 0 16,15-15-1-16,10-14 1 16,11-21-1-16,12-19 1 15,10-17-1-15,2-19 1 16,4-12 0-16,-1-13-1 15,-2-5 1-15,-4-1-1 0,-6 9 0 16,-6 13 0 0,-13 12 0-16,-11 22 0 0,-13 21 0 15,-10 24 0-15,-20 32 0 16,-8 20 0-16,-8 17-1 15,2 14-2-15,1 3-4 16,13 15-12-16,2-19-21 16,27-1-2-16,6-24 1 15,28-9-2-15</inkml:trace>
  <inkml:trace contextRef="#ctx0" brushRef="#br2" timeOffset="39.0001">9510 3384 108 0,'-28'13'41'0,"-16"0"-1"16,13 16-1-16,0-5-36 16,8 4-1-16,9-2 0 15,14-3-2-15,14-7 1 16,12-4-1-16,9-5 0 15,7-3 0-15,1-1 1 16,-5-1-1-16,-7 5 0 16,-11 7 0-16,-17 8 1 15,-11 5-1-15,-15 9 0 16,-11 4 1-16,-4 3-2 15,-5-6-1-15,4 7-8 16,-5-17-28-16,20-1-3 16,0-20 0-16,24-6-1 0</inkml:trace>
  <inkml:trace contextRef="#ctx0" brushRef="#br2" timeOffset="40.0001">10819 2962 90 0,'-4'17'35'0,"-1"8"0"15,-8-1-2-15,2 25-30 16,0 8-1-16,4 17 0 16,-2 8 0-16,1 9-1 0,2 1 1 15,0 1-2-15,2-2-1 16,0-19-3-16,9 1-8 15,-11-28-24-15,13-12 1 16,-5-19-2-16,9-12 2 16</inkml:trace>
  <inkml:trace contextRef="#ctx0" brushRef="#br2" timeOffset="41.0001">10654 3578 90 0,'-34'-25'37'16,"11"13"1"-16,-4-3 0 15,17 18-31-15,10-3-2 16,0 0-2-16,32-11-2 15,10 2-1-15,16-5-3 0,7-10-4 16,23 0-28-16,-5-19-2 16,11 5 0-16,-10-14-2 15</inkml:trace>
  <inkml:trace contextRef="#ctx0" brushRef="#br2" timeOffset="42.0001">11476 2801 79 0,'-12'8'38'15,"-8"5"0"-15,7 18 2 16,-12-6-22-16,7 21-15 16,-4 9 1-16,1 15-1 0,-6 11 0 15,0 10 0-15,-3-1-1 16,1 2 0-16,2-4 0 15,1-7-1-15,7-11 0 16,4-15-1-16,5-15 0 16,7-14 0-16,3-26 0 15,18 5 0-15,3-21 0 16,5-10 0-16,3-6 0 15,4-4 1-15,1-2-1 16,0 2 1-16,-5 7-1 16,-5 8-1-16,-4 11 0 15,-4 11 0-15,-6 11 0 16,-2 6-3-16,6 11-2 15,-2-4-4-15,19 13-26 0,-7-13-2 16,20 5 0-16,-4-18-1 16</inkml:trace>
  <inkml:trace contextRef="#ctx0" brushRef="#br2" timeOffset="43.0001">11986 3470 110 0,'-47'-4'38'0,"7"17"2"15,-10-5-4-15,0 17-32 16,8 2-1-16,9 8-1 16,5 3 0-16,12 3-1 15,7-3 0-15,13-2 0 16,14-10 0-16,11-5-1 0,5-9 1 15,10-11-1-15,4-10 1 16,2-9-1-16,-3-8 1 16,-4-4-1-16,-1-6 1 15,-12-3-1-15,-6 0 1 16,-4 6-1-16,-9 5 0 15,-6 7 0-15,-6 10-1 16,1 11 1-16,-19 13 0 16,4 10-1-16,0 10 1 15,1 1-1-15,4 5-1 16,5-3-1-16,12-2-1 15,7-16-3-15,24 2-17 0,1-31-14 16,19-3-2-16,-1-21 0 16,15-7 2-16</inkml:trace>
  <inkml:trace contextRef="#ctx0" brushRef="#br2" timeOffset="44.0001">12720 2897 97 0,'-29'46'36'0,"5"29"1"15,-11 6-1-15,5 11-33 16,6 6-2-16,4-5-1 16,7-4-4-16,2-15-7 15,12-3-25-15,-2-25 0 16,12-8 0-16,-6-25-1 0</inkml:trace>
  <inkml:trace contextRef="#ctx0" brushRef="#br2" timeOffset="45.0001">12504 3271 116 0,'-17'-26'40'16,"17"26"1"-16,-12-12-3 16,12 12-35-16,29 10-4 15,2-14-7-15,23 10-30 16,3-13-3-16,29 8 2 15,5-12-3-15</inkml:trace>
  <inkml:trace contextRef="#ctx0" brushRef="#br2" timeOffset="46.0001">14059 3245 80 0,'6'-10'37'0,"-15"-1"-2"16,-6 17 2-16,-18-3-31 15,0 14-2-15,-12 2 0 16,0 8-1-16,0 0 0 16,7 5 1-16,4-5-2 15,16-3 0-15,12-4 0 16,18-5-1-16,14-6 0 15,16-5 0-15,11-8-1 16,6 2 1-16,2-3-1 16,-7 0 0-16,-5 3 1 15,-13 5-1-15,-13 7 1 16,-14 10-2-16,-19 6 2 0,-12 5-1 15,-13 7 2-15,-4 0-2 16,-4 4 0-16,0-5-2 16,9-1-2-16,5-20-7 15,25 3-26-15,4-19-2 16,29-16 0-16,10-16-3 15</inkml:trace>
  <inkml:trace contextRef="#ctx0" brushRef="#br2" timeOffset="47.0001">14745 2614 97 0,'-16'-2'39'0,"-12"8"1"15,9 24 0-15,1 5-38 16,-3 17 1-16,4 11 0 15,-1 11 0-15,1 12-1 16,0 8 1-16,-4 4-1 16,1 5-1-16,-4-5 1 15,1-10-2-15,2-10 1 16,2-10-1-16,5-19 1 15,11-15-1-15,11-20 0 16,12-17 1-16,11-15-2 16,7-11 2-16,5-10-1 15,1-7 0-15,-1-4 0 16,0 3 1-16,-10 3-1 15,-6 12 0-15,-9 10 1 16,-7 14-1-16,-11 8 0 0,0 23 0 16,-6 6-1-16,-5 8 0 15,5 6-1-15,-4-2-2 16,17 3-1-16,-1-12-5 15,23 7-14-15,-2-26-15 16,21 2 1-16,0-23 0 16,17-1 0-16</inkml:trace>
  <inkml:trace contextRef="#ctx0" brushRef="#br2" timeOffset="48.0001">15306 3320 102 0,'-23'-25'37'0,"-1"19"3"15,-15 0-1-15,4 21-32 0,-10 2-3 16,2 14-1-16,0 5-1 15,7 7 0-15,11 1-1 16,9-2 0-16,11-4 0 16,17-9-1-16,13-8 1 15,13-9-1-15,10-12 0 16,9-12-1-16,3-11 0 15,-2-11 1-15,-3-8-2 16,-5-10 0-16,-7-2 0 16,-11 1 1-16,-11 1 1 15,-10 3-1-15,-8 9 1 16,-11 11 0-16,-7 11 1 15,-3 11 0-15,-7 9 0 16,1 10 0-16,5 6 0 0,7 6-1 16,10 1 1-16,11-2-1 15,11-3 1-15,13-1-2 16,7-7 1-16,6-7 0 15,3-4 0-15,1-7 0 16,-2-4 0-16,-5-3 0 16,-8-5 1-16,-7 4-1 15,-8 3 1-15,-8 4-1 16,-12 7 0-16,-2 12 0 15,-9 10 0-15,-8 9 1 16,-3 10-2-16,-1 6 1 16,2 4 1-16,0-2-1 15,9-3 1-15,7-5-1 16,8-11 1-16,13-8-2 0,9-14 2 15,12-14-1-15,9-10 0 16,9-8 1-16,2-13-2 16,2-2 2-16,-4-6-1 15,-4 3 0-15,-9 4 0 16,-10 7 0-16,-10 9 0 15,-10 15 0-15,-12 7 0 16,-5 24 0-16,-5 7-1 16,-4 7 1-16,5 5 0 15,3 2 0-15,6 0 0 16,6-8 0-16,10-8 1 15,10-10-2-15,6-14 2 16,4-12 0-16,3-10-2 16,-1-11 2-16,-3-10-2 0,-4-8 0 15,-5-5-3-15,-11-10-3 16,7 13-19-16,-20-17-13 15,6 13-1-15,-12-4-2 16,7 14 0-16</inkml:trace>
  <inkml:trace contextRef="#ctx0" brushRef="#br2" timeOffset="49.0001">17485 2671 63 0,'0'0'36'0,"8"-18"-2"16,-8 18 1-16,0 0-29 15,0 0-3-15,0 0 1 16,8 23 1-16,-9 10-2 15,0 11 1-15,-5 11-1 16,-3 14 0-16,-5 12-1 16,-5 10 0-16,-5 3 0 15,-1 3-2-15,0-6 0 16,-2-10-4-16,16-1-23 15,-4-27-10-15,15-11 2 16,1-27-2-16</inkml:trace>
  <inkml:trace contextRef="#ctx0" brushRef="#br2" timeOffset="50.0001">17297 3246 74 0,'-23'-5'39'15,"0"-5"-3"-15,23 10 2 16,-15-3-19-16,26-2-17 15,16-3-1-15,12-7-3 16,15 6-8-16,1-19-27 16,17 5 1-16,0-14-1 15,9 5-2-15</inkml:trace>
  <inkml:trace contextRef="#ctx0" brushRef="#br2" timeOffset="51.0001">18192 2530 81 0,'-31'17'39'16,"6"19"2"-16,-14-5 0 16,14 23-35-16,-6-1-2 15,6 12 1-15,-2 3-1 16,2 8 1-16,1 1-2 15,2 2-2-15,1-4 0 16,6-7 0-16,2-9-1 16,5-11 1-16,4-10-1 15,4-10 0-15,4-14-1 16,5-11 1-16,9-11 0 0,1-8-1 15,2-5 1-15,5-3 0 16,-1-4 0-16,0 3-1 16,-2 4 1-16,-5 5-1 15,-3 12 0-15,-2 8 0 16,-2 12-2-16,-7 4-1 15,7 10-2-15,-2-6-3 16,19 16-14-16,-7-16-16 16,18 4 1-16,-5-16-1 15,15 0 2-15</inkml:trace>
  <inkml:trace contextRef="#ctx0" brushRef="#br2" timeOffset="52.0001">18587 3237 96 0,'-22'-2'38'0,"-12"-4"1"15,2 20-3-15,-5-3-32 16,4 13 0-16,-4 3-1 16,8 6 0-16,0 2-1 15,10 3 0-15,5-3-1 16,10-2 0-16,9-8 1 15,12-8-1-15,7-11-1 16,11-6 1-16,5-11 0 16,3-8 0-16,-1-7-1 15,-2-5 1-15,-4-4-1 16,-6 2 1-16,-6 6 0 15,-8 1-1-15,-8 10 0 16,-8 16 0-16,0 0 0 0,0 0 0 16,-12 25 0-16,3 0 0 15,4 6-2-15,3-1 0 16,9 0-3-16,2-9-1 15,22 6-15-15,-4-28-19 16,24-1 0-16,-2-22-1 16,16 0 1-16</inkml:trace>
  <inkml:trace contextRef="#ctx0" brushRef="#br2" timeOffset="53.0001">19295 2798 93 0,'-17'20'39'16,"4"24"-1"-16,-10 5 0 15,3 17-35-15,-3 8-1 16,2 9-1-16,2-1-1 16,1-6-2-16,5 0-3 15,-5-20-23-15,16 0-11 16,-5-22 2-16,9-7-2 15</inkml:trace>
  <inkml:trace contextRef="#ctx0" brushRef="#br2" timeOffset="54.0001">19089 3209 106 0,'-15'-30'41'16,"12"19"1"-16,-3-4-1 0,6 15-37 16,24-7-5-16,5 3-5 15,28 9-31-15,6-12-4 16,29 5-1-16,11-10-1 15</inkml:trace>
  <inkml:trace contextRef="#ctx0" brushRef="#br2" timeOffset="55.0001">20733 3143 90 0,'-26'3'39'16,"-11"-3"-1"-1,0 15 1-15,-17 3-33 0,0 13-2 16,-8 6 0-16,-1 9 0 15,-4 3-1-15,7 4 0 16,8-6-1-16,12-4 0 16,21-11-1-16,20-9 0 15,26-16 0-15,25-14 0 16,18-12-1-16,14-14 1 15,7-11-1-15,5-5 1 16,-4 0 0-16,-11-2 0 16,-15 9 0-16,-15 4-1 15,-17 11 1-15,-19 11-1 16,-15 16 0-16,-7 13 0 0,-11 11 0 15,-1 11 0-15,-3 4-1 16,2 6 0-16,7 5-1 16,7-9-6-16,25 10-22 15,-1-25-11-15,22 0-1 16,6-21-3-16,18-2 3 15</inkml:trace>
  <inkml:trace contextRef="#ctx0" brushRef="#br2" timeOffset="56.0001">2197 5204 76 0,'0'0'36'0,"-20"-21"1"16,8 17-1-16,-18-1-28 16,5 11-2-16,-13 2-1 15,-2 10-2-15,-11 4 0 16,3 10-1-16,-5-3 0 15,5 5 0-15,5-2 0 16,11-1-1-16,11-6 0 16,15-5 1-16,21-8-2 15,14-9 1-15,18-8 0 16,13-6-1-16,9-11 1 15,7-4-1-15,0-5 1 16,-2-2-1-16,-9 1 0 0,-10 4 0 16,-16 4 0-16,-9 8 0 15,-14 7 1-15,-16 9-1 16,2 16 0-16,-16 10 0 15,-11 17 0-15,-7 12 0 16,-6 17 0-16,-9 17 0 16,-6 11 2-16,1 6-1 15,-4 3 1-15,6-7-1 16,10-8 1-16,10-15-1 15,10-18 1-15,15-20-1 16,18-30-1-16,16-21 1 16,20-23-1-16,6-24-1 15,16-11-4-15,4-14-1 0,10 2-6 16,-16-13-25-16,9 13-3 15,-14 3 0-15,-4 16-1 16</inkml:trace>
  <inkml:trace contextRef="#ctx0" brushRef="#br2" timeOffset="57.0001">2965 5218 99 0,'-7'-22'38'16,"7"22"1"-16,-28 1-2 0,9 14-32 16,-6 8-1-16,-1 12 0 15,-4 8-1-15,1 10 0 16,3 0-1-16,8 2 0 15,7-3-1-15,10-7 0 16,9-11-1-16,15-13 0 16,11-13 0-16,9-15 0 15,5-12 0-15,6-12 0 16,1-6 0-16,0-6 0 15,-5-2 1-15,-9 1-1 16,-7 9 1-16,-6 2-1 16,-9 12 1-16,-8 11-1 15,-11 10 0-15,-1 14 0 16,-10 12 0-16,-3 11 1 15,0 8-2-15,-1 4 1 0,4 6-2 16,5-4 0-16,9-3-3 16,7-13-2-16,23-1-21 15,-4-25-12-15,19-4 1 16,-6-21-2-16,10-1 2 15</inkml:trace>
  <inkml:trace contextRef="#ctx0" brushRef="#br2" timeOffset="58.0001">3576 5349 100 0,'-8'11'38'0,"-6"-4"1"16,10 10-1-16,3-5-34 15,14-3-2-15,6-3-1 0,12-2 0 16,7-5 0-16,8-2 0 15,6-8 0-15,5 0-1 16,-1-7 0-16,-5-2 1 16,-6-1 0-16,-6-5-1 15,-12 0 1-15,-7 2 0 16,-18 0 0-16,-8 4 0 15,-10 3 0-15,-11 9 0 16,-8 6 0-16,-6 12-1 16,-6 9 0-16,-1 14 1 15,0 1-1-15,8 10 1 16,6 2 0-16,16 0-1 15,13-3-1-15,14-11-1 0,20-4-3 16,12-26-15-16,29 7-18 16,1-19-3-16,16-3 0 15,-7-17 0-15</inkml:trace>
  <inkml:trace contextRef="#ctx0" brushRef="#br2" timeOffset="59.0001">4455 5220 102 0,'-37'-1'41'16,"-1"15"0"-16,-15-4 0 15,11 9-35-15,-4-5-3 16,12 4-1-16,9 1 0 16,14-3-1-16,13-7 0 15,18 0-1-15,18-8 0 0,10-1 1 16,7-1-2-16,5 0 1 15,-1 0 0-15,-4 1 0 16,-8 6 0-16,-8 5 0 16,-16 4 0-16,-12 6 0 15,-11 4 0-15,-10 3 0 16,-9 1 1-16,-5 1-2 15,-3-1 1-15,2-8-2 16,4 1-3-16,1-18-4 16,20-4-20-16,0 0-12 15,36-29 0-15,-7-9-1 16,20-8 1-16</inkml:trace>
  <inkml:trace contextRef="#ctx0" brushRef="#br2" timeOffset="60.0001">5084 4788 99 0,'10'-12'41'0,"-10"12"1"15,-19 23-2-15,-9 13-35 16,4 8-2-16,0 10-1 16,2 10-1-16,-2 6 1 15,2 5-2-15,5 1 0 16,3-2-2-16,8-5-1 15,-1-13-3-15,9 1-9 16,-10-28-21-16,16-5-5 16,-8-24 2-16,13-6-2 15</inkml:trace>
  <inkml:trace contextRef="#ctx0" brushRef="#br2" timeOffset="61.0001">4836 5112 103 0,'0'13'40'16,"0"-13"1"-16,13 24-2 15,12-15-34-15,8-4-2 16,10-7-2-16,5 0 1 16,4-4-1-16,2-1 0 15,-5-1 0-15,-3 4 0 16,-8 2 0-16,-8 6 1 15,-12 6-1-15,-7 8 0 16,-11 4-1-16,-8 9 1 16,-3 3-1-16,-3 4-1 15,-1 2 0-15,2-3-3 0,4 3-3 16,-1-17-12-16,19 8-18 15,-9-20-5-15,14-3 0 16,-1-20 0-16</inkml:trace>
  <inkml:trace contextRef="#ctx0" brushRef="#br2" timeOffset="62.0001">5365 4863 99 0,'-9'-31'38'0,"-9"5"0"15,4 19-5-15,0 22-62 16,-5-7-9-16,15 11 0 15,-3-3-2-15</inkml:trace>
  <inkml:trace contextRef="#ctx0" brushRef="#br2" timeOffset="63.0001">5753 5143 65 0,'0'0'35'16,"16"-21"0"-16,-16 21 1 15,0 0-26-15,0 0-1 0,-19 11-3 16,5 11 0-16,-10 3 0 16,-2 13-1-16,-4 1 1 15,5 6-3-15,2-1-1 16,6 2 0-16,12-9-1 15,8-6 0-15,11-11-1 16,11-13-1-16,8-13 0 16,3-10-1-16,3-12 0 15,3-10 0-15,-4-1 0 16,-7-8-1-16,-6 2 0 15,-10 2 1-15,-10 6 0 16,-6 6 1-16,-3 8 1 0,-9 9 1 16,-2 8 1-16,2 6 0 15,2 4 1-15,7 8-1 16,11-1 2-16,8 0-2 15,8 0 1-15,6-2-2 16,8-2 0-16,3 1 0 16,0-5 0-16,-2 4 0 15,-4-1 0-15,-6 1 0 16,-8 2 0-16,-7 2 1 15,-8 0-1-15,-8 5 0 16,-6 1 0-16,-3 8 0 16,-6-2 0-16,3 1 0 15,0 0-1-15,5-1 1 16,3-4-1-16,7-19 1 15,13 8-1-15,9-21 1 0,9-9-1 16,6-9 1-16,6-4-1 16,1-7 1-16,2 1-2 15,-4 6 2-15,-5 5-1 16,-9 11 1-16,-10 15-1 15,-18 4 0-15,10 28 0 16,-17 4-1-16,1 9 0 16,1-1-6-16,17 16-13 15,-12-22-9-15,24 8-14 16,2-16 0-16,20-2-2 15,3-18 2-15</inkml:trace>
  <inkml:trace contextRef="#ctx0" brushRef="#br2" timeOffset="64.0001">7893 5096 76 0,'9'-20'37'0,"-9"20"2"0,0 0-2 15,0 0-24-15,0 0-8 16,-1 27-3-16,-8-1 0 15,1 12-1-15,-5 4 2 16,-2 6-3-16,0 1 2 16,1-3-1-16,0-7 0 15,8-4 0-15,2-10 0 16,4-12 0-16,0-13 0 15,22-6 0-15,-3-15 0 16,5-7 0-16,2-8 1 16,2-6-1-16,4-3 0 15,-3 2 0-15,-2 2-1 16,-3 7 1-16,-6 8-1 15,-3 11 1-15,-5 9 0 0,0 11-1 16,-6 10 1-16,4 12-1 16,-7 6 2-16,5 8-2 15,1 8 1-15,0 0-1 16,7 3-3-16,-4-5-1 15,12 1-4-15,-7-22-17 16,23 3-15-16,-9-20 0 16,8-2-2-16,-3-22 2 15</inkml:trace>
  <inkml:trace contextRef="#ctx0" brushRef="#br2" timeOffset="65.0001">8378 5142 96 0,'-19'4'38'15,"9"13"0"-15,-1-8 0 16,19 1-34-16,5 1-2 16,11 0 1-16,8-5-1 15,8 1 0-15,3-7 0 16,4-5-1-16,0-2 1 15,-1-4-1-15,-7-5-1 16,-5-3 0-16,-7-2 0 16,-8-3 1-16,-8-1-1 15,-8-1 1-15,-5 2-1 16,-7 5 1-16,-8 3-1 15,-5 10 1-15,-7 9-1 16,-7 13 0-16,-3 12 2 16,-5 12-2-16,1 10 1 0,1 8 0 15,7 2 0-15,8-2-1 16,13-2 2-16,15-9-2 15,20-8-2-15,16-15 0 16,22-6-5-16,8-24-7 16,27 8-15-16,-7-22-12 15,14 1 0-15,-7-18 0 16,1 3 1-16</inkml:trace>
  <inkml:trace contextRef="#ctx0" brushRef="#br2" timeOffset="66.0001">9085 5200 96 0,'-23'21'37'0,"3"-11"2"16,18 4-2-16,2-14-34 15,20 5 0-15,13-12 0 16,11-3-2-16,7-6 1 15,5-4-1-15,-2-2-1 16,-1-2 1-16,-10 0-1 16,-6 2 2-16,-13-1-2 15,-14 2 1-15,-10 3-1 16,-9 3 1-16,-11 3 0 15,-11 9 1-15,-7 7-2 16,-4 7-1-16,-6 8 3 16,1 12-2-16,1 8 2 15,5 5-1-15,7 3 0 0,17-1-1 16,12-4 1-16,15-7-3 15,22-2-3-15,7-16-6 16,31 3-17-16,-9-22-12 16,16 2 0-16,-4-16-1 15,7 1 1-15</inkml:trace>
  <inkml:trace contextRef="#ctx0" brushRef="#br2" timeOffset="67.0001">9867 4999 85 0,'-19'-16'37'0,"3"17"-1"15,-14 4 2-15,5 20-31 0,-9 0 1 16,4 14-3-16,-3 0 0 16,10 7-2-16,0-8 2 15,15 0-3-15,6-14 2 16,14-10-2-16,15-18 0 15,11-15-1-15,14-16-1 16,8-13 1-16,7-18-2 16,0-9 2-16,1-7-2 15,-4-7 2-15,-7 5-2 16,-10 9 2-16,-16 11-1 15,-8 14 0-15,-19 25 0 16,-4 25 0-16,-33 17 0 16,-1 28 0-16,-9 17 0 15,0 13 0-15,8 7 1 0,3 0-4 16,16 1-1-16,10-18-7 15,29 3-5-15,-3-33-12 16,31 2-12-16,-4-24-1 16,12-6-2-16,-4-20 4 15</inkml:trace>
  <inkml:trace contextRef="#ctx0" brushRef="#br2" timeOffset="68.0001">10518 4884 98 0,'-20'9'40'16,"-16"0"1"-16,7 16-2 15,-10 3-34-15,10 0-2 16,5-1-1-16,11 0 0 16,7-5 0-16,9-3-1 0,12-8-1 15,7-7 0-15,7-4 0 16,4-3 0-16,0-2-1 15,-3 0 3-15,-5 1-4 16,-2 5 2-16,-10 5 1 16,-9 7-1-16,-14 6 2 15,-8 8-2-15,-11 5 2 16,-9 4-3-16,-4 1 2 15,-1 1-1-15,4-2-3 16,2-10-3-16,13 10-9 16,-3-28-10-16,25 7-16 15,2-15-1-15,16-6-1 16,6-11 2-16</inkml:trace>
  <inkml:trace contextRef="#ctx0" brushRef="#br2" timeOffset="69.0001">12078 4964 81 0,'-7'-19'38'15,"7"19"-2"-15,-27-20 0 0,3 20-30 16,-5 2-1-16,-1 15 0 16,-11 4 1-16,-2 12-3 15,-6 5 2-15,3 9-3 16,1-3 2-16,8 4-2 15,5-5 1-15,11-4-3 16,16-5 1-16,6-9 0 16,17-9-1-16,10-8 1 15,9-8-1-15,4-8 1 16,5-8-1-16,5-8 1 15,-1-7-1-15,1-7 0 16,-4-3-2-16,-4 1 2 16,-8 3-1-16,-6 4 1 15,-9 6-2-15,-6 7 2 0,-8 11-1 16,-6 9 1-16,-11 20 2 15,-9 6-2-15,2 14 1 16,-7 8-1-16,2 4 2 16,0 4-2-16,9-1 1 15,5-8-3-15,13-9-1 16,10-16-1-16,21-10-2 15,6-23-4-15,18 4-13 16,-9-29-13-16,16 10 8 16,-19-24 13-16,9 9 7 15,-16-4 6-15,-9 2 1 16,-5 12 8-16,-21-9 11 15,7 23 14-15,-20-6-6 16,8 23-11-16,-11-3-6 16,1 13-5-16,-4 3 3 0,1 8-5 15,1 3 2-15,3 8-2 16,-3-2 2-16,5 5-3 15,1-4 1-15,3-1-1 16,1-5 0-16,3-4 0 16,2-11 0-16,-3-10 0 15,23-8 0-15,-4-16 0 16,4-7 0-16,5-6 0 15,4-7-2-15,-3-1 2 16,5 1-1-16,-6 4 0 16,-3 9-1-16,-5 11 2 15,-3 11-2-15,-6 13 1 16,-3 11 2-16,-4 13-2 15,1 12 1-15,-5 9-3 0,0 7 0 16,0-2-4-16,12 10-7 16,-11-21-8-16,23 9-13 15,-3-23-7-15,22-9-2 16,7-21 1-16</inkml:trace>
  <inkml:trace contextRef="#ctx0" brushRef="#br2" timeOffset="70.0001">14217 5030 86 0,'-14'-15'37'0,"-10"-6"0"16,2 11 1 0,-13-2-31-16,4 12-3 0,-7 5 0 15,3 12 0-15,-8 9 1 16,1 13-3-16,-1 6 2 15,10 8-2-15,4 1 1 16,7 0-2-16,9-3 1 16,9-4-1-16,11-10 0 15,10-8-1-15,5-12 0 16,5-9 0-16,7-11 0 15,3-12 0-15,4-15 1 16,-1-7-1-16,2-9 0 16,-1-5 0-16,-2 0 0 15,-7 0 1-15,-3 6-2 0,-6 8 2 16,-8 10-2-1,-9 14 2-15,-6 13-1 0,-6 13 0 16,-8 14 1-16,-1 11-2 16,0 8 2-16,-2 5-1 15,3 3 0-15,8-2-2 16,14-5-2-16,7-12-3 15,25-1-10-15,-3-32-12 16,25 2-11-16,-3-21 0 16,13-5-1-16,-10-16 3 15</inkml:trace>
  <inkml:trace contextRef="#ctx0" brushRef="#br2" timeOffset="71.0001">14717 5091 87 0,'-15'-15'37'0,"5"12"1"0,-10-2 1 15,7 15-25-15,-4 3-9 16,3 14-2-16,-2 4 1 15,2 8-3-15,0 3 2 16,1 4-2-16,-1-1 1 16,5-3-1-16,2-5 0 15,3-6 0-15,4-11-1 16,0-20 1-16,18 9-1 15,-1-20 1-15,7-14-1 16,2-8 0-16,7-10 1 16,-2-3-1-16,4-5 0 15,-3 1 1-15,-1 2-2 16,-4 7 2-16,-5 11-2 15,-5 8 1-15,-3 14 1 0,-14 8-1 16,12 24 2-16,-12 5-4 16,-2 12 2-16,-3 3-2 15,5 6-1-15,2-2-3 16,13 7-7-16,-4-27-12 15,28 8-15-15,-1-22 0 16,21-4-1-16,4-18 3 16</inkml:trace>
  <inkml:trace contextRef="#ctx0" brushRef="#br2" timeOffset="72.0001">15459 5110 79 0,'-43'-2'41'0,"8"12"-1"16,-10-6 0-16,16 11-12 0,1-3-26 15,13 2 1-15,13 1-2 16,9 1 0-16,12 0 0 16,9 1 0-16,6-1-1 15,0 3 0-15,1-2 0 16,-2 2 1-16,-9-1-1 15,-5 0 0-15,-10 4 1 16,-8-3-1-16,-10 0 0 16,-5-2 0-16,-4-1-1 15,-2-5-1-15,2 0-2 16,-2-10-3-16,15 9-10 15,-9-23-15-15,14 13-8 16,17-28 0-16,11 6-1 16</inkml:trace>
  <inkml:trace contextRef="#ctx0" brushRef="#br2" timeOffset="73.0001">15877 5089 73 0,'0'0'40'15,"1"-12"0"-15,-1 12 0 16,-24 4-10-16,5 14-27 15,-4 3 0-15,2 9-1 16,-1 6 1-16,4 3-1 16,2-1-1-16,7 1 0 15,6-8-1-15,6-4 1 16,12-12 0-16,7-11-1 0,7-12 1 15,6-8-1-15,7-13 1 16,1-5 0-16,-1-4-1 16,1-4 0-16,-6 4-1 15,-5 4 1-15,-8 8-1 16,-9 8 1-16,-15 18 0 15,10 2-1-15,-14 15 1 16,-3 12 0-16,-4 6 1 16,2 4-1-16,1 4 1 15,3-2-1-15,7-2 0 16,6-6 1-16,8-10-1 15,7-9 0-15,7-13 1 16,5-11-1-16,4-14 1 16,3-8-1-16,-3-10 0 0,0-5 1 15,-6-5-2-15,-5-2 0 16,-2 3-2-16,-13 6 0 15,0 11-2-15,-11 4 0 16,-2 30-8-16,-2-24-9 16,2 24-15-16,-3 16-1 15,7 6-1-15,-5-6 1 16</inkml:trace>
  <inkml:trace contextRef="#ctx0" brushRef="#br2" timeOffset="74.0001">16665 5166 104 0,'-9'12'39'0,"9"-12"2"16,0 0-3-16,0 0-34 16,24-5-1-16,0-7 0 15,12 1-1-15,4-7-2 16,7-3 3-16,4-3-3 15,-5-1 0-15,-4 0 0 16,-6-2 0-16,-10 3-1 16,-10 2 2-16,-10 4-1 15,-12 6-1-15,-11 7 2 16,-8 6-1-16,-8 10 0 15,-5 7 1-15,-5 7 0 16,4 8 0-16,4 3 1 16,9 4-2-16,9-3 1 15,14-1-1-15,14-8 2 16,11-7-2-16,18-9 0 0,7-11 0 15,10-5-1-15,1-9 1 16,3-3 0-16,-3-4 0 16,-7 2 0-16,-5 3 0 15,-13 6 0-15,-10 8 0 16,-13 9 0-16,-10 8-1 15,-7 9 1-15,-6 7-1 16,-4 5 1-16,0 2 0 16,2-2-1-16,0-4 1 15,4-8 0-15,7-9 1 16,4-16 0-16,0 0 0 15,18-24 0-15,-3-7 0 0,9-8 0 16,0-5-1 0,1-1-1-16,3 1 1 0,-2 7-3 15,-4 1-1-15,3 18-6 16,-12-6-2-16,11 25-9 15,-12-14-12-15,21 15-8 16,0-5-1-16,24 6 1 16</inkml:trace>
  <inkml:trace contextRef="#ctx0" brushRef="#br2" timeOffset="75.0001">18625 5046 73 0,'-20'-9'37'0,"1"11"0"16,-14-3 3-16,3 14-23 16,-13-1-10-16,1 17-4 0,-9 5 4 15,2 10-4-15,3-1 2 16,12 6-1-16,9-3-2 15,15-3 0-15,14-9-1 16,17-11 0-16,17-14 0 16,17-10-1-16,11-13 0 15,2-9 1-15,-1-9-1 16,-2-2 0-16,-12-6 1 15,-6 0-1-15,-12 1-1 16,-13 3 1-16,-12 5-1 16,-7 9 1-16,-8 10 0 15,-7 11 0-15,-3 14 0 16,-1 10 0-16,0 13 1 15,1 8-1-15,5 6 1 0,7 1-2 16,13-1-2-16,9-12-3 16,21-3-5-16,1-28-12 15,26 0-11-15,-3-27-7 16,17-10-1-16,-6-21 2 15</inkml:trace>
  <inkml:trace contextRef="#ctx0" brushRef="#br2" timeOffset="76.0001">19422 4515 102 0,'-39'55'40'16,"-12"13"0"-16,8 23-1 15,-1 1-35-15,7 6-2 16,8-1 0-16,9-8-4 0,10-7-1 15,4-26-14-15,23 2-20 16,-11-26-3-16,13-7-1 16,-8-24 0-16</inkml:trace>
  <inkml:trace contextRef="#ctx0" brushRef="#br2" timeOffset="77.0001">19096 4993 87 0,'-16'-1'41'0,"0"-1"1"16,18 11-2-16,-2-9-16 15,21-1-28-15,18 11-10 16,-3-20-16-16,23 14-11 16,3-11 0-16,17 10-1 0</inkml:trace>
  <inkml:trace contextRef="#ctx0" brushRef="#br2" timeOffset="78.0001">19964 5133 90 0,'-14'15'37'0,"-1"-10"1"16,11 9 0-16,4-14-34 15,14 8 0-15,5-10-1 16,11-3 1-16,7-7-2 16,8-3 1-16,1-6-2 0,3-2 2 15,-4-5-3-15,-7 3 1 16,-7-2-2-16,-12 0 2 15,-14 2-2-15,-11 4 2 16,-14 2-1-16,-5 8 0 16,-11 6 0-16,-2 7 0 15,-6 10 0-15,-3 11 0 16,5 9 2-16,6 8-2 15,9 7 2-15,12 3-1 16,11 1 0-16,16-6-3 16,19-2-2-16,12-20-7 15,32 6-24-15,-3-26-5 16,20-1-1-16,-8-19 1 15</inkml:trace>
  <inkml:trace contextRef="#ctx0" brushRef="#br2" timeOffset="79.0001">20828 4942 69 0,'-40'26'37'0,"-11"5"1"16,4 16 1-16,-10 3-20 15,5 6-15-15,-2 0 0 16,11-2-3-16,6-5 1 15,7-9-4-15,12-10-1 16,18-30-7-16,0 0-27 16,22-11 0-16,11-13 0 15,-6-19 9-15,12 4 23 16,-8-8 4-16,-2-2 0 0,-2 11 11 15,-20-3 26-15,3 14 1 16,-11 1 1-16,1 26-8 16,-8-14-23-16,8 14-2 15,-8 17 1-15,9 3-4 16,6 3 0-16,15 0-3 15,12 8-5-15,-1-11-31 16,26 6-1-16,-1-11 0 16,18 5-3-16</inkml:trace>
  <inkml:trace contextRef="#ctx0" brushRef="#br2" timeOffset="80.0001">21452 4925 92 0,'-35'-2'39'0,"-13"-3"1"16,5 19 0-16,-14 2-34 16,12 8-1-16,-1 4 2 15,6 9-4-15,4 3 1 16,11 2-3-16,10 0 1 15,11-3-2-15,18-4-1 16,8-13-6-16,26 6-19 16,-7-24-14-16,20-1-1 15,-3-18-1-15,10 1 1 16</inkml:trace>
  <inkml:trace contextRef="#ctx0" brushRef="#br2" timeOffset="81.0001">21541 5132 90 0,'-18'14'39'0,"13"6"-1"16,5-20 2-16,19 10-29 15,3-6-8-15,11-3-1 16,8-4 1-16,2-3 0 15,-2-6-2-15,5-4 0 16,-7-3-1-16,-3-1 1 16,-9-4-2-16,-8-2 2 0,-12 6-2 15,-9-2 1 1,-9 6-1-16,-11 8 1 0,-9 5 1 15,-8 11-2-15,-8 12 4 16,0 6-2-16,-1 11 1 16,7 6-1-16,3 2 1 15,13-1-1-15,16 1 1 16,14-12-2-16,15-5-1 15,19-17-3-15,24-5-3 16,2-27-14-16,30-1-18 16,-8-17-1-16,14-5 0 15,-8-13 0-15</inkml:trace>
  <inkml:trace contextRef="#ctx0" brushRef="#br2" timeOffset="82.0001">22556 4489 104 0,'-39'26'40'0,"2"25"1"15,-14 5 0-15,9 18-33 16,-4-1-3-16,5 7-3 16,4 1 0-16,8-5-3 15,13-2-1-15,4-20-7 16,26 5-15-16,-5-28-17 15,20-8 0-15,3-24 1 16,16-11-2-16</inkml:trace>
  <inkml:trace contextRef="#ctx0" brushRef="#br2" timeOffset="83.0001">22830 4462 110 0,'-24'2'42'15,"2"31"1"-15,-19 10-2 16,1 16-34-16,-6 9-5 15,3 8 0-15,0 1 0 16,4 2-1-16,6-6-1 16,9-3-4-16,10-4-3 15,1-24-12-15,25 5-17 16,-6-21-6-16,17-7 0 15,0-20-1-15</inkml:trace>
  <inkml:trace contextRef="#ctx0" brushRef="#br2" timeOffset="84.0001">22737 5088 105 0,'-4'11'39'0,"14"4"0"15,-10-15-1-15,30 4-34 16,-4-10-2-16,7-2 0 15,2-6-1-15,-1-4 2 16,0-6-4-16,-3 3 2 16,-4-6-1-16,-9 2 1 15,-8 0-2-15,-8 1 2 16,-11 6 0-16,-7 6-1 15,-10 8 1-15,-5 7 0 16,-9 10 0-16,0 9 0 0,-4 8 1 16,7 8-1-16,7 3 1 15,9 1-1-15,10-2 1 16,14-3-3-16,15-6-1 15,11-9-1-15,15-2-3 16,0-21-6-16,23 7-16 16,-12-23-12-16,12 1 0 15,-13-13 1-15,4 4 2 16</inkml:trace>
  <inkml:trace contextRef="#ctx0" brushRef="#br2" timeOffset="85.0001">23315 4987 100 0,'0'0'38'0,"-14"-2"0"15,0 17 1-15,-16 1-28 16,6 11-7-16,-4 0 1 0,2 9-1 15,1-4 0-15,6 2-2 16,7-6 1-16,6-4-2 16,9-10 0-16,9-9 0 15,6-9 0-15,7-10 0 16,3-7-1-16,7-4 2 15,0-8-4-15,2-2 4 16,-1 0-2-16,-2 1 0 16,-4 5-2-16,-1 3 2 15,-6 9-1-15,-9 9 1 16,-14 8 0-16,5 14-1 15,-15 7 2-15,-8 6-2 16,-2 7 1-16,-1 3-2 0,6 1-2 16,1-11-7-16,24 11-14 15,-10-25-14-15,25 2-3 16,-1-20 1-16,22 2-1 15</inkml:trace>
  <inkml:trace contextRef="#ctx0" brushRef="#br2" timeOffset="86.0001">23822 4979 108 0,'-25'-4'40'16,"3"11"2"-16,-15-5-1 15,11 12-35-15,-12 4 1 16,6 4-3-16,-2 3 0 0,10 5-1 15,5-1-3-15,10-1 0 16,10-4-3-16,8-8-3 16,23 7-16-16,-13-24-10 15,21 7-11-15,-3-18 1 16,14 3-1-16</inkml:trace>
  <inkml:trace contextRef="#ctx0" brushRef="#br2" timeOffset="87.0001">23936 5097 90 0,'-33'15'40'0,"14"3"0"16,-1-6 0-16,21 6-20 0,11-12-18 15,9-2 1-15,10-7-1 16,8-4-1-16,8-7 1 15,5-6-2-15,-5-3 0 16,-3-5 1-16,-3-3-1 16,-11 1 0-16,-8-2 0 15,-13 6 1-15,-15 5-1 16,-12 10 1-16,-16 10 1 15,-10 12-1-15,-8 11 2 16,2 8-1-16,0 11 2 16,8 2-4-16,13 4 0 15,14-7-3-15,24-2-4 16,7-21-15-16,39 13-11 15,-3-25-10-15,24-3-1 16,2-16 0-16</inkml:trace>
  <inkml:trace contextRef="#ctx0" brushRef="#br2" timeOffset="88.0001">1542 6459 95 0,'1'-29'35'0,"3"15"2"15,-4 14-1-15,0 0-32 16,3 21 0-16,-2 15-1 16,-6 13-1-16,2 15 2 15,-4 9-2-15,-3 13 0 16,-2-1-1-16,1 2 0 15,-1-4-3-15,3-13 0 16,8 1-16-16,1-26-20 16,13-9 1-16,-1-20-1 15,15-10 0-15</inkml:trace>
  <inkml:trace contextRef="#ctx0" brushRef="#br2" timeOffset="89.0001">1804 6925 96 0,'-8'11'36'0,"8"-11"0"16,-4 21 2-16,4-21-29 16,25 11-5-16,6-12-1 15,10-1 0-15,10-6-1 16,5-4 0-16,3-6-1 15,-3-2 0-15,-7 0 1 16,-6-5-1-16,-15 0 0 16,-9 2 0-16,-14-4 0 15,-13 6 0-15,-12 4 0 16,-12 7 0-16,-8 9-1 0,-7 11 1 15,-9 11-1-15,0 15 1 16,-2 10 0-16,4 8 0 16,10 4 0-16,12 2-1 15,15-4 1-15,17-3-1 16,17-11-2-16,18-15-1 15,24-6-7-15,4-27-17 16,24 2-12-16,0-19 1 16,15-4-1-16,-10-20-1 15</inkml:trace>
  <inkml:trace contextRef="#ctx0" brushRef="#br2" timeOffset="90.0001">2678 6740 115 0,'-14'-1'38'0,"-8"-4"1"16,9 16-1-16,3 1-35 15,1 13 2-15,0 2-3 16,5 13 1-16,1 2-2 16,5 5 1-16,1 3-1 15,5-4 0-15,3-3-1 16,3-10 1-16,2-7 0 15,3-10-1-15,3-17 1 16,4-10-1-16,1-13 1 16,-1-11 0-16,2-11-1 15,-1-9 0-15,-3-5-1 16,0-2-3-16,1 4-3 15,-17-5-18-15,14 22-14 16,-13 0-2-16,5 20 1 0,-8 4-2 16</inkml:trace>
  <inkml:trace contextRef="#ctx0" brushRef="#br2" timeOffset="91.0001">3229 6949 121 0,'0'0'38'0,"15"4"0"16,-1-19-6-16,12 6-30 15,6-6 0-15,8-3 0 0,1-8 1 16,3 1-2-16,-2-4 1 15,0 5 0-15,-13 0-1 16,-5 2 0-16,-10 2 1 16,-11 5-2-16,-8 4 1 15,-10 2-1-15,-9 4 1 16,-7 6 0-16,-8 8-1 15,-4 9 2-15,-1 10-2 16,1 7 3-16,4 9-3 16,8 4 0-16,9 1 0 15,17-1 0-15,14-6 0 16,15-12 0-16,21-4-12 15,-1-25-9-15,29 3-14 16,-5-20-7-16,17-4 0 0,-4-15-1 16</inkml:trace>
  <inkml:trace contextRef="#ctx0" brushRef="#br2" timeOffset="92.0001">4248 6274 110 0,'-5'-12'40'0,"-9"12"0"16,0 27-1-16,-10 18-36 16,-1 15 0-16,-4 17-1 15,-2 10 1-15,2 10-2 16,0 1 1-16,7-5-4 15,7-11 0-15,21-2-20 16,-1-27-16-16,21-7-3 16,2-24 1-16,14-11-2 15</inkml:trace>
  <inkml:trace contextRef="#ctx0" brushRef="#br2" timeOffset="93.0001">5298 6820 113 0,'1'-15'40'16,"-1"15"0"-16,-4 16-1 16,-1 6-35-16,-4 9-2 15,1 12 0-15,-3 4-2 16,2 7 1-16,1 0-3 15,2-4-2-15,13-6-5 16,-7-21-26-16,22-7-4 16,0-23 0-16,15-14-1 15</inkml:trace>
  <inkml:trace contextRef="#ctx0" brushRef="#br2" timeOffset="94.0001">5414 6495 114 0,'-35'-11'40'0,"13"18"-1"15,1 1 0-15,21-8-36 16,3 29-1-16,11-6 1 16,10 5-2-16,8 4 1 15,1 6-1-15,-3 7 1 16,0 3-1-16,-6 8 1 15,-9 0-1-15,-5 2-1 16,-10-3 1-16,-3-5-1 0,-4-6 1 16,1-11-1-16,0-11 0 15,6-22 1-15,0 0-1 16,15-25 0-16,6-11 0 15,3-9 0-15,7-6 2 16,4-5-2-16,2 0 0 16,-3 4 0-16,-2 11 0 15,-3 11 0-15,-5 12 0 16,0 12 0-16,-4 14 0 15,-3 13-3-15,-1 14-2 16,-1 2-1-16,8 16-6 16,-8-15-16-16,18 12-13 15,-6-12 1-15,17-2-2 16,3-19 3-16</inkml:trace>
  <inkml:trace contextRef="#ctx0" brushRef="#br2" timeOffset="95.0001">6571 6629 116 0,'-43'2'42'0,"-2"20"-1"16,-14 3 0-16,12 14-34 15,-7 7-2-15,9 5-2 16,13 3-3-16,18-4 0 15,20-5 0-15,19-13 0 16,22-12 0-16,15-17 0 16,19-8-10-16,3-28-14 15,23 0-13-15,-7-19-5 0,2-4 0 16,-8-14-1-16</inkml:trace>
  <inkml:trace contextRef="#ctx0" brushRef="#br2" timeOffset="96.0001">7207 6167 116 0,'-37'31'41'0,"-10"6"1"16,3 25-1-16,-5 1-37 16,11 3-1-16,9 7-2 15,9 1 0-15,9 1-3 16,2-7-3-16,22 8-20 15,-7-21-13-15,15-2-4 16,-4-18 0-16,13-4 0 0</inkml:trace>
  <inkml:trace contextRef="#ctx0" brushRef="#br2" timeOffset="97.0001">7350 6655 86 0,'-10'16'40'16,"-8"1"0"-16,5 16 1 15,-9-8-10-15,9 13-25 16,-2-1-2-16,6 3-1 16,5-3-2-16,4-5 2 15,9-7-3-15,9-12 0 16,8-10 0-16,11-12 0 15,1-13 0-15,7-11 0 0,4-10 0 16,0-9 0-16,-3 0 0 16,-8 0 0-16,-4 1 0 15,-6 11 0-15,-8 5 0 16,-6 16 0-16,-14 19 0 15,0 0 0-15,-2 18 0 16,-12 13 0-16,0 11-2 16,-6 1-1-16,3 16-7 15,-10-14-8-15,22 18-11 16,-9-20-13-16,23 1 1 15,3-12-1-15,19-3 2 16</inkml:trace>
  <inkml:trace contextRef="#ctx0" brushRef="#br2" timeOffset="98.0001">8327 6726 87 0,'-25'-17'39'16,"8"11"-1"-16,-16-5 3 15,1 16-19-15,-15-5-15 16,2 12-1-16,-8 6-2 15,0 14-1-15,-1 4 0 16,8 8-1-16,8 4 1 16,16-1-3-16,16-9 0 15,18-8 0-15,21-16 0 0,18-14 0 16,13-16 0-16,13-17 0 15,5-13 0-15,1-13 0 16,0-6 0-16,-10-6 0 16,-14-2 0-16,-8-1 0 15,-16 1 0-15,-14 4 0 16,-12 11 0-16,-11 12 0 15,-12 15 0-15,-8 16 0 16,-5 23 0-16,-5 20 0 16,-3 21 0-16,2 16 0 15,2 12 0-15,5 8 0 16,11 8-6-16,4-10-4 15,23 6-9-15,-6-26-7 16,27 0-15-16,-3-18-1 0,12-9 0 16,-2-22 3-16</inkml:trace>
  <inkml:trace contextRef="#ctx0" brushRef="#br2" timeOffset="99.0001">8703 6772 117 0,'-20'17'40'15,"12"7"0"-15,0-6-1 16,14 1-35-16,8-7 0 16,11-1-2-16,9-11 0 15,6-8 0-15,5-7-1 0,3-6-1 16,-2-8 1-16,-1-2 0 15,-3-6-1-15,-7-2 0 16,-6-4 0-16,-10 1-1 16,-6 3 2-16,-9 4-2 15,-11 8 1-15,-11 11-1 16,-9 15 2-16,-8 12 0 15,-6 16 1-15,-3 13-2 16,3 9 0-16,1 7 0 16,9 2 0-16,8 0 0 15,13-7 0-15,12-9-3 16,20 4-14-16,-3-26-11 15,30 4-13-15,-4-13-2 16,14 1 0-16,4-17 1 0</inkml:trace>
  <inkml:trace contextRef="#ctx0" brushRef="#br2" timeOffset="100.0001">9508 6558 112 0,'-12'2'27'0,"-2"-3"-25"16,2-1-2-16,2-6-40 15,10 8 0-15</inkml:trace>
  <inkml:trace contextRef="#ctx0" brushRef="#br2" timeOffset="101.0001">9626 6966 129 0,'-23'30'42'0,"-6"-21"-2"16,6-1-4-16,9-4-50 16,-9-20-16-16,22 1-11 15,-5-8-1-15,15 2-1 16,-2-3 1-16</inkml:trace>
  <inkml:trace contextRef="#ctx0" brushRef="#br0" timeOffset="102.0001">1620 8259 70 0,'0'0'33'0,"-11"-13"0"15,11 13-2-15,-15-13-20 16,15 13-5-16,-11-6-1 16,11 6-2-16,-10 0-1 15,10 0 0-15,-12 15 0 16,9-4-1-16,-2 2-1 0,2 3 1 15,-1 0-1-15,4 0 1 16,1-4 0-16,3-2-1 16,-4-10 1-16,11 10 0 15,-11-10 0-15,21-6-1 16,-21 6 1-16,20-19 0 15,-13 6 0-15,0 0 0 16,-4-1-1-16,-3-1 1 16,-3 3-1-16,3 12 0 15,-19-15 1-15,7 13-1 16,-4 4 0-16,1 6 0 15,-1 4 0-15,1 5 0 16,2 2 0-16,2 1 0 16,5 1 0-16,3 0 0 0,6-5 0 15,5-2 0-15,7-8 0 16,5-6 1-16,8-6-1 15,1-3 1-15,3-5-1 16,-1-2 1-16,-4-2 0 16,-4 2-1-16,-9 1 1 15,-5 4 0-15,-12-1-1 16,3 12 0-16,-26-9 1 15,6 9-1-15,-5 2 0 16,1 6 0-16,-2 2-1 16,3 2 1-16,6 2 0 15,4 1 0-15,6 0-1 16,7-1 1-16,5-4 0 15,9-4 1-15,4-5-1 0,5-2 0 16,3-4 1-16,2-5 0 16,-4-3 0-16,-1-2 0 15,-8 2 0-15,-6-1 0 16,-7 2-1-16,-2 12 1 15,-22-17-1-15,-2 16 0 16,-4 3 0-16,-4 5-1 16,3 4-1-16,0-1-3 15,13 15-24-15,0-12-8 16,16 5-1-16,0-18-1 15</inkml:trace>
  <inkml:trace contextRef="#ctx0" brushRef="#br0" timeOffset="103.0001">3008 8088 87 0,'-12'-27'35'16,"1"7"0"-16,-11-3-6 15,0 19-21-15,-14 1-1 16,1 19-2-16,-10 7-1 15,-5 14-1-15,-9 8 0 16,1 15-1-16,-3 7 0 16,6 5-1-16,8 3 1 15,10-3-2-15,12-5 0 16,17-6 0-16,22-9-1 15,18-15-2-15,22-12-5 16,7-25-11-16,25-3-18 16,3-15 1-16,18-6-2 0,-7-13 2 15</inkml:trace>
  <inkml:trace contextRef="#ctx0" brushRef="#br0" timeOffset="104.0001">3436 8402 81 0,'-19'-11'36'0,"-5"11"0"15,-18-2 0-15,4 10-20 16,-11-3-10-16,6 10-1 15,-1 0-3-15,8 8 1 16,6 6-1-16,9 4 0 16,7 4-1-16,10 2 0 15,8 2 0-15,10-7-1 16,12-2 0-16,10-7 1 15,10-13-2-15,5-8 1 0,6-16-1 16,0-10 0-16,2-13 1 16,-5-8-1-16,-8-7 1 15,-9-3-1-15,-11 0 1 16,-12 4 0-16,-12 5 0 15,-9 6 0-15,-10 11 1 16,-11 10 0-16,-4 10-1 16,-3 9 1-16,-2 8-1 15,4 6 1-15,4 3-1 16,11 6 1-16,12-3-1 15,12-4 1-15,16-4-1 16,9-7 0-16,13-6 0 16,7-5 0-16,5-1 0 15,-1-3 0-15,-4 1 0 16,-8 0 0-16,-7 2 0 0,-7 5 0 15,-12 5 1-15,-6 4-1 16,-9 5 0-16,-5 5 1 16,-4 4-1-16,-6 5 1 15,3 0-1-15,-4 1 0 16,6-2 0-16,-1-5 0 15,4-3 0-15,7-8 1 16,-2-11-1-16,21-15 0 16,1-8 0-16,3-9 1 15,5-7-1-15,4-5 1 16,-3 0-1-16,1-1 1 15,-6 8-1-15,-5 6 1 0,-7 11-1 16,-6 10 1-16,-8 10-1 16,0 0 1-16,-10 28-1 15,0-3 0-15,0 6 0 16,4 4 1-16,3-1-2 15,7 1 2-15,8-8-1 16,9-10 0-16,11-10 0 16,8-12 1-16,6-9 0 15,3-10-1-15,3-4 1 16,-6-3-1-16,-1-2 1 15,-11 4 0-15,-5 4-1 16,-10 5 1-16,-6 7-1 16,-13 13 0-16,0 0 0 15,0 0 1-15,-3 27-2 16,-5 1 0-16,-2 10-2 0,-2 3 0 15,3 9-3-15,3-5-3 16,11 9-13-16,-5-20-15 16,17 2 0-16,-4-18-2 15,15-7 1-15</inkml:trace>
  <inkml:trace contextRef="#ctx0" brushRef="#br0" timeOffset="105.0001">4716 8340 95 0,'0'0'36'15,"-11"-17"1"-15,5 28 0 16,-11 0-32-16,4 19-1 16,2 8-2-16,-2 10 0 0,4 5 0 15,-1 5 0-15,0 0 0 16,3-2 1-16,2-8 0 15,3-8-1-15,0-12 0 16,3-7 0-16,-1-21-1 16,0 0-1-16,17-13 0 15,-5-15 0-15,-3-10-1 16,3-8 1-16,-1-9-1 15,3-9 1-15,-1-2 0 16,0 0 0-16,1 5 1 16,4 5-1-16,2 9 0 15,3 6 0-15,7 12 0 16,0 8-1-16,4 11 1 15,2 7 0-15,-2 8 0 0,4 4 0 16,-7 6 0-16,-1 6 0 16,-8 3 0-16,-8 6 0 15,-8 2-1-15,-10 6 1 16,-9-1 0-16,-7 3 0 15,-11 0 0-15,-4-3 0 16,-5-4 0-16,0-2 0 16,1-4 0-16,1-6 1 15,5-3-1-15,5-4 0 16,3 3 0-16,1 1 0 15,7 7 1-15,0 9 0 16,-1 13 1-16,-2 11-2 16,3 10 2-16,-6 11-2 15,0 7 0-15,1 2-3 16,3 7-10-16,-8-25-14 0,17 4-12 15,-4-26 0-15,13-9-2 16,2-25-1-16</inkml:trace>
  <inkml:trace contextRef="#ctx0" brushRef="#br0" timeOffset="106.0001">5670 8322 75 0,'6'-19'37'0,"-6"19"-1"16,-20-16 2-16,3 16-25 15,-14-6-6-15,-2 8-2 16,-7 6-2-16,-6 11 1 15,-1 4-2-15,-2 12 1 16,2 5-1-16,4 7 0 0,7 0 0 16,9 4-1-16,10-6 0 15,11-5 0-15,14-7 0 16,15-10-1-16,12-15 1 15,13-12-1-15,7-13 0 16,8-11 1-16,1-11-1 16,-3-8 1-16,-5-5-1 15,-9 0 0-15,-13 2 1 16,-12 4-1-16,-11 8 1 15,-8 8-1-15,-9 12 0 16,-6 9 0-16,-2 12 0 16,-2 11 0-16,0 11 0 0,4 12 0 15,5 5-1-15,3 5 1 16,11 1-1-16,4-3-1 15,14-6-1-15,6-9-1 16,13-5-3-16,-2-24-6 16,18 5-14-16,-14-26-11 15,9-1 1-15,-14-12-2 16,3-1 3-16</inkml:trace>
  <inkml:trace contextRef="#ctx0" brushRef="#br0" timeOffset="107.0001">6150 8352 87 0,'-7'22'36'16,"-11"5"1"-16,4 13 0 15,-11-1-29-15,15 10-2 16,-6-4-2-16,7-2-1 0,3-6-1 16,3-5 0-16,3-12 0 15,5-7-1-15,-5-13 0 16,19-13 0-16,-6-11 1 15,2-9-2-15,-2-9 2 16,-3-4-1-16,-3-5 0 16,-5-1 0-16,-3 5-1 15,-2 3 1-15,-2 11 0 16,-4 6-1-16,7 8 0 15,2 8 0-15,0 11-1 16,25-5-2-16,3 13-2 16,2-5-4-16,21 14-14 15,-8-10-14-15,12 7-1 16,-9-9-2-16,8 5 1 0</inkml:trace>
  <inkml:trace contextRef="#ctx0" brushRef="#br0" timeOffset="108.0001">6596 8402 94 0,'-5'15'38'0,"12"3"2"16,-7-18-2-16,30 16-31 15,-2-17-3-15,14-5-1 16,3-5 0-16,6-6-1 15,2-6-1-15,-2-4 0 16,-5-2 0-16,-9-2-1 16,-13 1 1-16,-14 0-1 0,-15 4 1 15,-13 5-1-15,-15 9 0 16,-11 11 1-16,-8 13 0 15,-6 12 0-15,-2 11 0 16,6 12 0-16,5 6 0 16,11 3 0-16,15-3-1 15,13-3-1-15,25-8-3 16,20-23-7-16,40 4-15 15,8-29-14-15,30-4 0 16,11-18-2-16,28-5 0 16</inkml:trace>
  <inkml:trace contextRef="#ctx0" brushRef="#br0" timeOffset="109.0001">8436 8258 80 0,'-11'-16'38'16,"11"16"-1"-16,-32-20 2 15,14 18-28-15,-11-2-5 16,1 12-1-16,-5 5-2 15,-1 16 0-15,-4 1-1 16,2 12 0-16,5 1 0 16,3 6 0-16,5-6-1 15,12 0 1-15,9-10-1 16,11-8 0-16,11-13-1 15,12-11 1-15,9-12-1 16,4-9 1-16,5-8-1 0,1-6 0 16,-3-5 1-16,-4 0-1 15,-6-1 0-15,-11 7 0 16,-7 4 1-16,-6 6-1 15,-9 7 0-15,-5 16 0 16,0 0-1-16,-18 9 1 16,5 15 0-16,2 10-1 15,2 4 0-15,3 6-1 16,6 2-2-16,4-6-2 15,18 3-9-15,-3-25-13 16,22 2-11-16,-4-22 0 16,15-4 0-16,-1-21 1 15</inkml:trace>
  <inkml:trace contextRef="#ctx0" brushRef="#br0" timeOffset="110.0001">8940 8245 96 0,'-22'-14'38'15,"11"22"0"-15,-11 4-1 16,5 7-32-16,-1 8-1 15,4 9-1-15,-2 1-1 16,5 4 1-16,2-3-2 16,4-2 1-16,3-6-1 15,4-6 1-15,4-9-1 16,6-11 1-16,3-14-1 15,3-7 0-15,7-13 0 16,-2-5 0-16,5-6 0 16,0-3-1-16,-1 0 1 0,-1 2-1 15,-4 9 1-15,-1 7-1 16,-4 12 0-16,-2 10 0 15,-6 14-1-15,1 10 1 16,0 12-2-16,-1 6 0 16,5 8-1-16,4-1-1 15,9 2-2-15,2-12-3 16,17 4-8-16,-8-29-11 15,19 4-9-15,-6-23-1 16,4-3 1-16,-9-15 1 16</inkml:trace>
  <inkml:trace contextRef="#ctx0" brushRef="#br0" timeOffset="111.0001">9626 8287 97 0,'-16'-36'38'0,"1"13"1"16,-14 0-1-16,2 17-30 0,-8 6-2 16,4 14-2-16,1 9-1 15,6 10-1-15,4 6-1 16,11 5 1-16,9-2-1 15,9-5 0-15,12-12 0 16,10-11-1-16,7-16 1 16,10-17 0-16,3-14-1 15,1-13 1-15,-2-13 0 16,-2-13 0-16,-2-6 0 15,-6-6 0-15,-5-1 0 16,-7 9 0-16,-11 7 0 16,-7 16 0-16,-10 21-1 0,-8 21 1 15,-8 25-1 1,-7 26-1-16,-3 19 0 0,-2 12-3 15,7 12-4-15,-2-8-12 16,26 14-8-16,-8-18-14 16,27-2 0-16,7-18-1 15,25-6 1-15</inkml:trace>
  <inkml:trace contextRef="#ctx0" brushRef="#br0" timeOffset="112.0001">11310 8122 88 0,'-5'-26'38'0,"-2"10"-1"15,-14-3 2-15,-2 16-32 16,-9 2-2-16,-4 15-1 16,-3 9-1-16,1 9-1 15,-3 10 0-15,8 4 0 16,5 3-1-16,10 2 0 15,9-5 0-15,20-2-2 16,14-10-1-16,15-14-1 16,20-8-3-16,9-19-4 15,25 2-22-15,-6-23-6 16,8 0-1-16,-10-13 1 15</inkml:trace>
  <inkml:trace contextRef="#ctx0" brushRef="#br0" timeOffset="113.0001">11725 8161 95 0,'-36'14'37'0,"-9"-2"2"15,8 21-3-15,-5-7-30 16,7 11-1-16,6 2-1 16,10 7-1-16,6-3-1 15,17 1 0-15,11-8-1 16,12-8 0-16,10-9-1 15,7-10-1-15,7-12 0 16,0-12 0-16,-3-11-1 16,-5-7 0-16,-8-4 0 15,-10-5 1-15,-8 1 0 16,-10-1 0-16,-8 4 0 15,-7 5 1-15,-2 5 1 0,-3 6-1 16,-1 5 1-16,4 7 0 16,10 10 0-16,0 0 0 15,0 0 1-15,15-5-1 16,7 9 0-16,5 0 0 15,5 1 0-15,5 3 0 16,-4 1 1-16,0 3-2 16,-5 4 1-16,-5 3 0 15,-9 6 0-15,-9 0-1 16,-6 3 1-16,-7-1 0 15,-5 1-1-15,0-5 0 16,-1-5 0-16,0-1 0 16,14-17 0-16,-15 11 0 15,15-11 0-15,9-19 0 0,5-3 0 16,7-4 0-16,3-5 0 15,5-6 0-15,0-4 0 16,5-4 1-16,-2 4 0 16,-7 6 0-16,-1 6 0 15,-6 5 0-15,-3 11 0 16,-4 15 0-16,-6 14-1 15,-2 11 0-15,-4 10 0 16,-1 7-1-16,2 4 0 16,2 2-2-16,6-3-2 15,4-15-2-15,15 3-10 16,-5-33-9-16,27-1-6 15,-3-28-7-15,17-8-3 16,-1-24 3-16</inkml:trace>
  <inkml:trace contextRef="#ctx0" brushRef="#br0" timeOffset="114.0001">13031 7510 111 0,'-36'48'41'15,"-14"9"0"-15,5 16-1 16,3 1-39-16,1 7 2 15,9 0-3-15,9-2-2 16,7-2-1-16,4-13-3 16,16 4-12-16,-13-21-17 15,18 0-4-15,-12-20-2 16,8-4 0-16</inkml:trace>
  <inkml:trace contextRef="#ctx0" brushRef="#br0" timeOffset="115.0001">12596 8021 112 0,'0'0'40'0,"0"0"1"16,27 3-5-16,-3-6-33 15,11 2 0-15,9-1-1 16,7 2-1-16,3 0 1 15,0 3-1-15,-2 1-1 16,-5 8 1-16,-9 6 0 16,-6 2-1-16,-10 5 0 15,-11 1 0-15,-6 7 0 0,-10 1-1 16,-2 2 1-16,-4-3-1 15,0 0 1-15,0-6 0 16,-1 0 0-16,6-6 0 16,2-8 0-16,4-13-1 15,0 0 1-15,6-16 0 16,3-9 0-16,4-6 0 15,2-13 0-15,1-3 1 16,6-3-1-16,-2 3 0 16,-2 5 0-16,1 7 1 15,-3 6-1-15,-1 8 0 16,3 13 0-16,1 6 0 15,3 5 0-15,3 4 1 16,9 1-1-16,5 1 0 0,9 0 0 16,8 1 0-16,4-5 0 15,-1 0 0-15,1-3 0 16,-4 0 0-16,-8-2 0 15,-9-2 0-15,-14-1 1 16,-11-3-1-16,-14 6 0 16,-15-11 0-16,-9 4 0 15,-10 2 0-15,-8 4 1 16,-6 4-1-16,0 5 0 15,2 12 1-15,-2 5 0 16,7 8-1-16,6 5 0 16,8 4 0-16,11 2 0 15,9-1-1-15,12-2 2 16,9-9-2-16,9-8 1 0,10-9 0 15,8-14 0-15,4-10 0 16,1-10 0-16,0-7 1 16,-4-9-1-16,-3-3 0 15,-6-6 0-15,-5 3 1 16,-7 4-1-16,-8 9 1 15,-8 6-1-15,-5 22 1 16,0 0-1-16,-18 8-1 16,3 18 0-16,2 4-1 15,5 7-2-15,0-3-1 16,11 5-3-16,2-17-8 15,25 9-7-15,-10-25-6 16,30 5-9-16,-8-18-3 0,16-4 3 16,-4-12 1-16</inkml:trace>
  <inkml:trace contextRef="#ctx0" brushRef="#br0" timeOffset="116.0001">14290 8032 100 0,'-19'-20'39'16,"1"18"1"-16,-16-3-3 15,2 17-32-15,-3 5-1 16,5 7-1-16,-3 5 0 15,10 0-1-15,4 4 0 16,10-3-1-16,8-4 0 16,13-9-1-16,9-7 0 15,9-6 1-15,7-5-1 16,1-4 0-16,4-3 0 0,-5 0 1 15,-5-1-1-15,-7 5 1 16,-10 6-1-16,-15-2 0 16,-1 26 1-16,-13-2-1 15,-6 3 0-15,-1 6 0 16,0 0-1-16,2 0-1 15,6-3-2-15,7-15-7 16,23 4-10-16,-5-30-9 16,25-1-12-16,6-20 2 15,19-6-2-15,3-23 2 16</inkml:trace>
  <inkml:trace contextRef="#ctx0" brushRef="#br0" timeOffset="117.0001">14971 7499 108 0,'-37'37'41'15,"-5"19"1"-15,-8 5-2 16,5 10-37-16,3 1-1 16,8 6-1-16,6-2-3 15,7-10-4-15,18 3-12 16,-11-27-17-16,18 2-6 15,-5-21 1-15,9-4-2 16</inkml:trace>
  <inkml:trace contextRef="#ctx0" brushRef="#br0" timeOffset="118.0001">14513 7924 112 0,'0'0'42'16,"0"0"0"-16,15 4-1 15,9-1-38-15,17 0-3 16,16 2-5-16,-5-14-17 15,20 12-17-15,-9-14-3 16,4 7 0-16,-9-9-2 16</inkml:trace>
  <inkml:trace contextRef="#ctx0" brushRef="#br0" timeOffset="119.0001">1817 9861 92 0,'0'0'36'0,"-10"-5"-1"16,-10 5 1-16,6 11-30 15,-11 0-1-15,2 11-1 16,-6 4-2-16,2 9 1 16,1 4-1-16,6 3 0 15,2 0 0-15,11-4 0 16,10-3-1-16,9-12 0 15,15-13 0-15,10-13 0 16,7-14 0-16,6-11 0 0,-3-6 0 16,1-2 0-16,-11-5 0 15,-7 2-1-15,-15 8 1 16,-11 3 0-16,-17 11-1 15,-10 10 0-15,-10 8 0 16,-5 7 1-16,0 7-1 16,-3 6 0-16,5 2 0 15,9 1 1-15,8 0-1 16,12-3 0-16,14-5 1 15,10-5-1-15,10-5 0 16,7-8 0-16,6-6 1 16,0-2-1-16,-2-7 1 15,-3-2-1-15,-9-3 1 0,-6 1-1 16,-10 0 0-16,-10 1 1 15,-10 5-1-15,-8 5 0 16,-5 7 0-16,-4 8 1 16,-7 9-1-16,0 8 0 15,-4 8 0-15,4 2 0 16,4 5 0-16,10-3 0 15,8-2-2-15,11-11-2 16,23 3-14-16,-4-30-8 16,26 5-13-16,-3-19-2 15,13-1-1-15,1-13 0 16</inkml:trace>
  <inkml:trace contextRef="#ctx0" brushRef="#br0" timeOffset="120.0001">2837 9457 103 0,'0'0'38'16,"0"0"0"-16,5 13-2 15,-8 9-32-15,-1 16-2 16,0 9 1-16,-1 16-1 15,-1 13 0-15,1 11-1 16,0 4-1-16,1 0-1 16,4-4-2-16,2-16-6 15,14 1-24-15,-5-27-6 0,13-12 2 16,-7-24-3-16</inkml:trace>
  <inkml:trace contextRef="#ctx0" brushRef="#br0" timeOffset="121.0001">2750 9560 112 0,'0'0'38'0,"10"-14"0"16,18 14-1-16,8-5-36 15,14 3 1-15,11 2-1 16,10 8 0-16,4 5 1 0,0 7-1 16,-3 11-1-16,-9 10 1 15,-11 7 0-15,-14 11 0 16,-19 8 0-16,-18 2-1 15,-22 4 1-15,-12 1 0 16,-14-3-1-16,-7-6 0 16,-7-8-1-16,3-13 0 15,5-9-4-15,7-18-6 16,21-3-17-16,5-27-13 15,23-6 4-15,7-17-3 16,25-2 2-16</inkml:trace>
  <inkml:trace contextRef="#ctx0" brushRef="#br0" timeOffset="122.0001">3601 9867 115 0,'-10'24'38'15,"5"12"1"-15,-10-4-4 16,2 9-32-16,3 3 0 15,3 1-1-15,1-4-1 16,3 0-1-16,3-8-2 16,2-12-4-16,17-5-28 15,-19-16-5-15,28-10 1 16,-10-17-2-16</inkml:trace>
  <inkml:trace contextRef="#ctx0" brushRef="#br0" timeOffset="123.0001">3600 9573 110 0,'-14'-2'37'16,"3"4"-3"-16,11-2-5 16,6 23-64-16,8-16-1 15,20 6-1-15,4-6 0 16</inkml:trace>
  <inkml:trace contextRef="#ctx0" brushRef="#br0" timeOffset="124.0001">4267 9703 75 0,'-17'8'39'15,"-4"7"-2"-15,-15-4 2 16,5 11-10-16,-12-5-23 16,6 8-1-16,0 0-2 15,3 1 1-15,9 1-3 16,12 0 1-16,12-4-2 15,14-1 1-15,12-5-1 16,10-6-1-16,9 1 1 16,6 1 0-16,-2 2 0 15,-1 1 1-15,-8 4 0 16,-9 5-1-16,-15 3 1 15,-9 5 0-15,-12 1 0 16,-8 2 0-16,-10-1 0 16,-4-5-1-16,-4-4-2 15,0-8-1-15,10-2-7 0,-9-19-19 16,31 3-10-16,-22-15-1 15,26 0-2-15,-1-15 1 16</inkml:trace>
  <inkml:trace contextRef="#ctx0" brushRef="#br0" timeOffset="125.0001">5145 9752 107 0,'-16'-3'39'0,"-13"-9"1"15,2 12-1-15,-11-1-34 16,2 8-1-16,-2 6-1 15,0 9-1-15,-4 9 0 0,6 10 0 16,2 5-1-16,9 4 0 16,8 2 0-16,12-1-1 15,12-5-1-15,15-12-2 16,15-5-2-16,8-20-8 15,26 2-21-15,-10-22-6 16,21-1 1-16,-11-20-2 16</inkml:trace>
  <inkml:trace contextRef="#ctx0" brushRef="#br0" timeOffset="126.0001">5533 9772 110 0,'-11'4'39'0,"-14"1"1"15,8 19-1-15,-6 0-36 16,0 14 1-16,0 7-1 15,3 7 0-15,4-1-1 16,5 0 0-16,7-5-1 16,9-6 1-16,10-12-1 15,12-15 0-15,7-17-1 16,7-8 1-16,6-18 0 15,-1-7-1-15,2-12 1 16,-6-3-1-16,-4-1 2 16,-11 4-2-16,-5 4 0 15,-8 8 0-15,-5 11 0 16,-6 14 0-16,-3 12-2 15,-5 18 1-15,-2 11-1 0,-1 10-1 16,3 10-1-16,1 1-3 16,13 12-8-16,-7-23-11 15,25 7-14-15,-5-20 0 16,21-4 0-16,1-23 0 15</inkml:trace>
  <inkml:trace contextRef="#ctx0" brushRef="#br0" timeOffset="127.0001">6319 9645 113 0,'-47'9'40'0,"3"19"1"15,-9-5-1-15,13 9-38 0,0 0-1 16,12 3 1-16,9-5-2 15,14-3 1-15,13-7-1 16,15-7-1-16,11-5 0 16,8-4 0-16,1-2 1 15,-1 0-1-15,-2 3 0 16,-7 5 1-16,-11 6 0 15,-11 7 1-15,-12 4-1 16,-9 3 0-16,-9 1 1 16,-2 4-1-16,-4-2 0 15,1-4-2-15,8-3-3 16,2-18-10-16,24 5-22 15,-10-13-3-15,40-13 1 16,-8-11-2-16</inkml:trace>
  <inkml:trace contextRef="#ctx0" brushRef="#br0" timeOffset="128.0001">6827 9552 103 0,'-27'24'41'16,"-11"-2"0"-16,8 13-1 15,3-2-35-15,6 1 0 16,7-3-2-16,9-1 1 16,13-9-3-16,13-6 0 15,12-6-1-15,6-3 1 16,6-4-1-16,0 0 0 15,0 0 0-15,-6 5 1 0,-8 3-1 16,-11 7 1-16,-15 9-1 16,-9 4 1-16,-11 6 0 15,-8 2-1-15,-11 4-1 16,-3-4-2-16,0 10-8 15,-12-22-17-15,13 11-13 16,-3-16-1-16,5 1 0 16,-3-12 0-16</inkml:trace>
  <inkml:trace contextRef="#ctx0" brushRef="#br0" timeOffset="129.0001">1776 11493 73 0,'-14'21'36'0,"-5"-9"-1"0,12 7 1 16,-7-7-29-16,18 1-2 16,-4-13-1-16,15 6-1 15,6-10 0-15,5-3-1 16,3-3-1-16,1-2 1 15,-2-2-1-15,-2 0 1 16,-8 2-1-16,-4 2 0 16,-14 10 0-16,-3-10 0 15,-12 10 0-15,-4 5-1 16,-7 2 0-16,-1 4 0 15,0 5-1-15,2 0 1 16,3 6 0-16,6-1 0 0,8 1 0 16,8 0 0-16,8-4 1 15,6-3-1-15,7-5 0 16,4-6 1-16,2-5 0 15,1-7 0-15,0-5-1 16,-4-4 1-16,-6-5 0 16,-7 0 0-16,-5-1 0 15,-7 1 0-15,-8 1 0 16,-4 8 0-16,-8 3 0 15,-3 8 0-15,-5 5-1 16,0 7 1-16,1 1-1 16,5 1 0-16,4 5-1 15,10-5-3-15,10 4-7 16,-1-16-14-16,28 2-14 15,-5-11-2-15,15 2 0 0,-4-13-1 16</inkml:trace>
  <inkml:trace contextRef="#ctx0" brushRef="#br0" timeOffset="130.0001">2964 11048 80 0,'0'0'38'0,"14"13"-2"15,0 7-3-15,-3-2-27 0,11 11-3 16,3 3 0-16,11 12-2 16,-3 3 2-16,4 9-2 15,-3 2 2-15,-6 8-1 16,-13 2 1-16,-11 4 0 15,-13 1 0-15,-13 0-2 16,-11-6 1-16,-7-8-3 16,-4-11 1-16,-1-14-4 15,6-11-1-15,-3-27-6 16,19-5-12-16,-6-27-14 15,15-5 0-15,-4-23-2 16,13-2 2-16</inkml:trace>
  <inkml:trace contextRef="#ctx0" brushRef="#br0" timeOffset="131.0001">2720 11077 109 0,'-12'12'38'15,"12"7"0"-15,-5-8 0 16,13-1-37-16,9-7 1 15,13-3-1-15,9-4-1 16,9-8 0-16,12 1-1 16,12-5-1-16,10 2-3 15,3-9-8-15,11 18-22 16,-14-8-4-16,6 18 0 15,-15-3-1-15</inkml:trace>
  <inkml:trace contextRef="#ctx0" brushRef="#br0" timeOffset="132.0001">3651 11292 82 0,'-9'12'39'0,"4"13"-1"15,-7-6 0-15,7 10-31 16,-7 9-2-16,4 9 1 15,-6 4-2-15,4 3 0 16,0-1-1-16,6-3 0 16,6-6-2-16,11-12 2 15,4-14-2-15,11-12 0 16,9-17 0-16,7-12-2 15,5-17 2-15,6-9-1 0,-3-4 0 16,-2-5-1-16,-7-1 1 16,-6 4 0-16,-10 5 1 15,-7 9-2-15,-7 13 1 16,-9 13 0-16,-4 15-1 15,-13 12 1-15,2 13-1 16,1 13 0-16,5 9-2 16,2 1-1-16,16 8-5 15,0-18-11-15,27 8-11 16,3-20-8-16,19-6 0 15,2-23-3-15</inkml:trace>
  <inkml:trace contextRef="#ctx0" brushRef="#br0" timeOffset="133.0001">4687 11260 99 0,'-53'27'40'15,"-2"-7"1"-15,14 6-2 16,-2-2-36-16,25-2 0 15,13-6-2-15,17 1 0 16,11-4-1-16,15-2 0 16,6 1 0-16,8 2 0 15,-2 4 0-15,-1 2 0 16,-7 5 0-16,-11 2 0 15,-11 6 1-15,-14-1-1 16,-11-1 1-16,-9-1 0 16,-9-5-1-16,-3-5 1 0,1-7-2 15,-1-10-1-15,11-5-3 16,0-22-14-16,28 3-21 15,-5-22-1-15,21-1 0 16,1-13-1-16</inkml:trace>
  <inkml:trace contextRef="#ctx0" brushRef="#br0" timeOffset="134.0001">5428 10826 87 0,'-21'3'40'16,"3"24"0"-16,-14 5-1 15,11 22-19-15,-2 4-19 0,7 9-2 16,2 8 1-16,4 8-1 16,2 1 0-16,1-5-3 15,9-1-5-15,-12-19-18 16,13-1-11-16,-8-18-2 15,10-12 0-15,-5-28 1 16</inkml:trace>
  <inkml:trace contextRef="#ctx0" brushRef="#br0" timeOffset="135.0001">5162 11254 101 0,'0'0'40'0,"-14"13"2"15,24 1-2-15,0-3-37 16,19-8 0-16,7-4-2 15,13 0 1-15,3-3-1 16,4 0-1-16,-1 3 1 16,-5 3-1-16,-7 7 0 15,-11 6 1-15,-8 12-1 16,-13 7 1-16,-11 9-1 15,-8 4 0-15,-5 7 0 16,-2-2 0-16,1 0-3 16,-3-7 0-16,15 1-10 15,-9-27-14-15,22-2-14 16,-11-17 0-16,29-13 0 15,-10-14-1-15</inkml:trace>
  <inkml:trace contextRef="#ctx0" brushRef="#br0" timeOffset="136.0001">5641 11000 82 0,'-29'-36'39'16,"1"14"-10"-16,-5 7-26 16,12 14-19-16,4-8-24 15,17 9 0-15</inkml:trace>
  <inkml:trace contextRef="#ctx0" brushRef="#br0" timeOffset="137.0001">6750 10856 103 0,'-10'-37'38'15,"-5"13"1"-15,-15-8-7 16,-6 19-29-16,-7 9-1 16,-2 16-1-16,-6 14 0 0,-2 17 0 15,1 17 0-15,4 13-2 16,3 10 2-16,9 6-1 15,10 3 1-15,9-5-3 16,15-4-2-16,8-19-10 16,21-2-24-16,-4-19 0 15,12-11-1-15,-7-21-1 16</inkml:trace>
  <inkml:trace contextRef="#ctx0" brushRef="#br0" timeOffset="138.0001">6180 11285 99 0,'-25'-3'39'16,"25"3"1"-16,0 0-1 16,18 6-37-16,15-9 0 15,11-1-3-15,12-2 0 16,8-2-3-16,9 3-4 15,-11-12-11-15,14 13-20 16,-15-6 1-16,2 5-2 16,-18-4 4-16,-5 9 24 15,-13-5 10-15,-10-2 6 16,-3 12 13-16,-14-5 20 15,-11 1 1-15,-8 2 0 16,3 14 1-16,-11-6-25 16,9 17-6-16,-7 1-3 0,8 6-1 15,3 1-1-15,7 0-1 16,5-5 0-16,12-6-1 15,5-11 1-15,11-10-1 16,7-16-1-16,8-9 1 16,4-9 0-16,0-9-1 15,0-2 0-15,-2-6 0 16,-6 5 0-16,-3 5 0 15,-10 7 0-15,-4 10 0 16,-8 13 0-16,-12 7 0 16,3 28-1-16,-12 12 2 15,-6 17-2-15,-5 16 2 16,-9 12-1-16,-2 14 2 15,-4 9-3-15,3 3 1 0,0 0 0 16,3-4 0-16,3-10 0 16,1-12 0-16,6-14 0 15,0-18-2-15,3-18 3 16,0-16-1-16,1-20 0 15,-2-15 1-15,5-18-1 16,1-13-1-16,2-7 0 16,4-10 0-16,5-3 0 15,4 3 2-15,2 6-2 16,3 4 1-16,6 12-2 15,6 2-3-15,15 19-13 16,-13-9-6-16,22 21-9 16,-11-9-10-16,11 4 1 15,-3-7-1-15</inkml:trace>
  <inkml:trace contextRef="#ctx0" brushRef="#br3" timeOffset="139.0001">1901 12656 55 0,'0'0'31'0,"0"0"-1"16,2 12-1-16,-7 7-28 15,1 7 1-15,-4 8 0 16,-1 7 0-16,-4 9 0 15,1 9 2-15,-4 2-1 16,1 5 0-16,-5-5 0 0,5 4 1 16,-5-11-1-16,5-5-1 15,1-12 0-15,4-12 0 16,4-14-1-16,6-11 1 15,8-23 1-15,4-12-1 16,4-14 0-16,4-9 1 16,-1-12-1-16,2-4 0 15,0-5 1-15,-1 2-2 16,-1 2 0-16,-5 9 1 15,-1 11-2-15,-1 9 1 16,-1 9-1-16,-1 13 1 16,0 5-1-16,3 12 1 15,-2 10-1-15,5 8 0 0,4 7 1 16,1 7-2-1,2 7 1-15,0 11 0 0,2 8 0 16,-3 10-1-16,-4 8 1 16,-4 2-1-16,-2 7-1 15,-8-5 0-15,0 5-3 16,-6-17-2-16,7 0-31 15,-10-21 2-15,8-7-2 16,-8-22 1-16</inkml:trace>
  <inkml:trace contextRef="#ctx0" brushRef="#br3" timeOffset="140.0001">1983 13025 80 0,'-28'-15'37'0,"13"9"-1"15,0-7 0-15,15 13-32 16,3-11-1-16,19 2-2 15,6-2-1-15,8 2 1 16,7-1-1-16,3 2 0 16,2-2 0-16,-1 5 0 15,-1-1 0-15,-9 6 0 16,-5 2 0-16,-4 2 1 15,-8 5-1-15,-5 7 0 16,-8 6 1-16,-6 4 0 16,-4 7-1-16,-6 5 1 15,-1 0 1-15,-3-1-1 16,2-3 0-16,0-6 0 15,3-11 0-15,8-17 0 0,0 0 0 16,15-27 0-16,5-9 0 16,9-9 0-16,2-7-1 15,6-5 1-15,1 1 0 16,0 4-1-16,-4 11 0 15,-6 9 1-15,-4 14 0 16,-8 16-1-16,-3 11 1 16,-6 16 0-16,-5 12-1 15,2 8-1-15,-1 9-2 16,0 0-2-16,9 10-21 15,0-17-12-15,16 2-2 16,1-16 0-16,19-8-1 16</inkml:trace>
  <inkml:trace contextRef="#ctx0" brushRef="#br3" timeOffset="141.0001">4100 12878 68 0,'-3'-22'36'0,"-6"-6"1"15,3 8 0-15,-16 2-31 16,2 5-1-16,-9 2 0 15,-7 14-1-15,-4 7 0 16,-4 12 0-16,-5 9-1 16,3 10-1-16,4 5 0 15,8 2 0-15,9-2-1 16,9-2 1-16,11-6-2 15,12-8 1-15,12-11 0 16,10-14-1-16,9-9 0 16,8-12 1-16,6-13-1 15,0-5 0-15,-3-6 1 16,-4-3-1-16,-4-1 0 0,-8 5 1 15,-7 4-1-15,-10 7 0 16,-8 9 0-16,-4 7 0 16,-4 12 0-16,0 0 0 15,-10 24 0-15,1 1 0 16,4 10 0-16,-1 8-1 15,1 5 0-15,1 2-2 16,8 4-2-16,-1-13-4 16,19 4-31-16,-8-17 1 15,16-4 1-15,-2-22-2 16</inkml:trace>
  <inkml:trace contextRef="#ctx0" brushRef="#br3" timeOffset="142.0001">4545 12784 80 0,'-24'18'38'16,"7"17"0"-16,-12 3 0 16,8 2-33-16,-1 8-2 15,3 1 1-15,3-3-2 16,7-3 1-16,2-8-1 15,7-7-1-15,3-12 1 16,7-10-1-16,5-12-1 16,7-10 1-16,2-12 0 15,4-9-1-15,1-7 1 16,0-2-1-16,-2-3 1 15,-1 5-1-15,-4 6 0 0,-4 8 0 16,-8 8 0-16,1 14 0 16,-11 8 0-16,10 19 0 15,-7 6-2-15,1 7-1 16,2 11-2-16,1-6-4 15,20 14-29-15,-11-14-1 16,18 2 1-16,-2-15-2 16</inkml:trace>
  <inkml:trace contextRef="#ctx0" brushRef="#br3" timeOffset="143.0001">5225 12761 74 0,'-33'2'38'15,"5"16"1"-15,-10 1 0 16,10 10-30-16,-5 1-5 16,13 5 0-16,0 0-1 15,12-3-1-15,5-5 0 16,13-4-1-16,12-10 0 15,5-6 0-15,7-9 0 16,5 0-1-16,2-3 0 16,-3 2 1-16,-4 1-1 15,-6 4 0-15,-9 7 0 16,-9 6 1-16,-9 7-1 15,-11 2 0-15,-6 4 0 16,-1-1 0-16,-4-1-1 16,3-5-2-16,2-4-2 0,4-12-4 15,12-5-29-15,14-12-2 16,12-5 2-16,1-18-3 15</inkml:trace>
  <inkml:trace contextRef="#ctx0" brushRef="#br3" timeOffset="144.0001">5662 12750 97 0,'-15'2'40'0,"7"8"-1"16,-10-8-10-16,6 14-26 15,-2 3 0-15,3 7-1 16,1 8 0-16,2 3-1 15,2 4 0-15,5 1 0 0,2-2 0 16,2-2-1-16,6-8 1 16,3-7-1-16,5-9 0 15,1-13 1-15,4-14-1 16,4-8 0-16,-2-13 0 15,1-6 0-15,-1-8 1 16,-2-1-1-16,-2 0 0 16,0 4 0-16,-4 6 0 15,-4 12-1-15,-3 9 1 16,-9 18 0-16,14 5 0 15,-12 16 0-15,1 10 0 16,-4 10 0-16,2 4 0 16,0 4 1-16,2-4-1 0,3-5 0 15,3-9 1-15,5-10-1 16,3-14 1-16,3-13 0 15,1-12-1-15,6-15 1 16,-2-7-1-16,0-10 0 16,-1-4 1-16,-4-2-2 15,-4 1 0-15,-6 5-1 16,1 4 0-16,-8 9-2 15,2 16-3-15,-7 1-4 16,12 19-29-16,-10 1 1 16,2 20-2-16,-2-3 3 15</inkml:trace>
  <inkml:trace contextRef="#ctx0" brushRef="#br3" timeOffset="145.0001">6350 12923 78 0,'13'-4'40'15,"3"5"-1"-15,-8-14-1 16,3 9-31-16,-6-10 0 16,6 0-3-16,-3-8-1 15,5-2-1-15,-2-5-1 16,5-2-1-16,-3 1 1 15,2 0-1-15,-6 2 0 16,2 5 1-16,-6 6-1 16,-5 4 1-16,0 13 0 15,-20-6 0-15,2 12 0 0,-2 9 0 16,-5 5 0-16,-3 9 1 15,1 4-1-15,1 10 1 16,2-1-1-16,5 6 0 16,9-3 0-16,8-3 0 15,11-8-1-15,16-10 0 16,17-14-1-16,15-17-3 15,24-5-8-15,2-32-13 16,23 3-17-16,-4-18-1 16,10-4-2-16,-7-11 3 15</inkml:trace>
  <inkml:trace contextRef="#ctx0" brushRef="#br3" timeOffset="146.0001">7017 12746 66 0,'-3'-29'37'0,"6"8"-1"16,-6-3 0-16,4 10-30 16,-1-1 0-16,0 15-1 15,0 0-2-15,0 17 1 16,-5 5-1-16,1 12 0 15,-4 6 0-15,1 7 0 16,-3 4-2-16,2 1 2 16,4-4-2-16,2-5 1 0,2-7-1 15,5-11 0-15,4-13 0 16,1-12 0-16,5-16 0 15,-1-7 0-15,0-13 0 16,-4-5 0-16,-2-5 0 16,-3-3 0-16,-4 0-1 15,-1 5 0-15,-4 8 0 16,4 2 0-16,3 8 0 15,9 3 0-15,8 5-1 16,13 2-3-16,15 8-6 16,5-15-27-16,26 10-6 15,7-9 4-15,22 4-4 16</inkml:trace>
  <inkml:trace contextRef="#ctx0" brushRef="#br3" timeOffset="147.0001">8393 12651 73 0,'12'-19'41'0,"-10"-4"-2"16,8 12 3-16,-10 11-36 15,0 0-1-15,0 0-1 16,-15 20-2-16,6 7 0 15,-1 10-2-15,-3 5 1 16,2 4-1-16,-3-1 1 16,3-1 0-16,4-5 0 15,3-9 0-15,4-10 0 16,0-20 0-16,23 0 0 15,-3-21-1-15,5-8 1 16,4-10 0-16,4-5 0 16,0-3 0-16,-4-2 0 0,0 10 1 15,-5 1-1-15,-5 13 0 16,-5 8 0-16,-4 12-1 15,-10 5 0-15,15 25 0 16,-9 7 0-16,-1 9-2 16,2 12 1-16,-3 0-1 15,9 7-2-15,2-5-1 16,12 2-6-16,-5-22-29 15,18-2 0-15,1-29-1 16,12-6-1-16</inkml:trace>
  <inkml:trace contextRef="#ctx0" brushRef="#br3" timeOffset="148.0001">8992 12613 88 0,'-16'13'40'16,"14"6"0"-16,2-19 1 15,16 20-38-15,11-17-1 16,13-3 1-16,9-6-1 16,8-6-1-16,4-9 1 15,3-3 0-15,-4-6-1 16,-4 4 1-16,-11-4-2 15,-13 3 2-15,-16 4-2 16,-11 2 1-16,-13 6 0 16,-13 7-1-16,-8 6 0 15,-9 6 0-15,-8 9 0 0,-1 9 1 16,2 5-1-16,3 6 0 15,8 4 0-15,6 3-1 16,13-1 1-16,14-2-2 16,16-4 0-16,9-8-5 15,21 7-10-15,-2-18-24 16,18 2 1-16,-3-15-2 15,8 3 0-15</inkml:trace>
  <inkml:trace contextRef="#ctx0" brushRef="#br3" timeOffset="149.0001">9656 12658 88 0,'-15'24'39'0,"1"-10"1"15,14 0 0-15,0-14-37 16,33 1 0-16,1-10-1 16,12-8-1-16,3-8 0 15,6-1 1-15,-3-6-1 16,-3 0 1-16,-9 2-1 15,-13 3 0-15,-11 1 0 16,-14 8 1-16,-16 5-1 16,-8 6 0-16,-10 9 0 15,-6 7-1-15,-5 7 1 0,0 9-2 16,0 9 1-16,6 0-1 15,10 6 1-15,11-4-1 16,15 0 1-16,15-7-2 16,17-6 0-16,14-11-1 15,17-8-3-15,-1-18-10 16,19 5-25-16,-6-15 1 15,10 2-1-15,-14-15 1 16</inkml:trace>
  <inkml:trace contextRef="#ctx0" brushRef="#br3" timeOffset="150.0001">10411 12426 96 0,'-30'14'42'16,"-14"0"0"-16,6 21-2 16,-5-3-37-16,7 12 1 0,7 1-2 15,7 3-1-15,11-8 1 16,13-5-2-16,13-14 1 15,12-15 0-15,12-17 0 16,9-20 0-16,6-14 0 16,4-14 0-16,-1-11 0 15,-2-10-1-15,-5-4 1 16,-6 1-1-16,-10 7 1 15,-10 13-1-15,-10 14 1 16,-8 15-1-16,-11 23 0 16,-9 22 0-16,-5 27-1 15,-10 16 2-15,3 16-3 16,2 7-1-16,8 10-2 15,3-13-9-15,30 8-26 0,-3-22-2 16,27-9-1-16,4-23 0 16</inkml:trace>
  <inkml:trace contextRef="#ctx0" brushRef="#br3" timeOffset="151.0001">11157 12445 97 0,'-25'17'43'16,"-13"-2"-1"-16,10 10-1 15,-9-2-36-15,19 2-1 16,7-3-2-16,10-3-1 16,11-4 0-16,10-8-1 0,8-2 0 15,6-4 1-15,1 0-1 16,-2 0 1-16,-8 3-1 15,-5 4 0-15,-13 6 1 16,-10 6-1-16,-12 7 1 16,-5 2-1-16,-7 2-1 15,-4-5-2-15,4 4-3 16,-7-23-15-16,23 7-21 15,-3-21-1-15,16-6-1 16,0-15 2-16</inkml:trace>
  <inkml:trace contextRef="#ctx0" brushRef="#br3" timeOffset="152.0001">14431 11858 59 0,'-10'-35'36'16,"-4"5"2"-16,-12 5-1 16,8 5-27-16,-14 2-3 15,8 14 1-15,-6 3-3 16,8 14-1-16,-3 9 0 0,5 11-3 15,1 10 2-15,3 15-3 16,0 11 2-16,2 10-3 16,2 8 2-16,1-2-2 15,3 3-1-15,-2-8-2 16,13 0-6-16,-7-25-28 15,17-6 0-15,-4-23-1 16,10-7 1-16</inkml:trace>
  <inkml:trace contextRef="#ctx0" brushRef="#br3" timeOffset="153.0001">14048 12362 85 0,'-20'-6'37'0,"3"-3"1"15,17 9-4-15,0 0-28 16,13 3-3-16,10-3 0 15,5 1-2-15,7-1-1 16,5-1-1-16,6 2-3 16,-8-13-12-16,12 13-22 15,-6-9 1-15,3 3-2 16,-7-6 1-16</inkml:trace>
  <inkml:trace contextRef="#ctx0" brushRef="#br3" timeOffset="154.0001">14575 12244 85 0,'-10'13'38'0,"-7"-5"0"0,7 11 2 16,-3-2-36-16,1 7 1 16,3-2-1-16,2 3-1 15,4 2 0-15,4-3 0 16,7-1-2-16,5-3 1 15,3-8-1-15,8-6 0 16,4-7-1-16,4-6-1 16,2-9 1-16,0-6-1 15,3-6 1-15,-7-2-1 16,-2-2 1-16,-4 2 0 15,-7 1 0-15,-6 8 0 16,-4 6 0-16,-7 15 0 16,0 0 0-16,-10 21 0 0,1 8 0 15,-1 3 1-15,-1 7-2 16,3 5 1-16,5 0-2 15,3-10-2-15,10-2-4 16,-10-32-28-16,42 14-5 16,-7-33 0-16,19-6 0 15</inkml:trace>
  <inkml:trace contextRef="#ctx0" brushRef="#br3" timeOffset="155.0001">15411 11581 93 0,'0'0'40'0,"-22"-5"0"16,14 29 2-16,-9 14-37 0,4 12-3 16,1 14 1-16,3 13-1 15,-5 14 0-15,0 8-2 16,0 5 0-16,3-4-2 15,0-3-1-15,4-16-2 16,12-7-6-16,-5-35-26 16,27-16-3-16,0-32 0 15,19-15 0-15</inkml:trace>
  <inkml:trace contextRef="#ctx0" brushRef="#br3" timeOffset="156.0001">15751 11717 99 0,'-16'-1'40'0,"4"30"0"0,-14 12-2 15,3 22-33-15,-2 7-2 16,7 7-3-16,5 0-2 16,5-9-8-16,19 2-28 15,-7-15-2-15,15-4 1 16,-2-17-3-16</inkml:trace>
  <inkml:trace contextRef="#ctx0" brushRef="#br3" timeOffset="157.0001">16378 12271 78 0,'0'0'37'0,"4"13"0"0,-4-13 0 16,16 10-33-16,0-9 0 15,10 1-1-15,6-6 0 16,8-3-1-16,2-6 1 15,5-2-2-15,-4-5 1 16,-2 0-1-16,-7-3 1 16,-7 1-2-16,-11-1 1 15,-12-2-1-15,-9 7 0 16,-10-3 0-16,-11 6 0 15,-4 4 1-15,-9 6-1 16,-3 8 1-16,-2 12 0 16,0 12 1-16,3 6-1 0,9 11 0 15,9 5 0-15,8-1 1 16,12 2-1-16,15-5 0 15,15-6-4-15,12-11 0 16,15-4-4-16,1-23-13 16,17 6-19-16,-10-18-1 15,15 2 1-15,-12-17-2 16</inkml:trace>
  <inkml:trace contextRef="#ctx0" brushRef="#br3" timeOffset="158.0001">17116 12117 88 0,'-11'8'38'15,"-11"5"-1"-15,4 16 1 16,-3-1-33-16,4 8-1 0,-1 2-1 16,1 6 2-16,2-1-3 15,4-3 1-15,1-7-2 16,10-7 1-16,4-6-1 15,5-10 0-15,5-9-1 16,6-10-1-16,5-9 2 16,7-10-2-16,2-6 2 15,1-5-2-15,2-3 2 16,-2-1-2-16,-6 4 1 15,-1 5 0-15,-9 9 0 16,-4 10 0-16,-3 11 0 16,-12 4 0-16,2 30-1 15,-6-3 0-15,4 6-2 16,2 0-1-16,11 5-1 0,2-12-2 15,17 7-6-15,-2-24-17 16,24 6-7-16,0-16 0 16,10-2 0-16</inkml:trace>
  <inkml:trace contextRef="#ctx0" brushRef="#br3" timeOffset="159.0001">17822 12148 87 0,'-19'-9'38'15,"-13"-1"0"-15,4 22-7 16,-14-1-21-16,6 15-2 15,-5 6-3-15,8 8 0 16,3-1-2-16,10 5 1 16,12-5-3-16,15-5 1 0,14-11-2 15,13-11 1-15,11-8 0 16,2-11-1-16,6-8 0 15,0-8-2-15,-7-7 2 16,-4-4-1-16,-11-4 0 16,-10 0 0-16,-7 1 0 15,-10 3 1-15,-5 6 0 16,-7 4 0-16,-2 7 0 15,-2 7 0-15,1 9 0 16,11 1 0-16,-10 11 0 16,10-11 1-16,14 20-1 15,5-12 0-15,5 0 0 16,9-2 1-16,5-5 0 0,2-4 0 15,-1 1-1-15,-2-3 1 16,-6 0 0-16,-6 2 0 16,-6 1 0-16,-7 0 0 15,-12 2 0-15,3 11 0 16,-10 6-1-16,-6 5 0 15,-2 8 0-15,-4 7 1 16,1 0-1-16,2 3 1 16,2 2-2-16,8-9 2 15,12-6-2-15,7-9 2 16,11-13 0-16,11-12-2 15,8-13 2-15,8-6-2 16,1-12 2-16,1-5-2 16,-1-5 2-16,-8 1-2 0,-6 6 2 15,-9 5-1 1,-9 12 0-16,-12 10 0 0,-8 14-1 15,-9 13 1-15,-4 11-1 16,-3 7-1-16,6 6-2 16,-3 0-1-16,13 7-5 15,-1-18-8-15,27 11-18 16,-2-22-4-16,22 1 1 15,3-16-2-15</inkml:trace>
  <inkml:trace contextRef="#ctx0" brushRef="#br3" timeOffset="160.0001">19060 12112 98 0,'-23'-10'40'0,"-15"0"0"0,-1 19-1 16,-13 2-34-16,8 9-1 15,0 9-1-15,6 3-1 16,6 4 0-16,13-1 0 15,13-3-1-15,11-4 0 16,12-9-1-16,10-8 1 16,10-11-1-16,5-10 0 15,2-7 0-15,2-6 0 16,-4-7 0-16,-4-3 0 15,-4-1 0-15,-9 1 0 16,-5 3 0-16,-6 8 0 16,-6 9 0-16,-8 13 0 15,0 0 0-15,-13 36 0 16,-4 8-1-16,-2 16 2 0,-6 9-2 15,-1 13 0-15,-3 5 0 16,0 5 1-16,-1-1-1 16,1-8 1-16,4-8 0 15,2-13 0-15,3-16 1 16,4-16 0-16,4-18 0 15,12-12 0-15,-9-27 0 16,11-11-1-16,4-10 1 16,3-14-1-16,4-4 0 15,3-3 1-15,4 6 0 16,2 4-1-16,4 9-1 15,1 8 0-15,6 10-3 16,-3 5-4-16,13 20-9 16,-17-11-16-16,17 12-8 0,-8-9-1 15,6 4 0-15</inkml:trace>
  <inkml:trace contextRef="#ctx0" brushRef="#br3" timeOffset="161.0001">19725 11565 90 0,'0'0'39'16,"-16"10"-1"-16,2 21 2 15,-15 7-30-15,3 14-5 16,-11 8 0-16,5 11-1 0,-7-3 0 16,6 6-2-16,2-5 1 15,7-2-4-15,4-11 3 16,11-9-1-16,9-12 0 15,10-14-1-15,13-16 1 16,10-13-1-16,7-10 1 16,5-9-1-16,2-1 1 15,-3-2-1-15,-4 3 1 16,-6 9 0-16,-10 10 0 15,-11 12 0-15,-10 9-1 16,-8 12 0-16,-5 9 0 16,-2 3-2-16,-2 4-2 15,-1-4-5-15,11 8-10 16,-9-21-12-16,19 6-12 0,-2-17 1 15,15-2-1-15,1-14 0 16</inkml:trace>
  <inkml:trace contextRef="#ctx0" brushRef="#br3" timeOffset="162.0001">20761 11805 58 0,'9'-14'36'16,"-4"-1"-1"-16,-5 15 2 16,4-13-25-16,-4 13-3 15,0 24-4-15,-2 2-4 16,-6 6 2-16,1 18-3 15,-6 9 1-15,-3 12-2 16,-2 6 2-16,1 2-3 16,0-3 1-16,0-7-1 0,13-2-8 15,-10-23-25-15,21-10 0 16,2-23-1-16,9-11 1 15</inkml:trace>
  <inkml:trace contextRef="#ctx0" brushRef="#br3" timeOffset="163.0001">20589 12128 85 0,'-32'0'37'0,"-2"1"-2"16,18 7 2-16,0-5-31 15,16-3-3-15,26 4 0 16,10-5-1-16,7-3-1 15,13 0 1-15,2-3-1 0,4 1 0 16,0-1-1-16,-7 1 0 16,-7 3 0-16,-10 2 0 15,-10-2 0-15,-10 4 0 16,-7 4 1-16,-11-5-1 15,-5 15 0-15,-7 0 1 16,-1 5 0-16,-5 4-1 16,3 7 1-16,1 4 0 15,5 1 0-15,8 4 0 16,7-5 0-16,13-1 0 16,16-12-1-16,9-11 1 15,13-12-1-15,1-13 0 16,3-15 0-16,-3-7-1 0,-8-8 1 15,-15-5-2-15,-17 3-1 16,-18 2-2-16,-14 18-7 16,-26-5-26-16,3 18 1 15,-15 0-1-15,8 17-1 16</inkml:trace>
  <inkml:trace contextRef="#ctx0" brushRef="#br3" timeOffset="164.0001">1669 14038 43 0,'21'2'34'15,"-21"-2"2"-15,0 0 0 16,-1-17-23-16,1 17-2 15,0-23-3-15,0 6-3 0,-5-7-1 16,0 3-1-16,-2-3 1 16,0 5-1-16,-3 6 0 15,-5 8-1-15,-8 10 0 16,-4 13 1-16,-2 10-2 15,-7 10 1-15,3 2-1 16,-2 4-1-16,9-5 0 16,7-2 0-16,8-10 0 15,15-12-1-15,14-15 2 16,15-14-1-16,12-12 1 15,9-7 1-15,8-5-1 16,-1-4 0-16,1 1 0 16,-10 7 1-16,-9 10-2 15,-13 13 0-15,-15 18 0 16,-18 20 0-16,-16 21 0 0,-11 17-1 15,-11 17 0-15,-8 16 0 16,-4 11 0-16,0 1 0 16,3-4-1-16,7-10-1 15,10-15 2-15,15-21 0 16,17-25-1-16,17-22 3 15,16-27-1-15,12-21 0 16,13-17 0-16,6-14-1 16,7-7-3-16,-7-12-6 15,13 16-20-15,-24-8-9 16,-2 18-1-16,-17 2-1 15</inkml:trace>
  <inkml:trace contextRef="#ctx0" brushRef="#br3" timeOffset="165.0001">2232 14006 70 0,'0'0'41'0,"3"-24"-2"16,-3 24 2-16,0 0-33 15,-11 1-2-15,0 13-2 16,1 14-2-16,-2 6 0 16,-2 8-2-16,1 5 1 15,3 6-1-15,3-3 0 16,6-5 0-16,6-10 1 0,11-10-1 15,10-17 1-15,7-16-1 16,10-16 1-16,9-11-1 16,3-9 1-16,-2-6 1 15,-1-5-1-15,-7 4 0 16,-8 9 0-16,-8 6 0 15,-11 12 0-15,-9 12 1 16,-9 12-3-16,-5 17 0 16,-5 9 0-16,0 5-2 15,5 6-2-15,1-3-2 16,12 9-3-16,-2-19-14 15,25 6-15-15,0-18-1 16,14-1-1-16,-2-15 2 16</inkml:trace>
  <inkml:trace contextRef="#ctx0" brushRef="#br3" timeOffset="166.0001">3086 13950 70 0,'-21'-12'41'15,"0"16"-2"-15,-10-3 0 16,2 17-27-16,-5 1-7 15,5 7-1-15,1 3-1 16,9 4-2-16,4-3 0 16,9 0-1-16,7-7 0 15,12-6 0-15,8-9 0 16,9-11-1-16,6-8 2 15,2-8 1-15,4-4-1 0,-2-4 0 16,-3-1 0-16,-6 1 1 16,-7 4-1-16,-7 3 1 15,-8 9-1-15,-9 11-1 16,0 0-1-16,-9 14 2 15,-3 10-2-15,0 6-1 16,1 7 0-16,2 4-3 16,9 0-1-16,3-6-2 15,19-2-5-15,3-27-14 16,23-3-11-16,5-25-1 15,15-5 0-15,0-23 2 16</inkml:trace>
  <inkml:trace contextRef="#ctx0" brushRef="#br3" timeOffset="167.0001">3813 13597 79 0,'-31'15'39'16,"8"32"0"-16,-14 7 1 16,9 22-31-16,-9 4-5 15,9 5-1-15,6-4-2 16,8-7-1-16,12-13 0 15,9-15-3-15,12-11-2 16,7-23-4-16,21 0-17 16,-6-28-13-16,12-4-1 15,-5-17-2-15,10-1 5 16</inkml:trace>
  <inkml:trace contextRef="#ctx0" brushRef="#br3" timeOffset="168.0001">4080 13953 94 0,'0'0'38'0,"-5"31"3"15,-12-7-2-15,11 10-37 16,-9 4-1-16,7 1-1 15,1-2-2-15,5-4-1 16,7-4-3-16,-5-29-13 16,27 19-21-16,-16-28 1 15,13-1-2-15,-7-16 2 16</inkml:trace>
  <inkml:trace contextRef="#ctx0" brushRef="#br3" timeOffset="169.0001">4154 13861 77 0,'-13'-46'40'15,"-11"-4"0"-15,6 16 0 16,-13 2-37-16,8 5-12 0,11 21-26 15,-2 1-3-15,14 5-1 16,10 14-1-16</inkml:trace>
  <inkml:trace contextRef="#ctx0" brushRef="#br3" timeOffset="170.0001">5053 13588 62 0,'-3'-34'37'0,"7"4"-1"15,-12-8 1-15,3 1-34 16,-10-1 2-16,-4 10 0 15,-12 2 1-15,-2 17-1 16,-10 8-1-16,-5 17 0 16,-5 14-1-16,1 18 0 15,0 17-1-15,1 8-1 16,4 13 0-16,7 3-1 15,11-1-1-15,8-5-1 16,16-4-3-16,5-16-4 0,21-2-28 16,-7-25-3-16,17-4-1 15,-10-20 0-15</inkml:trace>
  <inkml:trace contextRef="#ctx0" brushRef="#br3" timeOffset="171.0001">4406 13967 91 0,'-17'0'41'0,"2"-4"0"16,15 4-1-16,0 0-36 16,20 3-2-16,10-11-2 0,12-4-1 15,14-1-1 1,5-3-1-16,11 4-1 0,0-4-1 15,5 5 0-15,-10 1 1 16,-6 6-1-16,-13 3 2 16,-12 3 2-16,-16 5 2 15,-20-7 1-15,5 21 1 16,-19-6 1-16,-6 2 0 15,-3 3 0-15,2 5 0 16,-1-4-1-16,5 5 0 16,7-3-2-16,7-4 0 15,9-4 0-15,9-4-1 16,9-10 2-16,7-7-1 15,5-7 1-15,5-6-1 16,3-8 0-16,3-3 1 16,-2-3-1-16,-5-2 1 0,-1 2-2 15,-4 4 0-15,-8 3 0 16,-4 9-1-16,-10 14 1 15,-13 3-1-15,-1 33 0 16,-17 10 0-16,-7 18-1 16,-10 17 0-16,-5 19 0 15,-2 12 0-15,-1 4-1 16,3 2 1-16,5-9 0 15,10-10-2-15,7-17 3 16,8-18-1-16,5-20 1 16,4-23 0-16,1-18 3 15,3-21-1-15,2-12 1 16,-1-12 0-16,3-11 0 0,-1-8 0 15,7-10-2-15,1-8-1 16,9 3-6-16,-4-13-13 16,22 20-11-16,-11-5-8 15,14 18-1-15,-2-2 0 16</inkml:trace>
  <inkml:trace contextRef="#ctx0" brushRef="#br3" timeOffset="172.0001">6340 13559 72 0,'17'-8'39'0,"-17"8"-1"16,14 11 0-16,-23 9-34 15,-3 18 0-15,-5 7-2 16,-3 14 1-16,-5 10-2 15,0 5 1-15,-3-2-1 16,5 0 0-16,5-10 1 0,4-10-1 16,8-13 0-16,6-12 0 15,0-27 0-15,24-3 0 16,-1-23 2-16,4-13-1 15,3-13 0-15,-1-9 0 16,2-11-1-16,-2-5 1 16,-3 1-1-16,-3 2 0 15,-4 15 0-15,-5 8-1 16,-2 14 0-16,2 17 1 15,-14 20-1-15,20 14 1 16,-7 19-1-16,-2 15 1 16,2 9-1-16,0 10 1 15,3 7-2-15,-1-3 0 16,3 2-1-16,-2-10-1 0,2-3-3 15,-2-14-3-15,14 3-15 16,-21-32-8-16,11 3-9 16,-20-20-1-16,20-3 1 15</inkml:trace>
  <inkml:trace contextRef="#ctx0" brushRef="#br3" timeOffset="173.0001">6438 13962 91 0,'-24'-14'42'16,"24"14"0"-16,-14-17-1 15,37 3-37-15,1-2-1 16,15 0-1-16,9-2-1 16,11 0 0-16,3 1 0 0,3 4-1 15,-6 6 0-15,-7 5 1 16,-9 6-1-16,-9 6 0 15,-14 7 0-15,-9 4 0 16,-15 4 1-16,-6 6-1 16,-7 1-1-16,-2 2 0 15,-4 0 1-15,1-3-1 16,1-4 0-16,4-6 0 15,7-6 0-15,10-15 0 16,0 0 2-16,6-27 0 16,9-5 0-16,3-9-1 15,4-11 1-15,2-3 0 16,-4-9 0-16,2 3 0 0,-5 7-1 15,-3 8 0-15,-3 9 0 16,-5 15 0-16,-6 22 0 16,0 0 1-16,8 33-1 15,-8 8 0-15,2 8 0 16,4 9 1-16,5 3-2 15,5-4 0-15,4-3 1 16,6-10 0-16,8-9-1 16,3-12 1-16,2-10 0 15,3-14 0-15,-4-15 2 16,-4-8-1-16,-6-12 1 15,-6-8-1-15,-5-6 0 16,-9-4-2-16,-4-2 1 16,-8 4-2-16,-1 6-1 0,0 4-3 15,1 18-7-15,-7-11-8 16,11 35-7-16,2-19-7 15,12 20-7-15,0-7 0 16,12 9 2-16</inkml:trace>
  <inkml:trace contextRef="#ctx0" brushRef="#br3" timeOffset="174.0001">7708 13607 82 0,'-20'17'41'0,"4"15"0"15,-11-6 1-15,11 14-37 16,-8 3-1-16,6 9 0 15,3 2-3-15,6 0-1 16,2-2-1-16,3-8-3 0,8-2-4 16,-6-22-13-16,20 2-20 15,-18-22 0-15,26 0-1 16,-17-19 0-16</inkml:trace>
  <inkml:trace contextRef="#ctx0" brushRef="#br3" timeOffset="175.0001">7593 13622 87 0,'9'-10'41'0,"-9"10"-1"16,33 0 2-16,-10 4-37 16,14 8-2-16,4 1-1 15,5 3 0-15,1 4-1 16,0 6 1-16,-10 5-1 0,-12 9 0 15,-13 4 0-15,-18 8 0 16,-15 2-1-16,-16 3 0 16,-13-2-1-16,-11-4 0 15,1-5-2-15,-1-10-3 16,13-3-12-16,-6-29-8 15,28 1-16-15,-3-16 1 16,23-5-3-16,1-15 3 16</inkml:trace>
  <inkml:trace contextRef="#ctx0" brushRef="#br3" timeOffset="176.0001">8946 13804 62 0,'0'0'39'0,"-9"11"0"15,9-11 1-15,-5 24-25 16,-1-8-11-16,3 9-1 15,-3 8 0-15,-1 5-2 16,-3 4 0-16,-1 0-1 16,2 1-2-16,0-11-3 0,11 5-15 15,-2-37-19-15,12 12-1 16,-1-32-1-16,18-8 2 15</inkml:trace>
  <inkml:trace contextRef="#ctx0" brushRef="#br3" timeOffset="177.0001">8937 13494 79 0,'-26'7'36'16,"7"2"-4"-16,19-9-31 15,-7 15-38-15,21-9-2 16,8-9 1-16</inkml:trace>
  <inkml:trace contextRef="#ctx0" brushRef="#br3" timeOffset="178.0001">9537 13243 78 0,'0'0'41'0,"0"0"-2"15,-5 31 2-15,-6 16-36 16,-7 10-1-16,2 18-1 16,-8 11 0-16,-2 12-2 15,1 1 0-15,-2-3-1 16,5-5-2-16,4-14-2 0,11-6-5 15,-6-31-17-15,21-5-16 16,1-24 2-16,14-10-2 16,-3-21 2-16</inkml:trace>
  <inkml:trace contextRef="#ctx0" brushRef="#br3" timeOffset="179.0001">9285 13807 95 0,'-32'-13'42'15,"15"14"1"-15,6-7-2 16,11 6-37-16,29-9-4 15,13-7-4-15,22 9-15 16,-3-15-22-16,26 1 0 16,0-9-2-16,16 8 1 15</inkml:trace>
  <inkml:trace contextRef="#ctx0" brushRef="#br3" timeOffset="180.0001">10303 13622 79 0,'10'-18'41'0,"-8"-1"-1"15,-2 19 0-15,0 0-36 16,-10 6-1-16,-1 10 1 15,1 14-1-15,-7 5-1 16,-1 7 0-16,0 5 0 16,-2 3 0-16,3-1-1 15,2-4 0-15,4-4 0 16,4-10-1-16,6-6 0 15,8-12 0-15,6-11 1 16,5-14 0-16,7-9 0 16,1-8-1-16,3-8 1 15,4-4 1-15,-3-4-1 0,-1-1 0 16,-4 7-1-16,0 4 0 15,-7 11 1-15,-4 7-1 16,-1 14 0-16,-13 3 0 16,14 31 1-16,-11 1-1 15,-3 6 0-15,0 10 0 16,5-1-1-16,3 1-1 15,3-5-2-15,7-8-2 16,11-4-4-16,-5-27-15 16,27 8-9-16,-12-27-7 15,11-2-1-15,-10-13 1 16</inkml:trace>
  <inkml:trace contextRef="#ctx0" brushRef="#br3" timeOffset="181.0001">10764 13709 88 0,'-10'23'41'0,"1"-6"1"16,14 6-1-16,3-10-38 16,15-4 0-16,11-6-1 15,7-3 1-15,6-5-2 16,4-7 0-16,-2-3 0 15,-1-3 0-15,-9-4-1 16,-6-1 0-16,-14-2 0 16,-9 1 1-16,-12 0-1 15,-11 4 0-15,-9 7 0 16,-12 6 0-16,-3 7 0 0,-7 9 0 15,0 12 0-15,1 8 0 16,0 9 0-16,8 2 1 16,9 4-1-16,13-3 0 15,11-2-1-15,13-7-2 16,19-6-3-16,3-22-13 15,28 9-10-15,-4-18-13 16,11-5 1-16,0-14-2 16</inkml:trace>
  <inkml:trace contextRef="#ctx0" brushRef="#br3" timeOffset="182.0001">11315 13739 79 0,'-19'23'42'0,"2"-11"-1"16,18 3 1-16,-1-15-34 15,30 0-5-15,5-7 0 16,7-4-1-16,4-5-1 16,4-4 0-16,1-4-1 15,-8 0 0-15,-7-4 0 16,-10-1 1-16,-11 0-1 15,-8 1 0-15,-10 1 0 16,-9 6 0-16,-11 6 1 16,-8 7-1-16,-6 11 0 15,-5 9 1-15,-4 12-1 16,-1 11 0-16,7 5 0 0,5 4 1 15,12 2-2-15,11-5 1 16,23-2-3-16,10-11 0 16,21-5-3-16,8-21-8 15,27 12-11-15,-10-22-17 16,18 1 2-16,-9-14-1 15,5 1 3-15</inkml:trace>
  <inkml:trace contextRef="#ctx0" brushRef="#br3" timeOffset="183.0001">12026 13582 83 0,'-29'0'42'15,"-14"0"-2"-15,1 21 0 16,-11 2-33-16,11 13-2 16,1 6-1-16,10 4-1 15,9-1-1-15,15-5 0 0,14-7-1 16,10-12 0-16,14-18 0 15,12-17 0-15,11-18-1 16,3-13 0-16,4-15 0 16,-8-8 0-16,-1-8 0 15,-7-5 1-15,-8 1-1 16,-5 7 1-16,-14 10-1 15,-9 16 1-15,-9 19 0 16,0 28 0-16,-30 10-1 16,4 28-1-16,-9 21 0 15,-3 12-1-15,4 10-3 16,1-6-6-16,27 12-11 15,-12-28-9-15,36 3-10 16,4-19-2-16,22-4 1 0</inkml:trace>
  <inkml:trace contextRef="#ctx0" brushRef="#br3" timeOffset="184.0001">12639 13485 86 0,'-24'6'40'0,"-4"-5"0"16,9 10 1-16,-4 2-35 16,9 1-4-16,4 2 0 15,4 5-1-15,3 1 0 16,1 3 0-16,4 2 0 15,5-1 0-15,0-2-1 16,1 1 1-16,0-7 0 16,2-1-1-16,-2-3 1 15,0-3 0-15,-8-11 0 16,14 13-1-16,-14-13 1 15,0 0 0-15,6 19-1 16,-11-9 1-16,-3 4-1 16,-2 1 0-16,-3 3-1 15,0-1 0-15,3 1-3 0,-3-9-4 16,14 9-15-16,-11-27-8 15,10 9-9-15,15-20-3 16,4 1 2-16</inkml:trace>
  <inkml:trace contextRef="#ctx0" brushRef="#br3" timeOffset="185.0001">13680 12944 78 0,'12'8'39'0,"-19"9"-2"16,-2 17 2-16,-17 6-36 16,0 16 0-16,-4 6-1 15,-4 12-1-15,-3 4 1 16,3 5-1-16,4-2-1 0,5-5-2 15,7-3-3-15,2-26-14 16,16 2-19-16,4-20 0 16,12-10-1-16,1-22 0 15</inkml:trace>
  <inkml:trace contextRef="#ctx0" brushRef="#br3" timeOffset="186.0001">13311 13409 90 0,'-21'8'40'15,"4"-1"2"-15,18 8-2 16,1-4-36-16,26-4-2 0,16-6 0 16,19 1-1-16,7-5 1 15,9 0-1-15,4-2 0 16,0 1-1-16,-8 1 1 15,-8 2 0-15,-11 0-1 16,-17 3 1-16,-16 3-1 16,-12 4 1-16,-14 1 0 15,-11 5 0-15,-5 5-1 16,-9 5 1-16,-3 4 0 15,1 6-1-15,2 1 0 16,8 2 1-16,9-4-1 16,8-5 1-16,16-10-1 15,15-11 1-15,11-14-1 16,13-13 0-16,5-12 0 0,0-7 0 15,-5-6-1-15,-7-2 0 16,-15 5 0-16,-19-1-2 16,-15 16-2-16,-25 1-1 15,-8 21-8-15,-23-11-9 16,12 26-9-16,-12-12-8 15,15 8-2-15,6-9 2 16</inkml:trace>
  <inkml:trace contextRef="#ctx0" brushRef="#br3" timeOffset="187.0001">15204 13443 59 0,'0'-12'37'16,"-12"-7"1"-16,-1 11 0 16,-17-6-25-16,5 13-6 15,-10 0-1-15,0 14 0 16,-6 3-1-16,-1 14-1 15,0 2-1-15,4 10 0 16,4-1-1-16,8 2-1 16,7-4 0-16,12-6 0 15,11-8 0-15,12-9-1 0,11-15 0 16,9-10 1-16,8-10-1 15,5-4 0-15,2-9 0 16,1-3 1-16,-5 1-1 16,-8-1 0-16,-6 8 0 15,-9 2 0-15,-9 10 1 16,-15 15-1-16,0 0 0 15,-15 4 0-15,-4 17 0 16,-5 6 1-16,1 9-2 16,-5 9 1-16,8 3-1 15,1 0 0-15,9 0-3 16,9-9-1-16,18-2-5 15,-2-24-11-15,24 4-11 16,-4-25-7-16,12-7-1 0,-2-16 1 16</inkml:trace>
  <inkml:trace contextRef="#ctx0" brushRef="#br3" timeOffset="188.0001">15523 13416 82 0,'0'-13'40'16,"-9"3"-1"-16,9 10 1 15,-19 13-34-15,6 7-2 16,-1 7-1-16,1 6 0 15,-3 6 0-15,1 6-1 16,-1-1 0-16,3 1 0 16,2-6-1-16,8-8 1 15,4-12-2-15,11-12 1 16,6-18-1-16,9-12 0 15,8-14 0-15,3-6 0 0,2-7 0 16,2-3-1-16,-4 6 1 16,-5 2 0-16,-9 11 1 15,-3 12-1-15,-8 13 0 16,-13 9 0-16,10 17-1 15,-10 9 1-15,1 7-2 16,2 3-2-16,6 7-2 16,1-11-5-16,24 13-12 15,-9-27-10-15,25 2-7 16,-2-19-1-16,17-7 2 15</inkml:trace>
  <inkml:trace contextRef="#ctx0" brushRef="#br3" timeOffset="189.0001">16175 13365 95 0,'-39'13'39'16,"-7"-4"3"-16,10 16-9 16,4-9-28-16,10 4-1 15,9-4-1-15,14 0-1 16,13-2-1-16,14-5-1 15,8-1 1-15,3 1-1 16,2-1 0-16,-3 0 0 16,-3 4-1-16,-10 7 1 15,-11 2 0-15,-12 3 0 16,-12 5 0-16,-9-3 1 15,-5-1-1-15,-5-1 0 16,-2-5-3-16,3-8 0 0,9 0-7 16,0-24-12-16,19 13-11 15,16-25-8-15,14 5-1 16,5-13 1-16</inkml:trace>
  <inkml:trace contextRef="#ctx0" brushRef="#br3" timeOffset="190.0001">16648 13371 82 0,'0'0'41'0,"-25"-6"-1"16,6 16 1-16,-13 0-34 16,4 7-4-16,3 5 0 15,3 7-1-15,3 2-1 16,5 3 1-16,9-3-1 15,5 2 0-15,10-9 0 0,5-6 0 16,9-9 0-16,7-9-1 16,3-10 0-16,4-9-1 15,3-3 1-15,-3-9-1 16,-1 0 1-16,-6-2-1 15,-4 7 0-15,-6 0 1 16,-7 10 0-16,-14 16 0 16,0 0 0-16,0 0 1 15,1 12-1-15,-9 11 0 16,-1 6 0-16,2 5 0 15,0 2 0-15,2 2 0 16,5-5 0-16,3 0 0 16,8-13 1-16,4-8-1 15,5-13 1-15,5-10-1 0,2-12 0 16,4-9 1-16,-3-4-1 15,1-7-1-15,-1-1-1 16,-5-1-3-16,-2 11-5 16,-16-11-10-16,14 27-8 15,-18-13-6-15,8 17-8 16,-5-3 2-16,6 10 0 15</inkml:trace>
  <inkml:trace contextRef="#ctx0" brushRef="#br3" timeOffset="191.0001">17201 13501 90 0,'-12'12'40'0,"16"4"1"15,-4-16-2-15,12 2-38 16,17-5 0-16,10-8-1 16,5-1 1-16,2-3-1 15,3-5 1-15,-1 0-1 0,-6 1 1 16,-4-2 0-16,-15 1 0 15,-9 5-1-15,-14 0 1 16,-9 5 0-16,-14 1 0 16,-5 5 0-16,-11 5 0 15,-10 5-1-15,-2 7 1 16,0 3 0-16,5 4 0 15,6 3 0-15,11 4 0 16,13-4-1-16,17 1 1 16,17-6 0-16,15-4-1 15,14-6 0-15,9-5 1 16,6-5-1-16,-1-4 0 15,1-3 1-15,-6 0-1 16,-10 1 0-16,-12 3 0 0,-9 5 1 16,-25 0-1-16,9 20 0 15,-18-2 0-15,-6 6 0 16,-3 4-1-16,2 0 1 15,-3 1-1-15,6-4 1 16,7-5 0-16,2-9 0 16,4-11 0-16,14-1 0 15,-1-11 1-15,3-6 0 16,3-7 0-16,-1-9-1 15,2-2 1-15,-2-2 0 16,3 3 0-16,-2-1-1 16,2 6 0-16,-2 1 0 15,2 9-2-15,0 5-2 16,7 11-3-16,-4-4-7 0,21 19-8 15,-10-14-6-15,27 17-11 16,-6-7-2-16,21 8 0 16,4-5 3-16</inkml:trace>
  <inkml:trace contextRef="#ctx0" brushRef="#br3" timeOffset="192.0001">19017 13451 74 0,'-3'-10'37'15,"-12"-8"0"-15,1 6 1 16,-14-2-33-16,-2 9 0 15,-7 2-1-15,-1 11 0 0,-9 7 0 16,4 11 0-16,-2 2-1 16,6 8 0-16,6-2 0 15,10 0-1-15,10-5-1 16,16-6 1-16,16-11-2 15,16-11 1-15,14-14-1 16,9-6 0-16,7-8 1 16,2-9-1-16,-5 1 0 15,-1-2 1-15,-13 4-1 16,-11 4 0-16,-16 9 0 15,-12 9 0-15,-9 11 0 16,-10 8 0-16,-7 11 0 16,-6 7 0-16,1 10-1 15,0 3 1-15,10 2-3 0,3-4 0 16,18-2-7-16,1-22-10 15,33 7-9-15,-7-30-8 16,22 0-4-16,0-22 0 16,11-1 2-16</inkml:trace>
  <inkml:trace contextRef="#ctx0" brushRef="#br3" timeOffset="193.0001">19687 12954 96 0,'0'0'40'16,"-33"30"0"-16,16 17-2 15,-4 8-35-15,-7 12-1 16,-1 7-1-16,3 2-1 0,1 0-2 16,3-9-4-16,17 2-9 15,-6-30-11-15,20-2-14 16,3-27 2-16,19-8-3 15,1-22 3-15</inkml:trace>
  <inkml:trace contextRef="#ctx0" brushRef="#br3" timeOffset="194.0001">19920 13082 85 0,'24'-61'40'15,"-1"27"-1"-15,-18 10 2 16,-5 24-33-16,-10 32-1 16,-9 21-2-16,-10 14-2 15,-5 7-4-15,4 5-3 0,-2-12-10 16,21 10-12-1,-12-20-15-15,22-2 1 0,1-20-3 16,18-1 3-16</inkml:trace>
  <inkml:trace contextRef="#ctx0" brushRef="#br3" timeOffset="195.0001">20642 13438 38 0,'4'-32'35'16,"1"12"1"-16,-9-4 0 15,4 24-14-15,-1-28-9 16,1 28-3-16,0 0-4 0,0 0 0 16,-9 23-3-16,4 1 0 15,-4 5 0-15,1 9-1 16,-4 4 0-16,3 2-1 15,-5 0 1-15,6-2-1 16,-1-5 1-16,0-10-2 16,7-6 1-16,2-10-1 15,0-11 0-15,11-12 1 16,0-10-1-16,1-8 0 15,3-7 0-15,-1-7 0 16,0-3 0-16,2-5 0 16,-1 3 0-16,-1 0 0 15,0 7 0-15,0 8 1 0,1 6-1 16,1 10 0-16,2 10 0 15,-3 10 0-15,7 10 0 16,-2 4-1-16,2 8 0 16,-1 3 0-16,2 5 0 15,-4 0 0-15,-8 5 1 16,-4-1-1-16,-8 1 0 15,-8-3 1-15,-9 0 0 16,-6-4 0-16,-9-6 0 16,-5-3 0-16,0-7 0 15,0-4 1-15,3-4-1 16,5-2 1-16,5 1-1 15,4 3 0-15,3 8 1 16,7 6-1-16,0 10 0 0,-1 12 0 16,-5 10-1-16,-5 11 0 15,-5 9-2-15,-10 2-1 16,1 9-7-16,-12-17-10 15,24 5-15-15,-7-24-3 16,21-9-2-16,8-28 1 16</inkml:trace>
  <inkml:trace contextRef="#ctx0" brushRef="#br3" timeOffset="196.0001">21490 13415 77 0,'0'0'35'0,"-12"-27"-3"16,12 27-4-16,-42-10-17 0,18 12-5 15,-16 1 0-15,4 11 0 16,-10 5-2-16,2 10 0 15,-2 3 0-15,4 4-1 16,4-2-1-16,6 4 0 16,12-7-1-16,12-2 0 15,14-13-1-15,14-8 1 16,14-10-1-16,10-8 0 15,4-11 0-15,8-8 0 16,0-3 0-16,-4-6 0 16,-7 1 0-16,-7-1 0 15,-11 6 0-15,-11 2 0 16,-7 7 0-16,-10 9 0 15,1 14 0-15,-24-6 0 0,3 17 0 16,1 8 0-16,1 6 0 16,1 8 0-16,7 0 0 15,9 3 1-15,9-5-1 16,11 0 0-16,7-8 0 15,12-6 0-15,5-4 0 16,4-11 0-16,1-3 0 16,-1-7 0-16,-3-3 0 15,0-4 0-15,-8-3 0 16,-8 0 0-16,-6-2 0 15,-7 4-1-15,-7 2 2 16,-7 4-1-16,0 10 0 16,-22-5 0-16,5 10 0 15,-2 8 0-15,-2 3 0 0,2 2 0 16,2 3 0-16,3 0 0 15,6-4 1-15,7-3-1 16,1-14 0-16,14 13 1 16,2-22-1-16,4-3 0 15,2-4 1-15,1-7-1 16,1-3 0-16,1 1 1 15,-4 1-1-15,-3 1 0 16,-2 6 0-16,-1 4 0 16,1 4 0-16,-3 4 0 15,2 2 0-15,3-1 0 16,3 0-1-16,4-3-2 15,6-1 0-15,3-10-2 16,8 5-6-16,-7-24-7 16,19 11-6-16,-16-25-4 0,15 6-10 15,-8-18 0-15,4 0 1 16</inkml:trace>
  <inkml:trace contextRef="#ctx0" brushRef="#br3" timeOffset="197.0001">22482 12926 103 0,'-38'54'39'16,"9"18"2"-16,-11-5-2 15,16 3-35-15,-1 2-3 16,6-4-2-16,4-2-1 16,1-7-1-16,7-2-3 15,-7-20-13-15,17 9-15 16,-10-18-5-16,10-2-1 15,-3-26 0-15</inkml:trace>
  <inkml:trace contextRef="#ctx0" brushRef="#br3" timeOffset="198.0001">22214 13288 89 0,'0'0'39'16,"5"-13"-1"-16,16 15 2 15,1-9-35-15,25 6 0 16,7-2-3-16,9-2 1 15,3 2-1-15,-1-2 0 16,-6 4 0-16,-8 3 0 16,-14 1-1-16,-13 4 1 0,-24-7-2 15,7 16 1-15,-21-6-1 16,-7 2 0-16,-10 1 0 15,-1 1 0-15,0 4 0 16,1-5-1-16,9 4 2 16,4-5-2-16,14 0 1 15,4-12 1-15,28 12-1 16,5-9 0-16,4-3 0 15,6 1 0-15,0 0-1 16,-5 5 1-16,-8 2 0 16,-8 6 0-16,-16 6 0 15,-11 7 0-15,-13 2 0 16,-12 4-1-16,-11 2-1 15,-3-5-2-15,1 6-8 16,-11-23-8-16,20 14-8 16,-18-22-11-16,20-1-2 0,-3-15-2 15,4-2 2-15</inkml:trace>
  <inkml:trace contextRef="#ctx0" brushRef="#br3" timeOffset="199.0001">1536 15292 48 0,'16'-12'37'0,"-8"-6"-2"15,4 11 1-15,-12 7-31 16,0 0-1-16,-17-3-2 15,7 20 2-15,-10 7-1 16,-3 11-1-16,-2 3 0 16,1 3 1-16,2 1 0 15,5-2-2-15,5-4 1 0,10-5-1 16,9-5 1-16,12-4-2 15,11-10 1-15,10-4-2 16,10-8 1-16,10-9 0 16,-2-10 0-16,4-8 1 15,-8-9-1-15,-6-11 1 16,-14-9-1-16,-12 0 1 15,-16-1-2-15,-16 5 2 16,-17 6-1-16,-12 8-1 16,-6 9 0-16,-8 11 1 15,2 10-1-15,7 7-1 16,9 4-2-16,14 1-2 15,31 15-16-15,3-14-15 16,29 9-2-16,7-11 1 0,22 6-2 16</inkml:trace>
  <inkml:trace contextRef="#ctx0" brushRef="#br3" timeOffset="200.0001">2545 14567 72 0,'-42'-18'38'16,"6"22"-1"-16,-11 3-1 15,5 26-33-15,0 17 0 16,5 20-2-16,1 13-1 0,7 17 1 15,3 8-3-15,6-2-2 16,11 2-3-16,-3-19-20 16,21-1-10-16,-2-24-3 15,13-9 1-15</inkml:trace>
  <inkml:trace contextRef="#ctx0" brushRef="#br3" timeOffset="201.0001">2140 15323 71 0,'-22'-13'40'0,"22"13"-1"16,0 0 0-16,5-11-37 16,24 3-3-16,10-16-14 0,25 12-23 15,2-13-1-15,16 6-1 16,3-13 0-16</inkml:trace>
  <inkml:trace contextRef="#ctx0" brushRef="#br3" timeOffset="202.0001">3343 14850 54 0,'9'-24'40'15,"-9"-3"-3"-15,0 27 3 16,0 0-34-16,-1 19-2 15,-7 14-1-15,0 19-3 16,-5 13 0-16,-1 11-1 16,2 7 1-16,2 3-2 15,2 3 0-15,4-10-4 16,9-3-9-16,-10-21-22 15,21-11-2-15,-7-22 0 16,9-8 1-16</inkml:trace>
  <inkml:trace contextRef="#ctx0" brushRef="#br3" timeOffset="203.0001">3167 15338 64 0,'-28'6'40'0,"2"-7"-1"15,26 1 0-15,0 0-35 16,12 1-3-16,26-17-2 15,12-14-3-15,20 1-10 16,-4-23-23-16,19 4-1 16,-6-15-2-16,8 7 1 15</inkml:trace>
  <inkml:trace contextRef="#ctx0" brushRef="#br3" timeOffset="204.0001">3784 14639 77 0,'-32'7'40'0,"7"15"0"16,-5 1-1-16,13 16-37 15,0-1-2-15,4 10 1 16,1 5 0-16,3 10-1 16,0 5 0-16,3 5 0 15,0 1 2-15,3-2-1 16,-1-6 0-16,3-7 0 15,4-11-1-15,3-14 1 16,7-16-1-16,6-18 0 16,3-17 1-16,8-11-1 15,0-12 0-15,1-4 0 0,0-3 1 16,-4 3-1-1,-5 7 0-15,-3 9-1 0,-8 13 2 16,-11 15-1-16,13 14 0 16,-12 13 0-16,0 7-1 15,3 8 0-15,3 5-1 16,3-1-1-16,11-1-2 15,0-10-2-15,16 3-9 16,-8-31-11-16,23 5-7 16,-10-21-7-16,7-2 2 15</inkml:trace>
  <inkml:trace contextRef="#ctx0" brushRef="#br3" timeOffset="205.0001">4200 15245 60 0,'-5'17'40'0,"19"11"-1"15,-4-13 1-15,14-2-36 16,4-8 0-16,8-7-1 16,3-10-1-16,3-9 0 15,-3-6-1-15,-3-3 0 16,-7-6 0-16,-9 0-1 15,-11 2 1-15,-14 5-1 16,-11 5 0-16,-11 11 1 16,-8 9-1-16,-5 14 0 15,-3 13 1-15,-1 10 0 16,4 11-1-16,7 4 0 15,9 4 0-15,7-1 0 0,15-5-3 16,9-10-2-16,20-1-6 16,4-29-12-16,34 8-11 15,0-19-8-15,24-1 2 16,2-16-1-16</inkml:trace>
  <inkml:trace contextRef="#ctx0" brushRef="#br3" timeOffset="206.0001">5719 15128 43 0,'-8'-22'37'15,"-16"-1"2"-15,0 17-3 16,-19-1-25-16,7 14-1 16,-8 3-4-16,3 9-1 15,-1 2-1-15,4 6-1 16,4 1 0-16,9 1-1 15,7 0-1-15,8-4 0 16,10-4 0-16,10-2 0 16,10-7 0-16,9-5-1 0,7-8 1 15,3-6-1-15,5-10 1 16,3-7 0-16,-1-5-1 15,-1-4 0-15,-8 0 1 16,-3 0 0-16,-9 4-1 16,-5 5 1-16,-5 6-1 15,-15 18 1-15,13-7-1 16,-17 23 0-16,-9 11 0 15,-4 12 0-15,-6 12 0 16,-5 9 1-16,-3 6-1 16,1 1-1-16,0-4 1 15,4-5-1-15,9-11 1 16,9-11-1-16,11-18 1 15,15-13-2-15,12-19 1 0,9-10 1 16,11-7-4-16,0-17-4 16,18 8-8-16,-15-27-8 15,21 24-5-15,-20-12-11 16,9 12-3-16,-9-2 3 15</inkml:trace>
  <inkml:trace contextRef="#ctx0" brushRef="#br3" timeOffset="207.0001">6289 15064 59 0,'-20'-9'40'16,"7"19"-1"-16,-9-7 1 15,12 9-35-15,-11 2-1 16,6 4-1-16,1 2 0 16,2 6-1-16,4-1 0 15,6 3 0-15,3-2 0 16,6-5-1-16,8-4 1 15,6-7-1-15,3-10 0 0,5-7 0 16,1-9 0-16,2-4 0 16,1-7-1-16,-5-5 1 15,-4 0-1-15,-4 1 0 16,-5 7 0-16,-2 2 0 15,-6 6 0-15,-7 16 0 16,0 0 0-16,2 11 0 16,-10 15-1-16,1 3 0 15,1 9-1-15,-2-2-2 16,6 7-2-16,-3-16-9 15,21 11-8-15,-16-38-6 16,31 18-10-16,-9-27-3 16,13-3 2-16</inkml:trace>
  <inkml:trace contextRef="#ctx0" brushRef="#br3" timeOffset="208.0001">6616 15133 63 0,'-16'14'40'16,"16"4"-1"-16,0-18 1 15,18 10-37-15,2-11 0 16,13-1 0-16,5-6-1 16,11-7-1-16,-2-2 1 15,2-4-1-15,-7 1 1 16,-9-2-1-16,-8 0 0 15,-7 3 0-15,-18 2 0 16,-9 4-1-16,-12 4 1 16,-4 5 0-16,-8 8-1 0,-3 6 0 15,-1 10 1-15,0 5-1 16,5 6 0-16,5 5 0 15,10 2-1-15,8-4-1 16,16 0-2-16,10-12-3 16,22-4-3-16,4-22-9 15,29 11-6-15,-10-25-14 16,24 1 0-16,-7-12 0 15</inkml:trace>
  <inkml:trace contextRef="#ctx0" brushRef="#br3" timeOffset="209.0001">7435 14984 55 0,'-20'-13'39'0,"-4"16"0"0,-17-2 0 15,8 13-27-15,-7-2-8 16,3 13-1-16,1-2-1 16,7 4 0-16,7-4-1 15,11 2 0-15,11-8 0 16,12-4 0-16,10-7 0 15,7-4 0-15,6-9 0 16,3 1-1-16,-1-1 1 16,-3-1 0-16,-8 8 0 15,-5 2-1-15,-9 7 1 16,-9 8 0-16,-9 6-1 15,-3 3 1-15,-8 5-1 16,1-2 0-16,-1 0-3 16,2-11-2-16,13 5-12 0,2-23-10 15,0 0-11 1,21-33-4-16,12 7 0 0</inkml:trace>
  <inkml:trace contextRef="#ctx0" brushRef="#br3" timeOffset="210.0001">7803 14625 87 0,'-22'26'40'0,"2"18"3"16,-14-1-3-16,11 14-39 15,-7 4 0-15,1 4-2 16,4-1 0-16,1 0-3 15,11-1-3-15,-7-21-14 0,27 11-14 16,-13-22-6-16,11-6-1 16,-5-25 1-16</inkml:trace>
  <inkml:trace contextRef="#ctx0" brushRef="#br3" timeOffset="211.0001">7546 14982 72 0,'-17'-10'42'16,"17"10"-1"-16,0 0 1 15,12 6-36-15,5-7-3 16,11-1-1-16,7-4-1 16,5-1 0-16,7-3 0 15,-1-5-1-15,-1 2 0 16,2 0 1-16,-5 3-1 0,-3 1 0 15,-10 5 0-15,-5 3 0 16,-6 7 0-16,-5 5 1 16,-10 8-2-16,-6 9 2 15,-7 2-2-15,-6 9 1 16,-1 0-1-16,-1 4 0 15,3-3-3-15,-1-5-1 16,16 4-12-16,-17-27-9 16,32 8-8-16,-15-20-9 15,30-8 2-15,-9-16 1 16</inkml:trace>
  <inkml:trace contextRef="#ctx0" brushRef="#br3" timeOffset="212.0001">8110 14658 71 0,'-25'-13'4'15,"-6"11"-3"-15,2 5-2 16,1 1-38-16</inkml:trace>
  <inkml:trace contextRef="#ctx0" brushRef="#br3" timeOffset="213.0001">8535 14953 61 0,'11'-9'40'16,"-7"-5"0"-16,-4 14 0 15,-12-5-36-15,-5 9 1 16,-10 0-1-16,-3 15 0 15,-8-2 0-15,1 11 0 16,-1 3-2-16,8 3 1 16,3 1-2-16,13 1 1 15,8-3-2-15,11-3 1 16,10-8-1-16,15-5 0 0,12-12 1 15,7-10-1-15,9-10 0 16,1-8 0-16,2-5 0 16,-6-11-1-16,-7 1 0 15,-10-2 0-15,-17 4 0 16,-10 5 0-16,-17 6-1 15,-6 5 1-15,-8 7 1 16,-2 8 0-16,-1 6 0 16,5 5 0-16,6 2 0 15,10 3 1-15,2-11 1 16,29 16-1-16,-3-10 0 15,11-4-1-15,3 0 1 0,3-5 0 16,-3 1 0-16,-2 0 0 16,-9 1-1-16,-4 3 1 15,-10 0 0-15,-15-2 0 16,8 13-1-16,-13 0 0 15,-4 0 0-15,-4 6 1 16,-1 2-1-16,-3 0 0 16,2 3 0-16,2-3 0 15,5-1 0-15,6-5 0 16,2-15 0-16,17 12 1 15,5-24-1-15,7-8 0 16,7-4 1-16,4-8-1 16,1-1 1-16,0-3-1 15,-4 5 0-15,-7 2 0 16,-7 13 1-16,-8 10-1 0,-15 6 0 15,5 26 0-15,-16 4-1 16,-3 5 0-16,0 5-2 16,-2 1-3-16,13 6-10 15,-12-23-6-15,26 14-8 16,-11-38-6-16,16 21-8 15,4-26 2-15</inkml:trace>
  <inkml:trace contextRef="#ctx0" brushRef="#br3" timeOffset="214.0001">9632 15201 100 0,'0'0'43'16,"-19"2"0"-16,19-2-8 15,-10 4-46-15,-10-21-15 16,20 17-18-16,-9-10 0 16,9 10-1-16,0 0 2 15</inkml:trace>
  <inkml:trace contextRef="#ctx0" brushRef="#br4" timeOffset="215.0001">10131 14662 66 0,'0'0'38'0,"0"0"1"16,0 0-1-16,0 0-33 15,0 0-2-15,0 0-1 16,0 0 0-16,-3 18-1 15,6 2 0-15,2 13-1 16,-2 7 0-16,1 13 0 16,-2 6 1-16,1 9-1 15,-4 0 1-15,-1-4-1 16,1-7 1-16,-3-9-1 15,3-13 0-15,1-14 0 16,0-21 0-16,9-14 0 0,2-17 0 16,0-12 0-16,5-9 1 15,-3-7-1-15,1-5 1 16,-1-4 0-16,-4 1 0 15,2 1 0-15,-5 4-1 16,-1 3 1-16,3 5-1 16,2 4 0-16,1 7 0 15,6 6 0-15,5 7 0 16,3 8-1-16,6 7 1 15,3 8 0-15,-1 6 0 16,1 10 0-16,-6 8 0 16,-5 7 1-16,-10 8-1 15,-11 7 0-15,-10 3 0 16,-13 9 0-16,-8 0 0 0,-7 1-1 15,-3-3 1-15,-2-4-1 16,1-8 1-16,7-6 0 16,8-9 0-16,8-11 0 15,17-11 0-15,0 0 0 16,23-15 1-16,6 1-1 15,8 0 1-15,1 5-1 16,5 5 1-16,-3 10 0 16,-6 10-1-16,-4 14 0 15,-10 7 0-15,-5 8 0 16,-6 8-3-16,-2-3-2 15,8 7-10-15,-6-19-26 16,16-1 1-16,-2-23-1 16,14-5 0-16</inkml:trace>
  <inkml:trace contextRef="#ctx0" brushRef="#br4" timeOffset="216.0001">10845 14906 70 0,'-5'12'42'16,"15"3"-3"-16,3-12 2 15,15-2-37-15,1-8-1 16,10-1 0-16,2-6-1 15,2-3-1-15,-3-3-1 16,-3 0 1-16,-9 1-1 0,-6 1 1 16,-13 0-1-16,-10 7 1 15,-11 4 0-15,-9 5 0 16,-9 5 0-16,-6 6 0 15,-5 4-1-15,-1 5 1 16,3 6 0-16,3 5-1 16,6 1 0-16,10 4 0 15,10-4 0-15,10 0-1 16,16-2-3-16,4-14-6 15,22 7-32-15,-3-15 2 16,16 2-3-16,-2-13 2 16</inkml:trace>
  <inkml:trace contextRef="#ctx0" brushRef="#br4" timeOffset="217.0001">11391 14966 82 0,'-15'18'42'0,"3"-12"0"15,12-6 0-15,22 1-41 16,7-15-3-16,16 4-7 16,-4-12-31-16,24 7-1 15,-7-7 0-15,9 6-2 16</inkml:trace>
  <inkml:trace contextRef="#ctx0" brushRef="#br4" timeOffset="218.0001">12000 14832 61 0,'1'-11'39'0,"-7"0"1"15,6 11-1-15,-17 0-34 16,17 0-1-16,-19 23-1 16,10 2 0-16,-3 8-1 15,2 7 0-15,-1 4 0 16,2 5 0-16,2-1 0 15,4-3 0-15,-2-5-1 16,6-5 0-16,3-10-1 16,0-10 1-16,-4-15 0 15,15-4-1-15,-7-14 1 16,4-11 0-16,0-10 0 15,-2-6 0-15,-1-5 0 16,-1-3-1-16,-4 0 1 16,-2 5 1-16,-1 4-2 15,-1 7 1-15,0 8 0 0,5 11-1 16,4 6 0-16,6 9-1 15,12 9-2-15,1-3-4 16,17 16-6-16,-8-12-27 16,19 10-1-16,-11-11-1 15,12 6 0-15</inkml:trace>
  <inkml:trace contextRef="#ctx0" brushRef="#br4" timeOffset="219.0001">12278 14926 70 0,'-14'14'41'0,"16"6"-2"0,-2-20 2 16,21 14-37-16,10-16 1 15,10-1-2-15,6-7-1 16,6-4 0-16,0-5-2 15,-4-1 1-15,-6-2 0 16,-9 1-1-16,-12-1 1 16,-11 1 1-16,-13 3-1 15,-8 2 0-15,-10 4-1 16,-4 6 1-16,-9 10-1 15,-5 6 0-15,3 12-1 16,-5 9 0-16,8 8 0 16,4 6 0-16,8 2 1 15,7-4-1-15,17-1-1 0,8-13-4 16,18 6-13-16,4-24-22 15,17 2 1-15,0-23-2 16,18 0 2-16</inkml:trace>
  <inkml:trace contextRef="#ctx0" brushRef="#br4" timeOffset="220.0001">13058 14832 79 0,'-27'4'41'15,"-14"-4"-1"-15,6 11 0 16,-5-3-37-16,0 6-1 15,2 4 1-15,0 4-1 16,5 5 0-16,8 4-1 0,6 1 1 16,8-1-1-1,9-3-1-15,7-6 1 0,14-6-1 16,9-8 1-16,8-10-1 15,8-11 0-15,1-8 0 16,1-5 0-16,-2-4 0 16,-2-4 1-16,-9 1-1 15,-6-2 0-15,-8 8 1 16,-7 3-1-16,-6 8 0 15,-6 16-1-15,0 0 1 16,-9 15-2-16,3 12-1 16,-3 2-4-16,10 18-12 15,-9-11-22-15,17 5 0 16,-1-12-1-16,17 0 1 0</inkml:trace>
  <inkml:trace contextRef="#ctx0" brushRef="#br4" timeOffset="221.0001">13619 14839 69 0,'-17'-5'40'15,"-11"-4"-1"-15,4 11 1 16,-11-2-33-16,1 11-2 15,-3 2-1-15,1 12-1 16,-2 6 0-16,2 6 0 16,6 5-1-16,10 1-1 15,9-2 0-15,10-5 0 0,13-12-1 16,11-10 0-16,13-14 0 15,10-15 0-15,5-12 0 16,-1-15 0-16,1-7 0 16,-3-8 0-16,-5-5 1 15,-7-5 0-15,-4-6 0 16,-10 4 1-16,-4 4-1 15,-8 11 0-15,-4 9 0 16,-6 20 1-16,0 25-2 16,-21 9 0-16,4 31-1 15,-4 16-1-15,-4 15-2 16,2-1-6-16,16 16-9 15,-11-20-22-15,27 1-2 16,3-24-1-16,22-6 2 0</inkml:trace>
  <inkml:trace contextRef="#ctx0" brushRef="#br4" timeOffset="222.0001">14555 14412 59 0,'0'0'36'0,"4"28"-1"16,-14 1 0-16,7 16-29 15,-8 8-2-15,1 15-2 16,0 4 1-16,0 10-2 16,3-2-1-16,-1-3-2 15,8-2-3-15,-3-22-23 16,13 1-7-16,-4-22-2 15,10-10 1-15</inkml:trace>
  <inkml:trace contextRef="#ctx0" brushRef="#br4" timeOffset="223.0001">14367 14858 69 0,'-24'5'39'0,"0"-5"-1"15,19 10 1-15,5-10-33 16,16 12-3-16,11-12-1 15,11-1-1-15,7-5-1 16,6-1-1-16,10-3-4 16,-5-13-9-16,10 8-24 15,-10-13 0-15,9 6 0 16,-12-10 0-16</inkml:trace>
  <inkml:trace contextRef="#ctx0" brushRef="#br4" timeOffset="224.0001">15126 14274 76 0,'-26'4'40'0,"6"18"-1"16,-10 1 1-16,1 18-35 15,2 5 0-15,4 11 0 16,0 5-3-16,4 8 2 15,-3 1-3-15,5 3-1 16,1-2 1-16,5-5-1 16,3-9-1-16,3-9 0 15,7-9 1-15,5-13-1 16,5-15 1-16,9-14 0 15,6-14 0-15,5-14 0 16,2-5 1-16,3-4 0 16,-4-2-1-16,1 1 2 0,-8 7-1 15,-3 6 1-15,-8 14-2 16,-15 13 0-16,14 8 0 15,-15 12 0-15,-3 14 0 16,-2 4-3-16,6 7 1 16,0 0-2-16,10 2-1 15,-1-11-3-15,19 8-10 16,-9-26-21-16,21 1 0 15,-4-21-2-15,11-1 2 16</inkml:trace>
  <inkml:trace contextRef="#ctx0" brushRef="#br4" timeOffset="225.0001">15514 14876 67 0,'0'0'41'0,"5"23"-3"16,-5-23 2-16,30 17-33 15,-8-16-4-15,10-1-1 16,0-4 1-16,1-6-2 16,-3-2 0-16,1-5 0 15,-5-1 0-15,-7-3 2 16,-7-1-2-16,-7 3 1 15,-12-2-2-15,-7 5 3 16,-9 7-3-16,-8 10 2 16,-9 9-1-16,-7 10-2 15,-3 9 2-15,-1 9-2 0,6 7 2 16,7 1-2-16,10 0 2 15,12-8-3-15,18-4 0 16,17-13-3-16,23 0-13 16,0-21-22-16,29 2-1 15,1-17-1-15,19 5 0 16</inkml:trace>
  <inkml:trace contextRef="#ctx0" brushRef="#br4" timeOffset="226.0001">16740 14861 43 0,'-5'-21'34'0,"5"21"1"16,-13-24 0-16,13 24-25 15,-23-22-3-15,12 17 2 16,-10-1-4-16,0 9 0 16,-5 1-1-16,2 12 0 15,-6 7-1-15,3 10-2 0,0 5 0 16,2 3-1-16,7 1 2 15,3-3-1-15,5-6 0 16,13-7 0-16,4-12 0 16,15-13 0-16,8-14-1 15,8-9 1-15,1-10 0 16,4-5-1-16,-1-1 1 15,-4 2-1-15,-4 5 1 16,-9 5-1-16,-6 12 0 16,-19 14 0-16,6 10 0 15,-16 19 0-15,-5 12 0 16,-8 17 0-16,-7 14 0 15,-5 10 2-15,-3 7-2 0,0 5 0 16,1-3 0-16,4-3 0 16,5-12 0-16,9-13-1 15,13-16 2-15,9-18-3 16,14-21 1-16,13-17-1 15,14-17-2-15,4-17-1 16,15-4-6-16,-9-27-17 16,18 9-10-16,-7-11-1 15,2 12 0-15</inkml:trace>
  <inkml:trace contextRef="#ctx0" brushRef="#br4" timeOffset="227.0001">17164 14924 61 0,'0'0'38'0,"4"-16"-1"16,-4 16 1-16,0 0-31 15,-16 7-1-15,3 4-1 16,-4 12-2-16,-1 5 0 16,-1 7-1-16,2 6-1 15,-3 4 0-15,5 0 0 16,6-1 0-16,3-6-1 15,8-8 1-15,7-10-1 16,10-13 0-16,5-16 0 16,10-11 0-16,2-9 0 0,3-9 1 15,1-6-1-15,1-2 1 16,-6-1-1-16,-3 3 1 15,-7 7-1-15,-8 7 0 16,-2 7 0-16,-7 9 0 16,-8 14 0-16,0 0 0 15,-1 20 0-15,-3 7-1 16,-2 10 0-16,-2 5-1 15,5 6-1-15,2-5-3 16,13 6-4-16,-8-22-15 16,22 5-13-16,-4-18-2 15,16-5 2-15,-3-23 0 16</inkml:trace>
  <inkml:trace contextRef="#ctx0" brushRef="#br4" timeOffset="228.0001">17668 14979 73 0,'-19'8'38'16,"13"9"-1"-16,6-17 1 16,0 0-36-16,21 10 0 15,6-11-1-15,6-6 1 16,6-3-1-16,-1-8 0 15,2 1 1-15,-2-5-1 16,-10 1 0-16,-6-2 0 16,-5 0 0-16,-12 4-1 15,-6 1 2-15,-10 3-1 0,-7 8 1 16,-6 4-2-16,-7 9 1 15,-5 7-1-15,-1 8 1 16,-1 9-1-16,2 3-1 16,6 3 1-16,6 1 0 15,9-1-1-15,14-6 0 16,15-5-2-16,9-17-8 15,25 3-27-15,-3-23 0 16,19 4-2-16,-2-18 1 16</inkml:trace>
  <inkml:trace contextRef="#ctx0" brushRef="#br4" timeOffset="229.0001">18276 14743 74 0,'-33'9'40'15,"6"14"-3"-15,-12-1 2 16,13 6-36-16,-4 2-1 15,8 2-1-15,3-2 0 16,9-3-1-16,8-4 1 16,8-6 0-16,9-9-1 15,7-7 0-15,4-5 0 16,2-6 0-16,3-1 0 15,-1-4 0-15,-2 3 0 16,-4 3 0-16,-2 6 0 16,-7 7 0-16,-3 8 0 15,-6 11 1-15,-6 5-1 0,-4 6 0 16,-4 3 0-16,-4 1-1 15,7 0-4-15,-12-19-15 16,20 8-19-16,-3-27 0 16,0 0-2-16,19-11 1 15</inkml:trace>
  <inkml:trace contextRef="#ctx0" brushRef="#br4" timeOffset="230.0001">18915 14391 81 0,'-15'18'42'16,"-11"12"-2"-16,5 18 2 16,-12 3-35-16,7 8-5 0,-2 4-2 15,-1 5-1-15,3 3-1 16,2-2-2-16,4 3-6 15,-7-14-31-15,15 1 2 16,-5-22-3-16,13-4 2 16</inkml:trace>
  <inkml:trace contextRef="#ctx0" brushRef="#br4" timeOffset="231.0001">18592 14828 86 0,'-13'10'42'0,"-3"-7"0"15,16 11-1-15,0-14-37 0,16 2-3 16,12-6-1-16,12-5-1 16,6-1-2-16,5-11-6 15,13 10-30-15,-11-9 0 16,6 6-4-16,-10-5 2 15</inkml:trace>
  <inkml:trace contextRef="#ctx0" brushRef="#br4" timeOffset="232.0001">19245 14840 67 0,'-2'-19'39'16,"2"19"0"-16,-5-25-3 0,5 25-30 15,0 0-2-15,0 0 0 16,-22 21-2-16,13 10 1 15,-8 6-2-15,-1 7-2 16,1 2 1-16,-1 2-3 16,5 2-4-16,-3-17-26 15,19 0-5-15,-2-21-2 16,19-7 1-16</inkml:trace>
  <inkml:trace contextRef="#ctx0" brushRef="#br4" timeOffset="233.0001">19364 14538 79 0,'-42'-23'39'16,"8"18"-1"-16,-4 0-1 16,16 11-35-16,5 7-5 15,5-4-6-15,25 11-28 16,-3-8 0-16,24 9-2 15,-2-5 1-15</inkml:trace>
  <inkml:trace contextRef="#ctx0" brushRef="#br4" timeOffset="234.0001">19722 14817 61 0,'-17'18'39'0,"-13"-5"0"0,7 8 0 15,-9-2-27-15,5 4-8 16,1 0-1-16,7 6 0 15,6-2 0-15,6-1-2 16,12-3 1-16,9-2-1 16,5-7-1-16,11-8 0 15,6-9 0-15,7-6-1 16,-2-6 0-16,-3-7 0 15,-2-3 0-15,-8-3 0 16,-6-1 1-16,-7-2-1 16,-6 1 0-16,-5 4 2 15,-6-2-1-15,0 6 1 16,-3 3-1-16,1 6 1 15,3 1-1-15,1 12 2 0,0 0-2 16,0 0 0-16,19 0 1 16,-1 6-1-16,1-4 1 15,6 3 0-15,0-1 0 16,2 0 1-16,-1 3-1 15,-1 2-1-15,-8 6 1 16,-2-1-1-16,-7 7 0 16,-5 0-1-16,-6 7 2 15,-6 1-2-15,-3 1 1 16,-3 3 0-16,-1-2 0 15,2-3 0-15,2-4 0 16,6-7 0-16,6-17 0 16,0 0 0-16,26-19 0 15,2-7 0-15,6-10 1 16,5-3-1-16,1-6 0 0,2 6 2 15,-3 3-2-15,-3 12 2 16,-9 10-2-16,-6 13 0 16,-9 10 0-16,-8 9-1 15,-4 14-3-15,-7-6-7 16,12 21-11-16,-18-17-20 15,16 5 0-15,-4-11 0 16,14-2-1-16</inkml:trace>
  <inkml:trace contextRef="#ctx0" brushRef="#br4" timeOffset="235.0001">21395 14802 51 0,'-13'-17'38'0,"13"17"0"15,-20-10-1-15,20 10-26 16,-27 8-5-16,10 6-1 15,-5 3-2-15,0 9 0 16,-1 4-1-16,1 6-2 16,3-1 1-16,9 2-1 15,3-6 0-15,10-4 1 16,11-9-1-16,8-8 1 15,7-12-1-15,12-7 0 16,1-9 0-16,1-8 1 16,-1 1-1-16,-4-5 0 15,-6 0 1-15,-7 5-1 16,-8 2 0-16,-7 5 1 0,-7 6 0 15,-3 12-1-15,0 0 0 16,-11 1 1-16,5 11-2 16,1 9 1-16,2 5-2 15,1 0-3-15,11 13-6 16,-7-11-27-16,19 3-1 15,-3-11-1-15,18-1 1 16</inkml:trace>
  <inkml:trace contextRef="#ctx0" brushRef="#br4" timeOffset="236.0001">22314 14343 77 0,'-25'-39'39'0,"1"22"-1"15,-12 5 0-15,2 21-34 16,-8 16-1-16,0 22-1 16,-5 11 0-16,1 15-1 15,4 7-1-15,5 1-1 16,7 2-1-16,4-8-5 15,20 3-25-15,-5-25-7 16,15-1-2-16,-4-26 1 16</inkml:trace>
  <inkml:trace contextRef="#ctx0" brushRef="#br4" timeOffset="237.0001">21875 14821 67 0,'-27'-20'42'15,"10"14"0"-15,-5-7-1 16,22 13-25-16,0 0-14 15,8-10 1-15,19 6-3 16,7-3-3-16,14 7-5 16,-3-15-7-16,21 18-25 15,-4-14 0-15,11 15-2 16,-11-13 1-16</inkml:trace>
  <inkml:trace contextRef="#ctx0" brushRef="#br4" timeOffset="238.0001">22792 14262 91 0,'0'0'39'16,"-5"-16"-1"-16,-5 34-6 15,-9 4-30-15,-1 14 0 16,-7 14-2-16,1 13 0 15,-4 9-1-15,0 6 0 0,-1 2 0 16,5-2-1-16,6-4-1 16,0-15-4-16,17 3-25 15,-9-24-7-15,12-5 0 16,-3-16 1-16</inkml:trace>
  <inkml:trace contextRef="#ctx0" brushRef="#br4" timeOffset="239.0001">22437 14817 65 0,'0'0'41'0,"-20"-12"-1"16,20 12 1-16,0 0-24 15,30-6-14-15,0 0-2 16,7-1-2-16,12 3-5 0,-7-12-22 15,16 15-13-15,-12-8 1 16,9 10-1-16</inkml:trace>
  <inkml:trace contextRef="#ctx0" brushRef="#br4" timeOffset="240.0001">22899 14761 59 0,'-12'10'38'0,"17"7"-2"16,-5-17 2-16,17 23-32 16,1-16-1-16,7 0-1 0,3-8-1 15,6-4-1-15,0-6 0 16,0-3 0-16,-3-4 0 15,-1-1 0-15,-4-4 0 16,-6 0-1-16,-6 0 0 16,-6-2 1-16,-6 4-1 15,-9 3-1-15,-3 3 0 16,-8 5 0-16,-3 8 1 15,-5 7 0-15,-3 8 0 16,-3 8 0-16,4 4 0 16,1 7-1-16,6 1 0 15,6 0 0-15,7-4-1 16,11-3 0-16,8-5 0 15,7-7-1-15,11-5 2 0,4-6 0 16,5-8-1-16,1-1 1 16,2-8 0-16,-1-2 1 15,0-1 0-15,-7-1 1 16,-5 1-1-16,-5 7 0 15,-5 3-1-15,-18 7 1 16,12 14-3-16,-13 2-1 16,-7 13-1-16,-5 2-1 15,2 5 0-15,-3 0-1 16,4 0 3-16,-1-8-2 15,4-6 5-15,6-7 1 16,1-15 1-16,12-3 2 16,-2-15 0-16,6-5 1 0,0-11 0 15,5-2-1-15,1-7 1 16,3 0-2-16,0 0 0 15,3 3 0-15,4 6-2 16,2 4 1-16,5 6-2 16,3 2-2-16,11 15-12 15,-7-13-13-15,16 19-14 16,-4-6-1-16,10 11-1 15,-5-8 0-15</inkml:trace>
  <inkml:trace contextRef="#ctx0" brushRef="#br4" timeOffset="241.0001">13161 15969 69 0,'0'0'39'15,"6"-11"-1"-15,0 26-11 16,-6-15-20-16,-1 21-2 16,0-4-2-16,2 9 1 15,-3 5-2-15,2 7 0 16,-3 1 0-16,4-2 0 0,2-5 0 15,5-10-1 1,6-12 0-16,8-16 0 0,8-14 0 16,3-14-1-16,8-11 1 15,5-8-1-15,0-6 0 16,-4 2 0-16,-5 5 0 15,-3 11 1-15,-10 7-1 16,-7 15 0-16,-17 19-1 16,11 14 1-16,-14 20 0 15,-3 22 0-15,-4 17 0 16,-2 15-1-16,-1 12 1 15,-2 11-1-15,1 1 1 16,-3-4 0-16,-2-4 0 16,-2-11 0-16,-1-7 0 0,-2-18 1 15,0-12 0 1,-1-18-2-16,0-17 2 0,-1-12-2 15,2-12 0-15,3-18-1 16,5-12-1-16,3-10-1 16,8-8-4-16,-7-25-19 15,20 12-14-15,-1-16 0 16,16 10 2-16</inkml:trace>
  <inkml:trace contextRef="#ctx0" brushRef="#br4" timeOffset="242.0001">13997 15945 65 0,'-8'-11'40'15,"-4"15"0"-15,-12-7-1 16,-1 14-34-16,-5 5-1 15,4 7 0-15,-3 5-2 16,3 10 0-16,4 1-1 16,7 2 1-16,6-1-1 15,10-7 0-15,8-6-1 16,9-9 0-16,11-11 0 15,5-15-2-15,7-8 1 16,-3-7-1-16,0-10 0 16,-4-1 1-16,-6-3-1 15,-9 0 1-15,-6 2 0 16,-11 3 1-16,-3 2 0 0,-4 4 0 15,-4 4 0-15,0 2 0 16,1 6 0-16,1 4 0 16,7 10 1-16,0 0-1 15,0 0 0-15,9 10 0 16,3-1 1-16,4 3-1 15,6-4 1-15,6-1-1 16,3-6 1-16,7-3 0 16,4-3-1-16,0-4 1 15,-3 1-1-15,-3 1 1 16,-6 2 0-16,-9 8 0 15,-10 6-1-15,-9 7 1 16,-11 8-1-16,-6 11 1 16,-6 5-1-16,-1 10 0 0,1 3 0 15,1-1-1-15,7-5 1 16,6-8-1-16,11-9 1 15,9-14 0-15,11-19 1 16,7-14-1-16,9-17 1 16,3-6 1-16,-1-9-1 15,2-1 1-15,-2 0-1 16,-11 6 0-16,-4 10 0 15,-7 13 0-15,-10 13 0 16,-10 8-1-16,0 24 0 16,-6 5-1-16,-3 16-2 15,-1-5-4-15,9 19-9 16,-12-16-25-16,24 5-1 15,-4-16-1-15,22 0 0 16</inkml:trace>
  <inkml:trace contextRef="#ctx0" brushRef="#br4" timeOffset="243.0001">15707 15428 64 0,'1'-27'39'16,"-1"27"0"-16,0 0-1 16,0 0-34-16,-13 35-1 15,1 8-2-15,-2 13 1 16,-4 12-2-16,-1 11 1 15,1 5 0-15,-2 0 1 16,3 2-2-16,2-6 1 0,1-7 1 16,5-16-1-16,4-12 0 15,3-12 0-15,5-17 0 16,-3-16 0-16,27-22 0 15,-5-12 0-15,7-6-1 16,1-11 1-16,7 1-1 16,0 0 1-16,-1 4-1 15,-5 14 0-15,-3 12 0 16,-6 15 1-16,-7 15-1 15,-7 16-1-15,-6 9-1 16,2 11-1-16,-4 3-1 16,9 6-4-16,-4-15-7 15,20 8-25-15,-4-21 1 16,19-2 0-16,-5-24 1 0</inkml:trace>
  <inkml:trace contextRef="#ctx0" brushRef="#br4" timeOffset="244.0001">16251 15962 44 0,'-21'-8'38'0,"-11"-4"1"16,5 18-1-16,-11-6-16 16,8 16-17-16,-6 5-1 15,6 9-1-15,2 3 0 16,4 9-1-16,5-3-1 15,6 0 1-15,11-5-1 16,9-8 0-16,11-10 0 16,10-9 0-16,12-17-1 0,2-11 1 15,5-8-1-15,0-6 0 16,-4-6 0-16,-5 1 0 15,-7 0 0-15,-8 5 0 16,-11 8 0-16,-3 5 0 16,-9 11 0-16,0 11 1 15,-12 5-1-15,3 12 0 16,-3 7 0-16,3 6 0 15,0 7-1-15,4 3 1 16,5 2-2-16,5-9 0 16,8-3-3-16,6-11-2 15,15-1-8-15,-10-28-24 16,22-1 0-16,-6-20-1 15,12 1 2-15</inkml:trace>
  <inkml:trace contextRef="#ctx0" brushRef="#br4" timeOffset="245.0001">16704 15920 59 0,'0'0'38'0,"-19"12"-1"15,12 11 2-15,-10-3-28 16,8 10-7-16,-2 8-3 16,4 5 1-16,4 5-1 15,2-6 0-15,3-2 0 16,4-6 0-16,4-8 0 15,5-13 1-15,5-14-1 16,1-16 0-16,6-12 0 16,-2-7 1-16,3-9-2 0,-4-4 1 15,0-3-2-15,-5-1-2 16,3 9-5-16,-15-12-18 15,10 20-13-15,-9-7-1 16,9 15-1-16,-6 0 1 16</inkml:trace>
  <inkml:trace contextRef="#ctx0" brushRef="#br4" timeOffset="246.0001">16988 16002 64 0,'17'15'38'0,"-3"-15"-1"16,14 9 1-16,-3-12-35 16,9 0-1-16,-5-8 0 15,2 1 0-15,-5-9-1 16,-3 2 1-16,-9-5 0 15,-4 1-1-15,-9 1 1 16,-7 3 0-16,-6 5-1 16,-7 5 1-16,-3 8-1 15,-1 8 1-15,-6 7-1 16,2 11 1-16,4 6-1 0,5 2 1 15,4 2-1-15,9-3 0 16,11-5-2-16,10-8-2 16,15-6-4-16,4-25-15 15,24 5-19-15,0-20 0 16,18-1-1-16,-2-13 0 15</inkml:trace>
  <inkml:trace contextRef="#ctx0" brushRef="#br4" timeOffset="247.0001">18238 15972 49 0,'-7'-21'39'0,"-12"-4"-1"16,4 8 0-16,-15-9-21 16,-1 14-14-16,-4 1 0 15,-2 14 0-15,-4 9-1 16,0 13 0-16,-2 7 0 15,5 7 0-15,4 6 0 16,10 6 0-16,5-5-1 0,14-3 0 16,9-11 0-16,14-11 1 15,11-17-2-15,14-10 1 16,11-14-1-16,3-13 1 15,5-9 0-15,-2-3-2 16,-4-2 2-16,-9 0-2 16,-9 9 2-16,-10 7-1 15,-13 9 1-15,-9 10-1 16,-6 12 0-16,-11 8 1 15,-3 12-2-15,-3 12 1 16,-1 7-2-16,-1 8 0 16,8 6-3-16,-1-9-2 15,19 12-16-15,-5-23-17 16,18-2 1-16,-4-27-2 0,20 0 3 15</inkml:trace>
  <inkml:trace contextRef="#ctx0" brushRef="#br4" timeOffset="248.0001">18557 15961 71 0,'-11'-12'39'16,"4"24"-1"-16,-9-5-1 16,4 15-32-16,-4 5-2 15,5 9-1-15,-3 3-1 16,5 0 1-16,0-3-1 15,5-5 1-15,3-5-1 16,6-9 1-16,5-14-1 16,3-13 0-16,4-7 0 15,0-9 0-15,2-6 0 0,0-1 0 16,-1-7 1-16,0 6-2 15,-4 2 1-15,-2 6 0 16,0 5 0-16,-3 9-1 16,-9 12 0-16,14-3-1 15,-9 18-1-15,-2 3-2 16,4 13-5-16,-9-8-8 15,19 22-23-15,-9-9 0 16,17 6-2-16,-4-12 3 16</inkml:trace>
  <inkml:trace contextRef="#ctx0" brushRef="#br4" timeOffset="249.0001">19353 15907 35 0,'-18'-4'36'15,"18"4"1"-15,-27-5-1 16,15 11-15-16,-6-7-15 15,-3 9 0-15,-8 3-1 16,-1 7 1-16,-5 0-1 16,5 8 0-16,1-4-2 15,7-2 1-15,11 1-2 0,8-5-1 16,3-16-1-16,31 14 0 15,0-12 0-15,3 1 0 16,1-2 0-16,1 2 1 16,-5 3-1-16,-5 7 0 15,-9 0 0-15,-12 10 1 16,-9 3-1-16,-8 8-1 15,-10-1 0-15,-4 4-1 16,2 0-1-16,-4-12-5 16,19 13-12-16,-6-24-20 15,17 0 0-15,-2-14 0 16,31-10-1-16</inkml:trace>
  <inkml:trace contextRef="#ctx0" brushRef="#br4" timeOffset="250.0001">19834 16032 64 0,'-17'-6'38'16,"17"6"0"-16,-9-10 1 15,9 10-33-15,0 0-2 16,0 0 0-16,-13-3-1 16,1 16-1-16,-4 7 1 15,0 11 0-15,-5 3-1 0,1 6-1 16,1-2 0-16,7 2-1 15,4-6 1-15,6-8-2 16,14-9 1-16,8-14 1 16,7-13-1-16,6-5 0 15,4-11 0-15,1-5 1 16,-1-1-1-16,-4 0 1 15,-5 3-1-15,-9 6-1 16,-5 9 2-16,-14 14-1 16,0 0 0-16,0 0 0 15,-2 33-1-15,-5-4 0 16,2 6 1-16,2 0-1 15,3 0 1-15,6-2-2 16,3-6 2-16,6-10-1 0,6-9 2 16,2-9-1-16,6-10 0 15,-1-8 2-15,-2-8-2 16,0-7 1-16,-3-3-1 15,-3-2-1-15,-4 0-4 16,-9-7-5-16,8 17-22 16,-14-12-9-16,9 20 0 15,-7-11 0-15</inkml:trace>
  <inkml:trace contextRef="#ctx0" brushRef="#br4" timeOffset="251.0001">20288 16074 74 0,'-1'15'40'15,"1"-15"0"-15,16 10-2 16,7-17-35-16,13-2 0 15,5-8 0-15,8-2-1 16,5-8 0-16,3-1 0 16,-5-3-1-16,-4 1-1 15,-9 1 1-15,-10 6-1 16,-9 3 0-16,-14 6-1 15,-6 14 1-15,-20-13 0 16,-5 18-1-16,-5 7 1 16,-6 6 0-16,-1 8 0 15,0 4 0-15,4 3 1 0,8 3-1 16,9-2 0-16,12-1 1 15,11-9-2-15,14-4-1 16,9-9-1-16,13-1-3 16,0-18-5-16,18 11-24 15,-13-18-5-15,8 7-1 16,-10-13 1-16</inkml:trace>
  <inkml:trace contextRef="#ctx0" brushRef="#br4" timeOffset="252.0001">20940 15964 67 0,'-21'-2'39'15,"9"11"0"-15,-8-7 1 16,15 10-35-16,-5 4-2 0,8 12 0 16,-3-2-1-16,5 9 0 15,0-1-1-15,2 1 1 16,1-2-1-16,1-5 1 15,-2-7-1-15,2-10 0 16,-4-11 0-16,14-1 0 16,-7-18 0-16,2-6-1 15,0-7 1-15,4-4-1 16,-2-5 0-16,-2-1 0 15,1 0 1-15,-2 3-1 16,2 6 0-16,-2 6 0 16,3 6-1-16,2 0-2 15,10 12-1-15,0-4-7 0,20 19-12 16,-9-11-18-16,13 9 1 15,-5-7-2-15,11 9 1 16</inkml:trace>
  <inkml:trace contextRef="#ctx0" brushRef="#br4" timeOffset="253.0001">21151 16070 74 0,'15'19'41'0,"2"-23"-2"16,19 8 0-16,1-15-36 16,7 1 0-16,4-6-1 15,-1-5-2-15,-1-4 1 0,-6 0 0 16,-7 1-1-16,-10 2 0 15,-8 3 0-15,-13 3 0 16,-9 3 1-16,-9 8-1 16,-11 8 0-16,-5 8 1 15,-5 4-1-15,0 9 1 16,-1 5-1-16,0 3 1 15,11 3-1-15,7 0 0 16,11-5-1-16,13-5-1 16,16-5-4-16,3-17-8 15,28 5-25-15,-7-15-2 16,19 4 0-16,-3-19 1 0</inkml:trace>
  <inkml:trace contextRef="#ctx0" brushRef="#br4" timeOffset="254.0001">21947 15983 61 0,'-35'-12'38'15,"6"16"0"-15,-14-9 1 16,7 10-32-16,-15 3-3 16,7 7 0-16,3 3-2 15,1 9 1-15,8 0 0 16,4 4-1-16,11-1 0 15,11-1 1-15,12-9-2 16,13-9 0-16,13-13 0 16,13-15-1-16,9-10 0 15,8-12 0-15,4-9 0 0,-1-7-1 16,-5-1 2-16,-7-2-2 15,-11 5 1-15,-13 2-1 16,-12 10 1-16,-11 6-1 16,-11 15 1-16,-7 12 0 15,-7 16-1-15,-2 15 1 16,0 16-1-16,3 10-1 15,6 14-3-15,1-9-7 16,22 16-24-16,-4-20-3 16,24 3-2-16,1-23 0 15</inkml:trace>
  <inkml:trace contextRef="#ctx0" brushRef="#br4" timeOffset="255.0001">22794 15985 65 0,'0'0'40'0,"-17"-2"-2"16,7 14 1-16,-11 7-36 16,0 8-1-16,-3 10-1 15,0 4-1-15,0 5 0 16,4-1-1-16,6-1-2 15,2-14-6-15,23 1-29 16,-11-31-1-16,30 7 0 16,-7-32 1-16</inkml:trace>
  <inkml:trace contextRef="#ctx0" brushRef="#br4" timeOffset="256">22860 15709 69 0,'-26'-41'39'15,"-7"-9"-4"-15,8 9-3 16,4 8-68-16,10-8 0 15,14 9-4-15,4-6 2 16</inkml:trace>
  <inkml:trace contextRef="#ctx0" brushRef="#br4" timeOffset="257">23345 15344 71 0,'5'53'41'0,"-19"0"-2"15,2 18 0-15,-12 1-35 16,1 4-4-16,0 5 0 15,-2-1 0-15,1 5-1 16,0-8-1-16,7-5-3 16,1-20-7-16,11 3-26 15,-4-25-1-15,14-4 0 16,-5-26 0-16</inkml:trace>
  <inkml:trace contextRef="#ctx0" brushRef="#br4" timeOffset="258">23131 15977 85 0,'-20'-27'40'0,"14"16"0"15,-2-12-11-15,8 23-25 16,24-15-2-16,9 8-2 16,16 2-4-16,7-14-10 15,21 13-26-15,-3-11 1 16,13 12-2-16,-6-5 0 15</inkml:trace>
  <inkml:trace contextRef="#ctx0" brushRef="#br4" timeOffset="259">24063 16243 80 0,'-30'31'39'0,"5"-8"-7"16,5-21-31-16,-10-16-40 15,24-5-3-15,1-19 0 0</inkml:trace>
  <inkml:trace contextRef="#ctx0" brushRef="#br3" timeOffset="260">11884 11890 78 0,'0'0'39'0,"-11"-13"-2"16,3 26 1-16,-6 2-33 15,4 10-1-15,1 10-2 16,2 10 0-16,-1 12-1 16,3 6 0-16,4 4-2 15,2 7 1-15,1 2-3 0,-2-6-2 16,8 4-22-16,-8-15-11 15,3-5 1-15,-6-16-2 16</inkml:trace>
  <inkml:trace contextRef="#ctx0" brushRef="#br3" timeOffset="261">11693 12451 76 0,'-15'-17'40'15,"-6"5"-1"-15,21 12 1 16,-25-3-25-16,25 3-13 15,0 0 0-15,15 0-1 16,9-4 0-16,5-3-1 0,10 0 0 16,6-3 0-16,6-1 0 15,2-1 0-15,1 1 0 16,-3 3-1-16,-7 5 1 15,-6 3-1-15,-7 2 1 16,-10 4 0-16,-11 4 0 16,-7 5 1-16,-7 2-1 15,-6 3 2-15,-4 3-2 16,2 5 2-16,-2-1-1 15,5 2 0-15,7-2 0 16,9-4-1-16,10-6 1 16,13-5-1-16,10-14 0 15,5-8 0-15,5-8 0 16,3-7 1-16,-8-2-1 15,-9-4 0-15,-15 2-2 0,-16 1 0 16,-14 13-5-16,-22-8-12 16,5 17-20-16,-20-5-1 15,14 7 0-15,-3-6 0 16</inkml:trace>
  <inkml:trace contextRef="#ctx0" brushRef="#br3" timeOffset="262">12866 11634 83 0,'-8'16'41'0,"-11"10"-2"16,7 17-1-16,-13 5-33 15,7 19-1-15,-3 9 0 16,6 7-1-16,0 3 1 15,1 4-2-15,2-8 0 16,5-2 1-16,3-11-2 16,4-12 0-16,1-14 0 15,2-9-1-15,2-19 0 16,-5-15 1-16,15-7 0 15,-6-16-2-15,1-11 2 0,-1-6-1 16,3-8 1-16,-2-2-1 16,4 2 1-16,1 3-2 15,3 9 1-15,4 6 0 16,5 9 0-16,4 12-1 15,4 12 1-15,2 9 0 16,-2 8 0-16,-1 7 0 16,-6 6 0-16,-5 7 1 15,-12 2-2-15,-12 3 2 16,-13 1-2-16,-14-2-1 15,-9-1 0-15,-10-7-2 16,-1-6-2-16,-5-22-11 16,23 2-23-16,-6-22-1 15,22-3 0-15,9-15 1 0</inkml:trace>
  <inkml:trace contextRef="#ctx0" brushRef="#br3" timeOffset="263">13215 12357 92 0,'-4'25'41'0,"-6"-11"-1"16,10 7 1-16,-8-11-36 15,17 1-2-15,7-8 0 16,5-3 0-16,6-7-2 15,3-3 0-15,0-7 0 16,0-5 0-16,-4-6 0 0,-9 0-1 16,-7-3 0-16,-10 4 1 15,-7 2-1-15,-9 8 0 16,-9 9 1-16,-3 12-1 15,-6 16 0-15,-2 13 2 16,-1 20-2-16,3 5 1 16,0 9 0-16,11-1-1 15,11-5 0-15,18-15-1 16,22-12-6-16,15-35-11 15,42-8-17-15,9-30-8 16,26-15 0-16,13-23-3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3:49:08.71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1188 1248 66 0,'0'0'37'0,"16"-59"0"16,-16 59-1-16,15-55-20 16,-15 55-9-16,0 0-3 15,6-65-2-15,-6 65 0 16,0 0 1-16,0 0-1 15,-28 22 2-15,10 40-2 16,4 19 0-16,1 13-1 16,-9-11 3-16,13 15-4 15,11 0-1-15,9-11 1 16,12-22-2-16,12-20 2 15,3-24 0-15,11-19 0 16,6-24 0-16,4-23 0 16,5-18 2-16,-64 63-1 15,69-83 0-15,-37 34 1 16,4-5-2-16,-4-3 1 0,4-1-1 15,-6 2 2-15,-1-2-1 16,-3 10 0-16,-3-7 1 16,-23 55-1-16,29-81 0 15,-29 81 1-15,0 0 0 16,17-28-1-16,-9 67 0 15,-9 32-1-15,2 31-1 16,-14-5-2-16,12 9-3 16,17-3-17-16,5-30-17 15,19-26 0-15,0-23 0 16,17-11-1-16</inkml:trace>
  <inkml:trace contextRef="#ctx0" brushRef="#br0" timeOffset="1">2472 1371 109 0,'0'0'39'0,"-22"-48"3"15,-7 49-5-15,-8 13-35 16,-6 10 1-16,-1 10-1 15,11 0 0-15,9 2-1 16,14-5 0-16,12-8-2 16,8-5 0-16,10-6 1 15,7-4-1-15,5-5 0 16,3 1 0-16,0-3 1 15,-3 5 0-15,-6 3 0 0,-8 8-1 16,-13 5 1-16,-10 9 0 16,-10 7-1-16,-8 4-1 15,-5 1 0-15,-6-5-4 16,12-2-20-16,-4-16-12 15,17-8 0-15,5-23-2 16,21-8 1-16</inkml:trace>
  <inkml:trace contextRef="#ctx0" brushRef="#br0" timeOffset="2">2710 1544 99 0,'-5'23'38'0,"-4"-4"1"16,13-3 0-16,-1-5-35 15,18-15-2-15,11-10 0 16,8-12-1-16,8-7 2 16,-48 33-2-16,52-42 1 15,-52 42-1-15,53-48 2 16,-53 48-2-16,43-48 1 15,-43 48-1-15,0 0 0 16,26-57 1-16,-26 57-1 16,-16-14 0-16,-21 23-1 15,-7 17 1-15,-11 10-2 16,-3 14 2-16,4 9-2 15,20 3 0-15,29-13-2 0,15-10-1 16,22-5-10-16,7-17-24 16,21-5-3-16,2-14 1 15,16-7-1-15</inkml:trace>
  <inkml:trace contextRef="#ctx0" brushRef="#br0" timeOffset="3">3486 1373 93 0,'-18'-51'41'16,"-17"44"1"-16,-5 14-2 16,-7 12-21-16,4 13-16 15,8 5-2-15,14 3 0 16,16-12-1-16,25-7 1 0,16-9-1 15,8-5 0-15,8-4 0 16,3-2 0-16,-2 0 0 16,-2-1 1-16,-12 5-1 15,-7 5 1-15,-17 4-1 16,-10 6 1-16,-12 5-1 15,-13 3 0-15,-6 3 0 16,-4 0 0-16,-3 0-2 16,-2-2-1-16,8-4-4 15,-9-11-31-15,23 1-3 16,-2-11 0-16,15-4 0 15</inkml:trace>
  <inkml:trace contextRef="#ctx0" brushRef="#br0" timeOffset="4">4615 1372 88 0,'1'-10'36'0,"-1"10"1"16,0 0 0-16,-14 15-32 15,2 11 0-15,-7 8 0 16,4 6-1-16,-2 3-2 16,5 5 1-16,5-3-1 0,8-2 0 15,8-12 0-15,11-10-1 16,8-11 0-16,9-11 0 15,3-12 0-15,5-9 0 16,0-8 0-16,-6-6-1 16,-8-2 1-16,-11-2 0 15,-12-2-1-15,-15 4 0 16,7 38 0-16,0 0-2 15,-31-51 2-15,31 51-1 16,-41-34-1-16,11 23 0 16,8 15-6-16,-3 5-28 15,22 15-3-15,4 1 1 16,24 9-2-16</inkml:trace>
  <inkml:trace contextRef="#ctx0" brushRef="#br0" timeOffset="5">5728 942 116 0,'0'0'40'0,"0"0"1"16,-78-54-3-16,78 54-36 15,-74 13-1-15,49 10-1 16,-51 44 0-16,1 27 0 0,10 26 0 15,10 8-1-15,3-20-1 16,27 7-7-16,12-24-28 16,35-35-2-16,-1-19 0 15,8-15 0-15</inkml:trace>
  <inkml:trace contextRef="#ctx0" brushRef="#br0" timeOffset="6">5178 1490 122 0,'-11'-7'40'15,"11"7"1"-15,0 0-1 16,25-16-37-16,8 3-2 16,17-1-4-16,-50 14-26 0,72-29-8 15,-23 17-3-15,10-3 1 16,-1-3-3-16</inkml:trace>
  <inkml:trace contextRef="#ctx0" brushRef="#br0" timeOffset="7">6852 1168 85 0,'0'0'38'16,"-64"-69"0"-16,64 69 0 15,0 0-17-15,-52-50-18 16,52 50-2-16,0 0 1 15,0 0 1-15,0 0-1 16,-45 27 1-16,38 31 0 16,-1 12-2-16,11 16 1 0,-15-10-1 15,9 11 0 1,-4-5-1-16,7-8 0 0,2-34-1 15,3-10 1-15,0-15 0 16,-5-15 0-16,19-12 0 16,-8-13 0-16,-2-11 1 15,0-11-1-15,-9 47 1 16,10-60 0-16,-10 60-1 15,4-81 0-15,-4 81 1 16,13-91-2-16,-13 91 2 16,8-92-2-16,-8 92 1 15,15-93-1-15,-15 93 2 16,16-85-2-16,-16 85 1 15,34-64 0-15,-34 64 0 16,0 0-1-16,66-58 1 0,-66 58 1 16,51-1-1-16,-51 1 2 15,0 0-1-15,64 54 0 16,-64-54-1-16,25 57 2 15,-25-57-1-15,9 60 0 16,-31-15-1-16,10 10 0 16,-15-11 0-16,-8-7 0 15,-4-10 0-15,4-15-1 16,20 3 0-16,18 5 1 15,10 0-1-15,6 6 1 16,7 4 0-16,9 3 0 16,5 2 0-16,1-3 0 15,7 0-2-15,-5-8-2 16,10 1-20-16,-13-14-14 0,13 0-2 15,-13-13-1-15,5-1 0 16</inkml:trace>
  <inkml:trace contextRef="#ctx0" brushRef="#br0" timeOffset="8">7471 1400 114 0,'5'20'39'0,"-3"-3"1"15,13 6-2-15,11-15-36 16,9-3 0-16,9-8 0 16,10-6 0-16,-54 9 0 0,61-21-1 15,-61 21 1-15,62-32 0 16,-62 32-1-16,57-40 0 15,-57 40 1-15,32-48-1 16,-32 48 0-16,0 0 0 16,1-53 1-16,-1 53-2 15,-50-18 0-15,-2 22 0 16,-16 18 0-16,2 19 0 15,-5 11 0-15,21 12 0 16,20 0 0-16,32-9 0 16,26-17 0-16,16-22-28 15,35-5-12-15,2-18-3 16,28-7 0-16,-2-10-1 15</inkml:trace>
  <inkml:trace contextRef="#ctx0" brushRef="#br0" timeOffset="9">8846 887 104 0,'-4'-59'40'0,"4"59"2"16,-23-96-3-16,23 96-36 15,-50-54 0-15,50 54-1 16,-73-2-1-16,73 2 1 15,-57 50-2-15,-18 42 1 16,10 30-1-16,13 32 0 16,12 12-2-16,13-24-1 15,27-11-11-15,15-38-25 16,21-43-1-16,-7-23 0 15,4-12 0-15</inkml:trace>
  <inkml:trace contextRef="#ctx0" brushRef="#br0" timeOffset="10">8271 1379 124 0,'0'0'40'0,"-45"-60"2"16,45 60-6-16,0 0-34 15,0 0-1-15,54-47 0 16,-54 47 0-16,59-16 0 16,-59 16 0-16,75-9 0 15,-75 9 0-15,87-2-1 16,-87 2 0-16,77 5 0 0,3 15 1 15,-22 8-2-15,-16 17 1 16,-24 8-1-16,-15 7 1 16,-16 2-1-16,3 3 1 15,0-19-2-15,0-8 2 16,6-10-1-16,4-13 1 15,0-15 0-15,19-4 0 16,-4-17 1-16,3-14-1 16,2-9 1-16,3-10-1 15,-23 54 1-15,23-60 0 16,-23 60 0-16,21-61 0 15,-21 61-1-15,22-54 0 16,-22 54 1-16,17-47-1 16,-17 47 0-16,0 0 0 0,0 0-1 15,59-58 1-15,-59 58 1 16,49-9-1-16,-49 9 0 15,55-5-1-15,-55 5 1 16,63 1 0-16,-63-1 0 16,64 1 0-16,-64-1 0 15,59 2 0-15,-59-2-1 16,47-3 1-16,-47 3 1 15,0 0-1-15,0 0 1 16,11 7-1-16,-30 7-1 16,-14 10 2-16,-21 11-2 15,0 10 2-15,-2 4-1 16,11 8 0-16,11-4-1 15,24-12 1-15,17-7 0 16,14-13 0-16,12-14 0 0,15-13 1 16,5-13-1-16,7-14 2 15,2-7-2-15,-62 40 0 16,58-52 0-16,-58 52 0 15,57-58 0-15,-57 58 0 16,38-61 0-16,-38 61 0 16,0 0 0-16,45-72 0 15,-52 62 0-15,-8 15 0 16,-2 18 0-16,-3 12 0 15,1 14-7-15,9 0-6 16,27 1-26-16,6-17-3 16,32-4 1-16,1-17-1 0</inkml:trace>
  <inkml:trace contextRef="#ctx0" brushRef="#br0" timeOffset="11">10155 1294 117 0,'-48'0'42'0,"-19"10"0"16,1 18 0-16,-9 5-40 16,14 15 1-16,8 13-3 15,37-15 1-15,19-12-2 16,21-7 0-16,24-12-2 15,13-20-5-15,28-12-30 16,-4-19-2-16,-35 13-1 16,3-3 0-16</inkml:trace>
  <inkml:trace contextRef="#ctx0" brushRef="#br0" timeOffset="12">10625 933 114 0,'0'0'42'15,"0"0"-1"-15,16-66 2 16,-16 66-39-16,-7 13 0 15,-24 34-3-15,-2 41-1 16,-5 32-1-16,3 15-2 16,5-27-5-16,8-8-31 15,23-20-3-15,-1-40 1 16,11-10-2-16</inkml:trace>
  <inkml:trace contextRef="#ctx0" brushRef="#br0" timeOffset="13">10385 1394 125 0,'-35'-55'42'0,"35"55"2"16,0 0 0-16,0 0-44 15,2-51 0-15,-2 51 0 16,0 0 0-16,58-30 0 15,-58 30 0-15,69-14 0 16,-69 14 0-16,91-11 0 16,-91 11 0-16,89-15 0 0,-89 15 0 15,84-13 0-15,-84 13 0 16,66 3 0-16,-14 9 0 15,-27 10 0-15,-18 17 0 16,-26 10 0-16,-5 7 0 16,-1 2-7-16,6-5-3 15,33-22-28-15,-8-16-4 16,20-8 1-16,-4-20-3 15</inkml:trace>
  <inkml:trace contextRef="#ctx0" brushRef="#br0" timeOffset="14">10977 1105 108 0,'0'0'29'0,"-38"-78"-27"0,38 78-2 16,-51-65-38-16,51 65-4 15</inkml:trace>
  <inkml:trace contextRef="#ctx0" brushRef="#br0" timeOffset="15">11540 1280 94 0,'0'0'39'0,"-61"-14"2"15,24 26-1-15,-3 10-29 16,-8 8-6-16,6 12 0 16,2 12-2-16,0 2 0 15,6-4-1-15,22-7 0 16,14-11-2-16,13-10 1 15,14-9-2-15,11-10 1 16,11-12-1-16,4-9 1 16,1-9-1-16,0-9 0 0,-7-3 1 15,-14-3-1-15,-35 40 1 16,0 0-1-16,26-67 2 15,-26 67-1-15,0 0 2 16,0-56-2-16,0 56 1 16,0 0-1-16,0 0 1 15,-14-60 0-15,14 60-1 16,0 0 1-16,0 0 0 15,0 0 0-15,48-45 1 16,-48 45-1-16,0 0 0 16,32-3 1-16,15 10-2 15,7 11 0-15,-10 1 0 16,-6 10 0-16,-28 7 0 0,-10 9 0 15,-17-4 0-15,-4 0 0 16,2-7 0-16,2-5 0 16,12-11 0-16,5-18 0 15,22 7 0-15,3-22 0 16,7-9 0-16,7-9 0 15,4-5 0-15,-1-5 0 16,-42 43 0-16,0 0 0 16,61-54 0-16,-45 36 0 15,10 1 0-15,-7 13 0 16,-10 15 0-16,-5 12 0 15,-5 13 0-15,-4 7 0 16,7 4 0-16,3-3-14 16,25-6-13-16,-3-9-14 15,21-9-4-15,3-10 0 0,19-5 2 16</inkml:trace>
  <inkml:trace contextRef="#ctx0" brushRef="#br0" timeOffset="16">12641 1609 124 0,'-36'2'43'15,"5"3"-2"-15,-4-7-13 16,3-7-65-16,13 0-5 16,2-5-2-16,17 14-2 15</inkml:trace>
  <inkml:trace contextRef="#ctx0" brushRef="#br1" timeOffset="17">12185 2006 65 0,'0'0'34'0,"-12"-6"-1"16,12 6 0-16,-23-7-23 16,12 8-4-16,-11-5-2 15,1 7 0-15,-7-2-1 16,-2 1 0-16,-7 2-1 15,-4-1 0-15,-3 2 0 16,-2-2 0-16,-7-1 0 0,-3 0-1 16,-10 0 0-16,-5-1 0 15,-4 1-1-15,-5 2 1 16,-6-1-1-16,-5 3 0 15,-8 1 0-15,-5 1 0 16,-5-1 0-16,-3 4 0 16,-4-1 0-16,-6 2 0 15,-4 0 1-15,-5-2-2 16,-2 2 1-16,-1-2 0 15,0 3 0-15,-2-5-1 16,-7 5 2-16,0-3-2 16,1 2 1-16,1-1 0 15,2-2 0-15,-4-2 1 16,1-1-1-16,-1-1 0 15,3-5 1-15,2 0 0 0,-4-4-1 16,-3 1 1-16,0-2-1 16,-4 0 1-16,-5 3 0 15,-5 2-1-15,-5 1 0 16,-7 0 1-16,0 5-1 15,-6-2 0-15,-3 0 1 16,1 0-2-16,1-2 1 16,2-1 0-16,-2-2-1 15,6-1 1-15,1-2-1 16,3 1 1-16,-1-1-1 15,1 3 0-15,-1-2 1 16,7 3-1-16,-6 1 0 16,1 0 0-16,2 1 1 15,2 0 0-15,4-1 0 0,1-2 0 16,-2-1 0-16,5 1 1 15,3-2 0-15,3 2 0 16,-2-3 0-16,-1 4 0 16,3 0 1-16,1 2-1 15,-1 4 0-15,1 0 0 16,-1 5-1-16,5 0 1 15,8-1 0-15,9-2 0 16,13-4-1-16,12-5 0 16,22-7-4-16,11-19-14 15,28 2-19-15,5-9 0 16,17 8-3-16,-2-3 1 15</inkml:trace>
  <inkml:trace contextRef="#ctx0" brushRef="#br2" timeOffset="18">1159 3041 96 0,'12'-8'36'16,"-11"-4"0"-16,-1 12-1 15,-5 11-32-15,2 5 0 16,-4 10 0-16,-1 13 0 16,-4 15-1-16,2 14-1 15,-1 12-1-15,0 9 1 16,-1 7-1-16,3 3-1 15,-1-6-2-15,3-10-1 16,12-3-8-16,-9-29-23 16,20-13-1-16,-4-23 0 15,13-11-1-15</inkml:trace>
  <inkml:trace contextRef="#ctx0" brushRef="#br2" timeOffset="19">1178 3623 98 0,'-19'6'38'15,"19"-6"-1"-15,0 0 0 16,34-1-32-16,-4-15-4 16,12-10 0-16,18-6-7 15,-5-23-19-15,21 3-12 16,-9-13 2-16,8 4-3 15,-14-9 1-15</inkml:trace>
  <inkml:trace contextRef="#ctx0" brushRef="#br2" timeOffset="20">1721 2975 105 0,'-32'19'37'0,"7"20"2"16,-6 0-2-16,11 17-33 16,-1 10-1-16,5 10-2 15,2 6 0-15,3 5 0 16,4-1-2-16,1-3-1 15,10-1-2-15,-1-20-2 16,14 1-11-16,-4-26-19 16,18-8-1-16,-1-24 1 15,16-10-2-15</inkml:trace>
  <inkml:trace contextRef="#ctx0" brushRef="#br2" timeOffset="21">2029 3444 102 0,'-21'0'37'16,"4"26"0"-16,-11 5 0 15,10 10-32-15,-9 8 0 16,6 6-2-16,3-2 0 16,7 4-1-16,9-9 1 15,9-6-1-15,10-13-1 16,12-10 0-16,11-17 0 15,6-13-1-15,6-13 0 16,5-12-1-16,-2-12 1 16,-1-5 0-16,-7-5 0 0,-6 3 0 15,-9 4-1-15,-10 7 2 16,-8 12-1-16,-6 11 1 15,-8 21-1-15,-13 6-1 16,-2 18 1-16,-2 9-3 16,1 16 1-16,1-3-4 15,9 10-2-15,-2-15-16 16,19 6-14-16,6-20 0 15,13-7-1-15,4-16 2 16</inkml:trace>
  <inkml:trace contextRef="#ctx0" brushRef="#br2" timeOffset="22">2753 3478 95 0,'-7'14'37'0,"-12"1"1"15,5 18 0-15,-8-3-29 16,5 14-4-16,-1 0-1 15,4 2-1-15,4-8 0 16,6-1-1-16,5-11-1 16,7-12 0-16,6-10-1 15,5-14 1-15,4-9-1 16,1-10 0-16,4-9 0 15,-5-8 1-15,-2-1-1 16,-2-4 0-16,-7 2 1 16,-4 6-1-16,-4 2 0 15,-2 10 1-15,-1 5-1 0,-1 11 1 16,0 15 0-16,0 0-1 15,5 17 1-15,2 6 0 16,0 3-1-16,6 6 0 16,3 1 0-16,2-4-1 15,7-5 2-15,0-5-2 16,4-11 0-16,4-7 1 15,-2-10 0-15,1-6 1 16,0-9-1-16,-2-4 1 16,-4-2 0-16,-4-3 0 15,0 2 0-15,-3 4-1 16,-4 5 0-16,-1 10 0 15,-14 12 0-15,16 6 0 16,-11 15-1-16,-2 6-1 16,2 11-1-16,0 3-2 0,7 6-2 15,2-15-12-15,19 11-15 16,-6-21-6-16,19 1 1 15,-6-18 0-15</inkml:trace>
  <inkml:trace contextRef="#ctx0" brushRef="#br2" timeOffset="23">3755 3494 103 0,'0'0'39'0,"-29"-21"0"16,13 19 0-16,-2-5-34 15,-2 8 0-15,-8 5-2 0,4 12 0 16,-5 7 0-16,3 9 0 15,2 5-1-15,2 6-1 16,5 2 0-16,7-4 0 16,6-2 0-16,8-10-1 15,6-9 0-15,8-8 1 16,4-14-1-16,4-10 0 15,1-9 0-15,3-10-1 16,-1-9 1-16,-1-6 0 16,-1-6-1-16,-3 1 1 15,-3 0-1-15,-5 9 2 16,-2 4-1-16,-3 11 0 15,-7 11 0-15,-4 14 0 16,0 9 0-16,-4 16-1 16,-1 10 0-16,-2 6-2 15,4 7 0-15,-3 1-3 0,9 5-3 16,-4-21-17-16,20 10-13 15,-5-22-1-15,11-2 0 16,0-19 1-16</inkml:trace>
  <inkml:trace contextRef="#ctx0" brushRef="#br2" timeOffset="24">4056 3568 78 0,'0'0'39'0,"0"0"1"15,-11 21 0-15,0-12-13 16,2 16-22-16,3-1-1 15,1 9-1-15,1 2 0 0,2 0-1 16,1 1 0-16,-1-5-2 16,1-5 1-16,5-5 0 15,-4-21-1-15,17 8 1 16,-3-23-1-16,6-11 1 15,1-13-1-15,3-8 2 16,4-4-2-16,-3-6 1 16,1 1-1-16,-3 6 0 15,0 7 0-15,-4 11 1 16,-4 12-1-16,-3 17 0 15,-1 14 1-15,-5 17-2 16,-1 10 1-16,1 8-1 16,3 7-2-16,4-3-6 15,16 10-12-15,-8-27-11 0,22 7-10 16,1-23 0-16,15-3-2 15,0-15 2-15</inkml:trace>
  <inkml:trace contextRef="#ctx0" brushRef="#br2" timeOffset="25">5121 3410 104 0,'-16'-11'39'0,"4"15"1"16,-9-6-1-16,6 17-33 15,-10-2-4-15,0 7 0 16,-5 4-1-16,1 4 0 15,0 0 0-15,5 0-1 0,6-2 1 16,8-8-1-16,14-5 1 16,12-6-1-16,15-9 1 15,10-5-1-15,10-4 0 16,2 2 1-16,3 0-2 15,-4 3 3-15,-9 6-2 16,-9 7 1-16,-15 13 0 16,-13 6-1-16,-17 9 1 15,-7 4-2-15,-9 2 2 16,-4 3-2-16,-2-3 0 15,0-10-2-15,5-2-1 16,3-16-6-16,16 6-23 16,-4-25-7-16,13 6-1 15,3-31 0-15</inkml:trace>
  <inkml:trace contextRef="#ctx0" brushRef="#br2" timeOffset="26">6350 3474 83 0,'0'0'35'0,"5"-24"0"15,-5 24 2-15,-1-12-31 16,1 12 0-16,0 0 0 16,-17 28-1-16,3-2 0 15,2 6-2-15,-5 5 0 16,6 3-2-16,-2-1 2 15,7 2-3-15,6-10 3 0,8-7-3 16,11-10 2-16,8-7-2 16,9-13 2-16,6-8-1 15,4-10 0-15,3-4 0 16,-2-8 0-16,0 0 1 15,-5-2-1-15,-8 3 0 16,-7 4 0-16,-6 9 0 16,-6 4-1-16,-15 18 0 15,11-8 0-15,-16 19 0 16,-5 11 0-16,-4 7-1 15,-1 11 0-15,0 2-1 16,4 7-2-16,3-4-2 16,14 3-3-16,-4-22-22 0,31 2-9 15,0-24 2-15,22-1-1 16</inkml:trace>
  <inkml:trace contextRef="#ctx0" brushRef="#br2" timeOffset="27">7293 3333 111 0,'-22'8'38'0,"-15"-1"0"16,7 19 0-16,-7-1-35 15,2 10 0-15,-2-1 0 16,11 5-2-16,3-5 1 15,13-1-1-15,10-8 0 0,15-5-1 16,13-8 0-16,10-8-1 16,8-1 1-16,4-4-1 15,1 0 1-15,-7 0-1 16,-6 5 1-16,-11 6-1 15,-13 8 0-15,-13 5 1 16,-11 6-1-16,-11 7 0 16,-7-1 0-16,-2 0 0 15,0-2-2-15,-3-11-5 16,23 5-20-16,-5-26-10 15,15-1 0-15,12-24-1 16,20 1 0-16</inkml:trace>
  <inkml:trace contextRef="#ctx0" brushRef="#br2" timeOffset="28">7634 3578 105 0,'-3'24'37'0,"-4"-9"2"16,15 3-2-16,11-11-33 15,8-6 0-15,8-8-1 16,12-4 0-16,0-8-1 16,1-2 0-16,-2-5-1 15,-4-3 0-15,-12-4 0 16,-10 5 0-16,-12-1-1 15,-15 3 1-15,-12 5 0 16,-10 8-1-16,-11 9 1 16,-9 12 1-16,-3 11-1 0,-1 14-1 15,1 12 2-15,4 6-1 16,9 7 0-16,11 1-2 15,19-2 0-15,12-10-3 16,26-3-6-16,5-28-21 16,33 2-10-16,5-23 0 15,22-5-1-15,4-19 0 16</inkml:trace>
  <inkml:trace contextRef="#ctx0" brushRef="#br2" timeOffset="29">8899 3402 88 0,'13'-13'38'0,"-11"2"-1"16,-2 11 1-16,-2 23-23 16,-1 5-12-16,-7 9 0 15,0 8-1-15,-1 8 0 16,-1 7 0-16,1 1 0 0,0-3-1 15,4-9 0-15,3-8 1 16,2-10-1-16,5-10 0 16,-3-21 0-16,15-1 0 15,-3-18 0-15,2-12-1 16,0-9 1-16,0-6 1 15,0-11-2-15,-2-2 1 16,-2 2-1-16,-3 4 1 16,-2 5 0-16,-1 12-1 15,-3 6 1-15,4 8-1 16,4 8 0-16,5 7-1 15,6 5 0-15,8 0-2 16,11 5-2-16,6-9-5 16,23 13-21-16,-11-14-9 0,12 10 0 15,-10-8-2-15</inkml:trace>
  <inkml:trace contextRef="#ctx0" brushRef="#br2" timeOffset="30">9331 3602 104 0,'1'18'39'0,"-1"-18"0"16,28 4-1-16,9-14-37 15,3-4 1-15,11-4-1 16,2-5 1-16,3-6-1 0,-4 0 1 15,-8 0-1-15,-7-2 1 16,-12 4-1-16,-15 4 0 16,-13 4 1-16,-15 6-1 15,-13 10 1-15,-10 7-1 16,-7 9 1-16,-3 8-1 15,-3 8 0-15,7 6 0 16,8 7 0-16,7-1-1 16,16 1 0-16,16-4-2 15,19-5-1-15,14-10-3 16,31 5-14-16,3-26-17 15,32 2-5-15,5-16 0 16,20 1 0-16</inkml:trace>
  <inkml:trace contextRef="#ctx0" brushRef="#br2" timeOffset="31">11015 2872 80 0,'-9'-32'36'15,"-18"-6"2"-15,0 8-1 16,-22-6-23-16,5 17-10 15,-11 5 0-15,0 17-1 16,-6 19 1-16,5 19 0 16,-6 18-3-16,5 20 2 15,9 14-2-15,3 11 2 16,11 6-2-16,6 2-2 15,18-10-1-15,5-9-3 16,18 0-15-16,-2-31-19 16,17-5 1-16,-5-26-2 15,10-7-1-15</inkml:trace>
  <inkml:trace contextRef="#ctx0" brushRef="#br2" timeOffset="32">10281 3533 109 0,'-17'-4'40'16,"32"5"2"-16,0-15-3 16,10 1-37-16,15-4 0 15,10-3 0-15,6 0-1 16,0 0 1-16,-2 3-1 15,-2 4 0-15,-9 4 0 0,-6 6-1 16,-9 7 1-16,-10 7 0 16,-9 8-1-16,-7 6 0 15,-8 4 1-15,-5 5-1 16,0 2 0-16,-5-1-1 15,3 1 1-15,-2-7-1 16,5-5 1-16,4-7-1 16,6-17 1-16,0 0-1 15,17-1 0-15,0-16 1 16,4-10 0-16,6-7 0 15,-2-6 0-15,5-5 1 16,-2-1-1-16,-2 1 0 16,-7 4 0-16,1 4 1 15,-5 8-1-15,0 6 0 16,1 7 0-16,2 9 0 0,3 5 0 15,5 5 0-15,7 3 0 16,5 2 0-16,5 0 0 16,5 1 0-16,1-2 0 15,-1 0 1-15,-4-1-1 16,-7-2 0-16,-8 1 0 15,-9-4 0-15,-9 2 0 16,-11-3 0-16,-12 3 0 16,-9-1 0-16,-6 3 0 15,-10 4 1-15,-7 7-1 16,-4 5 0-16,-1 7 0 15,2 4 0-15,4 7 0 16,6 0 0-16,7 2 1 16,13-3-1-16,11-6 0 0,16-9 0 15,12-9 1-15,13-13-1 16,10-11 1-16,10-10 0 15,1-12-1-15,6-7 1 16,-6-7-1-16,-7-3 1 16,-7-2 0-16,-9 6-1 15,-11 6 1-15,-10 7-1 16,-11 12 1-16,-1 20-1 15,-22 1-1-15,0 20 1 16,1 12-1-16,0 6-1 16,5 7-1-16,7-1-1 15,15 2-2-15,6-13-6 16,30 5-12-16,-4-25-10 15,24 2-5-15,-1-23 0 0,10 1-1 16</inkml:trace>
  <inkml:trace contextRef="#ctx0" brushRef="#br2" timeOffset="33">11973 3305 115 0,'-38'2'40'16,"5"24"1"-16,-10-2-2 15,9 16-36-15,-3 7 1 16,8 3-2-16,9 0-1 16,13-3-1-16,16-9-1 15,16-12-2-15,20-9-2 16,13-24-8-16,27-1-17 15,-3-27-10-15,13-5 0 16,-9-25 0-16,5 1 1 0</inkml:trace>
  <inkml:trace contextRef="#ctx0" brushRef="#br2" timeOffset="34">12567 2849 108 0,'-31'7'40'0,"2"35"-1"16,-12 10 0-16,7 27-32 15,-5 5-5-15,7 11-2 16,3 2-1-16,8-6-2 15,11 2-3-15,-3-23-11 16,21 3-21-16,-8-25-2 16,12-8 2-16,-10-26-2 15</inkml:trace>
  <inkml:trace contextRef="#ctx0" brushRef="#br2" timeOffset="35">12242 3312 115 0,'0'0'40'0,"-23"11"1"15,27 10-1-15,1-5-37 16,17-7-1-16,13-6 0 16,11-6-1-16,6-5 0 15,5-2 0-15,-4-7 0 16,-2 3 0-16,-8-2 0 15,-11 5 0-15,-7 3-1 16,-10 9 1-16,-15-1 0 16,3 28-1-16,-12 0 0 0,-1 9-1 15,-4 3 1-15,1 6-2 16,1 3-2-16,4-8-2 15,8 2-6-15,-2-27-16 16,20 5-13-16,-6-29 1 16,17-3-1-16,-7-23 1 15</inkml:trace>
  <inkml:trace contextRef="#ctx0" brushRef="#br2" timeOffset="36">12658 3012 117 0,'-39'-12'29'16,"7"15"-19"-16,-2 1-10 0,24 6-40 15,-4-12-1-15,29 7 0 16</inkml:trace>
  <inkml:trace contextRef="#ctx0" brushRef="#br2" timeOffset="37">13239 3220 65 0,'2'-12'38'15,"-13"-5"0"-15,11 17 1 16,-35-8-13-16,13 22-18 15,-12 4-1-15,4 13-2 16,-7 3 0-16,8 7-2 16,3 1 0-16,9 4-2 15,12-7 0-15,13-2 0 16,11-11-1-16,17-10-1 15,8-7 0-15,9-11 1 16,2-9-1-16,-2-8 0 0,-2-6-1 16,-9-11 1-16,-8-1-2 15,-13-1 3-15,-9-2-2 16,-14 3 1-16,-8 4 1 15,-3 5 0-15,-9 7 1 16,1 6 0-16,1 6 0 16,4 9-1-16,4 2 2 15,12-2-1-15,11 18 0 16,6-10 0-16,12 0 0 15,8 2 0-15,4-2 0 16,5 4 0-16,2-2 0 16,-5 2 0-16,-6 1 0 15,-5 2 0-15,-10 4 0 0,-9 2-1 16,-10 2 1-16,-7 1-1 15,-7 1 0-15,-5 0 0 16,0-5 0-16,0 0 0 16,2-4 0-16,14-16 1 15,0 0-1-15,0 0 1 16,34-28-1-16,0 0 1 15,7-13 0-15,3 1 0 16,0-1 0-16,-2 1 0 16,-3 10 0-16,-8 8 1 15,-10 16-2-15,-7 13 0 16,-7 16 0-16,-7 9 0 15,-4 8 0-15,0 3-3 16,2 8-3-16,-2-8-5 0,16 14-9 16,-12-29-10-16,24 12-12 15,-6-18 0-15,19 3 0 16,0-14 2-16</inkml:trace>
  <inkml:trace contextRef="#ctx0" brushRef="#br2" timeOffset="38">15100 2821 74 0,'0'0'33'0,"0"0"0"0,0 0-7 15,0 0-20-15,1 15-1 16,1 12 0-16,-5 8-1 16,3 17 0-16,-6 10-1 15,5 16-1-15,-8 8-1 16,2 6 0-16,-1-2 0 15,0-2-2-15,4-8-3 16,-8-22-13-16,11-5-18 16,0-26 1-16,5-14-2 15,2-24 0-15</inkml:trace>
  <inkml:trace contextRef="#ctx0" brushRef="#br2" timeOffset="39">14901 3209 91 0,'-29'1'38'0,"17"13"0"16,-2-8 1-16,14-6-28 16,8 13-9-16,12-6 0 15,11-5 0-15,6 0-1 16,8-4 0-16,6-2 0 15,5-3 0-15,0 1-1 16,0-4 1-16,-4 1-1 16,-8 1 0-16,-7 0 0 15,-8 2 0-15,-7 0 0 16,-8 5 1-16,-14 1-1 15,0 0 0-15,0 0 0 16,-3 21 1-16,-7-1-1 0,-3 6 0 16,-1 9 0-16,0 4 0 15,1 5 0-15,5 3 0 16,3-3 1-16,9-6 0 15,5-7-1-15,10-9 2 16,4-12-1-16,4-11 0 16,8-11 0-16,2-15-1 15,-2-9 0-15,-4-5 0 16,-4-8 0-16,-11 3-2 15,-10-2 2-15,-12 7-2 16,-15 7 1-16,-6 11 0 16,-12 11-2-16,-1 18-3 15,-8-11-15-15,18 27-17 0,0-7-1 16,21 6 0-16,5-6-2 15</inkml:trace>
  <inkml:trace contextRef="#ctx0" brushRef="#br2" timeOffset="40">16539 2743 78 0,'0'0'37'16,"0"0"-1"-16,-7 25 4 16,-6 0-35-16,-4 14 1 15,-2 5-1-15,0 10 1 16,-2 4-3-16,3 9-1 15,1 1 1-15,5-1-1 16,2-2-1-16,5-4 1 16,2-4-1-16,6-7 0 15,1-10-1-15,3-10 1 0,4-11 0 16,1-9 0-16,4-15 0 15,2-9-1-15,2-8 1 16,4-8-1-16,-1-4 1 16,0-3 0-16,-1-1-1 15,-1 6 0-15,-6 3 0 16,-2 9 1-16,-3 11-1 15,-10 9 0-15,10 21 0 16,-9 4-1-16,0 12-1 16,0 3-1-16,4 10-1 15,4-7-5-15,17 10-20 16,-8-19-9-16,16 1 0 15,-3-20-1-15,12-1 2 16</inkml:trace>
  <inkml:trace contextRef="#ctx0" brushRef="#br2" timeOffset="41">16887 3343 96 0,'-16'5'36'0,"12"13"2"16,-2-8-3-16,17 7-32 15,0-4-2-15,10 2 1 16,7-3 0-16,6-4 0 16,3-9-1-16,3-3 0 15,1-7-1-15,-3-3 1 16,-7-8 0-16,-5-2-1 0,-10-6 1 15,-9 0-1-15,-10 0 1 16,-10 3 0-16,-10 6 0 16,-6 7 0-16,-8 10 0 15,-2 11 1-15,-3 12-1 16,1 11 0-16,5 9 0 15,6 5 0-15,11 5 0 16,11 0-1-16,14-4 0 16,15-11-2-16,17-5-2 15,13-22-5-15,29-4-25 16,-7-28-5-16,21-5-1 15,-7-25-1-15</inkml:trace>
  <inkml:trace contextRef="#ctx0" brushRef="#br2" timeOffset="42">17734 2709 105 0,'-33'29'40'0,"7"22"3"15,-10 1-4-15,6 16-35 16,4 7-1-16,6 8-3 15,2-1 0-15,9-2-2 16,4-4 0-16,5-8-3 16,14 1-6-16,-9-24-24 15,21-2-4-15,-7-22 0 16,14-4-1-16</inkml:trace>
  <inkml:trace contextRef="#ctx0" brushRef="#br2" timeOffset="43">17899 3223 99 0,'-14'16'38'0,"-1"3"1"16,6 20-1-16,-5-3-35 15,5 7 0-15,-5 5 0 16,4 1-1-16,-1 0 1 15,7-3-2-15,-3-7 1 16,5-6-2-16,2-8 1 16,4-10-1-16,-4-15 0 15,16-3 0-15,-4-14-1 0,0-8 1 16,4-11-1-16,-1-7 1 15,1-11-1-15,1-6 1 16,-1-1-1-16,2 5 1 16,-2 4 0-16,-1 6 0 15,-1 9 0-15,0 9 0 16,3 14 0-16,-1 9 0 15,3 10 0-15,1 8 0 16,1 5 0-16,1 8 0 16,-3 1-1-16,2 2 1 15,-8 6-1-15,-9 2 0 16,-8 1 0-16,-9-6 0 15,-8 3 0-15,-11-10 0 0,-6 1 1 16,-5-5 0-16,0-4 1 16,-1-4-1-16,4-2 1 15,7 0 0-15,5-1 1 16,4 7-1-16,5 5 0 15,6 9 0-15,2 12-1 16,-2 13 0-16,0 13 0 16,-6 5-1-16,4 11-5 15,-14-15-19-15,14 9-15 16,-4-18 1-16,13-11-2 15,3-26 1-15</inkml:trace>
  <inkml:trace contextRef="#ctx0" brushRef="#br2" timeOffset="44">18871 3203 87 0,'6'-19'37'15,"-6"19"1"-15,-3-12-1 16,-7 24-30-16,-8 1-1 15,2 13-1-15,-5 5-1 16,1 11-1-16,0 3 0 16,3 4-1-16,1 1 1 15,6-2-2-15,7-6 1 16,8-6-1-16,7-13 0 15,12-13 0-15,6-12-1 16,10-11 0-16,5-12 0 16,4-10 0-16,-1-9 0 15,-4-3 1-15,-4-8-1 16,-3 3 0-16,-9 6 1 15,-7 3-1-15,-6 11 0 0,-4 6 0 16,-6 12 0-16,-5 14 0 16,-5 17 0-16,-4 10 0 15,1 7-1-15,-1 9 1 16,2 6-3-16,0 2-1 15,10 7-7-15,-6-21-18 16,26 8-11-16,-3-18 0 16,15-3-2-16,0-19 2 15</inkml:trace>
  <inkml:trace contextRef="#ctx0" brushRef="#br2" timeOffset="45">19713 3090 82 0,'-26'11'42'0,"-17"3"-1"16,5 20 0-16,-11-5-15 16,7 13-24-16,8-2 0 15,6 0 0-15,12-2-2 16,11-3 0-16,13-9 0 15,14-6 0-15,10-8 0 16,10-5 0-16,-1-5 0 16,3-2 0-16,-8-2 0 15,-4-2 0-15,-8 3 0 16,-10 3 0-16,-14-2 0 15,-2 15 0-15,-15 0 0 16,-7 7 0-16,-4 2 0 0,-7 4-1 16,-1 4-1-16,0-6-4 15,17 12-13-15,-7-20-20 16,25 2-3-16,1-20 2 15,29 3-3-15</inkml:trace>
  <inkml:trace contextRef="#ctx0" brushRef="#br2" timeOffset="46">20085 3631 117 0,'-32'14'40'0,"2"-13"-1"0,15 8-22 16,15-9-57-16,-5-18-5 16,6 0 3-16,10 5-2 15</inkml:trace>
  <inkml:trace contextRef="#ctx0" brushRef="#br2" timeOffset="47">20836 2905 89 0,'10'-11'36'0,"-10"11"1"16,2 11 0-16,-13 13-32 15,-2 16-1-15,-5 12-1 16,-1 13-1-16,-3 10-1 15,3 7 0-15,-1 2 0 16,6-5-2-16,7-1-3 16,1-20-8-16,17 0-25 15,-2-22 0-15,9-7 0 0,1-24-2 16</inkml:trace>
  <inkml:trace contextRef="#ctx0" brushRef="#br2" timeOffset="48">20779 2945 108 0,'-17'-6'40'16,"-3"1"1"-16,20 5-2 15,-11 13-37-15,21-9-1 16,14-3-1-16,14-2-2 15,15 2 0-15,7-4-3 16,12 7-4-16,-10-10-27 16,14 13-3-16,-12-7 1 0,-2 13-2 15</inkml:trace>
  <inkml:trace contextRef="#ctx0" brushRef="#br2" timeOffset="49">20845 3333 100 0,'-26'18'36'16,"20"3"2"-16,6-21-2 16,21 9-36-16,15-10-1 15,11-5 0-15,14 0-3 16,5-10-2-16,10 7-2 15,-4-13-1-15,6 13 0 0,-16-13-2 16,-1 17 2-16,-23-10 4 16,-6 10 2-16,-16 2 4 15,-16 3 4-15,0 0 2 16,-26 9 3-16,4 10 1 15,-17-8-1-15,5 17 0 16,-14-8-2-16,12 13-1 16,-6-2-1-16,10 4-2 15,7 0 0-15,15-2-2 16,11-2 1-16,13-4-3 15,15-7 1-15,10-5-1 16,9-8 0-16,4-10 0 16,2-8-2-16,-6-7 2 15,-2-6-2-15,-11-7 1 0,-11-5 0 16,-10-3 1-16,-9-3-1 15,-9-2 1-15,-10 3 0 16,-3 5 0-16,-6 3 1 16,0 7 0-16,1 8-1 15,3 7 1-15,8 8 0 16,11 3 0-16,1 14-1 15,16-1 1-15,6 1 0 16,6 5-1-16,6 4 1 16,6-1-1-16,-3 7 1 15,-1 2-1-15,-8 5 1 16,-8 4-1-16,-9 4 1 15,-10-2-1-15,-8 0 1 16,-9-4-1-16,0-5 1 16,-5-5 0-16,4-6-1 0,1-13 1 15,15-9-1-15,-10-7 1 16,15-12-1-16,9-4 1 15,5-8-1-15,5-4 1 16,6-3-1-16,6-2 1 16,6-2-1-16,3 4 1 15,6 0-2-15,5 1-3 16,14 14-12-16,-10-17-18 15,19 20-7-15,-7-9-1 16,5 15 0-16</inkml:trace>
  <inkml:trace contextRef="#ctx0" brushRef="#br2" timeOffset="50">1268 5141 93 0,'0'0'37'0,"0"0"0"16,21 14 0-16,1-14-34 15,13 0-1-15,5-3-1 16,11-1 1-16,6-3-2 16,1-4 2-16,2-5-2 15,-1-2 1-15,-5-6-1 16,-8-3 2-16,-11-3-2 15,-13-2 1-15,-15-3 1 16,-11 4-1-16,-16 1 0 16,-13 6 0-16,-9 9 0 15,-8 11 0-15,-9 11 1 16,0 18-1-16,-5 13 1 15,1 10-1-15,4 11 1 0,10 5-1 16,10 3 1-16,15 0-2 16,19-8 2-16,17-11-2 15,27-16-1-15,25-17-2 16,31-14-2-16,17-27-8 15,31 2-24-15,0-24-2 16,18-1-1-16,-8-12 0 16</inkml:trace>
  <inkml:trace contextRef="#ctx0" brushRef="#br2" timeOffset="51">2695 4904 102 0,'-54'36'38'0,"3"13"0"0,-11-1-1 16,10 4-36-16,3 2 0 15,2-2-2-15,9-2 1 16,3-7-2-16,11-6-2 16,1-13-1-16,13-4-2 15,10-20 0-15,0 0 0 16,-5-28 1-16,15 3 0 15,-4-12 2-15,5 0 2 16,0-4 6-16,-5-2 0 16,5 10 3-16,-11 0 0 15,7 13 2-15,-8 2-3 16,1 18 1-16,0 0-1 15,20 5-3-15,-5 10 1 16,9 1-5-16,14 4-2 16,6-15-16-16,19 15-17 0,2-12-2 15,15 5 1-15,-4-10-3 16</inkml:trace>
  <inkml:trace contextRef="#ctx0" brushRef="#br2" timeOffset="52">3261 4984 109 0,'-43'-8'38'0,"4"15"2"16,-13-4-11-16,4 19-25 15,-6 5 2-15,7 10-3 16,3 3 1-16,6 4-2 0,9-2 2 15,9 1-3-15,12-8 2 16,20-7-3-16,11-13 0 16,13-9-1-16,10-12 1 15,6-7 0-15,2-10 0 16,3-5-1-16,-5-6 0 15,-5 1 1-15,-11-2-1 16,-5 5 1-16,-11 5-1 16,-6 5 2-16,-8 7-2 15,-6 13 1-15,0 0 2 16,-15 9-2-16,4 12 1 15,2 3-2-15,3 7-1 16,6-1-2-16,10 3-2 16,1-14-12-16,26 5-17 0,-5-17-5 15,16-2 0-15,-2-16-1 16</inkml:trace>
  <inkml:trace contextRef="#ctx0" brushRef="#br2" timeOffset="53">3790 5040 95 0,'-19'11'39'0,"4"16"0"16,-9-5 1-16,8 10-36 16,-5 0 1-16,6 4-2 15,0-2 2-15,7-3-4 16,1-3 1-16,9-8-1 15,7-9-1-15,3-11 0 0,7-11-1 16,4-9 1-16,2-8-2 16,-2-5 3-16,3-5-3 15,-6-3 3-15,-3 5-2 16,-7 3 1-16,-4 8-1 15,-4 8 2-15,-5 6-1 16,3 11 0-16,-10 7 1 16,6 6-1-16,4 3 2 15,5 1-2-15,6-2 1 16,10-1-1-16,8-7 1 15,10-8 0-15,5-7-1 16,4-6 1-16,1-6-2 16,-2-2 2-16,-3-3-1 15,-6 0 1-15,-6 0 0 0,-9 6-1 16,-7 3 1-16,-6 6-1 15,-10 10 1-15,5 11-1 16,-10 8-1-16,-1 8 1 16,0 10 0-16,0 2-2 15,2 8-1-15,3-1-2 16,7 3-2-16,-1-18-11 15,20 11-10-15,-4-24-11 16,10-2-1-16,-2-18 0 16,8-4 2-16</inkml:trace>
  <inkml:trace contextRef="#ctx0" brushRef="#br2" timeOffset="54">4601 5067 83 0,'-16'0'40'0,"-3"11"0"15,8 14-1-15,-8 4-23 16,5 7-12-16,3 2 0 15,2 6-2-15,2 0 2 16,6-5-3-16,2-2-1 16,4-6 0-16,2-10 0 15,0-6 0-15,-7-15-1 16,20-8 1-16,-10-14 0 15,3-7-1-15,-2-9 1 16,2-8 0-16,1-6-1 16,0-3 1-16,2-3-1 15,-1 6 1-15,5 3 0 16,2 5 0-16,1 7-1 0,6 7 2 15,-1 10 0-15,7 10-1 16,1 8 0-16,3 4 1 16,-2 8-1-16,0 4 0 15,-3 6 0-15,-7 6 0 16,-3 4-1-16,-10 3 0 15,-9 2 0-15,-7 5-1 16,-11 0 1-16,-10 3-2 16,-8-2 3-16,-5-3-2 15,-5-2 2-15,-1-5 0 16,-1-8 1-16,1-3 1 15,1-11 0-15,8-4 0 16,3-8 0-16,7 0 0 16,3-2 0-16,4 6-1 0,1 7 0 15,2 11-1 1,4 14 0-16,-2 11 1 0,1 11-1 15,-1 8-2-15,2 11-1 16,-6-9-8-16,14 15-13 16,-18-24-13-16,13 1-2 15,-1-21-2-15,7-6 1 16</inkml:trace>
  <inkml:trace contextRef="#ctx0" brushRef="#br2" timeOffset="55">5597 4546 97 0,'0'0'38'0,"-18"-19"1"16,18 19-6-16,-11 18-29 15,10 3 0-15,-1 13-1 16,2 14 0-16,-6 16-2 16,-2 12 1-16,-2 10 0 15,-1 8-2-15,-1 3-1 16,-2-6-2-16,11-4-3 15,-3-22-13-15,24-4-19 16,1-26-2-16,15-8 0 16,1-26 1-16</inkml:trace>
  <inkml:trace contextRef="#ctx0" brushRef="#br2" timeOffset="56">5707 5125 99 0,'-4'17'39'16,"4"-17"0"-16,13 16-3 16,15-22-33-16,15-1 0 15,8-6-2-15,12-4 1 16,4-7-2-16,8-4 1 15,-2-2-1-15,-1 1 1 0,-15-1-2 16,-10 1 1-16,-13 1 1 16,-20 4-1-16,-19 3 0 15,-19 7 1-15,-15 10 0 16,-13 9 0-16,-13 14 1 15,-5 11-1-15,-1 11 2 16,5 10-1-16,7 3 0 16,15 6-1-16,14-3 1 15,21-9-2-15,23-9 0 16,19-17-3-16,25-7-5 15,10-25-13-15,29 1-16 16,-6-17-5-16,12-1 0 16,-9-13 0-16</inkml:trace>
  <inkml:trace contextRef="#ctx0" brushRef="#br2" timeOffset="57">6844 4849 104 0,'-24'-20'39'0,"24"20"1"16,-22-8-7-16,6 0-56 15,16 8-16-15,0 0 0 16,-7 20-1-16,7-20 0 16</inkml:trace>
  <inkml:trace contextRef="#ctx0" brushRef="#br2" timeOffset="58">6885 5375 105 0,'-33'24'40'16,"8"-2"-2"-16,-2-15-5 15,1-15-69-15,26 8-3 16,-8-26 0-16,16 10-3 16</inkml:trace>
  <inkml:trace contextRef="#ctx0" brushRef="#br2" timeOffset="59">1354 6537 92 0,'0'0'34'16,"-15"-12"0"-16,4 17 1 16,-11 2-31-16,7 8-1 15,-8 2-1-15,3 8 0 16,0 0 0-16,2 2 0 15,4-2 0-15,6 1 0 0,8-8 0 16,7-4 1-16,9-9-2 16,8-6 1-16,4-8-1 15,7-6 0-15,3-6-1 16,-3-2 0-16,-2-2 1 15,-8-2-2-15,-4 4 1 16,-9 4-1-16,-9 2 1 16,-3 17 0-16,-22-11 0 15,2 18 0-15,-4 7 1 16,-3 3 0-16,2 6 0 15,-1 4 0-15,6-1-1 16,6-1 2-16,6 0-2 16,8-9 2-16,6-6-1 15,6-4 0-15,5-8 0 16,4-9 1-16,0-4-1 0,3-4 0 15,-4-7 1-15,-1 1-2 16,-9 1 2-16,-1 2-2 16,-9 2 2-16,-4 8-2 15,-7 6 1-15,-8 13-1 16,-3 5 0-16,0 5 1 15,0 3-1-15,1 2 1 16,5 0-2-16,4-2 1 16,7-4-4-16,5-16-9 15,19 3-23-15,-9-14-6 16,9 2 1-16,-6-10-2 15</inkml:trace>
  <inkml:trace contextRef="#ctx0" brushRef="#br3" timeOffset="60">2498 6386 72 0,'-27'2'34'16,"-5"9"-1"-16,-9 3 1 16,4 9-26-16,-12-6-2 15,11 8 0-15,-1-6-2 16,12 4-1-16,6-7-1 15,11-1 0-15,10-5-1 16,11 2 0-16,9-2 0 16,5 2 0-16,5 1 0 15,6-1 1-15,-2 3 0 16,-1 3 0-16,-1 2-1 15,-9 3 1-15,-11 5-1 0,-8 4 1 16,-11 3-1-16,-8 3 0 16,-8-3 0-16,-3-3-1 15,0-6-1-15,1-8-3 16,11-1-7-16,1-23-23 15,13 6-3-15,18-32 2 16,9 9-3-16</inkml:trace>
  <inkml:trace contextRef="#ctx0" brushRef="#br3" timeOffset="61">2803 6552 104 0,'12'-6'35'0,"-12"6"1"16,1 14-9-16,-8-2-24 15,6 10 1-15,-4 7-1 16,0 10 0-16,0 8-1 16,-2 6 1-16,-3 5-2 15,0-2 2-15,1-3 0 16,2-3-1-16,-1-12-1 15,5-7 1-15,1-14-1 16,2-17 0-16,0 0 0 16,19-19 0-16,-7-14 0 15,3-10 0-15,0-9 0 16,0-9-1-16,-1-6 0 15,3-1-1-15,-5 5 1 16,6 6-1-16,-4 8 0 0,-1 9-1 16,4 10 2-16,1 9-1 15,4 12 1-15,1 6-1 16,2 7 1-16,0 4 0 15,3 6 0-15,0 1 0 16,0 5 0-16,-2 3 0 16,-7 1-1-16,-5 1 2 15,-7 3-1-15,-10 2 1 16,-6-1-1-16,-9-2 1 15,-6 2-1-15,-5-4 1 16,0-4 0-16,-2 1-1 16,2 0 0-16,4-2 0 15,0 3 0-15,3 6 0 16,4 5 0-16,0 9 0 15,0 7 0-15,2 10 0 0,-3 4 0 16,-2 3-1-16,3 3 0 16,-1-5-3-16,8 3-5 15,-9-18-27-15,17-3-2 16,-4-22 0-16,15-6-2 15</inkml:trace>
  <inkml:trace contextRef="#ctx0" brushRef="#br3" timeOffset="62">3197 6829 104 0,'0'0'36'0,"5"28"1"16,-5-28 0-16,28 19-34 16,-4-15 0-16,12-4 0 15,9-11 0-15,8-4-1 16,8-8 0-16,5-6-1 15,-3-2 0-15,-4-4-1 16,-10-1 0-16,-10 1-1 16,-12 2 1-16,-13 2-1 15,-14 4 1-15,-10 6 0 16,-13 5 2-16,-7 10-2 15,-10 11 2-15,-3 9 1 0,-7 14 0 16,0 11 0-16,-1 8-1 16,9 6 1-16,11-1-2 15,9 1 1-15,20-7-2 16,12-8-1-16,24-9-3 15,9-16-2-15,24-4-5 16,-2-18-27-16,20 3-2 16,-5-16 1-16,11 0-2 15</inkml:trace>
  <inkml:trace contextRef="#ctx0" brushRef="#br3" timeOffset="63">4220 6621 110 0,'-19'-11'37'0,"-14"-6"2"0,-1 12 0 16,-13 3-34-16,5 5 0 15,-6 7 0-15,3 15-2 16,1 6 1-16,5 11-1 16,6 6-1-16,12 4 1 15,10-2-3-15,14-2-2 16,17-9 0-16,17-14-3 15,21-9-4-15,5-25-26 16,27-5-6-16,3-23 2 16,14-5-3-16</inkml:trace>
  <inkml:trace contextRef="#ctx0" brushRef="#br3" timeOffset="64">4837 6187 113 0,'-20'18'39'0,"-12"5"1"16,7 23-1-16,-6 4-38 15,2 10 1-15,3 9-2 16,4 5 2-16,4 5-4 16,2-5-1-16,14 12-24 15,-7-18-10-15,9 1-1 16,-3-22 1-16,10-4-4 15</inkml:trace>
  <inkml:trace contextRef="#ctx0" brushRef="#br3" timeOffset="65">4521 6613 114 0,'-9'-2'38'0,"19"12"2"15,4-5-2-15,10 1-34 16,19-3-2-16,14 0 0 15,9-6-1-15,7 0 0 16,8-3-1-16,2-3 1 16,-1-3 0-16,-6 3-3 15,-10-4 2-15,-9 5-1 16,-13-2 1-16,-8-1-1 15,-17 0 1-15,-19 11-1 16,-2-13 1-16,-19 12 1 16,-11 8 0-16,-8 3 2 15,-6 9-1-15,-1 9 2 0,-2 6-2 16,5 9 3-16,6 4-5 15,10-1 0-15,16-2 0 16,12-5 0-16,12-8 0 16,16-10 0-16,9-14 0 15,7-14 0-15,3-12 0 16,4-13 0-16,-3-10 0 15,-5-2 0-15,-9-7 0 16,-8 3 0-16,-9 3 0 16,-5 8 0-16,-9 10 0 15,-6 15 0-15,3 12 0 16,-21 11 0-16,12 13 0 15,-3 8 0-15,7 8-5 16,2-2 2-16,13 6-4 0,2-15-6 16,27 10-17-16,-5-20-11 15,18 1 1-15,0-17-1 16,10-1 2-16</inkml:trace>
  <inkml:trace contextRef="#ctx0" brushRef="#br3" timeOffset="66">5919 6589 112 0,'-27'-6'40'0,"2"17"3"16,-14 4-3-16,6 11-36 16,-6 10 1-16,5 8-1 15,9 4-1-15,3-3-1 16,15-3-2-16,13-10-1 15,16-8-1-15,12-17-3 0,23-10-4 16,1-31-13-16,25 1-18 16,-7-19-2-16,9-3 2 15,-10-17-2-15</inkml:trace>
  <inkml:trace contextRef="#ctx0" brushRef="#br3" timeOffset="67">6354 6137 113 0,'-21'50'40'0,"-11"4"0"15,9 16-2-15,-6 1-35 16,8 1 0-16,2 2-4 0,3-3-1 16,5 7-8-16,-6-18-26 15,17-2-5-15,-4-17 3 16,12-4-3-16</inkml:trace>
  <inkml:trace contextRef="#ctx0" brushRef="#br3" timeOffset="68">6377 6610 113 0,'4'26'41'15,"-3"-7"0"-15,11 4-1 16,9-10-36-16,3-7 0 15,9-8-3-15,5-8 0 0,8-6-1 16,2-9-1-16,-1-2 0 16,1-6-2-16,-8-2 1 15,-7-1-1-15,-11 5 2 16,-10 2 0-16,-12 8 2 16,-10 12 0-16,-18 10 1 15,-9 14 0-15,-8 9 1 16,-5 11 1-16,-1 3-2 15,6 6 1-15,6-1-2 16,14-2 0-16,13-3-2 16,19-13-1-16,17-3-5 15,7-18-26-15,24-1-10 16,0-14 2-16,14-3-2 15</inkml:trace>
  <inkml:trace contextRef="#ctx0" brushRef="#br3" timeOffset="69">7374 6378 76 0,'0'-14'40'0,"-10"13"-1"0,-17-5 1 16,0 17-11-16,-12-7-25 15,-4 9 0-15,-6 5-1 16,3 8 0-16,2 3-1 16,5 4 2-16,9-1-2 15,15 2 1-15,13-5-2 16,13-5 1-16,14-8-1 15,12-7 1-15,6-8-2 16,8-4 0-16,1-4 0 16,-5-2-2-16,-9 1 2 15,-8 0 0-15,-13 6 0 16,-17 2 0-16,0 19 0 15,-18 1-1-15,-8 7 1 16,-6 5-3-16,-2 5-1 0,-5-1-5 16,15 8-22-16,-13-14-10 15,15 2 0-15,-5-12-1 16,13-5 2-16</inkml:trace>
  <inkml:trace contextRef="#ctx0" brushRef="#br3" timeOffset="70">8866 6033 87 0,'-17'-59'33'16,"-3"16"5"-16,-15 2-3 16,-2 23-29-16,-13 9-2 15,-1 20 1-15,-6 16 2 16,3 22-4-16,-3 17 3 15,5 11-4-15,7 11 2 16,6 12-4-16,12 6-2 16,10 2 0-16,12 6-8 15,-3-13-26-15,22-4-3 16,-4-13 2-16,12-11-3 15</inkml:trace>
  <inkml:trace contextRef="#ctx0" brushRef="#br3" timeOffset="71">8258 6512 111 0,'0'0'37'0,"-4"10"2"16,4-10-2-16,25 27-33 15,6-16-2-15,14-2 0 16,13-4 0-16,8-3 0 16,5-4-1-16,6-4 1 15,-4-3-1-15,-2 0-1 16,-11 1 1-16,-11 2-1 15,-11 0 0-15,-12 4 1 0,-14 2-1 16,-12 0 0 0,-10 14 1-16,-8-3 0 0,-10 5 0 15,-4 5 0-15,-2 6-1 16,4 0 2-16,2 7-2 15,13-2 2-15,9 0-1 16,17-3-1-16,16-8 0 16,13-8 1-16,10-8-1 15,7-7 0-15,2-9-1 16,2-10 1-16,-10-6-1 15,-12-5 0-15,-11-5 0 16,-18 0-1-16,-11-1 1 16,-12 1-2-16,-10 5 2 15,-7 6-1-15,-2 5 2 16,-1 6-1-16,6 9 1 0,8 7 0 15,19-1 0-15,-6 15 1 16,22-3 0-16,12 2-1 16,13-1 1-16,8 5 0 15,5-1 0-15,1 1 1 16,-4 7-1-16,-4 1 1 15,-12 4-2-15,-8 4 1 16,-14-3 0-16,-13 4-1 16,-6-1 0-16,-7-6 0 15,-3-5 0-15,-2-3 0 16,4-9 1-16,0-8-1 15,14-3 1-15,-5-19-1 16,16-2 1-16,2-5 1 16,9-5-2-16,3-4 0 0,5 0 0 15,3-5 0-15,2 5 0 16,-1-3-4-16,3 13-7 15,-8-15-12-15,17 17-17 16,-12-3-3-16,7 9 1 16,-5-1-2-16</inkml:trace>
  <inkml:trace contextRef="#ctx0" brushRef="#br3" timeOffset="72">10805 6392 104 0,'-25'-12'38'16,"-2"24"1"-16,-18-1-1 15,-4 16-33-15,-3 2-1 16,6 9 1-16,2 1-2 15,10 5 0-15,11 0-3 16,15-5-1-16,24-2-2 16,11-15-3-16,32 3-19 15,5-18-14-15,18-4 0 16,0-13 2-16,12-4-2 15</inkml:trace>
  <inkml:trace contextRef="#ctx0" brushRef="#br3" timeOffset="73">11199 6489 101 0,'-29'-16'36'0,"-1"16"3"15,-10 0-3-15,0 16-29 16,-3 3-1-16,7 10 1 16,0 2-3-16,11 5 1 15,9 1-2-15,10 0 0 16,14-6-1-16,15-6 1 15,14-6-2-15,8-10-1 16,10-7-1-16,5-10 1 16,-2-7-1-16,-1-9 0 15,-8-5-1-15,-11-5-1 16,-8 0 2-16,-12-2-1 15,-13 4 1-15,-8 2-1 0,-9 5 3 16,-3 5-2-16,-1 5 1 16,-1 6 1-16,4 6 0 15,13 3 0-15,0 0 0 16,13-3-1-16,12 3 1 15,10 0-1-15,6-1 1 16,6 1 0-16,0 2-1 16,1 2 1-16,-8 4-1 15,-5 9 1-15,-11 5-1 16,-9 6 2-16,-10 6-1 15,-9 3 1-15,-4 3 0 16,-6 1-2-16,-2-1 0 16,0-4 0-16,0-7 0 0,5-4 0 15,6-7 0-15,5-18 0 16,0 0 0-16,24-6 0 15,-3-16 0-15,3-7 0 16,2-9 0-16,2-6 0 16,-4-3 0-16,-2-5 0 15,-7 5 0-15,-1 2 0 16,-9 6 0-16,2 5-3 15,0 9 4-15,3 5-1 16,5 8 0-16,7 5 0 16,9 5 2-16,7 2-2 15,12 3 0-15,2 3 0 16,5 2 0-16,0 4-2 15,-6 7 2-15,-7 5 0 0,-11 5-1 16,-11 5 4-16,-16 4-3 16,-12 2 0-16,-12 3 0 15,-7-3 0-15,-4-2 0 16,2-9 0-16,2-4 0 15,3-7 0-15,7-10 0 16,15-8 0-16,0 0 0 16,15-30 0-16,7 3 0 15,3-9 0-15,4-4 0 16,0-5 0-16,1 1 0 15,-4 1 0-15,-5 7 0 16,-5 5 0-16,-5 9 0 16,-2 6 0-16,-9 16 0 15,22-15 0-15,-7 16 0 16,2 2 0-16,14 4-4 0,0-6-5 15,18 14-11-15,-15-19-8 16,21 17-7-16,-16-12-6 16,6 5-1-16,-10-6 1 15</inkml:trace>
  <inkml:trace contextRef="#ctx0" brushRef="#br3" timeOffset="74">12696 6528 96 0,'-6'23'41'15,"0"-11"0"-15,19 5 0 16,2-9-25-16,17-3-11 16,8-7-1-16,12 0-2 0,1-8-1 15,3-2-1-15,-3-5 0 16,-7-2-1-16,-7-4 2 15,-14 1-3-15,-12 1 3 16,-10-3-1-16,-16 5 0 16,-9 4 0-16,-9 7 0 15,-7 8 0-15,-7 9 0 16,-4 9 1-16,3 11-1 15,3 7 2-15,7 4-1 16,12 4 1-16,11-2-2 16,15-5 0-16,23-4-4 15,12-14-1-15,24 1-13 16,-6-20-15-16,23 4-9 0,-1-18 2 15,9 2-1-15</inkml:trace>
  <inkml:trace contextRef="#ctx0" brushRef="#br3" timeOffset="75">13480 6444 129 0,'-22'3'41'16,"-19"1"-1"-16,9 19-9 16,-8 0-27-16,4 7 0 15,2 9-2-15,5 1 2 16,11 2-4-16,9 1 0 15,18-8 0-15,11-8 0 16,17-8 0-16,12-14-7 16,16-5-1-16,1-25-13 0,21 0-16 15,-8-18-6-15,2-5 3 16,-9-9-2-16</inkml:trace>
  <inkml:trace contextRef="#ctx0" brushRef="#br3" timeOffset="76">14124 6181 112 0,'-18'28'39'15,"0"18"2"-15,-12 1-2 16,-1 14-34-16,1 2-1 16,3 1 0-16,4-2-6 15,1-5 0-15,11 1-13 16,-7-19-18-16,17 0-7 15,-4-21 1-15,10-3-2 0</inkml:trace>
  <inkml:trace contextRef="#ctx0" brushRef="#br3" timeOffset="77">13758 6518 101 0,'-12'8'42'16,"-3"-5"0"-16,22 16 0 15,-7-19-16-15,40 5-24 16,7-6-2-16,12-7 0 15,10 0-3-15,-1-12-3 16,13 12-10-16,-19-22-12 16,14 13-14-16,-19-11 0 15,-2 12 0-15,-15-6 2 16</inkml:trace>
  <inkml:trace contextRef="#ctx0" brushRef="#br3" timeOffset="78">14472 6416 83 0,'-8'27'40'0,"-12"-5"-2"15,9 10 4-15,-7-10-16 16,4 11-20-16,-1-3-2 15,1 4 0-15,0-4-4 16,3-3 0-16,7 1-7 16,-9-19-17-16,21 6-16 15,-8-15 0-15,27-2-1 16,-6-15-1-16</inkml:trace>
  <inkml:trace contextRef="#ctx0" brushRef="#br3" timeOffset="79">14565 6232 117 0,'-16'-10'40'0,"4"16"0"16,-12 3-6-16,-2-12-52 16,9 14-19-16,-6-8-4 15,23-3 1-15,-18 11-3 16</inkml:trace>
  <inkml:trace contextRef="#ctx0" brushRef="#br3" timeOffset="80">14723 6470 93 0,'0'0'36'0,"0"0"2"15,0 0 1-15,0 0-32 16,-8 11-1-16,-1 9-2 16,-6 4 0-16,3 7 1 15,-1 0-2-15,4 5 1 16,2-4-1-16,5 0 0 15,5-8-2-15,6-6 2 16,4-7-2-16,3-10 0 16,4-11-1-16,7-7 1 15,1-11 0-15,1-7-2 16,-1-5 1-16,5-6-1 15,-3-1 1-15,1 3-2 16,-3 6 2-16,-7 8-1 0,-4 11 1 16,-5 15 0-16,-12 4 1 15,7 33-1-15,-12 4 0 16,-4 8 2-16,-1 8-3 15,3 1 1-15,5 3-4 16,8-8-1-16,23 6-16 16,-2-31-7-16,27 2-13 15,4-19 1-15,17-7-2 16,1-18 4-16</inkml:trace>
  <inkml:trace contextRef="#ctx0" brushRef="#br3" timeOffset="81">15639 6468 113 0,'-16'-21'40'0,"-15"-1"2"0,5 15-2 15,-17 6-34-15,10 5-2 16,-4 6-1-16,1 13-2 16,2 7 1-16,4 5 2 15,6 4-4-15,6 5 0 16,13-3 0-16,8 0 0 15,12-9 0-15,7-10 0 16,8-9 0-16,7-13 0 16,5-13 0-16,0-9 0 15,2-9 0-15,-5-10 0 16,3-2 0-16,-4-4 0 15,0 1 0-15,-6 6-4 16,-3 9 3-16,-6 11 0 16,-5 18 0-16,-5 13 1 0,-5 19-1 15,-7 17 3-15,-4 15-2 16,-4 13 1-16,-6 10-1 15,-2 5 2-15,-6 2-2 16,-7 1 1-16,-2-5-2 16,-8-3 0-16,-9-10 0 15,-7-10 0-15,-8-9 0 16,-7-9-1-16,0-11-1 15,-2-18-2-15,12-6-12 16,-5-26-9-16,29-4-12 16,2-26-3-16,23-13-1 15,11-25 1-15</inkml:trace>
  <inkml:trace contextRef="#ctx0" brushRef="#br3" timeOffset="82">16719 6372 100 0,'5'-16'38'15,"-5"16"0"-15,9-22-2 16,-9 22-33-16,0 0 0 16,0 0 1-16,2 27-1 15,-3 2 1-15,-2 3-1 16,4 5 2-16,1 4-3 15,7 1 2-15,6-6-2 16,7-2 1-16,3-11-1 0,4-3 0 16,2-14-1-16,4-6 1 15,-3-12-2-15,3-8-3 16,-5-11 3-16,-6-4-2 15,-3-10 2-15,-3-5-2 16,-5-3 1-16,-4 1-2 16,-1 8 1-16,-7 4-1 15,0 13-1-15,-2 5-3 16,1 22-5-16,0 0-14 15,14 9-11-15,-5 6-2 16,15 8 0-16,4-6 1 16</inkml:trace>
  <inkml:trace contextRef="#ctx0" brushRef="#br3" timeOffset="83">17664 6326 111 0,'5'11'40'0,"-24"-2"1"15,3 13-1-15,-12 0-36 16,0 8-1-16,-2 3 0 15,4 4 0-15,5 2-2 16,6-3 0-16,11 1-4 16,6-12-2-16,21 7-19 15,-7-22-13-15,19-1-5 16,-4-20-1-16,13 0 2 15</inkml:trace>
  <inkml:trace contextRef="#ctx0" brushRef="#br3" timeOffset="84">17752 6059 101 0,'-19'-18'34'16,"1"11"-3"-16,7 3-13 16,15 14-51-16,12-8-4 15,18 12-1-15,11-2 2 16</inkml:trace>
  <inkml:trace contextRef="#ctx0" brushRef="#br3" timeOffset="85">18187 6259 95 0,'-6'11'37'0,"-3"6"2"16,-19-12-1-16,8 4-29 15,-16-6-3-15,1 5-2 16,0-1-1-16,2 5 0 0,4-1-1 16,5 4 0-16,10 1-1 15,6 4 0-15,12-3-1 16,14 1 1-16,11-2-1 15,9-1 0-15,8 0 0 16,2-1 0-16,-1-4 0 16,-4 4 0-16,-7 1 0 15,-12 1 2-15,-12 1-2 16,-11 3 2-16,-11 1-2 15,-6-1 1-15,-6 2-3 16,-2-7 1-16,8 5-6 16,-2-17-12-16,26 8-14 15,-8-11-7-15,37-11-1 16,-2-8-1-16</inkml:trace>
  <inkml:trace contextRef="#ctx0" brushRef="#br3" timeOffset="86">18783 6304 118 0,'-18'14'40'0,"-3"11"1"16,-16-3-4-16,7 16-34 16,-3 5 0-16,4 2 1 15,4 2-4-15,6-4 0 16,10 0-4-16,3-14-6 15,20 6-19-15,-7-22-9 16,13-2-3-16,-2-20 0 0,14-2 1 16</inkml:trace>
  <inkml:trace contextRef="#ctx0" brushRef="#br3" timeOffset="87">18764 6047 114 0,'-11'-22'39'0,"-3"8"-1"16,14 14-3-16,-1 12-50 15,1-12-21-15,42 19-4 16,-6-6 1-16,15 11-1 16</inkml:trace>
  <inkml:trace contextRef="#ctx0" brushRef="#br3" timeOffset="88">19276 6324 104 0,'-22'14'40'15,"-13"-5"0"-15,5 9 0 16,-13-3-34-16,7 13-1 15,1 1-1-15,6 5 1 16,6 3-2-16,9 4 1 16,11-3-3-16,11-1 2 15,10-5-3-15,10-7 0 16,9-9 0-16,3-10-4 15,2-8 2-15,1-13 0 16,1-9 0-16,-7-10-2 16,-4-5 2-16,-9-7-2 0,-5-1 3 15,-9 2-2-15,-5 6 2 16,-9 6-1-16,-6 12 2 15,-4 12 1-15,-2 8 0 16,2 10 1-16,1 5-1 16,10 6 1-16,7-1-1 15,12 1 1-15,12-5-1 16,15-4 1-16,7-1 0 15,8-5 0-15,0-1 0 16,-4-2 0-16,-6 1 0 16,-8-1 0-16,-11 2 0 15,-14 6-2-15,-12 1 0 16,-13 4 0-16,-7 4 0 15,-5 1 0-15,-2 3 0 16,2 2 0-16,1-3 0 0,9-5 0 16,12-4 0-16,11-7 0 15,11-8 0-15,8-6 0 16,9-10 0-16,4-8 0 15,3-5 0-15,3-5 0 16,-2 1 0-16,-1 2 0 16,-7 3 0-16,-7 10 0 15,-7 9 0-15,-8 9 0 16,-17 2 0-16,2 28 0 15,-12 0 0-15,-4 4 0 16,-1 4 0-16,0 1 0 16,7 8-9-16,-3-15-8 15,22 15-8-15,-9-24-3 0,29 10-8 16,-5-22-1-16,23 1-4 15,-1-14 3-15</inkml:trace>
  <inkml:trace contextRef="#ctx0" brushRef="#br3" timeOffset="89">20587 6621 135 0,'-20'-8'42'16,"6"11"-5"-16,-8-1-8 16,-17-10-54-16,28 12-16 15,-15-2-2-15,6 8 0 16,-12-2 0-16</inkml:trace>
  <inkml:trace contextRef="#ctx0" brushRef="#br3" timeOffset="90">1584 8263 54 0,'0'0'34'0,"-2"-11"0"16,2 11 0-16,0 0-14 15,-18-10-10-15,18 10-3 16,-18 5-1-16,9 6-1 16,-7 0-1-16,1 10 0 15,-6-1-1-15,2 3-1 16,1 0 0-16,4 0 0 15,2-5-1-15,9 1 0 16,3-19-1-16,12 12 0 16,8-15 0-16,6-6 0 15,5-4 0-15,-2-5 1 16,4 1-1-16,-5-3 1 15,-7 0 0-15,-4 4 0 16,-8 3 0-16,-9 13 0 0,-13-12-1 16,-6 14 1-16,-5 6-1 15,-5 5 0-15,-3 4 0 16,4 6 0-16,-1-2 1 15,10 3-1-15,7-2 0 16,8-4 1-16,11-9-1 16,9-4 1-16,10-7-1 15,5-6 1-15,4-6-1 16,-2-2 1-16,-5-4 1 15,-4 2-1-15,-7 0 0 16,-8 3 1-16,-12 0-2 16,-10 6 1-16,-5 3-1 15,-1 0-1-15,0 4-3 16,-1-3-3-16,20 5-15 0,-18-8-8 15,30 1-11-15,-1-12 0 16,12 2-2-16,11-10 1 16</inkml:trace>
  <inkml:trace contextRef="#ctx0" brushRef="#br3" timeOffset="91">2500 8171 77 0,'6'-12'39'0,"-4"-10"-1"16,7 9 0-16,-8-8-21 15,9 7-10-15,-10 0-2 16,0 14-1-16,6-13-1 16,-6 13 0-16,0 12-2 15,-1 2-1-15,-6 13 0 16,0 10 0-16,-2 8 1 15,0 6-1-15,-1 13 0 0,0-1-1 16,3 0 1-16,0-3 0 16,5-11 0-16,3-7 0 15,1-15 0-15,6-13 0 16,-8-14 1-16,25-22-1 15,-15-8 1-15,6-12-1 16,-2-8 1-16,0-9 0 16,0-5 0-16,-4-6-1 15,3 2 0-15,-2 4 1 16,-1 7 0-16,0 10-1 15,4 8 1-15,0 10-1 16,5 11 0-16,2 12 1 16,4 9-1-16,2 8 0 15,3 4-1-15,2 7 1 16,3 3 0-16,-5 1-1 0,-1 1 1 15,-7 2-1-15,-7 1 1 16,-9-3-1-16,-11 1 1 16,-11-6 0-16,-6-2 0 15,-6-3 0-15,-4-1 1 16,-7-4-1-16,1-2 0 15,3-3 0-15,2 0 0 16,2 3-1-16,2 9 1 16,1 8 0-16,-2 16 0 15,3 10 0-15,-4 14 0 16,0 10 1-16,1 7 0 15,1 3 0-15,0-2-1 16,3-3 1-16,8-13-2 16,1-7-2-16,8-4-3 0,-2-26-17 15,15 8-13-15,-5-24-3 16,16-6-1-16,-2-27-1 15</inkml:trace>
  <inkml:trace contextRef="#ctx0" brushRef="#br3" timeOffset="92">3100 8072 80 0,'11'-18'40'0,"2"16"-2"16,-13 2 0-16,5 25-11 15,-10-2-25-15,1 7-1 0,-1 8-1 16,-1 11 1-16,-8 6 0 16,0 2-1-16,0 0 1 15,-2-4 0-15,3-7 0 16,-1-7 0-16,5-14 0 15,4-14 0-15,5-11 0 16,11-35 0-16,3-4 0 16,7-13-1-16,2-6 1 15,2-4 0-15,0-5-1 16,2 6 1-16,-2 9 0 15,-4 11 0-15,-4 10 0 16,-1 11 0-16,0 7-1 16,3 13 2-16,1 4-2 15,3 6 0-15,5 1 1 16,5 2-2-16,5-1 1 0,3-2-1 15,2 2 1-15,-2-9-1 16,-1 3 1-16,-7-5-1 16,-6-1 1-16,-6 0 1 15,-9-1-1-15,-12 1 1 16,0 0 0-16,-19 5 0 15,-3 4-1-15,-1 6 1 16,-4 3 0-16,-1 9 0 16,3 5 0-16,5 6-1 15,6 1 0-15,10 1 1 16,8-5-1-16,15-2 0 15,10-13 0-15,7-8 0 16,5-12 0-16,3-10 0 16,-1-12-1-16,-3-8 1 0,-7-7 0 15,-11-6 0-15,-11-1-1 16,-12 2 0-16,-10-1-1 15,-7 4 0-15,-6 9 0 16,-2 7-1-16,1 8-1 16,2 10 0-16,12 17-3 15,0-10-10-15,26 20-18 16,-1-7-4-16,21 6 2 15,2-10-2-15</inkml:trace>
  <inkml:trace contextRef="#ctx0" brushRef="#br3" timeOffset="93">4186 8118 111 0,'14'-3'39'15,"-15"-11"2"-15,1 14-2 16,0 0-33-16,0 0-3 16,0 0-1-16,7 14-1 15,0 9 0-15,4 8-1 16,4 14 0-16,-2 6 0 15,0 9 1-15,-3 8 0 16,-4 3-1-16,-7 4 2 16,-8-2 0-16,-10 1 0 15,-6-5-1-15,-9-10 0 16,-4-11 1-16,-4-13-5 15,3-12 1-15,-1-25-5 16,14-9-10-16,-8-40-16 16,25-13-8-16,-6-30 0 0,21-15 0 15</inkml:trace>
  <inkml:trace contextRef="#ctx0" brushRef="#br3" timeOffset="94">3992 7728 118 0,'-13'-8'40'15,"13"8"0"-15,-9 19-5 16,9-19-45-16,33 15-25 15,-3-4-5-15,15 7 1 16,6-7-2-16</inkml:trace>
  <inkml:trace contextRef="#ctx0" brushRef="#br3" timeOffset="95">4667 8101 106 0,'-8'22'39'0,"22"0"2"16,4-20-2-16,25-4-36 15,5-16 1-15,13-2-2 16,5-5 0-16,-3-1-1 16,-3 1 0-16,-10 0 0 15,-11 1-1-15,-15 7 2 16,-14 5-2-16,-10 12 1 15,-28-9-1-15,-2 11 1 16,-11 4 0-16,-5 4 0 16,-4 8 0-16,1 7 0 0,4 2-1 15,7 5 0 1,10 3 0-16,18-2-2 0,19-1 0 15,15-6-4-15,27 0-6 16,-1-24-22-16,31 4-7 16,-2-13 1-16,15-3-2 15</inkml:trace>
  <inkml:trace contextRef="#ctx0" brushRef="#br3" timeOffset="96">5579 7960 110 0,'-19'1'42'0,"-18"-1"0"16,8 21-2-16,-14 0-33 15,8 12-4-15,4 5-1 16,4 7-1-16,10-1-1 0,12-2-1 16,12-8-1-16,17-14-3 15,18-2-9-15,-1-28-19 16,25-2-9-16,1-26 0 15,15-4 1-15</inkml:trace>
  <inkml:trace contextRef="#ctx0" brushRef="#br3" timeOffset="97">6173 7551 94 0,'-11'14'41'16,"-19"18"2"-16,4 28-2 16,-15 2-15-16,4 18-23 15,3 3-2-15,9-1-3 16,10 0-6-16,3-21-10 0,23-4-20 15,-7-18-5-15,15-10 0 16,-6-22 0-16</inkml:trace>
  <inkml:trace contextRef="#ctx0" brushRef="#br3" timeOffset="98">5785 7832 130 0,'-20'12'44'0,"0"-2"-1"16,26 7-5-16,13-9-38 15,18-9 0-15,25 4-12 16,8-17-9-16,33 11-15 16,1-12-7-16,20 6 0 0,2-6-2 15</inkml:trace>
  <inkml:trace contextRef="#ctx0" brushRef="#br3" timeOffset="99">6802 7951 103 0,'-34'2'40'0,"-14"-1"-1"15,2 12-1-15,6 2-35 16,-4 9 0-16,1 3-1 16,9 6 0-16,7-2 0 15,13 3 0-15,11-4-1 16,18-2 0-16,14-7 0 15,14-13 0-15,12-6-1 16,7-9 0-16,3-9 0 16,-3-11 0-16,-8-5-1 15,-11-7 1-15,-11-2-1 16,-18 0 0-16,-14-1 0 0,-13 3 1 15,-6 10 0-15,-7 6 0 16,-2 10 0-16,2 9 1 16,4 7 0-16,8 8 0 15,8 6 1-15,13 4-1 16,9 2 0-16,12-1 0 15,13-2 0-15,5-1-1 16,5-4 1-16,0 2-1 16,-2-5 0-16,-5 2 0 15,-9-1-1-15,-6 0 1 16,-10 4 0-16,-9 2-1 15,-7 4 1-15,-8 1 0 16,-4 6 0-16,-2-1 0 16,-1 0 0-16,-1-2 0 0,1-1 0 15,7-6 0-15,0-8 1 16,5-12-1-16,10-6 1 15,4-12-1-15,1-10 1 16,5-6-1-16,2-10 2 16,-1-4-1-16,-1 0 1 15,-2 4-1-15,-4 8 0 16,-4 8 0-16,-3 5 1 15,3 9-2-15,1 10-2 16,3 2-3-16,13 10-8 16,-5-13-8-16,26 13-16 15,0-12-4-15,23 4 0 16,-5-14-2-16</inkml:trace>
  <inkml:trace contextRef="#ctx0" brushRef="#br3" timeOffset="100">8007 7859 128 0,'-43'2'42'0,"6"14"-1"15,-13-15-4-15,7 17-34 16,8 0-1-16,10 5 0 16,9 0-2-16,16-2 0 15,17-4 0-15,12-3 0 16,10-4 0-16,11-3 0 15,3-3 0-15,-2 0 0 16,-4-1 0-16,-13 5 0 16,-12 5 0-16,-13 4 0 0,-18 6 0 15,-14 3 0-15,-12 4 0 16,-6-1-2-16,-10 7-2 15,-6-10-2-15,5 13-7 16,-15-20-9-16,20 12-14 16,-9-10-7-16,7 3 0 15,-4-9 0-15</inkml:trace>
  <inkml:trace contextRef="#ctx0" brushRef="#br3" timeOffset="101">1591 9893 99 0,'3'-12'37'0,"-3"12"1"16,0 0-2-16,0 0-31 15,0 0-1-15,0 0-1 16,0 0-1-16,0 0-1 15,-5 15 1-15,-2 0-1 16,1 3-1-16,-1 2 1 16,0 0-1-16,0-2 0 15,4-3 0-15,-1-3 1 16,4-12-1-16,0 0 1 15,0 0 0-15,18-19 1 16,-11 2-1-16,4-4 1 16,-3-2 0-16,2 3 0 15,-4 1 0-15,0 4-1 16,-3 2 1-16,-3 13-1 0,0 0 0 15,0 0 0-15,0 0-1 16,0 0 1-16,-3 22-1 16,2-5 0-16,2 2 0 15,-2 8 0-15,0 0 1 16,0 1-1-16,0 1 0 15,0-3-1-15,0-3 0 16,1-8-3-16,4 0-6 16,-4-15-9-16,15-13-17 15,-10-13-5-15,9 4 0 16,-5-16-2-16</inkml:trace>
  <inkml:trace contextRef="#ctx0" brushRef="#br3" timeOffset="102">2352 9862 102 0,'4'-15'38'15,"-4"15"0"-15,0 0-1 16,10 5-35-16,-18 8-1 15,4 6 0-15,-5 1 0 16,0 9 0-16,-2 2 1 16,1 5-1-16,-1-1 0 15,4-2 0-15,-2-4-1 0,5-4 1 16,3-6 0-16,1-8 0 15,0-11-1-15,14-4 1 16,-4-14 0-16,5-7-1 16,3-13 1-16,0-4 0 15,2-6 0-15,1-6-1 16,-3 3 1-16,2 3-1 15,-7 6 0-15,-1 9 1 16,-2 10 0-16,-1 8-1 16,-9 15 1-16,0 0 0 15,12 25 0-15,-8 4 1 16,0 4-2-16,7 2 1 15,5-4-1-15,9-2 1 16,7-12-1-16,6-15 1 0,15-14-1 16,0-18 1-16,7-9-1 15,-2-9 1-15,-4-4-1 16,-5 5 1-16,-8 6-1 15,-11 8 0-15,-11 13 0 16,-6 16 1-16,-8 20-1 16,-10 17 0-16,-5 15 0 15,-5 8 0-15,2 8 0 16,3 0-1-16,5 3-2 15,6-9-1-15,13-8-1 16,9-24-4-16,24 1-11 16,-2-28-19-16,20-5 2 15,-2-21 0-15,10-3-1 16</inkml:trace>
  <inkml:trace contextRef="#ctx0" brushRef="#br3" timeOffset="103">3608 9650 110 0,'-9'-18'37'15,"-19"2"2"-15,3 23-3 16,-15 3-28-16,4 20-2 15,-3 10-3-15,3 9 0 16,1 5 0-16,6 1-1 16,10-4 0-16,10-3-1 15,13-11 0-15,11-12 0 16,14-19 0-16,9-12-1 15,9-18 2-15,5-11-2 16,0-11 0-16,-1-7 0 16,-7-3 0-16,-5 1 0 15,-11 6 0-15,-6 10 0 0,-13 11 0 16,-6 16-2-16,-3 12 1 15,-18 19 0-15,8 11 0 16,-5 6-1-16,8 12-1 16,-1-1-1-16,12 6-2 15,2-9-3-15,24 6-13 16,-6-22-15-16,24-1-1 15,-2-15-1-15,12-8 1 16</inkml:trace>
  <inkml:trace contextRef="#ctx0" brushRef="#br3" timeOffset="104">4227 9616 111 0,'-32'-21'39'0,"2"21"1"16,-16 5 0-16,5 15-35 15,-5 7 0-15,8 9-2 16,3 0 0-16,12 3-1 15,9-4-1-15,16-10 0 16,16-11 0-16,14-13-1 16,10-13 1-16,5-12-1 15,4-8 0-15,-1-7 0 16,-1-4-1-16,-8-1-1 15,-7 6 1-15,-5 5-1 16,-14 12 0-16,-2 12 0 16,-7 20 1-16,-9 16 0 15,-2 26 0-15,-11 18 1 0,3 19 0 16,-4 13 0-16,5 8-1 15,-6 4 1-15,3-2-1 16,0-8 1-16,0-9-1 16,2-16 1-16,-2-14-1 15,-2-14 1-15,-4-12 0 16,-3-12 1-16,-3-14-1 15,-2-15 0-15,0-17 1 16,2-14-1-16,4-18 2 16,8-20-4-16,15-9 1 15,6-16-5-15,22 8-10 16,-4-12-19-16,19 14-4 15,0 1 0-15,13 17-3 16</inkml:trace>
  <inkml:trace contextRef="#ctx0" brushRef="#br3" timeOffset="105">4727 9682 104 0,'12'-24'39'0,"2"16"1"0,-14 8-2 15,0 0-32-15,4 25-1 16,-8 7-2-16,-9 11 0 16,0 9 0-16,-5 5-1 15,1 3 0-15,0-3-1 16,4-8 0-16,4-8 0 15,3-9 0-15,6-16-1 16,11-15 1-16,6-17-1 16,8-14 1-16,4-14-1 15,4-7 1-15,5-12 0 16,-1 0 1-16,0-2-2 15,-7 9 0-15,-4 10 0 16,-5 12 0-16,-6 18 0 16,-15 16 0-16,11 17 0 15,-8 19 0-15,-8 10 0 0,3 5 0 16,2 8 0-16,4-3-3 15,7-3-2-15,2-16-3 16,15-4-7-16,-1-35-5 16,24 2-9-16,-10-31-12 15,12-3 2-15,-9-23 1 16,9 2 2-16,-17-3 36 15,-9-2 10-15,3 23 6 16,-29-7 10-16,5 32 12 16,-20 6 0-16,0 27 1 15,-16 9 0-15,14 15-33 16,-9 8-2-16,8 6-1 15,3-1-3-15,13-3 0 16,7-7-6-16,3-23-16 0,21 1-16 16,-2-24-3-16,11-8 2 15,-4-26-2-15</inkml:trace>
  <inkml:trace contextRef="#ctx0" brushRef="#br3" timeOffset="106">5426 9244 111 0,'-42'-34'38'0,"-1"18"-12"15,7 7-25-15,12 13-38 16,11-6-2-16,24 4-2 16</inkml:trace>
  <inkml:trace contextRef="#ctx0" brushRef="#br3" timeOffset="107">6344 8862 100 0,'-29'-19'39'15,"-15"2"1"-15,1 19-2 0,-6 13-33 16,-2 20-1-16,-6 18-1 15,-5 24 0-15,5 18 0 16,1 17-1-16,5 7 0 16,15 3 1-16,11 0-3 15,14-8 1-15,18-8-4 16,13-22-3-16,25-5-15 15,-6-33-18-15,15-6-2 16,-11-23 1-16,1-8-1 16</inkml:trace>
  <inkml:trace contextRef="#ctx0" brushRef="#br3" timeOffset="108">5660 9739 117 0,'-34'-6'39'15,"2"-4"2"-15,32 10-3 16,0 0-35-16,16-1-2 15,20-6 0-15,11-4-2 16,18-1 0-16,7-4-2 16,12 2-1-16,0-7-2 15,9 16-18-15,-15-15-16 16,1 12 1-16,-21-6 0 15,-4 10 1-15,-22-6 31 16,-8 6 5-16,-13 3 4 16,-18-10 19-16,7 11 16 15,-28 3 1-15,13 10 1 0,-13-2 0 16,8 15-28-16,-12 2-5 15,10 13 1-15,-5 3-3 16,7 7 0-16,2-3-1 16,12 0-1-16,10-9-1 15,9-8 0-15,12-12 0 16,12-15-1-16,6-14 0 15,5-12 0-15,3-8 0 16,-1-11 0-16,-5-2-1 16,-9-6 0-16,-3 1 0 15,-11 3 0-15,-4 7-1 16,-7 7 0-16,-4 12 1 15,-7 19 0-15,0 0 0 16,0 42 1-16,-9 12 0 0,-2 19 1 16,-8 18-1-16,0 15 1 15,-8 10-3-15,0 5 3 16,-2 0-2-16,2-9 1 15,1-10-1-15,4-18 1 16,2-18 0-16,8-19 0 16,2-24 1-16,10-23 0 15,-7-21 0-15,7-20-1 16,4-18 2-16,4-16-2 15,2-13 2-15,3-9-2 16,2-3 0-16,3 2-1 16,4 9 0-16,1 6-4 15,8 20-3-15,-5-2-7 16,19 31-7-16,-14-8-14 0,17 21-4 15,-1-6 0-15,13 11 2 16</inkml:trace>
  <inkml:trace contextRef="#ctx0" brushRef="#br3" timeOffset="109">7130 9659 121 0,'-13'14'41'16,"0"12"1"-16,-13 1-1 16,7 7-37-16,-6 7-1 15,1 5 0-15,2 3-3 16,6-1-2-16,6-3-1 15,5-11-1-15,14-5-2 16,-9-29-11-16,40 2-21 16,-18-26-3-16,16-9 0 0,-9-23 1 15</inkml:trace>
  <inkml:trace contextRef="#ctx0" brushRef="#br3" timeOffset="110">7308 9350 87 0,'6'18'42'16,"-11"1"0"-16,12 12 0 15,-8-14-11-15,9 7-28 16,6-2 1-16,0 8 0 16,0 2-4-16,-3 7 0 15,-4 4 0-15,-7 8 0 16,-9 2 0-16,-7 7 0 15,-8-1 0-15,-2-1 0 0,-3-7 0 16,4-7 0-16,3-8 0 16,3-16 0-16,19-20 0 15,0 0 0-15,28-26 0 16,1-10 0-16,6-11 0 15,6-6 0-15,3-6 0 16,1 4 0-16,-3 2 0 16,-7 11 0-16,-8 11 0 15,-8 15 0-15,-5 18 0 16,-9 12 0-16,-1 14 0 15,-7 9 0-15,5 9 0 16,-1-1 0-16,9-1-3 16,6-6 0-16,13-6-1 15,4-12 0-15,14-8-2 0,1-20-3 16,15-2-5-16,-12-26-3 15,13 7 6-15,-16-14 5 16,-1-1 5-16,-11 1 2 16,-17-3 4-16,-5 17 3 15,-23-5 6-15,9 34 4 16,-36-20-5-16,7 25-5 15,-11 7-4-15,0 14 0 16,-3 4-1-16,6 6-3 16,7 5 0-16,12-2 0 15,12-1 0-15,10-6 0 16,11-11 0-16,13-10 0 15,9-14 0-15,6-11 0 16,2-11 0-16,-1-8 0 0,-1-9 0 16,-3-2 0-16,-4-1 0 15,-8 7 0-15,-1 7 0 16,-12 10-2-16,0 14 0 15,-15 7 0-15,11 32 0 16,-12 14 1-16,-4 21 0 16,-7 12 0-16,-2 21-1 15,-8 9 2-15,-5 8-2 16,-6 3 3-16,-5-5-2 15,-4-11 1-15,-1-11 0 16,2-15 1-16,2-20-1 16,7-20 0-16,7-19-1 15,0-21-4-15,12-8-7 16,-7-29-7-16,18 1-3 15,-20-33-10-15,17 0-7 0,-8-18-4 16,2-7 4-16</inkml:trace>
  <inkml:trace contextRef="#ctx0" brushRef="#br3" timeOffset="111">9541 9610 81 0,'-12'-23'36'0,"0"11"1"16,-18-5 1-16,3 19-28 16,-21-2-1-16,1 18-2 15,-9 9 0-15,-3 12-2 16,-1 5 0-16,5 5-1 15,10 3-1-15,10-2 0 16,14-5-2-16,19-7 1 16,17-12-1-16,22-12-1 15,14-15 1-15,11-11-1 0,9-12 1 16,3-9-1-16,2-9 0 15,-7-5 0-15,-10-4 0 16,-8 2-1-16,-13-2 1 16,-9 5-1-16,-10 4 1 15,-10 10-1-15,-4 7 0 16,-5 12 1-16,0 13 0 15,-10 25 1-15,6 14 0 16,-1 24 0-16,3 17-1 16,-2 18 2-16,1 15-3 15,-3 10 2-15,-1 1-2 16,-4 0 1-16,-8-4-1 15,-1-11 2-15,-7-14-2 16,-4-15 1-16,-4-14 1 0,-3-13-1 16,-4-17 1-16,-1-17-2 15,3-16 0-15,-3-22-3 16,12-15-3-16,-1-27-5 15,22-9-7-15,-3-36-11 16,29-2-11-16,2-25-1 16,23 1 2-16,4-16 0 15</inkml:trace>
  <inkml:trace contextRef="#ctx0" brushRef="#br3" timeOffset="112">10078 8867 103 0,'1'15'41'0,"-2"30"0"15,-20 13-2-15,4 24-34 0,-10 9-2 16,4 12 0-16,1 4-2 16,4 5 1-16,7-4-3 15,7-11-2-15,19-3-8 16,-4-32-21-16,29-8-7 15,-1-26 0-15,20-12-3 16</inkml:trace>
  <inkml:trace contextRef="#ctx0" brushRef="#br3" timeOffset="113">10627 9464 113 0,'-23'9'40'0,"-24"3"3"15,8 20-1-15,-12 4-37 0,4 9 0 16,3 4-1-16,4 5-1 15,10-1-3-15,11-8 0 16,10-3 0-16,14-12 0 16,15-13 0-16,12-13 0 15,10-16 0-15,6-14 0 16,8-9 0-16,-2-9 0 15,1-8 0-15,-4-4 0 16,-7-1 0-16,-8 5 0 16,-11 9 0-16,-7 7 0 15,-13 16 0-15,-5 20 0 16,-17 6 0-16,-4 23 0 15,-1 14 0-15,-2 7 0 0,8 8 0 16,6-4-7-16,22 5-5 16,2-26-6-16,33 7-10 15,-4-31-15-15,29-8 1 16,3-19 1-16,13-10 0 15</inkml:trace>
  <inkml:trace contextRef="#ctx0" brushRef="#br3" timeOffset="114">11368 9373 97 0,'-43'7'40'0,"-21"3"2"16,7 21 0-16,-8 2-27 16,14 1-10-16,10-3-1 15,16 0-1-15,16-3 0 0,17-8-1 16,17-8-2-16,12-8 2 15,12-5-2-15,4-2 0 16,-4 0-2-16,-4 2 2 16,-10 4-1-16,-13 8 1 15,-18 7 1-15,-13 5-1 16,-15 9 2-16,-10 4-2 15,-3 2-2-15,-1 0 0 16,4-2-1-16,7-11-5 16,22 6-10-16,5-31-12 15,21 11-12-15,15-27 1 16,22-5-1-16,9-15 1 15</inkml:trace>
  <inkml:trace contextRef="#ctx0" brushRef="#br3" timeOffset="115">11872 9299 114 0,'-58'10'42'16,"5"23"1"-16,-13-5-2 16,11 7-38-16,11 2-1 15,14 0 0-15,13-4-1 16,16-4 0-16,15-6-2 15,15-8 2-15,4-2-2 16,6-4 1-16,1-2 1 16,-11 0-1-16,-6 3 0 15,-12 6 1-15,-16 5 0 16,-10 8-1-16,-12 1 1 15,-7 7 0-15,-4-1-1 0,-1-2-1 16,7-1-2-16,0-12-4 16,24 9-12-16,-7-24-13 15,26 3-10-15,1-17 0 16,23-1-1-16,1-15 2 15</inkml:trace>
  <inkml:trace contextRef="#ctx0" brushRef="#br3" timeOffset="116">11998 9531 101 0,'-23'11'40'16,"15"8"2"-16,8-19-3 15,12 19-34-15,11-15-2 16,14-3-1-16,6-6-1 15,7-5 0-15,-2-5-1 16,1-3-1-16,-6-6 1 16,-7 1-1-16,-12 1 2 15,-10-2 0-15,-14 5 1 16,-9 4-1-16,-14 4 1 15,-9 10-1-15,-8 9 1 16,-7 10 0-16,0 8-1 16,-1 10 1-16,8 5 0 15,6 3-1-15,15 0 0 16,14-3-2-16,17-4-2 15,14-14-7-15,25 5-9 0,-3-24-19 16,25-4-5-16,2-20 2 16,15-5-1-16</inkml:trace>
  <inkml:trace contextRef="#ctx0" brushRef="#br3" timeOffset="117">12813 9267 90 0,'-41'8'41'15,"-18"6"2"-15,7 19-2 16,-9-3-16-16,14 6-22 15,10 0-1-15,19-5 0 16,14-7-1-16,20-8-1 16,16-8 0-16,14-6 0 15,7-3 0-15,2-1-1 0,-3 1 2 16,-12 5-1-16,-11 7 1 15,-12 7 1-15,-20 9-1 16,-16 7 2-16,-15 6-5 16,-11 2 0-16,-6 10-9 15,-19-17-7-15,4 14-19 16,-26-13-7-16,-11 6 1 15,-27-8-2-15</inkml:trace>
  <inkml:trace contextRef="#ctx0" brushRef="#br3" timeOffset="118">1738 11213 78 0,'0'0'37'0,"-12"14"-1"15,-9-4 0-15,5 15-29 16,-11 0-2-16,5 7 0 16,-1 1-2-16,1 5 0 15,3-7-1-15,4 1 0 16,6-8-1-16,7-4 0 15,5-9 0-15,10-5-1 16,5-8 0-16,3-6 1 16,1-4-1-16,3-2 1 15,-5-2 0-15,-2 0 0 16,-5 1 0-16,-4 2 0 15,-8 2 0-15,-1 11 0 16,-4-13 0-16,4 13-1 16,-13-7 1-16,13 7-1 0,-14 7 0 15,14-7 0-15,-12 22 0 16,9-7 0-16,1 1 0 15,7 2 0-15,2-5 0 16,7-2 0-16,2-5 0 16,5-6 0-16,0-6 1 15,1-3 0-15,-7-3 0 16,-1-1-1-16,-10 2 1 15,-7 0-2-15,-9 7-1 16,-12-1-5-16,6 14-8 16,-20-12-16-16,13 16-11 15,-7-6 0-15,8 9-1 0</inkml:trace>
  <inkml:trace contextRef="#ctx0" brushRef="#br3" timeOffset="119">2841 11212 83 0,'-18'-2'38'0,"-12"-7"-1"15,2 6 1-15,-7-6-32 16,0 3-1-16,-1 3-2 16,-1 4-1-16,-4 7 0 15,-1 13 1-15,-3 13-2 16,0 15 1-16,-3 8 0 15,4 13 0-15,6 2-1 0,7 3 1 16,9-7-2-16,16-5 1 16,17-16-2-16,19-15 0 15,21-15-2-15,14-15-3 16,22-8-5-16,1-18-28 15,20-1 2-15,-5-16-3 16,6 4 2-16</inkml:trace>
  <inkml:trace contextRef="#ctx0" brushRef="#br3" timeOffset="120">3319 11345 102 0,'-26'-18'38'0,"6"11"2"15,-10-4-11-15,5 9-26 0,-5 7 0 16,1 13 0-16,-4 13 0 15,0 11 0-15,0 9-1 16,2 7 0-16,5 1-1 16,6-3 1-16,9-7-1 15,10-9 1-15,14-18-2 16,11-17 0-16,14-16 0 15,11-15-1-15,7-12 0 16,1-7 0-16,-2-6 1 16,-3-1-2-16,-8 8 1 15,-9 5 1-15,-12 15-1 16,-13 16 1-16,-10 18 0 15,-8 17 0-15,-3 12 0 16,-4 6 0-16,2 5-1 16,2 1 0-16,11-4-2 0,4-12-2 15,19-5-12-15,1-32-21 16,20-6 0-16,3-23-1 15,12-8 0-15</inkml:trace>
  <inkml:trace contextRef="#ctx0" brushRef="#br3" timeOffset="121">3851 11284 92 0,'-15'25'38'16,"-9"4"0"-16,3 17 1 16,4-3-35-16,-1 7 0 15,1-2-1-15,7-5-1 16,4-6 1-16,6-6-2 15,7-13 0-15,8-13 0 0,4-13-1 16,6-12 1-16,3-13-1 16,3-5 0-16,0-10 1 15,-2-5-1-15,-3 2 0 16,-6-1 0-16,-2 8 0 15,-5 7 1-15,-5 11-1 16,-3 10 0-16,-5 16 1 16,0 0 0-16,3 25-1 15,-2 3 0-15,-1 4 1 16,7 6 0-16,2-1-1 15,7-2 1-15,8-12-1 16,6-11 0-16,8-9 1 16,7-12 0-16,0-10-1 15,2-9 1-15,-5-3 0 0,0-3-1 16,-11 4 2-16,-5 5-2 15,-9 7 1-15,-17 18 0 16,12-6-1-16,-13 21 0 16,-5 8 0-16,-3 12-1 15,1 6-2-15,-3 6-1 16,5 7-2-16,-3-9-9 15,17 8-23-15,-7-14-3 16,14 2 0-16,-3-17-1 16</inkml:trace>
  <inkml:trace contextRef="#ctx0" brushRef="#br3" timeOffset="122">4636 11387 96 0,'-5'36'40'0,"-7"-7"0"16,19 9-1-16,7-13-35 16,12-6 0-16,11-11-2 15,9-10-1-15,5-12 0 16,5-8 0-16,0-9-1 15,-3-6 0-15,-14-2 0 16,-10 1 0-16,-15 4 0 16,-11 6 0-16,-15 8 1 15,-13 12-1-15,-11 9 1 16,-9 13 0-16,-2 7 0 15,0 14 0-15,4 4 0 0,12 6-1 16,12-1 1-16,16-4-1 16,19-8-1-16,17-14-2 15,19-6-1-15,8-21-5 16,22 1-23-16,-12-22-7 15,12 3-1-15,-13-14 0 16</inkml:trace>
  <inkml:trace contextRef="#ctx0" brushRef="#br3" timeOffset="123">5355 11460 100 0,'-29'44'39'0,"13"7"2"16,-7-16-4-16,13 3-32 15,6-11-1-15,8-10-1 0,-4-17-2 16,28-7 1-16,-4-12-2 15,5-14 1-15,3-6-1 16,-1-8 0-16,0-4 0 16,-1 0 0-16,-4 4 0 15,-3 8-1-15,-4 5 1 16,-9 13 0-16,0 7 0 15,-10 14 0-15,20-1-1 16,-7 10 1-16,3 2-1 16,10 1 1-16,3-3 0 15,9-2-1-15,6-2 0 16,3-7 0-16,4-3 1 15,0-5-1-15,-3-3 2 0,-8-1-1 16,-8-2 1-16,-6 2 0 16,-13 1 1-16,-6 3 0 15,-7 10 0-15,-17-7 0 16,-4 11 0-16,-9 10 0 15,-4 9-1-15,-4 13 1 16,-2 7-2-16,0 5 1 16,5 3-1-16,11 1 1 15,9-6-1-15,10-6 0 16,14-14 0-16,12-15 0 15,13-19 1-15,6-13-1 16,8-13 0-16,-1-11 0 16,1-7 0-16,-5-1 0 15,-5 3 1-15,-8 9-1 0,-9 11 0 16,-8 14 0-16,-13 16 0 15,-9 27-1-15,-6 10-1 16,-8 9-3-16,5 15-7 16,-10-10-9-16,24 15-19 15,-4-16-1-15,23-3-3 16,7-20 1-16</inkml:trace>
  <inkml:trace contextRef="#ctx0" brushRef="#br3" timeOffset="124">6708 11098 92 0,'-20'3'40'0,"2"12"0"16,-16 0-4-16,2 14-31 15,-9 2 0-15,4 10-2 0,-2-2 0 16,9 0-1-16,3-5 0 16,15-3-1-16,14-11 0 15,16-9 0-15,12-9 0 16,12-7-1-16,7-3 1 15,3 3-1-15,-2 0 0 16,-5 3 0-16,-12 6 0 16,-12 14 1-16,-16 5-2 15,-15 7 1-15,-8 7-2 16,-10-4-2-16,0 11-9 15,-16-15-25-15,15 4-2 16,-5-13-2-16,8-1 1 16</inkml:trace>
  <inkml:trace contextRef="#ctx0" brushRef="#br3" timeOffset="125">1829 12771 70 0,'0'0'36'0,"0"0"0"16,-12-5 1-16,12 5-31 15,0 0-1-15,0 0-1 16,0 0-1-16,-15 19 0 15,2 3 0-15,0 8-1 16,-7 4-1-16,2 6 1 16,0-1-1-16,2 0 1 0,4-7-1 15,9-6 0-15,3-12 0 16,11-13 0-16,9-12-1 15,4-7 0-15,3-6 0 16,2-5 1-16,-1-1-1 16,-6 1 0-16,-4 4 1 15,-9 6-1-15,-6 10 0 16,-3 9 0-16,-19 2 1 15,2 8-1-15,-5 6 1 16,0 6-1-16,-4 1 1 16,7 0-1-16,4-1 1 15,5-3-1-15,7-6 1 16,3-13 0-16,20 9-1 15,2-17 1-15,2-5 0 0,4-3 0 16,-2-2 0-16,-4-2 0 16,-2 2 0-16,-6 2 0 15,-9 3 1-15,-5 13-1 16,0 0 0-16,-21-1-1 15,3 11-1-15,-1 4-2 16,0 8-4-16,-6-12-13 16,18 18-19-16,-12-11-2 15,15 4-2-15,-2-10 0 16</inkml:trace>
  <inkml:trace contextRef="#ctx0" brushRef="#br3" timeOffset="126">2515 12807 72 0,'1'-21'37'0,"-1"21"-1"0,3-18 0 15,-3 18-30-15,-4 10-2 16,4 10-1-16,-5 3-1 16,-2 11 0-16,-1 8 0 15,0 4 0-15,-4 2-1 16,5-2 1-16,-2-3-1 15,8-8 0-15,1-6 0 16,4-11 0-16,-4-18-1 16,25-1 0-16,-7-18 1 15,2-11-1-15,4-8 1 16,2-8-1-16,-2-6 1 15,0-1-1-15,-3 1 1 16,-2 10-1-16,-5 7 1 16,-2 11 0-16,-5 10 0 0,-7 14 0 15,12 9 0-15,-9 14 0 16,1 5 0-16,3 6 0 15,3 0 0-15,7 3-1 16,3-6 1-16,8-4-1 16,5-16 1-16,10-10-1 15,5-9 0-15,5-15 0 16,5-8 1-16,-1-7-1 15,-2-2 0-15,-4 0 0 16,-10 8 1-16,-8 6-1 16,-12 14 0-16,-8 18 0 15,-10 16 0-15,-9 17 1 16,-6 12-1-16,-2 9-1 15,4 3 0-15,2 1-3 0,13-4-2 16,0-19-3-16,27-1-20 16,-3-29-9-16,19-7-1 15,0-24-1-15</inkml:trace>
  <inkml:trace contextRef="#ctx0" brushRef="#br3" timeOffset="127">3780 12844 82 0,'-22'27'38'15,"6"17"-1"-15,-7-2 0 16,8 7-33-16,1-3-2 16,9-3-2-16,6-6-6 15,1-20-28-15,18-5-1 16,1-25-2-16,14-9-1 0</inkml:trace>
  <inkml:trace contextRef="#ctx0" brushRef="#br3" timeOffset="128">3833 12513 88 0,'-44'-9'38'0,"10"18"-2"16,6 5-2-16,17-6-49 16,19 14-21-16,10-9 0 15,26 4-3-15,6-8 2 16</inkml:trace>
  <inkml:trace contextRef="#ctx0" brushRef="#br3" timeOffset="129">4426 12778 86 0,'-21'20'39'0,"-15"-8"1"16,3 10 1-16,-10-1-34 16,2 7-1-16,-2 2-2 15,6 2 0-15,5 1-2 16,12 2 0-16,11-2-1 15,13 2-1-15,20-6-2 16,12-12-5-16,30 5-21 16,0-24-12-16,25-2-1 15,-3-19-2-15,14-6 1 16</inkml:trace>
  <inkml:trace contextRef="#ctx0" brushRef="#br3" timeOffset="130">4930 12722 73 0,'-35'13'40'0,"14"9"0"16,-3-7 0-16,12 9-25 15,2 2-11-15,5 8 0 16,4 4-1-16,0 10-1 15,1 0 0-15,1 3-1 16,1-5 0-16,-3-2 0 16,1-10-1-16,0-9 1 0,1-15-1 15,-1-10 1-15,11-22-1 16,-2-9 0-16,2-8 0 15,4-10 0-15,2-4 0 16,0-2 0-16,3 4 0 16,-1 6 0-16,-1 10 0 15,2 7 1-15,2 9-1 16,-1 9 0-16,2 9 1 15,2 3-1-15,3 3 1 16,2-1-1-16,6 0 0 16,1-4 0-16,4-4 0 15,0-4 0-15,-1-1-1 16,-2-2 1-16,-5-2 0 15,-6 0 0-15,-6 3 1 16,-9 3-1-16,-12 7 0 0,0 0 0 16,-23 23 1-16,1 5-1 15,-7 10 1-15,1 9 0 16,-1 7-1-16,6 2 1 15,5-1 0-15,11-6 0 16,12-9 0-16,14-16 0 16,14-18 0-16,10-18-1 15,8-18 1-15,3-13-1 16,0-10 0-16,-7-4 0 15,-7-2 0-15,-15 2 0 16,-13 11-1-16,-18 11 0 16,-15 16 0-16,-14 13-1 15,-8 18-2-15,-4 4-4 16,9 20-11-16,-14-15-10 0,25 12-13 15,-1-13 0-15,27-2-1 16,15-16 1-16</inkml:trace>
  <inkml:trace contextRef="#ctx0" brushRef="#br3" timeOffset="131">6257 12656 71 0,'13'-5'39'16,"-13"5"1"-16,0 0 0 16,-21-6-27-16,-2 13-10 15,-9 8 1-15,-5 7-2 16,-6 6 1-16,1 4-1 0,-1 4 0 15,8-1 0-15,9-4-1 16,12-4 1-16,16-9-1 16,16-10-1-16,16-9 0 15,13-5 0-15,6-3 0 16,4-1 0-16,-4 5 0 15,-2 5 0-15,-14 11 0 16,-15 11 1-16,-20 13-1 16,-12 6 1-16,-19 9-1 15,-7-1 1-15,-9 2-1 16,0-5 0-16,2-8-3 15,5-17-2-15,20 0-13 16,2-29-16-16,28 0-6 16,6-18-1-16,20 1-1 0</inkml:trace>
  <inkml:trace contextRef="#ctx0" brushRef="#br3" timeOffset="132">6839 12723 89 0,'-20'-18'41'0,"3"21"0"16,-14-7-1-16,-3 16-34 15,-4 4-1-15,0 10-2 16,-2 6 0-16,4 9-1 15,3 3 0-15,9 3-1 16,9-2-1-16,13-3 0 0,14-11-2 16,14-13-2-16,22-6-5 15,2-28-14-15,30 5-17 16,-10-20-1-16,16-1-2 15,-11-14 2-15</inkml:trace>
  <inkml:trace contextRef="#ctx0" brushRef="#br3" timeOffset="133">7251 12655 92 0,'-24'0'41'16,"4"17"1"-16,-12-3-1 16,-1 16-37-16,7 4-1 15,1 10 0-15,3 3-1 16,7 4 0-16,6-2 0 0,8-7-1 15,10-7 0-15,10-14 0 16,7-14-1-16,9-14 0 16,3-16 0-16,2-11 0 15,0-10 0-15,-4-5-1 16,-7-7 1-16,-8 0-1 15,-7 1 1-15,-11 10 1 16,-10 5-1-16,-9 15 1 16,-7 10-1-16,-1 12-1 15,-2 11 0-15,2 5-2 16,4 15-3-16,-1-12-14 15,26 21-10-15,-8-17-13 16,16 3 1-16,4-10-1 16</inkml:trace>
  <inkml:trace contextRef="#ctx0" brushRef="#br3" timeOffset="134">7766 12640 70 0,'-20'3'40'0,"20"-3"-1"15,-20 9 1-15,20-9-31 16,-9 16-5-16,8 3 0 16,-4 5-1-16,3 11 0 15,-9 7 0-15,2 11-1 16,-4 3 0-16,-2 3 0 15,1-4-1-15,-4-3 1 16,4-12 0-16,1-7-1 16,6-17 0-16,7-16-1 15,0 0 1-15,5-35-1 16,4-1 0-16,4-10 0 0,-3-7 0 15,4-9 0-15,-2-4 0 16,4 0 0-16,0 8 0 16,-2 2 1-16,5 10-1 15,0 8 1-15,9 12-1 16,0 9 2-16,2 7-3 15,3 12 3-15,-1 9-2 16,3 3-1-16,-6 5 1 16,-3 10-2-16,-7 4 2 15,-10 5-2-15,-9 10 2 16,-8 2-1-16,-7 5 0 15,-13-1 1-15,-1 0 0 16,-8-5 0-16,2-3 0 0,-2-11 0 16,3-3 0-16,2-9-1 15,2-6 1-15,1-1 0 16,4-2 0-16,0 7 0 15,5 4 0-15,-2 11 0 16,-3 6 0-16,0 15 0 16,2 4 0-16,-5 7-1 15,1 5-1-15,-1-8-1 16,8 0-4-16,-7-22-10 15,27 3-11-15,-5-35-13 16,19-8 0-16,5-30-2 16,19-12 2-16</inkml:trace>
  <inkml:trace contextRef="#ctx0" brushRef="#br3" timeOffset="135">8105 12841 87 0,'-12'21'40'16,"6"9"0"-16,-5-9 0 16,10 1-37-16,3-4-1 15,10-5-1-15,6-10 1 16,12-4-1-16,9-11 0 15,6-10-1-15,5-9 1 16,2-6-1-16,-4-7 1 16,-4 0-1-16,-6-1 0 0,-14 4 1 15,-13 0-1-15,-8 14 2 16,-17 7-2-16,-9 12 2 15,-13 12-1-15,-5 15 0 16,-5 11 1-16,-2 15-1 16,3 9 0-16,7 4-1 15,8 1 1-15,13-3-1 16,19-9-1-16,19-12-2 15,26-11-4-15,10-31-11 16,36 4-14-16,-2-28-10 16,15-7 0-16,-2-19 0 15</inkml:trace>
  <inkml:trace contextRef="#ctx0" brushRef="#br3" timeOffset="136">9073 12476 107 0,'-48'7'43'15,"3"16"1"-15,-10-6-3 16,9 4-41-16,6 2 2 15,10 2-3-15,16-2 1 16,12-3 0-16,18-4 0 16,12-4-1-16,12-3 1 15,7 1 0-15,2 2 0 16,-2 3 0-16,-7 7 0 15,-9 4 0-15,-16 7 1 16,-16 8-1-16,-15 3 0 16,-13 0 0-16,-10-2 0 0,-9-7-2 15,-1-2-3-15,-7-22-9 16,22 7-14-16,-14-25-14 15,17-1-1-15,-3-16-1 16,5-2 1-16</inkml:trace>
  <inkml:trace contextRef="#ctx0" brushRef="#br3" timeOffset="137">1725 14247 33 0,'0'0'34'16,"-4"-18"2"-16,4 18-1 15,-20 1-15-15,12 13-12 0,-13 2 0 16,10 10-3-16,-7 0 0 15,7 8-1-15,2-1-1 16,3 1 0-16,6-6-1 16,6-4 0-16,6-10-1 15,8-8-1-15,7-9 1 16,3-7 0-16,-1-10 0 15,1-2-1-15,-2-5 1 16,-6-3 0-16,-8 2 0 16,-7 2-1-16,-10 1 1 15,-3 8 0-15,-5 3-1 16,-2 7 1-16,-2 6 0 15,-1 8 0-15,2 7 0 16,3 7 0-16,3 2 0 0,0 4 1 16,5-2-1-16,2 1-1 15,3-6 1-15,3-6 0 16,-5-14-1-16,19 8 1 15,-7-18-1-15,2-5 1 16,0-4-1-16,-4-6 1 16,-2 1-1-16,-1-1 1 15,-6 2-1-15,2 5 0 16,-6 8-1-16,3 10-1 15,0 0-6-15,0 0-7 16,4 25-14-16,-8-13-13 16,12 7-2-16,-4-9 1 15</inkml:trace>
  <inkml:trace contextRef="#ctx0" brushRef="#br3" timeOffset="138">2406 13817 71 0,'9'-50'36'16,"4"16"-1"-16,-6 2-9 15,3 23-19-15,-10 9-3 16,13 35 1-16,-13 12-2 16,0 23 0-16,-6 10-1 15,-1 17 0-15,0 12-1 16,-2 5-1-16,1 1-3 15,-2-4 0-15,8-5-6 16,-8-22-19-16,14-1-10 16,-5-27-1-16,14-9 0 15</inkml:trace>
  <inkml:trace contextRef="#ctx0" brushRef="#br3" timeOffset="139">2260 14426 78 0,'-26'1'39'15,"0"-2"-2"-15,13 15 2 16,2-4-37-16,11-10 0 16,24 8-2-16,9-14-1 15,16-2-1-15,10-10-4 16,15 7-26-16,-2-17-4 15,12 6-3-15,-7-8 1 16</inkml:trace>
  <inkml:trace contextRef="#ctx0" brushRef="#br3" timeOffset="140">2878 14390 70 0,'-4'32'39'0,"-1"-13"-1"16,15-1 1-16,3-15-35 15,13-7-2-15,7-6 0 16,8-9-1-16,-2-5 0 16,2-4 0-16,-6 0-1 15,-5-4 1-15,-13 4-1 16,-11 3 0-16,-13 4 0 15,-9 6 1-15,-11 8-1 16,-5 10 1-16,-8 12 0 0,-2 15 1 16,2 10-1-16,3 13 0 15,3 5 1-15,11 7-1 16,6-3-1-16,14-6 0 15,15-11-1-15,16-17-2 16,22-16-2-16,10-35-9 16,24-9-24-16,-3-26-1 15,19-10-1-15,-8-22 1 16</inkml:trace>
  <inkml:trace contextRef="#ctx0" brushRef="#br3" timeOffset="141">3672 13721 85 0,'-34'20'38'0,"5"31"1"15,-9 9-1-15,10 15-36 0,-3 13 0 16,7 10-2-16,4 0-1 16,8-3-1-16,10-5-2 15,7-17-4-15,21-3-29 16,-6-24-1-16,11-6-2 15,-1-26 1-15</inkml:trace>
  <inkml:trace contextRef="#ctx0" brushRef="#br3" timeOffset="142">3722 14349 79 0,'-3'12'41'15,"15"8"-2"-15,-12-20 1 0,30 15-37 16,4-16-2-16,10-4 1 15,5-9-2-15,5-3 1 16,1-8-2-16,-3-4 1 16,-4-2-1-16,-13 1 1 15,-12 3 0-15,-13 4 0 16,-14 3 0-16,-14 9 1 15,-10 6 0-15,-10 10 1 16,-7 8-1-16,-4 11 0 16,2 6 0-16,3 8 0 15,8 2 0-15,11 4-1 16,12 0-1-16,16-7-2 15,22-1-3-15,5-25-12 16,25 6-22-16,1-19 0 0,16-4-1 16,-2-17 1-16</inkml:trace>
  <inkml:trace contextRef="#ctx0" brushRef="#br3" timeOffset="143">4427 14125 80 0,'-27'11'40'0,"-8"2"0"16,7 24-2-16,-5-4-35 15,11 8 1-15,3-3-2 16,10 3 0-16,8-8-1 16,8-8 0-16,12-10-1 15,6-12 1-15,8-8-1 0,1-7 0 16,0-3 0-16,-6 0 0 15,-4 4 0-15,-6 7 0 16,-18 4 0-16,7 24 0 16,-18 6 1-16,-6 5-1 15,-3 4-1-15,-1 2 0 16,3-3-1-16,-1-8-2 15,14 3-12-15,-5-24-24 16,10-9 1-16,0 0-3 16,14-16 2-16</inkml:trace>
  <inkml:trace contextRef="#ctx0" brushRef="#br3" timeOffset="144">4880 14208 55 0,'5'-25'38'0,"-1"11"-1"16,-13-5 1-16,9 19-30 16,-24-8-1-16,6 17-2 15,-5 6 0-15,2 14-2 16,-3 5 0-16,4 7-1 15,5 4 0-15,8 2-1 16,8-2 0-16,10-4-2 16,12-7 0-16,9-12-2 0,19-10 0 15,3-20-4-15,18 1-8 16,-10-24-24-16,16 0 1 15,-15-13-1-15,5 2 2 16</inkml:trace>
  <inkml:trace contextRef="#ctx0" brushRef="#br3" timeOffset="145">5369 14168 68 0,'-15'-2'38'0,"-16"1"1"15,6 16 0-15,-15-1-31 16,12 10-1-16,0 4-3 16,7 5-1-16,5 2 0 15,8 1-1-15,8-2 0 16,8-3-1-16,9-7 0 15,11-9 0-15,6-11-1 0,11-11 0 16,4-10 0-16,-1-10-1 16,3-7 0-16,-6-8 0 15,-6 0 0-15,-12-2 0 16,-10 6 0-16,-13 3 0 15,-8 10 1-15,-10 6 0 16,-5 11 0-16,-5 7 1 16,1 6-1-16,2 4 2 15,3 5-2-15,13 3 1 16,2-2 0-16,13-1 0 15,9-3-1-15,8-2 1 16,8-3-1-16,4 0 0 16,1-1 1-16,0 4 0 15,-3 5 0-15,-6 6 0 0,-5 5 0 16,-9 8-1-16,-5 3 1 15,-8 4 0-15,-5 1-1 16,-3-1 0-16,-6-4 0 16,1-7 0-16,-1-7 0 15,4-9 0-15,6-13-1 16,-12-2 1-16,12-16 0 15,3-8 0-15,4-11 0 16,0-9 0-16,2-6 0 16,5-6 0-16,-3-1 1 15,2 3-2-15,0 5 1 16,0 8 1-16,0 7-1 15,4 13 1-15,1 7-1 16,3 10 2-16,2 6-3 0,4 7 1 16,3 6 0-16,-2 3-1 15,1 6 1-15,-6 4-2 16,-5 9 2-16,-8 4-1 15,-10 6 0-15,-10 2 1 16,-7 4 0-16,-8 0 0 16,-8-4 0-16,0-8 1 15,-3-4-1-15,0-10 0 16,1-7 0-16,4-8 0 15,4-4-1-15,4-3 1 16,2 5-1-16,4 5 1 16,-2 10-2-16,4 12 1 15,1 12 0-15,-2 11-1 16,1 12-1-16,1 3 1 15,4 2-2-15,3-7-2 0,8-5-2 16,-2-30-11-16,28-3-15 16,-7-32-5-16,18-14-1 15,1-29 1-15</inkml:trace>
  <inkml:trace contextRef="#ctx0" brushRef="#br3" timeOffset="146">6161 14367 69 0,'8'29'41'0,"-8"-29"-1"16,27 18 0-16,-11-19-31 15,12-2-6-15,2-10 0 0,6-3-1 16,2-6 0-16,0-6 0 15,0-6-1-15,-4 1-1 16,-5-1 1-16,-7 2 0 16,-7 3 0-16,-8 3-1 15,-9 8 0-15,-10 8 1 16,-6 7-1-16,-6 9 1 15,-7 7 0-15,0 10 0 16,-1 8 0-16,3 7 1 16,2 3-1-16,7 4 0 15,11 0-1-15,9-2 0 16,14-7-1-16,12-10-3 15,15-3-2-15,3-25-11 16,26 2-23-16,-10-23 0 0,16 0-3 16,-8-17 2-16</inkml:trace>
  <inkml:trace contextRef="#ctx0" brushRef="#br3" timeOffset="147">6986 14002 83 0,'-28'6'41'16,"9"13"-2"-16,-8-8 1 15,-1 9-38-15,5 1 0 16,4 1-1-16,3-2 0 16,3-3 0-16,3-4 0 15,4 0 1-15,6-13-1 16,-1 16 0-16,1-16 0 15,20 5 0-15,-4-4 0 0,6 1-1 16,2 3 0-16,5 1 1 16,-2 2-1-16,1 6 1 15,-5 2-1-15,-7 7 1 16,-7 3 0-16,-7 5 1 15,-8 2-2-15,-6 0 1 16,-8 2-2-16,-4-8-2 16,2 3-5-16,-7-24-12 15,19 6-21-15,-12-20-1 16,18-5-2-16,-3-19 1 15</inkml:trace>
  <inkml:trace contextRef="#ctx0" brushRef="#br4" timeOffset="148">1630 15445 35 0,'0'0'34'16,"0"0"0"-16,0 0-2 15,-11 3-25-15,11-3-2 16,8-13-1-16,-8 13-1 16,20-23-1-16,-8 11 0 15,-2 0 0-15,3 2-1 16,-13 10 0-16,15-11 1 15,-15 11-1-15,0 0-1 16,-19 23 1-16,4-2 0 16,-5 5 0-16,2 4 2 15,-4 1-2-15,6 3-1 0,2-7 1 16,8-2 0-16,5-12 0 15,1-13-1-15,20-4 1 16,2-16-1-16,6-6 0 16,1-7 2-16,4-2-2 15,-5-1 1-15,-5 0 0 16,-5 6 0-16,-7 6-1 15,-11 10 1-15,0 14-1 16,-26 1 1-16,4 13 0 16,-4 5-1-16,3 3 1 15,2-1-1-15,7 1 0 16,7-6-2-16,18 1-6 15,0-19-29-15,21 4 1 16,2-13-3-16,10 5 1 0</inkml:trace>
  <inkml:trace contextRef="#ctx0" brushRef="#br4" timeOffset="149">2378 15256 51 0,'-40'22'37'16,"2"14"-1"-16,-8-6 0 15,7 9-32-15,4-4-2 16,6-2 2-16,10-5-4 15,10-4 2-15,11-8-2 16,13-8 1-16,10-8-1 16,9-8 0-16,8-2 0 15,3-1 0-15,1 1 0 0,-5 4 0 16,-7 10 0-16,-11 9 1 15,-13 11 0-15,-13 8-2 16,-10 9 1-16,-11 4-1 16,-6-1 2-16,0-2-3 15,3-9-2-15,6-16-2 16,17-5-2-16,5-33-16 15,29-2-12-15,6-25-1 16,20-1 1-16</inkml:trace>
  <inkml:trace contextRef="#ctx0" brushRef="#br4" timeOffset="150">2849 15271 34 0,'14'-4'34'16,"-14"4"2"-16,-16 16-6 0,-12-11-14 16,7 18-7-16,-10-4-3 15,4 7 0-15,0 1-2 16,3 5-1-16,4 1-1 15,7 0-1-15,4 0 0 16,7-3-1-16,8-1 1 16,10-8-2-16,8-6 1 15,6-13-2-15,5-9 2 16,4-9 1-16,1-13-1 15,1-6 1-15,-4-8-2 16,-8 0 2-16,-7-2 0 16,-9 4 0-16,-9 5-1 15,-8 8 0-15,-7 11 1 16,-6 11-1-16,-6 12 0 0,-2 8 0 15,2 11 1-15,6 3-1 16,4 4 0-16,9-2 0 16,7-5 0-16,14-7 1 15,11-10-1-15,10-9 0 16,11-7 0-16,7-7 0 15,-1-2 0-15,1-1 1 16,-9 2-1-16,-7 2 1 16,-8 6-1-16,-11 8 1 15,-21 0-1-15,8 24 1 16,-16-2-1-16,-5 11 1 15,-3 2-1-15,0 6-1 16,1-1 0-16,2-2 0 0,4-6 1 16,7-5-2-16,5-14 2 15,7-13-2-15,8-15 2 16,3-12 1-16,5-9 0 15,0-7 1-15,0-9-1 16,1 0 1-16,-5 0-1 16,-2 8 2-16,-8 8-2 15,-1 10 0-15,-4 11-1 16,-7 15 1-16,0 0 0 15,0 26-1-15,-4 3 1 16,1 2-1-16,1 4 0 16,2-4 0-16,0-2 0 15,9-7 0-15,5-12 0 16,7-11 0-16,6-12 1 0,5-9-1 15,4-8 0-15,1-3 0 16,-1-3 1-16,-4 3-1 16,-5 4 0-16,-6 9 0 15,-10 13 1-15,-11 7-1 16,4 29-1-16,-9 6 2 15,-5 11-2-15,0 5-3 16,4 7 1-16,1-1-2 16,8 3-3-16,-2-23-16 15,25 4-14-15,-5-24-3 16,20-6 1-16,1-20 2 15</inkml:trace>
  <inkml:trace contextRef="#ctx0" brushRef="#br4" timeOffset="151">4031 15427 58 0,'-23'25'38'16,"22"6"1"-16,-1-17-1 15,20-3-33-15,10-13-2 16,13-8-1-16,7-11 0 15,4-5-1-15,-2-8 1 16,-6-5-2-16,-7-2 1 16,-13 3 0-16,-10 1 0 15,-14 4-1-15,-17 10 1 16,-9 11 0-16,-11 12 0 15,-6 12 0-15,-9 18 0 16,3 12 1-16,-3 10-1 0,7 9 0 16,14-4 0-16,15-5-3 15,19-8 0-15,17-15-3 16,31-5-14-16,8-34-22 15,36-6 2-15,7-22-4 16,18-5 2-16</inkml:trace>
  <inkml:trace contextRef="#ctx0" brushRef="#br4" timeOffset="152">5099 15257 54 0,'0'0'38'0,"0"0"0"0,0 0-1 16,-20 21-31-16,13 1-3 15,-2 3 0-15,1 6 0 16,-2 5-1-16,0 3 0 15,0-2-1-15,-1-1-2 16,3-7 2-16,3-8-2 16,2-6 1-16,3-15-2 15,0 0 3-15,0 0-2 16,16-16 2-16,-9-5 1 15,3-9-2-15,-1-6 2 16,0-7-1-16,-1-5 0 16,5-3 0-16,-1-2-2 15,1 4 1-15,3 4 0 16,0 5 0-16,2 12 0 0,1 6 0 15,1 12 0-15,0 12-1 16,1 7 1-16,-2 9 0 16,-1 4 0-16,1 7-1 15,-5 2 1-15,-4 4 0 16,-5 2 0-16,-5-3 0 15,-7 2 0-15,-7-1 0 16,-6-4 0-16,-5-6 0 16,-3-3 0-16,-3-4 0 15,-4-4 1-15,1-2-2 16,2 2 2-16,-1 5-2 15,3 9 0-15,-1 11 0 16,2 12 0-16,0 13 0 16,1 9-1-16,3 5 1 15,3-3-3-15,11-1-3 0,-2-25-25 16,23-2-5-16,0-31-2 15,23-11 0-15</inkml:trace>
  <inkml:trace contextRef="#ctx0" brushRef="#br4" timeOffset="153">5431 15458 63 0,'0'0'39'0,"6"18"-1"16,-6-18-3-16,23 0-34 0,2-4 0 16,7-2-1-16,3-2 1 15,4-6-1-15,-3-8 1 16,6-2 0-16,-8-6 0 15,-3-2-1-15,-8-5 1 16,-5 1 0-16,-8 1 1 16,-8 3-1-16,-7 6 1 15,-8 7-2-15,-11 12 1 16,-1 13 0-16,-12 14 0 15,1 11 0-15,-6 9 0 16,4 9 0-16,4 6 0 16,9 3 0-16,11-7-1 15,14-8-1-15,17-13 2 16,18-15-1-16,15-17 0 15,11-13-1-15,11-14 0 0,1-9 0 16,0-7 1-16,-7 1 0 16,-9 3 0-16,-15 5-1 15,-12 11 1-15,-14 7 0 16,-16 18 0-16,0 0 1 15,-21 15-1-15,-2 11 1 16,0 10-1-16,-2 6 2 16,5 2-2-16,-1 2-1 15,5-3 1-15,6-6-1 16,4-9 1-16,9-6-1 15,-3-22 1-15,18 4 0 16,-3-20 1-16,4-11 0 0,3-8 0 16,-1-5 0-1,-2-5 0-15,3-1 0 0,-3 0-1 16,-4 7-1-16,0 5 0 15,-4 5-1-15,2 11-2 16,-2-3-3-16,10 22-14 16,-12-13-16-16,15 12-2 15,-7-8-1-15,13 8 1 16</inkml:trace>
  <inkml:trace contextRef="#ctx0" brushRef="#br4" timeOffset="154">6462 15200 51 0,'5'11'39'16,"4"15"-1"-16,-11-7 0 15,7 12-29-15,-11-1-3 0,4 6-3 16,-3 2-2-16,3-1-1 16,0 1-2-16,0-9-6 15,14 5-20-15,-8-23-10 16,8-4-1-16,-1-20 1 15</inkml:trace>
  <inkml:trace contextRef="#ctx0" brushRef="#br4" timeOffset="155">6533 14930 73 0,'-30'-23'41'0,"8"16"-4"16,-2 5-2-16,5-2-65 15,19 4-9-15,-10 4-2 0,28-1 1 16</inkml:trace>
  <inkml:trace contextRef="#ctx0" brushRef="#br4" timeOffset="156">7156 15216 41 0,'-18'-3'36'0,"-9"-7"2"0,6 9-1 16,-12-7-27-16,7 12-1 15,-10 0-3-15,4 10-2 16,-6 3-1-16,3 8 0 15,-3 3-1-15,8 4 0 16,1-3-1-16,9 0 0 16,11-7 0-16,7-5 0 15,13-5-1-15,10-8 0 16,10-4 0-16,4-2 0 15,5-2 0-15,0 0 1 16,-7 3-1-16,-3 6 0 16,-9 6 0-16,-13 6 1 15,-10 5-1-15,-11 4-1 16,-8 2 1-16,-3 0-1 0,-5 2 0 15,-1-8-3-15,8 2-5 16,-6-19-29-16,28-5-2 16,0 0 0-16,14-20-1 15</inkml:trace>
  <inkml:trace contextRef="#ctx0" brushRef="#br4" timeOffset="157">7502 15317 41 0,'-4'-26'38'0,"4"26"1"16,-8-20 0-16,8 20-17 15,-24 5-17-15,7 5-1 16,-7 9-1-16,-3 7 0 15,0 6-1-15,1 9-1 16,3 0 0-16,7 0-1 16,8-2 0-16,8-6-3 15,14-6 0-15,10-16-5 16,19 3-20-16,-2-27-12 15,17 0 0-15,-2-17 2 0</inkml:trace>
  <inkml:trace contextRef="#ctx0" brushRef="#br4" timeOffset="158">7803 15272 62 0,'-15'-1'40'0,"-15"0"-1"16,5 14 2-16,-8 4-35 16,4 4-2-16,3 3-1 15,5 6 0-15,4 0-2 16,8 1 1-16,4-4-1 15,10-2 0-15,7-7-1 16,8-6 1-16,4-11-1 16,9-8 0-16,3-11 0 15,0-7 0-15,-3-5 0 0,-3-8-1 16,-4-3 1-16,-9-4-1 15,-7 3 0-15,-13 7 0 16,-5 2 0-16,-6 7 0 16,-8 9 1-16,0 7 0 15,-2 8 0-15,3 10 0 16,5 3 1-16,8 1-1 15,8 3 0-15,8 1 0 16,8-1 0-16,8-2 1 16,9-1-1-16,4-4 0 15,1-1 1-15,-3-2 0 16,-3 2 0-16,-4 2 0 15,-7 3 1-15,-4 3-1 16,-9 3 0-16,-8 7 0 0,-7 1-1 16,0 2 0-16,-3 2-1 15,-3 0 1-15,-1-4-1 16,7 0 0-16,-2-8 1 15,6-5-1-15,3-13 1 16,0 0 0-16,0 0 0 16,18-26 1-16,-5-1 0 15,-1-8 0-15,5-7 0 16,-2-5 0-16,5-2-1 15,-3 3 1-15,5 8-1 16,-5 2 0-16,2 8 0 16,0 10 0-16,-1 6 0 15,2 8 0-15,-1 4 0 16,1 3 0-16,2 2 0 15,-3 3 0-15,-1 3 0 0,-3 3 0 16,-1 5 0-16,-9 6 0 16,-5 5 0-16,-7 1 0 15,-7 9 0-15,-8 1 0 16,-1-3-1-16,-7 2 1 15,-2-5 0-15,2-4-1 16,-1-8 1-16,3-3 0 16,4-9-1-16,1-5 1 15,0-5-1-15,5-3 1 16,1-2-1-16,2 2 1 15,2 4 0-15,0 10-1 16,-1 6 1-16,-1 13-1 0,3 11 1 16,-2 9-1-1,-3 7 0-15,-1-1-4 0,7 10-10 16,-12-26-21-16,20 1-3 15,-2-26-3-15,16-8 0 16</inkml:trace>
  <inkml:trace contextRef="#ctx0" brushRef="#br4" timeOffset="159">8549 15425 69 0,'0'0'40'0,"14"-5"-1"15,-4-9 0-15,9 0-37 16,5-7 0-16,8-3-1 16,2-1 0-16,3-4-1 15,-3 1 1-15,-2 1 0 0,-3 1 0 16,-10 3 0-16,-10 5 0 15,-9 1-1-15,-9 6 2 16,-10 5-1-16,-8 5 1 16,-4 9-1-16,-8 4 1 15,2 12-1-15,-4 6 1 16,5 10-1-16,1 5 0 15,9 4-1-15,10 2-1 16,10-7-2-16,14-1-4 16,5-26-16-16,28 2-17 15,6-24-2-15,20-9 0 16,7-19 1-16</inkml:trace>
  <inkml:trace contextRef="#ctx0" brushRef="#br4" timeOffset="160">9353 15034 85 0,'-51'19'41'0,"2"17"-1"16,-8-6 0-16,5 10-39 16,9-5 0-16,11-3 0 15,14-6-1-15,14-7 0 16,17-11 0-16,14-8-1 15,13-7 1-15,3-3 0 16,4-2 1-16,-1 3-1 16,-4 1 0-16,-5 7 1 15,-12 7-1-15,-12 8 1 16,-9 7-1-16,-11 6 1 15,-9 5-1-15,-7 3 0 0,-8 2 1 16,-3 2-2-16,0-1-2 16,-4-15-12-16,18 5-25 15,-8-19-2-15,17-2 0 16,-3-16 0-16</inkml:trace>
  <inkml:trace contextRef="#ctx0" brushRef="#br4" timeOffset="161">7676 14095 68 0,'-19'30'39'15,"-2"-5"0"-15,0 17 0 16,-4-1-36-16,-3 9-1 15,1-2-1-15,5-6-5 16,13 4-19-16,1-24-14 16,14-12-1-16,4-24-1 0,17-13-1 15</inkml:trace>
  <inkml:trace contextRef="#ctx0" brushRef="#br4" timeOffset="162">7748 13838 68 0,'-30'3'40'0,"-7"0"-3"15,8 7 1-15,1 6-35 16,9-15-13-16,19-1-27 16,0 0 0-16,23 14-1 15,-1-14 0-15</inkml:trace>
  <inkml:trace contextRef="#ctx0" brushRef="#br4" timeOffset="163">7905 14083 63 0,'-5'30'38'0,"2"7"-1"16,-11-8 3-16,3 9-34 15,-3-4-2-15,6 1 0 16,-1-4-1-16,4-2 0 16,2-9 0-16,6-5-1 15,-3-15 0-15,21-12 1 16,-2-11-1-16,7-9-1 15,2-7 1-15,2 0-1 16,0-4 0-16,0 4-1 16,-5 8 0-16,-2 9 1 15,-4 11-1-15,-9 15 0 0,-2 11-1 16,-4 11 0-16,-3 11-1 15,-2 6-1-15,3 6-4 16,-6-11-17-16,12 10-15 16,-3-18-1-16,11-4-1 15,-1-19 1-15</inkml:trace>
  <inkml:trace contextRef="#ctx0" brushRef="#br4" timeOffset="164">8570 14073 62 0,'0'0'40'0,"-35"-5"0"16,9 24 0-16,-12 3-30 16,0 16-5-16,-4 8-1 15,6 8-1-15,4 3-1 16,10-1-1-16,13-5 0 15,14-8-1-15,19-10-3 16,8-24-8-16,22-4-28 16,7-24-1-16,12-9-1 15,-2-20 1-15</inkml:trace>
  <inkml:trace contextRef="#ctx0" brushRef="#br4" timeOffset="165">9046 13589 89 0,'-13'10'41'16,"-9"7"1"-16,7 24-2 16,-5 6-36-16,2 15-2 15,0 12-1-15,-3 10-1 16,1 10 0-16,-1 4-2 16,4-4-2-16,1-13-7 15,15 1-29-15,-2-26-1 16,14-7-1-16,2-28 1 15</inkml:trace>
  <inkml:trace contextRef="#ctx0" brushRef="#br4" timeOffset="166">9291 14102 57 0,'0'0'38'0,"0"0"-1"15,-10 0 1-15,-4 9-32 16,0 14-1-16,-6 4 0 15,3 11 0-15,-5 3-1 0,5 8 0 16,4-3-2-16,4-1 1 16,7-7-1-16,8-9 0 15,9-12-1-15,12-14 1 16,3-15-1-16,7-11 0 15,2-12 0-15,4-6-1 16,-3-3 1-16,-3-1 0 16,-7 4-1-16,-7 8 1 15,-4 9-1-15,-9 11 1 16,-10 13 0-16,-2 14-1 15,-6 10-1-15,-2 6 1 16,6 4-3-16,1-1-3 16,13 11-9-16,-3-21-25 15,20 3 0-15,1-16-2 16,16-5 2-16</inkml:trace>
  <inkml:trace contextRef="#ctx0" brushRef="#br4" timeOffset="167">9890 14111 78 0,'-31'-16'41'16,"1"16"0"-16,-11 1 0 16,11 15-35-16,-9 10-3 15,6 13 1-15,0 7-2 16,6 8 0-16,8-3-1 15,15-4 0-15,8-9-1 16,12-11 1-16,13-19-1 16,10-17 0-16,7-21 1 0,9-14-1 15,1-13 0-15,0-10 1 16,-5-4 0-16,-7-3 0 15,-8 4-1-15,-8 10 1 16,-12 12 0-16,-7 19 0 16,-13 15-1-16,4 14 1 15,-25 37-1-15,8 6-1 16,-2 15 0-16,2 4-2 15,10 6-2-15,2-9-2 16,19 6-11-16,-1-27-23 16,22-2 0-16,0-24-1 15,13-6 1-15</inkml:trace>
  <inkml:trace contextRef="#ctx0" brushRef="#br4" timeOffset="168">10351 14133 86 0,'-17'10'42'16,"3"20"0"-16,-9-2 0 15,11 5-36-15,-5 7-4 16,6 2 0-16,3-4-3 16,8-6-1-16,5-8-2 15,-5-24-4-15,33 10-25 16,-14-26-8-16,11-6 0 15,-7-19-1-15</inkml:trace>
  <inkml:trace contextRef="#ctx0" brushRef="#br4" timeOffset="169">10455 13872 78 0,'0'0'40'16,"-4"13"-3"-16,11 12 3 16,-4-3-35-16,9 7-2 15,1-3 1-15,0 4-1 16,1-2 1-16,1 8-1 15,-5 0 1-15,-5 4-2 16,-6 1 0-16,-1 4 0 16,-8-1-1-16,-1 3 0 15,-2-7-1-15,3-5 1 16,3-9-1-16,4-10-1 15,3-16 1-15,16-1 0 0,3-19 0 16,7-11-1-16,4-4 1 16,0-5 0-16,4-1 0 15,-4 1 0-15,0 5-1 16,-4 5 1-16,-6 13-1 15,-3 5-1-15,-5 16-2 16,-12-4-3-16,14 42-8 16,-21-20-22-16,13 15-4 15,-4-5-1-15,8 9 1 16</inkml:trace>
  <inkml:trace contextRef="#ctx0" brushRef="#br4" timeOffset="170">11211 14127 77 0,'-41'13'42'16,"-11"3"-1"-16,7 17 1 15,-6 0-35-15,12 12-2 16,6-4-2-16,13 3 0 15,15-8-2-15,9-4 0 16,15-11-1-16,5-11 0 16,9-9 0-16,5-11 0 15,1-11-1-15,-1-6 1 16,-4-7-1-16,-3-4 0 15,-3 1 1-15,-6 4-1 16,-3 4 1-16,-8 7 0 16,-11 22 0-16,0 0 1 0,7 23-2 15,-17 16 1-15,-2 15 0 16,-5 8-1-16,-2 10 0 15,-4 6 0-15,2-1-1 16,-7-6 0-16,4-2 0 16,-5-12-1-16,-2-7 1 15,-4-14-5-15,7 2-11 16,-15-27-21-16,12-5-1 15,-4-16 0-15,4-8 0 16</inkml:trace>
  <inkml:trace contextRef="#ctx0" brushRef="#br4" timeOffset="171">11973 13687 43 0,'-9'12'37'16,"-8"8"1"-16,7 17 0 15,-6-1-18-15,16 24-11 16,-11-3-4-16,13 12-2 16,-1-3 0-16,7 5-2 15,-2-7 0-15,6-6-1 16,-1-10 0-16,-1-10 0 0,-1-9 1 15,0-12 0-15,-9-17 0 16,9 5-1-16,-5-21 1 16,0-5 0-16,-3-9 0 15,5-6-1-15,3-5 1 16,0-4-1-16,5 1 0 15,7 3 1-15,4 9-1 16,3 12 0-16,4 8 0 16,-1 11 0-16,4 9 0 15,-4 12 0-15,-2 10-1 16,-7 5 1-16,-7 5 0 15,-10 0 0-15,-9 1 0 16,-11 2 0-16,-11-5 1 16,-8 0-1-16,-9-7 0 0,-1-8-1 15,0-8-3-15,1-17-3 16,20 2-22-16,-1-26-10 15,23-7 0-15,5-16-1 16</inkml:trace>
  <inkml:trace contextRef="#ctx0" brushRef="#br4" timeOffset="172">12476 14015 80 0,'-12'36'39'0,"4"15"-1"15,-13-5 0-15,0 8-35 16,0-4 2-16,6-2-3 15,4-5-1-15,2-6-1 16,6-8-3-16,3-29-8 0,11 17-28 16,-2-29 0-16,14-5-2 15,-2-21 1-15</inkml:trace>
  <inkml:trace contextRef="#ctx0" brushRef="#br4" timeOffset="173">12609 13895 95 0,'-14'20'40'16,"9"5"2"-16,-2-8-3 16,16 2-37-16,-4 0-1 15,5 1 1-15,-1 5-2 16,-2 8 1-16,-3 2-1 0,-1 6 0 15,-7 2 0-15,-3-3 0 16,-1-1 0-16,1-6 0 16,0-8 0-16,5-9 0 15,2-16 0-15,10-13 0 16,9-14 1-16,8-9-2 15,3-14 3-15,9 0-2 16,3-6 1-16,0 4 0 16,-2 11 0-16,-5 11 0 15,-7 15 0-15,-11 15-1 16,-9 17-1-16,-8 12 0 15,-7 11-1-15,-7 7 0 16,2 6-1-16,-4-3-1 0,11 0-2 16,2-14-2-16,22-3-3 15,-5-26-19-15,24 1-8 16,-2-21-2-16,11-3 6 15,-8-19 20-15,8 0 7 16,-10-5 7-16,-11-4 7 16,0 12 18-16,-20-10 13 15,-4 13 1-15,-13-1-2 16,11 30-20-16,-37-15-6 15,15 21-3-15,-7 5-3 16,3 15-1-16,3 6-2 16,3 10 0-16,5 3-1 15,8-2-1-15,11 1 1 16,8-6 0-16,6-5 0 0,9-11 0 15,5-11-1-15,8-11 0 16,-1-13-1-16,0-10 0 16,-2-9 0-16,-7-8-2 15,-3-2 0-15,-9-7-1 16,-3 6-2-16,-15-7-3 15,3 23-9-15,-17-10-18 16,7 21-4-16,-8-2 1 16,15 18 0-16</inkml:trace>
  <inkml:trace contextRef="#ctx0" brushRef="#br4" timeOffset="174">13697 14061 48 0,'0'0'38'15,"0"0"-1"-15,-11-1 2 16,0 9-20-16,-10-11-11 16,5 9 0-16,-11-4-2 15,3 11 0-15,-5-2-3 16,2 9 1-16,0 4-2 15,4 5 0-15,5 3-1 16,6 4 0-16,10-1-3 16,9-4-1-16,19-3-4 15,4-19-8-15,27 3-24 16,-6-19 0-16,15-2-3 15,-4-17 3-15</inkml:trace>
  <inkml:trace contextRef="#ctx0" brushRef="#br4" timeOffset="175">14005 14089 81 0,'-18'7'39'15,"-8"0"1"-15,7 14 0 16,-10 6-34-16,12-1-3 16,6 3-1-16,7 1 0 15,6-4 0-15,9-2-1 16,0-5 0-16,12-8-1 15,1-7 1-15,3-7-2 16,1-7 1-16,0-8 0 16,0-5 0-16,0-9-1 15,-2-3 1-15,-4 0 1 16,0 1 0-16,-2 1 0 0,-6 7-1 15,-4 8 2-15,-10 18-2 16,0 0 0-16,0 0 0 16,1 27-1-16,-10 3 1 15,2 5-3-15,1 5 1 16,2-6-4-16,10 8-7 15,-10-18-22-15,21 4-4 16,-2-21-1-16,17-6 0 16</inkml:trace>
  <inkml:trace contextRef="#ctx0" brushRef="#br4" timeOffset="176">14650 13592 87 0,'-18'5'39'0,"-1"32"1"16,-15 15 0-16,10 20-32 15,-8 11-5-15,5 4-3 16,11-1-2-16,3-12-7 16,26 1-29-16,-3-23-1 15,21-3-1-15,0-23-2 16</inkml:trace>
  <inkml:trace contextRef="#ctx0" brushRef="#br4" timeOffset="177">14830 14052 78 0,'-17'-25'41'0,"3"15"-1"16,-12 0 1-16,7 16-35 0,-5 9-2 16,-2 14-1-16,0 7 1 15,0 10-2-15,2 2 1 16,4 1-2-16,8-4 0 15,9-10-1-15,8-8 0 16,9-14 0-16,10-16-2 16,5-13 0-16,9-13 1 15,4-10-1-15,2-7 0 16,-1-5 2-16,-3-1 0 15,-5 6 0-15,-8 7 1 16,-7 10 1-16,-9 12 0 16,-11 17 0-16,0 0-1 0,-13 31-1 15,-1 1 1-15,-4 7-1 16,3 5 0-16,1 0-1 15,7-5 0-15,6-6-2 16,9-8 1-16,5-15 0 16,10-9 0-16,5-12-1 15,5-7 1-15,2-8 0 16,2 1 1-16,-6-5 0 15,1 6 1-15,-9 3 1 16,-8 9 0-16,-15 12 0 16,10 0 0-16,-11 13 0 15,-3 5 1-15,-5 4-1 16,2 5-1-16,-1 1 2 15,3-7-2-15,1 3 1 16,4-11 0-16,0-13-1 0,12 6 1 16,-2-15 0-16,4-10 0 15,1-4-1-15,1-8 1 16,-1-5-1-16,4-2 0 15,-5-4-3-15,3 11-5 16,-12-15-11-16,12 19-18 16,-11-5-3-16,7 11-1 15,-8-3 1-15</inkml:trace>
  <inkml:trace contextRef="#ctx0" brushRef="#br4" timeOffset="178">15782 13838 65 0,'-19'11'39'16,"-12"-1"-1"-16,3 10 2 15,-16-2-30-15,9 8-2 16,1-6-3-16,7 2 0 15,7-6-1-15,15-1 0 16,5-15-2-16,33 7 0 16,4-10-1-16,5 0 0 0,3 4 0 15,1 6-1-15,-7 7 1 16,-8 4-2-16,-17 13 1 15,-13 7 0-15,-14 5 0 16,-12 3-1-16,-4-2 0 16,-8-7-3-16,7 1-6 15,-12-23-14-15,18 6-16 16,-5-21-1-16,12-1-1 15,-2-18 0-15</inkml:trace>
  <inkml:trace contextRef="#ctx0" brushRef="#br4" timeOffset="179">14927 8597 51 0,'0'0'32'0,"0"0"2"15,-14 10-2-15,8 7-24 16,-7 1-3-16,7 5 0 15,-4-4 2-15,8 6-3 0,-3-6 1 16,6-2-2-16,3-4 1 16,-4-13-1-16,20 9-1 15,-6-10-1-15,5-8-1 16,0-1 1-16,0-5-2 15,0-2 2-15,-5 0-2 16,-3-2 1-16,-6 2 0 16,-7 2 0-16,-6 3 1 15,-5 3-1-15,-4 3 0 16,-5 8 0-16,-3 3 1 15,2 5 0-15,0 5 0 16,7 2 0-16,2 3-1 16,6 0 2-16,6-2 0 15,8-3-1-15,8-5 0 0,5-3-1 16,4-7 1-16,5-2-1 15,1-6 1-15,0-1-1 16,-4-4 0-16,-3 0 0 16,-7-1 1-16,-6 0-1 15,-7 1 1-15,-7 1-1 16,-7 3 1-16,-3 2-1 15,-4 4 1-15,-1 0 0 16,-1 5-1-16,3 1 1 16,-1 0 0-16,7 4-1 15,1-1 1-15,11-6-1 16,-11 12 0-16,11-12 0 15,0 0 0-15,0 0 0 16,11 10 0-16,-11-10 0 0,11 4 0 16,-11-4-1-16,12 6-3 15,-12-6-2-15,15 15-15 16,-15-15-17-16,16 12 1 15,-16-12-2-15,23 9 2 16</inkml:trace>
  <inkml:trace contextRef="#ctx0" brushRef="#br4" timeOffset="180">15504 8338 87 0,'-8'-18'36'0,"8"18"0"15,-13-20 1-15,13 20-34 16,0 0 1-16,-6 14-1 16,6 9 0-16,2 16 0 15,1 13-1-15,-3 16 1 16,2 11 0-16,3 12-1 15,-4 8 0-15,0 4-1 16,-1 0 1-16,0-2-2 0,0-12 1 16,2-14 0-16,0-13-2 15,-2-14 1-15,1-21 0 16,-1-27 0-16,15-7-1 15,-6-24 1-15,0-18 0 16,1-12 0-16,-1-10 0 16,0-16 1-16,1-10-1 15,-4-5 0-15,-1-4-1 16,-2-2 1-16,1 8-1 15,1 5 1-15,0 9 0 16,3 13-1-16,6 16 2 16,6 12-1-16,9 17 1 15,5 10 1-15,7 10-1 16,9 8 0-16,5 6 0 15,1 8 0-15,0 5 0 0,-4 8-1 16,-7 6 0-16,-8 7 0 16,-12 7-1-16,-17 8 1 15,-15 1-1-15,-21 5 1 16,-15 1 0-16,-14 1 0 15,-10-6 2-15,-2-6-2 16,1-11 2-16,8-8-2 16,13-15 2-16,14-4-1 15,23-13-2-15,20-12 2 16,19-2-2-16,19-2 2 15,12 0-2-15,7 4 1 16,-1 8 1-16,0 8-1 16,-8 14 1-16,-15 9-1 15,-16 17 1-15,-27 12-1 0,-20 10 1 16,-22 11-1-16,-19 4-1 15,-10-1 1-15,-4-5 0 16,-2-9-1-16,8-12-2 16,11-18-2-16,24-15-5 15,11-30-19-15,36-6-10 16,11-24-1-16,30-5 0 15,10-18 2-15</inkml:trace>
  <inkml:trace contextRef="#ctx0" brushRef="#br4" timeOffset="181">16456 8728 106 0,'0'0'40'0,"-14"20"0"16,-4 2-1-16,-2 12-35 15,4 8 0-15,3 13-2 16,0 2 1-16,4 10-1 15,1-1-1-15,2-3 0 16,3-6 0-16,1-6 1 16,0-11-1-16,6-12 0 15,-2-15 0-15,-2-13 0 16,20-22-1-16,-8-9 1 15,2-17 0-15,5-8-1 16,-5-7 1-16,2-9-1 16,-2 1-1-16,-3 4 2 15,-3 7-2-15,-2 12 2 0,-1 10-2 16,-1 12 1-16,3 12-1 15,4 8 0-15,5 12-1 16,8 0-1-16,12 3-1 16,4-7-4-16,19 10-6 15,-8-20-9-15,23 11-15 16,-9-12-1-16,7 6 0 15,-13-7 1-15,1 9 29 16,-15 1 12-16,-16-3 5 16,-1 17 10-16,-28-14 19 15,4 27 0-15,-16-8 3 16,-1 14-1-16,-11-2-26 15,4 14-8-15,-3 7 0 16,3 2-2-16,-2 6-1 0,5 3 0 16,3-2-3-16,5-9-1 15,6-4-4-15,1-21-7 16,19 0-14-16,-17-27-14 15,33-14 1-15,-15-18-1 16,10-11 2-16</inkml:trace>
  <inkml:trace contextRef="#ctx0" brushRef="#br4" timeOffset="182">17135 8391 118 0,'-23'-42'39'0,"8"16"1"15,-4 14-5-15,-1 1-47 16,20 11-20-16,0 0-8 15,27 14-1-15,-2-8-2 0</inkml:trace>
  <inkml:trace contextRef="#ctx0" brushRef="#br4" timeOffset="183">17997 8587 111 0,'-39'32'41'15,"-1"13"0"-15,-16 0-2 16,3 15-37-16,-3 11 0 16,3 7 0-16,-1 4 0 15,5 1-3-15,5-4-2 0,8-16-5 16,22-5-28-16,-3-24-3 15,17-12 0-15,0-22-1 16</inkml:trace>
  <inkml:trace contextRef="#ctx0" brushRef="#br4" timeOffset="184">17547 8871 126 0,'-14'-21'42'0,"14"21"1"16,-2 11-1-16,11 13-40 15,7 8-2-15,15 2 0 16,9 3 0-16,5-4 0 15,20 6-16-15,-13-23-9 16,18 6-17-16,-9-15-2 0,3-3-1 16,-7-17 1-16</inkml:trace>
  <inkml:trace contextRef="#ctx0" brushRef="#br4" timeOffset="185">19104 8073 95 0,'0'0'38'0,"12"12"1"16,-12 11-2-16,1 21-33 0,-6 13-2 15,1 22 1-15,-5 9-1 16,-1 10-1-16,-2 7 1 15,-4 0-3-15,6-2 0 16,-2-20-9-16,17-3-24 16,-4-24-4-16,12-12 2 15,0-26-4-15</inkml:trace>
  <inkml:trace contextRef="#ctx0" brushRef="#br4" timeOffset="186">18926 8780 114 0,'-44'-7'41'15,"10"18"1"-15,6-3-1 0,19 4-36 16,9-12-1-16,32 10-4 16,16-13-3-16,15-9-2 15,18 6-9-15,0-22-22 16,22 8-6-16,-6-6 2 15,5 7-3-15</inkml:trace>
  <inkml:trace contextRef="#ctx0" brushRef="#br4" timeOffset="187">19548 8765 110 0,'-25'27'40'15,"2"-9"1"-15,22 3-2 0,12-11-36 16,16-3-2-16,16-9 1 15,8-5 0-15,7-6-3 16,5-4 2-16,-3-4-2 16,-3-3 1-16,-11-1-1 15,-12-2 1-15,-16 3-2 16,-11 3 1-16,-14 1 1 15,-14 8-1-15,-11 7 2 16,-10 10-1-16,-11 11 1 16,-6 13 1-16,-3 9 1 15,1 9-2-15,8 2 2 16,9 2-2-16,18-1-1 15,19-11-4-15,32-3-3 16,9-29-20-16,40-1-14 16,8-18 1-16,22-2-2 0,-2-19 3 15</inkml:trace>
  <inkml:trace contextRef="#ctx0" brushRef="#br4" timeOffset="188">20355 8715 110 0,'-53'10'42'0,"2"14"1"16,-12-3-1-16,21 5-38 15,-6 4 1-15,17 1-3 16,12-3 1-16,15 0-2 16,14-6-1-16,18-7 0 15,17-7 0-15,13-6 0 16,8-7-1-16,0 0 1 15,-1-3 0-15,-7-1-1 0,-11 1 1 16,-10 5 0-16,-18 6 0 16,-18 8 0-16,-17 7 1 15,-12 9-1-15,-11 6 0 16,-10 13 1-16,-3 4-2 15,2 2 1-15,7-3-3 16,10-7-2-16,22-5-8 16,11-37-11-16,26 6-17 15,11-33 0-15,25-13-1 16,4-21 1-16</inkml:trace>
  <inkml:trace contextRef="#ctx0" brushRef="#br4" timeOffset="189">20959 8130 113 0,'-30'9'42'0,"-2"32"0"16,-9 18-1-16,2 16-39 16,3 11 1-16,9 12-1 15,0 3 0-15,4 4-2 16,7-2 0-16,3-9-3 15,5-6-1-15,-3-18-5 16,16 0-21-16,-14-30-11 16,13-8 1-16,-4-32-1 15,0 0 2-15</inkml:trace>
  <inkml:trace contextRef="#ctx0" brushRef="#br4" timeOffset="190">20563 8804 120 0,'-14'-2'41'0,"-3"1"1"16,14 14-1-16,3-13-37 15,23 18-2-15,6-12 0 16,14-5-3-16,14-3 0 16,5-7-3-16,12 9-8 15,-9-16-19-15,9 11-11 16,-13-8 2-16,-3 9-3 15</inkml:trace>
  <inkml:trace contextRef="#ctx0" brushRef="#br4" timeOffset="191">21064 8893 116 0,'-15'31'40'16,"-1"-11"2"-16,17 1-3 16,-1-21-36-16,27 15-1 15,10-19 0-15,8-7-1 16,6-7 0-16,7-5 1 15,-1-7-3-15,-5-2 1 16,-6-3-1-16,-12 1 2 16,-15 4-2-16,-8 2 1 15,-16 8-2-15,-11 5 2 16,-11 12 0-16,-6 9 1 15,-7 12 1-15,-6 9-1 16,3 9 1-16,1 3-2 16,11 2 3-16,9 2-1 0,13-7-2 15,13-5 0-15,18-14 0 16,14-9 0-16,14-12 0 15,3-7 0-15,9-8 0 16,-1-6 0-16,-5 0 0 16,-6-2 0-16,-4 2 0 15,-14 9 0-15,-11 4 0 16,-8 9 0-16,-13 3 0 15,-3 22 0-15,-9-1 0 16,-2 9 0-16,-3 7 0 16,2-2 0-16,3 4 0 15,4-2 0-15,3-6 0 16,10-9 0-16,5-9 0 15,4-11 0-15,2-11 0 0,3-10 0 16,0-11 0-16,3-10 0 16,-4-7 0-16,-1-1 0 15,2-5 0-15,1 4 0 16,-2 2 0-16,4 7 0 15,4 7-4-15,-1 2-2 16,9 21-7-16,-12-9-4 16,14 24-9-16,-18-11-18 15,11 10 1-15,-8-4-2 16,3 2 3-16</inkml:trace>
  <inkml:trace contextRef="#ctx0" brushRef="#br4" timeOffset="192">22358 8624 95 0,'13'-10'38'0,"-13"10"2"16,0 0-2-16,0 0-32 16,-15 22-3-16,-7-1 1 15,-12 6 0-15,-3 9-2 16,-6 0 2-16,5 3-2 15,3-2 1-15,7-2-1 16,10-9 0-16,11-2-2 16,20-12 1-16,11-5-1 15,17-6 1-15,5-5-1 0,3 1 0 16,3-3 0-16,-5 5 0 15,-5 5 1-15,-18 5-1 16,-9 8 0-16,-16 6 0 16,-9 4 0-16,-12 3 0 15,-3-2-2-15,-2 4-2 16,-2-13-9-16,18 10-14 15,-5-21-14-15,16-8 0 16,0 0-1-16,22-11 1 16</inkml:trace>
  <inkml:trace contextRef="#ctx0" brushRef="#br4" timeOffset="193">23896 7896 88 0,'-12'-55'37'0,"-17"0"2"16,0 17 1-16,-16 9-35 16,1 19 0-16,-10 21 0 15,-2 29-1-15,-7 21-1 16,-2 24-1-16,-1 14 0 15,8 15 1-15,-1 5-2 16,13 4 1-16,11-5 0 16,14-10-4-16,15-6 0 0,13-17-6 15,26-3-18-15,-7-25-15 16,15-10 2-16,-7-19-3 15,4-10 2-15</inkml:trace>
  <inkml:trace contextRef="#ctx0" brushRef="#br4" timeOffset="194">23141 8679 87 0,'-33'-11'39'0,"14"12"2"15,7-2-1-15,23 12-16 16,11-11-22-16,18 1-1 15,17-4-1-15,9 1 0 0,14 0 0 16,2-4 1-16,4 3-1 16,-5 0 0-16,-8 0 0 15,-8 2 0-15,-16 0 1 16,-11 1 0-16,-15 0 0 15,-23 0-1-15,0 0 1 16,0 0 0-16,-31 18-1 16,0-3 1-16,-7 5 1 15,-3 5-1-15,0 6 1 16,5 1-2-16,7 4 2 15,12 0-1-15,12-3 0 16,13-6-1-16,17-6 0 16,12-10 0-16,10-9-1 15,10-6 1-15,-1-8 0 0,3-8-1 16,-6-6 1-16,-4-4 0 15,-9-2-2-15,-11-2 2 16,-14 0-2-16,-10 0 2 16,-7 7-1-16,-10 1 2 15,-4 8-3-15,-4 3 2 16,-1 5 0-16,5 8 0 15,16 2 1-15,0 0-1 16,2 18 0-16,24-8 0 16,9 4 0-16,9 0 0 15,2 4 2-15,1 3-2 16,-4 1 1-16,-4 3-1 15,-10 4 1-15,-14 2-1 16,-13-2 1-16,-10 4-1 16,-7-4 0-16,-6-2 0 0,-6-4 0 15,1-7 0-15,5-6 1 16,2-6-1-16,10-10 1 15,8-8 0-15,7-10 0 16,11-7 0-16,7-6-2 16,5-6 4-16,6 1-5 15,6 1 4-15,-3 3-2 16,1 5 0-16,2 6 0 15,-3 5-2-15,1 12-3 16,-5-2-5-16,10 16-4 16,-15-12-5-16,21 18-8 15,-23-10-17-15,13 5 0 16,-8-5-1-16,3-1 4 15</inkml:trace>
  <inkml:trace contextRef="#ctx0" brushRef="#br4" timeOffset="195">15944 10010 86 0,'12'-25'37'15,"-9"-7"-1"-15,1 2 1 16,-9-6-31-16,-1 5 0 16,-8-2 0-16,-2 7 0 15,-11 7-1-15,-4 10 0 16,-11 11-2-16,-1 15 0 15,-4 19-1-15,3 14 0 16,2 20-1-16,5 13-1 16,8 11-2-16,8 11 3 15,12 9-3-15,7-1 2 16,6-3-4-16,10-11 1 0,8-4-6 15,-3-24-7-15,11-3-24 16,-11-23 0-16,1-9-1 16,-12-21-2-16</inkml:trace>
  <inkml:trace contextRef="#ctx0" brushRef="#br4" timeOffset="196">15335 10685 98 0,'-39'-18'39'16,"21"10"1"-16,9-6-2 15,20-2-32-15,16-3-4 16,20 2 1-16,15-7-3 16,10-3-1-16,16 3-4 0,-3-11-16 15,11 19-18-15,-10 0 1 16,-5 14-2-16,-14-4 1 15</inkml:trace>
  <inkml:trace contextRef="#ctx0" brushRef="#br4" timeOffset="197">16176 10494 102 0,'0'0'39'15,"-12"4"1"-15,10 12-2 16,-5 2-35-16,2 9 0 15,-5 5 0-15,2 7 0 16,-5 6-2-16,1 1 1 0,1 0-1 16,1-6 0-16,0-5-1 15,5-10 1-15,3-11-1 16,2-14 1-16,11-6-1 15,0-13 1-15,4-11 0 16,3-6-1-16,-2-8 1 16,0-2-1-16,-2 0 1 15,-1 3-1-15,-6 5 1 16,2 9-1-16,-5 6 0 15,6 6-1-15,0 9 1 16,4 3-2-16,9 5-1 16,0 0-2-16,16 6-4 15,-6-15-13-15,24 15-18 16,-10-12 1-16,10 7-2 0,-5-8 3 15</inkml:trace>
  <inkml:trace contextRef="#ctx0" brushRef="#br4" timeOffset="198">16764 10488 105 0,'-23'13'40'0,"6"13"0"16,-9-5 0-16,4 9-35 16,4 2-1-16,6 3-1 15,4-1-1-15,8 0 0 16,6-5 0-16,3-4-1 15,7-5-1-15,6-9 1 16,6-9-1-16,0-9 0 16,3-8 1-16,0-8-1 0,3-7 0 15,-2-1-1-15,-2-3 1 16,-2 0 0-16,-6 5 0 15,-3 5 0-15,-6 10 0 16,-13 14 0-16,0 0 0 16,2 26 0-16,-10 3 0 15,-3 3 1-15,3 5-1 16,1-1 0-16,6-1-1 15,6-6-1-15,11-6-2 16,5-12-3-16,16 1-9 16,-5-23-14-16,18 5-10 15,-2-16 0-15,8 2 1 16,-8-12 1-16,4 4 31 15,-10 0 8-15,-16-6 11 16,3 17 15-16,-22-10 11 0,0 16 0 16,-17-4 1-16,10 15-1 15,-29 4-28-15,14 10-6 16,-1 9-1-16,-1 10-1 15,3 8-1-15,3 5-1 16,3 7-1-16,-2-3-4 16,10-3-1-16,0-11-5 15,18-1-20-15,-18-35-11 16,32 8 3-16,-13-31-2 15</inkml:trace>
  <inkml:trace contextRef="#ctx0" brushRef="#br4" timeOffset="199">17422 10128 109 0,'-18'-8'38'0,"1"3"-2"16,17 5-3-16,0 0-41 15,11 3-28-15,22-11-1 16,4-12 0-16,13 2 0 15</inkml:trace>
  <inkml:trace contextRef="#ctx0" brushRef="#br4" timeOffset="200">17902 9907 105 0,'-7'38'38'16,"2"21"0"-16,-10 6-1 0,3 16-32 16,-4 8-3-16,3 9 2 15,-2-1-4-15,0-4 1 16,3-6-3-16,0-11 2 15,5-11-5-15,-4-20-4 16,13-4-19-16,-7-25-12 16,5-16 3-16,0 0-3 15</inkml:trace>
  <inkml:trace contextRef="#ctx0" brushRef="#br4" timeOffset="201">17742 10635 81 0,'-14'-40'41'0,"9"15"-1"16,-7-4 2-16,15 19-12 15,2-11-23-15,11 5-2 16,12-1-5-16,5-6-4 0,19 10-11 15,-10-20-15-15,22 11-12 16,-6-6 0-16,7 8 1 16,-6-5-3-16</inkml:trace>
  <inkml:trace contextRef="#ctx0" brushRef="#br4" timeOffset="202">19046 9974 93 0,'1'-35'37'16,"-9"5"-1"-16,6 14 3 15,-12 7-32-15,14 9-2 16,-19 27 0-16,15 9 0 0,-4 9-2 16,1 15-1-16,-2 9 0 15,0 12 1-15,-1 3-3 16,0 3 3-16,-2-6-3 15,0-3 2-15,3-14-2 16,3-10 2-16,3-14-1 16,7-17 0-16,6-16-1 15,6-17 1-15,6-13 0 16,5-9-1-16,3-9 0 15,0-6 1-15,0 1-1 16,-1 2 0-16,-4 8 0 16,0 8 0-16,-6 14 0 15,-2 9 0-15,-1 15 0 0,-5 7-1 16,7 12-1-16,-5 3-2 15,11 6-1-15,-3-4-2 16,17 8-12-16,-10-20-14 16,19 4-8-16,-4-18 3 15,9-1-2-15</inkml:trace>
  <inkml:trace contextRef="#ctx0" brushRef="#br4" timeOffset="203">19733 10388 92 0,'-11'-34'38'0,"-2"18"-1"16,-13 0 3-16,8 18-31 15,-16 6-2-15,2 18 0 16,-9 10-3-16,3 13 2 0,-1 4-4 16,5 5 1-16,6-3 0 15,12-5-2-15,7-7 1 16,12-10-1-16,13-14 0 15,13-14-1-15,10-16 0 16,7-8 0-16,3-12 0 16,2-8 0-16,-4-5 0 15,-6 0-1-15,-9 1 1 16,-9 5 0-16,-9 8-1 15,-9 8 1-15,-10 11 0 16,-5 12 0-16,-5 14 0 16,-3 9 0-16,0 8 0 15,5 4 0-15,6 2 0 16,7-1-1-16,9-3-1 0,6-9-1 15,14-8-1-15,4-16-2 16,13-1-2-16,-4-19-3 16,8 3 0-16,-11-18-1 15,5 5 4-15,-13-8 3 16,-4 6 3-16,-7 1 2 15,-10 2 3-15,-4 11 3 16,-11 1 2-16,5 16 1 16,-10 3-2-16,4 12-2 15,-6 3-1-15,5 11 0 16,-2 3-1-16,2 4 0 15,0 1-1-15,3-2 1 16,0-5-1-16,2-5 0 16,3-10 1-16,-1-15-2 15,15-3 1-15,0-13-1 0,1-11 0 16,1-9-1-16,2-7 1 15,2-3-1-15,-5-2 0 16,-1 3 0-16,-1 3 2 16,-3 6-2-16,1 10 1 15,-2 5-2-15,2 10 0 16,0 4-2-16,7 9-2 15,-4 0-2-15,12 11-5 16,-10-13-4-16,20 16-9 16,-18-18 0-16,17 11 11 15,-10-10 8-15,0 1 5 16,-2 0 3-16,-12-7 6 15,7 13 6-15,-19-6 9 16,0 0 1-16,-2 11-11 0,-2 11-4 16,-7-1-4-16,4 8 0 15,-3 1-2-15,3 4 0 16,4 0-1-16,6-3 0 15,3-5-1-15,7-6 0 16,5-10 0-16,2-9-1 16,3-9 1-16,3-9-1 15,-3-9 1-15,2-9-1 16,-1-3-1-16,-6-9-5 15,3 3-5-15,-13-18-11 16,13 18-7-16,-16-10-13 16,8 13 1-16,-3 0-2 15,4 12 2-15</inkml:trace>
  <inkml:trace contextRef="#ctx0" brushRef="#br4" timeOffset="204">20897 10475 101 0,'0'0'37'16,"-16"11"2"-16,16-11-1 16,17 3-34-16,7-5 0 15,8-5-1-15,10 0 0 16,6-7-1-16,9-1 0 15,-2-3-1-15,0-1 0 16,-8-2 1-16,-8-1-1 16,-11 2 0-16,-14 0-2 15,-14 3 2-15,-12-2-2 16,-12 7 2-16,-12 4-2 0,-6 8 1 15,-2 5 1-15,-3 10-2 16,3 11 3-16,3 5-3 16,4 13 3-16,13 1-4 15,10 0 1-15,17 2-8 16,1-18-12-16,29 2-17 15,2-18-2-15,18-8-1 16,3-20 0-16</inkml:trace>
  <inkml:trace contextRef="#ctx0" brushRef="#br4" timeOffset="205">21639 10270 111 0,'-33'7'38'15,"4"16"5"-15,-10-8-6 0,12 6-31 16,-2-1-5-16,11 2 2 15,10-2-2-15,7-4 0 16,10-6 0-16,10-1 0 16,9-6-1-16,5-1 0 15,-1-1 0-15,-2 1 0 16,-7 1 0-16,-4 4 0 15,-10 5-1-15,-9 2 1 16,-7 5-1-16,-8 3 1 16,-3 2-1-16,-5 0 0 15,3 1-2-15,-2-9-2 16,15 4-9-16,-6-23-12 15,13 3-14-15,19-20 0 16,13-5-1-16,2-18 2 0</inkml:trace>
  <inkml:trace contextRef="#ctx0" brushRef="#br4" timeOffset="206">22172 9752 117 0,'-21'13'41'15,"-5"31"0"-15,-15 8-2 16,5 11-36-16,-7 18-3 15,7 8 1-15,3 5-3 16,1-2 1-16,9 5-6 16,-3-20-7-16,21 4-23 15,-12-20-2-15,14-7-1 16,-5-22 0-16</inkml:trace>
  <inkml:trace contextRef="#ctx0" brushRef="#br4" timeOffset="207">21800 10294 117 0,'-13'8'41'0,"21"8"3"16,-8-16-6-16,33 19-33 15,1-15-4-15,13-2 0 16,5-5 1-16,8-2-1 15,1-2 0-15,-2 0-1 16,-8 1 1-16,-7 5-1 16,-10 5 1-16,-11 7-1 0,-11 6-1 15,-17 10 1-15,-9 4-1 16,-3 7 1-16,-10 2-1 15,2-2 0-15,2 0-2 16,3-9-3-16,20 1-8 16,0-30-12-16,13 9-15 15,3-25 0-15,22-3-1 16,-2-21 1-16</inkml:trace>
  <inkml:trace contextRef="#ctx0" brushRef="#br4" timeOffset="208">22433 10069 93 0,'-24'-29'42'0,"-6"10"-9"0,-1 3-10 15,6 5-30-15,-1 6-33 16,26 5-1-16,-12-5-2 16</inkml:trace>
  <inkml:trace contextRef="#ctx0" brushRef="#br4" timeOffset="209">22626 10294 81 0,'1'-14'41'16,"-1"14"-1"-16,0 0 2 15,15 4-22-15,-15-4-15 16,-7 24 0-16,-6-3-3 16,-1 12 3-16,-4 4-4 15,0 8 2-15,-4 1-2 16,4 3 0-16,0-4 0 15,6-6 0-15,6-9 0 16,6-9 0-16,0-21-1 0,22 1 1 16,1-17-1-16,5-10 0 15,4-6 1-15,2-8 1 16,1-2-2-16,2-2 0 15,-4 5 0-15,-3 3 0 16,-3 9 0-16,-3 8 0 16,-5 11 0-16,-3 11 0 15,-4 15 0-15,-2 8 0 16,-3 8 0-16,-1 5-2 15,3 5-2-15,-3-4-2 16,11 7-7-16,-7-22-11 16,21 8-12-16,-6-19-6 15,15-4 2-15,-2-17 0 16</inkml:trace>
  <inkml:trace contextRef="#ctx0" brushRef="#br4" timeOffset="210">23359 10351 111 0,'-19'-23'41'16,"0"16"0"-16,-16 0-1 15,7 16-34-15,-14 6-2 16,4 11-1-16,1 9-1 16,2 4 1-16,6 2-2 15,9 4 0-15,8-5 1 16,11-2-2-16,9-10 0 15,8-9 0-15,9-11 0 16,3-9 0-16,5-8 0 0,4-12 0 16,-1-5-2-16,0-9 2 15,-4-2-1-15,-2-4 0 16,-3 3 0-16,-4 1 1 15,-3 6 0-15,-5 5-1 16,-1 14 1-16,-14 12 0 16,11 12-1-16,-11 18 1 15,-3 13 0-15,-6 11 1 16,-1 13-2-16,-2 7 1 15,-2 3 0-15,1 5 0 16,-4-5-1-16,0-5-1 16,1-7 1-16,-1-9-1 15,-6-8 2-15,-5-9-2 16,-5-11 2-16,-3-11-1 0,-4-13 2 15,-1-8 0-15,0-8-2 16,0-13-1-16,12-10-2 16,5-15-7-16,29 9-11 15,-5-16-12-15,30 6-7 16,7-1 0-16,25 8 0 15</inkml:trace>
  <inkml:trace contextRef="#ctx0" brushRef="#br4" timeOffset="211">24026 10719 123 0,'-22'0'38'0,"-9"-3"-10"15,-13-13-16-15,22 2-54 0,-15-8-2 16,15 6-1-16,-3-2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3:58:48.59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FF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1598 1652 60 0,'0'0'35'0,"-4"-20"-2"15,5 8 1-15,-2 3-26 16,10-3-2-16,-7-6 0 16,11 3-1-16,-4-1-1 15,4 5 0-15,-3 0-1 16,4 6 0-16,-14 5 0 15,19 16-2-15,-17 4 0 16,-3 13 1-16,-9 12-2 16,-5 12 0-16,-11 8 1 15,-6 7-1-15,-8 7 2 16,-2-2-3-16,2-3 3 15,2-5-3-15,5-10 3 0,11-9-2 16,8-12 1-16,16-5-1 16,10-16 1-16,16-7 0 15,10-6 0-15,10-4-1 16,6-6 1-16,5-3-1 15,4 0 0-15,-1-4-1 16,1 1-1-16,-7-3-5 16,6 12-28-16,-14-7-3 15,-1 6 0-15,-7-3-1 16</inkml:trace>
  <inkml:trace contextRef="#ctx0" brushRef="#br0" timeOffset="441.0441">2369 2020 76 0,'4'-14'36'0,"-5"1"1"15,1 13-1-15,-13-10-31 16,13 10-1-16,-15 15 0 15,11 5 0-15,-8 3 0 16,2 12-2-16,0 0 0 16,3 9-1-16,2-3 1 15,5 2-2-15,2-6 2 16,7-3-2-16,5-11 1 15,9-12-1-15,4-13 1 16,8-8 0-16,2-13 0 16,4-10 1-16,3-6 0 0,-2-4 0 15,-2 1-1-15,-6 1 1 16,-7 8-1-16,-6 3 0 15,-6 15 0-15,-15 15 0 16,10-2-1-16,-12 20 1 16,-5 11-1-16,0 4-1 15,0 7 0-15,2 1-2 16,10 2-1-16,-1-12-5 15,16 5-4-15,-3-29-21 16,22-2-5-16,2-14 0 16,12-6-1-16</inkml:trace>
  <inkml:trace contextRef="#ctx0" brushRef="#br0" timeOffset="812.0812">3268 1975 83 0,'0'0'36'0,"0"11"1"15,-14 23-1-15,-11 6-30 16,7 9-2-16,-7 4 0 15,5 7-1-15,-4-1-1 16,9-1 0-16,3-10 0 16,7-8-1-16,3-13 1 15,9-9 0-15,4-16-1 16,8-14 1-16,5-12 0 15,2-12 0-15,4-9 0 16,1-7 1-16,0-4-2 16,3-1 1-16,-4 9-1 15,-5 4 0-15,-3 8-1 0,-2 11 2 16,-5 16-2-16,-2 10 0 15,-3 13 0-15,-4 14-1 16,2 7 0-16,0 8-2 16,4 6 0-16,3 1-3 15,7 4-1-15,-2-15-19 16,19 11-13-16,3-24-1 15,13 4 1-15,-1-22 1 16</inkml:trace>
  <inkml:trace contextRef="#ctx0" brushRef="#br0" timeOffset="1239.1236">4142 2113 93 0,'-15'-23'39'0,"-15"-2"1"16,1 17-1-16,-16 7-34 15,0 7 0-15,-3 9-1 16,2 8-2-16,-2 6 1 15,5 6-1-15,4 2 0 16,5 8-2-16,12-1 1 16,9 5-1-16,8-8 0 15,11-2 0-15,9-8 0 16,10-4 0-16,9-17-1 15,6-9 1-15,6-12 0 16,1-16 1-16,4-9-1 16,-2-9 0-16,-2-8 1 15,-5-5 1-15,-5 7-1 0,-8 2 0 16,-6 8-1-16,-9 9 2 15,-8 10-2-15,-6 22 1 16,-14 0-1-16,-2 22-1 16,-6 9 1-16,2 9-2 15,0 5 1-15,6 5-1 16,11-2 0-16,8-4-3 15,19-10 0-15,8-19-2 16,24-3-3-16,-3-23-25 16,22 0-4-16,-5-16 1 15,8-1-1-15</inkml:trace>
  <inkml:trace contextRef="#ctx0" brushRef="#br0" timeOffset="1515.1515">4696 2221 80 0,'-21'21'37'0,"-1"19"-1"0,-10 4 1 15,13 14-28-15,-11-1-3 16,10 4-2-16,4-5 0 15,8-2 0-15,2-10-2 16,7-12 0-16,3-15-1 16,-4-17 1-16,15-11-1 15,-4-15 1-15,-4-13 0 16,1-7-1-16,-3-9 1 15,1-5 0-15,-2-1 0 16,1 1-1-16,-1 4 0 16,1 7 0-16,3 6-1 15,8 7 0-15,7 5-3 16,15 1-4-16,25 13-26 15,-2-7-6-15,25 11-1 0,2-2-1 16</inkml:trace>
  <inkml:trace contextRef="#ctx0" brushRef="#br0" timeOffset="1921.1918">6160 1790 91 0,'20'-43'38'0,"-7"3"0"15,4 10 0-15,-11 3-30 16,-1 14-3-16,-5 13-2 15,5 18 0-15,-14 19 0 16,-3 16-2-16,-4 12 0 16,1 16-1-16,-1 6 0 15,1 4-2-15,3 1 2 16,5-11-3-16,11-13 0 15,5-22-6-15,23-6-26 0,-8-29-4 16,17-9 2-16,-5-23-2 16</inkml:trace>
  <inkml:trace contextRef="#ctx0" brushRef="#br0" timeOffset="2134.2134">6274 1617 122 0,'-20'0'40'0,"20"11"1"15,0-11-6-15,27 3-33 16,13-9 0-16,13-2-1 16,13-8-1-16,5-1-1 15,8-2-2-15,-5-10-11 0,7 12-23 16,-20 2-3-16,-4 11 1 15,-23 9-2-15</inkml:trace>
  <inkml:trace contextRef="#ctx0" brushRef="#br0" timeOffset="2328.2327">6262 2070 113 0,'-19'25'39'0,"19"-25"1"15,17 16-2-15,22-23-36 16,16-5 0-16,14-7-1 15,3-6-1-15,8 3-2 16,-10-3-4-16,7 7-30 16,-28 2-2-16,-9 14-1 0,-24 3 0 15</inkml:trace>
  <inkml:trace contextRef="#ctx0" brushRef="#br0" timeOffset="2509.2509">6264 2370 104 0,'-30'25'39'16,"7"-17"1"-16,23-8-2 15,22-7-33-15,20-8-3 16,18-6-2-16,15-3 0 16,12-3-4-16,10-15-7 15,17 17-25-15,-5-13-2 16,3 15 0-16,-12-6-1 15</inkml:trace>
  <inkml:trace contextRef="#ctx0" brushRef="#br0" timeOffset="2748.2747">7369 2017 109 0,'-42'-2'40'16,"3"11"0"-16,-15-1 0 16,16 7-36-16,-7 6 0 15,2 6-2-15,2 2 0 16,8 6-1-16,12-1 0 15,9 2-1-15,18-5 0 16,15-7-3-16,17-7 0 16,18-12-2-16,18-6-5 15,6-27-15-15,20-3-15 16,0-21 3-16,11-5-3 0,-12-20 2 15</inkml:trace>
  <inkml:trace contextRef="#ctx0" brushRef="#br0" timeOffset="2928.2927">8051 1452 108 0,'-12'-28'39'15,"-20"21"1"-15,-3 28-1 16,-14 25-33-16,6 33-2 16,-5 7-2-16,18 6-2 15,8-5 1-15,11-4-4 16,20-8-1-16,12-16-10 15,19-3-23-15,0-21-3 0,17-7 0 16,-5-17-1 0</inkml:trace>
  <inkml:trace contextRef="#ctx0" brushRef="#br0" timeOffset="3117.3117">8244 1903 113 0,'-25'16'41'15,"4"22"-1"-15,-12-4-10 16,10 13-25-16,0 2-2 15,8-3-2-15,7-2-2 16,8-9-3-16,15-3-9 16,2-24-25-16,17-2-2 15,-5-21 0-15,14-6-1 16</inkml:trace>
  <inkml:trace contextRef="#ctx0" brushRef="#br0" timeOffset="3275.3275">8375 1549 117 0,'-24'2'38'0,"7"15"1"16,-2-2-14-16,9-1-34 16,27 5-27-16,-5-1-3 15,12 10 1-15,-2-4-2 16</inkml:trace>
  <inkml:trace contextRef="#ctx0" brushRef="#br0" timeOffset="3801.3801">8526 1975 95 0,'-2'41'37'0,"-9"-6"2"16,5 8-3-16,-3-7-32 15,3 0 0-15,-2-5-1 16,3 0-1-16,1-8 0 16,-1-7-2-16,5-16 1 15,0 0-1-15,0 0 1 16,10-9-1-16,0-14 0 15,2-11 1-15,5-4-1 16,6-9 1-16,0-7-1 16,4-3 1-16,2 2-1 15,-2 1 2-15,0 5-2 16,-2 8 1-16,-3 6-1 15,-3 11 1-15,-3 8 0 0,-2 8-1 16,0 8 0-16,0 6 0 16,-1 7 0-16,1 4 0 15,-4 6 0-15,4 3 0 16,-5 2 0-16,-2 2 0 15,-5 2 1-15,-4-2-2 16,-3 0 2-16,-8 0-1 16,-2-5 0-16,-9 4 0 15,-1-6 0-15,-3 4 0 16,-2-2 0-16,1-1 0 15,1 1 0-15,4 2-1 16,3 1 1-16,2 3-1 16,3 6 1-16,0 13-1 15,1 5 1-15,-5 12 1 16,-6 5-1-16,-4 8 1 0,-1 1-4 15,-3-14-12-15,15 5-22 16,-6-26-2-16,15-8-1 16,7-24-2-16</inkml:trace>
  <inkml:trace contextRef="#ctx0" brushRef="#br0" timeOffset="4335.4332">9288 1765 77 0,'-18'11'40'15,"-13"0"0"-15,1 11 0 16,-13 0-21-16,6 1-16 0,1 1 1 15,10-2-2-15,7 0 0 16,12-3 0-16,14-2-1 16,14-2 0-16,15-1-1 15,8 1 1-15,3-4-1 16,1 6 1-16,-3-1-1 15,-9 6 0-15,-13 0 0 16,-14 2 0-16,-13 0 0 16,-16 2-1-16,-4-2 1 15,-5-4-2-15,2-2-3 16,-2-23-14-16,29 5-22 15,-14-13 1-15,34-5 0 16,3-11-1-16</inkml:trace>
  <inkml:trace contextRef="#ctx0" brushRef="#br0" timeOffset="4656.4656">9709 2018 99 0,'-5'10'40'16,"5"-10"1"-16,0 0-2 15,0 0-36-15,29-18 0 16,1-1-1-16,6-5 0 16,1-8-1-16,3-4 1 15,-5-8-1-15,-4 2 2 16,-12 4-2-16,-11 4 2 15,-21 5-2-15,-11 18 1 0,-18 16 0 16,-15 15-2-16,-4 21 1 16,-4 6-1-16,7 8 0 15,10 8 0-15,17 1-2 16,26-11-4-16,29-2-9 15,17-27-9-15,40 4-17 16,8-16-2-16,16 0-1 16,-2-14 0-16</inkml:trace>
  <inkml:trace contextRef="#ctx0" brushRef="#br0" timeOffset="5677.5676">246 3699 82 0,'40'-8'39'0,"10"6"-2"16,3-8 0-16,19 7-32 15,8-5-1-15,19 1-2 16,12-3 0-16,13-2 1 16,10-2-2-16,6 1 2 15,5-6 0-15,6 4 2 16,-1-6-2-16,-2 3 1 15,-15-2-2-15,-13 4-1 16,-16 0 1-16,-10 2-2 16,-21 3 0-16,-19 3 0 0,-16 0 0 15,-13 3 0-15,-13-1-1 16,-12 6 1-16,-8-19 0 15,-9 4-1-15,-12-5 2 16,-6-4-1-16,-8-3 0 16,-8 0 0-16,-4 0 0 15,-5 2 1-15,-5 6-1 16,3 7 1-16,8 4-1 15,3 4 0-15,9 9 0 16,10 2-1-16,14 2 1 16,21 2 0-16,20 0 0 15,19-1 0-15,20 2-1 16,11 1 1-16,12-1-1 15,7 2 2-15,3 3-2 0,-11 4 2 16,-15 5-1-16,-17 9 0 16,-23 4 2-16,-23 11-1 15,-28 6 0-15,-27 8-1 16,-26 1 1-16,-20 6-1 15,-7 0-2-15,-7-12-4 16,21 6-25-16,-2-26-9 16,32-6 0-16,23-21-3 15</inkml:trace>
  <inkml:trace contextRef="#ctx0" brushRef="#br0" timeOffset="6421.6421">160 5516 86 0,'-6'-24'36'15,"10"-6"0"-15,21 10-1 16,12-10-33-16,17 3 0 15,12 0 0-15,16 3-1 16,9 0 1-16,17 3-1 16,10 1 1-16,9 1-1 15,8 3 0-15,6-2 0 16,7 0-1-16,5-1 3 15,-2-3-2-15,-2-1 0 16,-19 1-1-16,-17-1 2 16,-19-3-2-16,-23 2 1 15,-29-1 0-15,-32 0 0 16,-29 0-1-16,-28 5 1 15,-28-1 1-15,-17 6-2 0,-14 2 2 16,-7 8 0-16,-2 4-1 16,5 5 0-16,13 0 0 15,21 1 0-15,24 0 0 16,26-8 0-16,26 3-1 15,39-19-1-15,27 4 1 16,28-3 0-16,21 5 1 16,12 1-1-16,1 10 1 15,-5 8 0-15,-18 12-1 16,-18 15 1-16,-31 11 2 15,-36 12-2-15,-34 9 1 16,-34 9-1-16,-30 7-1 16,-21 5-1-16,-16 0-1 0,-8-8-4 15,15 4-22-15,0-22-13 16,25-7 0-16,15-18-2 15,38-12 1-15</inkml:trace>
  <inkml:trace contextRef="#ctx0" brushRef="#br0" timeOffset="10194.0193">421 6917 69 0,'-11'-11'35'0,"11"11"-2"15,8-15 1-15,8 8-28 16,-7-8-1-16,9 6-2 0,0-2 1 16,7 2-1-16,0 4-1 15,4 4 1-15,3 3-2 16,8 4 0-16,2 1 0 15,6 1-1-15,10 1 1 16,10-1 0-16,10-6 0 16,7-2-1-16,7-6 1 15,6-5 0-15,4-3 0 16,3-1 0-16,-1-5 0 15,-5 2 0-15,-9 4-1 16,-9 4 1-16,-11 2-1 16,-11 4 1-16,-13 4-1 15,-12 1 1-15,-11 2-1 16,-9-1 1-16,-14-2 0 0,0 0-1 15,0 0 0-15,-1-17 1 16,-10 4-1-16,-3-4 0 16,-5-3 0-16,-5 2-1 15,-9-2 1-15,-4 3-1 16,-6 2 2-16,-1 4-1 15,-1 5 1-15,3 2-1 16,5 3 1-16,10 1 0 16,10 1 0-16,17-1-1 15,10-2 0-15,24-3 0 16,16 1 1-16,11-1-1 15,12 1 0-15,7 7 0 16,5 4 0-16,-4 4 1 16,-8 8 0-16,-17 7 1 15,-16 8-2-15,-19 6 2 0,-23 5-2 16,-16 5 2-16,-18 0-1 15,-17 6-1-15,-13 0 0 16,-7-2-1-16,-1-1-1 16,1-10-5-16,19 4-28 15,1-16-4-15,19-3 0 16,15-17-2-16</inkml:trace>
  <inkml:trace contextRef="#ctx0" brushRef="#br0" timeOffset="11005.1004">467 9293 88 0,'0'0'36'0,"0"0"-1"15,0 0 1-15,33-8-35 16,15-5-1-16,16-2 0 16,16-3 1-16,13 1 0 15,9-1 0-15,5 3-1 16,1 4 1-16,0 3 0 15,-2 4 0-15,-8 1 0 16,-5-1-1-16,-12 0 1 0,-10-1 0 16,-15-3-1-16,-11-5 1 15,-13-5 0-15,-17-4 0 16,-15-3 0-16,-15-4-1 15,-15 1 1-15,-11 1 0 16,-9 1-1-16,-4 4 1 16,-3 5 0-16,1 8 1 15,5 3-1-15,9 5 0 16,10 7 0-16,15 1-1 15,17-7 0-15,20 12-1 16,20-8 1-16,23-3-1 16,19 2 1-16,11 2 0 15,7 1 0-15,2 5 1 16,-8 8 0-16,-14 8 0 15,-23 14 0-15,-30 13 1 0,-33 12-1 16,-30 9 0-16,-31 9-1 16,-21 3 1-16,-14 1 0 15,-8-4-1-15,1-5-2 16,7-21-4-16,27-5-29 15,10-24-3-15,30-4-1 16,19-23-1-16</inkml:trace>
  <inkml:trace contextRef="#ctx0" brushRef="#br0" timeOffset="11756.1755">586 11239 79 0,'-28'4'37'0,"4"-2"-1"15,24-2-1-15,0 0-32 16,21 14-3-16,17-13 1 16,21-1-1-16,18-1 1 15,21-2 0-15,15-5 0 16,12-3-1-16,13-7 1 15,7 0 0-15,-1-8 2 16,-9 2 0-16,-18-1 0 16,-15-1 0-16,-21 1 0 15,-18 1 0-15,-26 1-1 0,-27 1 1 16,-24 4-3-16,-20 3 0 15,-21 6 0-15,-11 1 0 16,-7 5 0-16,-6 3 0 16,9 3-1-16,6 5 1 15,15-1 0-15,24-2 0 16,25-5 0-16,24 3 1 15,26-5-1-15,16-2 1 16,14 2 0-16,9 3 0 16,4 3 0-16,-3 7-1 15,-14 9 1-15,-17 11 0 16,-23 8-1-16,-23 12-1 15,-23 5 2-15,-25 10-2 16,-22 2 0-16,-15 1-2 0,-7-1-2 16,-6-17-8-16,17 7-25 15,1-19-1-15,24-6-1 16,14-16-1-16</inkml:trace>
  <inkml:trace contextRef="#ctx0" brushRef="#br0" timeOffset="12442.2441">717 13247 58 0,'0'0'36'16,"3"-15"-1"-16,27 8 0 15,20-4-32-15,22-2 1 16,15-1-2-16,16 5 1 16,9-2 0-16,17 1-1 15,6-1 1-15,-1-1-1 0,-7-6 0 16,-6 1 0-16,-20-6 0 15,-10-5 1-15,-21-3-1 16,-21-2-1-16,-25-1 1 16,-19 0-1-16,-25 3 0 15,-14 1 0-15,-16 6 0 16,-10 6 0-16,-8 5 0 15,2 4 0-15,2 5-1 16,11 5 1-16,13 4-1 16,20 1 0-16,20-6 1 15,30 11-1-15,19-7 1 16,19 0-1-16,15 1 1 15,13 3 0-15,8 4 0 16,-2 4 0-16,-11 7 0 0,-13 9 1 16,-25 10-1-16,-26 8 1 15,-31 7-2-15,-25 4 1 16,-31 2-1-16,-20 1-1 15,-16-2-2-15,-8-11-1 16,3 0-4-16,0-23-21 16,30 5-10-16,4-18-1 15,26-1-1-15</inkml:trace>
  <inkml:trace contextRef="#ctx0" brushRef="#br0" timeOffset="13131.313">707 15076 47 0,'13'-14'38'0,"25"6"-2"15,15-10 0-15,22-3-33 16,9 3 0-16,15 4-1 15,12-3-1-15,10 0 0 16,4 1-1-16,-1-2 1 16,-3-2-2-16,-5-5 4 15,-6-3-2-15,-9-4 1 16,-14-8 0-16,-20-4 0 15,-18-4-1-15,-20-1 2 16,-25-1-2-16,-18 6 0 16,-20 2 0-16,-20 12 0 15,-12 6 1-15,-11 11-1 16,-2 12 1-16,5 9-1 15,7 6 0-15,14 5 1 0,21 2-1 16,27-3-1-16,29-4 1 16,23-2 0-16,25-4-1 15,18-1 1-15,17-3 0 16,7 4 0-16,-1 4 0 15,-11 6 1-15,-19 10-1 16,-18 6 1-16,-30 9-1 16,-32 9-2-16,-33 5 1 15,-28 5-1-15,-24 3 0 16,-19-2-1-16,-11 2-2 15,-9-9-1-15,11-2-2 16,1-20-24-16,35 5-6 16,11-23-3-16,28-1-1 15</inkml:trace>
  <inkml:trace contextRef="#ctx0" brushRef="#br0" timeOffset="13837.3836">639 17024 48 0,'0'0'38'16,"-3"-10"-1"-16,12-3-2 15,14 4-33-15,15 1-2 16,19-5 1-16,17-1 0 15,12 1-1-15,11-4 0 16,13-4 0-16,10-1 0 16,4 2 1-16,-4-7 0 15,-9 4 1-15,-13 0-1 0,-10 3 2 16,-21-4 0-16,-14 1-2 15,-23-3 1-15,-22-3 0 16,-19-2-1-16,-19-3 0 16,-18 2 0-16,-9-4-1 15,-5 3 0-15,-3 3 0 16,7 3-1-16,6 6 1 15,14 5-2-15,19 6 2 16,19 10 0-16,23 1 0 16,22 13 1-16,16 6 0 15,13 6 0-15,10 12 0 16,6 4 1-16,2 7 0 15,-4 2-1-15,-14 2 1 16,-18-3-1-16,-19 0 0 0,-22 0 0 16,-17-4 0-16,-26-7-1 15,-16-4 1-15,-19-2-2 16,-11-10-1-16,-6-3-2 15,-4-19-6-15,12-1-28 16,-8-26 0-16,22 4-4 16,1-26 1-16</inkml:trace>
  <inkml:trace contextRef="#ctx0" brushRef="#br0" timeOffset="14881.488">1013 4200 65 0,'15'-20'37'0,"-5"-2"-1"15,2 10 2-15,-16-3-28 16,4 15-1-16,-14 2-2 15,-4 13 0-15,-13 1-2 16,-4 11-2-16,-6 0-1 16,0 4-1-16,3 3 1 15,5 0-3-15,15-1 1 16,9-2 0-16,12-1-1 15,12-1 1-15,12-1-1 16,8 1 0-16,4-1 1 16,0-2 0-16,-2 1 1 15,-2 0 0-15,-10-1 0 0,-12 5 1 16,-13 1-1-16,-15 5 0 15,-12-2 0-15,-7 2 0 16,-5-3-1-16,-1-2-1 16,4-4-4-16,-3-20-24 15,24 9-9-15,1-17-2 16,14 0-1-16,9-10-1 15</inkml:trace>
  <inkml:trace contextRef="#ctx0" brushRef="#br0" timeOffset="15507.5506">650 6202 95 0,'0'0'36'0,"-11"17"0"16,1-3-1-16,4 12-32 15,-1 4-1-15,3 5 1 16,1 2-1-16,4 1 1 16,5-7-1-16,9-5-1 15,8-8 1-15,8-11-1 16,7-13 0-16,4-8 0 15,4-15 1-15,3-3-1 16,-5-10 0-16,-5-1 1 16,-12-3 0-16,-1 6 0 0,-12 3-1 15,-6 10 0-15,-6 7 0 16,-5 9 0-16,3 11-1 15,-19 16-1-15,9 10 1 16,-4 10-1-16,5 14-3 16,-2 0-5-16,18 20-29 15,-8-5-1-15,14 9-1 16,-3-8 0-16</inkml:trace>
  <inkml:trace contextRef="#ctx0" brushRef="#br0" timeOffset="16024.6023">763 7814 80 0,'5'-30'38'16,"-5"-4"-1"-16,2 11 1 15,-9 0-29-15,7 9-5 16,0 14 0-16,-10-1-1 16,0 17-1-16,2 13 0 0,-4 6 0 15,-2 7 0-15,-3 6 0 16,2 5-1-16,-1-3 1 15,5-3-1-15,1-10 0 16,10-8-1-16,5-12 1 16,9-15-1-16,4-15 0 15,7-13 2-15,5-12-1 16,7-8 1-16,1-9-1 15,1 0 2-15,-1 1-1 16,-4 9 0-16,-5 10-1 16,-1 10 0-16,-7 13 0 15,-4 18 0-15,-7 16-1 16,-6 10 0-16,-4 11 0 15,0 9-2-15,7 9-2 0,-6-3-7 16,20 9-27-16,-12-13-3 16,19 2-1-16,-3-12-1 15</inkml:trace>
  <inkml:trace contextRef="#ctx0" brushRef="#br0" timeOffset="16661.666">836 10005 68 0,'-9'-16'35'0,"9"16"0"16,-13-22 0-16,13 22-26 15,-6-12-2-15,6 12-1 16,0 0-1-16,0 16-1 16,-2 4 0-16,0 10-1 15,-8 9 0-15,0 11-1 16,-11 6 0-16,0 8 2 15,-7 0-1-15,3 2 0 16,-1-7-1-16,4-4 1 16,5-10-1-16,12-9 0 15,14-11-2-15,10-9-1 16,16-13 1-16,15-8-1 15,13-8 1-15,8-7-1 0,10-1-1 16,-9-5 0-16,2 10-9 16,-18-7-25-16,-1 19-4 15,-26-4 1-15,-8 12-4 16</inkml:trace>
  <inkml:trace contextRef="#ctx0" brushRef="#br0" timeOffset="17475.7474">755 11876 53 0,'0'0'36'16,"3"-11"0"-16,-3 11-2 15,-1 10-25-15,4 10-2 16,-6 5-3-16,3 12 0 16,-3 5-2-16,0 6-1 0,0 4 0 15,2-3-2-15,2 2-7 16,-4-15-28-16,12-4 1 15,-2-21-2-15,7-11 0 16</inkml:trace>
  <inkml:trace contextRef="#ctx0" brushRef="#br0" timeOffset="17632.7631">773 11684 86 0,'-27'-1'36'16,"10"9"-2"-16,6 2-31 15,11-10-38-15,3 12-1 0,-3-12-4 16</inkml:trace>
  <inkml:trace contextRef="#ctx0" brushRef="#br0" timeOffset="19130.9129">901 13689 41 0,'0'0'35'0,"-24"-22"1"15,13 22-1-15,-9-6-19 16,7 12-8-16,-9 1-5 15,5 8 1-15,-5 6-2 16,5 5 0-16,-5 7 0 16,6 3 0-16,1 5 0 15,3 0 0-15,4 0-1 0,3-4 1 16,8-6-1-16,4-8 0 15,5-7 0-15,7-10 0 16,2-9-1-16,3-7 1 16,0-8-1-16,3-5 1 15,-1-5-1-15,4-1 1 16,-7 3-1-16,0 1 1 15,-7 7-1-15,-1 5 0 16,-4 10 0-16,-1 7 1 16,-2 11-1-16,-2 10 0 15,1 9 0-15,0 9 0 16,1 8 0-16,0 4-1 15,-3 5 1-15,-4 1 0 0,-6-3 0 16,-6-1-1 0,-7-6 2-16,-6-5-2 0,-5-9 1 15,-7-7 0-15,0-9-1 16,-1-12-2-16,7-2-4 15,-6-20-30-15,16 3 0 16,1-18-3-16,11 3 1 16</inkml:trace>
  <inkml:trace contextRef="#ctx0" brushRef="#br0" timeOffset="19907.9906">728 15158 33 0,'14'-9'35'0,"-14"9"1"15,0 0-1-15,0 0-27 16,8 13-2-16,-10 10-2 15,3 12 0-15,-5 12-1 0,-1 11 0 16,-2 7 0-16,-1 10-2 16,-3-1 1-16,1-2-1 15,0-8 1-15,3-8-1 16,2-13 1-16,4-10-2 15,3-14 1-15,-2-19 0 16,23-6 1-16,-2-16-2 16,3-8 1-16,5-4 0 15,2-5 0-15,3 4 1 16,-2 2-1-16,1 9 1 15,-6 9-2-15,-3 13 1 16,-6 11 0-16,-7 13-1 16,-9 12 1-16,-7 7-3 15,-2 11 2-15,-8 4-2 16,0 3-1-16,-3-8-2 0,11 8-10 15,-8-21-22-15,19 0 0 16,-3-19-2-16,14-1 0 16</inkml:trace>
  <inkml:trace contextRef="#ctx0" brushRef="#br0" timeOffset="20300.0298">952 16152 40 0,'7'-14'35'16,"-11"-1"1"-16,4 15-1 15,-18 16-29-15,4 14 0 16,-8 7 0-16,3 16-2 15,-7 11 0-15,4 12-1 16,-4 5 0-16,8 3 0 16,1-7-1-16,11-2 0 15,6-9-1-15,8-4-1 16,11-19 0-16,8-14-3 15,14-11-3-15,-6-21-28 0,16-2-2 16,-9-18-2-16,3-1 0 16</inkml:trace>
  <inkml:trace contextRef="#ctx0" brushRef="#br0" timeOffset="20489.0487">621 16534 74 0,'-34'10'44'16,"25"11"-4"-16,9-21 1 15,19 0-38-15,15-15-2 16,19-10-2-16,17-5-2 16,5-7-3-16,14 7-32 0,-11-14 1 15,6 15-5-15,-11-7 1 16</inkml:trace>
  <inkml:trace contextRef="#ctx0" brushRef="#br0" timeOffset="25947.5945">4933 7510 68 0,'0'0'33'15,"0"0"-1"-15,5 20 0 16,-6-6-26-16,4 11-3 16,-2 9 0-16,4 12 1 15,-5 6-1-15,1 10 0 16,-1 8-1-16,1 6-2 15,-4-2 1-15,2-3-1 16,0-7-1-16,-1-8-3 16,9-5-14-16,-4-15-16 15,9-15-1-15,0-13 0 16,4-8 0-16</inkml:trace>
  <inkml:trace contextRef="#ctx0" brushRef="#br0" timeOffset="26309.6304">4989 7724 89 0,'3'-18'35'15,"-3"18"0"-15,22-24-1 16,2 13-31-16,5-2-2 15,9 2 1-15,3-1 0 16,7 4 1-16,1 2-1 16,3 6-1-16,-1 5 1 15,-6 7-1-15,-3 10 0 0,-6 6 0 16,-11 7-1-16,-9 7 1 15,-16 4 0-15,-11 6-1 16,-13 7 0-16,-11 1 0 16,-9-1 0-16,-7-4 0 15,-2-4 1-15,0-7-2 16,7-10 0-16,6-11-3 15,16-10-6-15,2-19-26 16,22-6-1-16,9-18-2 16,20-6 1-16</inkml:trace>
  <inkml:trace contextRef="#ctx0" brushRef="#br0" timeOffset="26762.676">5779 7899 88 0,'-19'-9'36'15,"8"7"1"-15,-10-4-2 16,-1 8-31-16,-6 4 0 15,0 7-1-15,-3 5 0 16,3 10-1-16,-3 3 0 16,8 2-1-16,4 2 0 15,10-2-1-15,8-4 1 0,12-5-1 16,10-9 0-16,7-10 0 15,9-13 1-15,3-5 1 16,-2-8-1-16,5-5 1 16,-6-2-1-16,-4-2 1 15,-9 1-1-15,-5 3 1 16,-6 7-2-16,-5 4 0 15,-8 15 1-15,0 0-1 16,-12 7-1-16,3 9 0 16,5 4 0-16,-5 4-2 15,12 4-2-15,-2-8-5 16,19 6-27-16,-8-14-3 15,17 0 1-15,-1-14-1 16</inkml:trace>
  <inkml:trace contextRef="#ctx0" brushRef="#br0" timeOffset="27146.7144">6188 7883 85 0,'-14'7'36'0,"-9"0"0"15,8 11 0-15,-11 1-30 16,14 4-2-16,0-1-1 15,8 1-1-15,7-4 0 16,7-5-1-16,6-6 0 16,8-5 0-16,3-12 0 15,6-3-1-15,2-10 1 16,-1-4 0-16,-1-4 0 0,-2 2-1 15,-4-1 0-15,-5 5 0 16,-6 5 1-16,-6 8-2 16,-10 11 1-16,13 11 0 15,-13 17-1-15,-5 16 0 16,0 11 1-16,-5 12-1 15,-1 9 0-15,-5 7 1 16,-5 1 0-16,-4 0 0 16,-5-6 0-16,-2-13 0 15,-5-7 0-15,-3-14-3 16,8-5-24-16,-9-22-11 15,8-3 0-15,-3-18-1 16</inkml:trace>
  <inkml:trace contextRef="#ctx0" brushRef="#br0" timeOffset="27747.7745">5481 9003 82 0,'-19'4'37'0,"-2"8"-2"16,-9 2 1-16,5 5-34 15,-9 4 1-15,1 6 0 16,-4 5-1-16,8 0 1 16,1 0-1-16,9-1 1 15,6-6-1-15,13-9-1 16,10-8 0-16,12-6 0 0,8-9-1 15,11-4 0-15,3-1 0 16,0 3 0-16,-4 0 1 16,-2 8-1-16,-11 9 1 15,-9 10-1-15,-15 11 1 16,-10 8 0-16,-8 5 0 15,-4 2-1-15,-1 1 0 16,-1-4-1-16,7-6-3 16,4-22-8-16,24-3-26 15,4-24 0-15,20-8 0 16,2-19-1-16</inkml:trace>
  <inkml:trace contextRef="#ctx0" brushRef="#br0" timeOffset="27924.7922">5882 9142 90 0,'0'0'38'16,"-10"21"-1"-16,-3 15 0 15,-10 1-31-15,3 12-2 16,0 2-2-16,4 2 1 16,5-6-2-16,4-1-1 15,11-8-3-15,2-20-18 16,15-4-17-16,0-20 0 15,11-7-1-15,-4-18 0 16</inkml:trace>
  <inkml:trace contextRef="#ctx0" brushRef="#br0" timeOffset="28081.8079">5808 8892 97 0,'-30'-21'37'0,"1"7"0"16,10 22-3-16,15 5-37 15,4-13-14-15,21 21-20 16,10-6 0-16,14 2-1 15,8-2 1-15</inkml:trace>
  <inkml:trace contextRef="#ctx0" brushRef="#br0" timeOffset="28426.8424">6292 9151 86 0,'-24'20'38'16,"-4"8"0"-16,-11-4 2 16,0 10-33-16,-1-1 0 15,5 9-3-15,2 1 0 0,10 8 0 16,5-6-1-16,11-4 0 15,12-12-1-15,12-10-1 16,11-18 0-16,12-19 0 16,8-21 0-16,6-17-1 15,4-15 0-15,1-10 0 16,-2-13 1-16,-7-2-1 15,-10 3-1-15,-7 8 2 16,-13 13-2-16,-7 15 1 16,-13 16-1-16,-8 24 2 15,-10 27-1-15,-7 21-1 16,-5 26 2-16,-3 14-2 15,1 15-1-15,4 5-2 16,11 11-5-16,0-21-26 0,29 0-5 16,0-23-1-16,24-9-1 15</inkml:trace>
  <inkml:trace contextRef="#ctx0" brushRef="#br0" timeOffset="28765.8763">6737 9279 94 0,'-15'13'39'16,"9"6"0"-16,6-19-1 16,5 13-35-16,10-14 0 15,10-3-1-15,7-9-1 16,6-3 0-16,-2-4 0 0,2-5 0 15,-9-2 0-15,-6-2 0 16,-14-1 0-16,-10 2 0 16,-13 2 0-16,-11 5 0 15,-9 7 0-15,-4 11 0 16,-6 14 0-16,1 12 0 15,3 15 0-15,4 10 0 16,10 6-1-16,11 5 0 16,12-1-3-16,14-16-7 15,30-1-28-15,10-23-3 16,25-11 1-16,13-24-3 15</inkml:trace>
  <inkml:trace contextRef="#ctx0" brushRef="#br0" timeOffset="29787.9785">8361 7414 79 0,'0'0'34'16,"0"0"1"-16,-2 16 0 16,2-16-31-16,-13 29-1 15,4-9 0-15,3 10 1 16,-3 3-2-16,1 5 1 15,-1-1-1-15,4 1 0 16,0-5-1-16,4-3 1 16,2-10-1-16,2-7 0 15,-3-13 1-15,17-10-1 16,-3-14 1-16,3-7-1 0,0-7 1 15,5-3-1-15,0-4 1 16,0 3-2-16,-1 5 1 16,-1 3 0-16,-3 12-1 15,-2 7 1-15,-4 11 0 16,-11 4-1-16,15 19 0 15,-12 3 1-15,1 7-1 16,-1 8 0-16,0 2-1 16,1 0-1-16,6 4-3 15,-6-16-10-15,14 5-22 16,-3-19 0-16,14-2 0 15,-6-19-1-15</inkml:trace>
  <inkml:trace contextRef="#ctx0" brushRef="#br0" timeOffset="29997.9995">8896 7421 89 0,'0'0'36'16,"-14"-7"2"-16,14 7-1 16,-21 18-28-16,11 2-5 15,0 4-2-15,2 9-1 16,-1 3 0-16,4 7 0 15,1-2-1-15,3-2 0 16,6 1-4-16,-3-22-9 16,12 2-23-16,-4-21 0 15,11-8 0-15,-4-18-2 16</inkml:trace>
  <inkml:trace contextRef="#ctx0" brushRef="#br0" timeOffset="30156.0153">8951 7305 74 0,'-19'-26'38'0,"-8"0"-2"16,9 14 1-16,-4-2-15 15,8 16-18-15,14-2-4 16,-9 12-3-16,22 6-9 16,-2-10-24-16,16 9 0 15,1-4 0-15,10 8-1 16</inkml:trace>
  <inkml:trace contextRef="#ctx0" brushRef="#br0" timeOffset="30613.061">9192 7437 90 0,'-21'1'36'0,"2"10"1"15,-10-7-6-15,8 17-21 16,-10-1-3-16,8 11-1 16,-1 3-2-16,4 6 0 15,5-2-2-15,7-1 0 16,5-6 0-16,7-4-1 15,6-11 0-15,4-9 0 16,6-14 0-16,3-9 0 16,1-8 0-16,4-7 0 15,-2-8-1-15,0 1 1 16,-5 0-1-16,0 1 0 15,-4 6 0-15,-4 8 0 16,-5 9 0-16,-8 14 0 0,0 0-1 16,-1 37 1-16,-8 8 0 15,-5 14 0-15,0 13-1 16,-3 8 1-16,-3 6-1 15,4-2 0-15,-2-1 1 16,0-11-1-16,4-12 1 16,1-13 0-16,2-12-1 15,1-14 1-15,10-21 1 16,-17 4-2-16,15-19-1 15,1-20-1-15,10-4-5 16,-8-26-21-16,21 3-9 16,-5-23 1-16,16-4-3 15,-3-9 2-15</inkml:trace>
  <inkml:trace contextRef="#ctx0" brushRef="#br0" timeOffset="31037.1034">9607 7099 106 0,'11'1'39'15,"-11"-1"1"-15,0 0-1 16,-11 21-34-16,5 1-1 16,-6 11-1-16,0 7 0 15,-2 9-1-15,-1 7-1 16,-2 5 1-16,3 6-2 15,0-4 2-15,5-2-2 16,3-8 1-16,4-9-1 16,3-8 0-16,5-10 1 0,3-15-1 15,5-12 0-15,3-13 0 16,3-10 0-16,3-8 1 15,-2-5-1-15,1-6 0 16,-1 0 0-16,-4 4 0 16,-4 6 1-16,-3 9-1 15,-3 8 0-15,-7 16 0 16,0 0 0-16,5 11-1 15,-5 10 1-15,-2 3-1 16,3 2-2-16,4-1 0 16,0-6-3-16,13 0-3 15,-4-21-11-15,19 0-19 16,-7-16 0-16,17-2 0 15,-9-15 0-15</inkml:trace>
  <inkml:trace contextRef="#ctx0" brushRef="#br0" timeOffset="31223.122">10088 7143 103 0,'-9'25'36'16,"-12"8"1"-16,4 18-1 16,-9 4-33-16,5 10-2 15,3 0 1-15,5-3-2 16,6-3-1-16,3-12-2 15,13-2-9-15,-6-20-25 16,14-5 1-16,-17-20 0 16,23-2-1-16</inkml:trace>
  <inkml:trace contextRef="#ctx0" brushRef="#br0" timeOffset="31343.134">9985 7430 100 0,'6'-34'37'0,"2"-4"2"16,11 13-3-16,6-1-35 15,2 3-32-15,11 17-6 16,-4 3 1-16,1 14-3 15</inkml:trace>
  <inkml:trace contextRef="#ctx0" brushRef="#br0" timeOffset="31867.1864">8590 8735 91 0,'-24'-3'37'0,"0"8"1"16,-6 0-2-16,2 8-33 15,-1 2 1-15,6 5-3 0,3 1 2 16,7 5-3-16,6-2 2 16,8-1-1-16,8 0 1 15,3-5-2-15,8 0 0 16,1-5 0-16,3-3 1 15,3-1-1-15,-3-2 0 16,-1-1 1-16,-3 1-1 16,-6 2 1-16,-2 1-1 15,-7 5 1-15,-6 2-1 16,-5 4 1-16,-4 3-1 15,-3-4 0-15,-1 2-3 16,2-9-2-16,10 5-12 0,2-18-21 16,10-13 0-1,7-12-1-15,15-3 0 0</inkml:trace>
  <inkml:trace contextRef="#ctx0" brushRef="#br0" timeOffset="32072.2069">8974 8733 80 0,'0'0'40'16,"0"0"-3"-16,2 10 3 15,-18 6-25-15,4 11-12 16,-2 3 1-16,1 8-2 16,0 2 1-16,1 4-2 15,5-1 0-15,4-2-1 16,3-4-3-16,3-15-3 15,16 0-28-15,-9-23-4 16,13-5-1-16,-4-18 0 0</inkml:trace>
  <inkml:trace contextRef="#ctx0" brushRef="#br0" timeOffset="32239.2236">8967 8499 92 0,'-21'-22'36'15,"9"15"0"-15,1 5 1 16,11 2-37-16,5 23-6 15,-5-23-23-15,33 30-7 16,-5-12 0-16,11 7-2 16</inkml:trace>
  <inkml:trace contextRef="#ctx0" brushRef="#br0" timeOffset="32627.2624">9435 8815 86 0,'-16'16'39'16,"-13"-7"0"-16,2 13 1 15,-12-4-31-15,4 9-3 16,-4 1 0-16,6 4-1 16,1 0-2-16,9-2-1 15,7-4 0-15,15-6-1 16,15-9-1-16,12-11 1 15,10-12-1-15,9-10 0 16,6-12-1-16,8-11 2 0,-2-10-2 16,-5-2 1-16,-6-5-1 15,-8 2 1-15,-8-2-1 16,-8 5 2-16,-9 7-1 15,-11 10 1-15,-4 10-1 16,-7 15 0-16,-9 18 0 16,-1 17 0-16,-4 18 0 15,-2 13 0-15,4 12 0 16,2 5-2-16,6 8-3 15,1-11-5-15,27 5-20 16,-4-21-10-16,17-4 1 16,-2-23-3-16</inkml:trace>
  <inkml:trace contextRef="#ctx0" brushRef="#br0" timeOffset="32991.2985">9865 8808 93 0,'-27'16'39'0,"19"0"2"15,-3-6-2-15,9 3-35 16,2-13 0-16,31 16-1 16,-2-19-1-16,11-6 0 15,3-8-2-15,4-6 1 16,-1-3-1-16,-4-4 0 15,-6-6 0-15,-12 3 0 16,-10-1 1-16,-11 5-1 16,-14 5 0-16,-12 9 1 15,-15 14-1-15,-6 9 1 0,-7 16-1 16,-6 14 1-16,3 12 1 15,4 5-1-15,9 4 1 16,13-1-1-16,18-9 1 16,17-9-3-16,22-12-3 15,6-26-19-15,30 0-16 16,3-23-2-16,19-4-2 15,3-14-1-15</inkml:trace>
  <inkml:trace contextRef="#ctx0" brushRef="#br1" timeOffset="40692.0688">17076 6207 12 0,'-11'10'22'0,"-7"-9"1"16,2 6-6-16,1 0-5 16,-4-3-5-16,4 5-2 0,-4-2-2 15,3 5 0-15,-2-4-1 16,0 2 1-16,-1 0-1 15,1 0 1-15,-5-2 0 16,1 5 0-16,-2-6-1 16,-3 4 1-16,-2-4 0 15,0 6 0-15,-1-4-1 16,-4 4 0-16,1-2 0 15,0 4 0-15,-3-2 0 16,6 2-1-16,-2-1-1 16,3 2 1-16,1 0-1 15,3-1 0-15,0 1 0 16,1 1 1-16,3 1 0 15,0-1 1-15,0-1-1 0,1 4 1 16,-1-4-2-16,-1 2 2 16,0 2-1-16,2-2 1 15,-3 2-2-15,1-2 1 16,2 4 0-16,-2-2-1 16,1 2 0-16,0 1 1 15,-1 0-1-15,-1-2 0 16,2 3 1-16,1 0-1 15,-4 2 0-15,7-2 1 16,-5 1-1-16,3-1 1 16,3-1 0-16,0 4 0 15,-1-5-1-15,3 2 1 16,0 0-1-16,0-1 0 15,2-1 1-15,1 4-1 16,-1-2 0-16,4 4-1 0,1-1 1 16,-2-1-1-16,3 2 1 15,-2 0-1-15,2 1 1 16,0 0-1-16,-1-4 1 15,3 3 0-15,-2-1 0 16,1 2 1-16,1 0 0 16,0 1-1-16,2 2 1 15,1 0 0-15,1 0-1 16,0 1 1-16,0 1-1 15,3-3 0-15,1 1 0 16,-1 0 0-16,1 0 0 16,-2-2 1-16,2 0-2 15,-3-1 2-15,-1 4 0 16,1-1-1-16,0 0 2 0,0 2-2 15,0-3 1-15,3 1-1 16,0-2 1-16,0 0-1 16,3-2 0-16,1-2 0 15,0 3 0-15,0-2 1 16,1 2-1-16,3-1 0 15,-3 1 0-15,2 2 0 16,-4 0 0-16,2 1 1 16,-1-4-1-16,2 1 1 15,1-1-1-15,-1-2 1 16,3-2-1-16,0 0 0 15,3-3 1-15,0 0-1 16,0-1 2-16,1 2-2 16,-1-1 2-16,-1 1-2 0,0-2 1 15,2 1-1-15,-2-1 2 16,3 0-3-16,-3-2 1 15,3 0 0-15,2-4 0 16,-1-1 0-16,-1-1 1 16,2 0-1-16,3-1 0 15,0 1 1-15,-2-2-1 16,3 2 1-16,-2-1-1 15,2 1 0-15,-1-2 0 16,-2 2 0-16,-2 1 1 16,2-2-1-16,-1-2 0 15,1 2 1-15,2-3-1 16,1-1 1-16,2-3-1 15,1 1 1-15,2 0-1 16,4-3 1-16,0 0-1 0,1 2 1 16,2-2-1-16,-1 1 1 15,-1 0-1-15,0 1 0 16,-2 0 1-16,0-2-1 15,-2 0 0-15,0 0 0 16,1-1 0-16,1-2 0 16,-2-1 0-16,1 0 0 15,0 0 0-15,-1-1 0 16,2 1 0-16,-2 1 0 15,-2-1 0-15,0 2 0 16,-1 0 0-16,-3 1 0 16,4-2 1-16,-3 1-1 15,-1-1 0-15,-1 1 0 16,1-2 0-16,0 1 0 0,-4-1 0 15,2 0 0-15,-2-2 0 16,-1 1 0-16,0-1 1 16,0 0-1-16,1-2 0 15,-2 0 0-15,-1 1 0 16,2 0 1-16,-2 0-1 15,-2 2 0-15,2-1 0 16,-3 2 0-16,-3 1 0 16,0 0 0-16,0 1 0 15,0-2 0-15,-1 2 0 16,0-1 0-16,3-1 0 15,-2 0 0-15,1-2 0 16,2 1 0-16,1-1 0 0,-1 0 0 16,1 0 0-16,0 2 0 15,2 0 0-15,-1 2 0 16,-1 0 0-16,3 0 0 15,-4 0 0-15,1 1 0 16,0 0 0-16,-1 0 0 16,3-1 0-16,-2 0 0 15,0 1 0-15,0-1 0 16,2-1 0-16,-1-1 0 15,3-3 0-15,1 1 0 16,-2-3 0-16,1-3 0 16,3 2 0-16,-2-2 0 15,2 1 1-15,-1-1-2 16,0 0 2-16,0 1-1 0,0 0 0 15,0-1 0-15,0 1 0 16,-1-2 0-16,0-1 1 16,1-5-1-16,0 2-1 15,1-5 2-15,1-1-2 16,2-2 1-16,-1 0-1 15,2 0 1-15,0 0-1 16,-1 4 1-16,1-1 0 16,-5 2 0-16,1 1 1 15,-3 1-1-15,1 1 0 16,-1-2 0-16,-3 1 0 15,1-1 0-15,-1-3 0 16,-1-2 0-16,0-1 0 16,1 0 0-16,-1-1 1 0,-3-1-1 15,0 4 0-15,-4-4 0 16,-1 5 0-16,-1-1 0 15,-3 0 1-15,-2 2-1 16,-1-2 0-16,-1-1 0 16,0-2 0-16,1 1 0 15,1-4 1-15,2-4-1 16,1 0 0-16,1-3 0 15,4 2 0-15,-4-1 1 16,2-1-1-16,0 1 1 16,-3-2-1-16,1 2 0 15,-2-1 1-15,1-2-1 16,-2-2 0-16,3-1 0 15,-2-3 0-15,3 0 0 0,0-1 1 16,-2 2-1-16,1-1 1 16,-1 4-2-16,-3 1 2 15,-4 3-1-15,0 4 0 16,-4-1-1-16,-1 0 1 15,-4 2 1-15,1-2-1 16,-2 2 1-16,0-2-2 16,2-1 3-16,-3 0-2 15,1-1 1-15,0-1-1 16,2-1 0-16,-3-1 1 15,0 0-1-15,-1 4 0 16,-3-3 0-16,2 4 1 16,-3-1-1-16,-2 2 0 15,1 2 0-15,-2 2 0 0,0-1 0 16,-4-1 1-16,2 3-1 15,-1 2-1-15,-1-1 0 16,0-2 1-16,-2 4-2 16,-1-1 2-16,0 1-1 15,-1 2 0-15,0-1 0 16,-4 0 1-16,0 3 0 15,-2-2 0-15,-1 3 0 16,-1 1 0-16,-1 1 0 16,-2-1 1-16,0 1-1 15,1 2 0-15,-2 0 0 16,4 1 0-16,2-1 0 15,-2-1 0-15,1 1 1 16,1 1-1-16,-1-2 0 0,3 1 0 16,-3 3 0-16,0-1 1 15,-2 3-1-15,-2 4 0 16,-1-1 0-16,-2 2 0 15,-4 0 0-15,3 1 0 16,0 2 0-16,-2-2 0 16,4-1 0-16,1 2 0 15,0 0-2-15,3 7-2 16,-8-6-14-16,5 17-18 15,-9-2 0-15,4 11-2 16,-4-6 0-16</inkml:trace>
  <inkml:trace contextRef="#ctx0" brushRef="#br1" timeOffset="41774.1769">19457 6715 48 0,'0'0'33'0,"3"-18"2"16,-3 18-2-16,0 0-15 15,-10-11-6-15,10 11-4 16,-10 17-3-16,5 4-1 16,-6 3-2-16,2 12 0 0,-9 9-1 15,3 7 0 1,1 4 0-16,-1 2 0 0,1-4-1 15,3-3 1-15,3-8-1 16,2-10 1-16,3-12-1 16,3-21 0-16,0 0 0 15,20-13 1-15,-5-17-1 16,4-8 1-16,0-8 0 15,1-6-1-15,-1-4 1 16,-2-2 0-16,-1 3 0 16,-5 6-1-16,-6 6 1 15,-1 12-1-15,-4 6 0 16,-2 10 1-16,2 15-1 15,0 0 1-15,-14 16-1 16,11 6 1-16,5 2-1 0,6 2 1 16,2 0-1-16,12-2 1 15,8-4-1-15,11-7 1 16,7-8-1-16,5-5 2 15,2-11-1-15,-2-1 0 16,0-4 0-16,-7-5 0 16,-9 1 0-16,-8 5 0 15,-9 1 0-15,-9 9 0 16,-11 5-1-16,-1 18 1 15,-12 6-1-15,-4 9 0 16,-2 10 0-16,0 4 0 16,0 3-2-16,3-1-1 15,11 2-3-15,3-18-10 16,21 1-22-16,1-16 1 0,19-1-1 15,1-14-1-15</inkml:trace>
  <inkml:trace contextRef="#ctx0" brushRef="#br1" timeOffset="42787.2783">20391 7017 77 0,'-10'-9'36'0,"-11"1"-2"16,-4 5 3-16,-6-2-27 15,5 10-5-15,-5 2-1 16,8 7 1-16,-2 3-2 15,3 6 0-15,4 5-1 16,7 1 1-16,4 2-2 16,7 1 0-16,8-4 0 15,9-4-2-15,8-9 1 0,7-7 0 16,10-10 1-16,1-5-1 15,4-10 0-15,-3-9 0 16,-3-4 1-16,-8-3 1 16,-5-2-2-16,-10 0 1 15,-13 0-1-15,-6 2 0 16,-12 3 1-16,-5 5-1 15,-6 7 0-15,-4 6 0 16,-1 7 0-16,1 5 0 16,5 7 0-16,7 2 0 15,6 5 0-15,15-2-1 16,14 0 1-16,8-3 0 15,12-3 0-15,3-2 0 16,7-2 0-16,3-4 0 0,-1 0 1 16,-8 1-1-16,-8-1 1 15,-7-1-1-15,-10 3 1 16,-18 0 0-16,0 0 0 15,-3 21-1-15,-17-2 1 16,-4 5 0-16,-5 5 0 16,0 8 0-16,0 2 0 15,4 1-2-15,9-2 2 16,10-2-2-16,12-6 1 15,10-7-1-15,12-12 1 16,7-9-1-16,7-10 1 16,3-9 2-16,1-9-2 15,-3-4 2-15,-8-7-1 16,-7-2 0-16,-11-4 0 0,-8 2 0 15,-13 1 0-15,-8 5-1 16,-7 6 0-16,-5 7 0 16,-4 5-1-16,4 6 1 15,0 9-1-15,6 4 1 16,18-2 0-16,-11 16-1 15,20-3 1-15,11-5 0 16,10 0 0-16,5 0 0 16,7-2 0-16,1 0 0 15,1-2 0-15,-2 2 0 16,-5-1 0-16,-6-1 0 15,-7 6 1-15,-7-2-1 16,-9 4 0-16,-6 5 1 16,-7 2-1-16,-7 5 1 0,-1 3-1 15,-2 4 0-15,1-2 0 16,3-3-1-16,4-1 1 15,3-9-1-15,4-16 2 16,23 1-1-16,1-16 0 16,3-8 1-16,7-8 0 15,0-4 1-15,-2-2-1 16,0 3 1-16,-4 6-2 15,-7 5 1-15,-6 11-1 16,-15 12 1-16,15 6-2 16,-14 8 0-16,-1 12-1 15,-1 2-3-15,7 15-13 16,-6-11-22-16,20 10 0 0,-3-11 0 15,17 0-2-15</inkml:trace>
  <inkml:trace contextRef="#ctx0" brushRef="#br1" timeOffset="43127.3123">22071 6957 96 0,'0'0'38'0,"0"0"1"16,14 7-1-16,-19 6-30 16,3 12-5-16,-6 6-1 15,-3 9 0-15,-3 7-1 16,0 1-2-16,1 0-3 15,-1-13-8-15,12 1-25 16,2-17-3-16,14-8 3 16,6-21-4-16</inkml:trace>
  <inkml:trace contextRef="#ctx0" brushRef="#br1" timeOffset="43516.3512">22277 6888 108 0,'-13'17'38'15,"7"-7"0"-15,9 10 0 16,-2-3-34-16,6 4-1 16,1-1 0-16,-1 3 0 15,-2 1 0-15,-1 1-1 16,-3 1 0-16,-2-2-1 15,-1-3 0-15,-2-3-1 16,2-4 0-16,2-14 1 16,2 10-1-16,-2-10 0 15,26-20 0-15,-3-3 0 16,6-4 0-16,5-3 1 0,0-3-1 15,3 3 0-15,-4 2 1 16,-3 9-1-16,-6 9 1 16,-9 12 0-16,-8 13-1 15,-9 8 1-15,-6 11-1 16,-4 7-1-16,1 7-2 15,-3-3-5-15,15 8-30 16,-11-12-3-16,14 4 1 16,-4-13-3-16</inkml:trace>
  <inkml:trace contextRef="#ctx0" brushRef="#br1" timeOffset="44062.4058">20461 7920 61 0,'22'-26'37'16,"0"10"-1"-16,-18 1 0 16,-4 15-26-16,-17-8-2 15,-3 19-1-15,-15-2 0 16,0 9-2-16,-5 1-2 15,2 7 1-15,2-5-1 16,11 4 0-16,6 1-2 16,16-8 0-16,8-2-1 15,15-2-1-15,10 0 1 16,7-7-1-16,4 4 1 15,0-1-1-15,-4 1 1 16,-4 5 0-16,-12 4 1 16,-13 5-1-16,-13 4 0 15,-11 5 1-15,-9-3-1 0,-6 0 0 16,1-3-3-16,3-13-2 15,17 0-25-15,10-15-8 16,10-26-1-16,14-5 0 16</inkml:trace>
  <inkml:trace contextRef="#ctx0" brushRef="#br1" timeOffset="44470.4466">20992 7582 102 0,'0'0'38'0,"-17"2"2"15,-2 9-2-15,4 12-34 16,1 3-2-16,4 11 1 0,-3 6 0 16,3 4-1-16,-2 6-1 15,1 6 1-15,-2 0-1 16,1-2 0-16,2-2-1 15,-3-7 0-15,6-4 0 16,-1-10 0-16,7-6 0 16,2-15-1-16,-1-13 1 15,26-8 0-15,-4-11 0 16,4-6 1-16,4-11 0 15,1-1 0-15,0-2 0 16,0 2 1-16,-5 6-2 16,-6 9 2-16,-5 7-2 15,-4 10 1-15,-8 17-2 16,-1 6-1-16,-2 10-1 0,-2 1-1 15,8 8-2-15,0-9-4 16,17 12-17-16,-7-16-14 16,18-2 2-16,-3-12 0 15,12 2 1-15</inkml:trace>
  <inkml:trace contextRef="#ctx0" brushRef="#br1" timeOffset="44854.485">21500 7979 76 0,'-12'-10'39'15,"-6"2"0"-15,-2 19 1 16,-13-1-19-16,4 15-16 16,-6 3 0-16,1 9-3 15,2 0 1-15,4 4-2 0,2-2 1 16,11-6-2-16,7-7 1 15,12-5 0-15,8-7-1 16,10-12 0-16,11-7 0 16,3-9 1-16,3-9-1 15,0-4 1-15,1-4-1 16,-5 0 1-16,-5-5 0 15,-9 8 0-15,-6 1 0 16,-8 10 1-16,-7 3-2 16,0 14 1-16,-18 2-1 15,7 10-1-15,-3 7 0 16,2 1-2-16,6 5 0 15,3-5-4-15,11 7-1 16,0-16-9-16,22 5-22 0,-3-11 1 16,16-1-2-16,1-10 1 15</inkml:trace>
  <inkml:trace contextRef="#ctx0" brushRef="#br1" timeOffset="45236.5229">21923 8021 94 0,'-7'-14'38'15,"-15"-1"2"-15,3 13-2 16,-13 2-31-16,3 13-2 15,-8 3-1-15,3 11-3 16,0 1 2-16,7 2-2 16,3 3 1-16,9-7-1 15,10-4 0-15,10-6 1 0,10-10-1 16,12-10-1-16,8-9 1 15,9-12 0-15,4-13 0 16,2-5 1-16,1-12-1 16,-3-5 1-16,-8-5-1 15,-6 2 0-15,-7 6 0 16,-12 8 0-16,-10 12 0 15,-9 19-1-15,-10 17 0 16,-6 16 0-16,-8 18 0 16,1 10 0-16,-1 11-1 15,2 5 0-15,9 2-1 16,5-4-1-16,15-6-1 15,6-9-4-15,20 2-6 16,-6-20-25-16,25-4-1 0,-6-18 1 16,14-2-2-16</inkml:trace>
  <inkml:trace contextRef="#ctx0" brushRef="#br1" timeOffset="46049.6045">22384 7946 100 0,'-22'-17'39'0,"-4"16"2"15,-12 0-2-15,4 23-32 16,-6-4-2-16,6 12-2 15,1 2 0-15,7 8-2 16,6 0 1-16,13 3-1 16,7-6 0-16,14-4-1 15,8-10 1-15,7-7-1 16,7-9 0-16,6-10 1 0,-2-11-1 15,1-8 0-15,-3-6 0 16,-8-8 0-16,-3-5 0 16,-11-3 0-16,-9-1 0 15,-7 5 0-15,-9 3 0 16,-6 9 1-16,-5 4-2 15,-2 10 1-15,2 11-1 16,3 5 1-16,10 8-2 16,5 3 1-16,11 4-1 15,8 2 1-15,11-3-1 16,5 0 0-16,6-6 1 15,2 2-1-15,-1-9 2 16,-2-1 0-16,-5-5 0 0,-9-5 1 16,-5-1 1-1,-7-3 0-15,-12 12 0 0,3-19 0 16,-3 19 0-16,-19-8 0 15,3 11-1-15,-3 11 1 16,1 6-1-16,-1 5-2 16,0 4 2-16,2 4-2 15,6 0 2-15,6 0-2 16,6-6 1-16,12-10-1 15,8-8 1-15,8-8 1 16,9-9-1-16,5-9 0 16,1-7 0-16,2-9 1 15,-2-2 0-15,-2 0 0 16,-12 4 0-16,-3 3 0 15,-11 7-1-15,-7 10 2 0,-9 11-2 16,-2 14 0-16,-7 8-1 16,-3 8 0-16,4 3 1 15,-1 5-2-15,4 0 2 16,10-1 0-16,5-7 0 15,9-10-1-15,9-11 2 16,9-9 0-16,3-10-1 16,3-12 1-16,-1-9 0 15,-4-9 2-15,-7-4-3 16,-8-2 0-16,-10-1 0 15,-12 4 0-15,-4 4 0 16,-10 3-5-16,6 18-7 16,-13-5-3-16,20 23-11 15,-19-1-17-15,19 1 1 0,-14 17-1 16,13 2 2-16</inkml:trace>
  <inkml:trace contextRef="#ctx0" brushRef="#br2" timeOffset="54105.41">11844 8290 3 0,'2'-21'28'0,"1"10"1"16,-2-3 3-16,-1-7-14 15,0 21-2-15,6-29-4 16,-6 29-2-16,5-22-1 15,-5 22-3-15,0 0-1 16,0 0 0-16,-6 18-1 16,-3 6-1-16,-2 7-1 15,0 9 0-15,-2 8 0 16,2 8 0-16,2 2-1 15,6-1 1-15,4-1-1 16,8-8 0-16,5-6 0 16,10-11 0-16,9-14-1 0,5-11 1 15,7-15-1-15,5-12 1 16,3-12 0-16,-1-7-1 15,-1-6 1-15,-4-3 0 16,-10 1-1-16,-5 3 1 16,-9 7 0-16,-9 7 0 15,-7 9 0-15,-6 6 0 16,-1 16-1-16,-10 1 1 15,-1 15 0-15,2 9-1 16,0 6 0-16,3 8 1 16,2 4-2-16,5 3 1 15,7-1-3-15,3-8-2 16,16 3-8-16,-5-19-23 15,17-5 0-15,-3-16-3 0,9-7 2 16</inkml:trace>
  <inkml:trace contextRef="#ctx0" brushRef="#br2" timeOffset="54666.4661">12746 8293 69 0,'-25'5'36'15,"13"7"-2"-15,-5 3 2 16,6 5-32-16,-1 1-1 15,5 6-1-15,1-1 0 16,3 2 0-16,-1-4-1 16,4 0 0-16,0-5 0 15,4-4 0-15,-4-15 0 16,6 10 0-16,-6-10-1 0,15-22 1 15,-4-1-1-15,0-2 0 16,3-5 1-16,-2-3 0 16,0 2 0-16,-2 4 0 15,-3 5 0-15,-2 3 0 16,-3 8 0-16,-2 11 0 15,0 0 0-15,-3 10 0 16,1 7-1-16,2 1 0 16,3 2 0-16,3 2 1 15,5-2-1-15,7-5 0 16,5-7 1-16,7-6-1 15,6-11 1-15,3-6 0 0,3-7 0 16,1-4 0-16,-4-5 0 16,0 2 0-16,-9-1 0 15,-3 4 0-15,-8 7 0 16,-5 4 0-16,-14 15-1 15,10-8 1-15,-11 19-1 16,-3 9 0-16,-6 9 0 16,1 9 0-16,1 3 0 15,2 4-2-15,6 0-2 16,2-11-4-16,22-4-29 15,-5-25-1-15,16-7-1 16,1-23-1-16</inkml:trace>
  <inkml:trace contextRef="#ctx0" brushRef="#br2" timeOffset="55112.5107">13560 7740 86 0,'-16'14'37'16,"-9"5"-1"-16,10 19 0 15,-3 3-33-15,7 14 0 16,6 4 0-16,0 4-1 16,5 3 0-16,3 2-1 15,2-1 0-15,3-1 0 16,0-5 0-16,-2-9-1 15,2-8 0-15,-3-10 0 16,-1-11 0-16,1-11 1 16,-5-12-1-16,7-15 0 0,-2-11 0 15,3-4 0-15,1-8 1 16,5-3-1-16,0 0 0 15,7 5-1-15,0 4 1 16,1 11 0-16,0 7 0 16,0 7 0-16,-3 9 0 15,0 10 0-15,-6 6 0 16,-4 5 0-16,-5 4 0 15,-5 3 0-15,-7 0 0 16,-6 1 0-16,-4 0 0 16,-4-3 0-16,-3-4-2 15,-2-6-3-15,7 5-13 16,-3-19-20-16,23-4 1 15,-22-7-3-15,25-5 2 0</inkml:trace>
  <inkml:trace contextRef="#ctx0" brushRef="#br2" timeOffset="55484.5479">13926 8209 85 0,'2'16'37'0,"-2"2"-1"16,-8-8-6-16,6 17-25 15,-3 3-2-15,3 8 1 16,-4 4-1-16,4 4-1 16,-3-1-1-16,1 2 1 15,-1-6-1-15,1-8-1 0,2-5 1 16,0-9 0-16,2-19 0 15,0 0-1-15,14-22 1 16,-4-8-1-16,3-8 1 16,2-7-1-16,0-5 1 15,1 1-1-15,-3 1 0 16,-3 7 1-16,0 10-1 15,-5 4-1-15,0 13-2 16,0 2-2-16,6 14-5 16,-11-2-23-16,28 2-5 15,-7 2 0-15,13 6-1 16</inkml:trace>
  <inkml:trace contextRef="#ctx0" brushRef="#br2" timeOffset="55841.5836">14439 8281 73 0,'-23'-8'38'0,"2"12"-2"15,-10-4 2-15,3 10-30 16,-7-4-2-16,3 13-1 16,-2-3-1-16,9 11-1 15,-2-2 0-15,12 6-1 16,5-3 0-16,6-2 0 15,14-4-1-15,10-6 0 16,7-9 0-16,11-8-1 16,4-6 1-16,1-10 0 15,3-5-1-15,-3-7 1 16,-7-3-1-16,-5 1 0 0,-10 1 1 15,-7 2-1-15,-8 6 1 16,-5 7-1-16,-1 15 0 16,-19 6 1-16,3 14-1 15,1 11 0-15,1 9-1 16,3 4-1-16,6 7-4 15,0-15-16-15,20 7-18 16,4-16 0-16,13-5-1 16,1-19-1-16</inkml:trace>
  <inkml:trace contextRef="#ctx0" brushRef="#br2" timeOffset="56997.6992">11848 11598 46 0,'14'-12'33'16,"-3"-1"1"-16,2 1 0 15,-7-1-26-15,4 8-1 16,-10 5-1-16,0 0 1 15,4 12-2-15,-5 11-1 0,-5 5 1 16,4 16 0 0,-7 6-2-16,5 9-1 0,-3 3 0 15,3 4 0-15,0-3 0 16,3-2-1-16,-3-9 0 15,4-10-2-15,0-11 2 16,1-15 0-16,-1-16 0 16,6-12-1-16,-3-13 1 15,1-12-1-15,-1-7 1 16,0-9-1-16,0-7 0 15,1-4 1-15,0-1-1 16,2 3 0-16,1 1 0 16,4 7 1-16,4 4-2 15,1 8 2-15,7 11-1 16,1 8 0-16,8 12-1 0,0 6 1 15,3 10 0-15,3 5 0 16,-4 7 0-16,-1 2 0 16,-5 6 0-16,-4 2 0 15,-10 3 0-15,-10 4 2 16,-9-1-1-16,-12 5 0 15,-9-1 0-15,-11-1-2 16,-3 0 2-16,-4-1-2 16,-3-6 2-16,4-3-3 15,5-3 2-15,6-4-2 16,10-3 2-16,4 1 0 15,10 3 0-15,2 4 0 16,6 9 0-16,0 11 1 16,0 8-1-16,-1 9 1 0,-5 9-1 15,-4 1-1-15,0 4-4 16,-10-14-16-16,9 3-18 15,-5-15 0-15,9-10-2 16,3-19 0-16</inkml:trace>
  <inkml:trace contextRef="#ctx0" brushRef="#br2" timeOffset="57465.746">12412 11691 73 0,'-9'24'41'16,"4"-11"-3"-16,6 4 0 15,-1-17-32-15,18 18-1 16,2-17-1-16,8-2 0 16,6-9-3-16,6-6 0 15,3-10 0-15,0 1 2 16,-1-4-3-16,-6 0 0 15,-8-1 0-15,-8 3 0 16,-10 2 1-16,-10 6-1 16,-13 5 1-16,-7 8 0 15,-10 9 0-15,-3 7 1 16,-8 12-1-16,0 8 2 0,2 7-2 15,7 8 2-15,3 1-1 16,12 0-2-16,12-2 0 16,9-5 0-16,15-10 0 15,12-8-4-15,12-5 0 16,4-19-7-16,25 6-25 15,-10-19-4-15,6 3 0 16,-9-14-1-16</inkml:trace>
  <inkml:trace contextRef="#ctx0" brushRef="#br2" timeOffset="57825.782">13060 11644 79 0,'-13'12'40'0,"-7"0"-2"0,6 12 1 15,-1-3-33-15,2 6-3 16,1 0 1-16,4 0-3 15,2-1 2-15,2-1-3 16,5-8 1-16,3-4-2 16,-4-13 2-16,16 2 0 15,-3-14-1-15,3-6 3 16,0-8-3-16,3-5 1 15,-1-5-1-15,1-1 2 16,1 1-3-16,-2 3 2 16,2 8-1-16,-5 5-1 15,2 8 2-15,-2 8-1 16,-2 12 0-16,2 9 2 0,-6 10-1 15,2 5 0-15,-3 8-1 16,0 1-3-16,4 0-1 16,-3-10-11-16,9 3-23 15,-4-16-4-15,12-2 1 16,-1-20-1-16</inkml:trace>
  <inkml:trace contextRef="#ctx0" brushRef="#br2" timeOffset="58199.8194">13589 11556 78 0,'-15'22'42'0,"-12"2"-2"0,11 10 3 15,-7-4-34-15,14 8-3 16,-2-6-1-16,13-1-3 15,5-8 1-15,10-7-4 16,8-10 2-16,9-10-1 16,6-7 0-16,5-11-1 15,3-8 0-15,-1-2 2 16,-1-7-1-16,-7 3 1 15,-5 0-1-15,-7 5-1 16,-7 5 1-16,-7 9 0 16,-13 17 0-16,0 0 0 15,0 0 1-15,-4 25-1 16,-3 1 0-16,-1 6 2 15,2 3-3-15,1 2 0 16,7-2-4-16,-2-15-12 0,20 9-22 16,-9-19-2-16,16-1 0 15,-2-13 0-15</inkml:trace>
  <inkml:trace contextRef="#ctx0" brushRef="#br2" timeOffset="58732.8727">14206 11574 77 0,'-10'12'40'0,"-10"-1"-2"16,8 11 4-16,-12-5-36 16,13 8 1-16,-1-5-3 15,5 6 0-15,0-7-1 16,6 2 0-16,1-7-1 0,5 0-1 15,-5-14-1-15,14 4 1 16,-4-8-1-16,3-7 0 16,1-4-1-16,1-6 0 15,2-1 1-15,2-8-2 16,2 2 2-16,-2 1-1 15,1 2 0-15,-3 2 0 16,-2 7 2-16,-1 4 0 16,-3 7 0-16,-11 5 0 15,8 12 0-15,-7 2-1 16,-1 1 1-16,2 4 0 15,-1-2 0-15,4-1-1 16,4-7 0-16,5-4 1 0,6-9-1 16,4-4 0-16,8-8 0 15,1-5 1-15,1-3-1 16,-1-2 0-16,1-2 0 15,-6 6 0-15,-7 5 1 16,-4 5-1-16,-5 11 1 16,-12 1-1-16,6 25 0 15,-9-2 1-15,-4 10-2 16,-1-1 1-16,1 7-4 15,-5-8-4-15,14 17-18 16,-14-18-15-16,10 3-1 16,-4-12-1-16,9-2 1 15</inkml:trace>
  <inkml:trace contextRef="#ctx0" brushRef="#br2" timeOffset="59431.9426">14888 11122 60 0,'0'0'38'0,"1"-13"0"15,-1 13 0-15,-5 21-26 16,3 2-7-16,-5 8-1 15,2 12 1-15,-2 7-1 16,-1 8 0-16,0 1-1 16,0 6 1-16,2-5-1 15,3-4 0-15,0-8-1 16,6-9 1-16,1-9-2 15,4-11 1-15,3-11-2 16,3-10-1-16,2-9 0 0,2-9 0 16,2-5 1-16,2-5-2 15,1-6 2-15,2 2-1 16,1 0 1-16,-1 5 0 15,-5 8 0-15,5 7 0 16,-3 9 0-16,1 10 0 16,-3 9 0-16,-1 7 0 15,0 7 0-15,-2 4 2 16,-3 3-1-16,-3 0 0 15,-8 1 0-15,-5 0 1 16,-10-7-2-16,-8-1 2 16,-11-3-1-16,-4-5-3 15,-10-9 2-15,2-3 0 16,1-12-2-16,2-8-2 0,15-2-3 15,3-20-15-15,23 9-18 16,2-9 1-16,24 7-3 16,1-9 1-16</inkml:trace>
  <inkml:trace contextRef="#ctx0" brushRef="#br2" timeOffset="59779.9774">15425 11499 81 0,'13'6'41'0,"-13"-6"-2"16,0 0 2-16,0 11-34 15,-3 1-2-15,-5 1-1 16,1 6-1-16,-1 3-1 16,-1 5 2-16,1 0-3 0,1 3 2 15,1-2-2-15,3-5 2 16,2-1-3-16,1-6 3 15,0-16-2-15,0 0-1 16,15 1 0-16,-5-16-1 16,5-8 1-16,2-6-2 15,2-6 2-15,1-4-2 16,1-3 1-16,-3 5 0 15,-3 2 0-15,-2 8-1 16,-3 5 0-16,-4 6-1 16,6 12-4-16,-5-6-6 15,17 20-21-15,-7-9-7 16,16 10 1-16,-3-9-1 15</inkml:trace>
  <inkml:trace contextRef="#ctx0" brushRef="#br2" timeOffset="60123.0117">16048 11450 79 0,'-23'12'41'0,"-12"-6"-1"16,1 13 2-16,-10-10-32 16,3 15-3-16,-3 0-1 15,8 4 0-15,4 1-3 16,10-1 1-16,16-4-2 15,10-3 1-15,15-9-3 16,11-6 1-16,12-11-1 16,6-8-2-16,5-7 2 15,0-7-2-15,-3-6 2 0,-5-3-2 16,-9-2 2-16,-7 2 0 15,-12 4 0-15,-4 7 0 16,-10 7 0-16,-3 18 0 16,0 0 0-16,-17 14 0 15,5 10-2-15,-2 3-3 16,8 10-7-16,-12-17-10 15,19 12-19-15,-6-15-1 16,11-4-2-16,-6-13 1 16</inkml:trace>
  <inkml:trace contextRef="#ctx0" brushRef="#br2" timeOffset="61310.1304">11431 3886 74 0,'4'-17'37'0,"-4"17"-1"16,7-21-1-16,-7 21-31 16,0 14 1-16,0 8-1 15,-4 7-1-15,0 13 1 16,1 8-3-16,2 8 0 15,-4 3 0-15,3 1 0 16,-1-1-1-16,3-7 1 16,0-5-1-16,2-11 0 15,-2-11 2-15,0-8-2 16,0-19 1-16,0 0 0 15,-2-22 0-15,4-7 1 16,-4-12-1-16,1-8 0 16,2-10 0-16,-1-6 0 0,9-5 0 15,1 2 0-15,3 3-1 16,5 1 0-16,7 8 0 15,2 6 0-15,6 9 0 16,0 11-1-16,2 9 1 16,-1 8-1-16,-2 11 1 15,-6 7 0-15,-3 8 0 16,-6 8 0-16,-6 8 0 15,-7 9 1-15,-6 5-2 16,-7 5 2-16,-4 3-1 16,-7 1 0-16,-1 2 0 15,-3-2 1-15,-1-6-2 16,1-2 1-16,0-6 0 15,2-4 0-15,-1-2-1 16,6-2 0-16,-2-2 1 0,4 8-1 16,-2 7 1-16,-1 8-1 15,1 10 1-15,-4 10 0 16,2 8-1-16,-4 2 0 15,6 2-3-15,-7-18-16 16,15 2-16-16,-2-24-1 16,12-12-2-16,-1-31 0 15</inkml:trace>
  <inkml:trace contextRef="#ctx0" brushRef="#br2" timeOffset="61748.1742">11979 4011 96 0,'-3'19'37'16,"10"3"1"-16,-7-22-4 15,28 9-32-15,-2-11 0 16,11-7 0-16,4-7-1 16,7-7 1-16,-2-10-1 15,2-1 0-15,-7-4 0 16,-7 1 0-16,-7 3 0 15,-15 4 0-15,-13 5 0 16,-9 9 0-16,-16 8 0 16,-5 11 0-16,-11 8 0 15,-2 9 1-15,-2 12 0 0,0 7-1 16,5 7 0-16,9 3 1 15,11 2-1-15,12-2 0 16,12-6-2-16,16-5 1 16,14-11-2-16,16-13-1 15,10-7-3-15,2-18-4 16,19 2-22-16,-9-21-7 15,4 3 1-15,-12-14-1 16</inkml:trace>
  <inkml:trace contextRef="#ctx0" brushRef="#br2" timeOffset="62100.2093">12714 3834 96 0,'-9'24'37'0,"-9"-1"2"16,12 17-4-16,-8-8-30 15,6 6 0-15,1-5-2 16,3 0 0-16,2-10-1 15,4-2 0-15,-2-21 0 16,17 5-1-16,-4-18 0 16,5-12 0-16,1-6 0 15,6-5 0-15,-2-9-1 16,1 0 1-16,-1-1 0 15,-3 4 0-15,-2 6-1 16,-2 5 0-16,-1 9 1 16,-4 7-1-16,1 13 0 15,-12 2 0-15,19 25 0 16,-9 4-1-16,-1 8 0 0,0 3-1 15,7 7-3-15,-3-3-1 16,12 6-6-16,-11-25-20 16,18 6-7-16,-8-20 0 15,11-3 0-15</inkml:trace>
  <inkml:trace contextRef="#ctx0" brushRef="#br2" timeOffset="62474.2468">13303 3747 99 0,'0'0'37'0,"-13"3"1"16,3 5-2-16,0 12-32 16,6 2-1-16,0 6-1 0,3 1 0 15,3 2 0-15,3-1 0 16,4-3 0-16,4-7-1 15,6-7 1-15,3-9-1 16,4-8-1-16,2-9 1 16,4-8 0-16,2-12 0 15,1-5-1-15,-4-2 0 16,0 0 1-16,-5 2 0 15,-4 3-1-15,-7 7 1 16,0 10 0-16,-15 18-1 16,0 0 1-16,-8 11 0 15,1 16 0-15,-3 9-1 16,-2 5-1-16,4 8-1 0,1-3-3 15,13 9-8-15,-9-20-22 16,25 3-5-16,-4-21-1 16,16 2-1-16</inkml:trace>
  <inkml:trace contextRef="#ctx0" brushRef="#br2" timeOffset="63168.3162">13909 3697 95 0,'-14'-6'38'15,"14"6"1"-15,-14 8-3 16,9 6-33-16,1 6-1 15,4 9 1-15,-4 2-1 16,3 9 1-16,-4 3-1 16,3 3 0-16,-4-6-1 15,3-2 1-15,-1-7-2 16,4-6 0-16,1-9 0 15,-1-16 1-15,13-6-1 16,1-14 0-16,1-7 1 0,4-10-1 16,-2-5 1-16,4-5-1 15,-3-1 1-15,2 3-1 16,-6 5 0-16,-2 9 0 15,-4 9 1-15,0 10 0 16,-8 12-1-16,0 0 1 16,9 23-1-16,-8-1 0 15,5 0 1-15,2 1-1 16,7-6 1-16,4-8-1 15,9-8 1-15,4-9-1 16,4-8 1-16,4-10-1 16,0-3 1-16,-3-5-1 15,-4 1 1-15,-4 1-1 0,-8 4 0 16,-3 6 1-16,-8 4-1 15,-5 6 0-15,-5 12 0 16,0 0 0-16,-5 30 0 16,0-3 0-16,4 8 0 15,1 2-2-15,8 7-2 16,1-6-3-16,16 5-12 15,-9-24-20-15,18 0-2 16,-6-20 0-16,9-4-1 16</inkml:trace>
  <inkml:trace contextRef="#ctx0" brushRef="#br2" timeOffset="63648.3642">14709 3088 73 0,'-25'-8'39'0,"14"33"0"15,-7 7 1-15,6 18-16 16,-2 2-20-16,7 9 1 16,-1 2-1-16,7 1-1 15,0-2 0-15,5-2-2 16,1-5 1-16,1-9-2 15,2-8 1-15,0-7-1 16,0-10 0-16,0-10 0 16,-8-11-1-16,18-6 1 15,-9-9 0-15,-1-8 0 16,1-5-1-16,4-2 1 0,0-6-1 15,3 2 1-15,4 3 0 16,2 5 0-16,2 3-1 16,-1 8 1-16,4 5 0 15,0 13 0-15,-1 7 1 16,-6 9-1-16,-5 7 0 15,-5 8 0-15,-6 5 1 16,-5 3-1-16,-11 2 1 16,-5 2-1-16,-9-2 0 15,-6-6 1-15,-4-1-1 16,-2-13 0-16,1-2-3 15,-2-17-5-15,16 5-15 16,-5-32-16-16,19-1-1 16,0-17-2-16,19-6 1 15</inkml:trace>
  <inkml:trace contextRef="#ctx0" brushRef="#br2" timeOffset="64210.4204">15322 3503 89 0,'0'0'38'0,"-4"20"0"16,0 5 1-16,-17 2-33 15,11 6-3-15,-8 5 2 16,3 8-2-16,1-2 0 15,3 0 0-15,-2-6-2 16,8-2 0-16,1-11 0 16,4-6 0-16,0-19 0 15,11 2-1-15,-2-19 0 16,3-8 1-16,-2-7 0 0,4-6-1 15,-1-8 1-15,-2 0 0 16,0-3-1-16,-3 2 0 16,1 7 0-16,-3 4 1 15,1 6-2-15,1 8 1 16,2 8-1-16,4 6 1 15,5 9-2-15,3 1-2 16,13 8-4-16,-1-10-9 16,18 15-21-16,-7-12-1 15,12 10 1-15,-6-13-2 16</inkml:trace>
  <inkml:trace contextRef="#ctx0" brushRef="#br2" timeOffset="64564.4558">15873 3441 102 0,'-16'-5'39'0,"-15"-4"0"16,8 15 0-16,-9-1-34 15,0 13 0-15,-5 7 0 16,7 11-1-16,0 6 0 16,6 3-2-16,6 1 1 15,10-1-2-15,11-8 1 16,11-11-1-16,12-13-1 15,10-13 1-15,6-14-1 16,8-11 1-16,2-10-1 16,-3-7 0-16,-4-4 0 15,-5 3 2-15,-9 3-2 16,-10 9 0-16,-9 8 0 0,-12 23 0 15,0 0 0-15,-13 16 0 16,0 15 0-16,-1 9 0 16,4 7 0-16,1 2-4 15,13 10-6-15,-1-18-6 16,25 11-11-16,-8-25-15 15,18 0-1-15,-4-21-1 16,13-4 0-16</inkml:trace>
  <inkml:trace contextRef="#ctx0" brushRef="#br3" timeOffset="70302.0295">2052 2696 65 0,'-8'-13'35'0,"8"13"-3"16,0 0 1-16,-14-11-27 15,14 11-3-15,0 0-2 16,15 2 0-16,-3-4 0 15,7 0 0-15,6-3-1 16,6-1 0-16,5 0 0 16,5-1 0-16,0 1 0 15,5 1 0-15,0 1 0 16,-1 6 0-16,0 0 0 15,3 4 0-15,3-2 0 16,2 2 0-16,6-2 1 0,0-2-1 16,6-3 0-16,3 0 0 15,2-3 0-15,2-1 1 16,3 0-1-16,0 0 0 15,1 3 0-15,0 1 0 16,-1 1 0-16,-3 0 0 16,0 3 0-16,-1 2 0 15,-2 0 0-15,-2 0 0 16,-1 1 0-16,4-2 0 15,-1-2 0-15,4 0 0 16,-2-3 0-16,0 0 0 16,2-2 1-16,-1 1-1 15,-1-1 1-15,-1-2-1 16,-2 1 1-16,1 3 0 15,-1 0-1-15,4 1 1 0,-4 1-1 16,-1 4 0 0,-1-2 1-16,3 2-1 0,-3 0 1 15,1-1-1-15,-3 0 0 16,2-2 1-16,3-1-1 16,3-3 1-16,7-4-1 15,-2 0 1-15,0-1-1 16,5-1 1-16,-1 0 0 15,1 1-1-15,-2 0 1 16,0 3 0-16,1-1-1 16,2 2 1-16,-1 0-1 15,-2 1 0-15,1 0 0 16,0 0 0-16,-1-2 0 15,-1 1 0-15,-3 0 0 0,3 1 0 16,-3 0 0-16,4-1 0 16,-2 2 0-16,-2 4 0 15,2-2 0-15,-3 3 0 16,-1 0 0-16,-2 0 0 15,-1 2 0-15,-1-2 0 16,2 1-1-16,4-2 1 16,-6-1 1-16,4-2-1 15,-1 0 0-15,-1-1 0 16,-1-4 1-16,-2 3-1 15,-4-3 1-15,0 3-1 16,0-4 1-16,0 3-1 16,-1 0 1-16,-2 2-1 15,0-2 0-15,-2 2 1 16,-3-2-1-16,0 2 0 0,-2-2 0 15,-2 0 0-15,-4 0 0 16,3-4-1-16,-2 2 1 16,2-3 0-16,0 0 0 15,2 0 1-15,-3-2-1 16,3 2 0-16,-3-1 1 15,1-1-1-15,-5 2 0 16,-4 2 0-16,-3 2 1 16,-5 0-1-16,-2 1 0 15,-4 3 0-15,-1 0 0 16,-5 2 1-16,-1 1-1 15,-1 0 0-15,0-1 0 16,-2 1 0-16,0-2 0 16,2 1 0-16,-2-2 0 0,0-2 1 15,-2 1-1-15,-1-1 0 16,-2 0 0-16,-1 1 1 15,-13 1-1-15,16-5 1 16,-16 5-1-16,0 0 1 16,11-3-1-16,-11 3 1 15,0 0-1-15,0 0-2 16,7 10-14-16,-7-10-20 15,0 0-1-15,-6-15-3 16,6 15 1-16</inkml:trace>
  <inkml:trace contextRef="#ctx0" brushRef="#br2" timeOffset="79846.9837">18228 10366 48 0,'0'0'31'0,"-9"-17"2"16,9 17-1-16,-21-16-22 15,21 16-2-15,-26-4-2 16,12 12 2-16,-9-4-2 16,3 13-1-16,-8 3-1 15,3 8-1-15,-4 3 0 16,4 7-1-16,-1 4 0 0,9 3 0 15,3-2-1-15,10 1 0 16,8-6 0-16,17-5 0 16,11-10 0-16,9-8-1 15,14-16 1-15,4-11-1 16,5-12 1-16,-4-11-1 15,-3-7 1-15,-9-5-1 16,-13-3 0-16,-12-1 0 16,-14 6 0-16,-14 6 0 15,-14 8 0-15,-12 8-1 16,-7 8 1-16,-5 8-1 15,1 4-1-15,1 0-4 16,18 13-8-16,1-12-22 16,22 2 0-16,0 0-3 15,33-1 2-15</inkml:trace>
  <inkml:trace contextRef="#ctx0" brushRef="#br2" timeOffset="80208.02">18695 10394 76 0,'-4'25'34'0,"-8"-3"1"16,3 6 0-16,-3 0-31 16,3 7-1-16,-4-3 0 15,6 5 1-15,-4-6-2 16,4 1 1-16,-4-6-1 15,5-6 0-15,2-5-1 0,1-4 0 16,3-11 0-16,0 0 0 16,11-29 0-16,3 2-1 15,1-8 1-15,3-5-1 16,1-4 0-16,5-3 0 15,-3 2 0-15,-1 6 0 16,-4 7 0-16,-2 7-1 16,-1 6 1-16,-2 8-2 15,5 7 0-15,1 2-2 16,9 10-6-16,-7-6-24 15,17 6-1-15,-1-4 0 16,9 4-2-16</inkml:trace>
  <inkml:trace contextRef="#ctx0" brushRef="#br2" timeOffset="80633.0624">19289 10370 79 0,'-27'-2'37'16,"0"9"-2"-16,-10 0 2 15,3 11-31-15,-4 2 0 16,2 13-1-16,-2 2-1 16,9 4-1-16,4 0 0 15,8 3-1-15,10-8-1 16,10-1 0-16,11-11 0 15,9-11 0-15,6-10-1 16,8-9 0-16,6-13 1 0,1-7-1 16,-3-8 0-16,0-7 0 15,-7-2 0-15,-4 3 0 16,-7 1 0-16,-8 5 0 15,-6 9 0-15,-7 9 0 16,-2 18 0-16,0 0 0 16,-18 11 0-16,5 14 1 15,3 6-1-15,-2 9 0 16,3 1-1-16,3 2 0 15,8-2-2-15,4-10-3 16,16 4-13-16,-2-25-18 16,16-3 0-16,-1-17-1 15,12-5 0-15</inkml:trace>
  <inkml:trace contextRef="#ctx0" brushRef="#br2" timeOffset="80982.0974">19742 10392 74 0,'-27'22'36'16,"8"3"-2"-16,-6 3 2 15,3 8-25-15,-4 0-6 16,9 5-1-16,-1-4 0 16,7 0 0-16,0-7-2 15,11-5 1-15,0-10-1 16,10-4-1-16,-1-14 1 15,7-7-1-15,1-12 0 16,5-7-1-16,-1-9 1 16,4-3 0-16,-2-4-1 15,-1 1 1-15,-1 4-1 0,-5 7 0 16,-2 7 1-16,-5 11 0 15,-9 15-1-15,13 5 0 16,-9 15 0-16,-1 11 0 16,1 6-2-16,3 5 0 15,7 4-4-15,-1-8-3 16,19 8-22-16,-6-17-6 15,14-2 0-15,-1-16-1 16</inkml:trace>
  <inkml:trace contextRef="#ctx0" brushRef="#br2" timeOffset="81441.1433">20264 10421 92 0,'-33'3'37'0,"-8"1"0"15,2 17 0-15,-8-2-30 16,11 10-2-16,1 1-1 15,14 5 0-15,6-2-2 16,8-1 0-16,11-4-1 16,11-8 1-16,9-9-2 15,10-7 1-15,5-11-1 16,2-9 0-16,2-11 1 15,-1-4-1-15,-1-6 0 16,-3-4 0-16,-9-1 0 16,-5 4 0-16,-5 5 0 15,-9 5 0-15,-5 11 0 16,-5 17 0-16,0 0 0 15,-14 33 0-15,4 12 0 0,-4 17 1 16,1 13-1-16,-3 13 0 16,0 8-1-16,-1 3-1 15,0-4 1-15,-1-5-1 16,-2-8 2-16,0-11-2 15,-3-14 2-15,0-15-1 16,-2-15 1-16,1-15 0 16,0-17-2-16,1-15-2 15,8-9-7-15,-9-25-25 16,20-4-2-16,-3-15 0 15,16-1-2-15</inkml:trace>
  <inkml:trace contextRef="#ctx0" brushRef="#br2" timeOffset="81835.1827">20743 10669 100 0,'5'14'37'0,"-5"-14"2"15,5 11-2-15,-5-11-35 16,22-14 1-16,-2-4-1 16,12-7 0-16,2-7-1 15,3-3 0-15,1-3 0 16,-6-3 0-16,-4 3 0 15,-10 0 0-15,-12 8 2 0,-11 9-2 16,-13 10 1-16,-11 11 1 16,-8 14 0-16,-5 15 0 15,-5 10-1-15,2 14 1 16,1 6-2-16,9 3 1 15,12-3 0-15,17-6 0 16,16-15-2-16,19-17-3 16,24-14-2-16,16-28-9 15,32-2-12-15,-8-26-16 16,26-5-1-16,-1-14-1 15,11 1 2-15</inkml:trace>
  <inkml:trace contextRef="#ctx0" brushRef="#br2" timeOffset="103539.3529">21507 10680 37 0,'0'0'26'0,"-11"2"1"16,11-2-3-16,0 0-18 15,0 0-2-15,0 0 0 16,0 0-1-16,0 0-2 15,0 0 0-15,0 0-1 16,0 0 0-16,-3-13 1 16,3 13-1-16,0 0 2 15,0 0 1-15,0 0 1 16,-4-15 2-16,4 15 0 0,0 0 1 15,0 0 1-15,-14-4 0 16,14 4-1-16,0 0-1 16,0 0-1-16,0 0 0 15,0 0-1-15,22-18 0 16,6 5-1-16,8-7 0 15,12-2-1-15,4-4-1 16,4 2-1-16,-1 4-3 16,-11-3-30-16,2 18-4 15,-18 0 0-15,-6 12-3 16</inkml:trace>
  <inkml:trace contextRef="#ctx0" brushRef="#br2" timeOffset="105395.5385">22227 10444 51 0,'0'0'31'15,"0"0"2"-15,-13-9 0 16,13 9-20-16,-11 8-3 15,7 5-2-15,-7-4-1 16,7 12-2-16,-5-1-1 16,4 9-1-16,0 6-2 15,3 3 1-15,-2 2 0 16,4-1-1-16,-4-2 0 15,3-4 0-15,-2-7 0 16,3-4 1-16,-4-12 0 16,4-10 0-16,0 0 0 0,-3-19 0 15,2-9 0-15,3-1-1 16,0-10 1-16,5-5-2 15,2-3 2-15,5-3-2 16,1 5 1-16,3 4-1 16,-2 7 1-16,-1 7-1 15,0 7 1-15,-3 7-2 16,2 10-1-16,0 2-1 15,9 9-4-15,-5-10-13 16,19 9-18-16,0-6 1 16,13 3-2-16,1-7 2 15</inkml:trace>
  <inkml:trace contextRef="#ctx0" brushRef="#br2" timeOffset="105765.5755">22541 10466 94 0,'-29'29'37'16,"15"2"0"-16,4-8 1 16,23-1-34-16,4-9-1 15,15-4-1-15,9-10 1 16,3-4-1-16,3-9 0 15,0-3 0-15,-4-6-1 16,-6-4 0-16,-10 0 0 16,-7-2 0-16,-11 1-1 15,-10 5 1-15,-10 3-1 16,-10 9 0-16,-8 7 0 0,-9 13 0 15,-5 9 0-15,-1 10 0 16,1 10 0-16,5 2 1 16,9 4-1-16,14-3 0 15,16-3-1-15,17-11-3 16,26-2-5-16,4-21-27 15,28-3-3-15,7-15 1 16,10 0-2-16</inkml:trace>
  <inkml:trace contextRef="#ctx0" brushRef="#br2" timeOffset="106103.6093">23267 10420 104 0,'-57'28'38'0,"-14"0"2"15,7 12-2-15,-2 2-35 16,19-3-1-16,10-6 0 15,18-3 1-15,14-12-2 16,19-11 1-16,15-13 0 16,18-12-2-16,9-13 2 15,8-10-2-15,3-8 2 16,-4-7-3-16,-3-6 2 15,-11 1-1-15,-9 0 2 16,-13 8-2-16,-13 8 1 16,-12 14 0-16,-14 15-1 15,-8 19 2-15,-9 17-3 16,-3 14 1-16,2 18-1 0,2 6-1 15,6 6-2-15,5-6-6 16,24 8-29-16,0-18 0 16,18 2-1-16,0-18-2 15</inkml:trace>
  <inkml:trace contextRef="#ctx0" brushRef="#br2" timeOffset="106756.6746">23755 10448 91 0,'-18'-11'38'0,"5"13"0"16,-11 2 1-16,3 11-31 16,-12 7-3-16,2 11 0 15,-8 3-1-15,5 9 0 16,-3-2-1-16,10 4 0 15,5-9-1-15,11-7 0 16,8-11 0-16,16-12-1 16,11-17 0-16,11-13 0 15,10-15 0-15,4-13 0 16,3-10 0-16,3-8-2 15,-2-7 2-15,-3-1-1 16,-10 6 1-16,-7 7-1 16,-14 15 1-16,-5 16-1 0,-14 18 1 15,-9 23 1 1,-11 20-4-16,-8 18 2 0,0 13-1 15,-1 7 1-15,4 6-1 16,1-3 0-16,15-4-3 16,6-13 0-16,18 1-16 15,-1-26-19-15,21-4-2 16,-4-17 0-16,14-6-2 15</inkml:trace>
  <inkml:trace contextRef="#ctx0" brushRef="#br2" timeOffset="106937.6927">24085 10480 117 0,'-22'11'40'0,"-13"4"1"16,7 25-6-16,-7-5-32 16,2 6-1-16,7 4-1 0,4-3-1 15,9-1-2-15,6-9-2 16,21 3-18-16,-3-23-17 15,17-3-2-15,-1-15 0 16,12-5 0-16</inkml:trace>
  <inkml:trace contextRef="#ctx0" brushRef="#br2" timeOffset="107386.7376">24193 10301 97 0,'-10'-1'37'15,"-7"9"0"-15,10 7-1 16,-2 3-40-16,10-6-2 0,19 11-7 15,-6-15-6-15,18 9-17 16,-4-9 0-16,8 6 1 16,-10-14 25-16,2 3 10 15,0 4 6-15,-16-16 5 16,10 18 9-16,-22-9 17 15,0 0 1-15,-13-9 1 16,11 22-23-16,-20-8-9 16,3 6-1-16,-3 2-2 15,0 4-1-15,3 2 0 16,2 1-1-16,5 0-2 15,6-4 1-15,7 0-1 16,8-5 0-16,9-2 0 16,5-2 0-16,5-3 0 0,-2 2 0 15,0 3 0-15,-3 4 1 16,-9 4-1-16,-5 5 1 15,-9 3-1-15,-9 1-1 16,-6 2 1-16,-3-5-1 16,0 0-1-16,-1-13-3 15,13 4-12-15,-7-23-21 16,26-3-3-16,1-19 0 15,20-1 0-15</inkml:trace>
  <inkml:trace contextRef="#ctx0" brushRef="#br2" timeOffset="107710.77">24824 10087 110 0,'-31'35'41'16,"1"21"3"-16,-15-3-3 15,13 10-37-15,-6 1-1 16,6 2 0-16,-1-6-1 15,8-2 0-15,6-11-1 16,9-9-1-16,10-11 0 16,9-14 0-16,6-11-1 15,10-8 1-15,5-8-1 16,1-5 1-16,-2-1 0 15,1 2 0-15,-6 4 0 16,-3 7 1-16,-10 7-1 16,-9 11 0-16,-5 9 0 15,-6 4-2-15,1 10-2 16,-8-10-14-16,17 15-20 0,-14-10-5 15,15 2 1-15,-4-15-3 16</inkml:trace>
  <inkml:trace contextRef="#ctx0" brushRef="#br2" timeOffset="108544.8534">17806 11380 64 0,'0'0'38'0,"0"-13"-2"16,0 13 0-16,0 0-30 16,0 0 0-16,-12 12 0 15,7 11-2-15,-3 8-1 16,1 16-1-16,-7 4 1 15,3 13 0-15,-7 6-2 0,3 3-1 16,1-2-1-16,-1-7-4 16,14-3-7-16,-3-21-25 15,17-7-1-15,0-23-2 16,12-7 2-16</inkml:trace>
  <inkml:trace contextRef="#ctx0" brushRef="#br2" timeOffset="108753.8743">17998 11676 77 0,'0'-15'37'0,"0"15"0"16,0 0 1-16,-1 24-31 16,-7 2-4-16,3 10-1 15,0 4-1-15,1 8-1 16,-1-2 1-16,5 0-2 0,4-4-1 15,-1-15-6-15,14-1-28 16,-17-26 1-16,28 4-3 16,-12-25 1-16</inkml:trace>
  <inkml:trace contextRef="#ctx0" brushRef="#br2" timeOffset="108904.8894">18085 11286 74 0,'-11'-1'35'0,"11"1"-2"15,-9 29-2-15,24 2-51 16,6-4-13-16,13 4 0 0,5-3-2 16,11 3 1-16</inkml:trace>
  <inkml:trace contextRef="#ctx0" brushRef="#br2" timeOffset="109376.9364">18484 11679 77 0,'-40'32'40'16,"-11"0"-2"-16,6 10 0 15,-7-4-30-15,14 7-3 16,5-6 0-16,16-2-3 16,8-10 1-16,20-12-3 15,12-14 2-15,16-13-1 16,12-14 0-16,5-10 2 0,4-8-2 15,0-4 0 1,-4-3-2-16,-8-1 2 0,-11 7-1 16,-13 5 1-16,-7 10-1 15,-11 10-2-15,-6 20 1 16,-15 3 1-16,-2 21 0 15,-5 19 2-15,-2 19-2 16,0 22 0-16,-2 19 0 16,3 11 1-16,3 10-1 15,1 3-1-15,3-1 0 16,2-6-1-16,0-12 2 15,-1-12 0-15,0-17 0 16,-5-16-1-16,-1-21 2 16,-1-13-1-16,-1-18 0 0,-1-17 0 15,4-18-1-15,2-18-1 16,5-13-2-16,4-22-1 15,9-9-1-15,0-21-5 16,19 7-20-16,-5-13-6 16,14 8 0-16,-1-5-1 15</inkml:trace>
  <inkml:trace contextRef="#ctx0" brushRef="#br2" timeOffset="109807.9797">19065 11214 89 0,'-15'14'39'0,"-4"-2"1"16,5 14 0-16,-2 0-36 15,2 13 1-15,-2 5-1 16,3 11 0-16,-1 5-1 15,4 6 1-15,2 1-2 16,5-2-1-16,-1-7 0 16,7-6-1-16,3-11 1 15,6-9-2-15,3-14 1 16,4-12-2-16,5-14 2 15,-1-10 4-15,2-6-4 16,0-6 1-16,-1-6-1 16,0 2 1-16,-4 4-1 15,-3 4 1-15,-4 14-1 16,-3 9 0-16,-10 3 0 0,6 34 2 15,-7-2-2-15,-4 6-1 16,3 6-1-16,0-5-3 16,11 2 0-16,0-19-9 15,24 2-14-15,-8-28-14 16,20-3 1-16,-4-19 1 15,10-6 1-15</inkml:trace>
  <inkml:trace contextRef="#ctx0" brushRef="#br2" timeOffset="109986.9974">19608 11413 86 0,'-24'18'37'0,"10"21"0"16,-13 9 1-16,7 15-32 0,-3 2-2 15,6 7-3-15,1-4 0 16,5-5-4-16,10-2-7 15,-5-21-27-15,14-4 0 16,-3-23-4-16,8-9 3 16</inkml:trace>
  <inkml:trace contextRef="#ctx0" brushRef="#br2" timeOffset="110153.0142">19470 11610 106 0,'-15'-16'40'15,"15"16"1"-15,0 0-1 16,0 0-37-16,21 8-2 15,8-5-4-15,16 10-12 16,-1-14-23-16,18 3-3 0,-1-6 0 16,15 1-1-16</inkml:trace>
  <inkml:trace contextRef="#ctx0" brushRef="#br2" timeOffset="111413.1402">20610 11601 65 0,'-12'-15'36'16,"2"7"1"-16,-11 0-1 15,-2 11-21-15,-11 5-13 16,-4 11 3-16,-4 6-2 16,-2 15 2-16,-3 4-2 0,5 6-1 15,3-3 1-15,9 1-2 16,12-5 0-16,17-8-3 15,16-8 1-15,17-16-6 16,23 0-19-16,5-18-11 16,19-1-1-16,1-13 0 15,13 2-1-15</inkml:trace>
  <inkml:trace contextRef="#ctx0" brushRef="#br2" timeOffset="111828.1817">21063 11670 86 0,'-26'-7'37'0,"4"7"0"16,-8-2 0-16,1 7-31 0,0 2-1 16,3 8 1-16,-4 4-2 15,3 11 1-15,-2 0-1 16,5 3-2-16,2-1 0 15,7 2-3-15,5-5 2 16,8-5-3-16,8-4 3 16,7-15-4-16,9-7 3 15,8-10 0-15,6-9 0 16,4-7 2-16,2-7-2 15,1 0 0-15,-4-2 0 16,-5 3 1-16,-9 7-1 16,-4 6 0-16,-21 21 0 15,9-11 0-15,-14 22 0 16,-9 10 2-16,-1 7-2 0,-4 7-1 15,4 3 0-15,-1 1-2 16,10 2 0-16,4-11-4 16,13-3 0-16,5-18-8 15,23-2-22-15,-7-15-1 16,14-6-1-16,-5-13 2 15</inkml:trace>
  <inkml:trace contextRef="#ctx0" brushRef="#br2" timeOffset="112143.2131">21380 11714 76 0,'0'0'37'16,"-8"-11"0"-16,8 11 2 15,-29 25-31-15,17-1-4 16,-6 3 0-16,5 8-1 16,-2 0 0-16,5 0-1 0,4-2 0 15,4-6-2-15,5-8 2 16,-3-19 0-16,24 7 0 15,-5-18-1-15,4-13 0 16,5-4 3-16,-1-8-3 16,4-3 1-16,-3-1-2 15,-1 3 1-15,-4 6-1 16,-5 5 1-16,0 12-1 15,-8 6 0-15,-10 8 0 16,14 13 2-16,-11 7-3 16,0 5 1-16,0 8-5 15,-3-8-14-15,15 12-19 16,-8-9-5-16,14 2 3 15,-2-12-4-15</inkml:trace>
  <inkml:trace contextRef="#ctx0" brushRef="#br2" timeOffset="112849.2838">22272 11297 76 0,'-1'-18'38'16,"1"18"-2"-16,-15 6 1 15,7 5-32-15,-8 10-1 16,2 12 0-16,-5 4-1 15,3 11 0-15,-2 0-1 16,5 7 3-16,-2-2-3 0,6 4 2 16,0-5-3-16,6-5 0 15,1-9 0-15,4-3-1 16,-1-9 1-16,6-6-3 15,-1-6 3-15,5-11-3 16,2-10 3-16,1-5 2 16,2-8-2-16,2-3 2 15,0-6-3-15,3 0 1 16,3-2-1-16,1 2 1 15,0 9-1-15,3 6-2 16,0 8 1-16,1 7 1 16,-4 8 1-16,-2 7 1 15,-3 10-2-15,-8 5 0 16,-3 2 0-16,-6 2 0 0,-8-3 0 15,-8 1-2-15,-6-6 2 16,-4-5-2-16,-3-8 1 16,-5-7-1-16,4-6-2 15,-6-14-5-15,18 5-20 16,-10-18-10-16,15 0-1 15,2-8 0-15</inkml:trace>
  <inkml:trace contextRef="#ctx0" brushRef="#br2" timeOffset="113212.3201">22563 11754 97 0,'-9'15'38'0,"10"5"4"16,-1-20-3-16,14 10-35 15,6-13-1-15,7-3 0 16,12-8-2-16,2-7-1 16,9 0 1-16,-2-7-1 15,-1 1 0-15,-7-1-1 16,-10 2 2-16,-12 1-2 15,-13 1 1-15,-12 8 1 16,-13 6-1-16,-9 8 1 16,-8 6 0-16,-5 10 0 15,-3 9 0-15,5 7 2 16,4 5-2-16,11 6 2 15,12-2-2-15,9-3-3 16,19-2-2-16,11-21-12 0,27 8-20 16,-1-21-8-16,19-4 2 15,4-19-4-15</inkml:trace>
  <inkml:trace contextRef="#ctx0" brushRef="#br2" timeOffset="114215.4204">17342 12645 65 0,'0'-13'37'16,"-9"-1"0"-16,-2 9 0 15,-13 4-32-15,-2 11-1 0,-12 6 0 16,1 14-1-16,-4 3-1 15,1 6 1-15,1-1-1 16,11 1 0-16,8-4-1 16,15-5 1-16,12-11-1 15,11-8 0-15,16-7 0 16,9-5-1-16,8-2 0 15,-2-2 1-15,-2-2-1 16,-6 6 1-16,-8 6-1 16,-13 6 0-16,-17 8 1 15,-12 6-1-15,-13 5 0 16,-7 3 0-16,-5 2-2 15,1-5-1-15,6 1-6 16,-4-17-26-16,23 2-2 0,8-16-2 16,9-6 0-16</inkml:trace>
  <inkml:trace contextRef="#ctx0" brushRef="#br2" timeOffset="114598.4587">17611 12886 70 0,'0'0'36'0,"0"0"-1"16,0 0 1-16,0 0-32 16,0 0-1-16,24 0 1 15,-3-3-2-15,5 0 1 16,3-8 0-16,0 2-1 0,-2-3 0 15,-4-1-1-15,-4-2 1 16,-9 0 0-16,-6-3-1 16,-8 4 0-16,-6 2-1 15,-7 4 1-15,-8 1 0 16,-2 6-1-16,-7 5 1 15,-1 10 0-15,-4 7-1 16,2 10 2-16,1 6-2 16,5 5 2-16,7 5-2 15,12-2 1-15,10-4 0 16,13-4-1-16,14-7-2 15,11-14-2-15,18 0-7 16,-2-23-22-16,22 5-4 16,-7-16-2-16,12-1-1 15</inkml:trace>
  <inkml:trace contextRef="#ctx0" brushRef="#br2" timeOffset="114966.4955">18066 12927 77 0,'-23'19'37'16,"2"-1"0"-16,12 0 0 15,4-3-34-15,19-6-1 16,10-6 0-16,12-7-1 16,5-8 0-16,5-6 0 15,3-3 0-15,0-4 0 16,-8-3 0-16,-8 2 0 0,-12-1 0 15,-10 4 0-15,-13 3 1 16,-9 5-1-16,-14 4 1 16,-6 8 0-16,-11 6 0 15,-2 10-1-15,-4 6 1 16,6 8-1-16,-1 8 1 15,10 3-1-15,9 2-1 16,14-2 1-16,14-3-1 16,15-9 0-16,15-3-3 15,12-15-1-15,14 4-11 16,-7-23-23-16,24 2 0 15,-10-15-2-15,5 7 1 16</inkml:trace>
  <inkml:trace contextRef="#ctx0" brushRef="#br2" timeOffset="115276.5265">18671 12869 64 0,'0'0'37'15,"-29"6"0"-15,14 9 1 16,-7-1-20-16,6 10-15 16,1 2-1-16,4 3 1 15,3-1-1-15,7 1 0 16,2-8 0-16,8-6 0 15,5-12 0-15,6-10-1 16,4-10 0-16,6-9 0 16,0-7-1-16,5-4 1 15,-1-3 0-15,-3 2-1 16,-2 3 1-16,-5 7 0 15,-6 11-1-15,-3 11 1 16,-15 6-1-16,13 26 1 0,-13 4-1 16,-3 9 0-16,1 7-2 15,-2-2-3-15,15 12-19 16,-8-18-16-16,15-2 1 15,-1-17-3-15,14-7 2 16</inkml:trace>
  <inkml:trace contextRef="#ctx0" brushRef="#br2" timeOffset="117318.7307">19639 12745 43 0,'0'0'33'15,"0"0"0"-15,0 0 0 16,-16 19-25-16,16 10-2 16,-8 2 0-16,7 11-1 15,-6 0-1-15,5 6 0 16,-4-6-2-16,5 0 1 15,-3-8 0-15,5-6-1 16,-2-11 1-16,2-4 0 16,-1-13 0-16,0 0-1 15,7-22 1-15,-2 1-1 16,-3-10 0-16,4-3 0 15,-3-7-1-15,3 1 0 16,0-2 1-16,0 8-2 0,0 2 1 16,2 8-1-16,2 5 0 15,2 6-1-15,6 6-1 16,4-1-3-16,10 12-6 15,-8-11-25-15,19 10-1 16,-5-6-1-16,7 7 0 16</inkml:trace>
  <inkml:trace contextRef="#ctx0" brushRef="#br2" timeOffset="117677.7666">20013 12901 67 0,'0'0'35'0,"0"0"0"15,-3 12 1-15,3-12-32 0,27-8-1 16,-4 0 0-16,9 1 0 16,2-6 1-16,4 3-2 15,-4-5 1-15,-2 3-2 16,-8-2 1-16,-4 3 0 15,-13-2 0-15,-7 13-1 16,-15-17 1-16,-6 15-1 16,-9 0 1-16,-5 11 0 15,-4 3 0-15,-2 6-1 16,1 6 1-16,4 7 0 15,3 2-1-15,10 4 0 16,13-2 0-16,9-4-1 16,16-6-3-16,9-12-1 15,28 3-17-15,4-27-17 0,25-2 0 16,1-17-2-16,18-2 0 15</inkml:trace>
  <inkml:trace contextRef="#ctx0" brushRef="#br2" timeOffset="117948.7937">21093 12426 90 0,'-35'-18'39'15,"2"7"-1"-15,-8-4 2 16,6 10-38-16,2 6 0 15,0 10 1-15,3 12-1 16,1 16-1-16,-2 6 0 0,3 10-1 16,2 7 0-16,5 3 0 15,5 2 0-15,2-2-2 16,7-5 0-16,7-10-2 15,10 1-9-15,-5-19-25 16,12-3 1-16,-8-15-3 16,6-4 1-16</inkml:trace>
  <inkml:trace contextRef="#ctx0" brushRef="#br2" timeOffset="118115.8104">20585 12941 88 0,'-16'1'38'15,"3"-7"-1"-15,13 6 1 0,0 0-34 16,32-15-3-16,4 1 0 15,8-10-4-15,19 2-8 16,-3-15-27-16,16 1 1 16,-5-7-2-16,4 0 1 15</inkml:trace>
  <inkml:trace contextRef="#ctx0" brushRef="#br2" timeOffset="118323.8312">21256 12343 87 0,'-22'16'38'16,"3"17"1"-16,-10 1-1 15,6 19-33-15,-6-1-2 16,4 7-1-16,0 4 0 0,5 3-2 16,2 0 1-16,4-3-1 15,7-3-2-15,2-10-3 16,14 3-14-16,2-24-20 15,7-6 1-15,0-21-2 16,11-5 1-16</inkml:trace>
  <inkml:trace contextRef="#ctx0" brushRef="#br2" timeOffset="118686.8675">21294 12816 76 0,'-4'15'39'0,"9"7"-2"16,-2-10 1-16,12-6-31 15,8-4-5-15,10-6 0 0,6-10 0 16,6-1 0-16,5-4 0 16,0-4-1-16,-5-6 0 15,-5 2 0-15,-13-2-1 16,-10 4 1-16,-10 1-1 15,-12 1 1-15,-11 4 0 16,-9 7 0-16,-7 5 0 16,-6 7 1-16,-3 9 0 15,2 9 0-15,-4 12 0 16,7 3 0-16,4 8 0 15,6 5-1-15,11-2 0 16,10-1-1-16,16-4-3 16,7-12-3-16,25 0-16 15,-5-22-18-15,23-6 0 0,-6-15-2 16,11-4 1-16</inkml:trace>
  <inkml:trace contextRef="#ctx0" brushRef="#br2" timeOffset="119007.8996">21919 12740 69 0,'0'0'38'0,"13"-9"0"15,-13-5-1-15,0 14-27 0,-4-10-2 16,4 10-3-16,-23-3-1 16,6 10-1-16,-5 5 0 15,-6 8-1-15,-1 5 0 16,5 7 0-16,-1 0-1 15,7 5 1-15,7-2-2 16,9-4 1-16,10-6-1 16,11-10-1-16,12-3-4 15,3-20-15-15,15 3-19 16,-2-16 0-16,12 1-3 15,-4-17 2-15</inkml:trace>
  <inkml:trace contextRef="#ctx0" brushRef="#br2" timeOffset="119241.923">22386 12343 89 0,'-11'1'38'0,"6"17"2"16,-12 4-1-16,2 13-34 15,0 7-2-15,-1 9-1 16,0 2-1-16,4 4-1 16,0 1-1-16,5-7-3 15,4 1-4-15,-6-17-30 16,16 0 0-16,-6-15 0 15,10-7-2-15</inkml:trace>
  <inkml:trace contextRef="#ctx0" brushRef="#br2" timeOffset="119424.9413">22216 12681 96 0,'0'0'40'0,"-15"0"1"16,15 0-2-16,0 0-37 15,23 4-1-15,3-8-3 16,1-14-13-16,14 6-24 15,-7-9 0-15,15 4-3 16,-4-11 2-16</inkml:trace>
  <inkml:trace contextRef="#ctx0" brushRef="#br2" timeOffset="119811.98">22662 12625 80 0,'-4'11'40'15,"9"9"-1"-15,-8-5 0 16,9 6-33-16,-3 3-4 16,-3 6-1-16,0 2 0 15,-4 4 0-15,-1-2-3 16,0-4-2-16,6 6-14 15,-7-16-20-15,11-4 1 16,-5-16-2-16,15-1 0 16</inkml:trace>
  <inkml:trace contextRef="#ctx0" brushRef="#br2" timeOffset="120232.022">22810 12485 88 0,'0'0'40'16,"0"0"-1"-16,-6 17 3 15,6-17-36-15,2 23-2 16,4-8-1-16,3 4-1 16,-2 2 1-16,1 5-2 15,-3 1 2-15,-1 5-3 16,-4 3 1-16,-2-1-2 15,-2 1 1-15,0-2 1 16,0-6-1-16,0-3 0 16,4-7 0-16,0-17 0 15,16 5-1-15,3-18 2 16,4-10-1-16,4-7 0 15,2-3 0-15,4-6 0 0,-1-1 1 16,-3 3-1-16,-5 9 0 16,-7 8 0-16,-4 11 0 15,-13 9 0-15,9 12 0 16,-9 8-1-16,-1 10 0 15,-2 2-2-15,6 8-2 16,-2-7-2-16,22 11-14 16,-12-21-18-16,24 5-1 15,-2-17-2-15,16-3 3 16</inkml:trace>
  <inkml:trace contextRef="#ctx0" brushRef="#br2" timeOffset="120663.0651">23555 12588 72 0,'-14'-9'39'15,"-12"0"0"-15,4 16 0 16,-10 6-28-16,5 11-6 16,-2 5 0-16,6 8 0 15,2 0-2-15,9 0 0 16,3-4-1-16,13-6-1 15,5-8 0-15,10-8-1 16,3-11 0-16,4-9 0 16,2-9 0-16,1-5 0 15,1-9 0-15,-1-2-1 16,-4-2 1-16,-2 2 0 15,-6 4 0-15,-1 7 0 0,-4 10 0 16,-12 13 0-16,10 8 0 16,-12 19 0-16,-3 12 1 15,-3 18-1-15,-7 11 0 16,1 7 0-16,-4 5 0 15,-2 6 0-15,-4-3 0 16,-2-6-1-16,-2-9 1 16,-3-10-1-16,2-12-1 15,-3-14-2-15,2-7-2 16,-7-23-9-16,15 6-15 15,-16-23-9-15,10-1-1 16,-12-18-2-16</inkml:trace>
  <inkml:trace contextRef="#ctx0" brushRef="#br2" timeOffset="121479.1467">16319 13282 33 0,'3'-18'37'16,"-8"-7"1"-16,2 8-1 16,-16-14-15-16,5 17-7 0,-15-8-6 15,5 12-3-15,-10 3-2 16,3 13-1-16,1 6-1 15,-1 17 0-15,5 14-1 16,3 11-1-16,4 13 1 16,5 14-1-16,5 9 0 15,1 3 0-15,6 5 0 16,2-7-2-16,8-7-1 15,-2-11-1-15,8-7-2 16,-4-26-3-16,12-3-16 16,-12-27-13-16,8-9 0 15,-11-19-2-15,1-3 4 16</inkml:trace>
  <inkml:trace contextRef="#ctx0" brushRef="#br2" timeOffset="122636.2624">15929 13803 65 0,'-33'-14'38'15,"0"-2"-1"-15,9 10 1 16,0-7-26-16,24 13-6 15,4-11-1-15,18 3-2 16,10-7 0-16,12-2 0 16,7-6 0-16,7 3-1 15,1-1-1-15,-2 5 0 16,-6 5 0-16,-8 7 0 15,-10 10-1-15,-8 13 0 16,-11 8 0-16,-11 9 1 16,-4 8-1-16,-8 3 1 15,-3 0-1-15,-2 3 2 0,0-9-3 16,2-5 2-16,2-10-1 15,5-11 1-15,5-15-1 16,0 0-1-16,5-27 1 16,7-4-1-16,-2-8 1 15,4-9-1-15,0-1 1 16,1-2-1-16,-2 5 1 15,0 4 0-15,-4 11 0 16,-2 5 0-16,1 12 0 16,-8 14 0-16,16-6 0 15,-3 10 0-15,2 4 0 16,4 0 0-16,4 0 0 15,6-2 0-15,4-2 0 16,2-3 0-16,-2-1 0 16,-2 0 0-16,-3-2 0 0,-9 2 0 15,-6 2 1-15,-13-2-1 16,-3 21 0-16,-11 0 0 15,-6 8 0-15,-8 4 0 16,0 9 0-16,-1 1 1 16,5 5-1-16,1-2 1 15,11-3-2-15,10-7 1 16,9-9 0-16,11-11-1 15,15-12 2-15,5-11-2 16,7-9 1-16,3-14-1 16,-1-9 2-16,-4-4-1 15,-8-2 0-15,-10-1 0 16,-10 3 0-16,-9 3-1 15,-9 5 1-15,-6 7 0 0,-8 9 0 16,0 4 0-16,0 9 0 16,1 4 0-16,6 5 0 15,10-3 0-15,-1 12 1 16,11-8-1-16,8 0 0 15,3-2 0-15,6-3 0 16,5-1 0-16,0 0 0 16,-1 2 1-16,-5 3-1 15,-2 4 0-15,-5 5 0 16,-7 7 0-16,-8 8 1 15,-5 7-1-15,-5 7 0 16,-7 7 1-16,-1-1-1 16,2-1-1-16,-1-4 1 15,4-7-1-15,9-14 1 0,0-21 1 16,16 1-1-16,5-24-1 15,3-13 2-15,4-6-1 16,2-10 1-16,0-2-1 16,-1 5 1-16,-7 5-2 15,-5 11 2-15,-7 13-1 16,-10 20 0-16,0 0 1 15,1 18-1-15,-7 6 0 16,1 2 0-16,5 3 1 16,5-6-1-16,9-8 0 15,8-12 0-15,11-12 0 16,7-10 0-16,4-8 0 15,1 0 0-15,0-3 0 0,-4 1 1 16,-8 8-1-16,-7 8 0 16,-10 12 0-16,-12 13 1 15,-7 10-1-15,-6 9-1 16,-4 2-1-16,2 12-3 15,-9-9-8-15,15 19-9 16,-14-23-7-16,20 11-11 16,-7-14-2-16,12 1-1 15</inkml:trace>
  <inkml:trace contextRef="#ctx0" brushRef="#br2" timeOffset="123118.3106">18261 13408 72 0,'0'0'38'0,"-3"-13"-1"16,3 13 1-16,-1 20-35 16,0 7 0-16,-2 9 0 15,-1 16 0-15,-2 8-1 16,2 10 0-16,-4 4-2 15,1 0 1-15,3-2-3 16,0-10-2-16,7-5-5 16,-6-27-19-16,17-1-10 15,-14-29 0-15,28 6 0 16</inkml:trace>
  <inkml:trace contextRef="#ctx0" brushRef="#br2" timeOffset="123299.3287">18249 13777 71 0,'-24'-3'39'16,"-5"-1"-1"-16,9 13 1 15,1-3-28-15,19-6-8 16,-4 11 0-16,20-13-3 16,12-7-1-16,10-14-3 15,18 4-7-15,-4-20-26 16,19 2 0-16,-5-11-2 15,8 6 1-15</inkml:trace>
  <inkml:trace contextRef="#ctx0" brushRef="#br2" timeOffset="123650.3638">18750 13383 74 0,'-36'32'39'16,"6"17"-1"-16,-6-3 2 16,8 6-31-16,1 4-6 15,9 2 0-15,-1-2-1 16,10-2 0-16,3-10 0 15,7-5-1-15,3-10 0 16,4-6 0-16,3-8 0 16,2-8 0-16,-1-6 0 15,4-7-1-15,-2-4 1 16,1-5 0-16,0-6-1 15,-1 0 0-15,0 2 1 0,-3-1-1 16,2 8 0-16,-1 7 0 16,-12 5-1-16,18 18 1 15,-10 8-3-15,-3 6 1 16,4 8-3-16,-5-3-2 15,11 8-4-15,-11-20-14 16,21 7-14-16,-3-21 0 16,9-3 0-16,1-22 0 15</inkml:trace>
  <inkml:trace contextRef="#ctx0" brushRef="#br2" timeOffset="123995.3983">19062 13811 73 0,'-3'18'39'0,"-5"-6"-2"15,14 7 2-15,-6-19-33 16,17 16-2-16,6-17 0 16,8-5-2-16,5-8 1 15,3-3-2-15,-1-6 1 16,-1 0-1-16,-5-3 0 15,-12 3-1-15,-7 2 0 16,-11 4 1-16,-10 3-1 16,-11 7 0-16,-8 7 1 15,-8 8 0-15,-3 11 1 16,-2 5 0-16,2 10-1 15,4 1 1-15,8 5-1 16,11 0 0-16,11-4-1 16,15-10-3-16,14-2-4 0,2-20-14 15,27 9-17-15,-2-18-2 16,20 3 0-16,5-16-2 15</inkml:trace>
  <inkml:trace contextRef="#ctx0" brushRef="#br2" timeOffset="124694.4682">19935 13808 71 0,'25'-29'37'0,"-6"-4"-1"15,3 14 1-15,-12-2-31 16,2 16-1-16,-12 5-1 16,-3 19 0-16,-7 7-1 15,-4 12 0-15,-6 4-2 16,-2 9 1-16,2-1-1 15,1-5-1-15,2-5 0 16,6-8 0-16,5-10 0 16,8-10-1-16,8-16 2 15,9-14-1-15,4-10 1 0,4-7 1 16,7-10-1-16,-1-2 0 15,-2-2 0-15,-3 0 0 16,-8 7 0-16,-3 9-1 16,-8 9 0-16,-6 9 0 15,-3 15 1-15,0 0-1 16,-13 22 0-16,6 0 1 15,2 4-1-15,3 2 1 16,6-3-1-16,8-4 1 16,6-6-1-16,10-7 1 15,5-8-1-15,6-7 0 16,4-5 1-16,0-7-1 15,-4 0 0-15,-2-1 1 16,-8-1-1-16,-7 4 0 16,-7 3 0-16,-15 14 0 0,6-10 0 15,-6 10 0-15,-16 16-1 16,3 1 1-16,-1 9-1 15,0 1-1-15,7 4 0 16,-1-1-2-16,8 1-2 16,5-10-2-16,18 7-12 15,-9-27-12-15,21 4-5 16,-8-15-1-16,19-1 1 15</inkml:trace>
  <inkml:trace contextRef="#ctx0" brushRef="#br2" timeOffset="125693.5681">20783 13712 79 0,'-17'-14'38'0,"2"17"1"15,-12-3 0-15,2 16-31 16,-3 2-4-16,1 12 0 16,1 4-2-16,8 6 0 15,5-2-1-15,9 2 1 16,11-6-2-16,8-7 0 15,12-10 0-15,4-9-1 16,8-11 2-16,3-9-1 16,0-9 1-16,1-8 0 15,-5-8 0-15,-7-2-1 16,-5-5 1-16,-9 0-1 15,-6 2 0-15,-9 2 0 16,-3 7 0-16,-8 9 0 16,-5 5 0-16,-4 12 0 0,-1 11 0 15,0 7 0-15,3 9 0 16,2 2 0-16,5 3 0 15,6 0 0-15,9-4 0 16,8-4 0-16,10-8 0 16,9-5 0-16,6-9 0 15,9-8 0-15,3-3 0 16,-1-3 0-16,-2 1 0 15,-3-2 0-15,-10 5 0 16,-8 3 0-16,-12 5 1 16,-15 7-1-16,-6 15 1 15,-11 4-1-15,-9 10 1 16,-2 8-1-16,-3 7 0 15,3 8 0-15,5 1 0 0,6-1-1 16,11-5 0-16,7-8 1 16,15-10-1-16,6-11 0 15,10-12 1-15,1-13-1 16,2-13 2-16,0-8 0 15,-3-9 0-15,-5-6 0 16,-4-5 0-16,-8-1 0 16,-6 0 0-16,-6 5 0 15,-6 6-1-15,0 7 1 16,-5 9-1-16,-2 8 0 15,10 14 0-15,-16-1 1 16,16 1-1-16,-3 16 0 16,9-6 0-16,4 1 0 15,6-5 1-15,6 1-1 16,4-6 0-16,0-1 0 0,1-1 0 15,0-2 0-15,-5 1 1 16,-4 7-1-16,-2 1 0 16,-7 8 0-16,-7 8 0 15,-6 7 0-15,-4 8 0 16,-7 8 0-16,-2 5-1 15,-1 0 0-15,0-1 0 16,3-6 0-16,3-8 0 16,11-12 0-16,1-23 1 15,23 4-1-15,3-24 2 16,8-7 1-16,7-7-1 15,3-2 0-15,0-1 0 16,-3 7 0-16,-5 7 0 16,-9 13 0-16,-10 14-2 0,-9 14 1 15,-8 9-1-15,-5 5 0 16,-1 3-1-16,-3-1 0 15,5 0-4-15,4-14-5 16,23 4-7-16,-12-27-7 16,32 7-6-16,-12-22-9 15,19 4-2-15,-5-10 2 16</inkml:trace>
  <inkml:trace contextRef="#ctx0" brushRef="#br2" timeOffset="125839.5827">22144 14097 74 0,'-21'22'44'0,"9"1"-4"0,-2-16-1 15,14-7-29-15,0 0-37 16,17-9-14-16,4-4-2 16,-4-10-2-16,10 2 1 15</inkml:trace>
  <inkml:trace contextRef="#ctx0" brushRef="#br3" timeOffset="132704.2691">22487 13540 55 0,'10'-19'33'0,"-10"19"0"15,7-12 1-15,-7 12-30 16,0 0 1-16,0 0 1 0,0 0-1 16,-5 22 1-16,-5 1-1 15,-2 12-1-15,-3 7-1 16,-1 10 0-16,-4 7-1 15,-2 7-1-15,-2-2 0 16,4 2-1-16,2-8-1 16,3-8 0-16,4-11 1 15,6-11-1-15,2-10 1 16,3-18 0-16,11-15 0 15,4-12 2-15,2-13 0 16,5-10 0-16,0-10 0 16,1-8 0-16,0-3 0 15,3-3 0-15,1 6 0 16,-3 4-1-16,-3 11 0 15,-2 10-1-15,-1 11 1 0,3 13-1 16,-3 14 1-16,0 14 0 16,-2 12-1-16,-1 13 1 15,1 8-1-15,0 13 1 16,3 3-1-16,-4 9 0 15,2 2-1-15,1 1 1 16,-3-2-1-16,-1-5-1 16,-2-8-1-16,-2-10-1 15,-1-3-4-15,-8-25-22 16,12 2-8-16,-13-19-1 15,9-13 0-15</inkml:trace>
  <inkml:trace contextRef="#ctx0" brushRef="#br3" timeOffset="132902.2889">22667 13824 61 0,'-34'2'39'0,"-1"-4"-3"16,14 10 3-16,4-8-19 15,17 0-15-15,0 0-2 16,33-12-2-16,3-4-2 15,9-7-4-15,13 9-13 16,-4-16-19-16,7 7 0 16,-9-7-1-16,1 12 1 15</inkml:trace>
  <inkml:trace contextRef="#ctx0" brushRef="#br3" timeOffset="133185.3172">23135 13492 69 0,'-2'-23'38'0,"2"23"0"16,0-18 0-16,0 18-28 16,0 0-2-16,5 11-1 15,-9 3-2-15,2 13 0 16,-4 8-3-16,-1 11 1 15,-3 8-2-15,-1 5 0 16,-1 5-1-16,1 2 1 16,-2 1-2-16,2-4-1 15,4-8-1-15,2-10-1 0,8-9-2 16,0-23-24-16,18 2-9 15,0-27-1-15,17-1-1 16</inkml:trace>
  <inkml:trace contextRef="#ctx0" brushRef="#br3" timeOffset="133418.3405">23518 13400 89 0,'0'0'39'0,"-22"-4"-1"16,11 28 2-16,-5 5-35 15,0 16 0-15,-2 5-2 16,2 10-1-16,-1 3 0 0,1 4 0 16,2-4-3-16,2 2 1 15,6-6-3-15,1-10-4 16,15 4-23-16,-9-19-10 15,16-1-1-15,-5-15-2 16</inkml:trace>
  <inkml:trace contextRef="#ctx0" brushRef="#br3" timeOffset="134004.3989">23851 13443 35 0,'6'-15'28'15,"-6"15"1"-15,0 0 1 16,-1-15-22-16,1 15 0 15,0 0 1-15,1 21 1 16,-9-9-1-16,7 15 1 16,-10 0-3-16,4 14 0 15,-5 3-2-15,-1 9-2 16,-4 1-1-16,-1 3 0 15,0-1-3-15,1-4 0 16,2-2-3-16,-2-15-3 0,17 5-28 16,-6-24-2-16,12-3-1 15,-6-13 1-15</inkml:trace>
  <inkml:trace contextRef="#ctx0" brushRef="#br3" timeOffset="134186.4173">23752 13817 69 0,'-17'-2'35'15,"17"2"1"-15,-22 4-1 16,22-4-28-16,0 0-4 16,21-18-3-16,8 5-9 15,-1-17-26-15,17 4 1 0,2-14-2 16,13 4 0-16</inkml:trace>
  <inkml:trace contextRef="#ctx0" brushRef="#br3" timeOffset="134567.4553">24156 13395 74 0,'-34'41'38'15,"-3"-2"-1"-15,11 11 1 16,-9 2-31-16,11 5-2 15,2-1-2-15,6 3 1 16,4-4-2-16,4-2 0 0,1-8-1 16,6-3-1-16,2-12 0 15,1-4 0-15,5-11 0 16,-7-15 0-16,14 12 0 15,-14-12 0-15,18-12 0 16,-7-1 0-16,-1-2 1 16,2-4-1-16,-2 4 1 15,3 2-1-15,-13 13 0 16,19-15 0-16,-19 15-1 15,11 6-1-15,-6 7 0 16,-4 1-3-16,5 10-1 16,-6-7-4-16,14 15-11 15,-12-13-16-15,14 5 0 16,-5-12-1-16,8 3 2 15</inkml:trace>
  <inkml:trace contextRef="#ctx0" brushRef="#br3" timeOffset="134954.4939">24288 13915 61 0,'-15'-5'35'0,"15"5"0"16,0 0-1-16,0 0-26 15,20 5-3-15,4-4-1 16,4-7 0-16,6 1 0 16,6-6-2-16,0 0 1 15,-3-4-1-15,1-1-1 0,-13-4 0 16,-5 0 0-16,-13 1 0 15,-8-1 0-15,-13 1 0 16,-10 5 1-16,-8 5 0 16,-5 7-1-16,-6 8 1 15,-3 10 0-15,-2 12 0 16,4 7 0-16,3 6 0 15,10 5-1-15,12-2-1 16,14-4 0-16,20-11-2 16,16-13-2-16,27 4-26 15,4-29-11-15,19 2 1 16,0-17-1-16</inkml:trace>
  <inkml:trace contextRef="#ctx0" brushRef="#br4" timeOffset="139119.9106">15690 14406 53 0,'0'0'36'0,"11"-14"0"15,-11 14-2-15,0 0-28 0,0 0 0 16,2 20-1-16,-2 5-2 15,-3 7-1-15,1 9 0 16,0 9-1-16,4 13 1 16,-2 6-1-16,4 6-2 15,-2 4 2-15,4-2-1 16,-4-2 0-16,4-5 0 15,-1-6 1-15,-2-11-2 16,0-14 2-16,1-13-1 16,1-13 1-16,-5-13-1 15,11-18 1-15,-5-9-1 16,-1-14 1-16,-2-7-1 15,2-8 0-15,-4-11 0 0,1-1 1 16,0-4 0-16,-2 2 0 16,-2 1 0-16,5 2 0 15,2 2 1-15,5 5-1 16,7 5 0-16,6 5 0 15,9 3-1-15,3 9 0 16,8 2 0-16,1 10 0 16,3 6 1-16,-3 8-1 15,-4 9 0-15,-5 10 1 16,-6 8-1-16,-8 6 0 15,-7 8 1-15,-10 7-1 16,-7 5 0-16,-12 5 0 16,-7 4 0-16,-12 2 0 15,-6 2 1-15,-10 5-2 0,-3-6 0 16,0-3 0-16,5-7 0 15,5-6 0-15,13-8 0 16,11-12 0-16,19-17-1 16,23 2 2-16,16-14 0 15,12-8 0-15,10-3 2 16,9-1-2-16,1 2 2 15,-2 5-2-15,-8 9 1 16,-10 9 0-16,-15 10-1 16,-14 12 0-16,-14 7-1 15,-16 10 2-15,-15 5-2 16,-12 2 2-16,-12-1-2 15,-10-2 2-15,-6-3 1 16,-2-7-1-16,3-7 0 16,6-10-1-16,9-11 0 0,12-7 0 15,14-9-2-15,23-3-2 16,10-16-11-16,26 10-24 15,1-10 0-15,16 9-3 16,1-2 2-16</inkml:trace>
  <inkml:trace contextRef="#ctx0" brushRef="#br4" timeOffset="139856.984">16737 14481 51 0,'12'-32'37'15,"5"7"-1"-15,-7-2 0 16,4 11-28-16,-9-1-1 15,-5 17-2-15,12-14-1 16,-12 14 0-16,0 0-1 16,-1 17 0-16,-4 2-1 15,-1 7 0-15,-1 6-1 16,-1 8 1-16,-3 3 0 15,-1 12 0-15,-3 1-1 16,-3 1-1-16,-2 3 1 16,-1-3-1-16,-2 0 1 0,2-4-1 15,0-7 1-15,6-7-2 16,4-7 2-16,8-6 0 15,7-8 0-15,11-5 0 16,8-11-1-16,8-5 1 16,6-7 0-16,5 0-1 15,4-5 1-15,3-2-1 16,1 2 1-16,-5 1-2 15,2 4 1-15,-5 3-2 16,-2 7-2-16,-6-4-5 16,11 16-29-16,-19-13-2 15,10 10-1-15,-12-10 0 16</inkml:trace>
  <inkml:trace contextRef="#ctx0" brushRef="#br4" timeOffset="140432.0418">17473 14564 39 0,'2'-25'36'15,"5"9"2"-15,-10-2-1 16,3 18-10-16,1-11-21 16,-1 11 0-16,0 0-1 15,-7 13-1-15,-2 4-1 0,0 13 0 16,-5 7-2-16,-4 11 1 15,-1 9-1-15,-1 8 0 16,-3 5 0-16,9 0 0 16,3-3-1-16,11-3 0 15,8-9 1-15,13-10-2 16,13-15 1-16,9-18 1 15,12-15-1-15,6-14 0 16,5-16 1-16,1-12-1 16,-1-10 1-16,-6-5 1 15,-4-2-1-15,-11 1 0 16,-8 1 0-16,-12 4 1 15,-7 10-1-15,-8 7 1 0,-6 10-1 16,-7 9-1-16,3 20 1 16,-13-2-1-16,6 21 1 15,-3 8 0-15,1 12-2 16,0 5 0-16,-1 7 1 15,5 1-1-15,1 0 0 16,3 1-2-16,2-5-1 16,3-8-3-16,10 4-6 15,-14-20-26-15,18 8 0 16,-10-19-1-16,14 0-1 15</inkml:trace>
  <inkml:trace contextRef="#ctx0" brushRef="#br4" timeOffset="140775.0761">18212 14698 70 0,'13'-20'40'0,"0"15"-2"16,-6-13-1-16,6 11-33 15,-1 1 2-15,2 6-2 16,-2 2-1-16,0 11 0 15,-5 10-1-15,0 8-1 16,-4 7 1-16,-3 9-2 16,-4 7 0-16,-1 3 0 0,-2-1 0 15,-1 0-1-15,4-9 1 16,-2-8-3-16,7-8-3 15,-1-31-12-15,13 16-21 16,-4-29 0-16,11-2-2 16,-6-19 1-16</inkml:trace>
  <inkml:trace contextRef="#ctx0" brushRef="#br4" timeOffset="140986.0972">18424 14593 71 0,'-15'-10'41'16,"15"10"-1"-16,-10-6 1 0,21 0-24 15,5-4-14-15,10-1-1 16,6-5 0-16,7-4-1 16,7-1 0-16,1-2-2 15,3 5-3-15,-8-4-6 16,5 19-29-16,-21-6-1 15,2 17 0-15,-28-8-1 16</inkml:trace>
  <inkml:trace contextRef="#ctx0" brushRef="#br4" timeOffset="141203.1189">18433 14854 63 0,'-23'16'41'0,"15"3"-2"0,8-19 2 15,16-1-27-15,9-10-10 16,11 0 0-16,5-4-2 15,7 0 1-15,0-2-1 16,0 1-1-16,-4 3-1 16,-8 2-2-16,-3 13-7 15,-33-2-31-15,24 4 1 16,-24-4-3-16,-14 21 2 15</inkml:trace>
  <inkml:trace contextRef="#ctx0" brushRef="#br4" timeOffset="141414.14">18415 15140 88 0,'-8'30'42'0,"8"-30"1"0,15 23-2 16,13-28-36-16,11-6-1 16,8-6-1-16,6-1-1 15,1-3-1-15,-1 2-1 16,-2 0-1-16,-5 3-2 15,0 3-6-15,-17-6-5 16,9 14-4-16,-21-19-9 16,12 15-15-16,-16-10-1 15,4 5 1-15</inkml:trace>
  <inkml:trace contextRef="#ctx0" brushRef="#br3" timeOffset="148115.8101">19647 14525 19 0,'-1'-17'31'16,"5"1"2"-16,-8-5 1 15,14 7-20-15,-19-10-1 16,19 12-1-16,-14-6-4 15,4 18 0-15,4-13-4 16,-4 13 0-16,-5 25-1 16,0 7 0-16,-5 7-2 15,1 9 1-15,-6 9-2 16,1 7-1-16,-1 4 1 15,3-4-2-15,7-2-2 16,1-13-7-16,20-2-25 0,-3-15-1 16,16-8-1-16,-4-19 2 15</inkml:trace>
  <inkml:trace contextRef="#ctx0" brushRef="#br3" timeOffset="148334.832">19924 14707 57 0,'-11'-8'37'0,"11"8"-1"15,-20 23 0-15,13 5-31 16,-6 1-2-16,8 9-2 16,-4 2 0-16,7 2-1 15,-1-5 1-15,6-4-2 0,5-9-1 16,5-13-2-16,10-1-11 15,-6-23-19-15,9-4-1 16,-6-20-2-16,7 0 2 16</inkml:trace>
  <inkml:trace contextRef="#ctx0" brushRef="#br3" timeOffset="148950.8933">19976 14504 48 0,'-19'-27'34'0,"-6"2"0"16,8 15 0-16,-3 4-22 15,20 6-7-15,-10 16-2 16,19-2-3-16,10 6-3 15,5-4-1-15,12 8-3 16,-1-8-3-16,16 10-3 0,-8-14-4 16,13 11 0-16,-16-12 0 15,9 8 3-15,-17-9 10 16,-1-3 6-16,-6 2 5 15,-25-9 6-15,14 7 3 16,-28-13 2-16,5 16 0 16,-21-11 0-16,8 16-7 15,-15-3-2-15,3 14-3 16,-3 4-1-16,6 8-2 15,0-1 0-15,8 4-1 16,8-6 0-16,8-2-2 16,11-10 2-16,14-13-2 15,6-10 0-15,10-12 1 16,7-9-1-16,4-11 1 0,2-4 0 15,-2-3 0-15,-4 1 0 16,-8 2 0-16,-7 3 0 16,-9 8 0-16,-7 8-1 15,-10 17 1-15,0 0-2 16,-9 25 1-16,-5 11-1 15,0 12 0-15,-3 14 0 16,0 12 0-16,-2 9 1 16,2 5-1-16,2 1 1 15,0-4-1-15,2-5 2 16,2-10-1-16,-4-9 1 15,-1-10-1-15,-2-17 1 16,-6-12-1-16,-1-18 1 16,-1-16-2-16,1-12 0 15,1-15-1-15,7-13-2 0,5-14-3 16,16 4-18-16,1-21-11 15,22 9-3-15,-2-9 0 16,20 7 0-16</inkml:trace>
  <inkml:trace contextRef="#ctx0" brushRef="#br3" timeOffset="149354.9339">20798 14339 81 0,'0'0'41'16,"-5"20"-2"-16,-3 15-1 15,-7-2-34-15,1 11 0 16,-5 5-2-16,2 9 0 0,-4 4-1 16,4 1-1-16,2-3 0 15,1-3 0-15,5-7 0 16,3-7-1-16,4-11 1 15,6-9-1-15,3-10 1 16,8-10 0-16,-1-9 0 16,6-8 0-16,-1-5 1 15,1-2-1-15,0-1 0 16,-2 0 1-16,0 3-1 15,-8 6 0-15,-10 13 0 16,16-5 1-16,-16 5-1 16,6 26 0-16,-5-4-1 15,1 4 1-15,0 2-2 16,1-1-1-16,7-1-2 0,1-12-3 15,18 4-18-15,-8-25-11 16,20-1-2-16,-3-18 0 16,10-1 1-16</inkml:trace>
  <inkml:trace contextRef="#ctx0" brushRef="#br3" timeOffset="149521.9504">21275 14624 56 0,'3'-10'38'16,"-3"10"-3"-16,-12 11 1 15,-6 9-21-15,8 20-11 16,-7 6-1-16,0 9-3 15,2 1 0-15,3 0-2 16,7-1-5-16,-9-15-29 16,19-1 0-16,-5-17-2 15,9-4 1-15</inkml:trace>
  <inkml:trace contextRef="#ctx0" brushRef="#br3" timeOffset="149702.9688">21109 14849 79 0,'-10'-1'41'0,"-4"-5"-1"15,14 6 1-15,-2 12-36 16,18-9-2-16,9-1-3 16,4-4-3-16,18 4-12 15,-9-15-23-15,21 6-3 16,-3-12 0-16,10 4-2 15</inkml:trace>
  <inkml:trace contextRef="#ctx0" brushRef="#br3" timeOffset="150459.0443">22034 14463 61 0,'2'-23'37'0,"-2"23"-2"16,2-16 0-16,-2 16-29 15,-12 23-2-15,2 4 0 16,-4 6-1-16,1 12 0 16,-6 6-2-16,3 5 0 15,-2 1 0-15,5 3 0 16,0-4-1-16,7-4 0 15,1-9 0-15,8-4 0 16,1-12 0-16,6-11 1 16,3-6 0-16,4-14-1 15,2-7 1-15,5-8 0 16,-1-6 0-16,1-5-1 0,0-1 1 15,2 0 1-15,-4 3-2 16,0 6 1-16,-2 6 0 16,-3 9-1-16,-4 8 0 15,-1 9 0-15,0 11-1 16,-5 1-1-16,2 9-1 15,-2-2-1-15,8 4-3 16,-9-12-10-16,18 7-19 16,-7-15-1-16,12 2-1 15,-4-19 1-15</inkml:trace>
  <inkml:trace contextRef="#ctx0" brushRef="#br3" timeOffset="150837.0822">22622 14752 56 0,'-4'-10'38'16,"-16"-2"-2"-16,6 15 1 15,-15-2-26-15,7 13-6 16,-7 1-1-16,5 8-2 16,1 2-1-16,3 4 1 15,1 0-1-15,9 1 0 16,5-3 0-16,6-6 0 15,10-5 0-15,6-7-1 16,9-9 1-16,3-6-1 16,3-9 0-16,1-5 0 15,-1-4 0-15,-2-4 0 16,-4-1 0-16,-4 0 1 0,-6 3 1 15,-7 5 0-15,-4 6-2 16,-5 15 2-16,0 0-2 16,0 0 0-16,-19 19 1 15,8 5-3-15,0 7 0 16,3-2-2-16,8 7-1 15,-1-19-20-15,19 10-12 16,-1-16-1-16,19-1-2 16,-4-16 1-16</inkml:trace>
  <inkml:trace contextRef="#ctx0" brushRef="#br3" timeOffset="151153.1138">23152 14737 70 0,'-44'15'39'0,"6"13"-3"15,-8-9 3-15,10 9-35 16,8-7-1-16,15 0-1 16,8-6-1-16,5-15 0 15,30 11 0-15,2-11 0 16,8-2-1-16,2 2 0 15,-3 2 1-15,-3 5-1 16,-11 7 0-16,-8 3 1 16,-14 10-1-16,-9 3 1 15,-10 0-1-15,-8 2 0 16,-5-2-1-16,-3-3-2 15,7 1-8-15,-9-20-25 16,17 6-2-16,-3-15-2 0,20 1 1 16</inkml:trace>
  <inkml:trace contextRef="#ctx0" brushRef="#br3" timeOffset="152239.2224">14855 15535 46 0,'1'-15'36'16,"-5"5"1"-16,4 10 0 16,0 0-32-16,-10 28-1 15,2-7 1-15,4 12-3 16,-5 1 1-16,4 11-2 15,-3 6 1-15,2 3-1 16,1 3 1-16,-1 3 0 16,2-4-1-16,3-2 0 15,1-7 0-15,1-5 0 0,0-11-1 16,2-9 0-16,1-13 0 15,-4-9 0-15,10-13 0 16,-3-10 1-16,2-10-1 16,0-7 1-16,0-2-1 15,5-4 1-15,-4 1-1 16,4 1 0-16,0 8 0 15,0 6 1-15,2 7-1 16,3 8 0-16,1 5 0 16,3 8 1-16,0 7-1 15,1 6 0-15,1 6 0 16,-1 1 0-16,-3 5 1 15,-9 3-1-15,-7 4 0 16,-10 3 1-16,-9 3-1 0,-12 3 0 16,-9-3 0-16,-7 6 0 15,-2-6-1-15,-2-4 0 16,8-9-3-16,1-13-1 15,18 9-14-15,1-33-18 16,21 4-1-16,3-24-2 16,22 4 2-16</inkml:trace>
  <inkml:trace contextRef="#ctx0" brushRef="#br3" timeOffset="152623.2608">15215 15930 56 0,'-4'17'37'0,"5"8"0"15,-1-25-8-15,4 29-22 0,-4-29-1 16,29 14-1-16,-4-15-2 16,8-5 0-16,3-6-1 15,3-4-1-15,-1-4 1 16,-6-2-2-16,-3-3 1 15,-6 0 0-15,-11 0 0 16,-7 2-1-16,-12 0 1 16,-6 4 0-16,-7 6 0 15,-8 7 0-15,-2 9 0 16,-3 11 0-16,-4 12 0 15,-1 10 1-15,5 8-1 16,4 5 0-16,6 3-1 16,7 1 1-16,12-4-1 15,11-8 0-15,14-13-1 0,8-14-2 16,17-8-4-16,3-24-11 15,24 5-20-15,-11-23-1 16,11 5-1-16,-11-15 0 16</inkml:trace>
  <inkml:trace contextRef="#ctx0" brushRef="#br3" timeOffset="153023.3008">15682 16021 62 0,'-11'18'38'15,"-3"-13"-1"-15,18 7-1 16,-4-12-33-16,21-1 0 0,1-6-2 16,8-1 1-16,4-6 0 15,4-1-1-15,0-2 0 16,-3-5 0-16,-2-1 0 15,-6 0 0-15,-7-1 0 16,-7 3 1-16,-11-1-1 16,-3 3 0-16,-12 2 0 15,-3 5 0-15,-8 5 0 16,-8 10-1-16,-1 8 0 15,-3 9 1-15,-4 13-1 16,3 5 1-16,4 7-1 16,6 3 1-16,11-3-1 15,10-1 0-15,11-11 0 16,11-8 0-16,18-15-3 15,7-15-2-15,15-1-8 0,-7-31-19 16,17 12-5-16,-13-22-3 16,8 13 1-16</inkml:trace>
  <inkml:trace contextRef="#ctx0" brushRef="#br3" timeOffset="153323.3308">16179 15857 62 0,'-9'18'37'16,"-7"-3"0"-16,6 15 0 15,-5-3-33-15,10 4-1 16,-5 1-1-16,6-3 0 15,1-1 0-15,4-7-1 16,3-9 1-16,-4-12-1 0,18 0 1 16,-1-12-1-16,-1-12 1 15,5-3-1-15,-3-4 1 16,3 1 0-16,-3 1 0 15,-2 8-1-15,-4 4 0 16,-12 17 0-16,17-2 0 16,-14 15 0-16,0 12-1 15,-2 5-1-15,2 3-1 16,-3-2-4-16,12 16-8 15,-12-27-14-15,17 15-12 16,-3-25-1-16,16 0 0 16</inkml:trace>
  <inkml:trace contextRef="#ctx0" brushRef="#br3" timeOffset="155291.5276">16955 15880 26 0,'0'0'32'0,"-6"-16"1"16,6 16 0-16,-6-11-24 15,6 11-2-15,0 0-2 0,0 0-2 16,2 20 0-16,-2 3 0 16,-1 3-1-16,1 7 0 15,-4 5 0-15,3 6 0 16,-2 1-1-16,0-3 1 15,-1-6-1-15,1-6 1 16,3-9 1-16,0-7-1 16,0-14-1-16,10-15 1 15,-3-12 0-15,2-4-1 16,0-9 1-16,0-4-1 15,2-3 1-15,-4-1-2 16,1 6 2-16,-4 5-1 16,1 3 0-16,1 8-1 0,0 5 1 15,3 5-1-15,4 3 0 16,2 2-1-16,9 5 0 15,0-6-4-15,13 16-11 16,-6-16-20-16,15 14 0 16,-10-11-3-16,7 14 2 15</inkml:trace>
  <inkml:trace contextRef="#ctx0" brushRef="#br3" timeOffset="155644.5629">17332 15942 56 0,'-7'24'37'0,"0"-9"-1"0,14 6 1 16,-7-21-32-16,29 8-3 16,3-12 0-16,10-4 1 15,3-11-1-15,5-2 0 16,-3-5 0-16,-4 1-1 15,-6-3 0-15,-10 2 0 16,-12 3 0-16,-12 7-1 16,-14 7 1-16,-11 7-1 15,-11 6 1-15,-7 6-1 16,-5 5 1-16,-3 9 0 15,1 2-1-15,4 5 1 16,7 2 0-16,10 1-1 16,11-1 1-16,14-3-1 15,20-2-3-15,9-13-4 0,28 3-29 16,-3-19-2-16,18-2-1 15,0-16 0-15</inkml:trace>
  <inkml:trace contextRef="#ctx0" brushRef="#br3" timeOffset="155930.5913">18276 15518 62 0,'-23'-16'39'0,"-11"-8"-2"15,7 12 2-15,-6-1-35 16,0 13 1-16,0 12-1 0,0 13-2 16,0 16 0-16,-1 16 0 15,5 10-1-15,1 8 0 16,6 4-1-16,5-2-1 15,5-2 0-15,6-7-1 16,9-7-3-16,0-31-16 16,19 7-16-16,-3-29-1 15,10-1-1-15,-8-20 0 16</inkml:trace>
  <inkml:trace contextRef="#ctx0" brushRef="#br3" timeOffset="156108.6093">17924 15928 65 0,'-25'3'38'0,"14"12"0"0,-1-12 0 16,12-3-34-16,19 5-3 16,7-17-1-16,15-4-2 15,8-14-5-15,17 5-24 16,-7-19-5-16,11 5-1 15,-7-10 1-15</inkml:trace>
  <inkml:trace contextRef="#ctx0" brushRef="#br3" timeOffset="156305.6289">18428 15510 68 0,'-22'26'37'0,"-5"1"-1"16,6 18 2-16,1-1-34 15,5 10-2-15,-1 1 0 0,6 2-1 16,2 0 0-16,2-1-1 15,6-6-1-15,1-8-3 16,11 5-25-16,-8-23-8 16,14 1-1-16,-18-25 0 15</inkml:trace>
  <inkml:trace contextRef="#ctx0" brushRef="#br3" timeOffset="156696.6681">18492 15893 53 0,'5'17'37'16,"-5"-17"-2"-16,20 17 1 0,-4-13-31 15,11-7-1-15,4-6-1 16,4 2 0-16,1-2-2 15,0-2 1-15,-3-1-1 16,-4 2 0-16,-7-3-1 16,-5 1 1-16,-11-3 1 15,-5 2-1-15,-8-6 0 16,-5 6 0-16,-8-2 1 15,-7 6-1-15,-2 6 0 16,-3 10 1-16,-2 5 0 16,3 13 1-16,-1 6-1 15,4 6 0-15,6 5-1 0,9 1 1 16,8-3-2-16,14-9-1 15,11-1-3-15,9-23-13 16,26 6-21-16,-10-21-1 16,16 3-1-16,-7-17 0 15</inkml:trace>
  <inkml:trace contextRef="#ctx0" brushRef="#br3" timeOffset="157019.7004">19028 15850 31 0,'-4'12'35'16,"4"-12"1"-16,0 0 0 0,4-12-24 15,-4 12 0-15,0 0-1 16,0 0-2-16,-13-6-2 15,13 6-2-15,-27 16-1 16,11-2-1-16,-4 5-1 16,2 5 0-16,0 2-1 15,7 3-1-15,2-1 1 16,9-3-1-16,5-2-1 15,8-7 0-15,10-6-1 16,2-11-5-16,17 6-18 16,-7-21-15-16,12 2 1 15,-6-14-2-15,9 2 0 16</inkml:trace>
  <inkml:trace contextRef="#ctx0" brushRef="#br3" timeOffset="157244.7229">19475 15532 72 0,'-23'9'41'0,"13"16"-2"16,-8 1 1-16,4 19-35 15,-2 2-3-15,4 11-1 16,-2 4 0-16,3-2-2 15,3-1 0-15,-2-6-2 16,10 7-14-16,-7-30-21 16,14-2-1-16,-7-28-2 15,11 17 2-15</inkml:trace>
  <inkml:trace contextRef="#ctx0" brushRef="#br3" timeOffset="157424.7409">19310 15814 81 0,'-22'-17'42'16,"22"17"-1"-16,-19-5 1 15,19 5-37-15,9 5-3 16,9-7-1-16,11-1-4 16,4-5-2-16,19 12-11 15,-8-23-23-15,22 14-2 16,-6-12-1-16,13 14 0 15</inkml:trace>
  <inkml:trace contextRef="#ctx0" brushRef="#br3" timeOffset="157957.7942">19638 15970 61 0,'-10'16'39'0,"-1"-11"-1"16,12 5 1-16,-1-10-35 15,14-7-1-15,12-4-1 16,9-3 0-16,4-5 1 15,7 0 0-15,2-7-1 16,-1 2 0-16,-4-2 0 16,-6 5-1-16,-8 1 0 15,-11 4 0-15,-11 1 0 16,-7 15-1-16,-21-13 1 15,-5 15-1-15,-5 6 1 16,-6 4-1-16,-1 7 1 16,-1 6 0-16,2 5-1 0,6 6 1 15,9-2 0-15,9 1-1 16,12-1 1-16,12-8-2 15,14-4-1-15,11-9-2 16,17-4-4-16,-2-24-17 16,20 11-14-16,-4-14-1 15,12 5-1-15,-12-11 1 16</inkml:trace>
  <inkml:trace contextRef="#ctx0" brushRef="#br3" timeOffset="158326.8309">20405 15892 64 0,'-17'-3'39'16,"-9"-13"0"-16,6 11 0 15,-11-7-32-15,8 6-1 0,-1 5-2 16,1 9-1-16,0 6-1 16,1 9 1-16,3 8-2 15,4 1 1-15,2 3-1 16,8-3 0-16,9-9 0 15,9-10 0-15,6-14-1 16,11-15 1-16,11-19-1 16,4-12 1-16,4-12-1 15,-2-8 1-15,1-8-2 16,-4-2 2-16,-7 3-1 15,-7 8 1-15,-7 13-2 16,-10 13 2-16,-8 18-1 16,-5 22 1-16,-16 22 0 0,0 22-1 15,-5 19 0-15,-2 7-1 16,4 10-2-16,0-7-7 15,19 9-10-15,-6-31-13 16,24 2-9-16,-2-27-2 16,27-9 1-16</inkml:trace>
  <inkml:trace contextRef="#ctx0" brushRef="#br3" timeOffset="159204.9189">21201 15685 51 0,'-19'-1'37'15,"1"11"-2"-15,-11-6-1 16,4 13-28-16,-1-1-2 15,5 6 1-15,-2-1-2 16,9 0 0-16,3-1-2 16,11-3 1-16,10-4-1 15,5-3-1-15,6-5 1 16,9-5-1-16,0-1 0 15,3 0 0-15,3-2 0 0,-4-1 0 16,-5 4 0-16,-5 4 0 16,-6 3 1-16,-8 6-1 15,-8 5 0-15,-10 1 0 16,-4 7 0-16,-3 0 0 15,-4-3 0-15,2-1-1 16,5-5-1-16,1-12-4 16,13-5-22-16,12-6-8 15,10-10-2-15,0-20 1 16</inkml:trace>
  <inkml:trace contextRef="#ctx0" brushRef="#br3" timeOffset="159400.9385">21582 15624 57 0,'-6'35'38'0,"-9"-7"-1"15,4 21 1-15,-8-3-32 16,3 9-2-16,2-5-1 16,5-1-1-16,5-7-2 15,5-12 0-15,11-10-4 16,-1-31-19-16,17 2-14 15,0-24-1-15,10-3 1 16,-5-18-1-16</inkml:trace>
  <inkml:trace contextRef="#ctx0" brushRef="#br3" timeOffset="159537.9522">21742 15471 48 0,'-33'-35'35'0,"3"15"3"16,-9 1-3 0,10 14-26-16,5 3-8 0,5-3-16 15,21 16-19-15,-2-11-2 16,36 19 1-16,0-11-2 15</inkml:trace>
  <inkml:trace contextRef="#ctx0" brushRef="#br3" timeOffset="159948.9933">22073 15666 53 0,'-25'1'39'0,"1"9"-1"15,-8-8 0-15,8 13-28 0,-13 1-5 16,7 14 1-16,-3 4-2 15,3 9 0-15,7 3-1 16,8 1 0-16,5-4-2 16,14-9 1-16,12-12-1 15,15-13-1-15,8-21 0 16,14-17 1-16,4-20-1 15,4-9 0-15,-2-9 0 16,-6-4 1-16,-9-1-1 16,-8 3 1-16,-7 4 0 15,-12 11 0-15,-12 10-2 16,-6 15 3-16,-6 12-2 15,-5 15 0-15,-7 18 1 16,-3 16-1-16,-4 14 1 16,2 14-2-16,3 8 1 0,3 2-2 15,4 0-1-15,5-8-5 16,23 5-16-16,-13-28-17 15,24 1 1-15,-4-21-3 16,13-3 3-16</inkml:trace>
  <inkml:trace contextRef="#ctx0" brushRef="#br3" timeOffset="160354.0338">22429 15821 65 0,'-18'9'40'0,"14"11"-3"15,4-20 2-15,-6 23-36 0,6-23 0 16,24 14-1-16,1-12-1 16,5-3 0-16,2-6 1 15,5-1-1-15,-3-3 0 16,-1-6 0-16,-4 1 0 15,-3-1-1-15,-10-1 1 16,-7-3 0-16,-8-1-1 16,-3 0 1-16,-11-1-1 15,0 4 0-15,-11 0 0 16,0 7 1-16,-6 7 0 15,-1 8 0-15,2 10 0 16,0 10 0-16,3 7 0 16,7 9 1-16,6 5-2 15,6-2 1-15,8 1-2 16,7-6-1-16,11-2-3 0,0-18-8 15,22 8-18-15,-9-22-8 16,14 0-3-16,-6-17 1 16</inkml:trace>
  <inkml:trace contextRef="#ctx0" brushRef="#br3" timeOffset="161055.1039">23226 15810 8 0,'-5'-14'33'16,"5"3"0"-16,-9-9 3 16,9 20-18-16,-19-33-3 15,13 23-4-15,-12-11-3 16,6 10-2-16,-5-3 0 15,3 9-2-15,-2 3 0 16,2 9 0-16,-1 8-1 16,2 8-1-16,-1 6 0 15,0 9 0-15,-1 6 0 16,0 2-1-16,-1-1 0 15,3 1 0-15,3-8 0 0,5-6-1 16,5-9 1-16,5-9-1 16,9-13 0-16,7-8 0 15,10-11 0-15,-1-9-1 16,4-6 1-16,3-2 0 15,-5-3 1-15,-2 3-1 16,-7 1 0-16,-4 9 1 16,-6 6-1-16,-13 19 0 15,0 0 1-15,0 0-1 16,4 23 0-16,-9 5 0 15,1 8 0-15,2 2 0 16,2 2 0-16,1-3 0 16,8-3 0-16,6-10 0 0,6-9-1 15,3-11 1-15,4-12 0 16,2-9 1-16,-3-11-1 15,-2-5 0-15,-1-6 1 16,-7-3-1-16,-4-4 0 16,-4 3 0-16,-2 2 0 15,-4 3-2-15,2 9-1 16,-4 1-4-16,14 23-16 15,-17-14-14-15,17 23-2 16,-15-4-2-16,29 9 2 16</inkml:trace>
  <inkml:trace contextRef="#ctx0" brushRef="#br3" timeOffset="161487.1471">23925 15699 23 0,'0'0'33'0,"15"-7"2"15,-15 7-1-15,-16-2-19 16,-8-9-4-16,3 13-2 15,-10-8-2-15,4 8 1 16,-6-2-3-16,7 9 0 16,-6 2-1-16,5 9-1 15,0 6 0-15,3 6-1 16,0 5-1-16,4 4-1 15,1 1 1-15,6-1-1 16,3-4 1-16,8-5 0 16,4-11-1-16,12-8 1 15,2-11 0-15,9-12-1 16,7-13 1-16,3-5-1 0,3-9 1 15,-2-3-1-15,-1 0 0 16,-7 2 0-16,-4 4 1 16,-7 12-2-16,-6 12 2 15,-11 10-1-15,-4 11 0 16,-4 14 0-16,-3 5 0 15,-3 2 0-15,3 4-1 16,2-6 0-16,8-3-1 16,3-11-2-16,14-2-5 15,-4-28-17-15,26 11-12 16,-7-20-1-16,13 7-1 15,-6-16 1-15</inkml:trace>
  <inkml:trace contextRef="#ctx0" brushRef="#br3" timeOffset="161880.1863">24149 15760 73 0,'-22'12'39'0,"12"8"-1"15,-15-10-10-15,10 17-22 16,-3 2-2-16,6 2-2 16,-1 0-1-16,7-2 1 15,8-5-2-15,2-3 0 16,9-8 1-16,7-9-1 15,3-9 0-15,6-9 0 16,4-7 1-16,-1-3-1 16,0-8 1-16,-3-2-1 15,0 0 1-15,-6 1-1 16,-3 6 0-16,-4 9 1 15,-5 9-1-15,-11 9 1 0,1 21-1 16,-6 11 0-16,-8 15 0 16,-3 16 1-16,-5 10-1 15,-1 8-1-15,-3 5 1 16,0 0-1-16,2-5 1 15,1-5 0-15,3-13-1 16,1-13 0-16,4-16 0 16,4-13-2-16,10-21-2 15,-11-9-4-15,23-1-18 16,-14-28-11-16,14 2-1 15,-1-20 0-15</inkml:trace>
  <inkml:trace contextRef="#ctx0" brushRef="#br3" timeOffset="162291.2275">24552 15679 71 0,'-23'2'41'0,"14"9"-1"15,-9-6 0-15,14 7-35 16,-9 6-3-16,4 4 0 16,-1 2-1-16,6 2 0 15,0-2 0-15,4 1-1 16,5-2 0-16,3-6 1 15,4-5-1-15,6-5 0 0,5-7-1 16,5-3 1-16,6-1 0 16,0-4 0-16,-1 1 0 15,0 1-1-15,-6 5 2 16,-7 5-1-16,-10 8 0 15,-9 5 0-15,-10 7 1 16,-9 6-1-16,-4 1 1 16,-6 5-1-16,3-4 0 15,-2 0-2-15,7-4-4 16,-8-22-16-16,26 13-17 15,-11-22-1-15,13 3-1 16,-6-19-1-16</inkml:trace>
  <inkml:trace contextRef="#ctx0" brushRef="#br3" timeOffset="163523.3504">13275 16475 35 0,'7'-24'33'0,"-2"-2"3"16,0 8-3-16,-8-3-28 15,6 11 0-15,-3 10 0 0,0 0 0 16,0 0-1-16,-2 24 1 16,-5 4 0-16,6 11-2 15,-5 6 0-15,6 11-1 16,-4 4 0-16,2 2-1 16,-1-3 1-16,5 4-1 15,-1-8 0-15,-1-8-1 16,0-10 1-16,3-8 0 15,-3-14 0-15,4-3 0 16,-4-12 0-16,6-20-1 16,1-4 1-16,0-2 0 15,2-5-1-15,1-2 1 16,2 2-2-16,1-3 1 15,1 10 1-15,2 7-1 16,2 6 0-16,0 8 0 0,2 8 0 16,2 5 0-16,-1 6 1 15,-3 7-1-15,-3 6 0 16,-3 4 1-16,-9 4-1 15,-9-1 0-15,-6 1-1 16,-9-5 1-16,-6-1 0 16,-2-8 0-16,-3-1 1 15,2-14-2-15,3-4 0 16,5-9-2-16,10-3-1 15,4-9-4-15,21 10-14 16,-8-20-16-16,20 7-2 16,1-9 1-16,14 9 0 15</inkml:trace>
  <inkml:trace contextRef="#ctx0" brushRef="#br3" timeOffset="164079.4063">13809 16830 44 0,'0'0'36'0,"0"0"2"16,4-17-1-16,-4 17-29 15,0 0 0-15,0 0-2 16,-11-10-2-16,11 10 0 16,-13 6 0-16,13-6-1 15,-17 25-1-15,10-5 0 16,-1 2-1-16,4 7 1 15,1-1-2-15,6-2 1 16,6 0-1-16,4-6 0 16,6-7 1-16,4-12-1 0,4-6 0 15,5-13 0-15,1-5 0 16,0-4 1-16,0-8-1 15,-4-1 0-15,-2 0 0 16,-2 3 0-16,-7 6 0 16,-4 8 0-16,-5 5 0 15,-9 14 0-15,0 0 0 16,2 38 0-16,-10 5 0 15,-3 9 0-15,-2 12 0 16,-1 12 1-16,-3 5-1 16,3-1 1-16,-2-3 0 15,4-13 0-15,-3-7 0 16,3-12 1-16,0-10-1 15,2-17 0-15,10-18-1 16,-21 1 1-16,10-20-2 0,2-10 1 16,4-9 0-16,1-7-1 15,1-10 1-15,6-1-1 16,3-4 0-16,4 2-2 15,10 6 0-15,-2 3-5 16,20 15-14-16,-12-9-10 16,23 16-9-16,-7-4-1 15,21 14 0-15</inkml:trace>
  <inkml:trace contextRef="#ctx0" brushRef="#br3" timeOffset="164830.4811">14867 16913 47 0,'0'0'38'16,"-24"-22"-2"-16,12 21 1 16,-8-5-31-16,2 8 0 15,-8 1-2-15,4 10-2 16,-2 2 0-16,1 5 1 0,-1 6-1 15,6-1 0-15,3 1-1 16,6-1 1-16,4-4 0 16,8-7-1-16,8-2 1 15,10-11-1-15,8-5 0 16,5-8 0-16,9-10 0 15,4-3-1-15,-1-6 1 16,1 1-1-16,-5 0 0 16,-6 3 0-16,-8 3 1 15,-9 9-1-15,-6 8 1 16,-13 7-1-16,-3 12 0 15,-8 6 1-15,0 9-1 16,-2-2 0-16,-1 7 0 16,6-3-1-16,5 1-1 15,6-7 0-15,11-4-3 0,4-16-2 16,19 6-13-16,-10-24-13 15,22 6-5-15,-10-17-2 16,9 1 3-16</inkml:trace>
  <inkml:trace contextRef="#ctx0" brushRef="#br3" timeOffset="165020.5004">15353 16796 53 0,'0'0'39'16,"-31"-5"-2"-16,17 18 0 16,-13-2-29-16,10 10-3 15,1 7-2-15,4 4-1 16,-2 5-2-16,5 1 0 15,3 1 0-15,2 0 0 0,2-1-4 16,0-5-1-16,15 1-19 16,-13-19-14-16,16-2 0 15,-4-19 0-15</inkml:trace>
  <inkml:trace contextRef="#ctx0" brushRef="#br3" timeOffset="165236.522">15320 16623 61 0,'-18'-18'39'0,"-7"-2"0"16,7 18-1-16,0-5-33 16,5 10-2-16,1-2-1 15,12-1-2-15,0 0 0 0,3 11-3 16,8 0-2-16,0-7-3 15,12 20-13-15,-9-15-16 16,10 14-1-16,-6-10 1 16,7 13 0-16</inkml:trace>
  <inkml:trace contextRef="#ctx0" brushRef="#br3" timeOffset="165531.5513">15442 16842 35 0,'2'19'35'0,"4"12"1"16,-11-4-1-16,9 8-24 15,-9-5-4-15,6 5 0 16,-7-2-2-16,6 1 0 15,-5-2-1-15,1-5-1 16,-1-6-1-16,5-4 0 0,0-17 0 16,0 0-1-16,0 0 0 15,16-22 0-15,-3-3 0 16,0-5 0-16,2-12 0 15,-1 1-1-15,0-4 1 16,-3 2-1-16,2-1 1 16,-6 7-2-16,0 1 0 15,3 3-2-15,5 12-2 16,2-6-7-16,18 24-19 15,-7-10-7-15,19 16-2 16,0-5 1-16</inkml:trace>
  <inkml:trace contextRef="#ctx0" brushRef="#br3" timeOffset="166483.6467">16148 16888 43 0,'0'0'35'0,"0"0"2"15,-20 18-3-15,14 2-28 16,-4-4-3-16,2 7 0 15,-3 2-1-15,2 4 0 16,0 1-1-16,2 0 1 16,0-4 0-16,1-4 0 15,0-4-1-15,5-5 1 16,1-13-1-16,0 0 1 15,0 0 0-15,5-20-1 16,2-3 1-16,2-6-1 16,2-9 0-16,1-2-1 15,2-4 1-15,1 4-2 16,0-2 2-16,1 6-2 0,-2 1 2 15,0 6-2-15,3 9 1 16,-4 3 1-16,1 8-1 16,0 4 0-16,1 6 0 15,-1 6 0-15,1 3 0 16,-2 5 1-16,2 3-1 15,-2 1 0-15,-5 3 0 16,0 4 0-16,-6-6 0 16,-5 7 0-16,-6-2 1 15,-3 0-1-15,-8-1 0 16,-2-1 0-16,-4 0 0 15,-1-2 0-15,-1 4 0 16,4-2 0-16,1 7 1 0,1 5-1 16,3 8 0-16,4 0 1 15,1 6-1-15,1 0 1 16,5-3-1-16,0-5-2 15,8-3-3-15,-4-15-21 16,18-12-12-16,-4-13-1 16,18-10 0-16</inkml:trace>
  <inkml:trace contextRef="#ctx0" brushRef="#br3" timeOffset="167219.7203">16642 16887 39 0,'-5'-21'35'15,"2"11"1"-15,-9-4-1 16,12 14-28-16,-30-6-2 15,9 15 1-15,-12 8 1 16,4 9-2-16,-7 3 0 16,4 5-1-16,3 2-1 15,5-3 0-15,5 2-1 16,9-5 1-16,6-9-2 15,13-7 0-15,10-7 0 16,10-7-1-16,8-9 0 16,7-3 0-16,2-9 0 15,4-2 0-15,-6-7 1 0,-2-1-1 16,-8 3 0-16,-10 3 0 15,-10 4 0-15,-10 6 0 16,-4 15 1-16,-9-7-1 16,-5 19 0-16,0 5 1 15,-5 6-1-15,5 4 1 16,0 0-1-16,7 3 0 15,3-3 0-15,8-8 1 16,9-4-1-16,6-7 0 16,7-5 0-16,5-8-1 15,4-6 1-15,-2-2 0 16,1-2 0-16,-2 2 0 15,-7 1 0-15,-3 3 1 16,-11 6-1-16,-11 3 1 0,12 16-1 16,-17-2 0-16,-3 6 0 15,-5-1 0-15,3 3 0 16,-4-2 0-16,5-4 0 15,-3-5 0-15,12-11 0 16,0 0 0-16,0 0 0 16,-2-12 0-16,11-4 0 15,9-5 1-15,-3-3-1 16,3 2 1-16,2-7-1 15,-4 9 0-15,0-2-1 16,-2 8-1-16,2 1-3 16,-7-5-3-16,14 16-17 15,-16-19-10-15,16 11-4 16,-5-15-2-16,14 5 2 0</inkml:trace>
  <inkml:trace contextRef="#ctx0" brushRef="#br3" timeOffset="167423.7407">17365 16597 58 0,'-18'11'38'0,"5"20"-1"16,-9-1 1-16,6 10-33 16,-2 4-2-16,3 9-1 15,4 1 0-15,2 0-1 16,3-4-1-16,0-5-1 15,6-2-4-15,-2-16-7 16,13 4-17-16,-11-31-8 0,6 17-1 16,-6-17 1-16</inkml:trace>
  <inkml:trace contextRef="#ctx0" brushRef="#br3" timeOffset="167746.773">17186 16918 49 0,'-19'-28'37'16,"10"15"1"-16,-7-6 0 15,16 19-27-15,-8-13-4 16,8 13-1-16,12 7-1 15,3-2-2-15,4-1-1 16,6 0 0-16,3-3-1 16,6 1 1-16,-2-2-1 15,3 0 0-15,-2-1-1 16,-6 0 1-16,-2 1 0 0,-7 2-1 15,-3 2 1-15,-15-4 0 16,14 15-1-16,-12 1 1 16,-4 2-1-16,1 4 1 15,-6 6-1-15,0 0 0 16,2-1 0-16,0-1-2 15,5-4-2-15,0-22-4 16,11 20-16-16,-11-36-10 16,21-1-5-16,-9-18-2 15,11-1 1-15</inkml:trace>
  <inkml:trace contextRef="#ctx0" brushRef="#br3" timeOffset="167859.7843">17521 16605 66 0,'-20'-22'37'0,"7"15"-4"0,13 7-24 16,-13 2-43-16,18 10-4 15,-5-12 1-15</inkml:trace>
  <inkml:trace contextRef="#ctx0" brushRef="#br3" timeOffset="168235.8216">17772 16851 59 0,'0'0'38'15,"-26"2"0"-15,13 10 1 16,-9-3-35-16,2 12 0 16,-4 1 0-16,2 8 0 15,1 0-1-15,6-2 0 16,5 2-1-16,12-5-1 15,8-9 0-15,12-13 0 16,12-8-3-16,8-16-2 16,14-5-10-16,-7-17-19 15,18 2-5-15,-10-15-2 0,5 7 1 16</inkml:trace>
  <inkml:trace contextRef="#ctx0" brushRef="#br3" timeOffset="168393.8377">18128 16530 66 0,'-17'7'39'0,"-8"-1"-1"16,9 23 1-16,-13 2-33 15,11 11-2-15,3 4-2 16,5 7-1-16,3 1-1 16,3-2-3-16,8 5-6 15,-11-13-23-15,16 5-6 16,-4-16-3-16,11 1 2 15</inkml:trace>
  <inkml:trace contextRef="#ctx0" brushRef="#br3" timeOffset="168730.8713">18154 16926 62 0,'0'0'38'16,"0"0"-1"-16,16 20 1 15,-4-20-35-15,9-3-2 16,2-1 1-16,4-8-1 15,0 1 0-15,1-6 0 16,-7 0 1-16,-2 0 0 16,-9 1 0-16,-2 2 0 15,-11 0 0-15,-3 1 0 16,-7 4 0-16,-5 6-1 15,-3 4 1-15,-2 3-1 0,-2 10 0 16,2 9 0-16,2 3 0 16,5 1 0-16,4 4-2 15,7-2-1-15,12 1-4 16,-7-11-18-16,25 6-15 15,-7-16-2-15,14 2 0 16,-2-12 0-16</inkml:trace>
  <inkml:trace contextRef="#ctx0" brushRef="#br3" timeOffset="169172.9156">18758 16800 53 0,'0'0'38'0,"0"0"1"15,-19-7-1-15,9 19-27 16,-17-5-5-16,4 5-2 16,-5 5-1-16,3 2-1 15,2 0 0-15,5 1 0 16,8-6-1-16,7 2-1 15,3-16 0-15,17 21 1 16,1-17-1-16,2-2 0 0,0-2 1 16,-1 0-1-16,-3 0 1 15,-3 1-1-15,-13-1 1 16,0 0 0-16,3 20 0 15,-3-20 0-15,-22 26-1 16,6-13 1-16,3 8-2 16,-3-8-3-16,13 13-10 15,-9-22-16-15,18 7-9 16,-6-11-3-16,23-6 1 15</inkml:trace>
  <inkml:trace contextRef="#ctx0" brushRef="#br3" timeOffset="169571.9553">19198 16844 59 0,'15'2'40'0,"-15"-2"-2"16,13 11 1-16,-19-1-35 15,4 15-1-15,-6 4-1 16,3 6 0-16,-4 1-2 16,1-2 0-16,1 1-4 15,0-13-18-15,11-4-14 16,-4-18-2-16,18-2-1 15,-6-23 0-15</inkml:trace>
  <inkml:trace contextRef="#ctx0" brushRef="#br3" timeOffset="169992.9976">19250 16639 70 0,'-24'16'39'16,"-4"-3"-1"-16,18 12 0 15,7-7-38-15,3-3 0 16,12-2 0-16,6-4-1 15,11 1 1-15,5-5 0 16,4 2 0-16,-4 1 0 16,-2 3 0-16,-4 1 1 15,-8 5-1-15,-5 8 2 16,-11 0-1-16,-4 5 2 15,-5-1-2-15,-6 1 2 16,0-1-2-16,-1-3 2 16,6-5-3-16,3-8 2 15,3-13-2-15,0 0 0 0,23-14 1 16,-3-6-2-16,3-8 1 15,6 0 1-15,-3-3 0 16,0 4-1-16,-3 1 1 16,-3 8-1-16,-8 11 1 15,-12 7 0-15,11 18-1 16,-15 5 0-16,-3 7-3 15,-2-1-9-15,14 13-17 16,-18-9-11-16,16 1-1 16,-3-14 0-16</inkml:trace>
  <inkml:trace contextRef="#ctx0" brushRef="#br3" timeOffset="170472.0455">20049 16476 35 0,'0'0'36'16,"12"34"0"-16,-14-3 0 15,4 24-16-15,-6-2-19 16,0 13 1-16,-1 3-1 15,-4 3 2-15,2-6-2 16,-1-8-4-16,9 0-19 0,-7-21-12 16,13-6-3-16,-4-20 1 15</inkml:trace>
  <inkml:trace contextRef="#ctx0" brushRef="#br3" timeOffset="170662.0643">19939 16889 63 0,'-16'3'39'15,"-2"-5"-1"-15,18 2 1 16,-12 6-35-16,25-11-2 16,6-2-3-16,9-6-3 15,15 4-13-15,-5-16-19 16,13 3-1-16,-8-11-1 15,10 9 0-15</inkml:trace>
  <inkml:trace contextRef="#ctx0" brushRef="#br3" timeOffset="171000.0983">20317 16496 66 0,'-14'31'37'0,"-10"1"1"16,12 21-6-16,-6-4-27 15,4 5 0-15,0 5-2 16,3-1 1-16,0-2-1 15,4-9 1-15,5-5-2 16,2-10 0-16,4-10-1 16,5-7 0-16,3-15-1 15,7-8 1-15,-1-11-1 0,2-1-1 16,-1-5 2-16,1 2-1 15,-5 1 0-15,-1 7 0 16,-3 5 1-16,-11 10-1 16,8 14 0-16,-11 3 1 15,-1 8-2-15,-2 3-1 16,5 4-4-16,-4-7-7 15,20 10-19-15,-11-21-6 16,15 1-3-16,-2-15 1 16</inkml:trace>
  <inkml:trace contextRef="#ctx0" brushRef="#br3" timeOffset="171345.1328">20539 16944 61 0,'-14'11'38'16,"13"6"0"-16,1-17 1 15,8 15-34-15,-8-15-1 16,27 2-1-16,-8-11 0 16,7 0-1-16,-1-7 0 15,-1 0-1-15,-4-5 0 16,-2 1-1-16,-6 3 1 15,-8-3 0-15,-5 4-1 16,-8 6 1-16,-5 2 0 16,-2 4 0-16,-7 10 0 15,-1 8-1-15,-1 9 0 16,-2 5 1-16,6 6-1 15,3 2 1-15,4 1-2 0,12-4 0 16,11-2-5-16,-2-19-19 16,30 2-14-16,-2-18-2 15,19-7-2-15,2-17 1 16</inkml:trace>
  <inkml:trace contextRef="#ctx0" brushRef="#br3" timeOffset="173073.3056">21049 16653 33 0,'-3'-18'33'0,"3"18"2"15,0 0-2-15,0 0-26 0,-17 22-2 16,13 5 0 0,-6 5-1-16,7 14-1 0,-7 4-1 15,4 9 2-15,-6 1-3 16,4-1 2-16,-3-1 0 15,2-6-1-15,-1-12 1 16,3-8-1-16,1-14 0 16,6-18 0-16,0 0-1 15,7-27 1-15,0-8 0 16,4-7-1-16,-1-7 1 15,3-7-1-15,-3-3 1 16,2 2-1-16,-1-4 0 16,0 5 0-16,-1 3 0 15,-1 8 0-15,1 6 0 0,-2 7-1 16,0 9 1-16,0 10-1 15,-8 13 1-15,20 6-1 16,-8 12 1-16,1 9-1 16,3 9 1-16,3 3-1 15,1 9 1-15,1 5-1 16,-1 7 0-16,-3-2 1 15,-5 4-2-15,1-1 2 16,-6 3-2-16,-2-7-2 16,-1-1-2-16,-6-19-11 15,12 4-19-15,-14-21-4 16,10-5-1-16,-6-15-1 15</inkml:trace>
  <inkml:trace contextRef="#ctx0" brushRef="#br3" timeOffset="173253.3233">21113 17062 50 0,'-27'0'39'0,"-1"-2"-3"16,19 6 0-16,9-4-25 16,0 0-8-16,16-8 0 15,11-2-2-15,9-7-3 16,3-12-9-16,18 2-23 15,-13-12-3-15,10 4 0 16,-8-10 0-16</inkml:trace>
  <inkml:trace contextRef="#ctx0" brushRef="#br3" timeOffset="173562.3542">21550 16580 36 0,'0'0'35'0,"0"0"1"16,0 0 0-16,-5 18-25 16,5-18-3-16,-4 32-2 15,2-13 1-15,2 8-3 16,-3 5 0-16,1 4-1 15,1 9-1-15,-1 4 0 16,2 5-1-16,-4 3 0 16,2 1 0-16,2-1-2 15,-1-4-2-15,0-11-6 0,14-2-26 16,-12-21-3-16,9-6-1 15,-10-13 0-15</inkml:trace>
  <inkml:trace contextRef="#ctx0" brushRef="#br3" timeOffset="173742.3725">21504 17052 44 0,'-21'-5'38'0,"-6"-3"-1"16,8 10 1-16,-4-6-27 16,23 4-3-16,-15 3-2 15,15-3-4-15,18 0 0 16,0-2-2-16,6-4-2 15,4-3-2-15,10 5-8 16,-11-14-23-16,15 10-1 16,-11-10-2-16,9 8 1 0</inkml:trace>
  <inkml:trace contextRef="#ctx0" brushRef="#br3" timeOffset="174252.4233">21790 16920 37 0,'0'0'35'16,"-15"0"1"-16,8 14 0 15,-13-9-24-15,15 12-5 16,-5 2-2-16,1 6 0 15,1 0-2-15,1 5 0 16,2 1-1-16,-2-3 0 16,2-4 0-16,4-4-1 15,0-4 0-15,1-16 0 16,0 0 0-16,15-7 0 0,-5-13-1 15,4-6 1-15,5-5-1 16,-3 1 1-16,0-6 0 16,-1 6-1-16,-1 3 1 15,-4 12 0-15,-4 0 0 16,-6 15 0-16,0 0 0 15,-1 15 0-15,-4 5-1 16,1-2 1-16,-2 6-1 16,4-7 1-16,4 4-1 15,4-10 1-15,8-7-1 16,9-8 0-16,2-11 1 15,7 2-2-15,4-12 2 16,-3 0-1-16,0-3 0 16,-6 5 0-16,-6 3 1 0,-7 10-1 15,-14 10 0-15,0 0 1 16,5 16-1-16,-15 6 0 15,-3 6 0-15,-2 2 1 16,-1 5-2-16,4-2-1 16,5 1-3-16,2-13-2 15,20 6-17-15,-15-27-8 16,31 13-6-16,-5-21-3 15,14 3 2-15</inkml:trace>
  <inkml:trace contextRef="#ctx0" brushRef="#br3" timeOffset="174545.4528">22319 16980 56 0,'-13'7'39'0,"-11"-8"-3"16,5 14 1-16,-5-4-30 16,5 7-2-16,3 1-2 15,4 5-1-15,7 1 0 16,8 4-1-16,6-3 0 15,6-2 0-15,7-4 0 16,5-8-1-16,6-6 1 16,1-7-1-16,1-4 1 15,-5-11 0-15,-4-2-1 16,-6-5 1-16,-7-3 0 15,-6 1-1-15,-9-5-1 16,-6 3-1-16,-3 0-2 16,-6 2-4-16,10 15-18 15,-16-8-12-15,23 20-1 0,-27-8-1 16</inkml:trace>
  <inkml:trace contextRef="#ctx0" brushRef="#br3" timeOffset="175107.509">22782 16926 44 0,'-14'-5'35'15,"1"8"2"-15,-10-7-1 16,10 12-28-16,-14-8-4 15,2 11 0-15,-5-1 1 16,6 3-2-16,-2-1 0 16,7 3-1-16,3 1-1 15,9-2 1-15,7 1-1 16,0-15 0-16,20 16-1 0,0-11 0 15,4-1 1-15,2-1-1 16,1-1 0-16,-1 2 1 16,-3 0-1-16,-1 3 1 15,-7 6-1-15,-4 4 1 16,-8 3-1-16,-4 2 0 15,-8 4 1-15,-5 0 0 16,-6 0-1-16,-4-3 0 16,2-4-1-16,0-10-3 15,13 4-13-15,-9-20-19 16,18 7-3-16,7-33-1 15,15 8 1-15</inkml:trace>
  <inkml:trace contextRef="#ctx0" brushRef="#br3" timeOffset="175791.5774">22941 16947 49 0,'0'0'39'0,"-16"0"-1"16,16 0-1-16,-13 10-26 15,13-10-7-15,-3 21-2 16,3 1 1-16,-2 4-2 16,0 2 1-16,-3 11 0 15,1-3 0-15,-6 3 0 16,5-3-1-16,-2-2 1 15,1-7-2-15,3-7 2 0,1-8-1 16,2-12-1-16,0 0 0 16,13-23 0-16,-3 0 1 15,0-7-1-15,0-4 1 16,0-6 0-16,2 1 0 15,-2-8-1-15,0 5 1 16,-1 1 0-16,-1 5-1 16,1 4 1-16,2 4-2 15,0 5 2-15,1 8-2 16,2 7 1-16,1 4 0 15,1 7 0-15,0 3 0 16,2 2 0-16,-4 9 0 16,-3 3 0-16,-3 1 1 15,-4 5-2-15,-4 1 2 0,-7 2-2 16,-1 0 2-16,-7 2-2 15,-2-6 1-15,-1-2 0 16,-3-2 0-16,-1-2 0 16,4-2-1-16,0-4 1 15,4-4 0-15,0-1 0 16,2-3 0-16,12-5-1 15,-17 6 1-15,17-6 0 16,-18 10 1-16,9 1-1 16,-4 8 0-16,1 6 2 15,0 4-2-15,-2 10 1 16,-3 4-1-16,3 9 1 15,1-3 0-15,3 3-2 0,1-9-2 16,9-43-8 0,-3 50-11-16,12-17-12 0,-7-8-7 15,-2-25-1-15,18 5-1 16</inkml:trace>
  <inkml:trace contextRef="#ctx0" brushRef="#br3" timeOffset="176436.6419">23375 16610 36 0,'5'-19'37'15,"5"16"0"-15,-10 3-1 16,0 0-23-16,-3 21-8 16,-1 4-2-16,-4 6 1 0,1 12 0 15,-8 9-2-15,2 4 1 16,-2 5-1-16,-2 1 1 15,1 0-1-15,1-3 1 16,2-6 0-16,4-9-2 16,6-10 1-16,5-9-1 15,3-13 0-15,9-11 0 16,5-14 0-16,5-10-1 15,4-5 0-15,1-7 1 16,2-3 0-16,-4 3-1 16,-3 1 2-16,-5 10-2 15,-3 2 1-15,-5 14-1 16,-11 8 1-16,0 0-1 15,6 23 0-15,-10-5 1 0,-3 14-1 16,1-3-1-16,1 10-1 16,-3-9-2-16,9 7-4 15,-8-11-16-15,22 6-8 16,-8-18-7-16,14-4-2 15,-6-14 0-15</inkml:trace>
  <inkml:trace contextRef="#ctx0" brushRef="#br3" timeOffset="176822.6803">23601 17078 63 0,'-15'0'38'15,"15"0"-1"-15,0 0-2 16,0 0-32-16,15-3 1 0,8-3-2 15,3-2 0-15,3-1 0 16,3-2 0-16,-2 0-1 16,-2-2 0-16,-5 1 0 15,-9-4 0-15,0 6 0 16,-12-5 0-16,-2 0 0 15,-5 0 1-15,-6 2-1 16,-3-1 0-16,-2 4-1 16,-4 4 1-16,-1 3-1 15,-2 9 0-15,-2 7 1 16,2 8-1-16,3 3 1 15,3 5-1-15,7 2 1 16,8 2-1-16,7-6 1 16,11-2-3-16,3-13-3 0,17 4-13 15,-12-16-13-15,20 3-8 16,-12-14-3-16,12 6 2 15</inkml:trace>
  <inkml:trace contextRef="#ctx0" brushRef="#br3" timeOffset="177252.7235">23949 17027 63 0,'-18'14'38'0,"16"-2"-1"16,-11-5-12-16,11 10-17 15,-6-2-3-15,8 5-1 16,-4-2-1-16,7 2 0 15,-3-4-1-15,1 0-1 16,2-6 0-16,-3-10 0 16,5 14 0-16,-5-14 1 15,0 0-1-15,4-15 0 16,-2-2 1-16,2-5-1 15,1-8 1-15,0-2-1 16,5-10 0-16,-1 4-1 16,5-2 1-16,-5 4-1 0,1 4 0 15,-2 7 0-15,-1 8-1 16,0 6-2-16,-7 11-2 15,12-4-5-15,9 20-18 16,-21-16-11-16,25 15-1 16,-12-12-1-16</inkml:trace>
  <inkml:trace contextRef="#ctx0" brushRef="#br3" timeOffset="177730.7713">24228 17007 60 0,'-14'1'38'0,"14"-1"1"16,0 0 0-16,0 0-35 15,0 0-1-15,10 10-1 16,2-8 0-16,6 1-1 16,4-3 1-16,7-3 0 15,4-5 0-15,3-1 0 16,1-7 0-16,0-1 0 15,-6-4-1-15,-2 0 1 16,-8-2-1-16,-8 4-1 16,-12 4 0-16,-7 0 0 15,-10 6-1-15,-9 5 1 16,-6 6-1-16,-8 9 1 0,-4 5 0 15,-7 10 0-15,-2 8 1 16,1 5-1-16,4 5 1 16,5 3 1-16,13 0 0 15,15-10-1-15,15-6-1 16,17-10 0-16,15-11-1 15,11-12-2-15,13-4-7 16,-8-14-17-16,15 2-9 16,-17-11-6-16,0 8 0 15,-12-8-1-15</inkml:trace>
  <inkml:trace contextRef="#ctx0" brushRef="#br5" timeOffset="210788.0767">16718 6503 20 0,'0'0'22'0,"-9"-11"1"16,-1 24-1-16,-8 4-20 15,-10 12-1-15,-8 13 2 16,-14 19 1-16,-7 21 2 15,-17 11-1-15,2 15 1 16,-14 8 0-16,2 8 1 16,1 3-6-16,6-8-22 15,15-19-6-15,15-15-1 16,21-23 0-16</inkml:trace>
  <inkml:trace contextRef="#ctx0" brushRef="#br5" timeOffset="211170.1149">17193 6463 23 0,'-20'34'29'16,"-8"22"-2"-16,-16 18 3 15,-17 24-19-15,-17 24-4 16,-24 21-5-16,-10 21-1 16,-9 10-21-16,-7 0-5 15,-2-4-4-15,10-12 1 16</inkml:trace>
  <inkml:trace contextRef="#ctx0" brushRef="#br5" timeOffset="211604.1583">17795 6656 25 0,'-29'66'22'0,"-32"17"3"16,-15 31-2-16,-27 23-17 16,-17 26-5-16,-21 21 4 15,-17 10 0-15,-2 10 0 16,3-10 1-16,14-11-7 15,21-24-18-15,29-15-4 16,21-38-1-16,38-25-3 16</inkml:trace>
  <inkml:trace contextRef="#ctx0" brushRef="#br5" timeOffset="212101.208">18474 6732 66 0,'-27'55'32'0,"-16"26"-1"16,-23 24-2-16,-15 38-24 16,-30 29-1-16,-19 26-1 15,-27 22-2-15,-15 12-2 16,-5 2 3-16,1-2-3 0,14-16 2 15,16-29-2-15,28-31-4 16,31-45-6-16,46-41-19 16,33-45-1-16,38-45-2 15,32-40 2-15</inkml:trace>
  <inkml:trace contextRef="#ctx0" brushRef="#br5" timeOffset="212500.2479">18615 7312 46 0,'-30'50'31'0,"-10"20"1"15,-15 19-2-15,-11 24-18 16,-21 7-3-16,-2 23-1 15,-15 3-2-15,2 9-1 0,0-7-2 16,5-14-5-16,18-9-20 16,13-26-11-16,24-24 1 15,19-29-2-15,24-26 1 16</inkml:trace>
  <inkml:trace contextRef="#ctx0" brushRef="#br5" timeOffset="212822.2801">18721 7874 45 0,'-18'45'32'16,"-7"13"2"-16,-10 19 0 15,-19 8-20-15,4 20-2 16,-16-4-4-16,3 4-3 16,0-12-1-16,7-14-6 15,18-12-29-15,11-26-2 16,20-21 0-16,7-20-3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3T01:26:55.95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1553 1640 82 0,'-16'12'38'16,"16"-12"-1"-16,0 0 1 15,29 10-32-15,4-13-1 16,24 1-1-16,17-3 0 16,18-1-1-16,14-5-1 0,14 1 0 15,5 4-1-15,1 1 0 16,-5 4-1-16,-11 2 0 15,-17 6 0-15,-13 4 0 16,-14 3 0-16,-13-1 0 16,-14-2-1-16,-11-2-1 15,-3 0-4-15,-11-12-8 16,5 3-24-16,-8-6-1 15,2 1 1-15,-13 5-2 16</inkml:trace>
  <inkml:trace contextRef="#ctx0" brushRef="#br0" timeOffset="483.0483">3720 1825 87 0,'0'0'38'16,"0"0"-2"-16,20-1 3 15,17-8-36-15,19-1-1 16,20-5 1-16,12 2 0 15,11-5 1-15,6 4-1 16,-1 0-1-16,2 6-1 16,-15 2 0-16,-14 4 0 15,-17 5-1-15,-17 2-2 16,-9 4-3-16,-17-8-6 15,0 8-27-15,-17-9 0 16,0 0 0-16,0 0-2 0</inkml:trace>
  <inkml:trace contextRef="#ctx0" brushRef="#br0" timeOffset="970.097">5789 1079 94 0,'0'0'35'0,"10"-80"0"16,-10 80 1-16,11-58-39 15,-11 58 3-15,0 0 1 16,0 0 0-16,6 40 3 16,-26 54-3-16,-12 33 4 0,-21 7-3 15,-8 12 1-15,-10 11-3 16,0 4 1-16,-2-12 0 15,18-45-3-15,14-12-3 16,3-25-30-16,28-11-3 16,10-23 0-16,22-15 0 15</inkml:trace>
  <inkml:trace contextRef="#ctx0" brushRef="#br0" timeOffset="1353.1353">6047 1827 106 0,'30'3'39'16,"-7"-8"1"-16,19 9-1 15,-1-6-36-15,14 0 0 16,6 0 0-16,11 1-1 15,4-5-1-15,5 2 0 16,3-4 0-16,0-4-1 16,2-1 0-16,-5-1 0 0,-4 1-1 15,-8 1 1-15,-13 3-2 16,-12 1-1-16,-11 5-1 15,-14-3-6-15,-2 9-28 16,-17-3-1-16,0 0 1 16,-22 9-3-16</inkml:trace>
  <inkml:trace contextRef="#ctx0" brushRef="#br0" timeOffset="1803.1803">7856 1744 105 0,'0'0'39'16,"19"2"0"-16,15-2-1 15,9-11-38-15,16 2 1 16,12-1-1-16,6 3 1 0,2-1 0 15,-2 4-1-15,-4 6 1 16,-5 2-1-16,-9 2 0 16,-9 1 0-16,-8 1-1 15,-12-2-2-15,-4 4-3 16,-26-10-29-16,22-1-3 15,-22 1-1-15,0 0 0 16</inkml:trace>
  <inkml:trace contextRef="#ctx0" brushRef="#br0" timeOffset="2614.2614">9694 942 89 0,'0'0'38'0,"10"-83"-1"16,-10 83 1-16,2-59-36 15,-2 59-2-15,0 0 1 16,0 0-1-16,-22 25 2 16,-13 64-2-16,-11 38 2 0,-10 31-1 15,-13 5 1-15,-12 9-1 16,1 6 1-16,-3-8-2 15,15-37-1-15,9-22-2 16,12-28-20-16,23-8-15 16,13-26 0-16,21-16-2 15,11-24 0-15</inkml:trace>
  <inkml:trace contextRef="#ctx0" brushRef="#br0" timeOffset="3205.3205">9924 1852 87 0,'0'0'38'15,"16"10"-1"-15,0-13 2 16,13-1-35-16,15-3-1 15,13-2 0-15,7-1 0 16,7-3 0-16,1 2-2 0,1-2 0 16,-6 5-1-16,-5 0-1 15,-10 6-2-15,-8-5-4 16,0 12-21-16,-20-5-11 15,1 11 2-15,-13-9-3 16</inkml:trace>
  <inkml:trace contextRef="#ctx0" brushRef="#br0" timeOffset="3656.3656">11331 1843 98 0,'-9'15'39'0,"9"-15"2"15,-1 18-1-15,1-18-37 16,31 4-1-16,0-2-1 0,9-2 1 16,3-1-1-16,6-2 1 15,2 0-2-15,0-3 0 16,0 3 0-16,-2-1 0 15,-4 1 0-15,-7-1-1 16,-5 3 0-16,-9 1-2 16,-4 5-2-16,-20-5-19 15,16 0-16-15,-16 0 2 16,0 0-3-16,0 0 2 15</inkml:trace>
  <inkml:trace contextRef="#ctx0" brushRef="#br0" timeOffset="4807.4807">14232 857 88 0,'0'0'38'0,"0"0"1"15,0 0-1-15,0 0-34 16,0 0 0-16,-18 71-2 16,1 34 1-16,-8 23-2 15,-14 14 0-15,-6 5 0 16,-7 16-1-16,-10 8 0 0,-1 2-1 15,5-45 1-15,4-9-2 16,6-21 1-16,9-19-5 16,19-10-26-16,0-28-7 15,25-10 1-15,-5-31-2 16</inkml:trace>
  <inkml:trace contextRef="#ctx0" brushRef="#br0" timeOffset="5341.5341">14567 2077 88 0,'-14'-6'38'0,"14"6"1"16,0 0 0-16,36-13-34 15,-10 6-3-15,16 2 1 16,7-3 0-16,11 0 0 15,6-1-1-15,7 5 0 16,0-2-1-16,2 5 0 16,-5 0-1-16,-9 3 1 15,-6-1-1-15,-8 2 0 16,-9-2-1-16,-9-1-1 15,-6-3-1-15,-9-5-4 16,4 7-19-16,-16-12-13 16,-2 13 0-16,-1-20-1 15,1 20 0-15</inkml:trace>
  <inkml:trace contextRef="#ctx0" brushRef="#br0" timeOffset="5837.5837">16199 2000 93 0,'0'0'39'0,"24"17"-1"16,0-18 0-16,9 2-36 16,18-3 0-16,11-1 1 15,9-1-1-15,6-1 0 16,1 0-2-16,0 1 1 0,-4 0-1 15,-8 4 1-15,-11 3-2 16,-10-2 1-16,-13 2-2 16,-11-2-2-16,-5 6-6 15,-16-7-22-15,0 0-7 16,-22-2 1-16,22 2-2 15</inkml:trace>
  <inkml:trace contextRef="#ctx0" brushRef="#br0" timeOffset="6278.6278">17592 1912 94 0,'0'0'39'16,"-18"-2"1"-16,18 2-2 0,14-3-36 16,11-2 0-16,11-1-1 15,9 1 1-15,4-1-1 16,8 1-1-16,4 0 1 15,-1 2-1-15,3 1-3 16,-7-2-5-16,7 6-31 16,-13-5 0-16,2 4-1 15,-14-6 0-15</inkml:trace>
  <inkml:trace contextRef="#ctx0" brushRef="#br0" timeOffset="6698.6698">18630 1885 100 0,'15'-2'41'16,"11"4"-1"-16,1-11-3 15,10 3-36-15,10-1-1 16,10 3 0-16,3-2 0 16,-1 3-1-16,1 1-3 15,-10-4-5-15,7 8-31 16,-19-4 2-16,2 7-1 15,-17-4-1-15</inkml:trace>
  <inkml:trace contextRef="#ctx0" brushRef="#br0" timeOffset="7166.7166">19806 2020 96 0,'12'6'39'15,"11"-5"1"-15,4-9-2 16,17-1-38-16,3 0 0 16,10-1 0-16,8 5-2 15,-2-6-6-15,14 9-30 16,-15-5 1-16,7 11-2 15,-15-6 0-15</inkml:trace>
  <inkml:trace contextRef="#ctx0" brushRef="#br0" timeOffset="7632.7632">20970 2024 90 0,'0'0'41'15,"21"7"-1"-15,-1-13-1 16,17-2-27-16,3 0-11 15,13 2 1-15,6-2-1 16,3 0 0-16,3 3-1 16,-1-2-2-16,0 5-5 15,-17-8-20-15,5 12-12 0,-14-5 0 16,-2 7-1-16,-16-5 1 15</inkml:trace>
  <inkml:trace contextRef="#ctx0" brushRef="#br0" timeOffset="8045.8045">22364 1966 111 0,'0'0'41'15,"24"2"0"-15,-13-10-2 16,11 3-37-16,3-7 0 16,13 3-1-16,6-4 0 15,6 2-1-15,5 0-1 0,-1 0-4 16,7 8-16-16,-13-5-17 15,9 8-2-15,-14-4 1 16,-1 7-3-16</inkml:trace>
  <inkml:trace contextRef="#ctx0" brushRef="#br0" timeOffset="8632.8632">23570 1898 111 0,'0'0'39'16,"-14"4"2"-16,14-4-4 15,15-5-36-15,12-4-1 16,10-2-2-16,9-5 0 16,14 6-9-16,-4-11-26 15,12 7-2-15,-6-3 0 0,5 7-2 16</inkml:trace>
  <inkml:trace contextRef="#ctx0" brushRef="#br0" timeOffset="14814.4813">24324 1780 55 0,'0'0'33'0,"-14"3"-1"15,14-3 1-15,0 0-23 16,0 0 0-16,0 0-1 16,8 14 0-16,-8-14-3 15,31 2 0-15,-9-2-2 16,11 1-1-16,0 0 0 15,8 0-2-15,1 1 0 16,2-1 0-16,0-2-1 16,1-1 0-16,1 0 0 15,1-1-1-15,-2-3 0 16,-5 0-1-16,-4 0-1 0,-10-6-7 15,4 9-13-15,-30 3-14 16,0 0 1-16,-13-7-2 16,-1 12 1-16</inkml:trace>
  <inkml:trace contextRef="#ctx0" brushRef="#br0" timeOffset="18414.8413">24685 2470 52 0,'0'0'33'0,"0"0"-1"16,-9 16-1-16,9-16-19 15,0 0-2-15,0 0-3 16,9-11 0-16,-2-3-1 15,11-2-1-15,-1-15-1 16,12-5-1-16,3-14 0 16,8-12-1-16,5-14 0 15,7-11 1-15,7-14-2 16,5-4 2-16,1-10-1 15,-32 55 0-15,6-5 1 16,3 2-1-16,1-3 0 16,5 4-2-16,-2-4 2 15,2 6-3-15,-1-2 1 16,-3 5 0-16,-1-2 0 0,2-14-2 15,-7 10 2-15,-5 8 0 16,-4 0 0-16,-29 55 0 16,54-94 0-16,-54 94-1 15,38-72 0-15,-38 72 0 16,0 0-1-16,21-68-2 15,-21 68 0-15,0 0-6 16,0 0-10-16,0 0-20 16,0 0 1-16,0 0-1 15,0 0 2-15</inkml:trace>
  <inkml:trace contextRef="#ctx0" brushRef="#br0" timeOffset="20646.0644">1393 5191 90 0,'0'0'37'16,"19"-1"1"-16,7-3-2 15,2-9-32-15,19-2 0 16,10-7-3-16,14 0 2 15,10-3-3-15,7 1 1 16,4 2-1-16,-2 2 0 16,3 6-2-16,-10 2 0 15,-5 7-2-15,-12-1-2 16,0 9-3-16,-20-16-20 15,3 11-7-15,-7-10-1 16,-1 2 0-16</inkml:trace>
  <inkml:trace contextRef="#ctx0" brushRef="#br0" timeOffset="21141.1139">3383 5212 91 0,'19'15'36'16,"-4"-16"2"-16,13 6-1 15,1-9-33-15,12 3-1 16,7-5 0-16,8 2-1 15,3-2 0-15,3 2-1 16,2 2-1-16,3 3 0 16,-2 2 0-16,-5 1 0 15,-3 3 0-15,-7 1 0 16,-7 0-2-16,-10-1 0 0,-3 2-4 15,-15-10-4-15,7 6-27 16,-22-5 0-16,20-6-1 16,-20 6-1-16</inkml:trace>
  <inkml:trace contextRef="#ctx0" brushRef="#br0" timeOffset="21645.1643">5118 5243 91 0,'0'0'38'16,"-4"-12"1"-16,21 12-1 0,8-7-34 15,6 2-2-15,6 1-1 16,8-1 1-16,7 1-1 16,4 2 0-16,2 0 0 15,4-3-1-15,1 1 0 16,-2-4 0-16,1-2 0 15,-4-4 0-15,-3 1-1 16,-6-2 1-16,-5 0-2 16,-9 1 0-16,-6 6-2 15,-11-4-3-15,1 17-27 16,-19-5-3-16,0 0 0 15,-14 14-2-15</inkml:trace>
  <inkml:trace contextRef="#ctx0" brushRef="#br0" timeOffset="22186.2184">7067 5248 89 0,'-20'-1'38'16,"20"1"-1"-16,0 0-2 15,25-15-30-15,7 3-2 16,20-2 0-16,10-4 0 15,13 0 0-15,6-2-2 16,5 2 1-16,2-1-2 16,-1 5 1-16,-5 4-2 15,-10 4 1-15,-7 1-1 0,-12 5 1 16,-9 2 1-16,-13 0-2 15,-5 1 2-15,-14 0-3 16,-12-3 1-16,0 0-3 16,0 0-1-16,0 0-10 15,0 0-24-15,-9-20 2 16,9 20-2-16,-17-11 2 15</inkml:trace>
  <inkml:trace contextRef="#ctx0" brushRef="#br0" timeOffset="22845.2843">8848 5211 90 0,'0'0'38'0,"18"9"-1"0,1-20 0 16,18 5-34-16,9-1-1 15,13 0 0-15,9-1 1 16,9 0-2-16,2 3 0 16,5 0 0-16,-1 2-1 15,-2 2 1-15,-3-1-1 16,-5 0-2-16,-2 3 0 15,-10-9-6-15,10 9-28 16,-20-9-1-16,-1 9-1 16,-11-8-1-16</inkml:trace>
  <inkml:trace contextRef="#ctx0" brushRef="#br0" timeOffset="23230.3228">10594 5278 95 0,'24'0'39'0,"12"5"0"16,-1-16-3-16,14 8-34 15,10-6 0-15,12-4 0 0,9-3-1 16,4-4 0-16,2-1 0 16,0 1-1-16,2 2-1 15,-12 0-2-15,0 6-1 16,-17 0-1-16,-4 13-11 15,-22-8-20-15,-3 11-2 16,-16-7 0-16,-5 8 0 16</inkml:trace>
  <inkml:trace contextRef="#ctx0" brushRef="#br0" timeOffset="23584.3582">12561 5106 98 0,'17'23'39'16,"-17"-23"1"-16,4 21-2 15,-4-21-37-15,19 9 1 16,4-9-1-16,14-3 0 15,13-11-1-15,18-5 1 0,14-4-1 16,12-5-1-16,9-1-3 16,0-7-3-16,14 11-30 15,-22-4-2-15,-4 14 1 16,-27-1-4-16</inkml:trace>
  <inkml:trace contextRef="#ctx0" brushRef="#br1" timeOffset="52765.276">24532 860 17 0,'0'0'26'0,"0"0"2"16,0 0 0-16,0 0-13 15,0 0-5-15,0 0 0 16,0 0-1-16,0 0-1 15,0 0 0-15,12-56 0 16,-12 56-1-16,0 0-2 0,0 0 0 16,0 0 1-16,0 0-2 15,0 0-1-15,0 0 0 16,0 0-1-16,0 0 0 15,0 0 1-15,-9 59-1 16,9-59 1-16,-10 49-2 16,-2 23 1-16,-7 6 0 15,2 10 0-15,-2 3-1 16,5-15 0-16,-1-6-1 15,7-7 0-15,2-22 0 16,2-8 1-16,3-8-2 16,1-6 1-16,0-6-2 15,0-13 1-15,0 10-2 16,0-10 1-16,0 0-3 0,1-19-6 15,6 5-27-15,-6-6 1 16,8 0 0-16,-2-8-2 16</inkml:trace>
  <inkml:trace contextRef="#ctx0" brushRef="#br1" timeOffset="53246.3241">24598 896 73 0,'0'0'37'0,"-45"-60"-1"16,45 60 1-16,0 0-32 15,0 0 0-15,0 0 0 16,0 0 0-16,0 0-1 15,0 0-2-15,0 0 1 16,0 0-1-16,57-30 0 16,-57 30-1-16,60-9 0 15,-60 9 0-15,70-8-1 16,-70 8 1-16,73-11-1 15,-73 11 0-15,73-10 0 16,-73 10 0-16,69-9 1 0,-69 9-2 16,56-7 1-16,-56 7 0 15,0 0 0-15,46-1-1 16,-46 1-2-16,0 0-2 15,0 0-3-15,0 0-16 16,0 0-15-16,0 0 1 16,0 0-2-16,0 0 2 15</inkml:trace>
  <inkml:trace contextRef="#ctx0" brushRef="#br1" timeOffset="53583.3578">24632 1062 78 0,'0'0'37'16,"-63"44"-2"-16,63-44 1 16,0 0-31-16,0 0 1 15,0 0 0-15,0 0 0 16,0 0-1-16,0 0-1 15,0 0-1-15,0 0 0 16,51 8-1-16,-51-8-1 16,47-12 0-16,-47 12 0 15,51-10-1-15,-51 10 0 16,52-9 0-16,-52 9-1 15,52-7 0-15,-52 7 0 16,48-7-1-16,-48 7-3 0,0 0-1 16,60-3-9-16,-60 3-24 15,0 0 0-15,0 0 0 16,0 0 1-16</inkml:trace>
  <inkml:trace contextRef="#ctx0" brushRef="#br1" timeOffset="54087.4082">24406 1572 75 0,'0'0'35'15,"0"0"1"-15,0 0 0 16,16 4-29-16,-3-9-1 15,13-1 1-15,-2-3-1 16,11-1-2-16,2-1 0 16,6-1-1-16,-2 1 0 15,3 3-1-15,-3-2-1 16,-2 4 0-16,-1 2 0 15,0-1 0-15,-6 3-1 16,-3 0 1-16,-1 1-1 16,-5 1 0-16,-2 0 0 0,-4 0 0 15,-5 1 0-15,-12-1 0 16,16 3 1-16,-16-3-1 15,0 0 0-15,0 0 0 16,0 0 0-16,0 0 0 16,0 0-1-16,0 0 0 15,0 0 0-15,0 0-2 16,10 5-2-16,-10-5-4 15,0 0-29-15,-4-16-2 16,4 16 2-16,-14-13-3 16</inkml:trace>
  <inkml:trace contextRef="#ctx0" brushRef="#br1" timeOffset="57282.7277">8219 827 81 0,'0'0'37'0,"0"0"1"16,47-37-3-16,-47 37-28 15,0 0-3-15,0 0 2 16,0 0-2-16,0 0-1 16,0 0-1-16,0 0 0 15,23 60 1-15,-23-60 0 16,-4 59-1-16,2-4 0 15,-11 33-1-15,-3 9 1 16,-6 3-1-16,-4-13 1 16,1-8-2-16,8-10-1 15,-1-17 1-15,14-21-2 16,5-9-2-16,-1-22-8 15,18 1-26-15,-10-12-2 16,8-1 0-16,-8-10 0 0</inkml:trace>
  <inkml:trace contextRef="#ctx0" brushRef="#br1" timeOffset="57621.7616">8319 1000 90 0,'0'0'40'0,"15"-65"0"16,-15 65 0-16,0 0-33 0,0 0-3 15,0 0-1-15,50-57-1 16,-50 57 1-16,0 0-2 16,63-41 0-16,-63 41 0 15,57-29-1-15,-57 29 0 16,67-30 0-16,-67 30-1 15,72-26-3-15,-72 26-2 16,67-20-8-16,-67 20-26 16,53-10 1-16,-53 10-1 15,0 0-1-15</inkml:trace>
  <inkml:trace contextRef="#ctx0" brushRef="#br1" timeOffset="57942.7937">8440 1100 88 0,'0'0'37'0,"-53"54"1"16,53-54 1-16,0 0-32 15,0 0-2-15,0 0 1 16,0 0 0-16,51 22-2 16,-51-22-2-16,59-16-1 15,-59 16-1-15,63-21 0 16,-63 21-1-16,74-24 0 0,-74 24-2 15,71-24 0-15,-71 24-1 16,61-21-2-16,-61 21-12 16,48-13-22-16,-48 13 2 15,0 0-2-15,0 0 3 16</inkml:trace>
  <inkml:trace contextRef="#ctx0" brushRef="#br1" timeOffset="58289.8284">8341 1489 100 0,'-4'10'38'0,"16"-8"2"0,1-9-1 16,9-1-35-16,13-5 0 15,9-4 0-15,5 0 0 16,4 1-1-16,3-4 0 16,0 2-1-16,-56 18-1 15,58-15 0-15,-58 15 0 16,52-19 0-16,-52 19 0 15,51-12-1-15,-51 12 1 16,0 0-1-16,58-19 1 16,-58 19-2-16,0 0-1 15,0 0-1-15,50-16-2 16,-50 16-5-16,0 0-28 15,0 0-3-15,0 0 1 16,0 0-1-16</inkml:trace>
  <inkml:trace contextRef="#ctx0" brushRef="#br1" timeOffset="59246.9241">1674 4216 75 0,'0'0'37'16,"11"-2"0"-16,-11 2-1 0,0 0-25 16,0 0-6-1,0 0-1-15,0 0-1 0,2 13 0 16,-3 0-1-16,4 9-1 15,-3 5 0-15,1 11 0 16,-2 4 0-16,1 17 0 16,-8 1-1-16,1 7 0 15,-3 0 0-15,-1-1 0 16,0-5-1-16,1-11-1 15,5-2-4-15,-4-26-26 16,18-3-6-16,-9-19 0 16,22-10-1-16</inkml:trace>
  <inkml:trace contextRef="#ctx0" brushRef="#br1" timeOffset="59513.9508">1738 4283 103 0,'0'0'39'0,"3"-13"1"16,9 12-3-16,1-8-34 16,13 1 0-16,7-6 0 15,12-1 0-15,5-4 0 16,14-1-2-16,3-7 1 15,5 1-2-15,2-3 0 16,-4 2 0-16,-4 2-2 16,-8 1-2-16,-5 14-5 15,-25-6-27-15,5 20-4 0,-20-7 0 16,-7 18 0-16</inkml:trace>
  <inkml:trace contextRef="#ctx0" brushRef="#br1" timeOffset="59791.9786">1729 4685 83 0,'7'11'38'15,"6"-19"0"-15,20 1 1 16,6-10-34-16,17-4 1 0,10-8-2 16,9-2 0-16,-4-3-1 15,-2 3-1-15,-9 5-1 16,-8 5-1-16,-14 8-2 15,-13 3-2-15,-7 20-27 16,-18-10-8-16,-16 27 0 16,-15-9 0-16</inkml:trace>
  <inkml:trace contextRef="#ctx0" brushRef="#br1" timeOffset="59981.9976">1782 4920 103 0,'29'18'41'0,"5"-31"0"15,20 4-1-15,6-17-36 0,9 0-1 16,4-5-1-16,-2-4-6 16,4 14-16-16,-22-10-19 15,-1 11-3-15,-18 1 0 16,-5 12-2-16</inkml:trace>
  <inkml:trace contextRef="#ctx0" brushRef="#br1" timeOffset="68011.8005">4384 1077 15 0,'0'0'31'15,"0"0"0"-15,0 0-8 16,0 0-4-16,0 0 0 16,0 0 0-16,0 0-5 15,22-55-5-15,-22 55-1 16,0 0-2-16,0 0-2 15,0 0 0-15,0 0-1 16,0 0-1-16,0 0 0 16,0 0-1-16,0 0 1 15,-57-31-1-15,57 31 1 16,0 0-1-16,0 0 0 15,-48 17 0-15,48-17 2 0,0 0-1 16,-50 39 0-16,50-39-1 16,0 0 1-16,-58 62 0 15,40-22-1-15,-22 18-1 16,8 2 1-16,3 0-2 15,-1-22 0-15,13 6 1 16,10-3 0-16,3-8-2 16,8-5 2-16,3-3 0 15,6-4 0-15,1-4 0 16,8-1 0-16,-1-2 0 15,7-2 0-15,4-3 0 16,1 0 0-16,1-3 0 16,-1-2 1-16,0 0-1 15,0-3 0-15,-1-2 0 16,-2-3 0-16,2-3 0 0,-3-2 0 15,0-5 1-15,3-2-1 16,-2-6 1-16,1 0-1 16,-2-3 1-16,0-3-1 15,-2-2 1-15,-2 0-1 16,-25 30 1-16,0 0-1 15,0 0 1-15,41-56 0 16,-41 56 0-16,0 0-1 16,0 0 1-16,24-61-1 15,-24 61 1-15,0 0-1 16,11-52 0-16,-11 52-3 15,0 0 3-15,8-51-1 16,-8 51 0-16,0 0 0 16,-12-57 0-16,12 57 1 0,0 0 0 15,0 0 1-15,-58-64 0 16,58 64-1-16,0 0 0 15,-66-38 0-15,66 38 0 16,-48-17-2-16,48 17-1 16,-49-3-5-16,49 3-32 15,-47 21 0-15,47-21 1 16,-43 39-2-16</inkml:trace>
  <inkml:trace contextRef="#ctx0" brushRef="#br1" timeOffset="70695.0688">11649 1198 44 0,'0'0'31'16,"0"0"2"-16,0 0 0 15,0 0-22-15,0 0-4 16,0 0 0-16,0 0 2 15,36-63-1-15,-36 63-2 16,0 0 0-16,0 0-1 16,0 0 0-16,0 0-1 0,0 0-1 15,0 0 0-15,0 0-1 16,-50-19-1-16,50 19 0 15,0 0 0-15,0 0 0 16,-54 27-1-16,54-27 0 16,-30 33 1-16,-1 4-1 15,2 7 0-15,2 1 0 16,0-8 0-16,8 3-1 15,9 2 2-15,3-9-2 16,7-1 1-16,0-3 0 16,1-2 0-16,7-2-1 15,-2-4 1-15,5 0 0 16,1-4 0-16,3-3-1 15,4 0 1-15,-1-2 0 16,6 3 0-16,0-3 0 0,0-1 0 16,4-4 0-16,-2 2 0 15,3-2-1-15,0-4 2 16,1-6-1-16,2-2 0 15,1-2 0-15,-1-5 0 16,1-2 1-16,0-5-1 16,-3-2 1-16,2-2 0 15,-5-1-1-15,-5-4 1 16,-3-3 0-16,-1-1 0 15,-9-3-1-15,-2-1 1 16,-7 36 0-16,0 0-1 16,4-55 1-16,-4 55 0 15,0 0 0-15,-7-55-1 16,7 55 1-16,0 0 0 0,-29-52 0 15,29 52-1-15,0 0 0 16,-58-35 1-16,58 35-1 16,-54-11 0-16,54 11-1 15,-62-9 0-15,62 9-2 16,-62-2-4-16,62 2-27 15,-48-1-5-15,48 1 0 16,0 0-2-16</inkml:trace>
  <inkml:trace contextRef="#ctx0" brushRef="#br1" timeOffset="72739.2732">16647 1294 72 0,'0'0'37'15,"20"-57"-1"-15,-20 57 2 16,0 0-31-16,0 0-1 0,1-49 0 15,-1 49-1 1,0 0-1-16,0 0-1 0,0 0 0 16,0 0-1-16,-61-22-2 15,41 30 1-15,-17 14-1 16,-1 16 1-16,-5 6-1 15,1 11 1-15,3 3-2 16,6 3 2-16,8-2-1 16,14-4 0-16,10-3 0 15,13-4-2-15,7-6 1 16,8-3-1-16,9-8 2 15,7-1-2-15,7-9 2 16,6-12-1-16,1-8 1 16,3-12 1-16,3-13 0 0,1-9 0 15,-4-6 0 1,0-8 1-16,-9-9-1 0,-10-6 1 15,-41 62 0-15,31-68-1 16,-31 68 1-16,10-74-1 16,-10 74 2-16,-11-68-3 15,11 68 2-15,-41-60-2 16,41 60 0-16,-58-41-2 15,58 41-5-15,-74-30-30 16,74 30-3-16,-47-13 0 16,-2 7-3-16</inkml:trace>
  <inkml:trace contextRef="#ctx0" brushRef="#br1" timeOffset="74392.4385">21360 1240 72 0,'0'0'36'0,"0"0"0"0,0 0 1 16,0 0-32-16,0 0 0 15,-38-48-2-15,38 48 0 16,0 0 0-16,0 0-1 16,-56-12 0-16,56 12-1 15,-45 8 0-15,9 8 0 16,2 12 1-16,-3 7-2 15,5 11 2-15,3 6-2 16,10 4 1-16,9-1-1 16,11 2 0-16,8-4-1 15,5-4 1-15,9-5 0 16,6-8 0-16,6-10-1 15,7-6 2-15,5-14-1 16,2-16 1-16,5-10 0 0,4-9 0 16,-4-12 0-16,0-7 1 15,-7-10-1-15,-47 58 0 16,37-68 2-16,-37 68-2 15,27-76 2-15,-27 76-5 16,-1-78 3-16,1 78-2 16,-27-75 0-16,27 75-2 15,-52-65-3-15,52 65-28 16,-65-50-7-16,65 50 4 15,-71-45-3-15</inkml:trace>
  <inkml:trace contextRef="#ctx0" brushRef="#br1" timeOffset="76580.6573">5678 4475 54 0,'8'-17'33'16,"-7"-1"1"-16,4 5-1 16,-10-3-28-16,5 4 2 15,-5-5 0-15,0 5 0 16,-10 0-1-16,-1 7 0 15,-9 1-3-15,0 6 1 16,-8 4-2-16,-2 5-1 16,-5 10 0-16,-2 3-1 15,3 5 0-15,1 6 0 16,3 4 0-16,6 5 1 15,6 5-1-15,4 4 1 0,11 1-1 16,7 4 0-16,12 0 0 16,7-4 0-16,11-2-1 15,11-7 1-15,7-11-1 16,7-6 1-16,7-18 0 15,4-11 1-15,-1-15-1 16,5-16 0-16,-7-15 1 16,-4-9 0-16,-9-10 1 15,-9-3-2-15,-12-1 2 16,-13-2-1-16,-16 3 0 15,-16 9 1-15,-17 8-1 16,-17 14 0-16,-14 14 0 0,-6 11-2 16,-5 18-2-16,-4 4-10 15,19 25-25-15,4 0-1 16,22 7-2-16,19-7 1 15</inkml:trace>
  <inkml:trace contextRef="#ctx0" brushRef="#br1" timeOffset="77795.7788">9482 4365 60 0,'-2'-13'35'16,"-7"-1"-1"-16,9 14 1 15,-22-18-27-15,10 17-1 16,-7-4-2-16,-3 14 1 16,-10-2-2-16,0 9-1 15,-6 2 0-15,2 8-1 16,-10 3 1-16,8 8-2 15,2 2 2-15,7 4-2 16,6 3 0-16,9 7 0 0,7 1 0 16,11 4-1-16,7-3 0 15,8-1 0-15,8-3 0 16,5-4 0-16,5-6-1 15,4-8 1-15,3-9-1 16,0-9 3-16,5-9-2 16,4-12 0-16,-1-9 0 15,1-10 1-15,1-13 0 16,2-5 0-16,-3-11 0 15,-2 1-2-15,-11-8 2 16,-6-3 0-16,-10-1 0 16,-14-1 0-16,-9 0-1 15,-14 3 1-15,-12 4 0 0,-12 7 0 16,-9 13-1-16,-10 12 1 15,-8 18-1-15,-6 17-1 16,1 26-7-16,-5 3-30 16,16 19-2-16,3-2-1 15,16 8 0-15</inkml:trace>
  <inkml:trace contextRef="#ctx0" brushRef="#br1" timeOffset="83931.3923">6720 1072 62 0,'0'0'32'0,"0"0"-1"15,0 0 1-15,0 0-27 16,0 0 3-16,0 0-2 15,0 0 1-15,0 0-1 16,45-25 1-16,-45 25-1 16,0 0-2-16,0 0-1 0,0 0-1 15,-7 66 0-15,11-12 0 16,-6 12-1-16,1 9-1 15,-13-14 0-15,7 11 1 16,-4-4-1-16,6-3 1 16,-1-21-1-16,3-6 0 15,-3-9 0-15,5-10-1 16,1-7-3-16,0-12-5 15,11 0-25-15,-11-12-3 16,12 1 2-16,-11-9-3 16</inkml:trace>
  <inkml:trace contextRef="#ctx0" brushRef="#br1" timeOffset="84395.4387">6538 1183 96 0,'-52'-6'36'0,"52"6"2"16,0 0-4-16,-64-3-29 16,64 3 0-16,0 0-1 15,0 0 1-15,0 0-2 16,0 0 0-16,0 0-1 0,66-47 0 15,-21 28 0-15,12 1-1 16,1-3 0-16,5 0-1 16,2-3 1-16,4 2 0 15,-4 1-1-15,1 1 0 16,-4-1 1-16,-3 4-1 15,-3 0 0-15,-5 4 0 16,-51 13 0-16,76-20 0 16,-76 20-1-16,49-8-2 15,-49 8 0-15,0 0-5 16,0 0-21-16,0 0-11 15,0 0 1-15,0 0-2 0,0 0 1 16</inkml:trace>
  <inkml:trace contextRef="#ctx0" brushRef="#br1" timeOffset="86229.6221">10436 1217 86 0,'0'0'36'0,"26"-74"1"15,-26 74-1-15,0 0-33 16,0 0-1-16,0 0 1 15,0 0 2-15,0 0-1 16,12-18-1-16,-18 61-1 16,0 17-1-16,-2 13 1 15,-8-8-1-15,4 12-2 16,3 3 2-16,2-2-2 15,3-15 0-15,0-9 1 16,3-8-1-16,1-9-2 0,-1-13-3 16,10-5-28-16,-9-19-5 15,0 0 2-15,11-24-2 16</inkml:trace>
  <inkml:trace contextRef="#ctx0" brushRef="#br1" timeOffset="86595.6587">10291 1259 98 0,'0'0'39'16,"-65"-41"0"-16,65 41 0 0,0 0-36 15,0 0 0-15,0 0 0 16,0 0 0-16,0 0 0 16,0 0-1-16,46-59 0 15,4 50-2-15,7-4 1 16,7 1-1-16,3-3 0 15,6 2-1-15,0-1 1 16,-2 1 0-16,-1 0 1 16,1 0 0-16,-6-2-2 15,-6 3 1-15,-6 3-1 16,-53 9 1-16,78-13-2 15,-78 13-3-15,0 0-5 16,50-3-28-16,-50 3-3 16,0 0 1-16,0 0-3 0</inkml:trace>
  <inkml:trace contextRef="#ctx0" brushRef="#br1" timeOffset="87839.7831">17882 1235 77 0,'0'0'37'15,"0"0"2"-15,0 0 0 16,35-59-34-16,-35 59-1 16,0 0 0-16,0 0 1 0,0 0-2 15,0 0-1-15,24-24-1 16,-22 53 0-16,-9 10-1 15,3 16 1-15,-4 11-2 16,0 9 2-16,-4 6-2 16,5 4 0-16,-1-18 1 15,1-6-1-15,0-8 0 16,1-11-1-16,3-7-2 15,-5-16-9-15,13-3-26 16,-5-16 2-16,0 0-3 16,7-30 2-16</inkml:trace>
  <inkml:trace contextRef="#ctx0" brushRef="#br1" timeOffset="88139.8131">17766 1311 93 0,'0'0'40'0,"-64"-55"1"16,64 55-2-16,0 0-35 16,-54-39-1-16,54 39 0 15,0 0 0-15,0 0 0 16,0 0-1-16,0 0 0 15,79-48 0-15,-33 37 0 16,6-12-1-16,4 12-1 16,-1 1 0-16,6-2-2 0,-2 1 1 15,0 0-4 1,0 0 0-16,-3-1-9 0,-2 0-27 15,-54 12-2-15,83-19 3 16,-83 19 1-16</inkml:trace>
  <inkml:trace contextRef="#ctx0" brushRef="#br1" timeOffset="89179.9171">22329 1289 94 0,'0'0'37'0,"42"-49"2"16,-42 49-2-16,0 0-34 0,0 0-1 16,0 0 0-16,0 0 1 15,33-21 1-15,-27 37-2 16,-7 9-1-16,-4 10 1 15,-3 9-2-15,-1 8 2 16,-3 4-2-16,-1 10 0 16,1-7-1-16,0-3 1 15,2-2 1-15,1-4-1 16,3-6 1-16,2-4-1 15,2-5 0-15,0-11-4 16,5 0-5-16,-3-24-27 16,0 13-4-16,0-13 2 15,8-15-2-15</inkml:trace>
  <inkml:trace contextRef="#ctx0" brushRef="#br1" timeOffset="89540.9532">22045 1289 108 0,'-33'-9'40'0,"4"4"1"15,11 4-2-15,18 1-37 16,0 0 0-16,0 0 1 15,71-14 0-15,-71 14 1 16,94-12-2-16,-42 4 1 16,5 0-2-16,4-2 0 0,2 2 0 15,-3-2-1-15,6 0 0 16,-7 0 1-16,5 0-1 15,-11 0 0-15,3-2 0 16,-7 5-1-16,-49 7 0 16,75-13-1-16,-75 13 0 15,0 0-2-15,46-3-1 16,-46 3-4-16,0 0-24 15,0 0-9-15,0 0 3 16,0 0-2-16</inkml:trace>
  <inkml:trace contextRef="#ctx0" brushRef="#br1" timeOffset="99198.9189">2193 670 59 0,'0'0'35'15,"0"0"-1"-15,0 0-1 16,0 0-23-16,0 0-3 15,0 0-1-15,0 0-2 16,0 0-2-16,0 0 0 16,0 0 0-16,42 80 0 15,-42-80 1-15,11 79-1 0,-9-5-1 16,12 40-1-16,-1 11 3 15,-2 5-2-15,-13-21 0 16,1-1 0-16,-3-17-1 16,3-24-1-16,2-28-1 15,12-16-6-15,-13-23-27 16,28-2-1-16,-10-16-1 15,8-7 0-15</inkml:trace>
  <inkml:trace contextRef="#ctx0" brushRef="#br1" timeOffset="99797.9788">2845 756 64 0,'44'-46'34'0,"-44"46"-1"15,0 0 0-15,0 0-30 16,48-33-2-16,-48 33 2 15,0 0 0-15,0 0 0 16,0 0 0-16,-34 62 0 16,34-62-1-16,-49 57 0 15,49-57 2-15,-61 64-1 16,61-64 1-16,-66 71-1 0,66-71 2 15,-66 65-1-15,66-65-1 16,-62 60 0-16,62-60-1 16,-55 50-1-16,55-50 0 15,-43 39-1-15,43-39-1 16,0 0 0-16,0 0-1 15,0 0 3-15,0 0-1 16,0 0 1-16,0 0 0 16,0 0 1-16,0 0 0 15,0 0 0-15,75 54 2 16,-39-31-4-16,28 10 2 15,-3 5-2-15,4 10 0 16,-20-16 0-16,9 16 0 16,-12-5-1-16,-9-2 1 0,-13-8 0 15,-2-6 1-15,-5-4-1 16,-4-2 1-16,-2-8-1 15,-3 0 0-15,-4-13 0 16,5 12-1-16,-5-12-5 16,0 0-33-16,-3-11-1 15,3 11-1-15,-7-17 0 16</inkml:trace>
  <inkml:trace contextRef="#ctx0" brushRef="#br1" timeOffset="108986.8976">18641 1253 39 0,'0'0'28'0,"0"0"4"15,0 0 0-15,18-51-25 16,-18 51 0-16,0 0 1 15,0 0 0-15,0 0 3 16,0 0-3-16,0 0-1 16,0-33-3-16,5 52-1 15,-5 11 0-15,-4 14-2 16,-7 11-1-16,-5 9 1 15,-6 5-2-15,2 2 1 16,4-12 0-16,5-7 0 0,2-8-1 16,4-10 2-16,4-9-1 15,4-8 1-15,-3-17 1 16,15-2-1-16,-3-13 1 15,-1-9-1-15,-1-8 1 16,4-10 0-16,-2-6 0 16,2-13-1-16,-14 61 1 15,17-68-1-15,-17 68 1 16,20-77-2-16,-20 77 0 15,30-78 0-15,-30 78 0 16,36-79-1-16,-36 79 0 16,44-73 0-16,-44 73 0 15,50-92 0-15,-50 92 1 16,49-59-1-16,-49 59 1 0,50-38 2 15,-50 38-1-15,48-5 1 16,-48 5-2-16,22 30 2 16,11 26-2-16,-5 19 2 15,-14 9-2-15,-6 2 0 16,-3-3-2-16,-1-5 2 15,-5-8-2-15,1-20 2 16,-1-11-3-16,-2-9 0 16,3-5-4-16,0-25-11 15,-6 13-21-15,6-13 1 16,0 0-1-16,-20-21 1 15</inkml:trace>
  <inkml:trace contextRef="#ctx0" brushRef="#br1" timeOffset="109159.9149">18765 1375 81 0,'-27'-6'39'0,"3"1"-2"16,24 5 2-16,-13 1-35 16,33-4 0-16,19-8-2 15,-39 11-4-15,68-17-32 16,-68 17-3-16,85-24 1 15,-85 24-3-15</inkml:trace>
  <inkml:trace contextRef="#ctx0" brushRef="#br1" timeOffset="114279.4268">23454 1185 66 0,'32'-47'36'15,"-32"47"-1"-15,0 0 2 16,0 0-25-16,0 0-8 15,0 0 1-15,0 0 0 16,0 0 0-16,0 0-2 16,0 0 1-16,0 0-2 15,18-48 0-15,-33 87 1 0,-11 11-2 16,1 15 1-16,-14-5-2 15,2 7 2-15,-3-1-2 16,2 1 0-16,13-19 1 16,2-6-1-16,9-11-1 15,4-7 1-15,5-9 0 16,6-3 0-16,-1-12 0 15,14-3 1-15,1-12-1 16,4-8 1-16,3-7 0 16,6-11 0-16,1-11 0 15,-29 52 0-15,34-64 0 16,-34 64 0-16,43-71-1 15,-43 71-1-15,45-80 1 16,-45 80-2-16,55-80 2 16,-55 80-1-16,54-78 1 0,-54 78-1 15,63-98 2-15,-63 98 0 16,50-65 0-16,-50 65 0 15,53-40 0-15,-53 40 1 16,0 0-1-16,57 3 1 16,-40 16 0-16,0 40-1 15,-14 19-1-15,-8 17 1 16,-8 0-1-16,4-8 0 15,-9-4-2-15,7-4 1 16,3-27-3-16,2-10 0 16,5-5-5-16,-12-15-29 15,13-5-1-15,0-17-2 16,-10 4 1-16</inkml:trace>
  <inkml:trace contextRef="#ctx0" brushRef="#br1" timeOffset="114470.4459">23459 1334 99 0,'-24'-11'38'16,"24"11"1"-16,-14-8-1 16,30 1-35-16,9 0-3 15,-25 7-2-15,0 0-12 16,72-14-23-16,-72 14 1 15,84-13-2-15,-12 10-2 16</inkml:trace>
  <inkml:trace contextRef="#ctx0" brushRef="#br1" timeOffset="128509.8497">11357 4289 69 0,'-11'-9'37'16,"-5"-7"-2"-16,2 5 1 15,-7-6-31-15,6 4 0 16,-6-1 0-16,3 7-1 15,-6 1 0-15,-5 9-2 16,-7 8 0-16,-4 10 0 16,-6 10-1-16,-6 11-1 15,-6 9 1-15,-1 12-1 16,-3 7 0-16,6 10 0 15,2 3 0-15,5 2 0 16,10-2 0-16,14-5 0 16,14-6 1-16,21-11-1 15,17-15 2-15,20-17-1 16,15-16-1-16,14-14 2 0,7-14-2 15,6-10 1-15,-2-8-2 16,-7-3 1-16,-9-2-1 16,-13 5 2-16,-13 0 0 15,-13 8-2-15,-10 3 2 16,-9 8-1-16,-13 14 1 15,0 0 0-15,0 0-1 16,-8 16 1-16,1 9-1 16,0 3 0-16,1 6 0 15,4 0 0-15,4 4-1 16,1-12-8-16,16 7-28 15,-7-17-3-15,13-2 1 16,-5-16-2-16</inkml:trace>
  <inkml:trace contextRef="#ctx0" brushRef="#br1" timeOffset="134092.4079">4219 4389 46 0,'-11'-6'32'16,"0"-3"1"-16,-2-1-1 15,13 10-24-15,-26-24-1 16,17 14 0-16,-6-11 0 16,6 10-2-16,-10-7 0 15,4 8 0-15,-8 0-1 16,0 7-1-16,-11 8-1 15,-3 12 1-15,-8 12-1 16,-4 13 0-16,-5 12 0 16,-3 10-1-16,-2 14 1 15,5 4 0-15,5 1 0 16,12-2 0-16,11-4-1 15,14-7 1-15,22-12-2 0,18-15 1 16,26-21-4-16,25-19-3 16,31-15-31-16,6-29-3 15,22-15 0-15,3-24-2 16</inkml:trace>
  <inkml:trace contextRef="#ctx0" brushRef="#br1" timeOffset="141445.1431">7535 4237 69 0,'6'-14'32'15,"-6"14"1"-15,9-26-8 16,-9 26-19-16,5-11 1 15,-5 11-2-15,0 0 0 16,0 0-1-16,2 14-2 16,-3 10 1-16,-5 8-1 15,-2 11-2-15,-6 11 1 16,-4 15-1-16,-10 9 1 0,-5 6 0 15,-6 0 0-15,-2 2 0 16,-3-8 0-16,3-6 2 16,1-9-2-16,9-14 0 15,6-12 2-15,10-8-3 16,12-11 1-16,9-7 0 15,14-11-1-15,16-6 1 16,11-8 0-16,11-1 0 16,10-4-1-16,8-2 1 15,4 0 0-15,2 1 0 16,1 4-1-16,-7 4 0 15,-3 2 0-15,-4 5 1 16,-8 0-1-16,-6 0 0 16,-8 3 0-16,-5 1 0 15,-10-1 0-15,-6-2 0 0,-9 1 1 16,-17 3-2-16,15-8-2 15,-19-3-2-15,4 11-30 16,-14-12-3-16,14 12 0 16,-20-26-3-16</inkml:trace>
  <inkml:trace contextRef="#ctx0" brushRef="#br1" timeOffset="152269.2254">12565 4028 59 0,'0'0'34'0,"0"0"0"15,-1-12-2-15,1 25-25 16,-7-3 1-16,7 18 0 16,-13 1-1-16,11 14 0 15,-5 0-3-15,3 8-1 16,0 0 1-16,7-1-2 15,3-8 1-15,11-6-2 16,8-12 1-16,9-10-2 0,14-14 1 16,12-10 1-16,10-12-1 15,5-6 1-15,1-11-2 16,1-4 2-16,-4-3-2 15,-7 0 1-15,-8-1-1 16,-15-2 0-16,-11 3-1 16,-11 0-1-16,-8 4 0 15,-11 2-2-15,-2 10 0 16,-13 0-5-16,13 30-28 15,-29-14 0-15,11 23 0 16,-9 5-2-16</inkml:trace>
  <inkml:trace contextRef="#ctx0" brushRef="#br1" timeOffset="152627.2612">12892 4485 97 0,'0'0'39'0,"8"13"1"16,-19 0-7-16,2 19-28 16,-3 9-2-16,0 6 0 0,-8 6 0 15,3 2 0-15,0-2-2 16,5-4 0-16,5-6-1 15,2-8 0-15,9-6-2 16,1-9-3-16,12 4-21 16,-17-24-14-16,28 14 1 15,-28-14-3-15,24-8 1 16</inkml:trace>
  <inkml:trace contextRef="#ctx0" brushRef="#br1" timeOffset="178281.8264">14973 1293 58 0,'0'0'34'16,"0"0"0"-16,-4-55 0 16,4 55-20-16,0 0-11 15,0 0 1-15,0 0 1 0,0 0-1 16,-13-47 1-16,13 47-1 15,-15 13 0-15,10 18-1 16,2 9-1-16,-1 17 0 16,-4 6-2-16,2 11 2 15,-4 5-3-15,2 4 0 16,3-19 1-16,3-10-1 15,-2-8 1-15,4-11-1 16,3-7 2-16,-2-9-2 16,0-8 2-16,-1-11 1 15,0 0-1-15,0 0 0 16,0-26 1-16,0 0 0 15,-2-6 0-15,-1-11 0 16,3-15-1-16,2-11 0 0,-2 69 0 16,10-82 0-16,-3 35 0 15,3-3-1-15,5 1 0 16,5-3 0-16,1 5 0 15,6-3 0-15,-27 50 0 16,63-87-1-16,-63 87 1 16,67-93-1-16,-67 93 1 15,72-47 0-15,-72 47 1 16,64-15-1-16,-35 29 1 15,13 34 0-15,-32 19 0 16,-22 15 1-16,-32-8-1 16,-10-4-1-16,-15-17 0 15,3-14-1-15,9-22-9 16,2-22-28-16,27-10-3 0,28 15 0 15,0 0 0-15</inkml:trace>
  <inkml:trace contextRef="#ctx0" brushRef="#br1" timeOffset="179492.9475">20040 1227 85 0,'0'0'36'0,"0"0"-1"16,0 0-8-16,0 0-25 16,0 0-1-16,9-42 2 15,-3 69 0-15,-4 17 0 16,-8 10-1-16,0 13 1 15,-6 10-1-15,1 8-1 16,-2-4 2-16,0-9-2 0,0-12 1 16,2-8-2-16,4-13 1 15,0-6-1-15,5-13 2 16,-1-9-1-16,3-11 0 15,4-14 0-15,-3-10 0 16,3-15 1-16,3-6-1 16,5-16 1-16,-3-12-2 15,-9 73 1-15,11-91 1 16,0 42-1-16,2-2-1 15,1-1-2-15,2-2 2 16,6 5-2-16,1 3 2 16,-23 46-1-16,54-84-1 15,-54 84 0-15,68-93 2 0,-68 93 1 16,65-60 0-16,-65 60 0 15,69-26 1-15,-69 26-1 16,50 6 1-16,-5 36 1 16,-23 11-2-16,-16 16 2 15,-29 1-3-15,-21-9 1 16,-13-8-2-16,-9-11 2 15,2-20-2-15,5-11-1 16,11-4-3-16,-2-19-33 16,35-5-3-16,7-7 1 15,8 24-3-15</inkml:trace>
  <inkml:trace contextRef="#ctx0" brushRef="#br1" timeOffset="194012.3993">12744 1349 87 0,'0'0'36'0,"39"-48"1"16,-39 48 0-16,0 0-33 16,0 0-2-16,0 0 0 15,38-50 2-15,-38 50-2 16,0 0 0-16,0 0 1 15,0 0-1-15,24-15-1 16,-20 36 2-16,-7 9-3 0,1 16 2 16,-10 6-2-16,1 11 2 15,-8 7-3-15,3 4 2 16,-4-12-2-16,7-7 0 15,1-8-1-15,4-13-2 16,7-4 0-16,0-18-6 16,14-1-28-16,-13-11-1 15,20-13 2-15,-13-10-2 16</inkml:trace>
  <inkml:trace contextRef="#ctx0" brushRef="#br1" timeOffset="194288.4269">12655 1211 93 0,'0'0'37'0,"0"0"3"16,0 0-2-16,-48-56-34 15,48 56-1-15,0 0 2 16,0 0-2-16,60-23 1 16,-60 23-3-16,75-11 0 15,-29 5 0-15,2-3-2 16,3 3-4-16,1 0-3 15,-4 1-30-15,0 3-3 16,-48 2 3-16,89 6-1 16</inkml:trace>
  <inkml:trace contextRef="#ctx0" brushRef="#br1" timeOffset="194575.4556">12529 1807 77 0,'-13'15'38'16,"13"-15"-1"-16,5 12 2 16,11-14-29-16,22-1-4 15,11-6 0-15,16 1-1 16,3-6-1-16,9 1 0 15,-3-2-2-15,-2 0 0 16,-11 2-2-16,-10 2 0 0,-12 3-1 16,-14-3-4-16,-3 8-5 15,-19-6-28-15,8 6-2 16,-11 3 1-16,4-10-2 15</inkml:trace>
  <inkml:trace contextRef="#ctx0" brushRef="#br2" timeOffset="205012.4992">15675 6594 58 0,'0'0'31'16,"0"0"1"-16,-14 7 1 15,-1 10-27-15,1 15 0 16,-6 6 0-16,2 14 1 16,-5 3-3-16,4 11 0 15,0 0-1-15,3 1 0 16,0-10-1-16,6-1 0 15,5-17 0-15,5-8-1 0,2-16 1 16,-2-15-1-16,17-10 0 16,-3-13 0-16,2-14 0 15,-1-7 0-15,1-8 1 16,-2-7-2-16,-1-4 1 15,0 1 0-15,-5 3-1 16,0 7-1-16,-2 10 1 16,-2 7-1-16,1 9 1 15,0 10 0-15,-5 16 0 16,11-6 1-16,-2 17 0 15,4 5 0-15,1 5 0 16,5 5 1-16,5 0-1 16,5 1 0-16,5-4-1 0,6-5 2 15,6-11-1 1,3-10 1-16,4-12-1 0,3-11 0 15,-2-12 0-15,4-4-1 16,-7-3 1-16,-3-2-2 16,-10 5 2-16,-6 8-3 15,-7 11 2-15,-10 12 0 16,-15 11 0-16,4 34 2 15,-17 6-2-15,-5 14 1 16,-4 10-1-16,1 6 2 16,4 4-4-16,1-7 1 15,16-5-7-15,6-18-4 16,24-4-24-16,1-20-2 15,22-6 0-15,5-21 0 0</inkml:trace>
  <inkml:trace contextRef="#ctx0" brushRef="#br2" timeOffset="205743.5723">16992 6746 93 0,'0'0'35'0,"-29"-12"2"16,6 17 1-16,-14-2-31 15,5 9-1-15,-8 1-2 16,2 6 0-16,-4 8-1 15,4 7 0-15,0 6-1 16,8 1 0-16,2 3-1 16,9-3 0-16,13-3 0 15,6-4 0-15,9-10-1 16,12-11 0-16,6-12 0 0,7-13 1 15,4-13-1-15,5-10 0 16,-2-6 1-16,-3-6-1 16,-2-3 0-16,-8 2 1 15,-5 4-1-15,-6 6 0 16,-5 10 0-16,-8 10 0 15,-4 18 0-15,0 0 0 16,0 0 0-16,-14 25 0 16,6-2-1-16,1 9 1 15,2 3 0-15,2 1 0 16,4-1 0-16,4-2 0 15,6-8-1-15,6-8 1 16,5-7 0-16,5-13 0 16,5-9 0-16,4-10 0 0,4-9 0 15,1-5 0-15,-2 0 0 16,-6 3 0-16,-4 4 0 15,-3 8 0-15,-9 11 0 16,-17 10 1-16,7 15-1 16,-16 14 0-16,-6 7-1 15,-2 8 2-15,-3 5-1 16,-1-2 0-16,4 1-1 15,1-11 1-15,7-3 0 16,5-15 0-16,4-19 1 16,12 3-1-16,0-22 0 15,6-10 0-15,2-6 1 16,-1-8-1-16,0-4 1 15,-1-1 0-15,-4 3-1 0,-3 7 1 16,-2 10-1-16,-3 5 1 16,-3 11-1-16,-3 12 0 15,11 1 0-15,-1 7-1 16,6 3-2-16,6-5 0 15,10 3-4-15,3-21-9 16,19 6-22-16,-2-18 0 16,14 0 0-16,-9-18-3 15</inkml:trace>
  <inkml:trace contextRef="#ctx0" brushRef="#br2" timeOffset="205930.591">17965 6350 96 0,'-11'0'37'15,"-11"7"1"-15,3 19 0 16,-9 7-31-16,9 17-1 0,4 9-2 15,3 10-1-15,6 9-2 16,4 7 2-16,5-3-4 16,3-3-2-16,9-2-6 15,-5-19-27-15,14-8-2 16,-2-20 0-16,9-12-2 15</inkml:trace>
  <inkml:trace contextRef="#ctx0" brushRef="#br2" timeOffset="206331.6311">18116 6715 109 0,'-19'-6'38'16,"-10"4"1"-16,2 16-1 16,-1 1-34-16,-2 5-1 15,1 0 0-15,3 2-1 16,7 1 0-16,5-1 0 15,6-3-1-15,6 2 1 16,8-4-2-16,7-4 1 16,7-3-1-16,5 0 0 15,6-8 0-15,7-3-1 16,2-4 1-16,2-2-1 15,-2-2 0-15,0-2-1 16,-4 0 0-16,-3-5-1 16,-4 6 1-16,-7-3-1 15,-7 6 1-15,-2 1 0 16,-13 6 1-16,15 0 0 0,-14 11 0 15,-1 7 1-15,-1 9 0 16,-4 4 0-16,1 5 0 16,-1-2-1-16,5 3-4 15,0-12-3-15,12-2-27 16,-12-23-1-16,25 4 0 15,-7-24-1-15</inkml:trace>
  <inkml:trace contextRef="#ctx0" brushRef="#br2" timeOffset="207230.721">18530 6632 112 0,'0'0'38'0,"-19"-15"2"16,19 15-2-16,-13 8-33 0,13-8-2 15,4 18 0-15,4-3-1 16,1 3 0-16,2 2-1 15,-1 8 1-15,0 5-1 16,-3 5 0-16,-3 5 0 16,-9 2 0-16,1 1 0 15,-7 0-1-15,1-5 1 16,-3-7-1-16,1-6 0 15,4-11 0-15,8-17 0 16,0 0 0-16,19-24 0 16,0-5 0-16,2-6 0 15,6-7 0-15,3-2 0 16,-1 0 0-16,-3 6 0 15,-3 7 0-15,-2 10 0 0,-8 9 0 16,-1 9 0-16,-12 3 0 16,17 20 0-16,-10-2 0 15,0 7 0-15,5 2-1 16,4 0-1-16,7 1 0 15,4-3-1-15,8-2-1 16,-1-8-1-16,7 0 1 16,-2-14-1-16,5-2 1 15,-7-12 0-15,-2-3 1 16,-8-9 1-16,-7-4 3 15,-7-3 0-15,-6 1 2 16,-7 2 0-16,-10 1 1 16,1 10 0-16,-14 3 1 0,-2 13 0 15,-7 9-1-15,1 11-1 16,-4 7 0-16,5 10-1 15,2 3 0-15,9 3 0 16,10-2-2-16,13-5 0 16,9-9 0-16,12-6 0 15,8-17 0-15,6-8 0 16,2-10 0-16,4-12 0 15,-3-5 0-15,-2-7 0 16,-9-3 0-16,-1 3 0 16,-9 3 0-16,-2 6 0 15,-5 7 0-15,-14 24 0 16,0 0 0-16,5 25 0 15,-11 18-2-15,-7 21 1 0,2 19 0 16,-6 11-1-16,0 14 1 16,-4 6-1-16,-1 2 1 15,-2-5 0-15,-1-9 1 16,-1-13 0-16,-2-15 0 15,2-15 1-15,-4-16 0 16,3-18-1-16,-1-18 1 16,5-14-1-16,3-22 1 15,5-19-2-15,7-20 0 16,6-12-1-16,9-5 1 15,5-6-1-15,13 6-2 16,-1-9-8-16,28 21-26 16,-2 4 0-16,22 19-1 15,7 0 0-15</inkml:trace>
  <inkml:trace contextRef="#ctx0" brushRef="#br2" timeOffset="208088.8068">20251 6659 74 0,'13'-27'36'16,"2"4"-2"-16,-7 0 3 16,3 8-25-16,-11-2-5 15,0 17-3-15,0 0 2 16,0 0-1-16,-10 19 0 15,2 9 0-15,-3 9-2 16,2 6 1-16,0 8-2 16,0 7 1-16,4 1-2 15,4-3 1-15,3-4-2 16,2-8 1-16,1-11-1 15,4-7 0-15,-2-15 1 0,-7-11-1 16,11-20 0-16,-7-6 0 16,-3-12 1-16,-2-8-1 15,-1-12 1-15,0-10-2 16,2-5 1-16,4-2-2 15,0 4 2-15,4 2-1 16,5 8 1-16,6 5-2 16,4 13 2-16,3 10-1 15,6 12 1-15,1 10 0 16,0 10 0-16,0 5 0 15,0 8 0-15,-8 6 0 16,-4 8 0-16,-8 6 0 16,-9 5-1-16,-9 7 3 15,-12 1-2-15,-6 4 2 16,-5 1-2-16,0-2 2 0,0-5-3 15,3-6 3-15,7-8-2 16,7-9-1-16,15-7 1 16,7-9 0-16,15-8-1 15,4-2 1-15,4 1 0 16,-1 1 0-16,1 4 1 15,-6 6-1-15,-10 10 0 16,-9 8 0-16,-13 11 0 16,-10 4 1-16,-10 6-2 15,-7 2 2-15,-4-3-1 16,1-1 0-16,2-9-2 15,6-10-1-15,14-7-4 16,1-26-22-16,26-1-10 16,0-21 1-16,21-5 1 0,-1-19-2 15</inkml:trace>
  <inkml:trace contextRef="#ctx0" brushRef="#br2" timeOffset="208301.8281">20870 6307 102 0,'-10'18'35'0,"0"21"3"15,-10 2-5-15,5 23-28 16,-2 10-3-16,2 10 2 16,1 3-2-16,6 3 1 15,4-5-3-15,6-8 0 16,9-5-6-16,-2-24-21 0,20-6-10 15,-1-22 0-15,11-7-1 16,1-22 1-16</inkml:trace>
  <inkml:trace contextRef="#ctx0" brushRef="#br2" timeOffset="208628.8608">21166 6799 113 0,'-5'-23'38'0,"-14"4"2"16,5 18-3-16,-7 6-31 15,4 13-2-15,-4 9-1 16,5 12-1-16,3 4 0 15,2 6-1-15,8 1 1 16,3-3-1-16,5-4 0 16,6-7 0-16,7-10 0 0,5-12-1 15,4-13 1-15,5-10-1 16,-2-14 2-16,0-8-2 15,-1-11 0-15,-7-6 0 16,-5-4 0-16,-10-2 0 16,-8 3-2-16,-9 7 0 15,-7 10 0-15,-6 7-2 16,0 13 1-16,-1 7-3 15,11 16-3-15,-2-5-21 16,23 17-9-16,4-7 2 16,18 7-2-16,6-7 2 15</inkml:trace>
  <inkml:trace contextRef="#ctx0" brushRef="#br2" timeOffset="208852.8832">21649 6836 111 0,'0'0'39'0,"4"-12"1"15,-4 12 0-15,-37-5-31 16,16 5-4-16,-11 4-1 15,3 11 0-15,-3 7-1 16,4 7-3-16,4 5 0 16,2 3 0-16,8 3 0 15,8-2 0-15,14-4 0 16,7-11 0-16,14-8 0 15,5-18-9-15,24-4-30 16,-8-21-1-16,16-4 0 16,-5-18 0-16</inkml:trace>
  <inkml:trace contextRef="#ctx0" brushRef="#br2" timeOffset="209053.9033">22077 6333 117 0,'-27'21'40'0,"13"17"0"16,-8 5 0-16,3 14-36 15,4 8-1-15,7 7 0 16,1 5-1-16,3-1-1 16,7-1-3-16,2-11-1 15,15 1-28-15,-9-24-8 16,15-4-3-16,-7-23 2 15</inkml:trace>
  <inkml:trace contextRef="#ctx0" brushRef="#br2" timeOffset="209318.9298">22187 6672 124 0,'-35'7'41'0,"-11"7"2"16,6 14-2-16,-8-1-35 15,15 2-6-15,8 0 0 16,12-1 0-16,14-7 0 15,12-1 0-15,15-4 0 16,6-3 0-16,13-5 0 16,0 5 0-16,3-4 0 15,-1 1 0-15,-4 4 0 16,-2-6 0-16,1 5 0 0,-10-15-17 15,7 11-23-15,-7-14-2 16,8 2-1-16,-5-12 0 16</inkml:trace>
  <inkml:trace contextRef="#ctx0" brushRef="#br2" timeOffset="209455.9435">22725 6960 122 0,'-18'19'42'15,"-9"-12"-1"-15,9 1-5 16,6 7-66-16,-3-21-10 15,15 6-3-15,0 0 0 16</inkml:trace>
  <inkml:trace contextRef="#ctx0" brushRef="#br3" timeOffset="213767.3746">15718 7417 42 0,'0'0'31'16,"0"0"3"-16,0 0-2 15,0 0-18-15,0 0-5 16,0 0 0-16,0 0-4 15,-10-8-2-15,10 8-2 16,0 0 0-16,0 0-1 16,0 0 1-16,19-3-1 15,-7 1 1-15,4 1-1 16,8 1 0-16,4 0 1 0,6 0-1 15,3 3 1-15,6-1-1 16,3 1 0-16,4 0 1 16,7-1-1-16,3-2 1 15,6-1-1-15,7-4 1 16,6 2-1-16,8-3 1 15,3-1 0-15,3-1-1 16,-1 2 1-16,1 2 0 16,-1 0-1-16,-3 3 1 15,-4 1-1-15,0 0 1 16,-3 1-1-16,0 0 0 15,1 0 0-15,0-2 1 16,1 0-1-16,-2 0 0 16,1-3 1-16,-2 1-1 15,0-2 1-15,3 2-1 0,-3 1 0 16,-2-2 0-16,-2 4 0 15,2 1 1-15,-4 0-1 16,-2 3 0-16,-1-3 1 16,-1 3 0-16,3-2-1 15,5 0 1-15,1-1-1 16,0-2 0-16,6-1 0 15,0 0 0-15,1-2 0 16,1 1 0-16,0 1 0 16,-1-1 0-16,-2 3 0 15,-2 0 0-15,-4 3 0 16,-4 1 1-16,1-1 0 15,-7 4-1-15,0 1 1 16,-6-3 0-16,2 2-1 0,-3-1 0 16,4-3 0-16,3 2 0 15,-1-2 0-15,-1 1 0 16,4-3 0-16,-2 0 1 15,0 0-1-15,0-2 1 16,1 0 0-16,-3 0-1 16,4-2 1-16,0 1-1 15,0 0 0-15,0-1 1 16,-2 0-1-16,0 0 1 15,-2 0 0-15,-4 0-1 16,-2-1 1-16,-6 2 0 16,2-1 0-16,-2-1-1 15,4-1 1-15,-1 1-1 16,1-1 1-16,3-1-1 0,0 1 0 15,-3 0 1-15,-3 0-1 16,1 2 0-16,-7 1 0 16,-6-2 1-16,-6 4-1 15,-4-1 0-15,-1 1 0 16,-4 0 1-16,-2 0-1 15,-3 0 0-15,-2 0 0 16,-2-1 0-16,-1 0 0 16,-6 1 0-16,-3 0 0 15,-10 0 0-15,11 0 1 16,-11 0-2-16,0 0-1 15,0 0-11-15,-5 12-22 16,5-12-3-16,-14 11 1 16,3-4-3-16</inkml:trace>
  <inkml:trace contextRef="#ctx0" brushRef="#br4" timeOffset="228350.8328">13740 7972 77 0,'12'-5'38'0,"-12"5"-2"15,11 10 2-15,-16 15-34 16,-1 14-2-16,-6 10 0 16,1 13 0-16,-3 13 0 0,1 8-1 15,-2 3-1-15,6 2 0 16,1-8 1-16,6-10-4 15,12-4-27-15,-6-23-7 16,10-13 1-16,-14-30-3 16</inkml:trace>
  <inkml:trace contextRef="#ctx0" brushRef="#br4" timeOffset="228749.8727">13458 8063 83 0,'7'-16'40'0,"-2"-3"0"16,13 9 1-16,-3-4-35 15,18 2-2-15,8-4 0 16,13 4-2-16,6-6-3 0,7 3-1 15,7 5-5-15,-7-5-27 16,12 13-4-16,-16 2-2 16,-1 11 0-16</inkml:trace>
  <inkml:trace contextRef="#ctx0" brushRef="#br4" timeOffset="229004.8982">14151 8388 76 0,'0'0'38'0,"11"23"-1"0,-14-3 0 15,3 8-31-15,-9 8-3 16,3 9 0-16,-7 0-1 15,4 2 0-15,0-3 0 16,2-9-4-16,10-6-4 16,-3-29-31-16,17 7 1 15,3-29-2-15,14-12 0 16</inkml:trace>
  <inkml:trace contextRef="#ctx0" brushRef="#br4" timeOffset="229155.9133">14331 7971 76 0,'-22'-11'37'15,"-1"10"-4"-15,23 1 0 16,-10 12-46-16,20-8-20 16,18-2 0-16,9-3-3 15,15-2 2-15</inkml:trace>
  <inkml:trace contextRef="#ctx0" brushRef="#br4" timeOffset="229349.9327">14952 7894 80 0,'-8'28'37'0,"-6"16"0"15,-8 0-1-15,2 18-31 16,-5 6 0-16,1 12-1 16,-2 0 0-16,2 5-2 0,3-8-1 15,4-6-2-15,5-3-4 16,-6-16-30-16,17-8-2 15,-3-21-2-15,13-10 0 16</inkml:trace>
  <inkml:trace contextRef="#ctx0" brushRef="#br4" timeOffset="229515.9493">14722 8383 94 0,'-18'-7'39'0,"5"-1"0"15,13 8-1-15,0 0-36 16,30-24-5-16,17 14-23 0,3-17-11 16,18 1-1-1,3-10-1-15,14-3 1 0</inkml:trace>
  <inkml:trace contextRef="#ctx0" brushRef="#br4" timeOffset="229694.9672">15386 7897 94 0,'-36'30'39'0,"2"15"-1"15,-9 5 0-15,10 13-34 16,-3 8-1-16,3 11-2 16,8 5-1-16,2-1-2 15,9 5-10-15,0-17-26 16,12 0 1-16,4-19-2 0,9-10 0 15</inkml:trace>
  <inkml:trace contextRef="#ctx0" brushRef="#br4" timeOffset="230034.0011">15386 8525 93 0,'0'0'38'16,"20"20"2"-16,1-24-3 15,9 0-33-15,-1-9 0 16,4-3-1-16,-4-4-1 16,-5-2-1-16,-9-1 0 15,-6 3 0-15,-13-1 0 0,-9 5-1 16,-9 9 0-16,-8 4 1 15,-6 12 0-15,-5 8 0 16,-1 13 1-16,3 6-1 16,5 6 1-16,8 3 0 15,10 0-2-15,15-8-2 16,20 0-11-16,8-29-7 15,35 4-19-15,7-24-1 16,28-5-2-16,11-21 0 16</inkml:trace>
  <inkml:trace contextRef="#ctx0" brushRef="#br4" timeOffset="230712.0689">16561 8017 86 0,'7'-34'37'0,"4"15"0"15,-11 19 0-15,0 0-29 16,-16 17-2-16,9 20-1 16,-5 7-1-16,2 16-2 15,-2 11 1-15,6 10-1 16,-2 2 1-16,6 1-1 15,-1-8-1-15,6-6 1 16,0-11-2-16,2-14 1 16,1-15-1-16,-1-15 1 15,-5-15-1-15,13-19 0 16,-7-12 0-16,-1-12-1 15,3-11 1-15,-1-12 0 16,1-7 0-16,3-6-1 16,7-4 0-16,1 3 1 15,5 6-1-15,3 9 1 0,1 10-1 16,2 13 2-16,3 13-2 15,-1 16 2-15,-3 17 0 16,-3 9-1-16,-4 14 1 16,-6 9-1-16,-4 3 1 15,-8 6-1-15,-7 2 0 16,-9 3 0-16,-9-2 0 15,-9-4 0-15,-7-7-2 16,-2-7-1-16,4 0-5 16,-3-22-9-16,26 8-10 15,-2-20-12-15,14 4-1 16,29-22-1-16,13 5 2 15</inkml:trace>
  <inkml:trace contextRef="#ctx0" brushRef="#br4" timeOffset="231091.1068">17115 8344 97 0,'-18'20'38'16,"-11"-4"2"-16,4 8-2 16,-11-1-33-16,7 5 0 15,-2 2-1-15,2 2 0 16,4-1-1-16,7 2 0 15,6-7-1-15,5-4 0 16,9-7 0-16,10-6-1 16,5-11 0-16,10-10-1 15,5-8 1-15,4-8-1 16,3-10 0-16,-2-5 0 0,0-1 0 15,-6 3 0-15,-5 3 0 16,-7 8 0-16,-9 9 0 16,-10 21-1-16,0 0 1 15,-13 12 0-15,1 15 0 16,-5 7-1-16,6 8 0 15,-2 3-1-15,12 4-2 16,3-5 0-16,16-3-2 16,7-15-5-16,25 4-9 15,-7-24-18-15,18 0 0 16,1-17-2-16,2-4 3 15</inkml:trace>
  <inkml:trace contextRef="#ctx0" brushRef="#br4" timeOffset="231558.1535">17653 8419 85 0,'-15'-33'38'0,"-4"12"1"16,-15 0 1-16,2 18-22 15,-12 4-11-15,1 13-3 16,-1 8 1-16,6 10-2 16,1 5 0-16,12 4 0 15,12-1-2-15,13-2 1 16,17-8-1-16,13-9 0 15,11-9-1-15,7-11 1 16,7-11-1-16,3-9 0 16,-4-10 0-16,-5-5 0 15,-6-4 0-15,-10-4 0 16,-5 2 0-16,-9 3 0 0,-7 4 0 15,-7 6-1-15,-4 17 1 16,-1 10 0-16,-16 23 0 16,2 15 0-16,-6 16 0 15,-2 19 1-15,-4 12 0 16,-1 13-1-16,-3 8 1 15,0 3 1-15,1-3-2 16,-1-10 0-16,-2-4 0 16,2-17 0-16,-5-14 0 15,3-16 0-15,-3-17 0 16,2-21 0-16,3-18 0 15,2-20-3-15,10-18 0 16,5-19-3-16,25-7-8 16,-4-26-2-16,31 9-8 15,-8-20-8-15,23 15-9 0,2 2-1 16,11 12 2-16</inkml:trace>
  <inkml:trace contextRef="#ctx0" brushRef="#br4" timeOffset="231912.1889">17958 8514 106 0,'2'14'41'16,"-2"-14"1"-16,18 4-1 15,6-14-36-15,10-4-2 16,4-7 0-16,3-3-1 15,-2-4 0-15,-4-2-2 0,-5-1 1 16,-10 1-1-16,-13 3 1 16,-10 3-1-16,-14 9 1 15,-10 11 0-15,-12 11-1 16,-5 12 2-16,-6 16-2 15,0 10 2-15,5 9-2 16,6 4 2-16,16 1-2 16,10-6 0-16,21-6 0 15,22-15-4-15,22-6-4 16,11-22-6-16,27 5-4 15,-6-27-6-15,20 13-9 16,-13-15-9-16,-5 5-1 16,-25 1 2-16</inkml:trace>
  <inkml:trace contextRef="#ctx0" brushRef="#br4" timeOffset="232760.2737">13868 9487 91 0,'0'0'38'0,"-16"-9"-1"15,7 23 2-15,-10 13-34 16,1 10-2-16,-6 10 0 15,2 17 0-15,-4 7-1 0,-2 9 1 16,2 1 0-16,4-6 0 16,3-7-2-16,7-10 1 15,2-13-1-15,10-17 0 16,0-28 0-16,17 0 0 15,0-28-1-15,7-14 1 16,1-14 0-16,3-8-1 16,-3-9 1-16,3-5-1 15,-5 2 0-15,-3 6-1 16,-4 12 1-16,-5 10-1 15,-2 17 1-15,-6 15-1 16,-3 16 1-16,5 16 0 16,-5 18 1-16,2 14 1 15,2 11-2-15,3 9 2 0,6 7-2 16,2-1 2-16,4-3-2 15,5-7 0-15,3-11 0 16,0-12 1-16,2-15 0 16,-4-17 0-16,0-18 1 15,-3-17-1-15,-5-14 0 16,-3-13 0-16,-4-11 0 15,0-7 1-15,-6-4-4 16,0-1 0-16,-3 9 0 16,-1 3-3-16,1 17-1 15,-3 5-6-15,10 27-4 16,-9-7-3-16,16 34-8 15,-15-12-10-15,23 27-3 16,-8-4 1-16,8 7 1 0</inkml:trace>
  <inkml:trace contextRef="#ctx0" brushRef="#br4" timeOffset="233106.3083">14457 9975 104 0,'7'20'41'15,"-7"-20"0"-15,18 17-1 16,-6-21-35-16,12-11-1 15,7-9-2-15,5-6 0 16,5-6 0-16,-3-3-2 16,-4 0 1-16,-9 0-1 15,-10 7 1-15,-11 8-1 16,-14 7 0-16,-12 12 1 15,-11 15-1-15,-8 9 1 0,-11 16-1 16,0 9 0-16,4 7 1 16,2 7-1-16,12 0 0 15,14-4 1-15,17-6-2 16,20-11 0-16,23-10-3 15,13-20-3-15,28-3-6 16,-2-27-7-16,29 9-8 16,-13-21-12-16,8 0 0 15,-13-8-1-15,-3 8 4 16</inkml:trace>
  <inkml:trace contextRef="#ctx0" brushRef="#br4" timeOffset="233444.3421">15236 9863 107 0,'-47'7'41'15,"-1"15"0"-15,-10-6 0 0,8 16-33 16,3-3-4-16,6 3 0 15,11 2-2-15,9 0 0 16,10-3 0-16,14-4-1 16,8-9 1-16,12-7-2 15,9-12 0-15,11-9 0 16,5-12 0-16,0-6 0 15,2-8 0-15,-1-3 0 16,-9-2 0-16,-6 3 0 16,-9 7 0-16,-9 6 0 15,-11 10 0-15,-5 15 0 16,0 0 0-16,-19 26 0 15,6 5 0-15,2 6 0 0,2 5 0 16,7-1-2-16,7-1 0 16,8-14-3-16,16-6-3 15,1-30-6-15,28 1-20 16,-8-26-8-16,14-8 1 15,-6-18 0-15</inkml:trace>
  <inkml:trace contextRef="#ctx0" brushRef="#br4" timeOffset="233623.36">15776 9418 104 0,'-25'16'38'16,"0"28"3"-16,-7 12-3 16,4 24-31-16,0 6-4 15,5 9 0-15,7-1-2 0,4-5-2 16,9-1-6-16,-2-26-19 15,14 0-16-15,-4-22 2 16,4-13 0-16,-9-27-2 16</inkml:trace>
  <inkml:trace contextRef="#ctx0" brushRef="#br4" timeOffset="234090.4067">15540 9844 107 0,'-3'-11'40'0,"14"13"1"16,0-6-1-16,26 6-35 15,-1-1-2-15,12 1 0 16,1 0-1-16,5 0 0 0,-3 1 0 16,-2 3 0-16,-9 3 0 15,-7 2-1-15,-10 4 1 16,-11 2-1-16,-7 3 1 15,-7 3-2-15,-7 3 0 16,-4 1 0-16,-3-1 0 16,-1 3 0-16,2-1 0 15,3-4 0-15,2-3 0 16,7-5 0-16,3-16 0 15,13 9 0-15,5-18 0 16,3-7 0-16,7-11 0 16,1-4 0-16,3-7 0 15,-2 1 0-15,-1-1 0 16,-4 6 0-16,-6 5 0 0,-3 11 0 15,-5 11 0-15,-5 17 0 16,-6 10 0-16,-5 11 0 16,-1 11 0-16,-3 5 0 15,5 8 0-15,-1-5-6 16,7 2-5-16,-2-19-4 15,22 2-21-15,-9-26-9 16,15-6 4-16,-2-18 0 16</inkml:trace>
  <inkml:trace contextRef="#ctx0" brushRef="#br4" timeOffset="234437.4414">16397 9971 111 0,'-14'9'40'15,"14"11"2"-15,-3-8-2 16,14 4-36-16,3-5-1 15,8 0-1-15,5-9 0 16,7-4 0-16,3-9-1 16,5-3 0-16,-4-7-1 15,-4-3 1-15,-5-3-1 16,-6-2 1-16,-7 0-1 15,-10 3 1-15,-9 7 0 16,-8 8-1-16,-7 8 0 16,-7 10 0-16,-6 12 0 15,-2 10 0-15,-1 10 0 16,-2 6 0-16,6 4-1 15,6 1 1-15,9-4-1 0,9-7-3 16,20-5-5-16,4-29-12 16,27 2-19-16,6-19-2 15,18-9 1-15,6-17-1 16</inkml:trace>
  <inkml:trace contextRef="#ctx0" brushRef="#br4" timeOffset="234744.4721">17126 9817 86 0,'-44'30'41'15,"-18"1"0"-15,10 10 1 16,-2-8-11-16,13 5-27 16,11-7-2-16,17-6 0 15,18-9-1-15,18-9-2 0,14-11 0 16,11-8 0-16,4-4 0 15,2-4 1-15,-6 2-1 16,-11 5 1-16,-13 7 0 16,-24 6 2-16,5 19-1 15,-24 4 0-15,-12 9 1 16,-7 4-3-16,1 6 2 15,-1-2-4-15,13 1-2 16,8-16-7-16,24 6-15 16,6-25-17-16,26-9 3 15,5-19-1-15,25-6 1 16</inkml:trace>
  <inkml:trace contextRef="#ctx0" brushRef="#br4" timeOffset="235030.5007">17607 9751 116 0,'-44'13'42'0,"4"10"0"15,-4-1-1-15,17 7-37 16,6-8-2-16,18 0 0 16,12-6-2-16,12-2 0 15,11-5 1-15,4 2-1 16,-1 0 1-16,-5 7 0 15,-11 7 2-15,-12 7-3 16,-18 11 0-16,-15 8 0 16,-14 5 0-16,-7 1 0 15,-7-1 0-15,-2-5 0 0,8 0-13 16,-5-23-2-1,22 8-10-15,-10-29-16 0,19-3-4 16,-2-13 0-16,5-4 1 16</inkml:trace>
  <inkml:trace contextRef="#ctx0" brushRef="#br4" timeOffset="236456.6433">14146 10986 76 0,'13'-36'39'16,"-6"9"1"-16,-19-1 0 15,-2 15-33-15,-16 5-3 16,-6 16 0-16,-11 12-1 16,-6 18-1-16,-12 13 1 15,0 14-2-15,-2 10 1 16,8 7-1-16,6 1-1 15,14-1 1-15,17-8 0 16,22-11-1-16,25-10-2 16,18-19-1-16,29-9-3 15,8-23-5-15,29-4-2 0,-5-24-2 16,18 4 0-16,-14-22 2 15,-1 9 1-15,-22-13 2 16,-11 9 7-16,-18 4 7 16,-33-1 5-16,-10 19 1 15,-34-1 2-15,-4 19 0 16,-23-5 1-16,3 24-1 15,-17-2-3-15,8 15-2 16,-3 2-2-16,11 7-1 16,9 1-1-16,11-2 0 15,14-1-1-15,17-6 1 16,17-10-2-16,17-10 0 15,12-12 0-15,12-9-1 16,2-10-1-16,2-9 0 16,-3-8 0-16,-7-5-2 0,-11 0 1 15,-15-3 0-15,-12 3 0 16,-10 0 0-16,-10 6 1 15,-7 3 1-15,-2 9 0 16,0 3 0-16,-2 4 1 16,12 14 0-16,-9-11 0 15,9 11 0-15,16 4 0 16,-1 2 0-16,7 2 0 15,5 0 0-15,1 3 0 16,4 1 0-16,1 1-1 16,-7 2 1-16,-2 2-1 15,-6 5 0-15,-9 4 1 16,-6 5-1-16,-8 0 0 15,-8 4 1-15,-3-2-1 0,-2 0 0 16,-1-5 0-16,0-6 0 16,7-6 0-16,12-16 0 15,0 0 0-15,8-15 0 16,13-10-1-16,4-7 1 15,5-5 0-15,3-5 0 16,-4-1 1-16,-1 4-1 16,-6 5 0-16,-9 6 0 15,-4 10 0-15,-7 7 0 16,-2 11 0-16,-12 7 1 15,2 7-1-15,2 7 0 16,1 2 0-16,3 2 1 16,5-2-1-16,5-1 1 15,9-7-1-15,7-8 1 0,8-5 0 16,5-10-1-16,6-8 1 15,-1-4 0-15,1-5-1 16,-3-4 0-16,-3-1 1 16,-10 4-1-16,-2 4 0 15,-9 3 1-15,-7 8-1 16,-7 11 1-16,0 0-1 15,-5 16 1-15,-5 7-1 16,0 5 1-16,-2 6-1 16,1 4 0-16,-1 3 0 15,4-4-1-15,8-2-1 16,5-10-2-16,12-3-6 15,0-19-3-15,22 3-3 16,-8-27-3-16,23 9-5 0,-14-23-5 16,18 2-10-16,-11-3 0 15,1-1 6-15</inkml:trace>
  <inkml:trace contextRef="#ctx0" brushRef="#br4" timeOffset="236989.6966">15745 11289 91 0,'-22'12'40'0,"8"13"0"15,-11-3 0-15,13 9-36 16,-3 5 0-16,3 1-1 15,-1 4-1-15,4 0 0 16,3-3 0-16,-1-4 2 16,3-4-3-16,1-9 1 15,2-7-1-15,1-14 0 0,0 0-1 16,14-21 1-16,-3-6-1 15,2-10-2-15,0-7 2 16,3-7-2-16,3-4 2 16,1-2 0-16,-3 4-1 15,2 4 1-15,-1 8 0 16,4 10 0-16,1 8 0 15,2 9 0-15,1 13-1 16,1 11 1-16,0 9 0 16,-4 7 0-16,-1 8 0 15,-10 6 0-15,-5 5-1 16,-8 4 1-16,-10-2 0 15,-12 0 0-15,-3-3 0 16,-6-7 0-16,-5-4 0 16,-2-8 1-16,3-8-1 0,2-6 0 15,8-3 0-15,1-1 2 16,5 0-2-16,3 6 2 15,2 5-2-15,-3 12-1 16,0 12 2-16,-2 12-2 16,-4 7 2-16,-2 10-3 15,3 1 0-15,0-7-6 16,14-1-4-16,-8-24-1 15,25-5-5-15,-8-35-6 16,32-11-7-16,-1-28-12 16,18-13 1-16,12-14 4 15</inkml:trace>
  <inkml:trace contextRef="#ctx0" brushRef="#br4" timeOffset="237391.7368">16436 10795 90 0,'5'-14'38'0,"-6"23"0"16,-13 9 1-16,2 19-34 16,-10 8-3-16,4 12-1 15,-5 11 0-15,-2 11 0 16,0 4-1-16,4 4-1 15,2-3-1-15,7-12-4 16,13 3-10-16,-6-25-18 16,19-6-5-16,1-20-1 15,14-10 1-15</inkml:trace>
  <inkml:trace contextRef="#ctx0" brushRef="#br4" timeOffset="237763.774">16464 11308 85 0,'0'17'38'0,"-1"-3"1"16,16 3 0-16,13-10-36 16,11-2-1-16,8-9 0 15,6-4 0-15,4-4-1 16,-3-5 0-16,-6-3 0 15,-7-1 0-15,-12 0 0 16,-15 3-1-16,-13-1 1 16,-11 7-1-16,-13 3 1 15,-12 7-1-15,-9 7 1 0,-5 7 0 16,-3 8 0-16,1 7 0 15,2 1 1-15,12 5-1 16,10 0 0-16,13-1 1 16,21-4-2-16,18-7 0 15,21-12-1-15,16-10-2 16,19-4-6-16,-2-20-6 15,23 3-6-15,-14-24-8 16,11 2-11-16,-15-11-1 16,-4 4 1-16</inkml:trace>
  <inkml:trace contextRef="#ctx0" brushRef="#br4" timeOffset="237936.7913">17415 10807 98 0,'-22'34'38'0,"-14"11"-1"15,8 20 0-15,-13 8-33 16,11 8-3-16,2 0-1 15,6-2-2-15,6-2-1 16,2-14-5-16,21-6-28 16,-11-15-2-16,11-11-1 15,-5-18-1-15</inkml:trace>
  <inkml:trace contextRef="#ctx0" brushRef="#br4" timeOffset="238274.8251">17145 11160 93 0,'0'0'41'0,"6"14"0"16,2-4 0-16,6 9-36 16,12-8-1-16,11 1-1 15,5-5-1-15,8-1 0 16,1-6 0-16,1-3-1 15,-4-1 0-15,-4-4 0 16,-9 2-1-16,-10 0 1 16,-7 4 0-16,-18 2-1 15,5 12 0-15,-14 6 1 16,-6 6-1-16,-4 4 1 15,-1 4-2-15,-2 3 1 16,1 1-2-16,5-4-1 16,9-1-4-16,0-17-6 15,22 5-12-15,-15-19-18 0,32-9 2 16,-13-16-2-16,14-3 2 15</inkml:trace>
  <inkml:trace contextRef="#ctx0" brushRef="#br4" timeOffset="238426.8403">17635 11009 102 0,'-19'-30'42'15,"9"15"0"-15,-5 1-1 16,15 14-38-16,0 0-7 16,20-2-10-16,12 16-26 15,-2-4-2-15,17 9 1 16,-2-4-2-16</inkml:trace>
  <inkml:trace contextRef="#ctx0" brushRef="#br4" timeOffset="239003.898">17984 11181 91 0,'-19'20'40'0,"-1"5"1"16,-11-7 0-16,8 9-34 15,-7-4-3-15,6 8-1 16,-1-2 0-16,8 2 0 16,6-2-2-16,8-3 0 15,8-3 0-15,8-8-1 16,6-5 0-16,7-9-1 15,3-8-1-15,2-8 0 16,-3-5 1-16,-2-5-2 16,-4-6 1-16,-3-3 0 15,-5-3 0-15,-7 1 1 16,0 0 0-16,0 2 0 0,0 7 2 15,-2 2-1-15,0 9 2 16,-5 16-1-16,15-12 1 16,-4 16 0-16,-11-4 0 15,16 21 1-15,-7-6-1 16,3 2-1-16,2 3 1 15,-2 1-1-15,1 1 0 16,-1 3 0-16,-5 1 0 16,-5 6 0-16,-7-1-1 15,-5 1 1-15,-4-2-1 16,-6-1 1-16,6-7 0 15,-2-6-1-15,16-16 1 16,0 0-1-16,12-21 1 16,16-7-1-16,11-8 0 0,10-6 0 15,3 2 0-15,6-1 0 16,-3 12 0-16,-10 12 0 15,-6 15 0-15,-12 15 0 16,-13 13 1-16,-9 9-2 16,-10 9 0-16,-6 0-3 15,3 6-6-15,-12-13-2 16,15 8-4-16,-16-24-15 15,18 4-13-15,-10-12-1 16,6-1 3-16,-10-5 1 16</inkml:trace>
  <inkml:trace contextRef="#ctx0" brushRef="#br4" timeOffset="239578.9555">13591 12287 88 0,'14'-14'38'15,"-8"1"0"-15,8 24-5 0,-12-2-30 16,2 17 1-16,-4 14-1 16,-4 13-1-16,-4 9 0 15,-1 11 0-15,-2 2-1 16,4-4-1-16,2-3-1 15,1-9-2-15,16-10-5 16,-8-27-10-16,23-2-21 16,-8-24 0-16,11-10-2 15,-5-21 2-15</inkml:trace>
  <inkml:trace contextRef="#ctx0" brushRef="#br4" timeOffset="239882.9859">13720 12265 92 0,'1'-27'40'0,"18"12"2"15,-1-5-2-15,15 10-36 16,7-1-1-16,10 9 0 16,1 5-1-16,1 10-1 15,-7 10 1-15,-4 10-1 16,-10 11-1-16,-13 10 2 15,-14 7-2-15,-13 6 0 16,-12 1 0-16,-15 1 1 16,-8-3-1-16,-7-6 0 15,-2-9-1-15,1-11-1 16,10-9 0-16,7-19-3 15,22-5-8-15,3-31-4 16,30 5-6-16,-5-25-13 16,30 3-5-16,3-16 0 0,14 4 1 15</inkml:trace>
  <inkml:trace contextRef="#ctx0" brushRef="#br4" timeOffset="240064.004">14326 12411 79 0,'-4'13'39'15,"2"16"1"-15,-13 1 0 16,8 14-33-16,-5-1-3 15,3 9 0-15,0 0-1 16,3 0-3-16,2-6 0 16,4-7-3-16,10-5-4 15,-10-34-23-15,24 18-10 16,-5-33 0-16,12-5-1 15</inkml:trace>
  <inkml:trace contextRef="#ctx0" brushRef="#br4" timeOffset="240221.0197">14377 12215 82 0,'-34'-31'39'0,"16"16"1"16,0 1-1-16,18 14-33 16,13 6-8-16,5-6-11 15,22 19-25-15,6-7-1 16,16 8-1-16,0-3 1 15</inkml:trace>
  <inkml:trace contextRef="#ctx0" brushRef="#br4" timeOffset="240598.0574">14980 12385 77 0,'-22'9'40'0,"-16"-6"-2"16,4 12 4-16,-12 2-36 16,3 13 2-16,-4 1-2 15,4 9 0-15,3-1-1 16,11 6-1-16,5-4 0 15,14-3-3-15,13-11 1 16,16-10-2-16,12-14 0 16,13-11 1-16,9-13-2 15,8-8 1-15,-4-9-1 16,6-3 2-16,-7-3-2 15,-9 4 1-15,-11 3 0 16,-12 9-1-16,-10 8 1 16,-14 20 1-16,0 0-2 0,-10 13 1 15,-5 12-1-15,-1 7-1 16,4 7 0-16,2 0-1 15,13 5-2-15,5-10-3 16,18 2-3-16,-1-21-13 16,23 2-18-16,-2-15 3 15,15-5-2-15,-5-13 2 16</inkml:trace>
  <inkml:trace contextRef="#ctx0" brushRef="#br4" timeOffset="241100.1076">15523 12555 73 0,'-9'-27'40'0,"-4"9"0"15,-13 0 2-15,0 11-25 16,-6 4-12-16,1 11 0 15,-5 6-2-15,2 9-1 0,5 5 1 16,5 8-2-16,5 1 1 16,12 1-2-16,10-4 2 15,9-8-2-15,14-9 1 16,9-8-1-16,8-13 0 15,4-12 0-15,2-9 0 16,-1-5-1-16,-8-10 0 16,0 2 2-16,-10-3-2 15,-8 3 1-15,-5 5 0 16,-8 9 0-16,-6 12 0 15,-3 12 1-15,-9 16-1 16,-3 15-1-16,-4 20 0 16,-3 18 1-16,-5 14 0 0,0 15 0 15,-3 6 0-15,0 4 0 16,1-4 0-16,2-4 0 15,1-13 0-15,4-17 0 16,3-17 0-16,3-21-1 16,4-19 1-16,9-13-1 15,-8-35 2-15,9-6 0 16,4-17-1-16,4-10 1 15,2-11-1-15,7-4 1 16,0 1-2-16,5 3 1 16,4 10-2-16,0 4-1 15,6 15-2-15,1 1-5 16,13 25-5-16,-13-11-17 15,22 17-9-15,-7-4 0 0,12 8 0 16</inkml:trace>
  <inkml:trace contextRef="#ctx0" brushRef="#br4" timeOffset="242332.2308">16070 12532 97 0,'-9'15'40'0,"-12"-8"2"16,7 15-1-16,-7-2-37 16,1 2-1-16,-1 4 0 15,1 3-2-15,1-1 1 16,4 2 0-16,3-4-1 15,2-3 0-15,6-7-1 16,4-4 1-16,0-12-1 16,18-6 0-16,-2-10 0 15,3-7 0-15,7-7 0 16,-2-7-1-16,4-2 1 0,-2-1 1 15,0-1-1-15,-2 9 0 16,-1 1 1-16,2 8 0 16,-2 7-1-16,0 4 1 15,1 10-2-15,2 3 1 16,3 4-1-16,2 0 1 15,1 3-1-15,1-2 1 16,2-1-1-16,-3-2 1 16,0-2 0-16,-5 1 0 15,-3-4 0-15,-7 0 0 16,-5-1 0-16,-12 3 0 15,0 0 1-15,-2-13-1 16,-11 9 1-16,-4 2-1 16,-6 2 0-16,-2 2 1 0,-3 7-1 15,-4 7 1-15,1 4-1 16,1 3-1-16,2 4 2 15,7 1-2-15,7-2 1 16,8 1 0-16,9-4 0 16,8-9-1-16,8-6 1 15,8-7 0-15,4-7 0 16,5-7-1-16,-1-7 1 15,3-6 1-15,-2-4-1 16,-4-2 2-16,-4 0-2 16,-4-1 0-16,-8 6 1 15,-4 5-1-15,-6 6 1 16,-6 16-1-16,0 0 0 0,-22 8 0 15,9 14-1-15,-3 7 1 16,0 6-1-16,3 1 1 16,2 3-1-16,6-4 0 15,6-5 0-15,10-11 0 16,9-8 0-16,8-10 1 15,5-9-1-15,3-8 0 16,6-11 1-16,0-4 1 16,-2-1-2-16,-6-2 3 15,-3 5-2-15,-11 5 2 16,-6 4-1-16,-5 10 1 15,-9 10-2-15,0 0 1 16,-14 21-1-16,3 2-1 16,-1 6 1-16,-2 3-1 0,0 4 1 15,4-1-1-15,1-3 1 16,4-7-1-16,4-7 1 15,1-18 0-15,15 6 0 16,1-19 0-16,5-9 0 16,3-9 0-16,4-6 0 15,-1-4 1-15,-2 2 0 16,-4 3 0-16,-3 6 0 15,-5 7 0-15,-2 7 0 16,-11 16 0-16,0 0-1 16,0 16 1-16,-3 3-2 15,2 0 0-15,2 6 0 16,2-4 0-16,2-2 0 15,7-4 0-15,3-8 1 0,5-7-2 16,3-9 2-16,5-5 2 16,1-8-1-16,0-4 0 15,-2-1 0-15,1-1 0 16,-6 0 1-16,-3 4-1 15,-4 9 0-15,-6 3-2 16,-9 12 1-16,0 0 2 16,7 18-3-16,-9 4 2 15,-6 8-3-15,3 1 1 16,-1 6-1-16,2-2-1 15,1-2-1-15,8-5-2 16,12-4-2-16,3-17-5 16,21 1 0-16,-8-20-2 15,26 8-11-15,-10-22-12 16,10 1-3-16,-7-10 3 0,-1 3 4 15</inkml:trace>
  <inkml:trace contextRef="#ctx0" brushRef="#br4" timeOffset="242594.257">17750 12425 12 0,'-4'-30'25'16,"4"20"15"-16,-23-3 4 15,-2 14-1-15,-17-2-1 16,6 17-11-16,-4-7-27 15,5 3-1-15,6 2-2 16,7 0 0-16,12 2-1 16,12 0 1-16,9-2-1 15,8 2 0-15,5 0-1 16,-1 0 0-16,2-2 1 15,-2 1-1-15,-8 0 1 16,-5-2-2-16,-5 1 2 16,-6-4-2-16,-7 0 0 0,-4-2 0 15,-5 4-4-15,-8-9-4 16,5 12-2-16,-17-13-5 15,10 13-20-15,-18-11-5 16,2 5-1-16,-14-5 2 16</inkml:trace>
  <inkml:trace contextRef="#ctx0" brushRef="#br4" timeOffset="243254.323">14002 13382 73 0,'11'-18'39'16,"-20"4"0"-16,-9 14 0 15,-25 7-33-15,-6 15-2 16,-16 7 0-16,1 13 0 15,-1 9-1-15,5 3 0 16,8-2 0-16,14 1 0 16,17-9-1-16,18-7 0 15,23-13-1-15,17-5 0 16,11-10-1-16,8-3 1 15,1-1-1-15,-1 3 1 0,-10 6 0 16,-11 8-1 0,-15 8 0-16,-17 12 1 0,-15 4-1 15,-11 5-1-15,-10-1 1 16,-1-5-1-16,4-3-1 15,6-15-2-15,13-5-1 16,11-22-8-16,21-9-4 16,5-27-6-16,35 8-10 15,-5-19-7-15,17 2 0 16,-3-9 2-16</inkml:trace>
  <inkml:trace contextRef="#ctx0" brushRef="#br4" timeOffset="243804.378">14357 13769 76 0,'0'0'39'0,"0"0"-2"16,-13 20 3-16,-3-4-33 0,6 6-3 15,-4 3-1-15,7 12 1 16,-4 1-2-16,6 3 0 16,-5 4-1-16,2 2 1 15,-1-4-1-15,4-3 0 16,-2-7 0-16,4-7-2 15,-1-11 2-15,4-15-1 16,0 0 1-16,5-18-1 16,3-12 0-16,1-6 1 15,1-11 0-15,-1-5 0 16,1-6 0-16,1-3 0 15,-1-1-1-15,5 4 1 16,3 6-1-16,4 4-1 16,4 10 1-16,4 7 0 0,4 10 0 15,3 13 0-15,0 10 0 16,-3 8 0-16,-3 12 0 15,-4 6 0-15,-8 7 0 16,-6 2 0-16,-8 2-1 16,-8 0 2-16,-5-2-2 15,-7-4 1-15,-9-4 0 16,-3-5 1-16,-5-5-1 15,-5 0 1-15,-2-4-2 16,-1 5 1-16,3 2 0 16,1 6-1-16,0 10 0 15,1 10 0-15,2 15 0 16,-1 9 0-16,3 12 1 15,-3 5-1-15,3 1 0 16,1-5-1-16,9-5-2 0,6-20-3 16,20-10-8-16,-5-32-21 15,30-11-6-15,3-29-1 16,24-13 3-16</inkml:trace>
  <inkml:trace contextRef="#ctx0" brushRef="#br4" timeOffset="244194.417">14808 13950 85 0,'0'0'39'0,"7"11"3"0,-7-11-2 15,30 9-36-15,-3-7-2 16,12-2 1-16,7-7 0 15,6 1-1-15,1-8 0 16,1-4-1-16,-4-5 0 16,-8-2-1-16,-7-1 1 15,-11-3-1-15,-13 2 0 16,-9 4 1-16,-12 4-1 15,-11 8 0-15,-8 9 1 16,-7 9-1-16,-7 13 0 16,-4 10 2-16,-1 9-2 15,5 7 2-15,6 3-2 16,9 0 0-16,16-3 0 15,14-9 0-15,18-7 0 16,18-16-3-16,19-11-1 0,10-20-6 16,23 0-6-16,-7-27-24 15,16 0-1-15,-4-23-1 16,5 3 1-16</inkml:trace>
  <inkml:trace contextRef="#ctx0" brushRef="#br4" timeOffset="244390.4366">15941 13321 92 0,'-29'35'41'15,"-18"11"1"-15,3 29-2 16,-13 6-36-16,13 11-1 16,5 0-1-16,8-1-1 15,10-7-2-15,10-10 0 16,16-14-3-16,10-23-2 0,18-13-7 15,-3-31-23-15,20-5-3 16,-3-28-3-16,12-5 3 16</inkml:trace>
  <inkml:trace contextRef="#ctx0" brushRef="#br4" timeOffset="244570.4546">16236 13320 87 0,'1'-22'40'16,"-1"34"1"-16,-21 20 1 15,-3 31-34-15,-11 16-4 16,2 12-2-16,-1 2-2 15,6 0 0-15,10-4-3 16,4-15-3-16,23-3-11 16,-7-31-23-16,23-8-2 0,-2-26 0 15,12-8 2-15</inkml:trace>
  <inkml:trace contextRef="#ctx0" brushRef="#br4" timeOffset="244759.4735">16368 13703 85 0,'0'0'41'16,"-8"14"-1"-16,2 19 1 15,-6 7-36-15,-3 12-1 16,3 5-2-16,0 1-2 16,1-2-1-16,4-6-1 15,5-10-2-15,2-19-7 16,15-4-27-16,-1-27-3 15,7-9 1-15,-1-18-1 16</inkml:trace>
  <inkml:trace contextRef="#ctx0" brushRef="#br4" timeOffset="245697.5673">16572 13430 80 0,'0'0'38'0,"0"0"-1"16,-8 27-1-16,3 0-39 15,5 2 1-15,8 4-2 16,1 2 2-16,2 0 0 15,-2 2 2-15,-4-2 2 16,-1 5 2-16,-8-7 1 16,3 5 0-16,-9-8 0 0,2 3 1 15,-2-10-2 1,3-1-1-16,0-7-1 0,7-15-1 15,0 0 0-15,14 2 0 16,1-17 0-16,8-7-1 16,1-6 0-16,4-8 1 15,3-3 0-15,0-1-1 16,-4 3 0-16,-5 6 1 15,-5 7-1-15,-3 10 1 16,-14 14-1-16,0 0 0 16,4 27 0-16,-10-1 1 15,-1 10-2-15,2 0 1 16,5 3-1-16,2-6 0 15,11-1-1-15,9-12 0 16,8-3 0-16,8-11-1 16,12-7 0-16,3-10 0 0,9-4 0 15,-5-8 0-15,0-5 1 16,-7-1 1-16,-8-3 1 15,-10 3 1-15,-14 0 2 16,-9 5 0-16,-16 4 1 16,-6 8 1-16,-14 1-1 15,-6 14 1-15,-5 5-1 16,-3 9-1-16,-3 7 0 15,6 9 0-15,1 3-1 16,8 2-1-16,9 5 0 16,11-4 0-16,9-3-1 15,8-6 1-15,12-9-2 16,4-8 2-16,10-10-2 0,1-9 1 15,4-11 0-15,1-6-2 16,-5-8 2-16,3-6-1 16,-10-1 1-16,0 1-2 15,-7 3 2-15,-6 9-1 16,-7 11 1-16,-8 14-1 15,0 14 0-15,-6 17 1 16,-6 21-1-16,-4 15 0 16,-9 19 0-16,-4 10 1 15,-7 11-2-15,-2 5 1 16,-4 1-2-16,-3-1 0 15,-2-12 1-15,3-10-1 16,6-15 1-16,5-18 0 16,7-24 1-16,8-15 0 0,6-24 2 15,12-18 1-15,4-19 0 16,11-18 1-16,3-19-1 15,8-10 1-15,0-7-1 16,4 5-1-16,0 10-1 16,-3 3-4-16,8 19-6 15,-11 4-3-15,18 32-7 16,-13 0-18-16,23 18-5 15,4-5 0-15,19 1 0 16</inkml:trace>
  <inkml:trace contextRef="#ctx0" brushRef="#br4" timeOffset="246308.6284">16553 15050 51 0,'19'-28'38'0,"-13"3"-1"16,-6 25 0-16,0-14-32 0,-8 25 2 16,-6 8-2-16,4 21 0 15,-1 11-1-15,1 14 0 16,0 8-1-16,5 13-2 15,-2 6 0-15,6 0-1 16,-2-2-1-16,2-11-3 16,4-7-3-16,-7-26-13 15,16-1-15-15,-14-29-4 16,2-16-1-16,3-12 1 15</inkml:trace>
  <inkml:trace contextRef="#ctx0" brushRef="#br4" timeOffset="246846.6822">16177 14986 77 0,'-14'-9'42'16,"14"9"-2"-16,21 12 0 15,11-4-37-15,12-1-1 16,16 0 0-16,11-3-2 15,7 2 0-15,6-1-1 16,3-1-1-16,4 1-2 16,-6-4-2-16,6 12-4 15,-20-18-10-15,11 19-18 16,-22-11 0-16,-5 10-1 15,-19-12 10-15,-7 11 24 16,-16 1 5-16,-13-13 6 16,-10 30 9-16,-19-18 21 0,2 11 2 15,-11-1 0-15,4 18-6 16,-11-6-24-16,7 11-1 15,-3 3-3-15,10 6-1 16,2-2 1-16,10 1-3 16,10-7 2-16,18-4-2 15,15-14 1-15,18-12-2 16,12-15 1-16,16-15 0 15,8-9-1-15,-2-10 1 16,-4-7 0-16,-11 0-1 16,-17-4 0-16,-17 5 1 15,-20 3-1-15,-23 7 0 16,-15 5 0-16,-12 2-1 15,-3 5-1-15,-3 0-1 16,10 3 0-16,3-6-3 0,24 6-5 16,4-13-2-16,35 12-9 15,-3-20-16-15,25 4-3 16,2-9 2-16</inkml:trace>
  <inkml:trace contextRef="#ctx0" brushRef="#br4" timeOffset="247063.7039">17684 14667 80 0,'-29'29'40'16,"15"8"-1"-16,-7 6 1 16,10 21-37-16,-1 7-1 15,3 12 0-15,3 7-1 16,0 7 0-16,-1-1-1 0,1-5-1 15,4-5-2-15,-4-13-3 16,10-6-7-16,-15-28-27 16,16-8 0-16,-5-31-2 15,0 0 1-15</inkml:trace>
  <inkml:trace contextRef="#ctx0" brushRef="#br4" timeOffset="247597.7573">17465 15216 78 0,'-15'-16'41'0,"15"16"-2"15,11-5 2-15,21 8-38 16,13 2-3-16,11 0-1 0,18 3-2 16,6-4-1-16,10 6 0 15,0-3 0-15,3 5 0 16,-12-5-1-16,-6 5 2 15,-11-4 2-15,-19-1 2 16,-13-2 1-16,-32-5 1 16,0 0 1-16,-20-5 0 15,-15 0 0-15,-12-4 0 16,-3 3 0-16,-8 1-1 15,2 7-1-15,-3 6 1 16,8 7-1-16,4 5 0 16,9 7-1-16,11 2 1 15,11 0 0-15,14-1 0 16,14-3 0-16,16-10-2 15,14-7 1-15,6-11-1 16,14-8 0-16,0-10 0 0,5-5 0 16,-3-7 0-16,-6-1-1 15,-8-3 1-15,-6 3 0 16,-13 3 0-16,-8 8 0 15,-12 9 0-15,-11 14 0 16,0 0 0-16,-15 20 1 16,1 9-1-16,-6 8 0 15,2 5-1-15,-1 4 1 16,9-1-2-16,4-8-4 15,14-1-4-15,-2-26-6 16,30 2-20-16,-7-29-5 16,18-5-1-16,-1-27 0 15</inkml:trace>
  <inkml:trace contextRef="#ctx0" brushRef="#br4" timeOffset="247769.7745">18914 14758 76 0,'18'-38'42'0,"-21"11"-1"15,3 27 1-15,-21 26-35 16,6 21-3-16,-6 21-1 15,-5 19-2-15,-2 12-3 16,-3-1-5-16,14 12-7 16,-14-17-27-16,20-1-1 15,-2-22-1-15,14-9 0 16</inkml:trace>
  <inkml:trace contextRef="#ctx0" brushRef="#br4" timeOffset="248582.8558">23917 14629 71 0,'0'0'39'0,"0"0"-2"15,-16 24 1-15,-4 0-35 16,-11 13-1-16,-14 13-1 15,-8 15 1-15,-16 15 0 16,-6 13-1-16,-10 8 0 16,7 3 0-16,4-8 0 15,10-8-4-15,21-3-5 16,2-26-31-16,34-12 1 15,12-26-3-15,26-8 0 16</inkml:trace>
  <inkml:trace contextRef="#ctx0" brushRef="#br4" timeOffset="249013.8989">23854 15117 62 0,'-5'-13'40'0,"14"8"-2"16,-2-7 1-16,15 12-32 15,-2-11-2-15,3 8-2 16,1-2 0-16,3 6-1 15,-4 0 0-15,-3 4-1 16,-5 2 0-16,-3 1 0 0,-12-8 0 16,3 23-1-16,-10-6 1 15,-8 3-1-15,-9 9 1 16,-4 3-1-16,-6 9 1 15,-4 6 0-15,0 2 0 16,0 7 1-16,3-4-1 16,8-5-1-16,11-2 1 15,10-12-2-15,15-10 1 16,15-12-3-16,15-10-1 15,8-22-9-15,21 6-4 16,-10-25-10-16,16 6-13 16,-9-12 0-16,6 7 0 15</inkml:trace>
  <inkml:trace contextRef="#ctx0" brushRef="#br4" timeOffset="249333.9309">24397 15187 75 0,'-21'0'39'0,"8"14"-1"16,-10-11 0-16,8 16-33 15,-2-3-1-15,3 7 0 16,2-1-2-16,2 3 0 16,3-1 0-16,9-3-1 15,5-4-1-15,12-4 1 16,5-7 0-16,8-5 0 15,7-3-1-15,2-4 1 16,0 1-1-16,-4 1 1 16,-5 3 0-16,-7 5-1 15,-11 7 0-15,-12 7 0 0,-10 6 0 16,-10 7-2-16,-4 4 2 15,-5 0-3-15,-1 1-2 16,0-12-7-16,14 9-10 16,-8-25-20-16,22-8 2 15,0 0-1-15,7-22 1 16</inkml:trace>
  <inkml:trace contextRef="#ctx0" brushRef="#br4" timeOffset="249506.9482">24440 15134 87 0,'-5'-24'40'0,"20"10"1"16,6-14-3-16,20 3-35 16,14-4-7-16,0-11-16 15,12 8-20-15,-9-6-1 16,-2 8-2-16,-13-2 0 15</inkml:trace>
  <inkml:trace contextRef="#ctx0" brushRef="#br4" timeOffset="250116.0091">23885 13049 78 0,'-14'21'38'0,"0"16"-1"16,-15 6 0-16,-2 13-32 15,-13 5-2-15,-1 9 0 16,-8 3-1-16,-3 3-1 0,-1 0 0 15,5-4-2-15,4-10-1 16,12-11-3-16,24-1-18 16,2-24-15-16,23-7 1 15,7-20-2-15,20-6 2 16</inkml:trace>
  <inkml:trace contextRef="#ctx0" brushRef="#br4" timeOffset="250438.0413">23884 13523 74 0,'7'-22'38'16,"-7"22"0"-16,-6-21 0 15,6 21-29-15,-29 14-3 16,12 2-3-16,-3 4 0 16,0 11-1-16,0 2-1 15,5 7 1-15,6-3-1 0,3 1 0 16,7-5 0-16,12-5 0 15,7-5-1-15,10-8 0 16,6-6 0-16,7-1 0 16,-1-4 0-16,-2 1 0 15,-3 1 0-15,-7 4 0 16,-11 5 0-16,-11 5 0 15,-12 5-2-15,-9 4 1 16,-10 5-2-16,-5-2-2 16,-3 3-1-16,-3-15-11 15,12 5-22-15,-4-17 0 16,26-8 0-16,-15-10 0 15</inkml:trace>
  <inkml:trace contextRef="#ctx0" brushRef="#br4" timeOffset="250634.0609">23979 13431 90 0,'-15'-16'39'16,"15"16"0"-16,8-12 1 15,18 7-36-15,14-7-2 16,14-8-3-16,18 2-8 15,-1-16-29-15,16 7 0 16,-9-11-1-16,1 6-1 16</inkml:trace>
  <inkml:trace contextRef="#ctx0" brushRef="#br4" timeOffset="251185.116">23805 11745 97 0,'0'0'39'15,"0"0"0"-15,0 0-2 16,-12 12-32-16,3 6-2 0,-5 9-3 15,-11 14 2-15,-8 15-3 16,-12 18 1-16,-11 15-1 16,-8 9 2-16,-7 1-3 15,-2-1 1-15,7-7 0 16,9-10-3-16,12-28-8 15,26-9-26-15,8-27-1 16,29-13 0-16,13-23 0 16</inkml:trace>
  <inkml:trace contextRef="#ctx0" brushRef="#br4" timeOffset="251489.1464">23745 12167 86 0,'0'-14'38'15,"-14"-2"-1"-15,5 19 1 0,-10 2-32 16,4 11-3-16,1 0 1 15,0 7-2-15,1 2 0 16,8 0-1-16,5-1 1 16,9-1-1-16,5-7 0 15,12-2 0-15,5-6 0 16,6-1-1-16,2-1 1 15,3 0-1-15,-4 3 0 16,-9 4 2-16,-7 5-2 16,-12 7 1-16,-10 8-1 15,-15 1-1-15,-6 4 0 16,-8-2-1-16,0 1-2 15,-4-14-9-15,17 4-26 16,-6-18-1-16,22-9 1 0,-15-5 0 16</inkml:trace>
  <inkml:trace contextRef="#ctx0" brushRef="#br4" timeOffset="251671.1646">23811 12122 95 0,'-13'-9'40'16,"0"-4"1"-16,13 13-2 15,20-6-34-15,12-5-4 16,19-4-4-16,10-12-15 16,16 6-22-16,-2-6 1 15,8 4-3-15,-11-6 2 0</inkml:trace>
  <inkml:trace contextRef="#ctx0" brushRef="#br4" timeOffset="252285.226">23791 10512 77 0,'-21'-9'37'16,"21"9"-1"-16,-21 2-2 15,17 17-21-15,-15-4-4 16,5 19-2-16,-12 5-1 16,-2 14-2-16,-9 7-1 15,-7 11 0-15,-10 4-2 16,-6 4-2-16,-4 2 0 15,0-5-2-15,2 0-1 16,2-16-6-16,21 5-27 16,-3-21-4-16,21-5 2 15,6-20-1-15</inkml:trace>
  <inkml:trace contextRef="#ctx0" brushRef="#br4" timeOffset="252671.2646">23689 10865 95 0,'0'0'38'16,"-16"-1"1"-16,16 1-1 15,-22 15-31-15,13-3-3 16,-2 1-2-16,2 8 1 15,3-1-1-15,3 3-2 16,-2-4 1-16,7 1-2 0,3-3 2 16,5 0-2-16,7-5 1 15,3-3-1-15,5-3 2 16,4 0-1-16,1-1 1 15,-2 1-1-15,-2 3 1 16,-7 4-1-16,-8 4 0 16,-9 8 0-16,-8 2 0 15,-9 6 0-15,-5 1-1 16,-4 0-1-16,-1-2-2 15,0-10-4-15,13 7-10 16,-7-22-22-16,19-7 1 16,-5-12-2-16,20-6 1 15</inkml:trace>
  <inkml:trace contextRef="#ctx0" brushRef="#br4" timeOffset="252849.2824">23764 10827 111 0,'-19'-6'40'0,"19"6"1"15,0 0-2-15,15 0-35 16,17-6-4-16,19-7-6 16,20 7-13-16,-7-17-19 15,15 4-3-15,-4-10-1 16,1 5 0-16</inkml:trace>
  <inkml:trace contextRef="#ctx0" brushRef="#br4" timeOffset="253405.338">23410 9151 81 0,'9'-8'38'0,"3"13"1"16,-19 8 0-16,-7 18-25 15,-20 14-9-15,-9 20 1 0,-19 16-1 16,-11 18 0-16,-13 10-2 15,-3 8 1-15,1-5-2 16,13-8 0-16,14-14-4 16,20-23-2-16,29-12-14 15,12-34-21-15,35-14-1 16,10-26-1-16,23-6 0 15</inkml:trace>
  <inkml:trace contextRef="#ctx0" brushRef="#br4" timeOffset="253727.3702">23455 9620 108 0,'-18'-7'39'0,"8"17"1"16,-9 0 0-16,5 5-34 15,-5 10-3-15,4 3 0 16,0 2 0-16,6 0-1 15,3 0-1-15,7-1 0 16,10-6 0-16,5-2-1 16,9-3 0-16,5-3 0 15,2-1 0-15,-1 0 0 16,-2 1 0-16,-5 2 0 15,-8 2 1-15,-9 0-1 16,-7 6-1-16,-8-3-1 16,-6 2 0-16,-6-2-2 15,2 1-4-15,-7-17-10 16,15 5-21-16,-5-14-2 0,15 3 2 15,0-35-2-15</inkml:trace>
  <inkml:trace contextRef="#ctx0" brushRef="#br4" timeOffset="253915.389">23461 9477 100 0,'-15'-13'42'16,"15"13"0"-16,11-10-1 15,22 3-25-15,11-11-14 16,16-6-4-16,17 0-7 15,-3-21-8-15,21 14-13 16,-18-12-12-16,-3 6 0 0,-17-2-2 16,-10 6 1-16</inkml:trace>
  <inkml:trace contextRef="#ctx0" brushRef="#br4" timeOffset="254441.4416">23335 7686 85 0,'-2'-15'36'16,"2"15"2"-16,0 0 0 15,-18 22-30-15,-11 12-2 0,-6 26 0 16,-20 13 0-16,-9 20-2 15,-21 17-1-15,-10 10-1 16,-4 1 0-16,1-1 0 16,9-8 0-16,14-18-5 15,23-13 0-15,18-27-6 16,42-11-20-16,12-31-11 15,27-8 1-15,9-23-4 16,18-6 3-16</inkml:trace>
  <inkml:trace contextRef="#ctx0" brushRef="#br4" timeOffset="254771.4746">23325 8122 96 0,'-5'-11'39'15,"5"11"0"-15,-22 14 0 16,4 13-34-16,-7 0-1 15,2 10 0-15,-1-1-2 16,5 3 1-16,8-2-2 16,8-4 1-16,13-7-1 15,17-8 0-15,11-6 0 16,12-4-1-16,5-3 0 15,2-1 0-15,-3 1 0 16,-9 6 0-16,-11 4 1 16,-13 6-1-16,-14 6-1 15,-13 1 1-15,-11 7-1 16,-6 0-1-16,-6-1 0 15,-2-10-5-15,12 9-9 0,-14-21-18 16,20-4-7-16,1-13 0 16,16-7 0-16</inkml:trace>
  <inkml:trace contextRef="#ctx0" brushRef="#br4" timeOffset="254958.4933">23376 8090 114 0,'0'0'43'15,"29"-5"1"-15,21 5-2 16,6-13-39-16,22-9-5 16,21 5-8-16,-4-14-9 15,10 9-19-15,-19-2-5 0,-5 7 0 16,-17 4-2-16</inkml:trace>
  <inkml:trace contextRef="#ctx0" brushRef="#br5" timeOffset="259319.9294">15834 14760 27 0,'0'0'32'0,"-7"-12"1"16,7 12-2-16,30-3-17 16,0 2-13-16,8 0 0 15,9 0 1-15,11 1 1 16,8-5 0-16,17 3 0 15,10-5 1-15,18 0-1 16,9-3 0-16,15 2-1 16,13-4 0-16,13 4-1 15,11-1 0-15,4 1 0 16,6 1 0-16,9 1-1 15,4-1 2-15,12 0-1 0,7-2 0 16,4 0 0-16,8-3 0 16,8 1 0-16,2-2 0 15,3 3-1-15,4-2 1 16,-1 2-1-16,-1-1 1 15,3-1-1-15,1 0 1 16,-3 1-1-16,2-6 1 16,-2 1-1-16,-6-2 1 15,0-1 0-15,-9 1 1 16,-8 0-1-16,-11-1 1 15,-7 3 0-15,-16 2 0 16,-8 4 0-16,-12 0 0 16,-13 5 0-16,-11-1-1 0,-6 1 0 15,-5 4-1 1,-7 0 1-16,-7 0 0 0,-4-1-1 15,-4-2 1-15,-2 1-2 16,-6-2 2-16,-4-1-1 16,-7 0 0-16,-9 1 0 15,-5-1 0-15,-11 1-1 16,-7 1 1-16,-12 1 0 15,-8 2 0-15,-12 1 0 16,-8 1 0-16,-6 1 1 16,-11-2-1-16,0 0 0 15,0 0 0-15,0 0 0 16,-10 11 1-16,10-11-2 15,0 0 1-15,-9 8 0 0,9-8-2 16,0 0-2-16,7 16-15 16,-7-16-20-16,12-4 0 15,-10-7-2-15,-2 11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03/06/2014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2210299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Tackle an example of an excellence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sorts of things that excellence questions ask and how to tackle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and have some HRT on them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our books and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(that he set)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great use of time while still getting good data for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use hangman to find the name of the new unit AND have some time on making a new title page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more books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96800" y="911520"/>
              <a:ext cx="2145600" cy="1387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82760" y="905760"/>
                <a:ext cx="2164320" cy="140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4000" y="327960"/>
              <a:ext cx="8229960" cy="5791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960" y="320400"/>
                <a:ext cx="8259840" cy="581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815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4120" y="243360"/>
              <a:ext cx="8541720" cy="5559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0080" y="227880"/>
                <a:ext cx="8558280" cy="557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363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191210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250" t="9000" r="14376" b="12000"/>
          <a:stretch/>
        </p:blipFill>
        <p:spPr>
          <a:xfrm>
            <a:off x="-762000" y="304800"/>
            <a:ext cx="9677400" cy="6019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5440" y="510120"/>
              <a:ext cx="8881560" cy="5855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720" y="497160"/>
                <a:ext cx="8899920" cy="587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802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1480" y="241200"/>
              <a:ext cx="8788320" cy="5468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2120" y="227880"/>
                <a:ext cx="8812080" cy="548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246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1890</TotalTime>
  <Words>161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109</cp:revision>
  <dcterms:created xsi:type="dcterms:W3CDTF">2006-08-16T00:00:00Z</dcterms:created>
  <dcterms:modified xsi:type="dcterms:W3CDTF">2014-06-03T01:47:38Z</dcterms:modified>
</cp:coreProperties>
</file>