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372" r:id="rId3"/>
    <p:sldId id="371" r:id="rId4"/>
    <p:sldId id="332" r:id="rId5"/>
    <p:sldId id="334" r:id="rId6"/>
    <p:sldId id="335" r:id="rId7"/>
    <p:sldId id="406" r:id="rId8"/>
    <p:sldId id="336" r:id="rId9"/>
    <p:sldId id="3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3:39:08.61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8438 4088 78 0,'-12'37'38'0,"-4"-8"-2"15,9 2 3-15,-3-16-35 16,10-15-1-16,28-7 1 15,9-15 0-15,14-20 0 16,19-8-1-16,9-18 1 16,13-10-2-16,9-15 0 15,13-18-1-15,10-18-2 16,6-23-2-16,23-12-6 15,3-33-28-15,28-9-3 16,3-16 0-16,7 2 0 16</inkml:trace>
  <inkml:trace contextRef="#ctx0" brushRef="#br0" timeOffset="1722.1722">12549 5758 79 0,'4'9'38'0,"-4"14"0"16,-1 25-4-16,-9 9-27 16,2 18-4-16,-9 7 2 15,6 5-2-15,-3-8 3 16,6-13-4-16,17-40 1 15,28-46-1-15,38-58-1 0,48-57 0 16,54-52-3-16,41-43-2 16,51-24-34-16,4-24-2 15,8 6-1-15,-26 14-1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3:58:48.59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1598 1652 60 0,'0'0'35'0,"-4"-20"-2"15,5 8 1-15,-2 3-26 16,10-3-2-16,-7-6 0 16,11 3-1-16,-4-1-1 15,4 5 0-15,-3 0-1 16,4 6 0-16,-14 5 0 15,19 16-2-15,-17 4 0 16,-3 13 1-16,-9 12-2 16,-5 12 0-16,-11 8 1 15,-6 7-1-15,-8 7 2 16,-2-2-3-16,2-3 3 15,2-5-3-15,5-10 3 0,11-9-2 16,8-12 1-16,16-5-1 16,10-16 1-16,16-7 0 15,10-6 0-15,10-4-1 16,6-6 1-16,5-3-1 15,4 0 0-15,-1-4-1 16,1 1-1-16,-7-3-5 16,6 12-28-16,-14-7-3 15,-1 6 0-15,-7-3-1 16</inkml:trace>
  <inkml:trace contextRef="#ctx0" brushRef="#br0" timeOffset="441.0441">2369 2020 76 0,'4'-14'36'0,"-5"1"1"15,1 13-1-15,-13-10-31 16,13 10-1-16,-15 15 0 15,11 5 0-15,-8 3 0 16,2 12-2-16,0 0 0 16,3 9-1-16,2-3 1 15,5 2-2-15,2-6 2 16,7-3-2-16,5-11 1 15,9-12-1-15,4-13 1 16,8-8 0-16,2-13 0 16,4-10 1-16,3-6 0 0,-2-4 0 15,-2 1-1-15,-6 1 1 16,-7 8-1-16,-6 3 0 15,-6 15 0-15,-15 15 0 16,10-2-1-16,-12 20 1 16,-5 11-1-16,0 4-1 15,0 7 0-15,2 1-2 16,10 2-1-16,-1-12-5 15,16 5-4-15,-3-29-21 16,22-2-5-16,2-14 0 16,12-6-1-16</inkml:trace>
  <inkml:trace contextRef="#ctx0" brushRef="#br0" timeOffset="812.0812">3268 1975 83 0,'0'0'36'0,"0"11"1"15,-14 23-1-15,-11 6-30 16,7 9-2-16,-7 4 0 15,5 7-1-15,-4-1-1 16,9-1 0-16,3-10 0 16,7-8-1-16,3-13 1 15,9-9 0-15,4-16-1 16,8-14 1-16,5-12 0 15,2-12 0-15,4-9 0 16,1-7 1-16,0-4-2 16,3-1 1-16,-4 9-1 15,-5 4 0-15,-3 8-1 0,-2 11 2 16,-5 16-2-16,-2 10 0 15,-3 13 0-15,-4 14-1 16,2 7 0-16,0 8-2 16,4 6 0-16,3 1-3 15,7 4-1-15,-2-15-19 16,19 11-13-16,3-24-1 15,13 4 1-15,-1-22 1 16</inkml:trace>
  <inkml:trace contextRef="#ctx0" brushRef="#br0" timeOffset="1239.1239">4142 2113 93 0,'-15'-23'39'0,"-15"-2"1"16,1 17-1-16,-16 7-34 15,0 7 0-15,-3 9-1 16,2 8-2-16,-2 6 1 15,5 6-1-15,4 2 0 16,5 8-2-16,12-1 1 16,9 5-1-16,8-8 0 15,11-2 0-15,9-8 0 16,10-4 0-16,9-17-1 15,6-9 1-15,6-12 0 16,1-16 1-16,4-9-1 16,-2-9 0-16,-2-8 1 15,-5-5 1-15,-5 7-1 0,-8 2 0 16,-6 8-1-16,-9 9 2 15,-8 10-2-15,-6 22 1 16,-14 0-1-16,-2 22-1 16,-6 9 1-16,2 9-2 15,0 5 1-15,6 5-1 16,11-2 0-16,8-4-3 15,19-10 0-15,8-19-2 16,24-3-3-16,-3-23-25 16,22 0-4-16,-5-16 1 15,8-1-1-15</inkml:trace>
  <inkml:trace contextRef="#ctx0" brushRef="#br0" timeOffset="1515.1515">4696 2221 80 0,'-21'21'37'0,"-1"19"-1"0,-10 4 1 15,13 14-28-15,-11-1-3 16,10 4-2-16,4-5 0 15,8-2 0-15,2-10-2 16,7-12 0-16,3-15-1 16,-4-17 1-16,15-11-1 15,-4-15 1-15,-4-13 0 16,1-7-1-16,-3-9 1 15,1-5 0-15,-2-1 0 16,1 1-1-16,-1 4 0 16,1 7 0-16,3 6-1 15,8 7 0-15,7 5-3 16,15 1-4-16,25 13-26 15,-2-7-6-15,25 11-1 0,2-2-1 16</inkml:trace>
  <inkml:trace contextRef="#ctx0" brushRef="#br0" timeOffset="1921.1921">6160 1790 91 0,'20'-43'38'0,"-7"3"0"15,4 10 0-15,-11 3-30 16,-1 14-3-16,-5 13-2 15,5 18 0-15,-14 19 0 16,-3 16-2-16,-4 12 0 16,1 16-1-16,-1 6 0 15,1 4-2-15,3 1 2 16,5-11-3-16,11-13 0 15,5-22-6-15,23-6-26 0,-8-29-4 16,17-9 2-16,-5-23-2 16</inkml:trace>
  <inkml:trace contextRef="#ctx0" brushRef="#br0" timeOffset="2134.2134">6274 1617 122 0,'-20'0'40'0,"20"11"1"15,0-11-6-15,27 3-33 16,13-9 0-16,13-2-1 16,13-8-1-16,5-1-1 15,8-2-2-15,-5-10-11 0,7 12-23 16,-20 2-3-16,-4 11 1 15,-23 9-2-15</inkml:trace>
  <inkml:trace contextRef="#ctx0" brushRef="#br0" timeOffset="2328.2328">6262 2070 113 0,'-19'25'39'0,"19"-25"1"15,17 16-2-15,22-23-36 16,16-5 0-16,14-7-1 15,3-6-1-15,8 3-2 16,-10-3-4-16,7 7-30 16,-28 2-2-16,-9 14-1 0,-24 3 0 15</inkml:trace>
  <inkml:trace contextRef="#ctx0" brushRef="#br0" timeOffset="2509.2509">6264 2370 104 0,'-30'25'39'16,"7"-17"1"-16,23-8-2 15,22-7-33-15,20-8-3 16,18-6-2-16,15-3 0 16,12-3-4-16,10-15-7 15,17 17-25-15,-5-13-2 16,3 15 0-16,-12-6-1 15</inkml:trace>
  <inkml:trace contextRef="#ctx0" brushRef="#br0" timeOffset="2748.2748">7369 2017 109 0,'-42'-2'40'16,"3"11"0"-16,-15-1 0 16,16 7-36-16,-7 6 0 15,2 6-2-15,2 2 0 16,8 6-1-16,12-1 0 15,9 2-1-15,18-5 0 16,15-7-3-16,17-7 0 16,18-12-2-16,18-6-5 15,6-27-15-15,20-3-15 16,0-21 3-16,11-5-3 0,-12-20 2 15</inkml:trace>
  <inkml:trace contextRef="#ctx0" brushRef="#br0" timeOffset="2928.2928">8051 1452 108 0,'-12'-28'39'15,"-20"21"1"-15,-3 28-1 16,-14 25-33-16,6 33-2 16,-5 7-2-16,18 6-2 15,8-5 1-15,11-4-4 16,20-8-1-16,12-16-10 15,19-3-23-15,0-21-3 0,17-7 0 16,-5-17-1 0</inkml:trace>
  <inkml:trace contextRef="#ctx0" brushRef="#br0" timeOffset="3117.3117">8244 1903 113 0,'-25'16'41'15,"4"22"-1"-15,-12-4-10 16,10 13-25-16,0 2-2 15,8-3-2-15,7-2-2 16,8-9-3-16,15-3-9 16,2-24-25-16,17-2-2 15,-5-21 0-15,14-6-1 16</inkml:trace>
  <inkml:trace contextRef="#ctx0" brushRef="#br0" timeOffset="3275.3275">8375 1549 117 0,'-24'2'38'0,"7"15"1"16,-2-2-14-16,9-1-34 16,27 5-27-16,-5-1-3 15,12 10 1-15,-2-4-2 16</inkml:trace>
  <inkml:trace contextRef="#ctx0" brushRef="#br0" timeOffset="3801.3801">8526 1975 95 0,'-2'41'37'0,"-9"-6"2"16,5 8-3-16,-3-7-32 15,3 0 0-15,-2-5-1 16,3 0-1-16,1-8 0 16,-1-7-2-16,5-16 1 15,0 0-1-15,0 0 1 16,10-9-1-16,0-14 0 15,2-11 1-15,5-4-1 16,6-9 1-16,0-7-1 16,4-3 1-16,2 2-1 15,-2 1 2-15,0 5-2 16,-2 8 1-16,-3 6-1 15,-3 11 1-15,-3 8 0 0,-2 8-1 16,0 8 0-16,0 6 0 16,-1 7 0-16,1 4 0 15,-4 6 0-15,4 3 0 16,-5 2 0-16,-2 2 0 15,-5 2 1-15,-4-2-2 16,-3 0 2-16,-8 0-1 16,-2-5 0-16,-9 4 0 15,-1-6 0-15,-3 4 0 16,-2-2 0-16,1-1 0 15,1 1 0-15,4 2-1 16,3 1 1-16,2 3-1 16,3 6 1-16,0 13-1 15,1 5 1-15,-5 12 1 16,-6 5-1-16,-4 8 1 0,-1 1-4 15,-3-14-12-15,15 5-22 16,-6-26-2-16,15-8-1 16,7-24-2-16</inkml:trace>
  <inkml:trace contextRef="#ctx0" brushRef="#br0" timeOffset="4335.4335">9288 1765 77 0,'-18'11'40'15,"-13"0"0"-15,1 11 0 16,-13 0-21-16,6 1-16 0,1 1 1 15,10-2-2-15,7 0 0 16,12-3 0-16,14-2-1 16,14-2 0-16,15-1-1 15,8 1 1-15,3-4-1 16,1 6 1-16,-3-1-1 15,-9 6 0-15,-13 0 0 16,-14 2 0-16,-13 0 0 16,-16 2-1-16,-4-2 1 15,-5-4-2-15,2-2-3 16,-2-23-14-16,29 5-22 15,-14-13 1-15,34-5 0 16,3-11-1-16</inkml:trace>
  <inkml:trace contextRef="#ctx0" brushRef="#br0" timeOffset="4656.4656">9709 2018 99 0,'-5'10'40'16,"5"-10"1"-16,0 0-2 15,0 0-36-15,29-18 0 16,1-1-1-16,6-5 0 16,1-8-1-16,3-4 1 15,-5-8-1-15,-4 2 2 16,-12 4-2-16,-11 4 2 15,-21 5-2-15,-11 18 1 0,-18 16 0 16,-15 15-2-16,-4 21 1 16,-4 6-1-16,7 8 0 15,10 8 0-15,17 1-2 16,26-11-4-16,29-2-9 15,17-27-9-15,40 4-17 16,8-16-2-16,16 0-1 16,-2-14 0-16</inkml:trace>
  <inkml:trace contextRef="#ctx0" brushRef="#br0" timeOffset="5677.5677">246 3699 82 0,'40'-8'39'0,"10"6"-2"16,3-8 0-16,19 7-32 15,8-5-1-15,19 1-2 16,12-3 0-16,13-2 1 16,10-2-2-16,6 1 2 15,5-6 0-15,6 4 2 16,-1-6-2-16,-2 3 1 15,-15-2-2-15,-13 4-1 16,-16 0 1-16,-10 2-2 16,-21 3 0-16,-19 3 0 0,-16 0 0 15,-13 3 0-15,-13-1-1 16,-12 6 1-16,-8-19 0 15,-9 4-1-15,-12-5 2 16,-6-4-1-16,-8-3 0 16,-8 0 0-16,-4 0 0 15,-5 2 1-15,-5 6-1 16,3 7 1-16,8 4-1 15,3 4 0-15,9 9 0 16,10 2-1-16,14 2 1 16,21 2 0-16,20 0 0 15,19-1 0-15,20 2-1 16,11 1 1-16,12-1-1 15,7 2 2-15,3 3-2 0,-11 4 2 16,-15 5-1-16,-17 9 0 16,-23 4 2-16,-23 11-1 15,-28 6 0-15,-27 8-1 16,-26 1 1-16,-20 6-1 15,-7 0-2-15,-7-12-4 16,21 6-25-16,-2-26-9 16,32-6 0-16,23-21-3 15</inkml:trace>
  <inkml:trace contextRef="#ctx0" brushRef="#br0" timeOffset="6421.6421">160 5516 86 0,'-6'-24'36'15,"10"-6"0"-15,21 10-1 16,12-10-33-16,17 3 0 15,12 0 0-15,16 3-1 16,9 0 1-16,17 3-1 16,10 1 1-16,9 1-1 15,8 3 0-15,6-2 0 16,7 0-1-16,5-1 3 15,-2-3-2-15,-2-1 0 16,-19 1-1-16,-17-1 2 16,-19-3-2-16,-23 2 1 15,-29-1 0-15,-32 0 0 16,-29 0-1-16,-28 5 1 15,-28-1 1-15,-17 6-2 0,-14 2 2 16,-7 8 0-16,-2 4-1 16,5 5 0-16,13 0 0 15,21 1 0-15,24 0 0 16,26-8 0-16,26 3-1 15,39-19-1-15,27 4 1 16,28-3 0-16,21 5 1 16,12 1-1-16,1 10 1 15,-5 8 0-15,-18 12-1 16,-18 15 1-16,-31 11 2 15,-36 12-2-15,-34 9 1 16,-34 9-1-16,-30 7-1 16,-21 5-1-16,-16 0-1 0,-8-8-4 15,15 4-22-15,0-22-13 16,25-7 0-16,15-18-2 15,38-12 1-15</inkml:trace>
  <inkml:trace contextRef="#ctx0" brushRef="#br0" timeOffset="10194.0193">421 6917 69 0,'-11'-11'35'0,"11"11"-2"15,8-15 1-15,8 8-28 16,-7-8-1-16,9 6-2 0,0-2 1 16,7 2-1-16,0 4-1 15,4 4 1-15,3 3-2 16,8 4 0-16,2 1 0 15,6 1-1-15,10 1 1 16,10-1 0-16,10-6 0 16,7-2-1-16,7-6 1 15,6-5 0-15,4-3 0 16,3-1 0-16,-1-5 0 15,-5 2 0-15,-9 4-1 16,-9 4 1-16,-11 2-1 16,-11 4 1-16,-13 4-1 15,-12 1 1-15,-11 2-1 16,-9-1 1-16,-14-2 0 0,0 0-1 15,0 0 0-15,-1-17 1 16,-10 4-1-16,-3-4 0 16,-5-3 0-16,-5 2-1 15,-9-2 1-15,-4 3-1 16,-6 2 2-16,-1 4-1 15,-1 5 1-15,3 2-1 16,5 3 1-16,10 1 0 16,10 1 0-16,17-1-1 15,10-2 0-15,24-3 0 16,16 1 1-16,11-1-1 15,12 1 0-15,7 7 0 16,5 4 0-16,-4 4 1 16,-8 8 0-16,-17 7 1 15,-16 8-2-15,-19 6 2 0,-23 5-2 16,-16 5 2-16,-18 0-1 15,-17 6-1-15,-13 0 0 16,-7-2-1-16,-1-1-1 16,1-10-5-16,19 4-28 15,1-16-4-15,19-3 0 16,15-17-2-16</inkml:trace>
  <inkml:trace contextRef="#ctx0" brushRef="#br0" timeOffset="11005.1004">467 9293 88 0,'0'0'36'0,"0"0"-1"15,0 0 1-15,33-8-35 16,15-5-1-16,16-2 0 16,16-3 1-16,13 1 0 15,9-1 0-15,5 3-1 16,1 4 1-16,0 3 0 15,-2 4 0-15,-8 1 0 16,-5-1-1-16,-12 0 1 0,-10-1 0 16,-15-3-1-16,-11-5 1 15,-13-5 0-15,-17-4 0 16,-15-3 0-16,-15-4-1 15,-15 1 1-15,-11 1 0 16,-9 1-1-16,-4 4 1 16,-3 5 0-16,1 8 1 15,5 3-1-15,9 5 0 16,10 7 0-16,15 1-1 15,17-7 0-15,20 12-1 16,20-8 1-16,23-3-1 16,19 2 1-16,11 2 0 15,7 1 0-15,2 5 1 16,-8 8 0-16,-14 8 0 15,-23 14 0-15,-30 13 1 0,-33 12-1 16,-30 9 0-16,-31 9-1 16,-21 3 1-16,-14 1 0 15,-8-4-1-15,1-5-2 16,7-21-4-16,27-5-29 15,10-24-3-15,30-4-1 16,19-23-1-16</inkml:trace>
  <inkml:trace contextRef="#ctx0" brushRef="#br0" timeOffset="11756.1755">586 11239 79 0,'-28'4'37'0,"4"-2"-1"15,24-2-1-15,0 0-32 16,21 14-3-16,17-13 1 16,21-1-1-16,18-1 1 15,21-2 0-15,15-5 0 16,12-3-1-16,13-7 1 15,7 0 0-15,-1-8 2 16,-9 2 0-16,-18-1 0 16,-15-1 0-16,-21 1 0 15,-18 1 0-15,-26 1-1 0,-27 1 1 16,-24 4-3-16,-20 3 0 15,-21 6 0-15,-11 1 0 16,-7 5 0-16,-6 3 0 16,9 3-1-16,6 5 1 15,15-1 0-15,24-2 0 16,25-5 0-16,24 3 1 15,26-5-1-15,16-2 1 16,14 2 0-16,9 3 0 16,4 3 0-16,-3 7-1 15,-14 9 1-15,-17 11 0 16,-23 8-1-16,-23 12-1 15,-23 5 2-15,-25 10-2 16,-22 2 0-16,-15 1-2 0,-7-1-2 16,-6-17-8-16,17 7-25 15,1-19-1-15,24-6-1 16,14-16-1-16</inkml:trace>
  <inkml:trace contextRef="#ctx0" brushRef="#br0" timeOffset="12442.2441">717 13247 58 0,'0'0'36'16,"3"-15"-1"-16,27 8 0 15,20-4-32-15,22-2 1 16,15-1-2-16,16 5 1 16,9-2 0-16,17 1-1 15,6-1 1-15,-1-1-1 0,-7-6 0 16,-6 1 0-16,-20-6 0 15,-10-5 1-15,-21-3-1 16,-21-2-1-16,-25-1 1 16,-19 0-1-16,-25 3 0 15,-14 1 0-15,-16 6 0 16,-10 6 0-16,-8 5 0 15,2 4 0-15,2 5-1 16,11 5 1-16,13 4-1 16,20 1 0-16,20-6 1 15,30 11-1-15,19-7 1 16,19 0-1-16,15 1 1 15,13 3 0-15,8 4 0 16,-2 4 0-16,-11 7 0 0,-13 9 1 16,-25 10-1-16,-26 8 1 15,-31 7-2-15,-25 4 1 16,-31 2-1-16,-20 1-1 15,-16-2-2-15,-8-11-1 16,3 0-4-16,0-23-21 16,30 5-10-16,4-18-1 15,26-1-1-15</inkml:trace>
  <inkml:trace contextRef="#ctx0" brushRef="#br0" timeOffset="13131.313">707 15076 47 0,'13'-14'38'0,"25"6"-2"15,15-10 0-15,22-3-33 16,9 3 0-16,15 4-1 15,12-3-1-15,10 0 0 16,4 1-1-16,-1-2 1 16,-3-2-2-16,-5-5 4 15,-6-3-2-15,-9-4 1 16,-14-8 0-16,-20-4 0 15,-18-4-1-15,-20-1 2 16,-25-1-2-16,-18 6 0 16,-20 2 0-16,-20 12 0 15,-12 6 1-15,-11 11-1 16,-2 12 1-16,5 9-1 15,7 6 0-15,14 5 1 0,21 2-1 16,27-3-1-16,29-4 1 16,23-2 0-16,25-4-1 15,18-1 1-15,17-3 0 16,7 4 0-16,-1 4 0 15,-11 6 1-15,-19 10-1 16,-18 6 1-16,-30 9-1 16,-32 9-2-16,-33 5 1 15,-28 5-1-15,-24 3 0 16,-19-2-1-16,-11 2-2 15,-9-9-1-15,11-2-2 16,1-20-24-16,35 5-6 16,11-23-3-16,28-1-1 15</inkml:trace>
  <inkml:trace contextRef="#ctx0" brushRef="#br0" timeOffset="13837.3836">639 17024 48 0,'0'0'38'16,"-3"-10"-1"-16,12-3-2 15,14 4-33-15,15 1-2 16,19-5 1-16,17-1 0 15,12 1-1-15,11-4 0 16,13-4 0-16,10-1 0 16,4 2 1-16,-4-7 0 15,-9 4 1-15,-13 0-1 0,-10 3 2 16,-21-4 0-16,-14 1-2 15,-23-3 1-15,-22-3 0 16,-19-2-1-16,-19-3 0 16,-18 2 0-16,-9-4-1 15,-5 3 0-15,-3 3 0 16,7 3-1-16,6 6 1 15,14 5-2-15,19 6 2 16,19 10 0-16,23 1 0 16,22 13 1-16,16 6 0 15,13 6 0-15,10 12 0 16,6 4 1-16,2 7 0 15,-4 2-1-15,-14 2 1 16,-18-3-1-16,-19 0 0 0,-22 0 0 16,-17-4 0-16,-26-7-1 15,-16-4 1-15,-19-2-2 16,-11-10-1-16,-6-3-2 15,-4-19-6-15,12-1-28 16,-8-26 0-16,22 4-4 16,1-26 1-16</inkml:trace>
  <inkml:trace contextRef="#ctx0" brushRef="#br0" timeOffset="14881.488">1013 4200 65 0,'15'-20'37'0,"-5"-2"-1"15,2 10 2-15,-16-3-28 16,4 15-1-16,-14 2-2 15,-4 13 0-15,-13 1-2 16,-4 11-2-16,-6 0-1 16,0 4-1-16,3 3 1 15,5 0-3-15,15-1 1 16,9-2 0-16,12-1-1 15,12-1 1-15,12-1-1 16,8 1 0-16,4-1 1 16,0-2 0-16,-2 1 1 15,-2 0 0-15,-10-1 0 0,-12 5 1 16,-13 1-1-16,-15 5 0 15,-12-2 0-15,-7 2 0 16,-5-3-1-16,-1-2-1 16,4-4-4-16,-3-20-24 15,24 9-9-15,1-17-2 16,14 0-1-16,9-10-1 15</inkml:trace>
  <inkml:trace contextRef="#ctx0" brushRef="#br0" timeOffset="15507.5506">650 6202 95 0,'0'0'36'0,"-11"17"0"16,1-3-1-16,4 12-32 15,-1 4-1-15,3 5 1 16,1 2-1-16,4 1 1 16,5-7-1-16,9-5-1 15,8-8 1-15,8-11-1 16,7-13 0-16,4-8 0 15,4-15 1-15,3-3-1 16,-5-10 0-16,-5-1 1 16,-12-3 0-16,-1 6 0 0,-12 3-1 15,-6 10 0-15,-6 7 0 16,-5 9 0-16,3 11-1 15,-19 16-1-15,9 10 1 16,-4 10-1-16,5 14-3 16,-2 0-5-16,18 20-29 15,-8-5-1-15,14 9-1 16,-3-8 0-16</inkml:trace>
  <inkml:trace contextRef="#ctx0" brushRef="#br0" timeOffset="16024.6023">763 7814 80 0,'5'-30'38'16,"-5"-4"-1"-16,2 11 1 15,-9 0-29-15,7 9-5 16,0 14 0-16,-10-1-1 16,0 17-1-16,2 13 0 0,-4 6 0 15,-2 7 0-15,-3 6 0 16,2 5-1-16,-1-3 1 15,5-3-1-15,1-10 0 16,10-8-1-16,5-12 1 16,9-15-1-16,4-15 0 15,7-13 2-15,5-12-1 16,7-8 1-16,1-9-1 15,1 0 2-15,-1 1-1 16,-4 9 0-16,-5 10-1 16,-1 10 0-16,-7 13 0 15,-4 18 0-15,-7 16-1 16,-6 10 0-16,-4 11 0 15,0 9-2-15,7 9-2 0,-6-3-7 16,20 9-27-16,-12-13-3 16,19 2-1-16,-3-12-1 15</inkml:trace>
  <inkml:trace contextRef="#ctx0" brushRef="#br0" timeOffset="16661.666">836 10005 68 0,'-9'-16'35'0,"9"16"0"16,-13-22 0-16,13 22-26 15,-6-12-2-15,6 12-1 16,0 0-1-16,0 16-1 16,-2 4 0-16,0 10-1 15,-8 9 0-15,0 11-1 16,-11 6 0-16,0 8 2 15,-7 0-1-15,3 2 0 16,-1-7-1-16,4-4 1 16,5-10-1-16,12-9 0 15,14-11-2-15,10-9-1 16,16-13 1-16,15-8-1 15,13-8 1-15,8-7-1 0,10-1-1 16,-9-5 0-16,2 10-9 16,-18-7-25-16,-1 19-4 15,-26-4 1-15,-8 12-4 16</inkml:trace>
  <inkml:trace contextRef="#ctx0" brushRef="#br0" timeOffset="17475.7474">755 11876 53 0,'0'0'36'16,"3"-11"0"-16,-3 11-2 15,-1 10-25-15,4 10-2 16,-6 5-3-16,3 12 0 16,-3 5-2-16,0 6-1 0,0 4 0 15,2-3-2-15,2 2-7 16,-4-15-28-16,12-4 1 15,-2-21-2-15,7-11 0 16</inkml:trace>
  <inkml:trace contextRef="#ctx0" brushRef="#br0" timeOffset="17632.7631">773 11684 86 0,'-27'-1'36'16,"10"9"-2"-16,6 2-31 15,11-10-38-15,3 12-1 0,-3-12-4 16</inkml:trace>
  <inkml:trace contextRef="#ctx0" brushRef="#br0" timeOffset="19130.9129">901 13689 41 0,'0'0'35'0,"-24"-22"1"15,13 22-1-15,-9-6-19 16,7 12-8-16,-9 1-5 15,5 8 1-15,-5 6-2 16,5 5 0-16,-5 7 0 16,6 3 0-16,1 5 0 15,3 0 0-15,4 0-1 0,3-4 1 16,8-6-1-16,4-8 0 15,5-7 0-15,7-10 0 16,2-9-1-16,3-7 1 16,0-8-1-16,3-5 1 15,-1-5-1-15,4-1 1 16,-7 3-1-16,0 1 1 15,-7 7-1-15,-1 5 0 16,-4 10 0-16,-1 7 1 16,-2 11-1-16,-2 10 0 15,1 9 0-15,0 9 0 16,1 8 0-16,0 4-1 15,-3 5 1-15,-4 1 0 0,-6-3 0 16,-6-1-1 0,-7-6 2-16,-6-5-2 0,-5-9 1 15,-7-7 0-15,0-9-1 16,-1-12-2-16,7-2-4 15,-6-20-30-15,16 3 0 16,1-18-3-16,11 3 1 16</inkml:trace>
  <inkml:trace contextRef="#ctx0" brushRef="#br0" timeOffset="19907.9906">728 15158 33 0,'14'-9'35'0,"-14"9"1"15,0 0-1-15,0 0-27 16,8 13-2-16,-10 10-2 15,3 12 0-15,-5 12-1 0,-1 11 0 16,-2 7 0-16,-1 10-2 16,-3-1 1-16,1-2-1 15,0-8 1-15,3-8-1 16,2-13 1-16,4-10-2 15,3-14 1-15,-2-19 0 16,23-6 1-16,-2-16-2 16,3-8 1-16,5-4 0 15,2-5 0-15,3 4 1 16,-2 2-1-16,1 9 1 15,-6 9-2-15,-3 13 1 16,-6 11 0-16,-7 13-1 16,-9 12 1-16,-7 7-3 15,-2 11 2-15,-8 4-2 16,0 3-1-16,-3-8-2 0,11 8-10 15,-8-21-22-15,19 0 0 16,-3-19-2-16,14-1 0 16</inkml:trace>
  <inkml:trace contextRef="#ctx0" brushRef="#br0" timeOffset="20300.0298">952 16152 40 0,'7'-14'35'16,"-11"-1"1"-16,4 15-1 15,-18 16-29-15,4 14 0 16,-8 7 0-16,3 16-2 15,-7 11 0-15,4 12-1 16,-4 5 0-16,8 3 0 16,1-7-1-16,11-2 0 15,6-9-1-15,8-4-1 16,11-19 0-16,8-14-3 15,14-11-3-15,-6-21-28 0,16-2-2 16,-9-18-2-16,3-1 0 16</inkml:trace>
  <inkml:trace contextRef="#ctx0" brushRef="#br0" timeOffset="20489.0487">621 16534 74 0,'-34'10'44'16,"25"11"-4"-16,9-21 1 15,19 0-38-15,15-15-2 16,19-10-2-16,17-5-2 16,5-7-3-16,14 7-32 0,-11-14 1 15,6 15-5-15,-11-7 1 16</inkml:trace>
  <inkml:trace contextRef="#ctx0" brushRef="#br0" timeOffset="25947.5945">4933 7510 68 0,'0'0'33'15,"0"0"-1"-15,5 20 0 16,-6-6-26-16,4 11-3 16,-2 9 0-16,4 12 1 15,-5 6-1-15,1 10 0 16,-1 8-1-16,1 6-2 15,-4-2 1-15,2-3-1 16,0-7-1-16,-1-8-3 16,9-5-14-16,-4-15-16 15,9-15-1-15,0-13 0 16,4-8 0-16</inkml:trace>
  <inkml:trace contextRef="#ctx0" brushRef="#br0" timeOffset="26309.6307">4989 7724 89 0,'3'-18'35'15,"-3"18"0"-15,22-24-1 16,2 13-31-16,5-2-2 15,9 2 1-15,3-1 0 16,7 4 1-16,1 2-1 16,3 6-1-16,-1 5 1 15,-6 7-1-15,-3 10 0 0,-6 6 0 16,-11 7-1-16,-9 7 1 15,-16 4 0-15,-11 6-1 16,-13 7 0-16,-11 1 0 16,-9-1 0-16,-7-4 0 15,-2-4 1-15,0-7-2 16,7-10 0-16,6-11-3 15,16-10-6-15,2-19-26 16,22-6-1-16,9-18-2 16,20-6 1-16</inkml:trace>
  <inkml:trace contextRef="#ctx0" brushRef="#br0" timeOffset="26762.676">5779 7899 88 0,'-19'-9'36'15,"8"7"1"-15,-10-4-2 16,-1 8-31-16,-6 4 0 15,0 7-1-15,-3 5 0 16,3 10-1-16,-3 3 0 16,8 2-1-16,4 2 0 15,10-2-1-15,8-4 1 0,12-5-1 16,10-9 0-16,7-10 0 15,9-13 1-15,3-5 1 16,-2-8-1-16,5-5 1 16,-6-2-1-16,-4-2 1 15,-9 1-1-15,-5 3 1 16,-6 7-2-16,-5 4 0 15,-8 15 1-15,0 0-1 16,-12 7-1-16,3 9 0 16,5 4 0-16,-5 4-2 15,12 4-2-15,-2-8-5 16,19 6-27-16,-8-14-3 15,17 0 1-15,-1-14-1 16</inkml:trace>
  <inkml:trace contextRef="#ctx0" brushRef="#br0" timeOffset="27146.7144">6188 7883 85 0,'-14'7'36'0,"-9"0"0"15,8 11 0-15,-11 1-30 16,14 4-2-16,0-1-1 15,8 1-1-15,7-4 0 16,7-5-1-16,6-6 0 16,8-5 0-16,3-12 0 15,6-3-1-15,2-10 1 16,-1-4 0-16,-1-4 0 0,-2 2-1 15,-4-1 0-15,-5 5 0 16,-6 5 1-16,-6 8-2 16,-10 11 1-16,13 11 0 15,-13 17-1-15,-5 16 0 16,0 11 1-16,-5 12-1 15,-1 9 0-15,-5 7 1 16,-5 1 0-16,-4 0 0 16,-5-6 0-16,-2-13 0 15,-5-7 0-15,-3-14-3 16,8-5-24-16,-9-22-11 15,8-3 0-15,-3-18-1 16</inkml:trace>
  <inkml:trace contextRef="#ctx0" brushRef="#br0" timeOffset="27747.7745">5481 9003 82 0,'-19'4'37'0,"-2"8"-2"16,-9 2 1-16,5 5-34 15,-9 4 1-15,1 6 0 16,-4 5-1-16,8 0 1 16,1 0-1-16,9-1 1 15,6-6-1-15,13-9-1 16,10-8 0-16,12-6 0 0,8-9-1 15,11-4 0-15,3-1 0 16,0 3 0-16,-4 0 1 16,-2 8-1-16,-11 9 1 15,-9 10-1-15,-15 11 1 16,-10 8 0-16,-8 5 0 15,-4 2-1-15,-1 1 0 16,-1-4-1-16,7-6-3 16,4-22-8-16,24-3-26 15,4-24 0-15,20-8 0 16,2-19-1-16</inkml:trace>
  <inkml:trace contextRef="#ctx0" brushRef="#br0" timeOffset="27924.7922">5882 9142 90 0,'0'0'38'16,"-10"21"-1"-16,-3 15 0 15,-10 1-31-15,3 12-2 16,0 2-2-16,4 2 1 16,5-6-2-16,4-1-1 15,11-8-3-15,2-20-18 16,15-4-17-16,0-20 0 15,11-7-1-15,-4-18 0 16</inkml:trace>
  <inkml:trace contextRef="#ctx0" brushRef="#br0" timeOffset="28081.8079">5808 8892 97 0,'-30'-21'37'0,"1"7"0"16,10 22-3-16,15 5-37 15,4-13-14-15,21 21-20 16,10-6 0-16,14 2-1 15,8-2 1-15</inkml:trace>
  <inkml:trace contextRef="#ctx0" brushRef="#br0" timeOffset="28426.8424">6292 9151 86 0,'-24'20'38'16,"-4"8"0"-16,-11-4 2 16,0 10-33-16,-1-1 0 15,5 9-3-15,2 1 0 0,10 8 0 16,5-6-1-16,11-4 0 15,12-12-1-15,12-10-1 16,11-18 0-16,12-19 0 16,8-21 0-16,6-17-1 15,4-15 0-15,1-10 0 16,-2-13 1-16,-7-2-1 15,-10 3-1-15,-7 8 2 16,-13 13-2-16,-7 15 1 16,-13 16-1-16,-8 24 2 15,-10 27-1-15,-7 21-1 16,-5 26 2-16,-3 14-2 15,1 15-1-15,4 5-2 16,11 11-5-16,0-21-26 0,29 0-5 16,0-23-1-16,24-9-1 15</inkml:trace>
  <inkml:trace contextRef="#ctx0" brushRef="#br0" timeOffset="28765.8763">6737 9279 94 0,'-15'13'39'16,"9"6"0"-16,6-19-1 16,5 13-35-16,10-14 0 15,10-3-1-15,7-9-1 16,6-3 0-16,-2-4 0 0,2-5 0 15,-9-2 0-15,-6-2 0 16,-14-1 0-16,-10 2 0 16,-13 2 0-16,-11 5 0 15,-9 7 0-15,-4 11 0 16,-6 14 0-16,1 12 0 15,3 15 0-15,4 10 0 16,10 6-1-16,11 5 0 16,12-1-3-16,14-16-7 15,30-1-28-15,10-23-3 16,25-11 1-16,13-24-3 15</inkml:trace>
  <inkml:trace contextRef="#ctx0" brushRef="#br0" timeOffset="29787.9785">8361 7414 79 0,'0'0'34'16,"0"0"1"-16,-2 16 0 16,2-16-31-16,-13 29-1 15,4-9 0-15,3 10 1 16,-3 3-2-16,1 5 1 15,-1-1-1-15,4 1 0 16,0-5-1-16,4-3 1 16,2-10-1-16,2-7 0 15,-3-13 1-15,17-10-1 16,-3-14 1-16,3-7-1 0,0-7 1 15,5-3-1-15,0-4 1 16,0 3-2-16,-1 5 1 16,-1 3 0-16,-3 12-1 15,-2 7 1-15,-4 11 0 16,-11 4-1-16,15 19 0 15,-12 3 1-15,1 7-1 16,-1 8 0-16,0 2-1 16,1 0-1-16,6 4-3 15,-6-16-10-15,14 5-22 16,-3-19 0-16,14-2 0 15,-6-19-1-15</inkml:trace>
  <inkml:trace contextRef="#ctx0" brushRef="#br0" timeOffset="29997.9995">8896 7421 89 0,'0'0'36'16,"-14"-7"2"-16,14 7-1 16,-21 18-28-16,11 2-5 15,0 4-2-15,2 9-1 16,-1 3 0-16,4 7 0 15,1-2-1-15,3-2 0 16,6 1-4-16,-3-22-9 16,12 2-23-16,-4-21 0 15,11-8 0-15,-4-18-2 16</inkml:trace>
  <inkml:trace contextRef="#ctx0" brushRef="#br0" timeOffset="30156.0153">8951 7305 74 0,'-19'-26'38'0,"-8"0"-2"16,9 14 1-16,-4-2-15 15,8 16-18-15,14-2-4 16,-9 12-3-16,22 6-9 16,-2-10-24-16,16 9 0 15,1-4 0-15,10 8-1 16</inkml:trace>
  <inkml:trace contextRef="#ctx0" brushRef="#br0" timeOffset="30613.061">9192 7437 90 0,'-21'1'36'0,"2"10"1"15,-10-7-6-15,8 17-21 16,-10-1-3-16,8 11-1 16,-1 3-2-16,4 6 0 15,5-2-2-15,7-1 0 16,5-6 0-16,7-4-1 15,6-11 0-15,4-9 0 16,6-14 0-16,3-9 0 16,1-8 0-16,4-7 0 15,-2-8-1-15,0 1 1 16,-5 0-1-16,0 1 0 15,-4 6 0-15,-4 8 0 16,-5 9 0-16,-8 14 0 0,0 0-1 16,-1 37 1-16,-8 8 0 15,-5 14 0-15,0 13-1 16,-3 8 1-16,-3 6-1 15,4-2 0-15,-2-1 1 16,0-11-1-16,4-12 1 16,1-13 0-16,2-12-1 15,1-14 1-15,10-21 1 16,-17 4-2-16,15-19-1 15,1-20-1-15,10-4-5 16,-8-26-21-16,21 3-9 16,-5-23 1-16,16-4-3 15,-3-9 2-15</inkml:trace>
  <inkml:trace contextRef="#ctx0" brushRef="#br0" timeOffset="31037.1034">9607 7099 106 0,'11'1'39'15,"-11"-1"1"-15,0 0-1 16,-11 21-34-16,5 1-1 16,-6 11-1-16,0 7 0 15,-2 9-1-15,-1 7-1 16,-2 5 1-16,3 6-2 15,0-4 2-15,5-2-2 16,3-8 1-16,4-9-1 16,3-8 0-16,5-10 1 0,3-15-1 15,5-12 0-15,3-13 0 16,3-10 0-16,3-8 1 15,-2-5-1-15,1-6 0 16,-1 0 0-16,-4 4 0 16,-4 6 1-16,-3 9-1 15,-3 8 0-15,-7 16 0 16,0 0 0-16,5 11-1 15,-5 10 1-15,-2 3-1 16,3 2-2-16,4-1 0 16,0-6-3-16,13 0-3 15,-4-21-11-15,19 0-19 16,-7-16 0-16,17-2 0 15,-9-15 0-15</inkml:trace>
  <inkml:trace contextRef="#ctx0" brushRef="#br0" timeOffset="31223.122">10088 7143 103 0,'-9'25'36'16,"-12"8"1"-16,4 18-1 16,-9 4-33-16,5 10-2 15,3 0 1-15,5-3-2 16,6-3-1-16,3-12-2 15,13-2-9-15,-6-20-25 16,14-5 1-16,-17-20 0 16,23-2-1-16</inkml:trace>
  <inkml:trace contextRef="#ctx0" brushRef="#br0" timeOffset="31343.134">9985 7430 100 0,'6'-34'37'0,"2"-4"2"16,11 13-3-16,6-1-35 15,2 3-32-15,11 17-6 16,-4 3 1-16,1 14-3 15</inkml:trace>
  <inkml:trace contextRef="#ctx0" brushRef="#br0" timeOffset="31867.1864">8590 8735 91 0,'-24'-3'37'0,"0"8"1"16,-6 0-2-16,2 8-33 15,-1 2 1-15,6 5-3 0,3 1 2 16,7 5-3-16,6-2 2 16,8-1-1-16,8 0 1 15,3-5-2-15,8 0 0 16,1-5 0-16,3-3 1 15,3-1-1-15,-3-2 0 16,-1-1 1-16,-3 1-1 16,-6 2 1-16,-2 1-1 15,-7 5 1-15,-6 2-1 16,-5 4 1-16,-4 3-1 15,-3-4 0-15,-1 2-3 16,2-9-2-16,10 5-12 0,2-18-21 16,10-13 0-1,7-12-1-15,15-3 0 0</inkml:trace>
  <inkml:trace contextRef="#ctx0" brushRef="#br0" timeOffset="32072.2069">8974 8733 80 0,'0'0'40'16,"0"0"-3"-16,2 10 3 15,-18 6-25-15,4 11-12 16,-2 3 1-16,1 8-2 16,0 2 1-16,1 4-2 15,5-1 0-15,4-2-1 16,3-4-3-16,3-15-3 15,16 0-28-15,-9-23-4 16,13-5-1-16,-4-18 0 0</inkml:trace>
  <inkml:trace contextRef="#ctx0" brushRef="#br0" timeOffset="32239.2236">8967 8499 92 0,'-21'-22'36'15,"9"15"0"-15,1 5 1 16,11 2-37-16,5 23-6 15,-5-23-23-15,33 30-7 16,-5-12 0-16,11 7-2 16</inkml:trace>
  <inkml:trace contextRef="#ctx0" brushRef="#br0" timeOffset="32627.2624">9435 8815 86 0,'-16'16'39'16,"-13"-7"0"-16,2 13 1 15,-12-4-31-15,4 9-3 16,-4 1 0-16,6 4-1 16,1 0-2-16,9-2-1 15,7-4 0-15,15-6-1 16,15-9-1-16,12-11 1 15,10-12-1-15,9-10 0 16,6-12-1-16,8-11 2 0,-2-10-2 16,-5-2 1-16,-6-5-1 15,-8 2 1-15,-8-2-1 16,-8 5 2-16,-9 7-1 15,-11 10 1-15,-4 10-1 16,-7 15 0-16,-9 18 0 16,-1 17 0-16,-4 18 0 15,-2 13 0-15,4 12 0 16,2 5-2-16,6 8-3 15,1-11-5-15,27 5-20 16,-4-21-10-16,17-4 1 16,-2-23-3-16</inkml:trace>
  <inkml:trace contextRef="#ctx0" brushRef="#br0" timeOffset="32991.2988">9865 8808 93 0,'-27'16'39'0,"19"0"2"15,-3-6-2-15,9 3-35 16,2-13 0-16,31 16-1 16,-2-19-1-16,11-6 0 15,3-8-2-15,4-6 1 16,-1-3-1-16,-4-4 0 15,-6-6 0-15,-12 3 0 16,-10-1 1-16,-11 5-1 16,-14 5 0-16,-12 9 1 15,-15 14-1-15,-6 9 1 0,-7 16-1 16,-6 14 1-16,3 12 1 15,4 5-1-15,9 4 1 16,13-1-1-16,18-9 1 16,17-9-3-16,22-12-3 15,6-26-19-15,30 0-16 16,3-23-2-16,19-4-2 15,3-14-1-15</inkml:trace>
  <inkml:trace contextRef="#ctx0" brushRef="#br1" timeOffset="40692.0688">17076 6207 12 0,'-11'10'22'0,"-7"-9"1"16,2 6-6-16,1 0-5 16,-4-3-5-16,4 5-2 0,-4-2-2 15,3 5 0-15,-2-4-1 16,0 2 1-16,-1 0-1 15,1 0 1-15,-5-2 0 16,1 5 0-16,-2-6-1 16,-3 4 1-16,-2-4 0 15,0 6 0-15,-1-4-1 16,-4 4 0-16,1-2 0 15,0 4 0-15,-3-2 0 16,6 2-1-16,-2-1-1 16,3 2 1-16,1 0-1 15,3-1 0-15,0 1 0 16,1 1 1-16,3 1 0 15,0-1 1-15,0-1-1 0,1 4 1 16,-1-4-2-16,-1 2 2 16,0 2-1-16,2-2 1 15,-3 2-2-15,1-2 1 16,2 4 0-16,-2-2-1 16,1 2 0-16,0 1 1 15,-1 0-1-15,-1-2 0 16,2 3 1-16,1 0-1 15,-4 2 0-15,7-2 1 16,-5 1-1-16,3-1 1 16,3-1 0-16,0 4 0 15,-1-5-1-15,3 2 1 16,0 0-1-16,0-1 0 15,2-1 1-15,1 4-1 16,-1-2 0-16,4 4-1 0,1-1 1 16,-2-1-1-16,3 2 1 15,-2 0-1-15,2 1 1 16,0 0-1-16,-1-4 1 15,3 3 0-15,-2-1 0 16,1 2 1-16,1 0 0 16,0 1-1-16,2 2 1 15,1 0 0-15,1 0-1 16,0 1 1-16,0 1-1 15,3-3 0-15,1 1 0 16,-1 0 0-16,1 0 0 16,-2-2 1-16,2 0-2 15,-3-1 2-15,-1 4 0 16,1-1-1-16,0 0 2 0,0 2-2 15,0-3 1-15,3 1-1 16,0-2 1-16,0 0-1 16,3-2 0-16,1-2 0 15,0 3 0-15,0-2 1 16,1 2-1-16,3-1 0 15,-3 1 0-15,2 2 0 16,-4 0 0-16,2 1 1 16,-1-4-1-16,2 1 1 15,1-1-1-15,-1-2 1 16,3-2-1-16,0 0 0 15,3-3 1-15,0 0-1 16,0-1 2-16,1 2-2 16,-1-1 2-16,-1 1-2 0,0-2 1 15,2 1-1-15,-2-1 2 16,3 0-3-16,-3-2 1 15,3 0 0-15,2-4 0 16,-1-1 0-16,-1-1 1 16,2 0-1-16,3-1 0 15,0 1 1-15,-2-2-1 16,3 2 1-16,-2-1-1 15,2 1 0-15,-1-2 0 16,-2 2 0-16,-2 1 1 16,2-2-1-16,-1-2 0 15,1 2 1-15,2-3-1 16,1-1 1-16,2-3-1 15,1 1 1-15,2 0-1 16,4-3 1-16,0 0-1 0,1 2 1 16,2-2-1-16,-1 1 1 15,-1 0-1-15,0 1 0 16,-2 0 1-16,0-2-1 15,-2 0 0-15,0 0 0 16,1-1 0-16,1-2 0 16,-2-1 0-16,1 0 0 15,0 0 0-15,-1-1 0 16,2 1 0-16,-2 1 0 15,-2-1 0-15,0 2 0 16,-1 0 0-16,-3 1 0 16,4-2 1-16,-3 1-1 15,-1-1 0-15,-1 1 0 16,1-2 0-16,0 1 0 0,-4-1 0 15,2 0 0-15,-2-2 0 16,-1 1 0-16,0-1 1 16,0 0-1-16,1-2 0 15,-2 0 0-15,-1 1 0 16,2 0 1-16,-2 0-1 15,-2 2 0-15,2-1 0 16,-3 2 0-16,-3 1 0 16,0 0 0-16,0 1 0 15,0-2 0-15,-1 2 0 16,0-1 0-16,3-1 0 15,-2 0 0-15,1-2 0 16,2 1 0-16,1-1 0 0,-1 0 0 16,1 0 0-16,0 2 0 15,2 0 0-15,-1 2 0 16,-1 0 0-16,3 0 0 15,-4 0 0-15,1 1 0 16,0 0 0-16,-1 0 0 16,3-1 0-16,-2 0 0 15,0 1 0-15,0-1 0 16,2-1 0-16,-1-1 0 15,3-3 0-15,1 1 0 16,-2-3 0-16,1-3 0 16,3 2 0-16,-2-2 0 15,2 1 1-15,-1-1-2 16,0 0 2-16,0 1-1 0,0 0 0 15,0-1 0-15,0 1 0 16,-1-2 0-16,0-1 1 16,1-5-1-16,0 2-1 15,1-5 2-15,1-1-2 16,2-2 1-16,-1 0-1 15,2 0 1-15,0 0-1 16,-1 4 1-16,1-1 0 16,-5 2 0-16,1 1 1 15,-3 1-1-15,1 1 0 16,-1-2 0-16,-3 1 0 15,1-1 0-15,-1-3 0 16,-1-2 0-16,0-1 0 16,1 0 0-16,-1-1 1 0,-3-1-1 15,0 4 0-15,-4-4 0 16,-1 5 0-16,-1-1 0 15,-3 0 1-15,-2 2-1 16,-1-2 0-16,-1-1 0 16,0-2 0-16,1 1 0 15,1-4 1-15,2-4-1 16,1 0 0-16,1-3 0 15,4 2 0-15,-4-1 1 16,2-1-1-16,0 1 1 16,-3-2-1-16,1 2 0 15,-2-1 1-15,1-2-1 16,-2-2 0-16,3-1 0 15,-2-3 0-15,3 0 0 0,0-1 1 16,-2 2-1-16,1-1 1 16,-1 4-2-16,-3 1 2 15,-4 3-1-15,0 4 0 16,-4-1-1-16,-1 0 1 15,-4 2 1-15,1-2-1 16,-2 2 1-16,0-2-2 16,2-1 3-16,-3 0-2 15,1-1 1-15,0-1-1 16,2-1 0-16,-3-1 1 15,0 0-1-15,-1 4 0 16,-3-3 0-16,2 4 1 16,-3-1-1-16,-2 2 0 15,1 2 0-15,-2 2 0 0,0-1 0 16,-4-1 1-16,2 3-1 15,-1 2-1-15,-1-1 0 16,0-2 1-16,-2 4-2 16,-1-1 2-16,0 1-1 15,-1 2 0-15,0-1 0 16,-4 0 1-16,0 3 0 15,-2-2 0-15,-1 3 0 16,-1 1 0-16,-1 1 0 16,-2-1 1-16,0 1-1 15,1 2 0-15,-2 0 0 16,4 1 0-16,2-1 0 15,-2-1 0-15,1 1 1 16,1 1-1-16,-1-2 0 0,3 1 0 16,-3 3 0-16,0-1 1 15,-2 3-1-15,-2 4 0 16,-1-1 0-16,-2 2 0 15,-4 0 0-15,3 1 0 16,0 2 0-16,-2-2 0 16,4-1 0-16,1 2 0 15,0 0-2-15,3 7-2 16,-8-6-14-16,5 17-18 15,-9-2 0-15,4 11-2 16,-4-6 0-16</inkml:trace>
  <inkml:trace contextRef="#ctx0" brushRef="#br1" timeOffset="41774.177">19457 6715 48 0,'0'0'33'0,"3"-18"2"16,-3 18-2-16,0 0-15 15,-10-11-6-15,10 11-4 16,-10 17-3-16,5 4-1 16,-6 3-2-16,2 12 0 0,-9 9-1 15,3 7 0 1,1 4 0-16,-1 2 0 0,1-4-1 15,3-3 1-15,3-8-1 16,2-10 1-16,3-12-1 16,3-21 0-16,0 0 0 15,20-13 1-15,-5-17-1 16,4-8 1-16,0-8 0 15,1-6-1-15,-1-4 1 16,-2-2 0-16,-1 3 0 16,-5 6-1-16,-6 6 1 15,-1 12-1-15,-4 6 0 16,-2 10 1-16,2 15-1 15,0 0 1-15,-14 16-1 16,11 6 1-16,5 2-1 0,6 2 1 16,2 0-1-16,12-2 1 15,8-4-1-15,11-7 1 16,7-8-1-16,5-5 2 15,2-11-1-15,-2-1 0 16,0-4 0-16,-7-5 0 16,-9 1 0-16,-8 5 0 15,-9 1 0-15,-9 9 0 16,-11 5-1-16,-1 18 1 15,-12 6-1-15,-4 9 0 16,-2 10 0-16,0 4 0 16,0 3-2-16,3-1-1 15,11 2-3-15,3-18-10 16,21 1-22-16,1-16 1 0,19-1-1 15,1-14-1-15</inkml:trace>
  <inkml:trace contextRef="#ctx0" brushRef="#br1" timeOffset="42787.2783">20391 7017 77 0,'-10'-9'36'0,"-11"1"-2"16,-4 5 3-16,-6-2-27 15,5 10-5-15,-5 2-1 16,8 7 1-16,-2 3-2 15,3 6 0-15,4 5-1 16,7 1 1-16,4 2-2 16,7 1 0-16,8-4 0 15,9-4-2-15,8-9 1 0,7-7 0 16,10-10 1-16,1-5-1 15,4-10 0-15,-3-9 0 16,-3-4 1-16,-8-3 1 16,-5-2-2-16,-10 0 1 15,-13 0-1-15,-6 2 0 16,-12 3 1-16,-5 5-1 15,-6 7 0-15,-4 6 0 16,-1 7 0-16,1 5 0 16,5 7 0-16,7 2 0 15,6 5 0-15,15-2-1 16,14 0 1-16,8-3 0 15,12-3 0-15,3-2 0 16,7-2 0-16,3-4 0 0,-1 0 1 16,-8 1-1-16,-8-1 1 15,-7-1-1-15,-10 3 1 16,-18 0 0-16,0 0 0 15,-3 21-1-15,-17-2 1 16,-4 5 0-16,-5 5 0 16,0 8 0-16,0 2 0 15,4 1-2-15,9-2 2 16,10-2-2-16,12-6 1 15,10-7-1-15,12-12 1 16,7-9-1-16,7-10 1 16,3-9 2-16,1-9-2 15,-3-4 2-15,-8-7-1 16,-7-2 0-16,-11-4 0 0,-8 2 0 15,-13 1 0-15,-8 5-1 16,-7 6 0-16,-5 7 0 16,-4 5-1-16,4 6 1 15,0 9-1-15,6 4 1 16,18-2 0-16,-11 16-1 15,20-3 1-15,11-5 0 16,10 0 0-16,5 0 0 16,7-2 0-16,1 0 0 15,1-2 0-15,-2 2 0 16,-5-1 0-16,-6-1 0 15,-7 6 1-15,-7-2-1 16,-9 4 0-16,-6 5 1 16,-7 2-1-16,-7 5 1 0,-1 3-1 15,-2 4 0-15,1-2 0 16,3-3-1-16,4-1 1 15,3-9-1-15,4-16 2 16,23 1-1-16,1-16 0 16,3-8 1-16,7-8 0 15,0-4 1-15,-2-2-1 16,0 3 1-16,-4 6-2 15,-7 5 1-15,-6 11-1 16,-15 12 1-16,15 6-2 16,-14 8 0-16,-1 12-1 15,-1 2-3-15,7 15-13 16,-6-11-22-16,20 10 0 0,-3-11 0 15,17 0-2-15</inkml:trace>
  <inkml:trace contextRef="#ctx0" brushRef="#br1" timeOffset="43127.3123">22071 6957 96 0,'0'0'38'0,"0"0"1"16,14 7-1-16,-19 6-30 16,3 12-5-16,-6 6-1 15,-3 9 0-15,-3 7-1 16,0 1-2-16,1 0-3 15,-1-13-8-15,12 1-25 16,2-17-3-16,14-8 3 16,6-21-4-16</inkml:trace>
  <inkml:trace contextRef="#ctx0" brushRef="#br1" timeOffset="43516.3512">22277 6888 108 0,'-13'17'38'15,"7"-7"0"-15,9 10 0 16,-2-3-34-16,6 4-1 16,1-1 0-16,-1 3 0 15,-2 1 0-15,-1 1-1 16,-3 1 0-16,-2-2-1 15,-1-3 0-15,-2-3-1 16,2-4 0-16,2-14 1 16,2 10-1-16,-2-10 0 15,26-20 0-15,-3-3 0 16,6-4 0-16,5-3 1 0,0-3-1 15,3 3 0-15,-4 2 1 16,-3 9-1-16,-6 9 1 16,-9 12 0-16,-8 13-1 15,-9 8 1-15,-6 11-1 16,-4 7-1-16,1 7-2 15,-3-3-5-15,15 8-30 16,-11-12-3-16,14 4 1 16,-4-13-3-16</inkml:trace>
  <inkml:trace contextRef="#ctx0" brushRef="#br1" timeOffset="44062.4058">20461 7920 61 0,'22'-26'37'16,"0"10"-1"-16,-18 1 0 16,-4 15-26-16,-17-8-2 15,-3 19-1-15,-15-2 0 16,0 9-2-16,-5 1-2 15,2 7 1-15,2-5-1 16,11 4 0-16,6 1-2 16,16-8 0-16,8-2-1 15,15-2-1-15,10 0 1 16,7-7-1-16,4 4 1 15,0-1-1-15,-4 1 1 16,-4 5 0-16,-12 4 1 16,-13 5-1-16,-13 4 0 15,-11 5 1-15,-9-3-1 0,-6 0 0 16,1-3-3-16,3-13-2 15,17 0-25-15,10-15-8 16,10-26-1-16,14-5 0 16</inkml:trace>
  <inkml:trace contextRef="#ctx0" brushRef="#br1" timeOffset="44470.4466">20992 7582 102 0,'0'0'38'0,"-17"2"2"15,-2 9-2-15,4 12-34 16,1 3-2-16,4 11 1 0,-3 6 0 16,3 4-1-16,-2 6-1 15,1 6 1-15,-2 0-1 16,1-2 0-16,2-2-1 15,-3-7 0-15,6-4 0 16,-1-10 0-16,7-6 0 16,2-15-1-16,-1-13 1 15,26-8 0-15,-4-11 0 16,4-6 1-16,4-11 0 15,1-1 0-15,0-2 0 16,0 2 1-16,-5 6-2 16,-6 9 2-16,-5 7-2 15,-4 10 1-15,-8 17-2 16,-1 6-1-16,-2 10-1 0,-2 1-1 15,8 8-2-15,0-9-4 16,17 12-17-16,-7-16-14 16,18-2 2-16,-3-12 0 15,12 2 1-15</inkml:trace>
  <inkml:trace contextRef="#ctx0" brushRef="#br1" timeOffset="44854.485">21500 7979 76 0,'-12'-10'39'15,"-6"2"0"-15,-2 19 1 16,-13-1-19-16,4 15-16 16,-6 3 0-16,1 9-3 15,2 0 1-15,4 4-2 0,2-2 1 16,11-6-2-16,7-7 1 15,12-5 0-15,8-7-1 16,10-12 0-16,11-7 0 16,3-9 1-16,3-9-1 15,0-4 1-15,1-4-1 16,-5 0 1-16,-5-5 0 15,-9 8 0-15,-6 1 0 16,-8 10 1-16,-7 3-2 16,0 14 1-16,-18 2-1 15,7 10-1-15,-3 7 0 16,2 1-2-16,6 5 0 15,3-5-4-15,11 7-1 16,0-16-9-16,22 5-22 0,-3-11 1 16,16-1-2-16,1-10 1 15</inkml:trace>
  <inkml:trace contextRef="#ctx0" brushRef="#br1" timeOffset="45236.5232">21923 8021 94 0,'-7'-14'38'15,"-15"-1"2"-15,3 13-2 16,-13 2-31-16,3 13-2 15,-8 3-1-15,3 11-3 16,0 1 2-16,7 2-2 16,3 3 1-16,9-7-1 15,10-4 0-15,10-6 1 0,10-10-1 16,12-10-1-16,8-9 1 15,9-12 0-15,4-13 0 16,2-5 1-16,1-12-1 16,-3-5 1-16,-8-5-1 15,-6 2 0-15,-7 6 0 16,-12 8 0-16,-10 12 0 15,-9 19-1-15,-10 17 0 16,-6 16 0-16,-8 18 0 16,1 10 0-16,-1 11-1 15,2 5 0-15,9 2-1 16,5-4-1-16,15-6-1 15,6-9-4-15,20 2-6 16,-6-20-25-16,25-4-1 0,-6-18 1 16,14-2-2-16</inkml:trace>
  <inkml:trace contextRef="#ctx0" brushRef="#br1" timeOffset="46049.6045">22384 7946 100 0,'-22'-17'39'0,"-4"16"2"15,-12 0-2-15,4 23-32 16,-6-4-2-16,6 12-2 15,1 2 0-15,7 8-2 16,6 0 1-16,13 3-1 16,7-6 0-16,14-4-1 15,8-10 1-15,7-7-1 16,7-9 0-16,6-10 1 0,-2-11-1 15,1-8 0-15,-3-6 0 16,-8-8 0-16,-3-5 0 16,-11-3 0-16,-9-1 0 15,-7 5 0-15,-9 3 0 16,-6 9 1-16,-5 4-2 15,-2 10 1-15,2 11-1 16,3 5 1-16,10 8-2 16,5 3 1-16,11 4-1 15,8 2 1-15,11-3-1 16,5 0 0-16,6-6 1 15,2 2-1-15,-1-9 2 16,-2-1 0-16,-5-5 0 0,-9-5 1 16,-5-1 1-1,-7-3 0-15,-12 12 0 0,3-19 0 16,-3 19 0-16,-19-8 0 15,3 11-1-15,-3 11 1 16,1 6-1-16,-1 5-2 16,0 4 2-16,2 4-2 15,6 0 2-15,6 0-2 16,6-6 1-16,12-10-1 15,8-8 1-15,8-8 1 16,9-9-1-16,5-9 0 16,1-7 0-16,2-9 1 15,-2-2 0-15,-2 0 0 16,-12 4 0-16,-3 3 0 15,-11 7-1-15,-7 10 2 0,-9 11-2 16,-2 14 0-16,-7 8-1 16,-3 8 0-16,4 3 1 15,-1 5-2-15,4 0 2 16,10-1 0-16,5-7 0 15,9-10-1-15,9-11 2 16,9-9 0-16,3-10-1 16,3-12 1-16,-1-9 0 15,-4-9 2-15,-7-4-3 16,-8-2 0-16,-10-1 0 15,-12 4 0-15,-4 4 0 16,-10 3-5-16,6 18-7 16,-13-5-3-16,20 23-11 15,-19-1-17-15,19 1 1 0,-14 17-1 16,13 2 2-16</inkml:trace>
  <inkml:trace contextRef="#ctx0" brushRef="#br2" timeOffset="54105.41">11844 8290 3 0,'2'-21'28'0,"1"10"1"16,-2-3 3-16,-1-7-14 15,0 21-2-15,6-29-4 16,-6 29-2-16,5-22-1 15,-5 22-3-15,0 0-1 16,0 0 0-16,-6 18-1 16,-3 6-1-16,-2 7-1 15,0 9 0-15,-2 8 0 16,2 8 0-16,2 2-1 15,6-1 1-15,4-1-1 16,8-8 0-16,5-6 0 16,10-11 0-16,9-14-1 0,5-11 1 15,7-15-1-15,5-12 1 16,3-12 0-16,-1-7-1 15,-1-6 1-15,-4-3 0 16,-10 1-1-16,-5 3 1 16,-9 7 0-16,-9 7 0 15,-7 9 0-15,-6 6 0 16,-1 16-1-16,-10 1 1 15,-1 15 0-15,2 9-1 16,0 6 0-16,3 8 1 16,2 4-2-16,5 3 1 15,7-1-3-15,3-8-2 16,16 3-8-16,-5-19-23 15,17-5 0-15,-3-16-3 0,9-7 2 16</inkml:trace>
  <inkml:trace contextRef="#ctx0" brushRef="#br2" timeOffset="54666.4661">12746 8293 69 0,'-25'5'36'15,"13"7"-2"-15,-5 3 2 16,6 5-32-16,-1 1-1 15,5 6-1-15,1-1 0 16,3 2 0-16,-1-4-1 16,4 0 0-16,0-5 0 15,4-4 0-15,-4-15 0 16,6 10 0-16,-6-10-1 0,15-22 1 15,-4-1-1-15,0-2 0 16,3-5 1-16,-2-3 0 16,0 2 0-16,-2 4 0 15,-3 5 0-15,-2 3 0 16,-3 8 0-16,-2 11 0 15,0 0 0-15,-3 10 0 16,1 7-1-16,2 1 0 16,3 2 0-16,3 2 1 15,5-2-1-15,7-5 0 16,5-7 1-16,7-6-1 15,6-11 1-15,3-6 0 0,3-7 0 16,1-4 0-16,-4-5 0 16,0 2 0-16,-9-1 0 15,-3 4 0-15,-8 7 0 16,-5 4 0-16,-14 15-1 15,10-8 1-15,-11 19-1 16,-3 9 0-16,-6 9 0 16,1 9 0-16,1 3 0 15,2 4-2-15,6 0-2 16,2-11-4-16,22-4-29 15,-5-25-1-15,16-7-1 16,1-23-1-16</inkml:trace>
  <inkml:trace contextRef="#ctx0" brushRef="#br2" timeOffset="55112.5107">13560 7740 86 0,'-16'14'37'16,"-9"5"-1"-16,10 19 0 15,-3 3-33-15,7 14 0 16,6 4 0-16,0 4-1 16,5 3 0-16,3 2-1 15,2-1 0-15,3-1 0 16,0-5 0-16,-2-9-1 15,2-8 0-15,-3-10 0 16,-1-11 0-16,1-11 1 16,-5-12-1-16,7-15 0 0,-2-11 0 15,3-4 0-15,1-8 1 16,5-3-1-16,0 0 0 15,7 5-1-15,0 4 1 16,1 11 0-16,0 7 0 16,0 7 0-16,-3 9 0 15,0 10 0-15,-6 6 0 16,-4 5 0-16,-5 4 0 15,-5 3 0-15,-7 0 0 16,-6 1 0-16,-4 0 0 16,-4-3 0-16,-3-4-2 15,-2-6-3-15,7 5-13 16,-3-19-20-16,23-4 1 15,-22-7-3-15,25-5 2 0</inkml:trace>
  <inkml:trace contextRef="#ctx0" brushRef="#br2" timeOffset="55484.5479">13926 8209 85 0,'2'16'37'0,"-2"2"-1"16,-8-8-6-16,6 17-25 15,-3 3-2-15,3 8 1 16,-4 4-1-16,4 4-1 16,-3-1-1-16,1 2 1 15,-1-6-1-15,1-8-1 0,2-5 1 16,0-9 0-16,2-19 0 15,0 0-1-15,14-22 1 16,-4-8-1-16,3-8 1 16,2-7-1-16,0-5 1 15,1 1-1-15,-3 1 0 16,-3 7 1-16,0 10-1 15,-5 4-1-15,0 13-2 16,0 2-2-16,6 14-5 16,-11-2-23-16,28 2-5 15,-7 2 0-15,13 6-1 16</inkml:trace>
  <inkml:trace contextRef="#ctx0" brushRef="#br2" timeOffset="55841.5836">14439 8281 73 0,'-23'-8'38'0,"2"12"-2"15,-10-4 2-15,3 10-30 16,-7-4-2-16,3 13-1 16,-2-3-1-16,9 11-1 15,-2-2 0-15,12 6-1 16,5-3 0-16,6-2 0 15,14-4-1-15,10-6 0 16,7-9 0-16,11-8-1 16,4-6 1-16,1-10 0 15,3-5-1-15,-3-7 1 16,-7-3-1-16,-5 1 0 0,-10 1 1 15,-7 2-1-15,-8 6 1 16,-5 7-1-16,-1 15 0 16,-19 6 1-16,3 14-1 15,1 11 0-15,1 9-1 16,3 4-1-16,6 7-4 15,0-15-16-15,20 7-18 16,4-16 0-16,13-5-1 16,1-19-1-16</inkml:trace>
  <inkml:trace contextRef="#ctx0" brushRef="#br2" timeOffset="56997.6992">11848 11598 46 0,'14'-12'33'16,"-3"-1"1"-16,2 1 0 15,-7-1-26-15,4 8-1 16,-10 5-1-16,0 0 1 15,4 12-2-15,-5 11-1 0,-5 5 1 16,4 16 0 0,-7 6-2-16,5 9-1 0,-3 3 0 15,3 4 0-15,0-3 0 16,3-2-1-16,-3-9 0 15,4-10-2-15,0-11 2 16,1-15 0-16,-1-16 0 16,6-12-1-16,-3-13 1 15,1-12-1-15,-1-7 1 16,0-9-1-16,0-7 0 15,1-4 1-15,0-1-1 16,2 3 0-16,1 1 0 16,4 7 1-16,4 4-2 15,1 8 2-15,7 11-1 16,1 8 0-16,8 12-1 0,0 6 1 15,3 10 0-15,3 5 0 16,-4 7 0-16,-1 2 0 16,-5 6 0-16,-4 2 0 15,-10 3 0-15,-10 4 2 16,-9-1-1-16,-12 5 0 15,-9-1 0-15,-11-1-2 16,-3 0 2-16,-4-1-2 16,-3-6 2-16,4-3-3 15,5-3 2-15,6-4-2 16,10-3 2-16,4 1 0 15,10 3 0-15,2 4 0 16,6 9 0-16,0 11 1 16,0 8-1-16,-1 9 1 0,-5 9-1 15,-4 1-1-15,0 4-4 16,-10-14-16-16,9 3-18 15,-5-15 0-15,9-10-2 16,3-19 0-16</inkml:trace>
  <inkml:trace contextRef="#ctx0" brushRef="#br2" timeOffset="57465.746">12412 11691 73 0,'-9'24'41'16,"4"-11"-3"-16,6 4 0 15,-1-17-32-15,18 18-1 16,2-17-1-16,8-2 0 16,6-9-3-16,6-6 0 15,3-10 0-15,0 1 2 16,-1-4-3-16,-6 0 0 15,-8-1 0-15,-8 3 0 16,-10 2 1-16,-10 6-1 16,-13 5 1-16,-7 8 0 15,-10 9 0-15,-3 7 1 16,-8 12-1-16,0 8 2 0,2 7-2 15,7 8 2-15,3 1-1 16,12 0-2-16,12-2 0 16,9-5 0-16,15-10 0 15,12-8-4-15,12-5 0 16,4-19-7-16,25 6-25 15,-10-19-4-15,6 3 0 16,-9-14-1-16</inkml:trace>
  <inkml:trace contextRef="#ctx0" brushRef="#br2" timeOffset="57825.782">13060 11644 79 0,'-13'12'40'0,"-7"0"-2"0,6 12 1 15,-1-3-33-15,2 6-3 16,1 0 1-16,4 0-3 15,2-1 2-15,2-1-3 16,5-8 1-16,3-4-2 16,-4-13 2-16,16 2 0 15,-3-14-1-15,3-6 3 16,0-8-3-16,3-5 1 15,-1-5-1-15,1-1 2 16,1 1-3-16,-2 3 2 16,2 8-1-16,-5 5-1 15,2 8 2-15,-2 8-1 16,-2 12 0-16,2 9 2 0,-6 10-1 15,2 5 0-15,-3 8-1 16,0 1-3-16,4 0-1 16,-3-10-11-16,9 3-23 15,-4-16-4-15,12-2 1 16,-1-20-1-16</inkml:trace>
  <inkml:trace contextRef="#ctx0" brushRef="#br2" timeOffset="58199.8194">13589 11556 78 0,'-15'22'42'0,"-12"2"-2"0,11 10 3 15,-7-4-34-15,14 8-3 16,-2-6-1-16,13-1-3 15,5-8 1-15,10-7-4 16,8-10 2-16,9-10-1 16,6-7 0-16,5-11-1 15,3-8 0-15,-1-2 2 16,-1-7-1-16,-7 3 1 15,-5 0-1-15,-7 5-1 16,-7 5 1-16,-7 9 0 16,-13 17 0-16,0 0 0 15,0 0 1-15,-4 25-1 16,-3 1 0-16,-1 6 2 15,2 3-3-15,1 2 0 16,7-2-4-16,-2-15-12 0,20 9-22 16,-9-19-2-16,16-1 0 15,-2-13 0-15</inkml:trace>
  <inkml:trace contextRef="#ctx0" brushRef="#br2" timeOffset="58732.8727">14206 11574 77 0,'-10'12'40'0,"-10"-1"-2"16,8 11 4-16,-12-5-36 16,13 8 1-16,-1-5-3 15,5 6 0-15,0-7-1 16,6 2 0-16,1-7-1 0,5 0-1 15,-5-14-1-15,14 4 1 16,-4-8-1-16,3-7 0 16,1-4-1-16,1-6 0 15,2-1 1-15,2-8-2 16,2 2 2-16,-2 1-1 15,1 2 0-15,-3 2 0 16,-2 7 2-16,-1 4 0 16,-3 7 0-16,-11 5 0 15,8 12 0-15,-7 2-1 16,-1 1 1-16,2 4 0 15,-1-2 0-15,4-1-1 16,4-7 0-16,5-4 1 0,6-9-1 16,4-4 0-16,8-8 0 15,1-5 1-15,1-3-1 16,-1-2 0-16,1-2 0 15,-6 6 0-15,-7 5 1 16,-4 5-1-16,-5 11 1 16,-12 1-1-16,6 25 0 15,-9-2 1-15,-4 10-2 16,-1-1 1-16,1 7-4 15,-5-8-4-15,14 17-18 16,-14-18-15-16,10 3-1 16,-4-12-1-16,9-2 1 15</inkml:trace>
  <inkml:trace contextRef="#ctx0" brushRef="#br2" timeOffset="59431.9426">14888 11122 60 0,'0'0'38'0,"1"-13"0"15,-1 13 0-15,-5 21-26 16,3 2-7-16,-5 8-1 15,2 12 1-15,-2 7-1 16,-1 8 0-16,0 1-1 16,0 6 1-16,2-5-1 15,3-4 0-15,0-8-1 16,6-9 1-16,1-9-2 15,4-11 1-15,3-11-2 16,3-10-1-16,2-9 0 0,2-9 0 16,2-5 1-16,2-5-2 15,1-6 2-15,2 2-1 16,1 0 1-16,-1 5 0 15,-5 8 0-15,5 7 0 16,-3 9 0-16,1 10 0 16,-3 9 0-16,-1 7 0 15,0 7 0-15,-2 4 2 16,-3 3-1-16,-3 0 0 15,-8 1 0-15,-5 0 1 16,-10-7-2-16,-8-1 2 16,-11-3-1-16,-4-5-3 15,-10-9 2-15,2-3 0 16,1-12-2-16,2-8-2 0,15-2-3 15,3-20-15-15,23 9-18 16,2-9 1-16,24 7-3 16,1-9 1-16</inkml:trace>
  <inkml:trace contextRef="#ctx0" brushRef="#br2" timeOffset="59779.9774">15425 11499 81 0,'13'6'41'0,"-13"-6"-2"16,0 0 2-16,0 11-34 15,-3 1-2-15,-5 1-1 16,1 6-1-16,-1 3-1 16,-1 5 2-16,1 0-3 0,1 3 2 15,1-2-2-15,3-5 2 16,2-1-3-16,1-6 3 15,0-16-2-15,0 0-1 16,15 1 0-16,-5-16-1 16,5-8 1-16,2-6-2 15,2-6 2-15,1-4-2 16,1-3 1-16,-3 5 0 15,-3 2 0-15,-2 8-1 16,-3 5 0-16,-4 6-1 16,6 12-4-16,-5-6-6 15,17 20-21-15,-7-9-7 16,16 10 1-16,-3-9-1 15</inkml:trace>
  <inkml:trace contextRef="#ctx0" brushRef="#br2" timeOffset="60123.0117">16048 11450 79 0,'-23'12'41'0,"-12"-6"-1"16,1 13 2-16,-10-10-32 16,3 15-3-16,-3 0-1 15,8 4 0-15,4 1-3 16,10-1 1-16,16-4-2 15,10-3 1-15,15-9-3 16,11-6 1-16,12-11-1 16,6-8-2-16,5-7 2 15,0-7-2-15,-3-6 2 0,-5-3-2 16,-9-2 2-16,-7 2 0 15,-12 4 0-15,-4 7 0 16,-10 7 0-16,-3 18 0 16,0 0 0-16,-17 14 0 15,5 10-2-15,-2 3-3 16,8 10-7-16,-12-17-10 15,19 12-19-15,-6-15-1 16,11-4-2-16,-6-13 1 16</inkml:trace>
  <inkml:trace contextRef="#ctx0" brushRef="#br2" timeOffset="61310.1304">11431 3886 74 0,'4'-17'37'0,"-4"17"-1"16,7-21-1-16,-7 21-31 16,0 14 1-16,0 8-1 15,-4 7-1-15,0 13 1 16,1 8-3-16,2 8 0 15,-4 3 0-15,3 1 0 16,-1-1-1-16,3-7 1 16,0-5-1-16,2-11 0 15,-2-11 2-15,0-8-2 16,0-19 1-16,0 0 0 15,-2-22 0-15,4-7 1 16,-4-12-1-16,1-8 0 16,2-10 0-16,-1-6 0 0,9-5 0 15,1 2 0-15,3 3-1 16,5 1 0-16,7 8 0 15,2 6 0-15,6 9 0 16,0 11-1-16,2 9 1 16,-1 8-1-16,-2 11 1 15,-6 7 0-15,-3 8 0 16,-6 8 0-16,-6 8 0 15,-7 9 1-15,-6 5-2 16,-7 5 2-16,-4 3-1 16,-7 1 0-16,-1 2 0 15,-3-2 1-15,-1-6-2 16,1-2 1-16,0-6 0 15,2-4 0-15,-1-2-1 16,6-2 0-16,-2-2 1 0,4 8-1 16,-2 7 1-16,-1 8-1 15,1 10 1-15,-4 10 0 16,2 8-1-16,-4 2 0 15,6 2-3-15,-7-18-16 16,15 2-16-16,-2-24-1 16,12-12-2-16,-1-31 0 15</inkml:trace>
  <inkml:trace contextRef="#ctx0" brushRef="#br2" timeOffset="61748.1742">11979 4011 96 0,'-3'19'37'16,"10"3"1"-16,-7-22-4 15,28 9-32-15,-2-11 0 16,11-7 0-16,4-7-1 16,7-7 1-16,-2-10-1 15,2-1 0-15,-7-4 0 16,-7 1 0-16,-7 3 0 15,-15 4 0-15,-13 5 0 16,-9 9 0-16,-16 8 0 16,-5 11 0-16,-11 8 0 15,-2 9 1-15,-2 12 0 0,0 7-1 16,5 7 0-16,9 3 1 15,11 2-1-15,12-2 0 16,12-6-2-16,16-5 1 16,14-11-2-16,16-13-1 15,10-7-3-15,2-18-4 16,19 2-22-16,-9-21-7 15,4 3 1-15,-12-14-1 16</inkml:trace>
  <inkml:trace contextRef="#ctx0" brushRef="#br2" timeOffset="62100.2094">12714 3834 96 0,'-9'24'37'0,"-9"-1"2"16,12 17-4-16,-8-8-30 15,6 6 0-15,1-5-2 16,3 0 0-16,2-10-1 15,4-2 0-15,-2-21 0 16,17 5-1-16,-4-18 0 16,5-12 0-16,1-6 0 15,6-5 0-15,-2-9-1 16,1 0 1-16,-1-1 0 15,-3 4 0-15,-2 6-1 16,-2 5 0-16,-1 9 1 16,-4 7-1-16,1 13 0 15,-12 2 0-15,19 25 0 16,-9 4-1-16,-1 8 0 0,0 3-1 15,7 7-3-15,-3-3-1 16,12 6-6-16,-11-25-20 16,18 6-7-16,-8-20 0 15,11-3 0-15</inkml:trace>
  <inkml:trace contextRef="#ctx0" brushRef="#br2" timeOffset="62474.2468">13303 3747 99 0,'0'0'37'0,"-13"3"1"16,3 5-2-16,0 12-32 16,6 2-1-16,0 6-1 0,3 1 0 15,3 2 0-15,3-1 0 16,4-3 0-16,4-7-1 15,6-7 1-15,3-9-1 16,4-8-1-16,2-9 1 16,4-8 0-16,2-12 0 15,1-5-1-15,-4-2 0 16,0 0 1-16,-5 2 0 15,-4 3-1-15,-7 7 1 16,0 10 0-16,-15 18-1 16,0 0 1-16,-8 11 0 15,1 16 0-15,-3 9-1 16,-2 5-1-16,4 8-1 0,1-3-3 15,13 9-8-15,-9-20-22 16,25 3-5-16,-4-21-1 16,16 2-1-16</inkml:trace>
  <inkml:trace contextRef="#ctx0" brushRef="#br2" timeOffset="63168.3162">13909 3697 95 0,'-14'-6'38'15,"14"6"1"-15,-14 8-3 16,9 6-33-16,1 6-1 15,4 9 1-15,-4 2-1 16,3 9 1-16,-4 3-1 16,3 3 0-16,-4-6-1 15,3-2 1-15,-1-7-2 16,4-6 0-16,1-9 0 15,-1-16 1-15,13-6-1 16,1-14 0-16,1-7 1 0,4-10-1 16,-2-5 1-16,4-5-1 15,-3-1 1-15,2 3-1 16,-6 5 0-16,-2 9 0 15,-4 9 1-15,0 10 0 16,-8 12-1-16,0 0 1 16,9 23-1-16,-8-1 0 15,5 0 1-15,2 1-1 16,7-6 1-16,4-8-1 15,9-8 1-15,4-9-1 16,4-8 1-16,4-10-1 16,0-3 1-16,-3-5-1 15,-4 1 1-15,-4 1-1 0,-8 4 0 16,-3 6 1-16,-8 4-1 15,-5 6 0-15,-5 12 0 16,0 0 0-16,-5 30 0 16,0-3 0-16,4 8 0 15,1 2-2-15,8 7-2 16,1-6-3-16,16 5-12 15,-9-24-20-15,18 0-2 16,-6-20 0-16,9-4-1 16</inkml:trace>
  <inkml:trace contextRef="#ctx0" brushRef="#br2" timeOffset="63648.3642">14709 3088 73 0,'-25'-8'39'0,"14"33"0"15,-7 7 1-15,6 18-16 16,-2 2-20-16,7 9 1 16,-1 2-1-16,7 1-1 15,0-2 0-15,5-2-2 16,1-5 1-16,1-9-2 15,2-8 1-15,0-7-1 16,0-10 0-16,0-10 0 16,-8-11-1-16,18-6 1 15,-9-9 0-15,-1-8 0 16,1-5-1-16,4-2 1 0,0-6-1 15,3 2 1-15,4 3 0 16,2 5 0-16,2 3-1 16,-1 8 1-16,4 5 0 15,0 13 0-15,-1 7 1 16,-6 9-1-16,-5 7 0 15,-5 8 0-15,-6 5 1 16,-5 3-1-16,-11 2 1 16,-5 2-1-16,-9-2 0 15,-6-6 1-15,-4-1-1 16,-2-13 0-16,1-2-3 15,-2-17-5-15,16 5-15 16,-5-32-16-16,19-1-1 16,0-17-2-16,19-6 1 15</inkml:trace>
  <inkml:trace contextRef="#ctx0" brushRef="#br2" timeOffset="64210.4204">15322 3503 89 0,'0'0'38'0,"-4"20"0"16,0 5 1-16,-17 2-33 15,11 6-3-15,-8 5 2 16,3 8-2-16,1-2 0 15,3 0 0-15,-2-6-2 16,8-2 0-16,1-11 0 16,4-6 0-16,0-19 0 15,11 2-1-15,-2-19 0 16,3-8 1-16,-2-7 0 0,4-6-1 15,-1-8 1-15,-2 0 0 16,0-3-1-16,-3 2 0 16,1 7 0-16,-3 4 1 15,1 6-2-15,1 8 1 16,2 8-1-16,4 6 1 15,5 9-2-15,3 1-2 16,13 8-4-16,-1-10-9 16,18 15-21-16,-7-12-1 15,12 10 1-15,-6-13-2 16</inkml:trace>
  <inkml:trace contextRef="#ctx0" brushRef="#br2" timeOffset="64564.4558">15873 3441 102 0,'-16'-5'39'0,"-15"-4"0"16,8 15 0-16,-9-1-34 15,0 13 0-15,-5 7 0 16,7 11-1-16,0 6 0 16,6 3-2-16,6 1 1 15,10-1-2-15,11-8 1 16,11-11-1-16,12-13-1 15,10-13 1-15,6-14-1 16,8-11 1-16,2-10-1 16,-3-7 0-16,-4-4 0 15,-5 3 2-15,-9 3-2 16,-10 9 0-16,-9 8 0 0,-12 23 0 15,0 0 0-15,-13 16 0 16,0 15 0-16,-1 9 0 16,4 7 0-16,1 2-4 15,13 10-6-15,-1-18-6 16,25 11-11-16,-8-25-15 15,18 0-1-15,-4-21-1 16,13-4 0-16</inkml:trace>
  <inkml:trace contextRef="#ctx0" brushRef="#br3" timeOffset="70302.0295">2052 2696 65 0,'-8'-13'35'0,"8"13"-3"16,0 0 1-16,-14-11-27 15,14 11-3-15,0 0-2 16,15 2 0-16,-3-4 0 15,7 0 0-15,6-3-1 16,6-1 0-16,5 0 0 16,5-1 0-16,0 1 0 15,5 1 0-15,0 1 0 16,-1 6 0-16,0 0 0 15,3 4 0-15,3-2 0 16,2 2 0-16,6-2 1 0,0-2-1 16,6-3 0-16,3 0 0 15,2-3 0-15,2-1 1 16,3 0-1-16,0 0 0 15,1 3 0-15,0 1 0 16,-1 1 0-16,-3 0 0 16,0 3 0-16,-1 2 0 15,-2 0 0-15,-2 0 0 16,-1 1 0-16,4-2 0 15,-1-2 0-15,4 0 0 16,-2-3 0-16,0 0 0 16,2-2 1-16,-1 1-1 15,-1-1 1-15,-1-2-1 16,-2 1 1-16,1 3 0 15,-1 0-1-15,4 1 1 0,-4 1-1 16,-1 4 0 0,-1-2 1-16,3 2-1 0,-3 0 1 15,1-1-1-15,-3 0 0 16,2-2 1-16,3-1-1 16,3-3 1-16,7-4-1 15,-2 0 1-15,0-1-1 16,5-1 1-16,-1 0 0 15,1 1-1-15,-2 0 1 16,0 3 0-16,1-1-1 16,2 2 1-16,-1 0-1 15,-2 1 0-15,1 0 0 16,0 0 0-16,-1-2 0 15,-1 1 0-15,-3 0 0 0,3 1 0 16,-3 0 0-16,4-1 0 16,-2 2 0-16,-2 4 0 15,2-2 0-15,-3 3 0 16,-1 0 0-16,-2 0 0 15,-1 2 0-15,-1-2 0 16,2 1-1-16,4-2 1 16,-6-1 1-16,4-2-1 15,-1 0 0-15,-1-1 0 16,-1-4 1-16,-2 3-1 15,-4-3 1-15,0 3-1 16,0-4 1-16,0 3-1 16,-1 0 1-16,-2 2-1 15,0-2 0-15,-2 2 1 16,-3-2-1-16,0 2 0 0,-2-2 0 15,-2 0 0-15,-4 0 0 16,3-4-1-16,-2 2 1 16,2-3 0-16,0 0 0 15,2 0 1-15,-3-2-1 16,3 2 0-16,-3-1 1 15,1-1-1-15,-5 2 0 16,-4 2 0-16,-3 2 1 16,-5 0-1-16,-2 1 0 15,-4 3 0-15,-1 0 0 16,-5 2 1-16,-1 1-1 15,-1 0 0-15,0-1 0 16,-2 1 0-16,0-2 0 16,2 1 0-16,-2-2 0 0,0-2 1 15,-2 1-1-15,-1-1 0 16,-2 0 0-16,-1 1 1 15,-13 1-1-15,16-5 1 16,-16 5-1-16,0 0 1 16,11-3-1-16,-11 3 1 15,0 0-1-15,0 0-2 16,7 10-14-16,-7-10-20 15,0 0-1-15,-6-15-3 16,6 15 1-16</inkml:trace>
  <inkml:trace contextRef="#ctx0" brushRef="#br2" timeOffset="79846.9839">18228 10366 48 0,'0'0'31'0,"-9"-17"2"16,9 17-1-16,-21-16-22 15,21 16-2-15,-26-4-2 16,12 12 2-16,-9-4-2 16,3 13-1-16,-8 3-1 15,3 8-1-15,-4 3 0 16,4 7-1-16,-1 4 0 0,9 3 0 15,3-2-1-15,10 1 0 16,8-6 0-16,17-5 0 16,11-10 0-16,9-8-1 15,14-16 1-15,4-11-1 16,5-12 1-16,-4-11-1 15,-3-7 1-15,-9-5-1 16,-13-3 0-16,-12-1 0 16,-14 6 0-16,-14 6 0 15,-14 8 0-15,-12 8-1 16,-7 8 1-16,-5 8-1 15,1 4-1-15,1 0-4 16,18 13-8-16,1-12-22 16,22 2 0-16,0 0-3 15,33-1 2-15</inkml:trace>
  <inkml:trace contextRef="#ctx0" brushRef="#br2" timeOffset="80208.02">18695 10394 76 0,'-4'25'34'0,"-8"-3"1"16,3 6 0-16,-3 0-31 16,3 7-1-16,-4-3 0 15,6 5 1-15,-4-6-2 16,4 1 1-16,-4-6-1 15,5-6 0-15,2-5-1 0,1-4 0 16,3-11 0-16,0 0 0 16,11-29 0-16,3 2-1 15,1-8 1-15,3-5-1 16,1-4 0-16,5-3 0 15,-3 2 0-15,-1 6 0 16,-4 7 0-16,-2 7-1 16,-1 6 1-16,-2 8-2 15,5 7 0-15,1 2-2 16,9 10-6-16,-7-6-24 15,17 6-1-15,-1-4 0 16,9 4-2-16</inkml:trace>
  <inkml:trace contextRef="#ctx0" brushRef="#br2" timeOffset="80633.0625">19289 10370 79 0,'-27'-2'37'16,"0"9"-2"-16,-10 0 2 15,3 11-31-15,-4 2 0 16,2 13-1-16,-2 2-1 16,9 4-1-16,4 0 0 15,8 3-1-15,10-8-1 16,10-1 0-16,11-11 0 15,9-11 0-15,6-10-1 16,8-9 0-16,6-13 1 0,1-7-1 16,-3-8 0-16,0-7 0 15,-7-2 0-15,-4 3 0 16,-7 1 0-16,-8 5 0 15,-6 9 0-15,-7 9 0 16,-2 18 0-16,0 0 0 16,-18 11 0-16,5 14 1 15,3 6-1-15,-2 9 0 16,3 1-1-16,3 2 0 15,8-2-2-15,4-10-3 16,16 4-13-16,-2-25-18 16,16-3 0-16,-1-17-1 15,12-5 0-15</inkml:trace>
  <inkml:trace contextRef="#ctx0" brushRef="#br2" timeOffset="80982.0974">19742 10392 74 0,'-27'22'36'16,"8"3"-2"-16,-6 3 2 15,3 8-25-15,-4 0-6 16,9 5-1-16,-1-4 0 16,7 0 0-16,0-7-2 15,11-5 1-15,0-10-1 16,10-4-1-16,-1-14 1 15,7-7-1-15,1-12 0 16,5-7-1-16,-1-9 1 16,4-3 0-16,-2-4-1 15,-1 1 1-15,-1 4-1 0,-5 7 0 16,-2 7 1-16,-5 11 0 15,-9 15-1-15,13 5 0 16,-9 15 0-16,-1 11 0 16,1 6-2-16,3 5 0 15,7 4-4-15,-1-8-3 16,19 8-22-16,-6-17-6 15,14-2 0-15,-1-16-1 16</inkml:trace>
  <inkml:trace contextRef="#ctx0" brushRef="#br2" timeOffset="81441.1433">20264 10421 92 0,'-33'3'37'0,"-8"1"0"15,2 17 0-15,-8-2-30 16,11 10-2-16,1 1-1 15,14 5 0-15,6-2-2 16,8-1 0-16,11-4-1 16,11-8 1-16,9-9-2 15,10-7 1-15,5-11-1 16,2-9 0-16,2-11 1 15,-1-4-1-15,-1-6 0 16,-3-4 0-16,-9-1 0 16,-5 4 0-16,-5 5 0 15,-9 5 0-15,-5 11 0 16,-5 17 0-16,0 0 0 15,-14 33 0-15,4 12 0 0,-4 17 1 16,1 13-1-16,-3 13 0 16,0 8-1-16,-1 3-1 15,0-4 1-15,-1-5-1 16,-2-8 2-16,0-11-2 15,-3-14 2-15,0-15-1 16,-2-15 1-16,1-15 0 16,0-17-2-16,1-15-2 15,8-9-7-15,-9-25-25 16,20-4-2-16,-3-15 0 15,16-1-2-15</inkml:trace>
  <inkml:trace contextRef="#ctx0" brushRef="#br2" timeOffset="81835.1827">20743 10669 100 0,'5'14'37'0,"-5"-14"2"15,5 11-2-15,-5-11-35 16,22-14 1-16,-2-4-1 16,12-7 0-16,2-7-1 15,3-3 0-15,1-3 0 16,-6-3 0-16,-4 3 0 15,-10 0 0-15,-12 8 2 0,-11 9-2 16,-13 10 1-16,-11 11 1 16,-8 14 0-16,-5 15 0 15,-5 10-1-15,2 14 1 16,1 6-2-16,9 3 1 15,12-3 0-15,17-6 0 16,16-15-2-16,19-17-3 16,24-14-2-16,16-28-9 15,32-2-12-15,-8-26-16 16,26-5-1-16,-1-14-1 15,11 1 2-15</inkml:trace>
  <inkml:trace contextRef="#ctx0" brushRef="#br2" timeOffset="103539.3529">21507 10680 37 0,'0'0'26'0,"-11"2"1"16,11-2-3-16,0 0-18 15,0 0-2-15,0 0 0 16,0 0-1-16,0 0-2 15,0 0 0-15,0 0-1 16,0 0 0-16,-3-13 1 16,3 13-1-16,0 0 2 15,0 0 1-15,0 0 1 16,-4-15 2-16,4 15 0 0,0 0 1 15,0 0 1-15,-14-4 0 16,14 4-1-16,0 0-1 16,0 0-1-16,0 0 0 15,0 0-1-15,22-18 0 16,6 5-1-16,8-7 0 15,12-2-1-15,4-4-1 16,4 2-1-16,-1 4-3 16,-11-3-30-16,2 18-4 15,-18 0 0-15,-6 12-3 16</inkml:trace>
  <inkml:trace contextRef="#ctx0" brushRef="#br2" timeOffset="105395.5385">22227 10444 51 0,'0'0'31'15,"0"0"2"-15,-13-9 0 16,13 9-20-16,-11 8-3 15,7 5-2-15,-7-4-1 16,7 12-2-16,-5-1-1 16,4 9-1-16,0 6-2 15,3 3 1-15,-2 2 0 16,4-1-1-16,-4-2 0 15,3-4 0-15,-2-7 0 16,3-4 1-16,-4-12 0 16,4-10 0-16,0 0 0 0,-3-19 0 15,2-9 0-15,3-1-1 16,0-10 1-16,5-5-2 15,2-3 2-15,5-3-2 16,1 5 1-16,3 4-1 16,-2 7 1-16,-1 7-1 15,0 7 1-15,-3 7-2 16,2 10-1-16,0 2-1 15,9 9-4-15,-5-10-13 16,19 9-18-16,0-6 1 16,13 3-2-16,1-7 2 15</inkml:trace>
  <inkml:trace contextRef="#ctx0" brushRef="#br2" timeOffset="105765.5755">22541 10466 94 0,'-29'29'37'16,"15"2"0"-16,4-8 1 16,23-1-34-16,4-9-1 15,15-4-1-15,9-10 1 16,3-4-1-16,3-9 0 15,0-3 0-15,-4-6-1 16,-6-4 0-16,-10 0 0 16,-7-2 0-16,-11 1-1 15,-10 5 1-15,-10 3-1 16,-10 9 0-16,-8 7 0 0,-9 13 0 15,-5 9 0-15,-1 10 0 16,1 10 0-16,5 2 1 16,9 4-1-16,14-3 0 15,16-3-1-15,17-11-3 16,26-2-5-16,4-21-27 15,28-3-3-15,7-15 1 16,10 0-2-16</inkml:trace>
  <inkml:trace contextRef="#ctx0" brushRef="#br2" timeOffset="106103.6093">23267 10420 104 0,'-57'28'38'0,"-14"0"2"15,7 12-2-15,-2 2-35 16,19-3-1-16,10-6 0 15,18-3 1-15,14-12-2 16,19-11 1-16,15-13 0 16,18-12-2-16,9-13 2 15,8-10-2-15,3-8 2 16,-4-7-3-16,-3-6 2 15,-11 1-1-15,-9 0 2 16,-13 8-2-16,-13 8 1 16,-12 14 0-16,-14 15-1 15,-8 19 2-15,-9 17-3 16,-3 14 1-16,2 18-1 0,2 6-1 15,6 6-2-15,5-6-6 16,24 8-29-16,0-18 0 16,18 2-1-16,0-18-2 15</inkml:trace>
  <inkml:trace contextRef="#ctx0" brushRef="#br2" timeOffset="106756.6746">23755 10448 91 0,'-18'-11'38'0,"5"13"0"16,-11 2 1-16,3 11-31 16,-12 7-3-16,2 11 0 15,-8 3-1-15,5 9 0 16,-3-2-1-16,10 4 0 15,5-9-1-15,11-7 0 16,8-11 0-16,16-12-1 16,11-17 0-16,11-13 0 15,10-15 0-15,4-13 0 16,3-10 0-16,3-8-2 15,-2-7 2-15,-3-1-1 16,-10 6 1-16,-7 7-1 16,-14 15 1-16,-5 16-1 0,-14 18 1 15,-9 23 1 1,-11 20-4-16,-8 18 2 0,0 13-1 15,-1 7 1-15,4 6-1 16,1-3 0-16,15-4-3 16,6-13 0-16,18 1-16 15,-1-26-19-15,21-4-2 16,-4-17 0-16,14-6-2 15</inkml:trace>
  <inkml:trace contextRef="#ctx0" brushRef="#br2" timeOffset="106937.6927">24085 10480 117 0,'-22'11'40'0,"-13"4"1"16,7 25-6-16,-7-5-32 16,2 6-1-16,7 4-1 0,4-3-1 15,9-1-2-15,6-9-2 16,21 3-18-16,-3-23-17 15,17-3-2-15,-1-15 0 16,12-5 0-16</inkml:trace>
  <inkml:trace contextRef="#ctx0" brushRef="#br2" timeOffset="107386.7376">24193 10301 97 0,'-10'-1'37'15,"-7"9"0"-15,10 7-1 16,-2 3-40-16,10-6-2 0,19 11-7 15,-6-15-6-15,18 9-17 16,-4-9 0-16,8 6 1 16,-10-14 25-16,2 3 10 15,0 4 6-15,-16-16 5 16,10 18 9-16,-22-9 17 15,0 0 1-15,-13-9 1 16,11 22-23-16,-20-8-9 16,3 6-1-16,-3 2-2 15,0 4-1-15,3 2 0 16,2 1-1-16,5 0-2 15,6-4 1-15,7 0-1 16,8-5 0-16,9-2 0 16,5-2 0-16,5-3 0 0,-2 2 0 15,0 3 0-15,-3 4 1 16,-9 4-1-16,-5 5 1 15,-9 3-1-15,-9 1-1 16,-6 2 1-16,-3-5-1 16,0 0-1-16,-1-13-3 15,13 4-12-15,-7-23-21 16,26-3-3-16,1-19 0 15,20-1 0-15</inkml:trace>
  <inkml:trace contextRef="#ctx0" brushRef="#br2" timeOffset="107710.77">24824 10087 110 0,'-31'35'41'16,"1"21"3"-16,-15-3-3 15,13 10-37-15,-6 1-1 16,6 2 0-16,-1-6-1 15,8-2 0-15,6-11-1 16,9-9-1-16,10-11 0 16,9-14 0-16,6-11-1 15,10-8 1-15,5-8-1 16,1-5 1-16,-2-1 0 15,1 2 0-15,-6 4 0 16,-3 7 1-16,-10 7-1 16,-9 11 0-16,-5 9 0 15,-6 4-2-15,1 10-2 16,-8-10-14-16,17 15-20 0,-14-10-5 15,15 2 1-15,-4-15-3 16</inkml:trace>
  <inkml:trace contextRef="#ctx0" brushRef="#br2" timeOffset="108544.8534">17806 11380 64 0,'0'0'38'0,"0"-13"-2"16,0 13 0-16,0 0-30 16,0 0 0-16,-12 12 0 15,7 11-2-15,-3 8-1 16,1 16-1-16,-7 4 1 15,3 13 0-15,-7 6-2 0,3 3-1 16,1-2-1-16,-1-7-4 16,14-3-7-16,-3-21-25 15,17-7-1-15,0-23-2 16,12-7 2-16</inkml:trace>
  <inkml:trace contextRef="#ctx0" brushRef="#br2" timeOffset="108753.8743">17998 11676 77 0,'0'-15'37'0,"0"15"0"16,0 0 1-16,-1 24-31 16,-7 2-4-16,3 10-1 15,0 4-1-15,1 8-1 16,-1-2 1-16,5 0-2 0,4-4-1 15,-1-15-6-15,14-1-28 16,-17-26 1-16,28 4-3 16,-12-25 1-16</inkml:trace>
  <inkml:trace contextRef="#ctx0" brushRef="#br2" timeOffset="108904.8894">18085 11286 74 0,'-11'-1'35'0,"11"1"-2"15,-9 29-2-15,24 2-51 16,6-4-13-16,13 4 0 0,5-3-2 16,11 3 1-16</inkml:trace>
  <inkml:trace contextRef="#ctx0" brushRef="#br2" timeOffset="109376.9366">18484 11679 77 0,'-40'32'40'16,"-11"0"-2"-16,6 10 0 15,-7-4-30-15,14 7-3 16,5-6 0-16,16-2-3 16,8-10 1-16,20-12-3 15,12-14 2-15,16-13-1 16,12-14 0-16,5-10 2 0,4-8-2 15,0-4 0 1,-4-3-2-16,-8-1 2 0,-11 7-1 16,-13 5 1-16,-7 10-1 15,-11 10-2-15,-6 20 1 16,-15 3 1-16,-2 21 0 15,-5 19 2-15,-2 19-2 16,0 22 0-16,-2 19 0 16,3 11 1-16,3 10-1 15,1 3-1-15,3-1 0 16,2-6-1-16,0-12 2 15,-1-12 0-15,0-17 0 16,-5-16-1-16,-1-21 2 16,-1-13-1-16,-1-18 0 0,-1-17 0 15,4-18-1-15,2-18-1 16,5-13-2-16,4-22-1 15,9-9-1-15,0-21-5 16,19 7-20-16,-5-13-6 16,14 8 0-16,-1-5-1 15</inkml:trace>
  <inkml:trace contextRef="#ctx0" brushRef="#br2" timeOffset="109807.9797">19065 11214 89 0,'-15'14'39'0,"-4"-2"1"16,5 14 0-16,-2 0-36 15,2 13 1-15,-2 5-1 16,3 11 0-16,-1 5-1 15,4 6 1-15,2 1-2 16,5-2-1-16,-1-7 0 16,7-6-1-16,3-11 1 15,6-9-2-15,3-14 1 16,4-12-2-16,5-14 2 15,-1-10 4-15,2-6-4 16,0-6 1-16,-1-6-1 16,0 2 1-16,-4 4-1 15,-3 4 1-15,-4 14-1 16,-3 9 0-16,-10 3 0 0,6 34 2 15,-7-2-2-15,-4 6-1 16,3 6-1-16,0-5-3 16,11 2 0-16,0-19-9 15,24 2-14-15,-8-28-14 16,20-3 1-16,-4-19 1 15,10-6 1-15</inkml:trace>
  <inkml:trace contextRef="#ctx0" brushRef="#br2" timeOffset="109986.9976">19608 11413 86 0,'-24'18'37'0,"10"21"0"16,-13 9 1-16,7 15-32 0,-3 2-2 15,6 7-3-15,1-4 0 16,5-5-4-16,10-2-7 15,-5-21-27-15,14-4 0 16,-3-23-4-16,8-9 3 16</inkml:trace>
  <inkml:trace contextRef="#ctx0" brushRef="#br2" timeOffset="110153.0142">19470 11610 106 0,'-15'-16'40'15,"15"16"1"-15,0 0-1 16,0 0-37-16,21 8-2 15,8-5-4-15,16 10-12 16,-1-14-23-16,18 3-3 0,-1-6 0 16,15 1-1-16</inkml:trace>
  <inkml:trace contextRef="#ctx0" brushRef="#br2" timeOffset="111413.1402">20610 11601 65 0,'-12'-15'36'16,"2"7"1"-16,-11 0-1 15,-2 11-21-15,-11 5-13 16,-4 11 3-16,-4 6-2 16,-2 15 2-16,-3 4-2 0,5 6-1 15,3-3 1-15,9 1-2 16,12-5 0-16,17-8-3 15,16-8 1-15,17-16-6 16,23 0-19-16,5-18-11 16,19-1-1-16,1-13 0 15,13 2-1-15</inkml:trace>
  <inkml:trace contextRef="#ctx0" brushRef="#br2" timeOffset="111828.1817">21063 11670 86 0,'-26'-7'37'0,"4"7"0"16,-8-2 0-16,1 7-31 0,0 2-1 16,3 8 1-16,-4 4-2 15,3 11 1-15,-2 0-1 16,5 3-2-16,2-1 0 15,7 2-3-15,5-5 2 16,8-5-3-16,8-4 3 16,7-15-4-16,9-7 3 15,8-10 0-15,6-9 0 16,4-7 2-16,2-7-2 15,1 0 0-15,-4-2 0 16,-5 3 1-16,-9 7-1 16,-4 6 0-16,-21 21 0 15,9-11 0-15,-14 22 0 16,-9 10 2-16,-1 7-2 0,-4 7-1 15,4 3 0-15,-1 1-2 16,10 2 0-16,4-11-4 16,13-3 0-16,5-18-8 15,23-2-22-15,-7-15-1 16,14-6-1-16,-5-13 2 15</inkml:trace>
  <inkml:trace contextRef="#ctx0" brushRef="#br2" timeOffset="112143.2132">21380 11714 76 0,'0'0'37'16,"-8"-11"0"-16,8 11 2 15,-29 25-31-15,17-1-4 16,-6 3 0-16,5 8-1 16,-2 0 0-16,5 0-1 0,4-2 0 15,4-6-2-15,5-8 2 16,-3-19 0-16,24 7 0 15,-5-18-1-15,4-13 0 16,5-4 3-16,-1-8-3 16,4-3 1-16,-3-1-2 15,-1 3 1-15,-4 6-1 16,-5 5 1-16,0 12-1 15,-8 6 0-15,-10 8 0 16,14 13 2-16,-11 7-3 16,0 5 1-16,0 8-5 15,-3-8-14-15,15 12-19 16,-8-9-5-16,14 2 3 15,-2-12-4-15</inkml:trace>
  <inkml:trace contextRef="#ctx0" brushRef="#br2" timeOffset="112849.2838">22272 11297 76 0,'-1'-18'38'16,"1"18"-2"-16,-15 6 1 15,7 5-32-15,-8 10-1 16,2 12 0-16,-5 4-1 15,3 11 0-15,-2 0-1 16,5 7 3-16,-2-2-3 0,6 4 2 16,0-5-3-16,6-5 0 15,1-9 0-15,4-3-1 16,-1-9 1-16,6-6-3 15,-1-6 3-15,5-11-3 16,2-10 3-16,1-5 2 16,2-8-2-16,2-3 2 15,0-6-3-15,3 0 1 16,3-2-1-16,1 2 1 15,0 9-1-15,3 6-2 16,0 8 1-16,1 7 1 16,-4 8 1-16,-2 7 1 15,-3 10-2-15,-8 5 0 16,-3 2 0-16,-6 2 0 0,-8-3 0 15,-8 1-2-15,-6-6 2 16,-4-5-2-16,-3-8 1 16,-5-7-1-16,4-6-2 15,-6-14-5-15,18 5-20 16,-10-18-10-16,15 0-1 15,2-8 0-15</inkml:trace>
  <inkml:trace contextRef="#ctx0" brushRef="#br2" timeOffset="113212.3201">22563 11754 97 0,'-9'15'38'0,"10"5"4"16,-1-20-3-16,14 10-35 15,6-13-1-15,7-3 0 16,12-8-2-16,2-7-1 16,9 0 1-16,-2-7-1 15,-1 1 0-15,-7-1-1 16,-10 2 2-16,-12 1-2 15,-13 1 1-15,-12 8 1 16,-13 6-1-16,-9 8 1 16,-8 6 0-16,-5 10 0 15,-3 9 0-15,5 7 2 16,4 5-2-16,11 6 2 15,12-2-2-15,9-3-3 16,19-2-2-16,11-21-12 0,27 8-20 16,-1-21-8-16,19-4 2 15,4-19-4-15</inkml:trace>
  <inkml:trace contextRef="#ctx0" brushRef="#br2" timeOffset="114215.4204">17342 12645 65 0,'0'-13'37'16,"-9"-1"0"-16,-2 9 0 15,-13 4-32-15,-2 11-1 0,-12 6 0 16,1 14-1-16,-4 3-1 15,1 6 1-15,1-1-1 16,11 1 0-16,8-4-1 16,15-5 1-16,12-11-1 15,11-8 0-15,16-7 0 16,9-5-1-16,8-2 0 15,-2-2 1-15,-2-2-1 16,-6 6 1-16,-8 6-1 16,-13 6 0-16,-17 8 1 15,-12 6-1-15,-13 5 0 16,-7 3 0-16,-5 2-2 15,1-5-1-15,6 1-6 16,-4-17-26-16,23 2-2 0,8-16-2 16,9-6 0-16</inkml:trace>
  <inkml:trace contextRef="#ctx0" brushRef="#br2" timeOffset="114598.4587">17611 12886 70 0,'0'0'36'0,"0"0"-1"16,0 0 1-16,0 0-32 16,0 0-1-16,24 0 1 15,-3-3-2-15,5 0 1 16,3-8 0-16,0 2-1 0,-2-3 0 15,-4-1-1-15,-4-2 1 16,-9 0 0-16,-6-3-1 16,-8 4 0-16,-6 2-1 15,-7 4 1-15,-8 1 0 16,-2 6-1-16,-7 5 1 15,-1 10 0-15,-4 7-1 16,2 10 2-16,1 6-2 16,5 5 2-16,7 5-2 15,12-2 1-15,10-4 0 16,13-4-1-16,14-7-2 15,11-14-2-15,18 0-7 16,-2-23-22-16,22 5-4 16,-7-16-2-16,12-1-1 15</inkml:trace>
  <inkml:trace contextRef="#ctx0" brushRef="#br2" timeOffset="114966.4955">18066 12927 77 0,'-23'19'37'16,"2"-1"0"-16,12 0 0 15,4-3-34-15,19-6-1 16,10-6 0-16,12-7-1 16,5-8 0-16,5-6 0 15,3-3 0-15,0-4 0 16,-8-3 0-16,-8 2 0 0,-12-1 0 15,-10 4 0-15,-13 3 1 16,-9 5-1-16,-14 4 1 16,-6 8 0-16,-11 6 0 15,-2 10-1-15,-4 6 1 16,6 8-1-16,-1 8 1 15,10 3-1-15,9 2-1 16,14-2 1-16,14-3-1 16,15-9 0-16,15-3-3 15,12-15-1-15,14 4-11 16,-7-23-23-16,24 2 0 15,-10-15-2-15,5 7 1 16</inkml:trace>
  <inkml:trace contextRef="#ctx0" brushRef="#br2" timeOffset="115276.5265">18671 12869 64 0,'0'0'37'15,"-29"6"0"-15,14 9 1 16,-7-1-20-16,6 10-15 16,1 2-1-16,4 3 1 15,3-1-1-15,7 1 0 16,2-8 0-16,8-6 0 15,5-12 0-15,6-10-1 16,4-10 0-16,6-9 0 16,0-7-1-16,5-4 1 15,-1-3 0-15,-3 2-1 16,-2 3 1-16,-5 7 0 15,-6 11-1-15,-3 11 1 16,-15 6-1-16,13 26 1 0,-13 4-1 16,-3 9 0-16,1 7-2 15,-2-2-3-15,15 12-19 16,-8-18-16-16,15-2 1 15,-1-17-3-15,14-7 2 16</inkml:trace>
  <inkml:trace contextRef="#ctx0" brushRef="#br2" timeOffset="117318.7307">19639 12745 43 0,'0'0'33'15,"0"0"0"-15,0 0 0 16,-16 19-25-16,16 10-2 16,-8 2 0-16,7 11-1 15,-6 0-1-15,5 6 0 16,-4-6-2-16,5 0 1 15,-3-8 0-15,5-6-1 16,-2-11 1-16,2-4 0 16,-1-13 0-16,0 0-1 15,7-22 1-15,-2 1-1 16,-3-10 0-16,4-3 0 15,-3-7-1-15,3 1 0 16,0-2 1-16,0 8-2 0,0 2 1 16,2 8-1-16,2 5 0 15,2 6-1-15,6 6-1 16,4-1-3-16,10 12-6 15,-8-11-25-15,19 10-1 16,-5-6-1-16,7 7 0 16</inkml:trace>
  <inkml:trace contextRef="#ctx0" brushRef="#br2" timeOffset="117677.7666">20013 12901 67 0,'0'0'35'0,"0"0"0"15,-3 12 1-15,3-12-32 0,27-8-1 16,-4 0 0-16,9 1 0 16,2-6 1-16,4 3-2 15,-4-5 1-15,-2 3-2 16,-8-2 1-16,-4 3 0 15,-13-2 0-15,-7 13-1 16,-15-17 1-16,-6 15-1 16,-9 0 1-16,-5 11 0 15,-4 3 0-15,-2 6-1 16,1 6 1-16,4 7 0 15,3 2-1-15,10 4 0 16,13-2 0-16,9-4-1 16,16-6-3-16,9-12-1 15,28 3-17-15,4-27-17 0,25-2 0 16,1-17-2-16,18-2 0 15</inkml:trace>
  <inkml:trace contextRef="#ctx0" brushRef="#br2" timeOffset="117948.7937">21093 12426 90 0,'-35'-18'39'15,"2"7"-1"-15,-8-4 2 16,6 10-38-16,2 6 0 15,0 10 1-15,3 12-1 16,1 16-1-16,-2 6 0 0,3 10-1 16,2 7 0-16,5 3 0 15,5 2 0-15,2-2-2 16,7-5 0-16,7-10-2 15,10 1-9-15,-5-19-25 16,12-3 1-16,-8-15-3 16,6-4 1-16</inkml:trace>
  <inkml:trace contextRef="#ctx0" brushRef="#br2" timeOffset="118115.8104">20585 12941 88 0,'-16'1'38'15,"3"-7"-1"-15,13 6 1 0,0 0-34 16,32-15-3-16,4 1 0 15,8-10-4-15,19 2-8 16,-3-15-27-16,16 1 1 16,-5-7-2-16,4 0 1 15</inkml:trace>
  <inkml:trace contextRef="#ctx0" brushRef="#br2" timeOffset="118323.8312">21256 12343 87 0,'-22'16'38'16,"3"17"1"-16,-10 1-1 15,6 19-33-15,-6-1-2 16,4 7-1-16,0 4 0 0,5 3-2 16,2 0 1-16,4-3-1 15,7-3-2-15,2-10-3 16,14 3-14-16,2-24-20 15,7-6 1-15,0-21-2 16,11-5 1-16</inkml:trace>
  <inkml:trace contextRef="#ctx0" brushRef="#br2" timeOffset="118686.8675">21294 12816 76 0,'-4'15'39'0,"9"7"-2"16,-2-10 1-16,12-6-31 15,8-4-5-15,10-6 0 0,6-10 0 16,6-1 0-16,5-4 0 16,0-4-1-16,-5-6 0 15,-5 2 0-15,-13-2-1 16,-10 4 1-16,-10 1-1 15,-12 1 1-15,-11 4 0 16,-9 7 0-16,-7 5 0 16,-6 7 1-16,-3 9 0 15,2 9 0-15,-4 12 0 16,7 3 0-16,4 8 0 15,6 5-1-15,11-2 0 16,10-1-1-16,16-4-3 16,7-12-3-16,25 0-16 15,-5-22-18-15,23-6 0 0,-6-15-2 16,11-4 1-16</inkml:trace>
  <inkml:trace contextRef="#ctx0" brushRef="#br2" timeOffset="119007.8996">21919 12740 69 0,'0'0'38'0,"13"-9"0"15,-13-5-1-15,0 14-27 0,-4-10-2 16,4 10-3-16,-23-3-1 16,6 10-1-16,-5 5 0 15,-6 8-1-15,-1 5 0 16,5 7 0-16,-1 0-1 15,7 5 1-15,7-2-2 16,9-4 1-16,10-6-1 16,11-10-1-16,12-3-4 15,3-20-15-15,15 3-19 16,-2-16 0-16,12 1-3 15,-4-17 2-15</inkml:trace>
  <inkml:trace contextRef="#ctx0" brushRef="#br2" timeOffset="119241.923">22386 12343 89 0,'-11'1'38'0,"6"17"2"16,-12 4-1-16,2 13-34 15,0 7-2-15,-1 9-1 16,0 2-1-16,4 4-1 16,0 1-1-16,5-7-3 15,4 1-4-15,-6-17-30 16,16 0 0-16,-6-15 0 15,10-7-2-15</inkml:trace>
  <inkml:trace contextRef="#ctx0" brushRef="#br2" timeOffset="119424.9413">22216 12681 96 0,'0'0'40'0,"-15"0"1"16,15 0-2-16,0 0-37 15,23 4-1-15,3-8-3 16,1-14-13-16,14 6-24 15,-7-9 0-15,15 4-3 16,-4-11 2-16</inkml:trace>
  <inkml:trace contextRef="#ctx0" brushRef="#br2" timeOffset="119811.98">22662 12625 80 0,'-4'11'40'15,"9"9"-1"-15,-8-5 0 16,9 6-33-16,-3 3-4 16,-3 6-1-16,0 2 0 15,-4 4 0-15,-1-2-3 16,0-4-2-16,6 6-14 15,-7-16-20-15,11-4 1 16,-5-16-2-16,15-1 0 16</inkml:trace>
  <inkml:trace contextRef="#ctx0" brushRef="#br2" timeOffset="120232.022">22810 12485 88 0,'0'0'40'16,"0"0"-1"-16,-6 17 3 15,6-17-36-15,2 23-2 16,4-8-1-16,3 4-1 16,-2 2 1-16,1 5-2 15,-3 1 2-15,-1 5-3 16,-4 3 1-16,-2-1-2 15,-2 1 1-15,0-2 1 16,0-6-1-16,0-3 0 16,4-7 0-16,0-17 0 15,16 5-1-15,3-18 2 16,4-10-1-16,4-7 0 15,2-3 0-15,4-6 0 0,-1-1 1 16,-3 3-1-16,-5 9 0 16,-7 8 0-16,-4 11 0 15,-13 9 0-15,9 12 0 16,-9 8-1-16,-1 10 0 15,-2 2-2-15,6 8-2 16,-2-7-2-16,22 11-14 16,-12-21-18-16,24 5-1 15,-2-17-2-15,16-3 3 16</inkml:trace>
  <inkml:trace contextRef="#ctx0" brushRef="#br2" timeOffset="120663.0651">23555 12588 72 0,'-14'-9'39'15,"-12"0"0"-15,4 16 0 16,-10 6-28-16,5 11-6 16,-2 5 0-16,6 8 0 15,2 0-2-15,9 0 0 16,3-4-1-16,13-6-1 15,5-8 0-15,10-8-1 16,3-11 0-16,4-9 0 16,2-9 0-16,1-5 0 15,1-9 0-15,-1-2-1 16,-4-2 1-16,-2 2 0 15,-6 4 0-15,-1 7 0 0,-4 10 0 16,-12 13 0-16,10 8 0 16,-12 19 0-16,-3 12 1 15,-3 18-1-15,-7 11 0 16,1 7 0-16,-4 5 0 15,-2 6 0-15,-4-3 0 16,-2-6-1-16,-2-9 1 16,-3-10-1-16,2-12-1 15,-3-14-2-15,2-7-2 16,-7-23-9-16,15 6-15 15,-16-23-9-15,10-1-1 16,-12-18-2-16</inkml:trace>
  <inkml:trace contextRef="#ctx0" brushRef="#br2" timeOffset="121479.1467">16319 13282 33 0,'3'-18'37'16,"-8"-7"1"-16,2 8-1 16,-16-14-15-16,5 17-7 0,-15-8-6 15,5 12-3-15,-10 3-2 16,3 13-1-16,1 6-1 15,-1 17 0-15,5 14-1 16,3 11-1-16,4 13 1 16,5 14-1-16,5 9 0 15,1 3 0-15,6 5 0 16,2-7-2-16,8-7-1 15,-2-11-1-15,8-7-2 16,-4-26-3-16,12-3-16 16,-12-27-13-16,8-9 0 15,-11-19-2-15,1-3 4 16</inkml:trace>
  <inkml:trace contextRef="#ctx0" brushRef="#br2" timeOffset="122636.2624">15929 13803 65 0,'-33'-14'38'15,"0"-2"-1"-15,9 10 1 16,0-7-26-16,24 13-6 15,4-11-1-15,18 3-2 16,10-7 0-16,12-2 0 16,7-6 0-16,7 3-1 15,1-1-1-15,-2 5 0 16,-6 5 0-16,-8 7 0 15,-10 10-1-15,-8 13 0 16,-11 8 0-16,-11 9 1 16,-4 8-1-16,-8 3 1 15,-3 0-1-15,-2 3 2 0,0-9-3 16,2-5 2-16,2-10-1 15,5-11 1-15,5-15-1 16,0 0-1-16,5-27 1 16,7-4-1-16,-2-8 1 15,4-9-1-15,0-1 1 16,1-2-1-16,-2 5 1 15,0 4 0-15,-4 11 0 16,-2 5 0-16,1 12 0 16,-8 14 0-16,16-6 0 15,-3 10 0-15,2 4 0 16,4 0 0-16,4 0 0 15,6-2 0-15,4-2 0 16,2-3 0-16,-2-1 0 16,-2 0 0-16,-3-2 0 0,-9 2 0 15,-6 2 1-15,-13-2-1 16,-3 21 0-16,-11 0 0 15,-6 8 0-15,-8 4 0 16,0 9 0-16,-1 1 1 16,5 5-1-16,1-2 1 15,11-3-2-15,10-7 1 16,9-9 0-16,11-11-1 15,15-12 2-15,5-11-2 16,7-9 1-16,3-14-1 16,-1-9 2-16,-4-4-1 15,-8-2 0-15,-10-1 0 16,-10 3 0-16,-9 3-1 15,-9 5 1-15,-6 7 0 0,-8 9 0 16,0 4 0-16,0 9 0 16,1 4 0-16,6 5 0 15,10-3 0-15,-1 12 1 16,11-8-1-16,8 0 0 15,3-2 0-15,6-3 0 16,5-1 0-16,0 0 0 16,-1 2 1-16,-5 3-1 15,-2 4 0-15,-5 5 0 16,-7 7 0-16,-8 8 1 15,-5 7-1-15,-5 7 0 16,-7 7 1-16,-1-1-1 16,2-1-1-16,-1-4 1 15,4-7-1-15,9-14 1 0,0-21 1 16,16 1-1-16,5-24-1 15,3-13 2-15,4-6-1 16,2-10 1-16,0-2-1 16,-1 5 1-16,-7 5-2 15,-5 11 2-15,-7 13-1 16,-10 20 0-16,0 0 1 15,1 18-1-15,-7 6 0 16,1 2 0-16,5 3 1 16,5-6-1-16,9-8 0 15,8-12 0-15,11-12 0 16,7-10 0-16,4-8 0 15,1 0 0-15,0-3 0 0,-4 1 1 16,-8 8-1-16,-7 8 0 16,-10 12 0-16,-12 13 1 15,-7 10-1-15,-6 9-1 16,-4 2-1-16,2 12-3 15,-9-9-8-15,15 19-9 16,-14-23-7-16,20 11-11 16,-7-14-2-16,12 1-1 15</inkml:trace>
  <inkml:trace contextRef="#ctx0" brushRef="#br2" timeOffset="123118.3106">18261 13408 72 0,'0'0'38'0,"-3"-13"-1"16,3 13 1-16,-1 20-35 16,0 7 0-16,-2 9 0 15,-1 16 0-15,-2 8-1 16,2 10 0-16,-4 4-2 15,1 0 1-15,3-2-3 16,0-10-2-16,7-5-5 16,-6-27-19-16,17-1-10 15,-14-29 0-15,28 6 0 16</inkml:trace>
  <inkml:trace contextRef="#ctx0" brushRef="#br2" timeOffset="123299.3287">18249 13777 71 0,'-24'-3'39'16,"-5"-1"-1"-16,9 13 1 15,1-3-28-15,19-6-8 16,-4 11 0-16,20-13-3 16,12-7-1-16,10-14-3 15,18 4-7-15,-4-20-26 16,19 2 0-16,-5-11-2 15,8 6 1-15</inkml:trace>
  <inkml:trace contextRef="#ctx0" brushRef="#br2" timeOffset="123650.3638">18750 13383 74 0,'-36'32'39'16,"6"17"-1"-16,-6-3 2 16,8 6-31-16,1 4-6 15,9 2 0-15,-1-2-1 16,10-2 0-16,3-10 0 15,7-5-1-15,3-10 0 16,4-6 0-16,3-8 0 16,2-8 0-16,-1-6 0 15,4-7-1-15,-2-4 1 16,1-5 0-16,0-6-1 15,-1 0 0-15,0 2 1 0,-3-1-1 16,2 8 0-16,-1 7 0 16,-12 5-1-16,18 18 1 15,-10 8-3-15,-3 6 1 16,4 8-3-16,-5-3-2 15,11 8-4-15,-11-20-14 16,21 7-14-16,-3-21 0 16,9-3 0-16,1-22 0 15</inkml:trace>
  <inkml:trace contextRef="#ctx0" brushRef="#br2" timeOffset="123995.3983">19062 13811 73 0,'-3'18'39'0,"-5"-6"-2"15,14 7 2-15,-6-19-33 16,17 16-2-16,6-17 0 16,8-5-2-16,5-8 1 15,3-3-2-15,-1-6 1 16,-1 0-1-16,-5-3 0 15,-12 3-1-15,-7 2 0 16,-11 4 1-16,-10 3-1 16,-11 7 0-16,-8 7 1 15,-8 8 0-15,-3 11 1 16,-2 5 0-16,2 10-1 15,4 1 1-15,8 5-1 16,11 0 0-16,11-4-1 16,15-10-3-16,14-2-4 0,2-20-14 15,27 9-17-15,-2-18-2 16,20 3 0-16,5-16-2 15</inkml:trace>
  <inkml:trace contextRef="#ctx0" brushRef="#br2" timeOffset="124694.4682">19935 13808 71 0,'25'-29'37'0,"-6"-4"-1"15,3 14 1-15,-12-2-31 16,2 16-1-16,-12 5-1 16,-3 19 0-16,-7 7-1 15,-4 12 0-15,-6 4-2 16,-2 9 1-16,2-1-1 15,1-5-1-15,2-5 0 16,6-8 0-16,5-10 0 16,8-10-1-16,8-16 2 15,9-14-1-15,4-10 1 0,4-7 1 16,7-10-1-16,-1-2 0 15,-2-2 0-15,-3 0 0 16,-8 7 0-16,-3 9-1 16,-8 9 0-16,-6 9 0 15,-3 15 1-15,0 0-1 16,-13 22 0-16,6 0 1 15,2 4-1-15,3 2 1 16,6-3-1-16,8-4 1 16,6-6-1-16,10-7 1 15,5-8-1-15,6-7 0 16,4-5 1-16,0-7-1 15,-4 0 0-15,-2-1 1 16,-8-1-1-16,-7 4 0 16,-7 3 0-16,-15 14 0 0,6-10 0 15,-6 10 0-15,-16 16-1 16,3 1 1-16,-1 9-1 15,0 1-1-15,7 4 0 16,-1-1-2-16,8 1-2 16,5-10-2-16,18 7-12 15,-9-27-12-15,21 4-5 16,-8-15-1-16,19-1 1 15</inkml:trace>
  <inkml:trace contextRef="#ctx0" brushRef="#br2" timeOffset="125693.5681">20783 13712 79 0,'-17'-14'38'0,"2"17"1"15,-12-3 0-15,2 16-31 16,-3 2-4-16,1 12 0 16,1 4-2-16,8 6 0 15,5-2-1-15,9 2 1 16,11-6-2-16,8-7 0 15,12-10 0-15,4-9-1 16,8-11 2-16,3-9-1 16,0-9 1-16,1-8 0 15,-5-8 0-15,-7-2-1 16,-5-5 1-16,-9 0-1 15,-6 2 0-15,-9 2 0 16,-3 7 0-16,-8 9 0 16,-5 5 0-16,-4 12 0 0,-1 11 0 15,0 7 0-15,3 9 0 16,2 2 0-16,5 3 0 15,6 0 0-15,9-4 0 16,8-4 0-16,10-8 0 16,9-5 0-16,6-9 0 15,9-8 0-15,3-3 0 16,-1-3 0-16,-2 1 0 15,-3-2 0-15,-10 5 0 16,-8 3 0-16,-12 5 1 16,-15 7-1-16,-6 15 1 15,-11 4-1-15,-9 10 1 16,-2 8-1-16,-3 7 0 15,3 8 0-15,5 1 0 0,6-1-1 16,11-5 0-16,7-8 1 16,15-10-1-16,6-11 0 15,10-12 1-15,1-13-1 16,2-13 2-16,0-8 0 15,-3-9 0-15,-5-6 0 16,-4-5 0-16,-8-1 0 16,-6 0 0-16,-6 5 0 15,-6 6-1-15,0 7 1 16,-5 9-1-16,-2 8 0 15,10 14 0-15,-16-1 1 16,16 1-1-16,-3 16 0 16,9-6 0-16,4 1 0 15,6-5 1-15,6 1-1 16,4-6 0-16,0-1 0 0,1-1 0 15,0-2 0-15,-5 1 1 16,-4 7-1-16,-2 1 0 16,-7 8 0-16,-7 8 0 15,-6 7 0-15,-4 8 0 16,-7 8 0-16,-2 5-1 15,-1 0 0-15,0-1 0 16,3-6 0-16,3-8 0 16,11-12 0-16,1-23 1 15,23 4-1-15,3-24 2 16,8-7 1-16,7-7-1 15,3-2 0-15,0-1 0 16,-3 7 0-16,-5 7 0 16,-9 13 0-16,-10 14-2 0,-9 14 1 15,-8 9-1-15,-5 5 0 16,-1 3-1-16,-3-1 0 15,5 0-4-15,4-14-5 16,23 4-7-16,-12-27-7 16,32 7-6-16,-12-22-9 15,19 4-2-15,-5-10 2 16</inkml:trace>
  <inkml:trace contextRef="#ctx0" brushRef="#br2" timeOffset="125839.5827">22144 14097 74 0,'-21'22'44'0,"9"1"-4"0,-2-16-1 15,14-7-29-15,0 0-37 16,17-9-14-16,4-4-2 16,-4-10-2-16,10 2 1 15</inkml:trace>
  <inkml:trace contextRef="#ctx0" brushRef="#br3" timeOffset="132704.2691">22487 13540 55 0,'10'-19'33'0,"-10"19"0"15,7-12 1-15,-7 12-30 16,0 0 1-16,0 0 1 0,0 0-1 16,-5 22 1-16,-5 1-1 15,-2 12-1-15,-3 7-1 16,-1 10 0-16,-4 7-1 15,-2 7-1-15,-2-2 0 16,4 2-1-16,2-8-1 16,3-8 0-16,4-11 1 15,6-11-1-15,2-10 1 16,3-18 0-16,11-15 0 15,4-12 2-15,2-13 0 16,5-10 0-16,0-10 0 16,1-8 0-16,0-3 0 15,3-3 0-15,1 6 0 16,-3 4-1-16,-3 11 0 15,-2 10-1-15,-1 11 1 0,3 13-1 16,-3 14 1-16,0 14 0 16,-2 12-1-16,-1 13 1 15,1 8-1-15,0 13 1 16,3 3-1-16,-4 9 0 15,2 2-1-15,1 1 1 16,-3-2-1-16,-1-5-1 16,-2-8-1-16,-2-10-1 15,-1-3-4-15,-8-25-22 16,12 2-8-16,-13-19-1 15,9-13 0-15</inkml:trace>
  <inkml:trace contextRef="#ctx0" brushRef="#br3" timeOffset="132902.2889">22667 13824 61 0,'-34'2'39'0,"-1"-4"-3"16,14 10 3-16,4-8-19 15,17 0-15-15,0 0-2 16,33-12-2-16,3-4-2 15,9-7-4-15,13 9-13 16,-4-16-19-16,7 7 0 16,-9-7-1-16,1 12 1 15</inkml:trace>
  <inkml:trace contextRef="#ctx0" brushRef="#br3" timeOffset="133185.3172">23135 13492 69 0,'-2'-23'38'0,"2"23"0"16,0-18 0-16,0 18-28 16,0 0-2-16,5 11-1 15,-9 3-2-15,2 13 0 16,-4 8-3-16,-1 11 1 15,-3 8-2-15,-1 5 0 16,-1 5-1-16,1 2 1 16,-2 1-2-16,2-4-1 15,4-8-1-15,2-10-1 0,8-9-2 16,0-23-24-16,18 2-9 15,0-27-1-15,17-1-1 16</inkml:trace>
  <inkml:trace contextRef="#ctx0" brushRef="#br3" timeOffset="133418.3405">23518 13400 89 0,'0'0'39'0,"-22"-4"-1"16,11 28 2-16,-5 5-35 15,0 16 0-15,-2 5-2 16,2 10-1-16,-1 3 0 0,1 4 0 16,2-4-3-16,2 2 1 15,6-6-3-15,1-10-4 16,15 4-23-16,-9-19-10 15,16-1-1-15,-5-15-2 16</inkml:trace>
  <inkml:trace contextRef="#ctx0" brushRef="#br3" timeOffset="134004.3991">23851 13443 35 0,'6'-15'28'15,"-6"15"1"-15,0 0 1 16,-1-15-22-16,1 15 0 15,0 0 1-15,1 21 1 16,-9-9-1-16,7 15 1 16,-10 0-3-16,4 14 0 15,-5 3-2-15,-1 9-2 16,-4 1-1-16,-1 3 0 15,0-1-3-15,1-4 0 16,2-2-3-16,-2-15-3 0,17 5-28 16,-6-24-2-16,12-3-1 15,-6-13 1-15</inkml:trace>
  <inkml:trace contextRef="#ctx0" brushRef="#br3" timeOffset="134186.4173">23752 13817 69 0,'-17'-2'35'15,"17"2"1"-15,-22 4-1 16,22-4-28-16,0 0-4 16,21-18-3-16,8 5-9 15,-1-17-26-15,17 4 1 0,2-14-2 16,13 4 0-16</inkml:trace>
  <inkml:trace contextRef="#ctx0" brushRef="#br3" timeOffset="134567.4554">24156 13395 74 0,'-34'41'38'15,"-3"-2"-1"-15,11 11 1 16,-9 2-31-16,11 5-2 15,2-1-2-15,6 3 1 16,4-4-2-16,4-2 0 0,1-8-1 16,6-3-1-16,2-12 0 15,1-4 0-15,5-11 0 16,-7-15 0-16,14 12 0 15,-14-12 0-15,18-12 0 16,-7-1 0-16,-1-2 1 16,2-4-1-16,-2 4 1 15,3 2-1-15,-13 13 0 16,19-15 0-16,-19 15-1 15,11 6-1-15,-6 7 0 16,-4 1-3-16,5 10-1 16,-6-7-4-16,14 15-11 15,-12-13-16-15,14 5 0 16,-5-12-1-16,8 3 2 15</inkml:trace>
  <inkml:trace contextRef="#ctx0" brushRef="#br3" timeOffset="134954.4941">24288 13915 61 0,'-15'-5'35'0,"15"5"0"16,0 0-1-16,0 0-26 15,20 5-3-15,4-4-1 16,4-7 0-16,6 1 0 16,6-6-2-16,0 0 1 15,-3-4-1-15,1-1-1 0,-13-4 0 16,-5 0 0-16,-13 1 0 15,-8-1 0-15,-13 1 0 16,-10 5 1-16,-8 5 0 16,-5 7-1-16,-6 8 1 15,-3 10 0-15,-2 12 0 16,4 7 0-16,3 6 0 15,10 5-1-15,12-2-1 16,14-4 0-16,20-11-2 16,16-13-2-16,27 4-26 15,4-29-11-15,19 2 1 16,0-17-1-16</inkml:trace>
  <inkml:trace contextRef="#ctx0" brushRef="#br4" timeOffset="139119.9106">15690 14406 53 0,'0'0'36'0,"11"-14"0"15,-11 14-2-15,0 0-28 0,0 0 0 16,2 20-1-16,-2 5-2 15,-3 7-1-15,1 9 0 16,0 9-1-16,4 13 1 16,-2 6-1-16,4 6-2 15,-2 4 2-15,4-2-1 16,-4-2 0-16,4-5 0 15,-1-6 1-15,-2-11-2 16,0-14 2-16,1-13-1 16,1-13 1-16,-5-13-1 15,11-18 1-15,-5-9-1 16,-1-14 1-16,-2-7-1 15,2-8 0-15,-4-11 0 0,1-1 1 16,0-4 0-16,-2 2 0 16,-2 1 0-16,5 2 0 15,2 2 1-15,5 5-1 16,7 5 0-16,6 5 0 15,9 3-1-15,3 9 0 16,8 2 0-16,1 10 0 16,3 6 1-16,-3 8-1 15,-4 9 0-15,-5 10 1 16,-6 8-1-16,-8 6 0 15,-7 8 1-15,-10 7-1 16,-7 5 0-16,-12 5 0 16,-7 4 0-16,-12 2 0 15,-6 2 1-15,-10 5-2 0,-3-6 0 16,0-3 0-16,5-7 0 15,5-6 0-15,13-8 0 16,11-12 0-16,19-17-1 16,23 2 2-16,16-14 0 15,12-8 0-15,10-3 2 16,9-1-2-16,1 2 2 15,-2 5-2-15,-8 9 1 16,-10 9 0-16,-15 10-1 16,-14 12 0-16,-14 7-1 15,-16 10 2-15,-15 5-2 16,-12 2 2-16,-12-1-2 15,-10-2 2-15,-6-3 1 16,-2-7-1-16,3-7 0 16,6-10-1-16,9-11 0 0,12-7 0 15,14-9-2-15,23-3-2 16,10-16-11-16,26 10-24 15,1-10 0-15,16 9-3 16,1-2 2-16</inkml:trace>
  <inkml:trace contextRef="#ctx0" brushRef="#br4" timeOffset="139856.9843">16737 14481 51 0,'12'-32'37'15,"5"7"-1"-15,-7-2 0 16,4 11-28-16,-9-1-1 15,-5 17-2-15,12-14-1 16,-12 14 0-16,0 0-1 16,-1 17 0-16,-4 2-1 15,-1 7 0-15,-1 6-1 16,-1 8 1-16,-3 3 0 15,-1 12 0-15,-3 1-1 16,-3 1-1-16,-2 3 1 16,-1-3-1-16,-2 0 1 0,2-4-1 15,0-7 1-15,6-7-2 16,4-7 2-16,8-6 0 15,7-8 0-15,11-5 0 16,8-11-1-16,8-5 1 16,6-7 0-16,5 0-1 15,4-5 1-15,3-2-1 16,1 2 1-16,-5 1-2 15,2 4 1-15,-5 3-2 16,-2 7-2-16,-6-4-5 16,11 16-29-16,-19-13-2 15,10 10-1-15,-12-10 0 16</inkml:trace>
  <inkml:trace contextRef="#ctx0" brushRef="#br4" timeOffset="140432.0418">17473 14564 39 0,'2'-25'36'15,"5"9"2"-15,-10-2-1 16,3 18-10-16,1-11-21 16,-1 11 0-16,0 0-1 15,-7 13-1-15,-2 4-1 0,0 13 0 16,-5 7-2-16,-4 11 1 15,-1 9-1-15,-1 8 0 16,-3 5 0-16,9 0 0 16,3-3-1-16,11-3 0 15,8-9 1-15,13-10-2 16,13-15 1-16,9-18 1 15,12-15-1-15,6-14 0 16,5-16 1-16,1-12-1 16,-1-10 1-16,-6-5 1 15,-4-2-1-15,-11 1 0 16,-8 1 0-16,-12 4 1 15,-7 10-1-15,-8 7 1 0,-6 10-1 16,-7 9-1-16,3 20 1 16,-13-2-1-16,6 21 1 15,-3 8 0-15,1 12-2 16,0 5 0-16,-1 7 1 15,5 1-1-15,1 0 0 16,3 1-2-16,2-5-1 16,3-8-3-16,10 4-6 15,-14-20-26-15,18 8 0 16,-10-19-1-16,14 0-1 15</inkml:trace>
  <inkml:trace contextRef="#ctx0" brushRef="#br4" timeOffset="140775.0761">18212 14698 70 0,'13'-20'40'0,"0"15"-2"16,-6-13-1-16,6 11-33 15,-1 1 2-15,2 6-2 16,-2 2-1-16,0 11 0 15,-5 10-1-15,0 8-1 16,-4 7 1-16,-3 9-2 16,-4 7 0-16,-1 3 0 0,-2-1 0 15,-1 0-1-15,4-9 1 16,-2-8-3-16,7-8-3 15,-1-31-12-15,13 16-21 16,-4-29 0-16,11-2-2 16,-6-19 1-16</inkml:trace>
  <inkml:trace contextRef="#ctx0" brushRef="#br4" timeOffset="140986.0972">18424 14593 71 0,'-15'-10'41'16,"15"10"-1"-16,-10-6 1 0,21 0-24 15,5-4-14-15,10-1-1 16,6-5 0-16,7-4-1 16,7-1 0-16,1-2-2 15,3 5-3-15,-8-4-6 16,5 19-29-16,-21-6-1 15,2 17 0-15,-28-8-1 16</inkml:trace>
  <inkml:trace contextRef="#ctx0" brushRef="#br4" timeOffset="141203.1189">18433 14854 63 0,'-23'16'41'0,"15"3"-2"0,8-19 2 15,16-1-27-15,9-10-10 16,11 0 0-16,5-4-2 15,7 0 1-15,0-2-1 16,0 1-1-16,-4 3-1 16,-8 2-2-16,-3 13-7 15,-33-2-31-15,24 4 1 16,-24-4-3-16,-14 21 2 15</inkml:trace>
  <inkml:trace contextRef="#ctx0" brushRef="#br4" timeOffset="141414.14">18415 15140 88 0,'-8'30'42'0,"8"-30"1"0,15 23-2 16,13-28-36-16,11-6-1 16,8-6-1-16,6-1-1 15,1-3-1-15,-1 2-1 16,-2 0-1-16,-5 3-2 15,0 3-6-15,-17-6-5 16,9 14-4-16,-21-19-9 16,12 15-15-16,-16-10-1 15,4 5 1-15</inkml:trace>
  <inkml:trace contextRef="#ctx0" brushRef="#br3" timeOffset="148115.8101">19647 14525 19 0,'-1'-17'31'16,"5"1"2"-16,-8-5 1 15,14 7-20-15,-19-10-1 16,19 12-1-16,-14-6-4 15,4 18 0-15,4-13-4 16,-4 13 0-16,-5 25-1 16,0 7 0-16,-5 7-2 15,1 9 1-15,-6 9-2 16,1 7-1-16,-1 4 1 15,3-4-2-15,7-2-2 16,1-13-7-16,20-2-25 0,-3-15-1 16,16-8-1-16,-4-19 2 15</inkml:trace>
  <inkml:trace contextRef="#ctx0" brushRef="#br3" timeOffset="148334.832">19924 14707 57 0,'-11'-8'37'0,"11"8"-1"15,-20 23 0-15,13 5-31 16,-6 1-2-16,8 9-2 16,-4 2 0-16,7 2-1 15,-1-5 1-15,6-4-2 0,5-9-1 16,5-13-2-16,10-1-11 15,-6-23-19-15,9-4-1 16,-6-20-2-16,7 0 2 16</inkml:trace>
  <inkml:trace contextRef="#ctx0" brushRef="#br3" timeOffset="148950.8936">19976 14504 48 0,'-19'-27'34'0,"-6"2"0"16,8 15 0-16,-3 4-22 15,20 6-7-15,-10 16-2 16,19-2-3-16,10 6-3 15,5-4-1-15,12 8-3 16,-1-8-3-16,16 10-3 0,-8-14-4 16,13 11 0-16,-16-12 0 15,9 8 3-15,-17-9 10 16,-1-3 6-16,-6 2 5 15,-25-9 6-15,14 7 3 16,-28-13 2-16,5 16 0 16,-21-11 0-16,8 16-7 15,-15-3-2-15,3 14-3 16,-3 4-1-16,6 8-2 15,0-1 0-15,8 4-1 16,8-6 0-16,8-2-2 16,11-10 2-16,14-13-2 15,6-10 0-15,10-12 1 16,7-9-1-16,4-11 1 0,2-4 0 15,-2-3 0-15,-4 1 0 16,-8 2 0-16,-7 3 0 16,-9 8 0-16,-7 8-1 15,-10 17 1-15,0 0-2 16,-9 25 1-16,-5 11-1 15,0 12 0-15,-3 14 0 16,0 12 0-16,-2 9 1 16,2 5-1-16,2 1 1 15,0-4-1-15,2-5 2 16,2-10-1-16,-4-9 1 15,-1-10-1-15,-2-17 1 16,-6-12-1-16,-1-18 1 16,-1-16-2-16,1-12 0 15,1-15-1-15,7-13-2 0,5-14-3 16,16 4-18-16,1-21-11 15,22 9-3-15,-2-9 0 16,20 7 0-16</inkml:trace>
  <inkml:trace contextRef="#ctx0" brushRef="#br3" timeOffset="149354.934">20798 14339 81 0,'0'0'41'16,"-5"20"-2"-16,-3 15-1 15,-7-2-34-15,1 11 0 16,-5 5-2-16,2 9 0 0,-4 4-1 16,4 1-1-16,2-3 0 15,1-3 0-15,5-7 0 16,3-7-1-16,4-11 1 15,6-9-1-15,3-10 1 16,8-10 0-16,-1-9 0 16,6-8 0-16,-1-5 1 15,1-2-1-15,0-1 0 16,-2 0 1-16,0 3-1 15,-8 6 0-15,-10 13 0 16,16-5 1-16,-16 5-1 16,6 26 0-16,-5-4-1 15,1 4 1-15,0 2-2 16,1-1-1-16,7-1-2 0,1-12-3 15,18 4-18-15,-8-25-11 16,20-1-2-16,-3-18 0 16,10-1 1-16</inkml:trace>
  <inkml:trace contextRef="#ctx0" brushRef="#br3" timeOffset="149521.9507">21275 14624 56 0,'3'-10'38'16,"-3"10"-3"-16,-12 11 1 15,-6 9-21-15,8 20-11 16,-7 6-1-16,0 9-3 15,2 1 0-15,3 0-2 16,7-1-5-16,-9-15-29 16,19-1 0-16,-5-17-2 15,9-4 1-15</inkml:trace>
  <inkml:trace contextRef="#ctx0" brushRef="#br3" timeOffset="149702.9688">21109 14849 79 0,'-10'-1'41'0,"-4"-5"-1"15,14 6 1-15,-2 12-36 16,18-9-2-16,9-1-3 16,4-4-3-16,18 4-12 15,-9-15-23-15,21 6-3 16,-3-12 0-16,10 4-2 15</inkml:trace>
  <inkml:trace contextRef="#ctx0" brushRef="#br3" timeOffset="150459.0444">22034 14463 61 0,'2'-23'37'0,"-2"23"-2"16,2-16 0-16,-2 16-29 15,-12 23-2-15,2 4 0 16,-4 6-1-16,1 12 0 16,-6 6-2-16,3 5 0 15,-2 1 0-15,5 3 0 16,0-4-1-16,7-4 0 15,1-9 0-15,8-4 0 16,1-12 0-16,6-11 1 16,3-6 0-16,4-14-1 15,2-7 1-15,5-8 0 16,-1-6 0-16,1-5-1 0,0-1 1 15,2 0 1-15,-4 3-2 16,0 6 1-16,-2 6 0 16,-3 9-1-16,-4 8 0 15,-1 9 0-15,0 11-1 16,-5 1-1-16,2 9-1 15,-2-2-1-15,8 4-3 16,-9-12-10-16,18 7-19 16,-7-15-1-16,12 2-1 15,-4-19 1-15</inkml:trace>
  <inkml:trace contextRef="#ctx0" brushRef="#br3" timeOffset="150837.0822">22622 14752 56 0,'-4'-10'38'16,"-16"-2"-2"-16,6 15 1 15,-15-2-26-15,7 13-6 16,-7 1-1-16,5 8-2 16,1 2-1-16,3 4 1 15,1 0-1-15,9 1 0 16,5-3 0-16,6-6 0 15,10-5 0-15,6-7-1 16,9-9 1-16,3-6-1 16,3-9 0-16,1-5 0 15,-1-4 0-15,-2-4 0 16,-4-1 0-16,-4 0 1 0,-6 3 1 15,-7 5 0-15,-4 6-2 16,-5 15 2-16,0 0-2 16,0 0 0-16,-19 19 1 15,8 5-3-15,0 7 0 16,3-2-2-16,8 7-1 15,-1-19-20-15,19 10-12 16,-1-16-1-16,19-1-2 16,-4-16 1-16</inkml:trace>
  <inkml:trace contextRef="#ctx0" brushRef="#br3" timeOffset="151153.1138">23152 14737 70 0,'-44'15'39'0,"6"13"-3"15,-8-9 3-15,10 9-35 16,8-7-1-16,15 0-1 16,8-6-1-16,5-15 0 15,30 11 0-15,2-11 0 16,8-2-1-16,2 2 0 15,-3 2 1-15,-3 5-1 16,-11 7 0-16,-8 3 1 16,-14 10-1-16,-9 3 1 15,-10 0-1-15,-8 2 0 16,-5-2-1-16,-3-3-2 15,7 1-8-15,-9-20-25 16,17 6-2-16,-3-15-2 0,20 1 1 16</inkml:trace>
  <inkml:trace contextRef="#ctx0" brushRef="#br3" timeOffset="152239.2224">14855 15535 46 0,'1'-15'36'16,"-5"5"1"-16,4 10 0 16,0 0-32-16,-10 28-1 15,2-7 1-15,4 12-3 16,-5 1 1-16,4 11-2 15,-3 6 1-15,2 3-1 16,1 3 1-16,-1 3 0 16,2-4-1-16,3-2 0 15,1-7 0-15,1-5 0 0,0-11-1 16,2-9 0-16,1-13 0 15,-4-9 0-15,10-13 0 16,-3-10 1-16,2-10-1 16,0-7 1-16,0-2-1 15,5-4 1-15,-4 1-1 16,4 1 0-16,0 8 0 15,0 6 1-15,2 7-1 16,3 8 0-16,1 5 0 16,3 8 1-16,0 7-1 15,1 6 0-15,1 6 0 16,-1 1 0-16,-3 5 1 15,-9 3-1-15,-7 4 0 16,-10 3 1-16,-9 3-1 0,-12 3 0 16,-9-3 0-16,-7 6 0 15,-2-6-1-15,-2-4 0 16,8-9-3-16,1-13-1 15,18 9-14-15,1-33-18 16,21 4-1-16,3-24-2 16,22 4 2-16</inkml:trace>
  <inkml:trace contextRef="#ctx0" brushRef="#br3" timeOffset="152623.2608">15215 15930 56 0,'-4'17'37'0,"5"8"0"15,-1-25-8-15,4 29-22 0,-4-29-1 16,29 14-1-16,-4-15-2 16,8-5 0-16,3-6-1 15,3-4-1-15,-1-4 1 16,-6-2-2-16,-3-3 1 15,-6 0 0-15,-11 0 0 16,-7 2-1-16,-12 0 1 16,-6 4 0-16,-7 6 0 15,-8 7 0-15,-2 9 0 16,-3 11 0-16,-4 12 0 15,-1 10 1-15,5 8-1 16,4 5 0-16,6 3-1 16,7 1 1-16,12-4-1 15,11-8 0-15,14-13-1 0,8-14-2 16,17-8-4-16,3-24-11 15,24 5-20-15,-11-23-1 16,11 5-1-16,-11-15 0 16</inkml:trace>
  <inkml:trace contextRef="#ctx0" brushRef="#br3" timeOffset="153023.3008">15682 16021 62 0,'-11'18'38'15,"-3"-13"-1"-15,18 7-1 16,-4-12-33-16,21-1 0 0,1-6-2 16,8-1 1-16,4-6 0 15,4-1-1-15,0-2 0 16,-3-5 0-16,-2-1 0 15,-6 0 0-15,-7-1 0 16,-7 3 1-16,-11-1-1 16,-3 3 0-16,-12 2 0 15,-3 5 0-15,-8 5 0 16,-8 10-1-16,-1 8 0 15,-3 9 1-15,-4 13-1 16,3 5 1-16,4 7-1 16,6 3 1-16,11-3-1 15,10-1 0-15,11-11 0 16,11-8 0-16,18-15-3 15,7-15-2-15,15-1-8 0,-7-31-19 16,17 12-5-16,-13-22-3 16,8 13 1-16</inkml:trace>
  <inkml:trace contextRef="#ctx0" brushRef="#br3" timeOffset="153323.3308">16179 15857 62 0,'-9'18'37'16,"-7"-3"0"-16,6 15 0 15,-5-3-33-15,10 4-1 16,-5 1-1-16,6-3 0 15,1-1 0-15,4-7-1 16,3-9 1-16,-4-12-1 0,18 0 1 16,-1-12-1-16,-1-12 1 15,5-3-1-15,-3-4 1 16,3 1 0-16,-3 1 0 15,-2 8-1-15,-4 4 0 16,-12 17 0-16,17-2 0 16,-14 15 0-16,0 12-1 15,-2 5-1-15,2 3-1 16,-3-2-4-16,12 16-8 15,-12-27-14-15,17 15-12 16,-3-25-1-16,16 0 0 16</inkml:trace>
  <inkml:trace contextRef="#ctx0" brushRef="#br3" timeOffset="155291.5276">16955 15880 26 0,'0'0'32'0,"-6"-16"1"16,6 16 0-16,-6-11-24 15,6 11-2-15,0 0-2 0,0 0-2 16,2 20 0-16,-2 3 0 16,-1 3-1-16,1 7 0 15,-4 5 0-15,3 6 0 16,-2 1-1-16,0-3 1 15,-1-6-1-15,1-6 1 16,3-9 1-16,0-7-1 16,0-14-1-16,10-15 1 15,-3-12 0-15,2-4-1 16,0-9 1-16,0-4-1 15,2-3 1-15,-4-1-2 16,1 6 2-16,-4 5-1 16,1 3 0-16,1 8-1 0,0 5 1 15,3 5-1-15,4 3 0 16,2 2-1-16,9 5 0 15,0-6-4-15,13 16-11 16,-6-16-20-16,15 14 0 16,-10-11-3-16,7 14 2 15</inkml:trace>
  <inkml:trace contextRef="#ctx0" brushRef="#br3" timeOffset="155644.5629">17332 15942 56 0,'-7'24'37'0,"0"-9"-1"0,14 6 1 16,-7-21-32-16,29 8-3 16,3-12 0-16,10-4 1 15,3-11-1-15,5-2 0 16,-3-5 0-16,-4 1-1 15,-6-3 0-15,-10 2 0 16,-12 3 0-16,-12 7-1 16,-14 7 1-16,-11 7-1 15,-11 6 1-15,-7 6-1 16,-5 5 1-16,-3 9 0 15,1 2-1-15,4 5 1 16,7 2 0-16,10 1-1 16,11-1 1-16,14-3-1 15,20-2-3-15,9-13-4 0,28 3-29 16,-3-19-2-16,18-2-1 15,0-16 0-15</inkml:trace>
  <inkml:trace contextRef="#ctx0" brushRef="#br3" timeOffset="155930.5915">18276 15518 62 0,'-23'-16'39'0,"-11"-8"-2"15,7 12 2-15,-6-1-35 16,0 13 1-16,0 12-1 0,0 13-2 16,0 16 0-16,-1 16 0 15,5 10-1-15,1 8 0 16,6 4-1-16,5-2-1 15,5-2 0-15,6-7-1 16,9-7-3-16,0-31-16 16,19 7-16-16,-3-29-1 15,10-1-1-15,-8-20 0 16</inkml:trace>
  <inkml:trace contextRef="#ctx0" brushRef="#br3" timeOffset="156108.6093">17924 15928 65 0,'-25'3'38'0,"14"12"0"0,-1-12 0 16,12-3-34-16,19 5-3 16,7-17-1-16,15-4-2 15,8-14-5-15,17 5-24 16,-7-19-5-16,11 5-1 15,-7-10 1-15</inkml:trace>
  <inkml:trace contextRef="#ctx0" brushRef="#br3" timeOffset="156305.629">18428 15510 68 0,'-22'26'37'0,"-5"1"-1"16,6 18 2-16,1-1-34 15,5 10-2-15,-1 1 0 0,6 2-1 16,2 0 0-16,2-1-1 15,6-6-1-15,1-8-3 16,11 5-25-16,-8-23-8 16,14 1-1-16,-18-25 0 15</inkml:trace>
  <inkml:trace contextRef="#ctx0" brushRef="#br3" timeOffset="156696.6681">18492 15893 53 0,'5'17'37'16,"-5"-17"-2"-16,20 17 1 0,-4-13-31 15,11-7-1-15,4-6-1 16,4 2 0-16,1-2-2 15,0-2 1-15,-3-1-1 16,-4 2 0-16,-7-3-1 16,-5 1 1-16,-11-3 1 15,-5 2-1-15,-8-6 0 16,-5 6 0-16,-8-2 1 15,-7 6-1-15,-2 6 0 16,-3 10 1-16,-2 5 0 16,3 13 1-16,-1 6-1 15,4 6 0-15,6 5-1 0,9 1 1 16,8-3-2-16,14-9-1 15,11-1-3-15,9-23-13 16,26 6-21-16,-10-21-1 16,16 3-1-16,-7-17 0 15</inkml:trace>
  <inkml:trace contextRef="#ctx0" brushRef="#br3" timeOffset="157019.7004">19028 15850 31 0,'-4'12'35'16,"4"-12"1"-16,0 0 0 0,4-12-24 15,-4 12 0-15,0 0-1 16,0 0-2-16,-13-6-2 15,13 6-2-15,-27 16-1 16,11-2-1-16,-4 5-1 16,2 5 0-16,0 2-1 15,7 3-1-15,2-1 1 16,9-3-1-16,5-2-1 15,8-7 0-15,10-6-1 16,2-11-5-16,17 6-18 16,-7-21-15-16,12 2 1 15,-6-14-2-15,9 2 0 16</inkml:trace>
  <inkml:trace contextRef="#ctx0" brushRef="#br3" timeOffset="157244.7229">19475 15532 72 0,'-23'9'41'0,"13"16"-2"16,-8 1 1-16,4 19-35 15,-2 2-3-15,4 11-1 16,-2 4 0-16,3-2-2 15,3-1 0-15,-2-6-2 16,10 7-14-16,-7-30-21 16,14-2-1-16,-7-28-2 15,11 17 2-15</inkml:trace>
  <inkml:trace contextRef="#ctx0" brushRef="#br3" timeOffset="157424.7409">19310 15814 81 0,'-22'-17'42'16,"22"17"-1"-16,-19-5 1 15,19 5-37-15,9 5-3 16,9-7-1-16,11-1-4 16,4-5-2-16,19 12-11 15,-8-23-23-15,22 14-2 16,-6-12-1-16,13 14 0 15</inkml:trace>
  <inkml:trace contextRef="#ctx0" brushRef="#br3" timeOffset="157957.7942">19638 15970 61 0,'-10'16'39'0,"-1"-11"-1"16,12 5 1-16,-1-10-35 15,14-7-1-15,12-4-1 16,9-3 0-16,4-5 1 15,7 0 0-15,2-7-1 16,-1 2 0-16,-4-2 0 16,-6 5-1-16,-8 1 0 15,-11 4 0-15,-11 1 0 16,-7 15-1-16,-21-13 1 15,-5 15-1-15,-5 6 1 16,-6 4-1-16,-1 7 1 16,-1 6 0-16,2 5-1 0,6 6 1 15,9-2 0-15,9 1-1 16,12-1 1-16,12-8-2 15,14-4-1-15,11-9-2 16,17-4-4-16,-2-24-17 16,20 11-14-16,-4-14-1 15,12 5-1-15,-12-11 1 16</inkml:trace>
  <inkml:trace contextRef="#ctx0" brushRef="#br3" timeOffset="158326.8311">20405 15892 64 0,'-17'-3'39'16,"-9"-13"0"-16,6 11 0 15,-11-7-32-15,8 6-1 0,-1 5-2 16,1 9-1-16,0 6-1 16,1 9 1-16,3 8-2 15,4 1 1-15,2 3-1 16,8-3 0-16,9-9 0 15,9-10 0-15,6-14-1 16,11-15 1-16,11-19-1 16,4-12 1-16,4-12-1 15,-2-8 1-15,1-8-2 16,-4-2 2-16,-7 3-1 15,-7 8 1-15,-7 13-2 16,-10 13 2-16,-8 18-1 16,-5 22 1-16,-16 22 0 0,0 22-1 15,-5 19 0-15,-2 7-1 16,4 10-2-16,0-7-7 15,19 9-10-15,-6-31-13 16,24 2-9-16,-2-27-2 16,27-9 1-16</inkml:trace>
  <inkml:trace contextRef="#ctx0" brushRef="#br3" timeOffset="159204.9189">21201 15685 51 0,'-19'-1'37'15,"1"11"-2"-15,-11-6-1 16,4 13-28-16,-1-1-2 15,5 6 1-15,-2-1-2 16,9 0 0-16,3-1-2 16,11-3 1-16,10-4-1 15,5-3-1-15,6-5 1 16,9-5-1-16,0-1 0 15,3 0 0-15,3-2 0 0,-4-1 0 16,-5 4 0-16,-5 4 0 16,-6 3 1-16,-8 6-1 15,-8 5 0-15,-10 1 0 16,-4 7 0-16,-3 0 0 15,-4-3 0-15,2-1-1 16,5-5-1-16,1-12-4 16,13-5-22-16,12-6-8 15,10-10-2-15,0-20 1 16</inkml:trace>
  <inkml:trace contextRef="#ctx0" brushRef="#br3" timeOffset="159400.9385">21582 15624 57 0,'-6'35'38'0,"-9"-7"-1"15,4 21 1-15,-8-3-32 16,3 9-2-16,2-5-1 16,5-1-1-16,5-7-2 15,5-12 0-15,11-10-4 16,-1-31-19-16,17 2-14 15,0-24-1-15,10-3 1 16,-5-18-1-16</inkml:trace>
  <inkml:trace contextRef="#ctx0" brushRef="#br3" timeOffset="159537.9522">21742 15471 48 0,'-33'-35'35'0,"3"15"3"16,-9 1-3 0,10 14-26-16,5 3-8 0,5-3-16 15,21 16-19-15,-2-11-2 16,36 19 1-16,0-11-2 15</inkml:trace>
  <inkml:trace contextRef="#ctx0" brushRef="#br3" timeOffset="159948.9933">22073 15666 53 0,'-25'1'39'0,"1"9"-1"15,-8-8 0-15,8 13-28 0,-13 1-5 16,7 14 1-16,-3 4-2 15,3 9 0-15,7 3-1 16,8 1 0-16,5-4-2 16,14-9 1-16,12-12-1 15,15-13-1-15,8-21 0 16,14-17 1-16,4-20-1 15,4-9 0-15,-2-9 0 16,-6-4 1-16,-9-1-1 16,-8 3 1-16,-7 4 0 15,-12 11 0-15,-12 10-2 16,-6 15 3-16,-6 12-2 15,-5 15 0-15,-7 18 1 16,-3 16-1-16,-4 14 1 16,2 14-2-16,3 8 1 0,3 2-2 15,4 0-1-15,5-8-5 16,23 5-16-16,-13-28-17 15,24 1 1-15,-4-21-3 16,13-3 3-16</inkml:trace>
  <inkml:trace contextRef="#ctx0" brushRef="#br3" timeOffset="160354.0338">22429 15821 65 0,'-18'9'40'0,"14"11"-3"15,4-20 2-15,-6 23-36 0,6-23 0 16,24 14-1-16,1-12-1 16,5-3 0-16,2-6 1 15,5-1-1-15,-3-3 0 16,-1-6 0-16,-4 1 0 15,-3-1-1-15,-10-1 1 16,-7-3 0-16,-8-1-1 16,-3 0 1-16,-11-1-1 15,0 4 0-15,-11 0 0 16,0 7 1-16,-6 7 0 15,-1 8 0-15,2 10 0 16,0 10 0-16,3 7 0 16,7 9 1-16,6 5-2 15,6-2 1-15,8 1-2 16,7-6-1-16,11-2-3 0,0-18-8 15,22 8-18-15,-9-22-8 16,14 0-3-16,-6-17 1 16</inkml:trace>
  <inkml:trace contextRef="#ctx0" brushRef="#br3" timeOffset="161055.1039">23226 15810 8 0,'-5'-14'33'16,"5"3"0"-16,-9-9 3 16,9 20-18-16,-19-33-3 15,13 23-4-15,-12-11-3 16,6 10-2-16,-5-3 0 15,3 9-2-15,-2 3 0 16,2 9 0-16,-1 8-1 16,2 8-1-16,-1 6 0 15,0 9 0-15,-1 6 0 16,0 2-1-16,-1-1 0 15,3 1 0-15,3-8 0 0,5-6-1 16,5-9 1-16,5-9-1 16,9-13 0-16,7-8 0 15,10-11 0-15,-1-9-1 16,4-6 1-16,3-2 0 15,-5-3 1-15,-2 3-1 16,-7 1 0-16,-4 9 1 16,-6 6-1-16,-13 19 0 15,0 0 1-15,0 0-1 16,4 23 0-16,-9 5 0 15,1 8 0-15,2 2 0 16,2 2 0-16,1-3 0 16,8-3 0-16,6-10 0 0,6-9-1 15,3-11 1-15,4-12 0 16,2-9 1-16,-3-11-1 15,-2-5 0-15,-1-6 1 16,-7-3-1-16,-4-4 0 16,-4 3 0-16,-2 2 0 15,-4 3-2-15,2 9-1 16,-4 1-4-16,14 23-16 15,-17-14-14-15,17 23-2 16,-15-4-2-16,29 9 2 16</inkml:trace>
  <inkml:trace contextRef="#ctx0" brushRef="#br3" timeOffset="161487.1471">23925 15699 23 0,'0'0'33'0,"15"-7"2"15,-15 7-1-15,-16-2-19 16,-8-9-4-16,3 13-2 15,-10-8-2-15,4 8 1 16,-6-2-3-16,7 9 0 16,-6 2-1-16,5 9-1 15,0 6 0-15,3 6-1 16,0 5-1-16,4 4-1 15,1 1 1-15,6-1-1 16,3-4 1-16,8-5 0 16,4-11-1-16,12-8 1 15,2-11 0-15,9-12-1 16,7-13 1-16,3-5-1 0,3-9 1 15,-2-3-1-15,-1 0 0 16,-7 2 0-16,-4 4 1 16,-7 12-2-16,-6 12 2 15,-11 10-1-15,-4 11 0 16,-4 14 0-16,-3 5 0 15,-3 2 0-15,3 4-1 16,2-6 0-16,8-3-1 16,3-11-2-16,14-2-5 15,-4-28-17-15,26 11-12 16,-7-20-1-16,13 7-1 15,-6-16 1-15</inkml:trace>
  <inkml:trace contextRef="#ctx0" brushRef="#br3" timeOffset="161880.1864">24149 15760 73 0,'-22'12'39'0,"12"8"-1"15,-15-10-10-15,10 17-22 16,-3 2-2-16,6 2-2 16,-1 0-1-16,7-2 1 15,8-5-2-15,2-3 0 16,9-8 1-16,7-9-1 15,3-9 0-15,6-9 0 16,4-7 1-16,-1-3-1 16,0-8 1-16,-3-2-1 15,0 0 1-15,-6 1-1 16,-3 6 0-16,-4 9 1 15,-5 9-1-15,-11 9 1 0,1 21-1 16,-6 11 0-16,-8 15 0 16,-3 16 1-16,-5 10-1 15,-1 8-1-15,-3 5 1 16,0 0-1-16,2-5 1 15,1-5 0-15,3-13-1 16,1-13 0-16,4-16 0 16,4-13-2-16,10-21-2 15,-11-9-4-15,23-1-18 16,-14-28-11-16,14 2-1 15,-1-20 0-15</inkml:trace>
  <inkml:trace contextRef="#ctx0" brushRef="#br3" timeOffset="162291.2275">24552 15679 71 0,'-23'2'41'0,"14"9"-1"15,-9-6 0-15,14 7-35 16,-9 6-3-16,4 4 0 16,-1 2-1-16,6 2 0 15,0-2 0-15,4 1-1 16,5-2 0-16,3-6 1 15,4-5-1-15,6-5 0 0,5-7-1 16,5-3 1-16,6-1 0 16,0-4 0-16,-1 1 0 15,0 1-1-15,-6 5 2 16,-7 5-1-16,-10 8 0 15,-9 5 0-15,-10 7 1 16,-9 6-1-16,-4 1 1 16,-6 5-1-16,3-4 0 15,-2 0-2-15,7-4-4 16,-8-22-16-16,26 13-17 15,-11-22-1-15,13 3-1 16,-6-19-1-16</inkml:trace>
  <inkml:trace contextRef="#ctx0" brushRef="#br3" timeOffset="163523.3507">13275 16475 35 0,'7'-24'33'0,"-2"-2"3"16,0 8-3-16,-8-3-28 15,6 11 0-15,-3 10 0 0,0 0 0 16,0 0-1-16,-2 24 1 16,-5 4 0-16,6 11-2 15,-5 6 0-15,6 11-1 16,-4 4 0-16,2 2-1 16,-1-3 1-16,5 4-1 15,-1-8 0-15,-1-8-1 16,0-10 1-16,3-8 0 15,-3-14 0-15,4-3 0 16,-4-12 0-16,6-20-1 16,1-4 1-16,0-2 0 15,2-5-1-15,1-2 1 16,2 2-2-16,1-3 1 15,1 10 1-15,2 7-1 16,2 6 0-16,0 8 0 0,2 8 0 16,2 5 0-16,-1 6 1 15,-3 7-1-15,-3 6 0 16,-3 4 1-16,-9 4-1 15,-9-1 0-15,-6 1-1 16,-9-5 1-16,-6-1 0 16,-2-8 0-16,-3-1 1 15,2-14-2-15,3-4 0 16,5-9-2-16,10-3-1 15,4-9-4-15,21 10-14 16,-8-20-16-16,20 7-2 16,1-9 1-16,14 9 0 15</inkml:trace>
  <inkml:trace contextRef="#ctx0" brushRef="#br3" timeOffset="164079.4063">13809 16830 44 0,'0'0'36'0,"0"0"2"16,4-17-1-16,-4 17-29 15,0 0 0-15,0 0-2 16,-11-10-2-16,11 10 0 16,-13 6 0-16,13-6-1 15,-17 25-1-15,10-5 0 16,-1 2-1-16,4 7 1 15,1-1-2-15,6-2 1 16,6 0-1-16,4-6 0 16,6-7 1-16,4-12-1 0,4-6 0 15,5-13 0-15,1-5 0 16,0-4 1-16,0-8-1 15,-4-1 0-15,-2 0 0 16,-2 3 0-16,-7 6 0 16,-4 8 0-16,-5 5 0 15,-9 14 0-15,0 0 0 16,2 38 0-16,-10 5 0 15,-3 9 0-15,-2 12 0 16,-1 12 1-16,-3 5-1 16,3-1 1-16,-2-3 0 15,4-13 0-15,-3-7 0 16,3-12 1-16,0-10-1 15,2-17 0-15,10-18-1 16,-21 1 1-16,10-20-2 0,2-10 1 16,4-9 0-16,1-7-1 15,1-10 1-15,6-1-1 16,3-4 0-16,4 2-2 15,10 6 0-15,-2 3-5 16,20 15-14-16,-12-9-10 16,23 16-9-16,-7-4-1 15,21 14 0-15</inkml:trace>
  <inkml:trace contextRef="#ctx0" brushRef="#br3" timeOffset="164830.4814">14867 16913 47 0,'0'0'38'16,"-24"-22"-2"-16,12 21 1 16,-8-5-31-16,2 8 0 15,-8 1-2-15,4 10-2 16,-2 2 0-16,1 5 1 0,-1 6-1 15,6-1 0-15,3 1-1 16,6-1 1-16,4-4 0 16,8-7-1-16,8-2 1 15,10-11-1-15,8-5 0 16,5-8 0-16,9-10 0 15,4-3-1-15,-1-6 1 16,1 1-1-16,-5 0 0 16,-6 3 0-16,-8 3 1 15,-9 9-1-15,-6 8 1 16,-13 7-1-16,-3 12 0 15,-8 6 1-15,0 9-1 16,-2-2 0-16,-1 7 0 16,6-3-1-16,5 1-1 15,6-7 0-15,11-4-3 0,4-16-2 16,19 6-13-16,-10-24-13 15,22 6-5-15,-10-17-2 16,9 1 3-16</inkml:trace>
  <inkml:trace contextRef="#ctx0" brushRef="#br3" timeOffset="165020.5004">15353 16796 53 0,'0'0'39'16,"-31"-5"-2"-16,17 18 0 16,-13-2-29-16,10 10-3 15,1 7-2-15,4 4-1 16,-2 5-2-16,5 1 0 15,3 1 0-15,2 0 0 0,2-1-4 16,0-5-1-16,15 1-19 16,-13-19-14-16,16-2 0 15,-4-19 0-15</inkml:trace>
  <inkml:trace contextRef="#ctx0" brushRef="#br3" timeOffset="165236.522">15320 16623 61 0,'-18'-18'39'0,"-7"-2"0"16,7 18-1-16,0-5-33 16,5 10-2-16,1-2-1 15,12-1-2-15,0 0 0 0,3 11-3 16,8 0-2-16,0-7-3 15,12 20-13-15,-9-15-16 16,10 14-1-16,-6-10 1 16,7 13 0-16</inkml:trace>
  <inkml:trace contextRef="#ctx0" brushRef="#br3" timeOffset="165531.5515">15442 16842 35 0,'2'19'35'0,"4"12"1"16,-11-4-1-16,9 8-24 15,-9-5-4-15,6 5 0 16,-7-2-2-16,6 1 0 15,-5-2-1-15,1-5-1 16,-1-6-1-16,5-4 0 0,0-17 0 16,0 0-1-16,0 0 0 15,16-22 0-15,-3-3 0 16,0-5 0-16,2-12 0 15,-1 1-1-15,0-4 1 16,-3 2-1-16,2-1 1 16,-6 7-2-16,0 1 0 15,3 3-2-15,5 12-2 16,2-6-7-16,18 24-19 15,-7-10-7-15,19 16-2 16,0-5 1-16</inkml:trace>
  <inkml:trace contextRef="#ctx0" brushRef="#br3" timeOffset="166483.6467">16148 16888 43 0,'0'0'35'0,"0"0"2"15,-20 18-3-15,14 2-28 16,-4-4-3-16,2 7 0 15,-3 2-1-15,2 4 0 16,0 1-1-16,2 0 1 16,0-4 0-16,1-4 0 15,0-4-1-15,5-5 1 16,1-13-1-16,0 0 1 15,0 0 0-15,5-20-1 16,2-3 1-16,2-6-1 16,2-9 0-16,1-2-1 15,2-4 1-15,1 4-2 16,0-2 2-16,1 6-2 0,-2 1 2 15,0 6-2-15,3 9 1 16,-4 3 1-16,1 8-1 16,0 4 0-16,1 6 0 15,-1 6 0-15,1 3 0 16,-2 5 1-16,2 3-1 15,-2 1 0-15,-5 3 0 16,0 4 0-16,-6-6 0 16,-5 7 0-16,-6-2 1 15,-3 0-1-15,-8-1 0 16,-2-1 0-16,-4 0 0 15,-1-2 0-15,-1 4 0 16,4-2 0-16,1 7 1 0,1 5-1 16,3 8 0-16,4 0 1 15,1 6-1-15,1 0 1 16,5-3-1-16,0-5-2 15,8-3-3-15,-4-15-21 16,18-12-12-16,-4-13-1 16,18-10 0-16</inkml:trace>
  <inkml:trace contextRef="#ctx0" brushRef="#br3" timeOffset="167219.7203">16642 16887 39 0,'-5'-21'35'15,"2"11"1"-15,-9-4-1 16,12 14-28-16,-30-6-2 15,9 15 1-15,-12 8 1 16,4 9-2-16,-7 3 0 16,4 5-1-16,3 2-1 15,5-3 0-15,5 2-1 16,9-5 1-16,6-9-2 15,13-7 0-15,10-7 0 16,10-7-1-16,8-9 0 16,7-3 0-16,2-9 0 15,4-2 0-15,-6-7 1 0,-2-1-1 16,-8 3 0-16,-10 3 0 15,-10 4 0-15,-10 6 0 16,-4 15 1-16,-9-7-1 16,-5 19 0-16,0 5 1 15,-5 6-1-15,5 4 1 16,0 0-1-16,7 3 0 15,3-3 0-15,8-8 1 16,9-4-1-16,6-7 0 16,7-5 0-16,5-8-1 15,4-6 1-15,-2-2 0 16,1-2 0-16,-2 2 0 15,-7 1 0-15,-3 3 1 16,-11 6-1-16,-11 3 1 0,12 16-1 16,-17-2 0-16,-3 6 0 15,-5-1 0-15,3 3 0 16,-4-2 0-16,5-4 0 15,-3-5 0-15,12-11 0 16,0 0 0-16,0 0 0 16,-2-12 0-16,11-4 0 15,9-5 1-15,-3-3-1 16,3 2 1-16,2-7-1 15,-4 9 0-15,0-2-1 16,-2 8-1-16,2 1-3 16,-7-5-3-16,14 16-17 15,-16-19-10-15,16 11-4 16,-5-15-2-16,14 5 2 0</inkml:trace>
  <inkml:trace contextRef="#ctx0" brushRef="#br3" timeOffset="167423.7407">17365 16597 58 0,'-18'11'38'0,"5"20"-1"16,-9-1 1-16,6 10-33 16,-2 4-2-16,3 9-1 15,4 1 0-15,2 0-1 16,3-4-1-16,0-5-1 15,6-2-4-15,-2-16-7 16,13 4-17-16,-11-31-8 0,6 17-1 16,-6-17 1-16</inkml:trace>
  <inkml:trace contextRef="#ctx0" brushRef="#br3" timeOffset="167746.773">17186 16918 49 0,'-19'-28'37'16,"10"15"1"-16,-7-6 0 15,16 19-27-15,-8-13-4 16,8 13-1-16,12 7-1 15,3-2-2-15,4-1-1 16,6 0 0-16,3-3-1 16,6 1 1-16,-2-2-1 15,3 0 0-15,-2-1-1 16,-6 0 1-16,-2 1 0 0,-7 2-1 15,-3 2 1-15,-15-4 0 16,14 15-1-16,-12 1 1 16,-4 2-1-16,1 4 1 15,-6 6-1-15,0 0 0 16,2-1 0-16,0-1-2 15,5-4-2-15,0-22-4 16,11 20-16-16,-11-36-10 16,21-1-5-16,-9-18-2 15,11-1 1-15</inkml:trace>
  <inkml:trace contextRef="#ctx0" brushRef="#br3" timeOffset="167859.7843">17521 16605 66 0,'-20'-22'37'0,"7"15"-4"0,13 7-24 16,-13 2-43-16,18 10-4 15,-5-12 1-15</inkml:trace>
  <inkml:trace contextRef="#ctx0" brushRef="#br3" timeOffset="168235.8219">17772 16851 59 0,'0'0'38'15,"-26"2"0"-15,13 10 1 16,-9-3-35-16,2 12 0 16,-4 1 0-16,2 8 0 15,1 0-1-15,6-2 0 16,5 2-1-16,12-5-1 15,8-9 0-15,12-13 0 16,12-8-3-16,8-16-2 16,14-5-10-16,-7-17-19 15,18 2-5-15,-10-15-2 0,5 7 1 16</inkml:trace>
  <inkml:trace contextRef="#ctx0" brushRef="#br3" timeOffset="168393.8377">18128 16530 66 0,'-17'7'39'0,"-8"-1"-1"16,9 23 1-16,-13 2-33 15,11 11-2-15,3 4-2 16,5 7-1-16,3 1-1 16,3-2-3-16,8 5-6 15,-11-13-23-15,16 5-6 16,-4-16-3-16,11 1 2 15</inkml:trace>
  <inkml:trace contextRef="#ctx0" brushRef="#br3" timeOffset="168730.8714">18154 16926 62 0,'0'0'38'16,"0"0"-1"-16,16 20 1 15,-4-20-35-15,9-3-2 16,2-1 1-16,4-8-1 15,0 1 0-15,1-6 0 16,-7 0 1-16,-2 0 0 16,-9 1 0-16,-2 2 0 15,-11 0 0-15,-3 1 0 16,-7 4 0-16,-5 6-1 15,-3 4 1-15,-2 3-1 0,-2 10 0 16,2 9 0-16,2 3 0 16,5 1 0-16,4 4-2 15,7-2-1-15,12 1-4 16,-7-11-18-16,25 6-15 15,-7-16-2-15,14 2 0 16,-2-12 0-16</inkml:trace>
  <inkml:trace contextRef="#ctx0" brushRef="#br3" timeOffset="169172.9156">18758 16800 53 0,'0'0'38'0,"0"0"1"15,-19-7-1-15,9 19-27 16,-17-5-5-16,4 5-2 16,-5 5-1-16,3 2-1 15,2 0 0-15,5 1 0 16,8-6-1-16,7 2-1 15,3-16 0-15,17 21 1 16,1-17-1-16,2-2 0 0,0-2 1 16,-1 0-1-16,-3 0 1 15,-3 1-1-15,-13-1 1 16,0 0 0-16,3 20 0 15,-3-20 0-15,-22 26-1 16,6-13 1-16,3 8-2 16,-3-8-3-16,13 13-10 15,-9-22-16-15,18 7-9 16,-6-11-3-16,23-6 1 15</inkml:trace>
  <inkml:trace contextRef="#ctx0" brushRef="#br3" timeOffset="169571.9555">19198 16844 59 0,'15'2'40'0,"-15"-2"-2"16,13 11 1-16,-19-1-35 15,4 15-1-15,-6 4-1 16,3 6 0-16,-4 1-2 16,1-2 0-16,1 1-4 15,0-13-18-15,11-4-14 16,-4-18-2-16,18-2-1 15,-6-23 0-15</inkml:trace>
  <inkml:trace contextRef="#ctx0" brushRef="#br3" timeOffset="169992.9976">19250 16639 70 0,'-24'16'39'16,"-4"-3"-1"-16,18 12 0 15,7-7-38-15,3-3 0 16,12-2 0-16,6-4-1 15,11 1 1-15,5-5 0 16,4 2 0-16,-4 1 0 16,-2 3 0-16,-4 1 1 15,-8 5-1-15,-5 8 2 16,-11 0-1-16,-4 5 2 15,-5-1-2-15,-6 1 2 16,0-1-2-16,-1-3 2 16,6-5-3-16,3-8 2 15,3-13-2-15,0 0 0 0,23-14 1 16,-3-6-2-16,3-8 1 15,6 0 1-15,-3-3 0 16,0 4-1-16,-3 1 1 16,-3 8-1-16,-8 11 1 15,-12 7 0-15,11 18-1 16,-15 5 0-16,-3 7-3 15,-2-1-9-15,14 13-17 16,-18-9-11-16,16 1-1 16,-3-14 0-16</inkml:trace>
  <inkml:trace contextRef="#ctx0" brushRef="#br3" timeOffset="170472.0455">20049 16476 35 0,'0'0'36'16,"12"34"0"-16,-14-3 0 15,4 24-16-15,-6-2-19 16,0 13 1-16,-1 3-1 15,-4 3 2-15,2-6-2 16,-1-8-4-16,9 0-19 0,-7-21-12 16,13-6-3-16,-4-20 1 15</inkml:trace>
  <inkml:trace contextRef="#ctx0" brushRef="#br3" timeOffset="170662.0645">19939 16889 63 0,'-16'3'39'15,"-2"-5"-1"-15,18 2 1 16,-12 6-35-16,25-11-2 16,6-2-3-16,9-6-3 15,15 4-13-15,-5-16-19 16,13 3-1-16,-8-11-1 15,10 9 0-15</inkml:trace>
  <inkml:trace contextRef="#ctx0" brushRef="#br3" timeOffset="171000.0983">20317 16496 66 0,'-14'31'37'0,"-10"1"1"16,12 21-6-16,-6-4-27 15,4 5 0-15,0 5-2 16,3-1 1-16,0-2-1 15,4-9 1-15,5-5-2 16,2-10 0-16,4-10-1 16,5-7 0-16,3-15-1 15,7-8 1-15,-1-11-1 0,2-1-1 16,-1-5 2-16,1 2-1 15,-5 1 0-15,-1 7 0 16,-3 5 1-16,-11 10-1 16,8 14 0-16,-11 3 1 15,-1 8-2-15,-2 3-1 16,5 4-4-16,-4-7-7 15,20 10-19-15,-11-21-6 16,15 1-3-16,-2-15 1 16</inkml:trace>
  <inkml:trace contextRef="#ctx0" brushRef="#br3" timeOffset="171345.1328">20539 16944 61 0,'-14'11'38'16,"13"6"0"-16,1-17 1 15,8 15-34-15,-8-15-1 16,27 2-1-16,-8-11 0 16,7 0-1-16,-1-7 0 15,-1 0-1-15,-4-5 0 16,-2 1-1-16,-6 3 1 15,-8-3 0-15,-5 4-1 16,-8 6 1-16,-5 2 0 16,-2 4 0-16,-7 10 0 15,-1 8-1-15,-1 9 0 16,-2 5 1-16,6 6-1 15,3 2 1-15,4 1-2 0,12-4 0 16,11-2-5-16,-2-19-19 16,30 2-14-16,-2-18-2 15,19-7-2-15,2-17 1 16</inkml:trace>
  <inkml:trace contextRef="#ctx0" brushRef="#br3" timeOffset="173073.3056">21049 16653 33 0,'-3'-18'33'0,"3"18"2"15,0 0-2-15,0 0-26 0,-17 22-2 16,13 5 0 0,-6 5-1-16,7 14-1 0,-7 4-1 15,4 9 2-15,-6 1-3 16,4-1 2-16,-3-1 0 15,2-6-1-15,-1-12 1 16,3-8-1-16,1-14 0 16,6-18 0-16,0 0-1 15,7-27 1-15,0-8 0 16,4-7-1-16,-1-7 1 15,3-7-1-15,-3-3 1 16,2 2-1-16,-1-4 0 16,0 5 0-16,-1 3 0 15,-1 8 0-15,1 6 0 0,-2 7-1 16,0 9 1-16,0 10-1 15,-8 13 1-15,20 6-1 16,-8 12 1-16,1 9-1 16,3 9 1-16,3 3-1 15,1 9 1-15,1 5-1 16,-1 7 0-16,-3-2 1 15,-5 4-2-15,1-1 2 16,-6 3-2-16,-2-7-2 16,-1-1-2-16,-6-19-11 15,12 4-19-15,-14-21-4 16,10-5-1-16,-6-15-1 15</inkml:trace>
  <inkml:trace contextRef="#ctx0" brushRef="#br3" timeOffset="173253.3236">21113 17062 50 0,'-27'0'39'0,"-1"-2"-3"16,19 6 0-16,9-4-25 16,0 0-8-16,16-8 0 15,11-2-2-15,9-7-3 16,3-12-9-16,18 2-23 15,-13-12-3-15,10 4 0 16,-8-10 0-16</inkml:trace>
  <inkml:trace contextRef="#ctx0" brushRef="#br3" timeOffset="173562.3545">21550 16580 36 0,'0'0'35'0,"0"0"1"16,0 0 0-16,-5 18-25 16,5-18-3-16,-4 32-2 15,2-13 1-15,2 8-3 16,-3 5 0-16,1 4-1 15,1 9-1-15,-1 4 0 16,2 5-1-16,-4 3 0 16,2 1 0-16,2-1-2 15,-1-4-2-15,0-11-6 0,14-2-26 16,-12-21-3-16,9-6-1 15,-10-13 0-15</inkml:trace>
  <inkml:trace contextRef="#ctx0" brushRef="#br3" timeOffset="173742.3725">21504 17052 44 0,'-21'-5'38'0,"-6"-3"-1"16,8 10 1-16,-4-6-27 16,23 4-3-16,-15 3-2 15,15-3-4-15,18 0 0 16,0-2-2-16,6-4-2 15,4-3-2-15,10 5-8 16,-11-14-23-16,15 10-1 16,-11-10-2-16,9 8 1 0</inkml:trace>
  <inkml:trace contextRef="#ctx0" brushRef="#br3" timeOffset="174252.4235">21790 16920 37 0,'0'0'35'16,"-15"0"1"-16,8 14 0 15,-13-9-24-15,15 12-5 16,-5 2-2-16,1 6 0 15,1 0-2-15,1 5 0 16,2 1-1-16,-2-3 0 16,2-4 0-16,4-4-1 15,0-4 0-15,1-16 0 16,0 0 0-16,15-7 0 0,-5-13-1 15,4-6 1-15,5-5-1 16,-3 1 1-16,0-6 0 16,-1 6-1-16,-1 3 1 15,-4 12 0-15,-4 0 0 16,-6 15 0-16,0 0 0 15,-1 15 0-15,-4 5-1 16,1-2 1-16,-2 6-1 16,4-7 1-16,4 4-1 15,4-10 1-15,8-7-1 16,9-8 0-16,2-11 1 15,7 2-2-15,4-12 2 16,-3 0-1-16,0-3 0 16,-6 5 0-16,-6 3 1 0,-7 10-1 15,-14 10 0-15,0 0 1 16,5 16-1-16,-15 6 0 15,-3 6 0-15,-2 2 1 16,-1 5-2-16,4-2-1 16,5 1-3-16,2-13-2 15,20 6-17-15,-15-27-8 16,31 13-6-16,-5-21-3 15,14 3 2-15</inkml:trace>
  <inkml:trace contextRef="#ctx0" brushRef="#br3" timeOffset="174545.4528">22319 16980 56 0,'-13'7'39'0,"-11"-8"-3"16,5 14 1-16,-5-4-30 16,5 7-2-16,3 1-2 15,4 5-1-15,7 1 0 16,8 4-1-16,6-3 0 15,6-2 0-15,7-4 0 16,5-8-1-16,6-6 1 16,1-7-1-16,1-4 1 15,-5-11 0-15,-4-2-1 16,-6-5 1-16,-7-3 0 15,-6 1-1-15,-9-5-1 16,-6 3-1-16,-3 0-2 16,-6 2-4-16,10 15-18 15,-16-8-12-15,23 20-1 0,-27-8-1 16</inkml:trace>
  <inkml:trace contextRef="#ctx0" brushRef="#br3" timeOffset="175107.509">22782 16926 44 0,'-14'-5'35'15,"1"8"2"-15,-10-7-1 16,10 12-28-16,-14-8-4 15,2 11 0-15,-5-1 1 16,6 3-2-16,-2-1 0 16,7 3-1-16,3 1-1 15,9-2 1-15,7 1-1 16,0-15 0-16,20 16-1 0,0-11 0 15,4-1 1-15,2-1-1 16,1-1 0-16,-1 2 1 16,-3 0-1-16,-1 3 1 15,-7 6-1-15,-4 4 1 16,-8 3-1-16,-4 2 0 15,-8 4 1-15,-5 0 0 16,-6 0-1-16,-4-3 0 16,2-4-1-16,0-10-3 15,13 4-13-15,-9-20-19 16,18 7-3-16,7-33-1 15,15 8 1-15</inkml:trace>
  <inkml:trace contextRef="#ctx0" brushRef="#br3" timeOffset="175791.5774">22941 16947 49 0,'0'0'39'0,"-16"0"-1"16,16 0-1-16,-13 10-26 15,13-10-7-15,-3 21-2 16,3 1 1-16,-2 4-2 16,0 2 1-16,-3 11 0 15,1-3 0-15,-6 3 0 16,5-3-1-16,-2-2 1 15,1-7-2-15,3-7 2 0,1-8-1 16,2-12-1-16,0 0 0 16,13-23 0-16,-3 0 1 15,0-7-1-15,0-4 1 16,0-6 0-16,2 1 0 15,-2-8-1-15,0 5 1 16,-1 1 0-16,-1 5-1 16,1 4 1-16,2 4-2 15,0 5 2-15,1 8-2 16,2 7 1-16,1 4 0 15,1 7 0-15,0 3 0 16,2 2 0-16,-4 9 0 16,-3 3 0-16,-3 1 1 15,-4 5-2-15,-4 1 2 0,-7 2-2 16,-1 0 2-16,-7 2-2 15,-2-6 1-15,-1-2 0 16,-3-2 0-16,-1-2 0 16,4-2-1-16,0-4 1 15,4-4 0-15,0-1 0 16,2-3 0-16,12-5-1 15,-17 6 1-15,17-6 0 16,-18 10 1-16,9 1-1 16,-4 8 0-16,1 6 2 15,0 4-2-15,-2 10 1 16,-3 4-1-16,3 9 1 15,1-3 0-15,3 3-2 0,1-9-2 16,9-43-8 0,-3 50-11-16,12-17-12 0,-7-8-7 15,-2-25-1-15,18 5-1 16</inkml:trace>
  <inkml:trace contextRef="#ctx0" brushRef="#br3" timeOffset="176436.6419">23375 16610 36 0,'5'-19'37'15,"5"16"0"-15,-10 3-1 16,0 0-23-16,-3 21-8 16,-1 4-2-16,-4 6 1 0,1 12 0 15,-8 9-2-15,2 4 1 16,-2 5-1-16,-2 1 1 15,1 0-1-15,1-3 1 16,2-6 0-16,4-9-2 16,6-10 1-16,5-9-1 15,3-13 0-15,9-11 0 16,5-14 0-16,5-10-1 15,4-5 0-15,1-7 1 16,2-3 0-16,-4 3-1 16,-3 1 2-16,-5 10-2 15,-3 2 1-15,-5 14-1 16,-11 8 1-16,0 0-1 15,6 23 0-15,-10-5 1 0,-3 14-1 16,1-3-1-16,1 10-1 16,-3-9-2-16,9 7-4 15,-8-11-16-15,22 6-8 16,-8-18-7-16,14-4-2 15,-6-14 0-15</inkml:trace>
  <inkml:trace contextRef="#ctx0" brushRef="#br3" timeOffset="176822.6805">23601 17078 63 0,'-15'0'38'15,"15"0"-1"-15,0 0-2 16,0 0-32-16,15-3 1 0,8-3-2 15,3-2 0-15,3-1 0 16,3-2 0-16,-2 0-1 16,-2-2 0-16,-5 1 0 15,-9-4 0-15,0 6 0 16,-12-5 0-16,-2 0 0 15,-5 0 1-15,-6 2-1 16,-3-1 0-16,-2 4-1 16,-4 4 1-16,-1 3-1 15,-2 9 0-15,-2 7 1 16,2 8-1-16,3 3 1 15,3 5-1-15,7 2 1 16,8 2-1-16,7-6 1 16,11-2-3-16,3-13-3 0,17 4-13 15,-12-16-13-15,20 3-8 16,-12-14-3-16,12 6 2 15</inkml:trace>
  <inkml:trace contextRef="#ctx0" brushRef="#br3" timeOffset="177252.7235">23949 17027 63 0,'-18'14'38'0,"16"-2"-1"16,-11-5-12-16,11 10-17 15,-6-2-3-15,8 5-1 16,-4-2-1-16,7 2 0 15,-3-4-1-15,1 0-1 16,2-6 0-16,-3-10 0 16,5 14 0-16,-5-14 1 15,0 0-1-15,4-15 0 16,-2-2 1-16,2-5-1 15,1-8 1-15,0-2-1 16,5-10 0-16,-1 4-1 16,5-2 1-16,-5 4-1 0,1 4 0 15,-2 7 0-15,-1 8-1 16,0 6-2-16,-7 11-2 15,12-4-5-15,9 20-18 16,-21-16-11-16,25 15-1 16,-12-12-1-16</inkml:trace>
  <inkml:trace contextRef="#ctx0" brushRef="#br3" timeOffset="177730.7713">24228 17007 60 0,'-14'1'38'0,"14"-1"1"16,0 0 0-16,0 0-35 15,0 0-1-15,10 10-1 16,2-8 0-16,6 1-1 16,4-3 1-16,7-3 0 15,4-5 0-15,3-1 0 16,1-7 0-16,0-1 0 15,-6-4-1-15,-2 0 1 16,-8-2-1-16,-8 4-1 16,-12 4 0-16,-7 0 0 15,-10 6-1-15,-9 5 1 16,-6 6-1-16,-8 9 1 0,-4 5 0 15,-7 10 0-15,-2 8 1 16,1 5-1-16,4 5 1 16,5 3 1-16,13 0 0 15,15-10-1-15,15-6-1 16,17-10 0-16,15-11-1 15,11-12-2-15,13-4-7 16,-8-14-17-16,15 2-9 16,-17-11-6-16,0 8 0 15,-12-8-1-15</inkml:trace>
  <inkml:trace contextRef="#ctx0" brushRef="#br5" timeOffset="210788.0767">16718 6503 20 0,'0'0'22'0,"-9"-11"1"16,-1 24-1-16,-8 4-20 15,-10 12-1-15,-8 13 2 16,-14 19 1-16,-7 21 2 15,-17 11-1-15,2 15 1 16,-14 8 0-16,2 8 1 16,1 3-6-16,6-8-22 15,15-19-6-15,15-15-1 16,21-23 0-16</inkml:trace>
  <inkml:trace contextRef="#ctx0" brushRef="#br5" timeOffset="211170.1149">17193 6463 23 0,'-20'34'29'16,"-8"22"-2"-16,-16 18 3 15,-17 24-19-15,-17 24-4 16,-24 21-5-16,-10 21-1 16,-9 10-21-16,-7 0-5 15,-2-4-4-15,10-12 1 16</inkml:trace>
  <inkml:trace contextRef="#ctx0" brushRef="#br5" timeOffset="211604.1583">17795 6656 25 0,'-29'66'22'0,"-32"17"3"16,-15 31-2-16,-27 23-17 16,-17 26-5-16,-21 21 4 15,-17 10 0-15,-2 10 0 16,3-10 1-16,14-11-7 15,21-24-18-15,29-15-4 16,21-38-1-16,38-25-3 16</inkml:trace>
  <inkml:trace contextRef="#ctx0" brushRef="#br5" timeOffset="212101.208">18474 6732 66 0,'-27'55'32'0,"-16"26"-1"16,-23 24-2-16,-15 38-24 16,-30 29-1-16,-19 26-1 15,-27 22-2-15,-15 12-2 16,-5 2 3-16,1-2-3 0,14-16 2 15,16-29-2-15,28-31-4 16,31-45-6-16,46-41-19 16,33-45-1-16,38-45-2 15,32-40 2-15</inkml:trace>
  <inkml:trace contextRef="#ctx0" brushRef="#br5" timeOffset="212500.2479">18615 7312 46 0,'-30'50'31'0,"-10"20"1"15,-15 19-2-15,-11 24-18 16,-21 7-3-16,-2 23-1 15,-15 3-2-15,2 9-1 0,0-7-2 16,5-14-5-16,18-9-20 16,13-26-11-16,24-24 1 15,19-29-2-15,24-26 1 16</inkml:trace>
  <inkml:trace contextRef="#ctx0" brushRef="#br5" timeOffset="212822.2801">18721 7874 45 0,'-18'45'32'16,"-7"13"2"-16,-10 19 0 15,-19 8-20-15,4 20-2 16,-16-4-4-16,3 4-3 16,0-12-1-16,7-14-6 15,18-12-29-15,11-26-2 16,20-21 0-16,7-20-3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3:55:51.48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12643 7558 52 0,'0'0'33'15,"0"0"-1"-15,10-7 0 16,-10 7-28-16,2 15-1 16,-4 7 0-16,5 15 1 15,-6 6 0-15,1 17 1 16,-5 8-1-16,1 6-1 15,-2-8 1-15,8-7-1 16,4-34 2-16,25-29 0 16,32-54 0-16,41-41 0 0,45-55 0 15,40-35-1-15,43-30-7 16,12-25-32-16,23-7-2 15,-12 7-1-15,-21 26-3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13:14.55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12336 8745 52 0,'0'0'35'0,"15"-12"1"15,-15 12-1-15,0 0-28 16,-18 3-2-16,5 17-2 16,-9 8 2-16,-4 12-3 15,-10 11 0-15,-10 14-1 16,-5 10 0-16,-7 9 0 15,-1 1 0-15,2-6-1 16,8-7-5-16,2-20-9 16,18-12-20-16,8-23 0 15,21-17-2-15,-6-29 1 16</inkml:trace>
  <inkml:trace contextRef="#ctx0" brushRef="#br0" timeOffset="223">11909 8879 81 0,'-14'0'38'0,"-4"7"0"15,5 13-2-15,0-4-32 16,12 8 0-16,9-7-1 16,15 2-1-16,15-6 0 15,15-2-1-15,13-5 0 16,13-2-1-16,7 3 0 15,7 3-1-15,4 8-1 16,-3 3-1-16,1 19-10 0,-16-1-25 16,-2 13 1-1,-15-3-3-15,-5 3 2 0</inkml:trace>
  <inkml:trace contextRef="#ctx0" brushRef="#br0" timeOffset="2371">13215 15856 20 0,'0'0'29'0,"10"-14"-1"15,-10 14-19-15,0-12-2 16,0 12 1-16,1-11 2 15,-1 11-1-15,0 0-1 16,0 0-2-16,0 0 1 0,0 0-2 16,0 0 0-16,-7 17-1 15,-2 6-2-15,0 10 1 16,-10 10-2-16,-2 15 0 15,-11 7 0-15,-7 8-1 16,-9 3 1-16,0-1-1 16,-5-2 0-16,4-6 0 15,2-12 0-15,3-14-3 16,12-2-2-16,2-31-12 15,17 2-19-15,0-18-1 16,12-7 0-16</inkml:trace>
  <inkml:trace contextRef="#ctx0" brushRef="#br0" timeOffset="2605">12738 16076 47 0,'0'0'38'0,"0"0"-1"16,9 15 0-16,-1 6-33 15,7 6-1-15,5 3 1 16,12 8-2-16,3 2 1 16,11 1-2-16,5-2 0 15,5-3-1-15,7-5-3 16,-2-12-11-16,6 7-23 15,-10-11-1-15,-1 9-1 16,-14-9 0-16</inkml:trace>
  <inkml:trace contextRef="#ctx0" brushRef="#br0" timeOffset="2777">13687 16745 59 0,'28'14'41'15,"-12"-11"-1"-15,-1 6 0 16,-15-9-40-16,0 0-3 15,-3 11-6-15,-10-19-28 16,13 8-1-16,-14-10-2 16,3 7 0-16</inkml:trace>
  <inkml:trace contextRef="#ctx0" brushRef="#br0" timeOffset="5481">10907 12297 39 0,'-45'13'31'16,"-11"-3"4"-16,3-1-3 15,6 2-26-15,-10-5-2 16,7 4 0-16,-6-4 0 15,8 3-1-15,-8-1-2 16,3 0 1-16,-3-1-1 0,0 0 0 16,-4-1 0-16,-1-2 0 15,-5 0 0-15,-6-2 1 16,-2-3 0-16,-2 3-1 15,-5-2 1-15,-2 1-1 16,-4 1 0-16,-1 2 0 16,-8 1 0-16,-2 3 0 15,-4 2-1-15,-7 2 0 16,-3 0 0-16,-5 2 1 15,-7-1-1-15,-5 3 0 16,-3-2 0-16,0-1-1 16,-2-3 1-16,-5-1-1 15,-4-1 1-15,2-2 0 16,-2 2 0-16,4-2-1 15,-3-1 1-15,-5 0 1 0,1 1-1 16,1-1 0-16,0 0 1 16,-2-1-1-16,-2-1 0 15,-2-1 0-15,2-4 1 16,1 1-1-16,-2-2 1 15,-3-1 0-15,-1-1-1 16,-1 0 0-16,-2 1 1 16,-4 3 0-16,-2 0-1 15,-2 6 0-15,2 1 0 16,-4 2 1-16,0 3-1 15,-2-2 0-15,5 3 0 16,3-2 0-16,-4-2 0 16,7 0 1-16,1-4 0 15,11-1-1-15,1-4 1 0,2 2 0 16,-1-2-1-16,7-1 0 15,4 2 1-15,5 2-1 16,0-1 0-16,0 2 0 16,1-2 0-16,8-1 0 15,4-1 0-15,5 1 0 16,4-5 1-16,3 0-1 15,2 0 0-15,6-3 0 16,2 2 1-16,9 1-1 16,1 3 0-16,8 1 0 15,0 5 0-15,4 3 1 16,6 5-1-16,6 4 0 15,1 7 0-15,3 2 1 0,-1 6-1 16,-3 5 1-16,5 5-2 16,-2 1 1-16,7 4-1 15,6 1 1-15,5 0-1 16,10 2 1-16,12-1-1 15,14-1 2-15,12-1-1 16,13-1 0-16,11-3 0 16,8-3 0-16,9-5 0 15,5-6 0-15,14-4-1 16,2-9-1-16,9-4 2 15,9-9-2-15,11-6 1 16,8-4 1-16,7-1-1 16,7-2 0-16,-1-2 1 15,13 1 0-15,3 2 0 16,-2 3 0-16,-1 1 0 0,4 4-1 15,2 2 1-15,4 2 1 16,0 1-1-16,-5 0 0 16,2 1-1-16,5 1 2 15,2 2-1-15,0 0 0 16,-4 0-1-16,2 1 1 15,5 1 0-15,3 1 0 16,-1 1 0-16,-1 3 1 16,-1-1-1-16,4 1 0 15,0 1 0-15,1 1 1 16,-5 1-1-16,3-2 1 15,0-1-1-15,1 0 0 16,0-2 1-16,-6 0-1 0,4-3 0 16,-3-2 0-16,-2-1 1 15,2 0-1-15,-5-2 0 16,4-2 0-16,2-2 0 15,0-1 0-15,-1-2 0 16,0-2 0-16,7-1 0 16,-4-2 0-16,1 0 0 15,-2 1 0-15,-1-1 1 16,-2 3-1-16,5-2 0 15,-6 1 0-15,-5 0 1 16,-2 1-1-16,-2 0 0 16,-2-1 0-16,-6 1 1 15,-7 0-1-15,-4 0 0 16,-7 0 0-16,0 1 1 15,-5 1-1-15,-3 2 0 0,-4-1 0 16,-4-1 0-16,0-2 0 16,-4-1 0-16,0-2 1 15,-2-6-1-15,0-1 0 16,-3-4 0-16,2-6 0 15,-3 0 1-15,-2-5-2 16,1-1 1-16,-2 1 2 16,-2-1-2-16,-4 0 1 15,-5 1-1-15,-5 2 2 16,-9-1-3-16,-6 5 2 15,-7 0 0-15,-13 2-1 16,-6-2 0-16,-13-2 0 16,-10 1 1-16,-8-3-1 15,-9 1 0-15,-10-2 1 0,-11 0 0 16,-5 1-1-16,-9 2 1 15,-7 1-1-15,-7 2 1 16,-9 3-1-16,-4-1 0 16,-5-1 0-16,-5-2 1 15,-4 1-1-15,0-3 1 16,-3-1-1-16,3 1 1 15,-1 1 0-15,2 1-1 16,-2 6 2-16,2 5-2 16,2 2 0-16,2 5-1 15,6 2 0-15,8 10-10 16,4-15-29-16,23 3 2 15,7-15-3-15,17-8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13:58.3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11972 5544 32 0,'1'-14'19'15,"4"1"-1"-15,-7-8 0 16,7 7-4-16,-10-9-3 16,7 10-2-16,-7-9-2 15,4 10 0-15,-12-3-2 16,4 8 0-16,-11-4-1 15,-3 7-2-15,-8 2 0 16,-4 2 0-16,-9 0 0 16,-6 1 0-16,-9-1 0 15,-6 3 0-15,-8-3 1 0,-2 4 1 16,-7-4-2-16,-5 2 0 15,-11 1 0-15,-1 2 0 16,-11 1-1-16,-3 2 0 16,-2 2-1-16,-9 2 1 15,-5-1-1-15,-3 3 0 16,-2 1 0-16,-5 0 1 15,1 0-1-15,-6-1 0 16,-1-3 0-16,-5 3 0 16,-1-2 0-16,0-3 0 15,0 0 0-15,-3-3 1 16,0-4-1-16,-2 2 1 15,1-2-1-15,2-1 0 16,-8-1 1-16,-1 1-1 16,-4-1 1-16,-3 0-1 0,-3 2 0 15,-1 0 0-15,0-4 1 16,2 0-1-16,3-2 0 15,2-1 1-15,8-2 0 16,6-7-1-16,7 1 1 16,5-2 0-16,2-2 0 15,1-1 0-15,8 3-1 16,-2 0 1-16,-2 5 0 15,-3 0 0-15,-2 5-1 16,-4 3 0-16,0 6 1 16,2 3-1-16,-2 2 1 15,-1 3-1-15,8-2 1 16,6 5-1-16,6 0 1 15,10 0 0-15,7-4-1 0,11 6 1 16,11-4-1-16,11 2 1 16,7 2-1-16,8 3 1 15,6 8-2-15,1 3 1 16,2 8 2-16,5 2-1 15,1 4 1-15,5 2-2 16,1 3 2-16,6 3-2 16,3 0 3-16,6-1-2 15,8 1-2-15,4 2 1 16,6 5 0-16,6 7 0 15,9 0-1-15,7 0 3 16,15-1-2-16,11 0 1 16,14 0-1-16,10-4 2 15,13-3-3-15,8-4 2 0,11 0-1 16,8-2 0-16,12-5-2 15,5-2 2-15,7-3-1 16,11-5 1-16,9-6-1 16,11-3 1-16,8-7-1 15,9-4 1-15,5-2-1 16,9-1 1-16,-1 2-1 15,8-4 1-15,1 6-1 16,3-1 1-16,2 3 0 16,7-1-1-16,4 0 2 15,3-1-1-15,11-1 0 16,3 0 0-16,2-4 2 15,6-3-2-15,4 1 1 16,-7 0-1-16,2-1 1 16,-4 0-1-16,-2 3 0 0,-2-1 1 15,-2-1-2-15,-1 1 1 16,0-1 0-16,2-2 0 15,-3-4-1-15,0-3 1 16,-2-3 0-16,-8-3-1 16,-6-5 1-16,-8 0 0 15,-10-3-1-15,-8-4 1 16,-16 1-1-16,-12-1 1 15,-14 2 0-15,-13-4 0 16,-9 0-1-16,-8 1 1 16,-16-2 0-16,-6-3 1 15,-12-6 0-15,-7 0 1 0,-4-6-1 16,-7 0 1-16,-9-6-1 15,-6-3 2-15,-6-5-2 16,-5-4 0-16,-6-1 0 16,-7-1 1-16,-10-3-1 15,-6-3-1-15,-10 0 1 16,-13-2-1-16,-9-1 0 15,-10-1-1-15,-7-2 2 16,-11-2-2-16,-7-6 1 16,-7 0-1-16,-8-3 3 15,-5 5-2-15,-4-2-1 16,-11 4 3-16,-6 6-2 15,-9 5 1-15,-10 1-2 16,-6 8 1-16,-6 0-2 16,1 8 1-16,-1-3 1 0,1 4-4 15,9 1 1-15,4-8-8 16,22 19-25-16,-6-7-3 15,15 13-1-15,-8 1-1 16</inkml:trace>
  <inkml:trace contextRef="#ctx0" brushRef="#br0" timeOffset="66617">3361 7864 94 0,'17'-9'38'16,"-17"9"1"-16,5 22-1 15,-20 13-35-15,-2 19-1 16,-6 14-1-16,0 18-1 16,-2 16 1-16,1 7-1 15,3 4 1-15,4 4 0 16,7-12-1-16,7-6-2 15,13-10-2-15,-1-29-13 16,13-9-20-16,-3-21 0 16,6-19-2-16,-5-24-1 15</inkml:trace>
  <inkml:trace contextRef="#ctx0" brushRef="#br0" timeOffset="66829">2772 8020 114 0,'0'0'40'16,"10"-9"1"-16,20-12-2 16,27 0-39-16,26-7 1 15,17-8-2-15,19-5-2 16,6-6-4-16,16 10-29 15,-10-2-4-15,1 13 0 16,-19 4-1-16</inkml:trace>
  <inkml:trace contextRef="#ctx0" brushRef="#br0" timeOffset="67250">4205 8348 96 0,'2'25'38'16,"-4"2"2"-16,3 13-3 16,-7 4-35-16,3 9-1 15,-3 6 0-15,1 7 1 16,1 1 0-16,1-6-1 15,6-8 0-15,7-11 0 0,10-14 0 16,9-20-1-16,10-19-1 16,6-20 0-16,8-16 0 15,5-15 1-15,3-14-1 16,-3-7 1-16,-6 0 0 15,-6 8 0-15,-8 9 0 16,-9 13 0-16,-8 19 1 16,-8 24-1-16,-9 23 1 15,-5 22-1-15,-3 22 0 16,-4 11 0-16,1 13 1 15,4 9-1-15,6-2-3 16,0-16-14-16,23-1-21 16,6-23 0-16,14-17-1 0,4-24-2 15</inkml:trace>
  <inkml:trace contextRef="#ctx0" brushRef="#br0" timeOffset="67609">5289 8600 93 0,'-7'39'39'16,"2"-14"-1"-16,24-8 0 15,11-17-38-15,20-13 0 16,15-19 1-16,13-12-1 15,5-10 1-15,1-8 0 0,-6-3 0 16,-7 2-1-16,-22 4 1 16,-17 9-1-16,-24 16 1 15,-20 12-1-15,-19 17 1 16,-11 16 0-16,-17 17 0 15,-6 22 1-15,-4 18-1 16,3 14 1-16,5 3 0 16,16 9 0-16,15-8-1 15,24-9-2-15,30-12-3 16,18-37-30-16,43-17-5 15,18-27-2-15,30-16 0 16</inkml:trace>
  <inkml:trace contextRef="#ctx0" brushRef="#br0" timeOffset="67912">6787 8164 65 0,'-41'7'39'16,"-16"7"0"-16,-2 15 1 15,-10-4-15-15,3 12-20 16,4-2-3-16,11-1 0 15,16-8-1-15,16-4-1 16,20-10 1-16,20-6-1 16,21-6 0-16,10-1 0 15,12 1 0-15,-1 7 1 16,-2 7-1-16,-13 13 1 15,-12 13-1-15,-21 9 1 16,-16 11 1-16,-19 7-2 16,-10 0 1-16,-7-7-1 0,2-5-2 15,-2-23-9-15,22-5-26 16,15-27-4-16,0 0 1 15,27-37-2-15</inkml:trace>
  <inkml:trace contextRef="#ctx0" brushRef="#br0" timeOffset="68347">7483 8564 73 0,'-14'-4'37'16,"0"-1"0"-16,-11-11 0 0,0 3-31 15,-11-5-2-15,1 9 0 16,-12-1 0-16,-4 12 0 16,-9 7-1-16,-1 13 1 15,-4 9-1-15,6 9 1 16,2 8-1-16,11 3 0 15,11-2-1-15,19-6 0 16,21-12 0-16,24-16 0 16,25-22-2-16,20-22 1 15,20-23-1-15,12-19 0 16,12-14-1-16,-1-8 2 15,-8-10-1-15,-16 3 0 16,-18 2 1-16,-20 8 0 16,-23 16 0-16,-16 18-1 0,-19 20 0 15,-16 27 0-15,-14 34 0 16,-3 27-1-16,-6 28-1 15,2 23 0-15,4 17-3 16,3-3-6-16,26 7-27 16,11-20-2-16,25-16 0 15,12-27-1-15</inkml:trace>
  <inkml:trace contextRef="#ctx0" brushRef="#br0" timeOffset="68728">8432 8440 81 0,'-20'-35'39'15,"-11"18"-1"-15,-23 14 0 0,-2 26-32 16,-15 8-2-16,4 17-1 16,0 10-1-16,8 6 1 15,11 3 0-15,13-2-2 16,19-10 2-16,22-8-2 15,21-15 2-15,17-14-2 16,17-18 0-16,14-11 0 16,9-19-1-16,5-12 0 15,-1-10 0-15,-5-2 0 16,-12-7-1-16,-11 2 2 15,-17 5 0-15,-10 9-1 16,-17 11 0-16,-15 16 0 16,-1 18 0-16,-27 21 0 15,4 17 0-15,0 11-1 0,2 14 2 16,3 5-3-16,13 4-3 15,1-16-20-15,28-4-14 16,5-20 0-16,19-9-1 16,2-23 0-16</inkml:trace>
  <inkml:trace contextRef="#ctx0" brushRef="#br0" timeOffset="69203">9113 8628 88 0,'-19'15'38'0,"-12"6"1"16,4 17 1-16,-6-3-34 15,8 9-3-15,7-1 0 16,9-9-2-16,13-7 2 16,16-10-2-16,15-17-1 0,13-14 1 15,11-11-2-15,6-7 2 16,6-9-1-16,-3 1 1 15,-3-4-2-15,-8 3 2 16,-10 8 0-16,-12 8-2 16,-12 14 1-16,-11 13 0 15,-13 21 0-15,-12 21 0 16,-10 24 1-16,-13 26-1 15,-10 30 1-15,-8 24 0 16,-5 19 1-16,3 2 0 16,-1-4-1-16,8-15 1 15,7-18-2-15,12-27 2 0,9-30-1 16,9-34 1-16,12-41 0 15,2-28-1-15,10-24 0 16,2-19 0-16,1-23 0 16,1-15-2-16,-1-16 1 15,5-6-1-15,-2 7 0 16,2 9 0-16,2 11 0 15,0 17-2-15,7 14 0 16,1 13-6-16,20 24-29 16,-7 3-4-16,14 13 1 15,1-5-1-15</inkml:trace>
  <inkml:trace contextRef="#ctx0" brushRef="#br0" timeOffset="69562">10678 8070 69 0,'11'3'39'16,"-11"-3"0"-16,5 30 1 15,-13 4-26-15,3 14-8 0,-7 10-2 16,2 18 0-16,-4 3-2 16,-4 10 0-16,3 2-1 15,-5-3-3-15,6-2-5 16,-5-20-25-16,16-7-7 15,0-22 1-15,17-9-2 16</inkml:trace>
  <inkml:trace contextRef="#ctx0" brushRef="#br0" timeOffset="69947">11156 8244 87 0,'0'0'38'15,"-9"21"-1"-15,-5 13 2 16,-10 11-38-16,-4 14 1 16,-4 14 1-16,-2 15 0 15,-3 9 0-15,7 4-1 16,7-5 1-16,16-8-1 15,14-18 1-15,24-19-2 16,20-28 0-16,24-25 0 16,19-29-2-16,11-22 2 15,4-20-2-15,-3-8 1 16,-11-10 0-16,-25 0 0 15,-19-1-1-15,-31 1 1 16,-23 8 0-16,-24 9 0 16,-18 14 0-16,-13 14-1 0,-9 18 0 15,-1 18-3-15,7 25-7 16,0 4-28-16,22 17 0 15,12 0-1-15,23 3-1 16</inkml:trace>
  <inkml:trace contextRef="#ctx0" brushRef="#br0" timeOffset="70202">12360 7892 76 0,'8'-24'39'0,"-13"10"-3"0,-6 21 2 16,-19 15-34-16,0 21 0 16,-8 13-1-16,-2 17-1 15,-5 7-1-15,0 9-1 16,6-1 0-16,7-7-3 15,16 0-6-15,2-19-29 16,20-9 2-16,4-19-3 16,14-11 1-16</inkml:trace>
  <inkml:trace contextRef="#ctx0" brushRef="#br0" timeOffset="70390">12044 8216 88 0,'-30'-14'40'16,"12"13"-1"-16,4 0 1 15,14 1-36-15,23 5-2 16,14-15-2-16,19-2-4 16,9-19-4-16,25 1-28 15,-3-12-1-15,16-1-1 16,-7-8-1-16</inkml:trace>
  <inkml:trace contextRef="#ctx0" brushRef="#br0" timeOffset="70675">12959 7743 53 0,'0'0'37'0,"-20"17"-1"16,-9 16 2-16,-21 3-15 15,9 29-11-15,-16 1-4 0,5 13-2 16,0-2-1-16,8 1-2 16,8-9-1-16,11-4-1 15,14-14 0-15,8-12-1 16,14-17 0-16,11-14 1 15,7-16-1-15,7-8 0 16,1-8 1-16,-1-2-1 16,-3 2 1-16,-4 1 0 15,-7 7-1-15,-6 10 0 16,-16 6 0-16,6 23-1 15,-9 6-3-15,-11 0-6 16,17 16-27-16,-12-6-4 16,15 12 1-16,-1-10-2 15</inkml:trace>
  <inkml:trace contextRef="#ctx0" brushRef="#br0" timeOffset="71103">14087 8434 80 0,'-34'-10'39'0,"-7"-1"-1"15,-1 8 1-15,-11 10-37 16,3 7 0-16,-6 11 0 16,5 14 1-16,-3 11-1 0,6 12 1 15,4 5 2-15,17-1-2 16,12-6 1-16,24-8-2 15,22-19 1-15,22-16-1 16,19-24-1-16,14-18 0 16,4-17-2-16,4-7 1 15,-12-12-1-15,-14-5 1 16,-21-1-1-16,-23 1 1 15,-19 6 0-15,-22 5-1 16,-12 10-1-16,-13 7 1 16,-2 13-2-16,-4 4-1 15,11 15-6-15,-4-1-29 16,27 15 0-16,14-8 0 15,14 21-2-15</inkml:trace>
  <inkml:trace contextRef="#ctx0" brushRef="#br0" timeOffset="71367">15691 7837 92 0,'-7'-65'38'16,"-15"11"0"-16,-23 8 0 15,-6 12-37-15,-22 30 0 16,-9 28 0-16,-12 28 1 16,-2 32-1-16,-9 29 0 15,0 24-1-15,4 13 2 16,10 6-1-16,15-5-1 0,17-16-11 15,24-6-26-15,12-27-2 16,24-23 2-16,6-33-3 16</inkml:trace>
  <inkml:trace contextRef="#ctx0" brushRef="#br0" timeOffset="71533">14656 8643 98 0,'-23'-30'41'15,"-3"-1"0"-15,12 13 0 16,7 1-38-16,15 6-1 15,20 1-2-15,15-7-6 16,37 3-31-16,3-11-3 16,29 3 1-16,9-10-2 0</inkml:trace>
  <inkml:trace contextRef="#ctx0" brushRef="#br0" timeOffset="71870">16443 7938 93 0,'-22'-3'39'0,"6"-2"0"16,16 5 0-16,-7 26-36 0,20 0 0 15,3 11 0-15,10 16-1 16,0 14 0-16,2 14 0 16,-5 12 0-16,-3 9 0 15,-7 1 1-15,-9-4-3 16,-13-4 3-16,-10-10-2 15,-12-13 2-15,-12-14-2 16,-10-18-1-16,-11-19-4 16,2-8-13-16,-9-33-22 15,10-10-2-15,-2-26-1 16,16-14-1-16</inkml:trace>
  <inkml:trace contextRef="#ctx0" brushRef="#br0" timeOffset="72050">15985 7873 103 0,'2'19'41'0,"2"1"1"16,20 6-1-16,5-11-37 16,25-6-2-16,24-6-3 15,20-10-4-15,30 2-31 16,-5-12-4-16,18 5 0 15,-7 0-2-15</inkml:trace>
  <inkml:trace contextRef="#ctx0" brushRef="#br0" timeOffset="72434">17245 8388 106 0,'-50'46'41'16,"6"-7"-1"-16,13 9 0 15,8-6-39-15,12-3-1 16,11 0 1-16,13-9 0 16,10-9-1-16,14-9 0 15,12-12 0-15,11-13 0 16,6-12 0-16,4-9 1 15,0-9-1-15,-3-6 1 16,-6 0-1-16,-12 0 0 16,-10 2 0-16,-9 7 1 15,-9 6-1-15,-10 16-1 16,-11 18 1-16,0 0 0 0,-4 30 0 15,-8 11 0-15,-1 12 0 16,3 11 1-16,1 7-1 16,6-2-4-16,17 3-5 15,-3-21-27-15,29-4-2 16,4-23-1-16,16-6-1 15</inkml:trace>
  <inkml:trace contextRef="#ctx0" brushRef="#br0" timeOffset="72801">18285 8469 91 0,'-22'0'38'0,"-7"10"0"16,1 22 1-16,-4 9-32 0,5 15-3 15,-1 4-1-15,4 5-1 16,6-5 1-16,4-8-1 15,8-10 1-15,11-12-2 16,5-17 1-16,15-18-1 16,4-18-1-16,11-14 1 15,3-13-1-15,6-10 1 16,1-12-1-16,4-4 1 15,-2 0-2-15,-5 7 1 16,-4 11 1-16,-6 12-1 16,-6 15 0-16,-7 19-1 15,-7 22 1-15,-8 20 0 16,-4 17 0-16,-5 12 0 0,1 11 1 15,-1 7-1-15,8 4-1 16,3-5-5-16,15 6-10 16,-3-23-22-16,14-2-1 15,-2-19-1-15,8-9-2 16</inkml:trace>
  <inkml:trace contextRef="#ctx0" brushRef="#br0" timeOffset="73185">18976 8570 104 0,'0'0'40'0,"-9"17"0"16,14 3-3-16,2-1-35 0,12-3-1 15,12-2 0-15,15-6 0 16,11-10 0-16,12-2-1 15,8-11 1-15,7-6-1 16,-5-7 0-16,-6-3 1 16,-13-3 0-16,-16-2-1 15,-23-3 1-15,-20 3-1 16,-24 6 1-16,-20 7 1 15,-18 11-1-15,-13 12 1 16,-14 17-1-16,-7 14 2 16,0 14-1-16,5 13 1 15,7 5 0-15,21 6 0 16,25-6 0-16,32-6-3 15,37-11 0-15,34-14-2 16,49-3-11-16,15-23-27 0,39 3-2 16,6-12-1-16,13 4-2 15</inkml:trace>
  <inkml:trace contextRef="#ctx0" brushRef="#br0" timeOffset="73304">20793 9269 90 0,'-23'48'42'16,"-5"-7"-3"-16,3-17-35 15,-9-10-20-15,4-25-24 16,-1-22-4-16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49:44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4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5T01:03:12.159"/>
    </inkml:context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1462 946 59 0,'0'0'33'16,"0"0"0"-16,0 0 2 15,0 0-29-15,0 0 1 16,0 0-1-16,0 0-1 16,0 0 0-16,0 0-1 15,0 0-2-15,0 0 2 0,30 75-3 16,-25-1 1-16,1 18-2 15,0 8 2-15,-13-11-2 16,9 5 2-16,2 1-2 16,2-6-1-16,-6-25 2 15,-1-3-2-15,-4-11 3 16,1-6-3-16,1-12 3 15,2-5-2-15,-4-11 2 16,5-16-1-16,0 0-2 16,0-23 3-16,0-9-2 15,2-14 2-15,1-14-2 16,-3-17 1-16,0 77-2 15,7-94 1-15,-5 39 1 0,3-3-1 16,2 0 2-16,1-3-3 16,0 3 1-16,1-2 0 15,2 1 0-15,0-5 2 16,1 4-2-16,3-1 0 15,4 4 0-15,8 3 1 16,-27 54 0-16,57-88-1 16,-57 88 1-16,69-60-1 15,-69 60 1-15,71-24-2 16,-71 24 1-16,68 5-1 15,-68-5 0-15,58 30-1 16,-58-30 1-16,0 0 1 16,54 82 0-16,-54-82 1 15,4 76-1-15,-4-76 2 0,-17 83-2 16,17-83 2-16,-34 83-1 15,34-83-1-15,-41 72 0 16,41-72 0-16,-43 63 1 16,43-63 0-16,-48 67-2 15,34-25 2-15,5-22 0 16,31 11 0-16,7-2-1 15,14 7 1-15,1 7 0 16,5 1 0-16,-5 2-2 16,-2 5 1-16,-2 0-1 15,-4-2-3-15,1 1-5 16,-14-11-28-16,8-2-2 15,-3-9 1-15,6-10-2 16</inkml:trace>
  <inkml:trace contextRef="#ctx0" brushRef="#br0" timeOffset="557.1114">2484 1501 87 0,'16'-11'35'16,"-4"17"0"-16,0-2-5 15,10 9-26-15,0-2 0 16,11 6 0-16,1-5 1 15,9 0-2-15,-1-4 1 16,5-6-1-16,-2-8 0 16,-1-3-1-16,-4-8 0 15,-3-7-1-15,-37 24 1 16,0 0-1-16,40-56 1 15,-40 56-2-15,15-50 1 16,-15 50-2-16,-1-58 2 16,1 58 0-16,-19-51 1 15,19 51 0-15,0 0 0 0,-63-47 0 16,6 48 1-16,-7 19 1 15,-7 18-2-15,5 18-1 16,8 18 0-16,19 15-2 16,21-5 0-16,31-12 0 15,28-33-3-15,14-21-3 16,26-11-16-16,5-12-17 15,19-8-1-15,-3-12 0 16,2 1-2-16</inkml:trace>
  <inkml:trace contextRef="#ctx0" brushRef="#br0" timeOffset="1127.2254">4092 908 56 0,'61'-48'36'15,"-61"48"2"-15,0 0-3 16,42-59-18-16,-42 59-5 15,0 0-1-15,4-75-5 16,-4 75-1-16,-31-53 1 16,31 53-3-16,-53-43 0 15,53 43-1-15,-69-28 0 16,69 28-1-16,-76 0 0 15,76 0 0-15,-80 32-2 16,80-32 3-16,-73 77-2 16,66-30 0-16,-48 85 1 0,16 19-3 15,21 10 2-15,5-16-2 16,10-9 0-16,11-15-5 15,3-24 1-15,10-43-8 16,-11-19-25-16,10-11 1 16,-20-24-1-16,21 6 1 15</inkml:trace>
  <inkml:trace contextRef="#ctx0" brushRef="#br0" timeOffset="1344.2688">3647 1415 113 0,'0'0'41'15,"-40"-53"0"-15,40 53-1 0,0 0-38 16,0 0 0-16,0 0-1 16,2-47-3-16,-2 47 1 15,0 0-4-15,65-12 0 16,-65 12-5-16,72-10-10 15,-23 2-19-15,-1 0 0 16,7-3 0-16,-3 2 1 16</inkml:trace>
  <inkml:trace contextRef="#ctx0" brushRef="#br0" timeOffset="1723.3446">4361 1147 95 0,'58'-2'38'15,"-58"2"2"-15,7 35-2 0,-6 2-33 16,-6 16 0-16,-7 10-2 15,-10-10 2-15,3 14-3 16,4 2 1-16,-2-5-3 16,3-8 2-16,3-12-1 15,3-11-1-15,3-8 1 16,1-13-1-16,4-12 0 15,7-12 0-15,2-10 1 16,3-15 0-16,1-7 0 16,0-11-1-16,-13 55 2 15,19-62-1-15,-19 62 1 16,17-65-1-16,-17 65 0 15,22-61 0-15,-22 61 0 0,24-56 0 16,-24 56-1 0,0 0-2-16,56-61 0 0,-56 61-3 15,62-28-6-15,-62 28-27 16,76-20-4-16,-76 20 1 15,96-13 2-15</inkml:trace>
  <inkml:trace contextRef="#ctx0" brushRef="#br0" timeOffset="2164.4328">5377 1211 110 0,'0'0'40'0,"0"0"2"0,0 0-2 16,0 0-34-16,0 0-1 15,0 0-1-15,-76 9-1 16,7 19 2-16,-8 10-5 16,4 12 0-16,-4 5 0 15,8 8 0-15,6 4 0 16,23 2 0-16,16-9 0 15,16-6 0-15,21-13 0 16,16-11 0-16,17-16 0 16,16-13 0-16,10-16 0 15,4-14 0-15,7-16 0 16,-3-12 0-16,-80 57 0 15,80-66 0-15,-80 66 0 16,67-77 0-16,-67 77 0 16,62-68 0-16,-62 68 0 0,37-57 0 15,-37 57 0-15,11-26 0 16,-11 14 0-16,-1 22 0 15,-17 11 0-15,11 18 0 16,-6 14 0-16,8 6-3 16,18 1-13-16,9-26-21 15,31-6-5-15,2-11 0 16,21-3 0-16</inkml:trace>
  <inkml:trace contextRef="#ctx0" brushRef="#br0" timeOffset="2629.5258">6509 1303 107 0,'10'-59'40'15,"-10"59"0"-15,0 0 0 0,0 0-33 16,0 0-1-16,-61-50-1 15,61 50-1-15,-47 19-1 16,-22 17 0-16,1 22-3 16,-12-15 0-16,22 21 0 15,7 4 0-15,25 7 0 16,22-12 0-16,31-25 0 15,24-15 0-15,19-18-4 16,24-18-1-16,10-18-3 16,19-12-11-16,-62 11-19 15,10-4-2-15,-4-3-2 16,7-6 2-16</inkml:trace>
  <inkml:trace contextRef="#ctx0" brushRef="#br0" timeOffset="2869.5738">7302 650 121 0,'16'-96'40'16,"-16"96"2"-16,3-56-2 16,-3 56-37-16,0 0-1 15,0 0 0-15,0 0-1 16,-31 96 1-16,17-41 0 15,17 48-2-15,-31 49 0 16,14 12 0-16,0 0-3 16,-3-32 0-16,14-15-8 15,0-32-26-15,22-22-4 16,2-31 1-16,9-13-2 15</inkml:trace>
  <inkml:trace contextRef="#ctx0" brushRef="#br0" timeOffset="3223.6445">7023 1267 126 0,'0'0'42'15,"-56"-38"1"-15,56 38-3 16,0 0-36-16,0 0-4 15,-16-62 0-15,16 62 0 16,0 0 0-16,77-18 0 16,-77 18 0-16,87-10 0 15,-34 2 0-15,1 2 0 0,0 0 0 16,1 2 0-16,-4 4 0 15,0 2 0-15,-51-2 0 16,119 32 0-16,-76 13 0 16,-18 19 0-16,-22 9 0 15,-18-11 0-15,1 13 0 16,6-5-3-16,8-10-5 15,2-25-16-15,22-10-17 16,-5-13-1-16,14-11 0 16,-4-18 0-16</inkml:trace>
  <inkml:trace contextRef="#ctx0" brushRef="#br0" timeOffset="3365.673">7784 1128 121 0,'-45'-98'41'16,"45"98"-10"-16,-58-87-28 15,58 87-44-15,-54-76 0 16,54 76-3-16</inkml:trace>
  <inkml:trace contextRef="#ctx0" brushRef="#br0" timeOffset="4365.8729">8362 1165 120 0,'-61'-22'41'16,"61"22"0"-16,-49 0-5 15,49 0-33-15,-74 25-1 16,17 20 0-16,-2 10-1 16,-2 4 1-16,14 2-2 0,16 7 1 15,16-4-1-15,27-8 1 16,19-22-2-16,16-11 0 15,15-15 1-15,9-14 0 16,6-13 0-16,-2-13 0 16,-75 32 1-16,76-48-2 15,-76 48 2-15,56-63-1 16,-56 63 0-16,40-77-2 15,-40 77 2-15,7-83-1 16,-7 83 0-16,-11-71-1 16,11 71 0-16,-36-67 1 15,36 67 1-15,0 0 1 16,-66-61-2-16,66 61 0 15,0 0-1-15,0 0 1 0,-47-24-1 16,47 24-1-16,0 0 0 16,0 0 0-16,64 41 1 15,-64-41 1-15,69 24 1 16,-69-24 1-16,84 15 1 15,-84-15 2-15,88 2-1 16,-88-2 1-16,84-7 0 16,-84 7 0-16,71-12-1 15,-71 12-1-15,46 0 0 16,-46 0-1-16,8 27 0 15,-5 16-1-15,-13 12 0 16,-7-1 0-16,3 8-1 16,4 4 1-16,-1-4-1 0,7-10 2 15,4-22-2-15,2-13 2 16,-2-17 0-16,15-5 1 15,-2-20-2-15,4-10 0 16,-17 35 0-16,23-53 0 16,-23 53 0-16,28-71 0 15,-28 71 0-15,41-83 0 16,-41 83 0-16,39-89 0 15,-39 89 0-15,47-81 0 16,-47 81 0-16,39-70 0 16,-39 70 0-16,46-38 0 15,-46 38 0-15,14 4 0 16,28 23 0-16,1 35 0 15,-15 24 0-15,-7 2 0 0,2 2 0 16,2-9 0-16,3-9-15 16,-11-34 0-16,17-9-4 15,-12-20-8-15,22-2-11 16,-13-13-4-16,9-2 1 15,-6-9 3-15</inkml:trace>
  <inkml:trace contextRef="#ctx0" brushRef="#br1" timeOffset="9355.8707">1854 2373 15 0,'0'0'26'0,"-19"-6"1"15,5 4 2-15,14 2-12 16,-25-8 1-16,25 8-8 15,-19-7-1-15,19 7-1 16,-14-7-1-16,14 7 0 16,0 0-2-16,0 0-2 0,4-18 0 15,7 12-1-15,5-1-1 16,6 1 0-16,6-2 0 15,2 1 0-15,6 2-1 16,2 1 0-16,1 2 0 16,2 2 1-16,3 2-1 15,-1 0 0-15,2 1-1 16,4-1 2-16,5-3-1 15,6 1 0-15,8-4 0 16,5-1 1-16,4-3 0 16,2-1-1-16,2 1 1 15,0 3 0-15,-3 0-1 16,-3 2 0-16,0 0 0 0,-5 4 1 15,1 2-1-15,0 0 0 16,0 2 0-16,4-3 1 16,2 0-1-16,3-2 0 15,4-2 0-15,3-4 0 16,7-1 0-16,2-2 0 15,1-1 0-15,3 2 0 16,-1-1 1-16,-1 0-1 16,3 1 1-16,-2 5 0 15,2-5-1-15,-1 3 2 16,-1-1-1-16,2 2 0 15,2-4 0-15,3 1 0 16,0 1 0-16,3-2 0 16,-2 2 0-16,-1 0 0 0,-1 1 0 15,0-2-1-15,-2 2 1 16,4-1 0-16,-1 2-1 15,-2-2 1-15,2 1-1 16,3 0 0-16,-5-1 0 16,4 0 0-16,-4 2 0 15,1-2 0-15,-5 1 0 16,-3 2 0-16,-2-2 0 15,-5 2 0-15,0 0 0 16,-4-1 0-16,1 0 0 16,-5 0 0-16,-2-1 0 15,0-2 0-15,0 1 0 16,-3-1 1-16,0 2-1 15,-2-2 1-15,-4 2-1 16,-2 2 0-16,-3-1 0 0,-2 3 0 16,-5-1 0-16,-3 2-1 15,-4 0 1-15,2-1 0 16,-2 2 0-16,2-4 0 15,-1 1 0-15,2 0 0 16,3-3 1-16,-1-1-1 16,0 2 0-16,-2-2 0 15,-1-1 0-15,-6 4 0 16,-6-3 0-16,-6 4 0 15,-9 0 1-15,-5 1-1 16,-8 1 1-16,-4 0-1 16,-10 0 0-16,0 0 1 15,0 0-1-15,10 0 1 0,-10 0-3 16,0 0 2-16,14-2-1 15,-14 2 1-15,21 0-1 16,-12 0 1-16,2 1-2 16,-11-1-1-16,16 4-2 15,-16-4-19-15,0 0-12 16,-15-10 0-16,5 12-3 15,-10-6 2-15</inkml:trace>
  <inkml:trace contextRef="#ctx0" brushRef="#br2" timeOffset="28050.6089">1438 3043 69 0,'0'0'34'0,"5"-16"0"16,-5 16 1-16,-5-10-18 16,5 10-14-16,-10 9-1 0,5 5 1 15,0 4-1-15,-2 12 1 16,-2 10-1-16,3 16 0 15,-4 11 0-15,4 11-2 16,-2 5 2-16,4 4-2 16,1-5 1-16,7-5 0 15,5-13 0-15,9-15 0 16,8-23 0-16,7-20 0 15,12-17 1-15,6-19-1 16,8-17 0-16,3-8 0 16,3-12 0-16,-6-1 0 15,-5-2 0-15,-8 9 0 16,-9 5-1-16,-8 10 0 15,-10 12 0-15,-10 12 0 0,-9 22 0 16,0 0 0-16,-14 35-1 16,2 5 1-16,1 9 0 15,1 8-1-15,6 7 1 16,4 4 0-16,8-2 0 15,7-6 0-15,9-7 0 16,5-7 0-16,3-13 1 16,6-9 1-16,0-16-1 15,-1-15 0-15,1-18 1 16,-1-15 0-16,-2-18-1 15,0-13 0-15,-4-13-1 16,-3-5 0-16,-1-2-1 16,-8 0-2-16,4 13-2 15,-11 4-3-15,9 28-12 0,-19-3-17 16,11 27-1-16,-7 2 1 15,5 16-2-15</inkml:trace>
  <inkml:trace contextRef="#ctx0" brushRef="#br2" timeOffset="28493.6976">2864 2811 80 0,'14'-9'36'15,"-11"-4"0"-15,-3 13 2 16,0 0-24-16,0 24-7 15,-7 4-3-15,1 16 0 16,-6 14-1-16,1 14 0 0,-6 13 0 16,1 12-2-16,-3 3 1 15,2-4-1-15,-1-3 1 16,6-9-1-16,2-15 1 15,2-12-2-15,5-19 1 16,8-15 1-16,-5-23-1 16,24-9-1-16,-3-19 1 15,2-10-1-15,1-10 1 16,5-9-1-16,1-5 0 15,-3 3-1-15,0 4 1 16,-4 10 0-16,-4 10-1 16,-4 17 1-16,-1 13-1 15,-5 17 2-15,-2 14-1 16,-5 10-1-16,2 11 1 0,-3 3-1 15,5 4-1-15,-2-6-1 16,10 0-3-16,-5-17-4 16,19 4-24-16,-8-23-4 15,10-2 0-15,-3-19-2 16</inkml:trace>
  <inkml:trace contextRef="#ctx0" brushRef="#br2" timeOffset="28854.7698">3221 3491 83 0,'-3'15'38'16,"3"-15"-1"-16,9 18 2 16,-9-18-27-16,34 2-8 0,-2-11-1 15,9-5 0-15,3-9 0 16,4 0-1-16,-3-7 0 15,-1-1 0-15,-10-5-1 16,-5 1 0-16,-14 5 0 16,-9 1-1-16,-13 8 1 15,-9 5-1-15,-10 10 1 16,-6 12-1-16,-10 15 1 15,-3 9-1-15,0 9 1 16,2 8-1-16,6 3 1 16,5 4-1-16,14-1 1 15,12-8-1-15,17-7-1 16,14-12-3-16,18-6-2 0,2-25-19 15,22 8-13-15,-3-22-1 16,8 0-2-16,-8-16 1 16</inkml:trace>
  <inkml:trace contextRef="#ctx0" brushRef="#br2" timeOffset="29197.8384">3803 3336 98 0,'-21'44'39'16,"-5"-8"1"-16,9 13-2 15,2-6-33-15,3 1-1 16,4-9 0-16,5-2-2 16,3-11 0-16,6-10-1 15,4-14-1-15,7-12 1 0,2-13-1 16,3-9 0-16,2-13 0 15,4-4 1-15,1-2-2 16,1 0 2-16,-1 5-1 16,-1 11 1-16,-4 13-1 15,-3 15 1-15,-5 19 0 16,-4 18 0-16,-8 14-1 15,0 8 0-15,-4 7-1 16,1 2-3-16,10 3-3 16,-9-21-17-16,21 2-15 15,-7-22-1-15,18-9-2 16,-1-19 0-16</inkml:trace>
  <inkml:trace contextRef="#ctx0" brushRef="#br2" timeOffset="29846.9682">4984 2832 96 0,'0'0'36'15,"-5"-17"2"-15,5 17-8 16,0 0-25-16,0 0 0 16,0 0-2-16,2 19 2 15,-3 7-2-15,1 13 0 16,-5 13-2-16,3 16 0 15,-3 10 0-15,-1 10-1 16,0 2 0-16,4-5-2 16,3-4 0-16,6-14-3 15,10-7-2-15,-2-35-18 16,18-4-13-16,0-26 0 0,11-6 0 15,-6-20 1 1</inkml:trace>
  <inkml:trace contextRef="#ctx0" brushRef="#br2" timeOffset="30042.0072">5319 3165 99 0,'-5'14'38'0,"-6"4"0"16,5 18 0-16,-7 5-32 15,6 5-3-15,2 3-2 16,1 1 0-16,4-3-2 15,2-4-1-15,3-4-2 16,-1-19-5-16,16-3-26 16,-20-17-3-16,32-16 1 15,-17-16-1-15</inkml:trace>
  <inkml:trace contextRef="#ctx0" brushRef="#br2" timeOffset="30193.0374">5354 2849 104 0,'-16'-18'37'0,"16"18"0"15,-18 5-3-15,18-5-38 16,13 24-29-16,2-13-4 16,15 9 1-16,4-5-2 15</inkml:trace>
  <inkml:trace contextRef="#ctx0" brushRef="#br2" timeOffset="30778.1544">5942 3147 101 0,'-28'2'38'16,"3"13"1"-16,-16-3-2 16,8 6-32-16,-13 17 0 15,2 10-1-15,3 2-1 16,5 7-1-16,8-1 0 15,11 0-1-15,10-8 0 16,13-10-1-16,12-14 0 16,9-13 0-16,10-14 0 15,5-11 1-15,4-13-1 16,-3-10 0-16,1-10 0 0,-7-4 0 15,-6-3 0-15,-3 2 0 16,-7 3-1-16,-3 9 1 16,-8 11-1-16,-5 11 1 15,-5 21-1-15,2 17 1 16,-6 25 0-16,0 17-1 15,-6 19 1-15,0 17-1 16,-1 7 1-16,0 11-1 16,-7 5 1-16,2-7-1 15,-3-8 2-15,-3-6-1 16,-5-14 0-16,-1-11 0 15,-2-15 0-15,-2-10 0 16,-2-19 0-16,2-13 0 16,3-16 1-16,3-16-1 15,4-16 1-15,9-17 0 0,9-16-1 16,7-11 1-16,9-7-1 15,5-3 0-15,5 4-1 16,2 3-1-16,8 9-2 16,-6 8 0-16,14 19-5 15,-11-3-17-15,14 19-12 16,-9-4 1-16,13 12-2 15,-4-8 1-15</inkml:trace>
  <inkml:trace contextRef="#ctx0" brushRef="#br2" timeOffset="31281.255">6594 2629 109 0,'0'16'39'16,"-8"-1"-1"-16,7 22 0 15,-7 2-35-15,2 16 2 16,-8 8-3-16,4 14 3 15,-9 7-3-15,0 11 1 16,-4-4-2-16,-1 0-1 16,5-11 1-16,4-9 0 15,4-13-1-15,7-13 0 16,11-24 0-16,6-17 1 0,13-19-1 15,5-18 0-15,6-12 1 16,7-9 0-16,-2-6 0 16,1-6-1-16,-4 4 1 15,-3 8-1-15,-6 11 0 16,-5 9 1-16,-7 19-1 15,-6 15 0-15,-5 18 0 16,-6 16 0-16,-2 11 0 16,-3 9 0-16,3 6-1 15,2-1-1-15,5 0-1 16,2-13-1-16,14-7-2 15,2-22-3-15,22-4-17 16,-6-32-13-16,17-3 1 0,-10-28 0 16,13-2 0-16</inkml:trace>
  <inkml:trace contextRef="#ctx0" brushRef="#br2" timeOffset="31467.2922">7438 2622 82 0,'0'0'39'15,"-3"21"-2"-15,-6 33 3 16,-12-1-20-16,4 23-14 15,-4 3-2-15,5 8-1 16,3-1-2-16,3-6-2 16,5-1-4-16,-3-24-28 15,11 3-5-15,-4-21 0 16,5-4 0-16</inkml:trace>
  <inkml:trace contextRef="#ctx0" brushRef="#br2" timeOffset="31651.329">7139 3110 108 0,'-5'-18'41'16,"22"15"2"-16,0-8-2 16,23 7-22-16,8-10-16 15,8-3-3-15,10 1-4 16,5-8-3-16,23 12-30 15,-16-11-4-15,5 13-1 16,-18-5-1-16</inkml:trace>
  <inkml:trace contextRef="#ctx0" brushRef="#br2" timeOffset="33340.6668">8720 2900 70 0,'-33'1'38'0,"-1"15"-1"16,-14-6 2-16,6 20-15 15,-15-8-18-15,9 9-1 16,3 1-2-16,8 7 1 15,10-2-2-15,11 2-1 16,10-4 0-16,16-5-1 16,6-12 1-16,12-7-1 15,10-10 0-15,6-13 1 16,5-10-1-16,3-12 0 15,-2-8 1-15,-2-6-2 16,-4-5 1-16,-4-4 0 16,-9 2 0-16,-4 4-2 15,-10 10 1-15,-5 8 1 16,-8 13 0-16,-4 20 0 15,-4 17 0-15,-5 23 0 0,-1 20 0 16,-4 23 1-16,1 18-1 16,-2 13 0-16,1 8 0 15,2 4 1-15,-3-7-1 16,-2-2 0-16,0-10 1 15,-3-14 0-15,-8-13 0 16,-2-14 1-16,-4-12-1 16,-6-13 0-16,-1-15 0 15,-3-15-1-15,-2-18 0 16,6-19-1-16,5-14-1 15,5-19 0-15,9-9-1 16,9-14-1-16,19 3-3 16,4-12-7-16,32 19-11 0,-5-11-12 15,20 15-1-15,2-1 0 16,11 11 0-16</inkml:trace>
  <inkml:trace contextRef="#ctx0" brushRef="#br2" timeOffset="33705.739">9303 2834 105 0,'-6'11'38'16,"-21"-3"2"-16,1 21-2 15,-10 3-34-15,-4 13-1 16,0 6 0-16,4 10-1 15,8 1 0-15,6-1 0 0,15-4 0 16,14-8-1-16,15-11 0 16,18-15-1-16,12-17 0 15,10-18 0-15,7-14 0 16,-1-13 0-16,-4-11 1 15,-11-5-2-15,-12-4 1 16,-17-5 0-16,-15 4 0 16,-17 5 0-16,-14 9-1 15,-12 11 0-15,-8 10 0 16,-6 14-1-16,3 10-1 15,3 9-3-15,19 16-7 16,-4-17-13-16,37 16-12 16,1-12 0-16,29 4-3 15,1-12 2-15</inkml:trace>
  <inkml:trace contextRef="#ctx0" brushRef="#br2" timeOffset="34098.8184">9779 3003 104 0,'5'17'39'16,"-5"-17"1"-16,33 5-2 15,3-13-34-15,15-5-1 16,7-10-1-16,7-2 1 15,-1-7-1-15,-5 2-1 16,-5-3 0-16,-13 3 0 0,-15 1-1 16,-15 6 0-16,-21 9 1 15,-14 8 0-15,-21 10-1 16,-10 12 1-16,-11 13 0 15,-5 9 1-15,-4 10-1 16,6 7 0-16,12 2 0 16,12 3-1-16,24-4 0 15,21-14-1-15,28-8-1 16,24-15-2-16,29-5-2 15,8-23-7-15,28 7-7 16,-12-30-7-16,14 7-12 16,-16-18-1-16,-2 9 0 15,-26-16 2-15</inkml:trace>
  <inkml:trace contextRef="#ctx0" brushRef="#br2" timeOffset="34429.8846">10708 2765 96 0,'-24'-10'40'16,"-12"-5"2"-16,11 16-2 15,-8 4-23-15,8 4-13 16,2 7-1-16,5 11 0 15,3 5-2-15,4 1 0 16,8 3-1-16,7 1 0 16,10-5 0-16,7-3 0 15,12-7 0-15,10-8-1 16,5-7 1-16,4-5 0 15,2-2 0-15,-7-1 0 16,-4 0 0-16,-8 4 0 16,-13 6 0-16,-13 8 0 15,-15 3 1-15,-14 11-1 0,-10 4 0 16,-6 2 0-16,-1 3-1 15,0-4-1-15,5-3-2 16,-1-14-7-16,20 10-6 16,-11-34-7-16,24 5-7 15,-1-10-9-15,6-10-3 16,-3-16 2-16</inkml:trace>
  <inkml:trace contextRef="#ctx0" brushRef="#br2" timeOffset="34872.9732">11792 2898 81 0,'0'0'40'0,"0"0"-1"15,12 4 1-15,-12-4-18 16,-13 3-19-16,3 9-1 16,0 14 0-16,-2 10-1 15,-6 5 0-15,1 11 0 16,1 2-2-16,2 5-2 15,3-11-4-15,19 3-14 16,-8-29-17-16,22-6 0 16,2-28-1-16,13-9-2 15</inkml:trace>
  <inkml:trace contextRef="#ctx0" brushRef="#br2" timeOffset="35342.0669">11859 2616 106 0,'-9'9'40'15,"-4"-6"-1"-15,17 12-1 16,-4-15-37-16,23 21-1 16,1-10 0-16,8 5 1 15,1 3 0-15,-1 6 1 16,-1 8-1-16,-1 5 1 15,-9 5 0-15,-5 6 1 16,-9 6-1-16,-7 3 1 16,-6-2-2-16,-3 0 1 15,-3-9-1-15,2-7 0 16,1-10-1-16,7-11 1 15,2-19-1-15,17-12 0 0,6-15 0 16,9-13 0-16,8-13 1 16,4-5-1-16,4-7 0 15,0 2 0-15,-2 7 0 16,-4 9 0-16,-9 15 0 15,-9 14 0-15,-8 18 0 16,-7 19 0-16,-4 12-1 16,-6 9 0-16,2 8-1 15,3-1-1-15,8-1-3 16,7-16-5-16,22 5-8 15,-5-38-6-15,28 0-15 16,-4-26 1-16,15-6-1 16,-4-19 0-16</inkml:trace>
  <inkml:trace contextRef="#ctx0" brushRef="#br2" timeOffset="35526.1038">13175 2171 107 0,'-22'57'41'16,"-15"4"0"-16,10 25 0 15,-2 1-39-15,4 4 1 16,3 1-2-16,7-3-1 16,5-2-2-16,0-18-3 15,20 1-31-15,-15-26-2 16,13-3-2-16,-9-23 0 15</inkml:trace>
  <inkml:trace contextRef="#ctx0" brushRef="#br2" timeOffset="35992.1968">12790 2670 110 0,'-19'-14'39'16,"19"14"1"-16,15 5-5 15,11 2-32-15,12-1-1 16,14 0-1-16,8-1 1 15,12-1-1-15,2-4 0 16,3 1 0-16,-4-1 0 16,-7 0 0-16,-12 0-1 15,-9 1 1-15,-12 2 0 0,-12 0 1 16,-21-3-1-16,7 24 1 15,-18-3-1-15,-6 10 1 16,-9 6-1-16,7 5 1 16,-2 4-1-16,7 1-1 15,9-2 0-15,11-3 0 16,15-11 0-16,12-10 0 15,15-13-1-15,5-11 1 16,7-9 0-16,-5-15 0 16,0-11-1-16,-8-7 1 15,-12-6-1-15,-15-3-1 16,-16-2 1-16,-15 1-2 15,-14 8 1-15,-13 9-1 16,-10 18-2-16,-12 1-7 16,13 29-5-16,-20-11-6 0,29 29-9 15,-2-9-7-15,18 10-3 16,8-7 3-16</inkml:trace>
  <inkml:trace contextRef="#ctx0" brushRef="#br2" timeOffset="36909.3804">14891 2731 91 0,'-27'3'38'0,"-16"-2"0"15,10 15-1-15,-18-2-31 16,2 17 1-16,-6-2-2 15,9 8 0-15,6 0-1 0,10 2-2 16,10-2 0 0,13-1 0-16,15-10-1 0,15-6-1 15,13-11 1-15,8-4-1 16,9-10 0-16,0-5 0 15,-1-6 0-15,-1-6-1 16,-8-6 1-16,-8 3 0 16,-5-6 0-16,-8-1 0 15,-8 7 0-15,-4 1 0 16,-5 4-1-16,-3 6 1 15,-2 14 0-15,0 0 0 16,-2 34 0-16,-1 7 0 16,-1 16 0-16,-1 17 0 15,-4 11 0-15,1 12 0 0,-3 4 1 16,-2-5-1-16,-6-1 1 15,-2-8 0-15,-7-12 1 16,-1-11-1-16,-7-16 0 16,-1-17 0-16,-3-15-1 15,-1-14-1-15,6-14-2 16,5-20-1-16,12-10-3 15,1-27-6-15,27 3-7 16,-6-31-6-16,28 7-14 16,0-14 1-16,20 0-1 15,0-7 1-15</inkml:trace>
  <inkml:trace contextRef="#ctx0" brushRef="#br2" timeOffset="37141.4268">15452 2167 100 0,'1'19'39'0,"-2"24"1"16,-16 5-1-16,2 21-36 16,-4 7 0-16,0 8 0 15,-2 6-1-15,3 1 1 16,3-2-3-16,7-11 1 15,9-8-5-15,3-18-3 16,21 4-16-16,-6-31-15 16,23-2-2-16,0-23 0 15,10-3 0-15</inkml:trace>
  <inkml:trace contextRef="#ctx0" brushRef="#br2" timeOffset="37510.5006">15828 2715 106 0,'-28'-5'41'16,"2"19"3"-16,-14-4-4 15,-4 13-34-15,5-1-3 16,3 9 1-16,4-3-1 16,6 1-2-16,8-3 0 15,8 0 0-15,15-6-1 16,8-6 1-16,10-2-2 15,7-10 1-15,6-3 0 16,1-4 0-16,2-7 1 16,-2-7-1-16,-2-4 0 15,-7-1 1-15,-4-2-2 0,-5 0 2 16,-3 3-2-16,-7 2 1 15,-2 7 0-15,-7 14-1 16,0 0 1-16,-14 20-1 16,-1 6 0-16,-2 7-3 15,4 6-3-15,-2-6-5 16,17 14-5-16,-3-26-10 15,33 7-13-15,-2-23 0 16,23-2-1-16,4-17 3 16</inkml:trace>
  <inkml:trace contextRef="#ctx0" brushRef="#br2" timeOffset="37863.5712">16385 2589 92 0,'-19'-16'40'15,"0"23"1"-15,-14 2-2 16,4 14-28-16,-9 5-6 15,5 6 0-15,4-2-1 16,12 3-1-16,7-5-1 16,10-2 0-16,13-11-1 15,13-2-1-15,5-7-1 16,4-3 1-16,-1-4-1 15,-5 1 1-15,-2-2-1 16,-7 0 1-16,-10 9 0 16,-10-9-1-16,-9 25 1 15,-6-5 0-15,-10 7 1 0,-1-4-1 16,-3 3 0-16,2-3-2 15,7-3-1-15,8-13-2 16,23 0-8-16,3-24-7 16,33 9-7-16,-2-28-14 15,18 5 1-15,5-18-2 16,9 1 4-16</inkml:trace>
  <inkml:trace contextRef="#ctx0" brushRef="#br2" timeOffset="38193.6372">16871 2527 100 0,'-20'-4'40'0,"7"18"1"15,-11-9-1-15,11 0-37 16,-4 10-1-16,4 4 0 16,-1-2-1-16,6 3 0 0,2-1 0 15,6-1 0-15,4-3-1 16,6-2 2-16,6-1-2 15,3-3 3-15,6-1-3 16,0-2 2-16,3-3-2 16,-1 2 2-16,-1 1-1 15,-6 3-1-15,-8 5 2 16,-11 9-2-16,-10 3 1 15,-9 4-1-15,-8 5 1 16,-6-2-2-16,2 2-1 16,-3-7-4-16,16 4-6 15,-3-26-7-15,25 10-6 16,-6-26-9-16,20 1-8 15,-4-15 0-15,12-2 1 0</inkml:trace>
  <inkml:trace contextRef="#ctx0" brushRef="#br2" timeOffset="38929.7843">18027 1692 86 0,'-25'35'37'0,"-19"12"1"15,4 29-5-15,-31 12-27 16,-2 25-1-16,-9 12 0 16,6 10 0-16,4 1 0 15,18-2-2-15,21-11-2 16,22-12-1-16,30-12-4 15,19-33-8-15,37 1-13 16,-2-29-16-16,24-10 1 16,-13-21 0-16,5-2 0 15</inkml:trace>
  <inkml:trace contextRef="#ctx0" brushRef="#br2" timeOffset="39986.9955">18325 2538 55 0,'-12'-8'36'16,"-12"1"0"-16,-2 15-2 16,-14-3-22-16,8 19-3 15,-13-2-2-15,10 11 1 16,-3 1-3-16,10 4 1 15,7 0-3-15,15 2 1 16,10-2-1-16,17-7-2 16,11-3 1-16,14-7-3 15,6-8 1-15,5-7-1 16,-1-9 1-16,-4-11-1 15,-4-7 1-15,-12-5 0 0,-11-4-1 16,-11-6-1 0,-9-1 1-16,-10-2-1 0,-3 4 1 15,-2 1-1-15,-7 4 1 16,4 8-1-16,-1 2 3 15,2 10-1-15,12 10 1 16,-10-2 0-16,10 2-1 16,16 11 1-16,8-3 0 15,7-1-1-15,9 1 1 16,6-1-1-16,3 2 1 15,1 3 0-15,-5 3 0 16,-7 6 1-16,-14 3 0 16,-6 11 0-16,-17 1 0 15,-6 2 0-15,-10 1 0 16,-4-4 0-16,-3-4 0 15,-2-5-2-15,6-5 1 0,4-12 0 16,14-9 0-16,0 0 0 16,2-28 0-16,13 2 0 15,7-9-1-15,4-4 0 16,2-10 0-16,1 2-1 15,-2-4 1-15,1 4-1 16,-5 6 0-16,-2 4-3 16,0 8 2-16,-2 0-4 15,10 20-6-15,-10-14-7 16,22 27-11-16,-15-14-10 15,13 13-2-15,-8-7 1 16</inkml:trace>
  <inkml:trace contextRef="#ctx0" brushRef="#br2" timeOffset="40748.148">19627 2503 69 0,'0'0'37'0,"10"-6"-1"15,-10 6 1-15,-9 18-30 16,-5-4-2-16,2 14 1 15,-10 2-1-15,3 4 0 16,-5 4-1-16,6 7 0 16,0-2-1-16,7-2 0 15,4-3-1-15,9-4 0 16,9-9-1-16,4-9 0 0,8-9-1 15,7-16 0-15,4-11 1 16,2-5-1-16,-1-11 0 16,-2-1 0-16,-4-5-1 15,-3 3 0-15,-5-2 1 16,-6 12-1-16,-3 3 0 15,-6 10 0-15,-6 16 1 16,0 0-1-16,0 0 1 16,9 26 1-16,-8 4-1 15,-1 6 2-15,7 4-2 16,0-1 2-16,7-2-1 15,0-5 0-15,6-8 1 16,3-8-2-16,5-13 1 16,-1-8 0-16,1-12 0 0,-2-3 0 15,0-10-1-15,-3-4-1 16,-2-3 1-16,-3-4-3 15,-2 5 1-15,-2-2-3 16,0 10-1-16,-7-5-5 16,15 26-14-16,-14-10-14 15,9 19 1-15,-5-2-2 16,9 14 3-16</inkml:trace>
  <inkml:trace contextRef="#ctx0" brushRef="#br2" timeOffset="41187.235">20501 2593 95 0,'-37'3'38'16,"3"12"3"-16,-15-5-3 15,0 12-33-15,4-1 0 16,4 5-1-16,8 0-1 15,10 2 0-15,10-6-1 16,12 1 1-16,13-10-1 16,13-4-1-16,7-6-1 15,10-6 1-15,2-6-1 16,5-8 0-16,-3-4 0 15,-3-4-1-15,-5 1 1 16,-6-6-1-16,-8 5 1 16,-7 7-2-16,-8 2 3 0,-9 16-2 15,0 0 1-15,-11 8 2 16,-4 15-1-16,1 6 0 15,-4 8 0-15,6-3-1 16,3 2 0-16,9-8 0 16,14-11-2-16,6-14-1 15,17-8-2-15,6-22-3 16,14-1-4-16,-10-29-12 15,20 5-13-15,-14-23-2 16,4 2 0-16,-13-12 0 16</inkml:trace>
  <inkml:trace contextRef="#ctx0" brushRef="#br2" timeOffset="41357.269">21073 1943 108 0,'-13'42'38'0,"-16"11"3"16,5 26-4-16,-3 3-35 15,3 10-1-15,2 3 0 16,5-3-1-16,5-5-1 16,3-8-1-16,5-6-4 15,-5-33-17-15,14 4-16 16,-7-28 2-16,10-4-3 15,-8-12 1-15</inkml:trace>
  <inkml:trace contextRef="#ctx0" brushRef="#br2" timeOffset="41537.3058">20779 2461 104 0,'-14'1'41'0,"-4"-3"-1"0,17 16 0 16,1-14-37-16,19 12-2 15,7-8-1-15,9-7-3 16,13 8-6-16,-5-23-19 15,21 19-11-15,-11-15-1 16,12 13 0-16,-12-10-1 16</inkml:trace>
  <inkml:trace contextRef="#ctx0" brushRef="#br2" timeOffset="42123.4229">21244 2581 76 0,'-21'24'41'15,"-3"-14"-2"-15,17 5 1 16,7-15-15-16,0 0-22 0,25-5 0 15,4-4-1-15,3-5-1 16,3-5 0-16,1-3 0 16,-6-2 0-16,-3-4-1 15,-10 1 0-15,-9 0 1 16,-8 5-1-16,-9 5 0 15,-7 6 0-15,-12 10 0 16,-4 9 1-16,-5 10-1 16,2 7 0-16,0 6 0 15,8 3 0-15,8-1 0 16,12-1 1-16,14-6-1 15,15-8 1-15,11-6-1 16,14-7 1-16,6-3-1 16,4-6 1-16,2-3-1 0,-5 0 1 15,-6 3-1-15,-9 3 0 16,-6 5 1-16,-15 8 0 15,-9 6 0-15,-10 11 0 16,-9 6 0-16,-5 3 0 16,-6 1-1-16,1 0 1 15,-2-2-1-15,7-6-1 16,2-4 1-16,6-14 0 15,7-13 0-15,0 0 0 16,24-18 1-16,-11-9 1 16,6-5-1-16,-2-6-1 15,2-6 0-15,2-3 0 16,-2-3 0-16,3 4 0 15,2 5-2-15,-5 5-2 16,4 11-4-16,-7-6-4 0,11 25-9 16,-17-18-9-16,19 26-12 15,-11-7 0-15,11 13-1 16,-1-5 1-16</inkml:trace>
  <inkml:trace contextRef="#ctx0" brushRef="#br2" timeOffset="43007.599">22638 2429 93 0,'14'-7'38'16,"-14"7"1"-16,-14 4-1 0,-13 0-30 16,0 13-5-16,-8 10 0 15,-1 9 2-15,-5 9-1 16,-1 8-1-16,0 6 0 15,11-5 0-15,8-1-1 16,12-8 1-16,12-9-1 16,17-14-2-16,11-14 1 15,13-15-1-15,6-11 1 16,4-8 0-16,0-10-1 15,-4-6-1-15,-8-8 1 16,-9 1-1-16,-11 0 0 16,-10 7 0-16,-13 3 0 15,-11 10 0-15,-4 7 1 16,-2 8 0-16,2 8-1 0,5 7 1 15,13-1 0-15,3 14 0 16,21-7 0-16,10-2 1 16,14-1-1-16,7 0 0 15,6-2 1-15,-3 4 0 16,-4 2 0-16,-8 6-1 15,-11 9 1-15,-13 2 2 16,-14 10-2-16,-14 5 2 16,-7 1-3-16,-7 4 0 15,-3-4 0-15,-2-2 0 16,2-8 0-16,4-4 0 15,6-10 0-15,13-17 0 16,0 0 0-16,8-15 0 16,7-9 0-16,0-6 0 0,4-7 0 15,-2-8 0-15,3-6 0 16,-4 3 0-16,0-2 0 15,-2 4 0-15,2 2 0 16,3 8 0-16,7 4 0 16,4 5-2-16,11 14-7 15,1-5-4-15,14 26-6 16,-14-20-9-16,18 32-8 15,-17-12-7-15,5 14 1 16,-12-3 2-16</inkml:trace>
  <inkml:trace contextRef="#ctx0" brushRef="#br2" timeOffset="43235.6452">23574 2747 106 0,'-12'8'42'16,"-7"-12"1"-16,19 4-3 16,-11-3-23-16,7-7-20 15,17 6-6-15,-4-15-16 16,22 16-15-16,-7-11-2 15,14 13 1-15,-5-8-3 16</inkml:trace>
  <inkml:trace contextRef="#ctx0" brushRef="#br2" timeOffset="43377.6735">23914 2713 111 0,'0'0'41'0,"0"0"-3"16,0 0-4-16,0 0-39 15,1-16-34-15,22 13 0 16,-7-5-2-16,11 8 1 15</inkml:trace>
  <inkml:trace contextRef="#ctx0" brushRef="#br2" timeOffset="43558.71">24329 2754 114 0,'-7'12'42'0,"-7"-12"2"0,14 0-3 16,-23-4-27-16,7-1-16 15,16 5-3-15,-5-17-11 16,24 19-10-16,-9-17-18 15,13 9 1-15,0-10-2 16,12 7 2-16</inkml:trace>
  <inkml:trace contextRef="#ctx0" brushRef="#br2" timeOffset="43993.7962">24741 1800 85 0,'31'1'40'15,"17"15"0"-15,-5 1-3 16,13 18-22-16,-13 10-7 16,0 19-4-16,-14 5 1 15,-9 21-3-15,-17 3 0 0,-11 8 0 16,-17-2 0-16,-14 6-1 15,-19-11 0-15,-13-5-1 16,-5-7-2-16,-5-25-9 16,20 9-11-16,-11-30-19 15,25-3 0-15,4-26-1 16,28-7-2-16</inkml:trace>
  <inkml:trace contextRef="#ctx0" brushRef="#br2" timeOffset="45251.0484">1773 4553 89 0,'0'0'36'0,"-4"-22"0"16,4 22-4-16,0 0-26 16,0 0 0-16,-4 16-1 15,6 20-1-15,-3 16-1 16,0 14 0-16,-6 15-1 0,-2 15-2 15,-9 8 1-15,-1-1-2 16,0-1 1-16,0-11-2 16,4-9-3-16,-1-27-10 15,20-6-22-15,-1-30-1 16,14-10 1-16,0-24-2 15</inkml:trace>
  <inkml:trace contextRef="#ctx0" brushRef="#br2" timeOffset="45461.0902">1514 5099 103 0,'-42'4'39'0,"22"11"1"16,1-10-1-16,19-5-35 15,15 3-2-15,18-16 0 0,15-8-3 16,15-10 0-16,15-6-3 15,4-12 0-15,10-1-6 16,-15-16-14-16,16 17-14 16,-16-12 1-16,-3 11-1 15,-22-1 2-15</inkml:trace>
  <inkml:trace contextRef="#ctx0" brushRef="#br2" timeOffset="45852.1686">2323 4517 86 0,'-15'2'36'15,"6"12"1"-15,-8-2 1 16,7 8-25-16,-7 5-8 15,7 13 0-15,-9 7 0 16,3 12-1-16,-5 10 0 0,0 12 0 16,-5 4-1-16,0 3 0 15,-1-1-1-15,1-4 0 16,5-13 0-16,7-9-2 15,5-13 2-15,9-17-2 16,10-15 0-16,8-18 0 16,7-13 1-16,10-11-1 15,1-7 0-15,1-4 0 16,0-4-1-16,-4 2 1 15,-1 7-1-15,-8 7 0 16,-2 11 1-16,-8 15 0 16,-5 12-1-16,-3 11 1 15,0 8 0-15,-4 8-2 16,6 4 0-16,2-3-2 0,7-1-3 15,3-10-2-15,19-1-14 16,-7-27-7-16,23 2-11 16,-7-22 3-16,9-2-2 15,-7-15 3-15</inkml:trace>
  <inkml:trace contextRef="#ctx0" brushRef="#br2" timeOffset="46573.3128">2796 5096 96 0,'-23'8'38'16,"10"14"1"-16,-5-7 0 15,18 7-34-15,0-4 2 16,11-1-3-16,9-5-2 16,10-5 1-16,5-9-2 0,5-9-1 15,-1-5-1-15,-2-7 2 16,-4-6-2-16,-8 0 1 15,-9-4-1-15,-12 3 2 16,-8 3-2-16,-10 7 2 16,-10 9-1-16,-9 15 1 15,-7 11 0-15,-8 15 0 16,-4 13 0-16,3 9 0 15,3 8 0-15,8 3 0 16,15-5 0-16,13-8-1 16,24-10 0-16,17-17 0 15,22-17-1-15,15-19-1 16,15-13 1-16,8-13-1 0,3-7-1 15,-3-5 2-15,-6-3-2 16,-15 6 2-16,-11 8-1 16,-13 9 3-16,-19 8-2 15,-10 12 1-15,-17 11 1 16,0 0 0-16,-21 19 1 15,1 1 0-15,-1 1 0 16,1 5-1-16,-2 4 1 16,6 1-1-16,-3 2 1 15,5 2-1-15,0 1 0 16,1-2 0-16,3-3 0 15,3-1 0-15,0-8 0 16,4-3-1-16,3-19 1 16,11 7 0-16,4-19-1 15,2-10 1-15,8-5-1 0,-1-10 1 16,8-3-1-16,2-6 1 15,-1-2-1-15,2 4 0 16,-2 4 0-16,-2 6 1 16,-3 5-2-16,-3 12 2 15,-3 7-1-15,-3 12-1 16,-6 12 1-16,-4 6-1 15,-2 14-1-15,-7 5-2 16,4 10-2-16,-7-2-4 16,11 11-4-16,-13-20-13 15,19 14-6-15,-6-26-6 16,16-4-3-16,1-16 2 15</inkml:trace>
  <inkml:trace contextRef="#ctx0" brushRef="#br2" timeOffset="47032.4046">4626 5099 74 0,'8'-16'39'0,"-8"16"-1"16,0 0 1-16,2 21-21 15,-4-4-14-15,-7 12-3 16,0 8 1-16,-3 8-1 15,0 7 0-15,0 0-1 16,4 1-2-16,1-11-2 0,13-2-7 16,-5-27-26-1,20-16 0-15,3-24-1 0,15-13-1 16</inkml:trace>
  <inkml:trace contextRef="#ctx0" brushRef="#br2" timeOffset="47199.438">4704 4613 100 0,'-34'1'38'0,"-2"3"0"16,14 11-3-16,11 4-37 16,11-19-4-16,22 17-14 15,10-28-18-15,23-3 1 16,2-14-1-16,19-1 1 0</inkml:trace>
  <inkml:trace contextRef="#ctx0" brushRef="#br2" timeOffset="47407.4796">5259 4385 77 0,'3'12'38'0,"-6"11"-2"15,-10 2 3-15,6 18-27 16,-4 10-6-16,4 14-2 16,0 9-1-16,0 11 0 15,1 6 0-15,1 4-3 16,-1-5 1-16,0-3-2 15,2-11-1-15,-3-18-6 16,13-2-18-16,-7-30-13 16,10-13 0-16,-9-15 0 15,15-27 0-15</inkml:trace>
  <inkml:trace contextRef="#ctx0" brushRef="#br2" timeOffset="47565.5112">5051 4961 103 0,'-20'-4'40'0,"0"1"1"16,20 3-1-16,10 14-36 15,15-14-2-15,14-5-4 16,13-17-8-16,32 11-19 16,-6-22-11-16,17 7 0 15,-1-13-2-15</inkml:trace>
  <inkml:trace contextRef="#ctx0" brushRef="#br2" timeOffset="48134.6248">6685 4790 92 0,'-18'-6'37'0,"-8"6"0"15,4 19-3-15,-23-4-31 16,-1 6 0-16,-1 1-2 16,5-1 1-16,9 1-1 15,9-1 0-15,14-4 0 16,18-4-1-16,16-7 0 15,16-4 0-15,11-1 0 16,6 0 0-16,4 2 1 16,-4 1-1-16,-7 8 1 15,-10 6-1-15,-12 8 2 0,-19 7-2 16,-10 8 2-16,-16 3-2 15,-8-3 1-15,-6-2-2 16,2-8 1-16,1-14-5 16,17-6-4-16,0-32-18 15,29-3-12-15,6-27 2 16,26-5-3-16</inkml:trace>
  <inkml:trace contextRef="#ctx0" brushRef="#br2" timeOffset="48336.6648">7317 4256 105 0,'-26'21'36'0,"8"22"2"0,-14 4-2 16,6 15-34-16,2 12 0 15,3 9-2-15,3 4 0 16,1 1-1-16,6 0 1 15,5-6-4-15,12-5-4 16,-6-22-26-16,24-5-4 16,1-27 0-16,17-7 0 15</inkml:trace>
  <inkml:trace contextRef="#ctx0" brushRef="#br2" timeOffset="49157.8296">7615 4692 102 0,'-32'4'39'0,"7"22"1"15,-16 2-1-15,10 13-36 16,-1 7-1-16,13 5 0 16,0 0 1-16,13-1-2 15,8-5 2-15,10-7-3 16,15-12 2-16,7-13-2 15,13-12 0-15,1-14 0 16,9-10-1-16,-4-10 1 16,-2-8-2-16,-7-9 2 15,-8-3-1-15,-10-1 1 16,-10 2 0-16,-9 5-1 15,-12 6 1-15,-6 5 0 16,-8 11 1-16,-3 8-1 0,2 11 1 16,-2 7-1-16,5 6 0 15,8 2 1-15,10 0-1 16,11 2 0-16,12-6 0 15,9 1 0-15,9-4 0 16,3-1 1-16,2-3-1 16,-2 1 0-16,-7 0 1 15,-4 3-1-15,-11 0 1 16,-5 4-1-16,-10 3 1 15,-6 4-1-15,-7 7 1 16,-7 1 0-16,-1 9-1 16,-6 4 0-16,0 2 0 15,2 0 0-15,5 0 1 16,6-6-1-16,6-5 1 15,11-9-2-15,11-11 1 0,6-10 1 16,8-13 0-16,8-9-1 16,1-6-1-16,5-9 2 15,0-5-2-15,-6 1 1 16,-6 0 0-16,-8 8-1 15,-6 5 2-15,-7 9-1 16,-17 22 0-16,0 0-1 16,0 0 1-16,-7 36 0 15,-5-2-1-15,2 5 1 16,4 7 0-16,2-1-1 15,5-1 2-15,8-6-1 16,7-8 1-16,6-9-1 0,8-10 1 16,-1-13 0-1,5-11 0-15,-1-11 0 0,0-10-2 16,-3-9 2-16,-5-7-2 15,-3-3 1-15,-6-1-1 16,-1 4-3-16,-5 10 0 16,-6-2-6-16,10 26-9 15,-18-8-8-15,4 24-7 16,0 0-6-16,15 28 0 15,-7-17 1-15</inkml:trace>
  <inkml:trace contextRef="#ctx0" brushRef="#br2" timeOffset="49517.9016">9291 4591 64 0,'-3'-13'39'15,"-16"0"0"-15,1 17 0 16,-19-8-12-16,11 16-21 15,-11 4-1-15,6 8-2 16,4 2 0-16,9 2-1 16,8-3-1-16,14-2 1 15,11-8-2-15,10-1 0 16,7-8 0-16,6-2 0 15,-1 0 0-15,0-1 0 16,-6 1 0-16,-5 8 1 16,-11 4 0-16,-12 7-1 15,-10 5 1-15,-12 5 0 0,0 0 0 16,-5 0-2-16,2-2 0 15,-3-7-2-15,13 3-7 16,-3-29-15-16,15 2-11 16,11-12-4-16,2-5-2 15,-1-16 1-15</inkml:trace>
  <inkml:trace contextRef="#ctx0" brushRef="#br2" timeOffset="50247.0473">10513 4535 93 0,'0'-12'37'0,"-14"-10"1"16,14 22-7-16,-38-15-26 15,9 14-1-15,-8 9 0 16,1 11 0-16,-8 12 0 16,4 18-1-16,-2 5-1 15,11 7 0-15,6-1 0 16,13 0 0-16,13-9-1 15,16-12 0-15,16-19 0 16,12-24 0-16,15-24-1 16,14-16 1-16,8-21 0 15,5-15 0-15,-4-11 0 0,-3-7 0 16,-9-7 0-16,-6 3 1 15,-17 9-1-15,-15 10 0 16,-15 18 0-16,-17 17 0 16,-9 25-1-16,-13 27 1 15,-14 29-2-15,-5 27 1 16,-2 19 0-16,0 16-1 15,9 10-1-15,11 0 0 16,17-1-2-16,15-18-3 16,30-5-5-16,1-35-14 15,34 2-4-15,-8-33-4 16,15-6-6-16,-8-24-1 15,5-6 2-15</inkml:trace>
  <inkml:trace contextRef="#ctx0" brushRef="#br2" timeOffset="51107.2193">11397 4532 103 0,'-23'-15'40'16,"8"14"1"-16,-10-10-2 16,3 16-35-16,-5 8-1 15,1 9 0-15,-3 10 0 16,-2 11-1-16,2 7 0 15,7 4-1-15,6 1 0 16,8-1 0-16,11-9-1 16,15-9 1-16,12-16-1 15,14-12 0-15,10-16 0 16,3-11 0-16,2-12 0 15,-4-13 0-15,-6-7 0 0,-9-4-1 16,-14-5 1-16,-8 2 0 16,-18 5 0-16,-8 7-1 15,-11 12 0-15,-5 10 1 16,-5 12 0-16,2 8-1 15,5 13 1-15,6 4-1 16,11 5 1-16,11 1-1 16,15-3 1-16,9-3-1 15,11-4 1-15,5-4 0 16,6-5 0-16,0-2 0 15,-2-6 1-15,-8 0 0 16,-5-2 0-16,-9-3 0 0,-8 3-1 16,-6 1 1-16,-14 9 0 15,0 0 0-15,0 0-1 16,-14 11 0-16,-3 13 0 15,-4 7 0-15,0 6 0 16,1 5 0-16,4 3 0 16,6-2-1-16,9-5 1 15,8-10 1-15,14-8-1 16,8-14 0-16,9-15 1 15,7-11-1-15,5-11 1 16,2-8-1-16,0-4 1 16,-4-5-1-16,-4 3 0 15,-10 4 0-15,-6 9 0 16,-10 10 0-16,-13 12-1 15,-5 10 1-15,-12 17-1 0,-3 8 1 16,-4 12-1-16,2 7 1 16,2 4-1-16,2 3 1 15,11-5 0-15,10-7 0 16,8-10-1-16,7-8 2 15,7-14-1-15,6-12 0 16,-1-14 1-16,4-10-1 16,-4-10 1-16,-3-6-1 15,-3-8 1-15,-2-1-1 16,-7-2-1-16,-4 4-1 15,-1 12 0-15,-7 0-4 16,4 19-5-16,-15-6-9 16,3 27-7-16,0 0-2 15,12 12-2-15,-12-12-4 0,12 18-4 16,1-10 3-16</inkml:trace>
  <inkml:trace contextRef="#ctx0" brushRef="#br2" timeOffset="51491.2962">12872 4352 81 0,'0'0'42'0,"-30"17"-1"16,14 10 1-16,-18-8-17 16,3 18-20-16,3 3-2 15,4 3 1-15,2 1-2 16,4 0-1-16,7-6 1 15,6-7-1-15,8-10-1 0,4-11 1 16,8-11-1-16,7-9 1 16,2-13-1-16,3-6 1 15,4-11-1-15,1-8 0 16,2 0 1-16,1-4 1 15,-1 5-2-15,-2 5 0 16,-5 9 0-16,-4 11 0 16,-4 14 0-16,-4 12 0 15,-10 16 0-15,-3 9 0 16,-6 10 0-16,0 6-2 15,3 2-1-15,-2-3-3 16,10 3-5-16,-4-18-5 16,15 9-9-16,-18-38-6 15,31 23-1-15,-20-34-5 0,13 0-6 16,-1-13 3-16</inkml:trace>
  <inkml:trace contextRef="#ctx0" brushRef="#br2" timeOffset="53248.6475">14297 4322 89 0,'-25'-6'37'0,"15"4"0"15,-14-13-7-15,11 8-21 16,-13 1-5-16,3 9 0 15,-6 5-1-15,-2 9-2 16,-4 11 1-16,1 9-1 16,-2 7 1-16,3 4-1 15,1 0 1-15,7-1-1 0,10-6 0 16,8-7 0-16,13-13 0 15,14-13 0-15,11-15 0 16,14-12 0-16,10-11 0 16,6-12-1-16,5-6 1 15,0-5 1-15,-4 3-1 16,-10 6 0-16,-11 9 0 15,-12 9 0-15,-16 17-1 16,-13 9 0-16,-13 29 0 16,-10 7-1-16,-6 9 1 15,-1 2-2-15,5 4 1 16,6-4-2-16,18-8 0 15,15-17-3-15,29-6-15 16,2-39-12-16,29-8-6 0,0-23 0 16,17-4 0-16</inkml:trace>
  <inkml:trace contextRef="#ctx0" brushRef="#br2" timeOffset="53443.6866">14936 3702 97 0,'-40'50'38'0,"7"29"1"15,-3-1-1-15,11 9-29 16,0 6-9-16,7-1-1 16,8-5-2-16,4-12-1 15,13-5-7-15,-8-21-27 0,14-8 1 16,-8-23-1-16,9-4-1 15</inkml:trace>
  <inkml:trace contextRef="#ctx0" brushRef="#br2" timeOffset="53617.7206">14638 4276 111 0,'-13'-16'42'16,"13"16"-1"-16,0 0-1 16,23-5-37-16,8 2-1 15,11-4-2-15,13 4-9 16,-1-16-20-16,26 7-10 15,-4-10-2-15,13 6 0 16,-9-7-2-16</inkml:trace>
  <inkml:trace contextRef="#ctx0" brushRef="#br2" timeOffset="54079.8138">16137 3749 72 0,'12'-23'39'16,"0"14"-2"-16,-12 9 0 16,0 0-13-16,-6 25-21 15,-2 11 1-15,-6 11-1 16,1 15 0-16,-5 11-1 15,1 8-1-15,-6 3 0 16,8 0-1-16,-2-6-1 16,3-10-1-16,7-6-4 15,-6-26-15-15,15 3-18 0,-4-21 1 16,8-2-1-16,-6-16 1 15</inkml:trace>
  <inkml:trace contextRef="#ctx0" brushRef="#br2" timeOffset="54247.8474">15832 4256 107 0,'-27'-2'40'16,"0"-1"0"-16,27 3 0 16,-19 6-36-16,19-6-1 15,38 3-3-15,4-14-2 16,17-1-6-16,0-18-19 15,23 5-11-15,-4-15-1 0,8 3 0 16,-9-12 0 0</inkml:trace>
  <inkml:trace contextRef="#ctx0" brushRef="#br2" timeOffset="54647.9273">16573 3458 106 0,'-15'4'38'16,"6"25"3"-16,-10-1-2 15,4 20-35-15,1 8 0 16,4 15-1-16,-6 10 1 16,-1 6-1-16,-4 2-1 15,2 3-1-15,-3-8 0 0,3-5-1 16,1-10 1-1,5-13-2-15,8-14 1 0,9-15-1 16,10-14 1-16,9-14 0 16,10-12 0-16,1-9 0 15,8-4 1-15,1-5-1 16,-2-4 1-16,-2 5 0 15,-8 6-1-15,-5 9 1 16,-10 10-1-16,-4 11-1 16,-7 10 1-16,-5 7-2 15,-4 11 0-15,0-1-1 16,7 6-2-16,-2-9-6 15,23 10-15-15,-15-29-8 16,23 4-5-16,-4-18 0 16,13-3-2-16</inkml:trace>
  <inkml:trace contextRef="#ctx0" brushRef="#br2" timeOffset="54997.9973">16943 4207 106 0,'-16'16'39'0,"-3"-6"1"16,14 12-1-16,5-22-35 15,9 19-3-15,12-16 1 16,13-4-1-16,5-7 0 16,6-5 0-16,3-8-1 15,-1-3 1-15,-5-2-1 16,-4-6 1-16,-12 3-1 15,-10-4 1-15,-9 3-1 0,-10 5 1 16,-13 5-1-16,-8 12 1 16,-11 12-1-16,-4 9 1 15,-5 19 0-15,2 10 0 16,2 11 0-16,8 5-1 15,8 4 1-15,13-5-2 16,15-5-2-16,10-12-2 16,23 3-16-16,-8-31-10 15,23 7-11-15,-7-20 1 16,13 1-2-16</inkml:trace>
  <inkml:trace contextRef="#ctx0" brushRef="#br2" timeOffset="55586.115">18577 3931 91 0,'-31'-15'37'0,"8"24"0"15,-16-2 1-15,3 16-32 16,-9 2-3-16,4 3-1 15,4 1 0-15,8 0 0 16,8 0-1-16,14-3 0 16,9-4 0-16,14-1-1 15,12-4 0-15,6-1 0 16,4-1 0-16,0-1 0 15,-1 2 1-15,-7 4-1 0,-10 3 0 16,-8 2 0-16,-12 7 1 16,-10 0-2-16,-7 2 2 15,-9 0-2-15,2-3 1 16,-3-8-3-16,12-2-1 15,2-18-5-15,26 4-24 16,-1-21-6-16,20-2 0 16,6-16-1-16</inkml:trace>
  <inkml:trace contextRef="#ctx0" brushRef="#br2" timeOffset="55999.1975">18962 3954 101 0,'-14'13'40'0,"-15"-3"0"0,7 20 0 15,-13 2-37-15,5 8 0 16,3 6-1-16,5 7 1 16,1 0-2-16,9 5 1 15,4-5-1-15,11-4-1 16,10-11 0-16,13-5 0 15,11-14 0-15,10-13-1 16,7-15 1-16,6-11 0 16,3-13 0-16,1-9 1 15,-4-6 0-15,-8-5 1 16,-7-5-2-16,-9 3 2 15,-8 5-1-15,-9 9 0 0,-9 8 0 16,-7 14-1-16,-3 19 1 16,-17 3-1-16,-1 21 0 15,0 13-1-15,0 9 0 16,-1 2-2-16,6 5 0 15,9-6-1-15,11-4-3 16,4-16-3-16,31 6-14 16,-10-33-8-16,26 3-6 15,-3-20-2-15,13-1 3 16</inkml:trace>
  <inkml:trace contextRef="#ctx0" brushRef="#br2" timeOffset="56314.2606">19781 4140 94 0,'-20'22'38'0,"-10"1"1"0,7 16 0 15,-14-1-34-15,16 2-3 16,2 0 2-16,6-3-2 16,6-6 0-16,6-6-1 15,7-9 0-15,8-10-1 16,5-14 1-16,6-7-1 15,-1-9 1-15,1-6 0 16,1-10-1-16,-4-6 1 16,-3-3 0-16,-5-4 0 15,-4-2 0-15,-3 5 0 16,-1 4-1-16,0 4-1 15,1 10 0-15,2 2-1 16,8 11-3-16,5 3-1 16,17 21-16-16,-9-16-9 0,23 16-8 15,-1-8 0-15,19 5-1 16</inkml:trace>
  <inkml:trace contextRef="#ctx0" brushRef="#br2" timeOffset="56601.318">20895 3503 98 0,'-36'-35'39'15,"4"14"1"-15,-15 3-2 16,1 20-33-16,-7 13 0 15,-3 22-2-15,-6 12 0 0,0 19-1 16,1 15 1-16,3 13-2 16,6 5-1-16,8 7 1 15,10-6-2-15,12-3-2 16,15-8 0-16,7-16-5 15,20 0-13-15,-7-31-13 16,19-5-6-16,-10-25-1 16,10-7 0-16</inkml:trace>
  <inkml:trace contextRef="#ctx0" brushRef="#br2" timeOffset="56780.3538">20173 4143 108 0,'-31'-24'41'15,"18"13"0"1,5-4-2-16,21 8-36 0,17 1-2 15,16 0-3-15,15 5-1 16,7-6-2-16,17 14-10 16,-8-16-16-16,12 14-8 15,-11-8-1-15,1 8 0 16</inkml:trace>
  <inkml:trace contextRef="#ctx0" brushRef="#br2" timeOffset="57141.426">21070 3960 105 0,'0'0'40'0,"-23"-24"1"15,3 29-1-15,-16 1-35 0,0 10-1 16,-7 12-1-16,-3 7 0 16,2 8-1-16,1 6 0 15,10-4-1-15,5 3 0 16,12-5 0-16,13-8-1 15,14-8 0-15,11-12-1 16,9-9 1-16,7-12 0 16,4-5 0-16,2-11 0 15,0-7 0-15,-8-2 1 16,-3-3-1-16,-7 3 1 15,-5 2-1-15,-10 8 0 16,-6 7 0-16,-5 14-1 16,-10 1-1-16,-3 12 1 15,1 11-3-15,-1 2-2 16,12 15-8-16,-11-17-12 0,30 18-6 15,-9-21-3-15,25 6-6 16,4-16 0-16,14-3 2 16</inkml:trace>
  <inkml:trace contextRef="#ctx0" brushRef="#br2" timeOffset="57374.4726">21689 3894 88 0,'-21'-26'40'16,"-4"25"0"-16,-19 5 1 15,1 32-19-15,-14 0-17 16,1 10-1-16,-2 4-2 16,12 4 1-16,11-1-3 0,16-3 0 15,19-6-2-15,19-13-2 16,19-3-4-16,4-23-14 15,24 10-10-15,-13-25-9 16,13 3 1-16,-7-17-1 16</inkml:trace>
  <inkml:trace contextRef="#ctx0" brushRef="#br2" timeOffset="57724.5426">21876 4057 104 0,'-14'14'39'15,"-9"-4"-1"-15,13 18-2 16,0-11-33-16,9 3 0 0,7-4-1 15,16-2 0-15,7-9 0 16,8-5-1-16,9-8 1 16,5-6-2-16,0-9 1 15,4-3 1-15,-8-11-1 16,-8-2 0-16,-6-5 1 15,-10 0-1-15,-12 5 1 16,-8 4 0-16,-18 11-1 16,-13 11 0-16,-18 17-1 15,-14 15 1-15,-4 16 0 16,-2 11-1-16,5 8 0 15,6 5 0-15,17 0-1 16,17-4 0-16,27-6-1 16,23-15-3-16,23-1-10 15,0-31-20-15,33 5 0 16,-5-22-5-16,15 2-1 0</inkml:trace>
  <inkml:trace contextRef="#ctx0" brushRef="#br2" timeOffset="57871.572">22657 4268 87 0,'-28'25'40'0,"6"4"-3"16,4-5-11-16,7-11-33 16,11-13-34-16,0 0 1 15,0 0-2-15</inkml:trace>
  <inkml:trace contextRef="#ctx0" brushRef="#br2" timeOffset="59056.809">23485 3526 68 0,'14'-16'37'16,"6"9"-1"-16,-14-4 1 15,-6 11-20-15,0 0-10 0,-2 24-2 16,-10-4 1-16,5 14-1 16,-7 7-1-16,0 8-2 15,0 11 0-15,1 9 0 16,1 3-1-16,-1 3 0 15,4 1-1-15,-3-1-2 16,5-1-1-16,-2-8-2 16,4 0-3-16,-8-21-13 15,13 6-17-15,-7-22 0 16,11-4-1-16,-4-25 2 15</inkml:trace>
  <inkml:trace contextRef="#ctx0" brushRef="#br2" timeOffset="59657.9292">23178 3744 111 0,'-24'1'39'0,"1"-9"1"16,23 8-2-16,-4-20-35 15,25 2-1-15,14-4-1 16,12-1-1-16,9-2 0 16,3 2 0-16,2 0 0 15,0 7 1-15,-5 1-2 16,-2 5 2-16,-11 4 0 15,-6 3-1-15,-6 2 2 16,-3 5-1-16,-6-1 0 16,0 5-1-16,-5 1 2 0,-2 5-1 15,-1 6 0-15,1 9 0 16,-6 5 0-16,-3 11 0 15,-3 8 0-15,-7 7 1 16,-5 7-2-16,-3 1 1 16,-2-2 0-16,-1-6-1 15,1-7 0-15,4-9 0 16,4-11 1-16,4-11-1 15,4-12 0-15,9-10 2 16,2-10-2-16,8-8 0 16,4-10 0-16,4-7 0 15,1-7 0-15,1-2 0 16,3 2 0-16,-5 3 0 15,-6 9 0-15,-4 6 0 16,-5 13 0-16,-14 11 0 0,14 15 0 16,-10 11 0-16,-4 6 0 15,-4 10 0-15,7 0 0 16,-7 7 0-16,5 0-5 15,2-7-1-15,8 3-6 16,-4-27-13-16,20 12-14 16,-6-21-1-16,11 3-1 15,-2-22 1-15</inkml:trace>
  <inkml:trace contextRef="#ctx0" brushRef="#br2" timeOffset="59890.9758">24506 3884 106 0,'0'0'39'15,"0"0"0"-15,0 0 0 16,-18 25-35-16,9 2-1 16,-5 5-1-16,0 7 1 15,-2 5-2-15,1 4 0 16,1 1-1-16,1-4-1 15,8-5-2-15,-5-10-4 16,21 1-19-16,-11-31-14 16,22 10 2-16,-6-29-2 15,14-2 1-15</inkml:trace>
  <inkml:trace contextRef="#ctx0" brushRef="#br2" timeOffset="60042.006">24589 3760 83 0,'-11'-31'39'0,"-8"1"-1"16,9 16-1-16,-3 1-16 15,13 13-36-15,0 0-22 16,24-3 0-16,10 13-2 16,2-6-1-16</inkml:trace>
  <inkml:trace contextRef="#ctx0" brushRef="#br2" timeOffset="60341.0658">25054 3765 99 0,'-29'1'40'16,"1"12"1"-16,-16-6-1 0,7 16-31 15,-8-1-5-15,6 3-1 16,7 6 1-16,10 3-2 16,13-3-1-16,16-2 0 15,17-3-1-15,11-5 0 16,13-3-1-16,1-4 0 15,1-2 1-15,-7-1 0 16,-10 3-1-16,-13 3 2 16,-17 5-1-16,-13 6-1 15,-15 2 1-15,-8 2-1 16,-6 3-1-16,-4-6-2 15,10 9-10-15,-9-22-17 16,21 7-10-16,0-16 1 16,21-7-2-16</inkml:trace>
  <inkml:trace contextRef="#ctx0" brushRef="#br2" timeOffset="61445.2866">2208 6495 16 0,'8'-17'25'0,"2"2"3"15,-1 2 5-15,-9-11-15 16,0 24 5-16,-14-24-10 16,4 25 2-16,-25-7 0 15,5 14 0-15,-25-5-5 16,-2 14-1-16,-15 2-3 15,3 10-1-15,-4 4-1 16,8 12-1-16,3 5-1 0,15 10 0 16,13 4-2-16,20 1 0 15,19-1-1-15,20-7 0 16,21-6-2-16,15-17-2 15,20-8-3-15,4-29-10 16,24 1-20-16,-6-23 0 16,10-4 1-16,-10-15-1 15</inkml:trace>
  <inkml:trace contextRef="#ctx0" brushRef="#br2" timeOffset="61896.3768">2862 6501 94 0,'0'0'37'0,"-10"-26"0"16,10 26 2-16,-36-24-33 16,15 18 0-16,-10 1-2 15,-5 13 1-15,-11 9-1 16,-1 14-1-16,-8 9 0 15,3 11 1-15,3 6-2 16,7 3 1-16,10-3-2 16,13-3 1-16,16-11-1 15,17-12 1-15,20-15-2 16,9-14 0-16,15-12 0 15,5-12 0-15,-1-10 0 16,0-7 0-16,-4-8 0 16,-5-2-2-16,-9 2 2 0,-10 2-1 15,-10 8 1-15,-7 4-1 16,-10 12 1-16,-6 21-1 15,0 0 2-15,-15 21 1 16,-4 14-2-16,3 10 2 16,1 8-2-16,1 1-1 15,14 2-4-15,5-11-1 16,25 0-17-16,2-35-9 15,31-2-8-15,2-25 0 16,18-9-1-16,-2-18 1 16</inkml:trace>
  <inkml:trace contextRef="#ctx0" brushRef="#br2" timeOffset="62263.4502">3593 6343 112 0,'-21'-4'40'16,"2"20"1"-16,-14 4-1 15,11 22-36-15,-8 2-1 16,2 8 1-16,3 3-1 15,5 6 1-15,6-5-3 16,13-3 2-16,9-13-3 16,15-9 0-16,11-18 0 15,12-12 0-15,4-15 0 16,7-12 0-16,-2-11 0 15,1-8 0-15,-6-1 0 16,-5-3 0-16,-12 6 0 16,-5 6 0-16,-9 9 0 15,-6 11 0-15,-13 17 0 16,0 0 0-16,-9 30-2 0,-4 1 4 15,-1 9-4-15,2 2 0 16,9 4-2-16,0-10-5 16,26 5-15-16,1-29-5 15,28 0-11-15,0-22 2 16,14 0-3-16,-2-19 2 15</inkml:trace>
  <inkml:trace contextRef="#ctx0" brushRef="#br2" timeOffset="62563.5102">4436 6387 85 0,'-12'-30'40'0,"1"18"0"15,-20 4 1-15,1 21-13 16,-13 4-24-16,0 8-1 0,-1 8-1 16,5 5 0-16,4 3-1 15,12-3 2-15,10-5-2 16,16-7 1-16,16-8-2 15,13-9 1-15,11-3-2 16,5-5 2-16,0-2-2 16,0 1 0-16,-7 2 0 15,-9 5 1-15,-12 8 0 16,-15 9 0-16,-10 9 0 15,-10 4 1-15,-11 3-1 16,-4 3-2-16,3-1-1 16,1-9-7-16,18 4-17 15,-4-29-6-15,25-4-7 16,5-19-1-16,20-8-1 0</inkml:trace>
  <inkml:trace contextRef="#ctx0" brushRef="#br2" timeOffset="62916.5808">4751 6499 113 0,'-12'20'40'16,"12"-20"1"-16,-5 20-1 16,19-14-37-16,8-1-1 15,8-5-1-15,9-4 0 16,3-5 0-16,5-5 0 15,0-6-1-15,-3-5 0 16,-7-1 0-16,-7-3 0 16,-9-1 1-16,-9 5-1 0,-10 3 1 15,-11 9 0-15,-11 10 0 16,-15 10 0-16,-10 13 0 15,-6 9 0-15,-4 10 0 16,1 5 1-16,7 5 0 16,6-1-2-16,18-5 0 15,16-8 0-15,26-7-2 16,14-15-3-16,33-2-13 15,-3-28-12-15,28 2-8 16,-5-22-4-16,15 1 0 16,-10-17 0-16</inkml:trace>
  <inkml:trace contextRef="#ctx0" brushRef="#br2" timeOffset="63215.6406">5570 6254 88 0,'-24'1'41'0,"-23"6"0"0,-6 20 0 16,-8-4-13-16,8 13-26 15,4 2 0-15,13-1-1 16,14-4 0-16,16-4 0 15,23-11-1-15,20-9 1 16,13-8-1-16,11-6 0 16,7-6 0-16,1-4 1 15,-4 1-1-15,-9 2 1 16,-12 8 0-16,-15 6 0 15,-14 10 0-15,-19 8-1 16,-14 9 1-16,-12 6 1 16,-5 2-2-16,-3 1-3 0,2 3-5 15,-4-15-12-15,25 11-10 16,-11-28-7-16,24 4-5 15,2-13-1-15,17-18 2 16</inkml:trace>
  <inkml:trace contextRef="#ctx0" brushRef="#br2" timeOffset="63750.7476">6797 5851 97 0,'-3'-18'38'16,"3"18"2"-16,-15 18 0 15,5 18-37-15,-10 20 2 16,-5 18-2-16,-3 14-1 15,-2 12-1-15,1 5 1 16,2 2-1-16,7-6-3 16,6-13 0-16,12-12-5 15,3-26-20-15,18-7-13 16,-1-25 4-16,6-6-4 15,-6-17 1-15</inkml:trace>
  <inkml:trace contextRef="#ctx0" brushRef="#br2" timeOffset="63931.7838">6453 6489 115 0,'-17'-12'40'0,"17"12"0"16,9-23-3-16,19 6-36 15,18-7-2-15,16-7-1 16,18-3-2-16,4-9-1 15,16 9-7-15,-12-17-23 16,10 7-5-16,-16-6 2 16,0 7 0-16</inkml:trace>
  <inkml:trace contextRef="#ctx0" brushRef="#br2" timeOffset="64300.8576">7402 5768 93 0,'-16'35'38'0,"-18"3"3"15,5 23-1-15,-9 2-33 16,0 14-1-16,-8 5-1 15,6 1-1-15,-5 0 1 16,7-2-1-16,3-7-3 16,12-11 1-16,11-12-1 15,12-14 1-15,12-14-2 16,13-18 1-16,14-18-1 15,14-12-1-15,3-10 1 16,2-8-1-16,-1-4 1 16,-7 4-1-16,-7 2 1 15,-10 12 0-15,-8 11 1 16,-16 15-1-16,-6 17 0 0,-8 10 0 15,-5 13 0-15,-1 5 0 16,6 4-2-16,4-3 0 16,11-2-3-16,7-17-5 15,27-1-16-15,-6-25-10 16,24-5-2-16,-5-19-3 15,10-2 2-15</inkml:trace>
  <inkml:trace contextRef="#ctx0" brushRef="#br2" timeOffset="64607.919">7865 6320 111 0,'-21'23'40'16,"-4"-4"0"-16,17 6 0 16,2-6-36-16,23-7-1 0,15-10-1 15,15-7-1-15,11-10 0 16,3-7 0-16,3-7 0 15,-4-4-1-15,-9-3 1 16,-11-1-1-16,-17 4 0 16,-16 6 0-16,-18 10 1 15,-15 13 0-15,-15 14 0 16,-9 10 0-16,-7 14 0 15,0 7 0-15,4 7 0 16,10 0 0-16,16-3-2 16,19-5-1-16,22-10-2 15,17-18-8-15,35 3-15 16,-5-23-5-16,26 1-9 0,-6-16 0 15,14 1-1-15</inkml:trace>
  <inkml:trace contextRef="#ctx0" brushRef="#br2" timeOffset="65119.0212">9430 5830 86 0,'15'-32'36'16,"2"17"0"-16,-17 15 1 15,0 0-31-15,-11 21 4 16,-3 24-4-16,-9 7 0 0,-5 16-1 16,-2 4-2-16,1 4 1 15,3 2-2-15,5-8-1 16,10-4-2-16,12-13-2 15,16-8-1-15,10-19-4 16,26-1-20-16,-1-27-11 16,17-2 1-16,-5-20-2 15,11-4 2-15</inkml:trace>
  <inkml:trace contextRef="#ctx0" brushRef="#br2" timeOffset="65320.0612">9847 6105 113 0,'-23'25'39'16,"-10"2"1"-16,6 16-1 0,5 4-36 15,0 3-1-15,7 3-1 16,3-3-1-16,11-3-2 16,6-10 0-16,10-9-3 15,7-19-5-15,18-3-21 16,-4-23-8-16,14-8 1 15,-7-20-1-15,7-4 2 16</inkml:trace>
  <inkml:trace contextRef="#ctx0" brushRef="#br2" timeOffset="65453.088">9941 5878 102 0,'-33'-32'39'0,"-5"5"-2"16,15 18-1-16,5 5-32 0,18 4-5 16,15 21-12-16,11-12-25 15,21 8 2-15,0-5-2 16,15 5 1-16</inkml:trace>
  <inkml:trace contextRef="#ctx0" brushRef="#br2" timeOffset="65973.192">10424 6068 103 0,'-20'19'39'16,"-11"0"1"-16,2 14-1 16,-9-2-32-16,1 16 0 15,-1-4-2-15,5 5-1 16,8-2-1-16,12-7-1 0,13-9-1 15,14-10 0 1,14-17 0-16,11-12-1 0,10-13 0 16,5-11 0-16,3-8-1 15,-6-4 1-15,-6-1-1 16,-9 0 0-16,-8 4 0 15,-10 11 0-15,-8 12-1 16,-10 19 1-16,-14 11 0 16,-5 20 0-16,-6 24 0 15,-5 18 1-15,-9 15 0 16,2 15 2-16,-2 5-1 15,3 5 1-15,4-8-1 16,6-6 2-16,3-12-2 16,8-15 3-16,3-16-4 15,7-16 0-15,-1-18 0 0,6-22 0 16,0 0 0-16,-7-24 0 15,9-12 0-15,2-15 0 16,1-13 0-16,5-10 0 16,8-6 0-16,3-2 0 15,6 2 0-15,4 4-3 16,6 7 0-16,4 5-4 15,8 15-3-15,-7-4-14 16,19 22-4-16,-14-14-7 16,14 11-4-16,-10-11-2 15,9 1 3-15</inkml:trace>
  <inkml:trace contextRef="#ctx0" brushRef="#br2" timeOffset="66389.2752">11204 5579 98 0,'0'0'39'16,"-4"17"2"-16,-13 12-1 15,4 17-34-15,-10 8 0 16,2 14-1-16,-4 5-1 16,2 5 1-16,-2 1-1 15,5-4-1-15,1-6 1 16,5-7-4-16,8-7 0 15,3-14 0-15,5-10 0 16,12-18 0-16,8-14 0 16,7-13 0-16,8-12 0 15,5-10 0-15,2-12 0 16,2-4 0-16,1-2 0 0,-6 5 0 15,-10 7 0-15,-5 9 0 16,-5 13 0-16,-21 20 0 16,11 7 0-16,-15 17 0 15,-8 14 0-15,-3 6 0 16,1 6 0-16,4-1 0 15,3-1 0-15,8-12 0 16,15-4-8-16,7-23-5 16,25 3-14-16,-9-31-2 15,26 6-5-15,-13-25-5 16,16-6-2-16,-7-15 3 15</inkml:trace>
  <inkml:trace contextRef="#ctx0" brushRef="#br2" timeOffset="66588.315">12070 5595 115 0,'0'0'40'15,"-14"32"2"-15,-13 4-8 16,1 17-29-16,-1 8 0 16,1 11-2-16,-2 3 0 15,3 2-1-15,1 0-2 16,5-5-2-16,7-1-6 15,-8-20-19-15,20 4-7 16,-10-22-7-16,10-7 0 16,0-26-1-16</inkml:trace>
  <inkml:trace contextRef="#ctx0" brushRef="#br2" timeOffset="66764.3502">11739 6018 126 0,'2'-10'44'15,"3"0"-2"-15,12 11 1 16,4-6-43-16,12-3 0 15,11-2 0-15,9-5 0 16,15 4-13-16,-5-18-14 16,20 11-12-16,-14-9-3 15,6 6-3-15,-14-12 2 16</inkml:trace>
  <inkml:trace contextRef="#ctx0" brushRef="#br2" timeOffset="67258.4482">13280 5401 96 0,'0'19'39'15,"-15"8"1"-15,6 22-1 16,-18 4-36-16,10 13 0 15,2 7 0-15,1 11-1 16,-1 0 1-16,0 1-1 16,4 0 0-16,-1-4-2 15,6-9-1-15,-2-14-6 16,18-1-27-16,-10-24-6 0,9-5 1 15,-9-28-1-15</inkml:trace>
  <inkml:trace contextRef="#ctx0" brushRef="#br2" timeOffset="67724.5419">12897 5947 117 0,'-30'-4'40'15,"19"11"1"-15,11-7-1 16,11-3-38-16,29-4-2 15,15-1 1-15,14-5-2 16,11-1 3-16,5-2-3 16,4 2 3-16,-5 3-4 15,-13 4 3-15,-12 3-1 0,-15 4 0 16,-15 6 2-16,-12 6-3 15,-16 4 3-15,-12 6-3 16,-8 7 3-16,-3 5-3 16,-4 4 3-16,2 7-1 15,1 0-1-15,8 2 1 16,10-2-1-16,11-5 1 15,13-8-1-15,13-9 0 16,10-9 0-16,6-12 1 16,3-12-1-16,0-9 1 15,-4-11-1-15,-7-4 0 16,-11-7 0-16,-13 0 0 15,-11-2 0-15,-11 3-1 0,-12 5-1 16,-7 5 0-16,-4 12-2 16,-3-1-5-16,8 27-13 15,-15-8-10-15,21 18-9 16,-1-2 2-16,15 8-3 15</inkml:trace>
  <inkml:trace contextRef="#ctx0" brushRef="#br2" timeOffset="68372.6718">14973 5910 67 0,'6'-15'35'16,"-6"15"1"-16,-10-12 1 16,10 12-26-16,-31-2 0 15,7 10-2-15,-12-3 0 16,0 10-2-16,-9 3 0 15,2 11-2-15,-2 4 0 0,6 8-2 16,5 3-2-16,13-1 0 16,13 1-1-16,12-5-1 15,19-7-2-15,13-15-1 16,20-8-4-16,11-30-16 15,26 2-16-15,-2-24 1 16,12-5 0-16,-6-15 0 16</inkml:trace>
  <inkml:trace contextRef="#ctx0" brushRef="#br2" timeOffset="68748.7462">15600 5211 101 0,'-23'39'40'0,"-13"12"1"16,5 22-1-16,-12 3-36 15,8 13 0-15,0 4-1 16,6 0 1-16,0-3-2 16,6-4 1-16,8-10-1 15,7-7-1-15,4-13 1 16,7-8-2-16,4-15 0 15,3-11 0-15,8-12 1 16,0-13-1-16,4-11 0 16,0-8 0-16,2-9 0 15,2-2 0-15,-3-3 0 16,3 5 0-16,-7 2 0 15,1 9 0-15,-6 13-1 16,-3 11 1-16,-1 12-2 0,-6 6-1 16,6 10-2-16,-2-5-2 15,17 14-14-15,-7-25-7 16,26 9-11-16,-4-22 0 15,16-3-1-15,1-15 3 16</inkml:trace>
  <inkml:trace contextRef="#ctx0" brushRef="#br2" timeOffset="69123.822">16156 5876 81 0,'-6'-16'41'16,"-14"0"-4"-16,1 14 3 16,-18 2-19-16,-2 13-15 15,-6 5 1-15,-1 12-5 0,-6 3 3 16,6 8-3-1,1-2 2-15,8 1-2 0,14-4-1 16,9-2 0-16,14-13 0 16,12-6-1-16,13-11 0 15,14-8 0-15,6-8 0 16,3-8 0-16,5-6 0 15,-1-7 0-15,-5 2-1 16,-6-1 1-16,-9 4 0 16,-9 4 0-16,-8 8-1 15,-15 16 1-15,0 0 0 16,0 0 0-16,-17 19-1 15,3 8 0-15,0 4-1 16,3-1-2-16,10 5-3 0,1-15-5 16,25 12-14-16,-9-29-5 15,28 4-7-15,-3-20-1 16,11 1-1-16,-5-13 3 15</inkml:trace>
  <inkml:trace contextRef="#ctx0" brushRef="#br2" timeOffset="69468.891">16545 5924 108 0,'-9'-13'39'0,"-2"20"1"15,-13 0 0-15,10 11-37 16,-9 8 0-16,-1 5 0 16,2 1-1-16,2 5 0 15,5-4-1-15,3 0 1 16,10-8-1-16,4-9 0 15,10-11-1-15,9-12 1 0,7-9 0 16,3-10-1-16,4-8 0 16,2-4 1-16,1-3-1 15,-3 1 0-15,-5 5-1 16,-6 8 1-16,-5 7 0 15,-8 11 0-15,-11 9-1 16,7 14 0-16,-7 5 0 16,0 8-2-16,8 4 1 15,-1 0-2-15,12 4-2 16,1-9-3-16,17 8-13 15,-12-24-6-15,24 4-10 16,-10-14 1-16,12-1-2 16,-8-16 3-16</inkml:trace>
  <inkml:trace contextRef="#ctx0" brushRef="#br2" timeOffset="69904.9782">17212 5894 113 0,'-22'-16'40'0,"-1"14"1"16,-20 2-1-16,4 15-35 15,-10 8-2-15,5 10-1 16,0 6 1-16,8 3-1 15,11 0-1-15,8 1 0 16,14-6-1-16,10-6 0 16,12-12 0-16,10-9-1 15,4-9 1-15,4-12-1 16,0-6 0-16,-1-9 0 15,-2-5 1-15,-3-6-1 16,-2 2 0-16,-7 2 1 0,-6 5-1 16,-1 7 1-16,-15 21-1 15,14-7 1-15,-15 27 0 16,-6 13 0-16,-6 16 0 15,-3 12 0-15,-6 9-1 16,-2 10 0-16,-5 3 1 16,-2-1 3-16,-2-4-3 15,4-6 3-15,-4-11-2 16,1-9 2-16,2-13-1 15,-2-15 0-15,3-12-2 16,1-14 0-16,4-8-4 16,-1-18-5-16,17 1-11 15,-7-28-11-15,27 10-3 0,-7-16-8 16,22 8 0-16,-1-7 0 15</inkml:trace>
  <inkml:trace contextRef="#ctx0" brushRef="#br2" timeOffset="70303.0578">17515 5972 107 0,'10'13'36'16,"9"-17"0"-16,19 11-8 0,-1-9-22 16,11 1-1-16,2-7-2 15,3-6-1-15,-5-3-1 16,-1-4 2-16,-9-4-3 15,-9-3 4-15,-11-1-4 16,-13 2 1-16,-13 6 0 16,-13 8 2-16,-14 9 0 15,-9 14-2-15,-10 9 3 16,-3 16-4-16,-1 11 4 15,9 5-2-15,9 3 1 16,14 1-4-16,17-6 2 16,16-9-4-16,26-4-9 15,0-32-13-15,26 4-7 16,-8-25-10-16,14-6-1 15,-2-18 0-15,6-4 0 0</inkml:trace>
  <inkml:trace contextRef="#ctx0" brushRef="#br2" timeOffset="71033.2037">19159 5816 71 0,'-35'2'39'0,"-15"-4"-2"0,-6 19-8 16,-19-12 2-16,9 21-23 15,-9-3 1-15,10 8-4 16,5-2 1-16,14 2-3 15,15-3 2-15,20-5-3 16,18-10-1-16,22-9 0 16,19-11-1-16,16-10 1 15,10-11-3-15,6-10 3 16,2-10-2-16,3-8 0 15,-8-3-1-15,-11-3 1 16,-11-1-1-16,-15 4 1 16,-8 4 1-16,-13 11-1 15,-11 16 1-15,-11 15 0 16,-10 20 0-16,-8 22 1 15,-3 20-1-15,-4 14 2 0,3 11 0 16,3 8 0-16,6 1-1 16,11-4 0-16,19-7-2 15,11-19-1-15,19-9-2 16,5-25-9-16,26 1-13 15,-13-35-4-15,21 0-10 16,-16-21 1-16,4-2-1 16,-15-10 3-16</inkml:trace>
  <inkml:trace contextRef="#ctx0" brushRef="#br2" timeOffset="71205.2381">19881 5745 117 0,'-22'15'40'0,"12"14"1"16,-14-4-4-1,2 17-35-15,-3 2 3 0,2 3-2 16,-1 0-1-16,4-1-3 15,3 0 0-15,4-9-5 16,21 5-17-16,-11-28-9 16,25-1-9-16,-4-21 1 15,17-4-2-15</inkml:trace>
  <inkml:trace contextRef="#ctx0" brushRef="#br2" timeOffset="71611.3194">19951 5603 94 0,'0'0'35'15,"0"0"2"-15,0 0 1 0,2 17-33 16,12 0-1-16,-2 0 1 16,5 8-1-16,-3 1 1 15,5 6 1-15,-7 0 0 16,-1 6-2-16,-6 1 0 15,-1 3-1-15,-4-1 0 16,-1-2-1-16,-2-4-2 16,0-4 0-16,-2-5 0 15,2-5 0-15,1-8 0 16,2-13 0-16,0 0 0 15,0 0 0-15,13-28 0 16,0-2 0-16,3-5 0 16,6-7 0-16,2-6 0 15,3-4-3-15,-1 5 1 0,2 5 0 16,-5 9-1-16,-3 5-1 15,-2 11 0-15,-5 4-5 16,8 24-6-16,-21-11-9 16,37 18-7-16,-22-9-5 15,21 10-4-15,-6-9 3 16,10 4 0-16</inkml:trace>
  <inkml:trace contextRef="#ctx0" brushRef="#br2" timeOffset="71978.3927">20625 5844 111 0,'-20'8'42'0,"10"8"-1"16,1-10 1-16,9-6-39 16,18 14 2-16,10-13-3 0,9-5 0 15,7-5 0-15,13-3-3 16,1-7 2-16,0-5-3 15,-6-2 1-15,-6-4-1 16,-11 0 1-16,-11-3 1 16,-11 2-2-16,-13 4 2 15,-12 3-1-15,-10 14 1 16,-8 7 0-16,-9 11 0 15,-9 15 1-15,-5 12-1 16,2 8 3-16,4 6 0 16,6 2-1-16,12-1 0 15,16-2 1-15,15-9-3 16,20-13 0-16,16-6 0 0,12-17-7 15,17 3-7-15,-6-26-11 16,20 8-9-16,-17-20-3 16,12 8-4-16,-14-10 1 15</inkml:trace>
  <inkml:trace contextRef="#ctx0" brushRef="#br2" timeOffset="72204.438">21417 5740 90 0,'-3'-13'39'0,"3"13"-1"16,-28 1 3-16,7 17-18 15,-18-2-18-15,4 4 1 16,-4 5-1-16,3 3-1 15,0 7 0-15,10-1-4 16,10 3 0-16,13-6 0 16,13-2 0-16,12-11 0 0,16-7 0 15,9-13 0-15,13-7-6 16,1-17-1-16,14 3-8 15,-13-30-10-15,20 8-9 16,-16-20-5-16,14 2-1 16,-14-13-1-16</inkml:trace>
  <inkml:trace contextRef="#ctx0" brushRef="#br2" timeOffset="72376.4724">22064 5307 107 0,'-29'47'40'0,"-21"3"2"15,8 19-2-15,-13 1-33 16,10 1-3-16,3 2-2 15,4 2-1-15,8 1-3 0,1-16-9 16,23 12-16-16,-10-26-12 16,14-5 0-16,-3-21-1 15,10-7-2-15</inkml:trace>
  <inkml:trace contextRef="#ctx0" brushRef="#br2" timeOffset="72567.5106">21604 5717 102 0,'-12'-18'42'0,"12"18"0"16,0 0 0-16,33 17-20 15,0-12-19-15,14-1-1 16,14-4-4-16,5-11-2 15,16 7-13-15,-12-27-14 0,11 17-6 16,-17-19-6-16,-1 5-1 16,-17-11 0-16</inkml:trace>
  <inkml:trace contextRef="#ctx0" brushRef="#br2" timeOffset="73068.6108">22355 5693 121 0,'-7'14'39'15,"1"8"1"-15,-14-6-6 16,3 16-33-16,-5 7 1 15,0 5-1-15,1 1-1 16,5-2-1-16,9-5-1 16,6-15-8-16,25-3-27 15,-1-20-3-15,23-11 1 16,2-15-1-16</inkml:trace>
  <inkml:trace contextRef="#ctx0" brushRef="#br2" timeOffset="73218.6407">22550 5344 114 0,'-32'-11'39'16,"3"2"0"-16,15 10-5 16,14-1-43-16,0 0-27 15,22 19-4-15,7-15 1 16,16 14-2-16</inkml:trace>
  <inkml:trace contextRef="#ctx0" brushRef="#br2" timeOffset="73893.7758">22934 5601 104 0,'-18'24'38'0,"2"9"4"16,-13-6-2-16,3 8-34 16,0-2 0-16,3 5-1 0,3-3 1 15,6 3-2-15,9-9 0 16,10-1-4-16,13-8 0 15,12-7 0-15,8-10 0 16,8-7 0-16,2-10 0 16,2-6 0-16,-2-6 0 15,-8-7 0-15,-8-4-3 16,-12-3 1-16,-7 0 0 15,-12 3 0-15,-6 2 1 16,-5 6-1-16,-4 6 2 16,-5 8-2-16,4 10 2 15,-1 8 1-15,4 3 0 16,8 4 0-16,1 2-1 15,8 2 2-15,7-3-1 0,6 3 0 16,2-5 0-16,4 4 0 16,1-5 1-16,1 2-1 15,-3 2 1-15,-3-1-2 16,-6 1 0-16,-6 1 0 15,-7 6 0-15,-9 3 0 16,-6 6 0-16,-8 3 0 16,-1 0 0-16,-1 0 0 15,2-3 0-15,3-5 0 16,10-12 0-16,9-11 0 15,20-11 0-15,11-12 0 16,7-10 0-16,10-5 0 16,4-9 0-16,3-2 0 15,0-1 0-15,-4 7 0 16,-11 9 0-16,-7 6 0 0,-9 13 0 15,-8 15 0-15,-8 20 0 16,-9 11 0-16,-6 11 0 16,0 6 0-16,3 7 0 15,1 2 0-15,12-2 0 16,1-18 0-16,19 6-20 15,-11-33-7-15,23 10-5 16,-19-31-3-16,17 5-2 16,-13-20-7-16,-2-6 3 15</inkml:trace>
  <inkml:trace contextRef="#ctx0" brushRef="#br2" timeOffset="87980.5924">24097 6021 94 0,'0'0'39'0,"-15"-17"2"16,15 17-2-16,-9-15-27 16,9 15-10-16,0 0-1 15,0 0-1-15,-4 18-5 16,4-18-29-16,-6 23-4 15,6-23-1-15,-11 19-2 16</inkml:trace>
  <inkml:trace contextRef="#ctx0" brushRef="#br3" timeOffset="99098.8158">17031 7019 41 0,'0'0'25'0,"7"16"2"16,-2 0-2-16,-5 8-21 15,1-3-3-15,2 7 0 16,-3 6 1-16,2 1-1 15,-2 1 1-15,5 6 1 16,-8-2 1-16,10 7-1 16,-8-1 2-16,7 10-1 0,-6-3 0 15,7 11 1-15,-5 1-2 16,3 3 0-16,-3 5-1 15,-1 4-1-15,2-1 1 16,-1 0 1-16,-2-1-1 16,2 1 0-16,-2 1 1 15,0 3-1-15,3-2 0 16,-1 4 1-16,-3 5-1 15,0 3 0-15,-1 0 0 16,1 3-1-16,-3 2 1 16,0 0-1-16,2 1 0 15,-3 1-1-15,5-3 0 16,-1 2 2-16,1 0-2 15,-2 4 1-15,1-2-1 16,-3 3 1-16,0 2-3 0,-2 5 4 16,-1-1-4-16,-2 2 3 15,-2-3-3-15,4 2 3 16,-3-7-2-16,4-1 0 15,1-6 0-15,4-4 0 16,1-1 0-16,2-5 0 16,2 0 0-16,-1 0-1 15,2 3 1-15,-3-2 1 16,0 1 0-16,-1 3 2 15,-7 1-1-15,0-2-1 16,0 2 1-16,-1 0-1 16,2-1 2-16,0-1-2 15,-1 0 0-15,4-4-1 16,3 3 2-16,1-4-1 0,2-3 0 15,0 1-1-15,1-4 1 16,0 2 0-16,-3 0 0 16,0 2-1-16,1-3 1 15,-5 2 1-15,2-2-1 16,0 0-1-16,-2-1 2 15,2-1-2-15,0-2 1 16,0 0 0-16,0-2 0 16,2 1 0-16,2-3 0 15,-4 2 1-15,3-2-1 16,0-3 0-16,-1-1 0 15,0-1 0-15,1-2 0 16,-3 0 0-16,0 1 0 16,2-3 0-16,-4-1 0 15,-1-4 1-15,2 0-1 0,-1-6 0 16,0 0 0-16,0-4 1 15,2-2-2-15,3-2 0 16,0 0 1-16,2 2-1 16,-1 0 0-16,2 2 0 15,1 4 1-15,-2-3-2 16,-1 1 2-16,0-3 1 15,-3-3-2-15,-1-9-1 16,5-1-5-16,-5-32-20 16,4 20-8-16,-4-20-2 15,10-11-1-15</inkml:trace>
  <inkml:trace contextRef="#ctx0" brushRef="#br3" timeOffset="102690.534">17072 15118 6 0,'0'0'26'0,"0"0"1"16,-2 14 0-16,2-14-15 15,0 0-5-15,-2 15-1 16,2-15 0-16,0 0-1 16,-12 8 0-16,12-8 0 15,-7 10 0-15,7-10-1 16,-5 13 0-16,5-13-1 15,-2 11 0-15,2-11 0 16,0 0-1-16,5 11 1 0,-5-11-1 16,0 0 0-16,14-3 1 15,-14 3-2-15,16-4 2 16,-6 0-2-16,2 3 0 15,1-1-1-15,3 2 1 16,0 0-1-16,1 2 0 16,3 0 0-16,3 2 0 15,3-2 0-15,6-1 0 16,3-1 0-16,6-2 0 15,4-1 0-15,3-3 1 16,6-1-1-16,4-3 0 16,3 1 0-16,0 3 1 15,7-1-1-15,-1 0 0 16,5 0 0-16,4 2 0 0,2-1 1 15,-1-2-1-15,7 0 0 16,-2-2 1-16,1-2-1 16,7 0 1-16,-2 0-1 15,1-2 1-15,1 3-1 16,2 3 1-16,-2 0-1 15,-3 3 0-15,0 5 0 16,-5 1 1-16,-1 6-1 16,-4 1 0-16,-2 1 0 15,0 1 0-15,-2-1 0 16,2-2 0-16,2-5 0 15,-1-1 0-15,2-3 0 16,2-3 1-16,1-3-1 16,2 0 0-16,4 0 1 15,1 1-1-15,-1 0 0 0,2 0 0 16,1 5 0-16,-4 1 0 15,-1 2 0-15,-4 0 0 16,1 3 0-16,-3-2 0 16,0 0 0-16,0 1 0 15,-4-3 0-15,1 1 0 16,-4 0 0-16,-2 0 0 15,-2 4 1-15,-4-1-1 16,2 3 0-16,-4 1 0 16,2 3 0-16,-1-2 0 15,-4-2 0-15,1 3 0 16,-6-3 0-16,0-5 0 0,-3 1 0 15,-5-5 0 1,-2 0 0-16,-5-4 0 0,-3 3 0 16,-2-4 0-16,-4-2 1 15,-3 3-1-15,-4 0-1 16,-2 2 1-16,-3 1 0 15,-2 1 1-15,2 1-1 16,-5 1-1-16,0-1 2 16,-2 1-2-16,0-1 1 15,2-2 0-15,1 0 0 16,-3-1 0-16,2-1 0 15,4-3 0-15,-1 2 0 16,0 0 0-16,1 1 0 16,0 2 0-16,0 2 0 15,-2 0 0-15,-2 2 0 16,-13-1 0-16,16 4 0 0,-16-4 0 15,0 0 0-15,12 5-1 16,-12-5 1-16,0 0 0 16,0 0 0-16,0 0 0 15,10-14-1-15,-10 14 0 16,7-9 0-16,-7 9 0 15,0 0 0-15,12-9 0 16,-12 9 0-16,0 0 0 16,0 0 1-16,0 0-1 15,0 0 1-15,0 0 1 16,0 0-1-16,0 0 0 15,0 0 0-15,0 0 0 16,0 0 0-16,0 11 0 0,0-11 0 16,0 0 0-16,3 14 0 15,-3-14 0-15,2 14 0 16,-2-14 0-16,-1 11 0 15,1-11 1-15,0 0-1 16,-3 13 0-16,3-13 0 16,0 0 0-16,0 0 1 15,0 0-1-15,0 0 0 16,0 0 0-16,-5-19 0 15,6 7 1-15,-1-5-1 16,0-3 0-16,0-5 0 16,0-4 1-16,1-2-1 15,-1-7 1-15,2-3 0 16,-1-5 1-16,-1-3-1 0,1-8 0 15,0-2 1-15,3-4-1 16,-3-5 0-16,3-1 0 16,-3-5-2-16,3-3 2 15,1-3 0-15,0-1 0 16,-2-2 0-16,0-2 0 15,-2-3-1-15,-2-2 1 16,-1 0 0-16,-2-1 0 16,-3-3-1-16,-2 0 1 15,1-3 0-15,-1-2-1 16,-2 1 1-16,2-4 0 15,1-3 0-15,0-1-1 16,3 0 1-16,2-3-1 16,2 0 0-16,1 0 1 15,1 1-1-15,0-2 0 0,0 4 1 16,3-1-1-16,0 1 1 15,-3 1-1-15,4 1 0 16,0 0 0-16,-3 2 1 16,3-1-1-16,-3 2 2 15,1 0 0-15,1 0-1 16,-2 0 1-16,2 2-1 15,-3-2 0-15,0-1 0 16,2 0 0-16,-3-2-1 16,2-4 1-16,-4 1-1 15,4 3 2-15,-1-4-2 16,-1 3 1-16,-1-1-1 15,-2 4 0-15,3-3-1 16,1 7 0-16,-1-3 0 0,0 4 1 16,2 3-1-16,1-2 0 15,-1 3 0-15,2 2 0 16,-1 1 1-16,0 1-2 15,0-1 2-15,1 0-1 16,0 0 1-16,-3 3 1 16,4-2-1-16,-2 2 1 15,0 3 0-15,0 2-1 16,-2 3 1-16,-1 1 0 15,-1 3 1-15,0 0-2 16,-2 6 1-16,-2 0 0 16,2-2-1-16,-1 1 1 15,3 6 0-15,0 0 0 16,3 4 0-16,-1 5 1 0,2 5-1 15,-1 5-1-15,-1 10 2 16,1 1-2-16,-2 5 0 16,-2 4 0-16,2 0 0 15,-2 2 0-15,2 1 1 16,-3 0-1-16,3 3 0 15,-1 4 0-15,1 4 0 16,0 11-1-16,-1-13 1 16,1 13 0-16,0 0 0 15,0 0-1-15,5 12 1 16,-5-12 0-16,3 11-1 15,-3-11 1-15,0 0 0 16,8 13-1-16,-8-13 1 0,0 0 0 16,0 0 0-16,0 0 0 15,0 0 0-15,0 0 0 16,0 0 1-16,0 0-1 15,0 0 0-15,0 0 0 16,0 0 0-16,0 0 0 16,0 0 0-16,-11-12 0 15,11 12 1-15,0 0-1 16,-18-4 0-16,18 4 0 15,-17-4 0-15,4 4 0 16,0 0 0-16,-3 0 0 16,-2 0 0-16,-3 1 0 15,-5 2 0-15,-1 0 0 16,-6 3 0-16,-4-1 0 0,-3 2 0 15,-6 1 0-15,-2-1 0 16,-4 1 0-16,-5-3 0 16,-2 1 0-16,-6 0 0 15,-3-1 0-15,-5-4 0 16,0 2 0-16,-4-2 0 15,-2-1 0-15,-1 0 0 16,-1 1 0-16,0-1 0 16,-3 0 0-16,-3 0 0 15,-2 4-1-15,-3-3 1 16,-2-2 0-16,-1 3 0 15,-2-2 0-15,-3 0-1 16,2 0 1-16,-4-1 0 16,2-1 0-16,0 1 0 15,1-2 0-15,-2 2 0 0,0 0 0 16,-2 1 0-16,1-2-1 15,1 2 1-15,1 0 0 16,-4 0 0-16,1 2 0 16,-2 0-1-16,0 2 1 15,-1-1 0-15,3 3 0 16,0 2 0-16,0-3 0 15,5 3 0-15,-1-1 0 16,3 2 0-16,3-2 0 16,7 0 0-16,0 0 0 15,5-2 0-15,3-1-1 16,5-2 1-16,2 0 0 15,5 0 0-15,7-1 0 16,3 0 0-16,1-1 0 0,5 1 0 16,-2 0 0-16,2 2 0 15,2-1 0-15,1-2 0 16,5 2 1-16,3-3-1 15,6 0 0-15,4-3 0 16,4 1 0-16,3-3 0 16,10 3 0-16,-3-1-1 15,4-2 1-15,-3 4 0 16,4 2 0-16,-3 0 1 15,4 0-1-15,-2 0 0 16,11 0 0-16,-15 1 0 16,15-1 0-16,-10 1 0 15,10-1 0-15,0 0 0 16,-12-3 0-16,12 3 0 0,-9-6 0 15,9 6 0-15,-15-9 0 16,15 9 1-16,-15-11-1 16,15 11 0-16,-14-7 0 15,14 7 0-15,0 0 0 16,-9-11 0-16,9 11 0 15,0 0 0-15,0 0 0 16,0 0 0-16,0 0 0 16,0 0 0-16,-4-12 0 15,4 12 0-15,0 0 0 16,0 0 0-16,0 0 0 15,0 0 0-15,0 0 0 16,0 0 0-16,0 0 0 16,-5 20 1-16,6 7-1 15,1 7 0-15,-2 9 0 0,-1 11 0 16,-3 7 0-16,-1 6-2 15,0 4-2-15,-5-17-9 16,14 7-13-16,-5-23-13 16,8-5 2-16,2-20-3 15,14-12 1-15</inkml:trace>
  <inkml:trace contextRef="#ctx0" brushRef="#br4" timeOffset="107958.5874">16980 12095 33 0,'3'-12'27'0,"-3"12"-5"15,0 0-2-15,0-14-4 16,0 14-3-16,0 0-3 16,0 0-3-16,0 0 0 15,0 0-2-15,0 0-1 16,0 0-1-16,0 0 0 15,-12 0-1-15,12 0-1 16,-13 13-1-16,13-13 1 16,-19 19-1-16,6-7 0 15,3 4 0-15,-4 1 1 16,-2 6-1-16,-3 1 0 0,-3 3 1 15,-7 5-1-15,-3 3 0 16,-10 3 1-16,-2 0 0 16,-8 3-1-16,-6 2 2 15,-5 1-2-15,-3 3 1 16,-4 0 0-16,-4 6 1 15,-5 1-1-15,-10 9-1 16,-5 5 1-16,-5 3-1 16,-4 4 1-16,-3 7 0 15,-10 3 0-15,-8 3-1 16,-6 7 0-16,-1 3 0 15,-2 5 1-15,-6-1 0 16,-7 10-1-16,-2-2-1 16,1 3 1-16,1 3 1 0,1 0-1 15,-3 0 0-15,1-1-1 16,2 2-1-16,2-3 2 15,1 6 0-15,-6 3-1 16,-4 4 0-16,2-3 1 16,2 6-1-16,-4 3 2 15,-3 7 0-15,-6 5-1 16,-3 4 0-16,-1 2 2 15,-2 8-2-15,-11 1 2 16,3 4-1-16,-6-5 1 16,-2-5 0-16,-1-4-1 15,2-10 3-15,0-7-4 16,4-14 2-16,89-62-3 15,-5 9 0-15,0-6-3 0,-9 6-5 16,10 3-30-16,-9 4-3 16,5-7 0-16,-5 0 0 15</inkml:trace>
  <inkml:trace contextRef="#ctx0" brushRef="#br4" timeOffset="108754.7464">13339 14290 46 0,'-25'2'34'0,"7"5"1"16,-1-13-11-16,11 17-12 15,-3-15-2-15,11 4 0 16,15-4-4-16,16-9 0 0,13-11-2 15,27-11-2-15,14-12 2 16,22-4-2-16,8-7 0 16,13 0 0-16,5 3-1 15,-2 10 0-15,-11 11-1 16,-20 15 2-16,-18 18-3 15,-18 13 1-15,-20 13 0 16,-18 14 1-16,-20 11-2 16,-13 13 0-16,-15 11 1 15,-6 14-1-15,-11 11 0 16,-8 8 1-16,-6 7 0 15,-5 7-3-15,0-2 2 16,1-5 0-16,7-6-2 16,8-29-7-16,21-8-28 0,7-36 0 15,22-14-2-15,12-31 1 16</inkml:trace>
  <inkml:trace contextRef="#ctx0" brushRef="#br4" timeOffset="110595.1146">10118 13124 34 0,'6'-23'33'16,"0"1"1"-16,1 10-16 15,-11-9 8-15,4 21-16 16,4-24-1-16,-4 24 0 16,0-14-2-16,0 14-2 15,0 0 0-15,0 0-2 16,2 26 0-16,3 7-1 15,-3 17 0-15,3 13-2 16,-2 15 1-16,-3 14-1 16,1 8 1-16,-3 1-2 15,0-3 2-15,1-11-2 16,2-11-1-16,3-18-2 15,14-6-6-15,-5-31-28 0,17-10 0 16,2-20-1-16,11-6 1 16</inkml:trace>
  <inkml:trace contextRef="#ctx0" brushRef="#br4" timeOffset="110814.1584">10585 13521 64 0,'-14'-6'39'15,"5"22"-1"-15,-7 4 1 16,3 15-30-16,-5 5-4 15,9 8-1-15,-2 3-1 16,7 0-1-16,2-2-1 16,6 1-1-16,6-9-1 0,-2-10-3 15,14-5-3-15,-13-26-18 16,17-3-13-16,-8-19-1 15,10-6 0-15,-9-21 1 16</inkml:trace>
  <inkml:trace contextRef="#ctx0" brushRef="#br4" timeOffset="110941.1838">10627 13415 59 0,'-22'-47'37'15,"-6"7"-1"-15,4 17 0 16,-1 9-29-16,12 10-5 16,13 4-9-16,-4 18-27 15,18-4 0-15,8-3-3 16,13 4 0-16</inkml:trace>
  <inkml:trace contextRef="#ctx0" brushRef="#br4" timeOffset="111497.295">11171 13480 72 0,'0'0'39'16,"-10"23"-1"-16,-10-18 2 16,-3 1-35-16,-9 2 0 15,3 10-1-15,-5 1-1 16,5 10 1-16,-1 5-2 15,7 11 0-15,2 6-1 16,7 1 1-16,9 1-2 16,5-4 1-16,12-7-1 15,5-14 1-15,10-15-1 16,2-14 1-16,8-16-1 0,1-13 0 15,1-13 1-15,-4-6-1 16,-4-7 0-16,-4 1 0 16,-7 2-1-16,-6 7 1 15,-4 10-1-15,-6 16-1 16,-4 20 1-16,-7 19 0 15,-5 25 1-15,-2 20-1 16,-5 19 0-16,-3 20 0 16,2 10 0-16,0 7 1 15,2-4 0-15,4-6-1 16,5-13 1-16,-1-15 1 15,6-17-1-15,3-15 2 16,-1-19-1-16,1-16 0 16,1-15 0-16,-7-19-1 0,4-15 1 15,2-16-1-15,1-15 1 16,1-14-1-16,3-11 0 15,5-4 0-15,2 2-1 16,2 2-1-16,2 10-1 16,0 2-4-16,17 27-19 15,-8-7-14-15,12 14 0 16,-3-5-1-16,15 7 1 15</inkml:trace>
  <inkml:trace contextRef="#ctx0" brushRef="#br4" timeOffset="111916.3788">11817 12893 85 0,'0'0'41'16,"-28"4"0"-16,13 22 0 15,-13 12-32-15,7 9-6 16,0 9-1-16,2 13 0 15,0 8 0-15,0 8-1 16,7 1-1-16,0 2 1 16,5-5-1-16,3-6 0 15,1-14 0-15,6-6 0 16,5-17 0-16,2-13 0 15,7-17 0-15,3-16 0 16,3-15 0-16,2-13 1 16,-1-10-1-16,-1-6 1 15,-1-5-1-15,-3 2 1 0,0 6-1 16,-6 7 0-16,-2 15 0 15,-1 12 0-15,-10 13 0 16,18 24 0-16,-11 6-1 16,3 8 1-16,0 6-2 15,2-2-1-15,7 0-2 16,2-19-5-16,20 1-15 15,-6-31-16-15,18-9 0 16,-4-27-1-16,13-5 2 16</inkml:trace>
  <inkml:trace contextRef="#ctx0" brushRef="#br4" timeOffset="112097.415">12473 12853 81 0,'-18'56'39'15,"-10"15"-1"-15,4 21 0 16,-6 6-34-16,8-2-4 15,4-2 0-15,8-11-3 16,17-2-32-16,-8-22-3 16,11-12 0-16,-2-19-2 15</inkml:trace>
  <inkml:trace contextRef="#ctx0" brushRef="#br4" timeOffset="112256.446">12212 13382 94 0,'-7'-12'42'0,"21"9"-1"0,8-11-1 15,22-7-38-15,9 8-6 16,5-9-6-16,19 8-30 16,-9-7 1-16,1 12-2 15,-13-5 0-15</inkml:trace>
  <inkml:trace contextRef="#ctx0" brushRef="#br4" timeOffset="112961.5878">10192 14463 66 0,'-5'-26'39'16,"-3"-1"-2"-16,11 16-2 15,-3-5-30-15,0 16 0 16,14-1-1-16,-5 18 0 0,-2 8-1 16,1 14 0-16,-2 12-1 15,0 11 0-15,-4 9-1 16,-1 9 0-16,-4 2 0 15,2-3-1-15,0-4 1 16,1-4-1-16,2-16 0 16,1-10 0-16,3-14 0 15,5-15 1-15,1-15-1 16,0-11 0-16,-1-13 0 15,3-9 0-15,-1-6 1 16,-2-9-1-16,4 0 0 16,-1-1 0-16,1 4 0 15,4 5 0-15,3 8 0 16,3 10 0-16,4 9 0 0,0 11 0 15,-1 10-1-15,0 11 2 16,-3 8-1-16,-8 10 0 16,-9 5 0-16,-8 8 1 15,-10 2-1-15,-11 3 0 16,-8-1-1-16,-6-7 1 15,-4-5-3-15,-2-14 0 16,8-8-6-16,-9-29-15 16,22-2-17-16,-2-21 1 15,16-5-1-15,2-13 1 16</inkml:trace>
  <inkml:trace contextRef="#ctx0" brushRef="#br4" timeOffset="113333.6622">10614 14987 85 0,'33'17'39'0,"-4"-14"0"16,8 7-12-16,0-14-24 16,9-2-1-16,0-9 0 15,3-1-1-15,-3-5 0 16,0-2 0-16,-6-1 0 15,-6 1 0-15,-9-3 0 16,-9 6 0-16,-9 0 1 16,-9 4-1-16,-11 4 0 15,-5 4 0-15,-9 5 1 16,-5 6-2-16,-4 4 1 0,0 8 0 15,-2 5 0-15,3 8 0 16,6 2 0-16,5 4 0 16,11 3-1-16,13-5 0 15,9 4 0-15,18-8-2 16,12-2-3-16,10-8-2 15,24 5-13-15,-7-25-17 16,24 5-4-16,-8-15-1 16,12-3 2-16</inkml:trace>
  <inkml:trace contextRef="#ctx0" brushRef="#br4" timeOffset="114178.8312">11609 14810 76 0,'-39'-13'42'15,"6"10"-3"-15,-13-5 0 16,6 13-35-16,-3 5 0 15,3 8 0-15,0 6-1 16,5 9 0-16,5 1 0 16,6 8-1-16,11-4-1 15,9-1 0-15,11-6 0 16,9-7-1-16,13-9 0 15,7-9 0-15,7-14 0 16,6-13 0-16,1-7 0 16,-2-6 0-16,-5-7 0 15,-5 1 0-15,-5 1 0 16,-9 4 0-16,-10 7 0 15,-3 8 0-15,-9 8 1 0,-2 12-1 16,-12 9 0-16,-1 12 0 16,1 5-1-16,0 5 0 15,3 3-1-15,4-1 0 16,12-6-3-16,2-7-1 15,19-4-6-15,-6-25-9 16,28 6-10-16,-13-20-8 16,12 1-2-16,-9-14 4 15,9 7 29-15,-17-7 6 16,-7 0 8-16,1 13 11 15,-24-10 10-15,7 18 11 16,-16-3 1-16,7 18 0 16,-21 2-29-16,11 14-4 0,-9 6-2 15,4 8-1 1,-2 5-1-16,4 7 0 0,1-4-1 15,4 1 0-15,5-9 0 16,3-3 0-16,3-13 0 16,-3-14 0-16,23-3-1 15,-5-16 1-15,1-9-1 16,6-8 0-16,-3-8 1 15,1-1 0-15,-2 0-1 16,-5 6 1-16,-2 6 0 16,-4 7 0-16,-3 10-1 15,-7 16 1-15,0 0-2 16,-2 16 1-16,0 4 0 15,2 1-1-15,1 0 0 16,6-3 0-16,0-5 1 0,10-10 0 16,3-6 1-16,8-10-1 15,-1-5 1-15,6-4 1 16,-2-4-2-16,-2 7 1 15,0 1 0-15,-5 11 0 16,-3 15-1-16,-6 12 0 16,-4 9-1-16,-5 6 1 15,0 6-2-15,-3-3-2 16,7 9-9-16,-12-25-9 15,23 6-9-15,-21-28-10 16,34-1-3-16,-7-21 2 16</inkml:trace>
  <inkml:trace contextRef="#ctx0" brushRef="#br3" timeOffset="118677.7308">18725 15689 55 0,'0'0'36'0,"-27"-20"0"15,16 14-1-15,-16-5-30 16,9 6-1-16,-4 0-1 16,0 11 1-16,-1 5-1 15,1 8 0-15,-5 7 0 16,4 7 0-16,1 5-2 15,3 2 1-15,7 3-1 16,9-4 0-16,7-3-1 16,7-9 1-16,11-8-1 15,8-11 0-15,9-14 1 0,7-9-1 16,5-15 1-16,0-8-1 15,1-5 1-15,-4-5-1 16,-3 2 1-16,-8 5-1 16,-8 10 0-16,-7 6 0 15,-12 20 0-15,-6 16 0 16,-7 17 0-16,-4 14-1 15,-5 16 1-15,-2 15-1 16,-1 11 1-16,-1 7-1 16,-3 4 1-16,2 1-1 15,-3-1 2-15,-2-3-1 16,-4-10 1-16,-3-9-1 15,-3-12 1-15,-4-9 0 16,1-13-2-16,-2-17-1 0,5-12-1 16,-1-21-4-16,17 0-16 15,-2-38-14-15,21-2-2 16,-1-24 1-16,23-3 0 15</inkml:trace>
  <inkml:trace contextRef="#ctx0" brushRef="#br3" timeOffset="118930.7814">19258 15285 71 0,'4'-18'39'16,"-4"18"0"-16,0 0 0 15,10 18-34-15,-12 11-2 0,-2 19 0 16,-3 13 0-16,-2 15-3 16,-6 10 0-16,1 5-1 15,0 2-2-15,3-6-2 16,9 6-18-16,-1-29-16 15,15 0 1-15,0-32-2 16,20-3 1-16</inkml:trace>
  <inkml:trace contextRef="#ctx0" brushRef="#br3" timeOffset="119292.8538">19651 15774 69 0,'-23'-5'40'0,"-14"-2"-1"16,3 21 1-16,-12 0-35 15,7 8 0-15,6 4-2 16,4 7-1-16,6-3-1 16,9-3 0-16,9-2 0 15,14-8 0-15,10-9-1 16,12-8 0-16,9-10 1 15,4-8-1-15,3-6 1 16,0-1 0-16,-3-6-1 16,-7 2 0-16,-8 1 1 15,-9 3-1-15,-7 6 1 16,-7 8-1-16,-6 11 0 15,0 0-1-15,-15 17 0 16,2 6 0-16,-1 13-3 0,-2 0-1 16,9 14-7-16,-9-20-21 15,19 12-5-15,1-21-3 16,17 1 2-16</inkml:trace>
  <inkml:trace contextRef="#ctx0" brushRef="#br3" timeOffset="119638.923">20081 15659 72 0,'-35'24'39'15,"-9"-8"1"-15,10 14 0 16,-9-9-34-16,19 1-2 15,6-5-1-15,8-2-1 0,13-5-1 16,12-2 0-16,8-4 0 16,8-1-1-16,5 0 0 15,0 0 0-15,0 3 0 16,-5 3 0-16,-8 5-1 15,-11 7 1-15,-10 3 0 16,-11 3 0-16,-8 6 0 16,-10-1 0-16,-2-1-1 15,0-3-1-15,5-3-1 16,4-12-3-16,19 7-17 15,1-20-17-15,11-14 1 16,10-11-1-16,23 2 0 16</inkml:trace>
  <inkml:trace contextRef="#ctx0" brushRef="#br3" timeOffset="119968.989">20392 15708 72 0,'-29'1'40'0,"5"17"-1"16,-7-9 0-16,17 9-35 15,-4-2-3-15,9 3 1 16,9-3-2-16,9-2 0 16,6 1 0-16,10-4 0 15,-1 0 1-15,6-1-1 16,-4-1 0-16,-2 3 1 15,-5 2 0-15,-9 3-1 0,-4 1 1 16,-7 4 0-16,-6 3-1 16,-6 0 0-16,-7 5 0 15,-2 1 0-15,-3 1 0 16,-2 0 1-16,2-4-3 15,1-5 0-15,8 4-12 16,-3-25-24-16,19-2 0 16,1-11-3-16,17-10 1 15</inkml:trace>
  <inkml:trace contextRef="#ctx0" brushRef="#br3" timeOffset="120758.1467">21160 15339 46 0,'0'0'39'0,"-17"-2"-2"15,12 18 1-15,-9 1-18 16,5 12-17-16,1 9 0 16,3 13-1-16,0 7 0 15,-1 10-1-15,2 2 1 16,3 3-1-16,-3-4 1 15,4-5-2-15,-2-11 1 0,2-9 0 16,2-14 0-16,2-12 0 16,-4-18 0-16,16-4 0 15,-3-17-1-15,0-4 1 16,2-10-1-16,0 1 0 15,2-3 1-15,1 5-2 16,0 3 1-16,2 8 0 16,2 9 0-16,0 9 0 15,3 10-1-15,0 6 1 16,-2 6-1-16,0 5 1 15,-4 6 0-15,-3 2-1 16,-9 2 1-16,-7-2 0 16,-11 1 0-16,-6 4 0 15,-10-9 0-15,-9 0 1 0,-5-9-1 16,-7-9 0-16,5-7-1 15,2-7-1-15,9-8-2 16,6-19-6-16,28 15-19 16,-2-26-9-16,24 11-2 15,2-14 1-15</inkml:trace>
  <inkml:trace contextRef="#ctx0" brushRef="#br3" timeOffset="120983.1918">21876 15373 60 0,'-6'-18'40'0,"6"18"-1"16,-23 5 0-16,8 19-24 16,-11 10-10-16,-1 19-3 15,-4 10 0-15,-2 14-1 16,4 6-1-16,3 3-2 15,9 0-3-15,-1-19-19 16,22 9-15-16,6-27 0 16,21-2-1-16,4-30 0 15</inkml:trace>
  <inkml:trace contextRef="#ctx0" brushRef="#br3" timeOffset="121316.2584">22133 15837 73 0,'-29'5'40'15,"7"17"-1"-15,-10-7 0 16,8 16-35-16,-1 1 0 16,8 7-2-16,4 0 0 15,12 3 0-15,8-4-2 16,10-5 1-16,10-13-1 15,10-9 0-15,5-10 0 16,-1-9-1-16,1-11 1 16,-6-8-1-16,-7-8 1 15,-6-3 0-15,-12 0 0 16,-8 0-1-16,-12-1 0 15,-7 3-1-15,-4 7-1 16,-3 3-4-16,7 20-16 0,-12-7-15 16,17 18-1-16,-1-3-1 15,19 15 1-15</inkml:trace>
  <inkml:trace contextRef="#ctx0" brushRef="#br3" timeOffset="121682.3316">22826 15867 55 0,'0'0'39'0,"-18"-14"0"15,7 16 1-15,-12-8-28 16,2 16-6-16,-3 4-2 15,-4 9-1-15,-2 6-1 16,-1 3 0-16,0 4-1 16,7 4 0-16,6-5-1 15,9 0 0-15,12-10 0 16,11-5-2-16,15-10-2 15,2-15-4-15,25 8-18 16,-12-30-12-16,16 4-1 0,-12-23-2 16,9 6 2-1</inkml:trace>
  <inkml:trace contextRef="#ctx0" brushRef="#br3" timeOffset="121922.3796">23235 15110 75 0,'-9'39'42'16,"-13"5"-3"-16,10 21 2 16,-11 5-35-16,8 10-3 15,-2 8 0-15,5 3-2 16,0 1 0-16,4-3-2 15,2-6-2-15,5-10-3 16,15 1-14-16,-9-31-19 0,21-3 0 16,-4-25-3-16,19-8 1 15</inkml:trace>
  <inkml:trace contextRef="#ctx0" brushRef="#br3" timeOffset="122245.4441">23564 15599 72 0,'-41'-2'41'15,"1"22"-1"-15,-15-1 1 16,3 7-35-16,-8 5-3 16,6 4 0-16,4-5-1 15,10 1 0-15,13-6 0 0,15-5-1 16,18-5 0-16,19-6 0 15,16-4 0-15,12-5 0 16,5-1-1-16,5-1 0 16,0 1 0-16,-7 4 0 15,-7 1 0-15,-10 5 0 16,-11 6-1-16,-10 2-1 15,-5 2-2-15,-8-3-3 16,6 8-6-16,-11-24-7 16,6 22-21-16,-6-22-1 15,19 5 0-15,-5-15 1 16</inkml:trace>
  <inkml:trace contextRef="#ctx0" brushRef="#br3" timeOffset="122396.4744">24000 15978 86 0,'-17'16'44'16,"1"10"0"-16,-16-17-5 15,12-1-38-15,6-1-12 16,-6-21-7-16,20 14-22 16,0-23-3-16,10 6-2 15,-1-11 0-15</inkml:trace>
  <inkml:trace contextRef="#ctx1" brushRef="#br4">22806 18956 0</inkml:trace>
  <inkml:trace contextRef="#ctx0" brushRef="#br4" timeOffset="816256.2337">17134 11984 19 0,'-14'2'25'0,"14"-2"0"16,0 0-9-16,-10 1-7 0,10-1-3 15,0 0-2-15,-12 5 0 16,12-5 0-16,0 0 0 15,0 0 1-15,0 0 0 16,0 0 0-16,0 0 1 16,0 0-1-16,0 0-1 15,0 0-1-15,0 0-1 16,0 0 0-16,15 0-1 15,-4-3 1-15,1 0-1 16,5-2 1-16,4-2-1 16,8-2 1-16,5-5 0 15,6 2-1-15,7-6 1 16,4 0-1-16,3-6 1 15,4 1 0-15,5-2-1 16,-1 0 1-16,1-2-2 0,3 1 2 16,2-3-1-16,6 1 1 15,3 2-2-15,3-3 0 16,-3 1 1-16,4 0 0 15,3 0 0-15,-2 0-1 16,2-1 2-16,3 2-1 16,0-2 0-16,6 2 1 15,3-4-1-15,2-1 1 16,2 1-1-16,2-3 1 15,1-1-1-15,3 3 0 16,-4-1 1-16,-2 3-1 16,-2 1 1-16,-2 3 1 15,-1 1-2-15,-5 2 1 16,0 1-1-16,0 3 1 0,-6-4-2 15,3 1 2-15,-1 0-2 16,-3-1 0-16,1-2 0 16,-7 1 0-16,1 1 0 15,-7-1 0-15,-3 1 0 16,-6 2 0-16,3 1-1 15,-3-2 1-15,3 1-1 16,-1 0 1-16,4 2 0 16,-1-3-1-16,1 2 1 15,2-1-1-15,-1 4 1 16,-2-1-1-16,-2-1 1 15,-5 3 0-15,-3 0 0 16,-6 0 0-16,-3 2 0 0,-4-1 0 16,-5 2 0-16,-2 2 0 15,-1 0 0-15,-5 1 0 16,1 0 0-16,-2 0 0 15,-1 0 0-15,2 3 0 16,0 0 0-16,1-1 1 16,-4 2-1-16,3 2 0 15,-2-1 0-15,-2 2 1 16,1 0-1-16,-5 1 0 15,1 1 1-15,0-2-1 16,-1 1 0-16,-2 1 0 16,-1-1 1-16,2-1 0 15,-6 1 0-15,1-1-2 16,-2-3 2-16,3 2-2 0,-3 0 2 15,4-2-3-15,1 0 2 16,4 2-2-16,3-1 2 16,1 3-1-16,-2 1 1 15,1 1-1-15,-4 2 0 16,-5 0 1-16,-7 4-3 15,-11-6 1-15,-3 17-8 16,-22-14-26-16,7 2 0 16,-11-6-1-16,8 1 2 15</inkml:trace>
  <inkml:trace contextRef="#ctx0" brushRef="#br4" timeOffset="829860.5939">25247 8411 6 0,'11'-3'24'16,"-11"3"2"-16,0 0 0 16,10-7-8-16,-10 7-3 15,0 0-4-15,6-11-1 16,-6 11-2-16,0 0-1 15,0 0-2-15,0 0-2 16,0 0 0-16,3 13-1 0,-3-13 0 16,-6 14-1-16,6-14 2 15,-15 18-1-15,6-5 0 16,-6-2 1-16,2 6-1 15,-8-4 0-15,4 4-1 16,-4-6 0-16,5 2 0 16,1-4 0-16,5-1-1 15,10-8 0-15,-18 7 0 16,18-7 1-16,0 0 1 15,19-14 0-15,-5 4-1 16,0-5 1-16,6-1-1 16,0-2 0-16,2 0 0 15,0 1 0-15,-6 3-1 16,-4 2 0-16,-12 12 1 0,10-8-1 15,-10 8 1-15,-12 13 0 16,-3 0 1-16,-10 3-1 16,0 1 0-16,-5 4 0 15,1-3 1-15,2-2-2 16,4-4-1-16,10-1-5 15,-4-11-30-15,29-1 0 16,-1-10-1-16,12-1-1 16</inkml:trace>
  <inkml:trace contextRef="#ctx0" brushRef="#br4" timeOffset="833233.9313">22651 10434 45 0,'0'0'30'15,"-11"5"-1"-15,11-5 0 16,0 0-11-16,-18 6-13 0,18-6-1 15,0 0-2-15,0 0 0 16,0 0 0-16,0 0 2 16,0 0-1-16,0 0 1 15,0 0 0-15,12-2 0 16,-12 2 0-16,13-13-1 15,-13 13 0-15,24-21-1 16,-8 8 0-16,0-1-3 16,4-1 2-16,1-1-2 15,0 2 2-15,1-2-3 16,-3 0 3-16,1 2-1 15,-1 0 0-15,-1 0 2 16,3-2-2-16,1-1 2 16,1-3-1-16,-1 4 1 15,1-5-2-15,2 0 1 0,-1-1-1 16,1 0 1-16,-4 2-1 15,3-2 0-15,-5 1 1 16,3 1-1-16,-2 2 0 16,0 1 0-16,-2 3 0 15,-2 0 0-15,-2 1 1 16,0 2-1-16,-1-1 0 15,2 1 0-15,0-1 1 16,2 1-1-16,3-3 1 16,0-3 0-16,3-1 0 15,1 0 0-15,1-2 0 16,-1-1-1-16,3 0 1 15,-3 1-1-15,0-1 0 16,-1 3 1-16,-1 0-1 0,0 0 0 16,2 1 0-16,-5 1 0 15,3-2-1-15,-1 2 0 16,1-2 1-16,-1 0-1 15,1 0 1-15,-1-1-1 16,-1 0 0-16,-1 2 1 16,-1-1 1-16,0 2-1 15,2-2 0-15,2 2 0 16,2-2 0-16,-2 2 0 15,3-2 0-15,2 0 0 16,-1 2 0-16,0 1 0 16,-1-1 0-16,-3 3 0 15,-5 0 0-15,-1 3 0 16,-2 1 1-16,-2-2-1 0,-1-1 0 15,3-2 0-15,1-1 0 16,5-1 0-16,2 0 0 16,2-3 0-16,3 1 0 15,2 0 0-15,-1-2 0 16,-2 4 0-16,0 1 0 15,-3 2 0-15,-4-1 0 16,-2 0 0-16,-2 3 1 16,0-1-1-16,-1 0 0 15,0 1 1-15,4 0-1 16,-4-1 0-16,3 2 1 15,0-2-1-15,2 2 0 16,-2 2 0-16,4 0 0 0,0-1 0 16,2-1-1-16,2 1 1 15,0-1 0-15,1-1 1 16,0 1-1-16,-1 1 0 15,-2 0 0-15,-1-2 1 16,-3 2-1-16,-2 2 1 16,-3 0-3-16,-3 1 2 15,-11 6-1-15,17-12 0 16,-17 12-1-16,16-13 2 15,-3 5-2-15,2-2 2 16,4-1 0-16,0 0-1 16,3 0 1-16,-1 2 0 15,2 1 0-15,-3-1 0 16,-5 2 0-16,1 0 0 0,-5 0 0 15,4 2 0-15,-1 0 1 16,0-2-1-16,-1 0 1 16,4-1 0-16,-1-2-1 15,0 1 1-15,1-2 0 16,-1 0-1-16,-3 1 0 15,0 1-1-15,-1-2 1 16,-1 2 0-16,1 1 0 16,-12 8 0-16,16-16 0 15,-16 16 0-15,15-13 0 16,-15 13 0-16,15-9-1 15,-15 9 0-15,14-6-1 16,-14 6-5-16,19-3-28 16,-19 3 0-16,0 0-1 15,0 0-1-15</inkml:trace>
  <inkml:trace contextRef="#ctx0" brushRef="#br4" timeOffset="834189.0268">23703 9181 41 0,'0'0'30'0,"0"0"1"15,-15 11 0-15,15-11-14 16,0 0-7-16,0 0 1 16,0 0-3-16,0 0-1 15,0 0-2-15,0 0 0 16,0 0 0-16,0 0-1 15,0 0-1-15,17-7-1 16,-5 2 0-16,3-1 0 16,8 2-1-16,5-5 0 15,10-2 1-15,10-1-1 0,10-3 0 16,9-5 0-16,3 0 1 15,6-2-2-15,-4-1 1 16,-4 3 0-16,-6 1 0 16,-11 3 0-16,-10 4 0 15,-11 1 0-15,-10 4-1 16,-3 4 1-16,-17 3-1 15,13-5 0-15,-13 5 1 16,0 0-2-16,0 0 1 16,-4 14 0-16,4-14 0 15,-4 21 0-15,-1-8 0 16,2 12 0-16,-3 2-1 15,-6 11 1-15,-4 10-1 16,-4 5 1-16,-7 5-1 0,-5 5 1 16,-4-1 0-16,0 0 1 15,2-3 0-15,2-9 1 16,6-8-1-16,6-5 0 15,9-7 0-15,4-7-1 16,5-1-4-16,1-11-2 16,13 8-23-16,-12-19-8 15,0 0-1-15,0 0 0 16,20-1 0-16</inkml:trace>
  <inkml:trace contextRef="#ctx0" brushRef="#br1" timeOffset="841020.7098">15066 12003 0 0,'-12'-2'20'0,"12"2"0"16,0 0-1-16,-11 2-15 16,11-2-3-16,0 0 1 15,0 0 3-15,-13 2 1 16,13-2 2-16,0 0-1 15,0 0-1-15,0 0 0 16,0 0-1-16,0 0-2 16,0 0-1-16,0 0-1 15,12 6 1-15,-12-6 1 16,0 0 0-16,11 8 0 15,2-4 1-15,-2-7 0 0,9 5 0 16,1-7 0-16,6 1-2 16,-1-1 0-16,4 1-1 15,1 1 0-15,0-1-1 16,-3 3 1-16,-3 0-1 15,-1 2 0-15,-2 0 0 16,-2 2 0-16,-1-1 1 16,-1-2-1-16,2 0 1 15,1-1 0-15,3 0-1 16,2-2 1-16,1 1 0 15,1-1 0-15,2 0 0 16,-2 1-1-16,1 1 1 16,-1-1-1-16,1 2 1 15,-1 0-1-15,1-2 1 0,2 0 0 16,1-3 0-16,2 1 0 15,2 0 0-15,-3 0 1 16,1 0-1-16,-2 0 0 16,1 1 0-16,-6 3-1 15,-4 2 0-15,1 0 2 16,-3 2-2-16,-3 0 0 15,1 1 0-15,2-1 0 16,-2-2 0-16,1 3 0 16,0-3 0-16,2 2-2 15,1-3 4-15,-2 1-2 16,1-1 0-16,0-1 0 15,0 0 1-15,-2-1-1 16,-1 1 1-16,2-1-1 16,-2 1 0-16,0-1 1 0,1 1-1 15,0 0 0-15,2 0 0 16,0-1 0-16,3 0 1 15,1-2-1-15,3 2 1 16,-1-2-1-16,3 0 0 16,-2 1 1-16,1 0-1 15,-2 0 0-15,-3 2 1 16,-1-2-1-16,0 2 0 15,-2 0 0-15,-1 2 1 16,-3-1-1-16,5 0 0 16,-1 0 0-16,-1 0 0 15,1-1 0-15,-1 1 0 16,-3 0 0-16,3 1 0 15,-2 0-1-15,-2-1 1 0,-2 1 0 16,0 1 1-16,-1-2-1 16,1 1 0-16,-1-1 0 15,2 0 0-15,-2 1 0 16,1-1 0-16,2-1 0 15,-3-1 0-15,3-1 0 16,-1 1 0-16,3 0 0 16,3-1 0-16,-3-2 0 15,5 2 0-15,-4-1 0 16,4 0 0-16,-2 1 0 15,-2 0 0-15,-1 1 0 16,-3-1 1-16,-2 1-1 16,1 1 0-16,-1-1 0 0,0 0 0 15,3 0 0-15,2-3 0 16,2 0 1-16,3 0-2 15,3 0 2-15,-3-1-1 16,4 2 0-16,-4-1 0 16,-1 3 0-16,-2 0 0 15,-2 0 0-15,-4 1 0 16,-3 1 0-16,2-1 0 15,-2 1 1-15,1-1-1 16,3-1 0-16,1 1 1 16,2-1-1-16,2-1 1 15,1-1 0-15,0 2 0 16,0-3 0-16,1 2 0 15,-1-3 0-15,-1 2 0 0,0 1 0 16,1-1-1-16,-3 2 0 16,4 1 0-16,-3 0 0 15,-1 1 0-15,-1 2 0 16,-3 0 0-16,-1-1 0 15,-2 0 0-15,-2-1 1 16,1-2-1-16,-1-3 0 16,2 1 0-16,-1-3 0 15,3-1 0-15,-3 0-1 16,0-2-1-16,1 8-5 15,-12 1-18-15,0 0-10 16,0 0 1-16,0 0-3 16,0 0 2-16</inkml:trace>
  <inkml:trace contextRef="#ctx0" brushRef="#br1" timeOffset="841968.8047">17536 12009 30 0,'0'0'30'15,"12"-13"3"-15,-12 13-2 0,11-4-17 16,-11 4-4-16,0 0-2 16,2-13-2-16,-2 13-1 15,0 0-1-15,0 0-1 16,0 0-1-16,0 0 0 15,0 0-1-15,5 18 1 16,-5-7-1-16,1 3 0 16,-2 4 1-16,1 2-1 15,-4 5 0-15,0 3 0 16,-1-1-1-16,0 4 1 15,1-1-1-15,0 2 0 16,2-5 0-16,2 0 1 16,1-2-1-16,1-3 0 0,2-5 0 15,1-2 0-15,-3-3 0 16,-2-12 1-16,8 15-1 15,-8-15 0-15,0 0 1 16,0 0-1-16,0 0 1 16,0 0 0-16,0 0-1 15,0 0 1-15,0 0 0 16,0 0-1-16,0 0 1 15,0 0-1-15,0 0 0 16,0 0 0-16,-15 4 1 16,1-4-1-16,-5 0 0 15,-7 0 1-15,-9 2-1 16,-9 0 1-16,-7-1 0 15,-6 1 0-15,-1 3 0 0,2-2 0 16,-1 1-1-16,7 1 1 16,6-1-1-16,12 0 0 15,7-1 0-15,8-1 0 16,17-2-2-16,0 0-1 15,0 0-3-15,10-11-15 16,13 10-15-16,-5-9-1 16,9 8-1-16,-7-9 1 15</inkml:trace>
  <inkml:trace contextRef="#ctx0" brushRef="#br1" timeOffset="843894.9972">21221 10275 12 0,'-29'6'18'0,"17"3"-1"15,-5-5-7-15,2-2-1 16,2 4 1-16,-1-7 2 16,14 1 1-16,-17 2 0 15,17-2 0-15,0 0 0 16,0 0-3-16,-3-10-2 15,3 10-1-15,0 0-2 16,19-10-1-16,-19 10-2 16,15-7 1-16,-15 7-1 15,19-3 0-15,-6 3-1 0,3 0 0 16,3 0 0-16,4 0 0 15,3-3 1-15,4-1-1 16,2-1 0-16,6 0 0 16,1-1 1-16,0 2-2 15,2-1 1-15,-1 0 0 16,-2 2-1-16,1 1 1 15,-1-1-1-15,-5 2 0 16,3 0 0-16,-1 1 0 16,2-2 0-16,1 2 0 15,3 0 0-15,-1-1 1 16,3 0 0-16,2-1-1 15,-2-1 1-15,-1 2-1 16,1 1 1-16,-5 0-1 16,-3 2 1-16,-3 0-1 0,-3 1 0 15,-2 0 1-15,0 2-1 16,-2-2 0-16,-1-1 0 15,4 1 0-15,1-1 0 16,7-1 0-16,0 2 0 16,5-1 0-16,-2-1 0 15,4 2 0-15,-3 3 0 16,-4 0 0-16,0 1 0 15,-2 1-2-15,-4-1 2 16,0-1-2-16,-2 1 2 16,1-3-1-16,0 1 2 15,2-2-3-15,1-2 3 16,3 2-1-16,0-2 1 0,3 1 0 15,-3-1-1-15,2 2 1 16,-5-2-1-16,2-1 0 16,-4 1 1-16,4-1-1 15,-2-2 0-15,-1 2 0 16,4-1 0-16,-1-2 0 15,5 1 0-15,-1 0 0 16,2-1 1-16,3 2-1 16,-1-2 0-16,1 0 0 15,-2 2 0-15,-1 0 1 16,3 1-1-16,0-1 0 15,0 0 1-15,1-2-1 16,4 1-1-16,-2 1 1 16,0-4 0-16,1 2 2 0,-2-2-3 15,-2 2 3-15,-2-2-2 16,-3 3 1-16,-3-2-1 15,2 2 2-15,0 1-2 16,4 0 0-16,-2 0 0 16,4 1 0-16,1 0 0 15,3-1 1-15,-5 1-1 16,-1 0 0-16,-3-3-1 15,-4 0 1-15,-2 2 0 16,-7-2 0-16,-3 1 0 16,-7 0 0-16,-3 1 0 15,-12 1 0-15,15-4-2 16,-15 4-1-16,0 0-8 15,0 0-26-15,-12 4 2 0,-3-9-2 16,1 5 1-16</inkml:trace>
  <inkml:trace contextRef="#ctx0" brushRef="#br1" timeOffset="845232.131">23273 10409 45 0,'0'0'29'15,"9"-10"0"-15,-9 10-1 16,11-9-17-16,-11 9-2 16,8-11-1-16,-8 11 0 15,0 0-1-15,9-15-1 16,-9 15-1-16,0 0 0 0,14-9-1 15,-14 9-1-15,0 0 0 16,0 0 0-16,9-11-1 16,-9 11 1-16,0 0-3 15,11-11 2-15,-11 11-2 16,0 0 1-16,9-4 0 15,-9 4-1-15,0 0 1 16,1 16-1-16,-2-3 2 16,-3 3-1-16,-1 3 1 15,-3 3-2-15,2 5 0 16,-1-2 1-16,-1 4-1 15,3-1 0-15,3-2 0 0,-2 1 0 16,4-4 0 0,0-3 0-16,2 0 0 0,-1-3 0 15,0-3 0-15,1-2 0 16,-2-1 0-16,0-11 0 15,1 18 0-15,-1-18 0 16,0 12 0-16,0-12 1 16,0 0-1-16,0 0 0 15,0 0 0-15,0 0 1 16,0 0-1-16,0 0 0 15,0 0 1-15,-12-8-1 16,12 8 0-16,-15-7 0 16,3 4 0-16,-4 2 0 15,-6 0 0-15,-7 2 0 16,-9 2 0-16,-8 1 0 0,-7-1 0 15,-7 3 0-15,-6 1 1 16,0-3-1-16,4 2 1 16,9-2-1-16,7-1 0 15,13-2 0-15,17-2 0 16,16 1-3-16,12-7-2 15,19 12-15-15,-3-16-17 16,17 9 0-16,-4-8 0 16,4 6-2-16</inkml:trace>
  <inkml:trace contextRef="#ctx0" brushRef="#br5" timeOffset="858418.4495">2306 7747 43 0,'0'0'31'15,"2"-16"2"-15,-2 16-3 16,-2-23-14-16,2 23-3 16,-5-15-1-16,5 15-4 0,0 0-1 15,0 0-3-15,0 0-1 16,-10 23-2-16,7 2 0 15,-1 9-1-15,-1 8 0 16,0 14 0-16,0 2 0 16,2 3 0-16,0 1 0 15,4-7-1-15,4-7 1 16,4-6-1-16,6-13 2 15,8-13-2-15,5-14 2 16,5-10-1-16,5-9 1 16,4-10 0-16,-1-6 0 15,-1-2 0-15,-3-3 0 16,-5 5 0-16,-5 0 0 15,-5 9 0-15,-7 2-1 0,-6 11 1 16,-9 11-1-16,0 0 0 16,0 0 0-16,5 23 0 15,-6 2-1-15,-3 1 1 16,7 5-1-16,1 0 1 15,3-2 0-15,6-2 0 16,2-7 0-16,5-10 0 16,2-10 1-16,2-8 0 15,5-11 1-15,-1-9 0 16,1-10-1-16,-3-5 1 15,0-4-1-15,-4-5-1 16,0 0 0-16,-7 0-2 16,-4 11-4-16,-6-4-7 0,6 17-23 15,-13 0 0-15,4 15 0 16,-6-1-1-16</inkml:trace>
  <inkml:trace contextRef="#ctx0" brushRef="#br5" timeOffset="858861.4938">3371 7512 92 0,'11'11'35'0,"-15"1"0"16,0 10 0-16,-14 3-31 15,8 8-1-15,-2 8 0 0,2 5-1 16,-4 6 1-16,4 3-1 16,0 0-1-16,0 3 1 15,4-6-1-15,2-5-1 16,4-9 1-16,2-8 0 15,5-7-1-15,4-10 0 16,1-13 1-16,5-9 0 16,1-6 0-16,2-4 0 15,-1-4 0-15,-2-2 0 16,2 0 0-16,-5-1 0 15,0 8 0-15,-5 4-1 16,1 2 0-16,-10 12 0 16,14 2 0-16,-10 15 0 15,-3 8-1-15,4 6-1 0,-2 9 1 16,2 0-2-16,3 4-2 15,-1-8-3-15,14 6-7 16,-11-20-23-16,16-2 1 16,-3-15 0-16,7-2 1 15</inkml:trace>
  <inkml:trace contextRef="#ctx0" brushRef="#br5" timeOffset="859237.5314">3739 8009 83 0,'-10'2'35'0,"10"-2"-2"16,4 20 3-16,0-8-31 16,10 2-2-16,3-2 0 0,10-2-1 15,0-9 1-15,6 0-1 16,0-5 0-16,-2-7 0 15,0-5-1-15,-7-1 1 16,-5-3-1-16,-8 1 1 16,-8 0-1-16,-8 3 0 15,-8 1 0-15,-5 8-1 16,-8 4 1-16,-2 7 0 15,-2 8-1-15,0 11 0 16,1 7 1-16,5 3-1 16,5 4 0-16,4-1 0 15,11-1 0-15,8-7-1 16,15-6-1-16,7-14-2 15,18-1-7-15,-4-19-24 0,20 1-2 16,-5-15 0-16,7 1-1 16</inkml:trace>
  <inkml:trace contextRef="#ctx0" brushRef="#br5" timeOffset="859585.5662">4281 7976 94 0,'-17'13'36'15,"5"11"1"-15,-5-3 0 16,9 1-32-16,-2-3-1 15,7 2-2-15,2-5-1 16,4-3 0-16,-3-13 0 16,18 12 0-16,-4-19-1 15,2-6 1-15,1-4 0 0,5-3 0 16,-2-5 0-16,0-3 1 15,2-3-1-15,-3 0 0 16,1 3 0-16,-2 5 0 16,-1 3-1-16,-5 7 1 15,-1 8 0-15,-11 5 0 16,15 17 0-16,-13 6-1 15,-2 10 0-15,-1 1-1 16,0 5-1-16,-1-3-3 16,3 5-6-16,-4-15-27 15,15-3-2-15,-12-23 0 16,28 8 0-16</inkml:trace>
  <inkml:trace contextRef="#ctx0" brushRef="#br5" timeOffset="860214.629">5352 7527 69 0,'5'-13'36'15,"-5"13"-1"-15,0 0 1 16,0 0-21-16,0 22-11 16,-1 5 0-16,-5 7-2 15,2 13 1-15,-2 6-1 16,0 6 0-16,1 3-2 15,1 2 1-15,2-2-2 16,2-7-1-16,3-6-2 16,0-13-5-16,17-8-4 15,-7-20-24-15,21-6 2 16,-2-19-2-16,13-4 3 15</inkml:trace>
  <inkml:trace contextRef="#ctx0" brushRef="#br5" timeOffset="860411.6488">5763 7777 88 0,'0'0'35'15,"0"0"1"-15,-14 31 1 16,-4-3-32-16,8 5-1 16,-3 2-2-16,8 0-1 15,-2-1-1-15,4-2-1 16,7-4-2-16,2-14-2 15,12 2-9-15,-8-20-23 16,17-3 2-16,-3-14-2 16,7-5 2-16</inkml:trace>
  <inkml:trace contextRef="#ctx0" brushRef="#br5" timeOffset="860569.6646">5850 7621 78 0,'-27'-22'36'16,"5"14"-2"-16,-4 5 1 15,13 8-29-15,0 2-3 16,13-7-4-16,4 20-6 15,-4-20-10-15,35 9-16 16,-6-6-1-16,12 1-1 16,3-3 1-16</inkml:trace>
  <inkml:trace contextRef="#ctx0" brushRef="#br5" timeOffset="861063.714">6204 7708 65 0,'0'0'34'0,"5"19"1"16,-19-10-2-16,3 13-17 15,-19-9-6-15,7 14-3 16,-9-1-2-16,4 10 0 15,-1-4-2-15,5 4 1 16,2-4-2-16,9-1 0 16,6-5-1-16,8-8 0 15,12-7-1-15,6-9 1 16,12-11-1-16,5-8-1 15,6-7 1-15,1-7 0 16,-1-3 0-16,-2-3 0 16,-5 1 0-16,-8 6 0 15,-6 6-1-15,-12 9 1 16,-9 15-1-16,0 0 1 0,-14 32-1 15,-4 4 1-15,-2 16-1 16,-1 10 0-16,1 6 1 16,3 7-1-16,1 1 0 15,4-1 1-15,3-5-1 16,2-4 2-16,1-14-1 15,-2-5 1-15,-4-11 0 16,-1-8 0-16,-5-13 0 16,-2-7 0-16,1-15 0 15,-3-8-1-15,4-12 0 16,6-6 0-16,4-8 0 15,6-2-1-15,8-5 0 16,9-1-1-16,10 4-2 16,5-12-5-16,22 11-26 0,-8-6-2 15,11 6 0-15,-4-8-2 16</inkml:trace>
  <inkml:trace contextRef="#ctx0" brushRef="#br5" timeOffset="861483.756">6810 7272 98 0,'0'0'36'0,"-13"9"2"15,-1 7-2-15,0 18-31 16,-2 5 0-16,1 14-1 15,-3 7-1-15,-1 9 0 0,1 2-1 16,2-1 1-16,0-3-2 16,6-5 0-16,5-9-1 15,4-9 0-15,6-14 0 16,6-12 0-16,7-12 0 15,2-11 0-15,6-12 1 16,4-10-1-16,-1-5 0 16,2-5 0-16,-3-4 1 15,-2 3-1-15,-3 4 1 16,-7 8-1-16,-3 10 0 15,-13 16 0-15,14-5-1 16,-13 15-1-16,2 8 0 16,3 2 0-16,6 3-2 15,3-2 0-15,9-1-3 0,0-19-4 16,22 7-21-16,-12-23-6 15,14-1 1-15,-9-20-1 16</inkml:trace>
  <inkml:trace contextRef="#ctx0" brushRef="#br5" timeOffset="861665.7739">7422 7311 86 0,'1'-12'35'16,"-14"11"2"-16,0 24 1 16,-8 7-29-16,9 19-3 15,-10 8-3-15,7 13-1 16,1 0-1-16,4 0 1 15,7 1-5-15,-2-15-7 0,13 5-26 16,-9-16-2-16,11-9 1 16,-12-19-3-16</inkml:trace>
  <inkml:trace contextRef="#ctx0" brushRef="#br5" timeOffset="861831.7908">7208 7645 105 0,'-8'-30'40'16,"12"13"1"-16,-1-6-2 15,19 6-35-15,5-1-3 16,10-5-5-16,23 7-31 16,-6-8-4-16,12 8 0 15,0-10-2-15</inkml:trace>
  <inkml:trace contextRef="#ctx0" brushRef="#br5" timeOffset="862573.865">8436 7509 92 0,'-25'1'37'0,"3"10"0"16,-9-4 0-16,10 9-33 16,-7 0-1-16,4 4-1 15,5-2-2-15,9 1 1 16,3-2-1-16,12-6 0 15,11-3 0-15,9-4 1 16,9-4-1-16,7-4 0 16,4 1 1-16,1 3-1 0,-2 2 1 15,-4 8 0 1,-12 3 0-16,-7 9 0 0,-14 5 0 15,-12 4 0-15,-12 4-1 16,-7-2 1-16,-4-1 0 16,-1-5-2-16,3-5-1 15,4-13-2-15,22-9-10 16,0 0-24-16,22-27 1 15,4-14-1-15,18-5-1 16</inkml:trace>
  <inkml:trace contextRef="#ctx0" brushRef="#br5" timeOffset="862785.8862">8951 7123 105 0,'-18'15'37'0,"8"22"1"15,-11 1-4-15,1 16-32 16,-1 5 1-16,6 12-2 15,-1 3 0-15,2 4-1 16,4-2 0-16,4-10-2 16,13-3-5-16,-2-21-24 15,18-4-7-15,-1-21 0 16,14-10 0-16</inkml:trace>
  <inkml:trace contextRef="#ctx0" brushRef="#br5" timeOffset="863589.9666">9214 7465 96 0,'-14'4'38'0,"-14"3"2"16,6 17-2-16,-12 5-29 16,8 8-5-16,4 4-2 15,5 4 1-15,6-2-1 16,10-5 0-16,7-5-1 15,11-9 0-15,8-12-1 16,9-12 0-16,3-15 0 16,5-7 0-16,-2-9 0 15,0-7-1-15,-8-3 1 16,-3-7-1-16,-8 4 0 15,-8 2 0-15,-9 6 1 16,-5 7-1-16,-7 7 1 16,-5 9 0-16,-2 6 0 0,1 7 1 15,2 5-1-15,12-5 0 16,-13 19 0-16,17-8 0 15,7 2 1-15,7-3-1 16,7-2 1-16,4-1 0 16,0-1-1-16,2 0 1 15,-2-4 0-15,0 1-1 16,0-5 1-16,-6 0-1 15,-4 0 0-15,-2-1 1 16,-4 1-1-16,-13 2 0 16,11 5 0-16,-14 5 1 15,-4 6-1-15,-5 11 0 16,-3 3 0-16,1 6 1 15,-1 4-1-15,4-1 0 16,4-1 0-16,3-4 0 0,13-10 0 16,4-9 1-16,9-13-1 15,6-11 0-15,3-12 1 16,5-7-1-16,4-6 0 15,-2-5 1-15,-1-3-1 16,-8 5 0-16,-6 7 0 16,-3 5 0-16,-9 11 0 15,-11 14 0-15,0 0 0 16,-2 21 0-16,-6 4-1 15,2 9 1-15,-3-1 0 16,8 6 0-16,-4-1-1 16,7-7 2-16,8-6-1 15,6-10 1-15,8-15-1 16,5-11 0-16,4-8 1 0,4-12-1 15,0-9 1-15,-3-6-2 16,2-1-1-16,-9-4-1 16,-2 7-1-16,-11 3-2 15,1 12-1-15,-10-1-9 16,10 21-18-16,-13-2-5 15,9 14 1-15,-11-3 0 16</inkml:trace>
  <inkml:trace contextRef="#ctx0" brushRef="#br5" timeOffset="863945.0021">10611 7385 93 0,'-26'11'39'0,"-10"-3"2"15,7 7-2-15,-7-3-24 16,9 4-12-16,8-2 0 16,5 1-1-16,10-1-1 15,12-2 0-15,6-1-1 16,9-1 0-16,5 1 0 15,0-1 0-15,3 3 0 16,-5-1 0-16,-3 6 0 16,-9 0 0-16,-8 3 0 15,-9 2 0-15,-8 1 1 16,-7-1-1-16,-8 1 0 15,-4-1 0-15,-1-3-1 0,2-7-2 16,8 2-7-16,-5-16-26 16,26 1-4-16,-11-17 0 15,18-1-1-15</inkml:trace>
  <inkml:trace contextRef="#ctx0" brushRef="#br5" timeOffset="864707.0783">11646 7427 75 0,'-18'-10'36'16,"-1"8"0"-16,5 8-3 15,-24-3-25-15,6 15 0 16,-11 0-1-16,2 12-1 15,-4 3-2-15,5 10 1 16,5 1-2-16,9 1 0 16,14-3-1-16,13-6 0 15,17-11-1-15,16-10 0 16,12-17 0-16,9-14 0 0,9-18 0 15,7-9 0-15,-1-13 0 16,-4-7 0-16,-8-6 0 16,-10-5 2-16,-10 2-2 15,-6 2 1-15,-11 8 0 16,-10 9 0-16,-10 12-1 15,-6 17 1-15,-9 20-2 16,-6 16 0-16,-6 23-1 16,1 16-1-16,-3 13 1 15,5 9-1-15,8 5-1 16,10-2-1-16,17-3-2 15,9-17-4-15,26 1-14 16,0-29-15-16,20-8 1 0,-3-22-1 16,8-6 1-16</inkml:trace>
  <inkml:trace contextRef="#ctx0" brushRef="#br5" timeOffset="865525.1601">12319 7396 104 0,'-21'1'38'15,"-9"3"2"-15,4 14-2 16,-2 5-34-16,2 10 0 15,1 4-2-15,8 6 0 16,5 0 0-16,11 0 0 16,10-5-1-16,8-8 0 15,11-9-1-15,8-15 0 16,6-10 0-16,1-13-1 0,1-9 1 15,-6-8-1 1,-3-8 1-16,-7-5 0 0,-9 1 0 16,-8 1-1-16,-9-1 3 15,-4 9 0-15,-8 3-1 16,-4 10 1-16,1 4-1 15,-2 11-1-15,4 8 1 16,11 1-1-16,-11 15 0 16,14-5-2-16,10 4 1 15,5-1-1-15,7 2 1 16,4-4 2-16,4-2-1 15,3-6 0-15,0-1 0 16,2-3 0-16,-5-2 0 16,-6-3 0-16,-2 0 0 0,-3-1 0 15,-7 0 0-15,-6 4 1 16,-9 3-1-16,0 0 0 15,-6 11 1-15,-5 3-1 16,-3 5 0-16,-2 4 0 16,1 4 0-16,-1 2-1 15,5 1 1-15,5 1 0 16,6-8 0-16,12-2 0 15,5-9 0-15,11-8 0 16,4-8 0-16,8-10 0 16,5-7 0-16,0-7 0 15,0-2 0-15,-3-3 0 16,-6 3 0-16,-7 1 0 15,-7 6 0-15,-11 6 0 16,-11 17 0-16,0 0 0 0,0 0 0 16,-17 19 0-16,4 5-1 15,2 4 1-15,3 3-1 16,4 3 1-16,5-3 0 15,6-3 0-15,5-10 0 16,6-6 0-16,4-9 0 16,2-10 1-16,4-7-1 15,-2-11 0-15,1-4 1 16,-7-7-1-16,1 1 1 15,-6-6-1-15,-1 3 0 16,-3 0-1-16,-4 9-2 16,-2 2-1-16,5 16-10 15,-11-6-9-15,14 18-18 16,-13-1 3-16,21 16-2 0,-14-4 1 15</inkml:trace>
  <inkml:trace contextRef="#ctx0" brushRef="#br5" timeOffset="865873.1948">13609 7327 82 0,'-11'2'39'0,"1"10"0"16,-13-2 2-16,3 16-25 15,-3-1-11-15,-2 6-1 16,2 4-1-16,5 2 0 15,4-3-2-15,5 0 1 16,6-7-1-16,9-7 0 16,6-13 0-16,7-12-1 0,7-10 1 15,4-8 0-15,4-10 0 16,0-4 0-16,3-6 0 15,-3-1 1-15,-4 4 0 16,-4 9-2-16,-6 9 1 16,-6 12 0-16,-14 10-1 15,6 19 0-15,-11 9-3 16,-4 8-2-16,5 17-10 15,-12-18-10-15,19 13-17 16,-3-17 0-16,17-1 0 16,-1-21 0-16</inkml:trace>
  <inkml:trace contextRef="#ctx0" brushRef="#br5" timeOffset="866743.2819">14230 7552 86 0,'-9'18'36'0,"-6"1"0"16,0 4-2-16,3-1-35 15,-2-5-3-15,10 7-3 16,4-24-12-16,9 18-16 16,9-16 0-16,14-2-1 0,5-8 1 15</inkml:trace>
  <inkml:trace contextRef="#ctx0" brushRef="#br5" timeOffset="866963.3039">14855 7237 99 0,'5'-21'38'0,"-5"21"2"16,0 0-5-16,-4 17-33 16,-6 9 0-16,-3 9-3 15,-3 7 1-15,1 4-2 16,-1 1 0-16,-1-5-2 0,10-1-5 15,-8-19-27-15,19-7-1 16,-4-15 0-16,26-20-1 16</inkml:trace>
  <inkml:trace contextRef="#ctx0" brushRef="#br5" timeOffset="867134.321">14915 6882 110 0,'-30'-13'38'16,"12"14"1"-16,-7-2-3 15,8 7-37-15,17-6-8 16,0 0-27-16,34-9-3 16,-3-11 1-16,17 5-1 15</inkml:trace>
  <inkml:trace contextRef="#ctx0" brushRef="#br5" timeOffset="867336.3412">15395 6686 102 0,'-16'22'38'0,"4"12"1"15,-6 7-2-15,9 10-32 16,-4 11-3-16,2 9 0 16,1 8-2-16,0 1-1 15,0 5-1-15,-3-6-2 16,7 1-6-16,-10-18-27 15,13-7-3-15,-4-17 1 16,8-12 0-16</inkml:trace>
  <inkml:trace contextRef="#ctx0" brushRef="#br5" timeOffset="867503.3579">15115 7182 112 0,'-13'-17'42'0,"1"-2"-1"15,26 16-1-15,19-4-37 16,12-1-2-16,18 4-8 15,3-10-30-15,16 6-3 16,-2-9 0-16,4 8-1 16</inkml:trace>
  <inkml:trace contextRef="#ctx0" brushRef="#br5" timeOffset="869036.5112">1367 8805 81 0,'0'0'34'0,"-2"-18"0"16,2 18-3-16,0 0-24 15,0 0-2-15,0 0-1 16,-5 9 1-16,1 13-1 16,4 10-2-16,-2 8 0 15,1 10 0-15,2 6-1 16,1 5 1-16,-1 3-1 15,2 1 0-15,-1-7-1 16,3-6 0-16,-4-9 1 16,3-8 0-16,-1-9-1 15,0-11 1-15,-3-15 0 0,11-9 0 16,-4-13-1-16,2-5 1 15,0-7-1-15,0-5 0 16,3-3 1-16,1 0-2 16,1 3 1-16,-1 5 0 15,5 8 0-15,-2 5 0 16,4 11 0-16,4 5 1 15,0 10-1-15,2 5 0 16,1 8 0-16,-5 7 1 16,-5 3-1-16,-4 7 1 15,-11 1 0-15,-10 5-1 16,-11 2 1-16,-10 3-1 15,-9-3 1-15,-6-2-1 16,-2-3 0-16,-2-7-2 0,8-4-1 16,4-13-2-16,13-3-4 15,1-19-25-15,22 8-4 16,15-31 0-16,14 10 0 15</inkml:trace>
  <inkml:trace contextRef="#ctx0" brushRef="#br5" timeOffset="869817.5892">1820 9267 82 0,'-7'10'34'0,"7"-10"0"16,-3 12 2-16,3-12-29 0,28-8-1 15,1-4-1-15,9 0-1 16,4-8 1-16,5-1-2 16,-4-3 0-16,-1-2 0 15,-7 1-1-15,-7 0-1 16,-10-3 0-16,-6 4 1 15,-12 2-1-15,-7 2 0 16,-9 4 0-16,-5 6 0 16,-8 5 0-16,-4 6-1 15,-1 10 1-15,-4 7 0 16,3 10-1-16,2 6 0 15,8 6 1-15,6 2-1 16,10 2 0-16,11 0 1 0,10-8-2 16,11-5 1-16,14-11-2 15,6-8 0-15,9-9-3 16,0-15-1-16,13-5-1 15,-7-15-3-15,9 5-4 16,-13-21-4-16,13 17-1 16,-26-13 7-16,4 12 7 15,-13 0 5-15,-13 7 3 16,-4 10 4-16,-20-2 4 15,5 17 7-15,-26-1-1 16,15 14-4-16,-13-4-5 16,6 10-3-16,-2 1-2 15,6 7 0-15,0-1-1 16,4 6 1-16,5-4-1 0,4 5-1 15,-1-5 1-15,4-3-1 16,3-8 0-16,3-2 0 16,-8-15 0-16,22 1-1 15,-6-12 1-15,3-12-1 16,4-9 1-16,3-7-1 15,2-2 1-15,-1-3-1 16,-2 3 0-16,-3 6 0 16,-1 5 0-16,-3 11-1 15,-2 15 0-15,-7 7 0 16,0 14-1-16,-1 12 0 15,5 5-2-15,0 5 1 16,6 7-2-16,-2-3-1 16,12 2-1-16,-3-18-5 15,20 7-9-15,-7-27-16 0,13-3 2 16,-5-16-1-16,8-7 2 15</inkml:trace>
  <inkml:trace contextRef="#ctx0" brushRef="#br5" timeOffset="870178.6254">3233 9022 87 0,'-19'-16'36'0,"-10"-2"1"15,3 13 2-15,-14 0-25 16,8 18-7-16,-4 4-2 16,5 15-1-16,2 0-1 15,7 10-1-15,4-2 0 16,11 2 0-16,7-7-1 15,13-7 0-15,8-16 0 16,10-11 0-16,7-12 0 0,8-16 0 16,0-11 0-16,4-11-1 15,-4-9 0-15,-3-5 0 16,-6-1-1-16,-6 3 2 15,-6 5-2-15,-13 7 1 16,-4 12-1-16,-6 13 1 16,-2 24 0-16,-21 10 0 15,3 22 1-15,-2 14-2 16,0 13-1-16,5 3-1 15,7 7 0-15,7-3-4 16,18 4-5-16,-2-27-20 16,28-2-6-16,2-22-1 15,14-8 0-15</inkml:trace>
  <inkml:trace contextRef="#ctx0" brushRef="#br5" timeOffset="870478.6554">3832 8897 105 0,'-19'3'38'0,"-9"4"1"15,5 13-3-15,1 0-31 16,5 6-1-16,2-2-2 16,9-1 0-16,7-2 0 15,11-5-1-15,6-6 0 16,12-3 0-16,4-3-1 15,1-3 1-15,-3-2-1 16,-1 4 1-16,-9 5-1 16,-8 7 1-16,-14 8 0 15,-9 8-1-15,-11 6 0 0,-6 1-1 16,1 3-2-16,-2-9-3 15,13 5-15-15,-6-27-16 16,20-10-3-16,-1-9 0 16,21-13-1-16</inkml:trace>
  <inkml:trace contextRef="#ctx0" brushRef="#br5" timeOffset="871071.7146">4855 8683 78 0,'0'0'36'15,"9"-16"-1"-15,2 14 0 16,-11 2-28-16,0 0-1 16,0 0-2-16,0 0 1 15,-7 14-2-15,7 13 1 16,-2 12-1-16,-1 12-1 15,-3 9 1-15,-3 14-2 16,-1 7 0-16,-1 2 0 0,1-5-1 16,2-6-3-16,4-9-1 15,-1-18-3-15,14-5-28 16,-5-26-3-16,10-13 1 15,-6-25-2-15</inkml:trace>
  <inkml:trace contextRef="#ctx0" brushRef="#br5" timeOffset="871304.738">4641 8710 96 0,'-20'-12'39'0,"-6"2"1"15,26 10-1-15,-16 9-31 16,26-6-5-16,15-4 0 15,13 1-2-15,13-4 0 0,10 0-1 16,13-4-1-16,7-3-1 16,11 1-2-16,-1-6-3 15,14 13-16-15,-15-12-17 16,2 9 2-16,-14-4-2 15,-4 11 2-15</inkml:trace>
  <inkml:trace contextRef="#ctx0" brushRef="#br5" timeOffset="871650.7726">5619 8719 91 0,'-22'15'38'16,"-10"-8"0"-16,8 7 1 0,-7-2-31 16,6 10-2-16,-5 4-1 15,3 9-2-15,1 8 1 16,4 10-1-16,5 1 0 15,10 6-2-15,8-2 0 16,13-7-1-16,11-9 0 16,12-8 1-16,7-17-1 15,7-16 0-15,3-11 0 16,-1-17 0-16,-4-8 0 15,-5-14 0-15,-9-4 0 16,-14-6 0-16,-11 0-1 16,-9 1 0-16,-9-2-1 15,-8 7 1-15,-5 7-2 16,-2 7 0-16,0 16-2 15,-1 5-2-15,14 24-11 16,-10-4-20-16,23 19 0 0,-1-5 0 16,13 10 0-16</inkml:trace>
  <inkml:trace contextRef="#ctx0" brushRef="#br5" timeOffset="872227.8303">6219 8755 93 0,'-2'-15'40'16,"-9"-6"0"-16,6 11-1 16,-19-1-33-16,12 8-2 15,-2 5 0-15,0 11-1 0,-1 7 1 16,1 15-2-16,0 3 0 15,5 7-1-15,3 4 1 16,4-1-1-16,6-2 0 16,9-3-1-16,7-9-1 15,9-11 1-15,3-10 0 16,5-11 0-16,1-11-1 15,1-9 1-15,-2-11 0 16,-6-7 0-16,-2-4 0 16,-8-4 0-16,-5 2-2 15,-2 6 2-15,-5 2-1 16,-3 10 1-16,-1 12 0 15,-5 12 0-15,1 12 0 16,-1 14-1-16,-1 10 3 0,1 9-3 16,1 5 2-16,2 0-1 15,7 1-1-15,3-7 1 16,5-12 0-16,6-9 0 15,2-16 1-15,3-12-1 16,0-15 1-16,-1-12 0 16,0-13 0-16,-3-10-1 15,-3-7 0-15,-3-5 0 16,0-3-2-16,-5 3 0 15,1 7-1-15,-4 6-1 16,1 15-3-16,-5 4-4 16,13 32-13-16,-20 3-15 15,14 14 0-15,-9 6-1 16,9 14 3-16</inkml:trace>
  <inkml:trace contextRef="#ctx0" brushRef="#br5" timeOffset="872678.8754">7159 8726 66 0,'0'0'37'16,"0"0"1"-16,-12 22 2 16,3 17-16-16,-11-8-17 15,7 9-2-15,-4 5 0 16,1 6-2-16,0-2 1 15,4-3-2-15,3-5-1 16,5-7 0-16,2-10 0 0,5-6-1 16,-3-18 1-1,17-2-1-15,-4-15 0 0,0-7 1 16,1-13 0-16,-2-8-1 15,0-10 0-15,2-6 0 16,-1 0 0-16,0 2 1 16,0 4-2-16,0 9 2 15,1 4-1-15,1 18 1 16,-1 12-1-16,0 14 1 15,1 13 0-15,-2 10-1 16,-1 10 2-16,4 12-1 16,-6 3 0-16,4 6-1 15,-2 2 1-15,-2-1-2 16,-2 0 0-16,-2-4-3 15,6 0-2-15,-7-23-9 16,13 13-10-16,-17-29-16 0,12 1 2 16,-13-15-2-16,10-17 1 15</inkml:trace>
  <inkml:trace contextRef="#ctx0" brushRef="#br5" timeOffset="873407.9483">7218 8830 79 0,'-11'9'39'0,"11"-9"0"15,-6 25 1-15,6-25-21 16,25 16-14-16,1-14-1 16,10-1 0-16,4-8-1 15,8-4 0-15,1-4-3 0,-1-2 2 16,-1-2-2-16,-5-1 1 15,-9 6-2-15,-1 3 2 16,-7 6-2-16,-6 8 1 16,-10 11 2-16,-3 10-1 15,-5 9 0-15,-2 5-1 16,-4 4 2-16,-1 8-2 15,2-2 1-15,-2-1-1 16,4-7 0-16,-2-8 0 16,3-5 0-16,1-12 0 15,0-15 0-15,0 0-1 16,14-23 1-16,-6-5 0 15,-2-11 0-15,1-11-1 16,1-9 0-16,4-7 0 0,2-1 0 16,3 4 1-16,0 5-2 15,3 8 2-15,3 6-1 16,2 14 1-16,4 9 0 15,-3 12 0-15,-2 7 0 16,3 5 0-16,-3 4 0 16,0 1 0-16,-5 2-1 15,-1 0 0-15,-5 4 0 16,-7 0 0-16,-5 3-1 15,-5 1 1-15,-7 3 0 16,-5 0 1-16,-4 2 0 16,-3 2 0-16,1-3 3 15,0 4-2-15,1-6 1 16,5 0 0-16,2-4 0 15,6 0-1-15,6-2 1 0,4 0-1 16,6-3-1-16,5 0 1 16,1 2-1-16,4-1 0 15,2 5 0-15,3 1 1 16,-2 1-1-16,3 6 0 15,-2-1 1-15,1 0-1 16,2 0-1-16,-3-4-2 16,6-3-1-16,-5-17-8 15,11 8-9-15,-14-25-15 16,18 1-4-16,-9-19 0 15,7 3-1-15</inkml:trace>
  <inkml:trace contextRef="#ctx0" brushRef="#br5" timeOffset="873625.9701">8468 8600 105 0,'-11'-22'41'15,"11"22"1"-15,-30 15-2 16,20 5-34-16,-8 9-3 16,6 13 0-16,0 7 0 15,4 6-2-15,2 3 1 16,5-1-2-16,3-1 0 15,4-3-2-15,2-1-1 16,0-17-2-16,12 7-12 16,-15-29-13-16,19 3-11 15,-9-22 0-15,7-1-1 16,-7-19 3-16</inkml:trace>
  <inkml:trace contextRef="#ctx0" brushRef="#br5" timeOffset="873950.0025">8480 8601 69 0,'0'0'39'0,"0"0"0"16,-11 0 1-16,25 13-18 16,2-14-17-16,12 5-1 15,2-4 0-15,7 3-1 16,3-1 0-16,7 2-1 15,-2-1-1-15,0 5 0 16,-4 5 0-16,-4 8 0 16,-7 4 0-16,-8 9-1 15,-9 7 2-15,-13 8-2 0,-14 4 2 16,-9 10-2-16,-9-2 2 15,-5 2-2-15,-5-3 1 16,0-4-2-16,5-7-3 16,3-15-2-16,20-3-15 15,-8-29-18-15,22-2-3 16,0-25 1-16,17-8-2 15</inkml:trace>
  <inkml:trace contextRef="#ctx0" brushRef="#br5" timeOffset="874582.0657">9484 8508 93 0,'0'0'39'0,"-11"-16"2"15,1 20-3-15,-11 0-33 16,-3 13 0-16,-10 3-2 16,1 9 1-16,-1 3-2 15,6 2 0-15,6 3 0 16,9-3-1-16,12-5-1 15,14-6 1-15,9-6-2 16,9-3 1-16,7-6 0 16,3 0 0-16,-5-1 0 15,-3 4 0-15,-10 2 2 0,-10 4-2 16,-12 5 2-16,-10 7-1 15,-11 3 0-15,-9 4 0 16,1-1 0-16,-6-3-1 16,5 0-3-16,0-10-4 15,14 7-11-15,-8-25-21 16,23-4-3-16,-12-12 1 15,17-8-2-15</inkml:trace>
  <inkml:trace contextRef="#ctx0" brushRef="#br5" timeOffset="875346.1421">10285 8424 90 0,'12'-11'36'0,"-8"-7"-11"15,6 17 5-15,-10 1-24 16,0 0 0-16,0 0-2 16,0 27 0-16,-3 5 0 15,6 13-2-15,-7 8 0 16,1 12-1-16,-4 8 1 15,-3 8-1-15,0-1 1 0,-4-5-2 16,0-4 0-16,0-9-3 16,7 0-7-16,-8-27-27 15,18-7 0-15,-3-28-1 16,0 0-1-16</inkml:trace>
  <inkml:trace contextRef="#ctx0" brushRef="#br5" timeOffset="875535.161">10126 8912 99 0,'-29'-7'39'0,"11"9"1"16,-2-3-2-16,20 1-33 16,0 0-2-16,27-9-2 15,3-4-3-15,9-7 0 0,15-1-5 16,0-14-3-16,19 2-30 15,-8-10 1-15,9 6 0 16,-8-11-1-16</inkml:trace>
  <inkml:trace contextRef="#ctx0" brushRef="#br5" timeOffset="875917.1992">10761 8344 69 0,'-23'0'38'16,"5"15"0"-16,-9 1 1 15,8 15-20-15,-4 5-14 16,4 10-1-16,-3 4 0 15,4 9-1-15,0 3 1 16,0 4-2-16,1-4 1 16,2-3-1-16,1-8 0 0,5-6-1 15,4-11 0-15,7-10 0 16,5-12-1-16,7-12 0 15,6-11 0-15,10-9 0 16,2-8-1-16,4-7 1 16,1 0-2-16,-1-3 2 15,-2 4-2-15,-6 7 2 16,-4 6-2-16,-9 12 2 15,-15 9 0-15,12 19 0 16,-16 8 1-16,0 5-2 16,-2 6 1-16,1 0-2 15,7 2-1-15,0-10-4 16,20 5-17-16,-8-27-16 15,14-1 0-15,-1-16 0 0,11-4 0 16</inkml:trace>
  <inkml:trace contextRef="#ctx0" brushRef="#br5" timeOffset="876263.2338">11043 8757 73 0,'-19'13'39'15,"9"10"0"-15,-1-12 2 16,21 10-24-16,4-15-14 15,13-2 0-15,10-8-1 16,9-4 0-16,2-6-1 16,3-8 0-16,-2 0-2 0,-7-6 1 15,-13 5 1-15,-12 0-1 16,-14 3 0-16,-11 1 1 15,-13 8 0-15,-10 6-1 16,-6 7 1-16,-7 10 0 16,-1 7 0-16,3 11 1 15,4 6 0-15,9 6-1 16,8-2 1-16,15 0-2 15,16-4-1-15,9-13-7 16,32 5-15-16,-3-25-15 16,19 2-3-16,0-15-1 15,13-3 0-15</inkml:trace>
  <inkml:trace contextRef="#ctx0" brushRef="#br5" timeOffset="876989.3064">12144 8703 80 0,'2'-15'37'0,"-2"15"-1"15,0-20-7-15,0 20-24 0,0 0 0 16,-6 12-1-16,-3 4 1 16,2 12-1-16,-7 3 0 15,0 7-1-15,-2 3 0 16,-2 4-1-16,3-4 1 15,2-2-2-15,4-8 2 16,4-9-3-16,4-9 1 16,1-13 0-16,17-7-1 15,2-13 1-15,6-11-2 16,5-5 1-16,3-7-1 15,0-3 1-15,1-2-1 16,-1 4 1-16,-4 5-1 16,-7 10 1-16,-6 8 1 15,-3 11 0-15,-13 10-1 0,6 20 1 16,-10 4 1-1,-2 10-2-15,-1 7 1 0,4 0-2 16,6 4 0-16,3-7-3 16,8-2-2-16,5-19-9 15,21 1-23-15,-5-21 0 16,15 1-1-16,-7-20 1 15</inkml:trace>
  <inkml:trace contextRef="#ctx0" brushRef="#br5" timeOffset="877667.3742">12734 8682 77 0,'-10'-8'39'15,"-15"-4"-1"-15,4 17 1 16,-13 0-30-16,8 10-4 16,-4 4 0-16,7 12-1 15,0 4 0-15,5 5-1 0,6 0 0 16,7 1-1-16,10-5 0 15,6-4 0-15,10-9 0 16,8-11-2-16,8-9 0 16,2-12 0-16,4-10 0 15,-2-8 0-15,-5-8-2 16,-5-4 1-16,-5 0-2 15,-10-4 2-15,-12 2-1 16,-8 1 2-16,-9 10-2 16,-8 6 1-16,-7 9 2 15,-4 7-1-15,-2 8 0 16,1 6 1-16,6 7-1 15,7 2 0-15,9 1 0 0,11-1 0 16,11-5 0-16,13-3 0 16,11-4-1-16,10-1 1 15,5-5 0-15,5 0 0 16,-1 1 0-16,-5 2 0 15,-6 2 1-15,-6 4-1 16,-12 4 0-16,-7 5 1 16,-14 7 1-16,-8 6-1 15,-5 0 1-15,-5 7-1 16,-3-2 1-16,-3 2-2 15,-1-4 2-15,3-4-2 16,3-8 0-16,6-4 0 16,9-15 0-16,0 0 1 15,0 0-1-15,19-31 0 0,-1 3-1 16,3-6 1-16,1-6-2 15,1-4 2-15,0-2-1 16,-3 1 0-16,-5 5 0 16,-1 7 1-16,-5 9 0 15,0 5 0-15,-2 4 0 16,-7 15-2-16,22-10 0 15,-8 8-3-15,10 4-2 16,-5-15-9-16,19 17-16 16,-9-15-6-16,10 9-1 15,-10-8-1-15</inkml:trace>
  <inkml:trace contextRef="#ctx0" brushRef="#br5" timeOffset="878178.4253">13468 8605 54 0,'-12'21'37'0,"2"9"1"15,-7-5 3-15,10 21-14 16,-10-13-19-16,5 8-1 15,-1-7 0-15,4 2-3 16,-1-8 0-16,6-4-2 16,3-7-1-16,1-17 0 15,0 0 0-15,20-12-1 16,-6-9-2-16,5-7 2 15,-1-5-2-15,1-4 2 16,1-5-1-16,-2 3 1 16,-3 0-2-16,-2 9 2 15,-3 6 0-15,-6 3 1 16,1 9-1-16,-5 12 1 15,0 0-1-15,1 21 0 0,-3 0 0 16,1 3 1-16,2-1-1 16,1 3 0-16,3-4 0 15,2-7 1-15,7-5-1 16,3-8 0-16,5-9 1 15,6-3-1-15,1-10 1 16,2-3-2-16,0-4 2 16,1-1-2-16,-2-1 2 15,-6 4-1-15,-5 5 0 16,-4 7 1-16,-15 13-1 15,12 0 0-15,-13 15 0 16,-3 6 0-16,-3 8-1 16,-1 2 0-16,4 4 0 15,2 2-3-15,8 1-3 0,-5-20-9 16,28 12-18-16,-7-20-4 15,12 8 0-15,2-19-2 16</inkml:trace>
  <inkml:trace contextRef="#ctx0" brushRef="#br5" timeOffset="878554.4629">14216 8650 95 0,'-28'-7'38'0,"2"15"3"15,-10-1-4-15,5 10-32 16,1 4 0-16,6 7-1 15,2-3-1-15,12 5-1 0,9-4 1 16,7-4-2-16,11-8 1 16,8-6-1-16,5-7-1 15,2-8 0-15,4-4-1 16,-2-10 1-16,-5-3-2 15,0-6 2-15,-6-1-1 16,-3-3 0-16,-6 2 0 16,-4 7 1-16,-4 3 0 15,-4 8 0-15,-2 14 0 16,-10 5 1-16,-2 14-2 15,-1 9 1-15,3 4 0 16,-1 5-1-16,8 5-1 16,3-9-3-16,15 0-5 15,-3-24-12-15,26-1-16 0,0-22-2 16,19-5-1-16,-4-21 2 15</inkml:trace>
  <inkml:trace contextRef="#ctx0" brushRef="#br5" timeOffset="878749.4824">14916 8141 103 0,'-25'21'40'0,"-3"29"0"16,-8 0-3-16,5 18-32 15,4 3-2-15,8 6 0 16,5-1-1-16,3-1-3 15,15-2-3-15,-2-24-13 16,21 3-20-16,-9-22-3 16,9-6 0-16,2-19-2 0</inkml:trace>
  <inkml:trace contextRef="#ctx0" brushRef="#br5" timeOffset="878893.4968">15118 8803 94 0,'-14'16'41'16,"4"5"-1"-16,-4-5-13 15,0 4-46-15,14-20-22 16,0 0 0-16,0-16-2 16</inkml:trace>
  <inkml:trace contextRef="#ctx0" brushRef="#br6" timeOffset="884253.0327">1325 10302 63 0,'1'-15'34'16,"-2"-4"0"-16,1 5 0 15,-11-7-23-15,13 10-3 16,-9-4-2-16,7 15-1 16,0 0-1-16,-14-3-1 15,4 17-1-15,0 10-1 16,-2 7 0-16,0 11 0 15,-3 7-1-15,2 9 1 16,-1 3-2-16,2 3 2 0,7-3-1 16,2-5 1-16,7-7-1 15,5-10 1-15,10-14-1 16,3-15 1-16,7-16-2 15,3-14 1-15,4-9 0 16,-2-9-1-16,-1-4 1 16,-3-1 0-16,-2 0-1 15,-5 11 1-15,-8 4 0 16,-3 9 0-16,-12 19-1 15,11-4 2-15,-9 18-1 16,-4 8 0-16,-2 6 0 16,0 4 0-16,3 1 1 15,1 3-1-15,2-6 1 0,7-4 1 16,1-11 0-16,7-11 0 15,5-12 0-15,5-9-1 16,4-13 1-16,3-8-1 16,0-6 0-16,-2-7-1 15,-3 2 1-15,-6-1-5 16,-2 5 1-16,-9-2-4 15,3 18-9-15,-15-8-21 16,5 14 2-16,-6-6-1 16,10 8-1-16</inkml:trace>
  <inkml:trace contextRef="#ctx0" brushRef="#br6" timeOffset="884665.0739">2136 9947 92 0,'15'0'35'0,"-15"0"1"15,-7 30-1-15,-5-6-29 16,3 13-2-16,-6 6 0 16,6 12-1-16,-5 6-2 15,3 7 2-15,-1-1-2 16,2 1 2-16,0-7-2 15,4-4 1-15,0-11-2 16,5-7 2-16,0-13-1 16,6-7 0-16,-5-19-1 15,19 4 1-15,-5-16 0 16,6-9-2-16,1-4 1 0,1-5 0 15,1-2 0-15,-2 1 0 16,0 5-1-16,-7 4 1 16,-1 10 0-16,-13 12 0 15,16 4 0-15,-12 12 0 16,0 7-1-16,-3 7 0 15,5 5-2-15,-1-2-1 16,6 4-2-16,-3-12-8 16,19 6-23-16,-14-19 0 15,14 3 0-15,-8-16-1 16</inkml:trace>
  <inkml:trace contextRef="#ctx0" brushRef="#br6" timeOffset="885048.1122">2435 10499 82 0,'0'0'35'0,"-14"6"-1"16,18 5 1-16,-4-11-30 16,19 15 1-16,-1-13-3 15,10 1 1-15,1-7 0 16,7-2-1-16,0-6-1 15,2-3 0-15,-6-3 0 16,-4 1 0-16,-7-4-1 16,-6 2 0-16,-9 1 1 15,-8 4-1-15,-10 1 1 16,-4 4-2-16,-9 3 1 15,-6 8 0-15,-3 6-1 16,-2 6 1-16,1 7-2 0,3 8 2 16,6 4-2-16,9 6 2 15,10-3 0-15,10-2-1 16,16-4-1-16,6-10 0 15,16-6-3-15,3-16-1 16,14-1-8-16,-8-25-19 16,12 3-6-16,-9-14 1 15,5 5-1-15</inkml:trace>
  <inkml:trace contextRef="#ctx0" brushRef="#br6" timeOffset="885363.1437">3027 10345 95 0,'-12'21'37'15,"-7"-1"-2"-15,6 16 4 16,-12-4-35-16,15 4 2 0,-3-4-3 15,6 0-1-15,5-8 1 16,3-6-1-16,-1-18 0 16,17 5 0-16,-4-17-1 15,4-7 0-15,1-7 1 16,0-4-1-16,1-3 1 15,1 1-1-15,-5 2 1 16,2 5-3-16,-3 6 2 16,-2 5-1-16,-2 7 0 15,2 7 0-15,-1 7-1 16,3 7 0-16,-1 7-1 15,-4 2 1-15,5 8-4 16,-5-4-3-16,11 14-10 16,-14-17-19-16,15 5-2 15,-6-14 1-15,8 2-2 0</inkml:trace>
  <inkml:trace contextRef="#ctx0" brushRef="#br6" timeOffset="885888.1962">4125 9874 74 0,'11'-27'36'0,"-10"3"0"15,-1 24 0-15,-12-11-24 0,6 28-3 16,-10 10-3-16,3 19-1 15,-3 8-2-15,1 15 0 16,0 6-2-16,3 6 1 16,4-1-2-16,4-4 1 15,7-8-3-15,5-9 0 16,9-11-4-16,-2-21-6 15,19-4-26-15,-6-20 1 16,12-4 0-16,-6-17-2 16</inkml:trace>
  <inkml:trace contextRef="#ctx0" brushRef="#br6" timeOffset="886070.2144">4400 10217 99 0,'-9'21'38'0,"-7"2"-1"15,2 19-1-15,-3 4-33 16,5 8-1-16,5-1-2 15,6-2 0-15,7 1-2 16,3-12 0-16,10-4-5 16,-4-19-25-16,16-7-5 15,-6-23 1-15,10-4-2 16</inkml:trace>
  <inkml:trace contextRef="#ctx0" brushRef="#br6" timeOffset="886220.2294">4523 10040 97 0,'-29'-33'36'0,"10"17"1"15,-2 5-3-15,9 10-32 16,11 17-23-16,1-16-14 16,19 29 0-16,4-18-3 15,17 6 2-15</inkml:trace>
  <inkml:trace contextRef="#ctx0" brushRef="#br6" timeOffset="886806.288">4980 10186 96 0,'-28'6'38'0,"2"11"1"16,-15-3-1-16,2 13-33 0,-6 2 0 16,5 13 0-1,-1 3-2-15,11 4 1 0,3 0-3 16,11 0 2-16,13-10-3 15,13-5 2-15,13-16-1 16,11-12-1-16,8-14 1 16,5-13-1-16,3-10 0 15,0-8-2-15,-7-7 3 16,-6-4-1-16,-8 2 1 15,-6 3-2-15,-9 4 1 16,-5 13-1-16,-4 8 1 16,-5 20 1-16,-5 14-3 15,-4 16 1-15,-1 23-1 16,-5 15 1-16,-3 15 0 15,-1 9 1-15,3 7-1 16,-1-1 1-16,-1-3-1 0,3-7 0 16,5-12 1-16,-1-12-1 15,3-15 1-15,1-12-2 16,-2-12 2-16,9-25 0 15,-16 6 0-15,9-24 1 16,6-13 0-16,0-14 1 16,3-11-1-16,3-12 2 15,4-6-2-15,4-1 1 16,-1 2 0-16,2 7 0 15,0 8-2-15,1 7-1 16,4 13-1-16,0 5-1 16,9 8-2-16,2-2-4 15,14 8-6-15,-10-19-9 0,20 11-14 16,-6-15-1-16,11 5 1 15,-8-15 0-15</inkml:trace>
  <inkml:trace contextRef="#ctx0" brushRef="#br6" timeOffset="887206.328">5616 9731 106 0,'-13'-16'39'16,"13"16"1"-16,-31 22-1 16,10 12-35-16,0 11 0 15,2 15 0-15,-3 11-2 16,3 12 0-16,0 2-1 15,3 4 1-15,4-6-2 16,3-3 1-16,4-16-2 0,5-9 2 16,5-17-2-16,8-16 2 15,5-17-1-15,8-15 0 16,4-15 2-16,5-18-4 15,1-10 4-15,3-7-2 16,-1-7 2-16,-4 0-2 16,-3 8 1-16,-8 7-1 15,-4 12 1-15,-5 18 0 16,-14 22-1-16,12 6 0 15,-12 23 0-15,-1 11 0 16,0 10-2-16,0 2 0 16,6 4-2-16,2-7 0 15,6-3-3-15,3-22-4 16,18 1-9-16,-8-31-16 15,20-2-1-15,-4-23-4 0,8-6 3 16</inkml:trace>
  <inkml:trace contextRef="#ctx0" brushRef="#br6" timeOffset="887377.3451">6248 9831 102 0,'-10'24'38'0,"-15"13"1"16,8 25-1-16,-12 11-33 15,7 4-1-15,3 4-3 16,7-3-1-16,5-1-2 15,3-11 0-15,8-7-6 16,-8-23-23-16,15-3-9 16,-9-24 3-16,-2-9-2 15</inkml:trace>
  <inkml:trace contextRef="#ctx0" brushRef="#br6" timeOffset="887550.3624">6031 10264 105 0,'-17'-28'40'16,"-6"-3"4"-16,17 14-2 15,-3-5-32-15,18 9-4 16,10-2-3-16,14 3-2 15,11 0-3-15,7-4-3 16,16 7-9-16,-6-15-11 16,14 18-15-16,-6-8-2 15,8 13 0-15,-8-6 0 16</inkml:trace>
  <inkml:trace contextRef="#ctx0" brushRef="#br6" timeOffset="888180.4254">7007 10115 88 0,'2'-20'36'0,"-2"20"1"15,-26-1 0-15,4 18-31 16,-11-1-3-16,2 9 1 0,-4 4-1 16,4 2-1-16,3 0 0 15,9-2-1-15,13-5 0 16,10-5-1-16,11-10 1 15,13-5-1-15,6-4 0 16,8-3 0-16,0 1 1 16,-4 0-1-16,-4 5 1 15,-10 9 1-15,-11 5-3 16,-13 7 3-16,-14 4-2 15,-7 3 1-15,-5-2-2 16,0-3 0-16,3 0-4 16,3-21-6-16,20-5-26 15,0 0-2-15,35-28-1 16,-5-8-2-16</inkml:trace>
  <inkml:trace contextRef="#ctx0" brushRef="#br6" timeOffset="888789.4863">7391 10076 99 0,'0'0'37'0,"-16"21"3"16,-5-4-3-16,10 17-32 16,-8 1-2-16,3 8 1 15,-1 1-3-15,4 7 2 16,1-3-2-16,2-2 1 15,4-4-2-15,3-9 1 16,-2-5-1-16,5-9 0 16,0-19 1-16,0 0-1 15,13-1 0-15,-7-17 0 0,4-9 1 16,3-5-2-16,-4-11 2 15,4-5-1-15,1-10 2 16,0-3-2-16,1-2 1 16,-1 4-1-16,2 5 1 15,-2 5 0-15,5 9-1 16,2 12 0-16,0 11 0 15,2 15 0-15,0 16 0 16,3 5-1-16,-2 10 1 16,0 9 0-16,-3 4 0 15,-4 4 0-15,-8 6 0 16,-2-5 0-16,-11 0-1 15,-6-3 1-15,-9-6-1 0,-2-3 1 16,-6-9-1-16,-1-4 2 16,1-9-2-16,-1-5 1 15,5-6 0-15,0-3 0 16,3-4 0-16,5 1 0 15,1 3 0-15,-2 6 0 16,-1 11-1-16,-1 11 2 16,-1 14-2-16,-1 10 2 15,0 10-2-15,-3 7 1 16,5 4-1-16,0-3-2 15,8-2-1-15,2-15-5 16,16-1-13-16,-9-24-19 16,22-7 1-16,-1-22-3 15,13-9 4-15</inkml:trace>
  <inkml:trace contextRef="#ctx0" brushRef="#br6" timeOffset="889217.5291">7777 10243 99 0,'5'26'37'0,"-5"-26"2"15,3 25 0-15,-3-25-35 16,20 20-2-16,3-19 1 15,8-2-3-15,9-8 2 16,6-5 1-16,2-8-2 0,-1-2-1 16,0-8 1-16,-7 1 0 15,-5-3 0-15,-11 0 0 16,-10 3 0-16,-10 2-1 15,-11 9 0-15,-10 3 0 16,-9 10 1-16,-7 10-1 16,-5 13 1-16,-3 8 0 15,-4 14 0-15,5 6-1 16,-2 4 0-16,11 5 2 15,6-1-2-15,13-4 1 16,13-5-2-16,10-8 1 16,17-7-4-16,10-14 0 15,16-3-8-15,-3-21-14 16,17 2-16-16,-9-18 0 15,10 3 1-15,-9-15-1 0</inkml:trace>
  <inkml:trace contextRef="#ctx0" brushRef="#br6" timeOffset="889585.5659">8324 10179 104 0,'-16'30'39'0,"-3"-9"0"15,24 4-3-15,3-12-32 16,16-2-1-16,13-7-1 15,9-7 0-15,9-6-1 16,2-8-1-16,1-3 1 16,-5-5 0-16,-8 1-1 15,-10-5 0-15,-11 0 0 0,-13 2 0 16,-14 2 0-16,-9 7 0 15,-13 5 1-15,-9 9 0 16,-12 10 0-16,-2 13 1 16,-8 10-1-16,2 9 0 15,3 8 0-15,8 4 0 16,9 1-1-16,19-2 0 15,20-7-1-15,17-11 0 16,25-6-4-16,11-18-4 16,23-1-10-16,-2-22-22 15,17-1 3-15,-3-14-6 16,1-3 6-16</inkml:trace>
  <inkml:trace contextRef="#ctx0" brushRef="#br6" timeOffset="889938.6012">9151 10130 115 0,'-49'12'40'16,"2"20"2"-16,-17-4-3 15,5 15-34-15,5 2-3 16,6 2 1-16,13 0-2 16,17-5 1-16,16-10-2 15,17-13 1-15,19-15 0 16,17-17-1-16,15-17 2 15,7-14-2-15,6-13 2 16,-4-11-4-16,-5-9 4 16,-10-7-2-16,-7-2 0 15,-14 3 0-15,-10 10 0 16,-13 9 0-16,-11 16 0 15,-8 20 0-15,-11 21 0 0,-4 23 0 16,-7 21-2-16,-4 18 2 16,2 12-1-16,0 6-1 15,10 5-2-15,9-6-1 16,16-2-8-16,3-24-9 15,30 1-14-15,-5-26-7 16,16-7 3-16,-2-21-3 16</inkml:trace>
  <inkml:trace contextRef="#ctx0" brushRef="#br6" timeOffset="890224.6298">9715 9949 101 0,'-28'-12'40'16,"4"20"2"-16,-14 1-1 15,7 15-26-15,-3 2-12 16,11 4 0-16,2-2-2 15,15 1 0-15,11-6 0 16,9-7-1-16,8-5 1 16,8-7-1-16,2 0 0 15,-2-3 0-15,-2 2 1 16,-10 8-1-16,-9 3 0 15,-11 10-1-15,-8 8 0 16,-7 2 1-16,-2 4-3 16,-3-3-1-16,6 5-6 15,-6-22-6-15,22 6-18 16,0-24-7-16,0 0-1 15,8-23-3-15</inkml:trace>
  <inkml:trace contextRef="#ctx0" brushRef="#br6" timeOffset="890892.6966">10212 10111 81 0,'8'-16'39'0,"-7"0"-2"16,-1 16 2-16,0 0-29 15,0 0-4-15,-15 11-1 16,8 11 0-16,-6 4-2 16,2 10 0-16,0 2-2 0,2 3 1 15,5-1-1-15,4-4 1 16,7-3-2-16,4-6 1 15,6-9-2-15,7-12 2 16,4-11 0-16,2-10-2 16,7-11 2-16,-2-9-1 15,-2-6 1-15,-2-7-1 16,-2-1 2-16,-5 5-2 15,-4 2 0-15,-6 11 2 16,-6 11-2-16,-8 20 1 16,0 0-1-16,-8 23 0 15,-1 8 0-15,-2 9-1 0,2 4-2 16,5 0 0-16,10-2-3 15,4-10-2-15,20 0-9 16,-6-25-19-16,22 1-5 16,-5-21 0-16,9 1 3 15</inkml:trace>
  <inkml:trace contextRef="#ctx0" brushRef="#br6" timeOffset="891410.7484">10808 10164 93 0,'-11'4'38'0,"-11"1"-1"15,5 17 3-15,-5 0-35 16,8 9 2-16,-1 2-4 15,6 9 1-15,3-2-1 16,7 2-1-16,2-4-1 16,4-4 1-16,3-7-1 0,-1-5 0 15,2-9-1-15,-11-13 1 16,19-3-1-16,-10-13 0 15,1-7 0-15,-5-9-1 16,1-9 2-16,1-7-1 16,1-10 1-16,0-4-2 15,3-2 2-15,0 1-2 16,7 6 2-16,0 7-1 15,2 7 0-15,3 9 0 16,0 13 0-16,0 12 0 16,1 11 0-16,-2 10 0 15,-4 4 0-15,-1 7 0 16,-3 4 0-16,-3 9 0 15,-9 1-1-15,-4 3 2 0,-9 4-2 16,-7-2 2-16,-6-1-2 16,-8-1 1-16,-2-4-1 15,-5 0 1-15,1-2-1 16,0 0 1-16,1 1-1 15,4 1 1-15,2 0 0 16,8 4 0-16,7 0 0 16,2 2-1-16,9-1-1 15,4-4-2-15,14 2-8 16,-8-20-9-16,23 4-19 15,-9-16 0-15,13-2-2 16,-3-16 2-16</inkml:trace>
  <inkml:trace contextRef="#ctx0" brushRef="#br6" timeOffset="891599.7673">11203 10419 106 0,'-13'20'42'0,"2"17"0"16,-9-3-1-16,6 8-36 15,-5 3-5-15,8-3-2 16,9 6-11-16,-7-15-24 16,16-2-3-16,0-20-2 15,13-1 0-15</inkml:trace>
  <inkml:trace contextRef="#ctx0" brushRef="#br6" timeOffset="892065.8139">11685 10158 68 0,'4'-17'38'0,"8"6"0"15,-4-5 2-15,3 16-21 16,-11 0-11-16,0 0-2 16,-7 22-2-16,-1 9-1 15,-7 6-2-15,0 7 1 16,-3 7-3-16,1-4 0 15,9-2-3-15,1-17-6 16,24-4-30-16,0-25 2 16,17-8-2-16,3-23-3 15</inkml:trace>
  <inkml:trace contextRef="#ctx0" brushRef="#br6" timeOffset="892215.8289">11827 9693 102 0,'-29'4'35'15,"9"5"-2"-15,12 4-23 16,8-13-46-16,14 4-2 16,13-13 0-16,16 0 0 15</inkml:trace>
  <inkml:trace contextRef="#ctx0" brushRef="#br6" timeOffset="892418.8492">12229 9501 91 0,'-6'31'40'16,"-14"4"0"-16,9 22-1 15,-8 3-33-15,9 16 0 16,-4 6-2-16,5 5-1 16,-3 1-3-16,5-6-1 15,6-3-4-15,-6-22-9 16,14 2-27-16,-7-25 3 15,12-10-3-15,-12-24-1 16</inkml:trace>
  <inkml:trace contextRef="#ctx0" brushRef="#br6" timeOffset="892569.8643">12052 10067 114 0,'-28'-22'41'16,"18"13"2"-16,4-8-3 16,17 6-36-16,18 1-4 15,14-6-5-15,22 10-26 16,-7-16-10-16,17 5 0 15,-8-6-2-15</inkml:trace>
  <inkml:trace contextRef="#ctx0" brushRef="#br6" timeOffset="893302.9376">12894 9617 88 0,'11'-18'36'0,"-12"-3"1"15,1 21 0-15,0-18-33 16,0 18 0-16,-9 11 1 15,6 16 0-15,-7 7 0 16,3 18 0-16,3 8-2 16,-1 13 1-16,3 3-2 15,2 5 1-15,1-6-2 16,4-3-1-16,2-10-1 15,3-9 2-15,-2-11-2 16,2-10 2-16,0-11-2 16,-1-11 1-16,-9-10 1 0,17-10 0 15,-11-8 0-15,-1-9-1 16,1-5 1-16,2-6-1 15,2-4 1-15,2 1-2 16,5 3 1-16,-1 7 0 16,5 5-1-16,1 10 1 15,1 11 0-15,1 10 0 16,-5 11 0-16,-4 7 0 15,-2 8 0-15,-8 5 0 16,-8 2 0-16,-6 0 0 16,-12-2-2-16,-5-1 2 15,-9-8-2-15,-5-5 1 16,1-3-2-16,0-14-1 15,12-2-3-15,3-21-10 0,27 6-20 16,2-17-2-16,20 3 0 16,5-7-1-16</inkml:trace>
  <inkml:trace contextRef="#ctx0" brushRef="#br6" timeOffset="893687.9761">13333 10155 97 0,'-5'15'38'0,"-5"-8"1"15,8 3-1-15,2-10-34 16,11 0-1-16,8-6 0 16,11-3-2-16,7-6 1 15,3-2-1-15,6-5 1 0,-6-2-1 16,-5-2 0-16,-6 0 1 15,-14-1-1-15,-13 2 0 16,-11 3 0-16,-12 1-1 16,-7 6 1-16,-8 7-1 15,-2 7 1-15,-2 10-1 16,-1 10 1-16,6 7 0 15,6 9-1-15,10 6 1 16,8 2-1-16,10 1 1 16,13-2-1-16,12-8-1 15,18-4 0-15,10-15-4 16,14-4 0-16,0-17-3 15,14 8-16-15,-14-24-16 16,10 2 2-16,-15-16-3 16,-1 6 3-16</inkml:trace>
  <inkml:trace contextRef="#ctx0" brushRef="#br6" timeOffset="894011.0084">14022 9982 83 0,'0'0'38'0,"-24"-5"0"16,10 22 2-16,-12-3-25 16,10 17-8-16,-6 3-2 15,8 4-1-15,0 0 0 16,5-1-3-16,5-5 1 15,4-4 0-15,5-10-1 16,5-7 0-16,5-10-1 16,4-11 1-16,3-8-1 15,3-8 1-15,1-9-1 16,0-3 0-16,-2-4 0 15,-2 1 1-15,-2 3-1 0,-9 8-1 16,2 9 1-16,-13 21 0 16,11-5-1-16,-10 20 0 15,0 14-1-15,0 4-1 16,4 9 0-16,0-3-3 15,16 6-5-15,-9-18-18 16,25 3-10-16,-1-20-1 16,11-3 1-16,-3-16 1 15</inkml:trace>
  <inkml:trace contextRef="#ctx0" brushRef="#br6" timeOffset="894371.0444">14506 9978 101 0,'-37'-4'40'0,"1"19"1"0,-11 2-1 16,8 17-31-16,-2 3-4 15,7 8-3-15,8-1 0 16,11 0 1-16,14-8-3 16,11-9 1-16,12-10-1 15,12-15 1-15,8-15-1 16,2-10 2-16,7-15-2 15,-3-9 1-15,-3-13 0 16,-3-5 0-16,-6-3-1 16,-6-1 0-16,-5 6 1 15,-7 7-1-15,-8 14 1 16,-4 13-1-16,-8 17 0 15,2 12 0-15,-24 38 0 16,5 10 0-16,3 9-2 16,-3 9 0-16,11 7-2 0,3-4-1 15,17 2-6-15,-1-25-12 16,30 9-12-16,-5-31-7 15,15-7 3-15,-5-19-2 16</inkml:trace>
  <inkml:trace contextRef="#ctx0" brushRef="#br6" timeOffset="894673.0746">15079 9882 101 0,'-26'-20'40'0,"0"20"1"16,-15 2-1-16,6 14-29 15,-1 6-7-15,6 9-1 16,7 2-1-16,11 2 0 0,11-5-1 15,15-4 0-15,9-7 0 16,13-6-1-16,1-5 0 16,4-3 0-16,-8-4 1 15,0 0 0-15,-13 2-1 16,-8 5 1-16,-12 7 0 15,-12 8 0-15,-8 3-1 16,-4 2 0-16,-1 5-3 16,-4-2-1-16,7 7-9 15,-6-21-13-15,22 5-17 16,-7-17 1-16,13-5-2 15,0 0 0-15</inkml:trace>
  <inkml:trace contextRef="#ctx0" brushRef="#br6" timeOffset="896090.2163">1412 11555 33 0,'2'-14'34'0,"-2"14"3"15,5-16-3-15,-5 16-14 16,0 0 3-16,0 0-15 16,-12 12-2-16,7 14-2 0,-6 7 0 15,-1 12 0-15,-2 12-3 16,-1 7 1-16,-3 9-1 15,-1 5 0-15,0-2 1 16,2-2-1-16,3-9-1 16,1-10-1-16,6-15 2 15,3-12 0-15,6-18 0 16,-2-10 0-16,20-34 0 15,-4-8 0-15,3-14 1 16,1-10 0-16,-1-9 0 16,-1-9-1-16,1-7 0 15,-4 2 0-15,0 0-1 16,-4 7 2-16,2 12-2 15,-4 9-1-15,3 11 1 0,-1 18 1 16,3 18-1-16,2 19 0 16,4 21 1-16,0 16-1 15,2 14 1-15,3 15 0 16,3 12-1-16,1 9 0 15,-1 4 0-15,1 2-1 16,-3-4 0-16,-3-7-1 16,-1-7 0-16,-3-14-5 15,2-8-1-15,-13-25-7 16,9 1-18-16,-17-34-6 15,0 0 0-15,0-12-1 16</inkml:trace>
  <inkml:trace contextRef="#ctx0" brushRef="#br6" timeOffset="896272.2344">1463 11973 87 0,'-21'-8'38'0,"2"-6"1"16,19 14-1-16,0 0-33 15,25-17-1-15,7-2-2 16,14-2 0-16,14-7-3 15,4-10-3-15,14 8-16 16,-10-16-17-16,9 5 0 16,-15-6-1-16,2 11-1 15</inkml:trace>
  <inkml:trace contextRef="#ctx0" brushRef="#br6" timeOffset="896782.2854">2108 11489 86 0,'-9'15'38'0,"-12"-5"-1"0,9 16 2 15,-7-7-33-15,7 18 0 16,0 3-3-16,8 16 2 15,-1 3-2-15,4 4-1 16,0 4 0-16,5-4 0 16,2-5-1-16,6-8-2 15,1-10 3-15,6-16-4 16,4-15 3-16,4-14-1 15,3-16 0-15,1-14 0 16,1-10 0-16,-2-8 3 16,0-6-3-16,-5-1 1 15,-1 2 0-15,-6 6-1 16,-5 9 0-16,-4 10 1 15,-3 13-1-15,-6 20-2 0,0 0 1 16,9 36 2-16,-6 5-2 16,-1 11 0-16,3 6 1 15,-1 6-1-15,5 0 1 16,6-5 0-16,3-5 0 15,2-16-1-15,3-9 1 16,3-14 1-16,1-16 0 16,3-17 0-16,-2-17 0 15,-1-10 2-15,-4-15-2 16,-2-8 0-16,-3-6-1 15,-5-5 0-15,1 3-2 16,-5 5 0-16,0 13-3 16,-6 5-3-16,7 21-4 0,-10-1-6 15,16 31-10-15,-16 2-10 16,27 7 0-16,-12 2-1 15,13 12 3-15</inkml:trace>
  <inkml:trace contextRef="#ctx0" brushRef="#br6" timeOffset="897212.3285">3058 11538 90 0,'0'0'37'0,"4"21"1"16,-13-7-1-16,3 17-28 16,-5 5-3-16,3 13-1 15,-5 5-1-15,4 7-2 16,1 0 1-16,0-1-2 15,1-6 1-15,4-2-3 0,0-13 2 16,4-9-2-16,1-12 2 16,-2-18-1-16,13-1 0 15,-3-18 1-15,4-15-1 16,0-10 2-16,2-10-2 15,3-10 1-15,-3-8-1 16,2 2 1-16,0-1-1 16,-3 10 2-16,-4 12-2 15,2 10-1-15,1 15 1 16,0 20 1-16,1 19-1 15,3 14 1-15,-1 16-1 16,0 11 2-16,3 11-3 16,-1 6 0-16,0 5 0 15,-5-2-2-15,-2-1 0 16,-3-7-3-16,0-3-1 0,-7-25-9 15,6 4-2-15,-8-44-7 16,-5 15-14-16,-4-30-2 16,4-8 2-16,-9-19 2 15</inkml:trace>
  <inkml:trace contextRef="#ctx0" brushRef="#br6" timeOffset="897639.3712">3105 11774 102 0,'-16'-5'42'15,"-4"2"0"-15,16 14-1 16,4-11-36-16,9 15-2 15,15-11-1-15,12-2 0 16,13-4-1-16,4-7-2 16,6-6 2-16,5-4-2 0,-6-6 2 15,-2-3-2-15,-9-4 2 16,-10-3-1-16,-8 0 1 15,-7 2 0-15,-7 3 0 16,-4 3-1-16,-3 7 1 16,-7 6-1-16,-1 14 0 15,0 0 0-15,0 30 0 16,-2 0 1-16,-2 7-1 15,5 4 1-15,0 0-1 16,9-2 2-16,0-6-2 16,7-12 2-16,8-12-1 15,7-16-1-15,8-11 0 16,5-14-1-16,2-11 0 15,5-10-2-15,-3-3 0 0,-3-5-3 16,-3 12-3-16,-16-2-2 16,2 23-3-16,-29 0-2 15,0 28-6-15,-14-2-6 16,2 27-10-16,-17 1 0 15,4 14 5-15</inkml:trace>
  <inkml:trace contextRef="#ctx0" brushRef="#br6" timeOffset="897789.3862">3966 11506 4 0,'-21'52'11'16,"-15"-12"6"-16,20 15 10 15,-12-16 12-15,14 9 2 16,-9-7 0-16,13 7-1 15,-4-3-33-15,1 3-3 16,3-4-1-16,4 1-4 16,4-1-1-16,-2-13-8 0,13 7-6 15,-13-27-15-15,14 4-11 16,-10-15 0-16,22-14-1 15</inkml:trace>
  <inkml:trace contextRef="#ctx0" brushRef="#br6" timeOffset="898367.444">4756 11458 75 0,'24'-8'38'0,"-11"-6"-1"15,3 15 0-15,-16-1-29 16,6 15-3-16,-6 10-1 15,0 16 0-15,-6 6 0 16,-3 14 0-16,-1 6-2 16,-3 7-1-16,0 0 1 15,-1-4-2-15,3-7 0 16,1-11-3-16,10-6-2 15,0-21-7-15,22-1-25 16,-9-24-2-16,15-7 0 16,-6-19-1-16</inkml:trace>
  <inkml:trace contextRef="#ctx0" brushRef="#br6" timeOffset="898563.4636">4753 11578 95 0,'-32'-15'39'0,"17"13"2"16,0-4-2-16,15 6-33 15,12-10-4-15,14-1 0 16,14-1-2-16,5-5-2 16,15 2-1-16,0-6-6 15,18 15-25-15,-20-7-6 16,2 14 0-16,-18-2-1 0</inkml:trace>
  <inkml:trace contextRef="#ctx0" brushRef="#br6" timeOffset="898750.4823">4828 11805 72 0,'-24'22'42'0,"9"-15"-3"16,15-7 3-16,11-5-18 15,16-10-22-15,12-3-3 16,18-9-2-16,7 4-4 15,-1-15-23-15,16 11-8 16,-9-4-3-16,5 8 1 16</inkml:trace>
  <inkml:trace contextRef="#ctx0" brushRef="#br6" timeOffset="899343.5416">5546 11507 86 0,'-10'14'39'15,"-10"-5"0"-15,7 18 1 16,-10-3-34-16,7 18-1 15,3 5-2-15,2 11 0 16,-1 4-1-16,4 2 0 16,2 0 0-16,4-5-1 15,1-9 1-15,5-9-3 16,-1-14 2-16,2-7-1 15,-5-20 1-15,19-9-1 16,-5-14-1-16,0-13 1 0,1-10-1 16,-5-8 1-16,4-12-1 15,0-7 1-15,-4-2-1 16,0 3 1-16,2 1-1 15,0 7 1-15,1 11 0 16,3 8-1-16,2 12 1 16,3 14 0-16,2 14 0 15,2 9 0-15,3 6 1 16,-4 10-1-16,-1 3 0 15,-4 3 0-15,-4 5 0 16,-6-2 0-16,-4 1 0 16,-11-1 0-16,-5-2-1 15,-5-2 1-15,-5-6-1 16,0 0 1-16,-2-6 0 0,0-2 1 15,5-2-1-15,1 1 1 16,7 2 0-16,1 4 1 16,4 5-1-16,5 3-1 15,5 3 1-15,5 4-1 16,6 1 1-16,6-3-2 15,7-2 0-15,7-9-3 16,9-6 0-16,2-16-7 16,21 4-8-16,-15-29-9 15,20 2-11-15,-12-14-1 16,6-1 0-16,-10-13 1 15</inkml:trace>
  <inkml:trace contextRef="#ctx0" brushRef="#br6" timeOffset="900193.6266">6334 11491 102 0,'-37'5'41'16,"4"20"2"-16,-11 3-5 15,4 11-32-15,2 6-1 16,7 9-1-16,7-1-1 16,11 1-1-16,12-3-2 15,13-7 1-15,11-7-1 16,6-12-2-16,8-9 1 15,1-16-1-15,0-9 1 16,2-16 0-16,-4-10 0 16,-8-11 0-16,-4-8 0 15,-6-8 0-15,-3-2-1 16,-4-2 1-16,-3 9 0 15,-5 7 0-15,-3 10 1 16,-4 10-1-16,-2 13 1 0,6 17 1 16,-17 6 0-16,6 14 0 15,4 2-1-15,5 5 1 16,5-3 0-16,8-2-1 15,7-4 1-15,9-11-1 16,7-6 1-16,3-5-1 16,1-8 1-16,0-2 0 15,-2 0 0-15,-3 2 0 16,-10-1 0-16,-4 7-1 15,-8 7 1-15,-11-1 0 16,3 26-1-16,-11-2 1 16,-3 11-1-16,-3 4 2 15,-4 9-2-15,0 1 0 16,2-3 0-16,-1-2 0 0,8-9-1 15,2-7 1-15,5-14 0 16,2-14-2-16,14-14 2 16,-3-10 0-16,5-11 0 15,0-8 1-15,-1-6-1 16,1-4 0-16,-2-2 0 15,-2 8 0-15,-5 7 0 16,2 9 0-16,-7 8 0 16,-2 23 0-16,0 0 0 15,4 10 0-15,-1 13 0 16,3 1 0-16,3 0 0 15,9-3 0-15,9-7 0 16,8-9 0-16,3-12 0 0,8-9 1 16,4-10-1-16,-2-6 0 15,-2-4 0-15,-5 2 1 16,-7-1-1-16,-7 6 0 15,-7 8 0-15,-5 7 1 16,-15 14-1-16,11 14 1 16,-14 19-1-16,-4 13 1 15,-5 14-1-15,0 9 2 16,-1 6-4-16,2-2-1 15,6 2-6-15,-2-19-6 16,16-2-2-16,-10-30-4 16,25-1-3-16,-14-37-10 15,19-5-6-15,-1-15-1 16,10-18 5-16</inkml:trace>
  <inkml:trace contextRef="#ctx0" brushRef="#br6" timeOffset="900783.6856">7934 11459 73 0,'2'-20'38'16,"7"9"1"-16,-5-3 0 15,6 12-31-15,-10 2-2 16,8 21 0-16,-9 8-2 15,1 14-1-15,-6 7 0 16,-1 12 0-16,-2 5-2 16,-1 4 0-16,-2 0-1 15,4-8-1-15,1-7-1 16,2-13-5-16,13-6-12 15,-8-37-23-15,17 5 2 16,-7-30-1-16,14-8 1 16</inkml:trace>
  <inkml:trace contextRef="#ctx0" brushRef="#br6" timeOffset="901033.7106">7733 11401 80 0,'-14'8'37'0,"14"-8"-1"16,0 0 0-16,0 0-35 16,11-2-3-16,-11 2-2 15,18-12 0-15,-18 12 0 16,16 0 0-16,-16 0-3 15,13 8-1-15,-13-8-3 16,0 0-20-16,7 15-2 0,-7-15 0 16,1 14 1-16</inkml:trace>
  <inkml:trace contextRef="#ctx0" brushRef="#br6" timeOffset="901467.754">7737 11707 90 0,'-24'2'40'0,"14"5"2"16,-4-8-3-16,27 1-34 15,0-7-2-15,14-1 0 16,14-6-2-16,10-3 0 16,10 1-2-16,5-6-2 0,13 6-4 15,-9-14-19-15,11 17-14 16,-13-7-1-16,2 9 0 15,-15-7 1-15</inkml:trace>
  <inkml:trace contextRef="#ctx0" brushRef="#br6" timeOffset="901901.7974">8597 11160 88 0,'-10'1'39'0,"-10"4"1"15,4 17 1-15,-12 3-36 16,3 16 0-16,-4 8-1 0,0 12-1 16,-5 6 0-16,3 7 1 15,1-1-2-15,7-2 1 16,5-6-2-16,8-11-1 15,6-11 1-15,9-15-1 16,10-13 0-16,9-13 0 16,4-13 0-16,6-12-1 15,2-6 1-15,-4-5 1 16,2-3-1-16,-3 3 1 15,-5 2-1-15,-8 10-1 16,-4 7 1-16,-14 15 0 16,12 6 0-16,-12 15 2 15,-3 7-2-15,1 11-2 16,0 3 1-16,2 0-3 0,8 3-2 15,-1-18-7-15,20 8-7 16,-13-28-20-16,22-1-2 16,-6-21 0-16,11-3 2 15</inkml:trace>
  <inkml:trace contextRef="#ctx0" brushRef="#br6" timeOffset="902243.8316">8873 11650 101 0,'-24'8'40'16,"19"7"1"-16,-6-10-5 15,15 6-33-15,10-2 1 16,12-4-2-16,4-2 0 16,7-5 0-16,2-7-1 0,4-2 0 15,-5-5-1-15,-5-4 1 16,-9-2-1-16,-8-2 1 15,-11 1-1-15,-10-1 0 16,-10 4 1-16,-8 4-2 16,-7 9 2-16,-8 8-1 15,-1 11 0-15,1 9 1 16,1 9-1-16,5 10 2 15,10 0-1-15,8 4 1 16,14-4-2-16,14-8-3 16,16-2-4-16,5-18-6 15,21 5-1-15,-9-24-10 16,23 5-16-16,-13-16-3 0,7 3 0 15,-9-10 3-15</inkml:trace>
  <inkml:trace contextRef="#ctx0" brushRef="#br6" timeOffset="902890.8963">9901 11420 99 0,'-2'-11'40'0,"2"11"0"16,0 0-11-16,-15 15-24 15,5 4-1-15,1 14-2 16,-4 3 1-16,-1 10 1 15,0-1-1-15,0 2 0 16,1-3-1-16,4-5 2 0,0-6-3 16,5-8 2-16,6-11-2 15,-2-14 0-15,18 1-2 16,0-14 0-16,2-8 1 15,6-10-2-15,2-3 2 16,-1-9-1-16,1 0 1 16,0 2-2-16,-4 5 2 15,-6 4 0-15,-2 10 1 16,-3 12-1-16,-13 10 0 15,16 19 0-15,-11 9 0 16,-2 8 1-16,1 4-1 16,2 3 0-16,8 2-2 15,5-12-1-15,11-3-3 16,1-21-5-16,21 3-7 0,-11-27-11 15,18 0-13-15,-8-15 1 16,2-1 1-16,-6-11 1 16</inkml:trace>
  <inkml:trace contextRef="#ctx0" brushRef="#br6" timeOffset="904711.0783">10528 11477 82 0,'-25'-4'40'0,"-4"16"-1"16,-7 3 2-16,7 19-33 16,-4-4-3-16,7 7 2 15,4 0-2-15,9 3 0 16,9-4-2-16,6-3 0 15,13-6 0-15,11-10 0 16,6-9-2-16,10-9-1 0,3-11-1 16,2-7 0-16,-2-9 0 15,1-5-1-15,-15-4 1 16,-6-4-1-16,-13 1 1 15,-12 4-1-15,-7 3 1 16,-9 10 1-16,-10 3 0 16,-3 7-1-16,2 9 1 15,-1 7 0-15,6 9 0 16,7 1 0-16,5 3 0 15,12-1 0-15,10-2 0 16,13-3 0-16,8-6 0 16,12-5 0-16,5-6 0 15,4-1 0-15,0-1 1 16,-3 2-1-16,-6 1 0 0,-9 7 1 15,-8 6-1-15,-10 9 1 16,-11 11-1-16,-7 3 2 16,-9 8 0-16,-2 5 0 15,-7 3-1-15,0-4-1 16,-1-3 1-16,3-5-2 15,4-8 2-15,4-9-3 16,8-17 2-16,0 0-2 16,18-15 2-16,-3-9 1 15,4-11-1-15,1-4 1 16,1-7 0-16,2-3-1 15,-6 3 0-15,0 3 1 16,-6 7-1-16,0 6 0 16,-2 8 0-16,0 4 0 15,3 9 0-15,-1 6 0 0,7 4 0 16,3 2 0-16,7 2 0 15,8 0 0-15,3-1 0 16,3 0 0-16,1 0 0 16,4 0 0-16,-9 0 0 15,0 1 0-15,-11 3-1 16,-6 6 2-16,-12 5-1 15,-9 7 0-15,-9 5 0 16,-6 5 2-16,-4-1-2 16,-4 6 2-16,2-5-1 15,0-5-1-15,6-7 0 16,4-7 0-16,11-17 0 15,0 0 0-15,24-18 0 16,-2-10-2-16,7-9 2 0,2-6 0 16,6-6 0-16,-1-2 1 15,-1 6-2-15,-10 6-1 16,-5 9 3-16,-5 8-2 15,-15 22 1-15,0 0 0 16,0 0 0-16,0 29 0 16,-6-3 0-16,2 3 0 15,1 2 0-15,3-3 0 16,7-3 0-16,7-8 0 15,6-11-1-15,7-4 2 16,4-8-1-16,1-9 0 16,2-7 1-16,1-1-1 15,-3-2 0-15,-4 0 0 16,-5 3 1-16,-8 5-1 0,-6 6 0 15,-9 11 0-15,13-4 0 16,-13 4 0-16,1 25 0 16,-1-4 0-16,4 7-2 15,0 0 0-15,6 4-1 16,3-3-1-16,11 0-4 15,-4-13-2-15,18 3-2 16,-11-19-3-16,20 8-2 16,-21-23-4-16,21 12-3 15,-20-22-8-15,6 3-3 16,-6-4 3-16,-4 1 14 15,0 3 26-15,-16-13 5 16,11 19 6-16,-25-14 6 16,7 30 8-16,-9-22 8 15,-4 27 1-15,-13-6-12 0,1 17-24 16,-5 4-1-16,4 8-2 15,-1 5-1-15,9-3 2 16,4 1-2-16,9-5 0 16,8-5-1-16,7-4 1 15,7-9-1-15,4-8-1 16,3-6 0-16,1-7-1 15,1-8 0-15,-1-3-1 16,-6 0 3-16,0-2-3 16,-8 6 2-16,1 2 0 15,-6 6 1-15,-6 12-1 16,0 0-1-16,0 0 1 0,7 16 0 15,-4-4 0-15,4 0-1 16,4-3 0-16,7-3-2 16,4-10-1-16,8-5-2 15,0-13-2-15,13-5-4 16,-8-18-1-16,16 1-3 15,-14-23-6-15,14 10-3 16,-15-15 6-16,2 6 21 16,-3 12 5-16,-18 2 3 15,6 24 3-15,-23 6 3 16,12 34 6-16,-31 3 5 15,12 35-4-15,-13 3-19 16,3 12-2-16,2 6-1 16,4 1-2-16,5 1 0 15,8-9-2-15,13-2-7 0,-1-25-1 16,19 2-3-16,-11-31-5 15,23 9-8-15,-16-25-10 16,13 2-4-16,-9-9 2 16,0 5 7-16,9 8 42 15,-28-9 2-15,5 23 7 16,-19-12 8-16,0 0 11 15,-7 14 5-15,5-4 1 16,-11-12-3-16,-6-1-41 16,19 3-8-16,-1-15-3 15,1 15-4-15,5-32-4 16,11 23-12-16,-15-17-12 15,12-4-2-15,2-5 2 16</inkml:trace>
  <inkml:trace contextRef="#ctx0" brushRef="#br1" timeOffset="909533.5605">18410 9376 95 0,'-1'-10'36'0,"1"10"0"16,-5-17-5-16,5 17-25 16,0 0-1-16,5 12-1 15,-6 2-1-15,1 14-1 16,-4 4-1-16,1 11 1 15,-3 1 0-15,-2 6 0 16,0-2 0-16,0-5 0 16,-1-7-1-16,4-7 2 15,1-9-2-15,4-20 1 0,0 0-1 16,22-14 0-1,0-15-1-15,6-10 1 0,4-9 0 16,6-7-1-16,3-5 1 16,2-1-2-16,-3 3 2 15,0 10-1-15,-11 8 0 16,-3 13 1-16,-5 10-1 15,-8 16 1-15,-7 13-1 16,-3 15 0-16,-7 10 1 16,-2 5-1-16,-1 10-1 15,2 0 1-15,2 1-2 16,4-9 0-16,14-4-3 15,6-18-3-15,25 1-10 16,-6-26-17-16,19 2-3 0,-3-18 0 16,10 2 0-1</inkml:trace>
  <inkml:trace contextRef="#ctx0" brushRef="#br1" timeOffset="909918.599">19307 9315 97 0,'-7'-19'37'15,"-12"-3"1"-15,5 12-1 16,-11 0-28-16,5 11-4 15,-1 5-2-15,1 12 0 16,-1 9-1-16,-2 12 0 16,4 8-1-16,3 8 1 15,-2 3-1-15,8 1 1 16,7-5-1-16,8-5 1 15,9-13-1-15,12-13 0 0,7-16 0 16,10-16 0-16,6-14-1 16,2-12-1-16,1-11 1 15,-7-6-1-15,-7-4 0 16,-12 3 0-16,-16 3 1 15,-11 7-1-15,-13 12 1 16,-14 9 0-16,-10 14-1 16,-7 9 1-16,0 7 0 15,3 6-1-15,8 2 0 16,11-2-2-16,19-2-2 15,4-12-3-15,44 9-7 16,-5-23-17-16,26 9-5 16,-1-13 0-16,12 8 0 15</inkml:trace>
  <inkml:trace contextRef="#ctx0" brushRef="#br1" timeOffset="910273.6345">19792 9327 105 0,'-11'22'36'15,"-9"-4"1"-15,8 12-2 16,-4-3-32-16,6 0 0 15,-2 3 0-15,5 2-1 16,0 0 1-16,1-1 0 16,2-4-1-16,1-4 0 15,1-4-1-15,4-5 1 16,-2-14-1-16,0 0 1 15,19-6-1-15,-9-11-2 16,7-9 2-16,0-6-1 0,3-5 1 16,-2-3-1-16,-2-2 1 15,-2 3 0-15,-4 3 0 16,-2 7 1-16,-5 8-2 15,1 4 0-15,0 6-1 16,-4 11-1-16,18-7-2 16,-7 2-2-16,17 12-8 15,-8-18-9-15,19 12-15 16,-6-10 1-16,12 11 0 15,-12-11-1-15</inkml:trace>
  <inkml:trace contextRef="#ctx0" brushRef="#br1" timeOffset="910866.6938">20222 9357 102 0,'0'0'37'0,"-12"30"2"15,1-17-3-15,7 13-29 16,-3-1-2-16,0 9 0 15,-2-3-2-15,-1 5 0 16,2-4-1-16,-3-3 0 16,4-6-1-16,3-7 0 15,4-16-1-15,0 0 1 16,14-4-1-16,2-13-1 15,6-11 1-15,0-3-1 16,1-3 1-16,4-4-1 16,-4 0 1-16,-2 4 0 0,-8 4 0 15,0 7 0-15,-8 7 1 16,-5 16-1-16,0 0 0 15,0 0 0-15,-5 22 0 16,1-3 0-16,-1 6-1 16,7-2 1-16,5-1 0 15,7-3 0-15,4-7 0 16,7-4 1-16,4-8-1 15,6-5 1-15,2-6 0 16,-2-3 0-16,-2-7 0 16,-2-2 0-16,-2-2 0 15,-3-2-1-15,-9 5 1 16,-1 5-1-16,-6 4 0 15,-10 13 0-15,0 0 0 0,-1 16 0 16,-9 10 0-16,-5 6 0 16,2 5-1-16,-3 4 0 15,6 3-2-15,2-6 0 16,10-1-2-16,5-15-4 15,20 6-7-15,-9-26-4 16,27 7-9-16,-12-20-7 16,15-1 0-16,-6-13-1 15,8 0 4-15</inkml:trace>
  <inkml:trace contextRef="#ctx0" brushRef="#br1" timeOffset="911234.7306">21019 9387 107 0,'-19'-20'35'0,"2"14"4"15,-12 2-2-15,5 13-30 0,-10 4-3 16,6 11 1-16,1 2-2 15,3 10 0-15,6-1 0 16,7 3 0-16,6-6-1 16,9-3 0-16,8-7 0 15,8-7-1-15,5-12 1 16,6-7-2-16,1-11 0 15,2-7 0-15,-1-7 0 16,-1-7 0-16,-6-5 0 16,-1-1-2-16,-6 3 2 15,-4 2-1-15,-7 8 2 16,-3 6-2-16,-5 23 1 15,0 0 0-15,-13 12-1 16,0 13 1-16,4 11-1 16,0 2-2-16,7 6 0 0,2-9-2 15,17 5-7-15,-6-28-6 16,27 7-5-16,-10-31-4 15,20 1-11-15,-5-23-1 16,13-3 3-16,-5-18 1 16</inkml:trace>
  <inkml:trace contextRef="#ctx0" brushRef="#br1" timeOffset="911423.7495">21654 8830 121 0,'-11'-8'40'0,"0"25"1"15,-14 4-5-15,5 22-33 0,-2 12 1 16,5 8-4-16,3 9 1 15,5 0-2-15,7 3-3 16,-3-10-8-16,13 14-12 16,-16-15-14-16,4 3-2 15,-15-13 1-15,-2 2-3 16</inkml:trace>
  <inkml:trace contextRef="#ctx0" brushRef="#br1" timeOffset="911978.805">18796 10058 70 0,'8'-14'35'0,"-11"4"-2"15,3 10 3-15,-25 0-28 16,10 17-1-16,-14 1 1 15,0 24-3-15,-12 5 0 16,-6 20-1-16,-8 13-1 16,-6 13 0-16,-12 7-1 15,-5 12-2-15,-10 5-1 16,-4 0 0-16,-6 4 0 15,0-2 0-15,0-5-1 16,5-12 0-16,12-14 0 16,9-16-2-16,24-14-3 15,11-36-20-15,37-22-10 0,4-19-1 16,29-18-1-16</inkml:trace>
  <inkml:trace contextRef="#ctx0" brushRef="#br1" timeOffset="912438.851">17784 11026 59 0,'6'-24'37'16,"4"7"0"-16,-9 0 1 16,-1 17-28-16,-1-14-3 15,1 14 0-15,-19 25-3 16,3 4-2-16,-8 8 0 15,-2 14-2-15,-7 10 2 16,-1 13-1-16,-8 2 0 16,9 1 1-16,-3-8 0 15,16-8 1-15,9-16-1 16,17-19-1-16,20-28 1 15,20-21-2-15,20-18 0 0,14-13-1 16,14-5-1-16,2-8-7 16,12 15-19-16,-18-3-10 15,-3 21-1-15,-16 5-1 16</inkml:trace>
  <inkml:trace contextRef="#ctx0" brushRef="#br1" timeOffset="913426.9498">21475 9794 76 0,'-1'-14'35'16,"-3"-2"0"-16,4 16 1 16,-11-25-26-16,11 25-3 15,0-12-1-15,0 12 0 16,0 0-3-16,6 12 0 15,-4 1 0-15,6 4-1 16,5 3-1-16,1 8 1 16,5 3-1-16,0 3 1 15,6 3-2-15,0 3 1 16,3-2-1-16,-2-3-2 0,3 6-3 15,-7-14-7-15,7 9-24 16,-11-13-4-16,1 4 3 16,-8-15-3-16</inkml:trace>
  <inkml:trace contextRef="#ctx0" brushRef="#br1" timeOffset="913781.9853">21533 10127 93 0,'0'0'36'0,"-3"-15"0"16,3 15 2-16,0 0-32 0,20-1-1 15,-20 1-1-15,26 21 1 16,-15 0-2-16,4 7 0 15,-3 2-2-15,2 2 0 16,0-3-1-16,2-2 2 16,-1-9-1-16,3-6 0 15,0-12 1-15,6-12-3 16,-5-11 3-16,4-6-1 15,-3-9 1-15,-4-3-2 16,-3-7-1-16,-1-1 0 16,-1 2-2-16,-8-2 0 15,8 16-13-15,-16-11-20 16,12 16-4-16,-9-2 1 15,6 16-2-15</inkml:trace>
  <inkml:trace contextRef="#ctx0" brushRef="#br1" timeOffset="915044.1115">12248 9271 57 0,'-21'-1'35'0,"-4"-9"-1"16,8 4 2-16,-9-12-24 15,16 13-4-15,-5-7-2 16,15 12-1-16,-15-11 0 16,15 11-2-16,13-4 0 15,13 6-1-15,16-4 0 16,17-1 1-16,21-2-1 0,25-4 1 15,26-7-1-15,22-5 0 16,15-4 1-16,14-4-2 16,7 5 1-16,0-2-1 15,-7 7 0-15,-16 5 0 16,-18 9-1-16,-21 8 0 15,-18 6 0-15,-25 5 0 16,-18 2-1-16,-13-1 1 16,-15-1-2-16,-10-5 1 15,-9-3-3-15,-19-6-2 16,19 0-18-16,-28-16-13 15,-1 5-2-15,-13-11 0 16,0 8 0-16</inkml:trace>
  <inkml:trace contextRef="#ctx0" brushRef="#br1" timeOffset="915461.1532">12762 9337 88 0,'-15'1'37'0,"15"-1"1"16,0 0-1-16,29 8-33 15,2-4 0-15,20 1 0 16,17-6 1-16,23-1-2 15,19-8 1-15,23-2-2 16,12-6 0-16,7-1 0 16,-8-2 0-16,-2 5-1 15,-14 4-1-15,-17 5 1 16,-16 4-1-16,-22 5 0 15,-16 2 0-15,-13 1 0 16,-14 2-1-16,-7-5-1 16,-7 3-3-16,-15-16-10 15,-1 11-22-15,0 0-4 16,-17-14 2-16,2 1-3 0</inkml:trace>
  <inkml:trace contextRef="#ctx0" brushRef="#br1" timeOffset="917214.3285">10272 12033 53 0,'0'0'36'0,"0"0"-1"16,24 10 0-16,-1-12-29 15,24 4 0-15,11-8 0 16,23 2-1-16,13-10 1 0,21 2-2 16,10-8 0-16,20 0 0 15,4-3-1-15,9 4-1 16,-2-1 0-16,2 6 0 15,-7 3-1-15,-5 6-1 16,-11 6 0-16,-19 4-1 16,-15 1 1-16,-16 2-1 15,-17 0 0-15,-21-4-2 16,-14 1-2-16,-19-14-14 15,0 3-20-15,-16-10 1 16,-3 1-2-16,-6-7 5 16</inkml:trace>
  <inkml:trace contextRef="#ctx0" brushRef="#br1" timeOffset="917632.3703">10882 12107 58 0,'18'-17'38'15,"4"3"0"-15,13 9 1 16,6-5-28-16,19 7-5 16,9-2 0-16,21 2-2 15,6-1 0-15,11 3-1 16,5-4-2-16,2 3 0 15,2-1-2-15,-8 0-1 16,-10 5-3-16,-18-5-5 16,-6 11-29-16,-24-5 1 15,-12 7-2-15,-19-7 1 16</inkml:trace>
  <inkml:trace contextRef="#ctx0" brushRef="#br1" timeOffset="919047.5118">989 13652 76 0,'0'0'34'0,"0"0"0"16,-23 16-12-16,8 10-17 16,-3 4-2-16,3 11 0 15,-1 8-1-15,1 7 0 16,-2 4 0-16,4 0 0 15,0-8 0-15,7-6-1 16,2-11 1-16,8-15-1 16,-4-20 1-16,26-9 0 15,-4-23 0-15,10-11 1 0,2-14-1 16,4-5 1-16,1-4-1 15,-3 2 0-15,1 8-1 16,-8 7 0-16,-4 11 0 16,-8 14 0-16,-4 15-1 15,-13 9 1-15,14 17-1 16,-11 12 1-16,-3 5-1 15,1 9 0-15,4 5 0 16,2 3-1-16,2-1-3 16,5-10-1-16,10 2-5 15,-3-25-28-15,18 0 1 16,-5-20-3-16,15-5 3 15</inkml:trace>
  <inkml:trace contextRef="#ctx0" brushRef="#br1" timeOffset="919416.5487">1612 13769 79 0,'-18'4'38'15,"-12"-4"-1"-15,6 16 1 16,-7-2-33-16,7 8-1 16,3 5-2-16,5 4 0 15,5 2 0-15,7 3-1 16,8-1-1-16,6-3 2 15,9-5-2-15,4-5 1 16,9-11-1-16,1-7 1 16,2-9 0-16,3-12-1 15,-5-4 0-15,-4-12 0 16,-7-1 1-16,-5-6-2 0,-12 4 1 15,-5-4 0-15,-7 6 0 16,-7 5-1-16,-9 8 1 16,-3 9-1-16,-3 8 0 15,0 5 0-15,4 8-1 16,6 2-1-16,8 4-2 15,11-15 0-15,5 19-4 16,10-28-11-16,25 8-16 16,-1-14 0-16,12 6-1 15,-6-12 2-15</inkml:trace>
  <inkml:trace contextRef="#ctx0" brushRef="#br1" timeOffset="920212.6283">1970 13750 68 0,'6'23'36'0,"-12"-7"-1"15,3 15 1-15,-9-6-28 0,6 5-1 16,-4-4-3-16,1 5 1 15,-2-3-2-15,5-1 0 16,-2-8-1-16,2-3 0 16,6-16-1-16,-2 12 0 15,2-12 1-15,12-23-2 16,-2-1 1-16,3-8-1 15,2-3 1-15,0-7-1 16,0-3 0-16,0 2 0 16,-2 3 1-16,-4 6-1 15,-1 5 0-15,-3 7 0 16,0 6 0-16,-5 16 1 15,5-12-2-15,-5 12 1 16,11 7 0-16,-11-7 0 0,16 15 0 16,-6-9 0-16,4-3 0 15,2-3 0-15,7-6 1 16,1-3-1-16,5-2 1 15,0-7 0-15,0 0 0 16,1 3-1-16,-5 2 1 16,1 5-1-16,-9 5 1 15,-4 7-1-15,-6 10 0 16,-6 7 0-16,-7 7 1 15,-1 3-1-15,-2 5 0 16,0-2 0-16,-2-2 0 16,3-5 0-16,4-9 0 15,5-6 0-15,-1-12 0 16,21-15 0-16,-6-7 0 0,8-4 0 15,1-6 0-15,0-1 0 16,1 1 0-16,-4 3 0 16,-4 6 1-16,-3 7-1 15,-5 5 0-15,-9 11 0 16,0 0 0-16,0 12 0 15,-4 2 0-15,-3 4 0 16,2 2-1-16,3 0 1 16,3 0 0-16,6-5 0 15,4-8 0-15,8-7 0 16,5-6 0-16,3-8 0 15,3-6 1-15,-1-3-1 16,0-2 0-16,-5 3 0 16,-4 4 1-16,-6 8-1 15,-14 10 0-15,10 13 0 0,-16 16 0 16,-4 10 0-16,-5 11 0 15,-4 2-2-15,6 4-2 16,-4-7-2-16,15 3-10 16,-6-32-10-16,16 1-14 15,-8-21 0-15,31-2-1 16,-11-17 1-16</inkml:trace>
  <inkml:trace contextRef="#ctx0" brushRef="#br1" timeOffset="921272.7342">3080 13589 47 0,'0'0'34'0,"0"0"1"15,0 0-14-15,0 0 6 16,-13-15-19-16,13 15-2 16,-15-18-1-16,15 18 0 15,-23-16 0-15,8 14-1 16,-5 3-1-16,-2 11-1 15,-3 10 0-15,-3 11 0 16,-3 10 0-16,3 7 0 16,3 3-1-16,7-1 0 15,5-4-1-15,12-11 2 16,8-12-1-16,14-16-1 15,9-17 1-15,9-14 0 16,8-12 0-16,2-10-1 0,0-7 1 16,-3-1-1-16,-6 0 1 15,-5 4-1-15,-13 7 1 16,-6 10-2-16,-12 11 2 15,-4 20-1-15,-11-3-1 16,-5 26 2-16,2 14-1 16,-2 13 0-16,4 5-1 15,2 4 0-15,10-1-2 16,8-10-2-16,16-10-4 15,5-33-17-15,22-11-12 16,-1-32-1-16,16-12-1 16,-4-19 0-16</inkml:trace>
  <inkml:trace contextRef="#ctx0" brushRef="#br1" timeOffset="921458.7529">3654 12916 90 0,'-25'3'38'0,"3"34"0"16,-8 11 0-16,7 28-35 15,-5 8-2-15,4 12 0 16,5 6-3-16,2 0-2 16,10 2-3-16,0-23-30 15,19-1-1-15,2-20-1 16,14-8 0-16</inkml:trace>
  <inkml:trace contextRef="#ctx0" brushRef="#br1" timeOffset="921739.781">3881 13620 82 0,'-12'-2'40'16,"22"0"-1"-16,-2-11 0 15,18-7-37-15,0 11-1 16,5-2-2-16,9 3-1 0,-3-6-6 15,8 11-30 1,-15-5 0-16,4 9-2 0,-15-6 1 16</inkml:trace>
  <inkml:trace contextRef="#ctx0" brushRef="#br1" timeOffset="921902.7972">3924 13810 94 0,'-26'16'40'0,"19"2"0"16,7-18-3-16,18-13-36 15,15-3-2-15,7-14-7 16,19 6-30-16,-3-16-1 16,5 9 0-16,-3-8-3 15</inkml:trace>
  <inkml:trace contextRef="#ctx0" brushRef="#br1" timeOffset="922374.8445">3954 12863 79 0,'0'0'38'0,"0"0"0"15,-27 20-1-15,19 0-34 16,-9 5-3-16,5 3-2 15,2 5-2-15,1-10-5 0,23 9-25 16,-4-15-2-16,17-6-1 16,2-18 1-16</inkml:trace>
  <inkml:trace contextRef="#ctx0" brushRef="#br1" timeOffset="922502.8573">4219 12865 71 0,'0'0'37'0,"-28"6"0"15,10 23 0-15,-7 0-33 16,1-2-18-16,7 11-20 15,2-6-2-15,7 0 0 16,1-5-2-16</inkml:trace>
  <inkml:trace contextRef="#ctx0" brushRef="#br1" timeOffset="923242.9313">958 12958 71 0,'-11'14'36'0,"2"13"-1"16,-3-1-1-16,9 8-31 16,-6-5-2-16,10-1-2 15,8-5-2-15,5-14-3 16,17-2-6-16,-4-29-12 15,18-2-8-15,-2-18 0 16,16 6 16-16,-14-16 8 0,0 6 7 16,-5 4 5-16,-21-1 7 15,3 26 14-15,-24 3 8 16,2 14 0-16,-23 12-16 15,13 15-6-15,-11 3-6 16,6 4-4-16,11 7-32 16,2-8-3-16,17 0-3 15,5-13 0-15</inkml:trace>
  <inkml:trace contextRef="#ctx0" brushRef="#br1" timeOffset="924298.0368">4812 13448 62 0,'4'-20'38'16,"-4"20"-2"-16,0 0 1 16,-10-3-31-16,10 3-2 15,-16 26-1-15,6 1 0 16,1 11-1-16,0 7 0 15,1 6 0-15,-1 3 0 16,3 1 0-16,0-4-1 16,1-7 1-16,4-11 0 15,2-7-1-15,0-10 1 16,-1-16-1-16,10-2 1 15,-1-16-1-15,0-8 1 16,1-4-1-16,-1-9 1 0,0-4-1 16,-3-4 1-16,3 2-1 15,-3 3 0-15,-1 7-1 16,-1 5 0-16,0 6 0 15,1 10 0-15,-5 14-1 16,24-8 0-16,-9 12-1 16,10 5-2-16,4-2-1 15,12 6-3-15,-2-12-2 16,21 11-15-16,-10-16-13 15,11 3-1-15,-7-14 0 16,5 4 3-16</inkml:trace>
  <inkml:trace contextRef="#ctx0" brushRef="#br1" timeOffset="924486.0556">5453 13410 71 0,'-15'9'38'0,"-2"2"-1"16,7 15 0-16,-5-1-32 16,4 12-1-16,1 0-1 15,2 8 0-15,3-3-1 16,3-1 0-16,3-6-2 15,2-9-2-15,8-7-1 16,-11-19-6-16,33-14-29 16,-15-17 1-16,7-3-2 15,-5-15 1-15</inkml:trace>
  <inkml:trace contextRef="#ctx0" brushRef="#br1" timeOffset="924630.07">5458 13153 68 0,'-37'-41'39'15,"9"18"-1"-15,-7 5 0 0,12 19-25 16,2 0-10-16,12 3-5 15,18 13-20-15,2-8-16 16,18 7 1-16,1-3-3 16,16 8 1-16</inkml:trace>
  <inkml:trace contextRef="#ctx0" brushRef="#br1" timeOffset="925177.1247">5865 13397 73 0,'-11'9'40'15,"-12"-5"-1"-15,2 10 1 16,-3-2-35-16,1 13 1 0,-5-2-2 16,5 7 0-16,3 0-2 15,5 2 0-15,7-5 0 16,7-2-1-16,8-11 0 15,9-5 0-15,7-11-1 16,5-11 1-16,5-5-1 16,2-7 0-16,-1-6 1 15,1-5-2-15,-4 2 2 16,-3-2-2-16,-9 8 1 15,0 4-1-15,-8 9 1 16,-11 15-1-16,0 0 1 16,7 27 0-16,-14 13-1 15,-4 17 1-15,-4 14 0 16,-4 17 0-16,0 9-1 15,-2 2 0-15,0 1 0 0,1-5 1 16,1-12-1-16,3-14 0 16,5-15 0-16,0-18 0 15,3-15 2-15,8-21-1 16,0 0 1-16,-9-29-1 15,6-1 0-15,1-11 1 16,2-9 0-16,0-6 0 16,4-5 0-16,2 1 0 15,5 0 0-15,2 1 0 16,8 1-1-16,2 0-3 15,12 10-4-15,-6-14-13 16,19 19-20-16,-11-9 0 0,10 7-3 16,-3-8 3-16</inkml:trace>
  <inkml:trace contextRef="#ctx0" brushRef="#br1" timeOffset="925583.1653">6438 12843 80 0,'-16'10'41'15,"9"21"-1"-15,-10 4 1 16,11 18-33-16,-13 6-4 16,4 13 1-16,-2 7-2 15,-2 6-1-15,3-1 0 16,2-2-1-16,1-7 0 15,5-9 0-15,5-9-1 0,3-15 0 16,6-17 1-16,5-16-1 16,7-15 0-16,5-15 1 15,2-11-1-15,8-8 0 16,-4-4 0-16,2-2 0 15,0 7 0-15,-7 7 0 16,-4 9 0-16,-4 12 0 16,-4 15 0-16,-11 10 0 15,4 12 0-15,-6 7-1 16,1 3-1-16,0 5-1 15,5-1-2-15,2-12-4 16,14 5-11-16,-7-35-8 16,20 1-12-16,-3-26-1 15,13-4 1-15,-1-20 1 0</inkml:trace>
  <inkml:trace contextRef="#ctx0" brushRef="#br1" timeOffset="925770.1839">7066 12965 65 0,'0'0'41'0,"0"0"-2"16,-20 37 3-16,-6 7-22 15,7 20-14-15,-8 4-2 16,7 9-2-16,0 0-1 16,7-5-2-16,7-4-1 15,4-14-6-15,16 6-14 16,-14-31-19-16,9-2 1 15,-9-27-2-15,0 0 1 16</inkml:trace>
  <inkml:trace contextRef="#ctx0" brushRef="#br1" timeOffset="925944.2014">6817 13343 95 0,'0'0'41'16,"0"-28"2"-16,18 25-1 16,-4-2-39-16,16-6-1 15,12-2-2-15,2-3-2 16,13 9-10-16,-13-15-15 15,19 19-16-15,-13-8 2 16,1 14-3-16,-11-1 2 16</inkml:trace>
  <inkml:trace contextRef="#ctx0" brushRef="#br1" timeOffset="928789.4859">4402 14493 57 0,'-25'-3'37'0,"4"13"-1"16,-19-8-6-16,14 15-22 16,-12-2-1-16,8 8-3 15,-2 2 0-15,4 6-1 16,5-1-1-16,5 1 0 15,8-2-2-15,6 2 2 0,8-8-3 16,5-4 2 0,7-7-1-16,6-9 1 0,6-8 0 15,2-10 1-15,4-8 0 16,-2-11-1-16,0-2 2 15,-1-4-2-15,-6 3 1 16,-1 4-2-16,-9 6 1 16,-4 10-1-16,-11 17 0 15,0 0 0-15,7 28 0 16,-12 2 0-16,1 11-2 15,-2 2 1-15,3 6-3 16,1-3-1-16,8-2-2 16,2-15-3-16,18 2-21 15,-4-23-8-15,15-1 0 0,-2-22-2 16</inkml:trace>
  <inkml:trace contextRef="#ctx0" brushRef="#br1" timeOffset="929149.5219">4831 14561 72 0,'-26'4'39'0,"10"15"-1"16,-11-4-2-16,6 11-32 16,-3 4-2-16,5 1 0 15,3-1-2-15,3 0 2 16,6-5-2-16,6-7 1 15,3-6-1-15,11-8 1 16,2-10 2-16,6-5-2 16,6-9 2-16,-3-5-3 0,4-6 3 15,-3-1-2-15,2-3 1 16,-5 4-2-16,-2 4 0 15,-6 7-1-15,-1 8 1 16,-13 12-2-16,17 2 1 16,-9 12-1-16,-4 10-1 15,5 4 0-15,3 6-4 16,1-3 0-16,10 6-3 15,-4-17-6-15,19 11-7 16,-4-19-15-16,7-2-1 16,0-13 3-16</inkml:trace>
  <inkml:trace contextRef="#ctx0" brushRef="#br1" timeOffset="929653.5722">5339 14671 64 0,'-4'-16'37'16,"-14"-2"0"-16,2 12-9 16,-18-7-16-16,10 12-5 15,-8-1 0-15,3 10-3 16,2 4 0-16,2 6 0 15,2 7-3-15,7 4 0 16,3 2-1-16,8-1-1 16,8-2 0-16,7-4 0 15,8-9 0-15,7-6 0 16,6-11 1-16,5-7 1 15,3-6 0-15,2-7 1 16,-3-2 0-16,-3-2-1 16,-7 2 1-16,-5 5-1 15,-7 7 1-15,-16 12-3 0,0 0 1 16,0 0 0-16,-7 27-2 15,-6 6 0-15,-7 13 1 16,-3 14-1-16,-1 8 0 16,0 7 1-16,1 0 0 15,1-3-1-15,6-8 3 16,1-7-1-16,3-14 1 15,5-14 0-15,3-14 0 16,4-15 0-16,-2-16 0 16,5-12-1-16,1-10 1 15,1-5-1-15,2-8 0 16,0-6-1-16,4 1 1 15,3 2-2-15,4 5 0 16,0 3 1-16,10 9-6 16,0-9-7-16,17 18-9 0,-14-10-14 15,19 8-3-15,-5-10 2 16,13 4 0-16</inkml:trace>
  <inkml:trace contextRef="#ctx0" brushRef="#br1" timeOffset="929893.5963">6026 14078 83 0,'-7'10'42'16,"-13"0"-1"-16,14 19-2 15,-11 5-36-15,2 6 0 0,0 10-1 16,-3 11 0-16,3 7-1 15,-2 3-1-15,4 2-2 16,0-3 0-16,8-3-2 16,-1-12-5-16,15-3-8 15,-10-26-20-15,21-4-5 16,-5-20-1-16,11-4 5 15</inkml:trace>
  <inkml:trace contextRef="#ctx0" brushRef="#br1" timeOffset="930261.6331">6057 14549 70 0,'-2'20'41'0,"-5"-7"-2"16,13 7 2-16,-6-8-34 0,17-4-4 15,11-6 0-15,10-5-1 16,4-8 0-16,5-5 0 15,1-6-2-15,-3-1 0 16,-4-1 1-16,-7-4-1 16,-12 2 1-16,-9 0-1 15,-13 5 1-15,-11 4-1 16,-7 8 1-16,-10 6 0 15,-9 9 0-15,-8 11 1 16,-2 12-1-16,0 8 1 16,2 6-1-16,8 6 1 15,5-3-1-15,12 1 0 16,14-8-2-16,17-10 1 15,16-8-2-15,10-12-2 0,18-2-9 16,-4-22-7-16,22 15-9 16,-12-18-13-16,12 3 1 15,-14-7-3-15</inkml:trace>
  <inkml:trace contextRef="#ctx0" brushRef="#br1" timeOffset="931328.7398">7156 14058 46 0,'0'0'37'0,"3"-20"1"16,-3 20-3-16,0 0-23 15,2 14-3-15,-8 1-3 16,6 14-2-16,-6 9 0 15,2 14-2-15,-3 9 0 0,-1 7-1 16,-5 8 1-16,1 3-1 16,3-4-2-16,-1-6-2 15,7-7-2-15,2-19-2 16,14-5-4-16,-4-31-8 15,25-1-17-15,-2-19-4 16,9-4 4-16,-3-18 0 16</inkml:trace>
  <inkml:trace contextRef="#ctx0" brushRef="#br1" timeOffset="931501.7571">7441 14485 66 0,'4'-27'39'0,"-4"27"-1"16,-4-14-10-16,0 35-16 16,-13 0-4-16,5 13-2 15,-2 3-3-15,3 5-1 16,6-2-2-16,2-3-1 0,8-7-1 15,5-14-3-15,13 0-13 16,-3-23-21-16,14-6 0 16,-4-20-2-16,10-4 2 15</inkml:trace>
  <inkml:trace contextRef="#ctx0" brushRef="#br1" timeOffset="931996.8066">7565 14146 53 0,'-29'-5'39'16,"11"13"-2"-16,-2-3 0 15,14 11-19-15,6-16-21 16,0 0-3-16,41 16-8 16,-16-25-6-16,26 16-5 0,-9-15 5 15,17 15 7-15,-11-5 8 16,-3 5 5-16,-4 9 5 15,-20-3 9-15,6 22 7 16,-29-15 5-16,7 26-3 16,-21-15-6-16,7 17-7 15,-11-8-4-15,2 3-1 16,1-2-2-16,2-4 0 15,3-1-2-15,4-6 0 16,2-6 0-16,7-5-1 16,4-5 0-16,-5-14 0 15,22 5 0-15,-6-14 0 16,3-11 0-16,3-5 0 15,0-10 0-15,3-8 0 0,-6-1 1 16,5-1-1-16,-8 0 1 16,1 4-1-16,-5 10 0 15,-1 9 1-15,-11 22-1 16,14-1 0-16,-10 21-1 15,-4 10-1-15,4 10-1 16,-6 4 0-16,11 7-4 16,-9-10-6-16,19 11-13 15,-13-20-14-15,15-3 0 16,-5-15 0-16,10-10 2 15</inkml:trace>
  <inkml:trace contextRef="#ctx0" brushRef="#br1" timeOffset="932380.845">8280 14329 60 0,'-24'21'42'0,"16"6"-1"16,-5-6 0-16,16 16-22 15,8-15-16-15,6-5 0 16,10-9-1-16,10-6 0 15,6-9-1-15,3-10-1 16,0-6 0-16,-2-4 0 16,-7-3 0-16,-10-1 0 15,-13 1 1-15,-11 1-1 16,-16 3 0-16,-11 7 0 15,-12 8 1-15,-10 11 0 0,-6 13-1 16,-4 11 1-16,2 12 0 16,4 11 1-16,10 6-1 15,13 3 0-15,16-2 0 16,18-6 0-16,21-8-1 15,20-15 0-15,15-10-1 16,15-13-3-16,15-2-6 16,-5-20-10-16,18 13-11 15,-15-14-10-15,1 9-2 16,-15-5 0-16</inkml:trace>
  <inkml:trace contextRef="#ctx0" brushRef="#br1" timeOffset="932552.8622">9139 14719 81 0,'-11'19'46'15,"-10"-14"-1"-15,11 0-1 16,-9-24-27-16,6 4-17 16,8 1-4-16,-5-13-13 15,10 27-10-15,0-23-16 16,0 23-1-16,11-18-3 15,-1 15 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0:33:16.29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13499 1251 13 0,'47'-46'25'0,"-47"46"2"0,0 0-11 15,0 0-2-15,0 0-1 16,0 0-1-16,0 0-1 16,0 0-2-16,0 0-3 15,0 0-2-15,0 0-2 16,0 0 0-16,0 0-2 15,0 0 1-15,0 0-1 16,0 0 1-16,0 0 0 16,0 0 0-16,0 0-5 15,0 0-21-15,0 0-5 16,0 0-2-16,0 0 1 15</inkml:trace>
  <inkml:trace contextRef="#ctx0" brushRef="#br0" timeOffset="642.064">13364 1437 49 0,'0'0'31'16,"-9"-13"2"-16,9 13 0 15,0 0-22-15,0 0-3 16,6-13-1-16,-6 13-1 16,11-3-2-16,-11 3-1 15,13 0 0-15,-13 0-1 16,14 5 0-16,-2-2 0 15,-1-2 0-15,9 0-1 16,2-1 1-16,7-3-1 16,4-3 0-16,8-1 0 15,2-2 0-15,2 1 0 0,1 1-1 16,2-2 0-16,-6 4 0 15,-2 2 1-15,-3 0-1 16,-6 2 0-16,-3 0 0 16,-6 1 0-16,-1 0 0 15,-1-1 0-15,-5-1 0 16,-1-1 0-16,-2 0 0 15,-12 3 1-15,14-1-1 16,-14 1 0-16,0 0-1 16,0 0 0-16,0 0-2 15,0 0-4-15,0 0-17 16,0 0-13-16,-9-1 1 15,9 1-1-15,0 0 1 16</inkml:trace>
  <inkml:trace contextRef="#ctx0" brushRef="#br0" timeOffset="4482.4482">13424 4880 80 0,'-16'-1'36'0,"16"1"0"16,0 0-2-16,-9 10-29 15,9-10 0-15,3 21 0 16,-3-21 0-16,27 22-1 15,-5-13-1-15,11-2-1 16,5-5-2-16,1-7-6 16,12 1-30-16,-9-14-3 15,5 2 1-15,-13-12-3 16</inkml:trace>
  <inkml:trace contextRef="#ctx0" brushRef="#br0" timeOffset="8079.8079">14013 1401 30 0,'-1'-17'30'16,"1"17"2"-16,-7-11 1 16,7 11-15-16,-11 0-6 15,11 0-2-15,0 0 0 16,0 0-3-16,0 0-1 15,0 0-2-15,0 0-1 0,0 0 0 16,0 0-1-16,14 13 0 16,-14-13 1-16,15 19-1 15,-7-6 0-15,6 4 0 16,-3 2 0-16,3 4-1 15,-2 3 0-15,2-1 0 16,0 1-1-16,-2 1 1 16,1 2-1-16,-3 0 1 15,-1-1-1-15,-1 4-1 16,0-5 2-16,-2 2-2 15,-2-1 2-15,2 1-3 16,-3-3 3-16,2-1-3 16,-1 0 3-16,1-2-1 15,1-2 0-15,-3 0 0 16,3-2 0-16,1-2 0 0,-1 0 0 15,2 5 0-15,-2-2 0 16,3-2 0-16,-3 3 0 16,2-1-1-16,0-1 1 15,-1 1 0-15,1 1 0 16,0-4-1-16,-2 0 1 15,0 2 0-15,1 0 0 16,-2 1 0-16,1-2 0 16,1 1 0-16,0-1 0 15,1 2 0-15,0-2 0 16,-1 3 0-16,1-2 0 15,-2 1 0-15,1 2 0 16,-3 1 0-16,0 0 0 16,-4 3 0-16,0 1 0 0,1-3 0 15,-1 3 0-15,-1-3 1 16,1 2-1-16,-2-3 0 15,2 0 1-15,0-2-1 16,1 2 1-16,0-4-1 16,-1 2 0-16,4 3 1 15,-3-2-2-15,0 1 2 16,0 1-1-16,0 1 0 15,0-2 0-15,-1 3 0 16,0 2 0-16,-1-5 0 16,0 4 0-16,-1 0 0 15,0 2 0-15,0-4 0 16,-1 2 0-16,-1-1 0 0,2-2 0 15,0-1 0-15,1-1 0 16,-1 1 0-16,4-4 0 16,-4 7 0-16,4-2 0 15,-2-3 0-15,0 3 0 16,1 1-1-16,-4-1 1 15,2 4-1-15,0-1 1 16,-2-1 0-16,-3 1 0 16,2-1-1-16,-1 2 2 15,-2-3-1-15,0 1 1 16,1-5-1-16,0 6 0 15,0-4 0-15,2 4 0 16,1-2 0-16,1 0 0 16,0 4 1-16,-2-4-2 0,2 4 2 15,0 1-2-15,-3-2 1 16,-2 2 1-16,-1-1-1 15,-1 2 0-15,-1-2 0 16,0 2-1-16,-3 0 1 16,4 0 0-16,-3 0 0 15,4-2 0-15,0 0-1 16,2-1 0-16,1-4 1 15,0 1-1-15,1-3 1 16,1-1-1-16,0 0 1 16,-2 1 0-16,-1-1 0 15,-1 4 0-15,0 1 0 16,0 1 0-16,-2 0 0 15,0 3 0-15,-1-3 0 0,1-1 0 16,0 2 0-16,3-4 0 16,0-2 0-16,1 0 0 15,-2 0 0-15,0-4 0 16,2 2 0-16,-2-1 0 15,0-1 0-15,-2-1 0 16,-2 1 0-16,1 0 0 16,-3 3 0-16,2 0 0 15,-2 2 0-15,1 2 1 16,2 1-1-16,-3 2 1 15,3 1-2-15,-2-1 3 16,5-4-3-16,-2-1 2 16,1-7-4-16,4 1-5 15,-12-17-23-15,16 0-7 16,-13-7 2-16,13 7-4 0</inkml:trace>
  <inkml:trace contextRef="#ctx0" brushRef="#br0" timeOffset="10357.0355">13499 1509 35 0,'0'0'27'0,"0"0"2"16,0 0-5-16,0 0-14 16,0 0-1-16,-14 3-2 15,14-3 0-15,0 0-1 16,0 0 0-16,0 0 0 15,0 0 1-15,0 0-1 16,0 0-1-16,-6 10-1 0,6-10-1 16,-7 12 0-16,7-12-1 15,-10 11-1-15,10-11 1 16,-13 12-1-16,13-12 1 15,-14 12-1-15,14-12 0 16,-16 21 0-16,6-8 1 16,-1 1-2-16,-2 4 1 15,0 3 0-15,1 2-1 16,-1-1 0-16,0 1-1 15,2 0 1-15,-2 2-2 16,5-2 3-16,0 1-3 16,-1-4 3-16,4 1-2 15,-2-1 1-15,1 0 1 16,1 0-1-16,-1 1 1 0,-3 0-1 15,0 3 1-15,0-1-1 16,-1 1 0-16,0-1 0 16,-2-1 0-16,3-2 0 15,0 1 0-15,2-3 0 16,1-3 0-16,1 1 0 15,1-2 0-15,0 0 0 16,2-1 0-16,-3 0 0 16,1 2 1-16,-1 0-1 15,-1 0 0-15,1-1 0 16,0 3 0-16,-3-2 0 15,1 3 1-15,1-2-2 16,-1 2 2-16,1 1-2 16,2-1 2-16,-1 2-1 0,2 0 0 15,-3 1 0-15,2 0 0 16,0-2 0-16,-1 3 0 15,-2-1 0-15,1-1 0 16,1-1 0-16,-4 2 0 16,4-5 0-16,-1 4 0 15,0-3 1-15,1-1-1 16,1 0 1-16,-1 1-1 15,1 0 1-15,0-1-1 16,-1 0 0-16,0 4 1 16,-1 1-2-16,1-2 2 15,-2 1-1-15,1 0 0 16,2 1 0-16,-2-1 0 0,1-1 0 15,1 0 1 1,-1-3-1-16,4 3 0 0,-4 0 0 16,4 1 0-16,-2-1 0 15,-2 2 0-15,5 1 0 16,-5 1 0-16,5-3 0 15,-2 5 1-15,0 0-1 16,-1 0 0-16,3 2 0 16,-3 0 0-16,2 0-1 15,0 1 1-15,1 1 0 16,0 1-1-16,-1-4 2 15,1 2-3-15,0-1 2 16,1 0 0-16,1 0 0 16,-1 1-1-16,0-1 2 0,3-1-1 15,-4 1 0-15,0-1 1 16,0-1 0-16,0 2-1 15,-1 1 1-15,1 0-1 16,-2 2 0-16,1 0 1 16,0-1-1-16,0 2 0 15,1-1 0-15,0-4 0 16,0 1 0-16,1-2 1 15,-1-2-1-15,1 0 0 16,0 3 0-16,1 0 0 16,-2 2 0-16,-3 2 0 15,4 1 0-15,-1 0-1 16,-2 2 1-16,2-2-1 15,1-2 0-15,0-1 0 16,2-1 1-16,1-2-1 0,-2 0 1 16,1 1 1-16,1-1-1 15,-1 2 0-15,0 1 0 16,1 0 0-16,-2 0 0 15,2-1 0-15,0-2 0 16,0-1 0-16,2-1 0 16,-2 0 0-16,2-3 0 15,1 0 1-15,-1 0-1 16,-2 1 0-16,5-1 0 15,-4 2 0-15,1-3-1 16,1-2 2-16,0 3-1 16,0-1 0-16,0-3-1 15,-2 0 2-15,2 0-2 16,-1-1 1-16,-1 1 0 0,3-2-1 15,-2 1 2-15,-1-1-1 16,0 1 1-16,2-3-2 16,0 2 2-16,1-1-1 15,1-2 1-15,0 0-1 16,-9-11 0-16,20 18 0 15,-10-10-1-15,0-2 1 16,-10-6 0-16,19 13 0 16,-9-7 0-16,-10-6 0 15,19 17 0-15,-10-7 0 16,0 3 0-16,1 0 1 15,-2 0-2-15,3 1 1 16,0-1 0-16,2-4 0 16,0-2 0-16,0-6-1 0,1-2-2 15,-6-17-16-15,7 11-17 16,-10-12 1-16,3 4-4 15,-13-10 2-15</inkml:trace>
  <inkml:trace contextRef="#ctx0" brushRef="#br0" timeOffset="12559.2557">12992 6284 62 0,'0'0'32'15,"0"0"0"-15,0 0 0 16,-15-10-25-16,15 10 0 16,0 0 0-16,0 0-2 15,0 0 1-15,0 0-2 16,0 0-1-16,11 7 0 15,-11-7 0-15,17 4-1 16,-5-3 0-16,4 0 0 16,2-2-1-16,6-1 0 0,0 2 0 15,4-4 0-15,2-1 0 16,5-1 0-16,-1-1 0 15,5 0 0-15,-5 0-1 16,3 0 1-16,-2 2-1 16,-1 3 0-16,-2 1 1 15,-4 1-1-15,1 1 0 16,-1 1 0-16,-4-1 0 15,4 1 0-15,-1-2 0 16,-2 0 0-16,2-2 0 16,-1 2 0-16,1 0 0 15,-3 0 1-15,3 2-1 16,-3-1 0-16,-1 0 0 0,-2 0 0 15,1 5 0-15,-2-3 0 16,-2 1 0-16,1 0 0 16,0-3 0-16,-3-1 0 15,2-1 0-15,4-3 0 16,0-2 0-16,1-2 0 15,2 0 1-15,0-3-1 16,-2 3 0-16,3 3 0 16,-1-1 1-16,-5 1-1 15,-1 4-1-15,-4 1-2 16,-3 7-1-16,-12-7-5 15,17 16-25-15,-17-16-3 16,-5 20 1-16,5-20-2 16</inkml:trace>
  <inkml:trace contextRef="#ctx0" brushRef="#br0" timeOffset="13677.3674">14268 6353 44 0,'-7'-13'30'16,"7"13"-2"-16,0 0-3 15,-15-16-5-15,15 16-4 16,0 0-4-16,0 0-4 0,-11 4-2 15,11-4 0 1,0 0-2-16,0 0 0 0,0 0-1 16,20-12-1-16,-10 6 0 15,6 0-1-15,0 0 0 16,3 2 0-16,3-1 0 15,3 3-1-15,-1 1 0 16,0 0 0-16,1 1 0 16,-3-1 0-16,-1 1 0 15,-2-2 1-15,-2 1-1 16,-5-1 0-16,0-2 0 15,-12 4 0-15,17-4 0 16,-17 4 0-16,11-2 0 16,-11 2 0-16,0 0 0 15,0 0 0-15,0 0 0 16,2 11 0-16,-2-11-1 0,0 0-1 15,-10 16-3-15,10-16-3 16,0 0-13-16,-13 6-15 16,13-6 0-16,0 0 0 15,0 0 0-15</inkml:trace>
  <inkml:trace contextRef="#ctx0" brushRef="#br0" timeOffset="15537.5536">14576 6343 39 0,'0'0'28'0,"0"0"2"0,0 0-1 16,0 0-13-16,0 0-9 15,0 0 0-15,3-13 0 16,-3 13 0-16,0 0-2 15,12-2 0-15,-12 2-1 16,0 0 0-16,0 0 0 16,0 0-2-16,0 0 1 15,0 0-1-15,0 0-1 16,0 0 0-16,0 0 0 15,0 0 0-15,10-8-1 16,-10 8 1-16,0 0-1 16,0 0 1-16,0 0 0 15,0 0-1-15,0 0 1 16,-8 12-1-16,8-12 1 0,-11 15 0 15,0-6-1-15,1 5 1 16,-3 1-1-16,0 1 0 16,1 0 0-16,-2 3 0 15,0-2 0-15,1 4 1 16,0-2-2-16,1 2 2 15,-1 2-1-15,2-1 2 16,1 0-2-16,-4 1 1 16,0 0-1-16,0-1 2 15,0 0-2-15,-1 1 2 16,-2-2-2-16,2 2 0 15,-1-1 0-15,-2-1 0 16,6 0 0-16,-4-2 1 16,4 0-1-16,1 0 0 15,0 3 0-15,0-3 0 0,1 4-1 16,-1-1 1-16,1 3 0 15,-2-1 1-15,2 1-2 16,0 1 1-16,0-1 0 16,-1 0 0-16,1 1 0 15,1 0 0-15,0 3 0 16,1-1-2-16,2-1 1 15,0 1-1-15,-1-1 1 16,3 1-1-16,-4-1 1 16,-1-1-2-16,1 1 2 15,-1-2 1-15,0 0 0 16,0 1 0-16,-1-3 0 15,1 1 0-15,0 1 0 0,1-4 0 16,1 3 0-16,-3-1 0 16,5 0 0-16,-1 1 1 15,-1 0-2-15,2 0 2 16,-1 2-2-16,2-2 2 15,0-1-2-15,1 1 1 16,1-1 0-16,-2-2 0 16,2 2 0-16,-2-1 0 15,0 0 0-15,1 1 0 16,0 1 0-16,-1 2 0 15,1 2 0-15,-3 0-1 16,3 0 1-16,1 1-2 16,-1-3 2-16,2 2 0 15,0-2 0-15,-3-4-1 0,4 4 1 16,0-3 0-16,-1 1 0 15,0 1 0-15,0 1 0 16,-2 1 0-16,0 1-1 16,1-3 2-16,0 3-2 15,2-3 2-15,2 3-2 16,-2-4 1-16,2 2 0 15,-1-1 0-15,3-1 0 16,-3-1 0-16,-1 0 0 16,-1 3 0-16,1-4 1 15,0 3 0-15,0-1 0 16,0-2-1-16,2 1 2 15,-2-2-2-15,2 1 1 16,-1-5-1-16,3 0 0 0,-2-3 0 16,0 2 0-16,3-3 0 15,-1 2 0-15,-1 0 0 16,-1 1-1-16,1 1 2 15,-1 3-2-15,-2 1 2 16,2 1-2-16,-2 0 2 16,1 0-2-16,1 2 2 15,0-5-1-15,-2 3 0 16,2 0 0-16,1-1 0 15,-1 2 0-15,1-2 0 16,1 0-1-16,1-3 2 16,-1 4-2-16,1-4 1 15,1 0 0-15,-2-2 0 16,3 0 0-16,-5 0 0 0,2-1 0 15,-1 0 0-15,2 0 0 16,-4 1 0-16,3-1 0 16,-1 3 0-16,-1-1 0 15,3-1 0-15,0 0 1 16,-1 0-1-16,3 0 1 15,-3 1-1-15,-1-1 1 16,5-2 0-16,-2 2-1 16,-1 1 0-16,-1 0 0 15,1 2 0-15,0-1 0 16,-2 1 0-16,3-1 0 15,-1 2 0-15,-1-4-1 16,2 0 1-16,1-2 0 16,0-2 0-16,1 0 0 15,1 0 0-15,-9-12 0 0,20 18 0 16,-10-6 0-16,0 0 0 15,-1 2 0-15,0-1 0 16,-1 1 0-16,0 1 0 16,1 0 1-16,-2 1-1 15,1-1 0-15,0-1 0 16,2-1-1-16,-2 3 2 15,2 2-2-15,0-3 2 16,-1 0-1-16,0-1 0 16,1-1 0-16,-1 1 0 15,0-4 0-15,-1 0 0 16,-8-10 0-16,17 17 0 0,-17-17 0 15,11 19-1 1,-11-19 1-16,12 20 0 0,-8-6-1 16,1 0 1-16,0 0-2 15,-3 1 1-15,3-1-3 16,-5-14-3-16,8 19-10 15,-8-19-20-15,0 0 2 16,0-15-2-16,0 15 3 16</inkml:trace>
  <inkml:trace contextRef="#ctx0" brushRef="#br0" timeOffset="16503.6501">14470 10278 29 0,'0'0'28'0,"0"0"1"16,-13 7-1-16,13-7-20 0,0 0-2 15,-10 0 0-15,10 0 0 16,0 0 0-16,0 0 1 16,0 0-1-16,0 0 2 15,-17-4-1-15,17 4-1 16,-10 4-1-16,10-4-1 15,-20 6-1-15,11-3-1 16,-5-1 0-16,0 0-1 16,-1-1 0-16,-4-1 0 15,1-3 0-15,-2 2 0 16,1-1 0-16,-3 0-1 15,-3-1 1-15,-2 2-1 16,-3 0 1-16,0 1 0 16,-6 1 0-16,1 4-1 15,-5-3 1-15,-1 0 0 0,-3 0-1 16,0-1 1-16,-2-1 0 15,0-1-1-15,-2-3 2 16,3-3-2-16,-3 0 1 16,3-1-1-16,-1 1 2 15,0 2-2-15,0 0 1 16,-1 3-1-16,-3 3-1 15,-2 0 1-15,0 1-1 16,0 2 1-16,-3-1-1 16,-2 2 1-16,0-4 1 15,0-2-1-15,-2-2 0 16,3-1-1-16,0-3 2 15,6-1-1-15,6-1 1 16,2-2-2-16,8 1-1 0,3-4-3 16,15 13-15-16,-3-12-18 15,19 13 1-15,-13-15-2 16,13 15 1-16</inkml:trace>
  <inkml:trace contextRef="#ctx0" brushRef="#br0" timeOffset="18456.8455">12842 6491 51 0,'0'0'31'0,"0"0"2"16,-3-14 0-16,3 14-17 15,0 0-7-15,2-12-2 16,-2 12-2-16,1-14-1 15,-1 14 0-15,0-12-1 0,0 12-1 16,0 0 0-16,0 0 0 16,0 0 1-16,14 12-1 15,-10-1 0-15,4 2-1 16,3 3 1-16,2-2-1 15,-1 4-1-15,5 2 1 16,0 0 1-16,0-2-2 16,4 3 2-16,0 2-1 15,-1 0 1-15,-3 5-1 16,0-3 2-16,-3 3-3 15,-1 2 1-15,-2 0-2 16,-1 0 2-16,-1-3-1 16,2 1 0-16,0 0 0 15,0-5 0-15,1 0 0 0,1 0 1 16,1-4-1-16,0 3 0 15,-2 1 0-15,-1-1 0 16,1 0 1-16,-3 1-1 16,0-1 0-16,-3-2 0 15,0 1 0-15,-2 0 1 16,1 1-2-16,-1-1-1 15,0 1 1-15,2-2-1 16,0 3 1-16,1 0-1 16,1 0 1-16,-1-2-1 15,0 2 1-15,-1 0 2 16,-2 1-1-16,-2 0 0 15,2 3-1-15,-3 0 2 16,-1 1-2-16,0 1 2 0,0 0-2 16,-1-1 1-16,2 2 0 15,1-2 0-15,2-1 0 16,-1-1 0-16,3 0 0 15,1-2 0-15,-2 2 0 16,1-3-1-16,0 0 1 16,-1 0 0-16,-3 2 0 15,1-5 0-15,-4 5 0 16,1 1 0-16,-3 2 0 15,1-3-1-15,-2 2 1 16,0-1-1-16,2 1 1 16,-2-2-1-16,3 2 0 15,-1-7 0-15,-1 2 1 0,3 0 0 16,0 1 0-1,0-1 0-15,1 2 0 0,-1 1 0 16,0-1 0-16,-1 1 0 16,0 1 0-16,0 0 0 15,-3 1 0-15,3-1 0 16,-2 1-1-16,2 0 1 15,0-1 0-15,1-1 0 16,0 2 0-16,1-2 0 16,-2-2 0-16,2 0 0 15,0 0 2-15,-2-1-2 16,1 1 2-16,0 3-2 15,0-1 2-15,-1 0-2 16,-2-1 2-16,1 3-2 16,1-2 0-16,0 1-1 15,1 0 1-15,-5-2 0 0,5 2 0 16,-1 0 0-16,-3 3 0 15,1-3 0-15,-2-1 0 16,2 0 0-16,-4 1-1 16,1-3 1-16,-1 0 0 15,0-2 0-15,2-2 0 16,-2 5 0-16,1-1 0 15,-3 2 0-15,4 1 0 16,-2 1 0-16,1 0 0 16,-3 3 0-16,3 0 0 15,-1-3 1-15,0 1 0 16,1-3 0-16,0-1-1 15,-2-1 1-15,1 0 0 0,0-2 0 16,-1 2-1-16,-1 1 0 16,-1 4 0-16,0 1 0 15,0 1 0-15,1 0 1 16,-3 0-1-16,3 0 0 15,-3-1 0-15,3-4 1 16,1-1-1-16,1-3 0 16,-2-1 0-16,0-2 0 15,1 0 1-15,0 1-1 16,-2-2 0-16,-3 3 0 15,3 1 1-15,-4 0-1 16,-1 1 0-16,0 4-1 16,-2-1 0-16,1-1 1 15,1 2-1-15,0-3 1 0,2-3 0 16,1 1 0-16,-1-1-1 15,2-3 2-15,0-1-1 16,-1 0 1-16,2 1-1 16,-4 0 0-16,0-1 0 15,0 2 1-15,-1 2-1 16,1-1 1-16,0-5-1 15,5 0 0-15,9-14 0 16,-14 13-1-16,14-13-3 16,0-20-6-16,19 12-14 15,-15-18-14-15,15 5-1 16,-8-12-1-16,8 5 0 15</inkml:trace>
  <inkml:trace contextRef="#ctx0" brushRef="#br0" timeOffset="24119.4117">12849 11248 17 0,'0'0'29'16,"-15"0"1"-16,15 0 1 15,0 0-15-15,-21-3-3 16,21 3-3-16,0 0-1 15,0 0-2-15,0 0-1 16,0 0-1-16,0 0 1 0,0 0-3 16,0 0-1-16,0 0 1 15,0 0-2-15,0 0 1 16,16 9-1-16,-1-4 0 15,5 1 0-15,6 1 0 16,5-2 0-16,3-1-1 16,7-5 0-16,3-1 0 15,2-4 0-15,2-3 0 16,-1 0-2-16,-5-4 0 15,0 8-4-15,-11-7-11 16,1 13-18-16,-12-2-1 16,0 8-1-16,-20-7 2 15</inkml:trace>
  <inkml:trace contextRef="#ctx0" brushRef="#br0" timeOffset="26115.6111">13316 11264 18 0,'-11'-12'25'0,"11"12"1"15,0 0-16-15,-10-12 3 16,10 12-2-16,0 0-1 15,0 0-1-15,-5-13-1 16,5 13-2-16,0 0 0 16,0 0 0-16,0 0-1 15,0 0-1-15,0 0 0 16,0 0 0-16,0 0-1 15,0 0 0-15,0 0 0 16,2 13-2-16,-2-13 1 16,4 14-1-16,-4-14 0 15,4 18 0-15,-4-18 0 16,9 21 0-16,-5-9 0 0,2 3 0 15,1 3 0-15,0 1 0 16,1 2 0-16,1 1 0 16,-1 2 0-16,4-3 0 15,1 2-1-15,1 0 0 16,-3-3 1-16,5-1-1 15,-3 1 1-15,3-3-1 16,-2 2 1-16,1-2-1 16,-1 0 1-16,1-1-1 15,0-2 1-15,-1 1 1 16,0 0-1-16,1-1 0 15,-2 0 0-15,0 2 1 16,-2 0-2-16,-1 4 0 16,-1-2 0-16,-2 5-2 0,1 0 2 15,-2 2-2-15,-1-2 2 16,2 1-2-16,0-1 2 15,0 0 0-15,1 0 0 16,2-1 1-16,0-1-2 16,1 1 2-16,-1 0-1 15,0-1 0-15,-1 1 0 16,0 3 0-16,-3-5 0 15,-1 6 0-15,2-3 0 16,-1 0 0-16,-1 0 0 16,1-1 0-16,1 0 0 15,-3-3 0-15,2 2 0 16,0-2 0-16,2-1 0 15,-4 0 1-15,1 1-1 0,3 0 1 16,-3 0-1-16,-2 5 0 16,0-2 0-16,1 2 0 15,-4 3 0-15,3-2 0 16,-3 2-1-16,1-1 1 15,0 1 0-15,0-1-1 16,0 1 1-16,-1-2 0 16,3 2 0-16,-1 0 0 15,-1 1 0-15,1-1 0 16,-1-1 0-16,1 3 1 15,-2-1-1-15,-2-2 0 16,1 3 0-16,-2-4 0 16,1 4 0-16,-1-2 0 0,1 0 0 15,-3-1 0 1,4-1 0-16,-2 0 0 0,3 0 0 15,-2-2 0-15,0-1 0 16,1 2 0-16,1-1 0 16,-3 0-1-16,1 1 2 15,-1 0-2-15,-1 2 1 16,-1-1 0-16,-1 2-1 15,-2-1 1-15,0 2 0 16,-3 0 0-16,3 2 0 16,-1-3 0-16,1 1 0 15,-3 1 1-15,3-3-2 16,1 0 2-16,-1-2-2 15,2-2 1-15,-1-2 0 0,2 2 0 16,-2-2 0-16,0 1 0 16,0-2 0-16,-3 2 0 15,1 2 0-15,-1 0-1 16,-2-1 1-16,2 6 0 15,-2-2-1-15,2 1 0 16,-1 1 0-16,2-2 0 16,0-2 0-16,0 2 0 15,3-1 1-15,-2-4-1 16,0 1 1-16,-1 0 1 15,-1 1-2-15,0 1 2 16,-3 2-1-16,1 1 0 16,-1-1 0-16,1 3 0 15,-1-1 0-15,0 0 0 16,3-2 0-16,-1-1 0 0,2-3 0 15,0 1 1-15,1-3-1 16,1 0 0-16,1-1 0 16,-1 0 0-16,-1 0 0 15,0 0 0-15,0 0 0 16,-3 0 0-16,2 3-1 15,-1 1 1-15,-2-2-1 16,3 2 0-16,-6-1 1 16,2-2-1-16,1 1 1 15,1 1-1-15,0-2 2 16,1-1-1-16,0 2 0 15,0 0 1-15,2 2-1 16,1 1 0-16,-2 2 1 16,0 0-1-16,-2-1 0 0,0 2 1 15,-1-5-1-15,0-3 1 16,-1 0-1-16,1-5 0 15,0-3 1-15,2-3-1 16,10-8 0-16,-14 9 0 16,14-9-1-16,0 0-2 15,0 0-2-15,0 0-6 16,11 3-25-16,-11-3-1 15,11-11-1-15,-10-3 0 16</inkml:trace>
  <inkml:trace contextRef="#ctx0" brushRef="#br0" timeOffset="26658.6656">13106 15197 40 0,'0'0'31'15,"0"0"2"-15,0 0-1 16,0 0-29-16,0 0 0 16,0 0 0-16,0 0 1 0,14-3 1 15,-14 3-1-15,0 0 1 16,0 0-1-16,0 0 0 15,-14 4 0-15,14-4-1 16,-19 7-1-16,7-2-1 16,-3-2 0-16,-2 1 1 15,0-1-1-15,-2 0 0 16,0-2 0-16,-1-1 0 15,-4-1-1-15,2-2 1 16,1 0 0-16,-2 1-1 16,1-1 1-16,0 1-1 15,-2 3 1-15,2 1 0 16,2 3-1-16,0 4 0 15,-1 1 1-15,1 1-1 0,2-1 0 16,0 0 0-16,2 0-1 16,4-5-1-16,12-5-3 15,-21-11-14-15,21 11-18 16,3-23-1-16,11 8-2 15,-5-15 1-15</inkml:trace>
  <inkml:trace contextRef="#ctx0" brushRef="#br0" timeOffset="28597.8594">12839 11279 38 0,'0'0'30'16,"0"0"1"-16,-15 7-1 0,5-7-24 15,10 0 0-15,-14 11 0 16,8 0-1-16,-4-3-1 16,3 6 1-16,-6-3-1 15,4 7 1-15,-6-4-3 16,3 7 1-16,-3 0-1 15,1 4 0-15,-2 2 0 16,0 3 0-16,-3 1 0 16,3 2 0-16,-2 0 0 15,1 1 1-15,0-1-2 16,1 2 2-16,-2-1-2 15,2-1-1-15,2-3 0 0,0 3 0 16,0-5 0-16,3 1-2 16,-2 0 3-16,2-2-3 15,-1-2 2-15,0 4 1 16,1-4 0-16,-2 4 0 15,-1-1 0-15,3 2 0 16,-1-2 0-16,0 1 0 16,2 0-1-16,2-1 1 15,-1-1-1-15,3 2 1 16,0-2-1-16,-1 0 1 15,0 0-1-15,-1 2 1 16,0 0-1-16,0 1 0 16,-1 2 0-16,-2-1 0 15,2 1 0-15,2-2 0 16,-2 3 0-16,3-3 0 0,1 0 0 15,1-2 0-15,-1 1 0 16,4 2 0-16,-3 0 0 16,0 4 0-16,-1-1 0 15,0 0 1-15,0 2-1 16,0 0 0-16,-1-2 0 15,0 2 1-15,2-1-1 16,1-2-1-16,0 0 2 16,3 2-1-16,0 0 0 15,-1 0-1-15,1 1 1 16,0 2-1-16,0-1 1 15,0 2 0-15,-3 0 0 16,2-3 0-16,0-1 0 16,0-1 0-16,-2-2 0 0,3-2 0 15,0-2 0-15,0 1 0 16,1-2 0-16,2 0 1 15,-1 0-1-15,1 1 0 16,1 4 0-16,-1-1 0 16,-1 2-1-16,-1 3 1 15,2 0-1-15,-3 0 0 16,0-3 0-16,1 1 0 15,-1-1 0-15,3-1 0 16,-3 1 1-16,2-3 0 16,2 1 0-16,1 4 0 15,0 1 0-15,0 1 0 16,0 0 0-16,-1 0 0 15,2 2 0-15,0-3 1 16,-3 0-2-16,4-3 2 0,-1 0-1 16,-1-1-1-16,-1-1 1 15,3-1-1-15,-1-1 1 16,-2-1-2-16,0-1 2 15,1-2-1-15,-1 0 0 16,1-1 1-16,-1-2-1 16,-2-2 1-16,3 0 0 15,-1 0 0-15,2-3 0 16,0 0 0-16,1-1 0 15,1 3 0-15,-1 0 0 16,1 1 1-16,0 2-1 16,-1 0 0-16,2 2 0 15,0-1 0-15,0 0 0 16,0-2 0-16,0 0 0 0,2-5 0 15,1-2 0-15,2 1 0 16,1-3 0-16,-1 1 0 16,4 1 0-16,-2 2 0 15,1 1-1-15,-3 3 1 16,2-2 0-16,-2 1 0 15,-1-2 0-15,-3-3 0 16,1-3 0-16,-11-11-2 16,18 6-2-16,-14-23-15 15,6 9-16-15,-10-13-3 16,9 3-1-16,-7-13 0 15</inkml:trace>
  <inkml:trace contextRef="#ctx0" brushRef="#br0" timeOffset="32707.2704">13202 15144 8 0,'-22'1'24'0,"8"-2"-7"16,14 1-1-16,-20 4-1 15,20-4-1-15,-15 2-2 16,15-2-2-16,0 0-2 16,0 0 0-16,-14-8-1 15,14 8-1-15,0 0 0 16,0 0-1-16,0 0-1 15,-6 10 0-15,6-10-1 16,-5 15 1-16,5-15-2 0,0 15-1 16,0-15 1-16,0 0-1 15,15 10 1-15,-15-10-1 16,21-2 0-16,-8 1 0 15,2-1 1-15,2 2-2 16,2-1 0-16,-2 2 1 16,0 1-1-16,3 1 0 15,-2-2 0-15,1 0 0 16,0-1 0-16,-1-2 0 15,3-2 1-15,3-1-1 16,1 1 0-16,4 0 1 16,-4 1-1-16,5 3 1 15,-1 1-1-15,4 0 0 16,-4 3 1-16,-1 1-1 0,0 1 0 15,-2-1 0-15,0 1 1 16,-2-3-1-16,0 1 0 16,-1-2 0-16,0 0 0 15,2-1 1-15,-2 0-1 16,0-1 1-16,1 3-1 15,5-2 0-15,-2 1 0 16,1 1 0-16,-1 0 0 16,1 0-1-16,0 1 1 15,-1-3 0-15,0 0-1 16,0 0 2-16,-3-1-1 15,2-1 0-15,-3 0 0 16,-1-1 1-16,-1-1-1 0,-1-1 0 16,-1 2 1-16,0-2-1 15,-1 3 0-15,1 0 0 16,1 1 0-16,-1 0 1 15,2 1-1-15,-3 0 0 16,2 0 0-16,-1 0 0 16,-1-1 0-16,0 2 1 15,-1-2-1-15,-1 0 0 16,0-2 0-16,-3 4 1 15,1-1-1-15,-1-1 0 16,1 0 0-16,-2 2 0 16,-1 1 1-16,0-1-1 15,-1-1 0-15,0 1 0 16,-10-2 0-16,18 6 0 0,-18-6 0 15,16 7 0-15,-16-7 0 16,17 7 0-16,-17-7 0 16,20 4-1-16,-10-3 1 15,2-1 0-15,0 0-1 16,-3-1 1-16,-9 1 0 15,18-1 0-15,-18 1 0 16,11 2 0-16,-11-2 1 16,9 12-1-16,-9-12 0 15,7 15 0-15,-7-15 0 16,7 15 0-16,-7-15 0 15,9 10 0-15,-9-10 0 16,0 0 0-16,14 0 0 16,-14 0 0-16,0 0 0 0,0 0 0 15,9-8 0-15,-9 8 0 16,0 0 0-16,0 0 0 15,0 0 0-15,0 0 0 16,0 0 0-16,0 0 0 16,0 0 0-16,0 0 0 15,0 0 0-15,0 0 0 16,11 4 0-16,-11-4 0 15,0 0 0-15,0 0 0 16,0 0 0-16,0 0 0 16,0 0 0-16,0 0 0 15,0 0 0-15,0 0 0 16,0 0 0-16,0 0 0 15,0 0 0-15,0 0 1 16,0 0-1-16,0 0 0 0,0-11 0 16,0 11 0-16,0 0 0 15,-14-15 0-15,14 15 0 16,-12-11 0-16,12 11 0 15,-15-15 0-15,15 15 0 16,-16-20 0-16,7 9 0 16,2-3 0-16,-1 0 0 15,2-2 0-15,-2-1 0 16,1-4 0-16,0 1 0 15,-1-1 1-15,-1 2-1 16,1-2 1-16,-4 2-1 16,0-1 1-16,1 0-1 15,-3 0 0-15,-1 1 0 16,1-1 0-16,4 1 0 0,-4-2 0 15,0-1 0-15,2 1-1 16,1 2 1-16,0-1 2 16,0-2-2-16,-1 2 2 15,-1-2-2-15,2 1 2 16,-6 0-1-16,1-1 0 15,-1 0 0-15,1 0-1 16,-3 3 0-16,3-2 0 16,-3-1 0-16,3 1 0 15,3 1 0-15,1-1 0 16,-1 0 0-16,5-1 0 15,1 3 0-15,0-1 0 16,2-1 0-16,-1-1 0 16,3 0 0-16,-2-3 0 0,3 2 0 15,-1-2 0-15,0-3 0 16,1 3 0-16,-2-1 0 15,3 0-1-15,-1 3 2 16,2 1-2-16,0-2 1 16,-5 2 2-16,5 0-2 15,-2-3 1-15,0 0-1 16,-3 0 1-16,2-2 0 15,-2 0-1-15,0-1 1 16,4-2-2-16,-4 3 2 16,2 0-2-16,2 0 2 15,-3 2-1-15,4-3 0 16,-2 4-1-16,0-1 2 0,-1-2-2 15,1 0 2-15,0 0-1 16,-2-1 0-16,2-3-1 16,-1 1 2-16,3 1-2 15,-2-1 1-15,4 1 0 16,-2 3 0-16,1-2 0 15,2 1 0-15,-2 1 1 16,-1 0-1-16,0 0 0 16,0 0 1-16,0-2-1 15,-2-1 0-15,1-1 1 16,0-1-1-16,-2 0 0 15,1 0 0-15,0-1 0 16,-1-1 0-16,2 2 0 16,0 3 0-16,-1 3 0 0,2 0 0 15,-1 2-1-15,3 0 1 16,0-2 0-16,2 3 0 15,-1-4 0-15,1 1 0 16,0-2 0-16,1-2 0 16,0-1 0-16,-1 1 0 15,-3-2 0-15,3 1 0 16,0 0 1-16,1-1-1 15,1 0 0-15,0 0 0 16,2 0 0-16,1-2 0 16,-3 2-1-16,1-3 1 15,-1 0 0-15,1 2 0 16,-2-4 0-16,0-1 0 15,-3 2-1-15,2-2 1 16,3 1 0-16,0 0 0 0,1 3 0 16,0 1 0-16,1 2 0 15,2 2 0-15,1 4-1 16,0-4 1-16,0 1 2 15,1 2-2-15,0 1 3 16,-2 1-4-16,1 1 3 16,-1-1-3-16,-1 3 2 15,-1 2-1-15,1 2-2 16,0-3 1-16,1 3 0 15,1-2 1-15,0-1-1 16,4-2 1-16,-1-1-1 16,4-1 2-16,-4-1-1 15,1 1 0-15,0 1 0 16,-2-1 0-16,-1 5 0 0,-3 0 0 15,0 3 0-15,-1 4 0 16,-1 0 0-16,-8 11 0 16,18-17 0-16,-18 17 0 15,18-15 0-15,-18 15 0 16,22-15 0-16,-12 5 0 15,0-1 0-15,2 3 0 16,-1-1 0-16,-11 9 0 16,18-16 0-16,-18 16 0 15,15-13 0-15,-15 13 0 16,0 0 0-16,14-10 0 15,-14 10-1-15,0 0 1 16,0 0 0-16,0 0 0 0,0 0 0 16,0 0 0-16,0 0 1 15,0 0-1-15,0 0 0 16,0 0 0-16,0 0 0 15,0 0 1-15,0 0-1 16,0 0 0-16,0 0 0 16,0 0 0-16,0 0 0 15,0 0 0-15,0 0 0 16,0 0 0-16,-17 1 1 15,6-1-1-15,-1 1 0 16,-5 2 0-16,-1-2 0 16,-2 1 0-16,1-1 0 15,-1 1 0-15,-1 0 0 16,2-1 1-16,2-2-1 0,0-1 0 15,2 0 0-15,-2 0 0 16,2 1 0-16,-2-3 0 16,0 2 0-16,-1-3-1 15,-1 4 1-15,0 0 0 16,-1 2 0-16,-1 1 0 15,-1 3 0-15,-1-1 0 16,2 0 0-16,2 1 1 16,-1-1-1-16,3 0 0 15,2-1 0-15,2-2 0 16,2 1-1-16,11-2 1 15,-17-3 0-15,17 3 0 16,-17-3 0-16,6 2 0 16,-2 2 0-16,2 0 0 15,-3 1 0-15,0 2 1 0,-1-2-1 16,3 0 0-16,1 1-1 15,0-3 1-15,11 0 0 16,-16-3 0-16,16 3 0 16,-14-4 0-16,14 4 0 15,-14-4 0-15,14 4 0 16,-15 0 0-16,15 0 0 15,-18 6 0-15,6-2 0 16,1-1 0-16,-3 2 0 16,3-2 0-16,-3 1 0 15,2-2 1-15,0-1-1 16,-2 1 0-16,0-1 0 15,-1-1 0-15,-2 0 0 16,2 0 0-16,-4 2 0 0,0 0 0 16,-1 0 0-16,0 1 0 15,2-1 0-15,-1-1 0 16,3 0 0-16,1-1 0 15,1-1 0-15,2 0 0 16,12 1 0-16,-17-5 0 16,17 5 0-16,-13-6 0 15,13 6 0-15,0 0 0 16,-14-5 0-16,14 5 0 15,-11-4 0-15,11 4 0 16,-18-4 0-16,7 1 0 16,-2 1 0-16,-1 1 0 15,-3-1 0-15,1-1 0 16,-3 0 0-16,3-2 0 0,1 1 0 15,1-1 0-15,1-2 0 16,2 2 0-16,-1 2 0 16,0-1 0-16,1 4 0 15,-2 4 0-15,-1-1 0 16,0 3 0-16,-1 0 0 15,0 0 0-15,1-2 0 16,-2 0 0-16,2-3 0 16,3-3 0-16,-3-2-1 15,3-3 1-15,11 7-1 16,-17-15 1-16,17 15-2 15,-11-14-2-15,3 3-8 16,8 11-11-16,0 0-8 16,0 0-7-16,0 0 0 15,0 0-1-15</inkml:trace>
  <inkml:trace contextRef="#ctx0" brushRef="#br1" timeOffset="58641.8636">7266 2160 68 0,'13'-8'33'0,"9"0"-2"15,0 0-1-15,11 1-26 16,-4 1 0-16,6 5-3 15,4-2 0-15,5 7 0 16,3-5 0-16,10 2 1 16,2-2 0-16,12 0-1 15,3-5 2-15,10 2-2 16,9-3 1-16,7 3-1 15,6-2-1-15,3 3 0 16,1 0 0-16,1 2 0 16,3 1 0-16,-2 3 0 15,2 0 0-15,3-1 0 0,1 2 0 16,2-2 0-16,8-1 0 15,2-2 1-15,11 0-1 16,7-4 1-16,3 0 0 16,1-5 0-16,-2 2 0 15,3 1 0-15,-1-2-1 16,-6 3 1-16,-12-1 0 15,-5 2-1-15,-10 3 0 16,-2 1 0-16,-9 2 0 16,-6 1-1-16,-7 2 1 15,-3 1 0-15,-1-1 0 16,-2 0 0-16,-2 1 0 15,-1-3-2-15,2 5-6 16,-15-8-25-16,4 4-1 16,-15-4-1-16,-9 4 0 0</inkml:trace>
  <inkml:trace contextRef="#ctx0" brushRef="#br1" timeOffset="59115.911">10569 1692 69 0,'-23'-16'33'15,"10"11"0"-15,13 5-1 16,0 0-24-16,29 23-6 16,10-6 0-16,16 2 0 15,11 4 1-15,11 0 0 16,10 0 0-16,4 0-1 15,3-1-1-15,-11-6 0 16,-9 1-1-16,-18 3 2 16,-17 2-2-16,-25 3 2 0,-24 5-2 15,-25 6 2-15,-25 4-3 16,-23 5 3-16,-13 1-1 15,-8 1-1-15,0-5-4 16,23 4-30-16,5-16-1 16,38-4-1-16,24-17-2 15</inkml:trace>
  <inkml:trace contextRef="#ctx0" brushRef="#br1" timeOffset="59708.9703">8355 3328 61 0,'33'-6'33'0,"11"6"-1"15,2-3-1-15,14 7-21 16,-1-4-4-16,20 6-3 15,3-1-2-15,17 2-1 16,9-2 1-16,10 5 0 16,6-3 0-16,14 3 0 15,7-3 1-15,14 2 0 16,6-3 0-16,8 2 0 15,4-5 1-15,7 0-1 16,3-7 0-16,5 0 0 16,-3-2 0-16,-3-2-2 0,-14 1 0 15,-12 0-2-15,-18 6-6 16,-31-11-25-16,-16 12-1 15,-31-9-1-15,-22 8 0 16</inkml:trace>
  <inkml:trace contextRef="#ctx0" brushRef="#br1" timeOffset="60141.0135">10724 3116 70 0,'-31'-6'34'0,"20"6"-2"16,11 0 2-16,39-2-29 16,8-1-2-16,23 5-1 15,14 1 1-15,16 6-1 16,12 2 1-16,8 1 0 15,-2 6-1-15,-1 4 0 16,-11 1-1-16,-13 3 1 16,-18-1-1-16,-19 4 0 0,-26 0 0 15,-21 5 0-15,-26 1-2 16,-24 2 1-16,-22 2-1 15,-22 3-2-15,-5 8-3 16,-21-8-25-16,10 11-3 16,1-10-2-16,16 4-1 15</inkml:trace>
  <inkml:trace contextRef="#ctx0" brushRef="#br1" timeOffset="60708.0702">8946 4644 51 0,'6'-11'30'16,"7"6"2"-16,5-3-2 16,13 6-27-16,3-2 2 15,17 8 0-15,8-5 0 16,17 8 0-16,10-3 0 15,15 3-1-15,10-2-2 16,19 3 1-16,10-3-2 16,10 1 1-16,7-2-1 15,17-1 0-15,5-3 1 16,13-2 0-16,2-3-1 15,1-1 1-15,-3-3 0 16,-7 3-1-16,-13-2-1 16,-22 0-1-16,-16 7-6 0,-36-12-9 15,-17 18-19-15,-31-9 0 16,-15 10-1-16,-21-11 0 15</inkml:trace>
  <inkml:trace contextRef="#ctx0" brushRef="#br1" timeOffset="61039.1033">11746 4283 89 0,'-16'1'35'0,"16"-1"1"0,21 10 0 16,6-2-36-16,22 6 0 16,11 4-1-16,12 1 2 15,8 8-2-15,-1-2 2 16,-2 5-2-16,-11 1 2 15,-4 3-1-15,-20-2 2 16,-19 4-1-16,-30 3 0 16,-22 0 1-16,-23 3-2 15,-21 0 1-15,-13 3-4 16,-9-9-6-16,5 10-26 15,-2-14-2-15,26 2-2 16,15-13 0-16</inkml:trace>
  <inkml:trace contextRef="#ctx0" brushRef="#br1" timeOffset="61944.1936">8355 7060 66 0,'74'-5'32'16,"9"1"0"-16,1 3-1 16,10 5-28-16,6-1 1 15,14 4 1-15,9-1-2 16,15 1 0-16,9-3 1 15,23 0 0-15,12-3-1 16,16-2 0-16,13-4 0 16,7 3-1-16,3-4 0 15,6 4-1-15,-4 1-1 16,-11 3 0-16,-13 2 0 15,-10 1 0-15,-20 5 0 0,-14-1-1 16,-17 2-1-16,-20-5-3 16,-9 4-27-16,-23-8-1 15,-10 1-1-15,-19-8-2 16</inkml:trace>
  <inkml:trace contextRef="#ctx0" brushRef="#br1" timeOffset="62293.2286">11126 6896 61 0,'-22'-23'32'16,"19"3"-1"-16,11-1 2 15,22 11-24-15,5-4 1 16,24 14-2-16,9-1-2 16,19 11 0-16,8 2-2 15,20 3 0-15,9 3-2 16,6 4 0-16,-3 1-1 15,-13-1-1-15,-19 1 0 16,-26 4 0-16,-36-1 0 16,-35 7-1-16,-36 1 1 15,-36 4 0-15,-26 5-1 16,-25 5-2-16,-6 7-3 15,-8-6-29-15,24 4 1 0,17-10-3 16,33-6-1-16</inkml:trace>
  <inkml:trace contextRef="#ctx0" brushRef="#br1" timeOffset="62826.282">8851 8156 68 0,'114'-8'35'16,"15"6"-1"-16,9-3 2 16,20 9-32-16,9-4 0 0,16 7 0 15,10-6-1-15,16 0-1 16,6-1 0-16,12-1-1 15,9-7 0-15,-3 0 1 16,-5-2-2-16,-5 6 1 16,-15 4-1-16,-18-1-1 15,-19 4-1-15,-27-4-5 16,-10 10-27-16,-34-4-2 15,-16 2 0-15,-27-15-1 16</inkml:trace>
  <inkml:trace contextRef="#ctx0" brushRef="#br1" timeOffset="63146.314">11478 7837 74 0,'-14'3'37'0,"14"-3"-2"16,46 0 1-16,10-1-30 16,28 3-3-16,17 0 0 15,16 3-1-15,2 2-1 16,-1 5 1-16,-13 3-2 15,-12 6 1-15,-21 3 0 16,-21 7 0-16,-33 8 0 16,-27 7 0-16,-30 5 0 15,-21 5-1-15,-19 3-1 16,-10-2-2-16,6 11-27 0,-8-14-8 15,18-8 1-15,10-14-1 16</inkml:trace>
  <inkml:trace contextRef="#ctx0" brushRef="#br1" timeOffset="63697.3691">9382 9302 75 0,'51'-11'36'0,"19"6"0"16,15-2-1-16,24 6-29 16,9 0-1-16,21 6-2 15,15-4-2-15,16 1 1 16,14-4-1-16,11 0-1 15,10-5 1-15,5-1 0 16,2-3 0-16,3 3 0 16,-7 0-1-16,-16 5 1 15,-11 1-2-15,-22 0-2 16,-15 15-19-16,-35-13-14 15,-19 4 0-15,-33-11-2 16,-22 3 2-16</inkml:trace>
  <inkml:trace contextRef="#ctx0" brushRef="#br1" timeOffset="63982.3976">11862 8940 62 0,'7'-10'38'15,"34"7"-2"-15,17-7 2 16,26 9-14-16,12-5-22 16,20 5 1-16,4 0-1 15,2 6-1-15,-16 4 1 16,-21 6 0-16,-31 7 0 15,-30 9 0-15,-41 5-1 16,-31 9 0-16,-32 7 0 0,-20 4 1 16,-3 4-4-16,0-9-12 15,25 6-22-15,18-16-2 16,44-5-1-16,25-20-2 15</inkml:trace>
  <inkml:trace contextRef="#ctx0" brushRef="#br1" timeOffset="64750.4744">8332 11656 61 0,'9'18'38'0,"18"-16"-3"16,19 3 2-16,15-13-32 15,19 9-1-15,13-4 0 16,22 5 0-16,15-1-2 15,11 4 1-15,11 0-1 16,15 0 0-16,8 2 0 16,13-1-1-16,10 0 1 15,6-1-1-15,7-2 0 16,0-1 0-16,-4 3-1 15,-12 1 1-15,-18 4-2 16,-19 2-1-16,-25 8-6 16,-38-6-16-16,-21 12-13 0,-31-3-1 15,-21 3-1-15,-28-4-1 16</inkml:trace>
  <inkml:trace contextRef="#ctx0" brushRef="#br1" timeOffset="65150.5144">10334 11453 59 0,'-9'-11'35'16,"18"-2"-1"-16,17 7 1 0,16-1-30 16,23 13-1-16,10 3 0 15,23 10 0-15,7 1 0 16,16 7-1-16,9-1 0 15,8 7 0-15,1-6-1 16,-6 5-1-16,-11-4 0 16,-18-1 1-16,-23-1-1 15,-32 6 1-15,-36 1-1 16,-41 2-2-16,-39 7 2 15,-29 4-2-15,-25 5 1 16,-14 7-2-16,-4 1 0 16,1-12-14-16,26 5-21 15,22-14-1-15,42-13-1 16,27-18 0-16</inkml:trace>
  <inkml:trace contextRef="#ctx0" brushRef="#br1" timeOffset="65684.5677">8115 13372 67 0,'94'9'39'0,"20"-10"-1"0,27 2 1 16,16-7-36-16,22-1-1 15,15 1 0-15,15 0 0 16,7-1-1-16,5 2-1 15,4 2 1-15,1 2-1 16,-1-5 1-16,1 0 0 16,-1 0 0-16,-14-4-1 15,-7 2-6-15,-33-6-30 16,-18 4-1-16,-35-4-1 15,-37 5 0-15</inkml:trace>
  <inkml:trace contextRef="#ctx0" brushRef="#br1" timeOffset="66101.6095">10110 12780 63 0,'28'-15'37'16,"16"10"0"-16,7-6 1 15,17 11-35-15,20 1 0 16,20 9 0-16,13 1-1 16,15 6 1-16,8 9-2 15,2 6 0-15,-1 11 0 0,-12 6 0 16,-21 6-1-16,-18 8 1 15,-32 7 0-15,-32 8-1 16,-40 1 1-16,-29 2-1 16,-28 0 1-16,-22 0-1 15,-18-3 1-15,-8-8-2 16,-4-4 0-16,3-10-2 15,17-2-6-15,6-18-29 16,34-2 1-16,14-16-3 16,32-4 1-16</inkml:trace>
  <inkml:trace contextRef="#ctx0" brushRef="#br1" timeOffset="66791.6785">8852 14722 55 0,'67'-1'40'0,"17"-9"-3"15,24 0 2-15,18-7-33 16,22 3-1-16,18-3 0 15,12 2-3-15,9 2 1 16,8 5-2-16,5 4 0 16,-2 5 0-16,-2 2-1 15,-4 3 1-15,-8 1-1 16,-10-1-1-16,-14 2-2 0,-25-9-5 15,-14 8-26-15,-36-11-5 16,-20 5 1-16,-36-5-1 16</inkml:trace>
  <inkml:trace contextRef="#ctx0" brushRef="#br1" timeOffset="67221.7215">10071 14414 43 0,'8'-18'35'16,"16"13"3"-16,8-3-2 15,21 11-28-15,4-5-1 16,18 12 0-16,7-1-3 15,14 8-1-15,7 0 0 16,1 9-1-16,-4-1 0 16,-8 3-1-16,-17 2 0 15,-18 2 0-15,-29 5 0 16,-28 3 0-16,-34 6 0 15,-26 6 0-15,-31 5 0 16,-13 3-1-16,-17-1 0 0,-1-4-3 16,18 7-19-16,10-26-17 15,32-8 0-15,27-21-2 16,35-7 0-16</inkml:trace>
  <inkml:trace contextRef="#ctx0" brushRef="#br1" timeOffset="629639.9577">12572 4580 13 0,'-18'3'13'0,"18"-3"-1"15,-15 2-2-15,4-6-1 16,11 4 2-16,-16-3 1 16,16 3 2-16,-14-6-1 15,14 6-1-15,0 0-3 16,0 0-2-16,-11-6-2 15,11 6-2-15,0 0-1 0,0 0 1 16,0 0 0-16,0 0 0 16,15-2 0-16,3 3 1 15,1-5-1-15,10 1 1 16,0 0 0-16,7 2-1 15,-2 1-2-15,4 2-1 16,-4 3 0-16,-2 2-1 16,-4 3-2-16,-4-2-1 15,3 5-2-15,-12-10-3 16,10 12-6-16,-12-15-13 15,10 4-5-15,-3-9 1 16,3-1 1-16</inkml:trace>
  <inkml:trace contextRef="#ctx0" brushRef="#br1" timeOffset="630512.0449">13060 4639 9 0,'0'0'24'0,"0"0"-1"15,0 0-7-15,0 0-1 16,2-15-3-16,-2 15-3 15,0 0-2-15,0 0-2 16,0 0-1-16,0 0-1 16,0 0-1-16,0 0 0 15,0 0 0-15,0 0 1 16,0 0 1-16,14-1 1 15,4-4 0-15,15 7 2 16,7-12 0-16,22 5 1 16,4-10-3-16,18 1 0 15,5-4-2-15,5 2-2 16,-3 1 0-16,-6 0-4 15,-5 12-7-15,-25-10-20 0,0 12-5 16,-19-2 0-16,-6 5 1 16</inkml:trace>
  <inkml:trace contextRef="#ctx0" brushRef="#br1" timeOffset="631811.1746">14395 4517 0 0,'-16'-12'15'16,"16"12"4"-16,-14-2-1 16,14 2-3-16,-12-3-1 0,12 3 0 15,-10-3-2-15,10 3-2 16,0 0-3-16,-14-4-2 15,14 4-2-15,0 0 0 16,0 0-1-16,0 0-1 16,-13 1 0-16,13-1-1 15,0 0-2-15,-10 6 0 16,10-6-2-16,0 0 1 15,-14 4 0-15,14-4 0 16,0 0 0-16,-10 11 1 16,10-11 1-16,-14 8 0 15,14-8 2-15,-18 8-1 16,18-8 1-16,-19 7 1 15,19-7 1-15,-17 4 1 0,17-4-1 16,-12 3 1-16,12-3 0 16,0 0 1-16,0 0 0 15,4-12-1-15,9 7 0 16,1-8 0-16,11-1 0 15,8-9 0-15,12-5 2 16,10-11-3-16,15-4 1 16,12-11-1-16,16-8 0 15,15-12 0-15,19-6-1 16,12-5 0-16,19-6-1 15,18-9-1-15,22-8 0 16,18-12 0-16,25-5 0 16,20-8-1-16,19-4-1 15,19-15 1-15,12-9-1 0,8-2 2 16,12-6-1-16,-1 4 0 15,1-6 2-15,-5 6-1 16,-5-4 2-16,-167 89 0 16,16-8-1-16,0 6-5 15,11-6-12-15,-3 8-19 16,10-3-1-16,-5 5 1 15,3 0-2-15</inkml:trace>
  <inkml:trace contextRef="#ctx0" brushRef="#br1" timeOffset="633975.3912">11822 3399 1 0,'13'2'15'0,"-13"-2"1"16,0 0-6-16,0 0-3 0,0 0 0 15,19 1 1-15,-19-1 1 16,18-3 0-16,-18 3 1 15,27-5 0-15,-16-2 0 16,8 7-3-16,-6-6-2 16,2 7-2-16,-3-2 0 15,1 2-2-15,0 0 0 16,0 3 0-16,2-1-1 15,-1 1 1-15,2-1-1 16,2 2 1-16,2-4 0 16,2 2 0-16,4-3 1 15,4 3-1-15,0-7 1 16,3 4 0-16,0-2 0 15,4 2-1-15,-2-2 1 0,2 2-2 16,-2-2 1-16,0 2-1 16,0-1 1-16,2 1 0 15,0 0-1-15,-2 1 1 16,2-2 0-16,0 2 0 15,0-3 1-15,3 2-1 16,-3-1 1-16,1 1-1 16,5-1 0-16,3 0 0 15,-1 0 0-15,5 1-1 16,1-2 0-16,2 1 0 15,4 1 0-15,-1 1 1 16,-1 1-1-16,2-1 0 16,0-2 0-16,2 2 0 15,4-2 1-15,3 1-1 0,0-3 1 16,2 1-1-16,3-3 1 15,2 0 1-15,-3-1-2 16,2 1 1-16,-4-2 0 16,3-1-1-16,-5 2 1 15,0 0-1-15,0 0 0 16,-2 0 0-16,0 0 0 15,-3 2 0-15,-2-2 0 16,2 1 0-16,1-3 0 16,-2 2 0-16,0-1 0 15,4-2 0-15,3 0 0 16,4-3 0-16,2 3 0 15,1-1 0-15,0-2 0 0,1 3 0 16,1 1 0-16,-3 1 0 16,-1 0 0-16,-3 0-1 15,-1 2 1-15,2 1 0 16,4 2 0-16,2-1 0 15,0 0 0-15,0-2 0 16,5 1 0-16,5 0 0 16,0 0 0-16,2-3-1 15,3 3 1-15,2 1-1 16,1-2 1-16,4 4-2 15,1 0 2-15,0 0 0 16,6 0 0-16,2-2-1 16,5 1 1-16,1 1 0 15,4-3 0-15,6 3 0 0,5-2 0 16,2 2 0-16,1-2-1 15,3 4 2-15,3-1-1 16,6 3 0-16,1-1 0 16,6 3 0-16,3 2 1 15,3-4-1-15,6 2 2 16,6-2-2-16,3 2 0 15,1 1 1-15,8-2-1 16,-2 1 0-16,6 2 0 16,-1-2 0-16,5 5 0 15,2-2 1-15,2 1-1 16,8-1 1-16,5-2-1 15,8 0 1-15,11-1 0 16,10 2 0-16,9 0-1 16,7-3-4-16,13 7-26 0,-6-6-1 15,-1 6-1-15,-12-7-1 16</inkml:trace>
  <inkml:trace contextRef="#ctx0" brushRef="#br1" timeOffset="635198.5135">12141 1997 4 0,'12'0'24'16,"-12"0"-1"-16,24-1 2 15,-3 5-6-15,0-8-5 16,14 9-1-16,-2-8-1 16,16 8-2-16,-1-7-3 15,14 5 0-15,-3-5-2 16,10 6-1-16,-2-2 0 15,3 2-3-15,1 2 0 16,-1-1 0-16,-3-1 0 16,1 0 0-16,-4-3 0 15,0 0 0-15,-2-3 0 16,-2-2 0-16,-8 2-1 15,-9-3-3-15,-2 4-7 0,-20-3-17 16,6 6-6-16,-14-4 0 16,-3 4 0-16</inkml:trace>
  <inkml:trace contextRef="#ctx0" brushRef="#br1" timeOffset="635965.5902">13426 1990 26 0,'0'0'14'0,"0"0"-1"15,0 0-1-15,0 0-2 16,0 0-2-16,0 0 0 0,0 0-1 15,0 0 0-15,0 0 1 16,14-2-1-16,-14 2 0 16,24 3 1-16,-10-3-1 15,12 9 0-15,1-5-2 16,14 7 0-16,1 0-2 15,13 3 0-15,2 1-1 16,5 3-2-16,3 1 1 16,1-2-1-16,-1-4 0 15,-5-1-1-15,-7-1-1 16,-9-10-5-16,4 6-10 15,-16-8-13-15,0 0-2 16,-13-5 1-16,0 4-1 16</inkml:trace>
  <inkml:trace contextRef="#ctx0" brushRef="#br1" timeOffset="638701.8638">14420 2161 2 0,'0'0'19'16,"0"0"-5"-16,0-15-1 16,0 15-1-16,0 0 0 15,4-14-3-15,-4 14 1 16,0 0-2-16,0 0-1 15,-9-15 0-15,9 15 0 16,0 0-2-16,0 0 0 16,-14-10-2-16,14 10 0 15,0 0-2-15,0 0 0 16,0 0-3-16,0 0-2 15,0 0-8-15,-15 1-8 16,15-1-9-16,-12 6 1 16,12-6 0-16</inkml:trace>
  <inkml:trace contextRef="#ctx0" brushRef="#br1" timeOffset="639544.9481">14300 2147 2 0,'0'0'3'0,"-14"-1"3"15,14 1 3-15,-15-3 6 16,15 3 3-16,-13 0 1 16,13 0 2-16,0 0-3 15,0 0-3-15,0 0-2 16,0 10-4-16,0-10-4 15,0 0-2-15,0 0-1 16,0 0 0-16,0 0-1 0,14 8 1 16,-14-8 0-16,19 10 0 15,-4-5 1-15,5 3-1 16,2 0-1-16,3-1 0 15,5 2 0-15,0 2-1 16,6-1 1-16,3 0-1 16,-5 0 1-16,5 0 0 15,-2-1-1-15,2 3 0 16,-2-1 1-16,4 3-1 15,-3 2 0-15,0-1 0 16,5 4 0-16,4 4 0 16,4 1 0-16,8 4 0 0,7 4 0 15,6 1 0-15,11 2-1 16,5 2 1-16,7 3 0 15,4-1 1-15,8-2-1 16,1 4 2-16,-2 1-2 16,5 2 1-16,-2 0-1 15,0 3 1-15,1 2-1 16,-1 1-1-16,2 6 0 15,3 4 1-15,3-1-2 16,4 2 2-16,6 2 0 16,2 1-1-16,7 2 2 15,3 1-1-15,6 1 0 16,2 3-1-16,1 4 2 15,-1 3-1-15,0 3 0 16,2 1 0-16,-2 1-1 0,-1 2 1 16,-1-1-1-16,0 0 1 15,4-1-1-15,4 3 0 16,2 0 0-16,5 2 0 15,7 1 0-15,4 1 0 16,4-2 2-16,6 0-1 16,0 0 2-16,6 0-2 15,0-1 1-15,0 1-1 16,-1-2 2-16,2 4-2 15,0-1 1-15,-3-2 0 16,0 6 0-16,-6-6-2 16,2 3-2-16,-10-6 1 15,0 5-4-15,-16-13 0 16,2 7-7-16,-20-10-19 0,-5-6 0 15,-15-9 2-15,-8-9-1 16</inkml:trace>
  <inkml:trace contextRef="#ctx0" brushRef="#br1" timeOffset="640243.0179">20590 4829 31 0,'25'26'32'0,"2"3"0"16,13 6 0-16,2-2-19 15,19 12-6-15,-1-3 1 16,11 7-3-16,-6-4-1 15,-2 2-2-15,-6-3 0 16,-6-4 0-16,-10-2-4 16,-15-6 2-16,-11-6 0 0,-13-8-1 15,-19-6 1 1,-12-10-1-16,-18-5 1 0,-16-11 0 15,-15-9 2-15,-12 0 0 16,-9-3 0-16,-3 1 0 16,-1 5 0-16,5 7-1 15,12 8-2-15,8 1-10 16,19 21-21-16,18 0-2 15,29 9-1-15,17-4-1 16</inkml:trace>
  <inkml:trace contextRef="#ctx0" brushRef="#br1" timeOffset="640930.0866">20766 2867 32 0,'-10'-13'29'15,"1"-2"2"-15,9 15-7 16,-18-20-7-16,18 20-3 16,0 0-3-16,0 0-2 0,22 10-1 15,11 7-2-15,7 0-1 16,22 9-1-16,11 0 0 15,14 6-1-15,8-2-1 16,3 0-1-16,-3-5 0 16,-10-2 0-16,-16-4-1 15,-16-3 0-15,-17-2 0 16,-21-1-1-16,-15 3 1 15,-19 3-1-15,-14 6 0 16,-10 4 0-16,-9 4-1 16,-9 4-1-16,4 10-12 15,-5-10-20-15,9 5 0 16,7-12-2-16,17 0 0 15</inkml:trace>
  <inkml:trace contextRef="#ctx0" brushRef="#br1" timeOffset="641760.1696">18790 1763 52 0,'11'-6'31'0,"11"2"3"0,1-7-2 15,17 6-25-15,0-7-2 16,13 7 0-16,-1-5 1 16,10 4-2-16,-5-1-1 15,0 3-1-15,-6 2-1 16,-7-1 0-16,-9 2 0 15,-6 2-1-15,-11 2 1 16,-4 0-1-16,-14-3 1 16,7 16 0-16,-8-3-1 15,-6 5 1-15,-3 4 0 16,-4 7-1-16,-2 4 1 15,-6 3-2-15,-2 5-2 16,-6-10-10-16,8 14-21 16,-5-11-2-16,7 2 0 0,1-13-2 15</inkml:trace>
  <inkml:trace contextRef="#ctx0" brushRef="#br1" timeOffset="644364.43">11975 8118 6 0,'0'0'24'15,"0"0"0"-15,-11-9-4 16,11 9-3-16,0 0-2 15,0 0-4-15,0 0-2 16,0 0-3-16,0 0-2 16,0 0-1-16,0 0-1 15,0 0-1-15,0 0 0 16,0 0 0-16,0 0 0 15,0 0 1-15,0 0 0 16,14-1-1-16,-14 1 1 16,9 0-1-16,-9 0 0 15,16 0 1-15,-16 0-1 0,23 0 0 16,-8 0 0-16,4 0 0 15,-1-4-1-15,3 4 1 16,6-4-1-16,1 4 1 16,4-5-1-16,3 5 1 15,5 2 0-15,1-3-1 16,4 6 0-16,3-3-1 15,1 4 1-15,1 1-1 16,0-3 1-16,6 3 0 16,2-3 0-16,3 2 0 15,6-4 0-15,3 5 0 16,5-5 0-16,1 2 1 15,4-2-1-15,5 3 0 16,1 0 0-16,2 1 0 0,1 0 1 16,6 2-1-16,1-2 0 15,2 1 0-15,6 2 0 16,1-2 0-16,7 0 0 15,8 1 1-15,0-1-1 16,3-3 0-16,6 1 0 16,3 1 1-16,8-2-1 15,2 1 1-15,4-1-1 16,2-1 0-16,9 0 1 15,4 1-1-15,7-4 2 16,2-1-2-16,4-2 1 16,7 0 0-16,2-3-1 15,5 0 1-15,2-1-1 16,4 0 1-16,5 0-1 0,0 1 0 15,4-3 0-15,2 1 0 16,5 0-1-16,2 0 1 16,4-1 0-16,5-1 0 15,2-2 1-15,3-1-1 16,3 2 1-16,4-5 0 15,1 0-1-15,0-1 2 16,-2 1-2-16,1 3 1 16,-2 0-1-16,-2 2 1 15,-5 2-1-15,-6 6 2 16,-2 7-2-16,-7 1 0 15,-5 3 0-15,-5 2 0 16,-9 2 0-16,-8 1-1 16,-8-1 1-16,-13 0-3 0,-9-1-3 15,-24-6-18-15,-8 7-9 16,-23-9 0-16,-19 4-1 15</inkml:trace>
  <inkml:trace contextRef="#ctx0" brushRef="#br1" timeOffset="644888.4824">19278 7727 67 0,'45'13'36'16,"9"-6"-2"-16,26 6 0 15,8-3-27-15,27 6-4 0,9 0-1 16,20 5 1-16,5-3-2 15,8 7 0-15,-5-3-1 16,-4 2 0-16,-15 0 0 16,-14 0 0-16,-22 5 0 15,-26 1-2-15,-33 2 2 16,-28 4-2-16,-31 3 2 15,-33 3-1-15,-22 4 0 16,-24 0-1-16,-9 2-3 16,-18-5-27-16,11-1 0 15,-2-9-2-15,14-5 0 16</inkml:trace>
  <inkml:trace contextRef="#ctx0" brushRef="#br1" timeOffset="645859.5793">12222 7211 1 0,'3'-12'19'0,"9"5"-5"16,0 0 0-16,-12 7 2 16,18-11 1-16,-18 11 0 15,16-8-2-15,-16 8-4 16,14-7-2-16,-14 7-3 15,22-1-1-15,-4-2-1 16,10 6 0-16,5-5-1 16,15 5 1-16,6-8 1 15,18 4-1-15,9-4 1 0,13 2-2 16,3-6 0-16,5 2-1 15,-4-1-1-15,0 1 0 16,-7 2-1-16,-5 3 0 16,-8 2-2-16,-11 1-1 15,1 8-5-15,-10-5-7 16,2 6-16-16,-9-1-1 15,0 3-1-15,-9-5 1 16</inkml:trace>
  <inkml:trace contextRef="#ctx0" brushRef="#br1" timeOffset="646722.6658">13161 7259 22 0,'-10'-2'24'0,"10"2"0"0,12-6 1 16,-12 6-12-16,27-10-1 15,-7 0-1-15,16 9-1 16,-1-13 0-16,22 4-2 15,0-8-1-15,22 1 0 16,2-4-4-16,4-1-2 16,-3 2-2-16,-7-1-4 15,0 9-4-15,-23-5-6 16,-2 15-3-16,-27-4-5 15,0 10-6-15,-12-2-1 16,-11-2 2-16</inkml:trace>
  <inkml:trace contextRef="#ctx0" brushRef="#br1" timeOffset="647726.7662">14271 7081 31 0,'0'0'25'0,"0"0"-2"16,0 0-4-16,0 0-10 16,0 0-4-16,-13-12-1 15,13 12-3-15,0 0 0 16,0 0-1-16,-12-8 1 15,12 8-1-15,0 0 0 16,0 0 0-16,0 0 0 16,-12-5 0-16,12 5 0 15,-14 4 0-15,14-4 1 0,-18 5-1 16,5-1 2-16,3 3 0 15,-3-5 1-15,13-2 1 16,-19 7 0-16,19-7 0 16,-11 3 1-16,11-3-1 15,0 0 0-15,0 0 0 16,0 0-1-16,16-4 0 15,-4-4 0-15,6 1 0 16,5-7 1-16,12-1-1 16,12-12 1-16,15-3-1 15,12-10 1-15,18-4 0 16,14-9-1-16,23-6-2 15,12-5 2-15,17-3-3 0,9-6 1 16,18 0-2-16,10-8 1 16,8-3-1-16,10-3 1 15,-1-2 1-15,4-3-2 16,6-1 0-16,-1-3-1 15,-6 3 1-15,-7 5-1 16,-6 1-1-16,-8 9-2 16,-13 0-3-16,-6 16-2 15,-28-4-4-15,-4 17-17 16,-24 2-2-16,-9 12-2 15,-20 2 4-15</inkml:trace>
  <inkml:trace contextRef="#ctx0" brushRef="#br1" timeOffset="648368.8304">16485 5831 53 0,'0'0'29'16,"0"0"3"-16,0 0-1 15,15 2-21-15,-2-9-2 0,23 3 1 16,7-11-2-16,21 5-4 16,13-10 1-16,16 4-3 15,7-3 2-15,13 1-4 16,-2 2 1-16,-11 5-3 15,-16 7 2-15,-19 8 0 16,-23 9 0-16,-27 8 2 16,-26 9 0-16,-21 5 0 15,-21 7 0-15,-17 8 0 16,-8 4-1-16,-4-1-3 15,14 8-28-15,1-10-3 16,20 1 0-16,13-11-2 16</inkml:trace>
  <inkml:trace contextRef="#ctx0" brushRef="#br1" timeOffset="649419.9355">12501 9329 0 0,'-18'-1'14'16,"18"1"-9"-16,-17-6-2 16,17 6 1-16,-15-10 0 15,15 10 3-15,-10-15 2 16,10 15 0-16,-9-13 0 15,9 13 1-15,-7-12-1 0,7 12 1 16,0 0-1-16,-10-15-2 16,10 15-1-16,0 0 1 15,13-5 0-15,-1-2 0 16,12 7-1-16,2-8 0 15,14 7-1-15,8-6-1 16,10 4 0-16,5-2-2 16,9 2-1-16,-1 2 0 15,-5 0-3-15,0 3-1 16,-12-4-2-16,-2 8-2 15,-13-11-4-15,1 11 0 16,-13-13 0-16,3 6 1 16,-9-8-2-16,7 3-9 15,-5 0-4-15,-7-7 2 0,3 8 2 16</inkml:trace>
  <inkml:trace contextRef="#ctx0" brushRef="#br1" timeOffset="650050.9986">13407 9261 4 0,'13'-4'16'0,"-7"-7"-1"15,-6 11-8-15,17-10-2 16,-17 10-1-16,12-9 1 16,-12 9 0-16,0 0 1 15,-4-17 1-15,4 17 0 16,-11-8-1-16,11 8 0 15,-13-8 1-15,13 8-1 16,-10-7-1-16,10 7 1 16,0 0-1-16,0 0 1 15,10-11 1-15,7 15-1 16,-1-10 1-16,17 10-2 15,4-6 0-15,12 7 0 16,3-2-2-16,10 0-1 0,3 5-3 16,-4-4-3-16,7 12-19 15,-14-5-8-15,-8 3-1 16,-12-3-1-16</inkml:trace>
  <inkml:trace contextRef="#ctx0" brushRef="#br1" timeOffset="651779.1714">14051 9230 12 0,'-24'2'17'0,"24"-2"-2"15,-18-1-7-15,18 1 0 16,-13-5 1-16,13 5 1 16,0 0 2-16,-16-14 0 15,16 14 0-15,0 0-1 16,0 0-2-16,5-13-1 15,-5 13-3-15,0 0-2 16,15-6 0-16,-15 6-2 16,14 0 1-16,-14 0-1 15,17 6 0-15,-17-6 0 0,22 12 0 16,-9-6 1-16,6 4-1 15,3-1 1-15,8 0-1 16,5 1 0-16,9 3 2 16,7 0-2-16,8 2-1 15,6 2 1-15,8 5-1 16,4 1 0-16,7 3 1 15,4 4-1-15,3 3 0 16,5 2 1-16,6 3 0 16,8 4 0-16,4 1 0 15,10 3-1-15,9 4 1 16,9 5 0-16,12 5-1 15,10 3 0-15,12 2 1 16,9 4-1-16,11 0 1 16,8 2-1-16,10 0 0 0,5 0 0 15,9 2 0-15,9-2-1 16,4 4 1-16,5 0-2 15,5 0-1-15,5-1-1 16,-9-8-3-16,6 6-3 16,-17-10-1-16,2 1 0 15,-22-15-4-15,-6 6-11 16,-23-12-7-16,-23 0 5 15,-19-8-1-15</inkml:trace>
  <inkml:trace contextRef="#ctx0" brushRef="#br1" timeOffset="652372.2307">17270 9904 54 0,'11'13'32'0,"7"3"-1"16,12 5 0-16,5-1-22 15,16 12-2-15,2-3 1 16,18 11-3-16,1-4-1 16,11 5 0-16,0 2-3 15,-1 1 0-15,-1-3 0 16,-3 4-1-16,-11-1 0 15,-9-1 0-15,-14-2-1 16,-17 1 0-16,-15-8 0 0,-21-2 1 16,-20-7-2-16,-19-4 1 15,-18-5 0-15,-19-5 0 16,-12-5 0-16,-9-2 1 15,-3 0-2-15,-1-5-2 16,13 15-16-16,2-12-11 16,19 5-2-16,20-5-1 15,23 1 0-15</inkml:trace>
  <inkml:trace contextRef="#ctx0" brushRef="#br1" timeOffset="654725.466">11661 11794 24 0,'18'-1'13'0,"-3"-2"0"16,9 3-1-16,-3-4-1 16,8 3-2-16,-6 0-2 15,8 1-2-15,-2-1-3 16,6 1 0-16,0-1 0 15,4 2 0-15,4-3-1 16,3 0 1-16,2 0-1 16,3-1 0-16,1 4-12 0,0-2-15 15,-6-4-1-15,-2 5 1 16</inkml:trace>
  <inkml:trace contextRef="#ctx0" brushRef="#br1" timeOffset="658877.8812">12554 11843 2 0,'0'0'11'16,"19"-2"-1"-16,-19 2-3 0,12 2-1 15,-12-2-3-15,11 2 0 16,-11-2-1-16,12 4 2 16,-12-4 0-16,17 3 1 15,-6 1 1-15,0-4-1 16,2 3 1-16,0-3-1 15,3 3 1-15,-2-1-3 16,2 0-1-16,-1-1-2 16,0 0 1-16,-1 0 0 15,3 1 1-15,0-2 0 16,1 1 0-16,1-1 1 15,2 0-1-15,1 0 0 16,1 0 0-16,0-1-1 16,3 1 0-16,-1 0 0 0,1 0-1 15,-2 0 0-15,0 1 1 16,-2-1-1-16,2 1 1 16,-3-1 0-16,1 1 0 15,-1 0 1-15,2 1-1 16,-1 0 1-16,4 1-1 15,-2-2 1-15,4 3 0 16,-4-4-1-16,5 3 1 16,-3-1-1-16,4 2 1 15,-5-2-1-15,3 2 0 16,-1-2 0-16,2 3 0 15,-2-2 0-15,1 0-1 16,-1 2 1-16,-1-3 0 16,-2 2-1-16,0 0 2 15,-2 0-1-15,1-1 1 0,-2 1-1 16,1-1 1-16,-3-2-1 15,3 2 1-15,-2-2-1 16,2 1 0-16,-1-1 0 16,4 2-1-16,-3-1 0 15,1 0 1-15,1 3-1 16,-1 0 0-16,-2-1 0 15,2 1 0-15,-3-1 0 16,-1 1 0-16,-1-2 0 16,1 0 1-16,-2-1-1 15,-2-1 0-15,0 0 0 16,2-1 0-16,-1 0 1 15,3 2-1-15,0 0 0 16,0-1 0-16,1 1 0 0,0-1-1 16,1-1 1-16,-5 0-1 15,-1 3 0-15,-3-4-2 16,-2 4-1-16,-10-3-4 15,14 0-7-15,-14 0-5 16,0 0-9-16,-1-10 3 16,1 10 0-16</inkml:trace>
  <inkml:trace contextRef="#ctx0" brushRef="#br1" timeOffset="660245.0179">14435 12043 2 0,'13'3'8'16,"4"-3"-1"-16,1 0 1 15,4 1 0-15,1-2 1 16,6 1-1-16,3-3 0 15,4 2-3-15,3-2-1 16,7 2 1-16,2-5 0 16,10 5 1-16,-2-7 1 15,15 7-1-15,-3-8 0 16,14 7 0-16,-5-6 0 15,12 6-2-15,-1-3-2 16,9 2 0-16,1 0 0 16,6 3-1-16,1-1-1 15,6 4 1-15,2-1 0 0,8 1 0 16,5-1 0-16,4 1 1 15,5-3-1-15,7 3 0 16,5-1 1-16,9-1-1 16,4-4 1-16,4 2-1 15,1-1 0-15,2 1 0 16,-3-3 0-16,7 4-1 15,-5-2 1-15,1 2 0 16,-1 0 0-16,-1 4-1 16,-2-1 1-16,-5-1-2 15,-1 2 1-15,-8 0 0 16,-3-1 0-16,-8-2 0 15,-6 0-1-15,-7-1 0 16,-7 1-1-16,-4-4 0 0,-5 1-1 16,-15-2-2-16,-4 6-4 15,-21-8-6-15,-4 5-13 16,-17 1 0-16,-13-1 0 15</inkml:trace>
  <inkml:trace contextRef="#ctx0" brushRef="#br1" timeOffset="660756.069">18679 11876 43 0,'30'4'32'0,"4"1"1"16,-1-2-1-16,12 5-24 16,-4-6-4-16,9 4 0 15,1-1-1-15,7 1-1 0,-2 0-1 16,1 1-1-16,-6 0 1 15,-6 0 0-15,-8 1-1 16,-12 1-1-16,-16 3 1 16,-16 1-1-16,-15 4 0 15,-20 2 0-15,-16 3 0 16,-12 3 1-16,-12 5-2 15,-8-4-1-15,7 10-15 16,-3-9-13-16,12 0-2 16,3-5 1-16,16-3-1 15</inkml:trace>
  <inkml:trace contextRef="#ctx0" brushRef="#br1" timeOffset="662266.22">11455 13214 21 0,'12'1'21'0,"-12"-1"-2"16,0 0-4-16,10 7-2 15,-10-7-7-15,0 0-2 16,0 0-2-16,0 0 0 15,-3 12-1-15,3-12 0 16,0 0 1-16,0 0 1 16,12 4 1-16,-2 0 0 15,-10-4 0-15,29 1 0 16,-11-2-1-16,9 3 0 15,3-2-1-15,8 1-1 0,5-1 0 16,5-1-1-16,6 1 1 16,9 0-1-16,3 0 1 15,8 0 0-15,2-1 0 16,5 1 0-16,6-3-1 15,9 2 2-15,4-1-2 16,12-1 1-16,5-2 0 16,8 1 0-16,9-4-1 15,8 3 1-15,10-5 0 16,5 2-1-16,7 3 0 15,4-4 0-15,7 3 0 16,1 0 0-16,9 2 0 16,3-1 0-16,2-1 0 15,5 2 1-15,2-3 1 0,11 2 0 16,-2-3-1-16,6 4 1 15,0-2 0-15,6 2-1 16,-2-1 0-16,6 4 0 16,0-1-1-16,2 3 1 15,0-1-1-15,10 1 0 16,6-2 2-16,4-1-2 15,7-2 1-15,1-3-1 16,1-1 1-16,2-2 0 16,-5-3 0-16,-9 0-1 15,-12 1 0-15,-10 1 0 16,-15 3 0-16,-11 2-1 15,-14 3 1-15,-12 4-1 16,-11 3 0-16,-11-2-3 0,-11 8-3 16,-20-7-7-16,-8 7-17 15,-21-5-2-15,-13 4 1 16,-21-6-1-16</inkml:trace>
  <inkml:trace contextRef="#ctx0" brushRef="#br1" timeOffset="662859.2791">18504 12859 52 0,'32'0'35'0,"3"-7"-1"16,20 8 0-16,1-8-26 15,16 8-4-15,0-1 0 16,6 4-2-16,-4 1-1 15,-10 8-1-15,-12 6-1 16,-20 2 1-16,-21 7-1 16,-21 2 1-16,-19 5 0 15,-20 2 0-15,-18 0 1 16,-10-3-1-16,-8 0 0 15,0-6-1-15,6 4-9 16,-1-9-22-16,18 1-2 0,8-10-2 16,19-1 0-16</inkml:trace>
  <inkml:trace contextRef="#ctx0" brushRef="#br1" timeOffset="664203.4137">11884 14699 15 0,'24'-7'23'0,"-5"7"-5"16,-1-7-2-16,10 6-2 15,0-7-4-15,11 7-1 16,-2-7-2-16,10 4-5 16,-2 3-16-16,-1 1-15 15,-6-2 1-15,-2 5-2 16</inkml:trace>
  <inkml:trace contextRef="#ctx0" brushRef="#br1" timeOffset="665316.525">12209 14748 4 0,'-11'3'14'16,"11"-3"-1"-16,0 0-1 15,0 0-1-15,14-6-2 16,-14 6-2-16,16-7 0 15,-16 7-2-15,24-5 0 16,-13 0-3-16,6 3 1 16,0-1-2-16,3 0-1 15,3-3 1-15,5 0 0 16,3-2 0-16,6-3 1 15,7-2-1-15,6-2 1 0,2-3 0 16,12 0 1-16,3-5 2 16,10 0-1-16,-2-6 1 15,11 2-1-15,-1-6 1 16,12 5-1-16,-4-7-1 15,9 4-1-15,-3-3 0 16,3 6-1-16,-3-2 0 16,2 5-1-16,-7 1 0 15,-4 6 0-15,-7-2 0 16,-9 5-1-16,-11 1 0 15,-8 4-2-15,-7 3 0 16,-16 0-1-16,-3 6-2 0,-20-6-2 16,-9 7-1-1,0 0-2-15,0 0-4 0,-12 1-4 16,0 1-8-16,0 2 1 15</inkml:trace>
  <inkml:trace contextRef="#ctx0" brushRef="#br1" timeOffset="666413.6346">14128 14236 0 0,'0'0'24'0,"0"0"0"15,0 0-11-15,0 0-4 16,0 0-2-16,5-11-3 0,-5 11-2 16,11-6 1-16,-11 6-2 15,10-4 0-15,-10 4 0 16,0 0 0-16,11-5 0 15,-11 5-1-15,0 0 1 16,0 0-1-16,0 0 0 16,0 0 0-16,10 0 0 15,-10 0 0-15,0 0 2 16,0 0-1-16,11-1 1 15,-11 1 0-15,0 0 0 16,18 0 1-16,-18 0 0 16,23-1 1-16,-8-3-1 15,8 4 1-15,5-4-1 16,8 4-1-16,6-4 1 15,7 2-1-15,6-1-2 0,7 0 1 16,6 1-2-16,6 1 1 16,5 2 0-16,11-1 0 15,7 0 0-15,9 0 1 16,9 0 0-16,12 0 0 15,10-3 1-15,13 1 1 16,8-3-1-16,11 1 1 16,5-3 0-16,11 3 0 15,6-3 0-15,7 3-1 16,3-1 0-16,6 2 0 15,3 1-1-15,5 1 0 16,3 3-1-16,1 0 1 16,1 3-1-16,2-2 0 15,3 3 0-15,1 0 0 0,-1 1 0 16,-3-1 0-16,-2-1 0 15,1 1 0-15,-5-2 0 16,-8-2-1-16,-8-1 1 16,-11-1-3-16,-10 4-1 15,-21-10-13-15,-10 9-15 16,-24-4-2-16,-18 5 0 15,-23-4 1-15</inkml:trace>
  <inkml:trace contextRef="#ctx0" brushRef="#br1" timeOffset="667066.7">18606 13922 26 0,'16'11'32'16,"7"-5"2"-16,10-3-3 15,19 6-18-15,0-8-5 16,20 10 0-16,2-6-4 16,9 7-1-16,0-3-2 0,-5 5 0 15,-6 4-1-15,-14 2-1 16,-13 5 1-16,-13 0-1 15,-21 5 0-15,-15 4 1 16,-20-1 0-16,-13 4 0 16,-18-4 0-16,-14 2 1 15,-9-1 0-15,-7-1 0 16,-1-2-1-16,6-2 0 15,9 0-5-15,6-12-26 16,24 5-2-16,16-11-2 16,25-11 0-16</inkml:trace>
  <inkml:trace contextRef="#ctx0" brushRef="#br1" timeOffset="675086.5019">4694 2337 60 0,'2'-13'35'0,"1"2"0"15,-7-4 0-15,4 15-26 16,-5-23-2-16,5 23-2 16,-20-17 0-16,6 15 0 0,-9 2-1 15,1 8-1-15,-4 2-1 16,-2 8 0-16,-5 6-1 15,3 8 0-15,1 1 0 16,4 5-1-16,3 4 0 16,8 0-1-16,8 3 0 15,6-3-2-15,14 4-2 16,3-17-7-16,22 6-25 15,0-16 0-15,13 1 0 16,1-18 0-16</inkml:trace>
  <inkml:trace contextRef="#ctx0" brushRef="#br1" timeOffset="675747.568">5134 2403 63 0,'0'0'37'15,"-20"-16"-2"-15,8 22 1 16,-17-9-23-16,14 22-4 15,-8-2-3-15,5 12-3 16,-1 4-1-16,5 6-1 16,5 1-1-16,7 0 1 15,3 1-2-15,7-8 2 16,5-4-1-16,2-11 0 15,3-6-1-15,3-10 1 16,1-8 0-16,4-7 1 16,-1-12-1-16,-2-5 0 15,0-7 1-15,1-3-1 0,-5-1 1 16,1 1 0-16,-6 2 0 15,-5 7 0-15,-2 4 0 16,-3 7 0-16,-2 5-1 16,-2 15 1-16,7-14 0 15,-7 14 0-15,17-9 1 16,-1 5-1-16,5 1 1 15,6 0 0-15,2 0 0 16,2 3 0-16,-3 3-1 16,0 5 1-16,-8 4-1 15,-7 7 0-15,-7 5-1 16,-9 8 1-16,-7 3-1 15,-5 2 1-15,0 2-1 16,-3-4 0-16,5-3-1 0,0-7 1 16,12-9-1-16,1-16 1 15,24-2 0-15,4-15 1 16,6-13-1-16,5-5 1 15,4-6 1-15,0-2-1 16,-2 0 1-16,-4 3-1 16,-10 9 0-16,-6 5 0 15,-5 13 0-15,-16 13-1 16,0 0-1-16,3 21 0 15,-12 11-1-15,-3 3-2 16,5 8-2-16,-2-5-4 16,17 13-24-16,-7-18-5 15,18 4 2-15,-1-20-2 16</inkml:trace>
  <inkml:trace contextRef="#ctx0" brushRef="#br1" timeOffset="676081.6014">6076 2350 98 0,'-9'-17'37'16,"9"17"1"-16,0 0-2 16,0 0-31-16,-16 13 0 15,12 8-3-15,-1 6 0 16,-1 10 0-16,1 4-1 15,1 4 0-15,3 1-1 16,2-2 1-16,1-5 0 16,6-7-1-16,2-10 1 0,3-12 0 15,6-14 0-15,2-11 1 16,3-12-1-16,3-11 0 15,1-7-1-15,1-9-1 16,2-2-2-16,-6-3-2 16,3 12-2-16,-10-9-7 15,9 26-22-15,-19-3-2 16,9 21 2-16,-16 1-2 15</inkml:trace>
  <inkml:trace contextRef="#ctx0" brushRef="#br1" timeOffset="676460.6392">6395 2501 101 0,'0'0'36'15,"-4"30"2"-15,4-30-3 16,2 14-30-16,9-12-1 15,10 1-1-15,5-10 0 16,7-1 0-16,2-7-1 16,6-5-1-16,-2-1 0 15,-4-2 0-15,-5 1 0 16,-9 0-1-16,-7 3 1 15,-10 1 0-15,-13 6-1 16,-6 4 1-16,-8 3 0 16,-5 5-1-16,-1 7 0 15,-4 10 0-15,1 6 0 0,3 10 0 16,8 1 0-16,6 5-1 15,7 1 0-15,11-5-2 16,14-3-1-16,10-16-3 16,26 4-21-16,-2-30-10 15,21 5 1-15,-1-23-3 16,18-1 3-16</inkml:trace>
  <inkml:trace contextRef="#ctx0" brushRef="#br1" timeOffset="676641.6574">7203 2333 99 0,'-52'34'37'0,"1"18"1"16,-11 0-2-16,5 7-32 0,5-2-1 16,8-1-1-16,12-6-3 15,13-15 0-15,16-4-10 16,3-31-24-16,24 3-1 15,-2-24-1-15,12-3 0 16</inkml:trace>
  <inkml:trace contextRef="#ctx0" brushRef="#br1" timeOffset="676791.6722">7015 2416 112 0,'-5'13'39'0,"-9"-3"0"16,18 25-1-16,-3-3-31 16,18 4-3-16,13-3-4 15,14-4-3-15,22 5-12 16,2-22-22-16,23 6-3 0,-6-15-2 15,7 9 1-15</inkml:trace>
  <inkml:trace contextRef="#ctx0" brushRef="#br1" timeOffset="677377.731">4757 3414 86 0,'5'-11'35'0,"-5"11"2"16,-5 23-1-16,5 8-32 15,-8 9 0-15,-1 14-3 16,-3 11 0-16,-2 10 0 15,-1 6 0-15,-2-1-4 16,8-2-3-16,-6-16-28 16,17-2-2-16,0-21 0 0,13-6-2 15</inkml:trace>
  <inkml:trace contextRef="#ctx0" brushRef="#br1" timeOffset="677751.7684">4959 3853 96 0,'0'0'38'16,"17"15"0"-16,-5-18-2 16,11 5-33-16,7-8 1 15,9-2-2-15,3-6 0 16,4-3 0-16,0-2-1 15,-6-2 0-15,-4 3 0 16,-10-4-1-16,-11 4 1 0,-7 1-1 16,-13 4 1-16,-6 1-1 15,-10 7 1-15,-8 8 0 16,-5 8-1-16,-2 9 1 15,-3 8 0-15,5 8 0 16,2 2 0-16,7 6 0 16,10 0-1-16,13-5-1 15,17-5-1-15,11-13-1 16,17-4-4-16,6-24-14 15,25 6-18-15,-1-21 1 16,14 0-2-16,-7-17 2 16</inkml:trace>
  <inkml:trace contextRef="#ctx0" brushRef="#br1" timeOffset="678090.8023">5779 3765 107 0,'-21'29'37'0,"-7"-5"2"15,10 14-4-15,-4-10-31 16,8 4-1-16,2-5-1 15,8-2 0-15,2-5-1 16,8-10 0-16,5-9 0 16,6-5-1-16,3-8 1 15,1-5 0-15,1-9 0 16,4-4-1-16,-4-4 1 15,6-1 0-15,-6 3 0 16,0 0-1-16,-2 5 1 16,-3 3-2-16,-1 10 1 15,-3 9 0-15,-2 11 0 0,-8 8-1 16,2 14-1-16,-6 2 0 15,1 7-2-15,-2 2 0 16,9 5-4-16,-3-20-8 16,22 10-21-16,-6-22-1 15,22-1 1-15,2-17-1 16</inkml:trace>
  <inkml:trace contextRef="#ctx0" brushRef="#br1" timeOffset="678383.8316">6548 3649 106 0,'-37'-7'39'0,"12"22"0"16,-14-6-1-16,10 13-33 0,-3-4-1 16,9 5-2-16,11-3 0 15,10-1 0-15,15-5-1 16,11-6-1-16,12-2 1 15,3-1-1-15,2-3 1 16,-3 2-1-16,-6 0 0 16,-6 7 0-16,-16 5 1 15,-12 3-2-15,-13 7 0 16,-10 2-1-16,-6 6-2 15,-8-4-4-15,15 11-22 16,-17-18-10-16,19 4 0 16,0-15-2-16,17-2 2 15</inkml:trace>
  <inkml:trace contextRef="#ctx0" brushRef="#br1" timeOffset="680204.0136">4922 7444 76 0,'0'0'36'0,"-4"-20"0"15,4 20 1-15,-16-14-28 16,1 15-3-16,-13 3-1 16,-3 8 0-16,-11 7-2 15,-2 6 1-15,-2 4-2 0,0 8 0 16,5 0-1-16,9 2 0 15,10 1-2-15,11-5-1 16,18 1-2-16,9-14-4 16,22 9-9-16,5-20-21 15,18 1 1-15,-3-14-2 16,16-2 4-16</inkml:trace>
  <inkml:trace contextRef="#ctx0" brushRef="#br1" timeOffset="680841.0771">5273 7536 72 0,'-1'-11'35'0,"-14"2"0"15,-3 13 1-15,-14 0-25 16,6 18-3-16,-10-3-1 16,5 9-2-16,1 1-1 15,7 5 0-15,5-2-2 16,13-1 0-16,10-8-1 15,13-4 0-15,8-9-1 16,9-6-1-16,7-9 1 16,5-9-1-16,2-3 0 15,-5-6 0-15,-5-5 0 16,-6-2 0-16,-7 2 0 15,-9-2 0-15,-9 7 1 16,-8 3 0-16,-9 2 1 16,-5 7-1-16,-4 4 1 15,2 2 1-15,-1 3-2 0,7 3 2 16,10-1-1-16,0 0 0 15,18-5-1-15,8 0 1 16,7 0 0-16,9 0 0 16,-4 2 1-16,3 1-1 15,-5 3 0-15,-5 6 0 16,-6 3 0-16,-11 6 0 15,-6 3 0-15,-8 4-1 16,-8 0 1-16,-1-1-1 16,-2-4 0-16,1 0 1 15,5-7-2-15,5-11 1 16,0 0 0-16,23-7 0 15,2-9 0-15,4-5 0 16,3-5 1-16,5-2-1 0,0-2 1 16,-4 4-1-16,-4 5 0 15,-7 3 1-15,-6 10-1 16,-5 7 0-16,-11 1 0 15,6 20 0-15,-10 1-2 16,-2-1-1-16,3 8-1 16,0-3-3-16,9 11-8 15,-7-17-20-15,19 7-3 16,-7-11-1-16,16 1 0 15</inkml:trace>
  <inkml:trace contextRef="#ctx0" brushRef="#br1" timeOffset="681091.1022">6330 7462 96 0,'-15'-15'37'0,"1"21"1"15,-13 0 0-15,-4 11-32 16,-2 4-1-16,0 4-1 15,2 3-1-15,3 2-1 16,8-2 0-16,8 1 0 16,11-4-3-16,11-9-1 15,15-4-3-15,6-11-5 16,21 5-26-16,-6-13-3 15,15 0 0-15,-8-11-2 16</inkml:trace>
  <inkml:trace contextRef="#ctx0" brushRef="#br1" timeOffset="681504.1436">6727 7440 96 0,'-21'-5'39'16,"4"10"0"-16,-11-7 0 15,5 4-31-15,-9 4-3 16,4 7-1-16,-3 0-1 16,3 8 0-16,-2 0-1 15,8 3-1-15,5-1 0 16,9 1 0-16,6-4-1 0,11-3 0 15,7-6 0-15,8-6 0 16,6-5 0-16,3-6 0 16,4-5 0-16,-4-6 0 15,-3 0 1-15,-1-3-1 16,-7 3 0-16,-5-1 0 15,-6 6 1-15,-11 12-1 16,0 0-1-16,0 0 1 16,0 0 0-16,-16 27-1 15,6-4-1-15,0 0-1 16,8 5-1-16,-2-6-2 15,13 3-3-15,-9-25-14 16,33 15-15-16,-10-20-1 16,12-1 0-16,-2-13 1 15</inkml:trace>
  <inkml:trace contextRef="#ctx0" brushRef="#br1" timeOffset="681760.1692">7029 7464 92 0,'-2'-15'38'16,"2"15"-1"-16,-11-9 2 15,11 9-32-15,-16 17-2 16,7 2-1-16,-2 2-1 15,3 4-1-15,2 2 0 16,4 0 0-16,3-1 0 16,6-5-1-16,0-6 0 15,5-6 0-15,3-9 0 16,3-6 0-16,3-9 0 15,0-7-1-15,1-5-1 16,0-5-2-16,3 1-2 0,-6-14-13 16,10 20-18-16,-14-10-4 15,4 17-1-15,-11-6 0 16</inkml:trace>
  <inkml:trace contextRef="#ctx0" brushRef="#br1" timeOffset="682126.2058">7298 7512 92 0,'0'0'38'0,"17"3"0"15,-7-10 2-15,14 1-33 16,0-6-1-16,8-1-2 15,4-3-2-15,8-4 0 0,0-3-1 16,-4 2 0-16,-2 0-1 16,-8-1 1-16,-7 2-1 15,-12 3 1-15,-14 4-1 16,-11 4 0-16,-10 9 1 15,-7 8-2-15,-5 8 2 16,-3 8 0-16,-1 5 0 16,5 6 0-16,6-1 0 15,12 4-1-15,7-3 0 16,13-6 0-16,12-4-5 15,9-16-7-15,27 13-18 16,-10-22-9-16,13 3-2 16,-6-15 0-16,-1 5 0 15</inkml:trace>
  <inkml:trace contextRef="#ctx0" brushRef="#br1" timeOffset="682556.2488">5319 8265 85 0,'1'-14'38'16,"-1"14"-1"-16,0 0 3 15,-9 11-35-15,0 5 0 16,1 10-1-16,-4 7-2 15,3 10 1-15,-3 4-2 16,-1 10 1-16,4-3-2 16,0-1-1-16,4 0-3 15,-1-10-2-15,17 2-24 0,-6-22-9 16,13-4 1-16,-1-16-3 15</inkml:trace>
  <inkml:trace contextRef="#ctx0" brushRef="#br1" timeOffset="682945.2875">5494 8545 89 0,'3'14'38'15,"-3"-14"0"-15,21 8 2 16,5-9-36-16,4-4 0 15,6-4-2-15,4-2 1 16,2-5-1-16,1-1-1 0,-4-3 0 16,-3 1 0-16,-7-2-1 15,-8 1 1-15,-7 0-1 16,-6 3 1-16,-11 4-1 15,-9 6 1-15,-5 3 0 16,-5 8 0-16,-5 6 0 16,-3 11 0-16,0 2 0 15,5 5 1-15,5 3-2 16,6-1 1-16,7 0-1 15,10-6-1-15,11-5-1 16,13-10-1-16,6-4-3 16,4-14-4-16,18 7-16 15,-12-20-13-15,12 5 0 16,-12-13-1-16,5 7 3 15</inkml:trace>
  <inkml:trace contextRef="#ctx0" brushRef="#br1" timeOffset="683254.3186">6150 8403 92 0,'-20'0'37'0,"10"16"0"16,-11-2 1-16,6 11-32 15,-5 3-1-15,7 3-2 16,3-3 0-16,2 2-1 16,3-7 0-16,6-4 0 15,4-5-1-15,-5-14 0 16,23 3 0-16,-6-15-1 15,3-4 1-15,1-6-1 16,1-2 1-16,0-5-1 16,-1 1 0-16,-3 2 0 0,-1 3 1 15,-4 3-1-15,-2 9 0 16,-11 11-1-16,15-5 1 15,-15 5-1-15,8 22 0 16,-5-3-2-16,4 8-2 16,-1-7-6-16,17 17-17 15,-9-18-11-15,14 6 1 16,-2-14-3-16,14-2 2 15</inkml:trace>
  <inkml:trace contextRef="#ctx0" brushRef="#br1" timeOffset="683579.3511">6752 8281 100 0,'-32'3'39'0,"4"17"1"15,-10-9-6-15,9 14-28 16,0-1-2-16,10 2-1 15,9-1 0-15,10-4-2 16,12-6 0-16,8-4 0 16,13-5-1-16,0-2 0 15,5-2 0-15,-4 1 1 16,-3 4-1-16,-11 3 1 15,-11 9-1-15,-9 2 1 16,-10 7-2-16,-10-3 1 16,-3 7-4-16,-5-14-6 15,12 14-14-15,-10-21-16 0,26-11 0 16,-11 2-3-16,21-11 2 15</inkml:trace>
  <inkml:trace contextRef="#ctx0" brushRef="#br1" timeOffset="685382.5314">4784 11482 65 0,'-15'0'37'16,"-12"-2"-1"-16,2 13 1 15,-14-3-31-15,6 13 0 16,-8 0-1-16,4 10-1 15,-3 0-1-15,5 6 0 16,5-3 0-16,8 1 0 16,10-1-3-16,11-3 1 15,15-4-2-15,11-9-5 16,21 2-5-16,-1-16-27 15,24-2 0-15,-3-10-2 16,12-2 2-16</inkml:trace>
  <inkml:trace contextRef="#ctx0" brushRef="#br1" timeOffset="686184.6116">5159 11591 77 0,'-23'11'39'0,"-8"-3"-2"15,2 14 1-15,-9-4-34 16,9 9 1-16,0 0-2 15,7 5 1-15,5-2-1 16,8 1 0-16,8-4-1 16,10-1-2-16,6-8 1 15,12-5-2-15,3-7 1 16,7-6-1-16,3-8 1 15,-2-10-2-15,-1-4 2 16,-2-5 0-16,-5-3-1 0,-8-1 2 16,-7-1-2-16,-5 1 2 15,-9 7-1-15,-5 3 0 16,-7 6 0-16,0 5 0 15,-5 7 1-15,2 3-1 16,2 6 0-16,12-6 1 16,-14 18-1-16,20-8 1 15,8-3-1-15,8 0 1 16,9-6 0-16,10 1 0 15,3-2-1-15,2 0 1 16,-2-1 0-16,-2 2-1 16,-9 2 1-16,-3 1-1 15,-12 4 1-15,-10 4-1 16,-9 4 1-16,-7 0 0 15,-6 0 0-15,-1 3 0 0,-2-3-1 16,4-1 2-16,1-5-2 16,12-10 1-16,0 0-1 15,14-2-1-15,9-13 1 16,1-2-1-16,10-5 1 15,-5 0-1-15,3-1 2 16,-6 1-2-16,-3 7 1 16,-8 3 1-16,-15 12-1 15,14-5 1-15,-14 5-1 16,-5 13 0-16,5-13 1 15,-5 18-1-15,5-18 0 16,3 16 0-16,-3-16 0 16,24 1 0-16,-2-7 1 15,4-3-1-15,2-1 1 0,3-1 0 16,-3 1 0-16,-4 2-1 15,-2 3 1-15,-6 4-1 16,-5 3 0-16,-11-2 0 16,9 17-1-16,-9-7 1 15,-1 4-2-15,-3-4-2 16,6 4-1-16,-2-14-5 15,11 22-14-15,-11-22-9 16,16-2-6-16,-4-12-2 16,13 2 2-16</inkml:trace>
  <inkml:trace contextRef="#ctx0" brushRef="#br1" timeOffset="686659.659">6333 11126 96 0,'0'0'40'0,"-19"10"1"15,12 16-3-15,-8 1-34 16,2 9 0-16,1 3-2 16,-1 9 0-16,0 4 0 15,4 1-1-15,-2-3-1 16,6-2 0-16,1-6 1 15,0-6-1-15,4-9-1 16,0-8 1-16,3-8 0 16,-3-11 0-16,10 1-1 15,-10-1 1-15,20-20-1 0,-6 4 1 16,1-5 0-16,3 0 0 15,1-2 0-15,2 1-1 16,2 4 1-16,0 3 0 16,3 5-1-16,-4 5 1 15,0 6 0-15,1 5 0 16,-6 6-1-16,1 4 1 15,-5 5 0-15,-5 3-1 16,-6 4 1-16,-7-1-1 16,-5 2 1-16,-12 0 0 15,-4 1 0-15,-6-1 1 16,-2-5-3-16,0-6 1 15,4-5-2-15,4-11-4 16,26-2-15-16,-15-14-13 16,30-1-2-16,5-17-4 15,17 3 2-15</inkml:trace>
  <inkml:trace contextRef="#ctx0" brushRef="#br1" timeOffset="686968.6898">6793 11430 71 0,'13'-1'40'0,"-13"1"0"16,0 0 0-16,-18 11-21 15,4 7-15-15,-5 5 1 16,0 4-2-16,-1 6-1 16,3 5 1-16,4-1-2 15,4-3 1-15,8-4-1 16,6-4 0-16,8-9 0 15,9-8-1-15,5-9 1 0,4-6-1 16,0-9 1-16,3-3-1 16,-6-7 0-16,-4-3 0 15,-12-1 0-15,-8-1-2 16,-8 5-1-16,-13 0-2 15,-1 14-4-15,-19-6-11 16,12 26-12-16,-16-5-7 16,8 15-1-16,-5 1-2 15</inkml:trace>
  <inkml:trace contextRef="#ctx0" brushRef="#br1" timeOffset="687402.7334">4739 12432 57 0,'14'-22'38'0,"-5"-1"0"0,1 10 1 15,-10 13-20-15,0 0-16 16,-10 15 0-16,-4 15-1 15,-2 14-1-15,-3 8 1 16,-4 12-2-16,0 5 0 16,1 3-2-16,1-2-2 15,13 5-17-15,-1-21-17 16,14-7 0-16,0-19-1 15,16-8 1-15</inkml:trace>
  <inkml:trace contextRef="#ctx0" brushRef="#br1" timeOffset="688104.8036">4884 12718 78 0,'-12'5'39'15,"13"10"0"-15,-1-15 0 16,19 10-36-16,4-10 0 15,13-2 0-15,8-6-1 16,8-4 0-16,5-6 0 16,2-3-1-16,-5-6 0 15,-3 4 1-15,-13-3-1 16,-6 0 0-16,-16 3 0 15,-13 5 0-15,-12 4-1 16,-12 9 2-16,-8 7-1 16,-9 7-1-16,-1 9 1 15,-2 9 0-15,1 5-1 0,2 5 0 16,9 2 1-16,11-1-1 15,10 0 0-15,12-5-2 16,14-7 0-16,11-9-1 16,14-7-1-16,9-15-3 15,17 2-3-15,-10-23-8 16,20 11-12-16,-17-17-8 15,4 8 1-15,-20-13 22 16,-1 14 10-16,-14-1 4 16,-14 2 6-16,-5 15 8 15,-19-11 13-15,7 18 9 16,-19-1 0-16,12 15-19 15,-15-5-8-15,6 11-3 0,-3 1-2 16,5 3 0 0,-2 0 0-16,7 3-1 0,0-7 0 15,6-1 0-15,6-6-1 16,-3-13 1-16,20 2-1 15,-1-13 1-15,5-6-1 16,3-6 0-16,-1-2-1 16,3-3 1-16,-3 2-1 15,-1 1 1-15,-4 6-1 16,-6 5 0-16,-2 6 0 15,-13 8 0-15,10 7 0 16,-10 7-1-16,0 5 0 16,-1 5-2-16,2 6-1 15,-1-3-3-15,14 11-14 0,-9-22-11 16,18 7-6-16,0-18-2 15,17-3 0-15</inkml:trace>
  <inkml:trace contextRef="#ctx0" brushRef="#br1" timeOffset="688438.837">6308 12434 82 0,'-19'6'41'15,"-11"-5"0"-15,2 17 0 16,-5-10-33-16,9 14-4 15,1 1-1-15,9 1-1 16,8-1-1-16,11-2-1 16,9-1 1-16,9-5-2 0,6-2 1 15,4-3-1-15,1-1 1 16,-5 0 0-16,-2 2 0 15,-12 3 0-15,-8 3 0 16,-11 3 1-16,-10 4-1 16,-5 2 1-16,-9-2-1 15,0 0 1-15,1-1-3 16,3-9-2-16,14 3-8 15,-6-22-12-15,28 13-11 16,-4-22-6-16,16 8-1 16,0-14 0-16</inkml:trace>
  <inkml:trace contextRef="#ctx0" brushRef="#br1" timeOffset="688605.8537">6651 12755 96 0,'-18'9'42'0,"3"4"-1"15,-5-11-3-15,4-24-52 16,16 22-16-16,-11-7-11 16,11 7-1-16,4-25-2 15</inkml:trace>
  <inkml:trace contextRef="#ctx0" brushRef="#br2" timeOffset="971312.1215">16727 2438 55 0,'-10'-12'33'15,"10"12"1"-15,0 0-1 16,-11 5-23-16,11-5-4 16,-10 22-2-16,3-3-1 15,3 14 0-15,-3 4 0 16,-1 10 0-16,1 1-1 15,0 6 0-15,0 1-2 16,0-8-1-16,4-1-5 16,-4-18-10-16,13 2-16 15,-7-19-2-15,1-11-1 16,0 0 1-16</inkml:trace>
  <inkml:trace contextRef="#ctx0" brushRef="#br2" timeOffset="971583.1486">16619 2732 60 0,'0'0'31'16,"-23"-19"2"-16,23 19-2 15,-20-16-20-15,20 16-1 16,0 0-4-16,0 0 1 16,0 0-2-16,19 22-1 15,-11-7 0-15,5 9 0 16,-2 5-1-16,0 5-1 15,-1 1 0-15,-2 1-1 16,-2-4-1-16,0-7 0 16,6-13 0-16,3-20-1 15,8-17-1-15,1-19-2 16,13-12-1-16,-7-19-4 0,14 7-25 15,-15-18-3-15,4 14 0 16,-14 0-2-16</inkml:trace>
  <inkml:trace contextRef="#ctx0" brushRef="#br2" timeOffset="972514.2417">15162 1500 81 0,'0'0'35'16,"-7"13"-2"-16,5 17-3 16,-7-6-27-16,6 6-1 15,-5 5 0-15,3 3-1 16,-1-2 2-16,2-1-2 15,-3-6 2-15,6-5-3 16,-1-5 3-16,2-19-2 0,0 0 1 16,0 0 1-16,14-16-1 15,-9-10 1-15,3-1-2 16,3-8 2-16,-2-4-2 15,2-6 1-15,-1 0-1 16,3 2-1-16,-2 4 1 16,1 8-1-16,1 2-1 15,-1 9-1-15,6 10-2 16,-7 2-7-16,15 9-26 15,-8 5 0-15,10 5 0 16,-6 1-1-16</inkml:trace>
  <inkml:trace contextRef="#ctx0" brushRef="#br2" timeOffset="972875.2778">15598 1590 76 0,'4'14'36'16,"-4"-14"-2"-16,20 15 2 15,-8-13-32-15,16-7 0 16,5-8 0-16,9-4 0 16,-2-4-1-16,-2 4-1 15,-6-4 1-15,-5 3-1 16,-8 2-1-16,-6 4 0 15,-13 12 0-15,-10-15 0 16,-8 13 0-16,-5 7 0 16,-5 1-1-16,-3 4 0 0,-2 8 1 15,0 5 0-15,-2 4-1 16,6 6 1-16,3 0-1 15,8 2-2-15,10-1 1 16,8-7-2-16,14-5-2 16,4-19-8-16,27-2-23 15,2-12-2-15,16-7 1 16,-1-9 1-16</inkml:trace>
  <inkml:trace contextRef="#ctx0" brushRef="#br2" timeOffset="973235.3138">16230 1431 72 0,'-20'-3'35'0,"3"12"1"15,-12 2 1-15,2 16-24 16,-11-6-5-16,5 6-1 16,-7 0-2-16,8 4-1 15,1-2 0-15,6 1-1 16,9-5-1-16,10-3-1 15,11-8 0-15,11-7-1 16,11-8 0-16,7-11 1 16,7-5-1-16,2-9 0 15,-3 1 1-15,-3-5-1 16,-4 2 1-16,-8 5-1 15,-6 4 1-15,-9 6-1 16,-10 13 0-16,0 0 0 16,0 0 0-16,-15 27 0 0,5-5-1 15,1 2 0-15,4 2-2 16,3-5-1-16,12-6-3 15,0-18-9-15,24-10-21 16,1-16-1-16,16-10 0 16,-51 39 0-16</inkml:trace>
  <inkml:trace contextRef="#ctx0" brushRef="#br2" timeOffset="973400.3303">16521 1351 68 0,'53'-78'38'16,"-53"78"0"-16,50-62 2 16,-50 62-20-16,0 0-11 15,43-72-1-15,-43 72-3 16,9 21-1-16,-8 19-4 15,-4 31 0-15,-15 0-4 16,0 11-3-16,10 6-33 0,1-10 0 16,16-29 0-16,-1-18-1 15</inkml:trace>
  <inkml:trace contextRef="#ctx0" brushRef="#br2" timeOffset="973911.3814">17723 1049 70 0,'0'0'37'0,"15"-70"1"15,-15 70 3-15,0-61-36 0,0 61 0 16,0 0 0-16,0 0-1 15,-53-45-1-15,53 45-1 16,-47 31-1-16,33-4 0 16,-42 46-2-16,10 20 2 15,5 13-6-15,5-11-3 16,28-5-29-16,-1-11 0 15,19-19-1-15,4-35 0 16</inkml:trace>
  <inkml:trace contextRef="#ctx0" brushRef="#br2" timeOffset="974391.4294">17351 1307 99 0,'-13'-4'37'16,"13"4"1"-16,10 7-7 15,19-5-30-15,9-5-1 16,8-2 1-16,-46 5 0 16,56-8 0-16,-56 8 1 15,59-10-1-15,-59 10 1 16,64-12-2-16,-64 12 2 15,55-12-2-15,-55 12 2 16,50-7-1-16,-50 7 0 16,0 0 1-16,47-8-2 15,-47 8 1-15,9 13-1 0,-6 6 2 16,-17 3-2-16,-2 10 1 15,-6 1-1-15,6 4 1 16,3-2-1-16,12-2 0 16,7-11 1-16,9-8 0 15,7-13-1-15,6-10 1 16,4-13 0-16,3-8-1 15,-35 30 1-15,0 0 0 16,52-61 0-16,-52 61-2 16,0 0-1-16,34-68 0 15,-34 68-1-15,0 0-4 16,1-54-4-16,-1 54-26 15,0 0-5-15,0 0 3 16,0 0-1-16</inkml:trace>
  <inkml:trace contextRef="#ctx0" brushRef="#br2" timeOffset="974641.4544">18174 1132 90 0,'0'0'40'15,"56"-19"2"-15,-56 19-3 16,0 0-32-16,47-20-2 15,-47 20 0-15,0 0-1 16,0 0-1-16,-38 30-1 16,-3 2-1-16,-5 0-1 15,10 11 1-15,4 4-3 16,11-13 0-16,21 0-2 0,21-15-2 15,19-12-9-15,-40-7-24 16,0 0 0-16,74-22-1 16,-74 22 0-16</inkml:trace>
  <inkml:trace contextRef="#ctx0" brushRef="#br2" timeOffset="974992.4895">18516 1127 93 0,'0'0'39'15,"0"0"3"-15,0 0-2 16,0 0-32-16,0 0-4 15,0 0-2-15,15-8 1 16,-34 44-2-16,5 12 1 16,-1-3-1-16,2-6 0 15,9-3-2-15,13-12 2 0,3-17 0 16,-12-7 0-16,0 0 1 15,0 0-2-15,54-39 3 16,-54 39-3-16,0 0 1 16,56-63-2-16,-56 63 1 15,0 0 0-15,51-64 0 16,-51 64 0-16,0 0 0 15,0 0-2-15,51-73 1 16,-51 73 0-16,30 0-2 16,-19 6-4-16,2 20-9 15,-7 2-24-15,-6-28-2 16,0 0 2-16,0 0 0 15</inkml:trace>
  <inkml:trace contextRef="#ctx0" brushRef="#br2" timeOffset="975338.5241">19223 1006 94 0,'36'-56'41'16,"-36"56"2"-16,0 0-2 15,4-54-37-15,-4 54-2 16,0 0 1-16,0 0 0 15,-56-2-1-15,56 2 0 16,0 0 0-16,-52 44-1 16,52-44 1-16,0 0-1 15,-24 55 0-15,24-55-1 0,0 0 0 16,0 0 0-16,24 69-1 15,-24-69 1-15,0 0 1 16,53 38-1-16,-53-38-1 16,0 0 1-16,46 49 0 15,-19-17 0-15,-16 5-1 16,-9 3 0-16,-19-5-2 15,-5 2-2-15,2-7-34 16,-8-10-3-16,14-13 0 16,3-14 0-16</inkml:trace>
  <inkml:trace contextRef="#ctx0" brushRef="#br2" timeOffset="976548.6451">17978 1244 37 0,'0'0'32'0,"0"0"2"0,0 0 0 16,0 0-18-16,0 0-2 15,0 0-2-15,0 0-2 16,0 0-3-16,0 0-1 15,0 0-2-15,0 0-4 16,0 0-2-16,-53-2-3 16,53 2-3-16,-24 22-4 15,-8-14-22-15,14 2-4 16,-11-7 2-16,11 6 0 15</inkml:trace>
  <inkml:trace contextRef="#ctx0" brushRef="#br2" timeOffset="978342.8245">14231 7102 82 0,'0'0'35'0,"-11"1"-1"16,11-1-3-16,-16 0-37 15,16 0-25-15,-23 5-1 16,7 2-2-16,-4-1-1 15</inkml:trace>
  <inkml:trace contextRef="#ctx0" brushRef="#br2" timeOffset="978501.8404">13843 7380 67 0,'0'0'27'15,"-19"7"-23"-15,19-7-4 16,-15-1-32-16,2 1-1 15</inkml:trace>
  <inkml:trace contextRef="#ctx0" brushRef="#br2" timeOffset="978665.8568">13295 7627 67 0,'-28'14'29'0,"9"3"-15"0,-5-8-14 16,4 3-31-16,2-5 0 15,0 2-2-15</inkml:trace>
  <inkml:trace contextRef="#ctx0" brushRef="#br2" timeOffset="978831.8734">12744 7921 38 0,'-33'10'1'15,"0"0"-1"-15,3-1 0 16,-3-6-25-16</inkml:trace>
  <inkml:trace contextRef="#ctx0" brushRef="#br2" timeOffset="978980.8883">12414 7989 83 0,'-25'3'36'15,"3"3"-2"-15,-4 0-6 16,-4-5-62-16,14 3 1 15,3-4-3-15,13 0 1 16</inkml:trace>
  <inkml:trace contextRef="#ctx0" brushRef="#br2" timeOffset="979874.9777">14279 9229 80 0,'-5'-11'36'0,"2"0"-2"16,0 0-4-16,3 11-63 0,-3-22-1 16,3 22-2-16,-27-15 1 15</inkml:trace>
  <inkml:trace contextRef="#ctx0" brushRef="#br2" timeOffset="980039.9942">13961 9095 65 0,'-16'-12'35'0,"16"12"-2"16,-14-11-2-16,3-6-35 16,3 5-28-16,-1-3-1 15,1 1-1-15,-4-4 0 16</inkml:trace>
  <inkml:trace contextRef="#ctx0" brushRef="#br2" timeOffset="980213.0115">13481 8800 55 0,'-30'-16'31'0,"-5"1"-2"16,1-3-3-16,-7 3-38 15,5-1-17-15,-3-5-3 16,2 1 1-16,-3-6 0 15</inkml:trace>
  <inkml:trace contextRef="#ctx0" brushRef="#br2" timeOffset="980370.0272">12697 8382 77 0,'-34'-14'34'0,"5"2"-2"16,2-11-12-16,2 0-29 15,7 0-21-15,-3-1-2 16,6 1-2-16,-6 0 1 15</inkml:trace>
  <inkml:trace contextRef="#ctx0" brushRef="#br2" timeOffset="980514.0416">12293 8085 68 0,'-23'-13'37'0,"2"4"-2"0,-4-7-3 16,7 4-27-16,-1-1-12 16,-3-4-24-16,5 0-1 15,-5-3-3-15,0 2 0 16</inkml:trace>
  <inkml:trace contextRef="#ctx0" brushRef="#br2" timeOffset="980657.0559">11679 7825 91 0,'-34'-2'36'0,"-1"-4"-2"16,6-11-9-16,7 3-60 16,0-6-1-16,10 2-1 15,-5-4 0-15</inkml:trace>
  <inkml:trace contextRef="#ctx0" brushRef="#br2" timeOffset="982467.2369">11459 6948 49 0,'0'0'29'0,"18"14"0"15,-9-2 0-15,5 1-23 16,3 12-1-16,-1 2-1 16,8 10 1-16,-2 2-2 15,11 5 0-15,-2-3 0 0,11 3 0 16,-3-5 1-16,12 4-2 15,-6-7 1-15,7 4-2 16,-3-7 0-16,1 6 1 16,-5 0-1-16,-6 2 0 15,-1 0-2-15,-2-2 2 16,-2-2-1-16,0-4 0 15,-3-4 0-15,0-5-1 16,0-6-1-16,-3-7-1 16,2 4-8-16,-13-13-13 15,0 9-9-15,-7-4-2 16,-10-7 2-16</inkml:trace>
  <inkml:trace contextRef="#ctx0" brushRef="#br2" timeOffset="983000.2902">11858 7806 68 0,'0'0'34'0,"-4"-15"0"16,2 2 0-16,2 13-30 15,17-15 0-15,-1 12 0 16,1-2-2-16,9 7 1 16,0 5-2-16,6 4 1 15,0 5-1-15,5 3 0 16,-1 3 0-16,4 0-1 15,-2-2 1-15,-1-3-1 16,-1-5 1-16,-4-4 0 16,-1-12 0-16,-4-4 1 0,-4-10 0 15,-4-8-1-15,-6-7 1 16,-5-6-2-16,-5-3 0 15,-6-5-3-15,-3 5-3 16,-12-8-17-16,5 11-13 16,-8 3 0-16,2 7-2 15,-4 1 2-15</inkml:trace>
  <inkml:trace contextRef="#ctx0" brushRef="#br2" timeOffset="983902.3804">7654 6346 52 0,'0'0'29'0,"0"0"2"15,11 21-2-15,-10-1-24 0,-2 3 0 16,7 12 2-16,-10-4-1 16,11 9 2-16,-9-7-3 15,11 1 2-15,-5-9-2 16,7-2 2-16,-11-23-3 15,28 5 0-15,-10-21-1 16,4-7-2-16,3-9 1 16,3-8-1-16,-2-3-1 15,0-3-3-15,-2 4-2 16,-10-3-9-16,7 16-22 15,-12 3 0-15,4 16-1 16,-13 10 0-16</inkml:trace>
  <inkml:trace contextRef="#ctx0" brushRef="#br2" timeOffset="984120.4022">8148 6360 78 0,'0'0'35'0,"7"15"0"16,-8-4-1-16,9 12-28 15,-13 3-2-15,5 5 0 16,-4 2-2-16,4-1 1 16,-2 2-3-16,2-8 0 15,3-3-3-15,-3-23-28 16,11 0-2-16,1-20-4 15,6-8 1-15</inkml:trace>
  <inkml:trace contextRef="#ctx0" brushRef="#br2" timeOffset="984510.4412">8271 6218 88 0,'-6'12'35'16,"8"7"-1"-16,-1-8 0 15,12 0-33-15,1-3-1 16,7-3 0-16,1 0-1 15,1 1 0-15,1 1 1 16,-3 4 0-16,-3 6 0 16,-6 2 2-16,-6 4-1 15,-4 6 2-15,0 0-1 0,-5 3 0 16,-1-1 0-16,-1-3 1 15,2-5-1-15,-1-4 1 16,4-7-2-16,0-12 1 16,0 0-1-16,15-8 0 15,-3-11 0-15,3-2-1 16,-5-6 0-16,4 1-1 15,0-5 2-15,-4 2-2 16,1 2 1-16,-3 4-1 16,-1 6-1-16,-2-2-3 15,8 11-8-15,-7-9-21 16,16 10-2-16,-1-8 0 15,10 4-1-15</inkml:trace>
  <inkml:trace contextRef="#ctx0" brushRef="#br2" timeOffset="984728.463">9016 5999 88 0,'-4'-12'37'16,"4"12"-2"-16,-20 17 2 15,12 4-30-15,-8 7-2 16,3 11-1-16,-1 8-3 15,2 9 1-15,1 0-3 16,4 1-1-16,3 3-2 16,-2-18-10-16,9 7-23 15,0-16 1-15,6-6-1 0,-3-17 0 16</inkml:trace>
  <inkml:trace contextRef="#ctx0" brushRef="#br2" timeOffset="985178.508">8848 6323 96 0,'-18'-1'36'0,"18"1"2"16,0 0-3-16,25 12-31 15,-6-13 0-15,10-1-2 16,4-3 1-16,4 2 0 15,-1-5-1-15,1 2 0 16,-4 0 0-16,-4 3-1 16,-6-1 0-16,-5 6 1 0,-7 3-1 15,-4 5 0-15,-10 7 0 16,-3 3 0-16,-3 2-1 15,-1 4 1-15,1 0 0 16,7-2-1-16,2-5 0 16,7-5 0-16,9-10 1 15,7-7-1-15,9-9 1 16,3-6-1-16,1-5 1 15,1-3-1-15,0 0 1 16,-8 2 0-16,-3 3-1 16,-9 6 0-16,-17 15 0 15,10-6 0-15,-14 17-2 16,-5 4 0-16,0 6-1 15,-1 0-2-15,8 8-3 0,-6-9-8 16,19 4-22-16,-4-9-1 16,17 1 2-16,-1-11-2 15</inkml:trace>
  <inkml:trace contextRef="#ctx0" brushRef="#br2" timeOffset="985546.5448">9726 6369 93 0,'-7'-15'36'0,"7"15"1"16,-32-9 1-16,14 16-30 15,-10-2-2-15,5 11-1 16,-3 2-1-16,4 6 0 16,3 0-2-16,5 4 0 15,8-5 0-15,6-2-1 16,9-7 0-16,6-6-1 0,4-6 1 15,5-6 0-15,2-6-1 16,2-8 1-16,-2-4-1 16,0-5 1-16,-7 2-1 15,-1 1 1-15,-6-1 0 16,-1 7-1-16,-5 4 0 15,-6 14-1-15,0 0 1 16,0 0-1-16,-13 25 0 16,6-4-2-16,6 6 0 15,-1-4-2-15,8 2-2 16,-6-25-7-16,34 20-23 15,-13-28-3-15,21-5 2 16,-5-17-1-16</inkml:trace>
  <inkml:trace contextRef="#ctx0" brushRef="#br2" timeOffset="985705.5607">10208 5962 95 0,'6'-19'38'16,"-6"19"1"-16,-18 13-2 16,-9 20-30-16,4 18-2 15,-3 7 0-15,0 8-4 16,5 4-1-16,3-8-8 15,15 2-28-15,0-18-3 16,14-7 0-16,2-17-1 16</inkml:trace>
  <inkml:trace contextRef="#ctx0" brushRef="#br2" timeOffset="986281.6183">11391 5923 71 0,'-20'-28'37'16,"-12"-2"-3"-16,5 7 4 15,-12-8-28-15,10 18-4 0,-12 0 0 16,7 12-3-16,-3 7 0 16,2 14-2-16,-2 11 2 15,4 11-3-15,-3 17 3 16,3 7 0-16,4 7-1 15,6 2-3-15,6 3 2 16,3-7-5-16,11 2-6 16,-3-19-25-16,17-2-3 15,-5-18 1-15,9-7-1 16</inkml:trace>
  <inkml:trace contextRef="#ctx0" brushRef="#br2" timeOffset="986734.6636">10777 6400 96 0,'-22'-14'35'0,"11"8"1"16,3-4-2-16,18 4-30 16,3-2-1-16,12-2-3 15,10-1-2-15,6-2 0 16,10 1-1-16,3-1 0 15,3 3 0-15,-4-2 0 16,3 4 0-16,-8-1 1 16,-1 2 0-16,-10 0 0 15,-7 4 2-15,-7 1 1 16,-8-1 0-16,-15 3 1 15,0 0 1-15,1 15 0 16,-16-3 2-16,0 6 0 16,-8-2-1-16,3 6 1 0,-3 0-1 15,8 2 0-15,2-4-1 16,6 0 0-16,9-5-1 15,-2-15 0-15,25 12-1 16,1-13 0-16,3-8 0 16,1-1-1-16,1-5 1 15,-3-5-1-15,-4 3 0 16,-9-5-2-16,-4 3-1 15,-13 0-2-15,2 19-6 16,-16-25-25-16,16 25-3 16,-22-19 1-16,22 19-1 15</inkml:trace>
  <inkml:trace contextRef="#ctx0" brushRef="#br2" timeOffset="987015.6917">11774 6195 88 0,'0'0'35'16,"2"-16"2"-16,-2 16 1 16,-23-3-30-16,8 11-1 15,-10 2-1-15,-1 8-1 16,-4 3-1-16,0 6-1 15,-1 1-1-15,11 1 0 16,2 0-2-16,12-7 0 16,17-5-2-16,10-10-3 15,19 0-6-15,2-18-25 16,15 5-4-16,-5-12 2 0,9 2-2 15</inkml:trace>
  <inkml:trace contextRef="#ctx0" brushRef="#br2" timeOffset="987379.7281">12008 6142 96 0,'0'0'37'0,"-19"5"1"15,15 8-1-15,-12-3-31 16,12 10 0-16,-5 0-1 15,3 6-1-15,-2 1 0 0,3 2-1 16,0-2-1-16,3-3 0 16,3-4 0-16,4-7-1 15,-5-13 0-15,23 2-1 16,-4-11 1-16,1-4 0 15,4-6-1-15,-1-3 1 16,-1 0-1-16,-3 0 1 16,0 2-1-16,-5 5 0 15,-2 5-1-15,-12 10 0 16,10 0-1-16,-10 0 0 15,0 28-1-15,-4-7-1 16,4 8-2-16,-3-3-2 16,12 7-6-16,-9-14-23 15,20 1-2-15,-2-17 1 16,15-2 0-16</inkml:trace>
  <inkml:trace contextRef="#ctx0" brushRef="#br2" timeOffset="987672.7574">12473 6104 105 0,'-9'-17'38'15,"9"17"2"-15,-27 2-2 16,16 5-31-16,-11 5-3 16,7 7-1-16,0-1-1 15,6 2 0-15,5-2-1 16,8-2 0-16,5 0-1 15,6-4 0-15,7 3 0 16,-2 2 0-16,-1 2 1 16,-1 1-1-16,-9 6 1 0,-6 0-1 15,-6 1 1-15,-6-2 0 16,-4-1-2-16,-3-7 0 15,2 0-5-15,-8-19-24 16,22 2-10-16,-16-7 0 16,17-4-1-16,-4-11-1 15</inkml:trace>
  <inkml:trace contextRef="#ctx0" brushRef="#br2" timeOffset="991449.135">16663 2695 34 0,'13'-5'30'16,"-4"-10"0"-16,3 0 1 0,-6-12-22 15,11 6 0-15,-9-11-2 16,11 4 0-16,-12-7-2 16,5 5 0-16,-8-3 0 15,3 1-2-15,-7-2 0 16,3 0-1-16,-1-1 0 15,1 2-1-15,2 1 0 16,3 1-1-16,1-1 1 16,1 2 0-16,2 0 0 15,1 5 0-15,-3 0 0 16,3 4 1-16,-5 2-1 15,0 2 1-15,-2 4 0 16,-6 13-1-16,7-15 0 0,-7 15 0 16,0 0 0-16,1-10 0 15,-1 10-1-15,0 0 1 16,0 0-1-16,1-12 0 15,-1 12 1-15,7-16-1 16,-2 6 1-16,1-3-1 16,-2 0 1-16,1 2-1 15,-2-1 1-15,-3 12 0 16,5-12 0-16,-5 12-1 15,0 0 0-15,0 0 1 16,-17 16-1-16,6-1 0 16,2 7 0-16,-4 12-1 15,-1 11 1-15,0 11-2 16,2 16 2-16,-3 12-1 0,-1 6 0 15,0 1 2-15,1 0-1 16,0-11 0-16,2-8-3 16,-1-18 0-16,14-12-9 15,-2-30-24-15,16-6 1 16,-2-21-4-16,9-1 2 15</inkml:trace>
  <inkml:trace contextRef="#ctx0" brushRef="#br2" timeOffset="992582.2483">16633 2786 57 0,'4'-15'32'15,"-4"15"-3"-15,1-18 2 16,-1 18-25-16,0-27 0 0,2 13-2 15,-4-10 1-15,2 7-2 16,-6-10-1-16,4 5 1 16,-6 2 0-16,1 2-1 15,-3 0 1-15,2 5-2 16,-2 0 1-16,10 13-1 15,-15-13 0-15,15 13 0 16,-11-11-1-16,11 11 1 16,-4-14-1-16,4 14 1 15,-3-17 0-15,3 17-1 16,-3-14 1-16,3 14 0 15,-3-10 0-15,3 10 0 16,0 0 0-16,0 0-1 0,0 0 1 16,0 0-1-16,0 0 0 15,0 0 0-15,0 0 0 16,0 0-1-16,0 0 1 15,1 9 0-15,-1-9 0 16,0 0 1-16,0 0-1 16,0 0 1-16,0 0-1 15,0 0 1-15,0 0 0 16,0 0-1-16,0 0 1 15,-5-13-1-15,5 13 1 16,-9-11-1-16,9 11 0 16,-8-14 0-16,8 14 0 15,-10-16 0-15,10 16 0 16,-10-16 1-16,10 16-1 0,-9-10 0 15,9 10 0-15,0 0 0 16,0 0-1-16,-11-8 1 16,11 8-1-16,0 0 1 15,0 0 0-15,13 11-1 16,-5-2 1-16,1 9-1 15,2 6 1-15,0 6 0 16,0 6 0-16,-2 6 0 16,-1 3 1-16,-2-1 1 15,-3 0-1-15,0-6 1 16,1-6-2-16,0-8 0 15,5-1-5-15,-9-23-15 16,23 9-17-16,-10-13 2 16,9 4-3-16,-7-11 2 0</inkml:trace>
  <inkml:trace contextRef="#ctx0" brushRef="#br2" timeOffset="993168.3069">16997 2369 22 0,'0'0'27'0,"5"-18"2"15,-5 18 1-15,0-20-16 16,0 20-2-16,4-15 0 16,-4 15-2-16,0 0-2 15,0 0 0-15,-11 11-3 16,-1 12-1-16,-8 7-1 15,-3 10-1-15,-10 9-1 16,-7 6 3-16,-3 3-3 16,-1-3 0-16,6 1-4 15,0-22-10-15,22 0-21 16,4-21-1-16,12-13-1 15,21-3-2-15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0:56:27.68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2151 1403 86 0,'0'0'35'0,"14"-54"-2"16,-14 54 2-16,9 19-36 15,-11 19 0-15,-4 23 0 16,-5 21 1-16,0 15-1 15,2 10 3-15,-1-5-2 16,0 2 1-16,5-13-1 16,3-10 2-16,10-14-2 15,7-21 1-15,6-22 0 16,8-25 0-16,8-21 0 15,5-27 1-15,5-15 1 16,4-15-2-16,-2-4 2 16,-6 1-3-16,-3 3 3 15,-6 14-4-15,-10 12 2 16,-5 20-2-16,-10 19 1 0,-7 29 0 15,-4 18-1-15,-4 17 1 16,-2 13-1-16,0 12 2 16,3 1-2-16,4-5 3 15,10-4-3-15,5-21 4 16,13-20-1-16,2-24 1 15,7-22-1-15,7-22 0 16,3-17 3-16,-2-12-3 16,-1-8 1-16,-9-8-2 15,-4 2 0-15,-8 4-2 16,-8 6-1-16,-4 14-4 15,-10 61-5-15,0-54-26 16,-9 17-2-16,2 16 0 16,7 21 0-16</inkml:trace>
  <inkml:trace contextRef="#ctx0" brushRef="#br0" timeOffset="345.0345">3166 2020 83 0,'22'20'38'0,"9"-3"-3"16,2-14 1-16,10-7-33 16,7-11 0-16,7-8 0 15,-3-7 0-15,-2-5 1 16,-6-4-1-16,-13 2 1 15,-14-1-2-15,-15 8 1 16,-19 7-2-16,-15 9 2 0,-16 12-1 16,-9 10-1-16,-7 11 1 15,-4 9-2-15,3 10 2 16,10 6-2-16,9 2 2 15,15 5-2-15,21-5 1 16,16-3-3-16,26-8-2 16,13-22-7-16,30-1-28 15,6-22-1-15,24-3-1 16,3-21-1-16</inkml:trace>
  <inkml:trace contextRef="#ctx0" brushRef="#br0" timeOffset="1023.1023">4688 1808 102 0,'0'0'40'16,"-23"-1"0"-16,23 1-3 15,-22 20-35-15,11-2-3 16,0 10 1-16,-2 5-1 0,-1 8 1 16,-1 5-1-16,2 1 1 15,2-3 0-15,4-5 0 16,3-10 0-16,5-17 1 15,-1-12 0-15,19-13 0 16,-3-15 0-16,5-12-1 16,3-9 3-16,1-11-2 15,-2-4 2-15,1 1-2 16,-1 5 0-16,-4 6-1 15,-2 10 2-15,-5 11-2 16,-2 14 1-16,-10 17 0 16,17 9 0-16,-12 17-1 15,0 14 0-15,2 3 0 16,0 7 0-16,5-2 0 0,5-3 0 15,3-3 0-15,8-13-1 16,6-17 2-16,6-15-1 16,9-21 2-16,2-11 0 15,3-11-1-15,0-7 1 16,-6 0 0-16,-5 0 0 15,-7 8-1-15,-9 13 1 16,-12 18-2-16,-15 14 1 16,3 25-2-16,-14 14-1 15,-5 14 1-15,-6 9-1 16,5 8-1-16,0 0-3 15,10 1-2-15,5-19-12 16,24-3-17-16,4-24-3 0,26-4 2 16,2-25-1-16</inkml:trace>
  <inkml:trace contextRef="#ctx0" brushRef="#br0" timeOffset="1397.1397">5946 1701 111 0,'-29'6'40'0,"-16"2"0"15,3 14-1-15,-17 5-35 16,8 9-1-16,0 3 1 16,6 9-3-16,7 2 1 15,11 4-2-15,8-3 2 16,14-3-3-16,16-10 1 15,13-8-1-15,15-20 1 16,8-11 0-16,6-14 1 0,8-18-2 16,0-9 2-16,-3-9 0 15,-7-5-1-15,-9-4 2 16,-10 10-1-16,-9 0 0 15,-8 14-1-15,-13 8 1 16,-8 17-2-16,-8 15 1 16,-6 17-1-16,-4 11-1 15,2 7-1-15,2 8-2 16,10 3-1-16,0-8-19 15,23 11-13-15,2-16-1 16,28-3 0-16,0-14-1 16</inkml:trace>
  <inkml:trace contextRef="#ctx0" brushRef="#br0" timeOffset="1780.178">6600 1813 113 0,'-39'15'39'0,"-13"3"2"15,8 18-3-15,-11 9-34 16,11 0-2-16,4 0 0 16,10-1-1-16,11-5 0 15,16-7-1-15,15-15 1 16,17-12 0-16,13-16 0 15,12-23 0-15,11-12 0 16,6-16 1-16,-3-9-1 0,-3-14 2 16,-6 1-2-16,-10-13 1 15,-49 97-2-15,43-88 0 16,-43 88 0-16,23-79 0 15,-21 23 0-15,-6 26 0 16,-14 28 0-16,-4 29 0 16,-10 28 0-16,-2 26 0 15,4 12 0-15,12 11-5 16,19-1-22-16,1-25-13 15,29-8-1-15,1-21-2 16,26-16 0-16</inkml:trace>
  <inkml:trace contextRef="#ctx0" brushRef="#br0" timeOffset="2516.2516">7273 1883 92 0,'0'0'34'0,"-11"15"2"15,12 4-3-15,1-4-28 16,10 4 0-16,3-7-2 15,13-1 0-15,4-10 0 16,11-4 0-16,0-11 0 16,3-6-1-16,-3-7 0 15,-5-4 0-15,-12-2-2 16,-14 0 2-16,-15 3-2 15,-16 6 2-15,-14 8-2 16,-15 9 2-16,-12 11-1 16,-6 14 0-16,-1 9 0 0,2 12 0 15,8 8 1 1,12 9-1-16,18 1 0 0,22-3-2 15,21-7 0-15,26-12-2 16,27-7-5-16,8-24-29 16,30 4-3-16,0-23 1 15,14-1-2-15</inkml:trace>
  <inkml:trace contextRef="#ctx0" brushRef="#br0" timeOffset="2993.2993">8863 1703 94 0,'0'0'39'0,"-27"-11"-2"16,17 20 0-16,-3 4-34 16,-1 11-2-16,-2 12 1 15,1 9-2-15,1 6 2 16,3 13-2-16,0-2 1 15,3 0-1-15,4-5 1 16,4-10 0-16,2-11 0 16,5-8 0-16,2-18 1 15,-9-10-1-15,22-27 0 16,-10-7 2-16,0-9-2 0,-2-10 1 15,-3-10-1-15,-2-8 2 16,0 6-3-16,-3 2 3 16,-1 11-3-16,-2 9 2 15,2 6-2-15,4 10 1 16,7 12-1-16,8 8 0 15,11 5-2-15,5 1-2 16,13 7-7-16,-4-6-26 16,21 8-2-16,-6-5 0 15,8 11-1-15</inkml:trace>
  <inkml:trace contextRef="#ctx0" brushRef="#br0" timeOffset="3364.3364">9427 1904 103 0,'0'22'37'0,"-3"-7"1"16,15 6-1-16,8-11-36 15,1-2 1-15,5-6-1 16,9-8 1-16,2-7-1 15,2-9 1-15,-3-8-2 16,-1-5 3-16,-9-3-2 16,-8-3 1-16,-10 4-1 15,-12 1 1-15,-14 9-2 16,-8 7 2-16,-13 12-1 0,-4 13-1 15,-9 17 2-15,-2 12-3 16,-3 8 2-16,7 11-1 16,4 3 1-16,12 7-1 15,11-2 0-15,19-8-2 16,18-9-1-16,18-10-2 15,22-8-2-15,8-24-15 16,28 8-16-16,-3-25 0 16,17-3-1-16,-5-10 1 15</inkml:trace>
  <inkml:trace contextRef="#ctx0" brushRef="#br0" timeOffset="3710.371">10188 1831 108 0,'-52'-2'40'0,"2"16"0"16,-15 2-2-16,13 10-34 0,-5 6 1 15,5 8-4-15,9 3 2 16,10 3-3-16,12-6 1 16,8-1-2-16,16-8 1 15,15-8 0-15,7-5-1 16,14-17 0-16,7-13 1 15,6-8 1-15,5-9-1 16,-4-8 1-16,0-5-1 16,-7-1 1-16,-6 0-1 15,-9 0 1-15,-7 14-1 16,-7 5 0-16,-10 11 0 15,-7 13 0-15,0 0 0 16,-8 30 0-16,1-1-1 0,1 6-1 16,7-3-1-16,5-3-4 15,21 2-29-15,-5-23-3 16,22-5 0-16,-5-23 0 15</inkml:trace>
  <inkml:trace contextRef="#ctx0" brushRef="#br0" timeOffset="3891.3891">10816 1406 116 0,'-3'-20'40'16,"-8"26"1"-16,-5 24 0 15,-6 30-40-15,-6 19 0 16,-3 14-4-16,12-2-2 0,20 2-32 15,-14-17-4-15,18-1 2 16,-5-17-4-16</inkml:trace>
  <inkml:trace contextRef="#ctx0" brushRef="#br0" timeOffset="4424.4424">8997 2626 86 0,'0'0'39'0,"0"0"-2"16,49-3 3-16,11-12-34 15,26-4-4-15,27-9 1 16,24 2-1-16,20-6 1 15,16 5-2-15,1-1 1 16,-5 7-2-16,-14 8 0 16,-15 7 0-16,-22 9-3 15,-24 3-2-15,-16 18-19 16,-38-12-15-16,-9 11 1 15,-31-23-2-15,0 24 1 16</inkml:trace>
  <inkml:trace contextRef="#ctx0" brushRef="#br0" timeOffset="4847.4846">11705 1870 98 0,'0'15'37'0,"-5"8"3"15,1 20-2-15,-7 2-37 16,1 8-2-16,1 5 0 15,0 1-1-15,4 2-5 16,-9-15-29-16,19-2-1 16,-2-27 0-16,12-11-2 15</inkml:trace>
  <inkml:trace contextRef="#ctx0" brushRef="#br0" timeOffset="5002.5002">11799 1612 100 0,'-15'1'33'0,"5"8"-5"16,10-9-26-16,3 20-38 16,17-4 0-16,3-1-2 15</inkml:trace>
  <inkml:trace contextRef="#ctx0" brushRef="#br0" timeOffset="5484.5484">12118 1892 63 0,'16'33'35'0,"-2"10"-1"15,-15-7 2-15,4 9-24 0,-14-13-2 16,6 5-2-16,-7-10-2 15,5 1-1-15,-2-11-1 16,7-7-1-16,2-10-1 16,0 0 0-16,11-29 0 15,7 1-1-15,-1-8 0 16,4-7 0-16,2-4-1 15,2-3 2-15,-1 2-2 16,-4 7 2-16,-7 11-3 16,-1 11 2-16,-12 19-1 15,10-4 0-15,-8 22 1 16,-4 6-1-16,1 8 1 15,1 1-2-15,4 2 2 16,5 0-1-16,6-9 0 0,7-7 0 16,7-12 0-16,6-8 1 15,4-12-1-15,5-7 1 16,3-7 0-16,-3-9 0 15,-3 0 0-15,-4-1 0 16,-3 4 0-16,-7 5 1 16,-4 5-2-16,-8 10 1 15,-15 13-1-15,14 11 0 16,-14 12 0-16,-1 6-1 15,-3 8 0-15,3 6-4 16,4 7 0-16,3-6-7 16,21 3-25-16,-6-15-3 15,24-1 0-15,1-13-1 0</inkml:trace>
  <inkml:trace contextRef="#ctx0" brushRef="#br0" timeOffset="5859.5859">13460 1791 108 0,'-18'-16'41'0,"-19"4"0"16,4 16-2-16,-10 5-35 16,1 9-2-16,-6 10 1 15,5 5-3-15,0 5 2 16,11 6-2-16,6-3 1 15,9 1 0-15,14-6-1 16,8-4 0-16,14-9-1 0,9-8 1 16,8-11-1-1,5-10 1-15,3-5 1 0,0-12-1 16,0-5 0-16,-4-4 1 15,-5-3-1-15,-4 2 1 16,-9 5-2-16,-6 5 1 16,-3 7 0-16,-13 16-1 15,0 0 1-15,0 0-2 16,1 24 0-16,-8 1-1 15,5 12-4-15,-4-13-12 16,15 21-19-16,-2-14-2 16,22 4 0-16,2-17-1 15</inkml:trace>
  <inkml:trace contextRef="#ctx0" brushRef="#br0" timeOffset="6332.6332">14122 1834 102 0,'-30'-12'40'15,"3"14"0"-15,-16 1-1 16,4 8-34-16,-3 6 0 16,5 5-3-16,6 1 1 15,8 4-2-15,6-1 1 16,14 0-2-16,11-5 0 15,7 3 1-15,9-8-1 16,8 0 0-16,6-7 0 16,0-9-1-16,4-3 2 15,1-10-1-15,0-6 0 0,-5-13 0 16,-1-1 0-16,-6-9 2 15,-4 1-2-15,-5 3 2 16,-4 6-2-16,-5 3 2 16,-6 15-2-16,-7 14 0 15,-1 24 0-15,-7 21-1 16,-5 21 0-16,-2 16 0 15,-1 18 0-15,-2 12-1 16,-4 4 2-16,-1 0 1 16,-5-9-1-16,-3-9 1 15,-7-10-1-15,-3-17 2 16,-6-19-2-16,-1-14 1 15,2-22-3-15,2-14-2 16,10-5-9-16,-4-35-27 0,25-6 0 16,2-31-3-16,18-7 0 15</inkml:trace>
  <inkml:trace contextRef="#ctx0" brushRef="#br0" timeOffset="6865.6865">14636 2003 94 0,'-14'-2'38'0,"14"2"0"16,14-3 0-16,7 0-35 15,9-4-2-15,7-1 1 16,6-2-1-16,6-3 1 15,-1-3 0-15,0 2-1 16,-6-2 1-16,-5 0 0 16,-12-3 0-16,-6 1-1 15,-14-1 1-15,-9 3 1 0,-14 3-1 16,-7 4-1-16,-12 12 0 15,-6 5 1-15,-7 8-2 16,2 11 2-16,0 10-2 16,6 8 0-16,8 4 0 15,10 3-1-15,17-5 0 16,16-3-2-16,20-3-2 15,10-19-15-15,29 4-19 16,8-24-2-16,20-1 2 16,-2-17-2-16</inkml:trace>
  <inkml:trace contextRef="#ctx0" brushRef="#br0" timeOffset="7151.7151">15549 1866 110 0,'-49'3'42'0,"6"15"-2"16,-6-8 1-16,5 5-40 15,13-1 0-15,13 0 0 16,14-2-2-16,17-1 1 16,14 0 0-16,13-3 0 15,8 3 0-15,-1 1 0 16,2 2 0-16,-6 7 0 15,-9 0 1-15,-14 6-2 16,-13-1 1-16,-16 3 0 16,-13 1 0-16,-9-4-1 15,-7 2-2-15,-4-16-5 0,12 6-30 16,-12-17-2-16,18 3 0 15,-2-14-2-15</inkml:trace>
  <inkml:trace contextRef="#ctx0" brushRef="#br0" timeOffset="7986.7986">16560 1852 72 0,'-10'16'36'0,"4"6"-1"15,-10-4 1-15,9 11-29 16,-8 4-2-16,6 2-1 15,-1-1 0-15,9-2-1 16,2-3-1-16,12-6 0 16,6-8-1-16,7-7-1 15,11-16 1-15,5-6 1 16,5-6-1-16,1-6 1 15,-4-5-1-15,-1 0 1 16,-5 0 0-16,-8 6-1 16,-9 5 0-16,-6 7 0 15,-15 13-1-15,0 0 1 16,2 14-2-16,-11 12 1 15,-6 7 0-15,1 5-3 0,5 1 0 16,4-1-5-16,19 6-26 16,-2-22-4-16,26 1-1 15,6-24-1-15</inkml:trace>
  <inkml:trace contextRef="#ctx0" brushRef="#br0" timeOffset="8337.8337">17484 1854 97 0,'-32'1'39'0,"-14"-1"1"16,7 14-2-16,-10-8-35 16,11 9 0-16,8-1-2 15,6 2 0-15,8 1-1 0,9 2 0 16,11-3 0-16,8-1-1 15,9-2 1-15,11-2-1 16,5-3 1-16,4-1 0 16,3-1 0-16,-2-3 0 15,-3 0 0-15,-5-1 0 16,-7 3 0-16,-8 6 0 15,-8 6 0-15,-10 3-1 16,-9 4 0-16,-8 3 0 16,-5 5 0-16,-7-2-1 15,4 0-1-15,-1-13-3 16,13 4-4-16,-4-19-28 15,30-3 0-15,6-17-1 16,19-3 0-16</inkml:trace>
  <inkml:trace contextRef="#ctx0" brushRef="#br0" timeOffset="8520.8518">17965 1732 95 0,'0'0'40'16,"-9"22"0"-16,-20 15-2 15,4 9-35-15,-7 10-1 16,3 4-3-16,4-3 1 15,3-4-2-15,13-6-2 16,4-13-4-16,20-2-30 16,-2-22-2-16,16-7 1 15,-1-22 0-15</inkml:trace>
  <inkml:trace contextRef="#ctx0" brushRef="#br0" timeOffset="8940.894">18184 1557 101 0,'-5'25'40'16,"-11"0"2"-16,15 10-4 16,-4-3-34-16,7 4-2 15,-2 2 1-15,1 4-1 16,-2-1 0-16,-4 6-1 15,1-2 0-15,-7 5 0 16,-4-6-1-16,-2-4-1 16,3-4 1-16,-1-8-1 15,5-8 0-15,6-6-1 0,4-14 1 16,17-17 1-16,4-5-1 15,8-9 2-15,3-6-2 16,6-6 2-16,0 0-1 16,-1-4 2-16,-5 10-2 15,-3 5-1-15,-9 8 1 16,-2 8 0-16,-6 12 0 15,1 9-1-15,-3 12 0 16,3 6-1-16,6 8 0 16,1 2-2-16,12 8-1 15,1-6-5-15,19 6-19 16,-9-16-11-16,17 0 2 15,-7-16-3-15</inkml:trace>
  <inkml:trace contextRef="#ctx0" brushRef="#br0" timeOffset="9367.9367">19039 1897 94 0,'-13'-17'41'15,"-21"-3"1"-15,-1 15-2 16,-18 3-32-16,2 11-4 16,-4 4-1-16,7 9 0 15,4 2-2-15,9 10 0 16,14-6-1-16,14 2 1 15,14-2-1-15,16-6-2 16,12-10 2-16,14-4 0 16,5-10 0-16,6-10 0 15,-1-6 0-15,0-8 0 0,-2-6 0 16,-7-3 1-1,-5 2-1-15,-9-2 0 0,-9 10-1 16,-6 4 1-16,-10 13 0 16,-11 8 0-16,-11 29 0 15,-8 14 0-15,-10 20 0 16,-7 21-1-16,-7 15 0 15,-4 13 2-15,-1 3-1 16,1 5 1-16,0-7-1 16,2-10 0-16,2-16 1 15,4-17 1-15,1-20-2 16,1-18-1-16,2-16-2 15,-1-23-2-15,12-9-6 16,-10-29-28-16,21-4-3 0,-2-28-1 16,13-8-1-16</inkml:trace>
  <inkml:trace contextRef="#ctx0" brushRef="#br0" timeOffset="11276.1275">20641 1784 67 0,'-7'-21'36'0,"-2"7"1"15,-15 0 1-15,-5 14-29 16,-19-1-2-16,0 12-1 15,-17 6 2-15,2 11-4 16,-10 6 2-16,6 9-3 16,6 0 1-16,16 3-3 15,12-1 2-15,19-5-3 16,16-9 0-16,22-9 0 15,22-20 1-15,18-8-1 16,10-15 1-16,8-14-1 16,1-6 0-16,1-5 2 15,-12-3-1-15,-11 4 1 16,-13 9-1-16,-15 10 0 15,-14 9-1-15,-19 17 1 0,0 0 0 16,-4 23-1-16,-5 5 0 16,-6 9-4-16,9 8-3 15,-11-3-32-15,25 10-2 16,-7-11-1-16,13 2 0 15</inkml:trace>
  <inkml:trace contextRef="#ctx0" brushRef="#br0" timeOffset="12328.2327">2597 3409 88 0,'-4'-22'37'0,"4"22"1"16,-14-18 0-16,14 18-34 15,-20 12 1-15,8 13-2 16,-4 8-2-16,-3 12 0 16,0 7 0-16,-2 6 0 15,0 6 0-15,0-1 0 16,1-9 0-16,4-4 0 15,5-14 0-15,5-11 1 16,3-13-1-16,3-12 0 16,13-22 0-16,2-9 0 0,4-13 0 15,0-6 1-15,2-5-2 16,0-5 2-16,-1 1-2 15,-2 6 1-15,-4 8-1 16,-3 9 1-16,-6 10 0 16,2 10 0-16,-7 16-1 15,0 0 0-15,3 16 0 16,-1 2 0-16,4 4 1 15,3 1-1-15,7-1 0 16,6-6 0-16,10-7 1 16,4-6 0-16,5-11-1 15,6-7 1-15,2-7-1 16,-1-2 0-16,-6-1 0 0,-5 3 0 15,-7 7 0-15,-7 11 0 16,-6 13-1-16,-10 11 1 16,-4 15-1-16,-7 10-1 15,-1 8 0-15,-3 3-2 16,7 6-1-16,-2-9-4 15,18 5-27-15,-7-22-3 16,22-2 1-16,1-22 0 16</inkml:trace>
  <inkml:trace contextRef="#ctx0" brushRef="#br0" timeOffset="12696.2695">3643 3464 100 0,'-5'-32'38'15,"-1"19"1"-15,-19 3 0 16,1 26-34-16,-15-1 0 15,1 15-2-15,-5 9-1 16,0 9 0-16,4 6 0 16,1 4-1-16,10-1 1 15,7-4-1-15,15-7 0 16,10-11 0-16,14-15-1 15,13-13 0-15,8-18 0 16,7-12 0-16,5-11 1 16,2-7-1-16,-2-9-1 15,-8-1 2-15,-6 6-1 16,-8 6 0-16,-10 9 0 15,-6 9-1-15,-8 11 0 0,-5 10-1 16,-9 15 1-16,2 6-2 16,0 9-1-16,1 1-3 15,10 10-2-15,-3-9-14 16,20 11-15-16,-3-15 1 15,22 3-2-15,2-18 3 16</inkml:trace>
  <inkml:trace contextRef="#ctx0" brushRef="#br0" timeOffset="13213.3212">4332 3542 79 0,'-5'-43'37'0,"-1"16"1"16,-21-4 2-16,-1 26-17 15,-17 0-17-15,1 12-1 0,-6 9-1 16,0 14-2-16,4 8 1 15,3 6-2-15,9 4 1 16,15-2-2-16,13-1 1 16,15-7 0-16,13-9-1 15,15-13 0-15,6-12 0 16,9-13 0-16,4-8 0 15,-2-13 0-15,-2-7 0 16,-5-4 0-16,-8-4 0 16,-8 2 0-16,-7 4 0 15,-6 9 0-15,-7 8-1 16,-11 22 1-16,0 0 0 15,1 18-1-15,-8 26 0 0,-2 21 0 16,-4 23 0 0,-3 14 0-16,-3 17 1 0,-1 7-2 15,-2 0 2-15,0-2-1 16,0-8 0-16,-4-14 1 15,1-17-1-15,-1-18 1 16,0-22 0-16,2-15 0 16,-3-21 0-16,3-16 0 15,3-20 1-15,5-14-1 16,8-21 1-16,7-16 0 15,9-19 0-15,9-13 0 16,13-4-2-16,3-1-2 16,10 13-10-16,-13-5-24 15,15 23-3-15,-6 4-1 0,12 29-1 16</inkml:trace>
  <inkml:trace contextRef="#ctx0" brushRef="#br0" timeOffset="13747.3746">4889 3426 95 0,'0'0'39'16,"-9"-16"0"-16,9 29-1 15,-5 2-33-15,5 15-1 16,-3 8-1-16,-1 8-2 16,-2 6 1-16,0 6-1 15,-4 0 1-15,2-3-1 16,0-7 1-16,1-10-2 15,1-8 1-15,5-8 0 16,1-22-1-16,0 0 1 16,19-19 0-16,-5-13-1 15,7-12 1-15,2-3 0 16,2-12 0-16,4-1 0 15,-1 1-1-15,-1 6 1 0,-2 10-1 16,-5 10 1-16,-3 16-1 16,-3 13 0-16,-3 18 0 15,-5 16-1-15,-2 13 1 16,1 10-3-16,-1 10 1 15,6 1-2-15,7 0-3 16,-2-18-8-16,25 2-22 16,-6-31-3-16,19-6 2 15,-3-28 0-15</inkml:trace>
  <inkml:trace contextRef="#ctx0" brushRef="#br0" timeOffset="13948.3947">5694 3387 114 0,'-31'23'38'0,"14"20"2"15,-12-1-1-15,6 14-37 16,-2 1 0-16,7 2-2 16,8 0-1-16,6-8-2 15,12-6-1-15,2-25-10 16,19 1-24-16,-1-24-1 15,12-3 0-15,-7-23-1 16</inkml:trace>
  <inkml:trace contextRef="#ctx0" brushRef="#br0" timeOffset="14078.4077">5784 3067 91 0,'-6'-42'33'16,"-2"12"-1"-16,8 15-7 0,0 15-54 15,17 1-3-15,13 10-2 16,6-7-1-16</inkml:trace>
  <inkml:trace contextRef="#ctx0" brushRef="#br0" timeOffset="14348.4347">6715 2672 110 0,'-32'-19'40'0,"-18"-1"1"16,7 20-2-16,-16 8-37 15,4 16 2-15,-1 23-3 0,-2 19 1 16,0 19-2-16,1 19 2 16,5 15-2-16,8 5 0 15,14 2-2-15,10-7-2 16,18-7-4-16,2-29-21 15,23-1-11-15,-2-35 0 16,13-11 0-16,-6-29 0 16</inkml:trace>
  <inkml:trace contextRef="#ctx0" brushRef="#br0" timeOffset="14966.4965">6110 3435 115 0,'-18'-9'39'0,"18"9"1"0,1 14-2 16,17-4-36-16,15-7 0 15,13-6-1-15,13-4-1 16,10-4 1-16,6-7 0 16,4-1-1-16,-1-5 1 15,-7 2-1-15,-13 3 1 16,-10 7-1-16,-16 4 1 15,-11 5 0-15,-10 9-1 16,-15 7 1-16,-10 9 0 16,-1 5 1-16,-7 9-1 15,0 4-1-15,2 4 1 16,7 1 0-16,9-3-1 15,7-5 0-15,13-10 0 0,5-11-1 16,14-13 1-16,8-15 0 16,4-9 0-16,1-13 1 15,-1-7 0-15,0-5 0 16,-7-6-1-16,-6 3 1 15,-5 4 1-15,-7 9-2 16,-7 10 0-16,-8 14 0 16,-7 12-2-16,-8 36 1 15,-11 16 1-15,-9 23-2 16,-5 23 1-16,-9 16-1 15,-1 17 1-15,-4 7-1 16,0-5 1-16,6-7-1 16,6-18 0-16,9-15 1 15,8-26 1-15,5-25-1 0,7-28 2 16,6-14-2-16,8-41 2 15,6-11 1-15,5-21-1 16,4-15 1-16,5-17-1 16,4-6 0-16,4-1-2 15,-1 6 0-15,-1 13-7 16,-12 0-8-16,12 32-21 15,-17 5-3-15,9 33 1 16,-5 3-2-16</inkml:trace>
  <inkml:trace contextRef="#ctx0" brushRef="#br0" timeOffset="15265.5264">7723 3305 89 0,'-15'3'41'16,"-4"-3"0"-16,10 22-1 15,-6-6-14-15,6 17-25 16,-2 9 1-16,1 7-3 16,-1 5-1-16,1 1 0 15,5-3-3-15,1-17-8 16,19-1-25-16,-4-25-2 15,22-7 1-15,0-24-3 0</inkml:trace>
  <inkml:trace contextRef="#ctx0" brushRef="#br0" timeOffset="15670.5668">7929 3104 116 0,'-8'18'41'0,"-6"-3"0"15,13 12-2-15,-4-11-35 16,11 10-2-16,8 0 0 15,2 5-1-15,4 5 0 16,-1 5 0-16,-2 2 0 16,-6 7 0-16,-4 1-1 15,-7-3 0-15,-3-3 1 16,-3-5-1-16,-1-5 0 0,0-10-1 15,1-7 1-15,6-18 0 16,11-12-1-16,7-10 1 16,5-11 0-16,5-6 0 15,3-9 0-15,3-1 1 16,1-2-2-16,-2 9 2 15,-6 10-1-15,-6 11 0 16,-3 16-1-16,-5 9 0 16,-2 16 0-16,-7 6-2 15,7 11-1-15,-7 1-2 16,11 11-4-16,-7-19-16 15,16 9-13-15,-5-18 0 0,15 2 0 16,-5-21 2-16</inkml:trace>
  <inkml:trace contextRef="#ctx0" brushRef="#br0" timeOffset="16105.6104">8687 3373 85 0,'1'-31'39'0,"-16"-5"0"16,1 18 1-16,-15-4-18 15,4 21-16-15,-3 9-1 16,0 14-2-16,0 10 0 15,5 9-2-15,5 5 1 16,7 2-2-16,10-1 1 16,6-5-1-16,9-10 0 15,9-9-1-15,5-13 1 16,2-10 0-16,4-11-1 0,1-9 1 15,1-9 0-15,-5-3 0 16,-1-6-1-16,-4-1 1 16,-6 3-1-16,0 5 0 15,-6 10 0-15,-14 21 0 16,14-2-1-16,-15 27 1 15,-3 21 0-15,-5 19 0 16,-3 19 0-16,-3 14 0 16,-1 13 1-16,-4 2-1 15,0-4 1-15,-6-4-1 16,3-15 0-16,-5-13 1 16,-1-18 0-16,-2-17 0 15,2-21-1-15,-4-17-2 16,3-12-1-16,-6-24-11 0,18 0-21 15,-13-24-2-15,13-5-2 16,-1-19 0-16</inkml:trace>
  <inkml:trace contextRef="#ctx0" brushRef="#br0" timeOffset="16999.6996">10286 3341 85 0,'-23'-29'37'15,"6"12"1"-15,-18-11-1 16,6 16-28-16,-16 3-2 15,0 16-2-15,-7 9-1 16,1 14-1-16,-2 9-1 16,7 9 0-16,8 2 0 15,12 0-1-15,10-2 0 16,17-8-1-16,17-9 1 0,15-12-1 15,15-11 0-15,11-12 1 16,6-8-2-16,4-10 2 16,1-8-1-16,-6-4 1 15,-5-4-1-15,-12 0 1 16,-9 0-1-16,-9 2 0 15,-6 6 0-15,-10 6 0 16,-7 9-1-16,-6 15 1 16,0 0 0-16,-6 24-1 15,-3 17 2-15,-2 16-2 16,0 19 1-16,0 13-1 15,1 13 1-15,2 9 0 16,-2 1 0-16,0 0 0 0,-4-10 0 16,-4-6 0-16,-7-13 1 15,-6-10-1-15,-12-18 1 16,-5-16-1-16,-6-15-1 15,-4-21-2-15,5-15 0 16,2-24-4-16,22-8-17 16,-2-40-14-16,25-4-1 15,3-27 0-15,28-5 0 16</inkml:trace>
  <inkml:trace contextRef="#ctx0" brushRef="#br0" timeOffset="17237.7236">10864 2708 96 0,'12'0'39'0,"-6"30"1"16,-19 5-2-16,0 18-34 15,-12 19-1-15,0 17 0 16,-1 11-2-16,-2 7 0 15,7 3-1-15,6-8-2 16,12-4-1-16,8-20-11 16,23-2-24-16,5-32 0 15,20-10 0-15,4-27-2 16</inkml:trace>
  <inkml:trace contextRef="#ctx0" brushRef="#br0" timeOffset="17585.7584">11473 3276 87 0,'-31'-17'40'15,"0"26"1"-15,-19 5 0 16,2 27-10-16,-9 2-28 16,0 7 0-16,5 6-2 15,9-4 0-15,10-1 0 16,18-9 0-16,11-7-1 15,19-15 0-15,16-13 1 16,16-16-1-16,12-10 0 16,2-7 0-16,5-9 0 15,-4-8 1-15,-8-2-1 16,-5 0 0-16,-10 7 0 0,-13 5 0 15,-9 8 0 1,-14 14-1-16,-3 11 0 0,-18 15 0 16,-2 11-1-16,0 9-1 15,7 5-2-15,-1-2-5 16,18 13-13-16,1-21-17 15,24 4 1-15,3-24-1 16,25 3 0-16</inkml:trace>
  <inkml:trace contextRef="#ctx0" brushRef="#br0" timeOffset="17916.7915">12126 3141 114 0,'-34'7'40'0,"-14"1"1"16,6 21-2-16,7 0-37 15,0 5 0-15,12 2-1 16,12-1 0-16,11-3-1 16,12-1 0-16,13-4 0 15,8-4 0-15,8-5 0 16,-4 0-1-16,-2-1 2 15,-6 0-2-15,-8-1 0 16,-9 5 0-16,-11 0 1 16,-10 1-1-16,-7 5 1 15,-10 3-1-15,-3 1 1 16,-2-2-2-16,5-1-2 15,0-11-2-15,17 10-14 16,9-27-18-16,0 0-1 0,29-24 0 16,14-2-1-16</inkml:trace>
  <inkml:trace contextRef="#ctx0" brushRef="#br0" timeOffset="18254.8253">12787 3004 106 0,'0'0'39'15,"-31"14"2"-15,7 12-2 16,-21 2-34-16,5 5-2 16,1 0 0-16,4 4 0 15,6-4-2-15,8 0 1 16,12-5-2-16,16-9 0 0,14-6 0 15,10-8 0-15,7-1 0 16,4-2 0-16,-4 0 0 16,-1 2 0-16,-3 4 1 15,-16 8-1-15,-13 9 0 16,-14 5 0-16,-11 11 1 15,-12-1-2-15,-7 4 0 16,0-7-2-16,5 2-7 16,-10-20-19-16,21 7-11 15,0-18 0-15,23-8-3 16,-9-15 2-16</inkml:trace>
  <inkml:trace contextRef="#ctx0" brushRef="#br0" timeOffset="18923.8921">14775 2637 55 0,'0'0'35'15,"6"-24"0"-15,-6 24 2 16,0-28-22-16,0 28-7 16,-10-25 0-16,-2 24 0 15,-17-1-1-15,-6 18 0 16,-19 8-2-16,-11 21 0 15,-12 16-1-15,-7 20 0 16,-2 12-2-16,7 12 2 16,12 6-3-16,20 2 1 15,22-6-3-15,25-16-1 16,32-7-2-16,20-24-5 15,32-1-24-15,1-29-7 16,18-2 0-16,-8-24-1 0</inkml:trace>
  <inkml:trace contextRef="#ctx0" brushRef="#br0" timeOffset="19238.9237">15127 3160 86 0,'3'-11'37'0,"-9"-7"0"15,6 18 2-15,-7-20-33 16,7 20 0-16,-23-6 0 0,6 11-1 15,-8 5-1-15,0 11 0 16,-9 7-2-16,-2 10 1 16,-5 6-1-16,2 5-1 15,4 0-1-15,6 0-1 16,13 0-1-16,10-12-3 15,21-2-7-15,6-25-27 16,34-2-1-16,1-19 0 16,22 4 0-16</inkml:trace>
  <inkml:trace contextRef="#ctx0" brushRef="#br0" timeOffset="19876.9875">15539 3186 88 0,'-20'-2'40'0,"-13"-4"0"16,2 22 0-16,-13-5-18 15,6 19-18-15,-5 5-2 16,4 9 1-16,4 1-2 16,11 4 0-16,11-3 0 15,12-5-1-15,13-10 1 16,13-10-1-16,12-11-1 15,4-11 0-15,7-10 0 16,-1-11-1-16,1-7 0 16,-7-11 1-16,-6-4-1 15,-3-7 0-15,-8 2 1 16,-4-3 0-16,-6 7 1 15,-5 3 0-15,-6 10 0 16,0 5 1-16,-3 10 0 0,0 17-1 16,3-10 1-16,-3 10 0 15,11 12 0-15,2-4 0 16,6 0 0-16,5 2 0 15,6-2-1-15,6-1 1 16,-2 1 1-16,3 1-1 16,-7 3 0-16,-3 5 0 15,-11 5 1-15,-9 4-1 16,-12 3 0-16,-9 8 0 15,-9-2-1-15,-6 0 1 16,2-2-2-16,1-9 1 16,7-5 0-16,7-9 0 15,12-10-1-15,17-22 1 0,11-8 0 16,10-7 0-16,6-6 0 15,4 1 1-15,-1-5-1 16,0 6 1-16,-9 9-1 16,-9 10 1-16,-10 15-1 15,-8 10 1-15,-9 16-2 16,-10 8 0-16,-1 16-4 15,-7-8-8-15,13 22-14 16,-12-15-14-16,15 6 1 16,-4-17-3-16,16 1 2 15</inkml:trace>
  <inkml:trace contextRef="#ctx0" brushRef="#br0" timeOffset="20395.0391">16465 3060 99 0,'5'-15'38'15,"8"14"0"-15,-9-13-3 16,-4 14-32-16,23-2 0 16,-8 13 0-16,-3 7 0 15,-1 17 1-15,-7 8-2 16,-3 13 1-16,-2 5-1 15,-1 8 0-15,1-1 0 16,1-6-1-16,4-6 1 16,6-16-1-16,5-16 0 15,12-14 0-15,7-20-1 16,5-13 0-16,2-9 0 15,-1-12 0-15,-2-9 0 16,-5-5 0-16,-4 2-1 16,-8-3 0-16,-7 8 0 15,-7 6-1-15,-4 11-2 0,-5 4-3 16,2 30-9-16,-8-20-21 15,8 20-2-15,5 13-1 16,4 4 0-16</inkml:trace>
  <inkml:trace contextRef="#ctx0" brushRef="#br0" timeOffset="20772.077">17033 3313 103 0,'-11'5'39'0,"15"12"1"15,-4-17-2-15,22 5-34 16,3-5-2-16,10-2-1 0,5-3 1 16,5-5-1-16,0-5-1 15,1-3 1-15,-2-6 0 16,-4-2-1-16,-9-4 1 15,-9-2 0-15,-12 0 0 16,-5 2-1-16,-10 4 1 16,-7 5-1-16,-9 6 1 15,-7 10 0-15,-4 12-1 16,-2 14 1-16,-3 11-1 15,2 12 1-15,3 5-1 16,4 5 1-16,12 2-2 16,10-4-1-16,17-5-2 15,11-15-3-15,31 2-11 16,0-31-21-16,28 2-1 0,1-26 1 15,16 4-2-15</inkml:trace>
  <inkml:trace contextRef="#ctx0" brushRef="#br0" timeOffset="20945.0943">17989 3113 74 0,'-47'22'39'0,"1"23"0"16,-14 4 0-16,5 18-12 15,-6-3-24-15,8 1-3 16,6-2-1-16,8-13-6 15,23 3-20-15,-3-28-11 16,23-6 0-16,-4-19-3 16</inkml:trace>
  <inkml:trace contextRef="#ctx0" brushRef="#br0" timeOffset="21129.1125">17714 3217 112 0,'-5'13'41'15,"12"23"1"-15,1-5-2 16,12 5-38-16,13 0-3 15,14-3-1-15,14 3-7 16,-1-21-28-16,22 8-4 16,-6-19-1-16,9 8 0 15</inkml:trace>
  <inkml:trace contextRef="#ctx0" brushRef="#br0" timeOffset="21650.1648">19291 2585 87 0,'-5'17'40'0,"-12"11"-3"16,2 28 4-16,-10 5-39 0,0 14-1 16,-4 11 1-16,2 9-1 15,6-1 0-15,5-1-2 16,10-7-2-16,6-18-5 15,22-3-29-15,1-26-1 16,16-8 0-16,-2-24-1 16</inkml:trace>
  <inkml:trace contextRef="#ctx0" brushRef="#br0" timeOffset="22047.2045">19310 3195 104 0,'-27'12'40'0,"17"11"1"0,1-13-2 15,26-5-36-15,13-5-3 16,23-7 1-16,13-4 0 16,9-3 0-16,5-7 0 15,-3-6-1-15,-2-1 0 16,-9-4 0-16,-19 7 0 15,-16-3 0-15,-19 1 0 16,-18 6 0-16,-16 1 1 16,-14 9-1-16,-15 6 1 15,-8 6 0-15,-8 12 0 16,-2 11 1-16,1 7-1 15,6 12 0-15,10 7 0 16,15 3-1-16,18 0 0 16,18 0 0-16,19-7-2 0,21-8-1 15,22-5-2-15,10-18-2 16,14-1-6-16,-9-28-12 15,18 10-14-15,-17-22 1 16,3 7-1-16,-20-16 1 16</inkml:trace>
  <inkml:trace contextRef="#ctx0" brushRef="#br0" timeOffset="22364.2362">20156 3102 100 0,'0'0'38'16,"-23"-15"2"-16,10 28-1 16,-17 4-32-16,8 12-4 15,-2 3-1-15,0 11 0 16,1-2-1-16,4 2 0 0,3-4 0 15,7-5 0-15,6-9-1 16,11-10 1-16,6-14-1 16,10-11 1-16,5-12-1 15,8-9 1-15,4-6-1 16,3-5 1-16,1-3-1 15,-1 0 1-15,-6 6-1 16,-2 4 0-16,-8 9 0 16,-5 11 0-16,-6 9 0 15,-7 10-1-15,-3 11-1 16,-7 10-2-16,4 11-3 15,-4-5-3-15,20 21-14 16,-11-20-16-16,18 10 2 16,-4-18-2-16,16 2 2 15</inkml:trace>
  <inkml:trace contextRef="#ctx0" brushRef="#br0" timeOffset="22687.2685">20892 3024 106 0,'-39'-2'40'0,"5"21"0"16,-10-4-1-16,11 10-35 16,-3 3-2-16,12 4 0 15,9-2-1-15,14-2-1 16,17-7-1-16,11-6 1 15,14-7-1-15,4-3 1 16,3-1-1-16,-3-3 1 0,-4-3 0 16,-9 3 1-16,-13 6-1 15,-11 7 1-15,-14 5-1 16,-13 4 0-16,-6 8 0 15,-8-1-2-15,1 7-2 16,-2-14-7-16,19 11-27 16,-2-18-4-16,22 0 2 15,-5-16-2-15</inkml:trace>
  <inkml:trace contextRef="#ctx0" brushRef="#br0" timeOffset="23018.3016">21302 2671 106 0,'3'14'42'16,"10"-9"-1"-16,19 15-4 15,1-2-34-15,6 11 2 16,-1 7-2-16,1 5-1 16,-9 10 1-16,-9 9-1 15,-11 9 0-15,-14 10-1 16,-15 5 0-16,-15 2-1 15,-13 0 1-15,-7-4-2 16,-8-5 0-16,-4-11-2 0,8-8-3 16,0-21-10-1,26 0-24-15,-4-26-3 0,22 1 1 16,2-22-1-16</inkml:trace>
  <inkml:trace contextRef="#ctx0" brushRef="#br0" timeOffset="24400.4398">21812 3597 86 0,'-18'32'34'0,"-15"4"-2"16,1 6-8-16,5 9-58 16,-6-6 1-16,6 4-2 15,5-16 0-15</inkml:trace>
  <inkml:trace contextRef="#ctx0" brushRef="#br0" timeOffset="24963.4961">22766 3179 100 0,'-4'-26'36'16,"4"26"2"-16,-33-23-11 16,5 20-22-16,-11 6 0 15,-2 10-1-15,-11 7 0 16,0 11-1-16,-8 6-1 15,3 10 0-15,5 2 0 16,10 0-1-16,8-1 0 16,18-8 0-16,16-12 0 15,21-14 0-15,20-18 0 16,21-14 0-16,15-16 1 15,6-7-1-15,3-8 1 0,-8-5 0 16,-7 4 0-16,-12 6-1 16,-14 7 1-16,-17 11-1 15,-16 11 0-15,-12 15-1 16,0 0 1-16,-16 35-1 15,3 2-1-15,-1 7 0 16,5 10-1-16,3 0-2 16,12 13-5-16,-2-16-29 15,30 5-1-15,-5-20-1 16,16 0-2-16</inkml:trace>
  <inkml:trace contextRef="#ctx0" brushRef="#br0" timeOffset="26133.6131">2215 5148 78 0,'0'0'36'0,"-4"-20"1"0,4 20 0 16,-12-9-31-16,12 9 0 15,-11 4-2-15,4 11 0 16,-6 12 0-16,0 13-1 15,-4 8 1-15,2 7-1 16,3-1-1-16,4 3 0 16,11-8 0-16,7-8-1 15,10-18-1-15,9-16 0 16,11-14 1-16,10-16-1 15,2-11 1-15,4-9-1 16,1-4 0-16,-4-6 1 16,-4 1-1-16,-3 2 1 15,-8 6-2-15,-8 7 1 16,-5 11-1-16,-6 10 1 15,-8 13 0-15,-4 14-1 0,-5 15 2 16,-4 19-2-16,-5 14 2 16,-4 13-1-16,-7 13 1 15,-5 12 0-15,-11 3 0 16,-4-1 1-16,-9-2-1 15,-1-6 0-15,-2-15 1 16,1-19-3-16,6-13-2 16,4-35-15-16,20-9-20 15,7-30-2-15,18-13-1 16,7-27-1-16</inkml:trace>
  <inkml:trace contextRef="#ctx0" brushRef="#br0" timeOffset="26524.6521">2885 5294 99 0,'1'14'39'0,"14"6"0"15,-15-20 0-15,27 9-37 16,4-13 0-16,10-3 0 15,4-4-1-15,5-6 0 16,1-7 0-16,-2 0 0 16,-2-6 0-16,-5 0 1 15,-12-1-2-15,-8-1 1 16,-14 3 0-16,-9 3 0 15,-13 6-2-15,-12 7 2 0,-9 10 0 16,-9 12 0-16,-4 12 0 16,-4 13 0-16,0 12 1 15,0 8-1-15,9 4 1 16,14 3-2-16,15-4 1 15,14-7-2-15,17-12-1 16,19-18-2-16,27-9-3 16,11-34-15-16,27-3-19 15,-9-21 3-15,14-4-3 16,-9-18 1-16</inkml:trace>
  <inkml:trace contextRef="#ctx0" brushRef="#br0" timeOffset="26742.674">3827 4685 100 0,'-25'-18'40'0,"7"25"1"15,-10 11-2-15,14 17-33 16,-4 15-4-16,5 14 0 16,-1 11 0-16,7 13-1 15,-4 7 1-15,4 6-2 16,-1-2 1-16,7-8-3 15,4-7-2-15,1-21-5 16,15-6-15-16,-5-36-15 16,20-14-2-16,-5-34 1 15,19-11 1-15</inkml:trace>
  <inkml:trace contextRef="#ctx0" brushRef="#br0" timeOffset="26936.6934">4191 4638 77 0,'-12'-3'41'16,"5"39"0"-16,-22 19 0 15,5 32-11-15,-10 2-26 16,4 9-1-16,0 6-2 16,2-5 0-16,10-8-2 15,3-9-3-15,17-2-6 16,-4-27-29-16,21-5-1 15,0-21-2-15,16-10 0 16</inkml:trace>
  <inkml:trace contextRef="#ctx0" brushRef="#br0" timeOffset="27774.7772">4541 5193 100 0,'-24'0'41'0,"1"15"-1"16,-11 0 1-16,6 15-37 16,-10 5 0-16,4 10-1 15,5 5-2-15,8 4 1 16,11-4-1-16,9-4 0 15,14-9-1-15,11-13 0 16,10-13-1-16,8-12 1 16,4-15 0-16,3-12 0 15,-4-6 0-15,-3-11 0 0,-4-4 1 16,-7-1-2-16,-9-3 1 15,-7 2-1-15,-10 9-1 16,-8 4 1-16,-4 13 0 16,-4 4 0-16,-5 12 1 15,2 7 0-15,4 9 0 16,5 3 0-16,7 3 2 15,11-3-2-15,8-2 1 16,15-4-1-16,6-7 0 16,7-2 0-16,7-6-1 15,0-3 1-15,-3-2-1 16,-3 1 1-16,-10 4 0 15,-10 1 1-15,-11 4-2 0,-19 6 2 16,0 0 1 0,-5 20-1-16,-13 3 1 0,-5 7-2 15,-4 6 1-15,4 4-1 16,2 4 2-16,7-2-2 15,8-2-1-15,6-9 2 16,11-9-1-16,11-13 0 16,5-12 0-16,4-11 0 15,2-10 1-15,2-10-1 16,0-4 1-16,-3 0-1 15,-2-1 0-15,-9 7 1 16,-5 5-1-16,-2 10-1 16,-14 17 1-16,0 0 0 15,7 22 0-15,-10 8-1 0,0 7 1 16,3 4 0-16,0 3-1 15,8 0 1-15,3-8 0 16,7-10 0-16,9-12 0 16,3-13 1-16,4-15-1 15,3-11 0-15,-2-11 1 16,-1-8-2-16,-4-3 1 15,-9-6-2-15,-6 4-7 16,-13-11-5-16,7 20-15 16,-22-8-12-16,7 14 0 15,-10-2-1-15,10 11 0 16</inkml:trace>
  <inkml:trace contextRef="#ctx0" brushRef="#br0" timeOffset="28809.8807">7029 4795 89 0,'0'0'39'0,"0"-26"-1"0,0 26 1 16,0 0-36-16,-12 19 1 15,3 9-2-15,0 14 1 16,-5 14 1-16,1 15-2 16,-1 13 0-16,3 11 0 15,1-2 1-15,7 1-3 16,2-11 2-16,9-12-2 15,7-11 0-15,5-17 0 16,3-18 0-16,1-17 0 16,5-18 0-16,-1-17 0 15,1-13 0-15,-9-13 0 16,-1-12 1-16,-3-12-1 15,-6-12-1-15,-3-6 1 16,-4-7-1-16,-2 1 1 0,-2 5-1 16,2 5 1-16,4 11-1 15,2 14 0-15,9 15 1 16,3 13 1-16,10 18-1 15,5 12 0-15,5 11 0 16,-1 9 0-16,1 7 0 16,-2 8 0-16,-4 3 0 15,-8 8 0-15,-10 5 0 16,-12 3 0-16,-12 1 0 15,-15 2 0-15,-8-1 0 16,-11 0 1-16,-6-1 0 16,-2-6-1-16,5-10 1 15,8-5-1-15,10-7 1 0,17-7-2 16,11-12 1-16,36-3 0 15,9-5-1-15,13-2 1 16,5 4-1-16,1 6 1 16,-3 4 1-16,-8 7-1 15,-18 12 2-15,-19 14-3 16,-20 8 2-16,-24 7-1 15,-16 6 1-15,-18 3-1 16,-6-1-1-16,-12 0 1 16,-1-7-2-16,8-11 0 15,13-6-4-15,10-20-8 16,38 0-22-16,12-16-4 15,24-17 1-15,17-13-2 16</inkml:trace>
  <inkml:trace contextRef="#ctx0" brushRef="#br0" timeOffset="29227.9225">8077 5113 89 0,'-14'4'39'0,"-16"6"1"16,6 21 0-16,-15 4-24 15,6 8-12-15,-3 7 1 16,6 7-3-16,3 0 0 16,10 2 0-16,11-8-1 15,12-9 0-15,11-10-1 16,12-15 0-16,15-17 1 15,7-13-1-15,5-16 0 0,1-6 0 16,-3-14 1-16,-3-2-1 16,-7-5 1-16,-9 2-1 15,-12 4 1-15,-4 9-1 16,-9 8 0-16,-5 13 0 15,-5 20 0-15,0 0 0 16,-19 23 0-16,10 11 0 16,-2 10-1-16,4 7 1 15,5 3-2-15,6-2 0 16,7-4-2-16,9-11-1 15,15-7-6-15,-1-23-9 16,20 1-19-16,-8-22 0 16,8-1 0-16,-7-16 1 15</inkml:trace>
  <inkml:trace contextRef="#ctx0" brushRef="#br0" timeOffset="29573.9571">8765 5269 102 0,'3'-36'38'16,"5"19"2"-16,-15-4-2 16,7 21-32-16,-16 10-2 15,6 16 0-15,-5 7-2 16,0 13 1-16,-1 5-2 15,1 3 0-15,1-2 0 16,5-5 0-16,5-7 0 16,4-12-1-16,10-15 1 15,7-16 0-15,7-16 0 16,6-11-1-16,6-11 1 15,0-10 0-15,5-8 0 0,-1-3 0 16,-1 0-1 0,-4 9 0-16,-4 9-1 0,-8 3 1 15,-4 16-1-15,-2 16 1 16,-17 9 0-16,12 26 0 15,-14 11 0-15,-4 6-3 16,0 12 1-16,0 1-5 16,9 8-6-16,-8-17-11 15,26 10-16-15,1-18 0 16,27 0-1-16,1-17 2 15</inkml:trace>
  <inkml:trace contextRef="#ctx0" brushRef="#br0" timeOffset="30092.0089">9617 5146 111 0,'18'-8'38'0,"-28"5"3"16,-1 16-11-16,-12-8-26 16,-5 7-1-16,-4 3-2 0,-3 8 1 15,-4 4-1-15,4 4 0 16,2 3 0-16,6 0 0 15,6-2-1-15,8-1 0 16,9-3 0-16,12-9 0 16,11-6-1-16,9-7 1 15,9-7-1-15,5-3 0 16,3-2 0-16,-3-3 0 15,-4 3 1-15,-7 3-1 16,-10 8 1-16,-11 6 0 16,-15 10-1-16,-12 7 1 15,-9 5 0-15,-6 9-1 16,-2 0 0-16,0-1 1 15,7-3-4-15,3-11-2 0,24 3-22 16,0-30-8-16,22 7-3 16,6-24-1-16,16-5 1 15</inkml:trace>
  <inkml:trace contextRef="#ctx0" brushRef="#br0" timeOffset="30453.045">9823 5447 105 0,'-2'20'39'0,"2"-20"1"16,16 23-4-16,14-26-34 16,13-9 0-16,8-6 0 15,9-7-1-15,0-7 0 0,3-2 1 16,-11-6-1-16,-8 3 0 15,-19 2 0-15,-12 1-1 16,-17 4 1-16,-13 8 0 16,-14 11 0-16,-16 9-1 15,-11 13 1-15,-7 14 0 16,-1 17 0-16,3 8 0 15,8 8 0-15,13 3-1 16,18-1 0-16,15-3 0 16,29-10-2-16,21-14-1 15,20-13-3-15,9-17-2 16,16-2-7-16,-10-23-22 15,13 1-3-15,-15-20 1 16,-2 6 0-16</inkml:trace>
  <inkml:trace contextRef="#ctx0" brushRef="#br0" timeOffset="30746.0743">10549 5281 96 0,'0'0'38'0,"-23"4"2"15,6 22-2-15,-16 6-29 16,5 13-3-16,0 3-3 16,3 2-1-16,8-7 0 15,8-3-1-15,5-12 1 16,10-9-1-16,9-16-1 15,12-14 1-15,7-16 0 16,6-7 0-16,0-8 0 16,8-6 0-16,-2-4-1 15,0 2 1-15,-3 6 0 16,-6 10-1-16,-8 14 0 0,-6 13 1 15,-10 21-1-15,-9 11-1 16,-10 15 0-16,-6 7-3 16,2 13-6-16,-10-13-7 15,19 12-17-15,-12-17-8 16,20-3 1-16,0-17-1 15</inkml:trace>
  <inkml:trace contextRef="#ctx0" brushRef="#br0" timeOffset="31315.1311">12640 4893 71 0,'14'-41'38'0,"-1"3"-1"16,-21-10 1-16,-4 4-31 16,-14-2-2-16,-3 8 0 15,-12 6-1-15,-4 16-1 16,-11 10-1-16,-3 22 0 15,-3 21 0-15,1 24 1 16,1 16 0-16,3 20-1 16,4 11 0-16,10 8-1 15,12 6-1-15,14-14-3 16,15 2-2-16,4-33-16 0,22 4-18 15,-2-26 2-15,13-11-3 16,-10-25 3-16</inkml:trace>
  <inkml:trace contextRef="#ctx0" brushRef="#br0" timeOffset="31504.1501">11824 5409 106 0,'-20'-1'40'0,"7"-5"1"16,25 11-2-16,11-7-38 15,29-14-1-15,24-4-3 16,11-11-4-16,25 15-12 0,-7-26-18 16,15 8-1-16,-6-15 0 15,6 8-2-15</inkml:trace>
  <inkml:trace contextRef="#ctx0" brushRef="#br0" timeOffset="31707.1704">13065 4625 100 0,'-30'16'40'15,"-16"11"0"-15,8 24-1 16,-17 14-36-16,9 9 0 16,3 10 0-16,5 7-2 15,11 5 0-15,9-2-2 16,13-6-2-16,12-14-6 0,28 0-21 15,1-24-10-15,22-8 0 16,-1-21-1-16</inkml:trace>
  <inkml:trace contextRef="#ctx0" brushRef="#br0" timeOffset="32100.2097">13517 5130 77 0,'-15'-9'40'0,"-22"5"0"16,-1 22 0-16,-21-2-15 15,1 22-20-15,-8 6 1 16,4 8-3-16,6-3-1 16,13 2 0-16,17-2-1 15,13-9-1-15,23-10 1 16,15-12-1-16,19-11 0 0,8-9 1 15,6-11-1-15,4-6 0 16,-6-9 0-16,0-3 1 16,-11-4-1-16,-8 0 0 15,-8 1 0-15,-8 4 0 16,-8 7 0-16,-6 6 0 15,-7 17-1-15,0 0 1 16,-15 18-2-16,1 6 0 16,3 12-2-16,-2 0 0 15,10 7-2-15,-3-8-2 16,18 7-5-16,-4-28-11 15,21 9-15-15,-1-19 2 0,18-2 0 16,-3-19 2-16</inkml:trace>
  <inkml:trace contextRef="#ctx0" brushRef="#br0" timeOffset="32616.2613">13976 5200 99 0,'11'-19'38'0,"-13"-3"1"16,2 22-2-16,0 0-31 15,-20 17-2-15,4 8 0 16,-1 9-1-16,-4 4-2 15,1 6 1-15,2 0-1 16,4-5 0-16,3-4-1 16,10-11 0-16,4-9 0 15,9-14 0-15,5-12 0 16,6-9 0-16,2-10 1 0,3-7-1 15,0-6 0-15,0 0 0 16,-3-1 0-16,-3 6 0 16,-5 3 0-16,-3 10 0 15,-3 10 0-15,-11 15 1 16,0 0-1-16,2 21 0 15,-7 3 0-15,1 8 1 16,2 2-1-16,2-1 0 16,5-1 0-16,6-9 0 15,8-8 1-15,9-8-1 16,6-13 1-16,4-9-1 15,4-8 1-15,4-4 0 16,-7-7 0-16,1 3-1 16,-9 1 1-16,-5 5-1 0,-9 7 1 15,-7 9-1-15,-10 9 0 16,-1 18 0-16,-7 6 0 15,-3 6-2-15,0 10 0 16,0 4-2-16,8 6-3 16,-5-11-7-16,22 13-10 15,-9-24-16-15,17 4 1 16,-5-20-1-16,14-1 2 15</inkml:trace>
  <inkml:trace contextRef="#ctx0" brushRef="#br0" timeOffset="32970.2965">14811 5208 100 0,'-8'19'39'0,"10"11"0"15,-1-11 0-15,19 0-35 16,3-5-1-16,11-4 0 15,9-8-1-15,5-7 0 16,5-9-1-16,2-7 0 16,-4-4 0-16,-5-7 0 15,-9-2-2-15,-12 3 2 16,-21 5-1-16,-13 5 1 15,-15 9 0-15,-11 15 0 16,-10 12 0-16,-7 17 1 16,-4 11 1-16,2 11-2 15,11 7 0-15,12 0-2 0,16 1-2 16,15-12-2-16,31 5-11 15,11-31-14-15,39 4-11 16,16-22 0-16,32-5-1 16,16-16 1-16</inkml:trace>
  <inkml:trace contextRef="#ctx0" brushRef="#br0" timeOffset="33719.3716">16722 5224 76 0,'-3'-22'39'15,"-2"8"-2"-15,-17-13 0 16,4 16-25-16,-24-7-4 15,0 11-2-15,-10 4-1 16,-5 14-1-16,-5 9-1 16,2 14 1-16,-2 9-2 15,8 7 0-15,8 6-1 16,11 0 0-16,10-1 0 15,21-4-1-15,13-12 0 16,20-7 0-16,14-15 0 16,14-10-1-16,9-14 1 0,9-13-1 15,1-11 1-15,-1-6 0 16,-5-8 0-16,-8-2 0 15,-11-3 0-15,-12 4 0 16,-11 4 0-16,-11 7 0 16,-10 8 0-16,-7 12 0 15,0 15 0-15,-18 9-1 16,3 15 1-16,-1 14 0 15,-1 10-1-15,1 3 0 16,7 4-2-16,4-4-1 16,17-2-3-16,3-21-5 15,23 5-13-15,-6-28-14 16,18-5 1-16,-5-18 0 15,12-4 1-15</inkml:trace>
  <inkml:trace contextRef="#ctx0" brushRef="#br0" timeOffset="34066.4063">17219 5257 89 0,'0'0'37'0,"-11"-21"1"15,3 34 2-15,-20 1-31 16,8 12-3-16,-8 4-1 16,5 10-1-16,-5-1-1 15,4-2-1-15,2-3 0 16,7-7-1-16,5-7-1 15,7-8 1-15,3-12-1 16,19-7 1-16,1-10-1 16,4-7 0-16,5-7 0 0,2-4 0 15,4-5 1-15,-2 0-1 16,2 1 0-16,-2 4 0 15,-1 7 0-15,-3 6 0 16,-2 8 0-16,-4 9 0 16,-5 15-1-16,-5 9 0 15,-5 14-1-15,-5 6-1 16,0 9-1-16,-3-2-2 15,13 10-4-15,-7-21-9 16,29 9-19-16,-6-23 0 16,25-5-1-16,1-20 2 15</inkml:trace>
  <inkml:trace contextRef="#ctx0" brushRef="#br0" timeOffset="34454.4451">18043 5215 99 0,'-14'-36'40'15,"1"14"1"-15,-12-1-1 16,9 11-34-16,-14 12-3 15,-2 14 0-15,-1 9 0 16,0 12-1-16,1 4-1 16,4 5 0-16,6-2-1 15,9 0 1-15,10-10-1 16,10-10 1-16,14-13-1 15,11-17 0-15,13-15 0 16,12-16 0-16,6-9-2 16,6-13 4-16,1-8-3 15,2-7 1-15,-4-2-1 16,-9 4 1-16,-9 8-1 0,-16 13 2 15,-15 16-1-15,-16 20-1 16,-14 21 2-16,-12 21-1 16,-13 22 2-16,-7 16-2 15,-1 9-1-15,4 4-4 16,16 5-5-16,0-13-5 15,38 13-9-15,3-26-17 16,34 2 1-16,7-19-1 16,26 0 1-16</inkml:trace>
  <inkml:trace contextRef="#ctx0" brushRef="#br0" timeOffset="35072.5069">19764 5201 63 0,'10'-18'35'15,"-20"-8"1"-15,-3 13-4 16,-23-13-21-16,2 13 0 15,-20-3-3-15,1 12 1 16,-13 4-3-16,3 13 0 16,-5 8-1-16,12 12-2 15,2 5 1-15,10 10-2 16,13 1 0-16,14 2-1 15,13-6 0-15,18-6 0 16,15-11-1-16,15-13 0 16,14-13 0-16,12-15 0 15,5-10 1-15,4-10-1 16,-6-4 1-16,-6-3-1 0,-10 0 0 15,-10 5 0-15,-10 8 1 16,-14 8-1-16,-12 12 0 16,-11 7 0-16,-4 18-1 15,-7 9 0-15,-2 11-1 16,1 1-2-16,8 12-5 15,-4-15-9-15,26 14-20 16,-2-19-1-16,23 3 0 16,2-18-3-16</inkml:trace>
  <inkml:trace contextRef="#ctx0" brushRef="#br0" timeOffset="36507.6504">20926 4628 82 0,'-7'13'37'0,"0"9"-1"16,4 21-9-16,-6 2-22 15,2 13 0-15,-3 9 1 16,1 13-2-16,1 1 0 15,2 2-1-15,2-8 1 16,-1-4-2-16,4-11 1 16,3-11-1-16,-2-13-1 15,5-11 1-15,1-14-1 16,-6-11 0-16,15-8 0 15,-7-10 0-15,1-5 0 16,-2-7 0-16,3-4-1 16,4-2 0-16,0 1 0 15,6 3 0-15,3 5 0 16,4 10-1-16,3 4 1 0,2 10 0 15,2 8-1-15,-2 9 1 16,-3 5-1-16,-6 5 1 16,-6 5 0-16,-10-3 1 15,-14 3-1-15,-11-1 0 16,-13 1 0-16,-8-4 1 15,-8-5-2-15,0-7 0 16,3-4-2-16,2-12-3 16,21 4-9-16,1-21-23 15,34 2-1-15,4-13 0 16,25 5-1-16</inkml:trace>
  <inkml:trace contextRef="#ctx0" brushRef="#br0" timeOffset="37229.7224">21532 5200 96 0,'9'-14'38'0,"-10"-1"2"15,1 15-1-15,-15-12-33 16,1 11-1-16,-9 6-2 15,-4 10 1-15,-6 4-2 16,-2 9 0-16,-1 2-1 16,6 3 0-16,7 0 0 15,9-3-1-15,11-4 0 16,11-7 0-16,10-11 0 15,15-7 0-15,7-7 0 16,5-9 0-16,2-7 0 0,-2-7 0 16,-3-4 0-16,-5-3 0 15,-13 2 0-15,-10-2 0 16,-10 5-1-16,-10 2 1 15,-10 9-1-15,-6 5 1 16,-6 8-1-16,-4 6 0 16,6 7 0-16,2 4 1 15,11 3-1-15,10 1 1 16,11 0-1-16,13-3 1 15,16-3-1-15,8-2 1 16,13-4 0-16,5-1 0 16,1-2 0-16,-4-3 0 0,-8 1 0 15,-7 1 1 1,-10 0 0-16,-14 1 0 0,-21 1 0 15,0 0 0-15,-18 4 0 16,-6 5 0-16,-6 6 0 16,-4 5 0-16,0 9 0 15,2 1 0-15,6 6-1 16,6-1 0-16,11 1 0 15,9-5 0-15,11-4 0 16,11-11 1-16,8-10-2 16,5-7 2-16,3-10-1 15,-1-7 0-15,-1-10 1 16,-8-7-1-16,-7-1 0 15,-8-6-1-15,-6 4 0 16,-8-1-1-16,-3 6-1 16,-4 3-2-16,3 14-1 0,-4-3-7 15,9 19-10-15,0 0-16 16,17 9 1-16,-6-9-1 15,16 6 1-15</inkml:trace>
  <inkml:trace contextRef="#ctx0" brushRef="#br0" timeOffset="37596.7593">22662 4460 95 0,'0'0'37'0,"-9"-12"2"15,9 12-3-15,-13 2-31 16,3 13-1-16,-6 12 0 16,2 23 0-16,-6 17-2 15,0 16 1-15,-8 14 0 16,-1 15-1-16,0 4 0 15,1 1-2-15,5-5-2 16,2-18-1-16,14-10-4 16,1-31-8-16,28-6-24 0,-3-30-1 15,21-10 0-15,1-25 0 16</inkml:trace>
  <inkml:trace contextRef="#ctx0" brushRef="#br0" timeOffset="37889.7886">22786 4995 111 0,'-38'4'42'0,"8"15"0"16,-11-1 0-16,15 0-39 16,-9 5 1-16,9 0-1 15,6-1 0-15,5 1-2 16,12 0 0-16,6-3 0 15,7 1-1-15,9 0 2 16,4-1-2-16,6 0 0 0,4 2 0 16,5 0 0-16,3-2-2 15,3 4 2-15,4-4-1 16,-3 1 0-16,3 0-3 15,-5-5-4-15,9 9-12 16,-25-19-17-16,12 4-5 16,-18-13 1-16,1 3-2 15</inkml:trace>
  <inkml:trace contextRef="#ctx0" brushRef="#br0" timeOffset="38728.8725">2933 6395 88 0,'-7'-53'37'16,"-4"11"-1"-16,-12 1 2 15,-6 18-34-15,-15 14 1 16,-7 22 0-16,-15 17-1 15,-2 28 0-15,-10 24-1 16,0 21 1-16,3 15-2 16,9 7 1-16,12 9-2 15,15 0 0-15,12-7-2 16,14-11 0-16,17-1-10 0,-1-28-26 15,17-5-3-15,-1-25 1 16,5-13-2-16</inkml:trace>
  <inkml:trace contextRef="#ctx0" brushRef="#br0" timeOffset="39440.9436">2089 7253 114 0,'-7'-18'40'0,"24"7"1"15,11-6-2-15,25 2-37 16,9-6-1-16,21-9 0 16,12 0-1-16,11 0 0 15,2 4 0-15,-6 2 0 0,-12 4 0 16,-10 7-1-16,-18 7 1 15,-22 7-1-15,-14 6 1 16,-22 4 0-16,-12 8 0 16,-15 6 1-16,-12 10 0 15,-7 7 2-15,-7 8-1 16,-5 3-1-16,2 0 2 15,9-2-1-15,10-3-1 16,15-6 0-16,16-11-1 16,18-13 0-16,23-13 0 15,9-12 0-15,14-13 0 16,5-10-1-16,3-9 0 15,-2-7 1-15,-8-1-1 16,-9-2 0-16,-14 3 0 0,-12 5 1 16,-8 3 0-16,-9 8 0 15,-7 6 1-15,-5 5-1 16,0 4 0-16,4 15 0 15,-7-16 0-15,7 16 0 16,11-3 1-16,6 6-1 16,2 1 0-16,7 3 0 15,4 6 1-15,1 4-1 16,0 9 0-16,-3 9 0 15,-9 7 0-15,-5 4 0 16,-10 7 0-16,-8 4-1 16,-7-6 1-16,-3-1 0 15,-3-11 0-15,2-9-1 0,3-14 1 16,12-16 1-16,-7-11-1 15,17-20 1-15,7-11-1 16,5-9 1-16,5-5 0 16,2-3 0-16,1-2 0 15,2 5 1-15,1 4-4 16,-7 8-1-16,7 18-9 15,-12-8-18-15,14 18-10 16,-2 0-1-16,21 11-1 16,9-4-1-16</inkml:trace>
  <inkml:trace contextRef="#ctx0" brushRef="#br0" timeOffset="39996.9992">5387 6959 113 0,'-41'-6'40'16,"2"18"1"-16,-10-2-3 16,-1 19-34-16,1 6-1 15,4 14 0-15,1 9-1 16,5 7 0-16,6-3-1 15,10-1 0-15,14-11 0 16,13-11 0-16,17-18 0 16,11-21-1-16,15-20 0 15,13-22 1-15,6-13-1 16,4-8 1-16,-4-4 1 15,-5-2-2-15,-9 5 0 16,-10 10 0-16,-11 14 0 16,-12 13 0-16,-19 27 0 15,0 0 0-15,-6 24 0 0,-6 16 0 16,-1 7-2-16,3 5-3 15,13 9-6-15,-5-12-14 16,27 7-16-16,1-22 0 16,21-4-1-16,3-18-2 15</inkml:trace>
  <inkml:trace contextRef="#ctx0" brushRef="#br0" timeOffset="40466.0462">6854 6814 108 0,'-27'-5'39'15,"-2"20"1"-15,-16 1-3 16,-3 16-34-16,1 2-1 15,3 5 0-15,8 3-2 16,7-1 1-16,13-5-1 16,16-5 1-16,15-8-1 15,13-9 0-15,14-7 0 0,9-1 1 16,3-5-1-16,2-1 1 15,-8 0-1-15,-5 2 0 16,-10 3 0-16,-13 9 1 16,-16 4-2-16,-13 5-1 15,-11 6 2-15,-9 2-1 16,-2 4 1-16,-5-4-2 15,7 0-2-15,1-12-6 16,25-1-26-16,3-18-4 16,20-8 1-16,14-17-1 15</inkml:trace>
  <inkml:trace contextRef="#ctx0" brushRef="#br0" timeOffset="40749.0745">7690 6895 105 0,'-36'-12'39'16,"-1"10"1"-16,-17-2-1 16,10 8-34-16,-12 4-1 15,3 12 0-15,-3 4-1 16,4 10 0-16,6 3-1 15,8 5 0-15,17-4-1 16,10 1 0-16,17-4-2 16,14-10 0-16,19-5-2 15,10-12-1-15,17-3-4 16,-1-18-11-16,18 2-19 0,-11-13-3 15,5 1 3-15,-13-11-2 16</inkml:trace>
  <inkml:trace contextRef="#ctx0" brushRef="#br0" timeOffset="41064.106">7968 6932 90 0,'0'0'37'15,"0"0"0"-15,0 0 0 16,-18 24-26-16,11 3-4 16,-7 5-3-16,1 6 0 15,-1 4-2-15,2 3 0 16,2-3-1-16,6-3-2 15,4-9 2-15,2-6-1 16,5-13 0-16,5-13 1 16,-1-10-1-16,6-12 1 15,-4-9-1-15,1-8 2 0,-2-5-1 16,2-6 0-16,-3 0 0 15,2 2-1-15,0 4 1 16,2 3-1-16,2 10 1 16,-1 6-1-16,4 9-1 15,2 9-1-15,4 10-4 16,-4-3-10-16,16 18-22 15,-6-8-2-15,16 8 0 16,-3-9-1-16</inkml:trace>
  <inkml:trace contextRef="#ctx0" brushRef="#br0" timeOffset="41451.1447">8493 7002 112 0,'-29'31'41'16,"5"-14"0"-16,18 1-1 15,6-18-36-15,26 1-2 16,13-13-1-16,12-7 0 16,6-6-1-16,5-1 0 15,3-5 0-15,-8-3 0 16,-5 3 0-16,-12 0 0 15,-12 5 0-15,-14 0 1 16,-16 7-1-16,-13 6 1 16,-18 7 1-16,-5 10-1 15,-15 7 0-15,-2 10 1 16,-4 9-1-16,6 9 1 0,8 5 0 15,9 4-2-15,15 1 0 16,14-2 0-16,16-4-2 16,13-8 1-16,16-2-3 15,2-17-3-15,19 2-10 16,-13-20-22-16,17-3-2 15,-11-13 1-15,10-3-2 16</inkml:trace>
  <inkml:trace contextRef="#ctx0" brushRef="#br0" timeOffset="41830.1826">9137 7000 115 0,'-16'27'39'0,"-6"-9"2"0,18 0 0 16,4-18-37-16,12 12 0 15,17-22-1-15,13-2-2 16,6-8 0-16,6-5-1 16,-1-3 1-16,-1-2-1 15,-8 0 1-15,-7 2-1 16,-13 1 0-16,-10 0-1 15,-12 4 1-15,-14 2 0 16,-11 9 0-16,-10 2 0 16,-12 13 0-16,-7 8 1 15,-7 10 0-15,1 12 0 16,2 9 1-16,9 8-2 0,12 0 0 15,14 1 0-15,19-5 0 16,17-7-2-16,23-10-2 16,10-11-2-16,19-6-7 15,-6-27-14-15,22 6-13 16,-8-19 0-16,8 1-1 15,-11-16 2-15</inkml:trace>
  <inkml:trace contextRef="#ctx0" brushRef="#br0" timeOffset="42183.2178">9923 6812 93 0,'0'0'40'15,"-24"28"1"-15,-9 0 0 16,3 22-12-16,-5-8-25 16,3 7 0-16,3 0-1 15,8-2-3-15,6-8 0 0,8-6 0 16,11-13 0-16,10-13 0 15,8-13 0-15,8-11 0 16,9-13 0-16,3-10 0 16,6-7 0-16,4-2 0 15,1-2 0-15,-2 1 0 16,-2 5 0-16,-7 11 0 15,-6 11 0-15,-9 12 0 16,-7 12 0-16,-8 11 0 16,-7 12 0-16,-5 8 0 15,-3 10 0-15,1 2 0 16,-2 3 0-16,2-1 0 15,9 4-11-15,-6-18-5 16,27 11-14-16,-7-23-12 0,18-1 2 16,3-16-2-16,16-4 3 15</inkml:trace>
  <inkml:trace contextRef="#ctx0" brushRef="#br0" timeOffset="42326.2322">10891 7077 131 0,'-22'14'43'0,"-2"-7"-2"16,1 2-3-16,-3 4-46 15,-3-22-12-15,19 13-20 16,-4-9-3-16,14 5 0 16,0 0-2-16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1:11:44.8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1053 8002 36 0,'0'0'28'0,"-12"-5"2"15,12 5-3-15,0 0-14 16,0 0-5-16,0 0-2 15,14-6-3-15,-1 7 0 16,-2-1-1-16,9 3 0 0,1-2 0 16,9 2 0-16,1 0-1 15,6 0 1-15,6 2-2 16,6-1 1-16,4 1-1 15,7 1 0-15,6 0 0 16,11 0 0-16,6 0 0 16,8-1 0-16,5-1 0 15,8 0 1-15,8-5-1 16,12 1 0-16,7-4 0 15,2 0 0-15,8-1 0 16,9-3 0-16,8 2 0 16,6-2 0-16,5 2 0 15,2-1-1-15,8 3 1 16,2-2 0-16,5 0-1 0,4-1 1 15,3 0 0-15,2-1-1 16,8-1 1-16,6 0 0 16,4 0-1-16,6-2 1 15,9 1-1-15,-1 1 1 16,6 3 0-16,10 0-1 15,4 2 2-15,2 0-1 16,9 2 0-16,4-2 0 16,7 2 1-16,4-1-1 15,4-2 1-15,3-2-1 16,0 1 1-16,2-3-1 15,2 3 0-15,-4-1-1 16,3 3 1-16,1-2-1 16,1 3 0-16,1-2 0 15,5-2 0-15,6-1 1 0,8-2-2 16,10-8-1-16,13 1-2 15,10-12-1-15,19 4-2 16,2-10-1-16,19 5-1 16,-4-8 0-16,19 6 2 15,-6 0 3-15,4 0 4 16,-4 9 3-16,-7-1 3 15,0 9 3-15,-11-3 1 16,3 11 0-16,-15-4 0 16,7 9-1-16,-11-4-2 15,7 4-2-15,1-3-1 16,7 2-1-16,2-4 0 15,5 2 1-15,0-3-1 16,3 3 0-16,-4-2 2 0,1 4-2 16,-6 1 0-16,-9 4 0 15,-9 2-1-15,-10 4-2 16,-10 6-4-16,-27-7-8 15,2 8-20-15,-24-4 1 16,-16 2-2-16,-24-7 1 16</inkml:trace>
  <inkml:trace contextRef="#ctx0" brushRef="#br1" timeOffset="4091.4091">3124 8581 52 0,'6'-12'36'0,"-7"-1"-2"15,1 13 0-15,-18-24-12 16,2 18-18-16,-8-1 1 16,-4 9-2-16,-13 0 1 15,0 8 1-15,-13 2-2 0,1 11 1 16,-5 5-1-16,-1 11-1 15,-5 5 1-15,5 11-1 16,7 6-1-16,5 8 0 16,7 3 0-16,14 2-1 15,10-2 0-15,19-6-1 16,21-5-1-16,16-17-1 15,20-11-2-15,13-18 0 16,23-9-2-16,6-21-2 16,25-7 0-16,-5-21-2 15,9 2 2-15,-15-16-2 16,4 9 2-16,-20-7 2 15,-10 6 4-15,-23 5 5 16,-24 5 1-16,-14 15 4 16,-25-1 1-16,-4 25 3 0,-34-13 2 15,2 28 0-15,-21-2-2 16,2 14-3-16,-6 2-1 16,3 9-2-16,2 4 0 15,13 5-1-15,9-2-2 16,15 2 0-16,16-5-1 15,15-4 0-15,19-13-1 16,13-9-1-16,11-15 1 16,10-13 0-16,-3-11 0 15,1-12-1-15,-11-6 1 16,-8-8 0-16,-15 1 0 15,-17 2 1-15,-15 5-3 16,-18 8 2-16,-11 9-3 16,-8 6 2-16,-6 10-1 0,-3 8-1 15,9 13-4-15,-1-5-12 16,22 10-17-16,8-7 0 15,21 2 0-15,9-13-1 16</inkml:trace>
  <inkml:trace contextRef="#ctx0" brushRef="#br1" timeOffset="4277.4276">4229 8800 67 0,'12'-4'37'0,"-12"4"1"16,0 24 0-16,-9 9-11 15,-9-2-21-15,3 13-3 16,-2 5 0-16,0 5-1 0,5 5-1 15,-1-3-3-15,9-3-3 16,1-21-29-16,17-3-4 16,2-25 1-16,11-9-2 15</inkml:trace>
  <inkml:trace contextRef="#ctx0" brushRef="#br1" timeOffset="4677.4676">4318 8751 98 0,'-26'0'38'15,"12"13"1"-15,0-8-1 16,14-5-35-16,15 13-1 16,7-6 0-16,9-2-1 0,2 3 1 15,0 2 1-15,5 9-1 16,-9 2 0-16,-4 9-1 15,-13 4 1-15,-7 8-1 16,-10 4 1-16,-4 2-2 16,-5-3 0-16,0-8 0 15,3-3 0-15,3-14 0 16,8-20 0-16,0 0 0 15,27-19 0-15,-1-14 0 16,6-7 1-16,7-5 0 16,-1-3-1-16,1 4 1 15,-5 6-2-15,-5 11 3 16,-11 11-1-16,-4 16 0 15,-9 13-2-15,-9 10-2 0,1 8-1 16,-8-3-20-16,21 15-14 16,-4-7-3-16,17 3 0 15,3-12-2-15</inkml:trace>
  <inkml:trace contextRef="#ctx0" brushRef="#br1" timeOffset="5278.5278">6433 9201 78 0,'-8'-12'38'16,"-10"-11"-2"-16,2 7 1 16,-13-10-33-16,-3 0 0 15,-9-7-2-15,-3-6-1 16,-6-7-2-16,-2-9 2 15,0-6-2-15,1-7 1 16,4-7-1-16,7-2 1 16,6 2-1-16,11 5 2 0,8 5 0 15,11 6-1-15,7 10 2 16,12 8-2-16,7 11 1 15,9 7 0-15,6 6 0 16,1 8-1-16,1 5 0 16,-2 9 0-16,-4 8 0 15,-8 9 0-15,-11 13 0 16,-16 14 1-16,-12 12-1 15,-12 13 2-15,-14 8 1 16,-7 10-1-16,-3-3 1 16,4 2-1-16,5-4 1 15,12-11-2-15,14-12 1 16,18-12-3-16,21-12-1 15,23-23-5-15,33-9-30 0,6-21-2 16,23-6 1-16,2-19-2 16</inkml:trace>
  <inkml:trace contextRef="#ctx0" brushRef="#br1" timeOffset="5694.5694">7651 8448 75 0,'-5'-31'38'15,"-3"7"0"-15,-18 1 0 16,-3 18-30-16,-20 4-4 15,0 17 0-15,-13 16-2 16,-2 15 0-16,-4 15 1 16,2 11-1-16,7 4 1 15,11 1-2-15,18-4 1 16,16-9-2-16,21-10 0 15,21-16-3-15,24-10-4 0,9-27-13 16,24 3-19-16,2-20 2 16,10-2-2-16,-7-15 2 15</inkml:trace>
  <inkml:trace contextRef="#ctx0" brushRef="#br1" timeOffset="6036.6036">7885 8748 83 0,'-35'11'39'0,"6"18"0"16,-7-6 1-16,12 16-32 15,-4-4-1-15,13 2-2 16,6-1-1-16,12-2-2 16,8-6 0-16,11-6-1 15,8-11 0-15,8-7 1 16,4-9-2-16,5-5 1 0,-4-12-1 15,0-2 1-15,-2-6-2 16,-8-4 2-16,-4 2-2 16,-8 1 1-16,-5 3-1 15,-3 6 1-15,-6 8-2 16,-4 4 2-16,-3 10 1 15,-8 16-1-15,1 6 0 16,-3 7-1-16,2 6-1 16,0-2-2-16,8 4-1 15,0-9-4-15,21 4-17 16,-2-24-13-16,19 0 0 15,-2-17 1-15,15-2 1 16</inkml:trace>
  <inkml:trace contextRef="#ctx0" brushRef="#br1" timeOffset="6560.656">8527 8828 83 0,'0'0'38'15,"-18"-6"0"-15,2 18 0 16,-7 1-29-16,3 12-4 16,-1 3 1-16,4 9-4 15,1 2 2-15,1 3-3 16,4-1 0-16,7-3 1 15,-1-6-2-15,6-4 0 16,2-8 0-16,-2-9 0 16,-1-11 0-16,18-9 0 15,-9-8 0-15,2-10 0 16,0-6 1-16,2-11-1 15,2-8-1-15,4-4 1 0,-2-2-2 16,2 0 3-16,4 5-3 16,-2 6 2-16,4 7-1 15,0 10 1-15,2 8 0 16,1 11 0-16,-2 9 0 15,0 5 1-15,-1 8-2 16,-1 2 1-16,-4 4 0 16,-4 4 1-16,-7 2-2 15,-5-1 1-15,-9 3 0 16,-9-1-1-16,-6-2 3 15,-9 2-2-15,-4-3 1 16,-4-1-1-16,-1-1 1 16,-4 3-1-16,0 1 2 0,3 5-1 15,4 6-1 1,4 7 1-16,1 8-1 0,1 11 1 15,2 5-1-15,0 9 0 16,4 2 1-16,0-5-2 16,6 2-4-16,-8-18-29 15,18 0-5-15,2-20 1 16,12-8-3-16</inkml:trace>
  <inkml:trace contextRef="#ctx0" brushRef="#br1" timeOffset="6712.6712">8457 9475 113 0,'-19'7'39'0,"-5"-2"-11"16,8-13-27-16,21-1-41 15,-12-16 0-15,18 5-2 16</inkml:trace>
  <inkml:trace contextRef="#ctx0" brushRef="#br2" timeOffset="14884.4883">9360 13968 21 0,'0'0'26'15,"0"0"-12"-15,0 0-3 16,10-10 2-16,-10 10-4 16,0 0-1-16,5-16-1 15,-5 16 0-15,0 0-1 16,0 0-1-16,0 0 1 0,0 0-1 15,0 0 0-15,0 0 0 16,0 0 0-16,8 10-2 16,-8-10-1-16,0 0 1 15,0 0-1-15,4 13 0 16,-4-13-1-16,9 18-1 15,-8-8 1-15,3 5-1 16,-1-1 1-16,0 4-2 16,-2 0 2-16,2 3-2 15,-1 0 2-15,-1-1-1 16,3 1 2-16,-2 1-1 15,1 0-1-15,1 0 1 16,0-1-1-16,0 0 1 16,1 0-1-16,-1 2 0 15,-2-1 0-15,3-2 1 0,0 1-1 16,-1-1 0-16,-1 0 0 15,1-2 1-15,1 0-1 16,0-3 0-16,2 1 0 16,-2-1 0-16,2-3 0 15,0 2 0-15,0-2 1 16,0 1-1-16,0-1 0 15,-1 3 1-15,0-2-1 16,-1 1 0-16,-1 1 0 16,1 0 1-16,-1 0-1 15,0 0 0-15,0 0 0 16,1-3 1-16,2 1-1 15,-2 2-1-15,-1-1 2 16,2 0-2-16,0 2 1 0,1-2-1 16,-3 1 2-16,2 2-2 15,0 0 1-15,-1-1 0 16,-2 2 0-16,2-1 0 15,-1 3 0-15,0-2 0 16,-2-1 0-16,2 2 1 16,0 0-1-16,0 0 0 15,0-1 1-15,1 1-1 16,0 0 1-16,0 0-1 15,0 2 1-15,0-3-1 16,-2-1 0-16,2 3 1 16,-1-3-1-16,0 3 0 15,-1-3 0-15,2-1 1 0,0 0-1 16,-1 2 0-16,2-1 0 15,-1-2 1-15,0 0-1 16,0-1 0-16,1 1 1 16,1-1-1-16,-3-3 0 15,5 4 0-15,-4-1 0 16,0 0 1-16,1 0-1 15,-2-2 0-15,2 2 0 16,-1 0 0-16,-1-1 0 16,1-2 0-16,1 0 0 15,1-1 0-15,-7-10 0 16,13 17 0-16,-13-17 0 15,16 15 0-15,-16-15 0 16,18 12-1-16,-18-12 1 0,15 9 0 16,-15-9 0-16,13 8-1 15,-13-8 2-15,11 8-1 16,-11-8 0-16,0 0 0 15,12 14 1-15,-12-14-1 16,0 0 0-16,11 10 0 16,-11-10 0-16,0 0 0 15,17 4 0-15,-17-4 0 16,12-1 1-16,-12 1-1 15,14-1 0-15,-14 1 0 16,14-5 0-16,-14 5 0 16,0 0-1-16,11-2 1 15,-11 2 0-15,0 0 0 16,0 0 0-16,12-1 1 0,-12 1-1 15,0 0 0-15,9 0 0 16,-9 0 0-16,10 1 1 16,-10-1-1-16,14 1 0 15,-14-1 0-15,15 6 0 16,-15-6 0-16,19 5 0 15,-19-5 0-15,21 6 0 16,-10-2 0-16,1-2 0 16,1-1 0-16,1 0 0 15,3 0 0-15,0 0 0 16,3 1 0-16,-2-1 0 15,2-1 0-15,-1 1 0 16,2-1 0-16,-2 0 1 16,-1 0-1-16,0 0 0 15,1-1 0-15,-1-3 0 0,2 2 0 16,0 0 0-16,2-2 0 15,1 0 0-15,-2-1 0 16,2 0 0-16,0 2 0 16,2 0 0-16,0-1 0 15,-2 3 0-15,1 0 0 16,-1 0 0-16,2 1 0 15,-2 1 0-15,-1-1 0 16,1-1 0-16,-2 1 0 16,0-3-1-16,-1 2 1 15,-1 0 0-15,1-1 1 16,0-1-1-16,-2 1 0 0,1 1-1 15,2 0 2 1,-2 0-1-16,0 1 1 0,-1 0-1 16,1 1-2-16,-3-4 3 15,1 6-1-15,-2-2 0 16,-1 0-1-16,-1 3 1 15,-1-3 0-15,2 0 1 16,-5 0-1-16,2 2 1 16,1-1-2-16,2-2 1 15,-4 1 1-15,4-1-1 16,0-1 0-16,1-1-1 15,1 1 1-15,1-2-1 16,-1 2 1-16,0-4 0 16,-1 3 1-16,1-1-2 15,-2 2 1-15,0-2 0 16,-2 2 1-16,-1 1-1 0,1-1 0 15,-12 1 0-15,20 0 0 16,-20 0 0-16,16-2 0 16,-16 2 0-16,15-1 0 15,-15 1 0-15,10 0 0 16,-10 0 0-16,0 0 0 15,11-3 0-15,-11 3 0 16,0 0 0-16,0 0 0 16,11-1 0-16,-11 1 0 15,0 0 0-15,0 0-1 16,0 0 2-16,0 0-1 15,12 0 0-15,-12 0 0 16,0 0 0-16,12-2 0 0,-12 2 0 16,11-3 0-16,-11 3 0 15,14-6 0-15,-14 6 0 16,14-7 0-16,-14 7 0 15,10-4 0-15,-10 4 0 16,11-3 0-16,-11 3 0 16,14 0 0-16,-14 0 0 15,17-2 0-15,-7-1 0 16,3-2 0-16,-1-2 0 15,2-1 0-15,0-1 0 16,-3 0 0-16,4-3 1 16,-2 2-2-16,0-2 2 15,-1 2-1-15,2 1 0 16,0-2 0-16,0 3 0 0,-1-1 0 15,0-2 0-15,-2 2 0 16,1 0 0-16,-1-1 0 16,1-2-1-16,-3 1 1 15,1-2 0-15,-1-3 0 16,2 0 0-16,1-2 0 15,-2-1 0-15,2-3 0 16,-2 3 0-16,2 0 0 16,-2-2 0-16,2 1 0 15,-2 0 0-15,1 1 0 16,0 2 0-16,-1 2 0 15,-1-4 0-15,0 3 0 16,2 0 0-16,-4 0 0 16,2 0 0-16,-1 1 0 15,1-4 0-15,1 0 0 0,0-2 0 16,0 1 0-16,0 0 0 15,4-1-1-15,-4 0 2 16,4 0-1-16,-4 1 0 16,3 1 2-16,-3 1-2 15,1-2 1-15,-1 3-1 16,0-2 1-16,-1 2-1 15,-1-1 0-15,0 0 1 16,1 0-2-16,-1-1 1 16,1 2 0-16,1-4 1 15,-3 3-2-15,2-4 2 16,2-1-2-16,-1 1 2 15,-2-1-1-15,1-4 0 16,1 3 0-16,-3-2 0 0,0 0 0 16,-4 1 0-16,3 1 0 15,-3 1 0-15,1-3 0 16,0 3 0-16,0-1 0 15,2 1 0-15,-1-2 0 16,-1-2 0-16,3 1 1 16,-4-1 0-16,0 3-1 15,0 2 1-15,-1 0 0 16,-2 1 0-16,0 3 0 15,3 1 0-15,-2-1-1 16,0-4 0-16,3-1 0 16,3-3 0-16,0-2 0 15,2-2 0-15,1 4 0 16,-2 1 0-16,0 5 0 0,-3 6-1 15,-5 14-1-15,0 0-7 16,-13 1-27-16,11 14-1 16,2-15-2-16,-9 22 1 15</inkml:trace>
  <inkml:trace contextRef="#ctx0" brushRef="#br2" timeOffset="16214.6213">12270 14405 4 0,'-12'9'30'15,"5"3"1"-15,7-12 3 16,-19 6-19-16,19-6-3 0,-15 4-2 15,15-4-2-15,0 0-2 16,0 0 0-16,-9-16-1 16,15 6-2-16,-1-11 1 15,8 3 0-15,-1-7-1 16,7 0 0-16,-2-4-1 15,3 1 1-15,-2-2-1 16,3 4 0-16,-2-2 0 16,0 4 0-16,-3 1 0 15,3 1-1-15,-3 4 0 16,3 3 0-16,-2-2 1 15,-2 4-1-15,3 0 0 16,-3 4 0-16,0 1 0 16,-1 2 0-16,1 2 0 15,-5 1-1-15,3 2 1 0,1 1-1 16,-2 0 1-16,2 1-1 15,1-1 0-15,3 5 0 16,-3-3-1-16,5 4 1 16,-3 1 0-16,3 1-1 15,-4 2 1-15,-2 2-1 16,-2 1 1-16,-1-1-1 15,0 6 2-15,-6-3-2 16,3 4 1-16,-2-2 1 16,-1 2-1-16,2 0 0 15,-2-2 0-15,5 2 0 16,-2-3 0-16,-1 0 0 15,-1 0 0-15,0-1 0 16,-2 1 0-16,-2-1 0 0,-3 4 0 16,0 1 0-16,-4-1 0 15,1 2 1-15,-4 0-2 16,2-1 2-16,1 2-1 15,-2-1 0-15,0-1 0 16,1-3 0-16,-2 3 0 16,-1-3-1-16,-1 2 1 15,-1 1 0-15,-3 0 0 16,0 2 0-16,1-2 0 15,0 1 0-15,0 0-1 16,6-2 1-16,-5-1 0 16,6 0-1-16,-4-3 1 15,1 0-2-15,0-1 2 0,-3 2-1 16,-2-3 0-1,-3 3 0-15,3 2 1 0,-3-1-1 16,-1 0 1-16,3 1 0 16,-2 2 0-16,6-4 0 15,-4 1 1-15,3 0-1 16,0-4 0-16,0 2 1 15,-2 0-1-15,1-2 0 16,-2 4 0-16,-5-2 0 16,1 0 0-16,-2 3 0 15,-1-2 0-15,0 3 0 16,-2-1 0-16,3-3 0 15,2-3 0-15,0 0 0 16,0-2 0-16,1-2 0 0,-2-1 0 16,-1-3 1-16,-2-3-1 15,-3 2 0-15,-2-3 0 16,-2-2 0-16,-3 1 1 15,0 0-1-15,4-3 0 16,1 1 0-16,4-5 0 16,4-4-1-16,6 2 0 15,5-6-2-15,5-2 0 16,3-5-1-16,7 0 0 15,0-1-1-15,3 7 0 16,-6-7-11-16,12 18-16 16,-13-7-3-16,-2 13-2 15,0 0 1-15</inkml:trace>
  <inkml:trace contextRef="#ctx0" brushRef="#br3" timeOffset="24117.4114">10764 15403 9 0,'-26'8'26'0,"8"-6"-7"16,3 8-2-16,-11-10-1 15,13 13-1-15,-11-18-1 16,12 16-3-16,-8-17 0 16,20 6-3-16,-25-3-2 15,25 3-1-15,-14-5-1 16,14 5-2-16,-11-3 1 15,11 3-1-15,0 0 0 16,0 0-1-16,0 0 0 16,0 0 0-16,0 0 0 0,0 0 0 15,10 0 0-15,9-3-1 16,0-1 1-16,6-2 0 15,1 0 0-15,8 1 0 16,-3 0-1-16,0 2 1 16,-2 1-1-16,-2 2 1 15,-3 0-1-15,-2 1 0 16,-5 0 0-16,-2-2 0 15,-3 0 0-15,-1 0 0 16,-11 1 0-16,18-7 1 16,-18 7-1-16,0 0 0 15,9-10 1-15,-9 10-1 0,-13-2 1 16,2 6-1-16,-7 1 0 15,-7 1 1-15,-1 4-1 16,-1-1 1-16,-4 1-1 16,2 0 1-16,0-4 0 15,5 1 0-15,2-3 0 16,5-3-1-16,7-2 1 15,10 1-1-15,0 0 1 16,0 0-1-16,0 0 0 16,17-13 0-16,-2 12 0 15,4-1 0-15,3-1 0 16,1 1 0-16,3-1 0 15,1-2 0-15,5-1 0 16,2 0 0-16,-1-2 0 16,-4 1 0-16,0 2 0 0,-6 0 0 15,-3-1 0-15,-5 1 1 16,-15 5-1-16,0 0 0 15,0 0 0-15,-18-6 0 16,-6 9 0-16,-3 2 1 16,-9 1-1-16,-1 2 0 15,-4 0 1-15,-3-1-1 16,4 0 0-16,3-2 1 15,1 0-1-15,9-3 1 16,3-1-1-16,8 2 1 16,6-4-1-16,10 1 0 15,0 0 0-15,10-3 0 16,5 1 0-16,5 1 0 15,3 0 0-15,4 0 0 0,4-1-1 16,0 0 1-16,1 0 0 16,0-2 0-16,-2 2 0 15,3-1 0-15,-3-1 0 16,-5 1 1-16,-2 0-1 15,-5 1 0-15,-4 1 0 16,-14 1 0-16,0 0 0 16,0 0 0-16,-14-6 1 15,-7 6-1-15,-3 0 0 16,-8 2 0-16,-5 1 0 15,-3 1 0-15,-1 2 1 16,-1 0-1-16,1 1 0 16,1-3 0-16,8 1 0 15,4 0 0-15,7-4 0 0,6 0 0 16,15-1 0-16,0 0 0 15,9-10 0-15,12 4 0 16,4-2 0-16,6 1 0 16,5 0 0-16,2 1 0 15,4 0 0-15,-2 3 0 16,2 1-1-16,-4-1 1 15,-1 4 0-15,-3-1 0 16,-3 2 0-16,-3-2 0 16,-5-2 0-16,-6 2 0 15,-3-2 0-15,-14 2 0 16,12-6 1-16,-12 6-1 15,-14-5 0-15,-3 5 0 16,-9 1 1-16,-5 1-1 16,-7 1 0-16,-4 3 0 0,-4 2 0 15,-2 0 0-15,-1-1 0 16,1 0 0-16,5-1 0 15,1 0 1-15,3 0-1 16,4-3 0-16,7 2 0 16,6-3 1-16,7 1-1 15,15-3-1-15,0 0 1 16,0 0 0-16,20 10 0 15,7-9 0-15,6 1 0 16,8-1 0-16,3-1-1 16,3 1 1-16,3-1 0 15,3 0 0-15,-4 0 0 16,-2-1 0-16,0 1 0 15,-8 0 0-15,-3-1 0 0,-7 0 0 16,-6 0 0-16,-10-2 1 16,-13 3-1-16,0 0 0 15,0 0 0-15,-28-6 0 16,-4 7 1-16,-6 1-1 15,-9 3 0-15,-7 0 0 16,-8 5 0-16,-3-1 0 16,-2-1 1-16,0 2-1 15,7-3 0-15,4-1 0 16,8-1 0-16,9-4 1 15,14-1-1-15,6-1 0 16,19 1 0-16,5-12 0 16,14 4 0-16,11 0-1 0,9 0 1 15,6 0 0-15,6-2 0 16,2 1 0-16,3 2 0 15,-3 3 0-15,-3 0 0 16,1 2 0-16,-8 2 0 16,-5 0 0-16,-4 1 0 15,-6 0 0-15,-5 2 0 16,-7-2 0-16,-3 0 1 15,-13-1-1-15,0 0 0 16,0 0 0-16,0 0 0 16,-15-10 1-16,-8 8-1 15,-3 2 0-15,-8 2 0 16,-5 1 1-16,-5 2-1 15,-5 0 0-15,-2 3 0 0,6 0 0 16,2-2 1-16,6-1-1 16,10-2 0-16,9 0 0 15,18-3 0-15,0 0 0 16,37-8 0-16,3 1 0 15,11-4 0-15,10 0-1 16,7 2-1-16,-1-5-1 16,6 9-4-16,-17-12-19 15,10 18-11-15,-21-11-2 16,2 13-1-16,-20-10 1 15</inkml:trace>
  <inkml:trace contextRef="#ctx0" brushRef="#br3" timeOffset="26102.6098">10338 14313 43 0,'-3'-11'35'0,"-5"-1"2"16,8 12-2-16,-30-13-28 15,12 18-1-15,-9-2-2 0,1 11 1 16,-9 1-3-16,4 7 1 16,-3 3-2-16,9 2 1 15,2-1-2-15,10-1-2 16,12 2-4-16,2-16-8 15,25 8-20-15,-1-14-2 16,14 1-2-16,3-13 2 16</inkml:trace>
  <inkml:trace contextRef="#ctx0" brushRef="#br3" timeOffset="26409.6407">10593 14277 41 0,'0'-19'35'0,"-7"8"3"15,-14-3-3-15,8 18-22 16,-21-8-3-16,10 17-4 0,-8 0-2 15,8 7-1-15,-4 3 0 16,6 5 0-16,6 0-1 16,7 1-1-16,6-3 0 15,10-3 0-15,4-7 0 16,11-3 0-16,4-11-1 15,7-4 0-15,3-9 0 16,-1-4 0-16,-1-6-1 16,-4-6-1-16,-5 3-1 15,-9-5-1-15,-4 10-3 16,-15-8-3-16,3 27-11 15,-9-24-16-15,9 24-1 16,-22-14 2-16,22 14 0 16</inkml:trace>
  <inkml:trace contextRef="#ctx0" brushRef="#br3" timeOffset="26633.6631">10816 14181 40 0,'14'4'36'15,"-14"-4"2"-15,5 11-1 16,-15-7-22-16,10 17-4 15,-9-4-5-15,4 7-3 16,-5 5-1-16,2 1 0 16,2 1-1-16,0-1-1 15,4-2-2-15,0-11-1 16,9 1-5-16,-7-18-24 0,12-4-5 15,-2-16-2-15,12-4 1 16</inkml:trace>
  <inkml:trace contextRef="#ctx0" brushRef="#br3" timeOffset="27034.7032">10920 14068 57 0,'0'0'37'0,"-16"18"1"15,16-3 1-15,0-15-32 16,-3 22-1-16,3-22-2 15,22 22-1-15,-8-12 0 16,3 4 0-16,-4-2-1 16,3 3-1-16,-5 3 1 0,-2 1-1 15,-4 2 0-15,-3 1-1 16,-3 0 1-16,0-4-1 15,-2-2 1-15,0-1-1 16,3-15 0-16,0 0 1 16,11-1-1-16,1-16 1 15,5-3-1-15,5-3 1 16,0-2 0-16,1-4-1 15,0 6 1-15,-3 3-1 16,-5 5 1-16,-4 11 0 16,-11 4-1-16,5 13-1 15,-9 5-1-15,0 5-1 16,3 7-4-16,-10-13-20 15,21 17-13-15,-7-13 0 0,16 3-2 16</inkml:trace>
  <inkml:trace contextRef="#ctx0" brushRef="#br3" timeOffset="29367.9365">10788 15431 3 0,'0'0'7'16,"0"0"1"-16,0 0 0 15,0-10-2-15,0 10-2 16,0 0-2-16,0 0-2 16,0 0 0-16,0 0 1 0,-11 2 3 15,11-2 0-15,0 0 2 16,0 0 0-16,-9 14 1 15,9-14 1-15,0 0 0 16,0 0 1-16,0 0-3 16,0 0 1-16,0 0-1 15,5-15 1-15,-5 15 0 16,13-15-2-16,-13 15-1 15,16-24-1-15,-3 9-1 16,-3-6 0-16,5 2-1 16,-3-4 1-16,4-2-1 15,2-3 0-15,3 1 0 16,1-4 1-16,3 1-1 15,-2-5 1-15,5 2-1 16,2-6 0-16,2 2 0 0,1-5 0 16,1-2 0-16,3-2-1 15,6 0 2-15,2-3-1 16,4 0 1-16,2-4-1 15,2-1 0-15,2-3 0 16,-1 0 0-16,2 1 0 16,1-1-1-16,-3-1 0 15,2-1 0-15,-2 0 1 16,3-1 0-16,3-1 1 15,3 0 0-15,-1-3-1 16,3-2 1-16,1-1-1 16,-1-3 1-16,1 2 0 15,1 1-2-15,-4-1 0 16,2-1 0-16,-2 2 1 0,4 2 0 15,3 1-1-15,2 0 1 16,-2 1-1-16,1-3 0 16,1 0 0-16,0 3 1 15,0-2-1-15,-2 2 0 16,0-2 0-16,2 0 0 15,3-1 0-15,4 1 0 16,2-1 0-16,1-2 0 16,5-2 0-16,0-3 0 15,3-2 0-15,3 2 0 16,2-3 1-16,3-4-2 15,2 2 1-15,3-2 0 16,-1 0 0-16,3-1 0 0,3-4 0 16,4 0 0-16,0-4 0 15,-1 2 0-15,0-2 1 16,1-3 1-16,5-1-1 15,3-1 1-15,2-4-1 16,0-3 0-16,0-2 2 16,3-3-1-16,3-4 0 15,6-4-2-15,0-3 2 16,0 2-2-16,0 1 2 15,3-1-1-15,2-1 0 16,5 0-1-16,-1-1 1 16,-4 2-1-16,0 2 1 15,2-2 0-15,3 1-1 16,-7 3-1-16,-6 2 0 0,-3 6 1 15,-4 2-1-15,-8 10 0 16,-4 6 0-16,-10 8-1 16,-7 7 2-16,-9 7-1 15,-8 9-1-15,-9 1-1 16,0 18-8-16,-21-5-24 15,-1 9 1-15,-17 2-1 16,-1 10 0-16</inkml:trace>
  <inkml:trace contextRef="#ctx0" brushRef="#br3" timeOffset="30127.0124">17119 9266 61 0,'-11'10'34'0,"1"-3"-2"16,10-7 3-16,-11 6-20 15,26-5-6-15,6-19-1 16,28-1-3-16,12-17 1 15,22-2-2-15,12-14-1 16,13-3 0-16,9-6-2 16,5 3 1-16,-10 10-3 15,-14 7 2-15,-21 16 0 16,-19 17 0-16,-23 18-1 15,-23 21 0-15,-26 24 2 16,-20 18-2-16,-18 18 1 16,-14 14-1-16,-6 5-2 0,-3-6-3 15,15-1-31-15,-2-20 0 16,25-14-3-16,17-31 0 15</inkml:trace>
  <inkml:trace contextRef="#ctx0" brushRef="#br3" timeOffset="31286.1283">18945 8676 70 0,'0'0'35'0,"0"0"-2"16,2 19 1-16,-9-8-24 15,8 17-4-15,-8 4-1 16,7 10-2-16,-7 6 0 15,2 6-2-15,-2 1 0 16,3 1-2-16,6 5-4 16,-7-20-11-16,16 2-18 15,-2-13 0-15,15-8-1 16,0-17 0-16</inkml:trace>
  <inkml:trace contextRef="#ctx0" brushRef="#br3" timeOffset="31494.1491">19254 8940 93 0,'0'0'36'15,"-17"-12"0"-15,5 20 1 16,-7 2-32-16,5 10-2 16,-2 5-1-16,4 5 0 15,4 1-2-15,4 1 0 16,7 2-2-16,1-9-3 15,12 5-12-15,-2-18-19 16,10-2 1-16,-3-14-2 16,5-2 1-16</inkml:trace>
  <inkml:trace contextRef="#ctx0" brushRef="#br3" timeOffset="31647.1644">19349 8766 78 0,'-17'-32'33'15,"1"11"-1"-15,1 4 1 16,15 17-29-16,-15-15-4 15,15 15-8-15,0 0-23 16,20 3-2-16,-1 10-1 16,5-1 0-16</inkml:trace>
  <inkml:trace contextRef="#ctx0" brushRef="#br3" timeOffset="32142.2139">19723 8900 90 0,'-20'1'36'16,"-4"-2"1"-16,-1 7 0 15,-12 0-30-15,5 7-1 16,-5 1-2-16,7 8 0 16,1 1-1-16,4 4 0 15,9-3-1-15,8 1-1 16,7-5 0-16,7-5 0 15,8-7 0-15,4-8-1 16,5-8 0-16,6-7 0 16,4-4 0-16,-1-8 0 15,-1-4 1-15,0-4-1 16,-3 3-2-16,-3 1 2 0,-3 5 0 15,-7 12 0-15,-15 14 0 16,0 0-1-16,3 25 1 16,-14 12 0-16,-5 18 1 15,-4 14-1-15,-7 12-1 16,2 4 1-16,-1 5 0 15,3 1 0-15,-1-4 0 16,1-8 1-16,2-11-1 16,2-14 2-16,-4-13-2 15,3-12 2-15,1-14-1 16,-1-18-1-16,3-13 0 15,6-17-1-15,8-12-3 16,5-18-2-16,14-8-2 0,2-25-10 16,22 10-19-1,0-12-1-15,13 8 1 0,-5-4-2 16</inkml:trace>
  <inkml:trace contextRef="#ctx0" brushRef="#br3" timeOffset="32570.2567">20186 8464 89 0,'0'0'39'0,"0"0"0"16,-25 10 1-16,12 5-27 15,-7 10-9-15,3 9-1 16,-4 9 0-16,2 13 1 0,-4 4 0 15,1 5-2 1,3 3 1-16,2 0-1 0,2-7 0 16,7-5-1-16,1-11 1 15,8-14-3-15,9-11 1 16,1-10 1-16,8-15-1 15,3-11 0-15,3-8 0 16,3-5 0-16,-2-7 1 16,-2 3-1-16,-2 0 0 15,-1 7 0-15,-6 9 0 16,-4 8 0-16,-11 9 0 15,8 14 0-15,-8 8 0 16,-2 8-1-16,0 4 0 16,2-1 0-16,8 2-3 15,-1-12 0-15,17 1-3 0,3-19-4 16,21 3-16-16,-7-28-11 15,18-2-1-15,-7-15 1 16,11-8 1-16</inkml:trace>
  <inkml:trace contextRef="#ctx0" brushRef="#br3" timeOffset="32736.2733">20786 8578 87 0,'1'-15'36'16,"-12"10"0"-16,0 22 2 16,-14 8-29-16,6 21-3 15,-5 4-2-15,4 10-2 16,1 3 0-16,2 1-2 15,8-1-5-15,-5-9-30 16,15-3 0-16,-5-16-3 0,11-5-1 16</inkml:trace>
  <inkml:trace contextRef="#ctx0" brushRef="#br3" timeOffset="32896.2892">20610 8869 111 0,'-10'-30'38'15,"7"13"3"-15,0-1-4 16,14 8-32-16,6 5-8 15,3-10-22-15,21 13-12 16,7-12-4-16,23 5 2 16,7-10-5-16</inkml:trace>
  <inkml:trace contextRef="#ctx0" brushRef="#br3" timeOffset="33201.3198">21444 8762 94 0,'11'8'40'16,"-13"2"-1"-16,-1 11-1 16,-6 2-33-16,-10 7-4 15,-1 2 1-15,1 7-2 0,0-3 1 16,2-2-4-16,14-2-5 15,-5-13-28-15,22-5-2 16,1-17 2-16,13-6-3 16</inkml:trace>
  <inkml:trace contextRef="#ctx0" brushRef="#br3" timeOffset="33592.3589">21567 8537 92 0,'-13'-8'36'16,"13"8"1"-16,0 0 2 15,5 20-34-15,8-6-2 16,9 7 1-16,1 1-1 0,3 8 2 16,-4 0 0-16,-2 9-1 15,-8-1 0-15,-4 4-2 16,-11-2 1-16,-4-1-2 15,-4-3 2-15,-1-5-4 16,1-9 1-16,4-6-1 16,7-16 1-16,0 0 1 15,15-6-1-15,7-11 0 16,8-7-2-16,4-5 3 15,4-1-2-15,0 1 1 16,-2 3-1-16,-5 5 1 16,-6 7-2-16,-8 8 3 15,-17 6 1-15,10 15-2 0,-10 5-1 16,-7 0-4-16,13 16-18 15,-16-11-15-15,17 9-2 16,-6-13-1-16,15 8-2 16</inkml:trace>
  <inkml:trace contextRef="#ctx0" brushRef="#br3" timeOffset="34185.4182">22731 8751 64 0,'0'0'37'16,"-27"-14"-3"-16,9 13 5 16,-11-5-21-16,2 16-10 15,-13 0 1-15,5 12-4 16,-8 1 2-16,1 8-3 0,3 1 2 15,7 7-2-15,4-5 0 16,9 1-2-16,13-8-1 16,15-5 0-16,11-9 0 15,14-7-1-15,8-11 0 16,10-6 0-16,5-8 0 15,-3-6 0-15,1-4 0 16,-7 0 0-16,-6-2-1 16,-10 3 2-16,-9 5-3 15,-6 5 3-15,-12 6-1 16,-5 12 1-16,0 0-1 15,-20 20 0-15,6 4 2 16,-1 5-3-16,2 7 1 16,1-2-3-16,10 7-2 15,2-17-7-15,23 10-20 0,-5-20-8 16,16 0 0-16,0-16 0 15</inkml:trace>
  <inkml:trace contextRef="#ctx0" brushRef="#br3" timeOffset="34381.4378">23162 8843 107 0,'-7'-19'39'0,"7"19"2"16,-17-7-2-16,17 7-33 16,-22 23-3-16,7-1-1 15,-3 2 0-15,2 5-2 16,4 0 0-16,3-5-2 0,6 3-3 15,0-17-8-15,18 6-25 16,-15-16-2-16,32 2 1 16,-16-13-1-16</inkml:trace>
  <inkml:trace contextRef="#ctx0" brushRef="#br3" timeOffset="34771.4768">23292 8611 89 0,'4'-22'38'0,"-8"1"-1"16,4 21 2-16,0-12-31 15,0 12-3-15,14 10-1 16,-3 1-1-16,2 3 0 16,0 4 0-16,-3 5-1 15,1 3 2-15,-6 5-1 0,-2 5 0 16,-8 3-1-16,-4 1-1 15,-2 1 1-15,-3-3-2 16,2 0 2-16,0-9-3 16,1-4 1-16,4-9 0 15,7-16-1-15,0 0 1 16,0 0 0-16,23-11 1 15,-8-10-1-15,5-3 0 16,-1-4 0-16,7-3 1 16,-1 2-2-16,-2 1 2 15,-1 4-3-15,-1 6 2 16,2 3-2-16,-3 3-1 15,7 10-4-15,-9-11-16 16,24 19-12-16,-10-11-6 0,17 10 2 16,-4-10-3-16</inkml:trace>
  <inkml:trace contextRef="#ctx0" brushRef="#br3" timeOffset="34922.4917">24084 8722 116 0,'-28'-11'41'15,"14"9"1"-15,-6-11-2 16,-2 0-39-16,22 13-5 15,-26-29-20-15,26 29-16 16,-12-17-2-16,12 17-1 16,-17-7-1-16</inkml:trace>
  <inkml:trace contextRef="#ctx0" brushRef="#br4" timeOffset="41439.1435">9497 14115 10 0,'0'0'18'0,"0"0"-1"16,13-3-2-16,-13 3-2 15,11-4-1-15,-11 4-2 16,16-7 0-16,-16 7-2 16,21-8-2-16,-21 8-2 15,21-6-1-15,-11 2-1 16,2 4-1-16,-2 0-1 15,-10 0 1-15,19 4-1 0,-19-4 0 16,16 3 0 0,-16-3 0-16,17 4 0 0,-4-4 1 15,-2-1-1-15,6-2 0 16,0 0 0-16,2 1 1 15,1-2-1-15,1 2 0 16,2 1 0-16,-2-1 0 16,1 2 0-16,-1 2 0 15,0 0 0-15,-1 0 0 16,-1 2 0-16,2-2 0 15,-2 0 0-15,-1 1 1 16,1-2-1-16,-1 0 0 16,2 0 0-16,-1 0 0 15,-1-1 0-15,1 0 1 16,2 1-1-16,-1-1 0 0,2-1 1 15,4 1-1-15,-2-1 0 16,2-1 0-16,-1-1 1 16,4 1-1-16,-2 0 0 15,1-2 0-15,-1 2 0 16,1-1 0-16,3 0 0 15,2 0 0-15,-3 1 1 16,2-4-1-16,3 3 0 16,0-2 0-16,-1 2 0 15,-1 0 0-15,-2 2 0 16,2-2-1-16,-3 2 1 15,0 1 0-15,-2-2 0 16,1 1 1-16,0 0-1 16,1-3 0-16,-1 1 1 0,0-1-1 15,0 1 1-15,1-1 0 16,-1 2-1-16,-1 0 0 15,-2 2 0-15,1-1 0 16,1 0 0-16,-2-1 1 16,2 2-1-16,1 0 0 15,0-3-1-15,1 2 2 16,2 1-1-16,-1 0 0 15,-1 3 0-15,-2-2-1 16,1 1 2-16,0-1-1 16,-3 2 0-16,0-2-1 15,-2-3 1-15,2 0 1 16,-1-3-1-16,-1 0 0 15,4 0 1-15,0 0 0 0,-3-2-1 16,3 3 2-16,-2-1-1 16,3 1 0-16,-3-2 0 15,2 2 0-15,-2-2 0 16,0 2 0-16,0-1-1 15,-1 2 0-15,0-1 1 16,-2 1-1-16,-1 0 0 16,1 0 0-16,-2-1 0 15,0 0 1-15,-4-1 0 16,2 1-1-16,0-1 1 15,0 2 0-15,-5-1 0 16,1 1-1-16,-3 0 1 16,-1 2-1-16,-11 1 0 15,14-2 1-15,-14 2-2 16,0 0 2-16,11 1-1 0,-11-1 0 15,0 0 0-15,12-1 0 16,-12 1 0-16,16-7 1 16,-16 7-1-16,22-12 0 15,-13 6 0-15,3-1 1 16,0 1-1-16,-12 6 0 15,17-7 0-15,-17 7-1 16,12 0 1-16,-12 0 0 16,0 0 0-16,0 0 0 15,11 13 0-15,-11-13 0 16,0 0-1-16,0 0 0 15,15 9-6-15,-15-9-25 16,0 0-1-16,0 0-1 16,10-12 1-16</inkml:trace>
  <inkml:trace contextRef="#ctx0" brushRef="#br4" timeOffset="43370.3366">10633 15467 2 0,'8'-13'3'16,"0"0"0"-16,1 0 0 15,-2 0 1-15,4 4 3 16,-5-1 2-16,5 2 1 15,-6-6 1-15,7 3-1 16,-6-9 0-16,9 5-3 16,-6-10 0-16,5 4-3 15,-3-7 0-15,4 4-1 16,-1-8-1-16,1 5 0 15,-2-1-1-15,3 3 1 16,-4-2 0-16,5 3-1 0,-2-1 1 16,-1-1-1-16,1 1 0 15,-3 1-1-15,2-5 1 16,1 5-1-16,-1-3 1 15,-1-1 1-15,-1 3-1 16,0 0 0-16,-2 1 0 16,4-1 1-16,-3 2-1 15,1 2 1-15,-1 0-1 16,3 1-1-16,-1-2 1 15,1 2-1-15,-1 1 1 16,0-2 0-16,1-1 0 16,0 1 0-16,0 0 0 15,-3-1 0-15,1 0 0 16,0 1-1-16,1-3 1 0,-1 2-1 15,1-1 1-15,3-1-1 16,-2-2 1-16,1 2 0 16,4-3 0-16,-2 3-2 15,-1 6-1-15,-6-2-6 16,5 14-10-16,-15 6-12 15,8-12-1-15,-8 12 0 16</inkml:trace>
  <inkml:trace contextRef="#ctx0" brushRef="#br4" timeOffset="44025.4021">11320 14262 5 0,'0'0'29'16,"2"-18"1"-16,-2 18-6 0,9-34-8 15,5 22-3 1,-8-16-1-16,12 12-2 0,-9-14-2 15,7 8-2-15,-6-5-1 16,6 7-1-16,-5-2-2 16,0 6 1-16,-2 1-3 15,-3 4 1-15,-6 11-2 16,11-11 1-16,-11 11-2 15,0 0-2-15,7 12-8 16,-7-12-23-16,-6 13-1 16,6-13 1-16,-9 14 0 15</inkml:trace>
  <inkml:trace contextRef="#ctx0" brushRef="#br4" timeOffset="44669.4665">10901 14676 39 0,'0'0'34'0,"0"0"1"0,13-10-1 15,3-14-28-15,16 2 0 16,-3-15 0-16,13 3-2 15,0-6-1-15,6 6 0 16,-7 3-2-16,-2 7 0 16,-8 9-1-16,-4 11 0 15,-10 12 0-15,-7 10-1 16,-7 12 0-16,-8 7 1 15,-7 3-2-15,-6 6 2 16,-2 4-3-16,-3-5-3 16,8 5-18-16,-4-15-11 15,9-7-2-15,4-13 0 16</inkml:trace>
  <inkml:trace contextRef="#ctx0" brushRef="#br4" timeOffset="46322.6316">11384 13993 12 0,'0'0'22'0,"0"0"-4"16,0 0-14-16,0 0 0 0,0 0 1 15,0 0 0-15,-13-5 1 16,13 5 1-16,0 0 1 15,0 0 1-15,0 0-2 16,0 0 1-16,-3-11-3 16,3 11-1-16,15-7-1 15,-4 6-1-15,0-3-1 16,3-1 0-16,-1-1-1 15,3 2 1-15,-1-1-1 16,1 2 0-16,1-2 0 16,0 1 1-16,-1-1-1 15,4-1 0-15,-1-2 1 16,4-1-1-16,0-2 1 15,1 0-1-15,3-2 1 16,2 0-1-16,-3 1 1 0,2 1-1 16,1 1 0-16,-2 1 0 15,1 1 1-15,-2-2-2 16,1 2 2-16,-2 0-1 15,4-1 0-15,0-4 0 16,7 2 0-16,0-4 0 16,6-1 0-16,2-2 1 15,2-1-1-15,5-2 1 16,5-1-1-16,1-1 1 15,0 0-1-15,4 0 1 16,2-4-1-16,7 3 0 16,3-3 0-16,7 0 0 15,0-1 1-15,3-3-1 16,8-2 0-16,4-1 2 0,3-1-2 15,5-2 2-15,2 0-1 16,3-1 1-16,2 0-1 16,3 2 1-16,-2 0-2 15,2 2 0-15,0-1 1 16,-3 4-1-16,-1 1 0 15,0 0-1-15,-4 1 1 16,5-1 0-16,-2 2 0 16,5 3 0-16,-2-4 1 15,1 2 0-15,1-5 0 16,2 6 0-16,1-5 1 15,8 0 0-15,-3-1-1 16,1-1 0-16,0 2-1 0,-1-1 0 16,0 0 0-16,-1-2 1 15,-1 5-1-15,-7-2-1 16,-7 1 1-16,-2 0 0 15,-4-1 1-15,-6 1-1 16,-3 0 1-16,-7 1 0 16,-3 0 0-16,-4 3-1 15,-4 0 1-15,-2 3 1 16,-8 2-2-16,-5 4 1 15,-8 2-1-15,-5 1 0 16,-13 4 0-16,-7 3-1 16,-6 2-2-16,-18 5-2 15,19 0-13-15,-19 0-14 16,0 0-2-16,-11-2 0 0,11 2 1 15</inkml:trace>
  <inkml:trace contextRef="#ctx0" brushRef="#br4" timeOffset="46878.6873">16795 12052 30 0,'0'0'31'0,"18"3"2"15,-1-6-1-15,13 5-20 16,-2-10-3-16,20 8 0 0,-2-11-2 16,11 8-3-16,-1-5 1 15,2 7-3-15,-1 0 0 16,-5 5-1-16,-15 5-1 15,-8 8 1-15,-17 7-2 16,-14 8 1-16,-16 6 0 16,-14 7 0-16,-10 5-1 15,-9-1 0-15,0 3-4 16,-5-13-24-16,22-2-6 15,6-15 0-15,21-7 1 16</inkml:trace>
  <inkml:trace contextRef="#ctx0" brushRef="#br4" timeOffset="47892.7888">18254 11040 38 0,'11'-8'30'15,"-11"8"1"-15,12-1 0 16,-12 1-28-16,14 9 0 15,-14-9 1-15,24 20-1 16,-10-12-1-16,8 7 1 16,6-2 0-16,6 3-1 15,4-4 0-15,6 5 1 16,4-4-1-16,9 5 0 15,7-1-1-15,5 1 1 16,4 2-1-16,3 1 1 16,4 1-2-16,2 1 2 15,0-2-1-15,3 0 0 0,-4-1-1 16,1 0 1-16,-3-1 0 15,-2 1 0-15,-4-4 1 16,-4 2-1-16,-8 1 0 16,-6 1 1-16,-9-3-1 15,-9 0 0-15,-9-1-1 16,-7 0 1-16,-7-2-1 15,-5-1 1-15,-6-3 0 16,-3-10-1-16,-4 14 1 16,4-14 0-16,-14 4-1 15,3-6 0-15,0-1 1 16,-2-3-1-16,-2-1 0 15,2 0 0-15,0 0 0 16,-2 2 0-16,-1 1 0 0,-2 4 0 16,-4 7 0-16,-7 5-1 15,-11 7 0-15,-6 8 2 16,-11 6-2-16,-10 10 2 15,-13 8-1-15,-11 5-1 16,-15 4 1-16,0 1 0 16,-2-2 1-16,6-2-3 15,10-4 1-15,12-11-4 16,24 1-22-16,11-20-6 15,28-3-2-15,17-20-1 16</inkml:trace>
  <inkml:trace contextRef="#ctx0" brushRef="#br4" timeOffset="48442.8438">19127 11357 48 0,'-17'7'31'16,"5"-7"2"-16,12 0 0 16,-23 7-24-16,16 6-1 15,-7 1-2-15,7 12 0 16,-3 4-2-16,3 13 0 0,0 4-2 15,2 6 3-15,2 7-2 16,6 0-3-16,5-7 1 16,5-4-2-16,9-9 0 15,5-9-3-15,11-2-3 16,-5-14-29-16,11-4 1 15,-7-9-1-15,-1 1 1 16</inkml:trace>
  <inkml:trace contextRef="#ctx0" brushRef="#br4" timeOffset="49211.9206">18967 11653 23 0,'0'0'30'15,"13"-10"-1"-15,-13 10 3 16,0-14-18-16,0 14-2 15,0 0-2-15,0 0-1 16,-7-14-4-16,7 14 1 0,-11-6-2 16,11 6-1-16,-18 3-1 15,18-3 0-15,-16 14-1 16,16-14 0-16,-16 21 0 15,13-9 0-15,1 0-1 16,6 0 1-16,-4-12-1 16,17 11 0-16,-7-10 1 15,6-3 0-15,-1-3-1 16,1-4 1-16,-1-4 0 15,-1 2 0-15,0-3 0 16,-7-1-1-16,-4 2 1 16,-3 2-1-16,0 11 0 15,-15-13 0-15,1 13 1 16,-4 4-1-16,-2 4 0 0,-3 4 1 15,0 2-1-15,4 2 0 16,4-1 1-16,6 0-1 16,6-1 1-16,3-14-1 15,19 15 1-15,2-13-1 16,3-5 1-16,2-3 0 15,0-2-1-15,-3-3 1 16,-4-1 0-16,-7-1-1 16,-8 2 1-16,-4 11 0 15,-10-16-1-15,-3 12 1 16,-6 3 0-16,0 2-1 15,-1 3 0-15,5 4 0 16,1 0 0-16,4 1 1 16,5 1-1-16,5-10-2 15,10 20-4-15,-10-20-29 0,28 9 0 16,-12-13-2-16,15-2-1 15</inkml:trace>
  <inkml:trace contextRef="#ctx0" brushRef="#br4" timeOffset="51079.1072">16118 12928 68 0,'10'-15'35'15,"-4"26"1"-15,-6 1-2 16,3 19-31-16,-3 8-2 15,2 10 0-15,-4 10 0 0,-1 5-1 16,-2 2 0-16,1-3-2 16,0-4-1-16,-3-14-8 15,19-2-21-15,-8-18-3 16,15-8-2-16,1-19 2 15</inkml:trace>
  <inkml:trace contextRef="#ctx0" brushRef="#br4" timeOffset="51282.1275">16525 13144 70 0,'0'0'37'0,"-5"11"-1"16,-10 5 0-16,9 12-32 15,-7 3-3-15,3 1-1 0,2 4 0 16,4-6-3-16,10 4-4 15,-5-19-10-15,13 3-19 16,-2-17 0-16,12-4-1 16,-6-18 2-16</inkml:trace>
  <inkml:trace contextRef="#ctx0" brushRef="#br4" timeOffset="51417.1412">16625 12987 64 0,'-20'-26'36'0,"-6"3"-2"15,5 12 0-15,4 6-32 16,6 5-4-16,19 15-8 15,-8-15-21-15,37 21-2 16,-4-10-2-16,12 6 1 0</inkml:trace>
  <inkml:trace contextRef="#ctx0" brushRef="#br4" timeOffset="51921.1914">17047 13091 63 0,'0'0'37'0,"-18"-3"-1"15,-4 0 1-15,5 10-29 16,-8-2-2-16,3 12 0 15,-3 1-2-15,3 9-1 16,4-2-1-16,1 6 0 16,7-4-1-16,5 0 0 15,9-8 0-15,2-2-1 0,6-11 0 16,8-7 0-16,4-10 1 15,2-7-1-15,2-5 0 16,2-5 0-16,-2-1 0 16,-1 2 0-16,-2 2-1 15,-6 6 1-15,-4 11-1 16,-5 9 0-16,-6 14 1 15,-5 9-1-15,-3 14 0 16,-8 11 0-16,-1 10 1 16,-3 11-1-16,1 6 1 15,-2 1-1-15,0 1 1 16,2-3 0-16,-1-5 0 15,3-10 0-15,-2-11 0 16,3-13 1-16,-3-13-1 0,1-14 0 16,0-15 0-16,-1-11 1 15,5-14-1-15,1-14-1 16,4-7 1-16,3-9 0 15,6-5 0-15,5-4-1 16,5 3-2-16,2-4-4 16,15 14-31-16,-9-6 1 15,14 13-1-15,-2-3 0 16</inkml:trace>
  <inkml:trace contextRef="#ctx0" brushRef="#br4" timeOffset="52351.2345">17588 12705 85 0,'-23'-1'40'16,"12"7"0"-16,-7-4 0 15,6 5-36-15,-6 14-2 16,0 11 1-16,-5 11-1 15,1 12-1-15,-6 10 0 16,3 4-1-16,0 3 0 16,2 0 1-16,5-7-1 15,7-8-1-15,5-9 1 16,6-15-1-16,10-13 1 15,5-12 0-15,4-13 0 16,8-13 0-16,1-10 0 16,2-4 2-16,-1-7-2 15,-1-2 1-15,-3 1 0 0,-2 8-1 16,-5 5 1-16,-7 11-1 15,-11 16 0-15,14 1 0 16,-13 15 0-16,2 8-1 16,-3 6 0-16,2 2-2 15,5 3-3-15,-1-13-8 16,14 8-25-16,-3-18 0 15,11 2-1-15,-5-20 1 16</inkml:trace>
  <inkml:trace contextRef="#ctx0" brushRef="#br4" timeOffset="52522.2515">17980 12833 58 0,'0'0'34'0,"-10"14"-2"15,2 20 0-15,-11 6-26 16,5 15-4-16,-2 9-7 15,0-5-5-15,7 3-22 16,-2-6-2-16,4-6 1 16,3-13-1-16</inkml:trace>
  <inkml:trace contextRef="#ctx0" brushRef="#br4" timeOffset="52701.2694">17790 13069 95 0,'-15'-17'40'0,"15"17"0"15,2-19-1-15,11 7-37 16,18 1-5-16,5-17-32 16,17 13-3-16,0-9-2 15,13 4-1-15</inkml:trace>
  <inkml:trace contextRef="#ctx0" brushRef="#br4" timeOffset="53911.3906">18725 12974 44 0,'0'0'34'0,"-24"-6"2"16,11 16-1-16,-15-9-21 15,9 17-2-15,-15-4-4 16,6 9-2-16,-2-2-2 0,4 6-1 16,6-1-1-16,9 2-1 15,10-1-1-15,9-5-3 16,16 2-7-16,1-11-26 15,24-1-1-15,-1-12-1 16,15-2 2-16</inkml:trace>
  <inkml:trace contextRef="#ctx0" brushRef="#br4" timeOffset="54774.4769">19105 12946 67 0,'-17'-10'35'0,"0"12"0"15,-12 3 1-15,3 12-29 16,-9 3-3-16,5 11 0 15,0 0-1-15,5 8-1 0,6-3 1 16,11 2-2-16,9-4 0 16,11-6 0-16,9-7-1 15,9-9 0-15,4-8 1 16,5-8-1-16,-1-7 0 15,2-9 0-15,-5-7 0 16,-4-3 0-16,-7-3 0 16,-7-1 0-16,-8 1-1 15,-8 3 1-15,-4 3 0 16,-11 8 0-16,-1 4 0 15,-4 7 1-15,1 5-1 16,2 4 1-16,3 5-1 16,13-6 1-16,-1 12 0 15,15-10-1-15,7-3 2 0,10-1-1 16,4-4 0-16,3 2 1 15,1-1-1-15,-2 3 1 16,-5 5-1-16,-9 5 0 16,-8 4 0-16,-9 9-1 15,-8 5 1-15,-7 2 0 16,-5 5-1-16,-1-2 0 15,-2 0-1-15,4-5 1 16,1-5-1-16,7-6 1 16,5-15 0-16,0 0 0 15,24-14 0-15,-1-8 1 16,6-5 0-16,0-5 0 15,2-4 0-15,-2-1 0 16,-4 3 0-16,-4 4-1 0,-8 5 1 16,-4 11 0-16,-9 14-1 15,0 0 1-15,0 0 0 16,-10 18-1-16,4 3 0 15,2 5 1-15,2-1-2 16,4 1 1-16,2-2 0 16,9-5 0-16,3-4 0 15,4-5-1-15,7-8-1 16,2-9-2-16,2-1-1 15,-2-11 0-15,5 1-2 16,-8-11 1-16,2 4 0 16,-7-7 0-16,-1 6 1 15,-8 1 2-15,-1 3 3 16,-2 9 0-16,-9 13 2 0,0 0 0 15,0 0 1-15,5 15 0 16,-10 7 0-16,1 6 0 16,-1 3-1-16,0 0 0 15,0 1-1-15,4-2-1 16,1-1-3-16,-2-15-13 15,9 8-21-15,-7-22 1 16,13 16 0-16,-13-16-1 16</inkml:trace>
  <inkml:trace contextRef="#ctx0" brushRef="#br4" timeOffset="55306.5301">20089 12986 98 0,'0'0'38'0,"0"0"2"16,0 0-11-16,0 0-24 15,-4 19-1-15,4 1-2 16,-4 5-1-16,0 5 0 16,-2 4-2-16,1-1 0 15,0-1-3-15,-3-9-4 0,10 3-31 16,-2-26 1-16,6 11 0 15,2-23-2-15</inkml:trace>
  <inkml:trace contextRef="#ctx0" brushRef="#br4" timeOffset="56133.6128">20268 12835 99 0,'0'0'39'0,"-27"9"1"15,23 2-2-15,4-11-35 16,9 16-2-16,3-10 0 15,5 0 0-15,4 2-1 16,3 4 1-16,0 0-1 16,-5 8 1-16,-4 1 0 0,-3 4-1 15,-10 0 1-15,-2 3 0 16,-6 0-1-16,-2-5 1 15,-1-5-1-15,2-5 0 16,7-13 0-16,0 0 0 16,0 0 0-16,19-21 0 15,2-2 0-15,1-5-1 16,5 1 1-16,0-4 0 15,1 3 1-15,-4 4-1 16,-3 5 0-16,-5 8 0 16,-4 7 0-16,-12 4 0 15,11 14-1-15,-11 1 0 16,6 8-2-16,-1-2-1 15,4 5-1-15,5-3-1 0,9 4-2 16,-2-11 1-16,10 3-1 16,-2-14 0-16,8 2 1 15,-5-12-1-15,2 0 4 16,-7-11 1-16,-2-4 3 15,1-2 3-15,-10-7 2 16,4 4 3-16,-12-5 1 16,5 9 0-16,-13-4 0 15,2 13-2-15,-9 1 0 16,7 11-2-16,-24 1-2 15,7 12 0-15,-3 2-1 16,0 9-1-16,1 2 0 16,2-1-1-16,5 2 1 15,7-1-1-15,2-3 0 0,6-5 0 16,5-6 0-16,2-8 0 15,5-5 0-15,0-6 0 16,3-8 0-16,1-4 0 16,1-7 0-16,1-1 0 15,-1 0 0-15,-2 2 0 16,-2 5-1-16,-3 5 1 15,-1 12-1-15,-12 3 1 16,2 31-1-16,-8 3 0 16,-9 15-1-16,-5 10 1 15,-2 6 0-15,-9 8-1 16,-1 2 1-16,-2-3 0 15,1-7 0-15,-1-9 1 0,-1-10-2 16,4-14-2-16,8-1-15 16,-10-25-18-16,9 2-1 15,-8-20-2-15,1 2 0 16</inkml:trace>
  <inkml:trace contextRef="#ctx0" brushRef="#br4" timeOffset="57143.7138">16273 14323 43 0,'1'-11'37'0,"-3"-4"0"15,2 15-1-15,0 0-18 16,-18-3-15-16,3 17 1 15,1 19 0-15,-5 3-1 16,0 8-1-16,2 2 1 16,4 2-1-16,5-8 0 15,11-3 0-15,8-12-1 16,11-12-1-16,9-15 1 15,9-11-1-15,1-14 1 16,4-6-1-16,-5-7 1 16,-5-3-1-16,-12-3 1 15,-5 1-1-15,-13 5 1 16,-11 5-1-16,-10 10 1 0,-4 7-1 15,-3 8 0-15,-5 8 0 16,4 5 0-16,4 7 1 16,6 5-1-16,10 2 0 15,7-5 0-15,11 2 0 16,10-6 0-16,10-4 0 15,10-6 0-15,6-2 1 16,3-7-1-16,-1-1 0 16,-3-1 0-16,-6-1 1 15,-7 2 0-15,-9 2-1 16,-9 2 1-16,-8 3-1 15,-10 5 1-15,0 0 0 16,-8 23-1-16,-2-5 1 16,-4 5-1-16,1 8 0 0,2 3 0 15,2-1 0-15,4-1 0 16,6-5 0-16,7-5 0 15,7-8 0-15,8-12 0 16,4-8 0-16,8-9 1 16,2-7-1-16,0-5 0 15,-1-4 0-15,-3-4 1 16,-4 3 0-16,-6 3-1 15,-3 5 0-15,-8 4 1 16,-3 6-1-16,-9 14 1 16,0 0-1-16,6 17 0 15,-8 8 1-15,-2 9-2 16,-1 8 1-16,4 2-2 15,1-4-2-15,8 1-4 0,-2-22-18 16,22 1-13-16,-3-26 1 16,22-6-1-16,-5-25 0 15</inkml:trace>
  <inkml:trace contextRef="#ctx0" brushRef="#br4" timeOffset="57293.7288">17501 14037 78 0,'0'0'40'15,"-22"-8"-3"-15,8 30 0 16,-10 12-32-16,5 13-2 15,-3 12-3-15,1 6-3 16,7 8-4-16,-5-14-30 16,20 7 0-16,-6-18-2 15,16-2 1-15</inkml:trace>
  <inkml:trace contextRef="#ctx0" brushRef="#br4" timeOffset="57460.7455">17362 14324 77 0,'-11'-25'39'0,"-6"-4"-1"15,17 14 0-15,-5 1-36 16,17 4-6-16,23 10-31 16,-4-9-2-16,27 11-1 15,6-10 0-15</inkml:trace>
  <inkml:trace contextRef="#ctx0" brushRef="#br4" timeOffset="57944.7937">18291 14286 59 0,'5'-12'38'15,"-11"-10"-1"-15,6 22 1 16,-16-22-29-16,5 14-5 15,-9 2 0-15,2 8-1 0,-4 5 0 16,3 5-1-16,-2 5 0 16,8 5-1-16,3 3 0 15,8 4 0-15,4-2 0 16,10-1-1-16,6-3 1 15,3-5-1-15,8-9 0 16,-1-8 1-16,0-7-1 16,0-10 0-16,-5-7 0 15,-7-6 0-15,-2-5 1 16,-8-2-1-16,-3-1 0 15,-5 2 0-15,-3 6 0 16,-2 3-1-16,3 12-2 16,-4 4-1-16,8 10-5 15,-15 11-27-15,24 10-2 0,-7-5-1 16,19 12 1-16</inkml:trace>
  <inkml:trace contextRef="#ctx0" brushRef="#br4" timeOffset="58178.8173">19051 13839 78 0,'-2'-43'40'15,"-17"1"-1"-15,5 19 0 16,-17 6-33-16,5 19-3 15,-5 16-1-15,-3 21 0 0,-3 18-2 16,0 15-1 0,-1 10 0-16,1 5-2 0,12 4-3 15,-6-15-31-15,22 5-1 16,0-24-2-16,15-5 2 15</inkml:trace>
  <inkml:trace contextRef="#ctx0" brushRef="#br4" timeOffset="58362.8357">18673 14177 92 0,'-15'-13'40'0,"-5"-5"1"16,20 18-5-16,2-13-32 15,13 5-4-15,16 2-3 0,5-9-8 16,23 12-28-16,-3-11 0 15,22 9-2-15,-2-11 2 16</inkml:trace>
  <inkml:trace contextRef="#ctx0" brushRef="#br4" timeOffset="58921.8916">19460 14141 70 0,'-5'-21'40'15,"10"11"-1"-15,-11-6 1 16,6 16-34-16,0 0-2 15,-15 4-2-15,0 9 0 16,-1 9-1-16,-3 4 0 16,2 3 0-16,3 2-1 15,5-1 1-15,4-1-1 16,8-7 0-16,8-7 0 15,5-4 0-15,6-10 0 16,6-8 0-16,1-4 0 16,2-6 0-16,-1-1 1 15,-3-5-1-15,-2 3 0 16,-6 0 0-16,-5 4 1 15,-4 2-1-15,-10 14 0 0,11-10 0 16,-11 10 0-16,4 14 0 16,0 3 0-16,-1 4 0 15,3 3 0-15,1 3 0 16,6-2 0-16,1 0 0 15,4-6 1-15,1-5-1 16,4-10 0-16,1-6 0 16,-3-10 1-16,1-4-1 15,-2-8 0-15,-2-2 0 16,-3-4-1-16,-1-3-2 15,0 2-2-15,-6-11-15 16,11 21-18-16,-10-10 0 16,11 18-2-16,-8-6 1 15</inkml:trace>
  <inkml:trace contextRef="#ctx0" brushRef="#br4" timeOffset="59366.9361">20303 14128 62 0,'0'0'38'16,"0"0"-2"-16,-16-16 2 16,16 16-32-16,-26-9-1 15,11 7-1-15,-7 1-1 16,-2 4 1-16,-4 4 0 15,-2 7 0-15,-2 1-1 16,1 7 0-16,4 2-1 0,4 4 0 16,4 0-1-16,10 0 0 15,9-3-1-15,9-4 0 16,10-6 0-16,11-9 0 15,7-8 0-15,6-12 0 16,3-6 0-16,5-6 0 16,-7-5 0-16,0-3 0 15,-8 1 0-15,-6 3 1 16,-9 3-1-16,-6 6 0 15,-9 9 0-15,-6 12 0 16,0 0 0-16,-15 18 0 16,4 6-1-16,3 3-1 15,5 3-1-15,1-6-3 16,14 6-6-16,-5-20-26 0,25 3 0 15,-4-24-2-15,23-3 0 16</inkml:trace>
  <inkml:trace contextRef="#ctx0" brushRef="#br4" timeOffset="59553.9548">21024 13740 91 0,'-24'21'38'15,"2"25"1"-15,-12 1-3 16,2 16-34-16,2 5-1 15,0-1-4-15,8 1-3 16,0-14-4-16,21 3-28 16,-8-18-1-16,13-4-1 0,-3-20 2 15</inkml:trace>
  <inkml:trace contextRef="#ctx0" brushRef="#br4" timeOffset="59747.9742">20819 14073 91 0,'-6'-16'42'16,"-8"-6"-1"-16,14 22-2 15,-7-12-35-15,7 12 0 16,14-1-3-16,3 0-2 16,9 2-1-16,6-5-3 15,16 8-4-15,-3-14-25 16,18 15-6-16,-5-17 0 15,12 12-2-15</inkml:trace>
  <inkml:trace contextRef="#ctx0" brushRef="#br4" timeOffset="60403.0396">21226 14072 55 0,'-14'14'38'0,"2"-10"0"16,12 9-1-16,0-13-19 15,14 10-14-15,1-4-1 16,10-2 0-16,1-4 0 16,1-3-1-16,-1-5 0 15,5-2 0-15,-4-6-1 16,-4-4 0-16,-3-3 1 0,-4-1-1 15,-5-2 0-15,-2 2 1 16,-11 2-1-16,-6 7 0 16,-6 6 0-16,-5 9-1 15,-8 8-1-15,-3 11 2 16,-4 8-1-16,5 6-1 15,3 2 1-15,4 3 0 16,10-1 0-16,10-4-1 16,11-7 2-16,15-9-2 15,9-7 1-15,7-9 0 16,11-7 0-16,2-7 0 15,3-6 1-15,1 1-1 0,-7-5 0 16,-6 5 1 0,-7-3-1-16,-9 10 1 0,-9 4-1 15,-19 7 0-15,0 0 0 16,-3 24 0-16,-10 2-1 15,-3 3 0-15,0 4-1 16,1 1 1-16,3-4 0 16,2-1 0-16,4-7 1 15,6-8 0-15,0-14 1 16,13-4 1-16,-4-12-1 15,4-8 1-15,2-7 1 16,2-5-2-16,3-6 1 16,4 3 1-16,3 0-1 15,-1 4 0-15,7 6-1 16,0 4 0-16,5 7-2 15,-5 4-3-15,13 15-11 0,-20-12-18 16,18 21-8-16,-9-9 1 16,6 18-3-16</inkml:trace>
  <inkml:trace contextRef="#ctx0" brushRef="#br4" timeOffset="60554.0548">22292 14177 102 0,'-14'11'42'16,"-7"-14"0"-16,21 3-5 15,-12-12-48-15,3-15-27 16,22 8-4-16,-10-13 0 16,12 10-2-16</inkml:trace>
  <inkml:trace contextRef="#ctx0" brushRef="#br4" timeOffset="77091.7084">1538 10099 76 0,'6'-24'34'0,"-2"9"0"16,-4 1 0-16,0 14-32 0,0 0 0 15,0 0 0-15,-1 26-1 16,4 6 0-16,-2 8-1 15,1 13 1-15,0 10-1 16,2 8 1-16,-2 4-1 16,-1 5 2-16,2-5-3 15,-3-4 2-15,-1-11 0 16,-1-10 0-16,1-14 0 15,1-14 0-15,0-22 1 16,0 0-1-16,1-35 0 16,3-5-1-16,-3-9 1 15,4-11-1-15,-2-8 2 16,3-7-1-16,1-4 0 15,1-2 0-15,4-1 1 0,7 6-2 16,3 3 2-16,6 7-1 16,7 11-1-16,2 10-1 15,2 11 1-15,3 14 0 16,-4 13 0-16,-5 10-1 15,-4 13 1-15,-11 11-1 16,-9 9 0-16,-9 7 1 16,-9 6-1-16,-11 1 1 15,-7 1 0-15,-7-1 0 16,-3-5 0-16,2-9-1 15,-1-9 1-15,7-6-1 16,4-8 1-16,9-5-2 16,16-8 3-16,0 0-1 15,0 0 1-15,14 5 1 16,9 0-3-16,4 8 3 0,6 7-2 15,1 4 3-15,1 9-4 16,1 4 1-16,-3 5-2 16,-4-2-3-16,1 7-23 15,-8-14-8-15,6 2 0 16,-9-15-2-16</inkml:trace>
  <inkml:trace contextRef="#ctx0" brushRef="#br4" timeOffset="77469.746">2158 10421 74 0,'-3'17'38'0,"14"1"-2"15,0-7 1-15,9 1-26 16,4-2-7-16,10 0-1 15,8-6-1-15,5-3 1 16,-4-8-1-16,0-1 0 16,-5-5 0-16,-6-3-1 15,-13-1 1-15,-10-4-2 16,-14 2 2-16,-14-1-3 15,-9 3 3-15,-5 5-3 16,-5 6 1-16,-3 10 0 16,0 10 0-16,2 9 1 15,5 8-1-15,10 10 1 16,9 4-2-16,9 0 3 15,14-2-3-15,13-10-1 0,23-6-4 16,12-21-23-16,21-4-8 16,6-19 0-16,17-5-2 15,1-16 0-15</inkml:trace>
  <inkml:trace contextRef="#ctx0" brushRef="#br4" timeOffset="77718.7711">3280 9959 100 0,'-22'-42'38'0,"-10"-1"2"16,4 15-2-16,-7 7-34 16,-1 14 0-16,-3 15-1 15,-2 20-1-15,-1 19 0 16,0 15 0-16,0 12-2 0,4 10 1 15,3 4-2-15,7 1 0 16,6-4-2-16,6-9-1 16,13-2-6-16,-5-20-26 15,21-4-3-15,-2-20 0 16,7-6-1-16</inkml:trace>
  <inkml:trace contextRef="#ctx0" brushRef="#br4" timeOffset="78484.8477">2734 10445 98 0,'0'0'38'16,"0"0"2"-16,25 0-2 0,-2-3-34 15,11-2-1-15,2-1-1 16,7 1 0-16,-1 1 1 15,4 3-2-15,-5 4 0 16,-4 6-1-16,-8 3 1 16,-4 9-1-16,-11 4 1 15,-6 8-1-15,-7-1 0 16,-6 4 1-16,-3-8-1 15,-2 4 0-15,-2-9 0 16,2-7 0-16,10-16 1 16,-12 8-1-16,10-20 0 15,5-7 0-15,5-7 0 16,3-7-1-16,5-5 2 0,1-2-2 15,2-1 3-15,4 5-3 16,-2 6 2-16,2 9-1 16,-1 3 1-16,1 9-1 15,2 7 0-15,-1 4 0 16,4 3-1-16,2 0 1 15,5 0-1-15,2-2 1 16,4 0-1-16,-1-4 1 16,1-3 1-16,-5 1-1 15,-4-1 2-15,-8-2-2 16,-7 1 1-16,-17 5-1 15,0 0 1-15,0 0-1 16,-26-6-1-16,-1 14 1 16,-4 6-1-16,-7 7 2 0,-1 7-1 15,0 8 0-15,3 5 0 16,4 0 1-16,8 1 0 15,9-6 0-15,14-6-1 16,12-10 1-16,12-14-1 16,12-12 1-16,7-15-1 15,4-9 0-15,2-5 1 16,-1-7-1-16,-7 1 0 15,-6 1 1-15,-10 10 0 16,-10 5-1-16,-9 15-1 16,-5 10 1-16,-14 15 0 15,0 10-1-15,-4 6 0 16,2 8-1-16,5 4-3 15,0 0 0-15,17 3-3 0,1-22-11 16,23 7-20-16,2-22 0 16,21 3 1-16,-1-19-1 15</inkml:trace>
  <inkml:trace contextRef="#ctx0" brushRef="#br4" timeOffset="78684.8677">4192 10435 93 0,'-20'1'38'16,"-16"2"2"-16,6 19-3 15,-11 1-31-15,5 13 1 16,0 2-4-16,8 7 0 16,12-2-2-16,12-4 0 15,18-5-2-15,13-17-2 16,18-7-4-16,4-25-29 0,26-3-3 15,-2-27 0-15,13-5-2 16</inkml:trace>
  <inkml:trace contextRef="#ctx0" brushRef="#br4" timeOffset="78884.8877">4864 9939 106 0,'-38'53'41'15,"3"21"0"-15,-16-2-2 16,13 9-35-16,-4 3-3 15,7 1 0-15,5-4-2 16,8-6-1-16,12-5-5 0,-1-17-1 16,23-3-30-16,-17-21-2 15,13-6 1-15,-8-23-1 16</inkml:trace>
  <inkml:trace contextRef="#ctx0" brushRef="#br4" timeOffset="79189.9181">4492 10355 96 0,'0'0'39'15,"-13"-14"4"-15,13 14-2 16,8 15-31-16,9-9-6 16,8-4 0-16,11 1 0 15,8-7-2-15,9 2 0 16,1-7 0-16,2 2-2 0,-1-2 1 15,-8 4-1-15,-6 4 1 16,-10 4-1-16,-8 9-1 16,-10 6 2-16,-10 10-2 15,-7 4 1-15,-4 10 0 16,-5 0 0-16,-1 0-2 15,0 2 1-15,5-4-2 16,1-10-4-16,17-1-12 16,-9-29-20-16,22-2-3 15,-7-24 2-15,13-1-2 16</inkml:trace>
  <inkml:trace contextRef="#ctx0" brushRef="#br4" timeOffset="79309.9301">5038 10034 108 0,'-20'-15'37'16,"-8"15"-3"-16,-1 8-31 15,1 18-40-15,7-13-2 16,15 9-1-16</inkml:trace>
  <inkml:trace contextRef="#ctx0" brushRef="#br4" timeOffset="80046.0037">5479 10413 55 0,'-13'-19'39'15,"4"9"-3"-15,-6-5 4 16,15 15-15-16,-33-5-17 15,17 15-1-15,-9 4-4 16,0 12 2-16,0 9-2 16,-1 6 1-16,2 5-2 15,8 4 2-15,4-5-2 16,15-2 1-16,7-12-2 15,14-8 0-15,10-14-1 16,11-14 0-16,8-14-1 16,1-12-1-16,2-6 0 15,-5-12 0-15,-5-1 0 16,-12-8-4-16,-10 5 4 0,-14 1-1 15,-9 9 2-15,-9 11 0 16,-8 10 2-16,-2 8-1 16,-2 8 2-16,5 12 1 15,5 6-1-15,10 5 0 16,8-1 0-16,12 2 0 15,7-5 0-15,9 0 0 16,4-3-1-16,3-3 1 16,-2-1 0-16,-4-1-1 15,-6 0 0-15,-7 4 0 16,-9 2-1-16,-11 6 1 15,-9 9-1-15,-9 1 1 16,-4 6-2-16,-4-2 2 16,1 1 0-16,5-5-1 0,3-8 1 15,13-19-1-15,0 0 0 16,24-15 0-16,5-11 1 15,4-10-1-15,7-6 2 16,2-4-3-16,0 1 2 16,-5 7-1-16,-6 8 1 15,-9 14 0-15,-8 15-1 16,-8 14 0-16,-10 13-1 15,-5 11 2-15,2 7-6 16,-4-5-4-16,16 14-14 16,-7-18-17-16,19-1-2 15,1-21 1-15,17-4-3 16</inkml:trace>
  <inkml:trace contextRef="#ctx0" brushRef="#br4" timeOffset="80589.0581">7151 10384 51 0,'12'-9'31'0,"2"-3"4"16,-1 3-3-16,-8-9-19 15,-5 18-4-15,0-23-1 16,0 23 1-16,-32-19-2 15,7 18 2-15,-17 0-2 16,-4 10 0-16,-9 4-3 0,0 10 1 16,1 7-3-16,2 8 0 15,11 6-2-15,9 1 1 16,14 2-2-16,17-3-1 15,19-6-3-15,15-15-4 16,28 0-28-16,-2-21-2 16,26-2 0-16,-2-19-1 15</inkml:trace>
  <inkml:trace contextRef="#ctx0" brushRef="#br4" timeOffset="80985.0977">7609 10356 92 0,'-39'-1'39'15,"5"12"3"-15,-9-6-2 16,-2 13-34-16,0 1-1 16,7 14 0-16,-5 2-3 15,6 9 1-15,3-1-1 16,5 1-1-16,12-3 0 15,10-7 0-15,10-10 0 16,13-10-1-16,13-18 1 16,10-7-1-16,10-15 1 15,5-7-1-15,5-10 0 16,-1-4 0-16,-2-2 2 15,-8 2-4-15,-6 6 3 16,-8 6-3-16,-15 12 3 16,-10 11-2-16,-9 12 1 0,-9 19 0 15,-7 7-2-15,-6 13 4 16,2 2-4-16,1 2 2 15,7-3-4-15,7-5 0 16,20-5-4-16,6-23-11 16,28 4-20-16,-6-25 0 15,21 0 0-15,-4-14-1 16</inkml:trace>
  <inkml:trace contextRef="#ctx0" brushRef="#br4" timeOffset="81338.133">8187 10292 97 0,'-16'-4'41'0,"3"24"1"0,-12-4-4 15,10 19-30-15,-10 0-4 16,8 10 0-16,0 0-2 16,6 0 1-16,7-4-2 15,9-9 0-15,9-3 0 16,10-12 0-16,7-13 0 15,8-12-1-15,6-12 1 16,3-5-1-16,2-10 0 16,-3-4 0-16,1-6 2 15,-5 0-4-15,-6 1 3 16,-7 11-1-16,-9 3 1 15,-8 13-1-15,-13 17 1 16,0 0-1-16,-4 18-2 16,-8 13 3-16,-4 10-5 0,2 4 2 15,4 6-4-15,4-9-3 16,24 11-13-16,-5-26-18 15,29-1 0-15,1-22-1 16,17-3 1-16</inkml:trace>
  <inkml:trace contextRef="#ctx0" brushRef="#br4" timeOffset="81641.1633">9105 10271 108 0,'-29'4'42'15,"-16"0"-2"-15,10 15 2 16,-13-2-41-16,18 4 1 15,8-1-2-15,13 0 0 16,11-2-1-16,13-4 2 0,9-3-2 16,6-2 1-16,2-1 0 15,-1-1 0-15,-3 1 0 16,-8-1 0-16,-10 4 0 15,-9 4 1-15,-10 2-1 16,-7 0 0-16,-7 0 0 16,0 0-1-16,2 1-2 15,-4-8-3-15,20 9-14 16,-7-24-19-16,24 5 0 15,-2-14-1-15,19-2-2 16</inkml:trace>
  <inkml:trace contextRef="#ctx0" brushRef="#br4" timeOffset="81975.1967">9311 10405 94 0,'3'13'39'16,"-3"-13"2"-16,19 3-2 15,-19-3-35-15,38-13 0 16,-4 1 1-16,9-2-4 15,-2-9 3-15,2-1-2 16,-3-2 1-16,-7-3-2 16,-6 0 2-16,-14 4-2 15,-11 3 0-15,-10 5 2 16,-13 11-2-16,-9 10 1 15,-7 11-2-15,-6 10 1 16,-1 10-2-16,-1 11 2 0,2 4-2 16,8 6 2-16,11-1-3 15,8-2 0-15,18-4-1 16,14-11-1-16,27-4-2 15,6-20-9-15,36 1-19 16,-2-22-7-16,22-3 1 16,-3-18-1-16</inkml:trace>
  <inkml:trace contextRef="#ctx0" brushRef="#br4" timeOffset="82285.2277">10240 10241 109 0,'-42'10'43'0,"-13"0"-3"16,4 12 1-16,0 1-39 0,3 2 0 15,7-1-1 1,7 3 1-16,13-4-2 0,18-5 1 16,15-4 0-16,15-6 0 15,9-5-1-15,7-5 0 16,3 0 0-16,3-3 0 15,-8 3 0-15,-2 2 0 16,-15 7 0-16,-10 6 1 16,-12 6-1-16,-12 8 1 15,-11 3-1-15,-9 2 0 16,-4 3-2-16,-4-5-2 15,13 8-12-15,-13-22-21 16,22-2-5-16,5-18 1 16,11 4-3-16</inkml:trace>
  <inkml:trace contextRef="#ctx0" brushRef="#br4" timeOffset="82855.2847">11205 9817 87 0,'0'0'37'0,"0"0"0"16,-4 34 0-16,-5 1-31 16,1 17 0-16,-2 8-2 15,-2 15-1-15,-5 4-1 16,0 7 1-16,-2-2-3 15,4-2 1-15,4-11-4 16,3-14-1-16,16-5-6 16,-1-26-25-16,25-9-5 15,5-24 2-15,17-8-2 16</inkml:trace>
  <inkml:trace contextRef="#ctx0" brushRef="#br4" timeOffset="83041.3033">11581 10208 97 0,'0'0'41'16,"-33"16"-2"-16,12 15 1 15,-13 2-34-15,5 17-3 16,3 4-2-16,4 2 0 16,8 1-3-16,9-7 0 15,12-4-4-15,4-21-14 16,19 3-18-16,1-23-1 15,13-10-2-15,-3-19 2 16</inkml:trace>
  <inkml:trace contextRef="#ctx0" brushRef="#br4" timeOffset="83195.3187">11685 9992 93 0,'-18'-33'38'0,"0"10"-3"16,18 23 1-16,0 0-36 15,0 11-7-15,30 11-23 16,-2-5-6-16,14 11 0 15,4-4-1-15</inkml:trace>
  <inkml:trace contextRef="#ctx0" brushRef="#br4" timeOffset="83728.372">12151 10204 90 0,'-25'4'38'16,"1"6"1"-16,-16-4 1 16,9 9-31-16,-13-1-2 15,7 8-1-15,-1 3-3 0,4 6 0 16,10 2-1-16,6 3 0 15,12-1-2-15,12-4 2 16,13-3-2-16,13-9 0 16,8-8-1-16,8-11 0 15,7-10 0-15,1-10-1 16,-3-8 2-16,-6-4-3 15,-5-9 3-15,-12-3-2 16,-5 1 1-16,-10 3 0 16,-6 7 1-16,-6 10-1 15,-9 11 0-15,6 12 1 16,-24 27-1-16,5 13 1 15,-7 20 1-15,-4 18 0 16,-5 13 0-16,-1 8 1 0,-1 3-2 16,2 0 2-16,3-6-1 15,2-9-1-15,3-12 1 16,3-15-1-16,3-18 0 15,5-13-1-15,1-16 2 16,3-14-1-16,3-13 0 16,1-11-1-16,5-13 1 15,4-10 0-15,5-11 0 16,5-5 0-16,4-1-1 15,4 1 1-15,8 3-2 16,2 1-1-16,13 12-3 16,-4-5-8-16,21 23-17 15,-9-10-7-15,11 12-1 16,-4-12 0-16</inkml:trace>
  <inkml:trace contextRef="#ctx0" brushRef="#br4" timeOffset="84145.4135">12948 9641 106 0,'-10'5'41'16,"-13"4"1"-16,4 21-1 15,-11 5-36-15,2 14-1 16,-2 9 0-16,-2 11-1 15,0 7-1-15,0 4-1 16,3-2-1-16,5-4 2 16,4-7-3-16,6-10 2 15,8-12-2-15,6-14 1 0,10-14-1 16,7-14 2-16,4-11-1 15,8-8 0-15,3-7 1 16,2-5-1-16,-2-3 1 16,2 0-1-16,-6 6 0 15,-4 5 0-15,-9 9 1 16,-3 10-1-16,-12 1 0 15,3 24-1-15,-8 3 0 16,-6 7-1-16,-1 5-1 16,0 3 0-16,6 0-3 15,1-9-1-15,16 1-5 16,-11-34-10-16,38 22-18 0,-8-33 2 15,15-4-2 1,0-20 0-16</inkml:trace>
  <inkml:trace contextRef="#ctx0" brushRef="#br4" timeOffset="84335.4325">13453 9939 111 0,'-41'63'40'0,"5"15"1"16,-11-8-4-16,13 7-34 15,1-3-2-15,8-7-1 16,9-9-4-16,3-19-7 16,21-5-27-16,-9-19-2 15,15-5-1-15,-9-21 0 0</inkml:trace>
  <inkml:trace contextRef="#ctx0" brushRef="#br4" timeOffset="84485.4475">13210 10261 109 0,'-1'-11'42'0,"-4"-5"3"16,25 10-1-16,2-11-38 15,19 3-4-15,20 2-6 16,6-18-21-16,28 10-14 16,2-12-4-16,19 2-1 15,-1-8-1-15</inkml:trace>
  <inkml:trace contextRef="#ctx0" brushRef="#br4" timeOffset="85350.5342">1582 11444 79 0,'-16'-41'39'0,"-15"-1"-2"15,-3 21-2-15,-12 3-28 16,-2 19-1-16,-9 17-2 16,2 27 0-16,-7 17-2 15,4 21 1-15,2 17-1 16,7 10-3-16,7 9 1 15,10 2-1-15,13-2-3 16,9-13-2-16,19 1-18 16,-5-32-15-16,22-3 0 15,-11-28 0-15,12-11 0 16</inkml:trace>
  <inkml:trace contextRef="#ctx0" brushRef="#br4" timeOffset="86553.6545">733 12259 86 0,'-36'-18'39'0,"21"10"0"16,3-11 0-16,26 11-34 16,13-10-1-16,22-3-1 15,17-6-2-15,8-1 0 16,14-1 0-16,1 2 0 15,-2 3 0-15,-4 7-1 16,-10 6 0-16,-15 9 0 16,-14 9 0-16,-13 8-1 15,-11 9 1-15,-11 8 0 16,-10 8 1-16,-5 6-1 0,-7 2 0 15,-1 2 0-15,-4-4 1 16,3-5-1-16,1-10 0 16,5-9 0-16,9-22 0 15,0 0 0-15,4-20 0 16,11-13 0-16,5-9 0 15,1-9 0-15,5-4 1 16,3-2-1-16,-1 4 0 16,-2 8 0-16,-4 9 0 15,-3 9 0-15,-3 11 0 16,2 9 0-16,0 8 0 15,2 5 0-15,4 3 0 16,0 2 0-16,7-1 1 16,3 0-1-16,1-3 0 15,1-5 0-15,-3 0 0 0,-5-2 1 16,-4-1-1-16,-10 0 1 15,-14 1-1-15,0 0 0 16,-14 19 0-16,-9-1 1 16,-9 5-1-16,-6 7 0 15,-1 8 0-15,-1 1 0 16,5 4 0-16,11-3 1 15,6-3-1-15,18-8 0 16,17-8 1-16,12-11-1 16,10-12 0-16,11-11 0 15,3-9 0-15,2-11-1 16,-1-6 1-16,-8-6-1 15,-7-1 0-15,-12-2 0 16,-7 4 0-16,-10 5-1 0,-6 7 2 16,-8 4 0-16,-5 11 0 15,-2 8 0-15,-3 6 0 16,3 7 1-16,11-4-1 15,-11 21 1-15,14-9-1 16,5 1 0-16,10-4 0 16,8-2 0-16,7-5 0 15,6-2 1-15,2-4-1 16,0-1 0-16,-2 1 1 15,-5-1-1-15,-4 2 1 16,-4 3-1-16,-12 5 0 16,-8 8 0-16,-11 8 1 15,-2 9-1-15,-10 3 0 16,-3 8 1-16,-1 2-1 0,-2-1 0 15,6-4 0-15,3-8-1 16,9-13 1-16,5-17 0 16,20-7 0-16,3-15 0 15,8-11 0-15,4-6 0 16,0-4 0-16,1-1 0 15,-4 4 1-15,-6 9-1 16,-8 8 0-16,-8 11 0 16,-10 12 1-16,0 0-1 15,-9 23 0-15,3-2 0 16,1 0 0-16,1 1 0 15,9-4 0-15,8-6 0 16,9-11 1-16,7-9-1 16,6-5 0-16,6-5 1 15,-2-1 0-15,-2-3 0 0,-5 6-1 16,-6 2 1-16,-7 10-1 15,-9 8 0-15,-7 9 0 16,-5 9-1-16,-3 7-1 16,-1 2-2-16,4 8-3 15,-10-6-7-15,19 15-9 16,-13-23-14-16,18 7-3 15,-8-19-1-15,20 1 0 16</inkml:trace>
  <inkml:trace contextRef="#ctx0" brushRef="#br4" timeOffset="86936.6927">4024 11458 80 0,'-8'-20'39'0,"8"20"0"15,2-11 1-15,-2 11-35 16,5 21-2-16,-6 9-1 0,-7 14 0 15,-4 15 0-15,-3 10 0 16,-5 10-3-16,2 6 1 16,-2 1-3-16,8-4-2 15,-3-18-8-15,26-3-24 16,-10-27-1-16,16-2-1 15,-3-24 1-15</inkml:trace>
  <inkml:trace contextRef="#ctx0" brushRef="#br4" timeOffset="87094.7086">3811 11967 92 0,'-19'-3'38'0,"4"-9"2"0,15 12-5 16,21-10-32-16,17-8-3 15,19-3-6-15,1-20-21 16,24 7-10-16,0-13-1 15,12 0-1-15</inkml:trace>
  <inkml:trace contextRef="#ctx0" brushRef="#br4" timeOffset="87447.7437">4534 11376 98 0,'-25'30'39'16,"-9"2"1"-16,9 19-6 15,-5-4-32-15,5 10 2 16,-1 4-2-16,4 6-1 15,2-3 1-15,2-2-2 0,4-5 1 16,5-7-1-16,4-9 1 16,2-11-2-16,7-14 1 15,7-12 1-15,4-12 0 16,4-11-1-16,6-7 1 15,-2-6 1-15,5 0-2 16,-5 1 3-16,-1 6-3 16,-5 10 2-16,-3 11-2 15,-14 4 0-15,14 28-1 16,-13 0-2-16,-1 10 1 15,-1 1-4-15,6 9-1 16,-4-14-11-16,21 7-18 16,-9-17-3-16,14-2-1 15,0-21 0-15</inkml:trace>
  <inkml:trace contextRef="#ctx0" brushRef="#br4" timeOffset="87802.7794">4820 11925 85 0,'-4'16'39'15,"4"-16"0"-15,18 13 1 16,6-13-36-16,5 1 0 16,6-5-2-16,5 0 0 15,2-9 0-15,2-2-1 16,-5-4 0-16,-5-2 2 15,-11-1-3-15,-10-1 1 0,-14-2-2 16,-9 3 1-16,-10 3 0 16,-8 5 0-16,-6 8 0 15,-3 9 1-15,-6 10 0 16,6 13-1-16,2 7 2 15,7 10-1-15,3 4 0 16,10 2-1-16,13-2-2 16,8-13-5-16,23 2-4 15,2-27-14-15,31 2-15 16,6-23 0-16,24-3-3 15,2-14 2-15</inkml:trace>
  <inkml:trace contextRef="#ctx0" brushRef="#br4" timeOffset="88221.8213">6415 11693 76 0,'0'0'39'0,"-19"-19"-1"16,5 17 1-16,-10-4-33 15,1 10-1-15,-13 0-1 16,0 10 0-16,-6 7 0 16,2 9 0-16,-1 3-1 15,7 4-2-15,6 1 1 16,10-1-1-16,15-2-2 15,12-9-4-15,23 2-4 16,1-26-22-16,24 7-8 16,-4-16-1-16,20-4-1 15</inkml:trace>
  <inkml:trace contextRef="#ctx0" brushRef="#br4" timeOffset="88553.8545">6720 11707 93 0,'-18'2'41'16,"-11"-2"-1"-16,7 9 2 15,-8 2-39-15,2 8 1 16,-2 5-2-16,6 6-1 16,2 4 1-16,4 3-1 15,7 1 0-15,11-4-2 16,10-5 1-16,10-8-1 15,8-11 2-15,7-7-1 16,4-10 0-16,2-9 0 16,-1-9-1-16,-5-5 1 15,-7-3-1-15,-10 0 0 0,-9-1-1 16,-10 1-1-16,-6 6-1 15,-9 1-2-15,3 13-4 16,-11-4-10-16,24 17-18 16,-20-4-1-16,20 4 0 15,0 0 1-15</inkml:trace>
  <inkml:trace contextRef="#ctx0" brushRef="#br4" timeOffset="88770.8762">7156 11632 98 0,'0'0'41'0,"-24"15"-1"16,8 14-3-16,-10-3-34 0,3 10-1 16,-2 7 0-16,3 4-1 15,4 1-1-15,5 1 0 16,8-4-2-16,5-8-4 15,14-6-3-15,-14-31-23 16,33 10-8-16,-11-26 0 16,11-6-2-16</inkml:trace>
  <inkml:trace contextRef="#ctx0" brushRef="#br4" timeOffset="89136.9126">7228 11496 93 0,'0'0'40'16,"0"0"0"-16,13 20 0 15,1-6-37-15,4 1-1 0,3 3 0 16,5 0 0-16,0 3 0 16,0 4 0-16,-5 2-1 15,-7 7 2-15,-8 1-2 16,-7 2-1-16,-6 2 1 15,-5 1-1-15,-2-5 1 16,-2-3-1-16,3-10 0 16,3-10-2-16,10-12 3 15,13-10-1-15,6-11 1 16,7-9 0-16,8-6 0 15,4-3-1-15,0 1 1 16,1 3 0-16,-7 7 0 0,-6 10 0 16,-7 10-1-16,-7 10 1 15,-7 12-5-15,-8-1-6 16,12 21-13-16,-18-8-19 15,22 5 0-15,-1-9-2 16,22-2-1-16</inkml:trace>
  <inkml:trace contextRef="#ctx0" brushRef="#br4" timeOffset="90790.0781">8522 11173 59 0,'13'-29'36'16,"0"8"-1"-16,-6 3 1 15,-7 18-30-15,10 6-2 16,-4 15 1-16,-7 14-1 16,3 18 0-16,-10 11-2 15,1 11 1-15,-4 5-2 0,0 6 2 16,-2-1-4-16,0-6-2 15,6-5-5-15,-8-16-30 16,18-10 1-16,-6-18-2 16,11-10 1-16</inkml:trace>
  <inkml:trace contextRef="#ctx0" brushRef="#br4" timeOffset="91226.1217">8302 11566 87 0,'-27'4'40'15,"4"-3"-2"-15,21 10 2 16,2-11-37-16,35 8 0 0,9-8-1 16,15-1-1-16,6-3 1 15,12-3 0-15,1-4-1 16,-1 2 0-16,-5-1-1 15,-12 2 0-15,-12-1 1 16,-10 7-1-16,-15 4 1 16,-10 5-1-16,-13 7 1 15,-8 5 0-15,-6 4-1 16,-4 7 3-16,-2 1-3 15,2 5 2-15,3-2-1 16,8 1-2-16,9-6 2 16,10-9-1-16,12-7 0 15,10-9 0-15,8-11 1 16,8-8-2-16,-2-8 1 0,-2-4 1 15,-6-2-1-15,-11-1 0 16,-14 5-2-16,-15 1-3 16,-10 9-1-16,-20-6-7 15,4 19-26-15,-25-3-1 16,8 11 0-16,-5-4-2 15</inkml:trace>
  <inkml:trace contextRef="#ctx0" brushRef="#br4" timeOffset="92292.2283">7526 11747 19 0,'0'0'33'0,"9"-10"1"16,-9 10 1-16,0 0-13 15,0 0-11-15,0 0-2 16,4-14-4-16,-4 14 1 16,17-8-3-16,-4 3 0 15,-1-1-1-15,6 2 0 0,-3-1 0 16,6 4 0-16,-9 2 0 15,2 5 1-15,-14-6-1 16,10 27 1-16,-15-4-2 16,-4 3 0-16,-6 4 0 15,-3 4 0-15,0-2-1 16,-2 0-2-16,5-1 2 15,3-10-2-15,7-1 0 16,5-20-2-16,4 18-5 16,-4-18-27-16,13-13-1 15,-7-2-1-15,5 0 0 16</inkml:trace>
  <inkml:trace contextRef="#ctx0" brushRef="#br4" timeOffset="93841.3832">10227 11550 45 0,'0'0'34'0,"-3"-16"2"16,3 16-1-16,-37-13-24 16,15 18-1-16,-20-6-2 15,4 13-1-15,-12 1-2 16,4 10 0-16,-5 1-2 15,7 7 2-15,3 0-2 16,12 3 1-16,16-6-3 16,12-4 2-16,15-6-2 15,16-7 2-15,11-10-3 16,9-10-1-16,8-9 1 15,3-6-1-15,-3-6 2 0,0-5-3 16,-10 0 2-16,-6-1-1 16,-9 4 1-16,-11 4 1 15,-9 6-1-15,-8 9 0 16,-5 13 0-16,0 0 0 15,-23 35 0-15,7 3 2 16,-4 19-1-16,-2 12-2 16,0 14 2-16,-2 11-1 15,0 6 0-15,1 1 0 16,2-4 0-16,-1-5 0 15,-2-11 1-15,-3-9 1 16,-1-16-1-16,-5-18 0 16,0-16 0-16,-5-16 0 15,5-16-1-15,-1-15-2 0,10-10-1 16,4-22-2-16,14-7-1 15,8-14-4-15,22 9-9 16,0-18-21-16,24 12 2 16,-3-3-1-16,16 14 2 15</inkml:trace>
  <inkml:trace contextRef="#ctx0" brushRef="#br4" timeOffset="94198.4187">10627 11620 78 0,'32'-3'40'0,"-15"-8"-2"16,-4 9 3-16,-15-12-33 15,2 14-3-15,-17-5 0 16,3 8-2-16,-6 6 0 16,-1 10 1-16,-4 7-1 0,0 8 1 15,5 5-2-15,1 5-1 16,8-1 1-16,7 0-2 15,9-7 2-15,12-6-4 16,11-14 2-16,10-14-2 16,10-10 2-16,3-13 3 15,1-10-3-15,-1-7 1 16,-7-6-2-16,-11-3 2 15,-8-1-3-15,-16 3 1 16,-10 6-2-16,-14 5-3 16,-9 15 1-16,-6 2-1 15,3 23-8-15,-14-9-16 16,22 21-9-16,1-3 0 15,19 7 0-15</inkml:trace>
  <inkml:trace contextRef="#ctx0" brushRef="#br4" timeOffset="94974.4963">489 13270 69 0,'10'-12'37'16,"-2"-7"0"-16,4 8-2 15,-9-4-30-15,-3 15-2 16,14-1 1-16,-5 19-1 15,-6 10 0-15,-1 16-1 16,-4 10 0-16,-1 11 0 16,-4 8 0-16,0 3-1 15,3-4-3-15,-2-16-4 16,20-4-29-16,-8-30-1 15,14-15-3-15,5-31-1 0</inkml:trace>
  <inkml:trace contextRef="#ctx0" brushRef="#br4" timeOffset="95150.5141">537 12943 82 0,'-35'15'37'0,"6"0"-4"16,17-2-8-16,21 0-60 15,8-9-1-15,20 4-1 16,6-7 0-16</inkml:trace>
  <inkml:trace contextRef="#ctx0" brushRef="#br4" timeOffset="95471.546">1009 13298 68 0,'-13'45'36'0,"1"7"1"16,-12-8 0-16,11 3-30 15,-12-4-2-15,5-5-2 16,3-7 0-16,5-7-1 15,5-8 0-15,7-16-1 16,14-4 1-16,9-17-1 16,5-13 0-16,9-4-1 15,1-8 1-15,5-2 0 16,-3-1 1-16,-2 7-2 15,-8 7 1-15,-6 12 0 16,-8 14-1-16,-4 15 1 16,-6 13 0-16,-3 12-2 0,-3 13 0 15,-2 6 0-15,7 5-1 16,-4-2-2-16,12-1-2 15,-1-22-5-15,25-9-26 16,-4-27 0-16,25-15-1 16,0-25 0-16</inkml:trace>
  <inkml:trace contextRef="#ctx0" brushRef="#br4" timeOffset="95674.5664">1962 12815 82 0,'0'0'38'0,"-35"24"-1"16,11 27 0-16,-13 12-33 15,2 16 0-15,-4 7-3 0,9 4 0 16,1-1-2-16,8-5-1 16,9-7-1-16,4-13-3 15,15-3-7-15,-8-26-25 16,15-5 1-16,-14-30-2 15,18 10 1-15</inkml:trace>
  <inkml:trace contextRef="#ctx0" brushRef="#br4" timeOffset="96071.6062">1620 13302 63 0,'-11'-18'39'0,"11"18"-2"16,0 0 3-16,34-7-24 15,-3 5-11-15,14 4-2 16,8-3-1-16,12 0 1 0,7-2-1 15,1-1-1-15,-3 1 0 16,-4-1 0-16,-9 3 0 16,-9 2-1-16,-11 4 0 15,-18 5 1-15,-10 6-1 16,-14 7 1-16,-9 10 0 15,-10 4 0-15,-4 6 0 16,0 5 0-16,1 0-1 16,7-2 1-16,9-7-1 15,8-5 1-15,12-13-1 16,14-10 0-16,7-15 0 15,7-13 0-15,2-8 0 16,3-10 0-16,-6-1 0 16,-7-8-1-16,-6 1-1 0,-13 2-1 15,-6 6-4-15,-16-5-11 16,8 17-21-16,-20-4 0 15,10 17-2-15,-9-2 1 16</inkml:trace>
  <inkml:trace contextRef="#ctx0" brushRef="#br4" timeOffset="97026.7017">3540 13289 58 0,'18'-13'38'0,"-7"-4"0"16,-1 9 1-16,-14-4-31 16,4 12-2-16,-25 10-1 15,2 8-1-15,-7 5-1 16,-4 13 0-16,-3 3-1 0,4 8 0 15,3-2-1-15,10 3 1 16,13-7 0-16,12-6-1 16,14-11 0-16,15-11 0 15,12-13 0-15,7-11-1 16,8-12 0-16,-1-6 1 15,-4-8-1-15,-8-2 0 16,-10-2-1-16,-14-1 1 16,-14 5 0-16,-15 5-1 15,-11 4 1-15,-11 5 0 16,-3 7 0-16,-4 3-1 15,3 9 0-15,8 3 0 0,7 6-1 16,16-5 2-16,0 13-2 16,17-5 1-16,11 0 0 15,7 1 0-15,10-2 1 16,5 0 0-16,1 0 1 15,0-1 1-15,-4 0-1 16,-4-2 1-16,-8-3 0 16,-6 2 0-16,-10-3 0 15,-8 1 0-15,-11-1-1 16,0 0 1-16,-9 18-1 15,-4 0 0-15,-7 7-1 16,1 5 1-16,-3 8-1 16,4 1 0-16,2 2 0 15,9-3 1-15,11-7-1 16,7-7 0-16,12-12 0 0,10-12 0 15,10-15 0-15,9-8 1 16,0-12-1-16,0-4 0 16,-1-9 1-16,-8 3-1 15,-4 2 1-15,-7 5-1 16,-10 6 1-16,-10 11-1 15,-5 8 0-15,-7 13 0 16,-7 15 0-16,-2 8-1 16,-1 10 1-16,-1 5-2 15,2 6-1-15,4-3-1 16,11-1-2-16,5-16-5 15,19 2-8-15,-6-31-11 16,28 1-9-16,-4-22 0 16,13 1 0-16</inkml:trace>
  <inkml:trace contextRef="#ctx0" brushRef="#br4" timeOffset="97317.7307">4890 13322 79 0,'-16'20'39'16,"1"20"-1"-16,-11-2-1 15,2 14-32-15,0 1-2 16,8-1-1-16,2-2 0 15,7-6 0-15,5-10 0 16,4-8 0-16,3-16 0 16,-5-10 0-16,18-14 0 15,-5-9-1-15,-3-10 0 16,1-7 0-16,-2-3 0 15,1-4-1-15,1 1 0 0,4-1 0 16,1 2 0-16,5 2 0 16,4 6-2-16,4 4-1 15,11 7-3-15,-1-7-12 16,24 22-17-16,-11-7-4 15,20 18-3-15,-3-4 0 16</inkml:trace>
  <inkml:trace contextRef="#ctx0" brushRef="#br4" timeOffset="97777.7767">5752 13439 74 0,'-7'10'41'16,"18"-1"-2"-16,2-11 1 16,18 3-35-16,0-7-3 15,12-2 0-15,3-3 0 16,5-6-1-16,0-4 0 15,-3 0 1-15,-7-3-1 16,-7 0 1-16,-14 1-1 16,-11-1 1-16,-14 6-1 0,-13 4 1 15,-11 8-1 1,-8 4 0-16,-6 13 0 0,-1 6-1 15,1 8 1-15,5 6-1 16,7 6 1-16,10 1-1 16,15-1 0-16,12-1-1 15,16-10 0-15,11-9-2 16,19-5-3-16,4-16-3 15,19 3-7-15,-11-25-18 16,22 8-6-16,-16-15 0 16,3 6 1-16</inkml:trace>
  <inkml:trace contextRef="#ctx0" brushRef="#br4" timeOffset="98236.8227">6552 13266 82 0,'-24'0'41'0,"5"18"-2"0,-13-3 1 16,10 13-34-16,-4 2-2 15,4 6-2-15,3-1 1 16,8-1-2-16,5-4 1 15,7-5-1-15,9-9 1 16,11-10-1-16,12-13-1 16,8-10 1-16,10-11 0 15,11-8-1-15,5-6 0 16,4-7 1-16,2 0-1 15,-6 3 1-15,-6 4-1 16,-11 10 0-16,-11 10 0 16,-12 15 1-16,-27 7-2 15,5 38 1-15,-25 12 0 16,-9 18 0-16,-8 19 0 0,-6 15 0 15,-6 12-1-15,3 4 0 16,0-1 1-16,2-5-1 16,7-8 0-16,1-17 1 15,5-17-1-15,3-20 1 16,5-20 0-16,-1-17 0 15,6-19 0-15,-2-16-1 16,2-12 1-16,0-17 1 16,6-12-2-16,1-15-1 15,9-5-1-15,5-7-2 16,15 13-6-16,-4-13-9 15,28 27-12-15,-9-6-9 16,21 20 0-16,-5 8 0 16</inkml:trace>
  <inkml:trace contextRef="#ctx0" brushRef="#br4" timeOffset="98822.8813">7328 13311 83 0,'-33'2'42'16,"16"12"-1"-16,1-12 0 16,16-2-37-16,-1 15-1 15,19-11-1-15,12-5 0 16,6-3-1-16,10-7 0 15,-2-6 1-15,2-5-1 16,-2-1-1-16,-7-4 1 0,-8-3-1 16,-10-1 0-16,-8 2 1 15,-15 3-1-15,-7 8 0 16,-12 9 0-16,-12 11 0 15,-6 12 1-15,-6 15 1 16,-2 12-1-16,2 7-1 16,5 5 1-16,13 1 0 15,10-1-1-15,17-6 0 16,16-10-2-16,15-14-3 15,20-2-1-15,3-14-2 16,22 3-2-16,-9-17-2 16,17 9-3-16,-15-16-1 15,10 9 8-15,-12 0 7 16,-9 1 5-16,-8 8 4 0,-25-5 4 15,4 16 1-15,-27-15 2 16,12 16 2-16,-24-13-7 16,1 0-5-16,0-4-6 15,-2-12-5-15,13 13-10 16,-19-36-9-16,30 18-16 15,-9-13-2-15,13 0-4 16,3-12 1-16</inkml:trace>
  <inkml:trace contextRef="#ctx0" brushRef="#br4" timeOffset="100200.019">20159 11646 75 0,'0'0'37'0,"20"9"0"15,-3-17-1-15,19 7-30 16,1-11-3-16,13-2 0 0,5-6-1 15,1-2 0-15,-1-4-1 16,-5 0 0-16,-6 0 0 16,-13 1 0-16,-14 2 0 15,-12 4 0-15,-18 4 1 16,-11 7-1-16,-18 6 1 15,-9 8 0-15,-7 10 0 16,-6 11 0-16,1 8-1 16,2 8 1-16,11 5-1 15,12 1 2-15,19-2-2 16,19-2 0-16,27-12-3 15,19-13-2-15,28 1-17 16,1-23-18-16,22-3 2 16,-4-15-4-16,8 2 2 15</inkml:trace>
  <inkml:trace contextRef="#ctx0" brushRef="#br4" timeOffset="100690.068">20988 11518 83 0,'-15'-5'37'15,"-13"-2"0"-15,13 12-1 16,-8-4-29-16,9 9-2 15,-4 3 0-15,9 7-2 16,2 0 0-16,5 5-1 16,3 0 0-16,6-1-1 15,3-2 0-15,9-5-1 16,5-4 0-16,6-6 0 0,5-6-1 15,2-6 0 1,4-6 0-16,0-4 0 0,0-7 1 16,-3-1-1-16,-4-4 1 15,-2-1-1-15,-5-4 0 16,-2 0 0-16,-3 1 0 15,-4 3 0-15,-3 6 0 16,-5 10 1-16,-10 12-1 16,9 10 1-16,-13 18 1 15,-8 18 3-15,-6 20-2 16,-8 16-1-16,-9 11 1 15,-5 14 0-15,-3 7 0 16,-1-2-1-16,-2-5 1 16,4-5-3-16,-1-18 1 15,6-12 0-15,1-19 0 0,5-21 0 16,1-19-1-16,3-18 0 15,4-15 0-15,2-18-4 16,12-8-1-16,-4-23-10 16,23 4-21-16,-5-16-1 15,21 4-2-15,0-8 1 16</inkml:trace>
  <inkml:trace contextRef="#ctx0" brushRef="#br4" timeOffset="101097.1087">21599 11627 94 0,'-14'1'38'16,"14"-1"2"-16,-24 4-2 15,24-4-35-15,0 0-1 16,21-13-1-16,7 6 1 15,11-4-1-15,7-2 0 16,10-3 0-16,3-4 0 16,1 1-1-16,-3-4 1 15,-12 1-1-15,-9-5 0 16,-9 3 1-16,-14-1-1 15,-13 3 1-15,-15 3 0 16,-16 8-1-16,-10 6 2 16,-10 11-1-16,-9 12 0 15,-4 11 1-15,-2 10 0 16,9 9 0-16,7 2-1 0,18 1 3 15,20-3-3-15,25-7 2 16,30-8-4-16,25-13 0 16,25-4-8-16,9-19-12 15,24 5-17-15,-5-12-6 16,11 6 3-16,-13-6-4 15</inkml:trace>
  <inkml:trace contextRef="#ctx0" brushRef="#br4" timeOffset="101247.1237">22692 11876 117 0,'-33'20'39'16,"-3"-18"3"-16,16 0-4 16,8-8-42-16,4-15-11 15,23 12-24-15,-12-14-2 0,12 6-1 16,-10-3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35:27.7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345.0345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691.069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1021.1021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1638.1635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1939.1936">5728 942 116 0,'0'0'40'0,"0"0"1"16,-78-54-3-16,78 54-36 15,-74 13-1-15,49 10-1 16,-51 44 0-16,1 27 0 0,10 26 0 15,10 8-1-15,3-20-1 16,27 7-7-16,12-24-28 16,35-35-2-16,-1-19 0 15,8-15 0-15</inkml:trace>
  <inkml:trace contextRef="#ctx0" brushRef="#br0" timeOffset="2121.2121">5178 1490 122 0,'-11'-7'40'15,"11"7"1"-15,0 0-1 16,25-16-37-16,8 3-2 16,17-1-4-16,-50 14-26 0,72-29-8 15,-23 17-3-15,10-3 1 16,-1-3-3-16</inkml:trace>
  <inkml:trace contextRef="#ctx0" brushRef="#br0" timeOffset="2922.2922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3282.3282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3681.3681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4500.45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4726.4726">10155 1294 117 0,'-48'0'42'0,"-19"10"0"16,1 18 0-16,-9 5-40 16,14 15 1-16,8 13-3 15,37-15 1-15,19-12-2 16,21-7 0-16,24-12-2 15,13-20-5-15,28-12-30 16,-4-19-2-16,-35 13-1 16,3-3 0-16</inkml:trace>
  <inkml:trace contextRef="#ctx0" brushRef="#br0" timeOffset="4913.4913">10625 933 114 0,'0'0'42'15,"0"0"-1"-15,16-66 2 16,-16 66-39-16,-7 13 0 15,-24 34-3-15,-2 41-1 16,-5 32-1-16,3 15-2 16,5-27-5-16,8-8-31 15,23-20-3-15,-1-40 1 16,11-10-2-16</inkml:trace>
  <inkml:trace contextRef="#ctx0" brushRef="#br0" timeOffset="5243.524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5364.5364">10977 1105 108 0,'0'0'29'0,"-38"-78"-27"0,38 78-2 16,-51-65-38-16,51 65-4 15</inkml:trace>
  <inkml:trace contextRef="#ctx0" brushRef="#br0" timeOffset="6159.6159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6296.6296">12641 1609 124 0,'-36'2'43'15,"5"3"-2"-15,-4-7-13 16,3-7-65-16,13 0-5 16,2-5-2-16,17 14-2 15</inkml:trace>
  <inkml:trace contextRef="#ctx0" brushRef="#br1" timeOffset="10459.0458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4023.4022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4213.4212">1178 3623 98 0,'-19'6'38'15,"19"-6"-1"-15,0 0 0 16,34-1-32-16,-4-15-4 16,12-10 0-16,18-6-7 15,-5-23-19-15,21 3-12 16,-9-13 2-16,8 4-3 15,-14-9 1-15</inkml:trace>
  <inkml:trace contextRef="#ctx0" brushRef="#br2" timeOffset="14412.4411">1721 2975 105 0,'-32'19'37'0,"7"20"2"16,-6 0-2-16,11 17-33 16,-1 10-1-16,5 10-2 15,2 6 0-15,3 5 0 16,4-1-2-16,1-3-1 15,10-1-2-15,-1-20-2 16,14 1-11-16,-4-26-19 16,18-8-1-16,-1-24 1 15,16-10-2-15</inkml:trace>
  <inkml:trace contextRef="#ctx0" brushRef="#br2" timeOffset="14767.4765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15313.531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15714.571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16089.6088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16682.6681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17702.7701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18051.805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18402.8401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18943.8942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19303.9302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19717.9716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20542.054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20757.0755">11973 3305 115 0,'-38'2'40'16,"5"24"1"-16,-10-2-2 15,9 16-36-15,-3 7 1 16,8 3-2-16,9 0-1 16,13-3-1-16,16-9-1 15,16-12-2-15,20-9-2 16,13-24-8-16,27-1-17 15,-3-27-10-15,13-5 0 16,-9-25 0-16,5 1 1 0</inkml:trace>
  <inkml:trace contextRef="#ctx0" brushRef="#br2" timeOffset="20928.0926">12567 2849 108 0,'-31'7'40'0,"2"35"-1"16,-12 10 0-16,7 27-32 15,-5 5-5-15,7 11-2 16,3 2-1-16,8-6-2 15,11 2-3-15,-3-23-11 16,21 3-21-16,-8-25-2 16,12-8 2-16,-10-26-2 15</inkml:trace>
  <inkml:trace contextRef="#ctx0" brushRef="#br2" timeOffset="21244.1241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21371.1368">12658 3012 117 0,'-39'-12'29'16,"7"15"-19"-16,-2 1-10 0,24 6-40 15,-4-12-1-15,29 7 0 16</inkml:trace>
  <inkml:trace contextRef="#ctx0" brushRef="#br2" timeOffset="22204.2202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25149.5147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25649.5647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26433.6431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26816.6814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27035.7033">17734 2709 105 0,'-33'29'40'0,"7"22"3"15,-10 1-4-15,6 16-35 16,4 7-1-16,6 8-3 15,2-1 0-15,9-2-2 16,4-4 0-16,5-8-3 16,14 1-6-16,-9-24-24 15,21-2-4-15,-7-22 0 16,14-4-1-16</inkml:trace>
  <inkml:trace contextRef="#ctx0" brushRef="#br2" timeOffset="27603.7601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28184.8182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28538.8536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28738.8736">20085 3631 117 0,'-32'14'40'0,"2"-13"-1"0,15 8-22 16,15-9-57-16,-5-18-5 16,6 0 3-16,10 5-2 15</inkml:trace>
  <inkml:trace contextRef="#ctx0" brushRef="#br2" timeOffset="29685.9683">20836 2905 89 0,'10'-11'36'0,"-10"11"1"16,2 11 0-16,-13 13-32 15,-2 16-1-15,-5 12-1 16,-1 13-1-16,-3 10-1 15,3 7 0-15,-1 2 0 16,6-5-2-16,7-1-3 16,1-20-8-16,17 0-25 15,-2-22 0-15,9-7 0 0,1-24-2 16</inkml:trace>
  <inkml:trace contextRef="#ctx0" brushRef="#br2" timeOffset="29907.9905">20779 2945 108 0,'-17'-6'40'16,"-3"1"1"-16,20 5-2 15,-11 13-37-15,21-9-1 16,14-3-1-16,14-2-2 15,15 2 0-15,7-4-3 16,12 7-4-16,-10-10-27 16,14 13-3-16,-12-7 1 0,-2 13-2 15</inkml:trace>
  <inkml:trace contextRef="#ctx0" brushRef="#br2" timeOffset="30659.0656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31757.1754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32103.2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32494.2491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33014.301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33583.358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34100.4096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34492.4489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35502.5499">6844 4849 104 0,'-24'-20'39'0,"24"20"1"16,-22-8-7-16,6 0-56 15,16 8-16-15,0 0 0 16,-7 20-1-16,7-20 0 16</inkml:trace>
  <inkml:trace contextRef="#ctx0" brushRef="#br2" timeOffset="35657.5652">6885 5375 105 0,'-33'24'40'16,"8"-2"-2"-16,-2-15-5 15,1-15-69-15,26 8-3 16,-8-26 0-16,16 10-3 16</inkml:trace>
  <inkml:trace contextRef="#ctx0" brushRef="#br2" timeOffset="36721.6715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80471.046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81073.1065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81508.15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81741.173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81929.1921">4837 6187 113 0,'-20'18'39'0,"-12"5"1"16,7 23-1-16,-6 4-38 15,2 10 1-15,3 9-2 16,4 5 2-16,4 5-4 16,2-5-1-16,14 12-24 15,-7-18-10-15,9 1-1 16,-3-22 1-16,10-4-4 15</inkml:trace>
  <inkml:trace contextRef="#ctx0" brushRef="#br3" timeOffset="82470.2459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82693.2684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82860.2852">6354 6137 113 0,'-21'50'40'0,"-11"4"0"15,9 16-2-15,-6 1-35 16,8 1 0-16,2 2-4 0,3-3-1 16,5 7-8-16,-6-18-26 15,17-2-5-15,-4-17 3 16,12-4-3-16</inkml:trace>
  <inkml:trace contextRef="#ctx0" brushRef="#br3" timeOffset="83227.3219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83686.3677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84396.4387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85148.514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85639.5631">10805 6392 104 0,'-25'-12'38'16,"-2"24"1"-16,-18-1-1 15,-4 16-33-15,-3 2-1 16,6 9 1-16,2 1-2 15,10 5 0-15,11 0-3 16,15-5-1-16,24-2-2 16,11-15-3-16,32 3-19 15,5-18-14-15,18-4 0 16,0-13 2-16,12-4-2 15</inkml:trace>
  <inkml:trace contextRef="#ctx0" brushRef="#br3" timeOffset="86550.6542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86903.6895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87118.711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87301.7293">14124 6181 112 0,'-18'28'39'15,"0"18"2"-15,-12 1-2 16,-1 14-34-16,1 2-1 16,3 1 0-16,4-2-6 15,1-5 0-15,11 1-13 16,-7-19-18-16,17 0-7 15,-4-21 1-15,10-3-2 0</inkml:trace>
  <inkml:trace contextRef="#ctx0" brushRef="#br3" timeOffset="87495.7487">13758 6518 101 0,'-12'8'42'16,"-3"-5"0"-16,22 16 0 15,-7-19-16-15,40 5-24 16,7-6-2-16,12-7 0 15,10 0-3-15,-1-12-3 16,13 12-10-16,-19-22-12 16,14 13-14-16,-19-11 0 15,-2 12 0-15,-15-6 2 16</inkml:trace>
  <inkml:trace contextRef="#ctx0" brushRef="#br3" timeOffset="87660.7652">14472 6416 83 0,'-8'27'40'0,"-12"-5"-2"15,9 10 4-15,-7-10-16 16,4 11-20-16,-1-3-2 15,1 4 0-15,0-4-4 16,3-3 0-16,7 1-7 16,-9-19-17-16,21 6-16 15,-8-15 0-15,27-2-1 16,-6-15-1-16</inkml:trace>
  <inkml:trace contextRef="#ctx0" brushRef="#br3" timeOffset="87811.7803">14565 6232 117 0,'-16'-10'40'0,"4"16"0"16,-12 3-6-16,-2-12-52 16,9 14-19-16,-6-8-4 15,23-3 1-15,-18 11-3 16</inkml:trace>
  <inkml:trace contextRef="#ctx0" brushRef="#br3" timeOffset="88439.8431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8890.8882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9493.9482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9706.9697">17664 6326 111 0,'5'11'40'0,"-24"-2"1"15,3 13-1-15,-12 0-36 16,0 8-1-16,-2 3 0 15,4 4 0-15,5 2-2 16,6-3 0-16,11 1-4 16,6-12-2-16,21 7-19 15,-7-22-13-15,19-1-5 16,-4-20-1-16,13 0 2 15</inkml:trace>
  <inkml:trace contextRef="#ctx0" brushRef="#br3" timeOffset="89839.9831">17752 6059 101 0,'-19'-18'34'16,"1"11"-3"-16,7 3-13 16,15 14-51-16,12-8-4 15,18 12-1-15,11-2 2 16</inkml:trace>
  <inkml:trace contextRef="#ctx0" brushRef="#br3" timeOffset="90158.0149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90358.0349">18783 6304 118 0,'-18'14'40'0,"-3"11"1"16,-16-3-4-16,7 16-34 16,-3 5 0-16,4 2 1 15,4 2-4-15,6-4 0 16,10 0-4-16,3-14-6 15,20 6-19-15,-7-22-9 16,13-2-3-16,-2-20 0 0,14-2 1 16</inkml:trace>
  <inkml:trace contextRef="#ctx0" brushRef="#br3" timeOffset="90508.0499">18764 6047 114 0,'-11'-22'39'0,"-3"8"-1"16,14 14-3-16,-1 12-50 15,1-12-21-15,42 19-4 16,-6-6 1-16,15 11-1 16</inkml:trace>
  <inkml:trace contextRef="#ctx0" brushRef="#br3" timeOffset="91193.1184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91327.1318">20587 6621 135 0,'-20'-8'42'16,"6"11"-5"-16,-8-1-8 16,-17-10-54-16,28 12-16 15,-15-2-2-15,6 8 0 16,-12-2 0-16</inkml:trace>
  <inkml:trace contextRef="#ctx0" brushRef="#br3" timeOffset="92540.2531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120091.0079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120797.0785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121076.1064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121204.1192">3992 7728 118 0,'-13'-8'40'15,"13"8"0"-15,-9 19-5 16,9-19-45-16,33 15-25 15,-3-4-5-15,15 7 1 16,6-7-2-16</inkml:trace>
  <inkml:trace contextRef="#ctx0" brushRef="#br3" timeOffset="121552.154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121738.1726">5579 7960 110 0,'-19'1'42'0,"-18"-1"0"16,8 21-2-16,-14 0-33 15,8 12-4-15,4 5-1 16,4 7-1-16,10-1-1 0,12-2-1 16,12-8-1-16,17-14-3 15,18-2-9-15,-1-28-19 16,25-2-9-16,1-26 0 15,15-4 1-15</inkml:trace>
  <inkml:trace contextRef="#ctx0" brushRef="#br3" timeOffset="121919.1907">6173 7551 94 0,'-11'14'41'16,"-19"18"2"-16,4 28-2 16,-15 2-15-16,4 18-23 15,3 3-2-15,9-1-3 16,10 0-6-16,3-21-10 0,23-4-20 15,-7-18-5-15,15-10 0 16,-6-22 0-16</inkml:trace>
  <inkml:trace contextRef="#ctx0" brushRef="#br3" timeOffset="122090.2078">5785 7832 130 0,'-20'12'44'0,"0"-2"-1"16,26 7-5-16,13-9-38 15,18-9 0-15,25 4-12 16,8-17-9-16,33 11-15 16,1-12-7-16,20 6 0 0,2-6-2 15</inkml:trace>
  <inkml:trace contextRef="#ctx0" brushRef="#br3" timeOffset="122886.2874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23188.3176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24057.4045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29274.9261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29619.9607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30087.007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30754.0741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30882.0869">5426 9244 111 0,'-42'-34'38'0,"-1"18"-12"15,7 7-25-15,12 13-38 16,11-6-2-16,24 4-2 16</inkml:trace>
  <inkml:trace contextRef="#ctx0" brushRef="#br3" timeOffset="131273.126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31972.1959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32156.2143">7130 9659 121 0,'-13'14'41'16,"0"12"1"-16,-13 1-1 16,7 7-37-16,-6 7-1 15,1 5 0-15,2 3-3 16,6-1-2-16,6-3-1 15,5-11-1-15,14-5-2 16,-9-29-11-16,40 2-21 16,-18-26-3-16,16-9 0 0,-9-23 1 15</inkml:trace>
  <inkml:trace contextRef="#ctx0" brushRef="#br3" timeOffset="132986.2973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33875.3859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34067.4054">10078 8867 103 0,'1'15'41'0,"-2"30"0"15,-20 13-2-15,4 24-34 0,-10 9-2 16,4 12 0-16,1 4-2 16,4 5 1-16,7-4-3 15,7-11-2-15,19-3-8 16,-4-32-21-16,29-8-7 15,-1-26 0-15,20-12-3 16</inkml:trace>
  <inkml:trace contextRef="#ctx0" brushRef="#br3" timeOffset="134443.44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34751.4738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35066.5053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35428.5415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35698.5685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36606.6593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51908.1893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52295.228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52779.2764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53146.3131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53748.373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54249.4233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55220.5203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58804.8789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58977.8962">3780 12844 82 0,'-22'27'38'15,"6"17"-1"-15,-7-2 0 16,8 7-33-16,1-3-2 16,9-3-2-16,6-6-6 15,1-20-28-15,18-5-1 16,1-25-2-16,14-9-1 0</inkml:trace>
  <inkml:trace contextRef="#ctx0" brushRef="#br3" timeOffset="159120.9105">3833 12513 88 0,'-44'-9'38'0,"10"18"-2"16,6 5-2-16,17-6-49 16,19 14-21-16,10-9 0 15,26 4-3-15,6-8 2 16</inkml:trace>
  <inkml:trace contextRef="#ctx0" brushRef="#br3" timeOffset="159357.9342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60026.001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60594.0578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60864.0845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61195.1179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61982.1966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62380.2364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62674.2658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63627.3609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66438.6422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66638.6622">2260 14426 78 0,'-26'1'39'15,"0"-2"-2"-15,13 15 2 16,2-4-37-16,11-10 0 16,24 8-2-16,9-14-1 15,16-2-1-15,10-10-4 16,15 7-26-16,-2-17-4 15,12 6-3-15,-7-8 1 16</inkml:trace>
  <inkml:trace contextRef="#ctx0" brushRef="#br3" timeOffset="167000.6984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67180.7164">3672 13721 85 0,'-34'20'38'0,"5"31"1"15,-9 9-1-15,10 15-36 0,-3 13 0 16,7 10-2-16,4 0-1 16,8-3-1-16,10-5-2 15,7-17-4-15,21-3-29 16,-6-24-1-16,11-6-2 15,-1-26 1-15</inkml:trace>
  <inkml:trace contextRef="#ctx0" brushRef="#br3" timeOffset="167526.751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67833.7817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68358.8339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69176.916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69554.9538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69899.9883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99617.9595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200157.0137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200993.0973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201331.131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202107.2087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202773.27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202946.2926">6462 15200 51 0,'5'11'39'16,"4"15"-1"-16,-11-7 0 15,7 12-29-15,-11-1-3 0,4 6-3 16,-3 2-2-16,3-1-1 16,0 1-2-16,0-9-6 15,14 5-20-15,-8-23-10 16,8-4-1-16,-1-20 1 15</inkml:trace>
  <inkml:trace contextRef="#ctx0" brushRef="#br4" timeOffset="203089.3069">6533 14930 73 0,'-30'-23'41'0,"8"16"-4"16,-2 5-2-16,5-2-65 15,19 4-9-15,-10 4-2 0,28-1 1 16</inkml:trace>
  <inkml:trace contextRef="#ctx0" brushRef="#br4" timeOffset="203544.3523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203892.3872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204756.4736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205280.52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205590.557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206815.6795">7676 14095 68 0,'-19'30'39'15,"-2"-5"0"-15,0 17 0 16,-4-1-36-16,-3 9-1 15,1-2-1-15,5-6-5 16,13 4-19-16,1-24-14 16,14-12-1-16,4-24-1 0,17-13-1 15</inkml:trace>
  <inkml:trace contextRef="#ctx0" brushRef="#br4" timeOffset="206983.6963">7748 13838 68 0,'-30'3'40'0,"-7"0"-3"15,8 7 1-15,1 6-35 16,9-15-13-16,19-1-27 16,0 0 0-16,23 14-1 15,-1-14 0-15</inkml:trace>
  <inkml:trace contextRef="#ctx0" brushRef="#br4" timeOffset="207289.7269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207753.7733">8570 14073 62 0,'0'0'40'0,"-35"-5"0"16,9 24 0-16,-12 3-30 16,0 16-5-16,-4 8-1 15,6 8-1-15,4 3-1 16,10-1-1-16,13-5 0 15,14-8-1-15,19-10-3 16,8-24-8-16,22-4-28 16,7-24-1-16,12-9-1 15,-2-20 1-15</inkml:trace>
  <inkml:trace contextRef="#ctx0" brushRef="#br4" timeOffset="207980.796">9046 13589 89 0,'-13'10'41'16,"-9"7"1"-16,7 24-2 16,-5 6-36-16,2 15-2 15,0 12-1-15,-3 10-1 16,1 10 0-16,-1 4-2 16,4-4-2-16,1-13-7 15,15 1-29-15,-2-26-1 16,14-7-1-16,2-28 1 15</inkml:trace>
  <inkml:trace contextRef="#ctx0" brushRef="#br4" timeOffset="208836.8813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209204.9184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209393.9373">10351 14133 86 0,'-17'10'42'16,"3"20"0"-16,-9-2 0 15,11 5-36-15,-5 7-4 16,6 2 0-16,3-4-3 16,8-6-1-16,5-8-2 15,-5-24-4-15,33 10-25 16,-14-26-8-16,11-6 0 15,-7-19-1-15</inkml:trace>
  <inkml:trace contextRef="#ctx0" brushRef="#br4" timeOffset="209761.9741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210190.0169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211121.1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211318.1297">12476 14015 80 0,'-12'36'39'0,"4"15"-1"15,-13-5 0-15,0 8-35 16,0-4 2-16,6-2-3 15,4-5-1-15,2-6-1 16,6-8-3-16,3-29-8 0,11 17-28 16,-2-29 0-16,14-5-2 15,-2-21 1-15</inkml:trace>
  <inkml:trace contextRef="#ctx0" brushRef="#br4" timeOffset="212000.1979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212276.2255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212616.2593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212804.2783">14650 13592 87 0,'-18'5'39'0,"-1"32"1"16,-15 15 0-16,10 20-32 15,-8 11-5-15,5 4-3 16,11-1-2-16,3-12-7 16,26 1-29-16,-3-23-1 15,21-3-1-15,0-23-2 16</inkml:trace>
  <inkml:trace contextRef="#ctx0" brushRef="#br4" timeOffset="213420.3399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213840.3816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219934.9913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220784.0762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221346.1324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221490.1468">17135 8391 118 0,'-23'-42'39'0,"8"16"1"15,-4 14-5-15,-1 1-47 16,20 11-20-16,0 0-8 15,27 14-1-15,-2-8-2 0</inkml:trace>
  <inkml:trace contextRef="#ctx0" brushRef="#br4" timeOffset="221731.1709">17997 8587 111 0,'-39'32'41'15,"-1"13"0"-15,-16 0-2 16,3 15-37-16,-3 11 0 16,3 7 0-16,-1 4 0 15,5 1-3-15,5-4-2 0,8-16-5 16,22-5-28-16,-3-24-3 15,17-12 0-15,0-22-1 16</inkml:trace>
  <inkml:trace contextRef="#ctx0" brushRef="#br4" timeOffset="221911.1889">17547 8871 126 0,'-14'-21'42'0,"14"21"1"16,-2 11-1-16,11 13-40 15,7 8-2-15,15 2 0 16,9 3 0-16,5-4 0 15,20 6-16-15,-13-23-9 16,18 6-17-16,-9-15-2 0,3-3-1 16,-7-17 1-16</inkml:trace>
  <inkml:trace contextRef="#ctx0" brushRef="#br4" timeOffset="222389.2367">19104 8073 95 0,'0'0'38'0,"12"12"1"16,-12 11-2-16,1 21-33 0,-6 13-2 15,1 22 1-15,-5 9-1 16,-1 10-1-16,-2 7 1 15,-4 0-3-15,6-2 0 16,-2-20-9-16,17-3-24 16,-4-24-4-16,12-12 2 15,0-26-4-15</inkml:trace>
  <inkml:trace contextRef="#ctx0" brushRef="#br4" timeOffset="222580.2558">18926 8780 114 0,'-44'-7'41'15,"10"18"1"-15,6-3-1 0,19 4-36 16,9-12-1-16,32 10-4 16,16-13-3-16,15-9-2 15,18 6-9-15,0-22-22 16,22 8-6-16,-6-6 2 15,5 7-3-15</inkml:trace>
  <inkml:trace contextRef="#ctx0" brushRef="#br4" timeOffset="222931.2909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223263.3239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223480.3458">20959 8130 113 0,'-30'9'42'0,"-2"32"0"16,-9 18-1-16,2 16-39 16,3 11 1-16,9 12-1 15,0 3 0-15,4 4-2 16,7-2 0-16,3-9-3 15,5-6-1-15,-3-18-5 16,16 0-21-16,-14-30-11 16,13-8 1-16,-4-32-1 15,0 0 2-15</inkml:trace>
  <inkml:trace contextRef="#ctx0" brushRef="#br4" timeOffset="223662.3639">20563 8804 120 0,'-14'-2'41'0,"-3"1"1"16,14 14-1-16,3-13-37 15,23 18-2-15,6-12 0 16,14-5-3-16,14-3 0 16,5-7-3-16,12 9-8 15,-9-16-19-15,9 11-11 16,-13-8 2-16,-3 9-3 15</inkml:trace>
  <inkml:trace contextRef="#ctx0" brushRef="#br4" timeOffset="224276.4254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224863.4839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225387.5365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226153.6131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231197.1174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231388.1365">15335 10685 98 0,'-39'-18'39'16,"21"10"1"-16,9-6-2 15,20-2-32-15,16-3-4 16,20 2 1-16,15-7-3 16,10-3-1-16,16 3-4 0,-3-11-16 15,11 19-18-15,-10 0 1 16,-5 14-2-16,-14-4 1 15</inkml:trace>
  <inkml:trace contextRef="#ctx0" brushRef="#br4" timeOffset="231778.1755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232319.2296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232477.2454">17422 10128 109 0,'-18'-8'38'0,"1"3"-2"16,17 5-3-16,0 0-41 15,11 3-28-15,22-11-1 16,4-12 0-16,13 2 0 15</inkml:trace>
  <inkml:trace contextRef="#ctx0" brushRef="#br4" timeOffset="232680.2657">17902 9907 105 0,'-7'38'38'16,"2"21"0"-16,-10 6-1 0,3 16-32 16,-4 8-3-16,3 9 2 15,-2-1-4-15,0-4 1 16,3-6-3-16,0-11 2 15,5-11-5-15,-4-20-4 16,13-4-19-16,-7-25-12 16,5-16 3-16,0 0-3 15</inkml:trace>
  <inkml:trace contextRef="#ctx0" brushRef="#br4" timeOffset="232830.2807">17742 10635 81 0,'-14'-40'41'0,"9"15"-1"16,-7-4 2-16,15 19-12 15,2-11-23-15,11 5-2 16,12-1-5-16,5-6-4 0,19 10-11 15,-10-20-15-15,22 11-12 16,-6-6 0-16,7 8 1 16,-6-5-3-16</inkml:trace>
  <inkml:trace contextRef="#ctx0" brushRef="#br4" timeOffset="233469.3446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34400.4377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34918.4893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35234.5211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35429.5406">22172 9752 117 0,'-21'13'41'15,"-5"31"0"-15,-15 8-2 16,5 11-36-16,-7 18-3 15,7 8 1-15,3 5-3 16,1-2 1-16,9 5-6 16,-3-20-7-16,21 4-23 15,-12-20-2-15,14-7-1 16,-5-22 0-16</inkml:trace>
  <inkml:trace contextRef="#ctx0" brushRef="#br4" timeOffset="235745.5722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35865.5842">22433 10069 93 0,'-24'-29'42'0,"-6"10"-9"0,-1 3-10 15,6 5-30-15,-1 6-33 16,26 5-1-16,-12-5-2 16</inkml:trace>
  <inkml:trace contextRef="#ctx0" brushRef="#br4" timeOffset="236435.6412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36924.6901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37091.7068">24026 10719 123 0,'-22'0'38'0,"-9"-3"-10"15,-13-13-16-15,22 2-54 0,-15-8-2 16,15 6-1-16,-3-2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30/05/2014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0546B-874B-410A-9B63-15E65A934AB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256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emf"/><Relationship Id="rId5" Type="http://schemas.openxmlformats.org/officeDocument/2006/relationships/customXml" Target="../ink/ink8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348450"/>
              </p:ext>
            </p:extLst>
          </p:nvPr>
        </p:nvGraphicFramePr>
        <p:xfrm>
          <a:off x="214283" y="762000"/>
          <a:ext cx="8750332" cy="52633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list some applications (in real life) for lenses and mirrors (allude only to sight correction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humans use knowledge for their benefit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Review the objectives of the unit on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have learned all of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an example of an excellence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sorts of things that excellence questions ask and how to tackle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and have some HRT on them WHILE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our books and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(that he set)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Change 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 into a real one.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great use of time while still getting good data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use hangman to find the name of the new unit AND have some time on making a new title page while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more books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21480" y="878040"/>
              <a:ext cx="2091240" cy="139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08160" y="872640"/>
                <a:ext cx="2109960" cy="141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546800" y="2282400"/>
              <a:ext cx="631080" cy="605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33840" y="2276640"/>
                <a:ext cx="649800" cy="62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9960" y="3143880"/>
              <a:ext cx="4908960" cy="2898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000" y="3132360"/>
                <a:ext cx="4934520" cy="292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228600" y="1412875"/>
            <a:ext cx="8680450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Monday is Yiyang/Jessie’s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0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877702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atmospheric effects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97920" y="1934280"/>
              <a:ext cx="6487920" cy="170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6760" y="1922760"/>
                <a:ext cx="6506640" cy="173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00240" y="179280"/>
              <a:ext cx="8838000" cy="664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7280" y="162720"/>
                <a:ext cx="8862840" cy="667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34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3280" y="314280"/>
              <a:ext cx="6914160" cy="5216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9240" y="300240"/>
                <a:ext cx="6933240" cy="52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53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9520" y="485640"/>
              <a:ext cx="7580160" cy="226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8360" y="472680"/>
                <a:ext cx="7596720" cy="228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960" y="2648520"/>
              <a:ext cx="8702640" cy="296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3720" y="2636280"/>
                <a:ext cx="8718840" cy="298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5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080" y="227880"/>
                <a:ext cx="855828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17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250" t="9000" r="14376" b="12000"/>
          <a:stretch/>
        </p:blipFill>
        <p:spPr>
          <a:xfrm>
            <a:off x="-762000" y="304800"/>
            <a:ext cx="9677400" cy="6019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5440" y="510120"/>
              <a:ext cx="8881560" cy="5855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20" y="497160"/>
                <a:ext cx="8899920" cy="587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80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4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1826</TotalTime>
  <Words>220</Words>
  <Application>Microsoft Office PowerPoint</Application>
  <PresentationFormat>On-screen Show (4:3)</PresentationFormat>
  <Paragraphs>25</Paragraphs>
  <Slides>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106</cp:revision>
  <dcterms:created xsi:type="dcterms:W3CDTF">2006-08-16T00:00:00Z</dcterms:created>
  <dcterms:modified xsi:type="dcterms:W3CDTF">2014-05-30T00:17:08Z</dcterms:modified>
</cp:coreProperties>
</file>