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28" r:id="rId3"/>
    <p:sldId id="329" r:id="rId4"/>
    <p:sldId id="330" r:id="rId5"/>
    <p:sldId id="331" r:id="rId6"/>
    <p:sldId id="332" r:id="rId7"/>
    <p:sldId id="33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0:36:34.22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9160 5680 25 0,'0'0'29'0,"12"-16"2"16,-12 16 0-16,15-11-17 15,-16-4-2-15,1 15-5 16,10 4 2-16,2 22-1 15,-10 6 1-15,6 21-2 0,-7 12-1 16,3 13-1-16,-8 0 0 16,4 0 0-16,-1-15 0 15,9-20 0-15,18-48-3 16,26-47 4-16,38-63-3 15,49-57 1-15,91-48-5 16,1-37-1-16,44-15-10 16,8-20-24-16,5 28-4 15,-27 24-1-15,-31 50-1 16</inkml:trace>
  <inkml:trace contextRef="#ctx0" brushRef="#br0" timeOffset="771.0441">9822 7329 73 0,'2'20'35'15,"-9"11"0"-15,3 24 0 16,-13 9-29-16,3 14 0 16,-5 1 0-16,5 1 1 15,1-16-1-15,19-21 1 0,22-53-2 16,38-53 1-16,95-66-1 15,8-55-3-15,58-46-2 16,39-45-11-16,41-15-26 16,7-22-4-16,-4 22-1 15,-36 25-3-15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1:08:58.7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10005 9185 47 0,'16'-13'33'16,"-16"13"1"-16,0 0 1 15,16 11-26-15,-19 9 1 16,6 26-2-16,-12 14-1 16,3 15-1-16,-9 1 0 15,9 1-1-15,5-19 1 16,19-27-1-16,24-46 0 15,43-43-1-15,42-53-2 16,96-33 1-16,7-37-2 16,38-19-2-16,25-6-4 15,-2-3-31-15,4 27-5 0,-39 15 1 16,-39 28 0-16</inkml:trace>
  <inkml:trace contextRef="#ctx0" brushRef="#br0" timeOffset="899.0899">10705 11096 49 0,'0'0'33'0,"3"-17"4"16,-3 17-3-16,0 0-26 15,-5 27-1-15,0 5 0 16,3 20-1-16,-10 8-1 15,2 15 0-15,-2-1-1 0,2 1 0 16,9-20 0-16,16-23 0 16,27-44-1-16,43-42-1 15,51-49 2-15,95-41-2 16,5-33-1-16,34-33-7 15,37-5-29-15,-6-9-4 16,-5 28 1-16,-37 16-1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1:14:57.5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1655 11900 47 0,'-16'-8'31'0,"13"-3"0"15,17 3-3-15,12-7-29 16,17 9-3-16,7-2 0 16,18 8 0-16,10-1 1 15,14 3 2-15,10 2 0 16,14-2 1-16,11 0 2 15,11-6 1-15,20 5 2 16,9-5-2-16,11 7 3 0,12-3-2 16,15 9-1-16,8-3-1 15,11 9 1-15,14 0-2 16,8 4 0-16,13-2 0 15,14 1 0-15,6-6 0 16,6 0 2-16,11-5-2 16,10-2 1-16,1-5 0 15,14 1 0-15,3-5-1 16,15 1 0-16,4-1 2 15,9 2-2-15,1 2 1 16,8 3-1-16,2 3 0 16,3 2 0-16,0 2 0 15,7-4-1-15,9 1 1 16,9-2-1-16,10-4 1 0,3-4-1 15,45-4 1-15,-28-1-1 16,3-3 1-16,-1 4 0 16,-4 3 0-16,-5 3 0 15,-8 4-1-15,-3 9 1 16,-44 4 0-16,29 7 0 15,-5 0-1-15,-3 3 1 16,-5 0 1-16,5-2-1 16,3-7 1-16,49-4 0 15,-40-8 0-15,41-5-1 16,-30-5 1-16,10-3-1 15,-2-5 1-15,1 0-1 16,-4 3-1-16,-49 3 1 16,35 4-1-16,-49 3 0 15,16 2-2-15,-27-1-1 0,-16 14-10 16,-40-13-26-16,-33 5 1 15,-50-7-2-15,-46 2 1 16</inkml:trace>
  <inkml:trace contextRef="#ctx0" brushRef="#br0" timeOffset="1194.1194">9759 12095 49 0,'0'0'33'0,"0"0"0"16,0 0 0-16,0 0-31 15,0 0 0-15,0 0-1 16,-4 14 1-16,4-14 0 16,-6 12-1-16,-1 2 0 15,-4 10 1-15,-8 9-1 0,-4 11 1 16,-16 11 0-16,-4 15 0 15,-14 16 1-15,-12 18-1 16,-15 12 1-16,-10 20-1 16,-19 15 0-16,-10 20 0 15,-21 17-1-15,-17 19-1 16,-18 16 1-16,-15 15 0 15,-18 10-1-15,-15 19 0 16,-19 11-1-16,-13 13 1 16,-16 10 0-16,-7 12 0 15,-6 0 0-15,-1 1 1 16,-1-9 1-16,151-160-2 15,-12 9 1-15,17-15-3 16,-1 5-25-16,12-22-13 0,5-6-1 16,26-27 1-16</inkml:trace>
  <inkml:trace contextRef="#ctx0" brushRef="#br0" timeOffset="2201.2201">20871 12181 16 0,'0'0'30'0,"3"-16"1"16,-3 16 2-16,-9-14-13 15,9 14-9-15,-9-8-4 16,9 8-2-16,-12-2-1 15,12 2-2-15,-12 13-1 16,2 8 1-16,-7 12-2 16,-9 13 1-16,-11 20 0 15,-12 13-1-15,-21 23 1 16,-14 21 0-16,-15 11 1 0,-18 15 0 15,-16 13 0-15,-15 16-1 16,-14 11 0-16,-13 16 1 16,-13 10-2-16,-11 14 2 15,-20 17-2-15,-10 20 0 16,-21 14 0-16,-10 18-1 15,-16 15 2-15,-11 11-2 16,-9 0 2-16,-2 0 0 16,151-168 1-16,-10 10-3 15,4-8 3-15,-7 8-1 16,13-13-2-16,-5 5-1 15,17-18-11-15,-7-1-27 16,24-21 0-16,-5-21-1 16,20-21 0-16</inkml:trace>
  <inkml:trace contextRef="#ctx0" brushRef="#br0" timeOffset="4364.4364">9665 12771 37 0,'0'0'30'0,"-1"12"3"15,-3 3-1-15,-6 4-29 16,5 12 2-16,-7 2-1 0,4 10 2 16,-7 0-2-16,4 7 0 15,-5-8 0-15,7 6 0 16,-2-16 1-16,5 0-2 15,1-14 1-15,6-6-1 16,-1-12 0-16,12-16-1 16,-3-12 1-16,6-8-1 15,0-12 1-15,2-8-1 16,-2-9 1-16,5-1-2 15,0-4 2-15,1 4 0 16,-4 6-2-16,3 11 1 16,-5 10-1-16,3 11 1 15,-4 16-1-15,-1 14 0 16,-1 13-1-16,0 12-1 15,-2 12 1-15,0 13-1 0,4 9 1 16,-2 7-1-16,0 5 0 16,0 0-1-16,-1 3-1 15,-1-9-3-15,5-3-4 16,-15-20-23-16,12-5-6 15,-7-23 0-15,4-10 1 16</inkml:trace>
  <inkml:trace contextRef="#ctx0" brushRef="#br0" timeOffset="4544.4544">9753 12938 80 0,'-37'-9'39'16,"12"16"-2"-16,2-13-9 15,23 6-23-15,-11 9-2 0,28-10 0 16,13-3-3-16,10-7-2 15,17 4-5-15,-3-13-24 16,17 9-6-16,-3-5-1 16,5 8 0-16</inkml:trace>
  <inkml:trace contextRef="#ctx0" brushRef="#br0" timeOffset="4831.4831">10636 12565 77 0,'-18'-28'40'16,"-1"11"-2"-16,-15-3-2 15,1 17-31-15,-9 8-1 16,0 14-2-16,4 6 0 15,-1 14-1-15,2 8 0 16,7 8-1-16,4 6 1 16,11 5-2-16,6 1-1 15,8-3-1-15,7 5-8 16,-2-16-26-16,14-1-1 15,-6-17-2-15,7-3 2 16</inkml:trace>
  <inkml:trace contextRef="#ctx0" brushRef="#br0" timeOffset="5028.5028">10110 13029 71 0,'-30'-7'39'16,"2"-3"-2"-16,13 10 2 15,4-8-33-15,11 8-2 16,22-9-1-16,9 0-2 15,11-8-1-15,7-2-2 16,14 3-7-16,-4-15-29 16,18 4 1-16,-6-9-2 15,6 5 1-15</inkml:trace>
  <inkml:trace contextRef="#ctx0" brushRef="#br0" timeOffset="5260.526">10867 12468 74 0,'0'0'40'0,"-19"4"-1"16,13 14 2-16,-8 1-34 16,8 16-2-16,-6 6-2 15,4 14-1-15,-6 9 0 16,0 11-2-16,1 5-1 15,-3-3-1-15,7 0-3 16,-5-16-7-16,10 3-28 16,3-22 1-16,11-7-2 15,-6-21 2-15</inkml:trace>
  <inkml:trace contextRef="#ctx0" brushRef="#br0" timeOffset="5463.5463">10620 12937 81 0,'-26'1'40'15,"-4"-3"-1"-15,18 12 2 16,-2-4-37-16,14-6-1 16,11 5-1-16,14-8-2 15,11 0-2-15,8-5-2 16,12 14-14-16,-1-19-22 15,10 8 2-15,-9-6-3 16,6 6 2-16</inkml:trace>
  <inkml:trace contextRef="#ctx0" brushRef="#br0" timeOffset="6095.6095">11009 12935 77 0,'-14'18'39'0,"5"-7"0"16,11 5 0-16,-2-16-35 15,26 9-2-15,3-15 1 16,8-1-1-16,1-6 0 16,5-1-1-16,-5-4 0 15,-3 0 0-15,-10 2-1 16,-4-4 1-16,-14 2-1 15,-7-2 0-15,-8 2 0 16,-7-1 0-16,-4 1 0 0,-7 4 0 16,-1 7-1-16,-4 10 1 15,1 9 1-15,-1 12 0 16,-2 11-1-16,10 5 1 15,3 4 0-15,10 2 1 16,10-2-1-16,8-7 0 16,10-11 0-16,13-6-1 15,11-15 1-15,6-9 0 16,4-9-1-16,1-4 1 15,-2-4-1-15,-4-1 0 16,-8 3 1-16,-9 2-1 16,-8 5 0-16,-9 9 0 15,-13 3 0-15,5 18 0 16,-11 2 0-16,-4 5 0 15,0 4 0-15,1 1 0 0,-2 3 0 16,4-5 1-16,2-3-1 16,2-9 0-16,3-16 0 15,8 13 1-15,-8-13-1 16,21-22 1-16,-8-1 0 15,2-6 0-15,-1-4 1 16,3-5-1-16,1 2 0 16,-1-3 0-16,0 3-2 15,-3 2-1-15,10 8-4 16,-14-8-23-16,18 19-12 15,-4-7 1-15,9 10-2 16,0-5 1-16</inkml:trace>
  <inkml:trace contextRef="#ctx0" brushRef="#br0" timeOffset="6499.6499">12590 12454 79 0,'0'0'40'0,"0"0"0"15,-3 31 1-15,-6-3-37 16,4 8-2-16,-1 9 0 16,-3 10 0-16,-4 11-1 15,0 5-1-15,-3 4-1 16,-2-3 0-16,5-2-2 15,0-14-3-15,14 6-12 16,-4-28-22-16,12-6 3 16,-9-28-3-16,18 8 2 15</inkml:trace>
  <inkml:trace contextRef="#ctx0" brushRef="#br0" timeOffset="6679.6679">12377 12939 89 0,'-23'-4'40'15,"-4"-7"-1"-15,18 20-1 16,9-9-34-16,5-14-2 15,18 1-2-15,14-9-3 16,12 1-4-16,3-18-18 16,22 8-14-16,-1-10 0 15,9 2-1-15,-9-7 2 16</inkml:trace>
  <inkml:trace contextRef="#ctx0" brushRef="#br0" timeOffset="7033.7033">13025 12419 81 0,'-18'5'41'0,"-11"-2"-1"16,7 12 1-16,-8 2-34 15,9 9-2-15,-3 6 0 16,4 9-2-16,-3 6-1 16,4 10 0-16,-1 3-1 15,-2 9 0-15,3-2 0 16,1-4-1-16,4-6 1 15,2-8-1-15,8-11 0 16,5-12 0-16,12-18 0 16,3-15 0-16,7-16 0 15,6-9 0-15,1-4 1 0,1-6-1 16,1-2 0-1,-5 6 0-15,-5 6 0 0,-4 9 0 16,-5 14 0-16,-13 9 0 16,7 11 0-16,-7 12-1 15,-3 7 0-15,2 2-2 16,6 7-1-16,-3-8-5 15,19 8-27-15,-10-20-4 16,16 5 1-16,-4-22-2 16</inkml:trace>
  <inkml:trace contextRef="#ctx0" brushRef="#br0" timeOffset="7381.7381">13158 12856 88 0,'-14'10'39'16,"19"7"1"-16,-5-17 0 15,28 10-36-15,-3-10-2 16,9-1 0-16,4-9 0 16,4-6-1-16,-1-6-1 15,1-5 1-15,-10 1-1 16,-7-3 1-16,-8 0-1 15,-15 3 0-15,-11 7-1 16,-11 9 1-16,-14 10 0 16,-9 14 1-16,-3 12-1 15,-1 16 1-15,2 7 0 16,10 7 0-16,11-2 0 15,15-1 0-15,19-9-1 0,18-11-2 16,19-11-4-16,4-27-27 16,28 3-6-16,-5-20-1 15,5 1-1-15</inkml:trace>
  <inkml:trace contextRef="#ctx0" brushRef="#br0" timeOffset="8225.8225">9055 13397 68 0,'0'0'39'15,"0"0"-1"-15,-5 15-1 16,-10 1-32-16,-3 16 0 15,-7 2-2-15,0 11 0 0,-6 5-2 16,0 6 1-16,4-2-1 16,4 1 1-16,4-7-2 15,6-8 1-15,11-7-1 16,4-11 1-16,8-12 0 15,3-10-1-15,7-14 1 16,6-11 0-16,-1-12 1 16,4-5-1-16,-1-10 1 15,-3-1 0-15,-2-2-1 16,-2 2 0-16,-4 6 1 15,-4 10-2-15,-3 7 1 16,-3 9-1-16,-7 21 0 16,16-7 0-16,-9 20 0 15,6 10 0-15,-3 12 0 0,4 6 0 16,2 11-1-16,-2 2-1 15,2 10-1-15,-3-6-1 16,3 7-5-16,-16-20-21 16,14 7-11-16,-14-19 2 15,9-4-1-15</inkml:trace>
  <inkml:trace contextRef="#ctx0" brushRef="#br0" timeOffset="8723.8723">9083 13717 80 0,'-25'-7'40'15,"0"0"-1"-15,12 14 0 0,13-7-35 16,0 0-1 0,21 4-1-16,10-9-1 0,13-3-1 15,8-4 0-15,5-3 0 16,5-1-1-16,-4 2 1 15,-4 1 0-15,-11 6 0 16,-8 5 0-16,-12 4 0 16,-9 8 1-16,-12 6 0 15,-9 6 0-15,-6 2 0 16,-2 5 1-16,-2 2-1 15,-1 0 1-15,2 1-1 16,6-3 0-16,4-7 0 16,11-5 0-16,7-9 0 15,8-6 0-15,9-9-1 0,4-8 1 16,4-10-1-16,1-3 0 15,0-6 1-15,-3-3-1 16,-6 2 1-16,-4 2-1 16,-6 8 1-16,-6 4-1 15,-7 6 0-15,-6 15 0 16,0 0 0-16,-1 19 0 15,-3 5 0-15,-1 5-1 16,4 6 0-16,-1-1-1 16,7 3-3-16,3-10 0 15,14 2-8-15,-10-24-24 16,22 1-2-16,-2-24-2 15,12-2 3-15</inkml:trace>
  <inkml:trace contextRef="#ctx0" brushRef="#br0" timeOffset="8909.8909">10180 13322 67 0,'0'0'38'0,"-11"-7"1"16,7 34 0-16,-17 6-27 16,12 25-6-16,-6 7-2 15,3 5-3-15,0 3-1 16,2-3 0-16,4-2-4 15,-1-16-3-15,15 3-26 16,-10-25-7-16,8-7 1 16,-6-23 0-16</inkml:trace>
  <inkml:trace contextRef="#ctx0" brushRef="#br0" timeOffset="9083.9083">10062 13705 48 0,'-19'-39'39'0,"5"15"0"16,-6 0-1-16,20 24-20 15,-22-15-6-15,22 15-3 16,0 0-4-16,22 15-3 15,0-10-3-15,3-7-1 16,14 3-5-16,-6-19-22 16,16 6-11-16,-6-11 1 15,8 0-1-15</inkml:trace>
  <inkml:trace contextRef="#ctx0" brushRef="#br0" timeOffset="9434.9434">10527 13304 75 0,'0'0'39'0,"-25"18"1"16,10 18 1-16,-8 0-34 15,3 16 0-15,-1 3-3 16,1 6 1-16,-2 0-2 16,7 4 1-16,-1-5-2 15,6-8-1-15,1-8 0 16,7-10 0-16,2-12-1 15,6-10 0-15,4-11 0 16,4-10 0-16,4-10 0 16,0-4-1-16,2-8 1 15,-3 0 0-15,2-3-1 16,-3 5 1-16,-3 6-1 15,-4 8 0-15,-9 15 0 0,10-5-1 16,-6 17 0-16,-3 3-2 16,4 10-1-16,1-5-1 15,12 14-10-15,-12-17-24 16,20 6 2-16,-3-14-3 15,10 4 4-15</inkml:trace>
  <inkml:trace contextRef="#ctx0" brushRef="#br0" timeOffset="10023.0022">10835 13707 81 0,'0'0'42'16,"-15"-16"-1"-16,15 16 0 15,-23 13-35-15,13 2-1 0,-5 6-2 16,3 8 0-16,2 2-1 15,4 1-1-15,2 3 0 16,9-5-1-16,3-6 1 16,4-3-2-16,6-12 1 15,1-7-1-15,4-8 1 16,-1-9-1-16,-1-7 0 15,2-9 0-15,-4-4 1 16,-4-5-1-16,-4 2 1 16,-3 3 0-16,-3 2 0 15,-4 8 1-15,-4 8-1 16,3 17 1-16,-18-6-1 15,7 15 1-15,4 4-1 16,-3 4 1-16,8-1-1 16,7-1 0-16,2-2 0 0,8-5 0 15,6-2 1-15,1-4-1 16,0 0 0-16,1 1 0 15,-4 2 0-15,-6 6 1 16,-2 5-1-16,-9 7 0 16,-4 2 0-16,-5 8 1 15,0 0-2-15,-3 0 1 16,1-4 0-16,2-2-1 15,3-8 1-15,4-6-1 16,0-13 2-16,14-8-1 16,-1-7 2-16,4-10-1 15,-1-6 1-15,1-6 0 16,-1-5 0-16,1 2-1 15,-2 2-1-15,-5 0-3 0,4 10-5 16,-13-11-14-16,25 19-19 16,-8-5 0-16,22 12-3 15,5-8 2-15</inkml:trace>
  <inkml:trace contextRef="#ctx0" brushRef="#br0" timeOffset="10639.0638">11873 13605 73 0,'14'-9'39'0,"-14"9"0"16,0 0-2-16,0 0-31 15,1 23-2-15,-8 0-1 16,0 8 0-16,1 2 0 16,0 7-1-16,-1-2 0 15,6 0 0-15,2-7-1 16,7-7 0-16,2-8 1 15,8-11-1-15,0-6-1 16,3-7 1-16,1-10 0 16,1-4 0-16,-3-8 0 15,-1-3-1-15,-4-4-1 0,-5-2 0 16,2 1-2-16,-4-4-1 15,2 10-2-15,-4-7-6 16,18 23-22-16,-12-6-6 16,11 14 0-16,-2-2 2 15</inkml:trace>
  <inkml:trace contextRef="#ctx0" brushRef="#br0" timeOffset="10849.0848">12377 13564 64 0,'16'10'38'15,"-16"-10"1"-15,13 10 1 16,-13-10-28-16,-1 17-5 15,-2-2-1-15,1 8-2 16,-5 6-1-16,3 5 0 16,-4 3-2-16,2-2 0 0,-1 0-1 15,4-5-2-15,5-7-2 16,-2-23-9-16,20 5-26 15,-7-26 1-15,15-1-2 16,-5-22 1-16</inkml:trace>
  <inkml:trace contextRef="#ctx0" brushRef="#br0" timeOffset="10992.0991">12537 13387 59 0,'-25'0'39'16,"4"13"-2"-16,3-2 1 15,10 5-18-15,14 3-30 16,-6-19-27-16,34 19 0 15,-4-14-2-15,14 4 1 0</inkml:trace>
  <inkml:trace contextRef="#ctx0" brushRef="#br0" timeOffset="11270.1269">12819 13563 86 0,'-25'13'40'0,"2"8"0"16,-12-13-1-16,5 8-34 16,2-2-2-16,8 0 0 15,1-2-2-15,10 1 1 16,9-1-2-16,8-1 0 15,8 1 0-15,7-2 0 16,5 3 0-16,1-1 0 16,-1 3 0-16,-4 5 1 15,-4 2-1-15,-9 2 0 16,-9 5 0-16,-12 0 0 0,-1 0-1 15,-7-6-2-15,6-1-3 16,-6-18-9-16,18-4-23 16,0 0-2-16,15-11 0 15,5-18 0-15</inkml:trace>
  <inkml:trace contextRef="#ctx0" brushRef="#br0" timeOffset="11465.1464">13150 13530 79 0,'0'0'42'0,"-1"17"-2"15,-5 17 2-15,-14-1-32 16,6 10-7-16,-2 2-2 0,1 2 1 16,3 0-3-16,4-4-1 15,5-3-3-15,1-22-8 16,15 2-26-16,-13-20 0 15,34-8-2-15,-15-19 1 16</inkml:trace>
  <inkml:trace contextRef="#ctx0" brushRef="#br0" timeOffset="11600.1599">13201 13383 86 0,'-16'-11'38'0,"16"11"-2"15,0 0-23-15,16-32-49 16,9 17-4-16,3-11 1 0</inkml:trace>
  <inkml:trace contextRef="#ctx0" brushRef="#br0" timeOffset="11794.1793">13672 13240 92 0,'-23'47'40'16,"3"16"0"-16,-7-9-5 15,1 20-31-15,0 0-1 16,2 2-2-16,5-8-3 15,-2-8-4-15,19 0-29 16,-14-22-5-16,16-2 1 16,0-36-2-16</inkml:trace>
  <inkml:trace contextRef="#ctx0" brushRef="#br0" timeOffset="11976.1975">13420 13435 72 0,'-21'-23'43'0,"21"23"-2"16,-8-10 2-16,26 20-17 15,11-6-24-15,11-3-2 16,15 0-3-16,3-9-9 16,15 13-27-16,-11-5-2 15,8 12-1-15,-14-3-1 16</inkml:trace>
  <inkml:trace contextRef="#ctx0" brushRef="#br0" timeOffset="12119.2118">14082 13859 107 0,'-12'6'42'0,"12"-6"-15"16,-19-4-24-16,24-13-45 16,-90-10-3-16,108 4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0:06:48.08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1910 1234 92 0,'20'-50'38'16,"-20"50"0"-16,0 0 2 15,-17-53-37-15,17 53 1 0,0 0-1 16,-63-32 0-16,34 33 1 16,-51 16-2-16,-14 10 0 15,-14 10 0-15,-8 22-1 16,-6 21 2-16,9 17-2 15,12 12 0-15,37 1 0 16,18-9-1-16,26-10-4 16,38-11 1-16,23-24-5 15,48-9-29-15,9-27-4 16,32-9 1-16,3-23-2 15</inkml:trace>
  <inkml:trace contextRef="#ctx0" brushRef="#br0" timeOffset="662.066">2444 1603 90 0,'-43'-9'37'15,"1"10"0"-15,-10 5 2 16,0 10-32-16,-4 3 1 15,8 10-4-15,-1 9 1 16,12 9-3-16,6 5 1 16,12 4-2-16,14-1 0 15,18-3-3-15,20-9 1 16,13-9-2-16,19-15 2 15,12-16-2-15,5-21 1 16,5-13 1-16,-3-12 0 16,-4-12 1-16,-14-4 0 0,-14-5 1 15,-17 0-2-15,-15-1 3 16,-16 12-2-16,-9 6 1 15,-12 10 0-15,-2 8 1 16,-2 5-2-16,3 5 2 16,9 7-1-16,9 12 1 15,15-19 0-15,13 9-1 16,13 0 0-16,5 0 0 15,8 7 1-15,3 5-1 16,-7 13-1-16,-6 12 1 16,-14 15-1-16,-13 14 0 15,-12 5 1-15,-18 16-1 16,-5-4 0-16,-7 1-1 15,-2-11 2-15,2-13-2 0,7-16 1 16,17-20-1-16,16-23 2 16,21-26-1-16,16-14 0 15,13-17 3-15,9-9-2 16,6-7 2-16,2 7-3 15,-9 6 3-15,-12 18-2 16,-10 17 1-16,-17 20-2 16,-14 23-1-16,-16 22 0 15,-12 17-2-15,-6 11-1 16,-3 5-3-16,9 13-7 15,-6-19-15-15,27 10-11 16,3-23-2-16,24-7 0 16,9-18 1-16</inkml:trace>
  <inkml:trace contextRef="#ctx0" brushRef="#br0" timeOffset="940.094">4314 1409 106 0,'-18'-4'41'16,"-17"2"-1"-16,3 16 0 15,-25 10-35-15,0 13-1 16,-3 11 0-16,-2 10-2 15,-2 12 1-15,7 5-3 0,12-2 0 16,14 0-2-16,25-11-1 16,25-16-8-16,35-3-13 15,5-27-17-15,41-9 0 16,7-20-1-16,28-2 1 15</inkml:trace>
  <inkml:trace contextRef="#ctx0" brushRef="#br0" timeOffset="1459.1459">5277 1558 77 0,'-29'-27'39'15,"-12"-1"-1"-15,-2 10 1 16,-16 0-14-16,0 10-18 15,-8 11-2-15,-3 17-2 16,-3 10 1-16,7 12-2 16,3 10 0-16,15 3 0 15,8 1-1-15,21 3 0 16,16-6 0-16,23-9-1 15,17-11 1-15,16-13-1 16,17-16 1-16,9-9 0 16,1-13 1-16,1-13-2 0,-6-5 1 15,-8-9 2-15,-11-3-3 16,-11 0 0-16,-14 6 0 15,-8 3 0-15,-13 9 0 16,-8 14 0-16,-2 16 0 16,-23 7 0-16,2 18-2 15,0 8-1-15,4 11 0 16,1 5-2-16,9 5 0 15,2-6-3-15,21-3-3 16,-2-22-17-16,29 7-11 16,-5-20 0-16,15-6 0 15,-6-16 2-15</inkml:trace>
  <inkml:trace contextRef="#ctx0" brushRef="#br0" timeOffset="1736.1736">5782 1399 113 0,'0'0'38'16,"0"0"1"-16,-9 18 0 15,-11 21-34-15,5 10-2 16,6 4 0-16,5 6-2 16,0 1 1-16,9 4-1 15,4-6 1-15,6-10-2 16,5-15 1-16,5-6 0 15,0-21 0-15,5-12-1 16,2-13 1-16,0-18-2 16,8-12 0-16,-4-11 0 15,1 0-2-15,-4-18-6 16,15 11-13-16,-24-1-15 0,6 15-3 15,-13 7 1-15,3 16-1 16</inkml:trace>
  <inkml:trace contextRef="#ctx0" brushRef="#br0" timeOffset="2097.2097">6355 1640 104 0,'25'17'38'0,"2"-13"2"15,18 0-3-15,-3-11-33 16,14 1 1-16,1-10-2 16,0-4 0-16,-4-4-1 0,-5-3-1 15,-11-4 0-15,-7 0 0 16,-7-6 0-16,-15 2 0 15,-14 2 0-15,-12 7 0 16,-16 8 1-16,-12 12 1 16,-11 15-1-16,-9 15 1 15,-7 19-1-15,4 12-2 16,5 11 0-16,15 3 0 15,18-2 0-15,24-6 0 16,30-11-3-16,15-21-13 16,46-10-8-16,4-22-13 15,30-7-5-15,1-22-1 16,13-6 0-16</inkml:trace>
  <inkml:trace contextRef="#ctx0" brushRef="#br0" timeOffset="2915.2915">8194 1205 109 0,'0'0'40'0,"11"-32"0"16,-11 32-2-16,0 0-36 16,-13 26-1-16,4 22 0 15,-9 9 0-15,-10 25-1 16,-7 10 2-16,1 12-1 15,0-8 1-15,4-9-2 0,7-14 2 16,6-11-2-16,11-25 1 16,12-23-1-16,6-28 0 15,9-18 0-15,6-21 0 16,3-14 1-16,3-10 0 15,-5-19 1-15,-14 44-2 16,5-5 2-16,-9 2-1 16,4 1 1-16,-3 9 0 15,1-2-2-15,-12 47 2 16,14-73-2-16,-13 32 0 15,8 18 2-15,-9 23-4 16,15 18 2-16,-5 19-1 16,9 20 2-16,7-2-2 15,12-4 2-15,8-28 1 16,8-12-2-16,7-20 0 0,9-16 0 15,-70 25 0-15,75-40 0 16,-75 40 0-16,72-53 0 16,-72 53 0-16,70-54 0 15,-70 54 0-15,52-49 0 16,-22 20 0-16,-1 16 0 15,-13 25 0-15,-15 21 0 16,-9 19 0-16,-4 22 0 16,-7 12 0-16,6 9-5 15,6-11-1-15,5-16-10 16,27-7-3-16,-7-27-7 15,34-4-10-15,-5-26-3 16,19-11-1-16,-7-17 1 0</inkml:trace>
  <inkml:trace contextRef="#ctx0" brushRef="#br0" timeOffset="3082.3082">9357 1418 112 0,'-24'11'39'16,"8"19"0"-16,-13 8-2 15,16 6-35-15,-8 6 0 16,7 1-3-16,11 0-2 15,2-12-11-15,23-2-18 16,-4-22-6-16,18-10-2 16,-1-22-1-16</inkml:trace>
  <inkml:trace contextRef="#ctx0" brushRef="#br0" timeOffset="4155.4155">9682 1197 92 0,'0'-35'42'16,"-4"15"0"-16,4 20 0 15,0 0-13-15,9 22-27 16,0 11-1-16,18-7 1 16,-2 0 1-16,4 8-3 15,-5 6 0-15,-6 3 0 16,-8 8 0-16,-10 7 0 15,-13 5 0-15,-2-4 0 16,-5-2 0-16,-2-4 0 16,3-10 0-16,0-9 0 0,10-14 0 15,9-20 0-15,14-10-2 16,4-16 4-16,8-17-2 15,6-6 0-15,2-10 0 16,3-9 0-16,0 1 0 16,-7 0 0-16,-3 13 0 15,-9 5 0-15,-3 14 0 16,-3 5 0-16,1 11 0 15,2 9 0-15,10 9-2 16,3 6-3-16,12 7-4 16,1-6-5-16,20 9-9 15,-15-8-6-15,16 8-10 16,-20-2 1-16,2 1 30 15,-16 0 6-15,-9-2 4 16,-5-1 7-16,-14-11 9 0,-2 23 8 16,-18-14 12-16,14 5 0 15,-16-1-29-15,12 3-2 16,-5 7-3-16,0 9-1 15,-3 3 0-15,3 10-1 16,0-1 1-16,3-2-2 16,1 0 0-16,7-6 0 15,1-9 0-15,6-9-1 16,-3-18 0-16,20-6 1 15,-2-13-2-15,0-12 2 16,1-7-1-16,2-9 2 16,-3-8-2-16,4-8 0 15,-1 2 0-15,-1 2 0 16,-2 11 0-16,4 3 0 0,1 6 0 15,6 11 0-15,4 14 0 16,5 10 0-16,3 7 0 16,5 5 0-16,1 4 0 15,4 2 0-15,0 4 0 16,-9-8 0-16,-4 2 0 15,-10-2 0-15,-8-2 0 16,-20-8 0-16,4 18 0 16,-21-8 0-16,-8 3 0 15,-7 5 0-15,-1 6 0 16,-2 9 0-16,0 6 0 15,5 5 0-15,6 3 0 16,10 0 0-16,8-3 0 16,7-2-2-16,6-8 2 0,8-7 0 15,5-11 0-15,4-13 0 16,4-7 0-16,8-14 2 15,-1-8-2-15,-2-12 0 16,6-6 0-16,-7-10 0 16,2-3 0-16,-7-1 0 15,-3 6 0-15,-11 1 0 16,-6 14 0-16,-7 9 0 15,-7 12 0-15,-10 9 0 16,-7 13 0-16,-5 6 0 16,-2 8-10-16,-9-3-5 15,11 1-4-15,-17-7-5 16,26 4-7-16,-13-13-3 0,33-2-9 15,-15 3 1 1,28-6 6-16</inkml:trace>
  <inkml:trace contextRef="#ctx0" brushRef="#br0" timeOffset="4761.4761">11432 1250 89 0,'7'-14'39'0,"8"5"-1"16,-10-1 2-16,9 1-28 15,-14 9-8-15,0 0 0 16,-10 12-1-16,-1 16 0 15,-9 11-2-15,0 13 1 16,-5 11-1-16,2 9-1 0,1 3 1 16,7-4 0-16,5-5 0 15,10-11-1-15,5-13 1 16,10-13 0-16,1-21 0 15,6-14 0-15,3-17 0 16,-2-12 1-16,-4-11-1 16,-1-13 1-16,-5-4-1 15,-4-10 0-15,-3 3 0 16,-3 2 2-16,-3 68-3 15,5-59 0-15,-5 59-2 16,-1-56 0-16,1 56-3 16,20-49-2-16,-20 49-11 15,40-46-9-15,-40 46-7 16,73-36-6-16,-73 36-1 0,92-25 2 15</inkml:trace>
  <inkml:trace contextRef="#ctx0" brushRef="#br0" timeOffset="5086.5086">12105 1076 112 0,'0'0'40'0,"57"4"1"15,-57-4-2-15,25 10-34 16,-36 10-2-16,-21 7 0 16,-20 1-1-16,5 5-1 15,9-2 0-15,18 6-1 16,13-2 0-16,23-1 1 15,10-7-1-15,13-4 0 16,11-6-1-16,7-5 1 16,0-2 0-16,1-4 0 0,-5 2 0 15,-9-1 0-15,-12 9 0 16,-16 6 0-16,-19 8-1 15,-16 9 0-15,-18 4 1 16,-10 4-2-16,-7-1 1 16,-6 1-4-16,3-2-5 15,-5-20-8-15,21 9-7 16,-6-26-9-16,24-2-7 15,5-13 0-15,17-5 0 16</inkml:trace>
  <inkml:trace contextRef="#ctx0" brushRef="#br0" timeOffset="5770.5769">13806 1205 71 0,'0'0'39'0,"-24"-17"0"16,24 17 0-16,-33-5-14 16,-17 2-17-16,6 21-1 15,-16-1-3-15,3 16 0 16,-3 8-2-16,4 13-1 15,6 8 0-15,25 1-2 16,11 2-1-16,13-10-2 16,20-2-2-16,10-22-9 15,35-1-21-15,-4-17-5 16,20-9 1-16,-2-17-1 0</inkml:trace>
  <inkml:trace contextRef="#ctx0" brushRef="#br0" timeOffset="6502.6502">14871 1386 104 0,'-12'-10'38'16,"12"10"1"-16,-25 15-3 15,11 9-32-15,-4 7-2 16,9 11-1-16,-2 4 1 16,5 3-2-16,-2 1 1 15,8-2-1-15,0-11 2 16,1-3-1-16,4-15 0 15,-5-19 1-15,17 3 0 16,-6-21 1-16,3-15-2 16,1-5 2-16,3-11-1 0,1-8 0 15,5-6-1-15,-1-2 1 16,2 8-1-16,-3 3-1 15,-3 11 1-15,0 5-1 16,-1 11-1-16,1 8-1 16,2 9-1-16,2 5-1 15,12 6-2-15,-35-1-7 16,0 0-15-16,68-11-7 15,-68 11-5-15,61-7-1 16,-61 7 3-16</inkml:trace>
  <inkml:trace contextRef="#ctx0" brushRef="#br0" timeOffset="6769.6769">15476 1150 105 0,'0'0'40'0,"21"19"1"16,-7 4 0-16,-7 14-34 0,-21 8-3 16,-4 12 0-16,-1-1-1 15,5 11-2-15,9-12 1 16,5-1-2-16,5-13 2 15,9-11-2-15,4-14 0 16,7-15 1-16,5-13 0 16,6-15 2-16,2-10-3 15,4-11 0-15,-2-6 0 16,-2-12-2-16,-38 66-1 15,40-66-4-15,-40 66-3 16,26-63-11-16,-26 63-6 16,30-56-8-16,-30 56-5 15,0 0-2-15,39-61 4 16</inkml:trace>
  <inkml:trace contextRef="#ctx0" brushRef="#br0" timeOffset="7120.712">16063 1270 80 0,'4'19'40'16,"-10"1"-1"-16,11 6 2 15,-9-13-17-15,18 1-18 16,1 4-1-16,16-2-1 16,5-1-1-16,11-4 0 15,8-4-1-15,7-11-1 16,0-4 0-16,4-10 0 15,-7-8 0-15,-7-5-1 16,-52 31 1-16,0 0-1 16,48-57 3-16,-48 57-3 0,0 0 0 15,-6-43 0-15,-43 30 0 16,-4 21 0-16,-22 11 0 15,1 14 0-15,-10 12 0 16,15 16 0-16,17 5 0 16,42-6-2-16,34-12-7 15,23-20-6-15,48-5-6 16,5-21-6-16,48 0-7 15,-1-20-3-15,29-1-6 16,4-7 2-16</inkml:trace>
  <inkml:trace contextRef="#ctx0" brushRef="#br0" timeOffset="7520.752">17400 1241 98 0,'1'11'40'16,"10"15"1"-16,-14 0-2 16,15 2-32-16,-12 6-6 15,-1 10-1-15,-3 7-1 16,0-1-4-16,7 4-9 15,-14-12-22-15,20-2-4 16,-5-15 0-16,17-4-1 16</inkml:trace>
  <inkml:trace contextRef="#ctx0" brushRef="#br0" timeOffset="8024.8024">17587 1095 79 0,'-48'-69'39'0,"48"69"-2"16,-37-56 0-16,37 56-25 16,-29-46-14-16,29 46-2 15,0 0 1-15,0 0 1 16,0 0 0-16,0 0 0 15,0 0 1-15,0 0 3 16,55 25 0-16,-55-25 3 16,32 30-1-16,14 20 0 15,-10 5 0-15,-8 11 1 16,-16 2-1-16,-8 1 0 0,-12-1-2 15,2-8 1-15,-3-20-2 16,4-2 0-16,7-12 0 16,2-8 1-16,9-9-1 15,2-11 0-15,5-11 1 16,2-10 0-16,2-8 0 15,4-11 0-15,-5-6 0 16,-23 48 0-16,23-53 1 16,-23 53-2-16,26-49 1 15,-26 49-1-15,0 0 1 16,51-73-4-16,-39 57 1 15,9 20-2-15,-7 14-4 16,5 14-2-16,4 12-9 16,-8 1-6-16,17 8-9 15,-4-10-8-15,13-3 0 0,-5-16 1 16</inkml:trace>
  <inkml:trace contextRef="#ctx0" brushRef="#br0" timeOffset="8535.8535">18357 1331 102 0,'7'-49'39'15,"-7"49"2"-15,0 0-8 16,-4-62-27-16,4 62-2 16,-12-25-1-16,12 25 0 15,-11 20-2-15,5 8 0 16,-2 12-1-16,5 12 1 0,2-1-2 15,5 1 2-15,2-12-1 16,7-7 0-16,0-14 0 16,3-8 1-16,5-11-1 15,6-13 1-15,0-8 0 16,2-15-1-16,0-6 1 15,0-7 0-15,-29 49 0 16,30-46-1-16,-30 46 1 16,22-47-2-16,-7 13 1 15,-3 11 0-15,-12 23-1 16,0 0 1-16,9 29 0 15,-12 7 0-15,1 7-1 16,9 3 2-16,-1-2-1 16,8-5 1-16,2-12-1 15,10-8 1-15,4-12 0 0,6-14 0 16,1-9 0-16,1-12 0 15,-2-12 1-15,-2-9-1 16,-34 49 0-16,30-55-2 16,-30 55 1-16,22-63-3 15,-22 63-3-15,23-56-7 16,-23 56-8-16,14-51-8 15,-14 51-4-15,0 0-6 16,0 0-2-16,51-56 1 16</inkml:trace>
  <inkml:trace contextRef="#ctx0" brushRef="#br0" timeOffset="9639.9638">19449 1179 88 0,'0'0'41'15,"0"0"1"-15,0 0-13 16,0 0 2-16,-37-18-26 15,-8 25 0-15,-20 2-2 16,-2 14 0-16,-5 11-1 16,3 6 0-16,10 2-2 15,24 8 1-15,33-9-1 16,12-8 0-16,14-3 0 15,10-8 0-15,8-7 0 16,2-7 0-16,1-8 0 16,-5-4 0-16,-3-11 0 15,-4-2 0-15,-8-7 1 16,-7-2-1-16,-6-5 2 0,-3 2-2 15,-5 3 0-15,-3 5 0 16,-1 4 0-16,0 17 0 16,0 0 0-16,-9 13 0 15,4 10 0-15,3 4-2 16,1 0 1-16,1 7 1 15,2-5-2-15,2-4 0 16,7-9-2-16,2-6-1 16,9-6-4-16,-3-25-10 15,25 4-4-15,-17-20-4 16,29 4-1-16,-56 33-2 15,46-45-1-15,-10 4 24 16,9 4 11-16,-3 11 10 16,-4 12 7-16,-19 5 2 15,4 18 4-15,-22 6 3 0,4 11 2 16,-2 4-21-16,-15 3-8 15,6 1 0-15,-3 1-2 16,0-4 1-16,7-2-2 16,0-5 1-16,4-4-1 15,0-9 0-15,-2-11 1 16,18 0-1-16,-5-14 1 15,3-4-1-15,2-13 1 16,7-6-1-16,2-8 1 16,0 2-1-16,-27 43 0 15,0 0-1-15,44-65 0 16,-44 65-1-16,34-47 0 15,-11 29 0-15,1 16-1 16,-5 7-1-16,4 13 0 0,4 4 1 16,6 5-1-16,5-2-1 15,2-5 1-15,5-8 1 16,2-5 0-16,0-8 2 15,-8-4 2-15,-3-8 1 16,-10-5 1-16,-6 1 1 16,-20 17 2-16,0 0-1 15,0 0 1-15,-3-51-2 16,-21 35 1-16,-5 9-2 15,-13 9-1-15,-4 12 0 16,-3 16 0-16,-1 6-1 16,7 10-1-16,14 4 2 15,14-3-3-15,12-6 2 16,12-10-1-16,14-12 1 0,13-19 0 15,13-16 0-15,6-14 0 16,6-13 1-16,-61 43 0 16,67-62-2-16,-67 62 0 15,65-85 0-15,-65 85 0 16,66-87 0-16,-66 87 0 15,44-79 0-15,-44 79 0 16,29-50-2-16,-29 50 2 16,-7-18-1-16,7 18-2 15,-10 29-3-15,7 17-8 16,-11 18-3-16,13 22-7 15,1-11-4-15,37-7-2 16,1-42 0-16,28-9-3 0,-5-18 1 16,9-11 3-1</inkml:trace>
  <inkml:trace contextRef="#ctx0" brushRef="#br0" timeOffset="9941.9941">21175 1262 121 0,'0'0'42'15,"-14"-62"1"-15,14 62-4 16,-39-31-37-16,11 28-1 15,-6 9-1-15,9 16 1 16,9 5-2-16,22 11 1 16,18-2 0-16,24-3 0 15,-2-8 0-15,0 1 1 16,-2-4-1-16,-6 2 1 0,-11 2-1 15,-14 1 1-15,-15 3 0 16,-8 3 0-16,-16-3-1 16,-7-2-2-16,1 2-4 15,-9-12-6-15,19 2-6 16,-10-17-4-16,32-3-7 15,0 0-3-15,23-20-4 16,4-1-7-16,18 1 5 16</inkml:trace>
  <inkml:trace contextRef="#ctx0" brushRef="#br0" timeOffset="10061.006">21517 1521 117 0,'-20'-10'31'16,"-3"-9"-4"-16,19 9-11 15,-21 3-48-15,-64-9-12 0,90 7-1 16,12 9 2-16</inkml:trace>
  <inkml:trace contextRef="#ctx0" brushRef="#br1" timeOffset="14651.4649">2011 2272 19 0,'-11'-7'28'0,"11"7"0"15,-3-13 3-15,0-1-18 16,3 14 6-16,-7-14-13 0,7 14 0 16,-5-11-1-1,5 11-1-15,0 0-2 0,0 0 0 16,0 0 0-16,0 0 0 15,0 0-1-15,12-1 2 16,-1 3-1-16,11 3 0 16,2-4-1-16,10 7 1 15,4-1-1-15,12 2 0 16,4 1 0-16,9 3-1 15,8 1 0-15,3 0 1 16,8 0-1-16,5-2 1 16,10-2-1-16,6-4 1 15,12-4 0-15,5-1 0 16,7-6 0-16,5 1-1 15,4-5 1-15,7 1 0 0,4-1 0 16,2 3-1-16,-3-2 1 16,4 3-1-16,2 0 1 15,0 0-1-15,0-2 1 16,0 4 0-16,4-4 0 15,3 1-1-15,0 0 1 16,-1 0 0-16,0 1 0 16,5 0-1-16,-1 1 1 15,1 1-1-15,-1 1 1 16,-2-1-1-16,5 2 0 15,1-3 0-15,3-1 0 16,-4 1-1-16,-1-3 1 16,1 2 0-16,-2-2 0 15,-6 2 0-15,-4 0 0 0,-5 2 0 16,-5 0 0-16,-7 3 0 15,-5 1 0-15,-7 2 0 16,-6 0 0-16,0 4-1 16,-1-2 1-16,0-2 0 15,-1-1 0-15,3 0 0 16,3-6 0-16,7 2 1 15,7-5 0-15,2-1-1 16,-2 0 1-16,2-3 0 16,-1-1-1-16,-1 2 1 15,-4 0 0-15,-6 2-1 16,-5 0 1-16,-6 0-1 15,-1 0 1-15,-7 3-1 16,2-2 0-16,-7 3 0 0,-7 1 0 16,-2 1 0-16,-10 1 1 15,-4-1-1-15,-11 3 0 16,-13-2 0-16,-16 1 0 15,-4-3 0-15,-13 3 0 16,-8 0 0-16,-2 3 1 16,-12-3-1-16,0 0 0 15,13 7 0-15,-13-7 0 16,13 8 0-16,-13-8-1 15,18 10 0-15,-18-10-3 16,12 1-15-16,-1 5-17 16,-11-6 1-16,0 0-3 15,9-21 1-15</inkml:trace>
  <inkml:trace contextRef="#ctx0" brushRef="#br0" timeOffset="24519.4517">2537 5607 33 0,'25'0'28'0,"-8"-5"1"16,5 5-3-16,0 2-13 16,2-6-10-16,8 3-1 0,2-4 1 15,11 4 0-15,2-6 1 16,10 3-1-16,2-1 0 15,15 2 0-15,6-2-2 16,7 2 0-16,9 0 0 16,6 0-1-16,13 3 0 15,8 0 0-15,10-3-1 16,4 3 1-16,12-3 0 15,14-2-1-15,9 0 1 16,9-3 0-16,15 0 0 16,9-1 0-16,12 1 0 15,16 0 0-15,10-1 0 16,6 1 0-16,19 2 1 15,9 0-1-15,10 1 0 16,7 1 1-16,10-2-1 0,6 1 1 16,9-3-1-16,9 0 0 15,5-1 1-15,12-4-1 16,52-1 0-16,-37 3 1 15,52-4 0-15,-36 5-1 16,43-1 2-16,-39 2-1 16,40 0 1-16,-43 5-1 15,-1 2 1-15,-3 2 0 16,0 1-1-16,-4 1 0 15,-48 2 0-15,42-1-1 16,-50 1 1-16,40-2 0 16,-49-1 1-16,35 2-1 15,-54-5 0-15,36 1 0 16,-7 1 0-16,-18 0-4 0,-8 8-27 15,-27-5-4-15,-22 2-2 16,-29-6 1-16</inkml:trace>
  <inkml:trace contextRef="#ctx0" brushRef="#br0" timeOffset="29275.9273">3659 8457 5 0,'-24'13'15'16,"-10"-9"-2"-16,6 0-12 16,4-1 2-16,0-3 2 15,2 0 1-15,2-2 1 16,0-3-2-16,8 3 0 15,1 0 3-15,11 2 0 16,-13-7 3-16,13 7-2 16,0 0 2-16,-17-15-1 15,17 15 3-15,0 0 0 0,0 0-4 16,0 0-1-16,0 0-2 15,0 0-2-15,16-7-2 16,-1 8-2-16,7 0 0 16,12-1 0-16,5-1 0 15,11 0-1-15,7 0 1 16,12 0 0-16,9-3-1 15,10 0 1-15,6-2 0 16,10 0-1-16,11 0 1 16,9-1 0-16,7 2 0 15,6-1 0-15,5 0-1 16,11-3 1-16,9 4 0 15,12-3 0-15,6-3 0 16,12-4 0-16,8 1 0 0,12-3 1 16,14 0-1-16,5 0 1 15,9 2-1-15,9-2 1 16,6 8 0-16,2-4 0 15,5 4-1-15,0 2 1 16,-1 1 0-16,0 0-1 16,2 3 0-16,-3-3 0 15,5 0 0-15,2-2 1 16,5-1-1-16,7 0 1 15,1 1 0-15,9-3 0 16,1 0-1-16,2-1 1 16,0 6-1-16,-2-4 1 15,-3 5-1-15,-1-3 0 16,-4 4 0-16,-2-2 1 15,-3 1-1-15,-5 0 1 0,0-1 1 16,1-3-1-16,0 1 1 16,-3-4-1-16,-6 1 2 15,-1-1-2-15,-6 4 2 16,-11-2-3-16,-6 4 2 15,-13 3-4-15,-21-3-1 16,-8 15-6-16,-31-6-25 16,-6 5-1-16,-29-9-3 15,-6 0 2-15</inkml:trace>
  <inkml:trace contextRef="#ctx0" brushRef="#br0" timeOffset="32421.2418">14041 1225 47 0,'4'-14'30'0,"4"2"2"16,-2-4-10-16,5 16-6 16,-11 0 0-16,5-13-8 0,-5 13-2 15,0 0 0-15,0 0-1 16,-4 13 0-16,-2-1-1 15,1-3-1-15,1 5 0 16,-1 5-1-16,-1 4 0 16,2 4 0-16,-2 3 0 15,2 6-1-15,-4 1 0 16,3 3 1-16,-4 3-1 15,6-4 0-15,1-2-1 16,3-3 1-16,6-6 0 16,3-6 0-16,9-8 0 15,7-6-1-15,4-8 1 16,5-6 0-16,1-6 0 15,2-3 0-15,-1-4-1 0,1-8 1 16,-1-1-1-16,-2-6 0 16,-3-1 1-16,-1-6-1 15,-2-1 1-15,-2-3-1 16,-27 45 1-16,0 0-1 15,38-66 1-15,-38 66 0 16,0 0 0-16,30-56-1 16,-25 27 1-16,5 11-1 15,-8 6 0-15,-2 12 0 16,-7 15 0-16,3 5 0 15,-5 3-1-15,0 8 1 16,0 2-1-16,1 5 2 16,-2 1-1-16,0-1 0 15,3 3 0-15,-1 2 1 0,1 1-1 16,2-6 0-16,0-5 1 15,1-5-2-15,3-6 1 16,1-2-2-16,0-8 1 16,0-12-3-16,12 4-7 15,-12-20-27-15,15 4-1 16,-10-11 0-16,7 4-1 15</inkml:trace>
  <inkml:trace contextRef="#ctx0" brushRef="#br0" timeOffset="36543.654">3276 11058 17 0,'10'1'28'0,"4"3"-11"15,-14-4 0-15,24-3 0 16,-14-5-1-16,16 8-2 15,-8-12 4-15,8 9-12 16,-3-5-3-16,8 5-1 16,-1-1 0-16,2 3-1 0,6-1-1 15,-1 2 0-15,4-2 0 16,3 2 1-16,5-1 0 15,7 0 0-15,10-6 1 16,4 3 0-16,4-4-1 16,8-2 1-16,4 0 1 15,3 2 0-15,8-3-1 16,4 3 0-16,5 1-1 15,1-2 1-15,7 1-1 16,3 1 1-16,6 0-1 16,5 0-1-16,1-1 1 15,1 0-1-15,-4 1 0 16,4 1 0-16,1 2 0 15,-1-2 1-15,-2 4-1 0,-2 0 0 16,-3 2 0-16,4 2 0 16,4-2 0-16,1 0 0 15,-1 0 0-15,2 0 1 16,4-3-1-16,7-1 0 15,6 1 0-15,3-1 0 16,2-3 1-16,9 1-1 16,6 2 0-16,4-3 1 15,0 2-1-15,1 0 0 16,3-2 0-16,-3 3 0 15,6-2 0-15,-5 0 0 16,2 1 1-16,2 1-1 16,-3-4 0-16,1 3 1 15,-2 0-1-15,4 1 1 16,-4 3-1-16,0-2 1 0,-2 4-1 15,2 0 0-15,1 0 1 16,-2 2-1-16,1 0 0 16,4-2 0-16,-2 1 0 15,3-1 1-15,-2-2-1 16,5-1 0-16,1 0 1 15,-1-2 0-15,0 1-1 16,0 0 1-16,0-1-1 16,1 0 0-16,-5-1 1 15,0 0-1-15,-4-1 0 16,0-1 1-16,-5-3-1 15,0-3 1-15,-3 2 0 16,1-4 0-16,-8 1 0 16,-1 0 0-16,0-2 0 0,-4 4-1 15,-1 2 1-15,-9 2-1 16,-5 2 0-16,-3 3 0 15,-3 2 0-15,-7-1 0 16,-11 2 0-16,-4-1 0 16,-9 1 0-16,-9 0 0 15,-13-1 0-15,-8 2 0 16,-15-2 0-16,-10 1 0 15,-11-1 0-15,-9 1 0 16,-9 0 0-16,-6-2-3 16,0 7-5-16,-14-5-28 15,0 0 0-15,0 0-1 16,0 0-2-16</inkml:trace>
  <inkml:trace contextRef="#ctx0" brushRef="#br0" timeOffset="37241.7236">13079 10286 82 0,'12'-8'38'0,"2"5"-3"15,-3-6 0-15,7 7-34 0,3 0 0 16,9 3 0-16,2 2 0 16,6 4 1-16,10 4-1 15,7 0 0-15,10 3 0 16,11 5 0-16,5-1 0 15,10 4 0-15,1 1-1 16,7 2 1-16,2 4-1 16,1-1 1-16,-7 1 0 15,-5 2-1-15,-5 5 1 16,-11 2-1-16,-10 1 0 15,-13 4 1-15,-14 3-1 16,-13 3 0-16,-18 3 0 16,-18 2-1-16,-15-1 0 15,-16 3 0-15,-19-2 1 16,-13-1-1-16,-10-3 1 0,-4-2-1 15,-1-5 1-15,4-6 0 16,19-3-6-16,6-22-18 16,32-2-14-16,16-17 0 15,30-9-2-15,18-22 1 16</inkml:trace>
  <inkml:trace contextRef="#ctx0" brushRef="#br0" timeOffset="37917.7912">12684 7711 70 0,'1'17'36'16,"6"-4"-1"-16,14 1-1 16,7-5-30-16,16 2 0 15,12-9 0-15,17 2 0 16,9-2-1-16,11 0-1 15,6 0 0-15,4 4-1 16,1 2 0-16,-5 7-1 16,-10 2 0-16,-9 6 1 0,-19 3 0 15,-12 6-1-15,-21 3 2 16,-18 2-2-16,-17 2 2 15,-20 2-2-15,-13 1 2 16,-15 3-1-16,-10 2 0 16,-12 3-1-16,-1-1 0 15,-8 4 0-15,4-1 0 16,3-6-2-16,16-1-4 15,5-17-16-15,27-4-15 16,16-23-1-16,23-13-1 16,19-22-1-16</inkml:trace>
  <inkml:trace contextRef="#ctx0" brushRef="#br0" timeOffset="38563.856">13387 4848 58 0,'-27'10'36'16,"17"10"0"-16,6-9 0 15,20 11-18-15,8-3-13 16,23 7-2-16,19 1 2 16,18 4-2-16,19-2 1 0,20 0-2 15,17-4 1-15,8 4-1 16,0-4-1-16,-7 3 0 15,-18-1-1-15,-17 8 1 16,-26 11 0-16,-32 5 0 16,-39 13 0-16,-26 1 1 15,-29 4 1-15,-24 4-1 16,-16-3 0-16,-4-4-1 15,2-7 0-15,8-10-2 16,16-5-6-16,11-15-31 16,31-1-1-16,22-28-1 15,8 11-2-15</inkml:trace>
  <inkml:trace contextRef="#ctx0" brushRef="#br2" timeOffset="44049.4045">18197 4377 19 0,'8'-9'25'0,"-8"9"-9"16,0 0-1-16,6-13 3 16,-6 13-3-16,0 0-2 15,0 0-3-15,0 0-1 16,0 0-2-16,0 0-1 15,0 0-1-15,0 0 0 16,0 0-1-16,0 0 1 16,0 0-2-16,0 0 0 15,0 0-1-15,0 0-1 0,0 0 0 16,0 0 0-16,12 4 0 15,-12-4 0-15,11 9-1 16,-11-9 0-16,22 16 1 16,-8-7 0-16,2 4-1 15,3 0 1-15,1 4-1 16,-1 3 1-16,2 1 0 15,0 4-1-15,2 4 1 16,0 1-1-16,0 4 0 16,4 2 1-16,-1 3-1 15,0-4 0-15,4 5 0 16,-1 1 0-16,0-1 0 15,0 0 1-15,0 2-1 16,4 0 2-16,0 5-2 0,3 2 1 16,0 2 0-16,-1 2 0 15,2 3 0-15,-1 0-2 16,3 4 2-16,0-4-2 15,-1 4 1-15,0 1 0 16,5-4 1-16,-2 3 1 16,2-1 0-16,-3 1 0 15,2 2-1-15,2 2 1 16,-1 2 0-16,0 2 0 15,0 3-2-15,0 1 0 16,-1 2 0-16,0 2 0 16,0-1 1-16,-1 2-1 15,-1-2 2-15,0 4-2 16,-3-1 1-16,-4-1-1 0,1 3 2 15,-3 1-2-15,3 1-1 16,-6 1 1-16,-1 1 0 16,1 1-1-16,-3 2 1 15,-2 0 0-15,-4 1-1 16,0-2 1-16,1 4 1 15,-4 1-2-15,1-3 0 16,-2 0 1-16,-1-1-1 16,-1 0 0-16,1 3 1 15,-5-1-1-15,1-5 0 16,2 2 3-16,-3 1-1 15,1-1 0-15,-5-1 0 16,4 0 0-16,-6 3 0 16,0 2 0-16,0 0 0 15,-4 0-1-15,-3 5 0 0,0-3 0 16,-3 3 1-16,-3 3-1 15,1-5 1-15,-6 2 0 16,3-2-1-16,-4-1-1 16,1 3 2-16,-3-4-2 15,-1 0 1-15,-2 0-1 16,-1-1 1-16,-1-1-1 15,-2-4 1-15,-1-1 0 16,-3-1 0-16,4-2-1 16,-3-4-1-16,0-2 1 15,0-3-1-15,2-1 1 16,-1 1 0-16,-4-1 0 15,-1-4-1-15,0 1 2 16,-3-1 2-16,-1-1-1 0,-2-2 1 16,-3 1-1-16,2-3-2 15,-1-3 1-15,0-2 0 16,3-3 0-16,4-1-2 15,0-7 2-15,4-3-3 16,4-5 3-16,3-4 0 16,2-4 0-16,6-4 1 15,-1-4-1-15,3-3 0 16,3-2 0-16,0-5 0 15,0 0 0-15,9-12 0 16,-12 13 0-16,12-13 0 16,0 0 0-16,-12 10 0 15,12-10 0-15,0 0 1 0,0 0-1 16,0 0 1-16,0 0-1 15,0 0 1-15,0 0-1 16,0 0 0-16,0 0 1 16,0 0-1-16,0 0 0 15,0 0 0-15,0 0 0 16,0 0 0-16,0 0 0 15,0 0 0-15,0 0 0 16,0 0 0-16,0 0 0 16,0 0 0-16,0 0 0 15,0 0 0-15,0 0 0 16,0 0 0-16,0 0-1 15,0 0 0-15,0 0 0 16,0 0-1-16,0 0 1 0,0 0-1 16,0 0 1-16,0 0 0 15,0 0 1-15,-10 11 0 16,10-11 0-16,0 0 0 15,0 0 0-15,0 0 0 16,0 0-1-16,0 0-2 16,0 0-1-16,0 0-2 15,0 0-6-15,0 0-21 16,0 0-2-16,0 0-2 15,0 0 2-15</inkml:trace>
  <inkml:trace contextRef="#ctx0" brushRef="#br2" timeOffset="46716.6712">19191 12176 35 0,'0'0'31'16,"5"-18"0"-16,-5 18 0 15,2-18-21-15,-2 18-2 16,0 0 0-16,0 0-2 16,5-12-1-16,-5 12 0 15,0 0-1-15,0 0-2 16,0 0 0-16,-3 15-1 15,3-15 0-15,-1 11-1 16,1-11 0-16,-3 15 0 16,3-15 0-16,-2 15 0 15,2-15 1-15,-5 17-1 16,5-17 0-16,-8 21 1 15,1-10 0-15,1 5-1 16,-2 0 1-16,2 0-1 0,-2 0 0 16,3 3 1-16,1-3-1 15,-3 0 0-15,2-2 0 16,3 0 1-16,-3-3-1 15,3-1 1-15,1 2-1 16,-2-2 1-16,3 3-1 16,3-3 0-16,0 3 0 15,-1-1 0-15,3-2 0 16,2 3-1-16,0-2 1 15,-7-11-1-15,22 16 1 16,-7-9 0-16,0-1 0 16,4-2 0-16,-2-1 0 15,0 0 0-15,2-1 0 0,1-2 1 16,-2-3-1-16,4 0 0 15,1-4 1-15,5-1-1 16,2-7 1-16,1 2 1 16,4-3-2-16,2 2 2 15,-2-2-2-15,1 0 2 16,0 1-2-16,-5-2 1 15,-1 3 0-15,-1-6-1 16,-2-2 1-16,-3-1-1 16,-1-3 1-16,2-3-1 15,-3-3 1-15,-3-3 0 16,1 3-1-16,-1-2 0 15,-1 2 1-15,2-1-1 16,-5 3 0-16,1-2 0 0,-1 4 0 16,0-1 0-16,-1 0 0 15,0 0 0-15,-1-2 1 16,-4-1 1-16,1 2-1 15,-1-1 2-15,-1 3-4 16,0-2 2-16,-2 0-1 16,2-1 1-16,1 1-1 15,3-1-2-15,1-2 1 16,5 0-1-16,-1-3 2 15,6-1 0-15,2 0 0 16,-1-2 0-16,1 0 0 16,2 0 0-16,1 1 0 15,1-3 0-15,0 3 0 16,-3 0 0-16,2 1 0 0,0 3-1 15,-2-4 2-15,-1 2 1 16,-3 1-1-16,-2 2 2 16,-5 1-2-16,2-2 1 15,-4 3-1-15,1-2 2 16,-3 1-3-16,2-1 0 15,0-2 0-15,-3 2 0 16,3-5 0-16,2 2 0 16,-2-1 1-16,0-1-2 15,-2 0 2-15,-3 1-1 16,2 2 0-16,-1-5-2 15,-1 1 3-15,-3-1-1 16,2 1 2-16,-2-4-2 16,2-2 1-16,3-1-1 15,-2-1 2-15,0-3 0 0,0 2-2 16,0-3 0-16,0 0 0 15,-1 0 0-15,1 2 0 16,-2-2 0-16,-1 1 0 16,-2 3 0-16,1-2-1 15,-2-1 1-15,-1 3-1 16,1-4 0-16,1 0 1 15,-3-2-1-15,4 1 1 16,0-1 0-16,-2-1 0 16,3 0 0-16,-1 1 0 15,0 1 0-15,0 1 1 16,1-3-1-16,-4 4-2 15,3 0 2-15,-3-2-2 16,-1 4 2-16,-1-2-2 0,-3-1 2 16,0-1-1-16,-2 4 1 15,1-3 0-15,-2 0 0 16,1 3 0-16,1-2 0 15,0 2 1-15,-1 0-2 16,2 2 2-16,-1-6-1 16,0 4 0-16,1 1 1 15,-1-4 0-15,-4 3 0 16,1 0-1-16,-3 2 2 15,0-3-2-15,-2 4 1 16,-1-2-1-16,-1 0 0 16,0-1 0-16,1 2 0 15,1-5 0-15,3 1 0 16,-2 0 0-16,2-4 0 0,2 3 1 15,-2-2 0-15,1 1-1 16,-1-3 1-16,0 2 0 16,0-1 0-16,-2 2 0 15,-1-2-1-15,0 2 0 16,-2-3 0-16,-1 1 1 15,-2 1-2-15,1-3 1 16,1 2-2-16,-3-1 2 16,2-2-1-16,-3 3 1 15,-1 0-1-15,0-4 1 16,3-1 0-16,-5 2 0 15,3-2 0-15,0 1 1 16,-2 2-1-16,1-2-2 0,-1 4 3 16,1-3-3-16,-1 3 0 15,-1 3 0-15,1-2 1 16,-1 3-1-16,0 1 0 15,2-2 3-15,-2 2-3 16,0 3 2-16,-2 0 0 16,1-4 1-16,0 2-1 15,1-1 0-15,-1 2 0 16,0 1-1-16,1 2 1 15,-1-2-1-15,0 4 1 16,-3 2-2-16,1 1 2 16,-4 2-2-16,0-2 2 15,2 2 1-15,-5 0-2 16,4 0 1-16,1 1 1 0,0-1-1 15,2 3 0-15,1-2 1 16,-1 1-1-16,6 3 0 16,-4 1 0-16,0 3 1 15,0 3-1-15,-2-2 0 16,-1 5 0-16,-1 4 0 15,-1-2 0-15,0 3 0 16,-4 1 0-16,4 0 0 16,0 0 0-16,2 0 0 15,-3 1 0-15,4-2 0 16,-1 0 1-16,-2 2-1 15,3 0 1-15,-5 1 0 16,-3 0 0-16,4 5-1 16,-6-2 1-16,2 3-1 15,-2 0 1-15,3-1-1 0,2 0 0 16,0 0 1-16,2 1-1 15,4-5 0-15,-1 4 0 16,7-2 0-16,-2-1 0 16,2 2 0-16,2-2 1 15,-2 2-2-15,6-1 1 16,-6 2 0-16,4 0 0 15,1 0 0-15,0 4-1 16,4-3 1-16,-1 5 0 16,11 3 0-16,-15-10-1 15,15 10 1-15,0 0 0 16,-11-5-1-16,11 5 1 15,0 0-1-15,0 0 1 16,0 0-1-16,0 0 1 0,0 0-1 16,0 0 1-16,0 0 0 15,0 0 0-15,-14 16 0 16,14-16 1-16,-23 22-1 15,6-5 1-15,-5 5-1 16,-2 8 0-16,-4 0 0 16,4 5 0-16,1 4-1 15,2-4-3-15,13 6-2 16,-1-22-15-16,21 10-16 15,0-23 0-15,19-4-3 16,-1-16 2-16</inkml:trace>
  <inkml:trace contextRef="#ctx0" brushRef="#br2" timeOffset="46847.6843">18589 4210 62 0,'-3'17'30'0,"-4"-3"-28"15,7-14-2-15,0 0-17 16,0 0-20-16</inkml:trace>
  <inkml:trace contextRef="#ctx0" brushRef="#br2" timeOffset="47872.7868">18696 4239 52 0,'0'-13'27'0,"0"13"3"0,0 0-3 16,-22-20-15-16,22 20-4 15,-15-7-3-15,15 7 0 16,-19 1 0-16,19-1-2 15,-25 12-1-15,11 1 0 16,-3 3 1-16,1 6-2 16,-5 4 1-16,1 2-1 15,3 6 0-15,1 3 0 16,9-4-1-16,4 5 0 15,8-3 0-15,9-5 0 16,10-5 0-16,11-9 0 16,10-9 0-16,7-10 0 15,3-11 0-15,6-10 0 16,-5-11 1-16,-5-6 0 15,-13-8 0-15,-10-2 1 0,-18 0-1 16,-18 2 2-16,-16 4-2 16,-12 8 0-16,-9 6-1 15,-6 8-2-15,9 18-26 16,-7 2-7-16,13 15-2 15,4 0-2-15</inkml:trace>
  <inkml:trace contextRef="#ctx0" brushRef="#br0" timeOffset="491532.4161">17649 5402 42 0,'0'0'30'0,"0"0"1"15,13 2 0-15,7 3-17 16,4-7-9-16,14 4-1 15,10-6 1-15,13 5-1 16,6-8 2-16,11 2-2 16,-3-4 0-16,7 0-1 15,-2-4 0-15,0 1 0 16,-4-3-1-16,-5 1-1 15,-5-1 0-15,-4 2 0 16,-7-1-1-16,-7 5 1 16,-11-1-1-16,-8 5-1 0,-6 4 1 15,-11-1-2-15,-12 2-1 16,0 0-1-16,-7 17-2 15,-7-15-3-15,13 18-15 16,-12-12-10-16,8 5-1 16,5-13 2-16,-9 18 0 15</inkml:trace>
  <inkml:trace contextRef="#ctx0" brushRef="#br0" timeOffset="492134.2355">17901 5211 63 0,'0'0'34'0,"4"13"-1"15,8-3 0-15,4-5-26 16,19 7-4-16,6-5 2 16,17 6 0-16,5-6-2 15,15 6 1-15,-2-9-2 16,3 3 1-16,-11 1-2 15,-10 4 0-15,-14-3-1 16,-15 6 1-16,-15 6-2 0,-23 3 1 16,-13 4 0-16,-15 3-1 15,-10 2 1-15,-6 0-3 16,3 7-8-16,1-14-23 15,12 3-1-15,11-8 0 16,20-3-2-16</inkml:trace>
  <inkml:trace contextRef="#ctx0" brushRef="#br0" timeOffset="493320.8794">16790 7999 66 0,'0'0'33'0,"0"0"-1"16,0 0 0-16,0 0-25 16,0 0-4-16,0 0-2 15,18-3 1-15,-7-3-1 16,4 6 1-16,1-4-1 15,0 4 1-15,4-3-1 16,2 3 3-16,-1-3-3 16,10 3 2-16,0-3-1 15,9 2 0-15,7-1 0 16,10 1 0-16,8-1 0 0,9-1-1 15,3 1 1-15,6 1-1 16,2 1 0-16,-1 0 0 16,-1 0 0-16,1 1-1 15,-6 1 0-15,3 5 1 16,2-5 0-16,-2 5 0 15,7-1-1-15,1-1 0 16,1-4 0-16,-2 2 1 16,2-1 0-16,-2-4-1 15,-5 6 2-15,-3-3-4 16,-5 0 3-16,-3 4 0 15,-4 1-1-15,0-1-1 16,-5 2 1-16,0-2-1 16,-3 1 1-16,-2-2 0 0,3 0 0 15,1-2 0-15,-4 0-1 16,0-1 1-16,-5 1 0 15,0-2 0-15,-5 1 0 16,-4-1 0-16,-5-1 0 16,-2-1 0-16,2 2 0 15,-7 0 0-15,5 0 0 16,-6-1 0-16,4 1 0 15,-4 0 0-15,-1-1 0 16,1 1 0-16,-7-2 0 16,-3 1 0-16,0 0 0 15,-2-1-1-15,0 1 1 16,-3 0-1-16,1 2 0 15,-6-2-2-15,2 5-5 0,-13-4-28 16,0 0 0-16,-18-5 0 16,3 3-2-16</inkml:trace>
  <inkml:trace contextRef="#ctx0" brushRef="#br0" timeOffset="493786.7396">18628 7818 85 0,'0'0'36'0,"-12"-2"-1"15,31 3 2-15,6-4-33 16,23 7 0-16,12 1-2 16,14 5 1-16,6 3-1 15,7 3 0-15,-2-1-1 16,-1 6 0-16,-12 2-1 15,-11 0 0-15,-18-2 1 0,-13 2-1 16,-20 0 0-16,-17-1 0 16,-21 3 1-16,-15-1-2 15,-11 2 2-15,-15 3-1 16,-4-1 0-16,-2 1-1 15,6 5-4-15,2-7-27 16,27 7-5-16,6-10 0 16,29 0-1-16</inkml:trace>
  <inkml:trace contextRef="#ctx0" brushRef="#br0" timeOffset="494877.4123">17079 10680 74 0,'-17'2'34'16,"17"-2"1"-16,0 0-2 15,2-12-26-15,-2 12-3 16,16-8-1-16,-16 8-1 16,19-13 0-16,-19 13-1 15,17-9-1-15,-17 9 0 16,14-6 1-16,-14 6-1 15,0 0 0-15,0 0 0 16,0 0 1-16,0 0-1 16,11 11 1-16,-11-11 0 0,18 8 0 15,1-5 0-15,8 2 1 16,7-4-1-16,14 1 1 15,7-3-1-15,10 0 1 16,12-4-1-16,4 2 0 16,8-2 0-16,5 1 0 15,6-1 0-15,2 0 0 16,1 3-1-16,3 1 0 15,-4 2 0-15,-3 0 1 16,-1 4-1-16,-1-2 0 16,-5-1 0-16,-3 0 0 15,0-2 0-15,-3-1 0 16,-3-2 1-16,-1 1-1 15,-4-1 0-15,-6 1 0 0,-6 1 0 16,-5 1 1-16,-4 1-1 16,-5 3 0-16,-4-1 0 15,-1 3 0-15,-3-1 1 16,-2 1-1-16,-3 0 0 15,-2-1 0-15,4 0 0 16,-4-3 0-16,-1-2 0 16,0 0 0-16,-3-2 0 15,-1-2 0-15,-6 1-1 16,-6-3 0-16,-5 3-2 15,-14-10-4-15,-1 13-20 16,0 0-10-16,-20-13 1 16,-3 4-2-16</inkml:trace>
  <inkml:trace contextRef="#ctx0" brushRef="#br0" timeOffset="495311.2821">18830 10412 82 0,'-19'-6'36'15,"1"-1"-1"-15,18 7 1 16,0 0-32-16,37 4 0 0,1 1 1 15,19 8-1-15,9 2 0 16,12 6 0-16,6-2-1 16,1 7 0-16,-7-2-1 15,-8 5-1-15,-14-2 0 16,-19 2 1-16,-20 4-1 15,-21 0 0-15,-21 3 0 16,-20-1 0-16,-15 2 0 16,-11 4 0-16,-8-4 0 15,0-3-3-15,6-3 1 16,7-5-3-16,15-1-1 15,14-11-6-15,30 4-27 16,7-18-3-16,23 6 1 16,9-13-2-16</inkml:trace>
  <inkml:trace contextRef="#ctx0" brushRef="#br0" timeOffset="502402.1542">20063 8118 41 0,'0'0'31'0,"-14"-3"2"16,14 3-3-16,-16-6-15 15,16 6-6-15,-23 0-4 16,6 2-2-16,-5-2-2 16,-4 4-1-16,-3-1 0 15,-3 1 0-15,-3-2 0 16,-3 4 3-16,-5-4-1 15,-3 3 0-15,-7-5 1 16,2 2 0-16,-11-1 0 16,-9 1-1-16,-5-2 1 15,-12 5-2-15,-12-3 0 0,-6 1-1 16,-13 0 0-16,-5-1 1 15,-10-2-1-15,-5 0 0 16,-7-2 1-16,-2-1 0 16,2-4 0-16,-1 1 0 15,-7-3 0-15,0 1 0 16,-4 1 0-16,2 0 0 15,-7 1 0-15,-6 1-1 16,-4 4-1-16,-7-2 0 16,-4 5 1-16,-6-1-1 15,-4 0 0-15,-4 2 0 16,-7-1 0-16,1 1 1 15,-4 1 0-15,-5 2 0 16,0 1-1-16,-4 1 1 0,-11 3 0 16,-6 4 0-16,-1 4-1 15,-11 1 1-15,-6 5 0 16,-4 2 0-16,-7 3-1 15,-5 1 2-15,2-1-1 16,-2 2 0-16,-2-7 1 16,9-2 0-16,-3-2 0 15,4-7 0-15,6-3 0 16,1-3 0-16,1-2 0 15,9 0 0-15,-4-3-1 16,1 3 1-16,4-1-1 16,-2 0 1-16,-1 5-1 15,6-2 0-15,-7-1 1 16,2 2-1-16,4 1 1 15,2-1 0-15,1 1 0 0,9-2-1 16,2-1 1-16,7-4-1 16,10 0-1-16,7 0 1 15,9-3-2-15,6-3-1 16,14 6-2-16,7-9-3 15,30 9-26-15,5-4-2 16,22 5 2-16,15-3-4 16</inkml:trace>
  <inkml:trace contextRef="#ctx0" brushRef="#br0" timeOffset="503189.9178">8831 8307 18 0,'7'-14'27'15,"-2"4"2"-15,-5 10 3 0,-4-24-14 16,4 24-5-1,-5-14-1-15,5 14-1 0,-11-5-1 16,11 5-1-16,-18 4-3 16,7 6 0-16,-11 1-2 15,-6 7-1-15,-10 3 0 16,-10 9-1-16,-14 2 1 15,-4 6 0-15,-6 0 0 16,3 4 0-16,6-4 0 16,12-1-1-16,14-7 0 15,25-2 0-15,23-8-1 16,22-4-1-16,23-7 0 15,13-5 0-15,11-4 0 16,4-1 0-16,8-5 0 0,-3 1 0 16,0 3-1-16,-6 1 0 15,-6 4 0-15,-2 1-2 16,-4 6 0-16,-5-5-7 15,2 11-26-15,-13-10-3 16,5 9 2-16,-14-6-3 16</inkml:trace>
  <inkml:trace contextRef="#ctx0" brushRef="#br0" timeOffset="504700.4645">18984 5100 41 0,'-4'-16'28'0,"0"4"1"16,4 12-3-16,-5-13-10 15,5 13-3-15,0 0-2 16,0 0-1-16,0 0-3 15,0 0-1-15,0 0-2 16,0 0 0-16,0 0-1 16,0 0-1-16,0 0-1 15,0 0 0-15,0 0 0 16,0 0 0-16,-16 2-1 15,3 7 0-15,-6 8 1 0,-8 2-1 16,-7 7 0-16,-5 8 0 16,-9 5 0-16,-7 7 0 15,-10 9 0-15,-12 6 0 16,-13 8-1-16,-17 6 2 15,-14 7 1-15,-15 10-1 16,-23 9 0-16,-18 9 0 16,-19 7 0-16,-21 8 0 15,-16 9 0-15,-20 11 1 16,-18 10-2-16,-20 5 1 15,-14 8-2-15,-13 13 2 16,-18 5-2-16,-10 8 3 16,-16 8-3-16,-11 8-1 15,-11 7 2-15,-7 10 0 0,-12 7 0 16,-13 7 1-16,-7 16 1 15,-18 8-2-15,-6 4 1 16,-1 5 1-16,-12 3-3 16,-15 3 1-16,-7 10 0 15,-4 7 0-15,-8 3-2 16,8 5 2-16,3 6 0 15,-2 1-1-15,10 1 0 16,15-3 0-16,16-12-5 16,13-20-7-16,31-10-25 15,9-36-3-15,31-22-3 16,30-34 1-16</inkml:trace>
  <inkml:trace contextRef="#ctx0" brushRef="#br0" timeOffset="505479.2308">6460 12364 42 0,'2'-18'33'0,"-2"18"0"16,-1-15 0-16,1 15-16 16,0 0-16-16,-12-10-1 15,12 10 1-15,0 0 1 16,-12-11 0-16,12 11 1 15,0 0 1-15,-5-12-1 16,5 12 1-16,-3-15 0 16,3 15 0-16,0-12-1 15,0 12-1-15,0 0 0 16,0 0-1-16,0 0 0 15,-6 23 0-15,-2 12 0 0,-11 12-1 16,-8 14 0-16,-13 15 1 16,-7 11 1-16,-14 3 0 15,-1-3 1-15,1-12 0 16,8-11-1-16,15-15 1 15,29-23-1-15,30-26 0 16,38-26-2-16,39-19-2 16,31-19-8-16,30 6-28 15,6-13-2-15,24 3-1 16,-4-4-1-16</inkml:trace>
  <inkml:trace contextRef="#ctx0" brushRef="#br0" timeOffset="507268.6938">20217 10776 56 0,'0'0'31'16,"0"0"0"-16,-15-8-5 15,15 8-15-15,0 0-2 16,0 0-1-16,-15-13-1 16,15 13-2-16,0 0 0 15,0 0-2-15,0 0 0 16,0 0-1-16,-9-11-1 15,9 11-1-15,0 0 1 16,0 0 0-16,0 0 0 16,0 0 0-16,-13-12 1 15,13 12-1-15,0 0 1 16,0 0-1-16,-14-9 1 15,14 9-2-15,-15-6 1 0,3 1-1 16,2-1 0-16,-5-1 0 16,1-1 1-16,-2-1-2 15,-5-4 2-15,-4 0-1 16,-4-1 0-16,-5-2 0 15,-9 0 1-15,-4-1-1 16,-10-3 0-16,-3-2 1 16,-6-2-1-16,-3 0 0 15,-6-4 0-15,0 1 0 16,-7-7 1-16,1-1-2 15,-8 0 3-15,-3 0-2 16,-2-3 1-16,-2-2-1 16,-3-2 1-16,0-4-1 15,1-1 1-15,0-4-1 0,-2-1 1 16,1-1-1-16,-3 0 0 15,3-2 0-15,-6 1 0 16,-2 0 0-16,-5 4 0 16,-3-2 0-16,-3 0 0 15,0 0-1-15,0 1 1 16,-2-2 0-16,-1-4 0 15,-5-1 0-15,4-3 0 16,-1 0-1-16,3-2 1 16,-4 2 0-16,-5-1-1 15,-3 2 0-15,-1 1 0 16,-4 2 0-16,4-1-1 15,-5-1 2-15,-1 0-2 16,-2-3 1-16,6-2 0 16,2-1 0-16,6 2 2 0,3-1-2 15,-5 2 1-15,4 2 0 16,1 1-1-16,3 0 2 15,-6 6-2-15,1 2 1 16,-5 1 0-16,-1-1 0 16,3-1 0-16,0-2 1 15,0-1-1-15,2-2 0 16,-4-5 1-16,3 0 0 15,9-4 0-15,-4-2 1 16,4-3 0-16,-3 0 1 16,-4-4-1-16,0 1 0 15,-3-3-1-15,1-2 1 16,-14-4-1-16,0 2 0 15,-10 0-2-15,-2-3-1 0,0 2 2 16,-5-2-2-16,-9-1 2 16,1 1-1-16,-2-3 1 15,-3-1-2-15,-5 2 1 16,-3-2 2-16,-7 0-2 15,-1-3-1-15,-4 3 1 16,-2-1-1-16,-2 0 1 16,0 0-1-16,3-2 3 15,-3-1-2-15,-3 1 0 16,7-1 2-16,-3 0-1 15,0 0 1-15,-3-2-1 16,4 3 1-16,4 0-1 16,1 0 0-16,2-2 2 0,4-1 0 15,6 2 0-15,8 1-1 16,9 1 0-16,7-2-1 15,4 8-2-15,9-2 0 16,9 10-3-16,8-7-5 16,23 20-18-16,-7-6-9 15,17 17 0-15,2-4 0 16</inkml:trace>
  <inkml:trace contextRef="#ctx0" brushRef="#br0" timeOffset="508454.338">6179 4023 51 0,'-19'5'31'15,"19"-5"3"-15,-16-1-2 16,16 1-18-16,-13-8-4 16,13 8-4-16,-5-13-1 15,5 13 0-15,-4-13-1 16,4 13-1-16,0 0 1 15,0 0-1-15,0 0 0 0,0 0-1 16,-12 3 0-16,12-3 0 16,-7 17-1-16,3-3 1 15,1 0-2-15,0 3 1 16,-1 1-1-16,4 4 0 15,0 0 0-15,5 2-2 16,2 2 2-16,3-1-2 16,3 2 1-16,2 0 0 15,0 1 1-15,4 0-1 16,-5 2 0-16,4 0 2 15,1 2-2-15,-3 0 1 16,-1 4 0-16,-2-4 0 16,-3-1 0-16,1-4 0 15,-2-7 0-15,-2-3 0 16,-7-17-1-16,0 0 1 0,0 0-1 15,1-29 0-15,-6-4 1 16,-3-9-1-16,3-10 1 16,-6-8 0-16,-2-4 1 15,1-4 1-15,-2-3 0 16,4 6 0-16,-1 2 0 15,0 9 1-15,1 6-1 16,2 12 0-16,3 4 0 16,3 15-1-16,1 4 0 15,1 13 0-15,0 0 0 16,21 10 0-16,2-3 0 15,10 2 0-15,16-8 0 16,17-5 0-16,24-12 0 16,19-8 0-16,14-6-1 0,7-8-3 15,5 7-26-15,-18-11-9 16,-14 14-1-16,-26-3-2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0:28:18.23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1067 1008 40 0,'0'0'31'15,"0"0"3"-15,0 0-1 16,45-49-20-16,-45 49 6 16,0 0-15-16,0 0 0 0,0 0-1 15,-33 95 2 1,23-17-1-16,5 22 1 0,-7 0-2 15,-11-21 0-15,15 7-1 16,14-15 0-16,13-19 0 16,14-24 0-16,8-19-1 15,8-12 1-15,1-15 0 16,5-11 0-16,1-13-1 15,-56 42 0-15,56-49 1 16,-56 49-1-16,51-52 0 16,-51 52-1-16,43-51 0 15,-43 51-1-15,0 0 1 16,65-68 0-16,-44 58-1 15,-7 21 0-15,-6 19 0 16,-4 11 1-16,-2 13-1 0,2 5 1 16,6-2 0-16,9-15 2 15,4-12-1-15,11-13 1 16,7-22 1-16,6-19 0 15,-47 24 0-15,58-50 0 16,-58 50-1-16,61-73-1 16,-61 73 0-16,62-86-2 15,-37 40 0-15,2-3-1 16,-5 1-1-16,0 0-4 15,-22 48 0-15,28-107-19 16,-28 107-14-16,26-93 0 16,-26 93 0-16,21-82 2 15</inkml:trace>
  <inkml:trace contextRef="#ctx0" brushRef="#br0" timeOffset="432.0247">2366 782 80 0,'0'0'40'16,"55"-23"-1"-16,-55 23 0 15,46-15-31-15,-46 15-3 16,0 0 0-16,52 17-2 16,-52-17 0-16,0 0 0 15,20 81 0-15,-22 12-1 16,-7 16 0-16,-3 9 0 15,2 13 0-15,-15-23-1 16,11-5 1-16,0-24-2 16,12-33 1-16,4-18 0 0,9-15 0 15,4-18 1-15,4-10-1 16,3-14 1-16,7-9-1 15,-29 38 1-15,0 0-1 16,50-71 1-16,-50 71 0 16,37-51-2-16,-37 51 0 15,0 0 0-15,45-55 0 16,-12 36 0-16,-2 13 0 15,-7 19-2-15,-2 9 0 16,-2 16-1-16,-3 8 0 16,-3 6-3-16,-4-16-6 15,15-4-27-15,-3-11-3 16,14-7 1-16,-2-12-1 0</inkml:trace>
  <inkml:trace contextRef="#ctx0" brushRef="#br0" timeOffset="800.0458">3250 1443 91 0,'-14'11'39'16,"10"5"1"-16,-1-4-1 15,5-12-27-15,23 6-10 16,1-9 1-16,10-3-1 15,5-5 1-15,3-9-1 16,-42 20 0-16,0 0 0 16,66-37 0-16,-66 37 0 0,0 0-1 15,51-50 1-15,-51 50-2 16,0 0 1-16,18-48 0 15,-18 48-2-15,0 0 1 16,-19-18 1-16,-20 19-1 16,-9 12-1-16,-2 10 2 15,-5 14-2-15,8 11 1 16,15 5 0-16,24 3-1 15,31-19-3-15,12-10-1 16,22-6-11-16,-4-18-24 16,19-5-1-16,-6-16 0 15,7-3 0-15</inkml:trace>
  <inkml:trace contextRef="#ctx0" brushRef="#br0" timeOffset="1133.0648">3873 1348 94 0,'0'0'38'16,"0"0"4"-16,-25 22-2 15,13 8-26-15,-5 7-11 16,7-3 0-16,-3 2-1 16,12-6 0-16,-1-8 0 15,8-10-1-15,8-14 0 16,6-11 0-16,8-13 0 15,-28 26 0-15,0 0 2 16,59-66-2-16,-59 66 1 16,50-54-1-16,-50 54 2 15,52-57-3-15,-52 57 0 16,49-51 0-16,-49 51 0 0,0 0 0 15,64-30 0-15,-36 33 0 16,-9 19 0-16,-3 12 0 16,-14 14-6-16,-4 8-5 15,13 1-30-15,-5-6 0 16,22-25-2-16,2-13 0 15</inkml:trace>
  <inkml:trace contextRef="#ctx0" brushRef="#br0" timeOffset="1637.0937">5955 1270 102 0,'28'-56'39'0,"-28"56"1"16,0 0 0-16,0 0-33 15,0 0-1-15,0 0-2 16,-72-37-1-16,19 75 0 16,-6 7-2-16,12 12 1 15,1-14-3-15,27 11 1 16,19-8-2-16,29-15 0 15,24-22-4-15,-53-9-6 16,81-23-24-16,-27 5-3 16,7-4 0-16,2-8-1 15</inkml:trace>
  <inkml:trace contextRef="#ctx0" brushRef="#br0" timeOffset="1848.1057">6702 688 125 0,'0'0'41'0,"0"0"1"15,-2-62-5-15,2 62-34 16,0 0-3-16,-55 34 2 16,55-34-1-16,-44 81-2 15,29 4-2-15,-10 41-2 16,10 0-5-16,25-9-28 15,3-15-1-15,8-35-2 16,15-21 0-16</inkml:trace>
  <inkml:trace contextRef="#ctx0" brushRef="#br0" timeOffset="2185.125">7042 1234 122 0,'30'-67'41'0,"-30"67"2"15,0 0-8-15,15-68-30 16,-15 68-1-16,0 0 1 15,0 0-5-15,-44 0 0 16,6 43 0-16,5 17 0 16,6 5 0-16,21 7 0 15,1-31 0-15,33 3 0 16,11-21 0-16,14-20 0 0,-53-3 0 15,57-12 0-15,-57 12 0 16,50-35 0-16,-50 35 0 16,50-50 0-16,-50 50 0 15,35-63-5-15,-35 63 3 16,27-63-2-16,-27 63-1 15,4-72-2-15,-4 72-4 16,-3-58-25-16,3 58-3 16,0 0 0-16,7-72-1 15</inkml:trace>
  <inkml:trace contextRef="#ctx0" brushRef="#br0" timeOffset="2522.1443">7615 951 107 0,'0'0'40'16,"66"-11"2"-16,-66 11-1 15,0 0-34-15,57-15-3 16,-57 15-1-16,0 0-1 16,0 0 0-16,0 0-1 15,0 0 1-15,-45 38-1 16,45-38 0-16,0 0-1 15,0 0 2-15,-25 61-2 16,25-61 0-16,0 0 0 16,29 59 0-16,-29-59 0 15,0 0 0-15,56 68 0 16,-45-36 0-16,36 13 0 15,-16-5 0-15,-11 3 0 16,-32-16 0-16,-6 6 0 0,-11-5-4 16,1-12-8-16,28-16-27 15,-19 2-1-15,19-2-2 16,0 0-1-16</inkml:trace>
  <inkml:trace contextRef="#ctx0" brushRef="#br0" timeOffset="2937.168">8109 1122 116 0,'0'0'41'0,"0"0"1"16,0 0-8-16,57-25-30 0,-57 25 0 15,47-7-2-15,-47 7-1 16,67-10-1-16,-67 10 1 16,81-14-1-16,-32 3 0 15,-3-5 0-15,0 0-1 16,-46 16 1-16,84-42 2 15,-84 42-1-15,62-46-1 16,-62 46 1-16,0 0 0 16,34-56 0-16,-34 56 0 15,0 0 0-15,-61-11 0 16,61 11 1-16,-76 23-2 15,76-23 0-15,-79 47 0 16,82-28 0-16,-68 50 0 0,17 10 0 16,32 3 0-16,29-9 0 15,37-20-7-15,-50-53-6 16,67 15-20-16,-15-13-9 15,-1-5 0-15,6-9-1 16</inkml:trace>
  <inkml:trace contextRef="#ctx0" brushRef="#br0" timeOffset="3102.1775">9024 1235 105 0,'14'17'41'16,"-21"24"1"-16,-18 9-2 16,-3 17-32-16,-9-1-5 15,10 1-1-15,-2-9-2 16,-3 2-2-16,3-3-8 0,-11-12-28 15,14-1-3-15,-3-13 0 16,16-4-2-16</inkml:trace>
  <inkml:trace contextRef="#ctx0" brushRef="#br0" timeOffset="3876.2217">10183 611 97 0,'0'0'39'15,"0"0"2"-15,43-57-1 16,-43 57-38-16,0 0 0 16,0 0 1-16,0 0-1 15,55-26 2-15,-55 26-2 16,0 0 0-16,3 72 0 15,-3-72 0-15,-23 131 0 16,9 3 0-16,-7 12-3 16,3 11 1-16,-3-3-2 15,-5-40 0-15,12-6-5 16,7-33-6-16,19-29-25 15,-4-23-3-15,15-12 1 16,-8-22-1-16</inkml:trace>
  <inkml:trace contextRef="#ctx0" brushRef="#br0" timeOffset="4086.2338">10136 1378 94 0,'-44'-51'40'16,"44"51"2"-16,-50-45 0 15,50 45-19-15,0 0-19 16,-42-47-2-16,42 47-1 15,0 0 0-15,0 0-2 16,38-59-1-16,-38 59-4 16,71-26-4-16,-71 26-20 15,100-37-12-15,-42 15 0 16,11-5 0-16,-3-3 1 0</inkml:trace>
  <inkml:trace contextRef="#ctx0" brushRef="#br0" timeOffset="4491.2569">10995 569 82 0,'0'0'42'16,"37"-57"-1"-16,-37 57 2 16,0 0-14-16,0 0-26 15,0 0-1-15,-51 69 1 16,51-69 0-16,-44 95 0 15,22-39-1-15,-34 33 0 16,13 36-2-16,3-7 0 16,14-3 0-16,4-19 0 15,16-33 0-15,14-24 0 0,21-23 0 16,-29-16 0-16,0 0 0 15,65-25 0-15,-65 25 0 16,50-32 0-16,-50 32 0 16,55-40 0-16,-55 40 0 15,49-41 0-15,-49 41 0 16,0 0 0-16,66-44 0 15,-66 44 0-15,10-5 0 16,9 12 0-16,6 16 0 16,-12 20-2-16,3 14-3 15,-1 5-4-15,4-8-14 16,13-1-18-16,2-23 0 15,16-6 1-15,-6-19-2 16</inkml:trace>
  <inkml:trace contextRef="#ctx0" brushRef="#br0" timeOffset="4860.278">11621 1255 115 0,'0'0'41'0,"0"0"2"16,0 0-6-16,0 0-34 15,8-50 0-15,-8 50 0 16,0 0-1-16,47-1 0 16,-47 1-1-16,49 2 0 15,-49-2 0-15,58-3-1 16,-58 3-2-16,59-19 2 0,-59 19 0 15,51-42-1-15,-51 42 1 16,0 0-1-16,31-56 1 16,-31 56 0-16,0 0 2 15,0 0-1-15,-75-20 1 16,2 37 0-16,6 20-2 15,-2 13 0-15,20 17 0 16,20 6 0-16,21-22-7 16,49-3-24-16,21-19-9 15,23-14-3-15,0-10 0 16,18-5-1-16</inkml:trace>
  <inkml:trace contextRef="#ctx0" brushRef="#br0" timeOffset="5364.3069">13390 1032 98 0,'0'0'40'0,"61"-38"2"15,-61 38-1-15,0 0-38 16,0 0-1-16,37 38 1 16,-37 15-2-16,-8 17 1 15,-10 15-2-15,-7-7-2 0,10 3-4 16,5-16-15-16,20-11-18 15,12-38-1-15,18-22 1 16,2-17-2-16</inkml:trace>
  <inkml:trace contextRef="#ctx0" brushRef="#br0" timeOffset="5513.3154">13656 936 108 0,'0'0'41'0,"-42"-84"-1"16,42 84-9-16,-40-74-67 15,40 74-4-15,0 0 0 16,-56-63-1-16</inkml:trace>
  <inkml:trace contextRef="#ctx0" brushRef="#br0" timeOffset="6076.3476">13950 935 97 0,'0'0'41'0,"54"61"1"16,-24-13-1-16,-19 21-35 15,-20-8-3-15,-9 0 0 16,-10-10-1-16,3-18 0 16,13-4-1-16,7-9 0 15,5-20 0-15,0 0-1 16,0 0 1-16,0 0 0 0,0 0 0 15,0 0 0-15,48-43 0 16,-48 43-1-16,0 0 1 16,49-72-1-16,-49 72 0 15,40-49-1-15,-40 49 1 16,37-68 0-16,-37 68 0 15,0 0 0-15,52-69 1 16,-52 69-1-16,0 0 1 16,49-34 1-16,-49 34-2 15,0 0 1-15,0 0 0 16,58 24 0-16,-58-24-1 15,0 0 1-15,62 37-1 16,-62-37 0-16,57 16 2 0,-57-16-2 16,68 6 0-1,-68-6 0-15,72-9 0 0,-72 9 0 16,73-18-2-16,-73 18 1 15,69-23 1-15,-69 23-1 16,58-19 1-16,-58 19 1 16,0 0-1-16,56 5-1 15,-63 18 0-15,20 21 1 16,-9 10-3-16,7 8-2 15,12 0-14-15,-4-24-20 16,28-4-2-16,12-16 0 16,16-14-1-16</inkml:trace>
  <inkml:trace contextRef="#ctx0" brushRef="#br0" timeOffset="6477.3705">15439 1194 116 0,'0'0'42'0,"0"0"0"16,7-73 1-16,-7 73-39 15,0 0 0-15,-52-26 0 16,52 26-4-16,-27 10 0 16,-32 20 0-16,0 15 0 15,17 12 0-15,13 1 0 16,19-17 0-16,25-7 0 15,24-17 0-15,-39-17 0 16,62-10 0-16,-62 10 0 16,63-28 0-16,-63 28 0 15,73-41 0-15,-73 41 0 0,65-51 0 16,-65 51 0-16,62-49 0 15,-62 49 0-15,0 0 0 16,60-68 0-16,-60 68 0 16,0 0 0-16,11-6 0 15,-2 19-5-15,-1 23 1 16,-6 17-5-16,1 5-5 15,10-10-18-15,5 1-9 16,22-15 2-16,6-24-1 16,17-10 1-16</inkml:trace>
  <inkml:trace contextRef="#ctx0" brushRef="#br0" timeOffset="6946.3973">16133 1252 108 0,'0'0'42'16,"38"-56"-1"-16,-38 56 0 15,27-65-34-15,-27 65-2 16,0 0 0-16,-21-54-1 15,21 54-2-15,0 0-2 16,-56-5 0-16,-3 20 0 16,13 22 0-16,-2 8 0 15,18 9 0-15,10-5 0 16,26-18 0-16,22-15 0 15,-28-16 0-15,49-1 0 16,-49 1 0-16,60-18 0 16,-60 18 0-16,57-32 0 15,-57 32 0-15,66-38 0 16,-66 38 0-16,55-41 0 15,-55 41 0-15,59-47-2 0,-59 47 2 16,0 0-1-16,62-29 1 16,-39 41-1-16,-2 23 2 15,-20 27-2-15,-18 18 0 16,-11 14 0-16,-6 16 0 15,-11 0-1-15,-1 0 1 16,-6-29 1-16,2-8 0 16,-2-18 0-16,4-12 0 15,1-16 0-15,0-13 0 16,7-16 0-16,0-15-2 15,13-10-3-15,-2-27-10 16,24-5-13-16,-9-19-10 16,25-2-3-16,-1-5-1 15,15 6 0-15</inkml:trace>
  <inkml:trace contextRef="#ctx0" brushRef="#br0" timeOffset="7529.4307">16962 1181 90 0,'0'0'38'16,"0"0"0"-16,0 0 0 15,0 0-35-15,0 0-1 16,0 0 2-16,0 0 0 16,0 0-1-16,59-60 0 15,-59 60 0-15,62-8-1 0,-62 8 0 16,63-18 0-16,-63 18-1 15,59-26 0-15,-59 26 0 16,0 0-2-16,55-51 2 16,-55 51 0-16,0 0 0 15,0 0 1-15,0 0 1 16,-63-16 0-16,59 29-1 15,-69 26 2-15,-4 13-3 16,12 14 2-16,16 7-5 16,31-8 0-16,36-6-6 15,31-28-14-15,51-20-19 16,-1-13-1-16,21-5-1 15,-1-9-1-15</inkml:trace>
  <inkml:trace contextRef="#ctx0" brushRef="#br0" timeOffset="7917.4529">18552 1120 95 0,'0'0'40'15,"0"0"0"-15,-7-72 0 16,7 72-39-16,0 0 1 15,0 0 2-15,0 0-2 16,0 0 1-16,-25-4-3 16,11 54 2-16,-15 7-4 15,9 10-1-15,5-6-30 16,-1-5-8-16,16-6 0 15,12-22 0-15</inkml:trace>
  <inkml:trace contextRef="#ctx0" brushRef="#br0" timeOffset="8096.4631">18673 902 98 0,'0'0'39'0,"-13"-65"-3"16,13 65-8-16,0 0-61 15,-19-69-6-15,19 69-3 16,0 0 2-16</inkml:trace>
  <inkml:trace contextRef="#ctx0" brushRef="#br0" timeOffset="8420.4817">18745 791 63 0,'49'30'38'0,"-49"-30"2"0,0 0 0 16,56 63-24-16,-56-63-5 16,22 62-4-16,-33-37-2 15,13 53 0-15,-13-4-2 16,-2 0 0-16,-9-12-2 15,2-14 1-15,5-12-1 16,15-11 1-16,0-25 0 16,0 0-1-16,0 0 2 15,61-46-2-15,-61 46 0 16,58-50-2-16,-58 50 1 15,69-60 0-15,-69 60 0 16,76-58-1-16,-76 58 0 16,75-78 0-16,-75 78 1 15,72-45 1-15,-72 45-2 0,56-22 0 16,-41 31-2-16,16 25-3 15,-8 22-21-15,-19 16-13 16,4 8 0-16,-3-14-2 16,21-5 0-16</inkml:trace>
  <inkml:trace contextRef="#ctx0" brushRef="#br0" timeOffset="9006.5152">20966 1045 96 0,'-17'-64'41'16,"17"64"-1"-16,0 0-1 15,-48-34-35-15,48 34-1 16,-57-9 1-16,57 9 0 15,-74 12-1-15,74-12 0 0,-81 30 1 16,72-13-1-16,-61 33 0 16,9 2-1-16,22 9-2 15,21-4 0-15,27-14 1 16,-9-43-1-16,0 0 0 15,73 14 1-15,-73-14 0 16,86-19-1-16,-37 0-2 16,-49 19 2-16,92-47-1 15,-92 47 1-15,92-46-2 16,-92 46 0-16,78-72-1 15,-78 72 3-15,63-34 2 16,-63 34-3-16,0 0 0 16,45-5-3-16,-27 33-1 15,-3 22-19-15,-17 10-13 0,16 12-5 16,3-11-1-16,23-7 0 15</inkml:trace>
  <inkml:trace contextRef="#ctx0" brushRef="#br0" timeOffset="13640.7802">962 2924 93 0,'0'0'37'15,"-5"18"0"-15,-6-3 0 16,8 13-33-16,-9 6-1 15,-1 9 0-15,1-1-1 16,-1 8 0-16,-2-4 0 16,3 0 0-16,1-6-1 15,2-4 0-15,4-7 0 0,2-7 0 16,3-22 0-16,0 0 0 15,19-12-1-15,-2-18 1 16,2-8 0-16,3-10 0 16,1-7 0-16,1-9 0 15,-2 2 0-15,1 2-1 16,-6 7 1-16,-1 9-1 15,-7 9 0-15,-2 10 0 16,-1 10 1-16,-6 15-1 16,9 11 0-16,0 10 1 15,1 4 0-15,4 5-1 16,9-2 1-16,3-2 0 15,12-5 0-15,4-9 1 16,13-13-2-16,4-14 1 16,5-9 0-16,2-5 0 0,-3-6 0 15,0 1-1-15,-11-1 0 16,-8 6 0-16,-13 11 1 15,-6 8-1-15,-13 15 0 16,-8 15 1-16,-11 12-1 16,-4 12 0-16,-4 7 1 15,2 5-2-15,0 5 0 16,6-2-2-16,9-2-2 15,7-24-5-15,28 5-25 16,-2-26-6-16,21-4 1 16,-2-22-1-16</inkml:trace>
  <inkml:trace contextRef="#ctx0" brushRef="#br0" timeOffset="13823.7907">2276 2897 91 0,'-12'11'39'15,"-11"5"1"-15,5 20-2 16,-8 6-20-16,6 4-15 15,3 2-2-15,4-1-2 16,11 1-3-16,-4-24-14 16,22 4-21-16,1-23 1 15,15-6-1-15,-2-22-1 16</inkml:trace>
  <inkml:trace contextRef="#ctx0" brushRef="#br0" timeOffset="14291.8175">2378 2506 100 0,'-29'-34'37'15,"14"22"2"-15,0 4-3 16,15 8-35-16,9 20-2 16,11-2-1-16,13 5-1 15,6 3 1-15,6 9 0 16,5-3 1-16,-2 6 1 15,3 0 3-15,-10 3-1 16,-4 5 3-16,-11-2-2 16,-2 5 2-16,-15-3-1 15,-1 5 0-15,-9-1-1 16,0-2-1-16,-6-1 0 15,2-3-1-15,-3-6 0 0,2-2 0 16,2-11 0-16,0-4 0 16,4-21 0-16,0 0 0 15,0 0 0-15,19-36 0 16,-5-1 0-16,2-8 0 15,5-8 0-15,2-5 0 16,1-2-2-16,4 4 0 16,-4 7 0-16,-3 6-1 15,-4 11 1-15,-2 5-1 16,3 11 0-16,-3 7-2 15,6 9-1-15,0-3-2 16,15 14-9-16,-7-15-23 16,20 11-1-16,-1-8 0 15,9 8 0-15</inkml:trace>
  <inkml:trace contextRef="#ctx0" brushRef="#br0" timeOffset="15193.8691">3512 2808 88 0,'0'0'39'15,"-2"25"2"-15,2-25 0 16,-7 34-26-16,0-15-9 15,3 11-2-15,-3-1 0 16,2 6-2-16,-1-2 0 16,3-3-1-16,0-1-1 15,3-7 0-15,0-5 0 16,0-17 1-16,0 0-1 15,18 0 1-15,-8-19-1 16,0-10 1-16,1-10 0 16,1-9 1-16,0-5-2 0,2-1-1 15,0-1 1-15,-3 3-1 16,4 7 0-16,2 6 0 15,3 10 0-15,2 7-2 16,6 8 2-16,5 7 1 16,4 6-1-16,6 1-1 15,1 7 1-15,1-1 0 16,0 3 0-16,-4 2 0 15,-7 3 0-15,-6-1 0 16,-9 3 1-16,-11 1 1 16,-8 2 0-16,-8 0 1 15,-9 4-1-15,-3 7 2 16,-2 3-1-16,-3 2 0 15,4 1-1-15,5 3 0 0,3-2 0 16,11 0-1-16,9-6 0 16,8-8 0-16,8-8 0 15,6-6 0-15,7-13 0 16,7-7 0-16,-4-16 0 15,3-4 0-15,-5-11-1 16,-4-5 0-16,-6-6 0 16,-7-2-1-16,-6 0 1 15,-7 9 0-15,-5 5 1 16,-6 9-2-16,-7 7 3 15,0 12 0-15,-3 8-1 16,1 8 1-16,4 8 0 16,4 1-1-16,7 6 1 15,9-3-1-15,8-3 0 16,12 2 1-16,3 0-1 0,8-2 1 15,1-1-1-15,1 2 2 16,-4 4-2-16,-5 2 2 16,-3 7-1-16,-14 5 1 15,-4 5-2-15,-11 1 1 16,-5 2 0-16,-4-1-2 15,-3-2 2-15,-4-5-2 16,3-6 1-16,1-8 0 16,9-17 1-16,-8 10-1 15,8-10 2-15,12-22-2 16,0-3 0-16,4-5 0 15,5-6 0-15,3-6 0 16,3 1 0-16,2 2 0 16,-1 1 0-16,4 5 0 0,1 6 0 15,0-2-14-15,17 24-7 16,-13-20-6-16,26 26-8 15,-10-15-8-15,17 14 1 16,-3-10-1-16</inkml:trace>
  <inkml:trace contextRef="#ctx0" brushRef="#br0" timeOffset="15627.8939">6582 2744 106 0,'0'0'40'16,"-18"-11"-1"-16,18 11 0 16,0 0-35-16,0 0-1 0,-4 21-1 15,3 2 1-15,-2 6-1 16,-1 9-1-16,-3 5 0 15,2 8 0-15,0 5-2 16,4-7-3-16,8 1-6 16,-6-24-27-16,26-2-4 15,0-25 2-15,15-6-3 16</inkml:trace>
  <inkml:trace contextRef="#ctx0" brushRef="#br0" timeOffset="15769.902">6819 2362 90 0,'-29'-15'36'16,"4"7"-5"-16,5 3-28 16,20 5-20-16,0 0-21 15,22 5-1-15</inkml:trace>
  <inkml:trace contextRef="#ctx0" brushRef="#br0" timeOffset="16061.9187">7323 2530 106 0,'-18'29'40'15,"-22"-14"1"-15,5 13-1 16,-16-11-34-16,18 6-1 16,0-4-2-16,14 3-1 15,13-1-1-15,16-2 2 16,17 1-3-16,14-4 1 0,8 4-1 15,5 3 1-15,-1 1 0 16,-6 2 0-16,-9 3-1 16,-15 3 0-16,-20 2 0 15,-18 6 0-15,-15-1 0 16,-9-5-2-16,-8-4-2 15,-4-15-13-15,20 5-22 16,-10-22-2-16,28-3-1 16,2-19-1-16</inkml:trace>
  <inkml:trace contextRef="#ctx0" brushRef="#br0" timeOffset="16695.955">8034 2271 110 0,'2'-12'40'0,"-2"12"1"16,0 0-4-16,-3-12-40 16,3 12-25-16,0 0-11 15,-3 21 0-15,-7-9-2 16,9 17 1-16</inkml:trace>
  <inkml:trace contextRef="#ctx0" brushRef="#br0" timeOffset="16846.9636">8056 2836 113 0,'0'11'39'15,"7"3"4"-15,-7-14-5 16,0 0-37-16,0 0-4 16,5-28-22-16,-5 28-15 15,7-18-1-15,-7 18 1 16,-9-20-2-16</inkml:trace>
  <inkml:trace contextRef="#ctx0" brushRef="#br0" timeOffset="17565.0047">1471 4447 97 0,'0'0'39'16,"2"-12"2"-16,17 6-4 16,-1-13-33-16,23 5-1 15,7-2-1-15,16 1 0 16,9 2-1-16,2 4 1 15,3 3-2-15,2 5 1 16,-5 5-2-16,-8 2 0 16,-6 5-1-16,-13-7-3 15,-4 8-2-15,-16-13-30 16,6 6-3-16,-16-13 1 0,2 3-1 15</inkml:trace>
  <inkml:trace contextRef="#ctx0" brushRef="#br0" timeOffset="18266.0448">3400 4170 61 0,'2'-21'38'16,"3"9"0"-16,-8-4 0 15,3 16-10-15,0 0-22 16,0 0-2-16,0 0-1 15,0 33-1-15,-2 1 0 16,2 11-2-16,-1 8 1 16,1 12-1-16,1 6 1 15,1 2 0-15,4-4-1 16,3-3 1-16,4-12 0 15,1-11 0-15,3-13 1 16,8-16 0-16,0-19 0 16,9-15-1-16,-1-15 0 15,3-13 1-15,0-10-1 16,-3-8 1-16,-4-3-2 0,-4-2 0 15,-3 4 0-15,-8 6-1 16,-3 12-1-16,-4 7-1 16,0 16-3-16,-3 0-6 15,13 25-26-15,-17 1-2 16,30 12 1-16,-13-1-1 15</inkml:trace>
  <inkml:trace contextRef="#ctx0" brushRef="#br0" timeOffset="18483.0572">4309 4242 94 0,'18'-1'39'16,"-18"1"0"-16,0 11-1 15,-8 1-33-15,5 10-1 0,-5 5-1 16,1 7-1-16,-4 6 0 15,4 1-3-15,-1 5 0 16,4-7-4-16,6 10-9 16,-4-24-26-16,14 2 1 15,-12-27-1-15,34 2-1 16</inkml:trace>
  <inkml:trace contextRef="#ctx0" brushRef="#br0" timeOffset="18650.0668">4374 3937 92 0,'-27'-28'39'0,"10"18"0"16,1-1-2-16,16 11-27 16,0 0-16-16,0 0-8 15,33 8-25-15,-7-3 1 16,14 12 0-16,-2-4 0 15</inkml:trace>
  <inkml:trace contextRef="#ctx0" brushRef="#br0" timeOffset="18961.0845">4736 4161 69 0,'17'45'36'16,"-12"-9"-1"-16,1 8 2 15,-19-10-25-15,15 7-4 16,-9-5-2-16,4 0-1 16,-1-7 0-16,3-4-3 15,-4-4 1-15,5-5-1 0,0-16-1 16,5 15 1-16,-5-15-1 15,13-15 0-15,-3-4 0 16,2-6 0-16,6-10 1 16,-2-3 0-16,3-9-1 15,-2-1 0-15,2-2 0 16,-2 4 0-16,-2 6-1 15,2 3 1-15,0 10-1 16,6 4-2-16,2 9 0 16,6 3-2-16,10 10-3 15,-3-16-13-15,22 19-18 16,0-16-1-16,15 2 0 15,-3-12 0-15</inkml:trace>
  <inkml:trace contextRef="#ctx0" brushRef="#br0" timeOffset="19156.0957">5791 3692 105 0,'-19'-16'39'0,"3"17"1"16,-14 3-1-16,9 15-35 16,-5 9-1-16,2 17-1 15,1 10 0-15,3 12-1 16,0 7-1-16,4 2-1 15,8 5-4-15,1-7-3 16,18 6-24-16,-14-20-8 16,16-3-1-16,-8-20 0 15</inkml:trace>
  <inkml:trace contextRef="#ctx0" brushRef="#br0" timeOffset="19835.1345">5484 3984 102 0,'-18'9'39'16,"19"10"1"-16,-1-19-3 15,25 16-33-15,4-7 0 16,11 0-1-16,7-3 0 15,2-2 0-15,2-2-1 16,1-1 0-16,-4-2 0 16,-9 0-1-16,-5-2 0 15,-7 1 1-15,-7 1-2 0,-6 0 1 16,-1 0-1-16,-13 1 0 15,0 0 0-15,10 10 0 16,-8 2 0-16,-2 4 0 16,-4 7 1-16,2 2-1 15,-3 5 0-15,3 6 1 16,1-4-1-16,1 3 1 15,0-6-1-15,8-3-1 16,2-7 0-16,9-7-1 16,5-6 1-16,4-7 0 15,6-5 0-15,1-5 0 16,0-7 1-16,1-1 0 0,-2-6 0 15,-5 1 1-15,-6-5 0 16,-1-1 0-16,-7 0 0 16,-1 0 0-16,-4 1 0 15,1 1 0-15,-3 2-1 16,2 3 1-16,-3 5-1 15,2 4 0-15,-1 3 0 16,-8 11 1-16,11-8-1 16,-11 8 0-16,3 13 1 15,-3 5-1-15,-4 4 1 16,-4 4-1-16,1 6 1 15,1 5-1-15,-2 0-1 16,3-2 0-16,-1-2 0 16,3 1-2-16,4-2-4 15,-8-14-10-15,18 12-8 0,-11-30-16 16,0 25 0-16,0-25-2 15,11-2 0-15</inkml:trace>
  <inkml:trace contextRef="#ctx0" brushRef="#br0" timeOffset="20479.1714">7124 4144 54 0,'-6'-19'33'16,"0"7"2"-16,-11-5-1 15,3 19-19-15,-23-10 0 16,6 22-3-16,-18-6-2 0,4 14-2 15,-13 0-2-15,10 8-1 16,-1-1-1-16,7 5-1 16,8-4-1-16,16 1-2 15,12-3 1-15,13-6-2 16,18-3 1-16,12-9-1 15,13-7 2-15,14-6 0 16,2-11 0-16,2-8 1 16,0-6-1-16,-4-5 0 15,-9-4 1-15,-9-2 0 16,-9 1-2-16,-14 0 0 15,-7 7 1-15,-10 4-1 16,-9 12 0-16,3 15 0 16,-23 6-1-16,4 16 1 15,0 9-1-15,-2 7 1 0,5 7-3 16,3-2-2-16,16-2-2 15,2-21-12-15,37 2-14 16,-4-29-7-16,23-5 1 16,1-24-2-16</inkml:trace>
  <inkml:trace contextRef="#ctx0" brushRef="#br0" timeOffset="20659.1817">7827 3547 98 0,'-32'16'41'16,"0"37"2"-16,-16 11-3 15,8 24-19-15,0 7-19 16,10 3-3-16,11 4-2 0,6-16-7 16,28 5-23-16,-2-26-9 15,23-8 0-15,-1-21-2 16</inkml:trace>
  <inkml:trace contextRef="#ctx0" brushRef="#br0" timeOffset="21255.2158">9174 3409 68 0,'-25'-21'37'0,"2"15"1"15,-14 4 1-15,6 27-13 16,-14 4-20-16,5 20-1 15,-5 9-2-15,3 18 0 16,-1 7-1-16,6 11-1 16,7 2 0-16,9-3-1 15,12-5-1-15,11-9-2 16,16-5-2-16,11-24-8 0,24-1-26 15,-1-27 0-15,20-3 0 16,-3-23-1-16</inkml:trace>
  <inkml:trace contextRef="#ctx0" brushRef="#br0" timeOffset="21448.2268">9480 3965 72 0,'-28'-14'39'15,"13"32"-1"-15,-11-2 1 16,7 25-12-16,-3-4-23 15,3 8-1-15,4-1-2 16,6 1 0-16,8-1-2 16,6-10-4-16,12 4-9 15,2-24-26-15,14-2 2 0,-3-20-2 16,12-1 1-16</inkml:trace>
  <inkml:trace contextRef="#ctx0" brushRef="#br0" timeOffset="21889.252">9607 3706 104 0,'0'0'40'0,"0"0"0"15,0 0-1-15,18 19-36 16,0-7-2-16,3 10 1 0,-1 4 0 15,-2 9 0 1,-4 6-1-16,-6 9 0 0,-6 5 0 16,-6 1 0-16,-7-2 1 15,-1 1-1-15,-4-10-1 16,2-7 1-16,1-10-1 15,6-10 0-15,7-18 1 16,12-7-1-16,9-16 0 16,8-11 0-16,9-10 0 15,5-2 0-15,4-7 1 16,2 1-1-16,-4 5 0 15,-6 9 0-15,-8 8 1 16,-9 12-1-16,-9 14 0 16,-13 4 0-16,10 23-1 15,-16 5 1-15,-1 8-2 16,-5 3 0-16,5 10-3 0,-1-9-6 15,18 16-15-15,-10-22-14 16,20 4 0-16,-2-19-2 16,14-1 2-16</inkml:trace>
  <inkml:trace contextRef="#ctx0" brushRef="#br0" timeOffset="22514.2878">11163 3423 89 0,'12'-7'37'15,"-12"7"-1"-15,0 16 0 16,-14 9-31-16,5 15-2 16,-10 10 1-16,2 12-2 15,-6 11 1-15,-1 11-2 0,-1 3 1 16,2-1-1-16,1-4-2 15,0-9-2-15,15 0-9 16,-6-19-26-16,18-8 0 16,-5-24 0-16,11-5 0 15</inkml:trace>
  <inkml:trace contextRef="#ctx0" brushRef="#br0" timeOffset="22695.2981">10966 4111 82 0,'-19'-30'39'0,"-9"-7"-1"15,8 14 1-15,-5-9-27 16,10 17-6-16,2 1 0 15,13 14-3-15,11-12-1 16,9 7-3-16,18 2-2 0,10-11-2 16,20 11-9-16,1-21-24 15,22 6 0-15,-4-16 0 16,7 7 0-16</inkml:trace>
  <inkml:trace contextRef="#ctx0" brushRef="#br0" timeOffset="23078.32">11746 3348 78 0,'-24'-15'37'0,"5"26"2"16,-9 4 0-16,9 29-16 16,-6 0-17-16,4 12-2 15,-3 8 0-15,3 7 0 16,-3 5-1-16,3 5-1 0,1-5 0 15,5-7-1-15,4-5 0 16,5-9 0-16,7-15-1 16,11-8 0-16,7-21 1 15,10-14-1-15,8-18 0 16,2-8 1-16,6-8-1 15,-4-4 1-15,-2-2-1 16,-3 1 1-16,-9 7-1 16,-3 6 0-16,-9 13 0 15,-3 12 0-15,-12 4-1 16,11 27 0-16,-10 7-1 15,-2 7-1-15,3 10-2 16,-2-4-2-16,12 15-11 0,-11-24-11 16,17 9-10-16,-4-24-1 15,14-1 0-15,-4-20 1 16</inkml:trace>
  <inkml:trace contextRef="#ctx0" brushRef="#br0" timeOffset="23416.3394">12112 3908 101 0,'0'0'38'16,"0"0"2"-16,22 17-1 16,-5-16-35-16,12 3-1 15,8-3-1-15,4 0 0 16,3-8 0-16,-4-3-1 15,-1-4 0-15,-5-4 0 0,-8-5 0 16,-12 0 0-16,-12-4-1 16,-9 5 1-16,-11 6 0 15,-10 8 0-15,-11 9 0 16,-3 13 0-16,-6 12 0 15,1 14 0-15,9 6 0 16,9 7 0-16,14 1-1 16,17-7-1-16,22-4-1 15,16-14-5-15,29 1-16 16,-5-28-15-16,20-3-4 15,-7-21 0-15,13-2-1 16</inkml:trace>
  <inkml:trace contextRef="#ctx0" brushRef="#br0" timeOffset="25489.4579">13553 3812 73 0,'0'0'36'0,"0"0"-1"15,0 0 1-15,-15 15-30 16,7 4-1-16,-10 2 0 16,5 12 0-16,-9 3-1 15,2 8 0-15,-2-4-1 0,4 1-1 16,1-7 0-16,7-4 0 15,5-13-1-15,5-17 0 16,12 1 1-16,4-17-1 16,6-14 0-16,5-3-1 15,-1-9 1-15,4-2 0 16,-1-2-1-16,-4 0 0 15,-5 6 1-15,-6 5-1 16,0 12 0-16,-8 5 1 16,-1 5-1-16,-5 13 0 15,0 0 1-15,-2 11-1 16,-1 6 1-16,3 1 0 15,0 6-1-15,9 2 1 0,7-3 0 16,8-3-1-16,7-3 1 16,9-10 0-16,7-5 0 15,6-6-1-15,0-8 1 16,0-1 0-16,-7-1-1 15,-8-1 1-15,-9 3 0 16,-6 3-1-16,-9 8 0 16,-14 1 0-16,-3 23 0 15,-8 4 0-15,-3 7 0 16,-1 5-1-16,0 2-1 15,6 1 0-15,7-2-3 16,7-15-3-16,29 4-18 16,-3-32-13-16,21 1 0 15,3-22-1-15,14 1 1 0</inkml:trace>
  <inkml:trace contextRef="#ctx0" brushRef="#br0" timeOffset="25680.4689">14579 3822 116 0,'-29'13'39'0,"6"22"1"15,-9-15-9-15,4 18-28 16,5 2-2-16,4 1 0 16,8-2-1-16,5-5-3 15,11-2-1-15,4-18-6 16,20 4-26-16,-7-24-4 15,14 0 2-15,-5-23-2 16</inkml:trace>
  <inkml:trace contextRef="#ctx0" brushRef="#br0" timeOffset="26135.4949">14599 3566 91 0,'-12'-19'36'0,"-1"2"-1"16,13 17 1-16,0 0-32 15,7 15-3-15,11-1 1 16,6 2-1-16,7 1 1 15,1 4-1-15,2 1 1 16,-2 3 1-16,-3 3-1 16,-4 2 1-16,-6 2 0 15,-3 5 0-15,-8-1 0 0,-5 5 0 16,-9 1-2-1,0-1 1-15,-6-4 0 0,3-2-1 16,-2-6 0-16,5-8-1 16,-3-3 1-16,9-18-1 15,0 0 1-15,0 0-1 16,19-16 1-16,-3-10-1 15,3-5 1-15,0-6-1 16,3-5 1-16,0-5-1 16,0 4 1-16,-5 2-1 15,-2 9 0-15,-2 5 0 16,-4 8 0-16,3 6-1 15,-1 9 0-15,5 4 0 16,4 5-2-16,6 1-1 16,7 6-2-16,4-8-3 0,20 16-12 15,-14-19-17-15,18 10 1 16,-12-12 0-16,11 8-1 15</inkml:trace>
  <inkml:trace contextRef="#ctx0" brushRef="#br0" timeOffset="27044.5469">15576 3768 103 0,'0'0'37'0,"0"0"2"16,-19 19-2-16,1-9-30 15,2 9-2-15,-2 2-1 16,1 7-1-16,2 3 0 16,-2 3-2-16,5-1 0 15,2-3 0-15,1-2 0 16,4-6-1-16,4-4 0 15,1-18 0-15,0 0 1 0,21-9-1 16,-5-13 1-16,5-8-1 16,0-5 0-16,1-7 1 15,0-3-1-15,-2 1 1 16,-2 4-1-16,-2 4 0 15,-3 6 0-15,-2 6 0 16,1 7 1-16,5 6-2 16,2 5 1-16,8 5 0 15,4 4 0-15,9-1 0 16,5 4 0-16,3-2 0 15,1 2 0-15,0 0-1 16,-3-4 1-16,-8 0 0 16,-5 0 0-16,-10-2 0 15,-10-2 1-15,-13 2-1 0,0 0 0 16,-15 5 0-16,-12 3 0 15,-6 8 0-15,-5 5 0 16,-3 9 1-16,-2 0-1 16,3 8 0-16,8 1 0 15,8 0 1-15,14-3-1 16,16-5 0-16,16-6 0 15,12-7 1-15,9-10-1 16,9-8 0-16,2-13 0 16,2-6 0-16,-5-10 0 15,-7-4 1-15,-8-6-1 16,-11-1 0-16,-10 0 0 15,-7 1 0-15,-9 6 1 16,-5 7-1-16,-2 3 0 16,-2 8-1-16,10 15 1 0,-14-8-1 15,14 8 1-15,6 10-1 16,6-1 1-16,10 0 0 15,5 2-1-15,3 0 1 16,4 1 0-16,-2-1 0 16,-2 2 0-16,-4 2 0 15,-5 4 0-15,-9 2 1 16,-6 5-1-16,-6 1 0 15,-6 7 0-15,-1-2 1 16,-3-1-1-16,0-2 0 16,3-6 0-16,-1-2 0 15,5-11 1-15,3-10-1 16,0 0 1-16,19-27 0 15,-5 0-1-15,3-5 1 0,3-7 1 16,4-2-2-16,0 1 0 16,1 1 0-16,-1 8 0 15,-3 4 0-15,-1 8-3 16,0 2 0-16,2 9-3 15,-3-4-7-15,15 16-7 16,-16-20-5-16,24 16-6 16,-18-22-8-16,14 7-2 15,-9-18 3-15</inkml:trace>
  <inkml:trace contextRef="#ctx0" brushRef="#br0" timeOffset="27307.5619">16977 3108 104 0,'0'0'39'16,"0"0"1"-16,14 12-1 15,-6 7-34-15,13 10-1 16,3 4-1-16,11 11 0 16,0 7 0-16,7 3-1 15,-3 5 0-15,-2 3 0 16,-8 0-1-16,-8 3-1 15,-13 1 2-15,-13-1-3 16,-13 1 1-16,-16-5-4 16,-5 3-5-16,-21-21-11 15,13 18-6-15,-18-24-15 16,12 3 0-16,-5-17-2 15,10-3 2-15</inkml:trace>
  <inkml:trace contextRef="#ctx0" brushRef="#br0" timeOffset="28133.6092">1486 5782 95 0,'0'0'39'0,"32"3"1"16,4-19-1-16,33 2-35 15,8-9-1-15,18-1-4 16,14 1-4-16,-3-7-28 16,13 14-6-16,-8-1 0 0,-3 14-1 15</inkml:trace>
  <inkml:trace contextRef="#ctx0" brushRef="#br0" timeOffset="28836.6494">3507 5505 86 0,'-2'-16'37'16,"-7"-1"0"-16,9 17 1 15,-12-14-33-15,12 14-1 0,-17 16 0 16,8 4-2-16,-2 7 0 15,1 8 0-15,-1 8 0 16,5 5 0-16,2 0 0 16,5 5 0-16,6-5 1 15,10-7-1-15,8-6 1 16,9-12-2-16,10-16-1 15,5-9 0-15,5-15 0 16,7-14 0-16,1-13-2 16,0-6 1-16,-2-9-1 15,-6 0 2-15,-8 4 1 16,-8 4-1-16,-8 9 1 15,-8 9-1-15,-7 10 1 16,-10 13-1-16,-5 10 0 16,-10 25 0-16,0 5 0 0,-1 9-1 15,1 8 0-15,2 2-2 16,8 4-2-16,6-8-1 15,15 7-10-15,-4-23-21 16,20-1-1-16,-1-20 1 16,14-4-2-16</inkml:trace>
  <inkml:trace contextRef="#ctx0" brushRef="#br0" timeOffset="29410.6822">4527 5501 64 0,'4'-24'38'15,"-9"1"-1"-15,5 23 2 16,-18-16-17-16,9 28-17 15,-5 9 0-15,4 10-2 0,-3 9-1 16,2 10 0-16,2 6 2 16,3 5-1-16,2-2 0 15,1-2-1-15,3-9 1 16,3-9-1-16,1-8 0 15,2-10 0-15,-6-21-2 16,19-7 2-16,-7-16-4 16,0-11 2-16,1-10-2 15,1-7 2-15,2-12-2 16,-1-7 2-16,1-1-2 15,0 3 0-15,4 4 2 16,0 7 0-16,2 8 0 16,2 9-1-16,3 13 1 15,4 10 0-15,1 12 0 0,-1 11 0 16,1 8-1-16,0 7 1 15,-4 3 0-15,-3 8 0 16,-9 4-1-16,-8 2 1 16,-6 0-1-16,-8 0 1 15,-4-2 0-15,-10 0-1 16,-5-7 0-16,-4-4 1 15,-2-5-1-15,-3-7 1 16,-2-1-1-16,-2-4 1 16,1 4-1-16,-1-1 1 15,3 6 0-15,-1 9 1 16,0 8 2-16,2 10-1 15,4 9 0-15,4 11 0 16,1 3 1-16,8 3-2 16,3 4-1-16,2-10-5 0,17 8-14 15,-14-23-12-15,16 2-9 16,-5-15 0-16,10-5-2 15</inkml:trace>
  <inkml:trace contextRef="#ctx0" brushRef="#br0" timeOffset="30034.7179">5266 5571 85 0,'11'-9'36'0,"-11"9"1"16,0 0-6-16,2 20-24 0,-11-1-2 15,4 9-1-15,-8 1-2 16,2 11 0-16,-4 2 2 15,3 0-2-15,-1-5 2 16,0-3-2-16,4-7 1 16,3-6-2-16,0-6 2 15,6-15-1-15,0 0-3 16,5-25 1-16,1 0-1 15,4-8 1-15,3-8-2 16,2-5 2-16,1-10-1 16,5-1 0-16,-1 3 2 15,1 2-1-15,-1 5 0 16,1 8 0-16,-1 6 0 15,2 11 0-15,-2 9-1 0,3 6 0 16,6 8-2-16,-1-2-2 16,10 10-6-16,-9-16-15 15,17 17-13-15,-5-14 1 16,7 8-2-16,-8-9 2 15</inkml:trace>
  <inkml:trace contextRef="#ctx0" brushRef="#br0" timeOffset="30238.7296">5949 5333 93 0,'-18'10'39'0,"6"16"1"16,-10-4-2-16,7 14-33 16,-3 3-2-16,5 7 0 15,1 1-1-15,3 2-1 16,7-2-1-16,0-1-1 0,11-4-2 15,0-16-1-15,12 3-12 16,-6-29-19-16,15-3-3 16,-2-23-2-16,8-3 1 15</inkml:trace>
  <inkml:trace contextRef="#ctx0" brushRef="#br0" timeOffset="30372.7373">6025 5186 96 0,'-26'-41'37'15,"8"19"0"-15,-1 5-1 16,7 14-37-16,16 15-6 15,-4-12-28-15,33 30-1 16,3-8-2-16,20 7 0 0</inkml:trace>
  <inkml:trace contextRef="#ctx0" brushRef="#br0" timeOffset="30939.7697">6571 5413 87 0,'0'0'37'16,"-15"-7"1"-16,0 6 0 15,-13-8-32-15,-3 9 0 16,-5 0-2-16,-4 10 1 15,-2 10-2-15,1 11 0 16,3 4-1-16,9 7-1 16,11-1 0-16,11 0 0 15,16-3-1-15,15-12 1 16,13-8-1-16,12-13 0 0,7-11 0 15,5-9 0-15,-2-10 1 16,-3-6-1-16,-9-5 0 16,-6-2 0-16,-11 3 0 15,-5 4 0-15,-10 6-1 16,-10 11 1-16,-5 14-1 15,-9 14 1-15,-5 19-1 16,-9 15 0-16,-5 17 2 16,-2 12 0-16,-3 13 0 15,1 6 0-15,0 0 1 16,5-2-1-16,4-8 0 15,4-11 1-15,6-15-2 16,2-13 0-16,3-17 1 16,1-15 0-16,7-15 0 0,-14-16 0 15,10-14 0-15,2-13 0 16,2-13 0-16,5-11 0 15,5-8-3-15,5-1 1 16,5 5-1-16,3 0 1 16,4 10-1-16,6 7 0 15,4 11-2-15,3 5-1 16,6 14-2-16,-2-14-10 15,22 22-7-15,-13-21-11 16,19 8-5-16,-9-13-1 16,10 2 1-16</inkml:trace>
  <inkml:trace contextRef="#ctx0" brushRef="#br0" timeOffset="31324.7917">7463 4911 101 0,'0'0'40'15,"-14"9"2"-15,-6 11-3 16,2 18-35-16,-5 9 0 15,2 16-2-15,-1 6 1 16,-1 5-1-16,3-1 0 16,2 0-1-16,2-7 1 15,4-7-2-15,3-11 1 16,4-9-1-16,6-14 0 15,7-13 1-15,6-12-1 16,6-9 1-16,8-9 0 16,-1-4-1-16,5-8 1 15,-2 4-1-15,0 0 1 16,-5 5-1-16,-2 7 0 0,-6 5 0 15,0 5 0-15,1 7-1 16,-2 6 0-16,4 1 0 16,2 7 0-16,2 2-2 15,0 3 0-15,2-5-1 16,3 5-2-16,-4-14-5 15,15 10-9-15,-16-30-4 16,22 9-11-16,-5-29-3 16,14-1-2-16,-1-21 2 15</inkml:trace>
  <inkml:trace contextRef="#ctx0" brushRef="#br0" timeOffset="31513.8025">8366 4911 91 0,'-29'36'39'0,"-19"6"2"16,5 22-1-16,-10-2-32 15,8 16-5-15,4-1-1 16,8-1-2-16,8-3-1 16,6-15-6-16,22 4-20 15,-11-26-13-15,15-7 0 16,-7-29-1-16,0 0 1 15</inkml:trace>
  <inkml:trace contextRef="#ctx0" brushRef="#br0" timeOffset="31657.8108">7980 5277 103 0,'-2'-32'41'15,"16"13"1"-15,3-5-1 0,18 7-35 16,8 8-7-16,3-6-13 16,19 19-19-16,-11-10-8 15,8 8 0-15,-13-5-2 16</inkml:trace>
  <inkml:trace contextRef="#ctx0" brushRef="#br0" timeOffset="32258.8451">1825 7035 129 0,'11'-7'42'0,"20"3"-1"16,8-23-11-16,17 5-33 0,24 12-18 15,6-18-17-15,16 12-2 16,-4-6 0-16,7 12-3 16</inkml:trace>
  <inkml:trace contextRef="#ctx0" brushRef="#br0" timeOffset="32798.876">3248 6925 108 0,'0'0'39'0,"17"13"0"16,2-13-1-16,19-2-36 16,4-5-1-16,10-2 0 15,3-6 0-15,1-1-1 16,-5-4 1-16,-5-2-1 15,-10-2 1-15,-7 1 0 0,-13-1 0 16,-11 3 1-16,-12 3-2 16,-13 2 2-16,-10 3 0 15,-9 6-1-15,-10 7 0 16,-6 9 1-16,-8 8-1 15,3 12 0-15,3 9 1 16,6 8-1-16,14 5-1 16,13 2 1-16,21-2-1 15,21-5 0-15,22-8-2 16,18-11-1-16,21-8-5 15,3-26-12-15,26 4-19 16,-7-21-2-16,8 1 2 16,-13-15-2-16</inkml:trace>
  <inkml:trace contextRef="#ctx0" brushRef="#br0" timeOffset="33177.8977">4180 6767 112 0,'-22'18'39'15,"-4"-2"1"-15,5 14-2 16,-9-1-34-16,12 7 0 15,1 0-2-15,7 0 0 16,-1 0-1-16,10-3 1 16,2-8-1-16,7-7 0 15,8-7 0-15,6-15 0 16,7-11 0-16,5-10-1 15,4-10 1-15,5-6 0 0,1-5 0 16,0-3-1-16,-2 0 0 16,-3 1 0-16,-2 11 0 15,-3 9 0-15,-5 10 0 16,-6 13 0-16,-4 10 0 15,-7 16 1-15,-5 11-1 16,-2 9 0-16,-4 5-1 16,0 2-1-16,6 1-3 15,2-12-3-15,20 2-13 16,-3-32-11-16,27-3-8 15,0-23 0-15,20-5-1 16</inkml:trace>
  <inkml:trace contextRef="#ctx0" brushRef="#br0" timeOffset="33369.9087">5310 6365 87 0,'10'-25'38'16,"-16"8"1"-16,6 17 2 16,-27 32-22-16,3 12-13 15,-6 12-2-15,0 14 0 16,0 7-2-16,0 6 1 15,6 0-3-15,9-6-1 16,9-2-4-16,5-22-9 16,22 4-20-16,-2-25-7 15,17-8 0-15,2-20 0 16</inkml:trace>
  <inkml:trace contextRef="#ctx0" brushRef="#br0" timeOffset="33780.9322">5723 6712 101 0,'-4'-15'40'0,"-14"-1"1"16,0 14-1-16,-20 3-32 15,1 15-1-15,-13 11-2 16,-4 10 0-16,0 7-1 15,3 7-2-15,4 0 0 16,9 1-2-16,15-5 0 16,14-7 0-16,14-12 0 15,12-10 0-15,12-13 0 16,9-11 0-16,5-13 0 0,5-6 0 15,0-9 0-15,0-5 0 16,-5-2 0-16,-6 0 0 16,-7 8 0-16,-9 3 0 15,-7 9 0-15,-5 9 0 16,-9 12 0-16,-6 12 0 15,-3 12 0-15,-2 6 0 16,-1 9 0-16,1-1-9 16,12 12-8-16,-11-21-6 15,26 14-8-15,-2-20-10 16,23-3 0-16,1-13 0 15,19-2 2-15</inkml:trace>
  <inkml:trace contextRef="#ctx0" brushRef="#br0" timeOffset="37310.1341">6260 6804 86 0,'-14'18'35'0,"2"10"-1"15,-9-2 1-15,7 12-30 16,-6-2-3-16,5 3-1 16,-1-2 0-16,7 0 1 15,0-5-1-15,3-3 1 16,4-7-1-16,4-5 1 15,0-4 0-15,-2-13 0 16,0 0 1-16,16 1-1 16,-12-17 0-16,3-6 0 0,-1-9 1 15,0-4-2 1,2-6 1-16,-1-2-2 0,2-2 1 15,5 3 0-15,0 4-1 16,3 5 0-16,4 9 0 16,8 4-1-16,6 5 0 15,4 4-1-15,7 6-3 16,2-4-5-16,12 10-26 15,-6-8-2-15,7 7 0 16,-9-4-1-16</inkml:trace>
  <inkml:trace contextRef="#ctx0" brushRef="#br0" timeOffset="37843.1645">7112 6715 103 0,'-24'-9'38'0,"-2"6"1"15,-12-1-3-15,0 14-32 16,-6 6 0-16,-1 13 0 16,-3 3-1-16,1 11 1 15,5 0-2-15,13 4 0 16,8-4 0-16,13-7-1 15,16-7 0-15,15-10-1 16,15-10 0-16,11-11 0 16,13-11 0-16,3-7 0 15,1-7 0-15,0-8-1 16,-6-4 1-16,-4-5-1 0,-9 1 1 15,-8 1-1-15,-10 4 1 16,-4 2-1-16,-10 8 0 16,-4 7 1-16,-11 21 0 15,0 0 0-15,0 28-1 16,-11 13 1-16,0 14 0 15,-6 13 1-15,1 13-1 16,-6 10-1-16,2 4 1 16,-1 1 0-16,0 0 0 15,-2-2 0-15,-3-8 1 16,-5-8-1-16,-1-11 0 15,0-13 1-15,-7-13-1 16,0-16-1-16,-3-16 0 16,-2-19-1-16,7-12-3 0,-1-21-2 15,21 2-16-15,-3-28-16 16,16-1 1-16,8-13-2 15,19 5 1-15</inkml:trace>
  <inkml:trace contextRef="#ctx0" brushRef="#br0" timeOffset="38655.211">7671 6880 96 0,'8'-22'38'0,"7"9"1"16,-9-5 0-16,7 5-32 0,1 0-3 16,11 7 0-16,3 1-1 15,5 1-1-15,5 1 0 16,5-3-1-16,6 0 1 15,-3-2-1-15,-1 0 0 16,-5-2-1-16,-7-2 1 16,-4 2 0-16,-11-3-1 15,-9 2 1-15,-14 0 0 16,-6 3-1-16,-11 4 0 15,-11 1 0-15,-10 10 0 16,-9 6 1-16,-9 8-1 16,0 6 1-16,1 3 0 15,6 3-1-15,13 1 1 16,12-2-1-16,25-2 0 0,20-5-1 15,26-9-1-15,18-6 0 16,18-3-1-16,9-7-1 16,11-2 0-16,3-12-2 15,1 1 0-15,-15-10 1 16,-9-2 1-16,-13-4 1 15,-14-1 2-15,-14-3 2 16,-17-5 2-16,-13 4 1 16,-18-2 1-16,-2 9 0 15,-15 2 0-15,-2 12-1 16,-10 6 0-16,1 11-1 15,-1 9 0-15,5 11 0 16,0 5-1-16,9 7 0 0,7-2 0 16,11 1-1-16,11-9 1 15,13-5-2-15,10-13 0 16,13-11 0-16,9-12 0 15,4-11 0-15,7-8 0 16,0-12 0-16,0-10 0 16,-3-2 0-16,-5-4 0 15,-6 3 0-15,-7 4 0 16,-7 7 0-16,-9 10 0 15,-7 17 0-15,-15 21 0 16,-3 16 0-16,-16 23 0 16,-3 17 0-16,-3 11 0 15,-1 5 0-15,7 8 0 16,1-4-4-16,15 1-5 0,2-19-10 15,27 3-9-15,-5-22-13 16,20-4 1-16,-3-24-1 16,13 1 3-16</inkml:trace>
  <inkml:trace contextRef="#ctx0" brushRef="#br0" timeOffset="38783.2183">9146 6912 130 0,'0'0'41'16,"-22"-14"-1"-16,22 14-3 15,-22-11-41-15,5-10-20 16,17 21-15-16,-15-15-3 15,15 15 0-15,-16-11-1 16</inkml:trace>
  <inkml:trace contextRef="#ctx0" brushRef="#br1" timeOffset="43277.4754">969 8164 77 0,'4'-23'38'0,"-7"-3"-3"16,8 10 2-16,-14-2-31 16,9 18 0-16,0 0-3 15,0 0-2-15,-15 31 1 16,7 7-2-16,-6 11 1 15,2 12-1-15,-2 10 2 16,1 6-2-16,0-1 1 16,6 0 1-16,4-7-1 15,10-8 0-15,11-14 0 0,9-15 0 16,14-22 0-16,9-20 0 15,9-19 0-15,3-12 0 16,3-14 0-16,-1-8-1 16,-4-5 1-16,-11 3-1 15,-9 5 1-15,-8 8-1 16,-11 13 0-16,-6 8 0 15,-5 13-1-15,-10 18 1 16,0 0 0-16,-2 17 1 16,-3 11-1-16,0 9 0 15,2 7 0-15,4 9 1 16,5-1-1-16,2-2 1 15,7-5 0-15,7-11 0 16,5-12 0-16,6-11 1 0,3-18-1 16,6-16 0-16,0-13 1 15,2-11-1-15,-5-10 0 16,-1-3-1-16,-6-1 0 15,-7-4-2-15,-6 4 0 16,-14 2-2-16,6 16-7 16,-18-5-24-16,10 16-3 15,-6-1 1-15,10 11-2 16</inkml:trace>
  <inkml:trace contextRef="#ctx0" brushRef="#br1" timeOffset="43698.4994">2387 7867 91 0,'11'3'37'16,"-11"-3"-1"-16,-2 14 2 16,-11-1-29-16,3 11-3 15,-5 9-2-15,0 11 0 16,-3 6-1-16,-2 11-1 15,-1 7 0-15,1 5 0 16,1-2-1-16,4-3-1 16,2-7 1-16,5-7-1 15,5-12 0-15,7-10 1 16,5-13-1-16,5-14 0 15,5-13 1-15,3-8-1 16,1-10 0-16,3-7 1 16,0-2-1-16,-1-2 0 15,1 3 1-15,-3 3-1 0,-4 9 0 16,-2 10 0-16,-2 12 0 15,-2 10 0-15,1 14 0 16,-5 10-1-16,0 8-1 16,3 4-1-16,7 4-2 15,-1-6-2-15,14 5-13 16,-7-22-19-16,15-2 1 15,-4-20-1-15,12-6 1 16</inkml:trace>
  <inkml:trace contextRef="#ctx0" brushRef="#br1" timeOffset="44381.5385">2846 8416 101 0,'-13'20'38'15,"3"-5"0"-15,15 7-1 16,6-8-34-16,12-1-1 15,7-11 0-15,14-3 0 16,7-9-1-16,8-8 0 16,2-8 0-16,-2-3 0 15,-5-4 0-15,-8-2 0 16,-10 2-1-16,-11-1 1 15,-16 5 0-15,-14 4-1 16,-12 9 1-16,-7 3-1 16,-12 10 1-16,-4 8 0 15,2 11 0-15,-5 11 0 0,6 8 0 16,6 6 0-16,8 4 0 15,12 2 1-15,11-4-2 16,16-5 1-16,13-11-1 16,19-10 0-16,4-12 1 15,9-14-1-15,7-10 0 16,-4-8 0-16,-1-7 0 15,-6-3 1-15,-9-4-1 16,-8 3 1-16,-9 2-1 16,-5 3 0-16,-9 8 1 15,-3 3 0-15,-6 9-1 16,-8 13 0-16,0 0 1 15,-8 26-1-15,-4 1 1 16,1 6-1-16,-1 1 0 0,2 4 0 16,2-3 0-16,6-6 0 15,7-13-1-15,7-9 1 16,5-11 0-16,6-8 0 15,5-8 0-15,1-8 0 16,3 1 1-16,0-5-1 16,-5 6 0-16,1 4 1 15,-6 5-1-15,-2 6 0 16,-3 10 0-16,-4 7-1 15,-1 10 0-15,-4 7-2 16,2 9-1-16,-2 5-2 16,9 14-9-16,-13-15-14 15,19 11-10-15,-9-16 0 16,15 3-2-16,-6-18 2 15</inkml:trace>
  <inkml:trace contextRef="#ctx0" brushRef="#br1" timeOffset="47671.7267">5531 7783 93 0,'-7'-26'35'16,"-1"8"1"-16,-17-1-9 15,0 12-23-15,-4 6-1 0,-2 13 1 16,-6 5-1 0,-1 13 0-16,-5 9 0 0,-2 14 0 15,-4 10 0-15,4 9-1 16,0 8 1-16,2 13-1 16,5 5 0-16,6 3-1 15,8-5-1-15,10-8-1 16,11-7-1-16,3-16-1 15,12-3-7-15,-6-30-23 16,15-7-5-16,-9-19-1 16,6-5 1-16</inkml:trace>
  <inkml:trace contextRef="#ctx0" brushRef="#br1" timeOffset="47854.7372">4716 8443 101 0,'-24'-12'39'16,"24"12"0"-16,10-13 0 15,27 5-36-15,10-6-1 16,16-6-2-16,16 1-3 16,5-10-6-16,24 8-27 15,-12-5-2-15,2 11-2 16,-10-3 0-16</inkml:trace>
  <inkml:trace contextRef="#ctx0" brushRef="#br1" timeOffset="48339.7649">5994 8200 87 0,'-29'0'38'15,"-13"-1"1"-15,-1 15 0 16,-19 3-33-16,8 12-1 16,-9 8 0-16,5 11-1 15,4 3-2-15,6 3 1 16,14-3-1-16,15 2-1 15,19-13 0-15,20-4 0 16,16-14-1-16,17-12 1 16,12-13-1-16,4-11-1 0,4-10 1 15,-2-11 0-15,-6-6 0 16,-7-8-1-16,-8-2 1 15,-11-2-1-15,-10 5 1 16,-8 2 0-16,-11 10 0 16,-6 6 0-16,-8 12 1 15,-6 11-1-15,-6 11 1 16,-3 13-1-16,2 7 0 15,4 9-1-15,6 5-1 16,9 1-1-16,12 2-1 16,11-9-2-16,17 0-3 15,0-21-12-15,20 8-15 16,-9-17-1-16,9-1-1 15,-11-13 1-15</inkml:trace>
  <inkml:trace contextRef="#ctx0" brushRef="#br1" timeOffset="48613.7806">6586 8402 55 0,'0'0'35'16,"-19"1"0"-16,8 22 1 15,-10-1-18-15,10 23-8 16,-9-2-4-16,10 8 0 16,-3 0-1-16,6 0-1 15,1-8 0-15,9-5-1 16,-2-16 1-16,6-5-1 15,-7-17-1-15,17-9 0 16,-7-13-2-16,2-7 2 16,-2-9-2-16,4-5 1 15,-1-5-2-15,3-3 2 16,2 1-1-16,-3 5-1 0,9 5-1 15,-1-4-7-15,22 19-19 16,-4-13-11-16,24 9-1 16,5-6-1-16,39 5 0 15</inkml:trace>
  <inkml:trace contextRef="#ctx0" brushRef="#br1" timeOffset="55951.2003">21965 992 41 0,'0'0'33'16,"0"0"2"-16,0 0-2 15,48-31-20-15,-48 31-3 16,0 0 2-16,0 0-4 15,0 0-2-15,0 0 0 16,0 0-2-16,0 0 0 16,0 0 0-16,0 0 0 15,0 0-1-15,0 0 0 16,0 0 0-16,-46-26 0 0,46 26-1 15,-49 9 2-15,49-9-1 16,-57 22 0-16,57-22-1 16,-54 33 0-16,54-33-1 15,-74 55-1-15,39-4 3 16,14 3-5-16,21-5 0 15,20-8-2-15,17-20-1 16,-37-21-5-16,55 8-24 16,-55-8-7-16,72-10 1 15,-72 10 1-15</inkml:trace>
  <inkml:trace contextRef="#ctx0" brushRef="#br1" timeOffset="56710.2437">22366 1034 70 0,'0'0'36'0,"0"0"1"16,0 0 2-16,0 0-26 16,0 0-7-16,9-54 1 15,-9 54 0-15,0 0-3 16,0 0 0-16,0 0 1 15,-48-3-1-15,48 3-1 16,0 0 0-16,-49 33-1 16,35-20 0-16,-16 30-1 15,10 7 0-15,2 1-2 16,12 1 1-16,12-9-2 15,18-13 1-15,11-17 0 0,-35-13 0 16,0 0 1-16,61-10 0 16,-61 10 1-16,0 0-1 15,57-37 1-15,-57 37-4 16,0 0 3-16,40-55-1 15,-40 55 1-15,0 0-1 16,13-67 1-16,-13 67-2 16,0 0 1-16,3-92 1 15,-3 92 1-15,0 0-1 16,-1-62 1-16,1 62-2 15,0 0 2-15,0 0 0 16,0 0 0-16,0 0 1 16,0 0-1-16,0 0 0 15,47-36-1-15,-47 36 1 0,0 0-1 16,50 19 3-16,-50-19-1 15,0 0-1-15,0 0 1 16,52 52 0-16,-52-52 0 16,0 0 0-16,15 55-2 15,-15-55 0-15,16 29 0 16,-13 6 0-16,-3-35 0 15,0 0 0-15,0 0 0 16,0 0 0-16,0 0 0 16,0 0 0-16,0 0 0 15,0 0 0-15,61 18 0 16,-61-18 0-16,0 0-2 15,63-53 1-15,-63 53 0 16,48-34-1-16,-48 34 3 0,0 0 1 16,53-31-1-16,-53 31-1 15,0 0-1-15,12 8-1 16,-1 19-2-16,-8 7-5 15,6 8-28-15,-10 6-4 16,9-3-1-16,1-18 0 16</inkml:trace>
  <inkml:trace contextRef="#ctx0" brushRef="#br1" timeOffset="57373.2816">23300 1012 76 0,'0'0'40'0,"49"-43"-2"15,-49 43 2-15,0 0-28 16,0 0-4-16,0 0-1 16,0 0-2-16,0 0-1 15,-58-37 0-15,58 37-1 16,0 0 0-16,-51 11 0 0,51-11 0 15,0 0 0 1,-66 33-1-16,66-33 2 0,0 0-4 16,-63 53 0-16,14-18 0 15,26 13 0-15,1-6 0 16,16 1 0-16,2-8 0 15,15-11 0-15,3-13 0 16,12-6-5-16,5-4-2 16,-31-1-14-16,0 0-17 15,49-16-3-15,-49 16 1 16,0 0-2-16</inkml:trace>
  <inkml:trace contextRef="#ctx0" brushRef="#br1" timeOffset="58208.3294">23739 1025 57 0,'0'0'39'15,"0"0"-2"-15,0 0 2 16,0 0-15-16,0 0-16 16,0 0-1-16,0 0-2 15,0 0-2-15,-52-51 0 16,52 51 2-16,0 0-1 15,-60 17 1-15,60-17-2 0,-51 17 1 16,51-17-2-16,-55 26 2 16,55-26-2-16,-51 36-1 15,55-23 0-15,-44 33-1 16,7-2-1-16,14-2 1 15,13-6 0-15,19-14 0 16,9-7-1-16,13-8 1 16,-35-7-1-16,0 0 0 15,58-15 2-15,-58 15-2 16,0 0 2-16,68-38-1 15,-68 38-1-15,0 0 0 16,59-47 1-16,-59 47-1 16,0 0 0-16,57-51 0 15,-57 51 0-15,0 0-1 0,0 0 3 16,59-81 0-16,-59 81 0 15,0 0 0-15,0 0 0 16,0 0 1-16,0 0-1 16,7 13 0-16,-12 17-2 15,5 9-1-15,-7 4-1 16,6 2-1-16,0-8-4 15,0-15-10-15,11-5-21 16,-10-17-2-16,10 19 1 16,-10-19 0-16</inkml:trace>
  <inkml:trace contextRef="#ctx0" brushRef="#br1" timeOffset="58781.3621">23995 1015 87 0,'0'0'39'16,"0"0"1"-16,0 0 1 0,5-54-35 15,-5 54-1-15,0 0 0 16,0 0-1-16,0 0-1 16,0 0-2-16,0 0 2 15,0 0 0-15,0 0-1 16,0 0 1-16,0 0-2 15,-14 58 1-15,24-44-1 16,-13 38 1-16,-8 1-3 16,7 3 1-16,-3-6-1 15,3-8 0-15,3-13 0 16,9-8 1-16,4-17-1 15,4-9 1-15,-16 5 0 16,0 0 1-16,0 0 0 0,0 0 0 16,57-50 0-16,-57 50 0 15,0 0-1-15,44-63 0 16,-44 63 0-16,0 0 0 15,44-69-1-15,-44 69 0 16,0 0-2-16,47-94-2 16,-47 94-2-16,0 0-13 15,36-67-19-15,-36 67-3 16,0 0 0-16,0 0-1 15</inkml:trace>
  <inkml:trace contextRef="#ctx0" brushRef="#br1" timeOffset="59346.3945">24429 1061 68 0,'0'0'39'0,"0"0"0"15,0 0 0-15,0 0-19 16,0 0-14-16,0 0 1 15,0 0-2-15,0 0-1 16,0 0-1-16,0 0-1 16,57 33 0-16,-57-33-2 15,46-9-1-15,-46 9 0 0,54-19 0 16,-54 19 1-16,52-29-2 15,-52 29 2-15,0 0 0 16,62-56 0-16,-62 56 1 16,0 0 0-16,32-56 0 15,-32 56 0-15,0 0 0 16,0 0 0-16,0 0 0 15,-52-36 2-15,52 36 0 16,-53 15 0-16,53-15 0 16,-60 31 0-16,60-31 1 15,-93 61-4-15,47 0 0 16,7-2 0-16,19 5 0 15,12-11 0-15,24-15 0 16,11-11 0-16,17-6 0 0,0-12 0 16,8-6-2-16,7-4-6 15,-59 1-6-15,58-21-6 16,-58 21-13-16,65-24-9 15,-65 24 0-15,59-30 0 16</inkml:trace>
  <inkml:trace contextRef="#ctx0" brushRef="#br1" timeOffset="61444.5145">8059 8242 68 0,'0'-13'37'0,"-12"-2"-1"15,12 15 1-15,-36-16-30 16,13 18 1-16,-14-2-3 16,1 12 0-16,-11 0-2 15,1 10 0-15,-2 1 0 0,1 8 0 16,7 2-1-16,6 5 1 15,9 0-2-15,11 1 1 16,12-1 0-16,12-2-1 16,13-7 0-16,13-6-1 15,8-13 1-15,9-11-1 16,4-14 1-16,6-10-1 15,3-12 1-15,-1-10 0 16,-6 0-1-16,-6-2 1 16,-13 4 0-16,-2 5-1 15,-13 8 1-15,-8 9-1 16,-7 13 0-16,-10 10 0 15,-11 12 0-15,-1 13 0 16,-4 7 0-16,1 5-1 0,3 7-1 16,1-3-1-16,12 4-3 15,5-15-4-15,22 4-23 16,-3-24-5-16,18-1-1 15,3-18 0-15</inkml:trace>
  <inkml:trace contextRef="#ctx0" brushRef="#br1" timeOffset="61948.5433">8710 8221 79 0,'-7'-14'37'16,"7"14"-1"-16,-27 1 2 16,12 14-30-16,-8-2-2 15,7 11-1-15,-3 0 0 16,8 6-1-16,-1-1 0 15,11 1-1-15,4-6-1 0,7-1 0 16,9-8 0-16,6-4-1 16,7-9-1-16,5-7 0 15,2-6 1-15,2-8-2 16,-2-4 1-16,-2-4-1 15,-3-1 1-15,-6 1-1 16,-8 4 0-16,-8 3 0 16,-2 7 1-16,-10 13-1 15,0 0 1-15,-5 13 0 16,-2 10 0-16,-1 9 0 15,1 5 0-15,1 6 0 16,5-1 0-16,2 1 1 16,6-7-1-16,7-6 1 0,3-12 0 15,8-10 0-15,2-15 1 16,6-10-1-16,-2-15 0 15,4-10 0-15,-3-6 0 16,1-5-1-16,-4-3 0 16,-5 1-2-16,-4 6 0 15,-5 6-1-15,-1 13-1 16,-8 5-3-16,9 19-4 15,-15-5-15-15,16 22-14 16,-16-11 2-16,30 26-1 16,-8-10 2-16</inkml:trace>
  <inkml:trace contextRef="#ctx0" brushRef="#br1" timeOffset="62354.5665">9801 8142 100 0,'-31'-4'40'0,"-1"12"1"16,-12-5-2-16,3 13-33 16,-2 4-1-16,6 8-1 15,5 1-1-15,8 7 0 16,8-2-2-16,15-1 1 15,11-4-2-15,11-3 1 16,11-10-1-16,9-7 0 16,5-9 0-16,3-10-1 15,1-9 1-15,-5-6-1 0,-4-5 1 16,-7-5 0-16,-8 1-1 15,-7-1 1-15,-7 6-1 16,-6 3 1-16,-8 11 0 16,2 15-1-16,-20-4 1 15,6 17-1-15,2 8 0 16,0 5-1-16,7 9-1 15,3-3-1-15,13 4-2 16,1-13-7-16,24 13-8 16,-13-26-17-16,22 1 0 15,-6-16-2-15,9-7 2 16</inkml:trace>
  <inkml:trace contextRef="#ctx0" brushRef="#br1" timeOffset="62782.591">10351 8036 100 0,'-1'-10'39'16,"-14"8"2"-16,5 20-4 15,-8 4-32-15,4 14 0 16,-3 2-2-16,9 6-1 16,0 1 1-16,11-2-2 15,8-8 1-15,7-10-1 16,9-13 0-16,2-10-1 15,4-11 1-15,3-13-1 16,1-7 0-16,0-7 0 16,-3-5 0-16,0-2 0 15,-5 6 1-15,-5 12-2 16,-6 3 1-16,-3 17 0 0,-15 5-1 15,11 32 1-15,-10 13-1 16,-6 11 1-16,0 13-1 16,-4 7 0-16,-2 10 2 15,-6-3-1-15,-2-3 1 16,-5-1 0-16,-6-11 1 15,-3-13-1-15,1-11 0 16,-5-14-1-16,3-13 0 16,6-17-3-16,9-9-5 15,-1-24-5-15,22-1-6 16,-8-29-7-16,26 4-15 15,-1-10 0-15,19 4-1 16,-2 0 3-16</inkml:trace>
  <inkml:trace contextRef="#ctx0" brushRef="#br1" timeOffset="62967.6016">11093 8340 93 0,'1'30'42'0,"-5"10"1"15,-15-3-2-15,4 11-23 16,-5-5-20-16,-2-9-7 15,9 16-7-15,-11-23-10 16,16 11-14-16,-3-16-2 16,14-3-1-16,-3-19 0 15</inkml:trace>
  <inkml:trace contextRef="#ctx0" brushRef="#br1" timeOffset="63502.6322">11983 7467 99 0,'12'5'38'16,"-12"9"1"-16,0 23-2 15,-12 8-35-15,-2 13 0 16,-1 10-1-16,-1 13 1 16,-3 6-1-16,-1 5-1 0,1-2 1 15,4-3-2-15,4-8 0 16,3-8-2-16,9-7-4 15,-4-26-24-15,16-3-8 16,-4-22 1-16,10-6-2 16</inkml:trace>
  <inkml:trace contextRef="#ctx0" brushRef="#br1" timeOffset="63698.6434">11761 8116 101 0,'-38'-15'41'15,"17"14"1"-15,-1-6-2 0,22 7-34 16,0 0-3-1,24-7 0-15,14 0-2 0,13-9-1 16,11 2-2-16,8-11-3 16,14 7-7-16,-9-23-10 15,12 15-17-15,-13-10-1 16,4 2-2-16,-14-9 2 15</inkml:trace>
  <inkml:trace contextRef="#ctx0" brushRef="#br1" timeOffset="64074.6649">12543 7471 102 0,'-16'23'40'16,"-9"4"2"-16,7 15-2 16,-9 6-35-16,9 8-1 15,-3 3 0-15,2 8-1 0,0 3-1 16,4 2-1-16,1-4 0 15,2-7-1-15,5-6 0 16,5-6 0-16,4-11 0 16,4-7-1-16,5-16 1 15,5-9 0-15,4-10 0 16,4-10 0-16,0-8 0 15,5-2 0-15,-3-3 0 16,-1-3 1-16,0 2-1 16,-5 7 1-16,-2 5-1 15,-4 13 1-15,-1 9-2 16,-6 5-2-16,1 12 1 15,-2 1-3-15,6 10-2 0,-4-9-7 16,13 14-5-16,-11-24-9 16,19 6-12-16,-7-13 1 15,13-2-2-15,-5-15 3 16</inkml:trace>
  <inkml:trace contextRef="#ctx0" brushRef="#br1" timeOffset="64455.6867">12932 8061 81 0,'-22'17'40'0,"12"5"0"16,0-6 1-16,20 0-25 15,12-8-13-15,11-8-1 0,10-11 0 16,12-3 0-16,4-5-1 15,2-5 1-15,-2-2-2 16,-8-1 1-16,-10-2-1 16,-14 0 2-16,-9 3-2 15,-14 0 0-15,-16 6 0 16,-8 4 1-16,-11 7 0 15,-7 12 0-15,-6 8 0 16,-2 14 1-16,-1 13-1 16,4 7 0-16,6 6 1 15,13 5-2-15,10-4 1 16,17-5-2-16,16-8-2 15,11-13-4-15,22-5-7 16,-2-24-4-16,23 8-7 16,-17-24-16-16,22 2-1 0,1-19-1 15,14-1 3-15</inkml:trace>
  <inkml:trace contextRef="#ctx0" brushRef="#br1" timeOffset="64870.7104">14451 7846 96 0,'10'-15'40'16,"-1"13"2"-16,-9 2-3 15,-9 19-32-15,-7 4-4 16,-1 7 0-16,-3 12-2 15,-2 3 0-15,1 6-1 16,0-1-1-16,10-2 0 16,3-8-4-16,13-2-8 15,-1-25-17-15,25-5-10 0,-4-20 0 16,17-7-2-16,-3-18 3 15</inkml:trace>
  <inkml:trace contextRef="#ctx0" brushRef="#br1" timeOffset="65516.7474">14506 7618 91 0,'-33'-6'39'16,"-2"1"1"-16,11 16-2 16,5-6-26-16,19-5-11 15,12 17 0-15,16-8 0 16,9 0 0-16,7 5 0 15,5 3 0-15,4 4 0 16,-6 4 0-16,-4 3 1 0,-9 7-1 16,-9 1 0-16,-13 6 0 15,-8 2 1-15,-10-3 0 16,-7 4 1-16,-6-8-2 15,-1-1 0-15,2-5 0 16,2-9 0-16,4-5-1 16,12-17-1-16,0 0 1 15,5-10 0-15,13-12 0 16,4-3 0-16,4-8 0 15,6-2 1-15,-1-7-2 16,1 2 2-16,-3 4-1 16,-6 6-1-16,-5 5 2 15,-4 5-1-15,-14 20 0 0,15-7 0 16,-15 7 0-16,0 25 1 15,-2 1-1-15,-2 0 0 16,4 4-1-16,2-2 2 16,3-4-1-16,9-3 0 15,8-11 0-15,8-7 1 16,9-10-1-16,7-8 1 15,2-7 0-15,1-7-1 16,-1-3 0-16,-5-1 1 16,-6 3-1-16,-9 7 1 15,-9 3-1-15,-9 10 0 16,-10 10 1-16,0 14-1 15,-10 8 0-15,-1 8 0 16,-1 5-1-16,0 7 0 16,9 3-2-16,2-3-2 0,14 1-5 15,2-16-5-15,21 8-5 16,-9-24-5-16,27 9-8 15,-11-22-7-15,10-2 0 16,-5-15 2-16</inkml:trace>
  <inkml:trace contextRef="#ctx0" brushRef="#br1" timeOffset="65908.7698">15881 7837 105 0,'-3'-16'41'0,"-20"2"0"16,3 16 0-16,-19 6-34 15,6 8-3-15,-1 6 0 16,-1 12 0-16,-2 1 0 15,8 10 0-15,6-1-4 0,6-2 0 16,9-4 0-16,11-7 0 16,9-9 0-16,11-9 0 15,15-16 0-15,0-14 0 16,9-10 0-16,1-6 0 15,-2-10 0-15,3-4 0 16,-6-1 0-16,-6 0 0 16,-10 9 0-16,-5 7 0 15,-9 11 0-15,-13 21 0 16,0 0-2-16,-16 14 2 15,-1 15-1-15,-3 8 1 16,-3 11-2-16,4-1-2 16,10 5 0-16,7-9-4 0,18 1-4 15,1-21-6 1,31 7-4-16,-14-23-10 0,28-4-6 15,-5-17-2-15,11-5 3 16,-4-9 3-16</inkml:trace>
  <inkml:trace contextRef="#ctx0" brushRef="#br1" timeOffset="66359.7956">16544 7824 116 0,'-24'-23'41'16,"-4"15"1"-16,-17 3-1 16,9 10-36-16,-13 10-3 15,3 9 0-15,3 7 0 16,7 4 2-16,7 3-4 15,13 3 0-15,10-1 0 16,14-6 0-16,11-4 0 16,9-10 0-16,6-12 0 0,7-7 0 15,3-9 0-15,2-14 0 16,-3-7 0-16,0-5 0 15,-6-3 0-15,-3 0 0 16,-5 5 0-16,-5 5 0 16,-7 7 0-16,-5 10-2 15,-12 10 2-15,3 21 0 16,-11 8 0-16,-7 17 2 15,-7 10-2-15,-5 13 0 16,-1 8 0-16,-5 4-2 16,2 1 2-16,2-1 0 15,0-7-1-15,5-12 0 16,-3-9 0-16,6-15 1 0,-3-14-1 15,3-15-1-15,-2-12 0 16,0-15-2-16,6-8-5 16,-4-20-4-16,21 2-5 15,-11-26-5-15,28 11-9 16,-7-13-8-16,16 7 0 15,5 1 2-15</inkml:trace>
  <inkml:trace contextRef="#ctx0" brushRef="#br1" timeOffset="66774.8193">16787 7959 82 0,'0'0'41'0,"7"10"0"15,-7-10-1-15,25 27-9 16,-7-17-29-16,11 5 1 15,5-5-1-15,9 1 1 16,4-7-2-16,5-7 0 16,0-3 0-16,-2-4 0 15,-6-6 0-15,-7-8-2 16,-6-3 2-16,-9-6-2 15,-9-3 1-15,-9-1 0 16,-11 2 1-16,-11 7-1 16,-9 7 0-16,-7 13 0 15,-11 15 1-15,-6 14 0 16,-2 14 0-16,0 16 1 15,6 7-2-15,9 0 0 0,9 1 0 16,15-5 0-16,20-7 0 16,17-19-5-16,27 1-8 15,4-28-4-15,35 6-4 16,-9-33-7-16,30 7-11 15,-9-18-4-15,4-4 1 16,-6-7 5-16</inkml:trace>
  <inkml:trace contextRef="#ctx0" brushRef="#br1" timeOffset="67169.8419">18352 7861 110 0,'-1'-12'42'16,"-7"0"-1"-16,8 12 0 15,-14 3-37-15,5 15-1 16,-6 6-2-16,-6 15 2 0,-3 7-2 16,-2 6-1-16,0 3 1 15,5 0-3-15,8-1-1 16,7-15-4-16,22 0-9 15,-1-31-9-15,26-2-16 16,-3-20 1-16,18-4-3 16,-3-23 3-16</inkml:trace>
  <inkml:trace contextRef="#ctx0" brushRef="#br1" timeOffset="67326.8509">18432 7527 123 0,'-30'-23'41'0,"-2"9"0"16,17 16-5-16,4 3-40 0,11-5-10 15,42 13-16-15,-2-7-10 16,22 12-1-16,3-6 0 16,17 8 2-16</inkml:trace>
  <inkml:trace contextRef="#ctx0" brushRef="#br1" timeOffset="67664.8702">19091 7647 120 0,'0'0'40'0,"-18"0"1"15,-11-5-9-15,-1 21-27 16,-7 3-2-16,0 9 0 15,-7 7 0-15,5 4 0 16,7 0-2-16,9 2 1 16,12-4 0-16,17-4-2 0,17-8 0 15,10-4 0-15,14-7 0 16,5-4 0-16,2-3 0 15,-5-2 0-15,-6-2 0 16,-11 7 0-16,-15 2 0 16,-12 4 0-16,-17 6 0 15,-9 0 0-15,-11 5 0 16,-2 0-2-16,-1-1 2 15,2-9-5-15,10 2-1 16,4-17-6-16,19-2-5 16,13-12-6-16,23 4-10 15,-4-16-8-15,19-4-1 16,0-12 2-16</inkml:trace>
  <inkml:trace contextRef="#ctx0" brushRef="#br1" timeOffset="67815.8789">19564 7677 106 0,'0'0'43'15,"-24"1"-1"-15,9 3-5 16,1 5-31-16,-4-17-26 16,18 8-17-16,4 14-7 15,5 5 2-15,-2-2-2 16</inkml:trace>
  <inkml:trace contextRef="#ctx0" brushRef="#br1" timeOffset="67965.8875">19631 8163 109 0,'-13'14'42'0,"-9"-15"-1"15,3-5-6-15,-1-1-38 16,-11-22-17-16,13 12-22 16,-20-6 0-16,-9 8-1 15,-25-6-1-15</inkml:trace>
  <inkml:trace contextRef="#ctx0" brushRef="#br1" timeOffset="68913.9417">1164 9916 105 0,'24'-4'40'0,"1"-11"0"16,14 9-2-16,4-8-33 15,7 0-2-15,7-2-1 16,11 4-1-16,0 2-1 15,3 2-1-15,1 7-2 16,-9-1 0-16,-1 8-2 16,-13-9-10-16,5 12-22 15,-18-10-1-15,-3 4-1 16,-11-8 0-16</inkml:trace>
  <inkml:trace contextRef="#ctx0" brushRef="#br1" timeOffset="72203.1298">2849 9684 79 0,'0'0'34'15,"3"-18"2"-15,-3 18-3 16,0 0-25-16,0 0-3 16,-17 18-1-16,12 10 0 15,-6 8-1-15,1 7 0 16,-1 6 0-16,3 5 0 0,2-2 0 15,9-3-1-15,3-9 1 16,9-9-1-16,10-15-1 16,6-11 1-16,9-15-1 15,5-8 0-15,2-11-1 16,6-8 1-16,-4-3 0 15,-2-4-1-15,-7-2 1 16,-3 4-1-16,-12 3 0 16,-4 7 0-16,-10 4 1 15,-4 7-1-15,-6 9 1 16,-1 12-1-16,0 0 1 15,-15 15-1-15,8 10 0 16,3 11 0-16,-1 7-2 16,0 4-1-16,12 8-3 0,1-12-9 15,25 3-21-15,-7-17-3 16,18-4 0-16,2-20 0 15</inkml:trace>
  <inkml:trace contextRef="#ctx0" brushRef="#br1" timeOffset="72819.1651">3888 9675 103 0,'-19'-8'38'0,"6"19"0"15,-7 4-2-15,-1 15-33 16,3 8 0-16,2 10-1 15,-1 4 0-15,5 4 0 16,1 1-1-16,4-4 1 0,4-7-2 16,3-6 1-16,5-12 0 15,3-10-1-15,3-13 1 16,4-13 0-16,4-15-1 15,1-8 1-15,2-14 0 16,-2-6-1-16,-1-8 1 16,-1-6-1-16,-4 0 0 15,4-1 0-15,-2 6 0 16,-2 5-1-16,3 9 1 15,5 10 0-15,3 6 0 16,5 11-1-16,3 12 1 16,3 9 0-16,-1 5 0 0,2 5-1 15,-1 7 1-15,-5 0 0 16,-4 7-1-16,-7-1 1 15,-10 3 0-15,-7-1-1 16,-10 2 1-16,-8-1 1 16,-8 0-1-16,-10-5 0 15,-9-1 0-15,-2-1 1 16,-8-2-1-16,0 0 1 15,-2 2-1-15,1 2 1 16,4 7 0-16,3 11 0 16,7 11 0-16,4 12 0 15,5 10-1-15,4 5 0 16,6 10 0-16,2 2 0 15,5 0-3-15,2-5 1 16,3-2-6-16,-10-19-6 0,21 4-14 16,-18-20-11-16,9-5-1 15,-8-15-1-15,8-9 1 16</inkml:trace>
  <inkml:trace contextRef="#ctx0" brushRef="#br1" timeOffset="73404.1985">4984 9638 82 0,'13'-9'37'16,"-13"9"0"-16,0 0 0 16,-27 0-28-16,5 23-2 0,-17 1-1 15,1 11-1-15,-6 2-2 16,2 2 0-16,3-1-1 15,5-4 0-15,11-4-1 16,11-5-1-16,17-8 1 16,12-6-2-16,13-2 1 15,3-3 0-15,7-1 0 16,2 3 0-16,-4 0 0 15,-5 6 1-15,-9 3-1 16,-12 9 1-16,-12 0-1 16,-10 8 1-16,-8-1-1 15,-6 1 0-15,0-3-2 16,-1-6-2-16,13-1-7 15,-4-25-14-15,27 1-14 16,2-19 0-16,21-7-1 0,4-15 1 16</inkml:trace>
  <inkml:trace contextRef="#ctx0" brushRef="#br1" timeOffset="73604.21">5397 9726 93 0,'0'0'38'0,"-3"40"2"15,-16-4-2-15,11 10-24 16,-14 6-12-16,5 5 1 15,3 0-2-15,4 1 0 16,5-9-2-16,8-8-2 16,13-6-7-16,-3-28-21 15,23-2-8-15,-5-24 0 16,12-7-1-16</inkml:trace>
  <inkml:trace contextRef="#ctx0" brushRef="#br1" timeOffset="73741.2178">5494 9470 103 0,'-37'-33'38'15,"9"22"1"-15,0 3-4 16,28 8-35-16,6 15-9 16,9-13-26-16,29 11-3 15,4-2-1-15,19 9 0 16</inkml:trace>
  <inkml:trace contextRef="#ctx0" brushRef="#br1" timeOffset="74133.2402">6116 9668 106 0,'-28'20'40'15,"-20"-4"2"-15,4 16-2 16,-19 1-34-16,11 17-1 16,2 2-1-16,8 9-1 15,11-1-1-15,14 0 0 16,13-10-1-16,25-14 0 15,12-15 0-15,16-23-1 16,16-22 2-16,8-21-2 16,8-19 0-16,0-13 0 15,-6-13 0-15,-9-8-2 16,-7-7 2-16,-12 3-1 0,-13 8 0 15,-13 12 0-15,-10 17 1 16,-9 21-1-16,-11 25 1 16,-9 31 0-16,-14 29 1 15,-5 28-1-15,-1 18 1 16,0 11-2-16,3 14-1 15,6-3-3-15,22 3-7 16,-2-30-5-16,36 3-10 16,-9-34-13-16,23-8-2 15,-3-28 0-15,12-12 3 16</inkml:trace>
  <inkml:trace contextRef="#ctx0" brushRef="#br1" timeOffset="74494.2609">6579 9813 100 0,'-7'22'40'15,"-2"-2"1"-15,16 9-1 16,-5-10-27-16,22-4-9 16,9-7-1-16,12-7-1 15,8-10 0-15,3-8-1 16,1-8 0-16,-4-8-1 15,-6-2 1-15,-15-6-1 16,-9-2 0-16,-11 4 0 16,-16 4 0-16,-13 7 0 15,-10 11 0-15,-10 14 1 16,-6 14-1-16,-4 13 2 15,1 16-1-15,3 11 2 16,8 9-3-16,12 3 0 0,12 1 0 16,17-9 0-16,23-6-5 15,11-22-5-15,21 3-7 16,-2-33-6-16,26 6-9 15,-11-27-10-15,10-1-1 16,-10-17 2-16,-4 3 3 16</inkml:trace>
  <inkml:trace contextRef="#ctx0" brushRef="#br1" timeOffset="74667.2708">7390 9902 119 0,'-2'28'43'0,"-1"-18"0"15,16 6-2-15,2-15-38 16,17-4-2-16,6 1-3 0,4-17-9 15,14 16-6-15,-12-23-12 16,19 18-13-16,-10-14 0 16,5 10-2-16,-2-4 2 15</inkml:trace>
  <inkml:trace contextRef="#ctx0" brushRef="#br1" timeOffset="75260.3047">8583 9713 80 0,'-28'-14'40'16,"-8"14"-1"-16,-20 1 2 16,-1 18-22-16,-13 1-12 15,0 13-1-15,1 4-2 16,8 6 0-16,12 4-1 0,17 0 0 15,22-7-1-15,24-5-1 16,23-17 0-16,29-13 0 16,20-15 0-16,17-19-1 15,9-15 1-15,3-16-1 16,-3-9-1-16,-8-9 1 15,-15-5-1-15,-20-1 0 16,-18-2 1-16,-23 7-1 16,-16 12 1-16,-14 16-1 15,-14 16 1-15,-17 25 0 16,-8 28 0-16,-10 22 0 15,-4 25 1-15,4 19 0 16,5 11-2-16,9 4 0 16,17 4-2-16,16-17-3 15,31-3-7-15,7-29-4 0,34 3-7 16,-9-38-8-16,28-4-7 15,-7-24-2-15,6-8 2 16</inkml:trace>
  <inkml:trace contextRef="#ctx0" brushRef="#br1" timeOffset="75583.3232">9368 9721 110 0,'-20'-17'40'0,"-19"2"2"16,5 21-2-16,-11 4-35 16,2 18-1-16,-2 6 0 15,7 12 0-15,7 5-2 16,15 1 2-16,15-1-4 15,14-5 0-15,17-12 0 16,12-9 0-16,13-15 0 0,2-12 0 16,1-14 0-16,-2-10 0 15,-10-10 0-15,-10-7 0 16,-15-9 0-16,-11-4 0 15,-13 0 0-15,-11 2 0 16,-7 5-3-16,-7 4 1 16,-1 13-1-16,-1 9-3 15,10 18-3-15,1-2-5 16,24 27-7-16,-5-20-6 15,32 31-10-15,-2-14-2 16,20 9-1-16,-2-12 3 16</inkml:trace>
  <inkml:trace contextRef="#ctx0" brushRef="#br1" timeOffset="76078.3515">9852 9660 119 0,'-4'-22'41'16,"4"22"0"-16,-18-27-9 15,7 27-26-15,-4 6-1 16,-2 14-1-16,-3 11-1 15,0 7 1-15,1 8-4 16,2 0 0-16,6 3 0 16,5-4 0-16,11-8 0 15,11-10 0-15,11-12 0 16,10-14 0-16,8-14 0 15,5-9 0-15,2-11 0 16,1-4 0-16,-5-1 0 16,-8 2 0-16,-8 6 0 15,-9 4 0-15,-10 13 0 0,-13 13 0 16,0 0 0-16,-12 28 0 15,2 1 0-15,-4 7 0 16,4 3 0-16,5 1 0 16,3 0 0-16,7-6 0 15,7-6 0-15,3-9 0 16,6-12 0-16,5-9 0 15,2-11 0-15,3-10 0 16,1-10 0-16,-2-8 0 16,-1-5 0-16,-5-2 0 15,0 1 0-15,-5-1-3 16,-2 10-4-16,-12-1-4 15,10 24-5-15,-20-11-4 16,18 28-3-16,-20-15-6 0,24 22-5 16,-17-9-5-16,29 12 2 15,0-5 5-15</inkml:trace>
  <inkml:trace contextRef="#ctx0" brushRef="#br1" timeOffset="76442.3723">10760 9625 117 0,'-11'25'42'0,"-14"0"0"15,12 20-10-15,-14-2-27 16,1 7 0-16,2 0-1 16,3 2-1-16,5-7 0 15,9-6-1-15,6-14-2 0,12-17 0 16,11-15 0-16,8-13 0 15,9-17 0-15,3-9 0 16,6-9 0-16,1-4 0 16,0 1 0-16,0 8 0 15,-14 11 0-15,-3 13 0 16,-9 15 0-16,-8 16 0 15,-5 13 0-15,-6 12 0 16,-4 11 0-16,-4-1 0 16,5 8 0-16,-7-8-7 15,15 7-7-15,-11-21-3 16,22 14-4-16,-20-40-5 15,30 34-6-15,-21-32-5 16,12 3-4-16,-4-4 5 0</inkml:trace>
  <inkml:trace contextRef="#ctx0" brushRef="#br1" timeOffset="77371.4254">1330 11455 83 0,'0'0'41'16,"0"0"-3"-16,-14 3 3 15,25 5-35-15,1-9-2 16,16 2-1-16,5-4-1 16,15 1-1-16,10-4-1 15,9-3-3-15,12 6-7 16,-10-17-12-16,11 15-17 15,-14-8 0-15,0 9-3 16,-14-3 0-16</inkml:trace>
  <inkml:trace contextRef="#ctx0" brushRef="#br1" timeOffset="78498.4899">2713 11326 46 0,'9'-17'35'0,"-6"-3"2"16,6 9-2-16,-9-12-17 15,0 23-11-15,3-11-1 16,-3 11 0-16,-1 13-1 15,0 9-2-15,-5 4 0 16,-1 13-1-16,-1 3-1 16,2 10 0-16,-1 0 0 15,0 2 0-15,1-4 0 16,4-4 1-16,1-10-2 15,2-8 2-15,2-8-1 0,2-7 0 16,-5-13 1-16,14-14-1 16,-6-8 1-16,1-8-2 15,1-12 2-15,-2-4-2 16,1-7 1-16,-1-3 0 15,1 2 0-15,-2 3 0 16,0 6 0-16,-1 8-1 16,-1 9 1-16,5 6-1 15,-2 10 0-15,5 3 0 16,3 6-1-16,5 1 0 15,6 1-2-15,5-3-1 16,12 7-6-16,-6-14-10 0,25 12-15 16,-19-11-4-16,12 8-2 15,-12-6 2-15</inkml:trace>
  <inkml:trace contextRef="#ctx0" brushRef="#br1" timeOffset="78895.5126">3261 11301 87 0,'0'21'38'0,"0"-21"0"16,33 15-1-16,-2-17-34 15,10-1 0-15,10-4 0 16,8-2-1-16,5-5 0 15,-3-4-1-15,2-2 0 0,-4-1 0 16,-12-1 0-16,-4 2 0 16,-15-1 0-16,-12 1 0 15,-12 1 1-15,-12 5 0 16,-12-1-1-16,-9 9 1 15,-9 4-1-15,-8 9 0 16,-4 9-1-16,-5 9 1 16,1 12-1-16,1 6-1 15,8 5 2-15,8 2-2 16,16-1 1-16,17-5-1 16,19-6-2-16,21-12-1 15,26-7-5-15,15-22-9 16,35 6-12-16,-4-20-8 15,20 0-2-15,-4-15 0 0,7 4 2 16</inkml:trace>
  <inkml:trace contextRef="#ctx0" brushRef="#br1" timeOffset="79293.5354">4630 11146 91 0,'-42'-2'39'0,"-17"-1"2"16,5 13-2-16,-12 3-34 15,3 10 0-15,2 8-2 16,4 7 1-16,6 5-1 15,8 5 0-15,15-4-1 16,14 1 0-16,20-12-1 16,16-6 0-16,19-15 0 15,13-12 0-15,14-13-1 0,9-14 0 16,4-10 1-16,-1-10-1 15,-6-4 0-15,-8-2 0 16,-11 2 1-16,-16 2 0 16,-10 7 0-16,-12 8 1 15,-12 11-1-15,-5 23 0 16,-21-6-1-16,0 24 0 15,-2 12-1-15,-2 14-1 16,5 6 0-16,6 0-3 16,9 2 1-16,15-11-3 15,21-6-3-15,4-25-7 16,31 0-6-16,-10-38-7 15,27 3-5-15,-9-22-6 16,10-4 4-16,-10-16 2 0</inkml:trace>
  <inkml:trace contextRef="#ctx0" brushRef="#br1" timeOffset="79474.5457">5529 10645 106 0,'-18'15'41'0,"-19"18"1"16,1 31-2-16,-12 19-35 15,6 3-3-15,5 7-1 16,8 2-2-16,12 0-2 15,7-14-4-15,23 2-11 16,-8-33-11-16,18 1-12 16,-8-22-1-16,15-9-1 15,-7-17 1-15</inkml:trace>
  <inkml:trace contextRef="#ctx0" brushRef="#br1" timeOffset="80473.6029">1301 12950 89 0,'12'0'37'0,"14"6"1"15,0-17-7-15,23 8-27 16,3-4-3-16,14-6-1 15,13 4-7-15,-5-16-21 16,19 7-9-16,-4-8 0 16,6 2-3-16</inkml:trace>
  <inkml:trace contextRef="#ctx0" brushRef="#br1" timeOffset="81986.6894">2830 12725 71 0,'8'-17'37'0,"-8"17"-1"0,0 0 0 15,0 0-32-15,0 0-1 16,0 0 0-16,-4 19-1 15,5 8 1-15,-1 7-1 16,2 11 0-16,-2 10-1 16,3 6 1-16,2 2 0 15,2 1-1-15,1-9-1 16,3-7 0-16,3-8 2 15,5-16-1-15,3-16 0 16,1-13 1-16,5-16-1 16,2-14 1-16,1-11 0 15,0-11 0-15,-3-6-1 16,2-4-1-16,-5 1-1 15,-6 0-1-15,1 11 0 0,-3 3-2 16,0 15-2-16,-1-1-5 16,14 25-19-16,-10-4-7 15,14 17-1-15,-2 1-1 16</inkml:trace>
  <inkml:trace contextRef="#ctx0" brushRef="#br1" timeOffset="82441.7154">3856 12791 65 0,'-1'-12'37'0,"1"12"0"16,-28-18 1-16,8 15-28 15,-12-2-4-15,-1 7-1 16,-7 4 0-16,-1 13 0 0,-6 6-1 15,1 11 0-15,-5 7 0 16,5 8 0-16,4 2-2 16,8 2 1-16,8-3-2 15,13-2 0-15,13-12 0 16,13-12-1-16,18-12 0 15,14-14 0-15,5-11 0 16,6-15-1-16,7-11 1 16,-5-5 0-16,-4-4-1 15,-7-2 1-15,-10 2 0 16,-14 6 0-16,-7 4-1 15,-10 12 1-15,-8 10 0 16,2 14 0-16,-24 5-1 16,9 13 1-16,0 11 0 0,2 8 0 15,7 7-2-15,3-2 0 16,11 4-1-16,10-9-2 15,15 0-2-15,6-22-7 16,22 8-9-16,-10-27-11 16,20-1-5-16,-7-16 0 15,6-1 2-15</inkml:trace>
  <inkml:trace contextRef="#ctx0" brushRef="#br1" timeOffset="82772.7344">4444 12893 75 0,'-26'8'39'0,"6"14"0"16,-10 0 0-16,14 15-30 0,-13-1-5 15,8 5 0-15,2-1-2 16,6 1 0-16,2-6-1 16,10-5 0-16,6-10 1 15,4-6-1-15,6-11 0 16,6-10 1-16,2-13-2 15,4-6 1-15,3-11 0 16,-2-9-1-16,-3-6-1 16,0-3 0-16,-4 0 1 15,-3 4-1-15,-7 8 0 16,-1 6 0-16,-5 12 0 15,0 9 0-15,-5 16-1 16,14-3 0-16,4 15-3 16,-3-7-5-16,27 18-13 0,-9-18-14 15,16 6-1-15,0-13-1 16,14-1 1-16</inkml:trace>
  <inkml:trace contextRef="#ctx0" brushRef="#br1" timeOffset="82967.7455">5215 12708 94 0,'-28'26'40'0,"8"18"-1"16,-21-4-9-16,16 13-26 16,3 0-1-16,8-1-1 15,9-2-1-15,8-9-2 16,9-6-2-16,6-20-4 15,19 0-14-15,-14-26-16 0,17-6-2 16,-8-16-1-16,5-7 1 16</inkml:trace>
  <inkml:trace contextRef="#ctx0" brushRef="#br1" timeOffset="83102.7532">5297 12585 74 0,'-29'-53'40'16,"7"17"0"-16,-6-1 1 16,9 24-24-16,5 3-16 15,14 10-6-15,16 4-17 16,-3 0-15-16,25 9-2 15,1-1-1-15,18 12-1 16</inkml:trace>
  <inkml:trace contextRef="#ctx0" brushRef="#br1" timeOffset="83506.7763">5969 12703 94 0,'-27'-7'40'0,"-1"8"1"16,-20-6-8-16,0 13-28 15,-1 5 0-15,0 12-2 16,-1 5 0-16,4 9 0 16,4 2-1-16,12 3-1 15,14-3 1-15,12-3-1 16,17-12-1-16,15-10 0 15,11-13 0-15,13-14 0 16,4-11 0-16,2-10-1 16,-4-5 0-16,0-7 1 0,-12 3-1 15,-6 0 1-15,-10 10 0 16,-11 8 0-16,-6 12 0 15,-9 11 1-15,-10 10-2 16,-1 12 1-16,-1 7-1 16,1 3-2-16,6 6-1 15,7-11-5-15,18 8-7 16,-7-29-7-16,30 5-9 15,-6-29-8-15,19-5-2 16,-4-23 3-16</inkml:trace>
  <inkml:trace contextRef="#ctx0" brushRef="#br1" timeOffset="83957.8021">6571 11932 98 0,'-16'23'41'15,"-12"10"2"-15,6 22-2 16,-10 2-37-16,9 13-1 15,-3 5-1-15,6 9 0 16,3 1-1-16,4-2 0 16,5-4-1-16,0-4 1 15,4-9-1-15,1-11-1 16,4-12 2-16,5-15-1 15,3-18 0-15,8-16 0 16,3-13 0-16,8-11 0 16,2-8 0-16,3-4 0 15,2-1 0-15,1 5 0 16,-6 7 0-16,-1 13 1 0,-4 12-1 15,-5 11 0-15,-4 10 0 16,-4 10 0-16,-7 7 1 16,1 9-2-16,-6 1 1 15,-6 2 0-15,-3-1 0 16,-6-2 1-16,-1-6-1 15,-7-3 0-15,2-10-1 16,-5-8 0-16,2-7-3 16,-1-16-4-16,8 3-6 15,-13-29-7-15,16 10-7 16,-17-30-10-16,15-3-6 15,-7-16 2-15</inkml:trace>
  <inkml:trace contextRef="#ctx0" brushRef="#br1" timeOffset="84499.8331">7208 11894 81 0,'0'0'40'16,"0"0"0"-16,-2 10 0 0,0 15-36 15,-11 9-1-15,-1 18 0 16,-6 15-1-16,0 14 1 15,-5 13-2-15,0 10 0 16,2 3-2-16,5-5 0 16,8-1-2-16,4-16-2 15,15-3-7-15,-3-29-23 16,23-5-4-16,-3-26-2 15,16-9 1-15</inkml:trace>
  <inkml:trace contextRef="#ctx0" brushRef="#br1" timeOffset="84860.8538">7201 12613 83 0,'-8'22'42'0,"0"-8"-2"15,21 10 1-15,6-14-37 16,14-5-1-16,15-7-1 15,8-5 0-15,8-9 0 16,4-7 0-16,-4-3-1 16,-5-3 1-16,-12-3-2 15,-17 2 2-15,-16 0-2 16,-19 3 2-16,-15 7-2 15,-12 5 1-15,-10 10 0 16,-7 10 0-16,-4 13-1 16,-1 16 0-16,5 8 1 0,10 12-1 15,5 4 0-15,16 3-1 16,15-3 1-16,17-8-4 15,24-11-3-15,10-24-8 16,33 3-6-16,-10-36-11 16,29 2-10-16,-7-17-2 15,8 0 2-15</inkml:trace>
  <inkml:trace contextRef="#ctx0" brushRef="#br1" timeOffset="85542.8928">8834 12324 66 0,'0'0'38'15,"-19"-14"-1"-15,5 24-6 16,-21-9-22-16,8 14-1 16,-13-1-2-16,3 13 1 15,-4-4-2-15,6 6-1 16,0-3-1-16,12 1 0 15,7-7-2-15,13 1 1 16,15-9-2-16,16-5 1 16,10-6-1-16,11 0 0 0,5 2 0 15,3-1 1-15,-5 4-1 16,-7 3-1-16,-9 9 1 15,-16 5-1-15,-13 9 1 16,-15 4-1-16,-12 2 1 16,-10 1-1-16,-3-2 1 15,-3 0 0-15,4-7-2 16,3-8-1-16,10-2-5 15,2-28-15-15,30 6-14 16,0-19-3-16,18-5-2 16,5-15 1-16</inkml:trace>
  <inkml:trace contextRef="#ctx0" brushRef="#br1" timeOffset="85760.9053">9342 12338 65 0,'0'11'40'0,"0"17"1"16,-16 4 0-16,4 18-19 15,-8-1-20-15,-2 11 0 16,1 5 0-16,0 3-1 16,5-3-1-16,4-2-2 15,10-9-1-15,6-18-4 16,22 2-11-16,-12-38-15 15,19-8-7-15,3-23-1 16,12-12 1-16</inkml:trace>
  <inkml:trace contextRef="#ctx0" brushRef="#br1" timeOffset="85919.9144">9440 12103 94 0,'-33'5'39'15,"10"11"0"-15,4-7-8 16,8-7-55-16,24 8-16 15,5-8 1-15,18 2-2 16,2-3 2-16</inkml:trace>
  <inkml:trace contextRef="#ctx0" brushRef="#br1" timeOffset="86280.935">9796 12309 61 0,'0'0'41'0,"-3"16"-1"16,3-16 1-16,39 4-14 15,-3-10-25-15,12 2 0 16,5-2 0-16,5 7 0 16,-6 1 0-16,-1 3-1 15,-12 6 0-15,-11 4 1 16,-14 6-1-16,-16 5 1 15,-15 3 0-15,-13 7 0 16,-14 1-1-16,-10 5 0 16,-2 1 0-16,-4 1 0 15,7-1-1-15,5-2 0 16,14-2 0-16,13-7-1 0,16-3 1 15,22-8-2-15,16-7-1 16,10-12-2-16,20 3-10 16,-8-26-7-16,20 12-10 15,-12-21-9-15,10 1-2 16,-11-13 2-16</inkml:trace>
  <inkml:trace contextRef="#ctx0" brushRef="#br1" timeOffset="86661.9568">10465 12521 105 0,'-13'11'41'16,"18"8"2"-16,-5-19-12 0,38-6-26 15,-8 0-3-15,10-4 0 16,3-6-1-16,6-5-1 15,-3-4 0-15,0-5-1 16,-9-3 1-16,-12-1-1 16,-6-4 2-16,-14-1-2 15,-15 5 1-15,-10 6 1 16,-17 13 0-16,-15 14 0 15,-13 17 0-15,-7 16 1 16,-2 13-1-16,4 12 2 16,4 10-2-16,16 2 1 15,15-2-2-15,20-6 1 16,27-9-1-16,21-11-3 15,25-8 0-15,9-17-4 16,24 5-6-16,-9-25-4 0,20 15-7 16,-20-27-6-16,11 12-11 15,-23-6-2-15,-4 6 3 16</inkml:trace>
  <inkml:trace contextRef="#ctx0" brushRef="#br1" timeOffset="86811.9654">11137 12936 103 0,'-10'16'41'0,"-4"-12"-1"15,14-4-7-15,0 0-48 16,-13-35-8-16,17 22-14 16,-8-14-5-16,0-3-1 15,-2-8 0-15</inkml:trace>
  <inkml:trace contextRef="#ctx0" brushRef="#br2" timeOffset="471181.9501">6254 11236 59 0,'0'0'37'16,"21"-8"-1"-16,-8 2 0 15,10 1-24-15,0-1-9 16,8 0 0-16,11-3-1 15,9-3 0-15,6-1 0 16,6-2-2-16,6-3 1 0,2-1-1 16,4-1 0-16,-9 3 0 15,-5 9-4-15,-14-4-5 16,1 18-16-16,-19-6-9 15,-1 8-4-15,-14-1 3 16,1 4-1-16</inkml:trace>
  <inkml:trace contextRef="#ctx0" brushRef="#br2" timeOffset="471772.9839">8164 10951 59 0,'14'-18'34'0,"0"4"1"16,-11-4-1-16,-3 18-24 16,-14-22-2-16,-2 18-2 15,-15 2-1-15,-5 10-1 16,-11 4-1-16,-7 8 0 15,-7 7-1-15,0 5-1 16,0 5 1-16,9-1-2 16,9 1 1-16,14-3-2 15,14 0 2-15,16-8-2 16,23-1 0-16,13-6 0 15,14-4-1-15,8-6-2 16,15 3-4-16,-2-16-2 0,15 7-5 16,-12-21-10-16,14 6-12 15,-8-14 1-15,6 1 0 16</inkml:trace>
  <inkml:trace contextRef="#ctx0" brushRef="#br2" timeOffset="472174.0068">8815 10894 75 0,'-25'0'36'15,"-3"8"0"-15,-12 1 0 16,5 10-29-16,-15-1-2 16,3 12-1-16,-1 2 0 0,4 5-3 15,3 2 2 1,10 3-3-16,8-3 2 0,13-1-3 15,15-6 2-15,14-6-2 16,14-11 1-16,9-11 0 16,5-9 1-16,10-14-1 15,0-7 1-15,-4-10-2 16,-3-6 2-16,-7-4 1 15,-9 1-1-15,-6 1 1 16,-9 5-2-16,-10 8 2 16,-4 5-1-16,-5 7 2 15,0 19-2-15,-14-3-1 16,1 17 0-16,2 12 1 15,-7 6-1-15,7 8-2 16,-2 5 0-16,3 0-2 16,8 3-1-16,1-12-6 0,19 8-14 15,-7-23-15-15,20 1 1 16,-2-16 1-16,14-4 0 15</inkml:trace>
  <inkml:trace contextRef="#ctx0" brushRef="#br2" timeOffset="472519.0266">9258 11041 76 0,'0'-17'37'16,"0"17"3"-16,-24 14-4 16,9 6-28-16,-7 0-4 15,3 8-3-15,-1 2 1 16,1 0-1-16,8-2 1 15,4-4-2-15,9-8 2 16,11-7-1-16,4-10 1 0,11-9 0 16,5-11-1-16,5-7 0 15,1-8 0-15,1-5 2 16,-1-3-2-16,-5 0 1 15,-3 5-1-15,-6 7 1 16,-5 6-1-16,-6 10 2 16,-14 16-3-16,17 0 0 15,-15 14 0-15,-2 10-1 16,1 4-2-16,2 2-3 15,9 12-12-15,-10-11-22 16,15 3 0-16,-4-10-2 16,10 2 2-16</inkml:trace>
  <inkml:trace contextRef="#ctx0" brushRef="#br2" timeOffset="473255.0687">10493 10611 56 0,'-4'-38'36'0,"5"5"-2"15,3 0 2-15,1 8-22 16,-5 1-8-16,5 10-1 15,-7 3 0-15,2 11 0 16,0 0-1-16,-16 28 0 16,5 2-1-16,-2 14-1 15,-2 10-1-15,1 11 1 16,2 4-2-16,1 4 1 0,4-2-1 15,2-3-1-15,3-8 1 16,5-10-1-16,1-11 1 16,3-12-1-16,0-8 2 15,-7-19-2-15,18 4 2 16,-9-16 0-16,-2-9 0 15,-1-2 1-15,-1-9-1 16,4-1 1-16,-4-7-1 16,6 3 0-16,1 2-1 15,2 6 2-15,4 7-2 16,1 4 0-16,2 9-1 15,4 11 1-15,-1 8 0 16,-2 8 0-16,-1 7 0 16,-4 7 0-16,-5 5-1 0,-6 4 0 15,-10 1 0-15,-8 1 0 16,-7-4 1-16,-9-2-2 15,-3-9 2-15,-8-4-3 16,5-8 1-16,-3-12-2 16,9 1-6-16,-5-19-24 15,22 3-4-15,0-14 0 16,18 6-2-16</inkml:trace>
  <inkml:trace contextRef="#ctx0" brushRef="#br2" timeOffset="473638.0906">10840 11073 82 0,'2'19'39'0,"-2"-19"-1"15,5 11 0-15,-5-11-35 16,25-4 0-16,-1-5 0 15,7-2 1-15,5-5-2 16,3-3 1-16,3-4-2 16,-2-3 2-16,-6-1-2 15,-5 0 1-15,-12 1-1 16,-11 1-1-16,-12 3 1 15,-12 3 0-15,-10 4-1 16,-8 7 1-16,-4 7 0 16,-7 8 0-16,-1 10 0 0,0 8 0 15,4 9-1-15,9 5-1 16,9 5 1-16,15-2-1 15,14 0 0-15,13-9-3 16,22 2-4-16,-1-21-21 16,30 3-11-16,2-14 1 15,18-1-3-15,-4-14 1 16</inkml:trace>
  <inkml:trace contextRef="#ctx0" brushRef="#br2" timeOffset="474457.1374">12134 10882 59 0,'8'-16'36'15,"-1"5"0"-15,-8 0-1 16,1 11-25-16,0 0-2 0,-14 4-1 15,1 6-2-15,4 7-1 16,-5 6-2-16,5 10 1 16,-3 4-1-16,6 6-1 15,-3 4 0-15,8 1 0 16,-4-3 0-16,3 0-1 15,1-8 1-15,1-7-2 16,-1-8 2-16,1-6 0 16,0-16 0-16,0 0 0 15,6-12 0-15,-2-10-1 16,1-6 1-16,2-6-1 15,1-10 1-15,3-6 1 16,2-2-1-16,5-4 0 16,1 2 0-16,2 3 0 0,2 6 0 15,4 4 0-15,0 12-1 16,0 5-1-16,1 11 1 15,-1 10 0-15,-2 7 0 16,-2 6-1-16,-1 6 1 16,-1 3-1-16,-4 4 1 15,-7 2 0-15,-1 2-1 16,-9 1 1-16,-3 1-1 15,-7 0 0-15,-6 1 0 16,-3-4 0-16,-8-1 0 16,-1 1-1-16,-4-4 2 15,-3-1-1-15,-3 0 1 16,1 1-2-16,-2 0 2 0,5 8 1 15,-3 6-1 1,2 10 1-16,0 7-1 0,1 7 1 16,7 5-1-16,-1 0 1 15,8 2-2-15,2-8-4 16,12 2-8-16,-5-23-24 15,20-4-1-15,-1-23-3 16,15-6 2-16</inkml:trace>
  <inkml:trace contextRef="#ctx0" brushRef="#br2" timeOffset="475196.1797">12592 10979 88 0,'0'0'38'16,"0"0"2"-16,0 0-2 16,-11 24-37-16,3-5 1 15,0 7-1-15,-4 4 0 16,3 7-1-16,-5 0 0 15,6-1 0-15,-1 0 0 16,4-4 1-16,-1-3-1 16,6-10 0-16,2-7 0 15,-2-12 1-15,13-4-1 16,-1-11 0-16,3-10 1 15,-3-8-1-15,4-9 1 16,-1-5 1-16,0-6-2 0,4 1 2 16,-3 2-1-16,0 4 0 15,-2 5 0-15,1 8 1 16,-1 8-2-16,3 7 0 15,1 8 1-15,0 8-1 16,2 3 0-16,6 3 0 16,2 3 1-16,6-1-1 15,2 4 0-15,0-2 0 16,0 1 0-16,-3-1 0 15,-2-2 1-15,-5 0-1 16,-8-2 0-16,-7 1 1 16,-11-5-1-16,0 0 1 15,-4 17-1-15,-10-3 0 16,-6 3 1-16,-5 9-3 0,-1 4 2 15,-1 2-1-15,0 6 1 16,8-1-1-16,8 1 1 16,8-5 0-16,11-5 0 15,8-7 1-15,12-11-1 16,4-9 1-16,7-10-1 15,3-8 0-15,-3-11 0 16,-1-5 1-16,-7-7-1 16,-10-1 2-16,-9-1-2 15,-9 5 1-15,-10 5-1 16,-8 8 0-16,-6 8-2 15,-9 5 1-15,7 10-4 16,-1 2-2-16,16 19-13 16,-8-18-14-16,26 11-4 15,1-8 0-15,23 3-1 0</inkml:trace>
  <inkml:trace contextRef="#ctx0" brushRef="#br2" timeOffset="475480.1959">13598 10911 87 0,'0'0'38'15,"-15"15"0"-15,11 2 1 16,-12-6-32-16,11 15-5 16,2 2 1-16,6 8-2 15,-1 5 1-15,3 9-2 16,-1 3 1-16,-1 3 0 15,-7 3 0-15,-4 1 1 16,-7-2-1-16,-7-2 1 0,-2-7-1 16,-8-7-1-16,-1-10 0 15,-1-11-3-15,4-8-2 16,-5-24-11-16,23-3-18 15,-8-24-5-15,15-12-2 16,-1-21 0-16</inkml:trace>
  <inkml:trace contextRef="#ctx0" brushRef="#br2" timeOffset="475621.204">13312 10661 98 0,'-20'-19'38'16,"6"14"2"-16,-2-2-3 15,16 7-35-15,0 0-4 16,14-7-8-16,19 14-27 0,-2-6-1 15,19 13 0-15,0-7-1 16</inkml:trace>
  <inkml:trace contextRef="#ctx0" brushRef="#br2" timeOffset="476004.2259">13826 10934 95 0,'5'16'39'15,"-5"-16"1"-15,26 15-1 16,0-14-37-16,11 2 1 15,7-3-1-15,8-1-1 16,5-3 0-16,-2 2 0 0,-2-4-1 16,-7 1 1-16,-9-1-1 15,-9-3 1-15,-11-1 0 16,-11-3 0-16,-12 1 1 15,-7-2-1-15,-14 3 1 16,-3 3-1-16,-8 6 1 16,-8 8-1-16,-2 5 1 15,0 8-2-15,2 7 0 16,3 4-1-16,7 5 1 15,8 1-1-15,13 1 0 16,15-3-1-16,15-3 0 16,12-9-2-16,19 0 0 15,9-14-4-15,26 5-13 16,-10-25-13-16,20 4-7 0,-6-16 0 15,5 2 0-15</inkml:trace>
  <inkml:trace contextRef="#ctx0" brushRef="#br2" timeOffset="476215.238">14706 10883 88 0,'-26'14'39'16,"-11"2"1"-16,5 12-1 16,-8 2-26-16,15 5-10 15,-2-1 0-15,12 2-1 16,10-5-1-16,11-2-1 15,14-11 0-15,12-7-1 16,17-9-2-16,4-15-3 16,25 1-10-16,-9-27-16 15,23 0-8-15,-9-16 1 0,7-3-1 16</inkml:trace>
  <inkml:trace contextRef="#ctx0" brushRef="#br2" timeOffset="476409.2491">15380 10439 104 0,'-21'43'41'0,"-13"1"1"16,14 15-1-16,-8 1-37 16,8 4-1-16,2 5-3 15,4-4-2-15,3 2-2 16,3-9-3-16,13 4-14 0,-13-19-19 15,12-3-2 1,-4-14-1-16,9-4 3 0</inkml:trace>
  <inkml:trace contextRef="#ctx0" brushRef="#br2" timeOffset="476618.261">15032 10851 111 0,'-19'-6'43'0,"7"13"0"15,-3-9-2-15,15 2-37 16,17-6-3-16,4 3-1 16,16-2-3-16,2-5-4 15,21 10-12-15,-13-15-16 0,27 12-6 16,-5-8 0-16,12 10-2 15</inkml:trace>
  <inkml:trace contextRef="#ctx0" brushRef="#br2" timeOffset="477139.2908">15712 10966 73 0,'6'11'37'0,"-6"-11"0"16,0 0 0-16,19 15-24 15,-8-15-11-15,10 2 1 16,6-5 0-16,7 0 0 15,4-7 0-15,3 0 0 16,-1-7 0-16,0-1 0 16,-3-4-2-16,-8-1 1 15,-11-5-1-15,-9 2 0 16,-10-1 0-16,-11 4-1 0,-13 6 1 15,-8 7 0-15,-7 7-1 16,-8 11 1-16,-4 10 0 16,2 7 0-16,-1 10 0 15,8 1 0-15,10 5-2 16,13-3 0-16,15 1-1 15,16-10-3-15,22-1-1 16,11-17-12-16,29 5-19 16,-3-15-3-16,18 1-1 15,-1-13 0-15</inkml:trace>
  <inkml:trace contextRef="#ctx0" brushRef="#br2" timeOffset="477514.3123">16520 10845 85 0,'-32'4'40'16,"-12"0"0"-16,5 13 1 15,-10 0-20-15,8 9-17 16,5 4-3-16,10 3 0 16,11-3-1-16,12 0 0 15,11-8 0-15,12-7-1 16,12-12 1-16,10-10-1 15,7-11 2-15,7-14 2 16,3-11-2-16,3-9 2 16,0-13-2-16,-2-9 2 15,-4-7-3-15,-7-3 3 16,-7 6-1-16,-14 11-3 15,-9 11 3-15,-15 18-2 16,-16 26 0-16,-13 27 0 0,-16 27 1 16,-8 19-1-16,-3 15-2 15,1 6 3-15,6 10-8 16,3-12-5-16,25 4-6 15,-4-29-6-15,36 4-9 16,-5-27-9-16,18-4-3 16,3-17 1-16</inkml:trace>
  <inkml:trace contextRef="#ctx0" brushRef="#br2" timeOffset="478586.3736">17602 10812 77 0,'-8'-17'36'0,"8"17"1"15,-25-15-1-15,10 17-27 16,-15 4-4-16,1 11 0 16,-9 5 0-16,1 10-3 15,-4 3 0-15,4 5-1 16,4 2 0-16,9 0-1 15,11-1 1-15,10-4-2 16,11-9 0-16,13-5 1 16,8-9 0-16,7-7 1 15,5-10-1-15,0-9 0 16,0-7 1-16,-2-11-2 15,-5-4 3-15,-10-6 0 16,-4-2-1-16,-7 0 1 16,-6-1-1-16,-6 6 2 15,-6 3-3-15,-2 8 3 0,-3 5-3 16,0 6 0-16,10 15 0 15,-9-13 1-15,9 13-1 16,14-3 0-16,8 3 0 16,6 0 1-16,8 1-1 15,4 1 1-15,3 2-1 16,0 3 1-16,-5 3-1 15,-5 4 1-15,-14 7-1 16,-7 3 1-16,-12 4-1 16,-9 4 0-16,-6 2-1 15,-7-3-1-15,0 1 0 16,3-5 0-16,3-5 1 15,9-9-2-15,7-13 4 16,23-4-3-16,7-17 4 0,15-7 1 16,7-7-1-16,8-3 1 15,1-5-1-15,-2 5 1 16,-8 4-2-16,-9 12 2 15,-11 12-2-15,-14 14-1 16,-11 14 0-16,-12 10 0 16,-4 10-3-16,-4 1-3 15,5 8-2-15,-2-12-12 16,25 10-7-16,-8-21-14 15,30-2-2-15,5-16 0 16,19-5 3-16</inkml:trace>
  <inkml:trace contextRef="#ctx0" brushRef="#br2" timeOffset="479016.3982">19383 10175 94 0,'-9'-12'37'0,"9"12"3"15,-21 18-3-15,14 17-32 16,-4 5-3-16,1 17 0 16,1 8-1-16,0 14 0 15,-3 4-1-15,4 4 2 16,-1-4-3-16,1-2 0 15,2-7-2-15,0-13-2 16,4-6-3-16,-4-22-11 16,15-2-20-16,-8-20-1 15,12-5 3-15,-7-20-2 16</inkml:trace>
  <inkml:trace contextRef="#ctx0" brushRef="#br2" timeOffset="479473.4243">19111 10679 100 0,'-23'-3'37'0,"-1"-3"1"15,17 16 0-15,7-10-33 16,14 13-1-16,13-8-2 16,17-2 1-16,11-2-1 15,8-1 0-15,8-2-1 16,2 1 1-16,-2 0-2 15,-9 0 0-15,-5 1 1 16,-14 0-1-16,-9 2 0 16,-10 3 1-16,-10 1-1 15,-14-6 1-15,3 26-1 0,-12-8 1 16,-6 6-1-16,-4 6 1 15,0 4 0-15,1 4-1 16,9 3-1-16,6-2 0 16,13-7 0-16,12-6-1 15,14-7 3-15,7-10-3 16,12-11 2-16,-1-11 1 15,-2-9 1-15,-6-7 0 16,-12-8-1-16,-13-2 1 16,-16-6-2-16,-15 1 1 15,-16 3-3-15,-14 3-1 16,-9 10 0-16,-10 4-2 15,2 16-5-15,-6-6-11 16,26 26-7-16,-3-7-11 0,22 13 0 16,12-9-2-16,19 8 2 15</inkml:trace>
  <inkml:trace contextRef="#ctx0" brushRef="#br2" timeOffset="480339.4739">20919 10866 92 0,'0'0'37'15,"4"-17"0"-15,-4 17 0 16,0 0-32-16,0 0-2 15,-12-8 1-15,12 8-1 16,-23 25 0-16,9-1-1 16,-4 5 0-16,-1 6-2 15,-1 4 1-15,3 0-1 0,2-1 0 16,5-2-1-16,1-6 2 15,5-7-3-15,3-8 3 16,1-15-1-16,0 0 1 16,0 0-1-16,16-17 1 15,-9-11-1-15,0-8 1 16,1-6 2-16,0-9-2 15,2-8 1-15,1-3-1 16,0 2 1-16,2 2-2 16,5 10 3-16,-2 6-3 15,5 8 0-15,3 12-1 16,4 7 1-16,1 15 0 15,5 5-1-15,0 8 1 16,1 6 0-16,0 5-1 0,-3 4 1 16,-5 3-1-16,-8 3 0 15,-8 0 1-15,-8-2 0 16,-12-1-1-16,-6-4 1 15,-12-3 0-15,-3-5 0 16,-8-5 0-16,-3-2 0 16,1-4 1-16,0-2-1 15,6 1 0-15,2 3 0 16,3 6-1-16,4 6-1 15,3 9 2-15,-1 13-2 16,-4 10 1-16,-3 13-1 16,-7 11 2-16,-2 3-2 15,-10 1 3-15,1 3 1 0,4-4-3 16,2-9-3-16,13-8-2 15,5-25-11-15,30 1-7 16,-6-40-10-16,37 11-5 16,3-32-4-16,18-9 5 15</inkml:trace>
  <inkml:trace contextRef="#ctx0" brushRef="#br2" timeOffset="480890.5054">21802 10842 72 0,'19'-19'39'15,"-18"-1"-2"-15,-1 7 2 16,-22-1-19-16,1 12-11 16,-16-2-3-16,-3 14-1 15,-9 0-1-15,-4 7-1 16,-2 6-1-16,-1 3 1 15,5 3-1-15,5 4-1 16,5 2 0-16,12-1-2 16,11 1 1-16,13-3-2 15,13-3 2-15,14-4-2 16,12-6 2-16,9-11-2 15,9-7 2-15,6-13 0 0,3-8 1 16,5-10 2-16,-4-7-2 16,-6-5 1-16,-6-3-1 15,-5 0 1-15,-10 3-1 16,-9 7 1-16,-11 9-1 15,-11 12-1-15,-4 14 0 16,-19 5 0-16,-3 16 0 16,1 12-1-16,-2 6-1 15,4 0-2-15,11 5 1 16,6-6-3-16,18-1 0 15,9-14-3-15,23 2-7 16,-9-23-8-16,30 8-4 16,-17-24-5-16,12 5-6 0,-10-14 2 15,0-1 3-15</inkml:trace>
  <inkml:trace contextRef="#ctx0" brushRef="#br2" timeOffset="481511.5409">22373 10871 107 0,'-17'-18'37'0,"5"25"2"15,-11-1-1-15,2 11-33 16,-2 8-2-16,4 6-2 15,0 3 1-15,6 4-2 16,1 2 0-16,4 1 0 16,6-3 0-16,3-3-1 15,5-5 1-15,-3-7 1 16,6-6-1-16,-4-5 0 15,6-11 0-15,-11-1 0 0,23-22 0 16,-9-3-1-16,1-9 2 16,3-10 1-16,3-8-1 15,2-9 1-15,4-7-2 16,-4 0 2-16,2 6-1 15,-3 5 0-15,-3 10-1 16,0 9 0-16,-2 13 0 16,-1 14-1-16,-1 15 1 15,4 8 0-15,-5 7 0 16,6 3 0-16,-2 3 0 15,4 4 0-15,-2-1 0 16,-3 1-1-16,-3 1 1 16,-5-5-1-16,-6 1 1 15,-8-3 0-15,-5 2-1 0,-7-2 1 16,-5-2-1-16,-5-2-1 15,-5-3 1-15,-1-3 0 16,-2 0 0-16,-1-4 0 16,4-1 1-16,-1-3-1 15,4 0 2-15,1 7 0 16,9 2 0-16,-1 4 0 15,5 6-1-15,1 10 1 16,-2 7-1-16,0 10 1 16,-3 6-1-16,-2 5 0 15,-3 2 0-15,-4 1 2 16,2 0-3-16,-3-7 0 15,5-2-4-15,1-23-9 16,21 6-7-16,-10-32-8 0,33-2-7 16,1-21-6-16,22-10 1 15,5-14 0-15</inkml:trace>
  <inkml:trace contextRef="#ctx0" brushRef="#br2" timeOffset="482260.5838">22801 10915 101 0,'0'0'38'16,"16"11"2"-16,3-13-2 15,15 1-35-15,9-5 0 0,10-3-2 16,4-4 1-16,7-4-1 16,-2-5-1-16,-3-1 1 15,-7-4-1-15,-8-2 1 16,-11-2-1-16,-12-1 0 15,-17 3 1-15,-11 4 0 16,-13 5 0-16,-12 7 0 16,-11 11 1-16,-6 12-1 15,-7 12 1-15,-1 12 0 16,4 5-1-16,8 5 1 15,8 2-1-15,17 1 0 16,17-9-1-16,16-3 1 0,19-12-1 16,15-10-1-1,16-11 1-15,6-8 0 0,7-6 0 16,-3-13 0-16,-3-1 0 15,-7-4 0-15,-11 1 0 16,-9 1 0-16,-14 5 1 16,-13 6-1-16,-16 17 1 15,0 0-1-15,-10 8 0 16,-10 15 0-16,-4 8 0 15,-1 12 0-15,-3 4-1 16,5 2-1-16,4-1 2 16,3-4-2-16,8-8 1 15,7-8-1-15,5-7 3 16,-4-21-3-16,22 0 2 15,-5-16 1-15,0-12 0 16,2-7 1-16,0-12 0 0,0-3 0 16,0-7-1-16,2 5 2 15,-5 2-1-15,2 3 1 16,2 9-3-16,3 7 0 15,6 8 0-15,1 11 0 16,5 7 0-16,3 4-2 16,9 11-5-16,-7-8-6 15,17 18-3-15,-17-16-6 16,23 20-5-16,-26-24-2 15,20 19-6-15,-20-8-7 16,6-3 5-16</inkml:trace>
  <inkml:trace contextRef="#ctx0" brushRef="#br2" timeOffset="482413.5925">24178 11055 114 0,'-27'23'40'0,"-1"-16"0"15,9-7-12-15,19 0-45 16,-4-15-12-16,22 7-15 15,-8-5 1-15,11 3-1 16,-2-1-1-16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0:41:11.55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1559 823 57 0,'0'0'36'0,"0"0"0"15,0 0-1-15,0 0-15 16,0 0-13-16,0 0-3 16,0 0 0-16,21 71-2 15,-12-34 1-15,-11 62-2 0,-3 21 1 16,-3 7-2-16,-11-12 2 15,3 4-2-15,5-11-2 16,9-15-3-16,1-48-8 16,18-9-22-16,-6-17-2 15,11-14 0-15,-3-13 1 16</inkml:trace>
  <inkml:trace contextRef="#ctx0" brushRef="#br0" timeOffset="264.0151">1662 1022 97 0,'0'0'40'0,"-9"-73"0"16,9 73-2-16,7-61-36 15,-7 61-1-15,0 0 0 16,59-65-1-16,-59 65 1 16,63-31-2-16,-63 31-2 15,79-29-4-15,-79 29-15 16,85-26-16-16,-85 26 0 15,86-16-1-15,-86 16 0 16</inkml:trace>
  <inkml:trace contextRef="#ctx0" brushRef="#br0" timeOffset="496.0284">1930 1098 92 0,'-60'67'37'16,"60"-67"1"-16,0 0 0 15,-40 70-33-15,40-70-2 16,0 0 0-16,0 0-3 16,66 28 0-16,-66-28-3 15,75-10-4-15,-75 10-18 16,78-20-14-16,-78 20 1 15,83-11-1-15,-83 11 4 16</inkml:trace>
  <inkml:trace contextRef="#ctx0" brushRef="#br0" timeOffset="684.0391">1747 1644 103 0,'-35'21'38'0,"7"-4"1"16,23-3-3-16,5-14-32 15,44 11-2-15,6-15 0 16,19-3-1-16,12-7-1 15,10-6-3-15,16-10-4 16,-5-13-25-16,-42 19-7 16,5-4 1-16,-4-4 1 15</inkml:trace>
  <inkml:trace contextRef="#ctx0" brushRef="#br0" timeOffset="902.0516">3067 1030 93 0,'0'0'40'15,"0"0"1"-15,15 19 1 16,-48 44-40-16,-15 24 2 16,-13 17-3-16,-15-13 3 15,10-1-5-15,13-3-2 16,10-15-5-16,12-35-4 15,25-14-19-15,-7-17-8 16,13-6 2-16,11-28-2 16</inkml:trace>
  <inkml:trace contextRef="#ctx0" brushRef="#br0" timeOffset="1089.0623">2732 1408 100 0,'0'0'41'16,"8"-53"-1"-16,-8 53 1 16,2-28-32-16,-1 13-3 15,-1 15-2-15,13 18-3 16,0 12-1-16,15 10-1 15,19 5-1-15,10-4-2 16,14-19-2-16,19-6-13 16,-1-9-20-16,11 0-1 15,-10-10 0-15,3 1-1 16</inkml:trace>
  <inkml:trace contextRef="#ctx0" brushRef="#br0" timeOffset="1513.0865">3876 1297 88 0,'0'0'41'0,"0"0"1"16,0 0-1-16,0 0-18 15,-61-41-19-15,15 50 0 16,-16 13-2-16,-2 18 0 15,-7 4 0-15,7 10 0 16,5 5-2-16,17 0 1 16,28-16-1-16,15-9 0 15,16-11 0-15,17-11 0 16,14-11 0-16,10-11 0 15,6-11 0-15,7-13 0 0,-5-8 0 16,-66 42 0-16,63-55 1 16,-63 55-1-16,61-56 2 15,-61 56-2-15,44-60 0 16,-44 60 0-16,31-46 0 15,-31 46 0-15,14-24 0 16,-14 24 0-16,-14 3 0 16,1 26 0-16,-8 9-6 15,-2 19 1-15,8 7-8 16,1-5-24-16,37-15-6 15,-1-14 2-15,18-8-1 16</inkml:trace>
  <inkml:trace contextRef="#ctx0" brushRef="#br0" timeOffset="2081.119">4327 1395 114 0,'14'-42'40'15,"-21"29"2"-15,7 13-3 16,-31 25-36-16,13 10 1 15,-11 12-3-15,2 3 1 16,3-3-1-16,6-4 0 16,9-9-1-16,8-9 0 15,6-9-1-15,4-8 1 16,7-13 0-16,5-8-1 15,2-7 1-15,1-11 0 16,-2-10 1-16,-22 41-1 0,22-51 2 16,-22 51-2-16,24-56 2 15,-24 56-1-15,15-57 0 16,-15 57 0-16,13-47 1 15,-13 47-2-15,0 0 0 16,18-48 0-16,-4 43 0 16,0-5 0-16,0 12 0 15,4 10 0-15,-2 11 0 16,11 4 0-16,1-7 0 15,9-5 0-15,-37-15 0 16,0 0 0-16,62-12 0 16,-62 12 0-16,48-22 0 15,-48 22 0-15,50-29 0 16,-50 29 0-16,48-36 0 15,-48 36 0-15,0 0 0 0,63-51 0 16,-63 51 0-16,0 0 0 16,20-12 0-16,-9 27 0 15,-17 14 0-15,-1 19 0 16,-9 12 0-16,5 3-6 15,6 3-8-15,-1-20-22 16,31-14-6-16,-1-15 1 16,20-12 0-16</inkml:trace>
  <inkml:trace contextRef="#ctx0" brushRef="#br0" timeOffset="2727.156">5305 1315 118 0,'0'0'40'16,"-7"17"2"-16,-14 14-3 15,6 16-35-15,-10 10-1 16,-4 6-1-16,2-1-2 16,12-2 2-16,1-10-2 15,6-8 0-15,4-11-1 16,-1-7 1-16,5-24 0 15,0 0 1-15,13-5-1 16,-2-20 1-16,0-12-1 16,3-10 2-16,3-13 0 15,-17 60-2-15,20-74 0 16,-20 74 0-16,31-76 0 15,-31 76 0-15,30-76 0 0,-30 76 0 16,39-66 0-16,-39 66 0 16,37-58 0-16,-37 58 0 15,50-40 0-15,-50 40 0 16,49-25 0-16,-49 25 0 15,52-8 0-15,0 18 0 16,-21 20 0-16,-5 14 0 16,-13 0 0-16,-18-11 0 15,-9 5-2-15,-9 2 2 16,-11-6-2-16,5-3 1 15,-3-2 1-15,1-4-1 16,1-2 1-16,-1-4 0 16,5-5 0-16,0-4 0 15,5-4 0-15,4-3 1 0,3-3 0 16,3-1-1-16,11 1 1 15,-14 7 0-15,14-7 1 16,-14 32-2-16,6 1 0 16,-5 10 0-16,-7 12 0 15,-3 10 0-15,-7 3 0 16,-2 6 0-16,-3-7 0 15,5-5 0-15,1-10-3 16,7-12-2-16,12-3-8 16,-2-31-23-16,24 0-5 15,-2-22-1-15,19 0-2 16</inkml:trace>
  <inkml:trace contextRef="#ctx0" brushRef="#br0" timeOffset="3268.1869">5953 1027 40 0,'0'0'34'15,"18"-76"3"-15,-18 76 1 16,0 0-12-16,29-69-7 15,-29 69-4-15,0 0-4 16,0 0-4-16,0 0-2 0,54-22-1 16,-54 22-2-16,2 64-1 15,-8 22 0-15,-4 21 0 16,-14 14-2-16,-7-8 2 15,3 2-3-15,9-8-2 16,12-18-11-16,7-28-23 16,19-15-2-16,-2-24 1 15,17-12-1-15</inkml:trace>
  <inkml:trace contextRef="#ctx0" brushRef="#br0" timeOffset="3665.2096">6172 1409 117 0,'-26'11'40'16,"2"5"0"-16,10 0 0 16,14-16-37-16,25 7-1 15,11-5 0-15,13-5 0 16,11-4 0-16,9-6 0 15,6-8-1-15,-75 21 0 16,83-23-1-16,-83 23 3 16,72-34-3-16,-72 34 0 15,70-37 0-15,-70 37 0 16,0 0 0-16,56-61 0 15,-56 61 0-15,0 0 0 16,12-51 0-16,-12 51 0 16,0 0 0-16,-79-13 0 15,29 34 0-15,-12 16 0 0,7 17 0 16,-7-2 0-16,29 18 0 15,21-4 0-15,27-8 0 16,23-22-8-16,14-15-5 16,33-9-25-16,-4-16-3 15,17-8 1-15,-6-15-1 16</inkml:trace>
  <inkml:trace contextRef="#ctx0" brushRef="#br0" timeOffset="3996.2286">7227 1282 94 0,'0'0'42'15,"0"0"1"-15,-10-46-2 16,10 46-9-16,0 0-29 0,-43-14-3 16,6 25 0-16,-5 11 0 15,8 12 0-15,4 1 0 16,24-3 0-16,17-8 0 15,25-8 0-15,15-10 0 16,0-2 0-16,-2-3 0 16,-3 0 0-16,-12 2 0 15,-10 4 0-15,-14 10 0 16,-13 1 0-16,-17 7 0 15,-9 5 0-15,-9 0 0 16,-4 3 0-16,3-5 0 16,0 0 0-16,8-8 0 15,8-15-16-15,23-5-21 0,0 0-5 16,35-21 0-1,-13-4-1-15</inkml:trace>
  <inkml:trace contextRef="#ctx0" brushRef="#br0" timeOffset="4785.2737">8653 1640 45 0,'-4'14'35'0,"4"-14"1"0,-15 11-1 16,-4-9-8-16,19-2-13 16,-30 4-4-16,13-9-3 15,-7-6-2-15,2-5-1 16,-6-10 0-16,-1-5-2 15,29 31 1-15,-33-49-1 16,33 49 1-16,-45-67-1 16,45 67 0-16,-46-79-1 15,46 79 0-15,-47-87 0 16,47 87 0-16,-41-92-1 15,22 34 0-15,2 2-1 16,17 56 1-16,-22-103 0 16,22 103 0-16,-5-98 0 15,5 98 0-15,10-75-1 0,-10 75 1 16,0 0 0-16,51-59 0 15,-51 59 0-15,0 0 0 16,53 15 1-16,-53-15-1 16,0 0 2-16,6 119 0 15,-12-15 1-15,-19 18-2 16,-6 3 1-16,-20-18-1 15,11-5 0-15,4-16-1 16,32-20 0-16,26-31-2 16,17-18 1-16,24-15-2 15,14-18-3-15,22-14-19 16,-7-17-14-16,-37 22-1 15,-2-4 0-15,0-2-3 16</inkml:trace>
  <inkml:trace contextRef="#ctx0" brushRef="#br0" timeOffset="5504.3148">9219 1027 68 0,'0'0'41'0,"0"0"-2"15,29-75 1-15,-29 75-17 16,0 0-18-16,0 0 0 16,0 0 0-16,0 0-1 0,-18 13-1 15,-12 58 0-15,-4 28 0 16,2 2-2-16,0-4 2 15,9-4-3-15,19-6 1 16,12-20 0-16,25-40 0 16,15-21 0-16,11-17 0 15,8-23 0-15,-67 34 1 16,78-56 2-16,-78 56-4 15,92-80 0-15,-49 32 0 16,0-5 0-16,1-1 0 16,-3-3 0-16,-3-10 0 15,-10 6 0-15,1 7 0 16,-29 54 0-16,44-87 0 15,-44 87 0-15,0 0 0 0,36-54 0 16,-13 66 0 0,-39 40 0-16,-4 36 0 0,-2 24 0 15,8 14 0-15,-8-29-3 16,25-12-5-16,19-24-14 15,5-31-16-15,26-15-3 16,-3-15 0-16,15-10 0 16</inkml:trace>
  <inkml:trace contextRef="#ctx0" brushRef="#br0" timeOffset="5871.3358">10342 1226 93 0,'0'0'42'0,"0"0"1"0,10-65-1 16,-10 65-22-16,0 0-15 15,0 0-2-15,-41-10 1 16,-1 36-3-16,4 18 1 16,-5 2-2-16,13 3 0 15,1-22 0-15,26 2 0 16,15-9-2-16,18-10 2 15,8-4-1-15,5-3 1 16,-1 0 0-16,-4-4 0 16,-5 4 0-16,-9 4 0 15,-10 5 0-15,-12 3 0 16,-9 8 0-16,-10 0 0 15,-7 1-1-15,-2 5 1 16,-2-2-2-16,0-4-1 16,6-2-2-16,2-10-3 0,20-11-21 15,0 0-11-15,15-4 0 16,0-14-2-16,17-5 2 15</inkml:trace>
  <inkml:trace contextRef="#ctx0" brushRef="#br0" timeOffset="6242.357">10547 1301 107 0,'0'0'40'16,"10"-8"2"-16,-10 8-1 15,3 23-36-15,-2-6-2 16,17 3 0-16,13-22-2 15,-31 2 1-15,46-3 0 0,-46 3-1 16,64-15 1-16,-64 15-1 16,64-28 1-16,-64 28-1 15,68-35 1-15,-68 35-2 16,55-45 0-16,-55 45 0 15,49-53 0-15,-49 53 0 16,0 0 0-16,0 0 0 16,17-57 0-16,-17 57 0 15,-15 10 0-15,-35 19 0 16,-11 17 0-16,3 20 0 15,-4-2 0-15,23 9 0 16,18-2-2-16,30-15-4 16,46-26-18-16,-4-19-14 0,27-9-3 15,-4-14 0-15,15-8-2 16</inkml:trace>
  <inkml:trace contextRef="#ctx0" brushRef="#br0" timeOffset="6587.3768">11492 1135 113 0,'0'0'43'16,"0"0"1"-16,0 0-2 16,-23-61-39-16,23 61 0 15,0 0-1-15,-58 10 0 16,58-10-1-16,-61 45-1 15,61-45 0-15,0 0 0 16,-34 67 0-16,34-67 2 16,0 0-2-16,0 0 0 0,35 63 0 15,-35-63 0-15,0 0 0 16,62 28 0-16,-13-12 0 15,-12-2 0-15,-16-6 0 16,-18 12 0-16,-11 10 0 16,-25 4 0-16,-7 4 0 15,3-1-4-15,-4-6-1 16,14 2-8-16,-8-16-23 15,20-2-5-15,-3-11 1 16,18-4-3-16</inkml:trace>
  <inkml:trace contextRef="#ctx0" brushRef="#br0" timeOffset="7341.4199">12598 1221 71 0,'0'0'39'0,"50"-68"-1"15,-50 68 2-15,0 0-17 0,0 0-16 16,0 0-1-16,0 0-1 16,0 0-1-16,0 0-1 15,-59-11 1-15,11 63-3 16,1 9 1-16,-10-5-2 15,16 13 2-15,8-2-2 16,16 1 1-16,13-15-1 16,23-15 0-16,13-15 1 15,16-13 0-15,9-13 0 16,5-16 0-16,4-10 0 15,4-8 1-15,-70 37 0 16,62-48-2-16,-62 48 0 16,50-60 0-16,-50 60 0 15,31-64 0-15,-31 64 0 0,3-67 0 16,-3 67 0-16,-10-60 0 15,10 60-2-15,-24-53-2 16,24 53-1-16,0 0-3 16,-28-69-17-16,28 69-12 15,0 0-5-15,0 0 2 16,14-1-2-16</inkml:trace>
  <inkml:trace contextRef="#ctx0" brushRef="#br0" timeOffset="7691.4399">13942 813 107 0,'0'0'42'0,"11"-88"2"15,-11 88-2-15,-10-64-39 16,10 64-2-16,0 0 2 15,-59-37-2-15,59 37 1 16,-67 25-1-16,67-25-1 16,-81 61 1-16,66-26-1 15,-68 73 1-15,3 18-2 0,14 14-1 16,11-2-2-16,17-37-5 15,38-18-24-15,10-24-8 16,29-33 1-16,-12-16-1 16</inkml:trace>
  <inkml:trace contextRef="#ctx0" brushRef="#br0" timeOffset="7880.4507">13412 1376 123 0,'-51'-34'41'15,"51"34"3"-15,0 0-2 16,-62-44-37-16,62 44-5 15,0 0 0-15,0 0 0 16,20-51 0-16,-20 51-6 16,66-26-26-16,-66 26-9 0,101-18-2 15,-44 10 1-15,6-3-2 16</inkml:trace>
  <inkml:trace contextRef="#ctx0" brushRef="#br0" timeOffset="8864.507">14879 984 95 0,'0'0'40'16,"0"0"2"-16,0 0-2 16,0 0-34-16,0 0-3 15,0 0 1-15,-54-10-2 16,30 69 1-16,-9 16-2 15,7 20 1-15,-2-5-2 16,-2-17 2-16,3 6-2 16,12-11 0-16,11-30 0 15,2-13 0-15,2-25 0 16,15 5 1-16,1-25-1 15,2-11 1-15,-18 31 0 0,23-48-1 16,-23 48 2-16,21-67-2 16,-21 67 1-16,24-83-1 15,-24 83 1-15,23-94-1 16,-23 94 1-16,26-102-2 15,-26 102 1-15,16-96 1 16,-16 96-1-16,15-71 0 16,-15 71 1-16,0 0-1 15,16-65 0-15,-16 65 1 16,0 0-1-16,0 0 1 15,0 0 0-15,63 31 0 16,-63-31 1-16,50 38-2 16,-50-38 0-16,67 29 0 15,-67-29 0-15,83 19 0 0,-83-19 0 16,91-3 0-1,-45-8 0-15,0-3 0 0,-46 14 0 16,91-39 0-16,-91 39 0 16,80-44 0-16,-80 44 0 15,62-30 0-15,-62 30 0 16,0 0 0-16,46 10 0 15,-64 13 0-15,13 41 0 16,-6 22 0-16,-9 16 0 16,5 10 0-16,-7-19 0 15,14-3 0-15,7-20-2 16,19-40-3-16,15-12-4 15,0-29-12-15,26-4-14 16,-10-17-6-16,14-6 1 16,-63 38-1-16</inkml:trace>
  <inkml:trace contextRef="#ctx0" brushRef="#br0" timeOffset="9059.5182">15941 1259 112 0,'0'0'41'0,"0"0"0"16,37-49 1-16,-25 44-37 15,-21 17-3-15,4 16 0 16,-14 17-1-16,-3 7 0 15,1 2-2-15,8 0 0 16,2-7-2-16,8-14-1 16,10-10-4-16,-7-23-17 15,27-4-15-15,-6-17 0 16,15-7 0-16,-36 28 1 15</inkml:trace>
  <inkml:trace contextRef="#ctx0" brushRef="#br0" timeOffset="9545.546">16110 1063 87 0,'0'0'39'15,"-5"-87"-1"-15,5 87 1 16,-2-77-21-16,2 77-16 16,2-60-1-16,-2 60-1 15,0 0-1-15,0 0 0 16,0 0 0-16,0 0 1 15,61-16-1-15,-61 16 1 16,0 0 1-16,61 63 1 16,-61-63 1-16,40 58 0 15,0-3 2-15,-18 18-2 16,-7 7 0-16,-18-2 0 0,-8-7-1 15,-12-9-1-15,4-5 1 16,-2-15-2-16,13-11 0 16,5-9 1-16,3-8-1 15,0-14 0-15,18-2 0 16,0-14 0-16,2-12 1 15,-20 28-1-15,0 0 0 16,39-62 1-16,-39 62-1 16,31-60 1-16,-31 60 0 15,30-59 1-15,-30 59-2 16,29-59 0-16,-29 59 0 15,23-52 0-15,-23 52 0 16,0 0 0-16,49-79-4 16,-49 79 0-16,0 0-1 0,60-46-2 15,-60 46-7-15,56-14-18 16,-56 14-9-16,59 0 1 15,-59 0-1-15,63 3 3 16</inkml:trace>
  <inkml:trace contextRef="#ctx0" brushRef="#br0" timeOffset="10847.6204">16931 1082 112 0,'0'0'41'15,"51"28"1"-15,-49 4-5 16,-17 17-31-16,-9 5-3 16,-9-1 0-16,-3 3-2 15,13 3 0-15,1-6-1 16,10-14 0-16,6-6 0 15,1-10 0-15,6-6-1 0,-1-17 0 16,17 4 1-16,-7-19 0 16,3-6 0-16,2-13 0 15,-15 34 0-15,19-49 0 16,-19 49 2-16,20-63-1 15,-20 63 0-15,28-66-2 16,-28 66 2-16,21-69-1 16,-21 69 0-16,26-59-1 15,-26 59 0-15,28-69 1 16,-28 69 0-16,0 0 1 15,60-69 0-15,-60 69-2 16,54-30 2-16,-54 30 1 16,57-6-2-16,-57 6-1 0,55 6 1 15,-55-6 0-15,51 13 1 16,-51-13-1-16,49 15 1 15,-49-15-1-15,0 0 0 16,0 0 1-16,47 48 0 16,-65-32 1-16,3 27-2 15,-12 4 0-15,-10 4-2 16,1-5 4-16,1 5-4 15,14 2 2-15,12-7-1 16,21-15 1-16,13-10-1 16,9-10 1-16,9-12-1 15,5-9 1-15,7-12-1 16,-2-11 1-16,-53 33 0 15,57-40 0-15,-57 40 1 0,44-54-1 16,-44 54 1-16,40-57-1 16,-40 57 2-16,19-55-2 15,-19 55 2-15,0 0-2 16,5-63 0-16,-5 63 0 15,0 0 0-15,0 0 0 16,0 0 0-16,-18-64 0 16,18 64 0-16,0 0 0 15,0 0 0-15,0 0 0 16,0 0 0-16,0 0 0 15,41 58 0-15,-41-58 0 16,0 0 0-16,54 37 0 16,-41-12 0-16,31-3 0 15,-14-8 0-15,-3 8 0 16,-20 5 0-16,-7 6 0 0,-13 0 0 15,5 4 0-15,-6-5-3 16,2 2 3-16,3-6-1 16,4-7 1-16,5-8 0 15,0-13 0-15,18-1 0 16,-7-13 0-16,7-10 1 15,1-10 0-15,-19 34 1 16,27-51-2-16,-27 51 0 16,28-67 0-16,-28 67 0 15,36-67 0-15,-36 67 0 16,28-68 0-16,-28 68 0 15,32-58 0-15,-32 58 0 16,38-73-3-16,-38 73 3 16,49-49-2-16,-49 49 0 0,57-42 1 15,-57 42-3-15,73-23 2 16,-73 23 0-16,73-10 0 15,-73 10 0-15,74-10 2 16,-74 10 1-16,68-13 0 16,-68 13 1-16,59-12-1 15,-59 12 1-15,0 0 1 16,0 0-1-16,48-11 1 15,-48 11 0-15,0 0-1 16,0 0-2-16,0 0 0 16,-52 42 0-16,52-42 0 15,0 0 0-15,0 0 0 16,-10 73 0-16,10-73 0 0,0 0 0 15,40 68 0-15,-31-30 0 16,50 7 0-16,-2-2 0 16,-6-11 0-16,-23 0 0 15,-25 4 0-15,-31-1 0 16,-10 1 0-16,-11-5 0 15,0-3 0-15,7-3 0 16,5-11-8-16,22-5-7 16,-2-18-8-16,37 0-9 15,-7-9-10-15,19-3-2 16,2-10 0-16</inkml:trace>
  <inkml:trace contextRef="#ctx0" brushRef="#br1" timeOffset="16744.9577">2450 2252 38 0,'0'0'32'0,"15"-9"1"0,-15 9-1 15,16-12-10-15,5 11-15 16,-1-6-1-16,10-2-4 16,2 3 0-16,7-1-1 15,3 5 1-15,8-3-2 16,2 3 0-16,5 2 0 15,2 1 0-15,7 4 0 16,9-5 0-16,6-1 0 16,13-5 0-16,6 0 1 15,10-4-1-15,11-3 2 16,12-1-1-16,7 3 0 15,7-2-1-15,3 6 2 16,9 0-2-16,4 3 1 16,8-1 0-16,1 3 0 0,4-2 0 15,5 1-1 1,7-2 1-16,3-1 0 0,6 0 0 15,2-3-1-15,6 3 1 16,6-4-1-16,2 3 0 16,1 3 0-16,4-1-1 15,1 1 1-15,-2 4-1 16,-1 1 1-16,1-1-1 15,-3 2 0-15,3 0 0 16,1-2 1-16,5 1-1 16,1-2 1-16,6 0 0 15,11 0 0-15,1 0 1 16,8 0-1-16,3 3 1 15,1 0 0-15,1 1-1 16,1 1 1-16,-4 0-1 0,0-1 0 16,1-1 1-16,-2 0-1 15,3-2 0-15,7-3 1 16,-5 1 0-16,6-1-1 15,-3 0 1-15,-4 0 0 16,-3 0-1-16,-3 1 1 16,-10-2-1-16,0 0 1 15,0-2-1-15,-5-2 0 16,0 0 0-16,3-2 1 15,-3-3-1-15,0 0 1 16,-3-2-1-16,-9 2 1 16,-6 0-2-16,-8 0 2 15,-9 3-1-15,-9 2 0 16,-11-1-1-16,-8 0 1 0,-10 1-1 15,-3 0 1-15,-8-1-1 16,-8 0 2-16,-10-4-2 16,-12 2 2-16,-10-3-1 15,-13 1 1-15,-17 3-1 16,-18-1-2-16,-15 6-1 15,-18-5-6-15,-4 14-26 16,-25-4-2-16,3 10-1 16,-17-2 0-16</inkml:trace>
  <inkml:trace contextRef="#ctx0" brushRef="#br2" timeOffset="21651.2384">1396 3221 81 0,'8'-15'37'0,"-8"-3"-1"16,0 18 2-16,0 0-30 15,0 0-2-15,-11 28-2 16,2 11-1-16,-4 10-1 16,-1 13-2-16,-2 5-1 15,0 7-1-15,4-2 0 16,0-7-4-16,15 0-7 15,-6-25-23-15,18-9 1 0,-3-22 0 16,13-12-3-16</inkml:trace>
  <inkml:trace contextRef="#ctx0" brushRef="#br2" timeOffset="22036.2604">1440 2791 83 0,'-58'2'37'0,"-5"26"-2"15,-11 13 0-15,4 20-30 16,-4 16 0-16,7 20 0 16,5 15-2-16,12 14-1 15,12 9 0-15,17 8-1 0,20 3 0 16,20-3 0-16,23-12-2 15,18-21 0-15,19-27 1 16,19-33 0-16,17-37 0 16,11-39 0-16,8-34 1 15,-5-30 0-15,-13-20 0 16,-13-15 2-16,-22-8-2 15,-23 3 1-15,-33 7-2 16,-31 9 0-16,-28 16-1 16,-25 12 0-16,-21 22 1 15,-10 15-1-15,-7 19 0 16,0 13-2-16,16 19-5 15,11 1-27-15,33 9-2 0,20-1 0 16,34-1-2-16</inkml:trace>
  <inkml:trace contextRef="#ctx0" brushRef="#br2" timeOffset="22631.2944">2528 3160 75 0,'-4'-15'36'0,"-5"-2"-1"15,9 17 1-15,-19 4-31 16,14 17 0-16,-3 8 0 16,6 18 0-16,-4 9-2 15,3 17-1-15,-2 7 0 16,5 5 0-16,-5 0 0 15,4-1 0-15,-1-9-1 16,2-9-1-16,-1-15 1 16,1-12 0-16,0-17 0 15,0-22-1-15,4-12 0 16,1-19 1-16,2-14-1 15,0-15 1-15,1-15-1 16,-1-15 1-16,2-10-1 0,1-3 1 16,3 2-1-16,5 1 0 15,3 6 1-15,0 9-1 16,8 13 1-16,4 18-1 15,5 15 1-15,2 15-1 16,1 11 0-16,-1 19 1 16,0 11-2-16,-6 9 1 15,-5 12 0-15,-11 9 0 16,-12 11-1-16,-13 10 1 15,-14 8 0-15,-12 0 0 16,-10-1-1-16,-3-5-2 16,2-8-3-16,-3-24-11 15,25-8-20-15,5-30-1 16,25-15 1-16,9-27-2 15</inkml:trace>
  <inkml:trace contextRef="#ctx0" brushRef="#br2" timeOffset="22820.3052">3280 2770 92 0,'0'24'37'0,"-19"14"1"16,-7 29 1-16,-14 10-36 16,-2 22 0-16,2 11-1 15,3 5-2-15,7-1 0 16,9-7-4-16,16 0-8 15,1-25-23-15,27-11-1 16,10-29-1-16,17-12-1 0</inkml:trace>
  <inkml:trace contextRef="#ctx0" brushRef="#br2" timeOffset="23201.327">3672 3402 101 0,'-29'-18'38'0,"-1"21"2"16,-15 0-2-16,-8 18-32 15,1 7-2-15,1 12-1 16,0 8 1-16,5 4-2 16,8 3 1-16,11-4-2 15,14-4 1-15,23-7-2 16,13-12 2-16,20-17-2 15,13-13 1-15,6-10-2 16,9-11 1-16,-4-10-1 0,-1-9 0 16,-11-3 1-16,-8-2 0 15,-14 4 0-15,-8 4-1 16,-13 8 1-16,-10 9 0 15,-6 11 0-15,-6 14 1 16,-10 13-2-16,-1 13 2 16,-1 7-3-16,4 10 1 15,1 0-2-15,12 5-3 16,3-14-4-16,27 2-26 15,-2-23-3-15,19-1 0 16,0-20-1-16</inkml:trace>
  <inkml:trace contextRef="#ctx0" brushRef="#br2" timeOffset="23555.3473">4155 3523 101 0,'-29'8'39'0,"14"16"0"15,-11-2-1-15,4 12-34 16,3 0 0-16,0 5-1 16,4-1 0-16,3 2-1 15,7-9-1-15,5-9 0 16,9-11 0-16,7-14 0 15,7-12 0-15,7-11-1 16,4-12 1-16,4-4 0 16,-1-9 0-16,-2-1 0 15,-2 2-1-15,-6 7 2 0,-7 8-2 16,-4 10 1-16,-6 13-1 15,-10 12 0-15,8 15 0 16,-12 12-2-16,2 11 1 16,-3 5-2-16,1 9 0 15,-1 1-3-15,8 9-7 16,-8-20-25-16,17 4-1 15,-5-20 0-15,12-2-1 16</inkml:trace>
  <inkml:trace contextRef="#ctx0" brushRef="#br2" timeOffset="23893.3666">4516 3616 101 0,'12'-14'38'0,"10"17"2"15,1-11-2-15,14 3-34 16,12-6-2-16,8 1 0 15,4-7-1-15,-1-1 2 16,-3-3-2-16,-10-1 0 16,-11-3 1-16,-11 0-1 15,-20 1 1-15,-9 2-1 16,-15 6 0-16,-6 8 0 15,-11 7 0-15,-3 10 0 16,-6 13 0-16,3 9 0 16,2 12 0-16,8 6 0 15,6 3 0-15,14 2-2 16,12-4 1-16,15-6-3 15,19-5-3-15,7-29-15 0,27 5-18 16,5-25-1-16,23-4-1 16,2-19-3-16</inkml:trace>
  <inkml:trace contextRef="#ctx0" brushRef="#br2" timeOffset="24666.4108">6045 3341 109 0,'-10'26'37'16,"-5"-7"1"-16,4 26-9 15,-8-4-24-15,-1 10-3 0,-5 5 1 16,3 9-1-16,-3 0 0 16,4-4-2-16,3-7 1 15,5-10-1-15,7-10 1 16,5-13-1-16,1-21 1 15,20-12 0-15,0-16-1 16,2-12 1-16,-2-9 0 16,5-8 0-16,0-6 0 15,-2-2 0-15,1 4 0 16,-9 9 0-16,-3 7 0 15,-2 13 0-15,-5 8 0 16,0 13-1-16,-5 11 1 16,8 14-1-16,-2 6 0 15,3 3 0-15,6 1 1 0,8 2-2 16,11-7 1-16,7-5 1 15,10-9-1-15,5-8 0 16,6-8 1-16,-1-9-1 16,-2-3 1-16,-2-3 0 15,-14-1-1-15,-6 3 1 16,-13 5-1-16,-8 10 1 15,-16 9-1-15,2 13 0 16,-14 10 0-16,-5 10 0 16,-2 10 0-16,-1 1-2 15,8 5 1-15,-3 0-2 16,12-5 0-16,13-11-3 15,13-3-4-15,-1-26-22 16,25 5-6-16,-3-22 0 16,14-1-2-16</inkml:trace>
  <inkml:trace contextRef="#ctx0" brushRef="#br2" timeOffset="24862.422">7098 3453 103 0,'-12'13'37'0,"-12"12"1"15,6 17-2-15,-12 2-26 16,8 8-8-16,3 0-1 15,8 2-1-15,6-7 0 16,5-6-1-16,6-11-1 16,8-16-2-16,12-6-7 15,-7-27-24-15,13-3-2 16,-8-24-1-16,7-2 1 15</inkml:trace>
  <inkml:trace contextRef="#ctx0" brushRef="#br2" timeOffset="26512.5164">7094 3148 115 0,'-27'-32'37'0,"12"21"2"15,-3-1-3-15,18 12-33 16,0 0-3-16,20 4-4 16,13 8-1-16,3-3 0 15,8 8 0-15,-1 1-1 16,5 7 2-16,-10 4 1 15,-3 3 3-15,-6 5 1 16,-9-5 3-16,-5 8 1 16,-12-5 1-16,4 8 0 0,-15-7 0 15,8 5 0 1,-10-3-2-16,3 2 0 0,-1-5-2 15,1-4 0-15,2-2 0 16,1-7-2-16,2-6 1 16,2-16-1-16,5 11 0 15,-5-11 0-15,21-22 0 16,-8-1 0-16,1-5 0 15,2-5 0-15,0-8 0 16,-2-3 1-16,1-1-1 16,-2 2 1-16,-3 1-1 15,1 6 0-15,2 4 1 16,1 6-1-16,5 4 0 15,5 5 0-15,5 5 0 0,7 4-1 16,5 2 1 0,0 4 0-16,3 3-1 0,0 1 1 15,-7 3-1-15,-6 3 1 16,-7 6 0-16,-8 1 0 15,-10 5 0-15,-4 7 0 16,-9 5 0-16,-6 5 0 16,-2 7 0-16,-3 3 0 15,-3 2 0-15,0 0 0 16,1-2 1-16,5-6-2 15,2-8 2-15,3-6-1 16,6-11 1-16,4-16 0 16,0 0-1-16,19-27 1 15,-1-3 0-15,1-9 0 16,3-9 1-16,0-4-2 0,5-6 0 15,-5 3 0-15,-1 4 0 16,0 9 0-16,-5 6 0 16,0 8 0-16,2 11 0 15,2 4 0-15,1 11 0 16,2 5 0-16,4 3 0 15,0 1 0-15,3 0 0 16,-1 1-2-16,-4 0 2 16,-2-1-1-16,-4 0 1 15,-6-1 0-15,-13-6-1 16,11 15 1-16,-12-5-1 15,-7 5 2-15,-6 5-1 16,-1 6 0-16,-2 4 0 16,-4 6 0-16,2 2 1 0,3 1-1 15,6-2 1-15,6 0-1 16,7-8 0-16,6-6-1 15,10-8 1-15,5-11 0 16,3-7-1-16,6-13 0 16,0-10 0-16,1-8 0 15,1-8 1-15,-6-7-1 16,-1-4 0-16,-5-3 2 15,-4 2-2-15,-6 6 2 16,-5 6 0-16,-8 8-1 16,-9 11 1-16,0 13 0 15,-6 10 0-15,-3 13-1 16,3 7 1-16,1 5-1 15,5 5 0-15,9 0 1 0,9-4-1 16,6-3 0-16,9-3-1 16,6-5 1-16,6-6 0 15,0-4 0-15,-2-2 0 16,-1 1 1-16,-4-1-1 15,-5 5 0-15,-8 5 0 16,-5 7 0-16,-8 5 0 16,-5 4 0-16,-4 3 2 15,-4 3-4-15,-2-1 2 16,-1-6 0-16,3-1 0 15,2-10 0-15,2-7 2 16,6-10-2-16,9-15 0 16,4-9 0-16,3-12 0 15,6-5 0-15,5-11 0 16,3-2 0-16,0-4 0 0,0 5 0 15,-5 8 0-15,-1 6 0 16,-6 10 0-16,-4 7 0 16,-1 9 0-16,-3 8 0 15,4 6 0-15,0 3 0 16,6-1 0-16,2 4 0 15,3-4 0-15,6 3 0 16,-4-2 0-16,1 1 0 16,-4-4 0-16,-4 0 0 15,-7 2 0-15,-13-3 0 16,0 0 0-16,-9 12 0 15,-10-2 0-15,-8 3 0 16,2 4 0-16,-3 1 0 0,4 4 0 16,4 0 0-16,7 1 0 15,12-5 0-15,9-2 0 16,9-3 0-16,5-1 0 15,7-3 0-15,2-1 0 16,-5 0 0-16,1-2 0 16,-7 4 0-16,-6 4 0 15,-6 6 0-15,-9 4 0 16,-11 6 0-16,-2 2 0 15,-6 3 0-15,0 0 0 16,-2-2 0-16,3-1-2 16,1-15-8-16,18 5-4 15,0-22-6-15,13 4-9 16,-3-29-4-16,28 12-8 0,-1-23 0 15,19 2 1-15</inkml:trace>
  <inkml:trace contextRef="#ctx0" brushRef="#br2" timeOffset="26696.5269">9650 3458 122 0,'0'0'42'0,"5"21"1"15,-5-21-2-15,34-1-40 16,-7 3-2-16,10-6-3 15,24 6-11-15,-8-18-22 16,25 8-4-16,-1-19-2 16,17 5-1-16</inkml:trace>
  <inkml:trace contextRef="#ctx0" brushRef="#br2" timeOffset="28416.6253">10942 3262 86 0,'-13'-9'34'0,"-1"22"0"16,-18-5-6-16,3 17-23 16,-8-1-1-16,8 12 1 15,-4 0-1-15,9 7-1 16,6-2 0-16,13 4-1 15,10-3 0-15,13-4-1 0,11-4 0 16,8-7-1-16,4-11 1 16,6-12-1-16,-2-12 1 15,1-11 0-15,-7-15-1 16,-7-9 1-16,-7-9-1 15,-10-4 1-15,-9-1-2 16,-9 0 2-16,-9 9-1 16,-7 3 0-16,-9 14 1 15,-3 10 0-15,-6 9 0 16,2 11 1-16,3 8-1 15,6 6 1-15,8-1-1 16,11 3 0-16,12-4 0 16,15-3 0-16,18-7 0 15,11-6 0-15,10 1 0 16,6-4-1-16,2 4 1 0,-2 4 0 15,-5 8-1-15,-11 7 1 16,-13 15-1-16,-15 8-1 16,-12 7 2-16,-13 6-2 15,-7 2 2-15,-8-3-1 16,-3-4 0-16,2-9 0 15,0-8 1-15,6-12 0 16,14-17 0-16,0 0 0 16,6-35 0-16,13-3 1 15,5-11-1-15,3-6 0 16,2-6 1-16,-1-2-1 15,-4 5 0-15,-2 10 0 16,-6 7-1-16,-5 11-1 16,-2 11-1-16,-2 8 0 0,8 9-2 15,4 2 0-15,11 6-2 16,1-6-4-16,24 20-7 15,-9-20-12-15,21 18-8 16,-6-16 1-16,8 13-2 16,-8-10 1-16</inkml:trace>
  <inkml:trace contextRef="#ctx0" brushRef="#br2" timeOffset="28813.648">12071 3252 99 0,'-35'7'38'0,"-12"-12"1"15,7 16 0-15,-11-1-31 16,10 6-4-16,1 5 0 15,7 9-1-15,5 3-1 16,9 4-1-16,7 0 1 0,12-1-1 16,9-6 1-16,11-8-2 15,8-12 2-15,7-13-1 16,5-11 0-16,5-15 0 15,5-15 0-15,0-9 0 16,0-7-1-16,-5-7 1 16,-2-2-1-16,-2 2 0 15,-9 4 0-15,-7 13 0 16,-9 13 0-16,-6 12 0 15,-10 25 0-15,-14 0 0 16,-4 26-1-16,-5 17 1 16,-2 19 0-16,-1 2-1 0,7 8 0 15,7 0-2-15,13-2 0 16,13-11-2-16,19-6-2 15,1-24-7-15,24 4-8 16,-13-31-11-16,20 3-5 16,-14-22 2-16,6 2-2 15</inkml:trace>
  <inkml:trace contextRef="#ctx0" brushRef="#br2" timeOffset="28998.6586">12649 3250 106 0,'0'0'38'0,"-15"-14"1"15,6 32-1-15,-13-3-32 16,6 17-3-16,-1 9-2 15,0 3-1-15,3 4 0 16,3-3-2-16,4-2-1 0,5-13-4 16,13 4-12-16,-11-34-18 15,27 12-1-15,-8-31 0 16,14 1-1-16</inkml:trace>
  <inkml:trace contextRef="#ctx0" brushRef="#br2" timeOffset="29415.6825">12851 3066 111 0,'0'0'39'0,"5"12"2"16,-5-12-2-16,0 19-36 15,4-3 0-15,3 12 0 16,-3 8-1-16,0 8 1 0,-6 4-2 15,-4 5 0-15,-3 3 0 16,-4 4 0-16,-3-5 0 16,1-8-1-16,2-6 0 15,2-14 0-15,8-10 0 16,3-17 0-16,21-9 0 15,2-16 0-15,10-11 0 16,2-9 0-16,7-8 0 16,0-3 0-16,0 3 0 15,-7 3 1-15,-4 10-1 16,-9 9 0-16,-7 11-1 15,-5 14 1-15,-10 6-1 16,10 28 0-16,-7-1-2 0,2 8 0 16,5 4-2-16,3 0-1 15,14 11-8-15,-12-26-9 16,26 18-6-16,-13-28-9 15,15 3 1-15,-7-21-2 16,10-1 2-16</inkml:trace>
  <inkml:trace contextRef="#ctx0" brushRef="#br2" timeOffset="29812.7052">13555 3165 114 0,'-33'-7'39'0,"5"25"2"15,-15-7-5-15,5 19-32 16,2 6 0-16,9 3-2 0,5 3 0 15,11 2-1-15,8-6 0 16,13-6-1-16,11-8 1 16,5-7-1-16,10-10 0 15,2-7 0-15,3-9 0 16,-6-10 0-16,-1-6 0 15,-2-7 0-15,-7-7-1 16,-2-3 1-16,-7 2 0 16,-4 1 0-16,-3 4 0 15,-3 5 0-15,-2 11 0 16,-8 6 0-16,4 13 0 15,-15 14 0-15,6 6 0 16,0 9 0-16,2 7-2 16,0 0 0-16,9 4-1 0,4-3-2 15,12-2-2-15,0-19-6 16,20 8-8-16,-15-27-9 15,18 7-6-15,-11-18-1 16,8 5 0-16,-11-14 2 16</inkml:trace>
  <inkml:trace contextRef="#ctx0" brushRef="#br2" timeOffset="30504.7448">13942 3303 103 0,'0'0'37'16,"-14"10"0"-16,9 21-3 16,-9-10-29-16,4 8-2 15,0 2 1-15,1 2-3 16,2-2 2-16,2-2-1 15,3-8 0-15,2-4-1 16,0-17 0-16,0 0 1 0,19-5-2 16,-8-15 2-16,0-7-2 15,1-8 1-15,1-6-1 16,2-7 1-16,1 2-1 15,0 3 0-15,-1 5 0 16,0 7-1-16,0 9 1 16,-2 7-1-16,0 14 1 15,-13 1-1-15,20 23 1 16,-13-6-1-16,4 6 1 15,2-2-1-15,3-4 1 16,4-4 0-16,7-5 0 16,1-6-1-16,4-7 1 15,-2-3 0-15,-1-5 0 16,-4-3 1-16,-4 0 0 0,-7 3 0 15,-8 1 0-15,-6 12 1 16,0 0-1-16,-20-8 1 16,4 14-1-16,0 3 0 15,2 6 0-15,3-1 0 16,3 5 0-16,7-3-1 15,6 0 0-15,8-5 1 16,3-1-1-16,3-6 0 16,6-5 0-16,1-5 0 15,3-4 0-15,1-6 1 16,2-2-1-16,-2 0 0 15,0 0-1-15,-3 6 1 16,-4 10-1-16,-7 11 0 16,-6 16 0-16,-10 18 0 0,-8 17 0 15,-8 13 0-15,-7 12 1 16,-8 8 0-16,-3 3 0 15,-3-4-1-15,-2-5 2 16,2-15-1-16,2-9 0 16,0-18-2-16,8-14-4 15,0-25-8-15,17 2-5 16,-14-35-5-16,24 5-11 15,-9-25-4-15,12-5-3 16,-2-19 2-16</inkml:trace>
  <inkml:trace contextRef="#ctx0" brushRef="#br2" timeOffset="31600.8075">15347 3140 82 0,'0'0'37'16,"-14"21"-1"-16,2-10-1 0,6 14-24 16,-11 2-8-16,3 11 1 15,-7 4-2-15,6 4 1 16,-1 0 0-16,4-1-1 15,4-9 0-15,6-6 0 16,4-13-1-16,-2-17 1 16,16 3-1-16,-1-13 1 15,0-13-2-15,1-7 1 16,1-5 0-16,-1-6 0 15,-2-1-1-15,-2-1 0 16,0 2 1-16,-3 8-1 16,-2 5 0-16,-2 7 1 15,-3 9-1-15,-2 12 0 16,0 0 0-16,0 0 1 0,14 14-1 15,-6-3 0-15,3 2 1 16,4-2 0-16,8-3-1 16,8-3 1-16,4-6 0 15,3-8-1-15,4-3 1 16,0-4 0-16,-3 1 0 15,-5-1-1-15,-4 2 0 16,-9 1 1-16,-8 9-1 16,-13 4 0-16,6 18 1 15,-10 4-1-15,-3 7-1 16,-3 8 1-16,2 2-1 15,1 4 0-15,8 0-2 16,5-7-1-16,13-1-3 16,4-21-5-16,24 8-10 0,-9-33-8 15,19 11-7-15,-6-22 1 16,8 4-1-16,-10-17 2 15,0 4 29-15,-10-2 11 16,-21-11 12-16,7 21 10 16,-21-13 9-16,4 16 0 15,-16 0 2-15,8 20 0 16,-25-3-26-16,16 22-5 15,-7 4-2-15,4 8-2 16,-1 6-2-16,3 6 0 16,3-3-1-16,2-1 0 15,5-3-1-15,2-14-3 16,9-3-3-16,-11-19-12 15,41-10-11-15,-22-17-9 0,18-1 1 16,-6-20-2-16</inkml:trace>
  <inkml:trace contextRef="#ctx0" brushRef="#br2" timeOffset="33170.8973">16417 2943 103 0,'0'0'38'0,"3"14"3"15,8 4-3-15,-7-4-33 16,10 6-2-16,2 0 0 15,4 8 1-15,-4 2-2 16,-3 7 1-16,-4 6-2 16,-4 3 1-16,-8 4-2 0,-3 1 1 15,-7-1 0-15,-1-2-1 16,0-7 0-16,0-6 1 15,4-9-1-15,4-15 0 16,6-11 0-16,9-9 0 16,7-13 0-16,8-11 0 15,0-7 1-15,4-7-1 16,-2-1 0-16,3-1 0 15,-6 4 1-15,-2 6-1 16,-8 8 0-16,-4 8 0 16,-3 9 1-16,-6 14-1 15,11-1 0-15,-11 1-1 16,17 18 1-16,-2-3 0 15,7 3 0-15,3-1-1 16,8 1 1-16,-1 1-1 0,2-3 0 16,-3 1 1-16,-2 2-1 15,-5-4 0-15,-6 0 1 16,-7 1 0-16,-6 0-1 15,-5 0 1-15,-6 1 0 16,-3 1 1-16,-4-1-1 16,1 3 0-16,-2-3 1 15,2-2-1-15,2-2 0 16,3-3 1-16,7-10-1 15,0 0 1-15,0 0-1 16,9-17 1-16,5-4 0 16,1-7-1-16,3-10 1 15,4-3 0-15,-2-4-1 16,1-1 0-16,0 4 0 0,-5 2 0 15,-2 9 0-15,-1 4-1 16,-3 10 1-16,2 8 0 16,2 5-1-16,-3 5 1 15,8 3 0-15,3 3 0 16,3-3-1-16,6 2 1 15,3-3-1-15,0-1 1 16,3-1 0-16,-4-2-1 16,-5-3 1-16,-6 2 0 15,-6-2-1-15,-16 4 1 16,0 0 0-16,0 0 1 15,-20 16-1-15,-7 2 1 16,-1 6-1-16,-6 6 1 16,0 8-1-16,1 4 1 0,7 3 0 15,8-2-1-15,11-5 0 16,10-4 1-16,11-11-1 15,6-8-1-15,9-13 1 16,5-8-1-16,4-12 1 16,-1-9-1-16,0-8 0 15,-5-6 1-15,-7-4-1 16,-4-1 0-16,-5 2 1 15,-7 3 0-15,-6 9-1 16,-2 3 1-16,-2 10 0 16,-3 8 0-16,4 11 0 15,0 0 0-15,0 0 0 16,13 14 1-16,1-2-1 15,1 1 0-15,3 2 0 16,2 2 1-16,-2-1-1 0,-1 4 0 16,-5 4 0-16,-7 3 1 15,-2 4-1-15,-7 5 0 16,-6-2 0-16,-4 3 0 15,2-1 1-15,0-7-1 16,-1-5 0-16,5-7 1 16,8-17-1-16,0 0 1 15,12-7-1-15,6-12 1 16,1-11 0-16,10-8 0 15,4-5-1-15,0-3 0 16,1-3 1-16,-4 5-2 16,0 5 0-16,-5 5 0 15,0 9-2-15,-6 3-3 16,4 12-2-16,-7-6-7 0,15 21-3 15,-14-18-3-15,20 20-2 16,-17-17-1-16,21 19-2 16,-21-17 3-16,-1 6 27 15,3 8 6-15,-22-6 5 16,13 4 2-16,-28-12 4 15,12 22 3-15,-28-21 4 16,19 23-3-16,-13-11-21 16,2 6-1-16,-1 1 0 15,5 4-1-15,5 0 0 16,6 3-1-16,7 1 0 15,9 0 0-15,7-1-1 16,9-4 1-16,3-3-1 16,6-2 0-16,0-3 0 15,3-3 0-15,-3-1 0 0,-5 2 0 16,-6 3 1-16,-9 2-1 15,-10 7 1-15,-13 4-1 16,-8 7 0-16,-8 1 0 16,-5 4-1-16,-2 2-1 15,1-1-2-15,-4-8-7 16,20 7-5-16,-12-24-6 15,25 12-3-15,-18-29-5 16,21 8-5-16,-3-25-6 16,6-3 2-16</inkml:trace>
  <inkml:trace contextRef="#ctx0" brushRef="#br2" timeOffset="34592.9786">19351 2649 38 0,'2'-33'34'0,"-2"5"2"15,-6-21-12-15,2 18 6 16,-19-18-15-16,5 15-8 16,-11-3 0-16,4 15-2 15,-11 6-1-15,-1 20-1 0,-5 16-1 16,2 18 1-16,-2 15 0 15,2 21 0-15,3 12 0 16,1 13-1-16,3 3 0 16,6 7-1-16,6-5-2 15,5-8 0-15,12-6-3 16,-1-18-3-16,14-8-1 15,-4-26-2-15,14 2-6 16,-19-40-21-16,26 8 1 16,-18-26-1-16,1-1 3 15</inkml:trace>
  <inkml:trace contextRef="#ctx0" brushRef="#br2" timeOffset="35319.0201">18738 3165 93 0,'-24'-7'37'16,"-3"-3"0"-16,13 15-3 15,3-9-28-15,11 4-2 16,16-3-2-16,8-1 1 15,11 0-2-15,8-3 1 16,5-4 0-16,6 4-1 16,0-2 0-16,-4 4 0 15,-4-2 0-15,-7 2-1 16,-11 5 0-16,-6 0 0 15,-8 2 1-15,-14-2-1 16,6 13 0-16,-6-13 1 16,-10 22-1-16,0-6 1 15,-3 1 0-15,1 5-1 16,0 4 1-16,2 0-1 0,2 1 0 15,6 1 1-15,6-1-1 16,8-5-1-16,6-4 1 16,11-7 0-16,4-10 0 15,5-8-1-15,4-8 1 16,-2-8-1-16,0-5 0 15,-6-6 0-15,-6-1 1 16,-9-3-1-16,-10 3 0 16,-4 2 1-16,-14 4 1 15,-3 5-1-15,-6 4 1 16,-3 4-1-16,-2 6 1 15,4 6-1-15,2 3 1 16,6 5-1-16,11-4 1 16,0 17-1-16,11-4 1 15,4 2-1-15,9 4 0 0,-4 0 1 16,6 5-1-16,-5 1 0 15,0 5 0-15,-6 3 1 16,-6-1-1-16,-3-1 0 16,-6-3 0-16,-1-1 0 15,-4-6 1-15,0-5 0 16,5-16-1-16,0 0 1 15,0 0 0-15,5-27 0 16,5-2 1-16,4-1-1 16,5-5 1-16,1 1-1 15,-1-2 1-15,3 6-1 16,-3 4 1-16,0 6-1 0,2 5-1 15,5-1 0-15,6 1-3 16,3-5-3-16,17 11-9 16,-10-22-6-16,26 16-4 15,-16-26-9-15,24 14-7 16,-13-15 0-16,13 5 2 15</inkml:trace>
  <inkml:trace contextRef="#ctx0" brushRef="#br2" timeOffset="36129.0665">20410 2478 59 0,'9'13'38'0,"-15"6"-2"16,5 21 3-16,-13-3-18 15,5 19-16-15,-6 9-1 16,5 11 1-16,-5 2-1 16,1 6 0-16,-1-1-1 15,2 0 0-15,0-10-2 16,2-11 0-16,3-9 1 0,4-10-1 15,2-12-1-15,7-12 1 16,-5-19-1-16,20-4 1 16,-5-12-1-16,2-6 1 15,1-10-1-15,2-2 0 16,1-1 1-16,-1 0-1 15,-1 5 0-15,-2 7 0 16,1 7 0-16,0 5 0 16,-1 11 0-16,-1 10 0 15,-1 5-1-15,-1 5 1 16,-3 7 0-16,-4 3 0 15,-7 4-1-15,-7 3 1 16,-7 1 0-16,-7-2-1 16,-7-4 1-16,-2-4-2 0,0-5 0 15,-1-8-1-15,5-4-3 16,-2-19-6-16,28 8-13 15,-22-24-14-15,28 5 1 16,-1-17-1-16,17 7 2 16</inkml:trace>
  <inkml:trace contextRef="#ctx0" brushRef="#br2" timeOffset="36573.0919">20924 3135 104 0,'-23'10'38'16,"-13"-7"2"-16,7 18-4 15,-5-6-32-15,4 9-1 16,0-2 0-16,6 6-1 15,3 0 0-15,8 1 0 16,9-2-1-16,8-5 0 16,5-4-1-16,9-6 1 15,4-5-1-15,4-7 0 16,5-8 0-16,1-6 0 15,4-7 0-15,-6-6 0 16,2-4 0-16,-4 1 0 16,-3 1 1-16,-6 4-1 15,-5 4 0-15,-5 9 0 0,-9 12 1 16,0 0-1-16,-13 17 0 15,3 4 0-15,-1 3-1 16,1 2 0-16,6 2-2 16,4-8-3-16,17 5-7 15,-2-29-10-15,29 2-15 16,-3-24-2-16,17 3 0 15,-5-23 2-15</inkml:trace>
  <inkml:trace contextRef="#ctx0" brushRef="#br2" timeOffset="36780.1037">21511 2616 78 0,'-10'-1'38'0,"-13"12"0"0,2 30 3 16,-9 4-18-16,3 20-20 15,0 7-2-15,7 7 1 16,3 0-2-16,3-4-3 15,10-1-4-15,-5-24-13 16,13 2-18-16,-5-21 0 16,8-4-1-16,-7-27 1 15</inkml:trace>
  <inkml:trace contextRef="#ctx0" brushRef="#br2" timeOffset="40258.3026">21180 2977 98 0,'0'0'37'0,"-19"3"1"16,19-3-10-16,0 0-22 15,0 0-1-15,22-5-1 16,4 3 0-16,3-4-2 16,6 0 0-16,4 3-1 15,2-3-2-15,4 5-1 16,-4-8-4-16,9 13-18 15,-9-16-13-15,6 1-1 0,-7-14-1 16,6 4 0-16</inkml:trace>
  <inkml:trace contextRef="#ctx0" brushRef="#br2" timeOffset="40792.3332">21713 2582 87 0,'9'-17'37'0,"-9"17"0"0,0 0 1 16,2 10-33-16,-7 0-1 15,0 11 1-15,-4 7-1 16,-2 11 0-16,-3 8-2 16,-2 9 1-16,-2 6-1 15,-3 4 0-15,-4 3-1 16,2 1 0-16,0-3-2 15,3-7 1-15,3-8 0 16,4-6 0-16,6-13-1 16,4-8 2-16,8-11-1 15,-5-14 1-15,23-10 0 16,-4-9-1-16,3-4 1 15,3-7 0-15,1-5 0 16,-1 0 0-16,0 2 0 16,1 4-1-16,-4 5 0 0,-3 8 0 15,-4 5 0-15,-2 9 0 16,-2 6 0-16,-11-4 0 15,12 24-1-15,-12-3 0 16,4 4-1-16,-4 0 0 16,2 6-2-16,0-6-1 15,4 3-4-15,-3-14-8 16,14 11-20-16,-4-20-1 15,14 3 1-15,-6-15 0 16</inkml:trace>
  <inkml:trace contextRef="#ctx0" brushRef="#br2" timeOffset="42325.4209">22099 3137 81 0,'3'-22'36'0,"-3"22"-1"0,0-16 2 16,0 16-24-16,-18 9-7 16,7 3-1-16,-7 3-1 15,4 7-2-15,-4 3 0 16,3 3-1-16,1-1 1 15,4-2-1-15,1 1-1 16,4-6 1-16,2-5-1 16,3-15 0-16,8 12 0 15,-8-12 1-15,18-16 0 16,-4-2-1-16,2-6 1 15,2-5 0-15,-3-4 0 16,3-2 0-16,-4 0-1 16,-1 2 1-16,-3 7-1 15,0 2 0-15,-3 5 0 0,0 5 0 16,-7 14 0-16,20-12 0 15,-5 9 0-15,6 4 0 16,5-1 0-16,3 3 1 16,3-3-1-16,-1 1 0 15,3 0 1-15,-6 0-1 16,-4 0 0-16,-5-1 0 15,-9 3 1-15,-10-3-1 16,0 0 0-16,-8 19 0 16,-8-3 0-16,-9 3 1 15,-1 5-2-15,-3 8 1 16,-1 1 0-16,1 4 0 15,4-2 0-15,9-1 0 0,6-5-1 16,11-5 1 0,13-8 1-16,8-10-1 0,9-10 0 15,7-11 0-15,4-8 0 16,0-7 0-16,-1-6 0 15,-6 0 0-15,-5-6 0 16,-9 3-1-16,-8 2 2 16,-10 5-1-16,-6 5 1 15,-5 4-1-15,-6 5 1 16,-1 5-1-16,-2 6 1 15,4 4-1-15,13 3 0 16,-14 7 0-16,14-7 0 16,14 13 0-16,5-3 0 15,7-2 0-15,6-4 0 16,2 2 0-16,2-3 0 15,-4 0 1-15,-5-2-1 0,-2-1 0 16,-8 1 1-16,-17-1-1 16,12 2 0-16,-12-2 1 15,-15 13-1-15,-2 1 0 16,-3 4 0-16,-4 4 0 15,-3 4 0-15,4 4 0 16,3 1 0-16,4 1-1 16,9-4 1-16,12-4 0 15,8-6 0-15,10-7-1 16,6-8 1-16,4-9 0 15,4-9 0-15,3-8 0 16,-3-3 0-16,-4-8 0 16,-6 1 0-16,-7-5 0 0,-7 3 0 15,-9 2 1-15,-5 6-1 16,-7 4 0-16,-6 6 0 15,-2 4 0-15,-3 9 0 16,1 6-1-16,3 6 1 16,2 5-1-16,8 3 1 15,8 2-1-15,6-1 1 16,6-1 0-16,8-2 0 15,1-2 0-15,5-3 0 16,3-2 0-16,-3-4 1 16,-3-1-1-16,-5-1 1 15,-2 0 0-15,-4-1 0 16,-3 1 0-16,-12-1-1 15,5 11 1-15,-13-1-1 0,-4 7 0 16,-1 4-1-16,-4 5 1 16,2 0-1-16,-1 1 1 15,2-2 0-15,3-3-1 16,6-6 1-16,5-16 1 15,13 5-1-15,1-15 0 16,4-7 1-16,2-6 0 16,2-3 0-16,-1-4 0 15,-3-2 1-15,-3 1-2 16,-1 5 1-16,-5 4 0 15,-3 7-1-15,-2 5 1 16,-4 10-1-16,0 0 0 16,0 0-1-16,0 0 1 15,0 0 0-15,10 12 0 0,-10-12 0 16,13 18 0-16,-3-7 0 15,1-2 0-15,-1 2 0 16,1-4 0-16,0-1 1 16,2-6-1-16,3-1 0 15,1-1 0-15,4-5 0 16,5-2 1-16,-1-3-1 15,2 1 0-15,2-1 0 16,-7 5 0-16,-5 3 0 16,-3 6 0-16,-14-2 0 15,-1 23 0-15,-8-4 0 16,-10 6 0-16,2 1 0 15,-1 2-1-15,2 1-2 16,1-5-3-16,16 2-5 16,-1-26-11-16,22 15-16 0,2-22-2 15,14 8 2-15,-6-17-3 16</inkml:trace>
  <inkml:trace contextRef="#ctx0" brushRef="#br2" timeOffset="42639.4388">23659 3018 113 0,'0'0'39'15,"-5"-14"1"-15,5 14-1 16,-25 16-34-16,10-2-1 16,-6 4-1-16,1 1-1 15,-1 2-1-15,2 3 0 16,5-2-1-16,5 0 1 0,9-6-2 15,5-1 1-15,9-4 0 16,5-3 0-16,3 0-1 16,0-3 1-16,-1 0 0 15,-2-1 0-15,-5 2 0 16,-14-6 1-16,9 21-2 15,-13-5 1-15,-5 1 0 16,-5 1-1-16,0 1-3 16,-2-6-6-16,11 11-21 15,-12-19-10-15,17-5 1 16,0 0-2-16</inkml:trace>
  <inkml:trace contextRef="#ctx0" brushRef="#br2" timeOffset="43248.4737">24066 3102 105 0,'4'17'35'0,"-4"-17"0"15,27 13-7-15,-12-12-25 16,9 1 0-16,1-5 0 15,6-2 0-15,0-2-1 16,2 0-1-16,-6-5 0 16,0-1 0-16,-8-4-1 15,-8-2 1-15,-11 1-1 0,-6-2 1 16,-12 5-1-16,-9 1 1 15,-6 5 0-15,-6 7 1 16,-4 9-1-16,3 7 1 16,-3 9-1-16,8 9 1 15,5 4-1-15,9 8 0 16,14-3-2-16,12 1 0 15,15-4-3-15,10-13-2 16,24 0-20-16,-3-27-13 16,18-4 1-16,-6-18-2 15,10-7 2-15</inkml:trace>
  <inkml:trace contextRef="#ctx0" brushRef="#br2" timeOffset="43466.4861">24620 2650 116 0,'-44'44'40'16,"11"20"2"-16,-10-12-10 16,11 15-29-16,7-1-1 15,6 0 0-15,5-4-3 16,2-8-1-16,12-2-4 15,-3-19-19-15,14 7-14 16,-7-20-1-16,10 1 1 16,-14-21-1-16</inkml:trace>
  <inkml:trace contextRef="#ctx0" brushRef="#br2" timeOffset="43626.4953">24364 3019 90 0,'0'0'36'16,"-10"-4"-1"-16,20 4-2 15,12-2-29-15,4-4-40 16,25 6 0-16,5-5 0 16,13 5 0-16</inkml:trace>
  <inkml:trace contextRef="#ctx0" brushRef="#br2" timeOffset="43826.5067">24894 3014 83 0,'-34'13'40'15,"-17"-7"0"-15,6 12 1 0,-15-6-20 16,8 14-14-16,3 1-2 15,11 5-1-15,10-2-2 16,15-1-1-16,18-3-2 16,20-7-1-16,21-4-4 15,8-21-15-15,19 13-18 16,-3-19-2-16,6 12 1 15,-10-12-2-15</inkml:trace>
  <inkml:trace contextRef="#ctx0" brushRef="#br2" timeOffset="43976.5153">25087 3357 113 0,'-16'8'40'0,"8"6"2"16,-1-15-3-16,9 1-36 16,0 0-3-16,5-18-6 15,8 13-31-15,-19-10-3 16,6 15-1-16,-12-27-1 15</inkml:trace>
  <inkml:trace contextRef="#ctx0" brushRef="#br2" timeOffset="46010.6316">879 5361 78 0,'0'0'35'16,"7"-12"0"-16,11 8-2 15,1-13-27-15,12 3-2 16,9-7 0-16,7 2-1 16,4 0 0-16,3 2-1 15,-4 4-1-15,-3 9 1 16,-13 9-1-16,-13 14 1 15,-18 12-2-15,-21 17 2 0,-19 11-2 16,-12 10 2-16,-7 5-1 16,-5 4 1-16,1-4 1 15,6-6-1-15,10-10 1 16,17-13-1-16,18-12 0 15,20-12 0-15,21-13-2 16,18-11 2-16,14-12-4 16,11-6-1-16,11-3-4 15,-3-14-12-15,9 6-19 16,-12-10 0-16,3 4 0 15,-22-7-3-15</inkml:trace>
  <inkml:trace contextRef="#ctx0" brushRef="#br2" timeOffset="46438.6561">1459 4954 67 0,'-81'-20'37'0,"-3"16"-1"16,-15 5 0-16,-3 25-14 15,-6 6-17-15,4 17-2 16,-1 13 1-16,10 20-1 16,7 15 1-16,17 17-2 15,19 7 2-15,25 10-2 16,24 1 0-16,24 0 0 15,31-11-2-15,25-14 1 16,37-24-1-16,18-28 0 16,21-33 0-16,9-32 1 0,6-33 0 15,0-28 0-15,-15-26 0 16,-15-20 0-16,-32-9 0 15,-21-8 0-15,-34 2-2 16,-31 3 2-16,-40 9-3 16,-28 12 1-16,-26 16-1 15,-22 13 3-15,-19 24-3 16,-14 19 1-16,-8 22 0 15,7 21-2-15,18 23-3 16,10 5-29-16,39 19-4 16,19-3-1-16,43 5-1 15</inkml:trace>
  <inkml:trace contextRef="#ctx0" brushRef="#br2" timeOffset="47066.6921">3274 5022 68 0,'-16'-17'38'0,"-20"-1"-1"0,-5 15 2 15,-21-3-23-15,8 18-11 16,-18 11 2-16,5 16-3 15,-5 16 0-15,5 19-1 16,1 15 0-16,10 10-1 16,11 4 0-16,15 2 0 15,14-5-1-15,18-10-1 16,21-14 0-16,20-19-2 15,28-19-4-15,9-34-23 16,35-8-10-16,1-26 0 16,16-4-2-16</inkml:trace>
  <inkml:trace contextRef="#ctx0" brushRef="#br2" timeOffset="47668.7265">3696 5453 90 0,'-54'5'38'15,"-1"16"1"-15,-12 3 1 16,10 12-32-16,-8 4-2 15,12 13-2-15,7 1 0 16,11 0-1-16,13-1 0 16,20-5-1-16,18-9 1 15,18-11-2-15,12-10 0 16,11-15-1-16,8-12-3 15,1-11 0-15,-2-9 0 16,-6-8 1-16,-9-4-1 16,-11 0 1-16,-12-4-1 0,-10 1 2 15,-10 3 1-15,-6 4 1 16,-5 3-1-16,-2 8 1 15,1 3 0-15,3 2-1 16,3 7 1-16,10 3 0 16,3 4 1-16,8 3-1 15,1 4 0-15,3 6 0 16,-1 3 0-16,1 10 0 15,-5 4 0-15,-6 9-1 16,-7 3 1-16,-7 6 0 16,-7 2-1-16,-4 1 1 15,1-8-1-15,-4-2 0 16,5-12-1-16,4-10 1 15,5-12 0-15,17-16-1 0,4-10 1 16,10-15 0-16,3-5 0 16,7-7 1-16,-3 4 0 15,-2 3-1-15,-5 6 1 16,-2 9 0-16,-10 13-1 15,-6 12 1-15,-13 6-1 16,14 29 0-16,-11 2-1 16,-6 8-1-16,4 7-1 15,-2 7-1-15,9 5 1 16,-3-10-6-16,18 7-17 15,-8-24-12-15,17-1 1 16,-6-22-1-16,12-6 0 16</inkml:trace>
  <inkml:trace contextRef="#ctx0" brushRef="#br2" timeOffset="47977.7442">4570 5469 95 0,'-5'-25'39'0,"6"15"0"15,-1 10-1-15,-10 4-32 16,3 16-2-16,4 13-1 15,0 8-1-15,3 6-1 16,2 3 0-16,1 7 1 16,4-1 0-16,3-10 0 15,3-9 1-15,4-11-1 16,3-16-2-16,3-10 1 15,1-15 0-15,6-12-1 16,0-14-1-16,1-8 1 16,0-9-2-16,-1-6 0 0,0-2 0 15,-2-1-1-15,-1 10-1 16,-10 1-8-16,7 21-20 15,-18 2-7-15,3 20 0 16,-9 13 0-16</inkml:trace>
  <inkml:trace contextRef="#ctx0" brushRef="#br2" timeOffset="48368.7665">5047 5633 94 0,'1'21'38'0,"-1"-21"1"0,23 7-1 16,-5-7-35-16,8-6-1 16,10-3 0-16,6-5 0 15,4-4-1-15,3-2 1 16,-3-4-1-16,-4-1 0 15,-11 2 1-15,-5-2-1 16,-13 2 0-16,-9 2 0 16,-17 5 0-16,-10 7 0 15,-13 8 0-15,-4 9-1 16,-7 9 1-16,-6 11 0 15,5 9 0-15,4 5 0 16,10 7 0-16,11 3-1 16,13-6 0-16,15-6 0 0,18-10-1 15,15-9-2-15,23-11-2 16,6-21-11-16,22 0-22 15,-5-23-2-15,17 1 0 16,-13-22 0-16</inkml:trace>
  <inkml:trace contextRef="#ctx0" brushRef="#br2" timeOffset="48549.7769">6006 5341 78 0,'-25'23'40'0,"-21"7"-1"16,1 20 0-16,-20 0-15 15,0 12-23-15,3 7 1 16,5 1-2-16,8 3 0 15,9-11-1-15,12-4-3 16,7-20-4-16,26-3-23 0,-5-35-6 16,22 5-2-16,-6-28 1 15</inkml:trace>
  <inkml:trace contextRef="#ctx0" brushRef="#br2" timeOffset="48707.7859">5689 5615 105 0,'12'-22'39'16,"-12"-1"3"-16,0 23-1 15,0 0-34-15,15 10-2 16,-2 9-3-16,10 1-2 15,5 7-2-15,6-6-2 16,16 12-14-16,-9-17-19 16,17 3-4-16,-10-16-1 15,6-1-1-15</inkml:trace>
  <inkml:trace contextRef="#ctx0" brushRef="#br2" timeOffset="49578.8357">7042 5424 96 0,'8'-19'38'0,"-8"19"0"0,0 0-8 15,-8 10-26 1,-6 13-2-16,0 5 0 0,-5 8 0 16,1 2-1-16,-1 3 0 15,3 2 1-15,1-6-1 16,3-7 0-16,4-9 0 15,6-6 0-15,2-15 0 16,0 0-1-16,14-14 0 16,-1-7 1-16,0-7-1 15,4-4 0-15,-2-8 1 16,2-2-1-16,-1 5 0 15,-2 1 1-15,-1 9-1 16,-5 5 1-16,-1 6-1 16,-7 16 1-16,10-4-1 15,-4 16 1-15,2 4-1 16,3 1 0-16,4 4 1 0,7 0 0 15,3-2-1-15,7-1 1 16,7-11 0-16,7-6 0 16,6-9 0-16,2-10 0 15,4-7 0-15,0-6 0 16,-4-4 0-16,-6 3 0 15,-7 2 0-15,-12 6 0 16,-8 8 0-16,-8 12 0 16,-13 4-1-16,-15 30 0 15,-3 6 0-15,0 5 0 16,-2 7-1-16,5 0 0 15,7 5-1-15,9-9-2 16,19-5-1-16,11-22-5 0,26 3-16 16,-8-27-13-16,21 1 1 15,-8-19-1-15,7 3 1 16</inkml:trace>
  <inkml:trace contextRef="#ctx0" brushRef="#br2" timeOffset="49751.8456">8144 5431 82 0,'-15'-17'38'15,"3"30"1"-15,-12 2 0 16,7 18-18-16,-5 2-17 15,5 4-1-15,3 0-2 16,7 2 0-16,3-6-1 16,7-9-2-16,7-7-2 15,5-18-7-15,18-1-23 16,-11-23-5-16,10 1 1 0,-6-20-2 15</inkml:trace>
  <inkml:trace contextRef="#ctx0" brushRef="#br2" timeOffset="50149.8684">8173 5128 82 0,'-12'-17'39'0,"12"17"-1"16,0 0 1-16,3 19-21 16,11-7-15-16,8 4 0 15,5 2-1-15,5 9 2 16,-2 2-1-16,6 7 0 15,-8 6 0-15,-4 8-1 16,-9 2 0-16,-5 7 0 16,-9-1-1-16,-9 2 0 0,1-2-1 15,-7-6 3-15,3-8-3 16,0-9 2-16,5-10-2 15,5-14 2-15,1-11-2 16,17-22 0-16,1-9 0 16,2-8-2-16,2-12 3 15,2-4-3-15,1-6 2 16,2 2-1-16,-6 6 1 15,1 7 0-15,-4 10 0 16,-2 7-2-16,3 13-1 16,-2 6-2-16,6 15-1 15,-4-3-6-15,17 22-12 16,-16-18-13-16,21 14-2 15,-11-13 0-15,11 12 2 16</inkml:trace>
  <inkml:trace contextRef="#ctx0" brushRef="#br2" timeOffset="51411.9406">8974 5422 91 0,'0'0'37'0,"0"0"1"15,-19 19 2-15,15 5-29 16,-13 1-5-16,1 7-1 16,-2 5-1-16,-1 11 0 15,1 0-2-15,6-3 3 16,-1-3-4-16,6-7 2 15,4-7-2-15,3-10 1 16,0-18-1-16,15 2 1 16,-1-23-2-16,0-8-2 15,1-10 3-15,0-6-3 0,0-7 2 16,-3-5-2-16,0 3 3 15,-2 7-3-15,-5 10 2 16,5 6 0-16,2 3 0 16,7 9 0-16,6 4 0 15,9 5 0-15,8 2 0 16,5 3 0-16,6-1 0 15,3 0 0-15,-4 3 0 16,-4 4 0-16,-11 1 0 16,-7 1 0-16,-10 2 0 15,-10 3 1-15,-10 6-1 16,-8 3 1-16,-10 4-1 15,-2 6 1-15,-8 6-1 16,-1 3 0-16,0 5 1 0,6-2-1 16,4 2 0-16,10-2 0 15,10-8 0-15,6-2 0 16,10-13-1-16,8-7 1 15,4-11-1-15,2-9 1 16,6-14-1-16,-1-10 1 16,-5-8-1-16,1-7 1 15,-8-4 0-15,-1 2 0 16,-11 1 1-16,-7 12-1 15,-8 7 0-15,-8 12 0 16,0 13 0-16,-3 9 0 16,0 11 0-16,3 5 0 15,7 3 0-15,8-3 0 16,9-3 0-16,8-5 0 0,9-3 0 15,10-6 0-15,0-8 0 16,4 1 0-16,0-2 0 16,-5 1 1-16,-7 2-1 15,-5 3 1-15,-8 5-1 16,-9 9 1-16,-8 8-1 15,-9 6 0-15,-5 6 1 16,-4 4-1-16,1 2 0 16,-5 0 0-16,3-2 0 15,1-3 0-15,4-11 0 16,6-8 0-16,6-14 0 15,0 0 0-15,19-19 0 16,-5-4 0-16,2-10 1 16,4-9-1-16,-3-3 2 0,3 2-2 15,-2 3 0-15,-4 6 0 16,0 3 0-16,1 6 0 15,0 6 0-15,4 6 0 16,4 6 0-16,5 3 0 16,3-2 0-16,3 1 0 15,4 1 0-15,-4 1 0 16,-2 1 0-16,-4 1 0 15,-7 1 0-15,-4 0 0 16,-8 1 0-16,-9-1 0 16,0 0 0-16,0 0 0 15,-9 2 0-15,-4 3 0 16,-1 3 0-16,-2 0 0 15,1 5 0-15,0 4 0 16,3 2 0-16,4 1 0 0,6 1 0 16,9-4 0-16,7-1 0 15,4-3 0-15,7-5 0 16,7-1 0-16,3-5 0 15,2 0 0-15,1-4 0 16,-3 1 0-16,-3 1 0 16,-7 4 0-16,-6 4 0 15,-10 6 0-15,-11 9 0 16,-10 4 0-16,-16 9 0 15,-7 7 0-15,-8 2 0 16,-1 0 0-16,0-1 0 16,2-8-2-16,10-1-7 0,3-20-2 15,24 2-6-15,-4-35-5 16,32 10-7-16,-11-31-4 15,27 3-1-15,-7-23-6 16,19-5 5-16</inkml:trace>
  <inkml:trace contextRef="#ctx0" brushRef="#br2" timeOffset="52079.9788">10852 5551 99 0,'0'0'41'15,"33"4"2"-15,-11-12-2 16,23 2-35-16,-5-6-2 15,10 0-3-15,8-4-1 16,4-6-2-16,9 4-2 16,-4-11-11-16,13 21-23 15,-22-10-2-15,0 17-1 16,-18-3 0-16</inkml:trace>
  <inkml:trace contextRef="#ctx0" brushRef="#br2" timeOffset="54139.0966">12458 5227 72 0,'1'-11'35'15,"-1"11"1"-15,-10-3-8 16,-13 2-16-16,3 12-6 16,-12-1 0-16,-1 14 0 15,-8-1-2-15,1 8 0 16,1-1-2-16,6 3 0 15,8-3-1-15,10-3-1 16,14-6 0-16,11-6 0 16,13-2-1-16,10-4 1 15,3 0 0-15,1-2 0 0,0 0 0 16,-6 0 0-16,-7 4 0 15,-12 4 0-15,-13 6 0 16,-13 2 1-16,-15 8-1 16,-5 2 3-16,-4 1-4 15,-2-5 2-15,5 1-7 16,0-15-10-16,21 5-21 15,14-20 2-15,13-6-2 16,11-11-5-16</inkml:trace>
  <inkml:trace contextRef="#ctx0" brushRef="#br2" timeOffset="54513.118">12601 5545 80 0,'0'0'37'15,"0"0"-1"-15,25 3-1 16,-3-17-31-16,17 2 0 16,-4-9 0-16,11-3 0 15,-4-2 0-15,3 1-2 16,-11-7 1-16,-4 5-1 15,-17-3 0-15,-9 6 0 16,-14 2 1-16,-13 5-1 16,-10 6-1-16,-7 5 1 15,-7 10-1-15,-3 9 1 16,0 12-1-16,5 9 0 0,4 7-1 16,8 2 0-16,10 6 0 15,14-4 0-15,16-4-1 16,10-7-1-16,20-5-3 15,4-17-5-15,31 3-24 16,-2-18-5-16,14-2 0 16,-5-12-1-16</inkml:trace>
  <inkml:trace contextRef="#ctx0" brushRef="#br2" timeOffset="54814.1352">13480 5329 97 0,'0'0'39'16,"-24"-14"1"-16,10 20-3 15,-15-1-31-15,-1 16-1 16,-10 6-1-16,2 10-1 15,-5 3-1-15,6 6 0 16,5 2-2-16,11-1 1 16,13-7-2-16,14-9-1 15,19-9-1-15,11-14-4 16,24 7-19-16,-1-25-11 15,18 2-2-15,-5-19-2 16,5 6 2-16</inkml:trace>
  <inkml:trace contextRef="#ctx0" brushRef="#br2" timeOffset="55181.1562">13803 5378 102 0,'-25'0'39'16,"6"15"1"-16,-11-1-3 15,7 11-34-15,-4 4 0 16,6 7 1-16,2 0-2 15,5 2 1-15,9-2-1 16,10-3-1-16,12-11 0 16,12-5-1-16,11-12 1 15,6-6-2-15,6-11 1 16,1-5 0-16,1-11-1 15,-5-5 1-15,-8-1 0 0,-9 1 0 16,-8 1 0-16,-9-1 0 16,-7 7 0-16,-8 7 1 15,0 19-1-15,-19-9 0 16,4 19 0-16,-2 10 1 15,2 4-2-15,2 5 1 16,6 5-2-16,5-4 0 16,13 0-3-16,3-11-2 15,20 5-14-15,-6-20-18 16,19 0 1-16,-8-15-2 15,15 1 2-15</inkml:trace>
  <inkml:trace contextRef="#ctx0" brushRef="#br2" timeOffset="55506.1748">14447 5444 97 0,'0'0'37'0,"-16"0"2"15,7 16-1-15,-7 4-34 16,3 9-1-16,-2 5 0 16,1 9 0-16,1 3-1 15,3 0 2-15,3-2-2 16,3-8 1-16,3-9-1 15,6-9 1-15,-5-18-1 16,22-4 0-16,-6-17 0 16,5-9-3-16,0-8 1 15,1-5-1-15,-1-5 2 16,1 1-3-16,-6 2 3 15,-2 5-3-15,-2 7 3 16,-2 8-1-16,1 5 0 0,2 7-2 16,2 7 0-16,4 2-1 15,5 8-3-15,-1-6-6 16,20 13-21-16,-6-13-6 15,8 7 0-15,-8-9-1 16</inkml:trace>
  <inkml:trace contextRef="#ctx0" brushRef="#br2" timeOffset="55686.1851">14992 5385 78 0,'7'13'40'15,"-19"-2"-1"-15,2 18 2 16,-12-7-14-16,4 16-22 16,0-1-1-16,4 8-1 15,0 1-1-15,5-4 0 16,9-3-3-16,4-11 1 15,9-4-7-15,-2-24-17 0,17 8-14 16,-7-27-1-16,14 2-1 16,-11-16-3-16</inkml:trace>
  <inkml:trace contextRef="#ctx0" brushRef="#br2" timeOffset="55814.1924">15017 5231 75 0,'-19'-45'39'0,"-5"1"-2"15,13 12 1-15,4 3-21 16,3 2-51-16,23 5-6 15,1-3 2-15,16 4-1 16</inkml:trace>
  <inkml:trace contextRef="#ctx0" brushRef="#br2" timeOffset="56031.2048">15501 4851 104 0,'-2'36'41'16,"-20"1"2"-16,7 22-3 15,-8 4-36-15,8 13-1 16,-4 7 0-16,3 7-2 15,1 1 1-15,2 2-2 16,6-2-1-16,3-13-1 16,3-5-2-16,-3-21-5 15,18-3-23-15,-14-23-7 16,12-8 0-16,-12-18-1 15</inkml:trace>
  <inkml:trace contextRef="#ctx0" brushRef="#br2" timeOffset="56233.2163">15257 5406 113 0,'-31'-15'41'16,"13"18"2"-16,2-3-2 16,16 0-38-16,22-2-2 15,6 1-1-15,14 0-1 16,2-4-3-16,11 5-5 15,-8-14-20-15,13 19-11 16,-16-11 0-16,6 11-2 16,-12-9 1-16</inkml:trace>
  <inkml:trace contextRef="#ctx0" brushRef="#br2" timeOffset="56651.2403">15848 5451 90 0,'-8'28'40'15,"-8"-16"1"-15,9 13 0 16,-13-6-27-16,6 6-9 15,0 0-1-15,2 5-1 16,4-7 0-16,6 0-1 16,7-9-1-16,6-6 1 15,7-8-2-15,9-7 1 16,8-8-1-16,3-7 0 15,3-3 1-15,1-3-1 16,-2 2-1-16,-5 5 1 16,-3 7 0-16,-6 6 0 0,-9 13 0 15,-9 9 0-15,-9 17 0 16,-3 6 2-16,-8 12-1 15,-5 6-1-15,-5 7 1 16,-6 3 0-16,-2 1 0 16,-3-2 1-16,-3-6-2 15,0-4 0-15,-3-7 0 16,0-9 0-16,-1-9 0 15,2-13-3-15,6-9 0 16,-2-17-7-16,18 3-12 16,-9-25-15-16,17-1-5 15,-1-17 2-15,16-2-3 16</inkml:trace>
  <inkml:trace contextRef="#ctx0" brushRef="#br2" timeOffset="62356.5666">17290 5330 79 0,'0'0'37'0,"0"0"-1"16,-25 1-3-16,7 11-27 16,-5-6 0-16,4 8-1 15,-8-1 0-15,2 4-1 16,-5 2-1-16,4 4 0 15,1-1-2-15,3 4 1 16,5-2-2-16,6 1 1 16,7 1-1-16,6-4 0 0,9-2-1 15,5-3 0-15,9-4 1 16,7-4-1-16,5-4 0 15,1-2 1-15,1-3 0 16,-2-1-1-16,-4 0 2 16,-5 1-1-16,-11 3 0 15,-9 7 0-15,-14 7 0 16,-11 3 3-16,-9 8-3 15,-7 1 1-15,-4 7 1 16,-5-2-2-16,3 3 1 16,4-9-2-16,12-2 0 15,4-12-8-15,27 2-21 16,3-20-7-16,21-2 0 15,8-18-1-15</inkml:trace>
  <inkml:trace contextRef="#ctx0" brushRef="#br2" timeOffset="62815.5928">17763 5488 73 0,'-5'-16'37'0,"10"5"0"15,-13-5 0-15,8 6-30 16,-12 2-2-16,12 8 0 16,-28 5 0-16,6 12-1 15,-8 5-1-15,-4 10 0 0,-4 6 0 16,-3 8-1-16,-2 4 0 15,6-3 0-15,5-3-1 16,15-4 1-16,12-10-1 16,15-8 2-16,15-13-3 15,12-16 2-15,11-10-1 16,8-10-2-16,1-9 1 15,0-6-1-15,-6-3 2 16,-9 2-3-16,-11 2 2 16,-9 6-2-16,-8 6 3 15,-13 11-1-15,-1 18 0 16,-20-3 0-16,-1 16-1 15,2 8 1-15,0 9-2 0,4 7 0 16,9 8-3-16,5-7 0 16,20 13-24-16,-3-17-7 15,26 1-2-15,0-14 0 16,21-4 0-16</inkml:trace>
  <inkml:trace contextRef="#ctx0" brushRef="#br2" timeOffset="63092.6087">18735 4694 71 0,'-25'-35'41'0,"1"24"-2"16,-18 11 0-16,5 34-17 0,-6 8-19 15,3 17-1-15,-1 15 1 16,4 19-2-16,2 10 0 16,10 3 0-16,4 6 0 15,8-2-2-15,6-9-1 16,6-12 2-16,8-7-5 15,-6-27-7-15,13-2-25 16,-9-22 0-16,5-9-1 16,-10-22 2-16</inkml:trace>
  <inkml:trace contextRef="#ctx0" brushRef="#br2" timeOffset="63273.619">18221 5554 96 0,'-29'-21'37'0,"-3"-1"2"0,12 13 0 15,-3-4-34-15,23 13-1 16,5-9-2-16,19 3-1 15,12-1-1-15,9-7-2 16,13 4-2-16,4-13-8 16,14 12-27-16,-10-7 1 15,5 6-1-15,-17-1-1 16</inkml:trace>
  <inkml:trace contextRef="#ctx0" brushRef="#br2" timeOffset="63631.6395">18596 5527 96 0,'0'20'37'0,"0"-20"2"16,19 23-6-16,6-27-30 16,8 1 0-16,5-8-1 15,10-2 1-15,-2-6-1 16,1 0 0-16,-8-6 0 15,-2 3 0-15,-13-1-1 16,-4 3 0-16,-13-1 0 16,-10 6 0-16,-11 3 0 15,-7 7-1-15,-8 7 1 16,-5 8 0-16,-5 10-1 15,-1 5 1-15,5 6-1 16,1 3 0-16,12 0 0 16,10 1 1-16,14-6-2 0,14-7 1 15,20-10-2 1,15-6 0-16,15-6-2 0,9-14-6 15,20 3-25-15,-9-22-4 16,7 2 0-16,-4-17-1 16</inkml:trace>
  <inkml:trace contextRef="#ctx0" brushRef="#br2" timeOffset="63843.6516">19755 4651 88 0,'-17'-3'38'16,"-15"16"0"-16,6 30-1 15,-10 14-33-15,1 18 0 0,-2 13 0 16,-1 11-2-16,4 6 0 16,5-1-2-16,10-4-1 15,-2-16-6-15,21 4-27 16,-6-28-3-16,12-7-2 15,-2-26-1-15</inkml:trace>
  <inkml:trace contextRef="#ctx0" brushRef="#br2" timeOffset="64422.6848">19373 5280 101 0,'-15'-7'40'15,"17"20"1"-15,-2-13-1 16,27 10-37-16,5-7-2 0,16-3-1 15,8-1-1-15,6-6-2 16,9 2-2-16,-10-9-3 16,10 15-8-16,-27-17-14 15,7 21-5-15,-24-17 8 16,2 22 12-16,-18-10 7 15,-11 0 5-15,8 19 6 16,-21-14 10-16,12 18 13 16,-18-13 7-16,10 20-5 15,-12-15-12-15,14 19-7 16,-4-9-2-16,7 5-2 15,4-5-1-15,5 1-1 16,8-8-2-16,5-5 1 16,7-10-1-16,2-5 1 0,3-8-2 15,3-7 1-15,-1-7-1 16,-3-1 1-16,0-3 0 15,-4 0-1-15,-6 4 0 16,-3 2 0-16,-5 7 0 16,-11 15 0-16,0 0 0 15,0 0 0-15,-7 40 0 16,-9-1-1-16,-3 15 1 15,-4 11 0-15,-4 8 2 16,-2 6-1-16,-3 2 1 16,-4-4 0-16,0-6 0 15,1-5-1-15,-2-10 2 16,3-11-2-16,-2-9-3 15,1-13-3-15,12 3-18 16,-11-28-15-16,16-1-3 0,-4-17 1 16,14-5-2-16</inkml:trace>
  <inkml:trace contextRef="#ctx0" brushRef="#br2" timeOffset="71448.0866">16887 5871 45 0,'12'9'29'15,"-12"-9"-3"-15,0 0-3 16,4 20-10-16,-4-20 1 15,0 0-2-15,-20 6 2 16,20-6-3-16,-15 2-2 16,15-2-3-16,-23-14-2 15,9 0 1-15,-7-9-3 0,-1-7 2 16,-4-12-4-16,-3-4 0 15,-5-9 0-15,-2-6 0 16,-2-7 1-16,0-1-2 16,-1-3 2-16,1 6-3 15,7 3 3-15,3 4 0 16,9 1-2-16,8 4 2 15,15-1-1-15,13 2 0 16,16 2-1-16,12 1 2 16,7 6-3-16,7 7 2 15,-1 12 0-15,-5 16-1 16,-9 22 0-16,-16 18 0 15,-16 23 1-15,-21 25-1 16,-18 21 2-16,-13 19-1 0,-12 12 2 16,-8 4 1-16,4-8 0 15,9-11 0-15,14-18-1 16,23-27 0-16,28-35-1 15,30-42 1-15,27-28-7 16,13-38-30-16,23-11-5 16,-3-25 0-16,1-1-3 15</inkml:trace>
  <inkml:trace contextRef="#ctx0" brushRef="#br2" timeOffset="76859.3961">20569 5652 100 0,'-11'1'40'0,"11"-1"2"15,-24-3-4-15,24 3-38 16,-14-10-1-16,14 10-2 16,-4-14-1-16,3 4-5 15,1 10-19-15,0 0-11 16,14-1 1-16,-14 1-2 15</inkml:trace>
  <inkml:trace contextRef="#ctx0" brushRef="#br3" timeOffset="83292.7641">21193 5033 41 0,'11'-12'32'0,"-11"12"0"16,0 0 1-16,0-19-24 16,0 19-1-16,0 0-1 15,0 0 1-15,-4 18 0 16,4 1-5-16,0 9 1 15,0 16-2-15,0 9 3 16,0 11-3-16,0 9 1 16,0 7-1-16,-3 4-1 15,1-2 2-15,0-5-4 16,-2-11 1-16,3-9-2 15,-6-21-13-15,12-5-21 16,-4-18 2-16,-1-13-3 16,16-21 0-16</inkml:trace>
  <inkml:trace contextRef="#ctx0" brushRef="#br3" timeOffset="83835.7951">20912 5121 91 0,'-29'-3'37'15,"2"-5"1"-15,27 8 0 16,-5-18-37-16,24 3 1 16,13-10-1-16,17 0 1 15,11-8-2-15,6 1 2 16,7-1-3-16,2 4 2 15,-6 3 0-15,-6 11 0 16,-8 6 0-16,-12 13 0 16,-11 12 0-16,-9 9 0 0,-10 13 2 15,-7 13-2-15,-9 10 1 16,-6 8-1-16,-3 6 0 15,-1 2-1-15,-4 1 2 16,2-6-2-16,5-5-1 16,1-8 1-16,7-12 0 15,4-11 0-15,2-11 0 16,6-10 1-16,5-13 0 15,0-11 0-15,2-11 0 16,3-8 0-16,2-8 1 16,-3-3-1-16,5-2 0 15,-6 3-1-15,-1 2 1 16,0 9-1-16,-2 10 1 15,-4 12-1-15,0 15 0 16,-3 10 0-16,-1 10 0 0,-1 6-1 16,2 6 0-16,-2 4-2 15,6 2-1-15,-1-9-1 16,12 6-14-16,-12-23-16 15,21 1-5-15,-9-18 3 16,10 1-2-16</inkml:trace>
  <inkml:trace contextRef="#ctx0" brushRef="#br3" timeOffset="84188.8153">21948 5484 91 0,'-19'2'37'0,"16"9"1"16,3-11 0-16,-6 16-31 0,6-16-4 15,18 19 0-15,1-17 0 16,8 0-1-16,2-9 0 16,6-2 0-16,2-7-1 15,-4-5 0-15,-4-2 0 16,-4-5 0-16,-12 0 0 15,-7-1-1-15,-10 0 0 16,-13 7 1-16,-9 6-1 16,-9 10 0-16,-6 6 1 15,-4 13-1-15,0 12 0 16,3 10 0-16,7 6 0 15,11 7 0-15,13 0-1 16,12-4 0-16,19 5-4 0,7-17-4 16,26 9-15-16,-6-19-13 15,19-1-1-15,-3-14-2 16,11-3 1-16</inkml:trace>
  <inkml:trace contextRef="#ctx0" brushRef="#br3" timeOffset="84960.8595">22830 5358 92 0,'-6'-13'37'0,"6"13"-1"15,-11-7 1-15,11 7-33 16,-16 23-1-16,10 1 0 15,-8 4 1-15,5 6-2 16,0 3 0-16,3 6 0 16,1-3 0-16,5 1 0 15,6-7-1-15,7-5 1 16,6-13-1-16,5-5 0 15,5-10 0-15,3-8 0 16,5-8 0-16,-1-9 0 16,0-6 0-16,-2-3-3 15,-4 1 3-15,-5 1-1 16,-5 2 1-16,-5 5-2 15,-4 9 1-15,-11 15 0 16,0 0 0-16,0 0-1 0,-5 17 1 16,-2 9 0-16,2 4 0 15,1 1 0-15,4 2 0 16,5 1 0-16,5-8 0 15,7-3 1-15,4-11-1 16,3-9 1-16,3-9 0 16,2-9 0-16,-1-9-1 15,-2-11 1-15,-1-6 0 16,-6-5-2-16,0-2 0 15,-4 0-1-15,-2 6-2 16,-6-1-1-16,1 14-2 16,-8-9-10-16,12 25-21 15,-10-3 0-15,10 14 0 0,-12 2 1 16</inkml:trace>
  <inkml:trace contextRef="#ctx0" brushRef="#br3" timeOffset="85186.8724">23666 5322 106 0,'0'0'39'0,"-6"25"1"16,-8-10-2-16,5 12-33 16,-6 3-2-16,3 7 0 15,0 3-1-15,1 6 0 16,2 0-1-16,3-4 0 15,6-2-2-15,1-10 0 16,9-5-5-16,-10-25-6 16,33 11-19-16,-18-29-8 0,13-2 0 15,-9-16-2-15</inkml:trace>
  <inkml:trace contextRef="#ctx0" brushRef="#br3" timeOffset="85321.8801">23691 5117 103 0,'-22'-30'36'16,"10"15"-1"-16,1 10-7 15,11 5-62-15,-1 13-2 16,11-4 0-16,15 12-1 16</inkml:trace>
  <inkml:trace contextRef="#ctx0" brushRef="#br3" timeOffset="85742.9042">24213 5390 90 0,'-14'-5'37'0,"-2"3"-1"16,-15-7 3-16,1 2-30 15,-11 4-5-15,0 14 0 16,-4 4 0-16,2 14 0 16,-2 6 0-16,8 12-1 15,4-4-1-15,15 7 0 16,10-6 0-16,15-7 1 15,10-15-2-15,15-17 0 16,14-19 0-16,9-13 0 16,9-18 0-16,-1-16 0 0,3-14 0 15,-7-11-2-15,0-2 0 16,-9-7 2-16,-8 1-2 16,-8 9 2-16,-11 10-2 15,-5 15 1-15,-12 21-1 16,-7 22 1-16,-13 27 0 15,-8 24 0-15,-7 21 1 16,-4 17-2-16,-1 12 0 16,2 6-2-16,10 3 0 15,2-8-4-15,21 5-7 16,-7-31-6-16,30 6-19 15,-9-26 0-15,15-8-2 16,-4-19 1-16</inkml:trace>
  <inkml:trace contextRef="#ctx0" brushRef="#br3" timeOffset="86124.9261">24521 5441 99 0,'-1'15'39'16,"1"-15"1"-16,0 19-1 15,0-19-31-15,25 2-4 16,-2-10-1-16,10 1 0 16,2-8 0-16,4-2-2 15,-2-6 1-15,-1-2-2 16,-9-3 1-16,-7-1 0 15,-10 2-1-15,-13 2 0 16,-11 10 0-16,-10 8 0 0,-13 12 0 16,-8 12 1-16,-3 17-1 15,-1 6 1-15,3 12-1 16,10 5 1-16,12-1-1 15,14-1 0-15,15-8-1 16,17-4 0-16,17-8 0 16,11-10-1-16,10-5-3 15,-1-17-6-15,10 11-9 16,-22-22-15-16,4 10-5 15,-21-13 0-15,-11 4-1 16</inkml:trace>
  <inkml:trace contextRef="#ctx0" brushRef="#br3" timeOffset="86485.9467">23074 6132 124 0,'63'-8'42'16,"14"-15"1"-16,27 8-2 15,26-8-38-15,15 0-1 16,17 1-2-16,10 2 0 0,0 0 0 16,-4 5 0-16,-9 5 0 15,-13 1 0-15,-20 5 0 16,-25 3 0-16,-21 3 0 15,-28-1-4-15,-17 4-2 16,-35-5-6-16,11 10-16 16,-34-12-13-16,-2 2 0 15,-10-7-1-15,4 1 0 16</inkml:trace>
  <inkml:trace contextRef="#ctx0" brushRef="#br3" timeOffset="87576.0091">4838 6559 90 0,'1'-32'34'0,"-7"2"2"0,-4 7 0 16,-8 0-33-16,-7 15-3 15,-2 9 2-15,-6 17 1 16,-5 16 1-16,-3 19 1 16,-4 14-1-16,4 17 1 15,-2 10-2-15,7 14 1 16,8 0-1-16,12 4 0 15,6-6-4-15,14-7-1 16,11-5-5-16,2-28-10 16,17 1-21-16,-7-26-1 15,9-10-1-15,-13-21 0 16</inkml:trace>
  <inkml:trace contextRef="#ctx0" brushRef="#br3" timeOffset="87793.0215">4231 7331 108 0,'-17'-11'37'16,"17"11"3"-16,7-15-3 16,18 4-35-16,18-8 0 15,14-3-1-15,10-3 0 16,13-4-2-16,9 3-2 15,-1-4-3-15,6 9-6 16,-17-10-23-16,4 13-3 16,-16-1 1-16,-9 12-1 15</inkml:trace>
  <inkml:trace contextRef="#ctx0" brushRef="#br3" timeOffset="87944.0301">5093 7122 89 0,'-17'30'35'0,"3"10"1"16,-2 1 1-16,11 7-30 15,-5-2-2-15,6 5-3 16,3-3-1-16,2-5-4 15,10 3-8-15,-8-23-25 16,14-7 0-16,-4-19 0 16,6-11-3-16</inkml:trace>
  <inkml:trace contextRef="#ctx0" brushRef="#br3" timeOffset="88094.0387">4985 6860 112 0,'-34'-15'37'0,"-1"5"0"16,13 12-4-16,15 11-53 15,7-13-16-15,22 8-1 16,10-9-1-16,14 5-2 16</inkml:trace>
  <inkml:trace contextRef="#ctx0" brushRef="#br3" timeOffset="88447.0589">5521 7208 103 0,'0'20'38'15,"11"-4"2"-15,3-17-3 0,15-1-35 16,4-15 0-16,6-3 0 16,4-9 0-16,-3-3-1 15,-4-4 1-15,-6 0-2 16,-9 2 1-16,-12 2-1 15,-10 8 0-15,-14 5 0 16,-8 10 1-16,-9 14 0 16,-8 15 0-16,-4 11 0 15,-2 13 0-15,3 13-1 16,4 4 1-16,10 5 0 15,14-4-1-15,15-7 0 16,19-14 0-16,18-17-2 16,22-19-3-16,11-28-5 15,24-12-27-15,-4-22-3 0,11-11 1 16,-7-19-1-16</inkml:trace>
  <inkml:trace contextRef="#ctx0" brushRef="#br3" timeOffset="88642.07">6370 6467 110 0,'-30'39'42'0,"-13"11"0"16,6 23-1-16,-12 8-39 16,11 10 0-16,9 6-2 15,7 2-1-15,15 0-2 16,6-7-4-16,24 0-10 15,0-28-9-15,23 0-13 0,0-26 0 16,17-10-2-16,-1-24 4 16</inkml:trace>
  <inkml:trace contextRef="#ctx0" brushRef="#br3" timeOffset="89018.0915">6832 6987 114 0,'-20'-5'40'16,"-19"5"1"-16,1 25-3 15,-6 3-34-15,-5 13-1 16,6 9-1-16,5 8 0 16,10 0 0-16,13-4-1 15,17-10 1-15,16-14-1 0,15-19 0 16,14-16-1-16,6-24 1 15,7-23 0-15,6-16 1 16,0-13-2-16,-8-12 0 16,-5-7 0-16,-7-3 0 15,-13 2 0-15,-6 10 0 16,-10 16 0-16,-11 20 0 15,-14 24-2-15,-11 30 2 16,-6 27 2-16,-9 32-2 16,-5 21 0-16,0 16-3 15,1 5 0-15,13 13-8 16,3-20-8-16,31 0-16 15,-6-24-6-15,23-12-2 16,2-22 0-16</inkml:trace>
  <inkml:trace contextRef="#ctx0" brushRef="#br3" timeOffset="89797.1361">7957 7000 88 0,'8'-11'36'15,"-12"-1"-2"-15,4 12-5 16,-26-3-21-16,3 11-1 15,-14 2-1-15,3 9-1 16,-7 4 0-16,4 9-1 16,1 3-1-16,9 3 0 15,10-1-1-15,9 2-1 16,18-9 0-16,9 0-1 15,14-14 1-15,8-4-1 16,8-13 1-16,1-6 0 0,2-10-1 16,-2-12 2-16,-4-7-2 15,-10-8 2-15,-10 0-2 16,-10-4 0-16,-13 6-1 15,-10 2 1-15,-7 8-1 16,-10 4-1-16,-3 14-1 16,0 6 0-16,5 14-2 15,1 1-2-15,22 14-9 16,-1-21-21-16,31 21 0 15,3-16-1-15,23 2 0 16</inkml:trace>
  <inkml:trace contextRef="#ctx0" brushRef="#br3" timeOffset="90064.1514">8944 6561 92 0,'-15'-40'36'0,"-2"10"0"16,-9-1 2-16,3 16-32 15,-11 8 0-15,5 19-2 16,-5 13 1-16,4 22 1 16,-1 14-4-16,6 18 1 15,1 8-1-15,7 8-1 16,5-1-2-16,10-1 0 15,9-6-5-15,2-20-7 16,17-2-24-16,-9-26-3 0,10-8 0 16,-9-24 0-16</inkml:trace>
  <inkml:trace contextRef="#ctx0" brushRef="#br3" timeOffset="90231.1609">8582 7033 115 0,'-17'-13'41'0,"5"-5"-1"16,12 18 0-16,25-22-36 15,2 6-4-15,17 2-3 16,3-10-17-16,20 11-17 16,-4-6-3-16,13 6 0 15,-2-4-1-15</inkml:trace>
  <inkml:trace contextRef="#ctx0" brushRef="#br3" timeOffset="90731.1895">9408 6956 99 0,'5'-16'35'16,"-5"16"2"-16,7-26-8 16,-7 26-25-16,0 0-1 15,0 0 1-15,8 24 0 16,-3 5 0-16,-5 5 0 15,4 6 0-15,1 4-1 16,1 8-1-16,1-6 1 16,2-3-3-16,-1-11 3 15,5-4-3-15,-1-16 2 16,7-11 0-16,2-12-1 15,3-13 3-15,0-10-4 16,1-11 2-16,3-4-4 0,-4-9 2 16,3 10-5-16,-10-4-4 15,8 19-12-15,-13-6-16 16,9 18-3-16,-11-2 1 15,10 18-1-15</inkml:trace>
  <inkml:trace contextRef="#ctx0" brushRef="#br3" timeOffset="90949.202">10063 6880 107 0,'-5'19'39'0,"2"12"0"15,-11 1 0-15,-1 6-34 0,1 4-1 16,3 2 0-16,2 1-1 15,2 0-4-15,7-5 1 16,4-7-2-16,6-10-1 16,4-14-3-16,11-2-9 15,-7-24-22-15,14-4-2 16,-6-21 3-16,4-4-3 15</inkml:trace>
  <inkml:trace contextRef="#ctx0" brushRef="#br3" timeOffset="91069.2089">10085 6662 100 0,'-29'-34'34'0,"-5"7"0"15,13 15-2-15,4 16-39 16,4-2-26-16,19 11-1 0,6-2-1 16,10 11-2-16</inkml:trace>
  <inkml:trace contextRef="#ctx0" brushRef="#br3" timeOffset="91420.2289">10304 7018 96 0,'21'22'36'15,"-4"-12"0"-15,13 3 1 16,-1-7-32-16,10-4-1 16,4-7 0-16,2-3-2 15,-3-7 1-15,2-1-1 16,-7-4 0-16,-4-2-1 15,-12-4 1-15,-8 2 0 0,-13 1-1 16,-7 5 1-16,-16 4 0 16,-5 8 0-16,-10 8 0 15,-5 14 0-15,-1 11 0 16,-1 9 0-16,2 7-1 15,10 5 1-15,8 1-1 16,15 2-3-16,12-8 1 16,16-9-1-16,18-7-5 15,6-24-11-15,30 7-15 16,-8-21-6-16,11-2-1 15,-5-18 0-15</inkml:trace>
  <inkml:trace contextRef="#ctx0" brushRef="#br3" timeOffset="91857.2539">11030 6905 101 0,'-13'4'39'15,"-13"2"2"-15,5 20-2 16,-10 5-23-16,7 7-12 16,0 5-1-16,5 5 0 15,7-2 0-15,6 0-4 16,11-10 2-16,6-7-2 15,8-13 2-15,8-11-1 16,5-11 0-16,4-8 0 16,1-8 1-16,-1-9 1 15,0-2-1-15,-2-2 1 16,-5 5-2-16,-4 5 0 15,-6 8 0-15,-4 12-2 16,-3 10 2-16,-5 14 0 0,-4 11 0 16,-1 9-2-16,-2 8 1 15,2 1 0-15,-1-2 1 16,7-6-1-16,4-10 2 15,6-10-2-15,7-13 1 16,5-15 2-16,3-14 0 16,1-8 1-16,-1-9-3 15,0-6 0-15,-10-4 0 16,-2-4 0-16,-7 3-2 15,-18-7-13-15,10 19-8 16,-29-10-7-16,8 22-12 16,-14-2 1-16,2 16-1 15,-10 2 1-15</inkml:trace>
  <inkml:trace contextRef="#ctx0" brushRef="#br3" timeOffset="92968.3175">5339 8018 34 0,'16'0'32'16,"3"0"0"-16,3 2 0 15,3-3-13-15,6 7-11 16,-3-6 1-16,13 3-7 16,-2 0 1-16,7-3-2 15,8-2-1-15,7 0 0 16,5-3 0-16,7-1 1 15,12-3 0-15,5 3 0 16,6-4 0-16,5 6 0 16,2-2 0-16,5 4 0 15,4 0-1-15,3 0 0 0,-1 2 1 16,3 0 0-16,0-3 0 15,7 2 1-15,-2-5 0 16,7 3 0-16,-2-2 0 16,0 0 1-16,-4 0-1 15,1 2 1-15,-2 1-2 16,1-2 1-16,-3 3-1 15,-4-2 0-15,-3-1 0 16,0-3-1-16,-2-1 1 16,4-1-1-16,-1-6 0 15,-2 0 1-15,-3-5 0 16,1 2 0-16,-6-3 0 15,2 3 0-15,-4-2 1 0,-2 5-1 16,-7 0 1 0,-8 6-1-16,-4 2 0 0,-6 5 0 15,-9 1-1-15,-4 3 0 16,-6 1 0-16,-11 0 0 15,-3-1 0-15,-2 1 0 16,-4 0 0-16,2-2 0 16,-3 1 0-16,2-2 0 15,-1 0 1-15,-1-1-1 16,1 0 0-16,-4-1 0 15,-1-3 1-15,-2 0-1 16,-1 1 1-16,-3 0-1 16,-3 1 0-16,0 0 0 15,-2 2 0-15,0-1 0 0,3 0 0 16,-1-1 0-1,-1-1 0-15,3-1 0 0,-4-2 0 16,-2-3 0-16,-3 2-3 16,-6-11-7-16,4 16-20 15,-17-11-8-15,4 14 0 16,-7-21-2-16</inkml:trace>
  <inkml:trace contextRef="#ctx0" brushRef="#br3" timeOffset="93654.3567">12681 7026 79 0,'-12'-9'36'0,"12"9"1"15,-17-13 1-15,17 13-29 16,0 0-1-16,-12 7-1 16,5 9-2-16,3 12-1 15,-6 11-1-15,2 8-3 16,-5 6 0-16,4 5-1 15,1-3-2-15,0-6-2 16,11-2-2-16,-4-24-23 16,16-5-9-16,-1-24 1 15,12-6 0-15</inkml:trace>
  <inkml:trace contextRef="#ctx0" brushRef="#br3" timeOffset="93818.3661">12697 6774 108 0,'-34'-20'38'15,"11"17"0"-15,-1-1-2 16,13 4-37-16,11 0-6 16,0 0-27-16,35 9-4 15,-1-14 1-15,19 7-2 16</inkml:trace>
  <inkml:trace contextRef="#ctx0" brushRef="#br3" timeOffset="94155.3854">13219 6882 105 0,'-27'18'38'0,"-1"9"1"16,-9-6-1-16,-3 8-33 16,7-3-2-16,7 5 0 15,5-3-1-15,12 0-1 16,11-2 0-16,10-5-1 15,12-5 0-15,9-3 1 16,4-4-2-16,3-1 2 16,-1-2-1-16,-5-2 0 15,-6 1 1-15,-5 2 0 16,-12 1-1-16,-10 6-2 15,-7 3 2-15,-5 0-2 16,-9 1 1-16,-6 2-2 16,7 0 0-16,-6-6-4 0,13 5-11 15,-3-20-20-15,15 1-2 16,8-15 2-16,15-3-1 15</inkml:trace>
  <inkml:trace contextRef="#ctx0" brushRef="#br3" timeOffset="95170.4434">14530 7055 77 0,'3'-24'36'0,"1"5"1"16,-14-1 0-16,-1 10-26 15,-17 0-3-15,0 12-2 0,-10 6-1 16,-3 11-2-16,-6 6 1 15,-1 11-1-15,3 4 0 16,6 6-3-16,5 2 1 16,13-2-1-16,11-7 1 15,12-4-2-15,14-11 1 16,16-10-1-16,11-11 2 15,12-17 0-15,5-10 0 16,3-11 1-16,-1-7 0 16,-5-4 0-16,-8-6 0 15,-10 1 0-15,-9 3-2 16,-13 6 2-16,-9 7-2 15,-8 10 0-15,-8 14 1 16,-9 14-1-16,-2 17 0 16,-4 10 0-16,-1 11 0 0,5 9 0 15,1 4-2-15,10 0-1 16,8-5 0-16,12-11-2 15,12-5-1-15,5-16-3 16,19-2-3-16,-7-25-23 16,11 1-3-16,-9-13 1 15,8 0 1-15,-14-14 18 16,3 6 13-16,-15-1 6 15,-9-5 6-15,1 16 23 16,-16-7 6-16,0 11 1 16,-10 0 0-16,9 16-16 15,-25-1-12-15,15 12-3 0,-7 3-2 16,5 8-1-16,-1 0-1 15,0 8 0-15,4-3 0 16,2 0-2-16,3-2 2 16,2-4-2-16,2-6 1 15,0-15-1-15,16 7 1 16,-4-17 0-16,4-5 0 15,5-8 1-15,1-6-1 16,5-2 1-16,0-5-2 16,-2 2 2-16,2 3-2 15,-4 6 0-15,0 5 0 16,-3 8 0-16,-3 8 0 15,-5 10 0-15,-3 11 0 16,3 5-1-16,-3 8-1 16,0 6-2-16,7 4-1 0,2-8-6 15,14 12-10-15,-6-21-19 16,16 4 1-16,0-17-3 15,10-1 5-15</inkml:trace>
  <inkml:trace contextRef="#ctx0" brushRef="#br3" timeOffset="98782.65">16194 7096 93 0,'-15'-18'35'0,"15"18"1"16,-27-8 0-16,12 10-33 15,-8 2-1-15,4 7 1 16,-7 5 1-16,4 7 0 16,-6 9-1-16,7 4-1 15,2 4 1-15,8-1-2 16,4-2 1-16,10-5-3 15,12-8 2-15,7-8-2 0,7-17 1 16,5-14 1-16,7-9-1 16,1-6 1-16,-2-9 0 15,-4 0 1-15,-6-3-1 16,-8 4 0-16,-3 6 0 15,-10 9 1-15,-4 7-2 16,-5 16 0-16,0 0-1 16,-6 12 1-16,1 9-1 15,4 3-1-15,3 11-1 16,3-4-3-16,14 7 0 15,-4-16-11-15,19 6-22 16,2-11 0-16,15-3 0 16,-3-14 0-16</inkml:trace>
  <inkml:trace contextRef="#ctx0" brushRef="#br3" timeOffset="99147.6709">16770 7058 99 0,'-39'-7'37'0,"-2"17"1"16,-9 1-1-16,11 15-32 15,-5-1-1-15,9 10 0 16,8-3-1-16,13 0-1 16,14-10 0-16,16-9 0 15,17-14 0-15,13-11 0 16,11-18 0-16,5-11-1 15,4-11 1-15,1-9-1 0,-5-5 1 16,-8-2-1-16,-11 2 0 16,-13 6-1-16,-7 9 0 15,-10 11 0-15,-11 17 0 16,-2 23 0-16,-22 2-1 15,2 26 1-15,0 16-2 16,1 10 1-16,4 11-2 16,1 0-1-16,14 7-4 15,0-18-7-15,22 9-22 16,0-18-4-16,13-5 1 15,-1-17-1-15</inkml:trace>
  <inkml:trace contextRef="#ctx0" brushRef="#br3" timeOffset="99459.6888">17339 7013 88 0,'2'-27'38'16,"-10"-3"-1"-16,8 14 2 16,-9 2-17-16,9 14-19 15,-6 15 0-15,6 10-1 16,-2 9-1-16,3 7 1 15,1 3-1-15,3 6 0 16,2-3 1-16,2-7-1 16,5-6 0-16,3-11-1 15,4-13 1-15,7-12 0 16,2-14 0-16,4-13 0 15,3-13 0-15,-4-8 0 16,1-9-1-16,-2-2 0 16,-3 1-2-16,-7 2-2 0,-1 15-6 15,-15-2-20-15,10 26-10 16,-10 1 1-16,8 22-1 15,-14-4 1-15</inkml:trace>
  <inkml:trace contextRef="#ctx0" brushRef="#br3" timeOffset="100211.7318">18075 6966 97 0,'-33'-9'38'16,"-2"10"2"-16,-11-1-1 15,3 17-30-15,-8 0-2 16,6 10-2-16,0 3 0 0,11 6-2 16,6 0-1-16,10 2 0 15,14-8-2-15,17-3 1 16,10-9-1-16,10-9-1 15,9-9 1-15,6-8 0 16,-1-8 0-16,3-10-1 16,-6-1 1-16,-7-8-1 15,-7 0 1-15,-6 2 0 16,-11 2 0-16,-8 6 0 15,-6 4 0-15,-7 10 0 16,-6 13 0-16,-3 9 0 16,-3 10 0-16,1 5-1 15,5 5 1-15,5 2-1 16,10-1-1-16,6-5 0 0,16-7-2 15,6-10-1-15,15-4-3 16,-2-15-2-16,11 5-1 16,-11-15 1-16,4 5 1 15,-8-9 4-15,-8 6 4 16,-8-1 2-16,-13 1 4 15,-9 17 2-15,3-13 2 16,-3 13 0-16,-15 10-2 16,6 6-1-16,-4 3-3 15,3 4-1-15,-2 2 0 16,7 3-1-16,0-4 0 15,4 1-1-15,3-7 0 16,5-6 1-16,6-7 0 16,4-9-1-16,5-7 2 0,5-10-1 15,2-2 1-15,0-8 0 16,-2-4 0-16,2 0 0 15,-5-1 0-15,-4 7-1 16,-6 4 1-16,-3 8-1 16,-11 17-1-16,0 0 0 15,4 17 0-15,-9 13-1 16,-1 8-1-16,-2 5 0 15,3 7-1-15,5-8-3 16,13 0-5-16,-5-26-16 16,24-3-12-16,3-22 0 15,21-10 0-15,3-22 0 16</inkml:trace>
  <inkml:trace contextRef="#ctx0" brushRef="#br3" timeOffset="100416.7435">19251 6453 106 0,'-25'37'40'0,"-17"10"-1"16,4 19 1-16,-9 11-39 16,9 10 2-16,7 5-3 15,1 2 2-15,9-4-4 16,4-9-4-16,14-1-29 15,-4-21-4-15,11-11 1 16,-4-23-4-16</inkml:trace>
  <inkml:trace contextRef="#ctx0" brushRef="#br3" timeOffset="100909.7717">18922 6922 113 0,'-21'1'39'0,"25"14"1"16,-4-15-1-16,30 15-35 15,4-9-3-15,12-2 1 16,12-7-1-16,3-2 0 16,8-7 0-16,-1-2-1 15,-1-1 0-15,-7 0 0 16,-5 3 1-16,-14 1 0 15,-12 5-1-15,-9 9 1 16,-20-3 0-16,4 23 0 0,-19-1 0 16,-6 4 1-16,-5 7-1 15,2 1 0-15,-3 3-1 16,3-1 1-16,5-3 0 15,8-5 1-15,7-5-2 16,9-9 0-16,8-7 0 16,8-7-2-16,6-7 2 15,5-6-1-15,2-9 1 16,3-5 0-16,1-5-1 15,-3-2 1-15,-2 2 0 16,-8 3 0-16,-3 6 0 16,-7 5 1-16,-15 18-1 15,13-3-1-15,-16 18 0 16,-3 7 0-16,-3 11-2 0,1 2-1 15,6 6-2-15,-1-8-5 16,21 12-14-16,-6-22-16 16,17 0 2-16,-1-15-1 15,17-2 2-15</inkml:trace>
  <inkml:trace contextRef="#ctx0" brushRef="#br3" timeOffset="101351.797">20228 6967 121 0,'-14'-25'40'0,"0"13"1"15,-16 0-1-15,-6 12-37 16,1 9-1-16,-2 9-1 16,-1 11-1-16,2 7 1 0,1 2 0 15,9 2 0-15,5-2-1 16,8-4 0-16,10-8 1 15,9-9-1-15,11-14 1 16,6-9 1-16,8-11-2 16,3-10 0-16,4-7 0 15,1-8 0-15,2 2 0 16,-2-3 0-16,-3 8 0 15,-7 5 0-15,-2 10-2 16,-6 12 2-16,-5 18-1 16,-8 16 1-16,-6 12 0 15,-5 18-2-15,-6 11 2 16,-4 10-1-16,-6 10 1 15,-2 3-1-15,-3-3 1 0,-4-5-1 16,4-9 1-16,-4-10 0 16,3-13-1-16,-1-13 1 15,2-13-2-15,3-17-1 16,4-7-4-16,-3-24-8 15,20 1-23-15,-6-22-4 16,15-6 1-16,1-12-1 16</inkml:trace>
  <inkml:trace contextRef="#ctx0" brushRef="#br3" timeOffset="101720.8181">20529 7118 108 0,'0'0'39'15,"12"13"2"-15,-12-13-2 16,19 13-34-16,0-7-2 16,7-1-1-16,7-4 0 15,5-4-1-15,0-7 0 16,1-7 0-16,-2-6-1 15,-6-4 0-15,-7-6 1 16,-12-1-1-16,-9 0 0 16,-7 4 0-16,-11 8 1 15,-7 8 0-15,-9 12 0 16,-4 15 0-16,-4 10 1 15,2 14-1-15,4 6 0 16,7 7 1-16,8-2-2 0,12-1-1 16,16-8-1-16,12-15-5 15,22 1-12-15,1-25-22 16,17-5-1-16,-3-20 1 15,12-2-2-15</inkml:trace>
  <inkml:trace contextRef="#ctx0" brushRef="#br3" timeOffset="103539.9221">21304 7351 117 0,'-24'6'43'0,"24"-6"-1"0,-27-7-2 16,27 7-43-16,-10-3-10 15,10 3-26-15,0 0-3 16,0 0 1-16,0 0-3 16</inkml:trace>
  <inkml:trace contextRef="#ctx0" brushRef="#br4" timeOffset="107180.1303">22022 6649 100 0,'0'-26'37'0,"5"7"1"16,-8-1 0-16,3 20-34 16,10-16 0-16,-10 16-1 15,0 26 1-15,-3 8-1 16,-5 10-1-16,-1 14 0 15,-4 6-2-15,1 10 2 16,0 3-2-16,0 3 0 16,7-6-3-16,-5-8-2 15,15-4-6-15,-5-21-26 16,13-3-3-16,-6-19 1 15,9-9-1-15</inkml:trace>
  <inkml:trace contextRef="#ctx0" brushRef="#br4" timeOffset="107680.1589">21819 6737 111 0,'-24'-23'38'0,"-4"1"2"15,19 11-2-15,9-3-34 16,13 4 0-16,12-3-1 15,13 2-1-15,10-3 1 16,6 1-2-16,4 2 0 16,3 2 1-16,-4 3-1 15,-3 6 0-15,-10 6 1 16,-8 5-1-16,-10 9 0 15,-7 9 1-15,-8 7-2 0,-9 8 0 16,-7 8 0-16,-4 6 0 16,-6 3 0-16,0 1 0 15,-3-3 0-15,3-4 0 16,4-6-2-16,2-6 2 15,7-15 0-15,8-8-1 16,4-12 1-16,9-8 1 16,3-12-1-16,3-7 0 15,4-8 2-15,1-8-2 16,-1 0 0-16,-1 0 0 15,-6 5 0-15,-4 5 0 16,-6 5 0-16,-12 20 0 16,12-8 0-16,-13 19 0 15,-2 11 0-15,-2 4 0 0,4 8-2 16,-1 0-2-16,8 9-3 15,-1-9-5-15,19 7-26 16,-12-16-3-16,17 3 1 16,-6-18-1-16</inkml:trace>
  <inkml:trace contextRef="#ctx0" brushRef="#br4" timeOffset="108048.18">22758 7030 112 0,'0'0'38'15,"-5"18"1"-15,5-18-1 0,4 22-33 16,1-6-2-16,10-1-1 16,2-5 0-16,1-1 0 15,2-6-1-15,2-4 0 16,-1-6-1-16,-3-5 1 15,-3-5-1-15,-1-4 0 16,-7-5 0-16,-3 0-1 16,-4 1 1-16,-5 2 1 15,-4 8-1-15,-10 12 1 16,-6 9 0-16,-7 14 0 15,-2 9 0-15,0 8 0 16,6 4-1-16,10 4 0 16,12-4-1-16,16-8-1 15,25-10-4-15,7-22-22 0,33 3-9 16,-1-17-5-16,10-2 2 15,-4-15-2-15</inkml:trace>
  <inkml:trace contextRef="#ctx0" brushRef="#br4" timeOffset="109235.2479">4436 8714 45 0,'-18'10'33'15,"-11"2"2"-15,0 11 0 16,-9 0-15-16,2 15-7 15,-7-6-5-15,10 1-3 16,6-4 1-16,12-3-2 0,10-8 0 16,14-8-3-16,10-10 0 15,14-9-1-15,8-3 1 16,4 1 1-16,3-2-2 15,-4 7 1-15,-8 4-1 16,-9 8 1-16,-12 9-1 16,-11 9 1-16,-13 8-1 15,-8 4 0-15,-6 3-1 16,-5-5-1-16,4-2-3 15,0-15-5-15,17-1-25 16,7-16-1-16,8-13 0 16,10-15-1-16</inkml:trace>
  <inkml:trace contextRef="#ctx0" brushRef="#br4" timeOffset="109753.2775">4826 8793 90 0,'0'0'36'0,"-7"19"0"16,-13-8-2-16,13 13-28 15,-9-1-1-15,2 7-2 16,-1 3 0-16,2 8-2 16,0-1 1-16,2-1-1 15,3-5 0-15,1-9 0 16,4-10 0-16,3-15 1 15,19-4-1-15,-1-21 0 16,2-9 0-16,6-9 1 16,1-5-3-16,-1-3 1 15,-2 1-1-15,-4 8 1 0,-5 6-1 16,-5 8 2-16,-4 11-2 15,-6 17 1-15,0 0 0 16,0 0 2-16,-1 22 0 16,3 1-1-16,0-1 2 15,8 2-2-15,3-6 1 16,5-5 0-16,12-9 0 15,6-9-2-15,6-8-1 16,1-7 0-16,3-3 0 16,-3-4 1-16,-2 5-1 15,-7 1 0-15,-8 6 0 16,-8 8 2-16,-5 7-1 15,-9 11 1-15,-7 6 0 16,1 10 0-16,-4 4-1 0,0 3-2 16,5 7-2-16,1-4-3 15,14 5-4-15,0-15-27 16,22-1 0-16,0-18-1 15,18 2-1-15</inkml:trace>
  <inkml:trace contextRef="#ctx0" brushRef="#br4" timeOffset="110118.2984">5854 8795 75 0,'-24'-14'37'0,"-2"15"-1"16,-13-2 3-16,4 22-18 15,-12-1-14-15,10 6-3 0,-1 4 2 16,9 6-4-1,7-4 3-15,12 2-4 0,10-7 1 16,14-9-2-16,13-10 1 16,11-12 0-16,10-9-1 15,1-10 1-15,1-5-1 16,-3-7 1-16,-5-2-2 15,-6 0 2-15,-9 5-2 16,-10 5 2-16,-10 7-2 16,-7 20 1-16,-11-6 0 15,-2 19 1-15,-6 12 0 16,1 9-2-16,-1 7 1 15,4 5-2-15,9 6-1 16,4-7-2-16,15 1-4 0,0-26-23 16,28-3-8-16,2-26 1 15,20-9-1-15</inkml:trace>
  <inkml:trace contextRef="#ctx0" brushRef="#br4" timeOffset="110319.3099">6527 8449 81 0,'-12'8'40'15,"-19"11"-1"-15,7 24 0 16,-15 5-16-16,5 15-20 16,5 6 0-16,5 9-3 15,9-1 1-15,6-6-3 16,14-6-2-16,8-22-7 15,23-8-26-15,-2-29-2 0,18-10 0 16,-4-26 0-16</inkml:trace>
  <inkml:trace contextRef="#ctx0" brushRef="#br4" timeOffset="110484.3193">6827 8449 93 0,'10'-64'39'16,"-1"22"0"-16,-16 11-7 16,7 31-22-16,-17 29-3 15,-2 23-1-15,-5 16-4 16,-2 11 0-16,3 11-2 15,2-5-6-15,17 9-28 16,-7-19-6-16,15-6 2 16,1-21-3-16</inkml:trace>
  <inkml:trace contextRef="#ctx0" brushRef="#br4" timeOffset="110920.3443">7736 8698 88 0,'13'9'38'0,"-17"5"-1"15,1 16 1-15,-14 4-33 16,2 7-4-16,0 8 1 16,2 5-2-16,2 1 0 15,0-5-5-15,18-6-29 16,-6-19-3-16,14-7 1 15,-1-22-2-15</inkml:trace>
  <inkml:trace contextRef="#ctx0" brushRef="#br4" timeOffset="111554.3805">7841 8500 98 0,'-14'-11'37'0,"14"11"2"15,-14 5-4-15,20 5-30 16,4 2-2-16,8 6 0 15,1 3 0-15,5 7 0 16,-2 4 0-16,-3 5-2 16,-5 5 2-16,-1 4-2 15,-6 0 1-15,-4 0-1 0,-3-2 0 16,0-4-1-16,0-5 1 15,0-8-2-15,6-10 1 16,-6-17-1-16,23 2 0 16,-4-15 1-16,3-12-1 15,1-9 1-15,4-5-2 16,-3-8 3-16,0-3-2 15,-3-3 1-15,-2 5-1 16,-4 4 2-16,-6 11-1 16,-1 7 0-16,-6 16 1 15,-2 10-1-15,-3 21 0 16,1 9 1-16,-3 4-1 15,0 9 0-15,5-3 1 0,5 2-1 16,3-8 2-16,7-10-2 16,10-12 0-16,7-10 0 15,2-10 1-15,7-13-1 16,-1-4 0-16,1-8 0 15,-4-7-1-15,-2 4 2 16,-8-1 0-16,-4 6-1 16,-7 4 1-16,-3 7-1 15,-8 10 1-15,-5 10-1 16,0 0 0-16,-2 27 1 15,-1 1-2-15,-1 4 1 16,2 4-1-16,3 4-1 16,10 2-2-16,0-8-4 15,22 5-10-15,-8-25-12 0,18 5-9 16,-4-17 0-16,12 0-1 15,-3-15 1-15</inkml:trace>
  <inkml:trace contextRef="#ctx0" brushRef="#br4" timeOffset="111941.4027">9045 8654 101 0,'0'0'39'0,"-28"-23"0"16,28 23-3-16,-33 5-32 15,12 6 0-15,-2 8 0 16,1 10-1-16,-2 4 1 15,7 10-2-15,1-2 1 16,8 1-2-16,6-3 2 16,8-9-3-16,8-8 2 0,9-12-2 15,8-11 0-15,4-13 0 16,2-9-1-16,2-6 1 15,-3-5-1-15,-1-4 1 16,-6 0-1-16,-7 3 1 16,-10 7-1-16,-4 7 1 15,-9 6 0-15,1 15 0 16,-18 0-1-16,4 13 0 15,3 10 1-15,-2 7-3 16,8 7 0-16,1 4-1 16,11 4-1-16,5-6-3 15,22 7-7-15,-10-22-11 16,20 6-13-16,-5-18 2 0,5-4-1 15,-4-15 2-15</inkml:trace>
  <inkml:trace contextRef="#ctx0" brushRef="#br4" timeOffset="112406.4293">9558 8704 75 0,'-3'-46'37'15,"3"14"1"-15,-14-1 0 16,4 24-18-16,-14 3-14 16,2 14 0-16,-4 12-2 15,4 9-1-15,1 8 0 16,4 9-1-16,8 0 0 15,8-1 0-15,6-5 0 16,10-5-2-16,9-11 2 16,5-10-2-16,3-13 0 15,4-12 0-15,-1-13-1 0,-2-7 0 16,0-9 0-16,-7-4 1 15,0-3-1-15,-8 2 1 16,-1 3 0-16,-6 9 0 16,-4 9 0-16,-7 24 0 15,0 0-1-15,2 18 1 16,-10 25 1-16,-2 18 0 15,-3 16 0-15,-2 15-1 16,-2 12 1-16,-2 5 0 16,-2-1 1-16,-2 2-2 15,-1-14 1-15,-1-8 1 16,-1-15-1-16,-2-14 0 15,-1-20-1-15,0-14 1 0,4-18-2 16,1-21 0-16,5-10-3 16,1-20-6-16,14-3-9 15,-9-34-12-15,18 4-10 16,-1-14 1-16,19 8-2 15,-1-4 2-15</inkml:trace>
  <inkml:trace contextRef="#ctx0" brushRef="#br4" timeOffset="112773.4503">9889 8790 75 0,'0'0'39'0,"0"20"-1"16,12-21 0-16,19 7-20 15,6-16-14-15,7-2-1 16,8-6-1-16,5-3-1 16,-2-4 0-16,-6-2 0 15,-11-2 0-15,-9 1 0 16,-14 0 0-16,-11 2 0 15,-12 2 1-15,-12 6 0 16,-10 8 0-16,-7 12 1 16,-11 11-1-16,2 14 1 15,-2 9-2-15,6 16 1 16,3 6 1-16,13 2-2 15,13 0-1-15,16-6-1 16,17-8-2-16,9-18-9 16,28 1-11-16,-5-32-17 0,18-2-1 15,-7-20-2-15,16-3 0 16</inkml:trace>
  <inkml:trace contextRef="#ctx0" brushRef="#br4" timeOffset="113226.4762">11156 8647 61 0,'13'-27'39'0,"2"11"1"15,-10-4-1-15,10 14-12 16,-15 6-22-16,0 0 0 16,-13 9-1-16,5 12-2 15,-1 7 0-15,-3 8-1 0,3 6 1 16,-2 2-3-16,7 6-1 15,0-9-3-15,12 10-11 16,-5-21-21-16,15-2-1 16,-2-20-2-16,11 0-1 15</inkml:trace>
  <inkml:trace contextRef="#ctx0" brushRef="#br4" timeOffset="113391.4856">11227 8390 90 0,'-28'-7'34'0,"2"10"-2"0,14 5-7 16,12 4-58-16,0-12-2 16,32 12 0-16,1-11 0 15</inkml:trace>
  <inkml:trace contextRef="#ctx0" brushRef="#br4" timeOffset="113675.5019">11666 8513 56 0,'-10'25'36'16,"-14"-3"1"-16,6 12-11 15,-13-15 6-15,12 12-21 16,-10-11-3-16,14 4-2 16,2-6-2-16,10 0-1 15,9-8-2-15,11-3 0 0,7-6 0 16,6-2 0-16,3 1-1 15,-3-1 0-15,-1 2 0 16,-6 5 0-16,-7 5 1 16,-11 9-1-16,-9 4 1 15,-8 4-1-15,-7 5-1 16,-2-4-3-16,5 8-6 15,-13-19-19-15,18 4-9 16,-3-16-2-16,14-6-1 16</inkml:trace>
  <inkml:trace contextRef="#ctx0" brushRef="#br4" timeOffset="114345.5402">12843 8587 51 0,'7'-20'36'0,"-8"-4"0"15,0 10 0-15,-12-7-16 16,13 21-13-16,-31-6-1 16,9 15-1-16,-4 4 0 15,-1 11-1-15,-2 6 0 16,5 8-1-16,-1 5-1 15,7 1 1-15,4-2 0 16,11-2-1-16,6-7 1 16,11-6-2-16,11-15 1 15,10-11-1-15,8-9-1 0,9-12 0 16,1-9-1-16,0-5 1 15,-3-5-2-15,-6-1 2 16,-7 2-1-16,-9 0 1 16,-11 4 0-16,-5 5 0 15,-9 11 0-15,-5 6 0 16,2 12 0-16,-20 15 1 15,5 12-1-15,-1 9 1 16,2 9-1-16,3 4-2 16,10 7-4-16,-2-18-16 15,26 2-17-15,0-16-1 16,25-5 0-16,0-16-1 15</inkml:trace>
  <inkml:trace contextRef="#ctx0" brushRef="#br4" timeOffset="114976.5763">14230 8566 86 0,'-6'-15'38'16,"-14"1"0"-16,6 13-2 15,-17 4-31-15,1 13-1 16,-7 8-1-16,3 10 1 16,-1 7-1-16,8 8 0 15,6-2 0-15,8 0-1 16,12-6 0-16,15-12-1 15,9-16 2-15,9-13-3 16,9-13-1-16,10-20 1 16,2-13-1-16,7-10 2 0,-4-11-2 15,-2-5 1-15,-5 0-1 16,-8-2 1-16,-9 6 1 15,-8 6-1-15,-10 10 1 16,-7 11 0-16,-10 16-1 16,3 25 1-16,-28-2-1 15,5 28 1-15,0 17-1 16,-2 17 1-16,3 10-2 15,1 8 1-15,11 3 0 16,5-1-1-16,19-6-2 16,8-14-2-16,18-6-3 15,-3-30-13-15,21 1-17 16,-10-24 0-16,9-5-2 15,-9-19 1-15</inkml:trace>
  <inkml:trace contextRef="#ctx0" brushRef="#br4" timeOffset="115164.587">14860 8478 90 0,'-7'22'38'16,"-11"4"0"-16,9 22 1 16,-11 1-27-16,8 4-8 15,0-1-1-15,7-3-3 16,7-7 1-16,1-11-5 15,16 1-8-15,-9-32-25 16,18-5-3-16,-4-18 1 16,7-4-2-16</inkml:trace>
  <inkml:trace contextRef="#ctx0" brushRef="#br4" timeOffset="115295.5945">14981 8317 70 0,'0'0'31'0,"0"0"-29"16,15-2-1-16,-2-2-22 15,-2 4-14-15</inkml:trace>
  <inkml:trace contextRef="#ctx0" brushRef="#br4" timeOffset="115621.6132">15378 8432 70 0,'0'0'38'16,"-22"18"-1"-16,-5-11 2 0,0 10-19 15,-16-3-14-15,5 5-1 16,-4 0-1-16,4 8 0 15,6-3-1-15,11 1-1 16,10-1-1-16,18-6 0 16,15-5-1-16,17-6 1 15,9-5-1-15,6-1 1 16,1-1-1-16,-1 1 1 15,-9 4-1-15,-11 5 1 16,-16 9 1-16,-15 8-2 16,-14 4 2-16,-10 6-2 15,-7-1 1-15,-4 0-2 16,0-3-2-16,0-13-11 0,17 4-24 15,-4-22-3-15,19-2 1 16,-3-11-2-16</inkml:trace>
  <inkml:trace contextRef="#ctx0" brushRef="#br4" timeOffset="116267.6501">15985 8568 95 0,'-2'-14'37'15,"-12"-3"1"-15,-1 17-10 16,-15-11-20-16,1 10-3 15,-8 1-1-15,0 12 0 0,-5 6 0 16,1 9-1-16,3 6-1 16,3 11 0-16,6 1 1 15,7 1-2-15,10-1 2 16,12-5-3-16,10-7 2 15,10-9-2-15,9-10 2 16,8-12-1-16,7-10-1 16,3-9 1-16,-1-8-2 15,-2-7 2-15,-2-4-1 16,-7-4 1-16,-8-3-2 15,-5 2 1-15,-7 5 0 16,-6 5 0-16,-7 9 0 16,-7 12-1-16,5 10 0 15,-21 16 1-15,9 12-1 16,-1 8-3-16,11 11 1 0,-1-6-4 15,19 9-3-15,-2-21-17 16,26 7-11-16,4-21-1 16,11 0 0-16,2-23 2 15</inkml:trace>
  <inkml:trace contextRef="#ctx0" brushRef="#br4" timeOffset="116643.6716">16498 8572 86 0,'-23'-9'38'16,"-12"1"0"-16,2 19 1 15,-11 0-18-15,7 12-17 16,0 5 0-16,8 5-1 16,5 0 0-16,9 0 0 0,8-9 0 15,16-6-2-15,12-15 0 16,10-10 0-16,9-15 0 15,7-7 0-15,4-13-1 16,8-13 0-16,-4-2 0 16,-3-8 0-16,-4-2 1 15,-7 0-1-15,-5-1 0 16,-8 7 1-16,-9 11-2 15,-8 16 3-15,-12 17-2 16,-10 18 1-16,-11 23-2 16,-7 20 1-16,1 23-2 15,-4 11 0-15,7 10-2 16,3-5-4-16,17 6-5 0,4-21-13 15,25 2-14-15,4-21 1 16,15-7 0-16,-3-20 0 16</inkml:trace>
  <inkml:trace contextRef="#ctx0" brushRef="#br4" timeOffset="116943.6888">17042 8533 115 0,'-3'-34'39'0,"8"16"2"16,-15 1-6-16,10 17-31 15,-9 16 0-15,6 10-1 16,-2 7 0-16,4 9-2 16,2 3 1-16,1 2-1 0,5-2 2 15,0-8-2-15,7-6 2 16,1-12-3-16,6-15 0 16,0-9 0-16,6-14 0 15,2-15 0-15,0-7 0 16,3-9 0-16,-1-10 0 15,-2-4-4-15,3 12-9 16,-17-9-8-16,12 17-19 16,-19 1-2-16,11 19 1 15,-9 3-3-15</inkml:trace>
  <inkml:trace contextRef="#ctx0" brushRef="#br4" timeOffset="117515.7215">17745 8430 96 0,'0'0'36'16,"-16"-17"2"-16,16 17-3 0,-24 5-30 16,2 5 1-16,-12 4-1 15,-2 8 1-15,-8 8-1 16,3 5 0-16,-3 3-2 15,10 0 0-15,5 0-1 16,14-6 0-16,11-2-2 16,16-8 1-16,16-9-1 15,12-9 0-15,8-7 0 16,4-6-1-16,1-8 1 15,-4-4 0-15,-4-8 0 16,-6-1-1-16,-8-3 1 16,-8 2 0-16,-9 3 0 0,-7 4 0 15,-7 9 0 1,0 15 0-16,-18 4 0 0,4 13 0 15,-2 13 0-15,2 5-1 16,5 6 0-16,2 2-3 16,13 4-1-16,0-19-12 15,27 3-19-15,-4-21-4 16,17-1 0-16,-5-19 0 15</inkml:trace>
  <inkml:trace contextRef="#ctx0" brushRef="#br4" timeOffset="117866.7416">18206 8553 96 0,'-10'-17'37'0,"10"17"2"16,-29 17-1-16,19 7-24 16,-9 0-11-16,2 7 0 0,-1 4 1 15,6 5-1-15,1-6 0 16,8-3-1-16,5-6 1 15,6-11-2-15,6-10 0 16,7-11-1-16,3-11 0 16,4-9 0-16,2-9-1 15,-2-7 2-15,0-3-2 16,-3 2 2-16,-5 6 0 15,-6 7-1-15,-5 8 1 16,-4 12-1-16,-5 11 1 16,0 0-1-16,1 28-1 15,0-6 0-15,6 7-1 16,2-3-1-16,6 1-1 0,7-14-6 15,18 4-10-15,-9-24-18 16,19-5-2-16,-3-20 1 16,9-3-1-16</inkml:trace>
  <inkml:trace contextRef="#ctx0" brushRef="#br4" timeOffset="118066.753">18958 7912 106 0,'-15'29'40'16,"-13"7"0"-16,6 22-3 15,-14 11-32-15,7 7-2 16,2 6 0-16,2 5-2 16,6-2-1-16,2-8-4 0,13 4-6 15,-10-23-26-15,15-6-3 16,-7-21-1-16,10-8-1 15</inkml:trace>
  <inkml:trace contextRef="#ctx0" brushRef="#br4" timeOffset="118221.7619">18649 8459 119 0,'-6'-29'41'16,"15"11"1"-16,-2-1-1 16,23 8-39-16,3 0-4 15,3-10-11-15,21 16-25 16,-15-10-4-16,6 12 1 15,-5-9-2-15</inkml:trace>
  <inkml:trace contextRef="#ctx0" brushRef="#br4" timeOffset="118777.7937">19454 8455 99 0,'-32'1'38'0,"-13"2"1"15,7 19-3-15,-9-1-31 16,5 7-1-16,3 6 0 16,5 2-1-16,4 2 1 15,13-2-1-15,8-5-1 16,15-4 1-16,13-9-2 15,9-5 0-15,13-10-1 16,7-10 0-16,5-7 0 16,4-5-1-16,-5-9 1 0,-1-4-2 15,-9 0 1-15,-8-2 1 16,-10 5-1-16,-11 2 0 15,-8 7 0-15,-7 9 0 16,2 11 0-16,-20 5-1 16,9 15-1-16,-5 3-2 15,13 13-4-15,-5-12-17 16,25 13-11-16,2-11-1 15,14 3 0-15,7-14 0 16</inkml:trace>
  <inkml:trace contextRef="#ctx0" brushRef="#br4" timeOffset="119252.8209">20048 8442 101 0,'-22'-12'38'0,"-15"1"1"15,1 23-2-15,-8 1-32 16,-1 15 0-16,-2 7-1 15,7 4 0-15,7 2-1 16,15 2 0-16,14-7-1 16,14-6 0-16,15-12-1 15,16-10-1-15,10-11 1 16,3-9-1-16,2-8 0 15,0-8-1-15,-5-5 1 16,-7-7 0-16,-7 0-1 16,-10 2 1-16,-7 3-1 0,-6 6 0 15,-9 11 1-15,-5 18-1 16,0 0 1-16,-23 32 0 15,3 12-1-15,-6 15 2 16,-5 12 1-16,2 12-1 16,-2 5 1-16,0 2-1 15,0-1 1-15,2-5-1 16,-2-9 2-16,6-10-4 15,2-14 1-15,-1-15-1 16,5-10-2-16,-2-19 0 16,5-13-2-16,1-21-2 15,12 0-8-15,-9-28-11 16,13 1-14-16,-6-19 1 15,19-3-2-15,2-10 2 16</inkml:trace>
  <inkml:trace contextRef="#ctx0" brushRef="#br4" timeOffset="119603.8409">20308 8591 88 0,'5'10'40'15,"9"3"0"-15,-2-13 0 16,15 8-22-16,10-17-16 15,4-4 0-15,7-4-1 16,5-4 0-16,3-2 0 16,-2-3-1-16,0-2 1 15,-12 0-1-15,-9 2 1 16,-10-3-1-16,-13 2 1 0,-11 4 0 15,-14 6 1-15,-9 8 0 16,-13 10 0-16,-7 13 0 16,-7 13 0-16,0 11 0 15,-1 9-1-15,10 8 1 16,12 0-2-16,15-1 1 15,17-5-1-15,18-9-2 16,23-9-3-16,5-19-11 16,36 1-20-16,-14-20-6 15,20 3 1-15,-7-10-4 16</inkml:trace>
  <inkml:trace contextRef="#ctx0" brushRef="#br4" timeOffset="119739.8487">21260 8772 127 0,'-22'7'41'16,"3"4"0"-16,0-7-8 15,0-18-59-15,19 14-15 16,-1-22-3-16,1 22 0 16,8-24-2-16</inkml:trace>
  <inkml:trace contextRef="#ctx0" brushRef="#br5" timeOffset="139121.9573">941 10555 83 0,'-22'1'38'16,"22"-1"-2"-16,-5-13 0 15,21-5-27-15,12-3-6 16,20-3-3-16,11-3 3 16,9 1-3-16,1 2 1 15,1 4-1-15,-11 4 1 0,-8 9-2 16,-14 9 0-16,-16 7 2 15,-17 10-3-15,-14 4 3 16,-15 9-2-16,-8 3 2 16,-4 1-1-16,1-4 1 15,7-3 0-15,8-7 0 16,14-10 0-16,20-8-2 15,16-9 1-15,16-8 0 16,11-2-1-16,5-1 1 16,2 2 0-16,-6 5 0 15,-4 7-1-15,-22 11 2 16,-15 12-1-16,-17 11 0 15,-22 10 0-15,-14 7 0 16,-14 7 1-16,-7-2-1 0,1-2-1 16,3-12-4-16,15 0-18 15,7-25-13-15,32-15 1 16,-12-9-2-16,36-16 0 15</inkml:trace>
  <inkml:trace contextRef="#ctx0" brushRef="#br5" timeOffset="139507.9794">1442 9932 95 0,'-116'39'35'16,"0"26"-1"-16,-12 7-1 0,9 25-28 15,5 19-2-15,19 16 0 16,17 9-1-16,25 4 0 16,33-5-2-16,33-8 0 15,39-17-1-15,36-28 0 16,31-29 0-16,29-36-1 15,20-37 3-15,12-29 2 16,-5-31-1-16,-12-18 2 16,-25-16-2-16,-30-5 1 15,-35-2 1-15,-35 3-1 16,-41 4-2-16,-33 7-2 15,-30 10 1-15,-22 9-2 16,-3 17 1-16,-6 9-2 0,13 19-4 16,1 9-27-16,37 28-3 15,18 6-1-15,36 17-1 16</inkml:trace>
  <inkml:trace contextRef="#ctx0" brushRef="#br5" timeOffset="140346.0273">3345 10121 90 0,'-4'-24'36'16,"-20"1"0"-16,-6 18 2 15,-23 10-33-15,1 13 0 16,-11 12-2-16,-3 16 0 16,-4 12-1-16,2 11 0 15,7 7-1-15,8 6 0 0,12 1-1 16,16-1 0-16,17-6-3 15,18-10 1-15,22-7-5 16,12-27-11-16,29-1-19 16,7-25 1-16,16-6-2 15,-2-23 1-15</inkml:trace>
  <inkml:trace contextRef="#ctx0" brushRef="#br5" timeOffset="140993.0643">3513 10535 97 0,'-47'14'38'15,"3"18"1"-15,-11-2-2 16,5 13-34-16,9 1-1 0,8 3 0 16,12-2 0-16,17-1 0 15,14-7-2-15,18-10 1 16,15-8-2-16,8-10 1 15,6-9-1-15,4-9 0 16,-4-10 0-16,-9-7-1 16,-5-6 1-16,-13-2-1 15,-10-3 1-15,-14-1 1 16,-11 2-1-16,-8 4 2 15,-6 2 0-15,-3 8 0 16,0 6 1-16,-1 2-1 16,5 6 1-16,8 5-1 15,10 3 1-15,0 0-1 16,18-1 0-16,4 1 0 0,5 1 0 15,4 2 0-15,3 0 0 16,1 2 0-16,-1 2-1 16,-2 5 1-16,-6 2-1 15,-3 3 1-15,-5 7 0 16,-7 5-1-16,-6 6 0 15,-8 1 1-15,-6 5 0 16,-3-2-1-16,-3-2 0 16,1-3 1-16,-1-6-1 15,4-8 0-15,11-20 1 16,0 0-1-16,14-18 1 15,8-14-1-15,9-11 1 16,9-6-1-16,3-8 1 16,4 1 0-16,-2 4-1 15,-5 7 0-15,-4 12 1 0,-11 11-1 16,-8 17 1-16,-17 5-1 15,6 30 0-15,-13 0-1 16,-1 8-1-16,-2 1-1 16,7 5-3-16,2-8-2 15,19 5-29-15,-6-21-2 16,21 3 1-16,-1-18-1 15</inkml:trace>
  <inkml:trace contextRef="#ctx0" brushRef="#br5" timeOffset="144394.2589">4833 10727 57 0,'18'-11'33'0,"3"5"1"16,-8-9 0-16,4 12-15 15,-12-12-14-15,5 2 1 16,-6-5-1-16,-2 5 0 16,-7-4 0-16,1 4-2 15,-10-2 1-15,-2 6-1 16,-11 3-1-16,-7 9 0 15,-3 7 0-15,-7 11 1 16,-2 9-2-16,0 8 1 16,3 6-1-16,4 0 0 15,15 1-1-15,11-3 0 0,16-4-1 16,15-9 0-16,19-8-3 15,12-12-1-15,20 0-8 16,-5-17-24-16,22 0 0 16,-6-14-1-16,10 1-1 15</inkml:trace>
  <inkml:trace contextRef="#ctx0" brushRef="#br5" timeOffset="144786.2813">5477 10595 94 0,'-24'-1'38'0,"-14"-4"0"15,1 17 0-15,-2-4-34 0,-4 14 0 16,-3 4-1-16,5 10 1 16,-2 8-2-16,6 3 0 15,6 2-1-15,9-1 1 16,8-4-2-16,14-8 1 15,11-9 0-15,14-9 0 16,10-17 0-16,10-9-1 16,5-13 1-16,5-8-1 15,1-8 1-15,-5-5-1 16,-4-3 1-16,-9 3-1 15,-7 2 0-15,-9 6 0 16,-9 8 0-16,-8 10-1 16,-5 16 1-16,0 0-1 15,-18 22 0-15,6 4-1 0,4 10-1 16,3 1 0-16,6 4-2 15,3-4-3-15,20 7-18 16,-6-22-12-16,20 0 0 16,-6-16 0-16,12-4 1 15</inkml:trace>
  <inkml:trace contextRef="#ctx0" brushRef="#br5" timeOffset="145077.2979">5913 10679 98 0,'-8'-17'37'16,"8"17"1"-16,-11-7-3 15,4 21-30-15,-4 6-1 16,5 11-1-16,-2 7-1 0,1 4 1 16,4 2-2-16,1 1 1 15,0-4 0-15,7-11 0 16,3-6 0-16,7-12 0 15,5-12-1-15,4-10 1 16,6-14-1-16,3-7-1 16,3-12 1-16,1-7-3 15,-1-4 0-15,-6-5-3 16,2 5-1-16,-13-2-5 15,11 19-26-15,-18-6-2 16,8 24 1-16,-13-3 0 16</inkml:trace>
  <inkml:trace contextRef="#ctx0" brushRef="#br5" timeOffset="145408.3169">6344 10789 93 0,'14'-6'37'16,"10"1"0"-16,0-14-1 15,9 2-31-15,0-8 0 16,3 5-2-16,-6-3 0 16,1 1-1-16,-10-1 0 15,-7 3 0-15,-7-1-1 16,-13 5 0-16,-9 1 1 15,-6 6-1-15,-10 5 1 16,-2 11 0-16,-7 8-1 0,-5 15 0 16,1 9 1-16,4 6-1 15,5 7 0-15,16 0 0 16,9-3-2-16,15-7 0 15,19-9-3-15,12-20-8 16,28-2-25-16,-5-20-3 16,15-3 0-16,-9-13-3 15</inkml:trace>
  <inkml:trace contextRef="#ctx0" brushRef="#br5" timeOffset="146253.3652">7417 10618 88 0,'0'0'36'16,"0"0"0"-16,8 16 1 15,-23 4-34-15,3 9 0 16,-6 5 0-16,-2 7 0 15,-4 4 0-15,1 3-1 16,-4-5 0-16,7-1 0 16,1-9-1-16,7-6 0 15,6-9 0-15,6-18 1 16,0 0-1-16,21-6 0 15,-1-16 0-15,3-10 0 16,2-6 1-16,3-6-2 0,0-6 1 16,-4 2 0-16,-2 3-1 15,-5 5 0-15,-5 8 1 16,-2 9-1-16,-6 11 0 15,-4 12 0-15,0 0 0 16,4 11 0-16,-3 8 0 16,4-1 1-16,0 3-1 15,9 1 0-15,5-6 0 16,9-3 1-16,10-9-1 15,8-6 1-15,5-6-1 16,7-8 1-16,-2-7-1 16,-2-2 0-16,-1 0 1 15,-9-2-1-15,-8 8 0 16,-9 4 0-16,-10 10 1 15,-17 5-1-15,8 26 0 0,-15 6 0 16,-5 9-1-16,-3 8 1 16,1 3-1-16,1-1 0 15,8-2-2-15,8-12-3 16,19-4-8-16,-1-24-23 15,26-7-2-15,-1-17-1 16,16-4 0-16</inkml:trace>
  <inkml:trace contextRef="#ctx0" brushRef="#br5" timeOffset="146423.3749">8464 10589 106 0,'-23'11'39'0,"4"21"1"15,-10 0-2-15,18 9-34 0,-10 4-3 16,6 2 0-16,8-2-1 15,1 0-3-15,9 0-6 16,-7-20-31-16,19 2 1 16,-4-20 0-16,13-7-2 15</inkml:trace>
  <inkml:trace contextRef="#ctx0" brushRef="#br5" timeOffset="146595.3848">8486 10294 111 0,'-32'0'38'0,"10"12"1"16,3-10-6-16,19-2-38 16,19 16-28-16,-1-15-8 15,16 9 2-15,-2-8 0 16</inkml:trace>
  <inkml:trace contextRef="#ctx0" brushRef="#br5" timeOffset="146963.4058">8871 10595 79 0,'2'34'40'16,"-10"-8"0"-16,6 8 0 16,-10-18-16-16,5 15-18 15,0-4-3-15,3 7-1 0,0-2-1 16,2 4 0-16,-2-3-1 15,4-1 1-15,-1-5-2 16,1-3 1-16,0-5 0 16,0-19 0-16,0 0 0 15,12-6 0-15,-4-18 1 16,2-7-1-16,1-12 0 15,1-5 0-15,0-9 0 16,5-4 0-16,2 2 1 16,-1 6-2-16,0 9 2 15,0 7-2-15,2 16 1 16,0 7 0-16,2 13-3 15,-1 6-1-15,4 17-7 16,-8-11-22-16,20 12-6 16,-5-9 0-16,8 5-3 0</inkml:trace>
  <inkml:trace contextRef="#ctx0" brushRef="#br5" timeOffset="148196.4763">9404 10667 101 0,'-7'12'40'15,"-10"-1"0"-15,6 8-2 16,-4 1-34-16,3 5 1 15,-2 3-3-15,4 1 1 16,-1 3-1-16,6-2-1 16,0-6-1-16,4-1 1 15,1-8 0-15,0-15 0 16,10 7-1-16,-10-7 1 15,22-26-1-15,-8 0 1 0,4-6-1 16,-2-7 1-16,4-4-1 16,-2-1 0-16,2 2 0 15,-3 4 0-15,0 4 0 16,2 9 0-16,2 8 0 15,-3 5 0-15,8 7 0 16,-1 7 0-16,4 1 0 16,4 3 0-16,-1 1 0 15,1 1 0-15,-2-1 0 16,-1 1 0-16,-4-3-1 15,-7 1 1-15,-1-1 0 16,-8-2 0-16,-10-3 0 16,13 5 0-16,-13-5 1 0,0 0-1 15,-19 13 0-15,4 2 0 16,-8 3 0-16,-4 10 1 15,-3 7-1-15,-1 4 1 16,3 3-1-16,3 3 1 16,8-3-1-16,11-7 0 15,8-7 0-15,12-11 0 16,12-11 0-16,8-13 0 15,9-12-1-15,1-10 1 16,0-12-1-16,-4-5 1 16,-4-6-1-16,-8-1 0 15,-13 3 1-15,-6 6-1 16,-13 8 1-16,-9 13 0 15,-5 9 0-15,-2 14 0 0,-1 11 0 16,-1 5 0-16,8 6 1 16,9 3-1-16,10-3 0 15,14-2 1-15,8-7-1 16,12-2 0-16,6-9 1 15,2 2-1-15,0-4 0 16,-2-2 0-16,-7 1 1 16,-10 5-1-16,-7 4 0 15,-9 4 1-15,-10 6-1 16,-8 5 1-16,-5 2-1 15,-4 4 1-15,-2 1-1 16,1-1 0-16,-2-5 1 16,8-1-1-16,5-8 1 15,5-15-1-15,0 0 0 0,23-2 1 16,-4-16-1-16,4-9 0 15,1-9 1-15,2-8-1 16,-1-2 0-16,0 0 0 16,-4 2 1-16,-5 6-1 15,-1 5 0-15,-1 6 0 16,0 10 0-16,2 8 0 15,2 2 0-15,7 3-1 16,3 3 1-16,8 0 0 16,2-1 0-16,1-1 0 15,1 1 0-15,-2-3 0 16,-6 0 0-16,-4 0 0 15,-9 2 0-15,-6-2 0 16,-13 5 0-16,0 0 0 16,-17 5 0-16,-4 6 0 0,-2 5 0 15,0 4 1-15,-3 2-1 16,7 4 0-16,5 1 0 16,7-4 0-16,16 0 0 15,11-7 0-15,11-3 0 16,7-3 0-16,5-2 0 15,2-2 0-15,-2 1 0 16,-7 0 1-16,-9 4-1 16,-13 5 2-16,-18 4-2 15,-12 4 0-15,-15 6 0 16,-8-1-2-16,-3 2-1 15,-2-7-5-15,8 5-5 16,-7-20-6-16,32 6-6 16,-9-26-13-16,29-1-4 0,4-19-1 15,11-6 2-15</inkml:trace>
  <inkml:trace contextRef="#ctx0" brushRef="#br5" timeOffset="149343.542">11959 10579 80 0,'9'-21'37'16,"-3"7"-1"-16,-14-4-4 16,8 18-24-16,-31-10-1 15,6 16-1-15,-12 6-1 16,-3 10 0-16,-9 9-1 0,-1 9 0 15,-3 7 0-15,6 3-1 16,3 1-1-16,9-1 0 16,10-4 0-16,15-6-1 15,17-10 0-15,14-9-1 16,17-17 0-16,11-8 1 15,7-17-1-15,6-8 0 16,-2-8 0-16,0-6 0 16,-11-6 1-16,-5-1-1 15,-13 2 0-15,-6 4 0 16,-9 6 0-16,-8 9 0 15,-6 10 0-15,-2 19 0 0,0 0 0 16,-18 10 0-16,8 17 0 16,0 6 0-16,2 7 0 15,7 3 0-15,7-1 1 16,11-5-1-16,12-9 0 15,11-6 1-15,14-10-1 16,4-9 1-16,3-7-1 16,2-6 1-16,-5-2-1 15,-11-1 0-15,-10 2 1 16,-11 1-1-16,-15 9 0 15,-11 1 0-15,-8 22 0 16,-14 1 0-16,-6 8 1 16,-4 3-1-16,-2 3-1 15,2-2 0-15,4-1 1 16,8-10-2-16,10-6 2 0,10-18-1 15,0 0 1-15,29-18 1 16,-4-9 0-16,5-9 1 16,2-12-1-16,-1-5 0 15,-3-3 0-15,-4-1 1 16,-7 5-1-16,-4 10-1 15,-8 7 0-15,-2 10 0 16,1 12 0-16,-4 13-1 16,14 4 1-16,1 6 0 15,8 4-1-15,9-2 1 16,10 2 0-16,8-6 0 15,4-5 0-15,4-6 1 16,-3-6-1-16,-7-5 0 16,-7-5 0-16,-13-1 0 0,-16-3 0 15,-13 6 0-15,-18 3 0 16,-14 8 0-16,-10 12 0 15,-5 11 1-15,-3 13-1 16,2 9 0-16,8 7 0 16,11 3 1-16,20-1-3 15,17-5 0-15,28-7-6 16,12-18-5-16,25-3-5 15,-4-29-8-15,28 3-12 16,-8-24-4-16,9-5-1 16,-4-13 3-16</inkml:trace>
  <inkml:trace contextRef="#ctx0" brushRef="#br5" timeOffset="149977.5782">14064 10383 93 0,'0'0'38'0,"0"0"2"16,10 15-2-16,-28 9-32 15,7 8-3-15,-4 9-1 16,0 10 2-16,-3 4-2 16,1 4 1-16,2-3 0 15,6-4-1-15,5-9 0 16,8-6 0-16,10-17-1 15,9-12 0-15,10-13 0 0,6-11 0 16,9-16 0-16,-1-2-1 16,4-10 0-16,-4-3 1 15,-4-3-1-15,-3 3 0 16,-10 4 0-16,-6 10 0 15,-8 9 0-15,-6 9 0 16,-10 15-1-16,0 17 1 16,-12 14 0-16,-1 12-1 15,1 9-1-15,-2 3 0 16,8 5-3-16,5-7-2 15,20 1-9-15,-1-27-12 16,25-1-11-16,1-24 0 16,21-5 0-16,-4-20 2 15</inkml:trace>
  <inkml:trace contextRef="#ctx0" brushRef="#br5" timeOffset="150275.5953">14834 10466 109 0,'-36'5'40'16,"11"15"-1"-16,-6-6-5 15,14 8-31-15,6 1 0 16,13 3-1-16,13-5 0 16,7 1-1-16,6-1 0 15,6-2 0-15,0 0 0 16,0 0-1-16,-3-2 0 15,-11 5 0-15,-11 1 0 16,-9 2 0-16,-9 2 0 16,-14-1-1-16,-6 2 1 0,-5-5-1 15,1-2-2-15,-2-6-1 16,15-3-5-16,-2-18-14 15,22 6-15-15,12-25-2 16,18 5 0-16,1-16 1 16</inkml:trace>
  <inkml:trace contextRef="#ctx0" brushRef="#br5" timeOffset="150621.6151">15122 10652 103 0,'-7'19'39'15,"-4"-11"1"-15,16 6-4 16,-5-14-32-16,19 2-2 15,15-8 1-15,5-4-2 0,4-4 1 16,4-3-1-16,-1-4 0 16,-5 1-1-16,-8-2 1 15,-11-1-1-15,-11 1 1 16,-10 1 0-16,-8 3 0 15,-7 4 0-15,-8 8 0 16,-6 6 0-16,-6 10 0 16,-1 10 0-16,-1 11 0 15,0 7 0-15,7 7-1 16,8 1-1-16,9 0 0 15,13-3 0-15,17-4-3 16,11-12 0-16,21-1-5 16,-1-23-10-16,29 3-20 0,-12-15 1 15,16 0-2 1,-9-16 0-16</inkml:trace>
  <inkml:trace contextRef="#ctx0" brushRef="#br5" timeOffset="150959.6344">15922 10542 112 0,'-22'-6'40'16,"-17"2"1"-16,4 26-5 15,-9-2-32-15,4 10-1 16,2 8-1-16,9 4 0 16,5-1 0-16,13-3 0 15,13-8-1-15,13-9 0 16,11-16 0-16,13-16 0 15,8-12-1-15,8-17 1 16,2-12-1-16,3-10 0 16,-5-12 2-16,1-6-2 0,-8-1 2 15,-6 3-2-15,-7 10 2 16,-11 13-2-16,-10 18 0 15,-12 24 0-15,-10 27 0 16,-14 27 0-16,-8 22 0 16,-8 14-2-16,2 13-6 15,-5-6-4-15,23 10-11 16,-8-27-11-16,26-2-7 15,3-22-1-15,22-9 0 16</inkml:trace>
  <inkml:trace contextRef="#ctx0" brushRef="#br5" timeOffset="151462.6632">17720 10181 96 0,'-8'-58'39'16,"3"5"0"-16,-13-7-6 15,1 12-26-15,-6 2-2 16,-1 16-1-16,-10 11-1 15,-4 24 1-15,-9 17-1 16,-6 18 0-16,-5 18-1 16,1 18-1-16,-1 12-1 15,4 9 1-15,9 4-2 16,6 2 1-16,11-2-3 15,8-11 0-15,12-5-6 16,4-21 0-16,17 3-23 0,-9-26-9 16,9-6 3-16,-8-21-4 15</inkml:trace>
  <inkml:trace contextRef="#ctx0" brushRef="#br5" timeOffset="152213.7061">16931 10675 96 0,'-19'-20'38'16,"0"-1"0"-16,19 21 0 15,0 0-31-15,10-9-3 16,13 9-1-16,17 0-1 16,10-5 0-16,11 0 0 15,12-5-1-15,7 0 0 16,3-6 0-16,-2 2-1 0,-4-2 0 15,-4 0 0-15,-12 3 1 16,-12 3-1-16,-14 2 0 16,-12 2 0-16,-23 6 0 15,0 0 0-15,-1 13 1 16,-19 4 0-16,-8 7-1 15,-2 7 2-15,-6 8-2 16,1 5 2-16,5 1-1 16,8 0 0-16,8-3-1 15,13-8 1-15,15-7-1 16,14-12 1-16,11-11-2 15,8-9 1-15,6-10-1 16,-1-9 0-16,-1-6 0 16,-8-7 0-16,-11-1 0 0,-11-4 0 15,-12 3 0-15,-8 2 1 16,-6 6 0-16,-9 3 1 15,0 7-1-15,0 6 0 16,5 5 0-16,9 10 1 16,0 0-1-16,0 0 1 15,22-8-1-15,6 8 1 16,3 5-1-16,6 1 1 15,0 5 0-15,1 4-1 16,-8 7 1-16,-7 7-1 16,-10 9 1-16,-13 2-1 15,-4 6 0-15,-12-2 0 16,-3 1 0-16,-4-4 0 0,1-7 0 15,0-6 1-15,8-10-1 16,14-18 1-16,0 0-1 16,0 0 1-16,25-32 0 15,6-1 0-15,4-7 0 16,6-6 0-16,4-4 0 15,-1 1-1-15,-2 3 1 16,-4 5-2-16,-3 9 0 16,-8 5-1-16,4 9-3 15,-5 3-3-15,9 17-8 16,-10-13-7-16,17 17-13 15,-7-13-3-15,15 8-2 16,4-6 2-16</inkml:trace>
  <inkml:trace contextRef="#ctx0" brushRef="#br5" timeOffset="152965.7491">19405 10534 76 0,'0'0'39'15,"0"0"-2"-15,-14 14 2 16,12 14-17-16,-14-4-18 16,1 9 0-16,-5 9-2 15,-2 6 2-15,-6 2-2 16,3 2 0-16,0-6 1 15,7-4-1-15,5-10 0 16,12-14-1-16,1-18 0 16,21-2 0-16,7-19 0 15,4-8-1-15,2-7 1 16,0-7-1-16,-1-4 0 0,-3 0 0 15,-4 3 1-15,-8 5-1 16,-4 7 0-16,-6 8 0 16,-7 10 0-16,-1 14 0 15,0 0 0-15,-9 19 0 16,8 4 1-16,2 5-1 15,5 1 0-15,8 0 1 16,9-6 0-16,9-6 0 16,11-9-1-16,8-8 1 15,4-10 0-15,5-8 0 16,-1-5 0-16,-5-1-1 15,-4-3 0-15,-9 0 1 16,-9 5-1-16,-10 5 0 0,-7 8 0 16,-15 9 0-16,0 0 0 15,-1 27-1-15,-12 4 1 16,-1 4-2-16,2 10 0 15,1-1-2-15,9 5-3 16,2-12-4-16,21 9-10 16,-3-29-10-16,25 3-8 15,5-17 1-15,20-5-1 16,-2-14 2-16</inkml:trace>
  <inkml:trace contextRef="#ctx0" brushRef="#br5" timeOffset="153333.7702">20596 10563 106 0,'-29'0'39'0,"-18"1"0"16,7 23 0-16,-13 5-33 0,9 6-2 16,1-1 0-16,8 8 0 15,6-3-1-15,12-2-1 16,10-5 0-16,16-7 0 15,13-10-1-15,11-9-1 16,10-8 1-16,3-11-1 16,3-4 0-16,-2-7 0 15,-3-5 0-15,-7-1 0 16,-9-1 0-16,-9 4 0 15,-10 4 0-15,-5 6 0 16,-4 17 0-16,0 0-1 16,-22 2 1-16,10 18 0 0,-1 5 0 15,1 3-1-15,5 5-2 16,3-5-1-16,12 1-3 15,0-18-6-15,28 5-9 16,-13-24-17-16,25-5 0 16,-6-20 1-16,16-5-1 15</inkml:trace>
  <inkml:trace contextRef="#ctx0" brushRef="#br5" timeOffset="153543.7822">21161 10047 115 0,'-7'-15'38'16,"3"35"3"-16,-22 12-11 15,12 27-22-15,-12 16-6 16,2 16 2-16,-1 3-3 0,1-1 1 16,8-2-3-16,4-13 0 15,11-6-3-15,4-19-4 16,22-6-13-16,-10-27-17 15,22-6 0-15,-8-24-1 16,14-3-1-16</inkml:trace>
  <inkml:trace contextRef="#ctx0" brushRef="#br5" timeOffset="153783.7959">21258 10487 122 0,'-25'3'40'16,"-13"1"2"-16,11 21-7 15,-6-4-30-15,7 4-2 16,3 1-1-16,14-1 0 0,4-2 0 15,9-3 0-15,6-3-2 16,5-2 0-16,6-2 0 16,0-4 0-16,7-1 0 15,-3-5-4-15,11 3-2 16,-6-13-7-16,21 13-9 15,-15-22-12-15,15 9-7 16,-9-10 1-16,8 5-2 16</inkml:trace>
  <inkml:trace contextRef="#ctx0" brushRef="#br5" timeOffset="157552.0115">21802 10686 73 0,'0'0'37'16,"-12"5"-1"-16,12-5 2 15,-15 6-16-15,15-6-17 16,0 0-1-16,32-4-1 15,-7-10 0-15,11-3 0 16,5-8-1-16,4-2-1 16,-1-2 0-16,-5-1 0 15,-6 3 0-15,-13 2-1 16,-15 6 0-16,-12 5 0 15,-17 7 1-15,-13 5-1 16,-14 6 1-16,-6 8 0 0,-6 7 0 16,2 13 0-16,2 7 1 15,5 8-1-15,11 5 0 16,13 3 0-16,16 2-1 15,15-1-1-15,19-4-3 16,13-14-6-16,26 0-27 16,-3-20-5-16,12-3 3 15,-3-15-2-15</inkml:trace>
  <inkml:trace contextRef="#ctx0" brushRef="#br5" timeOffset="157756.0231">22274 10765 115 0,'-16'5'39'0,"16"-5"0"15,18-5-5-15,8-3-36 16,17-1-5-16,0-6-29 15,20 5-3-15,-6-9 1 16,9 9-1-16</inkml:trace>
  <inkml:trace contextRef="#ctx0" brushRef="#br5" timeOffset="158193.0481">22933 10579 105 0,'-4'-21'39'15,"4"21"1"-15,-10-3-1 16,5 13-33-16,-13 9-3 16,-1 7 1-16,-6 8-1 15,-1 1-1-15,4 6 0 16,4-2 0-16,5-1-1 15,12-5 0-15,10-6 0 16,12-8-1-16,11-8 0 16,10-9 0-16,2-6 1 15,7-8-1-15,-1-8 0 16,1-6 0-16,-4-5 0 15,-7-5 0-15,-7 0-1 16,-4 1 1-16,-7 3 0 0,-5 6-1 16,-7 6 1-16,-6 10-1 15,-4 10 0-15,-8 15 0 16,-1 6 0-16,-4 6-1 15,4 7-1-15,-1-2-1 16,8 6-2-16,0-11-7 16,24 4-23-16,-8-15-2 15,17 1-1-15,-2-13 0 16</inkml:trace>
  <inkml:trace contextRef="#ctx0" brushRef="#br5" timeOffset="158746.0797">23642 10664 98 0,'-15'-1'37'15,"5"17"2"-15,-12-1-2 16,8 15-29-16,-6-1-4 16,1 7-1-16,0 0 0 15,3 4-1-15,1-7 0 16,4 2 0-16,2-7-2 15,4-5-1-15,2-8 1 16,3-5 0-16,0-10-1 16,12-10 1-16,0-6-1 15,-1-10 1-15,5-6 0 16,4-8 2-16,1-8-2 15,3-8 0-15,3-2 1 16,1 2-2-16,-2 4 2 0,2 6 0 16,-2 9-1-16,-1 10 1 15,2 12-1-15,-6 14 0 16,-2 11 0-16,0 7 0 15,-1 8 0-15,1 3 0 16,-4 5-1-16,-5 4 1 16,-3 1 0-16,-7 1 0 15,-6-1 0-15,-9 0 0 16,-7-2-1-16,-9-5 2 15,-2-5-2-15,-6-6 1 16,-2-2 0-16,2-6 0 16,2-2 0-16,4-2 1 15,3 1-1-15,3 5 1 16,4 5-1-16,1 5-1 15,1 6 2-15,-1 9-2 0,-1 2 1 16,2 7-1-16,0 1-1 16,0-8-4-16,13 12-12 15,-16-21-20-15,17 2-2 16,-6-15 0-16,15-6-3 15</inkml:trace>
  <inkml:trace contextRef="#ctx0" brushRef="#br5" timeOffset="159996.1512">2737 11841 85 0,'1'-24'37'15,"6"14"1"-15,-14-6-10 16,7 16-19-16,0 0-5 16,-7 29 0-16,-2-4-1 15,0 6-3-15,-4 5 1 16,-2 6-3-16,-1 3 3 15,-1-2-3-15,2-3 3 16,1-6-3-16,3-3 2 16,3-5 0-16,5-9 0 0,3-17 0 15,0 0 1-15,21-4-1 16,-3-17 0-16,3-7 0 15,-2-8 1-15,2-3-1 16,0-5 1-16,-4 7 2 16,-2-1-3-16,-3 12 3 15,-5 3-3-15,-2 11 3 16,-5 12-3-16,0 0 1 15,0 0-1-15,-4 22-2 16,5-7 2-16,6-2-2 16,2 0 3-16,8-6-3 15,5-4 3-15,8-8 0 16,7-6 0-16,3-3 2 15,3-2-2-15,-3-2 2 0,-1 3-2 16,-5 7 1-16,-8 2-1 16,-4 11 2-16,-8 8-3 15,-8 7-2-15,-5 7 3 16,-2 5-3-16,-4 6 1 15,1-1-2-15,4 6 1 16,-1-13-5-16,11-1 0 16,-1-20-12-16,26 4-19 15,-4-27 1-15,16-1-3 16,-6-20 2-16</inkml:trace>
  <inkml:trace contextRef="#ctx0" brushRef="#br5" timeOffset="160157.1605">3554 11842 74 0,'-17'-1'40'0,"4"22"-1"16,-15 2 1-16,7 16-17 15,-3 1-21-15,6 3-1 16,3 3-1-16,6-4-3 16,8 2 1-16,3-9-2 15,11-1-6-15,-6-20-27 16,19-5-1-16,-9-20-1 15,15-4 0-15</inkml:trace>
  <inkml:trace contextRef="#ctx0" brushRef="#br5" timeOffset="161818.2555">3525 11612 95 0,'-21'-9'39'0,"-2"3"-1"16,23 6 0-16,-18 19-35 15,18-19-2-15,20 10-2 16,4-7-2-16,11 4 1 15,2 3-1-15,7 2 1 16,3 6 0-16,-6 5 1 16,-1 9 2-16,-8 5 0 15,-6 7 0-15,-13 4 1 16,-4 4 0-16,-11 2 1 15,0 0-2-15,-5-4 2 16,-1-4-3-16,-1-7 1 16,4-6 1-16,2-9-1 15,3-8 0-15,0-16 0 16,0 0 0-16,14-9-1 15,-6-12 1-15,0-7-1 0,3-6 1 16,-1-4-1-16,0-5 0 16,3-3 0-16,-3 3 2 15,4 2-2-15,1 4 2 16,3 7-3-16,1 6 1 15,8 5-1-15,1 8 1 16,5 6-2-16,1 2 0 16,4 4 0-16,0 0-1 15,4 3 1-15,-6 2 0 16,1 3 1-16,-5 1-2 15,-3 4 2-15,-4 3-1 16,-8 4 2-16,-5 5 0 0,-8 2 2 16,-5 4-1-1,-7 3 1-15,-2 2 1 0,-5-4 0 16,-1 5 0-16,-1-7-1 15,2-1 0-15,2-7-1 16,4-5 0-16,9-18-1 16,-7 11 1-16,7-11-1 15,14-26 0-15,-4-1 0 16,4-9 1-16,3-4-1 15,2-5 0-15,2-1 0 16,-1-1 2-16,-1 4-2 16,-1 6 2-16,0 7-2 15,1 7 1-15,1 4-1 16,0 8 1-16,1 5-1 15,6 5 0-15,1 3-1 16,3 3 1-16,1 2-1 0,-1 2 1 16,-4 0 0-16,-2 4-2 15,-4 0 1-15,-8-2-1 16,-7 2 2-16,-7 0-1 15,-8 0 1-15,-4 0-1 16,-5 1 1-16,-6 3 1 16,1 3 0-16,1 5 0 15,0 2 0-15,4 3 0 16,7 1-1-16,4 2 1 15,10 0 0-15,5-5-1 16,9-5 0-16,7-6 0 16,4-12 0-16,7-7 0 15,2-13-1-15,-1-11 1 0,1-8-1 16,-5-9 0-16,-3 0 0 15,-4-8 0-15,-9 1 1 16,-7 3 1-16,-6 8-2 16,-6 4 3-16,-5 11-3 15,-6 8 3-15,-4 9-1 16,-2 10 1-16,6 5-1 15,0 9-1-15,6 0 1 16,9 0-3-16,7 1 3 16,10-3-3-16,6-4 2 15,8-3-1-15,1-1 1 16,5-5-2-16,0 3 3 15,-4 0-1-15,-5 1 1 16,-6 7-1-16,-4 4 0 0,-8 8 1 16,-8 7-1-16,-5 3 0 15,-3 1 1-15,-4 5-1 16,-1-5 0-16,0-3 1 15,0-6-1-15,5-9 0 16,5-18 1-16,0 0-1 16,4-16 0-16,8-10 0 15,4-9 1-15,4-8-1 16,3-7 0-16,5 0 0 15,-2-2-1-15,1 5 3 16,-3 3-2-16,-2 8 0 16,-1 6 0-16,-4 8 1 15,4 5-1-15,0 4 0 16,5 6 0-16,3 4-1 15,5-1 1-15,5 2 0 0,3 1 0 16,1 0 0-16,-1 2 0 16,-4-2 0-16,-10 3 0 15,-4 0 0-15,-10 2 1 16,-14-4 0-16,5 11-1 15,-5-11 1-15,-19 14-1 16,4-4 1-16,1 0-1 16,-3 0 1-16,7-1-1 15,0 3 0-15,10-12 0 16,-4 19-2-16,4-19 2 15,22 13-1-15,-7-7 1 16,7-3-1-16,-1 4 1 16,5-2-1-16,-1 3 1 15,-6 1 1-15,2 4-1 0,-6 1 1 16,-1 2-1-16,-7 3 1 15,-5 3-1-15,-6 3 1 16,-9 2-1-16,-4 1-1 16,-7 2-1-16,-2-1-1 15,-1 1-2-15,-5-15-8 16,17 10-7-16,-17-27-5 15,32 2-16-15,-15-19 0 16,18-4-1-16,-1-21 1 16</inkml:trace>
  <inkml:trace contextRef="#ctx0" brushRef="#br5" timeOffset="162852.3146">6954 11555 71 0,'-2'11'38'0,"-10"4"-1"15,1 13-1-15,-11 4-27 0,5 16-2 16,-7 6-2-16,0 12 0 16,-6 4-1-16,5 6-2 15,-1-4 0-15,5-2 0 16,5-12-1-16,3-9-1 15,8-18 1-15,6-13 0 16,-1-18 0-16,23-25 0 16,-1-12 0-16,5-13-1 15,4-13 2-15,4-8-1 16,-2-9-1-16,6-1 1 15,-6 1 0-15,-2 3-1 16,-6 12 1-16,-1 9 0 16,-4 9 0-16,-3 14-1 0,-1 11 1 15,2 15 0-15,0 14-1 16,5 15 1-16,-1 10 0 15,4 12 1-15,-1 12-2 16,2 10 0-16,-3 9 0 16,-5 3 0-16,-8 8-1 15,-2 0 0-15,-9 0-1 16,-6-7-2-16,0-9-1 15,-8-18-3-15,14-2-13 16,-16-35-12-16,14-4-6 16,-11-28 0-16,12-6 0 15</inkml:trace>
  <inkml:trace contextRef="#ctx0" brushRef="#br5" timeOffset="163034.325">6954 11981 97 0,'-27'-2'40'15,"3"-7"1"-15,24 9-1 16,4-15-36-16,26-4-1 15,17-8-2-15,15-9-2 16,12-2-2-16,7-7-2 16,16 8-6-16,-9-12-15 15,15 17-13-15,-15-4-1 16,1 18 1-16,-18-2 1 15</inkml:trace>
  <inkml:trace contextRef="#ctx0" brushRef="#br5" timeOffset="163538.3538">7949 11598 92 0,'-7'19'38'0,"-7"-9"2"16,8 13 0-16,-9-3-36 15,2 13 2-15,-2 4-3 16,0 9 0-16,-5 6-1 16,2 4 0-16,-3 0 0 15,5-2-3-15,0-9 3 16,5-8-4-16,4-11 3 15,4-16 0-15,3-10 0 16,23-34-1-16,-3-6 0 16,7-11 2-16,4-11-1 15,0-7 0-15,1-4-1 16,1 2 1-16,-8 8 0 15,-3 14-1-15,-7 12 0 16,-4 16-1-16,-11 21 1 16,11 16 2-16,-10 19-3 0,2 17 3 15,0 10-2-15,6 7 0 16,5 4 0-16,5-3 0 15,13-7 0-15,7-8-2 16,13-12 3-16,4-16-3 16,9-16 3-16,-2-17-1 15,-2-16 1-15,-4-13 0 16,-7-14 0-16,-11-11 0 15,-10-9 0-15,-11-6 0 16,-10-4-1-16,-4 3 0 16,-5 6-1-16,-2 9-1 15,-1 13-3-15,-4 8-3 16,8 40-7-16,-2-20-6 15,12 47-6-15,-13-6-14 0,21 17 1 16,-2-7-1-16,17 8 4 16</inkml:trace>
  <inkml:trace contextRef="#ctx0" brushRef="#br5" timeOffset="163763.3667">9083 11644 99 0,'-1'-23'41'15,"1"23"2"-15,-19-8-3 16,19 8-35-16,-18 25-1 15,4 10 0-15,3 10-2 16,-3 11-1-16,2 8-1 16,2 4 0-16,6 0-1 15,4-4-3-15,9-5-1 0,0-24-11 16,21 6-8-16,-16-31-17 15,16-9 1-15,-10-22-2 16,7-3 2-16</inkml:trace>
  <inkml:trace contextRef="#ctx0" brushRef="#br5" timeOffset="164063.3839">9003 11553 106 0,'-14'-28'42'0,"22"15"2"15,1-1-2-15,12 9-38 16,17 2-2-16,13 4 0 15,8 5-1-15,6 7 0 16,5 5 0-16,-7 11-1 16,-2 8 1-16,-13 8 1 0,-12 9-2 15,-16 7 0-15,-20 6 0 16,-16 9 0-16,-24 4 0 15,-15 4-1-15,-15-5 1 16,-6-4-3-16,1-9 1 16,0-14-1-16,17-9-7 15,4-32-7-15,37 1-8 16,-2-39-16-16,32-10-1 15,9-24-2-15,22-9 2 16</inkml:trace>
  <inkml:trace contextRef="#ctx0" brushRef="#br5" timeOffset="164538.411">10014 12123 83 0,'0'0'40'16,"16"-9"-5"-16,5-3-32 15,-5 2-29-15,9-7-15 0,-2-6-1 16</inkml:trace>
  <inkml:trace contextRef="#ctx0" brushRef="#br5" timeOffset="164722.4216">10462 12106 97 0,'-8'18'39'15,"-4"-9"0"-15,12-9-6 16,-14 10-69-16,14-10-4 16,4-17 0-16,9 0-2 15</inkml:trace>
  <inkml:trace contextRef="#ctx0" brushRef="#br5" timeOffset="164868.4299">11232 12009 97 0,'33'9'42'16,"-5"7"-1"-16,-14-9-6 15,-14-7-50-15,10 1-22 16,-10-1-2-16,-10-15-3 16,5 0 1-16</inkml:trace>
  <inkml:trace contextRef="#ctx0" brushRef="#br5" timeOffset="165018.4385">11973 12024 121 0,'38'23'42'16,"-18"-9"-3"-16,-7-3-25 15,1-11-54-15,-14 0-2 16,0-18-1-16,-10-3-2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0:44:34.67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4536 1695 90 0,'-19'4'38'0,"-13"-1"0"16,-3 9 1-16,-13 4-31 16,1 7-3-16,-7 2 0 0,1 12-2 15,0 2 1-15,6 4-2 16,5-2 0-16,9 6-1 15,9-9 1-15,18 1-1 16,11-6-1-16,14-7 0 16,12-14 0-16,13-8 1 15,6-8-1-15,7-13 1 16,3-5-1-16,-4-12 0 15,-3-7 1-15,-6-4 1 16,-10 0-1-16,-5 0 0 16,-8 1-1-16,-10 6 2 15,-4 7-2-15,-7 10 1 16,-3 21-1-16,-12-1-1 15,0 24 1-15,-5 11-1 0,-1 10 0 16,1 2 0-16,3 7 0 16,6-1-1-16,9-6-1 15,12-10-1-15,13-16-2 16,7-13-5-16,28-4-10 15,-14-22-16-15,19 2-2 16,-7-21 1-16,5 0 1 16</inkml:trace>
  <inkml:trace contextRef="#ctx0" brushRef="#br0" timeOffset="354.0203">5026 1780 98 0,'-14'-3'37'16,"4"21"0"-16,-10 7-1 16,10 14-29-16,-10 1-2 15,6 11-3-15,-1-4 1 0,6 1-3 16,-1-5 2-16,6-5-1 15,-2-6 1-15,2-8-1 16,3-9 1-16,1-15-2 16,8-12 2-16,3-10 0 15,-1-12-1-15,4-10 2 16,0-11-2-16,5-8 2 15,0-1-2-15,0 1 1 16,-1 12-1-16,-4 6 1 16,-1 9-2-16,-1 10 1 15,-3 15-1-15,5 6 0 16,-2 10-2-16,9-3 1 15,8 5-2-15,4-1 0 0,10-3-2 16,4-1-2-16,14 1-9 16,-10-10-9-16,15 5-14 15,-13-6 1-15,1 2-1 16,-13-2 2-16</inkml:trace>
  <inkml:trace contextRef="#ctx0" brushRef="#br0" timeOffset="684.0392">5518 1776 111 0,'-19'25'39'15,"19"5"1"-15,4-8-2 16,32-5-35-16,4-6 1 16,12-5-2-16,13-10 0 15,4-6 0-15,1-9-1 16,-3-4 1-16,-12-1-1 0,-8-3 0 15,-18 0 0-15,-15-1 0 16,-20 3-1-16,-16 7 0 16,-16 6 0-16,-15 8 0 15,-14 11 0-15,-7 14 1 16,-6 11 0-16,4 12 0 15,8 5 0-15,13 4 0 16,17-3 1-16,23-1-2 16,30-10-2-16,25-14-2 15,27-6-10-15,6-24-9 16,27 4-16-16,-8-14-3 15,9 0 0-15,-4-13-1 16</inkml:trace>
  <inkml:trace contextRef="#ctx0" brushRef="#br0" timeOffset="1826.1045">7681 1658 91 0,'0'0'36'16,"-23"-17"0"-16,3 15 1 0,-17 0-30 15,-1 5-1-15,-10 6-2 16,-3 12-1-16,-5 6 1 16,2 10-1-16,-2 5 1 15,5 4-2-15,7-1 1 16,11 2-1-16,14-5 0 15,12-5-1-15,17-12 1 16,17-7-1-16,17-11-1 16,11-9 0-16,11-9 0 15,8-9 0-15,2-7 0 16,-3-6 0-16,-10-2 0 15,-5-2 1-15,-16 4-1 16,-8 3 1-16,-12 5-1 16,-11 5 1-16,-11 20-1 0,0 0-1 15,0 0 1-15,-19 25-1 16,7 7 0-16,-1 3-1 15,7 6-1-15,2-4-2 16,14 1-1-16,6-22-11 16,30-5-18-16,-4-22-4 15,24-16 0-15,2-19-1 16</inkml:trace>
  <inkml:trace contextRef="#ctx0" brushRef="#br0" timeOffset="2028.116">8441 1264 81 0,'14'-82'42'0,"-14"82"-1"0,-14-33 1 16,-6 36-13-16,-16 32-27 16,4 36 0-16,-12 26-2 15,6 32-2-15,3 1-2 16,13-7-3-16,31-30-16 15,-3-25-17-15,22-11 1 16,4-21-2-16,15-10 2 16</inkml:trace>
  <inkml:trace contextRef="#ctx0" brushRef="#br0" timeOffset="2344.1341">8721 1563 112 0,'-18'2'40'0,"-10"2"1"0,11 14-2 15,2-4-36-15,4 2-1 16,11-1-1-16,9 2 0 16,8 0 0-16,6 4-1 15,5 0 0-15,-1 0 0 16,3 3 0-16,-1 1 0 15,-7 2 1-15,-8 3-2 16,-12 0 2-16,-9 1-1 16,-14 0 0-16,-9 2 0 15,-12-2 0-15,-4 4 0 16,-2-10-2-16,5-5-3 15,13 0-10-15,-1-25-16 16,31 5-10-16,14-26 1 0,22 2-2 16</inkml:trace>
  <inkml:trace contextRef="#ctx0" brushRef="#br0" timeOffset="2742.1569">9189 1737 82 0,'0'0'40'0,"6"-19"-1"15,-6 19 2-15,0-16-22 16,-3 6-14-16,3 10 0 16,-19-7-1-16,4 17 0 15,-7 10-1-15,-3 4 0 16,-2 13-2-16,3 2 1 0,0 7-1 15,9 0 0-15,8-1-1 16,10-9 1-16,11-5 0 16,10-12-1-16,10-9 0 15,7-10 0-15,7-8 1 16,4-12-1-16,-1-9 0 15,-4-9 0-15,-4-7 2 16,-9-1-4-16,-11-2 2 16,-11 2 0-16,-16 4-1 15,-13 15-1-15,-12 5 0 16,-5 12-3-16,-10 5-7 15,12 19-9-15,-15-8-6 16,24 18-14-16,-5-5-1 16,23 6-1-16,10-7 1 0</inkml:trace>
  <inkml:trace contextRef="#ctx0" brushRef="#br0" timeOffset="3390.1939">10428 1612 98 0,'19'-9'38'16,"-19"9"1"-16,-5 22-1 16,-17 1-35-16,4 9 0 0,-2 6 0 15,1 9 0-15,-1 3 0 16,5 2-1-16,5-4 1 15,11 1-1-15,10-13 0 16,10-8-1-16,12-13 0 16,9-7 0-16,6-14 0 15,5-8 0-15,2-13-1 16,-1-6 2-16,-2-8-2 15,-3-6 2-15,-7 1-2 16,-5-1 1-16,-11 6-1 16,-5 6 1-16,-7 9-1 15,-6 9 0-15,-8 17 0 16,-4 17-1-16,-7 11 0 15,-3 12-2-15,-1 6-1 16,-1 6-3-16,16 12-9 0,-7-18-11 16,28 5-13-16,0-21-1 15,25-4-1-15,5-20 2 16</inkml:trace>
  <inkml:trace contextRef="#ctx0" brushRef="#br0" timeOffset="3724.213">11419 1605 115 0,'-35'-1'38'0,"8"11"3"16,-9 0-10-16,8 10-28 15,6 2-1-15,8 6-1 16,8-2 1-16,11 2-2 15,9-5 0-15,9 3-1 0,8-4 1 16,6-5-1-16,4-2 2 16,-3-3-2-16,-4-1 1 15,-7 0 0-15,-13 4 1 16,-12 2-1-16,-16 1 0 15,-13 6 0-15,-10 2 0 16,-6 1 0-16,1-1-2 16,-3-2-3-16,15 4-7 15,0-24-14-15,25 8-13 16,5-12-1-16,30-14 0 15,3-10 1-15</inkml:trace>
  <inkml:trace contextRef="#ctx0" brushRef="#br0" timeOffset="4072.2329">11680 1791 101 0,'0'0'38'0,"1"23"1"16,-1-23-1-16,29 5-36 15,1-7 0-15,11-5 0 16,7-4 1-16,8-4 0 15,1-6-1-15,1-2 2 16,-7 0-2-16,-10-1 0 16,-11 0 0-16,-13 1 0 15,-14 2 0-15,-12 3 0 16,-13 8-1-16,-7 8 0 15,-14 3 0-15,-3 12-1 16,-4 10 0-16,2 9 0 0,7 10 1 16,7 4-2-16,10 0 0 15,14-1-1-15,22-5 0 16,15-8-3-16,22-7-2 15,8-16-9-15,27 1-9 16,-11-17-13-16,17 0-2 16,-8-11-2-16,4 1 3 15</inkml:trace>
  <inkml:trace contextRef="#ctx0" brushRef="#br0" timeOffset="4455.2549">12566 1753 116 0,'-39'4'41'15,"4"17"1"-15,-15-2 0 16,18-1-39-16,-10 11 1 0,7 2-3 15,9 4 1-15,8-7-2 16,11 1 2-16,11-7-2 16,13-9 2-16,9-7-2 15,8-13 0-15,9-13 0 16,7-13 0-16,2-16 0 15,5-12 0-15,2-20 0 16,-30 34 0-16,9-6 0 16,-8-6 0-16,6-2 0 15,-7 7 0-15,1 0 0 16,-11 4 0-16,-19 50 0 15,25-72 0-15,-25 72 0 16,-16-26 0-16,3 40 0 16,-20 24 0-16,5 34 0 0,-15 28 0 15,7 12 0-15,11-3-11 16,15-44-8-16,25-6-3 15,-12-27-5-15,20 4-3 16,-23-25-7-16,10-3-8 16,-10-8 6-16</inkml:trace>
  <inkml:trace contextRef="#ctx0" brushRef="#br0" timeOffset="5618.3214">14282 1312 83 0,'0'0'38'15,"2"-60"0"-15,-2 60 0 16,-16-46-30-16,16 46-3 16,0 0 0-16,-38-83-1 15,38 83-1-15,0 0 0 16,-70-51 0-16,70 51 1 15,-47 23-2-15,-21 21 0 16,-3 23-2-16,6 29 1 16,-6 2 0-16,18 24-1 15,5 7-2-15,11 5-1 16,23-32-1-16,4-21-6 0,25-1-15 15,-9-30-15-15,17-9 0 16,-3-18-1-16,5-8 2 16</inkml:trace>
  <inkml:trace contextRef="#ctx0" brushRef="#br0" timeOffset="6408.3666">13528 1836 106 0,'-19'1'40'0,"7"-3"2"15,23 4-2-15,-11-2-38 16,43-10 0-16,5-1-1 16,11-1 1-16,7-2-1 0,4 0 1 15,1 1-2-15,-4-1 1 16,-8 4-1-16,-8 1 0 15,-8 3 0-15,-11 1 0 16,-9 4 0-16,-8 2 0 16,-15-1 0-16,11 11 0 15,-15 0 0-15,-7 7-1 16,-7 2 1-16,-1 9 0 15,-6 3 0-15,2 3 0 16,0 1 0-16,4 0-1 16,9-3 2-16,9-2 0 15,10-8-1-15,13-9 0 16,8-7 1-16,10-11-1 15,5-5 0-15,5-10 0 16,-1-11-1-16,-4-8 1 0,-4-5 0 16,-10-4 0-16,-7-1-1 15,-8 1 2-15,-10 4-1 16,-11 7 1-16,-9 7-1 15,-4 9 1-15,-6 11-1 16,0 9 1-16,1 6 0 16,1 5-1-16,10 5 1 15,10 3-1-15,14-5 0 16,13-2 1-16,13-3-1 15,13 0 0-15,7-1 0 16,4-1 1-16,-3-1-1 16,-6 4-2-16,-6 4 3 15,-14 7-3-15,-17 8 2 16,-11 5-1-16,-15 4 1 0,-9 6-2 15,-9 1 3-15,-2-3-2 16,0-7 1-16,1-5 0 16,9-15 0-16,20-15 1 15,0 0 0-15,9-16 0 16,16-14 1-16,5-6 0 15,1-8 0-15,4-4 2 16,-3 2-2-16,-2-6-2 16,-6 7 0-16,-4 4 0 15,-1 9 0-15,-1 3 0 16,7 11-5-16,-3-6-11 15,22 17-7-15,-11-5-3 16,38 10-9-16,-5 2-8 16,28-1-1-16,10-5 2 0</inkml:trace>
  <inkml:trace contextRef="#ctx0" brushRef="#br0" timeOffset="6896.3945">15995 1376 100 0,'0'0'38'15,"0"0"2"-15,53-49-3 16,-53 49-33-16,0 0-2 15,37-25 1-15,-22 25 1 16,-8 11-1-16,0 21 0 16,-11 11-1-16,0 19 0 15,-10 10-2-15,6 11 0 16,-2 0 0-16,3-1-1 0,4-6-1 15,1-4-1-15,7-9-3 16,-5-21-11-16,16 1-18 16,-14-17-6-16,9-7 1 15,-11-19-1-15</inkml:trace>
  <inkml:trace contextRef="#ctx0" brushRef="#br0" timeOffset="7677.4392">15764 1816 106 0,'-26'-7'40'15,"26"7"1"-15,-15 6-1 16,26-2-37-16,11-3-2 0,19-2 0 16,10-5 0-16,13-3 1 15,6-4-2-15,10-4 2 16,0-4-2-16,-2 0 1 15,-6-1-1-15,-11 3 1 16,-11 6-1-16,-12-1 0 16,-9 5 0-16,-16 6 0 15,-13 3 1-15,-2 13-2 16,-16 8 2-16,-8 5-2 15,-7 6 2-15,-4 6-1 16,-3 5 1-16,6 2-1 16,2 0 0-16,13 2 1 15,14-14-1-15,18-4 1 16,17-12-1-16,16-12 0 0,18-11 0 15,10-9-1-15,6-9 1 16,-2-12 0-16,-7-7-1 16,-10-5 1-16,-16 1 0 15,-18-2 0-15,-21 3 0 16,-21 7 1-16,-14 7-1 16,-12 6 0-16,-7 12 0 15,-2 4 0-15,4 11 0 16,6 5 1-16,12 4-1 15,15 5 0-15,19-3 0 16,19 2 1-16,17-5-1 16,17 2 0-16,6-1 1 15,6 3-1-15,-3 1 0 16,-2 4-1-16,-14 1 2 15,-9 7-2-15,-16 4 1 0,-15 3 0 16,-12 4 0-16,-11 3-1 16,-5-2 2-16,-8 0-1 15,2-3 0-15,-2-7-1 16,8-5 1-16,3-8 0 15,13-15 0-15,0 0 1 16,24-28 0-16,3-1-1 16,4-8 1-16,3-8 1 15,3-7-1-15,-1-5 1 16,-4 6-2-16,-2 3 1 15,-5 7-2-15,-8 5 0 16,1 9-1-16,0 6-1 16,2 13-3-16,-2 2-2 15,16 7-8-15,-10-6-6 0,27 8-1 16,-15-9-4-16,24 10-5 15,-10-7-8-15,12 5 3 16</inkml:trace>
  <inkml:trace contextRef="#ctx0" brushRef="#br0" timeOffset="7918.4529">17885 1635 79 0,'-15'-1'41'0,"-12"-1"0"16,3 3 2-16,-15-3-14 16,2 6-26-16,-1 4 1 15,-2 11-3-15,-1 6 1 16,5 6-1-16,4 6 0 15,12 3-1-15,9 0 0 0,12-3-1 16,16-9 0-16,12-8-2 16,19-13-1-16,8-17-4 15,20-5-7-15,-7-27-6 16,28 3-6-16,-22-21-6 15,14-2-7-15,-14-16 0 16,-75 78 2-16</inkml:trace>
  <inkml:trace contextRef="#ctx0" brushRef="#br0" timeOffset="8278.4735">18357 1307 118 0,'-1'-32'43'16,"-12"27"0"-16,-11 21-5 16,-11 21-35-16,-6 24-1 15,-8 23-1-15,7 11 0 0,4-3 0 16,11-20 0-16,7-8-1 15,6-10 0-15,5-9 0 16,5-9 0-16,7-13 0 16,6-10 0-16,7-12 0 15,5-7 0-15,6-9 0 16,1-6 0-16,1-3 0 15,0-4 1-15,0 2-1 16,-2 5 0-16,-6 4 0 16,-3 11 0-16,-6 8-1 15,-5 13 1-15,-2 7-1 16,-6 7-2-16,1 6 1 15,0-1-2-15,7 3-3 16,-5-12-5-16,17 11-8 0,-19-36-4 16,40 26-1-16,-24-35-4 15,23 7-6-15,-12-15-5 16,9-5 3-16</inkml:trace>
  <inkml:trace contextRef="#ctx0" brushRef="#br0" timeOffset="8639.4942">18576 1780 102 0,'-24'9'41'0,"13"12"1"16,0-7-1-16,19-1-38 16,6 0 0-16,13-3-1 15,12-4 1-15,9-5-2 16,7-7 0-16,4-7 0 15,-2-4-1-15,-7-5 1 0,-7-5-1 16,-10-6 1-16,-15 3-1 16,-13 0 1-16,-15 8 0 15,-12 2 0-15,-13 12-1 16,-9 11 0-16,-6 17 0 15,-2 10 0-15,2 8 1 16,6 4-1-16,9 5 0 16,12 1-1-16,18-7 1 15,16-8-3-15,21-11-1 16,17-13-4-16,26-6-10 15,-3-22-4-15,32-2-4 16,-12-24-4-16,17 1-10 16,-14-7-1-16,-1 0 3 15</inkml:trace>
  <inkml:trace contextRef="#ctx0" brushRef="#br0" timeOffset="8917.5101">19498 1561 113 0,'-50'8'42'0,"3"17"1"16,-10-1-2-16,14-6-38 15,4 11-1-15,11 0-2 16,15-5 1-16,17-1-1 15,16-5 1-15,14-5-1 16,10-2 0-16,6-2 0 16,1-2 1-16,-5 0 0 15,-5 3 0-15,-13 2-1 16,-17 4 1-16,-12 6-1 15,-15 2 1-15,-13 1-1 16,-6 4-1-16,-3-1-2 0,2 3-4 16,-7-15-7-16,23 7-6 15,-10-22-4-15,30 13-5 16,-13-26-5-16,13 12-10 15,9-32 3-15</inkml:trace>
  <inkml:trace contextRef="#ctx0" brushRef="#br0" timeOffset="9635.5511">20779 1636 97 0,'-20'-19'40'16,"1"6"1"-16,-17-2-1 16,1 9-35-16,-10 7-1 15,-3 11 0-15,-6 10 0 16,-3 12-2-16,-1 11 1 15,4 6-1-15,3 1-1 16,8 3 0-16,14-6 1 16,14-2-2-16,17-15 2 15,22-10-2-15,14-12 1 16,18-14-1-16,13-10 1 15,7-12-1-15,2-9 0 0,-3-9 1 16,-6-3-1-16,-10 1 0 16,-13 2 0-16,-15 7 0 15,-11 10 0-15,-15 13 0 16,-5 14-1-16,-20 12 1 15,-1 16 0-15,-3 8-2 16,1 9 1-16,1 2-2 16,9 1-1-16,9-4-3 15,21 2-8-15,0-23-6 16,30 5-3-16,-8-28-5 15,27 4-7-15,-10-18-3 16,10-4 2-16</inkml:trace>
  <inkml:trace contextRef="#ctx0" brushRef="#br0" timeOffset="9985.5712">21234 1716 107 0,'-11'-10'39'0,"-16"8"1"16,5 21 1-16,-13 8-36 16,3 9-2-16,0 6 0 15,1 4-1-15,5 2 1 16,6 1-1-16,6-9 0 15,8-6-1-15,10-15 0 16,6-6 0-16,15-14 0 16,11-12-1-16,8-10 1 15,3-13 0-15,4-9-1 16,1-9 2-16,0 0-2 15,-3-4 0-15,-10 13 0 16,-9 5 0-16,-9 10 0 0,-8 17 0 16,-13 13-2-16,6 21 1 15,-8 11 0-15,-4 6-1 16,8 7-1-16,5 2-3 15,14 8-6-15,-1-23-8 16,31 9-1-16,-14-28-6 16,31 4-4-16,-12-18-6 15,11-3-2-15,-13-15 3 16</inkml:trace>
  <inkml:trace contextRef="#ctx0" brushRef="#br0" timeOffset="10337.5913">21961 1747 110 0,'-20'-17'40'15,"-16"6"1"-15,4 17 0 16,-15 13-34-16,7 5-3 0,0 6 1 15,8 4-3-15,5 3 1 16,13-2-1-16,13-6-2 16,16-10 0-16,15-12 0 15,16-13 0-15,10-12 0 16,8-11 0-16,3-16 0 15,2-9 0-15,0-11 0 16,-4-13 0-16,-7-3 0 16,-58 81 0-16,47-80 0 15,-47 80 0-15,41-63 0 16,-21 17 0-16,-15 30 0 15,-5 16 0-15,-23 37 0 16,-2 23 0-16,-6 18 0 0,2 12 0 16,14-1-9-16,3-16-6 15,28-1-3-15,-2-30-6 16,35-6-2-16,-12-34-4 15,32-3-11-15,-3-18 0 16,11-12 5-16</inkml:trace>
  <inkml:trace contextRef="#ctx0" brushRef="#br0" timeOffset="11785.6741">384 3110 98 0,'-4'-21'38'0,"4"21"0"16,0 0 0-16,0 0-32 15,0 0-1-15,0 0-2 0,-7 23 0 16,4 4 0-16,-5 10-1 15,0 17-1-15,-7 14 0 16,-2 12-1-16,-4 7 0 16,-1 8 0-16,2-1 0 15,0-7 0-15,9-10 0 16,3-12-1-16,8-18 1 15,11-18 2-15,8-14-2 16,6-18 1-16,4-17-1 16,5-11 1-16,0-12 1 15,3-9-1-15,-5-3 0 16,-2-3 2-16,-3-1-2 15,-5 8 1-15,-6 11 0 0,-1 9-1 16,-2 16 2-16,-13 15-3 16,15 9 0-16,-10 19-3 15,-1 10 3-15,1 9-2 16,1 7 1-16,1 2-2 15,4 0-1-15,4-11-2 16,13 4-7-16,-5-29-7 16,22 7-7-16,-12-27-12 15,12-1-1-15,-3-19 1 16,0-1 1-16</inkml:trace>
  <inkml:trace contextRef="#ctx0" brushRef="#br0" timeOffset="12115.693">938 3742 106 0,'-20'7'38'16,"24"6"1"-16,-4-13 0 15,19 4-35-15,13-8-1 16,15-3-1-16,5-8 1 16,12-4 0-16,-3-6-1 15,9-6 0-15,-13-2 0 16,-7 1 1-16,-19 1-2 15,-13 1 1-15,-18 6-1 16,-14 5 1-16,-15 10-2 16,-13 11 1-16,-9 13-2 15,-7 11-1-15,-5 14 2 16,4 4-1-16,7 8 0 15,6 3 0-15,14-2 1 16,16-5-2-16,24-9 0 16,19-19-2-16,31-1-7 0,3-25-4 15,32 7-8-15,-7-28-9 16,22 4-7-16,-4-18-1 15,3 9 2-15</inkml:trace>
  <inkml:trace contextRef="#ctx0" brushRef="#br0" timeOffset="12490.7145">1845 3617 112 0,'-43'-6'41'0,"7"12"-1"16,-10-10 0-16,15 10-36 16,-10 5 0-16,6 9-1 15,-2 9 0-15,5 10 0 0,4 3-1 16,4 5 1-16,7-1-3 15,13-4 0-15,10-8 0 16,12-11 0-16,15-14 0 16,12-16 0-16,10-12 0 15,8-14 0-15,2-8 0 16,-5-8 0-16,-2-3 0 15,-7 1 0-15,-12 2 0 16,-10 11 0-16,-11 8 0 16,-14 14 0-16,-4 16 0 15,-14 8 0-15,-2 16 0 16,-1 8-3-16,2 10 0 15,5 0-2-15,12 6-3 16,2-13-4-16,28 5-4 16,-6-24-5-16,33 9-7 0,-7-25-5 15,24 4-5-15,-7-18-1 16,8-1 4-16</inkml:trace>
  <inkml:trace contextRef="#ctx0" brushRef="#br0" timeOffset="12896.7377">2694 3617 107 0,'-14'-23'40'0,"-3"15"0"15,-14-4 1-15,-2 21-33 16,-10-2-4-16,-3 12 0 16,-2 7-1-16,4 6-1 15,5 8-1-15,7 3 1 16,8 3 1-16,17-2-3 15,13-5 0-15,14-9 0 0,15-11 0 16,11-15 0-16,10-16 0 16,5-20 0-16,4-15 0 15,0-13 0-15,-4-16 0 16,-4-9 0-16,-6-9 0 15,-11 0 0-15,-8 2 0 16,-8 7 0-16,-5 16 0 16,-10 13 0-16,-9 22 0 15,-11 30 0-15,-8 29 0 16,-9 29 0-16,-4 20 0 15,-6 18 0-15,5 9 0 16,0 1-7-16,18 8-5 16,-4-27-2-16,24-4-3 15,-5-36-4-15,31 3-5 0,-15-41-3 16,24-2-9-16,2-21 0 15,9-15 5-15</inkml:trace>
  <inkml:trace contextRef="#ctx0" brushRef="#br0" timeOffset="13592.7775">3550 3042 97 0,'-4'-23'38'0,"4"13"2"15,-7-7-4-15,7 17-30 16,0 0-2-16,-10 29 0 16,6 1-1-16,-1 21 0 15,-2 10-2-15,-2 13 1 0,-3 11-1 16,-3 10 0-16,-1-3-1 15,1 0 0-15,2-2 0 16,6-19-3-16,7-8-1 16,10-23-4-16,22-5-11 15,-3-37-16-15,23-5-5 16,-1-27 1-16,16-6-1 15</inkml:trace>
  <inkml:trace contextRef="#ctx0" brushRef="#br0" timeOffset="13925.7965">3976 3429 106 0,'-16'-9'39'15,"2"29"2"-15,-10 3-2 16,10 16-35-16,-7 7-1 16,3 7-2-16,4 5 0 0,5 0-2 15,6-2 1-15,6-10-3 16,7-8 0-16,7-20-2 15,12-10-3-15,-3-31-12 16,20-3-18-16,-9-25-1 16,5-3 1-16,-11-25 23 15,0 5 7-15,-17-8 6 16,-11-3 6-16,-8 14 12 15,-20-4 21-15,-2 20 2 16,-8 0-1-16,6 25-21 16,-3-3-8-16,12 20-3 15,7 8-4-15,13 5-3 0,18 14-6 16,3-12-18-16,25 15-14 15,0-5 1-15,16 9-1 16,-1-6 0-16</inkml:trace>
  <inkml:trace contextRef="#ctx0" brushRef="#br0" timeOffset="14489.8288">4564 3414 103 0,'-14'19'40'0,"-13"-9"0"15,6 16-1-15,-6-6-33 16,1 8-2-16,-1 4-1 15,3 2-1-15,3 3 1 16,7-2-1-16,4 0 0 16,10-6-2-16,5-7 1 0,10-8 0 15,4-11-1-15,7-11 1 16,4-7-2-16,5-8 1 15,-3-10-1-15,2-4 1 16,-4-6-1-16,-2-1 1 16,-4 3-1-16,-5 7 1 15,-6 8-1-15,-4 13 1 16,-9 13-1-16,0 30 0 15,-5 15 0-15,-7 18 0 16,1 19 1-16,-4 14-1 16,-2 10 2-16,-2 6-2 15,-4-1 2-15,-2-5-2 16,-3-9 2-16,1-10-1 15,-3-13 1-15,-2-15-1 0,1-17 1 16,3-16-1-16,3-18 2 16,6-14-2-16,9-16 1 15,4-12 0-15,11-11-1 16,8-11 1-16,6-5 0 15,5-3 0-15,5-6 0 16,5-1-1-16,6 1 0 16,3-7-2-16,2 6-2 15,4-7-4-15,14 10-5 16,-9-10-1-16,14 22-5 15,-13-17-4-15,16 27-3 16,-20-15-6-16,9 12-7 16,-8 2 6-16,-9 1 3 0</inkml:trace>
  <inkml:trace contextRef="#ctx0" brushRef="#br0" timeOffset="14928.8539">5312 2814 116 0,'-18'8'41'0,"8"25"0"15,-9 3-1-15,5 16-36 16,-4 12-1-16,2 15-2 16,-4 8 1-16,1 10-1 15,0-6 0-15,1 2 0 16,0-6 0-16,4-6-1 15,4-14 0-15,4-15 0 0,6-15 1 16,9-21-2-16,8-13 2 16,4-15-1-16,6-14 0 15,2-11 2-15,5-9-2 16,2-6 0-16,0-1 0 15,-7 6 0-15,-3 9 0 16,-3 7 0-16,-3 16 0 16,-6 13 0-16,-5 14 0 15,1 14-2-15,-2 7 1 16,-4 3-1-16,7 5-1 15,4-5-2-15,9-3-2 16,2-20-6-16,19 1-2 16,-8-30-3-16,24 3-4 15,-12-33-3-15,20 2-8 16,-12-27-3-16,5-8 3 0,-9-11 6 15</inkml:trace>
  <inkml:trace contextRef="#ctx0" brushRef="#br0" timeOffset="15096.8635">6137 2847 116 0,'-6'12'39'16,"-18"13"1"-16,1 33 1 15,-10 7-39-15,1 18 0 16,-2 10-2-16,3 4-1 16,4-3 0-16,5-4-3 15,8 0-7-15,-5-22-6 16,19 6-7-16,-14-34-16 15,17-8 1-15,-3-32-2 16,0 0 2-16</inkml:trace>
  <inkml:trace contextRef="#ctx0" brushRef="#br0" timeOffset="15555.8898">5771 3280 117 0,'-15'-25'40'16,"15"25"1"-16,-3-17-2 15,32 3-36-15,6 5-2 16,15-3 0-16,15-1-1 15,12-4 1-15,13 2-1 16,4 0 0-16,-2 0 0 16,-8 0 0-16,-9 6 0 15,-13 4 0-15,-15 2 0 16,-18 8 0-16,-22 6 0 15,-19 8 1-15,-18 5 1 0,-11 9-1 16,-8 1 1-16,-2 4-1 16,2-1 1-16,6 1-1 15,15-7-1-15,16-4 2 16,20-6-4-16,14-8 1 15,15-2 1-15,9-7-1 16,4 1 0-16,2-1 1 16,-8 0 0-16,-6 4 1 15,-12 6-1-15,-13 4 1 16,-15 6 0-16,-12 6-1 15,-12 3 2-15,-9 2-4 16,-3 5 0-16,-5-5-4 16,11 7-5-16,-1-18-3 15,26 6-2-15,-3-24-5 16,36 8-5-16,-7-29-5 0,38 4-10 15,9-14 2-15,14-8 6 16</inkml:trace>
  <inkml:trace contextRef="#ctx0" brushRef="#br0" timeOffset="15714.8989">7148 3668 125 0,'-16'20'43'0,"-16"-16"-1"16,6 2-5-16,4-2-47 15,-6-16-4-15,28 12-7 16,-35-18-4-16,35 18-9 15,-10-17-7-15,9 4-3 16,-5-5 4-16</inkml:trace>
  <inkml:trace contextRef="#ctx0" brushRef="#br1" timeOffset="19940.1405">7970 2847 94 0,'-3'-14'37'16,"3"14"-1"-16,0 0 1 15,0 0-32-15,-13 28-2 16,12 3 0-16,-3 12-1 16,1 18 0-16,-2 13-2 0,-1 14 1 15,-2 10 0-15,2 4-2 16,1 2-1-16,3-10-7 15,13 1-26-15,0-25-3 16,16-9 1-16,2-26-3 16</inkml:trace>
  <inkml:trace contextRef="#ctx0" brushRef="#br1" timeOffset="20291.1606">9012 2807 87 0,'-16'-34'35'0,"-18"3"1"16,0 22 0-16,-23 10-32 16,6 18 1-16,-6 12-1 15,3 14 1-15,-2 12-3 16,10 13 1-16,5 9-2 15,6 11 2-15,9 3-3 16,6 1-2-16,12 0-1 16,2-7-4-16,17 7-16 15,-11-24-14-15,6-5 0 16,-4-22-1-16,5-11 1 0</inkml:trace>
  <inkml:trace contextRef="#ctx0" brushRef="#br1" timeOffset="20450.1697">8318 3620 89 0,'-18'-7'38'15,"-2"-6"1"-15,20 13 0 16,0 0-18-16,20-14-18 16,25-3-3-16,16-15-3 15,30 3-30-15,1-25-5 16,23 5-2-16,0-15 0 15</inkml:trace>
  <inkml:trace contextRef="#ctx0" brushRef="#br1" timeOffset="20916.1964">10210 2841 83 0,'-1'-32'35'15,"-6"-3"1"-15,7 16 0 16,-4-2-32-16,3 10-1 16,1 11 1-16,0 0 1 15,-18 39-1-15,8 7 1 16,-6 15-3-16,2 14 0 15,-5 14-1-15,-1 10 1 16,2 2-2-16,-1-1-2 16,6-7-2-16,-1-13-5 15,20-3-27-15,-12-22-2 16,13-5 0-16,-7-26-1 0</inkml:trace>
  <inkml:trace contextRef="#ctx0" brushRef="#br1" timeOffset="21096.2067">9884 3457 102 0,'-26'-24'39'16,"14"15"1"-16,-4-5-3 16,16 14-33-16,10-12-1 15,11 5-2-15,16-5-3 16,11-12-3-16,21 4-26 15,1-22-7-15,17 4 1 16,-5-15-2-16</inkml:trace>
  <inkml:trace contextRef="#ctx0" brushRef="#br1" timeOffset="21510.2303">10749 2603 100 0,'-29'15'38'0,"8"23"3"16,-13-3-2-16,1 20-35 15,13 5-1-15,2 11 1 16,-1 4-1-16,1 9 1 16,1 4-1-16,1 0-2 15,2-5 0-15,3-7-1 16,2-9 1-16,5-10-2 0,4-10 2 15,4-15-2-15,9-16 1 16,9-13-1-16,5-13 1 16,5-12 0-16,4-9-1 15,3-4 1-15,-2-7 0 16,2 2 0-16,-9 5 0 15,-2 7 1-15,-10 11-1 16,-4 12 1-16,-14 5-1 16,13 28 1-16,-14 3-1 15,-1 2 0-15,4 6-1 16,1 1-1-16,10-2-2 15,1-12-3-15,20 4-17 16,-8-26-15-16,19-2 0 16,-3-16-1-16,12-1 0 0</inkml:trace>
  <inkml:trace contextRef="#ctx0" brushRef="#br1" timeOffset="21858.2502">11201 3351 112 0,'-8'14'39'16,"8"-14"0"-16,-4 13-6 15,14-16-31-15,11-1 0 16,10-6 0-16,5-1 0 16,5-8 0-16,2 0-1 15,-2-4 1-15,-2-3-1 16,-9 6 0-16,-7-5-1 15,-17 2 1-15,-11 4-1 16,-14 5 0-16,-11 5 0 0,-11 13 1 16,-10 12-1-16,-7 14 1 15,-3 12 0-15,7 8 0 16,7 8 0-16,12 2 0 15,16 0-1-15,20-9 0 16,18-13-1-16,23-11-3 16,14-25-16-16,28 8-16 15,-7-24-6-15,13 3 1 16,-6-16-2-16</inkml:trace>
  <inkml:trace contextRef="#ctx0" brushRef="#br1" timeOffset="22373.2797">12660 2739 88 0,'3'-22'38'16,"-3"22"-2"-16,8-20 3 15,-8 20-33-15,0 14-1 16,-4 19 1-16,-5 9-2 16,0 18 1-16,-6 13-3 15,0 17 0-15,-2 8 0 16,2 7-2-16,2-1-1 0,7-8-3 15,10-5-2-15,4-25-13 16,21-1-19-16,2-31-1 16,18-5 0-16,2-28 0 15</inkml:trace>
  <inkml:trace contextRef="#ctx0" brushRef="#br1" timeOffset="22801.3042">13231 3271 96 0,'-9'-31'38'0,"4"13"1"16,-13-5-1-16,7 11-33 16,-17 11 0-16,-4 20 0 15,-10 8 0-15,-3 16-2 0,-6 7 0 16,2 9-1-16,4 1 0 15,6-2 0-15,10-4-1 16,14-10 0-16,14-13 0 16,16-11 0-16,15-17-1 15,16-13 0-15,10-14 1 16,6-11-1-16,7-11 1 15,-1-5 0-15,-2-6-1 16,-9 4 1-16,-10 3-1 16,-12 6 2-16,-13 13-2 15,-9 13 0-15,-13 18 0 16,0 0-1-16,-21 33 1 15,0 2-2-15,1 7 1 16,0 7-2-16,6 1 1 0,4-2-3 16,17-6-1-16,4-19-7 15,26 4-13-15,-6-32-11 16,21 3-2-16,-2-22 0 15,13-2 0-15</inkml:trace>
  <inkml:trace contextRef="#ctx0" brushRef="#br1" timeOffset="23357.336">13811 3185 108 0,'-8'12'39'16,"-14"-3"2"-16,7 17-2 16,-8-2-35-16,7 12-1 15,0-1-1-15,1 6 0 16,2 3 0-16,1-3-1 0,4-7 0 15,1 0-1-15,7-10 0 16,1-6 0-16,-1-18 0 16,17 9 0-16,-2-19 0 15,4-12 0-15,3-6 0 16,4-10 1-16,-1-4-2 15,0-6 2-15,-2 2-1 16,-5 1 0-16,-3 8 1 16,-4 9-1-16,-3 7 0 15,-5 8 0-15,-3 13 1 16,0 0-1-16,0 14 0 15,0 5 0-15,3-5 0 16,4 4 0-16,3-2 0 16,4-2-1-16,3-5 1 15,4-3 1-15,7-7-1 0,-3-5 0 16,3-7 1-16,1-4-1 15,-2-3 1-15,2-3 0 16,-5-2-1-16,-2 1 1 16,-6 3-1-16,-1 2 0 15,-3 10 1-15,-12 9-1 16,0 0 0-16,6 20 0 15,-12 11 0-15,-3 7-1 16,1 7 1-16,-2 5-2 16,6 3 1-16,4-3-3 15,8-4-1-15,5-22-7 16,22 7-13-16,-10-33-8 0,20 5-5 15,-6-22-2-15,11 1 0 16</inkml:trace>
  <inkml:trace contextRef="#ctx0" brushRef="#br1" timeOffset="23914.3678">14597 3207 118 0,'-12'-14'39'16,"5"31"1"-16,-10-5-6 16,3 19-31-16,-1 7-1 15,2 8-1-15,-1 7 1 16,4 5-1-16,-1 0 1 15,2-5-1-15,4-6 0 16,1-8-1-16,3-10 1 16,2-9 0-16,-1-20-1 15,10-3 0-15,0-19 0 0,1-10 0 16,3-15 0-16,1-11 1 15,1-11-2-15,4-5 1 16,0-2 0-16,2 4 0 16,-3 9 1-16,2 7-2 15,2 12 2-15,-2 10-2 16,5 16 2-16,0 7-2 15,0 11 1-15,1 6 0 16,0 6 0-16,1 2 0 16,0 6 0-16,-4 1-1 15,-3 4 1-15,-9 5 0 16,-4 3 0-16,-6 4-1 15,-8 0 1-15,-6 1-1 16,-12 2 1-16,-2 3-1 0,-4-1 2 16,-3-1-2-16,1-7 1 15,-2 1 0-15,4-5 1 16,2-2 0-16,2-3 0 15,5-2-1-15,1 5 1 16,2 2-1-16,0 12 1 16,3 7-1-16,-2 11 0 15,1 10-2-15,-1 15-4 16,-13-4-9-16,13 23-11 15,-24-21-7-15,17 7-7 16,-12-20-3-16,14-9 2 16</inkml:trace>
  <inkml:trace contextRef="#ctx0" brushRef="#br1" timeOffset="24378.3944">15798 2996 107 0,'19'10'39'0,"-22"10"0"16,2 25-7-16,-14-3-29 16,-4 14-1-16,0 4-1 15,-4 4-1-15,3 0-1 16,1-8-2-16,15 0-11 15,0-26-25-15,22-10 2 0,3-23-2 16,18-11 1-16</inkml:trace>
  <inkml:trace contextRef="#ctx0" brushRef="#br1" timeOffset="24522.4026">15871 2764 105 0,'-54'-10'35'0,"11"13"-4"16,10 10-30-16,14-6-36 15,22 8-2-15,13-14-1 16</inkml:trace>
  <inkml:trace contextRef="#ctx0" brushRef="#br1" timeOffset="24829.4202">16388 2943 100 0,'-28'7'38'15,"1"9"2"-15,-9-10-2 16,8 9-32-16,1-2-2 15,6 5-1-15,9-2-2 16,8 5 0-16,9-2 0 16,13 3-1-16,6-2 0 15,4 4 0-15,3-1-1 16,0 1 2-16,-4 2-2 15,-6 2 2-15,-11 4-2 16,-12 1 2-16,-12 4-1 0,-9-4 0 16,-7 3-1-16,-7-6-2 15,3 6-8-15,-9-23-24 16,17 2-4-16,0-20 0 15,26 5-2-15</inkml:trace>
  <inkml:trace contextRef="#ctx0" brushRef="#br1" timeOffset="25648.467">17318 2980 23 0,'0'0'21'15,"-18"0"1"-15,18 0 1 16,-18 4-13-16,18-4-11 16,-12 6 0-16,12-6 1 15,0 0 2-15,-3 12 3 0,3-12 0 16,0 0 0-16,15 11 0 15,-15-11-2-15,13 1-7 16,-13-1-19-16,11-1-2 16,-11 1-2-16,0 0 0 15</inkml:trace>
  <inkml:trace contextRef="#ctx0" brushRef="#br1" timeOffset="26667.5253">17356 3040 65 0,'5'-21'34'0,"1"9"0"15,-5-7-1-15,7 6-23 16,-7-6-3-16,5 8 0 16,-6-2-1-16,0 13-2 15,-5-10 0-15,5 10 0 16,-16 12-1-16,5 7 0 15,-2 3 0-15,-1 10-1 16,0 8-1-16,2 12 1 16,-1 5-1-16,6 7 1 15,2 0-1-15,1 1 0 0,2-3 1 16,3-7-2-16,0-7 1 15,2-11 0-15,-2-12 1 16,1-10-2-16,-2-15 0 16,0 0 1-16,9-31-2 15,-4-2 2-15,-3-9-2 16,3-12 2-16,2-9-3 15,1-9 2-15,5-3 0 16,5-3-1-16,8 5 1 16,1 2 0-16,8 10-1 15,2 12 1-15,2 11 0 16,-1 19 1-16,0 15-1 15,-6 10 0-15,-4 16-1 16,-3 8 0-16,-7 10 0 0,-6 2 0 16,-3 8 1-16,-9 1-2 15,-5-1 2-15,-9 1 0 16,-5-3 0-16,-9-3 0 15,-7-3 0-15,-3-7 1 16,-4-6-1-16,3-10 1 16,-2-6-1-16,8-6 0 15,1-6 0-15,10-2 1 16,5-4-1-16,5 4 0 15,12 1 1-15,-17 22-1 16,10 8 2-16,-1 16-1 16,-6 17 0-16,-2 16 0 15,-7 15 1-15,-3 12-2 16,-6 5 1-16,2-7-3 0,5-6-1 15,4-22-5-15,25-9-16 16,-1-42-13-16,30-19-3 16,9-36-1-16,24-21 1 15</inkml:trace>
  <inkml:trace contextRef="#ctx0" brushRef="#br1" timeOffset="26917.5396">18113 2442 93 0,'-5'-22'40'0,"5"22"1"16,-11 29-3-16,11 15-34 15,-8 22-2-15,3 18 1 16,-5 15-2-16,0 14 1 15,-1 6-2-15,-2-3 0 16,0-5-1-16,2-13-5 16,8-6-8-16,-3-26-24 15,17-8 0-15,-2-28 0 16,15-11-1-16</inkml:trace>
  <inkml:trace contextRef="#ctx0" brushRef="#br1" timeOffset="27335.5635">18616 3030 103 0,'0'0'41'0,"-15"-21"1"16,-2 23-2-16,-19 1-36 15,5 9-1-15,-7 10 0 16,-1 10-1-16,-4 6 0 15,3 9-1-15,4 3 0 16,8 0 0-16,10-3 0 16,10-7 0-16,10-11-1 15,12-7 0-15,10-15 0 16,9-12 0-16,6-16 0 15,6-5 1-15,-2-12 0 16,0-7-1-16,-3-5 1 16,-5-2-1-16,-6 5 1 15,-5 7 0-15,-7 9-1 0,-10 10 1 16,-7 21-2-16,0 0 1 15,-19 33-1-15,4 5 0 16,-1 12-1-16,3 3-2 16,6 9-3-16,2-11-4 15,25 14-14-15,-8-31-9 16,25 3-6-16,1-23-2 15,18-1 1-15</inkml:trace>
  <inkml:trace contextRef="#ctx0" brushRef="#br1" timeOffset="27556.5762">19198 3054 101 0,'-31'-9'41'16,"1"23"1"-16,-25 0-1 15,9 21-33-15,-14 3-5 16,7 4 0-16,5 5-1 15,7 1 0-15,16-4-2 16,19-5 0-16,24-7-3 16,17-13-2-16,24-1-10 15,-4-27-14-15,28 7-11 16,-9-20-1-16,6 1-1 15,-11-14 1-15</inkml:trace>
  <inkml:trace contextRef="#ctx0" brushRef="#br1" timeOffset="27909.5964">19358 3208 101 0,'-14'19'39'0,"14"10"1"16,0-9 0-16,23 0-37 15,5-9 0-15,14-5 0 16,3-11-1-16,10-7 0 15,2-8-1-15,1-8 0 16,-5-6-1-16,-7-7 0 16,-12-1 1-16,-12 0-1 15,-14 7 1-15,-15 3-1 16,-17 12 1-16,-14 10-1 15,-15 15 1-15,-11 12 0 16,-3 12 0-16,-1 12 0 0,4 7-1 16,11 4 1-16,19 0-1 15,16-4 0-15,28-9-2 16,21-7-2-16,30-9-3 15,10-22-9-15,34 8-13 16,-6-26-11-16,16 3 0 16,-8-20-2-16,3 4 2 15</inkml:trace>
  <inkml:trace contextRef="#ctx0" brushRef="#br1" timeOffset="28253.616">20319 3085 108 0,'-52'3'41'15,"-1"21"2"-15,-15-1-1 16,12 22-35-16,0 2-5 15,9 6 1-15,10-4-2 0,16 0 0 16,17-4 0-16,18-15 0 16,19-14-1-16,12-19 0 15,14-20 1-15,7-17-1 16,5-15 0-16,-2-17 1 15,-5-13-1-15,-5-10 1 16,-7-4-1-16,-12 2-1 16,-12 8 1-16,-9 17-1 15,-14 16 1-15,-15 28 0 16,-13 28 0-16,-10 30 0 15,-10 26 0-15,-4 22 0 16,7 18-4-16,2 1-7 16,25 16-11-16,-8-30-8 15,38 9-11-15,9-26-2 0,24-8-1 16,4-24 1-16</inkml:trace>
  <inkml:trace contextRef="#ctx0" brushRef="#br1" timeOffset="28922.6543">21429 3094 87 0,'-20'-21'39'0,"8"21"1"16,-15-7 1-16,1 22-24 15,-15-3-13-15,-2 14 0 0,-8 10-1 16,2 9 0-16,-3 6-1 16,2 2-1-16,11 2 0 15,10-4-1-15,15-10 1 16,14-11-1-16,17-14 1 15,15-13-1-15,15-18 0 16,9-13 1-16,5-11 0 16,3-12 0-16,-4-4 0 15,0 1 0-15,-7 1-1 16,-14 5 1-16,-7 13-1 15,-11 8 1-15,-21 27-1 16,13-1-1-16,-21 22 1 0,-4 12 0 16,3 9-1-16,0 3 0 15,9 3 0-15,8-5-1 16,15-5-3-16,12-21-1 15,26-1-12-15,-4-40-9 16,29 6-5-16,-11-32-7 16,10-1-1-16,-17-20 2 15</inkml:trace>
  <inkml:trace contextRef="#ctx0" brushRef="#br1" timeOffset="29089.6639">22125 2664 116 0,'-43'42'40'0,"9"31"2"16,-12 2-4-16,9 15-36 15,10 6-2-15,8-4-2 0,16-2-3 16,3-20-7-16,24 1-26 16,-10-25-2-16,14-7 1 15,-12-25-2-15</inkml:trace>
  <inkml:trace contextRef="#ctx0" brushRef="#br1" timeOffset="29238.6724">21821 3177 123 0,'-26'-35'42'16,"21"16"1"-16,9-7-2 15,28 11-39-15,18 4-6 16,6-15-18-16,35 20-10 16,-7-18-10-16,14 13 0 15,2-6-1-15</inkml:trace>
  <inkml:trace contextRef="#ctx0" brushRef="#br1" timeOffset="29658.6964">23159 2521 96 0,'-7'-21'39'16,"7"21"2"-16,0 0-3 16,-12 33-23-16,3 4-12 15,1 18 0-15,-3 9-1 16,-2 15 0-16,-2 9 0 15,-4 8 0-15,-3 4-2 16,0-2-1-16,3-4-1 16,6-11-2-16,9-9-4 15,-1-27-20-15,23-1-11 16,-2-31-1-16,14-7 1 0,-5-25-1 15</inkml:trace>
  <inkml:trace contextRef="#ctx0" brushRef="#br1" timeOffset="29825.706">22919 3126 119 0,'-23'6'39'16,"2"-6"1"-16,22 13-1 16,14-9-37-16,22-6-3 15,21-3-4-15,13-18-14 16,31 5-18-16,-7-16-2 15,15 2 0-15,-7-19-1 16</inkml:trace>
  <inkml:trace contextRef="#ctx0" brushRef="#br1" timeOffset="30190.7268">23771 2455 117 0,'-39'35'42'16,"8"25"2"-16,-15 1-3 15,0 14-38-15,11 8 0 16,4 4 0-16,-1 1-1 15,-2-2-2-15,5-5 0 16,5-6 0-16,9-13 0 16,5-10 0-16,10-16 0 15,11-16 0-15,14-20 0 16,11-15 0-16,7-13 0 15,4-8 0-15,3-6 0 0,-1-2 0 16,-5 2 0-16,-7 8 0 16,-8 11 0-16,-8 12 0 15,-9 11 0-15,-9 15 0 16,-3 12 0-16,-5 7 0 15,2 11-4-15,-3-4-5 16,15 13-12-16,-11-23-8 16,26 10-8-16,-6-22-4 15,15-2-1-15,0-18 2 16</inkml:trace>
  <inkml:trace contextRef="#ctx0" brushRef="#br1" timeOffset="30530.7463">24084 3188 118 0,'-15'9'40'15,"16"11"1"-15,-2-9-3 16,14 8-35-16,10-1-1 16,9-3 1-16,3-9-1 15,7-7-1-15,1-6 0 16,-3-8 0-16,-3-7 0 15,-10-4 0-15,-9-7-1 16,-8-3 0-16,-13 2 0 16,-7 3 1-16,-13 12-1 15,-13 9 0-15,-8 13 2 16,-7 19-2-16,-1 14 0 15,3 14 0-15,7 9 0 16,11 4 0-16,17 0 0 16,20-7 0-16,27-6 0 0,13-21-9 15,31-3-12-15,-6-33-9 16,29 7-6-16,-8-26-8 15,9-6-1-15,-10-16 1 16</inkml:trace>
  <inkml:trace contextRef="#ctx0" brushRef="#br1" timeOffset="31575.8061">1306 4760 99 0,'-8'-56'38'0,"-2"7"1"16,-15-8-8-16,7 17-25 15,-21 6-2-15,0 10-1 16,-2 17 0-16,-3 21-1 15,0 19 0-15,-3 22-1 16,3 18 0-16,1 20 0 16,-1 13 2-16,4 13-2 0,0 6 0 15,9-1 0-15,7-5 0 16,15-13-4-16,9-10-1 15,4-22-4-15,24-5-14 16,-8-36-15-16,12-14-2 16,-5-23-2-16,2-7 2 15</inkml:trace>
  <inkml:trace contextRef="#ctx0" brushRef="#br1" timeOffset="31770.8172">641 5411 98 0,'-48'-22'40'15,"14"12"1"-15,-1-2-1 16,35 12-31-16,-8-19-4 15,26 10-2-15,18-5-2 0,11-2-2 16,17-1-1-16,13-3-1 16,14 3-1-16,5-3-3 15,7 12-3-15,-11-13-21 16,9 18-8-16,-15-10 1 15,-1 11 0-15</inkml:trace>
  <inkml:trace contextRef="#ctx0" brushRef="#br1" timeOffset="32063.834">1590 5157 104 0,'-23'11'39'15,"-16"-1"2"-15,4 14-2 16,-15 1-32-16,9 11-2 16,-3 3-2-16,11 7 0 15,9 5-1-15,8 0-1 0,13-4 0 16,15-7 1-16,17-11-1 15,10-9-1-15,8-17 1 16,4-10 0-16,3-15-1 16,-3-9 1-16,-8-10-1 15,-8-6-1-15,-10-3 1 16,-10-2-2-16,-9 4-1 15,-6 0-1-15,-5 14-2 16,-7 4-2-16,12 30-7 16,-25-21-12-16,27 31-9 15,-2-10-3-15,6 30-1 16,11-12 2-16</inkml:trace>
  <inkml:trace contextRef="#ctx0" brushRef="#br1" timeOffset="32344.85">2475 5230 111 0,'-20'-22'41'0,"1"17"1"16,-22-5-1-16,4 6-37 15,-11 8 0-15,-2 8-1 16,-5 10-1-16,3 11 1 15,2 6-2-15,9 6 2 16,12 4-3-16,12 0 0 16,19-4-2-16,17-7 0 15,21-9-3-15,15-13-2 0,23 0-9 16,-5-30-10-16,25 8-8 15,-14-21-7-15,5-1 0 16,-18-14 2-16</inkml:trace>
  <inkml:trace contextRef="#ctx0" brushRef="#br1" timeOffset="32680.8693">2804 5263 112 0,'-13'-22'41'15,"13"22"0"-15,-29-13 0 16,18 20-37-16,-10 7-1 16,4 9-1-16,-3 8 0 15,3 6 0-15,2 4-1 16,5 0 0-16,7-2 0 15,6-3 0-15,8-9 0 16,7-10 1-16,12-13-2 16,6-9 0-16,6-10 0 0,1-11 0 15,2-6 0-15,0-6 0 16,-4-2 0-16,-5 2 0 15,-5 3 0-15,-9 5 0 16,-6 7 0-16,-2 8 0 16,-14 15 0-16,0 0 0 15,5 17 0-15,-15 6 0 16,6 11-5-16,-2 2 0 15,8 8-3-15,-2-11-10 16,23 11-5-16,-7-31-7 16,29 9-3-16,-6-24-5 15,18-6-2-15,-3-21 3 16</inkml:trace>
  <inkml:trace contextRef="#ctx0" brushRef="#br1" timeOffset="32987.8868">3628 5102 107 0,'-4'-11'41'0,"-20"4"2"16,1 19-1-16,-17 4-36 15,9 6-3-15,3 5 1 16,4 8-2-16,8 0 0 16,10-2-1-16,14-4-1 15,11-6 0-15,11-6 0 16,7-5 0-16,5-5-1 15,-4-5 1-15,-5-2 0 16,-5 0 0-16,-9 5 0 16,-19-5 0-16,6 26 0 15,-23 0 0-15,-7 8 1 0,-7 4-2 16,-3 6 0-16,2-1-3 15,5 3-6-15,-3-21-9 16,25 11-7-16,-6-35-8 16,27 1-6-16,1-25-4 15,13-8 2-15</inkml:trace>
  <inkml:trace contextRef="#ctx0" brushRef="#br1" timeOffset="33496.9159">5357 4551 67 0,'18'-30'38'16,"-10"-1"-1"-16,3 19 1 15,-11 12-30-15,0 0 0 16,-19 24 0-16,8 20-2 15,-10 13-2-15,2 14-1 16,-4 11-1-16,5 6-1 16,3 6 1-16,5-2-2 15,5-4-2-15,9-11-2 16,9 0-11-16,-3-25-20 15,13-5-4-15,-7-18 1 16,7-8-3-16</inkml:trace>
  <inkml:trace contextRef="#ctx0" brushRef="#br1" timeOffset="33696.9274">5048 5203 107 0,'-24'-5'41'0,"3"-5"1"15,21 10-2-15,2-14-37 16,24 4 0-16,13-8-4 15,15-3 0-15,14-4-4 16,10-9-1-16,19 8-18 16,-11-19-10-16,14 10-5 15,-13-13-1-15,0 10-2 16</inkml:trace>
  <inkml:trace contextRef="#ctx0" brushRef="#br1" timeOffset="34100.9505">5975 4455 109 0,'-27'16'41'0,"7"20"0"16,-10-3-1-16,5 20-37 16,-3 8 0-16,4 6-1 15,-1 8 0-15,1 2 0 16,4 0 1-16,3-4-3 15,3-8 1-15,5-8-1 16,6-11 2-16,3-7-3 16,5-12 2-16,3-12-1 15,5-9 0-15,3-11 0 0,3-6 0 16,4-6 0-16,-2-4 1 15,0-6-1-15,2 5-1 16,-5 0 1-16,1 6 1 16,-4 11-1-16,1 9-1 15,-2 10 1-15,3 8-1 16,-3 7-1-16,6 5 0 15,1 3-2-15,5 1-2 16,3-11-4-16,18 3-9 16,-13-28-6-16,21 10-5 15,-15-31-3-15,13 4-7 16,-13-16 2-16,1 1 2 15</inkml:trace>
  <inkml:trace contextRef="#ctx0" brushRef="#br1" timeOffset="34444.9702">6398 5112 106 0,'0'0'39'16,"-21"13"3"-16,21 5-3 15,1-5-34-15,7 2-2 16,7-5-1-16,7 0 1 16,9-6-2-16,11-5 1 15,6-7-2-15,1-7 1 16,0-7-2-16,-2-1 2 15,-8-4-2-15,-7-3 2 16,-11 3-2-16,-14 3 1 16,-14 6 1-16,-12 9-1 15,-12 9 1-15,-7 9-1 16,-10 12 1-16,-1 9-1 15,-1 8 1-15,5 6-1 0,10 3 1 16,15 3-1-16,16-7 0 16,13-6-2-16,22-6-1 15,15-12-3-15,17-1-7 16,0-25-6-16,21 11-7 15,-18-33-6-15,19 13-2 16,-19-16-6-16,0 0 1 16</inkml:trace>
  <inkml:trace contextRef="#ctx0" brushRef="#br1" timeOffset="34790.99">7186 5053 101 0,'-15'-5'39'16,"7"17"1"-16,-13-3 1 0,9 13-37 15,-9 4 2-15,0 8-3 16,-1 0 1-16,-1 4-2 15,7-5 1-15,2-3-2 16,4-7 1-16,9-10-1 16,1-13 0-16,27-11-1 15,-4-11 1-15,9-7 0 16,2-8-2-16,7-6 2 15,-1-3-1-15,3 5 0 16,-6 5-1-16,-1 10 2 16,-6 11-2-16,-3 14 2 15,-4 14 0-15,-8 14-1 16,-3 15 0-16,-7 6-2 15,5 9-1-15,-8-6-6 0,11 10-5 16,-11-26-7-16,17 14-5 16,-11-36-5-16,21 5-3 15,-14-27-4-15,17-5-2 16</inkml:trace>
  <inkml:trace contextRef="#ctx0" brushRef="#br1" timeOffset="35303.0192">8760 4498 86 0,'0'0'39'0,"0"0"0"15,5 32 1-15,-12-12-29 16,5 20-8-16,-1 6 0 15,-2 14-1-15,0 10 0 16,-2 6 0-16,-3 6 0 16,-2 2-2-16,2-3 1 15,1-12-4-15,5-3-1 16,-2-26-10-16,20 4-13 15,-13-30-12-15,16-8-1 16,-8-21 0-16,8-4 0 16</inkml:trace>
  <inkml:trace contextRef="#ctx0" brushRef="#br1" timeOffset="35501.0306">8504 5062 106 0,'-44'-3'40'0,"15"14"1"16,3-7-1-16,26-4-34 15,22 4-3-15,17-15-2 16,23-11-1-16,12-8-2 15,18-7-1-15,3-10-1 16,9 1-4-16,-9-15-10 16,8 17-10-16,-29-15-8 15,-2 14-3-15,-24-8 1 16,-7 11 1-16</inkml:trace>
  <inkml:trace contextRef="#ctx0" brushRef="#br1" timeOffset="35858.051">9287 4430 102 0,'-20'8'39'0,"-9"2"2"15,10 21-1 1,-5-1-34-16,8 14-2 0,1 8-1 15,3 11-1-15,-3 8 0 16,-1 8-1-16,2 0 2 16,-1 0-2-16,1-9 1 15,1-5-2-15,6-13 2 16,5-13-2-16,10-20 2 15,12-15-2-15,9-18-1 16,9-14 3-16,7-6-3 16,4-10 1-16,-3-2-1 15,1 1 1-15,-6 5-1 16,-7 7 1-16,-10 15 0 15,-6 15-1-15,-11 15 0 0,-2 12 0 16,-2 14 1-16,-3 10-2 16,3 6 1-16,1 0-4 15,8 1 0-15,3-18-9 16,21 7-4-16,-9-35-7 15,27 6-6-15,-10-32 0 16,18 1-8-16,-11-20 2 16,1-3 1-16</inkml:trace>
  <inkml:trace contextRef="#ctx0" brushRef="#br1" timeOffset="36195.0703">9788 5022 106 0,'-19'30'41'15,"-1"-8"1"-15,21 9-2 16,12-15-35-16,16-4-3 0,12-9 0 15,14-7 1-15,6-11-3 16,4-5 1-16,-2-8-2 16,-5-3 2-16,-12-2-2 15,-11-2 1-15,-18 2 0 16,-12 1-1-16,-18 8 2 15,-11 6-1-15,-18 12 0 16,-8 14 1-16,-9 14-1 16,0 10 1-16,0 11 1 15,8 7-2-15,8 1 1 16,15 0-1-16,24-4 0 15,15-11-3-15,25-5-4 16,6-21-9-16,27 8-6 16,-15-26-6-16,29 14-6 0,-15-20-4 15,22 1-5-15,0-9 3 16</inkml:trace>
  <inkml:trace contextRef="#ctx0" brushRef="#br1" timeOffset="36796.1046">11181 4772 76 0,'11'31'38'0,"-11"-14"-1"16,3 18 1-16,-7 2-29 16,4 11-5-16,-7 4 2 15,7 9-3-15,-6 3 2 16,3-2-2-16,-1-2 1 0,2-7-2 15,-1-14 2-15,1-6-2 16,1-15-1-16,1-18 1 16,7-12-1-16,0-13 0 15,-1-11 0-15,0-7 0 16,0-6-1-16,2-5 0 15,-1-4-1-15,1 5 1 16,2 9-1-16,1 6 1 16,1 9-1-16,6 7 0 15,7 10 0-15,6 4 0 16,10 6-2-16,4 0-3 15,15 9-9-15,-8-17-10 0,24 14-10 16,-14-16-1-16,11 7-4 16,-11-12 0-16</inkml:trace>
  <inkml:trace contextRef="#ctx0" brushRef="#br1" timeOffset="37154.1251">11812 4923 93 0,'-23'33'38'0,"1"-12"1"15,19 6 0-15,14-17-36 16,11-6 1-16,14-10-2 16,9-8 1-16,11-7-1 15,0-4 0-15,1-3-1 16,-7-6 0-16,-7 3 0 0,-10 1-1 15,-16 3 1-15,-13 2-1 16,-13 7 1-16,-11 8-1 16,-9 7 1-16,-7 13 0 15,-4 11-1-15,-4 12 1 16,1 11 0-16,5 5 0 15,4 5 1-15,10-1-2 16,12-2 0-16,13-10-3 16,23 2-8-16,3-28-12 15,36 6-6-15,-7-22-10 16,22-3-3-16,1-12 0 15,15-3 0-15</inkml:trace>
  <inkml:trace contextRef="#ctx0" brushRef="#br1" timeOffset="37607.151">13267 4208 90 0,'-23'-41'38'0,"3"9"1"15,-12-4-1-15,-2 12-33 16,-2 3 0-16,1 16-1 15,-8 12 0-15,2 21 0 16,-2 17-1-16,-1 20-1 16,-2 19-1-16,3 14 0 15,-1 14 0-15,1 3 0 16,7 2 0-16,8-8-2 15,12-7 2-15,10-17-4 16,18-16 1-16,9-22-4 16,16-14-3-16,-4-32-13 15,20 4-13-15,-18-25-1 0,5-1-3 16,-22-11 1-16</inkml:trace>
  <inkml:trace contextRef="#ctx0" brushRef="#br1" timeOffset="37765.1601">12652 4911 95 0,'-45'-8'38'16,"18"12"2"-16,6-7-1 15,21 3-29-15,24-11-7 16,17-6-2-16,23-9-3 16,12-7-3-16,17 3-7 15,-5-19-18-15,21 12-7 16,-15-15-2-16,2 11-1 15</inkml:trace>
  <inkml:trace contextRef="#ctx0" brushRef="#br1" timeOffset="37991.173">13504 4155 110 0,'-12'12'41'16,"-10"5"-1"-16,4 20 0 16,4 6-38-16,-5 17 0 15,-6 12-1-15,0 14 0 16,-6 12-1-16,-2 7 0 15,1-1-1-15,3-5-2 16,13-3-2-16,0-23-10 16,32 3-13-16,-5-36-9 15,26-9-2-15,0-27-3 16,19-12 2-16</inkml:trace>
  <inkml:trace contextRef="#ctx0" brushRef="#br1" timeOffset="38359.194">13596 4929 99 0,'0'0'39'16,"7"21"3"-16,11-23-3 16,29-4-35-16,3-6 0 15,14-6-2-15,6-5 1 16,1-4-2-16,-4-3 1 15,-6-1-1-15,-12-3-1 16,-13 4 1-16,-14 2 0 16,-16 3-1-16,-17 8 1 0,-11 3 0 15,-12 9-1-15,-7 12 1 16,-10 11 0-16,-4 10 0 15,-1 9 0-15,3 9-1 16,12 4 1-16,9 3-1 16,20-1 0-16,14-8-1 15,22-6 1-15,18-12-4 16,21-7-2-16,6-22-5 15,26 9-10-15,-13-31-6 16,23 9-6-16,-15-20-5 16,4 4-4-16,-18-10 4 15</inkml:trace>
  <inkml:trace contextRef="#ctx0" brushRef="#br1" timeOffset="38577.2065">14680 4693 120 0,'-17'-8'41'0,"-19"-3"1"16,2 28-11-16,-12-3-28 15,0 12-1-15,-3 10-1 16,1 11 1-16,6 5-1 15,10 0-1-15,14 0 2 16,18-8-2-16,18-13 0 16,23-14 0-16,16-14-2 15,12-20-4-15,17-4-7 16,-5-31-8-16,23 6-9 16,-18-27-4-16,12 3-7 15,-14-13-1-15,-1 1 2 16</inkml:trace>
  <inkml:trace contextRef="#ctx0" brushRef="#br1" timeOffset="38773.2177">15337 4181 116 0,'-28'25'42'15,"-17"8"-1"-15,3 27 0 16,-14 7-39-16,7 9-1 15,3 6 0-15,5 5-2 16,9 3 0-16,5-7-2 16,8 0 0-16,9-15-5 15,13 1-10-15,-11-33-9 16,19 2-10-16,-11-25-2 15,0-13-2-15,0 0 3 16</inkml:trace>
  <inkml:trace contextRef="#ctx0" brushRef="#br1" timeOffset="38953.228">14813 4734 112 0,'-2'-19'41'0,"-10"-3"2"16,12 22-2-16,21-7-37 16,-1 6-1-16,12 1-2 15,6 0-1-15,12 1-1 16,7-4-3-16,10 5-3 15,-7-12-10-15,14 17-9 16,-26-22-6-16,13 12-7 16,-20-8-2-16,-4 9 1 15</inkml:trace>
  <inkml:trace contextRef="#ctx0" brushRef="#br1" timeOffset="39298.2478">15368 4782 111 0,'-3'36'40'15,"0"-18"1"-15,19 12-6 16,7-23-31-16,13-3-2 15,5-10 0-15,9-3-1 16,5-9 0-16,-1-2-1 16,-3-6 1-16,-2-1-2 15,-12-6 1-15,-13-5 0 16,-10-6-1-16,-15-2 1 15,-13 1 0-15,-14 6-1 16,-14 8 1-16,-10 15 0 16,-11 14 1-16,-4 17-1 15,-2 20 1-15,8 18 0 16,4 11 0-16,15 5 0 0,19 1 0 15,19-4-1-15,24-6-2 16,22-14 0-16,27-3-6 16,7-32-9-16,34 5-9 15,-11-32-5-15,23 1-7 16,-11-22-5-16,-2-1 3 15</inkml:trace>
  <inkml:trace contextRef="#ctx0" brushRef="#br1" timeOffset="39681.2697">16289 4647 112 0,'-31'21'42'0,"-13"-6"0"16,7 15-1-16,1-1-40 16,-5 8 0-16,4 2 0 15,6 2 1-15,4-4-1 0,17-1 0 16,10-9 0-16,10-12 0 15,17-13-1-15,12-14 0 16,14-15 0-16,3-10-1 16,6-14 1-16,1-14-1 15,-1-7 1-15,-3-12-1 16,-6-5 1-16,-11-3 1 15,-10 9-1-15,-9 8 1 16,-12 15 0-16,-11 22 1 16,-14 24-1-16,-11 28 1 15,-4 25-1-15,-4 24-1 16,1 16 0-16,6 11 0 15,6 3-1-15,12-2-2 16,13-2-6-16,4-22-5 0,21 1-7 16,-13-37-5-16,23 3-6 15,-18-37-4-15,18-5-6 16,-9-24 1-16</inkml:trace>
  <inkml:trace contextRef="#ctx0" brushRef="#br1" timeOffset="40424.3122">17379 4621 90 0,'0'0'36'0,"0"0"1"15,-6 24-2-15,2-7-33 16,0 11 1-16,0 5-1 15,-1 12 2-15,-4 3-1 16,0 6 0-16,-1 0 2 16,0-1-2-16,-1-9 1 15,6-6-2-15,-1-12 1 16,5-7-2-16,1-19 1 0,11 4-1 15,1-16-2-15,2-11 1 16,3-7-1-16,3-12 2 16,1-6-2-16,0-8 1 15,-3 0-1-15,-1-2 2 16,1 4-1-16,-7 8 1 15,2 6-1-15,1 10 0 16,1 9-1-16,1 12-1 16,11 9-2-16,7 4 0 15,12 8-2-15,3-6-1 16,20 6-4-16,-5-14-9 15,23 13-8-15,-17-16-5 16,10 10-3-16,-16-13 0 16,-6 5 2-16</inkml:trace>
  <inkml:trace contextRef="#ctx0" brushRef="#br1" timeOffset="41281.3612">18202 4594 90 0,'-36'7'39'0,"-15"-3"0"16,2 13 2-16,-9 0-34 16,5 13 0-16,-3 4-3 15,7 7 0-15,6 2-2 16,10 7 0-16,11-2 0 15,18-4-1-15,12-6 0 16,17-12 1-16,15-12-3 16,14-9 1-16,7-13 0 15,9-10-1-15,-2-8 1 16,-1-9-1-16,-6-8 0 0,-9-2-1 15,-8 0 1 1,-13 2 1-16,-11 7-1 0,-10 7 1 16,-10 8 0-16,0 21 0 15,-22 3 0-15,5 14 0 16,-3 9 0-16,4 10 0 15,4 0-1-15,10 0 0 16,10-1-1-16,12-9-2 16,16-4 0-16,8-14-1 15,15-2-3-15,-2-18-2 16,13 4-3-16,-13-23-2 15,9 10 1-15,-18-17 6 16,-6 1 6-16,-10 1 2 16,-13-5 5-16,-4 12 3 15,-19-9 6-15,5 23 1 16,-22-8 0-16,7 23-4 0,-9 2-5 15,3 18-1-15,-4 6-1 16,2 9-1-16,4 4-1 16,7 2 0-16,6-5-1 15,10 2 0-15,9-12 0 16,10-11 0-16,10-14-1 15,10-11 0-15,5-12 0 16,4-9 0-16,-1-8 0 16,0-3 0-16,-3 3-1 15,-8 2 0-15,-8 9 0 16,-8 11 0-16,-10 14 0 15,-8 18 0-15,-12 19 0 16,-7 18 1-16,-11 18 1 16,-8 18-1-16,-12 17 1 15,-5 11-1-15,-4 10 1 0,-2-2 0 16,0-1 0-16,7-13 1 15,4-14-1-15,11-19 1 16,8-20-1-16,8-25 2 16,16-32-3-16,0 0 3 15,-3-39-2-15,11-10-1 16,2-17-1-16,5-15 0 15,5-16 0-15,8-6-1 16,4-3 0-16,5 7-2 16,7 8 0-16,2 9-1 15,7 22-5-15,-6 2-7 16,15 34-2-16,-16-6-6 0,19 28-2 15,-15-18-2-15,23 18-2 16,-7-18-3-16,14 2 2 16</inkml:trace>
  <inkml:trace contextRef="#ctx0" brushRef="#br1" timeOffset="41612.3801">19973 4496 97 0,'-8'-24'39'16,"-4"19"2"-16,-20 2-1 15,2 19-35-15,-14 6-2 16,3 11 0-16,-1 4 0 15,6 6-1-15,9-3 0 16,9 1-1-16,15-10 0 16,12-8-1-16,14-6 0 15,10-9 0-15,5-6 0 0,4 0 0 16,-5-2 0-16,-4 2 0 15,-11 5 0-15,-9 7 0 16,-14 9 0-16,-11 7 0 16,-10 5 0-16,-8 1 1 15,0 3-1-15,-2-5-1 16,4-1-2-16,4-13-5 15,15 6-8-15,-7-30-7 16,16 4-5-16,0 0-4 16,20-20-8-16,-14-4-1 15,8-6 1-15</inkml:trace>
  <inkml:trace contextRef="#ctx0" brushRef="#br1" timeOffset="42548.4337">20904 4607 82 0,'-10'1'38'16,"10"-1"-1"-16,-16 14 1 15,8 4-33-15,-9 8-2 16,2 7 1-16,-9 11-1 16,-4 9 1-16,-2 5 1 15,-1 2-2-15,1-4 1 16,5-5-2-16,6-13 1 15,8-5-1-15,9-17 1 16,15-16-3-16,7-13-1 16,7-13 2-16,3-12-2 15,4-10 1-15,2-10 0 16,-6-3 0-16,-1-4-1 15,-7 7 1-15,-7 5 1 0,-4 8-1 16,-2 13 1-16,-7 12-1 16,-2 20 0-16,0 0 0 15,-9 20 0-15,6 5-1 16,6 6 1-16,7 2 0 15,6-2 0-15,13-5 1 16,12-9-1-16,11-8 1 16,8-9 0-16,4-10 0 15,1-9 0-15,-5-1 0 16,-4-6-1-16,-9 3 1 15,-11 2-1-15,-9 3 1 16,-11 8-1-16,-5 2 0 16,-11 8 0-16,5 12-1 15,-7 8 0-15,-2 9 0 0,4 5-2 16,1 4-2-16,13 10-3 15,0-14-8-15,27 18-5 16,-10-28-7-16,29 13-1 16,-10-29-3-16,23 3-6 15,-8-16 1-15</inkml:trace>
  <inkml:trace contextRef="#ctx0" brushRef="#br1" timeOffset="42934.4557">22082 4685 101 0,'-41'-24'39'16,"-2"22"1"-16,-13-5-2 15,1 22-33-15,-3 8-1 16,6 10 0-16,4 6-2 0,4 5 1 16,9 2-1-16,10-2 0 15,11-5-1-15,13-5 0 16,11-12 0-16,16-7 1 15,7-12-2-15,14-10 0 16,8-9 0-16,3-8 0 16,1-8 0-16,-3-8 0 15,-5-1 0-15,-10 3-1 16,-5 0 1-16,-15 6-1 15,-7 9 1-15,-9 9 0 16,-5 14-1-16,0 0 1 16,-20 29-1-16,7-2 0 15,4 8-1-15,3 1-1 16,11 2-3-16,4-14-5 15,21 5-7-15,-4-32-6 0,27 6-5 16,-10-30-2-16,23-3-4 16,-9-18-2-16,6-8 2 15</inkml:trace>
  <inkml:trace contextRef="#ctx0" brushRef="#br1" timeOffset="43134.4672">22670 4078 109 0,'-13'40'40'0,"-10"8"0"15,5 26-1-15,-7 10-33 16,6 4-3-16,3 2-2 0,8-1-1 16,8-4-1-1,5-15-4-15,12 0-6 0,-9-31-13 16,25 5-12-16,-13-28-3 15,16-7-2-15,-6-18 1 16</inkml:trace>
  <inkml:trace contextRef="#ctx0" brushRef="#br1" timeOffset="43400.4824">22875 4532 113 0,'-36'6'40'0,"5"18"1"15,-16-7-3-15,9 14-34 16,0 0-2-16,9 2 0 15,4-4 0-15,13-1 0 16,8-5 0-16,10 0-1 0,10-4 0 16,9-3 0-16,7-4-1 15,4-4 0-15,7-1-2 16,1-7-2-16,6 5-4 15,-9-14-11-15,17 18-8 16,-21-20-5-16,18 13-6 16,-15-8-4-16,8 5 2 15</inkml:trace>
  <inkml:trace contextRef="#ctx0" brushRef="#br1" timeOffset="43782.5042">23324 4803 90 0,'-10'7'42'16,"-6"-11"-1"-16,16 4 0 15,0 0-18-15,11-5-20 16,10 5-1-16,7-2 0 16,5 0-1-16,9-3 1 15,1 0-1-15,-1-3-1 16,-4-5 1-16,-3-4 0 15,-5-3-1-15,-5-6 0 16,-12 0 0-16,-8-2-1 16,-10 5 1-16,-11 6-1 15,-14 11 1-15,-18 11 1 16,-11 10 0-16,-12 17 1 15,-4 9 1-15,2 8-3 16,5 4 0-16,12-1 0 0,18-3 0 16,28-9 0-16,34-9 0 15,24-17-8-15,37 0-9 16,1-29-4-16,40 14-7 15,-5-29-7-15,35 15-1 16,-8-18-7-16,12 9 2 16</inkml:trace>
  <inkml:trace contextRef="#ctx0" brushRef="#br1" timeOffset="44413.5403">24698 4681 64 0,'-13'-10'34'16,"4"-3"-2"-16,4 0 1 16,-4-10-17-16,5 7-12 15,-9-5 1-15,-3 9 2 0,-15-4 2 16,0 15 0-16,-19 2 0 15,4 14-1-15,-14 6-2 16,8 10-1-16,2 9-2 16,9 4-1-16,11 2 0 15,17-2-1-15,22-7-1 16,18-8 1-16,19-12-1 15,15-11 1-15,12-13-1 16,6-7 0-16,1-11 1 16,-6-5-1-16,-8-8 0 15,-12 1 0-15,-11-3 0 16,-10 6 0-16,-11 3 0 15,-12 8 0-15,-9 6 0 0,-1 17 0 16,-20 5 1-16,-2 21-1 16,-1 15 0-16,1 8-1 15,4 10-1-15,6-3-4 16,23 12-6-16,-1-23-7 15,32 8-7-15,-12-30-6 16,31 5-2-16,-19-27-4 16,15-1-3-16,-10-8 2 15</inkml:trace>
  <inkml:trace contextRef="#ctx0" brushRef="#br1" timeOffset="45570.6065">888 6866 76 0,'-4'-12'37'0,"-5"-8"0"16,9 5 0-16,-9-17-16 15,9 13-18-15,0-2 1 16,2 5 1-16,-2 1-1 16,0 15 1-16,0 0-1 15,0 20-1-15,-6 12 0 16,1 8-1-16,-3 9 0 15,1 6-1-15,1 5 0 0,5-1-1 16,7-6 1-16,8-9 0 16,6-10-1-16,19-15 1 15,8-15 0-15,9-13-1 16,5-16 1-16,4-13 0 15,-1-15 0-15,-1-9 0 16,-3-10 1-16,-13-1-2 16,-9-1 0-16,-6 6-2 15,-9 12 4-15,-7 10-4 16,-6 13 1-16,-6 21 0 15,-4 12 2-15,-11 37-1 16,1 9 0-16,0 14 3 16,-2 10-5-16,4 6 2 15,7 8-5-15,2-9 0 0,20 5-11 16,-4-31-10-16,35 6-4 15,-7-31-5-15,26-6-4 16,-5-20-2-16,15-13 4 16</inkml:trace>
  <inkml:trace contextRef="#ctx0" brushRef="#br1" timeOffset="45953.6284">2279 6639 108 0,'-7'-12'39'0,"-6"-2"1"15,1 18 0-15,-10 0-33 0,-2 13-2 16,-8 4-1-16,-2 12 0 16,-7 0-2-16,3 8 0 15,0-2 0-15,5-2-2 16,11-4 2-16,11-6-2 15,15-7 0-15,17-8 0 16,16-6-2-16,9-8 2 16,8 5 0-16,0-1 0 15,-2 2-1-15,-6 7 1 16,-13 9 0-16,-17 9-1 15,-17 9 1-15,-14 9-1 16,-14 4 1-16,-8-1-1 16,-3 1-1-16,-3-9-3 15,8-8-2-15,2-25-13 0,33 3-7 16,-2-33-6-16,28-1-4 15,7-20-4-15,21-2 2 16</inkml:trace>
  <inkml:trace contextRef="#ctx0" brushRef="#br1" timeOffset="46298.6482">2542 6949 116 0,'-23'36'40'0,"-2"-11"0"15,18 4-1-15,3-15-35 16,25-5-1-16,15-11 0 15,12-9-1-15,5-10 1 16,9-6-1-16,0-10 1 16,-3-4-3-16,-12 0 0 0,-11-2 0 15,-16 1 0-15,-15 4 0 16,-12 8 0-16,-18 10 0 15,-12 15 0-15,-9 15 0 16,-11 15 0-16,-2 12 0 16,5 12 0-16,6 9 0 15,13 4 0-15,15-2 0 16,18-2 0-16,20-13 0 15,22-1-10-15,7-25-11 16,29 9-6-16,-10-26-6 16,23 6-2-16,-13-16-7 15,8-2-1-15,-3-10 4 16</inkml:trace>
  <inkml:trace contextRef="#ctx0" brushRef="#br1" timeOffset="46738.6733">4147 6136 87 0,'-25'-59'39'16,"-19"3"0"-16,-2 21 0 15,-14 11-19-15,-3 24-17 16,-6 23 0-16,2 24-1 15,3 22 0-15,6 21 0 16,8 12 0-16,12 10 2 16,9 5-3-16,15 2 2 15,9-7-4-15,14-10 1 16,8-6-6-16,0-21-6 15,17 2-21-15,-14-25-6 0,6-4 0 16,-11-23-3-16</inkml:trace>
  <inkml:trace contextRef="#ctx0" brushRef="#br1" timeOffset="46929.6843">3316 6964 121 0,'-2'-16'39'16,"23"6"1"-16,9-11-2 15,25-1-38-15,8-3-1 16,8-3-3-16,14 3-2 16,-1-9-8-16,12 15-20 15,-9-8-5-15,0 11 1 0,-12-8-2 16</inkml:trace>
  <inkml:trace contextRef="#ctx0" brushRef="#br1" timeOffset="47289.7048">4319 6629 111 0,'-23'18'39'0,"2"16"2"15,-6 0-1-15,3 10-33 16,0 4-1-16,8 5-2 16,2-3-1-16,12-1-1 15,6-7 0-15,15-10-2 16,11-14 0-16,10-9 0 15,9-18 0-15,7-8 0 16,4-12 0-16,-1-5 0 16,-5-8 0-16,-7-2 0 0,-9 5 0 15,-9 1 0-15,-9 9 0 16,-9 6 0-16,-8 13 0 15,-3 10 0-15,-18 22 0 16,3 8 0-16,-1 11 0 16,-1 8 0-16,4 6 0 15,6-3-3-15,13-5-3 16,8-18-2-16,26-6-10 15,-5-32-6-15,27-4-11 16,-6-31 0-16,18-3-2 16,-7-24-2-16</inkml:trace>
  <inkml:trace contextRef="#ctx0" brushRef="#br1" timeOffset="47492.7165">5260 6025 117 0,'-12'-7'40'0,"0"46"2"15,-13 20-1-15,-8 32-37 16,10 13-1-16,2 10 1 15,5 4-2-15,6-2 0 16,8-8-2-16,4-18-2 16,12-9-8-16,0-29-7 15,14-2-13-15,-14-33-6 16,12-4-6-16,-9-22-1 15,6-9 1-15</inkml:trace>
  <inkml:trace contextRef="#ctx0" brushRef="#br1" timeOffset="48424.7698">6737 6057 98 0,'-1'-25'38'16,"1"25"2"-16,0 0-1 15,11 13-33-15,-11 18-3 16,4 16 0-16,-4 12 0 15,0 19 0-15,-6 10 0 16,-1 9 0-16,-3 1-1 16,0-2 1-16,0-9-1 15,0-9 0-15,3-13-1 16,3-13 1-16,4-15-1 15,5-13-1-15,-5-24 1 16,17 5-1-16,-5-20 0 16,0-12 2-16,4-7-2 0,-5-9 0 15,3-5 0-15,1-6-2 16,2-3 2-16,3 3-2 15,1 3 2-15,4 6-2 16,4 12 1-16,4 11-1 16,5 13 2-16,3 17-2 15,2 15 2-15,-4 14 1 16,-4 10-1-16,1 9 1 15,-11 5-1-15,-8 6 1 16,-12-1-1-16,-12-4 3 16,-18-5-4-16,-14-5 2 15,-12-12-1-15,-8-10 0 16,-7-9 0-16,-1-17-1 15,8-12-1-15,5-16-2 0,19-7-3 16,8-20-8-16,34 9-9 16,-2-18-5-16,32 12-2 15,1-8-6-15,19 14-3 16,1 3 3-16</inkml:trace>
  <inkml:trace contextRef="#ctx0" brushRef="#br1" timeOffset="48829.7929">7452 6847 116 0,'0'0'40'15,"-7"19"2"-15,7-19-3 0,15-9-35 16,9-2-2-16,12-6 0 15,7-2-1-15,8-6 1 16,6 0-2-16,-1-5 1 16,-3 0 0-16,-8 0-1 15,-7 1 0-15,-13 2-1 16,-12 1 1-16,-14 5-1 15,-16 3 1-15,-12 7-1 16,-12 7 2-16,-10 9-3 16,-7 14 3-16,-5 4 1 15,-1 13-1-15,6 5 0 16,7 8 0-16,17-1 2 15,15 2-3-15,15-4 0 16,23-5 0-16,17-4-3 0,25-7-1 16,12-10-2-16,18 2-8 15,-4-23-8-15,22 11-6 16,-13-25-3-16,12 3-6 15,-16-13-3-15,-3-1 3 16</inkml:trace>
  <inkml:trace contextRef="#ctx0" brushRef="#br1" timeOffset="49220.8153">8567 6620 113 0,'-8'-31'38'0,"-15"2"3"16,0 17-2-16,-15 5-34 16,-3 12 0-16,-8 15-2 15,-4 15 1-15,-6 12-1 0,2 9 1 16,0 6-4-1,10 0 0-15,9-5 0 0,15-1 0 16,16-12 0-16,18-12 0 16,21-17 0-16,15-16 0 15,14-14 0-15,9-13 0 16,3-15 0-16,1-5 0 15,-4-6 0-15,-9-3 0 16,-10 7 0-16,-15 3 0 16,-10 12 0-16,-14 8 0 15,-8 17 0-15,-4 10 0 16,-18 17 0-16,4 8 0 15,1 10 0-15,3 4 0 16,10 3-3-16,1-7-7 16,21 6-7-16,-7-26-4 0,29 6-3 15,-10-31-5-15,20 6 0 16,-13-26-2-16,9 4-3 15,-10-12 5-15,-3-7 4 16</inkml:trace>
  <inkml:trace contextRef="#ctx0" brushRef="#br1" timeOffset="49768.8466">9007 6646 1 0,'27'-29'23'0,"-23"-10"6"15,11 20 1-15,-22-1 8 16,7 20-3-16,-18 5 7 15,7 18-1-15,-7 4-36 16,-1 11 1-16,-1 2-4 16,-1 9 1-16,4-3-3 15,3-5 0-15,7-4 0 16,2-7 0-16,9-8 0 15,5-9 0-15,5-14 0 0,4-13 0 16,6-8 0-16,-2-9 0 16,2-7 0-16,-2-7 0 15,-4-7 0-15,0-4 0 16,-5 4 0-16,-2 6 0 15,-4 6 0-15,-3 10 0 16,-1 7 0-16,-3 10 0 16,0 13 0-16,0 16 0 15,-1 9 0-15,1 1 0 16,1 8 0-16,1 1 0 15,2 0 0-15,2-4 0 16,3-3 0-16,6-12 0 16,4-9 0-16,5-10 0 15,7-13 0-15,4-10 0 0,3-8 0 16,4-6 0-16,-3-4 0 15,3-1 0-15,-7 4 0 16,-3 7 0-16,-9 14 0 16,-7 10 0-16,-4 18 0 15,-7 17 0-15,-8 14 0 16,-2 13 0-16,-1 11 0 15,-3 9 0-15,0 3 0 16,-2-1 0-16,6 4-11 16,-9-19-2-16,10 5-7 15,-20-27-3-15,15 8-4 16,-29-27-2-16,14 7 0 15,-24-23-2-15,4-1 1 0,-9-4 4 16</inkml:trace>
  <inkml:trace contextRef="#ctx0" brushRef="#br1" timeOffset="50062.8635">7534 7339 126 0,'-6'13'42'16,"21"-17"0"-16,32 12-8 16,35-20-32-16,13 0 1 15,26-4-2-15,25-2 1 16,18-1-1-16,9-2 1 15,9 2-2-15,5-6-2 0,-6 3-2 16,-11-5-5-16,-2 12-12 16,-36-18-6-16,-2 23-6 15,-37-14-5-15,-9 13-3 16,-25 2 1-16,-10 6 2 15</inkml:trace>
  <inkml:trace contextRef="#ctx0" brushRef="#br1" timeOffset="50278.8758">10589 6864 132 0,'-35'-4'44'0,"5"11"-3"15,-8-7-3-15,9 5-42 16,10 10-9-16,3-18-21 16,16 3-7-16,0 0 0 15,21 7-3-15</inkml:trace>
  <inkml:trace contextRef="#ctx0" brushRef="#br2" timeOffset="59646.4116">19935 8139 56 0,'14'-1'37'16,"-1"5"-1"-16,-13-4 1 15,3 18-16-15,-19-9-14 16,3 11-1-16,-13 1-2 15,-1 9-1-15,-12 4-1 16,-2 0-2-16,2 4-2 16,2-6-2-16,20 2-26 15,3-16-7-15,22-5 1 0,11-13-2 16</inkml:trace>
  <inkml:trace contextRef="#ctx0" brushRef="#br2" timeOffset="59930.4279">20697 8356 71 0,'-15'20'37'0,"-12"5"0"16,-5 8 0-1,-12 3-23-15,-3 5-11 0,-2 2-3 16,1 0-2-16,11 5-11 15,3-14-23-15,18-3 1 16,10-14-2-16,19-7 1 16</inkml:trace>
  <inkml:trace contextRef="#ctx0" brushRef="#br2" timeOffset="60230.445">21583 8748 90 0,'-20'6'39'0,"0"10"-1"16,-8-5 1-16,1 7-35 15,-2 1 0-15,-2 4-5 16,0 4 0-16,-5-9-13 15,14 8-23-15,1-13-1 16,20-3 1-16,1-10-1 16</inkml:trace>
  <inkml:trace contextRef="#ctx0" brushRef="#br2" timeOffset="60516.4614">22302 9313 103 0,'-22'36'37'15,"4"4"3"-15,-12-7-3 16,-5 7-35-16,-1 1-4 0,-4 1-1 16,1 8-4-16,-10-12-5 15,18 14-22-15,-7-13-2 16,14 4-1-16,2-12 0 15</inkml:trace>
  <inkml:trace contextRef="#ctx0" brushRef="#br2" timeOffset="60852.4806">22744 10434 94 0,'-19'31'37'15,"5"3"-2"-15,-9-2 1 16,-7 2-36-16,2 6-1 16,-4 2 1-16,-10 4-2 15,-4 1 2-15,-5 3-2 16,0-5 1-16,7 5-8 15,3-15-28-15,17-7 2 16,11-11-1-16,13-17 2 16</inkml:trace>
  <inkml:trace contextRef="#ctx0" brushRef="#br2" timeOffset="61175.4991">22864 11586 51 0,'-11'30'35'0,"-2"-5"-2"16,3 4 2-16,-9 0-18 16,-1 9-14-16,-12 1 0 15,-11 9-1-15,-16 8 0 16,-9 4-1-16,-7 2-2 15,-6-3-6-15,10 0-26 16,-4-9 1-16,16-5-3 16,10-12 0-16</inkml:trace>
  <inkml:trace contextRef="#ctx0" brushRef="#br2" timeOffset="61513.5184">22618 12930 76 0,'-49'43'37'16,"-3"-8"-2"-16,1-1 1 15,-8-2-34-15,-4-2-1 16,-6 2-1-16,-9 4 1 15,-11 0-1-15,-6 2-1 16,-2 1 0-16,-3 1-2 0,8 6-6 16,1-13-26-16,17 4 0 15,7-14-2-15,21-4 1 16</inkml:trace>
  <inkml:trace contextRef="#ctx0" brushRef="#br2" timeOffset="61833.5367">21196 13818 64 0,'-47'38'36'15,"-15"-2"-1"-15,-1 12 0 16,-18-3-28-16,-2 13-3 15,-9-1-1-15,-2 4-2 16,-1 6-4-16,-1-17-20 16,15 8-12-16,2-19-1 15,19-5-2-15,5-24 0 16</inkml:trace>
  <inkml:trace contextRef="#ctx0" brushRef="#br2" timeOffset="62130.5537">19238 14185 72 0,'-56'32'38'0,"-14"3"-2"0,2 12-2 16,-5 13-56-16,-4-7-13 16,7 8-1-16,-3-9-2 15,10-1 1-15</inkml:trace>
  <inkml:trace contextRef="#ctx0" brushRef="#br3" timeOffset="68950.9438">19594 11007 3 0,'9'-7'9'0,"-9"7"-2"15,0 0 1-15,0 0 1 16,0 0-2-16,0 0 0 15,-9-8-1-15,9 8-1 16,0 0-1-16,0 0-1 16,0 0 0-16,0 0-2 15,0 0 0-15,0 0-6 16,9-12-7-16,-9 12-8 15,0 0 2-15,14-2 0 16</inkml:trace>
  <inkml:trace contextRef="#ctx0" brushRef="#br3" timeOffset="72378.1398">19653 10975 14 0,'0'0'25'15,"0"0"-1"-15,-3-13 2 16,3 13-11-16,0 0-3 15,-5-13-5-15,5 13 2 16,0 0-2-16,0 0 0 16,0-13 0-16,0 13 1 15,0 0-1-15,0 0 0 16,6-13-1-16,-6 13-2 15,0 0 0-15,0 0-2 16,3-14 0-16,-3 14 0 16,0 0-1-16,0 0 1 15,0 0-1-15,-14-9 0 16,14 9 0-16,-15-2 0 15,15 2 1-15,-20 0-1 0,8 0 0 16,-1 2 1-16,-1-1-1 16,3 2 0-16,-4-1 0 15,1 3 0-15,0 1-1 16,1 1 1-16,-1 1-1 15,3 1 1-15,-2 0-1 16,0 3 0-16,2-2 0 16,-1 3 0-16,3 2-1 15,-3-1-1-15,2 0 1 16,-1 1-1-16,1 0 1 15,-1-2-1-15,1 2 1 16,1-3 0-16,1-2 1 16,-2 2 0-16,10-12 1 15,-14 17-1-15,14-17 0 16,-9 14 0-16,9-14 0 0,-6 16 0 15,6-16 0-15,-3 16 0 16,2-4 0-16,1-2 0 16,-3 1 0-16,2 1 0 15,0 0 0-15,1-1 1 16,-3 0-2-16,3-1 2 16,0-10-2-16,-1 17 1 15,1-17 0-15,1 12 0 16,-1-12 0-16,0 0 1 15,8 14-1-15,-8-14 0 16,8 12 0-16,-8-12 0 16,7 14 0-16,-7-14 0 0,9 14 1 15,-9-14-1 1,7 15 0-16,-7-15 0 0,7 12 0 15,-7-12 0-15,0 0 0 16,14 9 0-16,-14-9 0 16,15 3 0-16,-15-3 0 15,18 3 1-15,-18-3-1 16,21 3 0-16,-21-3 0 15,17 6 0-15,-17-6 0 16,15 7 0-16,-15-7 0 16,14 7 0-16,-14-7 0 15,17 5 0-15,-17-5 0 16,20 3 0-16,-7-4 0 15,1-3 0-15,1 1 0 16,4-5 0-16,-3 2 0 0,3-3 0 16,-1-1 0-16,1 1 0 15,-1-1 0-15,-1 2 0 16,-2 0 0-16,-4 2 0 15,1-1 1-15,-2 1-1 16,-10 6 0-16,18-11 0 16,-18 11 0-16,16-12 0 15,-16 12 0-15,20-18 0 16,-10 8 0-16,-1-1 0 15,2 0-1-15,-1-1 1 16,-2 0 1-16,0 1-1 16,-2 0 0-16,-2 1 0 15,-4 1 0-15,0 9 0 16,-5-20 1-16,-1 10-1 0,-1-1 0 15,-1 0-1-15,0 0 1 16,1 1 0-16,7 10 0 16,-13-18 0-16,13 18 0 15,-8-15 0-15,8 15 0 16,-6-13 1-16,6 13-1 15,-4-12 0-15,4 12 1 16,-8-11-2-16,8 11 2 16,-12-16 1-16,12 16-1 15,-19-16 2-15,7 9-3 16,-1 0 2-16,-3 2-2 15,-2 5 3-15,0 0-3 16,-3 2 0-16,1 1 0 16,-1 3-1-16,2-1 2 0,-1 2-4 15,0 2 3-15,1 0-3 16,-1 4 3-16,0 0-2 15,1 7 1-15,1-1-1 16,2 3 2-16,0 1 0 16,4 1 0-16,3 0 0 15,5-1 0-15,8-4 0 16,5-3 0-16,6-1 0 15,7-2 0-15,7-5 0 16,6-3 0-16,2-4 0 16,4-5 0-16,-1-4 0 15,2-7 0-15,-5-3-1 16,-2-5 1-16,-5-4-1 15,-5 0 1-15,-7-1-1 16,-6 0 2-16,-7 3-2 0,-8 2 2 16,-7 4 1-16,-6 4-1 15,-7 10 1-15,-5 3-2 16,-4 9 0-16,-3 7-1 15,-2 7 2-15,0 8-1 16,3 2-2-16,3 5 2 16,7 2-2-16,5-3 2 15,10-1 1-15,4-4-1 16,9-2 0-16,6-9 0 15,4-5 0-15,8-6 0 16,3-7 0-16,2-7 0 16,4-6 0-16,2-8 0 15,-2-3 0-15,-3-3 0 16,-4 0 0-16,-4-3 0 0,-11 1-1 15,-4 3 1-15,-11 3 0 16,-7 4 0-16,-6 1 0 16,-9 6 0-16,0 6-1 15,-4 6 1-15,-3 6 0 16,1 5 0-16,-1 6 1 15,6 6-1-15,3 2 0 16,7 3 0-16,3 1 0 16,10-1 0-16,6-2 0 15,7-4 0-15,7-5 0 16,5-3 0-16,7-7 1 15,6-7-1-15,2-7 0 16,2-6 0-16,0-5 0 0,0-7 0 16,-6-3 0-16,-2-1-1 15,-6-3 1-15,-9 2 0 16,-7 3-1-16,-8 3 1 15,-7 2 0-15,-7 7 0 16,-6 5-1-16,-6 6 1 16,-2 6 0-16,-4 6 0 15,0 5 0-15,1 4 0 16,2 4 1-16,4 2-1 15,6 3 1-15,9-1-1 16,5 1 0-16,8-5 0 16,8-1 0-16,6-9 0 15,13-4 0-15,4-5 0 16,4-9 0-16,3-6 0 0,-1-5 0 15,-2-4 0-15,-4-1 0 16,-5 0 0-16,-10-2-1 16,-9 4 1-16,-8-1 0 15,-9 3 0-15,-7 2 0 16,-9 5 0-16,-5 2 0 15,-3 5 0-15,-4 9 0 16,-2 3 0-16,2 6 0 16,0 5 0-16,6 7 1 15,3 0-1-15,7 5 0 16,5-2 0-16,9-1 0 15,8-2 0-15,5-3 1 16,12-7-1-16,2-3 0 16,8-7 0-16,9-7 0 0,2-8 0 15,-1-5 0-15,0-6 0 16,-3-4-1-16,-5-1 1 15,-7-4 0-15,-9 0 0 16,-9 1 0-16,-8 4 0 16,-8 1 0-16,-7 2 0 15,-5 2-1-15,-2 2 1 16,-3 6 0-16,0 3 0 15,1 4 0-15,1 7 0 16,1 6 0-16,2 5 0 16,1 5 0-16,3 4 0 15,1 4 1-15,5-1-1 16,5 2 0-16,4-3 0 15,8-1 0-15,7-9 0 16,7-5 0-16,10-9 0 0,7-7 0 16,5-6 0-16,3-8 0 15,4-7 0-15,-5-2 0 16,-3-4 0-16,-8 2-1 15,-11 0 2-15,-12 4-2 16,-13 4 2-16,-13 6 1 16,-14 7-1-16,-6 6-1 15,-8 8 0-15,-6 5 0 16,1 4 0-16,0 6 0 15,7 3 0-15,10 0-2 16,11 2 2-16,9 0 0 16,13-2 0-16,15-2 0 0,9-3 0 15,12-2 0 1,5-4 0-16,7-4 0 0,2-5 0 15,1-6 0-15,-4-1 0 16,-5-3 0-16,-7-4 0 16,-9-3-1-16,-9 0 1 15,-9-1 0-15,-9 1 0 16,-7 0 0-16,-9 3 0 15,-5 3 0-15,-7 8 0 16,-6 3 0-16,-2 8 0 16,-3 5 1-16,2 4-1 15,0 5 1-15,5 3-1 16,7-1 1-16,9-1-1 15,7-3 0-15,15-4 0 16,7-8 1-16,16-6-1 0,9-9 0 16,8-6 0-16,5-4 0 15,2-6 0-15,-3 0 0 16,-4-1 0-16,-9 0 0 15,-12 6 0-15,-10 2-1 16,-13 14 1-16,-14-12 0 16,-10 12 0-16,-10 5 0 15,-9 6 0-15,-4 5 0 16,-2 5 0-16,-1 4 1 15,6 0-1-15,6 3 0 16,10 0 0-16,13-4 1 16,13-7-1-16,15-5 0 15,12-6 0-15,14-10 0 16,6-6 0-16,5-6 0 0,1-6 1 15,-4-2-1-15,-9-1 0 16,-10 0 1-16,-17 4-1 16,-15 3 0-16,-18 4 0 15,-14 8 0-15,-8 4-1 16,-7 2-1-16,5 7-4 15,-4-12-13-15,22 9-18 16,4-12-1-16,24-3-2 16,10-10 2-16</inkml:trace>
  <inkml:trace contextRef="#ctx0" brushRef="#br3" timeOffset="75847.3382">18832 11326 69 0,'-43'-9'2'0,"-4"1"-1"16,-1-1-2-16,11-1-33 15</inkml:trace>
  <inkml:trace contextRef="#ctx0" brushRef="#br3" timeOffset="86522.9489">19292 11710 36 0,'0'0'25'0,"0"0"2"16,0 0-8-16,0 0-15 15,0 0 0-15,-6 21 0 16,-6-5 1-16,-2 9-1 16,-8 1 1-16,2 8-1 15,-9 3 2-15,4 8-2 16,-8 5 0-16,1 9-3 15,-2 2 2-15,-1 8-1 16,-6 5-2-16,0 8 2 16,-10 10-2-16,-6 7 0 0,-6 14 0 15,-7 7 1-15,-10 6 1 16,-5 9-1-16,-10 5 1 15,-7 15-1-15,-4-1 0 16,-1 6 3-16,-5-2-3 16,1 10 0-16,-4 1-1 15,-2 9 1-15,1 2-1 16,3 2-1-16,3 3 0 15,3-6 0-15,10-3-2 16,4-17-2-16,17-13-2 16,6-30-8-16,26-18-18 15,5-37-2-15,20-25 1 16,5-33-2-16</inkml:trace>
  <inkml:trace contextRef="#ctx0" brushRef="#br3" timeOffset="87243.9901">16653 15489 32 0,'-20'12'33'16,"1"-8"1"-16,19-4-1 15,-17 8-23-15,28-7-4 16,7-10-2-16,17-2 0 15,7-9-1-15,12-5 0 16,8-5 0-16,5-4-1 16,0-1-1-16,-1 1 1 15,-7 6-1-15,-6 10 0 16,-12 10-1-16,-11 15 1 0,-13 16-1 15,-12 10 0-15,-10 17 1 16,-9 9-2-16,-6 10 1 16,-6 7-2-16,-2 8-2 15,-2-8-10-15,8 10-20 16,1-14-3-16,12-5 1 15,3-18 0-15</inkml:trace>
  <inkml:trace contextRef="#ctx0" brushRef="#br3" timeOffset="87768.0201">16019 16603 41 0,'0'-39'35'16,"3"13"0"-16,-9 1-1 15,6 25-31-15,0 0 0 16,-14 16 1-16,3 12 0 16,2 11 0-16,-7 7-2 15,2 8 1-15,-3 8-1 16,3 8 0-16,-2 1-1 15,3-1 0-15,4 0 0 16,3-4-3-16,9-2-3 16,1-14-13-16,21-3-18 15,-2-24 0-15,18-8-1 16,-3-17-1-16</inkml:trace>
  <inkml:trace contextRef="#ctx0" brushRef="#br3" timeOffset="88221.046">16539 17026 50 0,'-3'-15'33'15,"-11"-7"2"-15,7 13-13 16,-11-15-16-16,4 7-1 15,-6-2 1-15,0 16-1 16,-6 4-1-16,-1 13 1 0,-4 6-2 16,-2 13 0-16,-1 4-1 15,1 10 1-15,1 0-1 16,6-1 1-16,5-1-1 15,10-8 1-15,7-10-1 16,15-12 0-16,10-13-1 16,9-14 0-16,11-11-1 15,6-8 0-15,5-14 0 16,2 3 0-16,-4-7-1 15,-7 8 1-15,-5 5 0 16,-10 16 0-16,-12 12 0 16,-16 8 0-16,1 29-1 15,-16 3 2-15,-2 14-1 16,-4 6 1-16,1 4-2 0,2-8-1 15,13-3-2-15,5-14-2 16,29-4-29-16,-2-24-4 16,18-6-1-16,1-19 0 15</inkml:trace>
  <inkml:trace contextRef="#ctx0" brushRef="#br3" timeOffset="88737.0755">16941 17050 53 0,'-19'10'36'0,"1"13"0"15,-6-7-1-15,11 8-30 16,-3 1-3-16,6 1 1 16,-1-2 0-16,8 5 0 0,-2-6 0 15,5-1-1-15,2-5 0 16,3-5 1-16,-5-12-1 15,12 2-1-15,-3-14-1 16,2-8 0-16,2-5 1 16,1-6-1-16,1 0 0 15,3-2 0-15,-5 4-1 16,-1 4 1-16,-3 5 0 15,1 10 0-15,-10 10 1 16,0 0-1-16,0 0 0 16,9 15 0-16,-9-3 0 15,0 3 0-15,6 0 1 16,1-4 0-16,3-4-1 15,4-6 1-15,7-6 0 0,1-5 0 16,4-4 0-16,2-7-1 16,0-3 1-16,0 5-1 15,-4-5 1-15,-4 1-1 16,-4 4 0-16,-4 4 0 15,-3 1 1-15,-9 14-1 16,0 0 0-16,0 0 0 16,10 26-2-16,-11 0 1 15,2 7-2-15,-1-1-2 16,5 11-4-16,-9-14-22 15,18 7-7-15,-8-19-1 16,14 0 2-16</inkml:trace>
  <inkml:trace contextRef="#ctx0" brushRef="#br3" timeOffset="89371.1118">17541 17082 58 0,'-5'12'35'15,"5"12"1"-15,-8-9-7 16,6 13-23-16,-2 0 0 16,3 1-3-16,-3 2 0 15,1-5-1-15,1-1-1 16,0-6 0-16,3-5 0 15,-1-14-1-15,0 0 0 0,11-7-1 16,-7-9 1 0,2-5-1-16,-1-3 1 0,2-7-1 15,-1-5 1-15,3-3 0 16,0-5 0-16,6-2 0 15,3 1 1-15,2 5-1 16,4 2 1-16,0 8 0 16,1 8-1-16,-2 8 0 15,-2 11-1-15,-3 7 1 16,-2 5-1-16,-6 8 0 15,-2 3 0-15,1 2 1 16,-5 2-1-16,-3 2 2 16,-2 0-2-16,-3 2 2 15,-6-1-1-15,1-2 0 16,-6-5 0-16,-2 1 0 0,-1-2 0 15,-1-2-1-15,-2-2 1 16,-1-6 0-16,-1 1 0 16,-1-1 0-16,5-3 1 15,-3 4 1-15,1 4 0 16,2 4 1-16,1 5 0 15,-1 7 0-15,4 6 0 16,2 8 0-16,-1 4 0 16,4 5-1-16,10-53-1 15,-9 61-1-15,9-61 0 16,-18 67-4-16,18-67-14 15,-15 82-23-15,15-82 3 16,-18 71-5-16,18-71 3 16</inkml:trace>
  <inkml:trace contextRef="#ctx0" brushRef="#br3" timeOffset="90573.1805">21203 14125 46 0,'7'-15'34'16,"-7"15"1"-16,5-14-6 15,-5 14-10-15,0 0-11 16,16 27-2-16,-14 4-2 16,5 22-1-16,-1 14-1 15,2 15 0-15,-2 11-2 16,2 10 0-16,-1 0-1 15,1 0 0-15,4-6-3 16,-5-13-3-16,5-1-4 16,-8-25-12-16,6 6-12 15,-6-16-2-15,2-2 2 16</inkml:trace>
  <inkml:trace contextRef="#ctx0" brushRef="#br3" timeOffset="91179.2152">21226 14195 53 0,'-1'-12'35'0,"1"12"-1"15,-16-9-1-15,1 11-28 16,2 6-2-16,-4 1 1 15,1 7 0-15,-5 0-1 16,3 10 0-16,-3-1-1 16,5 7 1-16,0 2-2 15,4 1 1-15,4-1-1 16,5-3 0-16,3-4-1 15,4-9 0-15,5-8 0 16,3-10 0-16,1-12 1 0,6-13 0 16,1-9-1-16,4-10 1 15,-1-7 0-15,1-3 0 16,-2-4 0-16,-2 7 1 15,-2 4-1-15,-4 11 0 16,-3 9 0-16,-6 15 0 16,-5 12 0-16,13 15 0 15,-7 14-1-15,2 11 0 16,0 10-1-16,4 4-1 15,6 12-3-15,2-15-10 16,16 11-22-16,-6-13 0 16,15 1-1-16,-5-13-1 15</inkml:trace>
  <inkml:trace contextRef="#ctx0" brushRef="#br3" timeOffset="91946.2591">21421 15691 41 0,'-12'15'35'15,"1"-2"1"-15,8 13-1 16,-12-3-22-16,7 13-11 16,-3 3 0-16,3 6 1 15,-4-1 0-15,2 0 0 16,-1-7-1-16,4-5-1 15,3-10 0-15,2-10 1 16,2-12-1-16,0 0-1 0,13-24 1 16,-4-2-1-16,2-10 0 15,-1-4 1-15,0-6 0 16,-4 2-1-16,0 1 1 15,-1 8 0-15,-3 5 0 16,-2 11 0-16,0 7-1 16,0 12 1-16,0 0 0 15,-6 22-1-15,6-7 1 16,3 3-1-16,3-5 0 15,9-3 1-15,3-9-1 16,10-12 1-16,6-9 0 16,8-9-1-16,2-6 1 15,9-2-1-15,-6-2 0 16,-1 6 2-16,-6 5-2 0,-4 15 2 15,-12 13-2-15,-8 13 0 16,-9 18 0-16,-8 13 1 16,-6 12-1-16,-5 4-2 15,2 10 0-15,-2-6-2 16,7 1-3-16,-2-23-12 15,23 10-17-15,-6-29-1 16,18-1-2-16,-4-24 2 16</inkml:trace>
  <inkml:trace contextRef="#ctx0" brushRef="#br3" timeOffset="92174.2721">22166 15723 41 0,'-14'42'35'15,"9"12"0"-15,-7-6 0 16,12 13-25-16,-5-14-6 16,10-1 0-16,-1-11-2 15,3-7-5-15,10 1-14 16,-5-26-17-16,8-4-2 15,-6-20 1-15,5-5-1 16</inkml:trace>
  <inkml:trace contextRef="#ctx0" brushRef="#br3" timeOffset="92585.2956">22290 15442 47 0,'-8'12'34'15,"8"-12"1"-15,4 21 1 16,-4-21-27-16,13 15-4 15,-13-15 1-15,24 26-2 16,-12-9 0-16,2 9-2 16,-6 4 1-16,2 8-2 15,-6 6 1-15,-1 6-2 16,-3 3 1-16,-2 3 0 15,-3 1 0-15,1-5-1 16,-2-6 1-16,5-7-1 16,1-8 0-16,1-10 0 0,-1-21 0 15,15 7 0-15,-2-22 0 16,3-7 1-16,-2-10-1 15,3-6 1-15,-4-11 1 16,0-3-1-16,-4-2 0 16,-2 3 0-16,-2 8 0 15,-3 3-1-15,3 12 0 16,1 6-1-16,5 14-2 15,6 3-1-15,11 14-8 16,-7-9-26-16,17 14 0 16,-4-13 0-16,12 10-1 15</inkml:trace>
  <inkml:trace contextRef="#ctx0" brushRef="#br3" timeOffset="93660.3571">22812 15699 57 0,'0'0'37'16,"0"0"-1"-16,7 25 0 15,-9-9-30-15,5 10-2 16,-4 3-1-16,1 9-1 16,-3 3-1-16,-1 5 0 15,-2 2 0-15,1-3-1 16,0-6 1-16,0-3-1 0,4-9 0 15,1-6 0-15,0-21 0 16,5 10 0-16,-5-10 1 16,13-30 0-16,-7 2 0 15,-1-9 0-15,0-9 0 16,1-10 0-16,-2-1 1 15,0-2-1-15,-3 2 0 16,3 8 0-16,1 5-1 16,0 10 0-16,1 9 1 15,4 11-1-15,3 7 0 16,5 5 0-16,3 1 0 15,3 1 0-15,3 0 0 16,3-1 0-16,3-1-1 16,-1 0 1-16,-2 1 0 0,-6 1 0 15,-3 0 0-15,-3 2 1 16,-7-1-1-16,-11-1 0 15,0 0 0-15,0 0 0 16,-19 17 0-16,2-7 0 16,-1 4 0-16,-4 8 0 15,-1 8 0-15,-1 4 1 16,0 8-2-16,6 4 2 15,4 1-2-15,3-1 2 16,10-3-1-16,7-7 0 16,11-10 0-16,8-11-1 15,8-10 1-15,4-12 0 16,3-10 0-16,1-10 0 15,-1-6 0-15,-5-6 0 0,-9-4 0 16,-7-2 0-16,-12-1 1 16,-5 1-1-16,-9 6 0 15,-6 4 0-15,-4 7 0 16,-5 6 0-16,2 12 0 15,1 10 0-15,1 7 0 16,7 11 0-16,4 3 1 16,4 6-1-16,10-2 0 15,4-2 0-15,10-7 0 16,4-7 1-16,9-5-1 15,3-6 0-15,1-4 0 16,-1-2 0-16,-3 1 0 16,-4 2 0-16,-6 6 0 15,-7 9 0-15,-5 9 0 0,-9 5 0 16,-4 8-1-16,-5 2 1 15,-2 3 0-15,-2-1 0 16,1-5-1-16,-2-7 1 16,2-5 0-16,9-19 1 15,0 0-1-15,0 0 1 16,-2-33 0-16,10 2 0 15,-1-9 1-15,4-5-1 16,1-7 0-16,3 0 0 16,2 3 0-16,1 4 0 15,0 6-3-15,-2 4 0 16,6 20-6-16,-12-9-13 15,16 25-16-15,-26-1-1 16,27 4-3-16,-27-4 0 0</inkml:trace>
  <inkml:trace contextRef="#ctx0" brushRef="#br3" timeOffset="94278.3924">21997 14595 77 0,'0'0'38'0,"-27"-13"-2"15,12 21-6-15,-15-5-23 16,-1 14-3-16,-7 5-1 15,3 14-1-15,-4 8-1 16,6 5-1-16,4 6 0 16,8-1-1-16,13-2 0 15,9-5-1-15,20-7-1 16,9-15-6-16,22 0-25 0,-4-20-3 15,18-5-1 1,-7-17 0-16</inkml:trace>
  <inkml:trace contextRef="#ctx0" brushRef="#br3" timeOffset="94906.4284">22296 14715 46 0,'-16'0'37'16,"-12"3"1"-16,5 15-1 15,-9-1-16-15,10 16-15 16,-5 1-3-16,9 9-1 15,3 0-1-15,10 4 0 16,6-8 0-16,13-5 0 16,5-6-1-16,7-9 0 15,7-10 0-15,3-11 0 16,0-11-1-16,-2-9-1 0,0-7 1 15,-11-4-1-15,-4-5 1 16,-9-4 0-16,-6 1 2 16,-8-1-1-16,-4 3 1 15,-4 4 1-15,-1 8 0 16,-1 5 1-16,1 6-2 15,6 4 2-15,7 12-2 16,0 0 1-16,0 0-1 16,24 8 1-16,-5-2 0 15,7 2-1-15,0-2 1 16,4 1-1-16,-3 1 0 15,1 2 0-15,-8 5-1 16,-5 6-1-16,-6 4 0 0,-6 5 0 16,-6 4 0-16,-7 4 0 15,-2-1 1-15,-2-2-2 16,2-2 2-16,3-8 0 15,8-9 0-15,1-16-1 16,18-7 1-16,3-17 0 16,8-6 1-16,5-11-1 15,0-9 2-15,3-1 1 16,-1-2-1-16,-6 6 1 15,-4 9-1-15,-8 9 0 16,-1 13 0-16,-17 16-1 16,14 15-4-16,-17 13-1 15,1 13-2-15,-5 8-1 16,9 12-7-16,-10-15-13 0,22 11-10 15,-8-14-3-15,18 1 1 16,-1-18 2-16</inkml:trace>
  <inkml:trace contextRef="#ctx0" brushRef="#br3" timeOffset="95297.4507">23377 14654 77 0,'-4'-11'36'0,"4"11"-1"16,-26-19-5-16,9 16-18 16,-15-9-6-16,-1 5-2 15,-2 0-1-15,-3 10 0 16,1 8-1-16,1 10-1 15,3 9 0-15,4 11-2 16,5 8 1-16,7 3-1 16,5 1 1-16,11-1-2 15,6-5-1-15,10-12-1 16,9-5-3-16,4-23-13 15,18 3-18-15,-5-20 1 0,16-2-3 16,-7-12 2-16</inkml:trace>
  <inkml:trace contextRef="#ctx0" brushRef="#br3" timeOffset="95717.4748">23679 14700 73 0,'-28'-12'41'16,"14"10"-3"-16,-9-6 2 16,8 11-32-16,-12 1-5 15,3 11 1-15,-1 4-2 0,1 8-1 16,1 5 0-16,4 4-1 15,9 0 0-15,5-1-1 16,7-5 1-16,10-7-1 16,8-6 1-16,3-11 0 15,11-10 0-15,-2-8 1 16,2-10-1-16,-1-7 0 15,-4-7 2-15,-4-1 0 16,-6-2 0-16,-5 1 0 16,-6 5 0-16,-4 4-1 15,-4 9 0-15,0 20 0 16,-11-5-3-16,4 21 2 15,-2 10-4-15,1 5 0 16,6 11-3-16,-9-12-11 0,19 16-12 16,-8-22-9-16,17 4 0 15,-6-22-1-15</inkml:trace>
  <inkml:trace contextRef="#ctx0" brushRef="#br3" timeOffset="96010.4915">23938 14622 82 0,'-11'-13'38'15,"11"13"0"-15,-18 9 0 16,18 11-32-16,-8 7-4 16,1 8-2-16,1 6 0 15,4 0 0-15,2 1-1 16,6-3 1-16,1-6 0 0,6-8 0 15,0-9 0-15,4-9 1 16,0-10 0-16,3-8-1 16,1-6 1-16,-2-9-1 15,2-5 0-15,-5-6-1 16,4-2-1-16,-3-6-3 15,8 15-13-15,-21-12-18 16,15 19-1-16,-15-2-2 16,7 15 1-16</inkml:trace>
  <inkml:trace contextRef="#ctx0" brushRef="#br3" timeOffset="96461.5173">24260 14774 76 0,'-15'5'40'15,"7"6"-1"-15,-2-7 0 16,10-4-37-16,7 14-1 15,4-9-1-15,9 0 1 16,9-2 0-16,9-1 1 16,6-5-1-16,5-7 1 15,6-2 0-15,0-5 0 16,-1-1 0-16,-10-8 0 15,-6 1-1-15,-13-2-1 16,-9 0 1-16,-15 2 0 0,-10 2-1 16,-10 4 1-16,-5 7 1 15,-8 9-1-15,-3 13 1 16,-3 12-2-16,1 12 2 15,2 8-1-15,5 8-1 16,5 3-1-16,14-2 1 16,10-6-2-16,10-10-1 15,14-9-2-15,5-25-12 16,26 7-9-16,-13-25-13 15,19 2-2-15,-11-15-2 16,10 0 1-16</inkml:trace>
  <inkml:trace contextRef="#ctx0" brushRef="#br3" timeOffset="98429.6299">19910 10938 50 0,'0'0'28'0,"0"0"3"16,0 0-4-16,0 0-20 15,0 0-4-15,12-2 0 16,-12 2-1-16,0 0 1 15,9-13-1-15,-9 13 1 16,0 0 1-16,11-6 0 16,-11 6 1-16,16-5 0 15,-6-2 0-15,13 2-1 16,9-10-1-16,13-4-1 15,14-7 1-15,16-4-2 16,11-6 1-16,10 0 0 16,7-5 0-16,11 1-1 15,-5 1 0-15,3 3 0 16,-8 0 1-16,-1 0-1 15,3-3 1-15,2-4-3 0,3-2 3 16,5-3-1-16,2-3 1 16,-1 3-2-16,-8 2 2 15,-11 6-1-15,-17 9-1 16,-16 8 0-16,-20 14-3 15,-26 1-5-15,-10 19-24 16,-25-4-5-16,-3 9 2 16,-12-4-2-16</inkml:trace>
  <inkml:trace contextRef="#ctx0" brushRef="#br3" timeOffset="99054.6656">21288 10308 58 0,'0'0'35'0,"0"0"-2"16,0 0 2-16,-12-1-20 15,12 1-7-15,18 0 0 16,4-2-1-16,6-9-2 16,14 1 1-16,6-6-3 15,13 1 1-15,5-4-2 16,4 2 1-16,-1 2-3 15,-8 5 2-15,-12 7-2 0,-14 11 0 16,-19 11-1-16,-21 8 1 16,-19 10-2-16,-22 12 2 15,-16 6-2-15,-9 0 2 16,-2 4-3-16,-2-13-4 15,25 2-29-15,1-22-1 16,25-4 0-16,24-22-1 16</inkml:trace>
  <inkml:trace contextRef="#ctx0" brushRef="#br3" timeOffset="99981.7187">19580 10962 43 0,'0'0'29'16,"-11"2"3"-16,11-2-3 15,0 0-13-15,0 0-4 16,0 0-1-16,10-25-2 0,14 9-1 16,4-13-2-16,15-2 0 15,2-12-2-15,15-7 0 16,8-10 0-16,12-5-2 15,8-11 2-15,11-4-3 16,7-9 2-16,9-2-1 16,2-8 0-16,0 1-1 15,3-4 1-15,-4 2-2 16,-6 3 0-16,-10 2-1 15,-9 8 1-15,-10 8-1 16,-12 9 0-16,-8 14 1 16,-16 10-1-16,-12 15-1 15,-12 10 1-15,-21 21-1 0,13-1-2 16,-13 1-3-16,-15 37-4 15,-7-16-27-15,12 12 2 16,-9-9-1-16,10 8 0 16</inkml:trace>
  <inkml:trace contextRef="#ctx0" brushRef="#br3" timeOffset="100462.7462">20377 9994 97 0,'0'0'37'0,"0"0"1"15,6-18-1-15,21 2-31 16,3-3-2-16,16 3 0 16,9-6-1-16,8 1-1 15,6 0-1-15,1 2 0 16,1 1 0-16,-9 3-1 15,-11 2 0-15,-8 4 1 0,-14 4-1 16,-13 5 0-16,-16 0 0 16,-4 26 0-16,-17 2 0 15,-11 10 0-15,-7 11 0 16,-9 6 0-16,-6 6-1 15,7 0-1-15,5 1-5 16,4-19-27-16,28-1-3 16,6-25-3-16,23-10 1 15</inkml:trace>
  <inkml:trace contextRef="#ctx0" brushRef="#br3" timeOffset="101215.7892">19485 10830 62 0,'0'0'32'16,"-9"19"0"-16,9-19-1 15,-1 14-23-15,1-14-2 16,0 0-1-16,0 0 1 16,0 0-1-16,0 0 0 0,0 0-1 15,3-12 1-15,7-3-1 16,-2-13 0-16,10-7-1 15,7-16-1-15,12-12 0 16,5-16 1-16,12-12-2 16,6-16 2-16,8-10-3 15,4-10 3-15,3-3-2 16,-2 0 1-16,-3-2-2 15,-6 6 0-15,-5 4 0 16,-6 19 0-16,-7 12-1 16,-5 13 2-16,-8 13-3 15,-2 13 2-15,-4 8-1 16,0 13-1-16,-6 7 0 15,1 6-2-15,-7-1-3 0,5 15-4 16,-20 4-25-16,0 0 0 16,0 0-1-16,-8 23 0 15</inkml:trace>
  <inkml:trace contextRef="#ctx0" brushRef="#br3" timeOffset="102010.8347">20130 9546 66 0,'0'0'34'0,"10"-24"0"15,-10 24 0-15,7-18-18 16,-7 18-8-16,0 0-2 16,0 0-1-16,-11 15-1 15,-1 3-2-15,-8 2 0 16,-5 5-1-16,-5 6 1 0,-3 2-1 15,-3 2 0-15,3-3 1 16,3-3-2-16,7-6 2 16,7-8-1-16,16-15 0 15,0 0 1-15,30-12-1 16,5-13 1-16,11-6-1 15,6-7 0-15,4-4 0 16,1 0 0-16,-4 5 0 16,-8 2 0-16,-7 10 0 15,-13 6-1-15,-9 11 1 16,-16 8-1-16,-5 16 0 15,-9 10-1-15,-8 7 0 16,4 9-3-16,-4 0-5 16,21 16-26-16,-7-11-3 0,16 7 0 15,1-7-2-15</inkml:trace>
  <inkml:trace contextRef="#ctx0" brushRef="#br3" timeOffset="103025.8928">19423 11036 36 0,'0'0'30'0,"0"0"2"0,0 0-5 16,0 0-15-16,19-10 0 16,-16 0-5-16,-3 10 2 15,4-16-2-15,-4 16 0 16,-1-13-2-16,1 13 1 15,-10-10-3-15,10 10 0 16,-11-16-1-16,8 4 1 16,-1-5-1-16,7-4 0 15,-2-8 1-15,3-2-2 16,2-10 1-16,0-3-1 15,1-9 1-15,-2-3-2 16,-2-2 1-16,-1-6-3 16,0-6 4-16,-1-5-3 15,-1-6 3-15,0-4-2 16,1-7 1-16,-1-6-1 0,1-5 2 15,-1 0-1-15,-1-1-1 16,-3 5 0-16,3 4 0 16,-5 0-1-16,0 13 2 15,-6 10-1-15,2 6 1 16,-3 7-1-16,0 11 0 15,0 7 1-15,1 7-1 16,1 8 0-16,4 3 0 16,1 5 0-16,4 3 0 15,1 4-1-15,1 11 0 16,3-9 0-16,-3 9-2 15,0 0 0-15,15 8-2 16,-15-8-1-16,18 8-2 16,-18-8-5-16,23 3-22 0,-23-3 1 15,21-2-1-15,-21 2 2 16</inkml:trace>
  <inkml:trace contextRef="#ctx0" brushRef="#br3" timeOffset="103949.9456">19302 9202 37 0,'1'-18'29'0,"-1"18"2"16,4-20-1-16,-4 20-10 15,0-18-9-15,0 18-3 16,4-14 0-16,-4 14-2 16,0 0-1-16,7-11-1 15,-7 11 1-15,0 0-1 16,5-17 0-16,-5 17 0 15,8-15-1-15,-8 15-1 0,13-19 0 16,-13 19 0-16,14-19-2 16,-14 19 1-16,10-9 0 15,-10 9-1-15,4 10 0 16,-8 5 0-16,-3 8 0 15,-2 11 0-15,-6 5 0 16,0 9 0-16,-5 4 0 16,-4 1 1-16,1 0-1 15,-2 0-1-15,2-7 2 16,5-10-1-16,3-8 0 15,3-7 0-15,12-21 1 16,0 0 0-16,0 0-1 16,27-33 1-16,-4-5 0 15,7-10 1-15,2-7-1 16,5-8 0-16,-2 1 0 0,0 0 0 15,-8 8 1-15,-5 6-1 16,-6 13 0-16,-6 8 0 16,-6 14 0-16,-4 13-1 15,0 0 0-15,-10 25 0 16,8-5 0-16,6 8 0 15,6 4-2-15,11-2-2 16,17 9-8-16,-1-14-24 16,23 5-2-16,-4-11 0 15,14 3-1-15</inkml:trace>
  <inkml:trace contextRef="#ctx0" brushRef="#br3" timeOffset="105595.0397">19960 11407 8 0,'0'0'27'0,"-11"-12"0"15,11 12 3-15,-13-10-14 16,0-3-4-16,13 13-1 0,-15-17-1 15,15 17-3-15,-8-20 0 16,8 20 0-16,-4-19-1 16,4 19 0-16,0-14 0 15,0 14-2-15,0 0 0 16,0 0-1-16,0 0-1 15,0 0-1-15,10 16 0 16,-10-16 0-16,7 19 0 16,3-11-1-16,2 1 1 15,5-3-1-15,3-1 1 16,4 1-1-16,4 0 1 15,4 1 0-15,2 2-1 16,3 1 0-16,-2 3 0 16,4 1 0-16,1 1 0 0,-2 1 0 15,0-1 0-15,0-2 0 16,4-2 0-16,2-1 0 15,2-2 0-15,2 0 0 16,0-3 1-16,2 4-1 16,-2-1 0-16,-4 3 0 15,-3 3 0-15,-6 1 1 16,-5 3-1-16,-5 2 1 15,-3 0-1-15,-3-1 1 16,0 1-1-16,-1-5 3 16,4-1-3-16,5-3 3 15,1-3-3-15,5-2 3 16,2-2-3-16,1-2 3 15,1 0-2-15,-3 2-1 16,-2-2 1-16,-6 0 0 0,-2 3 0 16,-5 1-1-16,-4 0 1 15,-3 3-1-15,1-1 1 16,-4 1-1-16,4-2 0 15,3 3 1-15,3-8-1 16,2 2 0-16,3-6 0 16,2-1 1-16,-1-1-1 15,-1-3 1-15,-2 1-1 16,-4-1 1-16,-6 5-1 15,-12 2 0-15,14 0 1 16,-14 0-1-16,4 14 0 16,-4-3 0-16,1 1 0 0,-1-1-3 15,3 2 3-15,3 0-3 16,4-3 3-16,0-5-4 15,4 0 4-15,2-4-3 16,0-1 3-16,2-1 0 16,-2 1 0-16,0-1 0 15,-1 2 0-15,-2 0-1 16,0 2 1-16,-13-3-2 15,18 9 1-15,-18-9-1 16,16 12-2-16,-16-12-7 16,18 9-19-16,-18-9-6 15,0 0-1-15,0 0 0 16</inkml:trace>
  <inkml:trace contextRef="#ctx0" brushRef="#br3" timeOffset="106240.0766">20713 11455 69 0,'0'0'36'16,"-18"-5"0"-16,18 5 2 16,-15 1-29-16,15-1-3 15,-11-1-1-15,11 1-1 16,0 0 0-16,0 0-2 15,16-15 0-15,-2 15 0 16,5 1-1-16,5 6 0 16,4 0 0-16,9 8 0 0,1 3 0 15,5 3-1-15,0 2 1 16,4 0 0-16,0-2-1 15,0-3 0-15,-4-1 0 16,-5-4 0-16,-5-4 0 16,-4-1 0-16,-11 0 0 15,-18-8-1-15,-6 20 0 16,-22-6 3-16,-18 6-1 15,-12 1 1-15,-12 7-2 16,-7 1-1-16,1 1 0 16,2-6-3-16,18-1-3 15,9-17-21-15,33 2-10 16,14-8-2-16,32-26-1 15,14 0 3-15</inkml:trace>
  <inkml:trace contextRef="#ctx0" brushRef="#br3" timeOffset="107323.1386">19856 11583 26 0,'-5'-15'27'16,"5"15"0"-16,0 0 2 15,3-18-21-15,-3 18-3 16,7-10 0-16,-7 10 2 15,10-13-2-15,-10 13 0 16,13-17 0-16,-13 17-1 16,9-19 1-16,-9 19 0 15,5-14 0-15,-5 14 1 16,0 0-2-16,0 0-1 0,-11-4-1 15,11 4 1-15,0 0-2 16,-11 4 0-16,11-4 0 16,0 0-1-16,0 0 1 15,0 0 0-15,0 0 0 16,9 10 0-16,-9-10 0 15,14 11 0-15,-14-11-1 16,19 23 1-16,-6-7-1 16,1 3 1-16,2 3-1 15,2 2 0-15,1 1 0 16,5 2 2-16,2 2-1 15,5-2 1-15,4 6-1 16,2-1-2-16,8 2 2 16,2 4-1-16,4 0 1 0,0 7-3 15,1 0 2-15,-3 5-2 16,-3 2 2-16,-4 3 0 15,-3 1 0-15,-2 0 0 16,-6-3 0-16,-4 0 1 16,0-4-1-16,0-4 1 15,0-7-1-15,1-4-1 16,1-6 1-16,-1-5 0 15,3-3 0-15,1-4-1 16,2-4 1-16,-2-3-1 16,2-4 1-16,-2 2 0 15,-1-3 0-15,-5 0 0 16,-3 1 0-16,-4-2-1 15,-4 3 1-15,-15-6-1 16,16 10 0-16,-16-10-1 0,-1 11-2 16,1-11-5-16,0 0-26 15,-17-4 0-15,17 4-2 16,-13-9 2-16</inkml:trace>
  <inkml:trace contextRef="#ctx0" brushRef="#br3" timeOffset="109646.2714">20446 12316 25 0,'0'0'25'0,"-5"-15"2"0,5 15 1 15,0 0-14-15,-16-20-5 16,16 20-2-16,-17-14 0 16,17 14 1-16,-20-11-1 15,20 11-1-15,-21-11 1 16,21 11-1-16,-19-9-2 15,19 9 0-15,-11-6 0 16,11 6-2-16,0 0 0 16,15 12 0-16,6-2 0 15,6 7-1-15,8 3 0 16,6 5 1-16,3-1-1 15,4 3 1-15,-2-1-2 16,-5-6 0-16,-10-8 1 0,-5-6 0 16,-6-10 1-16,-8-9-1 15,-3-7 0-15,-9-9-2 16,-2-8 1-16,-3-2-1 15,-4 1-1-15,-6-8-5 16,0 11-18-16,-16-13-12 16,1 8 1-16,-15-3-2 15,2 7 1-15</inkml:trace>
  <inkml:trace contextRef="#ctx0" brushRef="#br3" timeOffset="110428.3162">19697 11603 44 0,'0'0'28'15,"-9"-13"2"-15,9 13-2 16,0 0-23-16,-17-1-1 16,17 1 2-16,-4 14 1 15,12 7 1-15,0 4-2 16,12 18-1-16,8 16-1 15,10 22 0-15,7 19-1 16,12 21 0-16,2 18-1 16,11 19-2-16,-4 6 2 15,2 4 1-15,-9-13-2 0,-2-13 0 16,-13-21 1-16,-7-20-3 15,-10-25-1-15,-10-25-2 16,0-19-5-16,-17-32-27 16,11-2 0-16,-14-22 0 15,6-4-1-15</inkml:trace>
  <inkml:trace contextRef="#ctx0" brushRef="#br3" timeOffset="110898.343">20015 13014 56 0,'-11'-12'33'16,"11"12"-1"-16,-21-19-1 16,21 19-28-16,-11-8 1 15,11 8 0-15,0 0 0 16,10 0 1-16,-10 0-1 0,28 15 0 15,-14-6 0-15,10 8 0 16,-4-2 0-16,4 2-1 16,-5-2 0-16,3-1-1 15,-9-9 0-15,-2-7 0 16,-4-14-1-16,-6-13-1 15,-3-17 0-15,-5-15-2 16,2-6-3-16,-9-17-6 16,12 3-26-16,-11-8 2 15,8 12-2-15,-6-1-1 16</inkml:trace>
  <inkml:trace contextRef="#ctx0" brushRef="#br3" timeOffset="111780.3935">19525 11442 24 0,'-11'-2'28'0,"11"2"1"16,0 0-7-16,0 0-5 15,0 0-4-15,-13-9-2 16,13 9-3-16,0 0-1 0,0 0-2 16,0 0 1-1,0 0-3-15,0 0 0 0,-7 14-1 16,3-2 0-16,3 7-1 15,-4 6 0-15,2 10 2 16,-3 17-3-16,-2 15 0 16,0 24 1-16,-3 22-1 15,0 24 1-15,0 26-1 16,0 19 2-16,1 15-3 15,3 5 1-15,3 4 2 16,0-15-2-16,1-17 1 16,3-27-2-16,-4-29-2 15,4-27-5-15,-12-32-27 16,9-20 1-16,-10-28-2 0,13-11 0 15</inkml:trace>
  <inkml:trace contextRef="#ctx0" brushRef="#br3" timeOffset="112265.4212">19311 13144 48 0,'-6'-27'34'0,"2"9"2"16,-5-4-1-16,9 22-25 16,-14-23-1-16,14 23-3 15,0 0-1-15,0 15-2 16,6 13 0-16,6 14-2 15,3 8 1-15,4 7-1 16,3-3 1-16,2-1-1 0,1-13 0 16,4-15 1-16,-6-22-1 15,0-26-1-15,-1-20-1 16,-6-34-5-16,14-8-30 15,-12-17 1-15,7-3-2 16,-6-5-2-16</inkml:trace>
  <inkml:trace contextRef="#ctx0" brushRef="#br2" timeOffset="123240.049">18718 14313 20 0,'0'0'28'0,"-9"-11"1"0,9 11 0 16,0 0-16 0,0-16-8-16,0 16-1 0,0 0-1 15,2-11 0-15,-2 11 0 16,0 0 1-16,0 0-1 15,0 0 1-15,0 0 0 16,0 0 0-16,0 0 0 16,17 1 0-16,-17-1 0 15,15-6 0-15,-15 6-1 16,19-6-1-16,-8 3-1 15,3 1 0-15,-2 1 0 16,1 2-1-16,0-2 0 16,2 3 1-16,1-1-1 15,0 0 1-15,1-1 0 16,-1-1 0-16,2-2-1 0,2-1 1 15,1-3 0-15,1 3 0 16,1-3-1-16,0 2 1 16,2-1-1-16,-2 0 1 15,-2 1-1-15,2 0 0 16,-1 2 0-16,1-2 0 15,-2-1 0-15,0 0 0 16,0-3 1-16,1 1-1 16,0-1 1-16,-2-1-1 15,2 0 0-15,-1 2 1 16,-2-1-1-16,3 3 0 15,-5 2 0-15,5-1 0 16,-3 2 0-16,-2-2 0 16,2-3 1-16,1 1 0 0,3-3 0 15,0-1 0-15,1-3 0 16,1 1 1-16,2-2-1 15,1 1 1-15,-1 2-1 16,-2 2-1-16,1-1 1 16,-4 0-1-16,-2 2 0 15,1-1 0-15,-2 1 0 16,0 1 0-16,-2-2 0 15,1 1 0-15,0-2 0 16,1 3 0-16,1 1 0 16,-1 0 0-16,-3 0 0 15,1 3 0-15,-1-1 0 16,1 1 0-16,-5 0 0 15,0-1 0-15,2 1 0 0,1-4 0 16,-1 0 0-16,3 0 0 16,1-2 1-16,4 0-1 15,0-2 0-15,1 2 0 16,1-1 0-16,-1-1 0 15,0 3 0-15,-2 0 0 16,-2 2 0-16,0-3 0 16,0 1 0-16,-2 0 0 15,2-1 1-15,2-3-1 16,0 0 0-16,1-1 0 15,1-1 0-15,1-2 0 16,-1 2 0-16,0 0 0 16,-3 1 0-16,0 2 0 15,-2-1 0-15,-1 3 0 16,-4 0 0-16,0 2 0 0,-1 1 0 15,1-1 0-15,-1 0 0 16,4-1 0-16,1-1 0 16,0-1 0-16,2 1 0 15,-1-3 0-15,2 2 0 16,0-3 0-16,-1 1 0 15,0 0 0-15,-1-2 0 16,2 5 1-16,-1-4-1 16,0-1 1-16,1 1-1 15,2 1 0-15,-2-2 0 16,3 2 1-16,-5 1-1 15,3-1 0-15,-2 2 0 16,-1 1 0-16,0-1 0 16,-2 2 1-16,0 0-1 0,-1-1 0 15,0-2 0-15,0 0 0 16,1-1 0-16,2-1 0 15,0-2 0-15,4-2 0 16,0 1 0-16,2 0 0 16,-1-3 0-16,-1 3 0 15,1-2 1-15,-1 1-1 16,-2-2 0-16,2 3 0 15,-2-3 0-15,-1 2 0 16,1 0 0-16,-1-1 0 16,1 1 0-16,1-2 0 15,-3 3 1-15,1-3-1 16,-2 4 0-16,1-2 0 15,-2 0 1-15,-1 2-1 0,-1 0 0 16,1-1 1-16,0 1-1 16,1-1 0-16,0 0 0 15,4-1 0-15,-2-2 0 16,-2-1 1-16,1 4 0 15,-2-3 0-15,-1 1-1 16,-1 0 1-16,-3 2 0 16,-3-3-1-16,1 3 1 15,-1-2-2-15,1-1 1 16,3-1-1-16,2-2 1 15,2 0-1-15,1-3 1 16,2 1 0-16,1-2 0 16,2 2 0-16,-4 1 0 0,-2-2-1 15,-1 3 2-15,-5-2-1 16,2 3 0-16,-4 1 0 15,-1-2 0-15,-2-1 0 16,2 3 0-16,2-3 0 16,1 3 0-16,-1-1 0 15,4 1 0-15,-2-2 0 16,3 3 0-16,-2 1 0 15,-2-2 0-15,0-1 3 16,-3 2-3-16,0 2 3 16,-3-3-4-16,-2 2 2 15,-1-1-2-15,-1 0 1 16,1 0 0-16,1 1-3 15,2 0 3-15,4-3-2 0,-2 0 2 16,5 0 0-16,2-1 1 16,0-1-1-16,2 0 1 15,-3 1-1-15,0-1 1 16,-4 0 0-16,-1 1 0 15,-5 0-1-15,-3-1 1 16,-1 2 0-16,-4 0-1 16,3 0 0-16,-5-2 1 15,5-1-1-15,4 1 0 16,2-2 0-16,0-1 1 15,7 0-1-15,1-5 0 16,0 0 2-16,4-1-1 16,-4 0 1-16,-2-2-1 15,-2 1 1-15,-5-3-1 16,-2 3 1-16,-2-3-1 0,-3 3-1 15,-2-3 0-15,-2 2 0 16,-2 0 0-16,0-1 0 16,-2-1 0-16,1 2 0 15,0-3 0-15,2 1 0 16,-1 0 0-16,-1-1 0 15,3 0 1-15,-4-1-3 16,1 3 3-16,-3-2-1 16,-1 1 2-16,-2 0-3 15,-2-1 3-15,2 1-2 16,-2-2 0-16,0 0 2 15,-1-5-2-15,1 1 0 0,0-2 0 16,-2-1 1 0,-1 1-1-16,-4-1 0 0,0 3 0 15,-2-1 1-15,0 4-1 16,-4 3 0-16,1-1-1 15,-1 1 0-15,3 1 1 16,1 1-1-16,-4-1 0 16,0 1 0-16,3-3 1 15,0-1-1-15,-2-2 1 16,2-2 0-16,-4 1 0 15,2 1 0-15,-2-1 0 16,-1 1 0-16,-4 3 1 16,-1 2-1-16,-4 4 0 15,-1 1 0-15,-2 2 1 16,1 0-1-16,-1 1-2 0,1 3 3 15,-1-2-3-15,1 3 2 16,-1-2-2-16,2 3 2 16,-3-3-2-16,2 0 2 15,-6 3 0-15,0 0-1 16,-1-3 1-16,2 4 0 15,-5-2 1-15,1 0-1 16,3 2 0-16,-3-1 0 16,3 1 1-16,1 0-1 15,1 1 0-15,1-2 0 16,0 4 1-16,1-1-1 15,-4-1 0-15,1 1 0 16,0 0 1-16,1-2-1 16,-1 0 0-16,1 1 1 0,1-1-1 15,3 1 0-15,2 0 1 16,-1 0-1-16,4 3 1 15,0 0-1-15,0 1 0 16,2 2 0-16,-1-3 0 16,-1-1 1-16,-2 3-1 15,0 0 0-15,0-3 0 16,0 3 1-16,1 0-2 15,2 1 2-15,0 2-1 16,3-2 0-16,8 3 1 16,-4-2-1-16,11 3 0 15,0-1 1-15,0 1-1 16,3 3 0-16,1 1 0 15,0 2 0-15,5 1-1 0,0 2-2 16,14 2-1-16,-20 0-5 16,21 14-9-16,-1-14-11 15,-4 16-9-15,4-16-2 16,9 25 1-16,0-11 0 15</inkml:trace>
  <inkml:trace contextRef="#ctx0" brushRef="#br3" timeOffset="130886.4863">19357 13744 10 0,'0'0'28'15,"0"0"1"-15,0 0 1 16,1-9-14-16,-1 9-4 16,0 0-2-16,0 0-2 15,1 9-2-15,-1-9-2 16,5 20-2-16,-2-3 0 15,-3 2 0-15,1 4-1 16,-1 3-1-16,-4 2-1 0,-1 2-1 16,-1-4 0-16,-1 7-7 15,-4-14-12-15,6 4-11 16,-1-9-1-16,6 0 1 15</inkml:trace>
  <inkml:trace contextRef="#ctx0" brushRef="#br3" timeOffset="132096.5555">19401 14000 17 0,'0'0'25'0,"0"0"3"16,-5-15-18-16,5 15 1 16,0 0-1-16,0 0 1 15,0 0-2-15,0 0-2 16,0 0-2-16,0 0-1 15,0 0-1-15,0 0-1 16,0 0 1-16,0 0 0 16,0 0-1-16,-3 12 0 15,3-12 0-15,0 0 0 16,0 0 0-16,0 0 0 15,-11 9 0-15,11-9 0 16,0 0-1-16,0 0 0 16,-13 4 0-16,13-4 0 15,-11 0-1-15,11 0 0 0,-20 1 0 16,6 1 0-16,-3 4 0 15,-7 0 0-15,-2-2 0 16,-6 2-1-16,-4 1 1 16,-7 0-1-16,-6-3 1 15,-6 2-1-15,-9-5 1 16,-2 0 0-16,-7 1 1 15,-6 0-1-15,-4 0 1 16,-5 2-1-16,-5-2 1 16,-2 0-1-16,-6-2 2 15,-2 3-2-15,-1-6 0 16,-3 1 0-16,-4-3 1 15,-5 2-1-15,-3-5 0 16,-4 2 1-16,-4-1-1 0,-3 1 1 16,-11 5-2-16,-4 1 2 15,-3 3-1-15,-4-1 0 16,-3 5 0-16,-4-3-1 15,-7 1 1-15,1 1-1 16,-1-4 2-16,-1-1-1 16,-2 0 1-16,-4-1-1 15,3 3 1-15,-4-2-1 16,2 1 1-16,-4-1-1 15,-4 3 0-15,-1-3 0 16,-3 0 1-16,-3 0-1 16,-3-1 0-16,-5 0 0 15,0-2 0-15,-2 1 0 0,-1-3 1 16,-2 0-1-16,1 1 1 15,-3-2-1-15,-1 0 1 16,2-2 0-16,-2 0 0 16,2 1 0-16,-7-3 0 15,2 0 0-15,-1-1-1 16,-3-1 2-16,-4 2-2 15,0-3 1-15,-2 2-1 16,-5-3 0-16,-3 3 0 16,-1 0 0-16,-6-1 0 15,-2 3-1-15,0 1 1 16,-5 3 0-16,-2-1 0 15,-1 5 0-15,0 1 0 16,-3 3 0-16,5 1 0 0,-2 0 1 16,-3 1 0-16,3 1 0 15,-2-2 0-15,-2 2 0 16,1 0 1-16,-1 0-2 15,-4 4 1-15,0 0 0 16,-2 4-1-16,-1 1 0 16,4 2 0-16,2 0-1 15,2-1 1-15,6-3-1 16,14-2 1-16,2-7-1 15,10-5 2-15,11-8-1 16,9-4 1-16,5-2 0 16,8-7-1-16,4 2 0 15,4 2 0-15,6 1-1 16,1 8-2-16,0 1-1 0,9 12-2 15,-1-5-3-15,23 16-24 16,-6-8-3-16,18 2-1 16,6-6 2-16</inkml:trace>
  <inkml:trace contextRef="#ctx0" brushRef="#br3" timeOffset="132893.6011">4601 13704 28 0,'24'-10'32'15,"-2"3"2"-15,-10-4 0 16,6 14-19-16,-20-14-3 16,2 11-3-16,0 0-1 15,-13-2-2-15,-5 2-1 16,-1 6-1-16,-9 2-1 15,-1 2-1-15,-5 3 0 0,0 4 0 16,0 3 0 0,0 4 0-16,-2 2-1 0,6 1 0 15,2 0 0-15,8-3 0 16,2-1-1-16,8-2 1 15,6-4-1-15,6-2 1 16,10-4-1-16,6 2 1 16,9 2-2-16,10 0 2 15,3 7-1-15,8 2-1 16,3 6 1-16,6 5-1 15,-2 3 0-15,6 3 1 16,-2-1 0-16,4-1-1 16,6-6 0-16,5-4 0 15,12-2-3-15,4-15-6 16,20 12-27-16,-2-7-1 15,11 10-2-15,-4 0 0 0</inkml:trace>
  <inkml:trace contextRef="#ctx0" brushRef="#br3" timeOffset="133861.6565">20419 13417 14 0,'0'0'21'16,"0"0"-11"-16,0 0-10 16,11-4-17-16,-11 4-5 15</inkml:trace>
  <inkml:trace contextRef="#ctx0" brushRef="#br3" timeOffset="135018.7227">20430 13401 29 0,'0'0'29'0,"0"0"2"15,0 0 1-15,0 0-20 16,0 0-4-16,0 0-2 15,0 0 0-15,0 0-1 16,0 0-2-16,0 0 0 16,-12 12-2-16,12-12-1 15,0 0-2-15,-11 5-5 16,11-5-6-16,0 0 0 15,0 0 0-15,0 0 1 16,0 0 2-16,0 0 4 16,0 0 5-16,10 10 5 0,-10-10 7 15,0 0 2-15,0 0 0 16,0 0-1-16,0 0-2 15,0 0-2-15,0 0-2 16,0 0 0-16,0 0-3 16,0 0 1-16,0 0-1 15,0 0-1-15,0 0 1 16,0 0-1-16,0 0 0 15,0 0-1-15,0 0 0 16,0 0 0-16,-20 11 0 16,7-7-1-16,-7 1 1 15,1 1-1-15,-8 1 0 16,-3 0 0-16,-2-2 0 15,-7-1 0-15,0-2 0 0,-6-1 0 16,-3-2 0-16,-4-2 0 16,-6-3 0-16,-5 2 0 15,-10-1 0-15,-6 0-1 16,-12 2 1-16,-7 0 0 15,-6 3 0-15,-10 0 0 16,-10 3-1-16,-7-3 1 16,-5-2 0-16,-1 0 0 15,-6 0-1-15,-5-4 1 16,-1-3 0-16,-2 0 0 15,3-3 0-15,-3 1 0 16,-5-2 0-16,-3 0 0 16,-4-1-1-16,-2 2 2 15,-5 0-1-15,-5-1 0 0,-1 2 0 16,-5-3 1-16,-3 1-2 15,-3-4 2-15,-3 1 0 16,-5-5-1-16,-2-1 1 16,-5-1-1-16,-4 1 1 15,-7-1-1-15,1-1 1 16,-3 3-1-16,-11 2 1 15,-2 0-2-15,-2 5 1 16,-5 1 0-16,-2 2-1 16,-4 0 0-16,-6 0 1 15,-1 3 0-15,1-1 0 16,-6 2 0-16,-5-1 1 15,4 1-1-15,-6-1 1 16,4 1 0-16,1-2 0 16,-3 2-1-16,-2 0 1 0,7 1-1 15,-7 0 0-15,3 2 0 16,-4 0-1-16,-3 3 0 15,-4 1 1-15,-1-1-1 16,-1 3 0-16,-2 2 1 16,1 0 0-16,-3 5 0 15,5 1 1-15,1 6-1 16,-2 5 1-16,1 4 0 15,-4 5 0-15,-2 2 0 16,1 4 1-16,0-1-1 16,1-3 0-16,3-2 0 15,3-6-1-15,6-2 1 0,5-6-1 16,5-2 0-16,10-6 0 15,1 0 0-15,-3 0 1 16,8 2-1-16,-5 1 0 16,0 0 0-16,6 2 0 15,-4 1-1-15,2 0 0 16,6-5-2-16,13 5-6 15,-5-13-26-15,24 10-2 16,4-8-2-16,16 7 1 16</inkml:trace>
  <inkml:trace contextRef="#ctx0" brushRef="#br3" timeOffset="136580.812">21167 12667 49 0,'0'0'32'16,"-13"0"1"-16,13 0-4 15,0 0-22-15,0 0-1 16,0 0-2-16,0 0 0 16,0 0 0-16,-1 11-1 15,1-11-1-15,10 12-1 16,-10-12 1-16,17 22-1 15,-7-8 0-15,2 1-1 16,5-3 1-16,2 1-1 16,1-2 0-16,3-3 0 15,1-3 1-15,3-4-2 16,-2 0 0-16,-3-6-4 0,5 13-17 15,-13-10-11-15,0 8 0 16,-14-6-2-16,7 15 2 16</inkml:trace>
  <inkml:trace contextRef="#ctx0" brushRef="#br3" timeOffset="137858.8851">21466 12861 32 0,'-10'1'30'16,"10"-1"3"-16,-20-4-8 0,20 4-5 15,-17 2-6-15,17-2-2 16,0 0-3-16,0 0-4 15,-11 3 0-15,11-3-3 16,0 0 0-16,0 0-1 16,0 0-1-16,-16 4 0 15,16-4 0-15,-22 2-1 16,5 2 1-16,-3-3-1 15,-4 0 1-15,-9 0 0 16,-5 1-1-16,-6-2 1 16,-7 0 1-16,-6 3-1 15,-4-4 0-15,-9 2 0 16,-2 1 1-16,-5-4-1 15,-3 2 0-15,-8-3 0 0,-6 1 0 16,-2 0 0-16,-5 1 1 16,-3-3-1-16,-3 0-1 15,-5 0 1-15,-5-2 0 16,-1 1 0-16,-2 0 0 15,-4-1 0-15,-8 0 0 16,-5 2 0-16,-7-1 0 16,-6-2-1-16,1 3 1 15,-5-3 0-15,-4 0 0 16,-1-1 0-16,-1 0-1 15,1-2 1-15,-1 1 0 16,-2 0 0-16,-3 2 0 16,6-1 0-16,-6-2-1 0,1-1 1 15,-1 1 1-15,2-3-1 16,3 2 0-16,-2-3 0 15,-2 0 1-15,1-1-1 16,0 0 0-16,1 1 1 16,-4 0-1-16,-4-2 1 15,-1 2 0-15,1 3 0 16,-4-1 0-16,-1 3 0 15,-4-3-1-15,3 2 1 16,-3 2 0-16,-1 0-1 16,0-1 0-16,2 0 0 15,0-3 0-15,2 0 0 16,0 2 0-16,-1-3-1 15,2 3 1-15,-1 0 0 0,-2 2 0 16,-3 1 0 0,0 2 0-16,-1 3 0 0,-2 1 0 15,0 1 0-15,1 4 0 16,-2 1 0-16,4-1 0 15,0 3 0-15,2 0 0 16,3 0 1-16,0 0-1 16,-1-1 1-16,5 1-2 15,2-3 2-15,-1-1-1 16,7-1 0-16,-2-3 0 15,5-1 0-15,1-2-1 16,-1-2 1-16,-1-2 0 16,3 0 0-16,-2-1-1 15,-1-1 1-15,1 0 0 16,0 1 0-16,4 0 0 0,0 0 0 15,2 2 1-15,-3 0-1 16,4 2 0-16,3 1 0 16,-5 0 1-16,2 3-1 15,-4 0 1-15,-2 1-1 16,1 0 1-16,-3 0 0 15,-4-1 0-15,-2 0 0 16,1-2 0-16,-2 1-1 16,-2-3 1-16,2 2 0 15,1-2-1-15,0 3 0 16,-2 0 0-16,0-2-1 15,4 5 1-15,3 0 0 16,1 2-1-16,-1 0 1 16,2 2 0-16,4-3 0 0,6 2 0 15,-1-1-1-15,0 2 0 16,2-1-1-16,3 2 0 15,1 1 0-15,1 2-2 16,-4-2-2-16,13 12-18 16,-7-16-10-16,12 7-2 15,-1-11 0-15,10-1-1 16</inkml:trace>
  <inkml:trace contextRef="#ctx0" brushRef="#br3" timeOffset="138855.9421">21675 11950 20 0,'0'0'21'16,"16"-3"-8"-16,-16 3-20 16,0 0-8-16,-11 3-3 15</inkml:trace>
  <inkml:trace contextRef="#ctx0" brushRef="#br3" timeOffset="139597.9846">21647 11936 2 0,'0'0'3'15,"8"-10"2"-15,-8 10-8 0,2-12 0 16,-2 12 4-16,3-12 5 16,-3 12 6-16,0 0 12 15,0 0 4-15,-3-11 0 16,3 11-5-16,0 0-5 15,0 0-5-15,0 0-4 16,0 0-2-16,0 0-3 16,0 0-2-16,-10 1-1 15,10-1 0-15,0 0-1 16,0 0 0-16,0 0 0 15,-11-2 1-15,11 2-1 16,0 0 0-16,0 0 0 16,-16-6 0-16,16 6-1 0,-20-3 0 15,9 1 0 1,-3-1-1-16,-1 2 1 0,0-1-1 15,2 1 1-15,0-2 0 16,3 1 1-16,10 2 0 16,-20-5 0-16,8 3 1 15,-5 0-1-15,2 0 1 16,-8-2-1-16,3 2 1 15,-4-5 0-15,2 1 2 16,-3-2-2-16,3-1 3 16,1-4-3-16,1-1 4 15,4 0-5-15,1 1 3 16,-3 1-2-16,4 1 0 15,1 0 1-15,2 3-2 0,2 1 1 16,9 7-1-16,-14-8 1 16,14 8 1-16,0 0-2 15,0 0 0-15,10 5 0 16,3-1 2-16,5 2-1 15,2 1 2-15,7-1-2 16,3 2 1-16,7-2-1 16,6-2 2-16,1 1-2 15,5-1-1-15,2 2 0 16,-1-1 0-16,2 4-2 15,-7 3 1-15,-2 3-2 16,-6-3-3-16,-1 7 0 16,-9-9-5-16,9 11-8 15,-10-14-18-15,6 4 2 16,-4-12-3-16,3 1 4 0</inkml:trace>
  <inkml:trace contextRef="#ctx0" brushRef="#br3" timeOffset="141134.0724">22015 11973 32 0,'0'0'30'0,"11"2"1"16,-11-2-2-16,0 0-14 16,0 0-5-16,0 0-2 15,0 0-3-15,0 0-1 16,0 0 0-16,0 0 0 15,0 0-1-15,-11-4-1 16,11 4 0-16,-17 1-1 16,6 0 1-16,-3 1-1 15,-3 1-1-15,0 0 1 16,-5-2-1-16,-3 2 0 15,-1-2 0-15,-4 0 0 16,-6-1 0-16,-5 1 1 16,-4 3-1-16,-5-2 1 15,-7 0 0-15,-3 3 0 16,-8-2 0-16,-3 4 0 0,-9-3 0 15,1-1 0-15,-6-1 0 16,-2-2-1-16,-5-1 1 16,0-1-1-16,-2-2 0 15,-6 2 0-15,-3-2 1 16,-1-1-2-16,-2 2 1 15,-5 0 0-15,-1 1 0 16,-6 0 0-16,-3 0 0 16,-5 2 0-16,3-1 0 15,-5 1-1-15,-6-1 1 16,-3-1 0-16,-5 0-1 15,-4 0 1-15,0-1 0 16,-2-1 0-16,-5 1-1 16,-2-2 1-16,1 0 0 0,0 1-1 15,-3 1 1-15,-1-1 0 16,-2 1 0-16,-4-1-1 15,3 1 1-15,-2-2 0 16,1 2 0-16,-3-2-1 16,6-2 1-16,-1 0 0 15,-1 0 1-15,-1 0-2 16,3-1 2-16,1-1-1 15,-2 0 0-15,-1-1 0 16,0-3 0-16,3-2 2 16,4 2-2-16,-2-4 2 15,0 2-2-15,0-1 2 16,5-4-3-16,0 2 2 15,-1 3-1-15,-6 0-2 16,-1 0 1-16,3-3-1 0,0 5 1 16,-4-2-1-16,-3 1 2 15,-1 1-1-15,4 2 1 16,1-2-1-16,-2 1 1 15,-2 2 0-15,0-2 0 16,4 1 0-16,-4 1 0 16,-2-1-1-16,0 1 1 15,1-1 0-15,2 4 0 16,-4 2 0-16,3-2 0 15,1 3 0-15,1 3 0 16,-4 1 0-16,0 5 0 16,-3-1 0-16,0 4 0 0,-3 3 0 15,-2 2 0-15,-1-1 0 16,-2 4 0-16,1 2 0 15,-1-3 0-15,-1 1 0 16,1 0 0-16,0-3 1 16,-1 0 1-16,5-1-1 15,3-4 0-15,7 0 0 16,1-2 0-16,-2 1 0 15,7-4 0-15,1 1-1 16,6 0 0-16,-1-1 0 16,-3 0 0-16,-2-1 0 15,1 2 0-15,0-1 0 16,-9 0 0-16,-1 1 0 15,-6 1 1-15,-2-2-1 16,-5 2 1-16,-4-2 1 0,2-1-1 16,-1 0 0-16,1-3 1 15,-2 0-1-15,4-4 0 16,2 2 0-16,1-3-1 15,-1 1-2-15,1 3-1 16,-2-4-3-16,12 14-12 16,-11-9-19-16,8 8 0 15,-6-5-1-15,16 9 1 16</inkml:trace>
  <inkml:trace contextRef="#ctx0" brushRef="#br3" timeOffset="142787.167">21806 10284 61 0,'0'0'36'0,"0"0"-1"15,1-15-2-15,-1 15-19 16,0 0-6-16,-12-1-1 15,-1-5-2-15,13 6-1 16,-25-9-2-16,5 4 1 16,-8-1-2-16,-8 3 1 15,-8 2-2-15,-9 1-1 16,-12 3 1-16,-11 3-2 15,-11 0 1-15,-10 1 0 16,-8-1 1-16,-9 0-2 16,-7-2 3-16,-11-4-3 15,-7-3 2-15,-4 0 2 16,-6-4-1-16,-5-2 1 0,-10 0-3 15,-3-2 3-15,-7 1-2 16,-5-2 2-16,-10 4-2 16,-6 0 0-16,-5 2 0 15,-9 2 0-15,1-2 0 16,-11 1 1-16,-7-2-1 15,0 3 1-15,-1-3 0 16,-5 1 1-16,-4-2-1 16,-2-1 0-16,-5 0 0 15,-4 1-1-15,1-2 1 16,-8 5-2-16,-7-2 1 15,-2 1-1-15,-6 1 0 16,-5 0 1-16,-4-1-1 16,-2 0 1-16,-3-3 0 0,-1-3 0 15,1 0 0-15,-4-3 1 16,1 1-1-16,-3 1 1 15,-4 0-1-15,-3 5 0 16,-6 5 1-16,3 3-1 16,-6 6 0-16,-7 5 1 15,1 5-1-15,-5 5 0 16,4 2 0-16,-9 2 0 15,2 2 1-15,-5 2-1 16,-2 0 1-16,8-2 0 16,-3 2 0-16,12-1-2 15,1-3 2-15,6-1 0 16,9-2 0-16,0-4-1 15,4-3-1-15,6-4 2 16,3-3-2-16,2-2 2 0,6 0-3 16,1-4 2-16,6 1-2 15,6 1 2-15,4 3-1 16,5 1 0-16,10-1-1 15,2 2 2-15,3-1-2 16,10-3-1-16,8 2-2 16,-1-13-13-16,22 9-19 15,0-13 1-15,17 7-2 16,10-10 1-16</inkml:trace>
  <inkml:trace contextRef="#ctx0" brushRef="#br3" timeOffset="144319.2546">21373 9410 17 0,'-10'8'27'0,"10"-8"0"15,-12 7 4-15,1-11-16 16,11 4 0-16,-11 5-1 16,11-5-1-16,0 0-1 15,-7 10-2-15,7-10-3 16,-13 4-1-16,2-4-2 15,0 3-1-15,-9 1-1 0,-2-2-1 16,-12 1 0-16,-4 0 0 16,-11 1-1-16,-7 0 0 15,-10 0 0-15,-14 4 0 16,-8-1 0-16,-15 3 0 15,-11 3 1-15,-10 2-2 16,-11 3 2-16,-11 0-1 16,-14 1 1-16,-6 0-1 15,-3 0 1-15,-6-3 0 16,-8-2-1-16,1-4 1 15,-6 0-1-15,1-3 0 16,-3-1 0-16,-4-2 0 16,-1-2 0-16,-9 0 0 15,-1-2 0-15,-8 1 0 0,-8-2 0 16,-3 1 0-16,-1 0 0 15,-9-2 0-15,-5-2 0 16,0 2-1-16,-7-4 1 16,-1-1 0-16,3 2-1 15,-8-5 1-15,-5 0 0 16,0 0-2-16,-6-1 1 15,0 0 0-15,-3 0-1 16,-7 2 1-16,0 0 0 16,-1 1 0-16,-3 1-1 15,-4 0 2-15,1 0 0 16,2 1 0-16,1-3 1 15,0 0-1-15,2-2 1 16,4-1 0-16,-1-2 0 0,5 0 0 16,4-2-1-16,1-1 0 15,-1 2 0-15,1 1-1 16,-4 3 0-16,-1 3 0 15,-2 5 1-15,-2-1-1 16,-1 7 1-16,-1 0 0 16,-3 3 1-16,4 2 0 15,-2 0 0-15,-1 3 1 16,1-2 0-16,0 2 0 15,3 0-1-15,0 0 1 16,6 0-1-16,5-3 1 16,2 0-1-16,7-1 0 15,14-3 0-15,1 2 0 16,5-4-1-16,15 1 0 0,7 0-2 15,2-3-3-15,23 8-21 16,0-9-11-16,18 3 0 16,12-7-2-16,24 3 2 15</inkml:trace>
  <inkml:trace contextRef="#ctx0" brushRef="#br3" timeOffset="145866.3431">20575 8927 28 0,'0'0'29'0,"11"-4"3"16,-11 4-2-16,0 0-13 15,10-5-2-15,-10 5-2 16,0 0-3-16,-15-9-3 16,15 9-2-16,-27 0-1 15,8 0-3-15,-7-1 0 16,-7 1-1-16,-6 0 0 15,-6 0 0-15,-7 0 1 16,-3-1-1-16,-9 2 1 16,-5-1 0-16,-7 1 0 15,-4 0 0-15,-10 1 1 16,-6 2-1-16,-6-2 1 0,-7 3-1 15,-8-1 0-15,-8 0-1 16,-11 0 1-16,-5-1-1 16,-5-2 0-16,-7 2 1 15,-13-2-1-15,-5 0 0 16,-8 0 1-16,-7 0-1 15,-8 1 0-15,-8 0 0 16,-7 0 0-16,-7 1-1 16,-3 0 1-16,-7-1 0 15,-7 0 0-15,-1-2-1 16,-2 0 1-16,-6 0-1 15,-5-2 0-15,1-3 1 16,-3 1-1-16,-5-3 0 16,4 0 0-16,-5-1 1 15,-2-1-1-15,2-1 1 0,-3 2-1 16,0 0 1-16,6 1-1 15,-4-1 1-15,4-1 0 16,2 0 0-16,-3-3-2 16,2 1 3-16,0-1-2 15,0-2 1-15,2 3-1 16,-3-4 2-16,-2 3-2 15,2 1 1-15,6-3 1 16,-1 0-1-16,6-2 1 16,7-1-1-16,-2-3 1 15,4 3-1-15,10-3 0 16,-7 2 0-16,6 0 0 15,-1 3 0-15,-3 4 0 16,-2-1-1-16,4 5 1 0,0 4 0 16,-5 1 1-16,2 4-1 15,5 3 1-15,0 1 0 16,4 1 0-16,6 5 0 15,2 1 0-15,5-1-1 16,7 4 1-16,6-1-1 16,5 2 1-16,9-4-1 15,4 5 1-15,9-4-2 16,10-2 1-16,9-4-3 15,13 3-5-15,1-12-27 16,24-1 0-16,9-9-1 16,19 0-1-16</inkml:trace>
  <inkml:trace contextRef="#ctx0" brushRef="#br3" timeOffset="146992.4075">19489 9068 35 0,'0'0'31'0,"0"0"2"16,0 0-1-16,0 0-13 15,0 0-6-15,0 0-2 16,0 0-5-16,0 0-2 0,-11 5-1 16,11-5 0-16,0 0-1 15,0 0 1-15,0 0 0 16,0 0 0-16,-4-14-1 15,4 14 1-15,-3-16-1 16,1 3-1-16,-1-2 1 16,-1-3-2-16,3-6 1 15,-3-9-1-15,7-2-1 16,-1-8 1-16,3-5-1 15,-1-3 1-15,3-2 0 16,0-1 0-16,-1 0 0 16,-1 8 1-16,-3 5 0 15,0 3 0-15,-3 7 0 0,0 5-1 16,-1 4-1-16,0 5 1 15,1 3-1-15,-1 3-1 16,2 11-1-16,-6-14-2 16,6 14-12-16,-4 10-19 15,1 1 0-15,3-11-2 16,-9 25 2-16</inkml:trace>
  <inkml:trace contextRef="#ctx0" brushRef="#br3" timeOffset="148246.4792">19491 8439 65 0,'0'0'33'0,"15"-8"-1"16,-15 8 0-16,0 0-24 15,16-8-6-15,-16 8-1 16,0 0 0-16,11-3 0 16,-11 3 0-16,0 0 1 15,0 0-1-15,4 11 1 16,-4-11 0-16,0 0-1 0,-1 13 1 15,1-13-1-15,0 0 0 16,-17 11 0-16,17-11-1 16,-23 7 0-16,8-5 1 15,-4 0-1-15,-4 0 0 16,-4-1 0-16,-3-1 1 15,-10 1-1-15,-9-1 1 16,-4 0-1-16,-11-1 1 16,-10 1-1-16,-10 1 0 15,-8 0 1-15,-8 0 0 16,-6-2-1-16,-5 0 1 15,-9-1-1-15,-5-2 1 16,-1-1-1-16,-8-1 0 16,-5-1 0-16,-4-3 0 15,-8 1 0-15,-5 0 0 0,2-1-1 16,-7-2 0-16,-6 2 1 15,0-2-1-15,-2 2 1 16,-1-4-1-16,-2 1 1 16,-3-1-1-16,0-2 1 15,0 0-1-15,1 0 1 16,-5-1-1-16,2 2 0 15,0-1 0-15,1 1 0 16,-4 0-1-16,0 3 1 16,0 1 0-16,-1 1 0 15,0 2 0-15,-2 1 0 16,0 0 1-16,3 4 0 15,0-2 0-15,0 4 0 16,6-1 0-16,2 3 0 0,1-1 0 16,2 1 0-16,2 0 1 15,5 2-1-15,3-1 0 16,1-2 0-16,2 1 1 15,6-2-1-15,6-1 0 16,5-3 0-16,3 2 1 16,2-2-1-16,6-2 0 15,6-2 0-15,3-5 2 16,4 0-1-16,0-2 0 15,-1 1 0-15,1 0 1 16,4 0-2-16,-1 1 2 16,-2-1-2-16,-3 8 0 15,-7 1 0-15,0 3 1 16,3 0-1-16,-4 1 0 0,-3 4 0 15,-2 0 1-15,-4 1-1 16,3 2 0-16,0 0 0 16,-1-2 1-16,-1 0-2 15,-3 2 2-15,-1-3-1 16,2 3-1-16,2-2 1 15,0-1 0-15,-4 0-1 16,-1 3 1-16,0-3 0 16,4 4-1-16,1-3 1 15,1 3-1-15,-1 0 1 16,-4 2 0-16,7 2 0 15,2 2-1-15,-1-2 1 16,2 1 0-16,-2 1 1 16,0 2-1-16,8-4 0 15,0 1 0-15,3-3 0 0,3-3 1 16,-2 1-1-16,4 0 1 15,3-1-1-15,2-2 0 16,0 2-1-16,3 0-1 16,1 4-3-16,-9-8-18 15,11 8-11-15,2-3 0 16,10 1-2-16,4-2 1 15</inkml:trace>
  <inkml:trace contextRef="#ctx0" brushRef="#br3" timeOffset="149217.5348">9813 7890 69 0,'0'0'34'0,"13"-16"0"15,-13 16-9-15,-1-11-12 16,1 11-3-16,0 0-3 15,0 0 0-15,-3-11-2 16,3 11-2-16,0 0 1 16,0 0-2-16,0 0 0 15,-13-6-1-15,13 6 1 16,-14 2-1-16,3 4 0 15,-3 3 0-15,-4 6-1 0,0 1 1 16,-5 4-1-16,-1 3 0 16,1 1 1-16,-1 4-1 15,1-1 0-15,7-6-1 16,-1-3 1-16,7-3 0 15,1-3 0-15,4-1 0 16,5-11 0-16,7 10 1 16,-7-10 0-16,20 7 0 15,-6-3 0-15,2 1-1 16,1 0 1-16,2 1 0 15,2 4-1-15,-3-1 1 16,5 3-1-16,2 2 0 0,1 2 0 16,4 2 1-16,6 2-2 15,4 1 0-15,2-3-1 16,7-1-2-16,6 5-8 15,-13-12-23-15,13 3-5 16,-12-8 1-16,4 3-2 16</inkml:trace>
  <inkml:trace contextRef="#ctx0" brushRef="#br3" timeOffset="149900.5738">9953 8634 65 0,'0'0'37'15,"0"0"0"-15,0 0 0 16,0 0-18-16,4-11-14 16,-4 11-1-16,0 0-1 15,-4-12 0-15,4 12 0 16,0 0-2-16,-11-7 1 15,11 7-1-15,-17 12 0 16,6 1 1-16,-4 4-1 16,-3 2-1-16,-2 2 1 15,-3 2 0-15,1-2-1 16,-1 1 1-16,2-2 0 15,0 2 0-15,5-7 1 16,2 2-1-16,5-5 1 0,3 3-2 16,6-3 2-16,5 0-1 15,5-1 0-15,6-2 0 16,7 0-1-16,6-5 0 15,11 1 0-15,4-6 0 16,4-3 0-16,5 1-1 16,-1 1-2-16,-5-2-3 15,4 15-19-15,-21-8-14 16,4 12-1-16,-18-1-1 15,0 10 1-15</inkml:trace>
  <inkml:trace contextRef="#ctx0" brushRef="#br3" timeOffset="150484.6073">10212 9181 71 0,'0'0'36'16,"0"0"0"-16,-14 14 0 15,-12-1-27-15,4 9-3 16,-14 4-1-16,0 8 1 15,-11 2-1-15,1 6 0 16,-1-3-2-16,3 4 1 16,3-5-1-16,7-2-1 15,8-6 1-15,11-6-2 16,9-3 1-16,12-6-2 15,10-5 1-15,5-2 0 16,5-1 0-16,5-1-1 0,3 0 0 16,2 1 0-16,-2 1 1 15,-2 0-1-15,-3 2-1 16,-1 2 0-16,2 2-2 15,-3-5-3-15,8 14-18 16,-9-15-15-16,8 8 0 16,-6-9-2-16,5 6 1 15</inkml:trace>
  <inkml:trace contextRef="#ctx0" brushRef="#br3" timeOffset="151192.6478">9620 9959 57 0,'11'-10'35'0,"-6"0"1"15,-5 10 0-15,9-15-15 16,-9 15-14-16,0 0-1 16,-19 16-1-16,0-5 0 15,0 6-1-15,-9 1-1 16,-1 5 0-16,-3-1 0 15,-2 4 0-15,-2-3 0 0,4 0-1 16,-1-3 0-16,2 4-1 16,3-5 1-16,5 0-1 15,0-6-1-15,8 2 1 16,4-3 0-16,4 1 0 15,7-13-1-15,10 12 1 16,7-8 0-16,6-1 0 16,10-3-1-16,5-1 1 15,6-1 0-15,7-1-1 16,-3 3-1-16,3 3 1 15,-1 4-2-15,-3-3-2 16,-3 12-3-16,-13-9-17 16,8 15-16-16,-14-9 1 15,4 5-4-15,-7-10 4 0</inkml:trace>
  <inkml:trace contextRef="#ctx0" brushRef="#br3" timeOffset="151904.6885">9583 11317 72 0,'0'0'38'0,"0"0"-1"15,15-8 2-15,-15 8-34 16,0 0-1-16,-11 0 0 16,11 0-1-16,-18 11 0 15,9-1 0-15,-6 0-1 16,-1 2 1-16,-2-1-1 15,1 3 0-15,-2-3 0 16,4 2 0-16,1 0-1 16,1-2 0-16,1 2 0 15,3 1 0-15,1 1-1 16,2 2 1-16,2 2-1 15,3-2 1-15,0 3-1 16,0-1 1-16,1 1-1 0,2-2 1 16,2-2-1-16,1-2 0 15,7-1 1-15,4-4-1 16,10-5 0-16,7-4 1 15,11-3-1-15,6-3-1 16,6 0-1-16,2-4-2 16,7 13-9-16,-19-13-22 15,7 17-6-15,-18-1 0 16,0 13-1-16</inkml:trace>
  <inkml:trace contextRef="#ctx0" brushRef="#br3" timeOffset="152574.7268">9974 12296 43 0,'9'-16'32'15,"2"-3"2"-15,7 1 1 16,-4-4-26-16,2 8-3 15,-3-5 0-15,3 12 2 16,-10-4-1-16,-6 11-1 16,0 0-1-16,2 14 1 15,-16-5-1-15,-4 9 0 16,-7-1-1-16,-3 5-1 15,-8 0 0-15,2 4 0 16,-7 2-1-16,2 1 1 16,2 0-2-16,2 1 2 0,7-3-2 15,5 2 1-15,7-3-2 16,4-1 2-16,12-3-2 15,8-5-1-15,11-2 2 16,5-3-3-16,10-1 2 16,6-3-1-16,4 3 2 15,7-4-3-15,-2 2 2 16,2-1-1-16,-2 4-2 15,-3-7-5-15,12 14-22 16,-19-15-11-16,6 7 0 16,-9-10-1-16</inkml:trace>
  <inkml:trace contextRef="#ctx0" brushRef="#br3" timeOffset="153225.764">11103 12642 76 0,'20'5'30'0,"-20"-5"0"16,3 15 0-16,-16-13-14 15,10 13-6-15,-13-6-3 16,0 7-1-16,-10 0-1 15,-2 9-1-15,-10 0-2 0,-4 8 1 16,-8 7-1-16,-2 5 0 16,-3 0 0-16,1 2 0 15,9-6-1-15,9-4 1 16,13-3-1-16,17-10 0 15,19-11 0-15,15-8-1 16,13-6 0-16,13-2 1 16,3-2-1-16,4-2 1 15,-1 1-1-15,-3 4 0 16,-6 6 0-16,-7 4 0 15,-7 6-2-15,-7 4 0 16,-2 6-2-16,-4-1-2 16,8 14-15-16,-17-17-17 15,20 5-2-15,-10-11-3 0,12 2 1 16</inkml:trace>
  <inkml:trace contextRef="#ctx0" brushRef="#br0" timeOffset="172198.8492">482 2369 106 0,'-5'-14'40'0,"-4"0"-1"15,9 14-1-15,-14-13-34 16,14 13-4-16,-11-9-4 15,11 9-8-15,0 0-24 16,11-9-3-16,10 13 0 16,-3-6-1-16</inkml:trace>
  <inkml:trace contextRef="#ctx0" brushRef="#br0" timeOffset="172822.8849">823 2360 103 0,'0'0'39'15,"-14"-11"-1"-15,14 11 0 16,0 0-38-16,0 0-3 15,0 0-7-15,-1-13-25 16,1 13-2-16,12-3-1 16,-1 4 0-16</inkml:trace>
  <inkml:trace contextRef="#ctx0" brushRef="#br0" timeOffset="173193.9062">1218 2327 75 0,'0'0'39'0,"12"-6"-2"15,-12 6 2-15,0 0-20 16,0 0-12-16,0 0-3 16,-15 1-1-16,15-1-2 15,0 0-3-15,0 0-6 16,0 0-28-16,0 0-2 15,20 3-1-15,-20-3-1 16</inkml:trace>
  <inkml:trace contextRef="#ctx0" brushRef="#br0" timeOffset="174016.9532">1950 1380 83 0,'0'0'37'0,"0"0"0"0,22-50 0 15,-22 50-27-15,0 0-5 16,-2 10-3-16,-1 20 1 16,-2 15-2-16,-4 14 1 15,-10 11-3-15,-2 15 2 16,-5 6-1-16,0-1 0 15,-4-4 0-15,0-7-3 16,8-3-1-16,-2-18-10 16,17-4-21-16,-3-21-2 15,14-8 0-15,-4-25-2 16</inkml:trace>
  <inkml:trace contextRef="#ctx0" brushRef="#br0" timeOffset="174198.9636">1689 2023 94 0,'-27'-6'37'0,"-5"-3"2"15,13 9-3-15,0 1-26 16,19-1-6-16,0 0-2 16,24-8-1-16,10-5-2 15,13-12-5-15,25-9-29 16,-5-4-2-16,18-9-1 15,-3-7 0-15</inkml:trace>
  <inkml:trace contextRef="#ctx0" brushRef="#br0" timeOffset="174615.9875">2373 1320 99 0,'0'0'38'0,"0"0"1"15,-17-50 0-15,17 50-35 16,-14 10-1-16,-3 15 0 15,-1 24 0-15,3 14 0 16,-2 6-1-16,1 13 0 16,-8 4 0-16,1-6 0 15,-3-6 0-15,1-7-1 16,3-9 0-16,6-9 0 15,7-12-1-15,8-11 0 16,6-13 0-16,13-8-1 16,6-11 0-16,2-6 0 0,5-7 1 15,4-5 0-15,-2-3-1 16,-3 1 1-16,-2-1 0 15,-8 8 0-15,-6 6-1 16,-14 13 1-16,0 0 0 16,2 17 0-16,-12 9 1 15,-2 4-3-15,0 4 0 16,2 5-1-16,5 3-3 15,2-10-7-15,19 5-25 16,-2-14-2-16,15 1 1 16,-2-11-1-16</inkml:trace>
  <inkml:trace contextRef="#ctx0" brushRef="#br0" timeOffset="174998.0093">2600 1958 85 0,'-21'-7'37'0,"9"8"0"15,-3-3 2-15,15 2-21 16,0 0-14-16,2 10-1 16,15-8 0-16,9-2 0 15,5-3-1-15,6 1 0 16,1-5 0-16,3-1-1 15,-2-2-1-15,-7-2 0 16,-7-1 0-16,-8-2 2 16,-10 1-3-16,-7-3 3 0,-9 2-3 15,-4 1 2 1,-7 4 0-16,-6 8-1 0,-5 5 1 15,-6 12-2-15,2 8 1 16,-4 11 0-16,5 4 0 16,6 4 0-16,7 1-1 15,11 1-1-15,17-4-1 16,10-16-5-16,23 1-24 15,2-22-7-15,20 2-1 16,2-17 0-16</inkml:trace>
  <inkml:trace contextRef="#ctx0" brushRef="#br0" timeOffset="175437.0345">3196 1936 103 0,'-28'14'40'0,"5"7"0"16,-7-2-1-16,0 3-35 15,11 0 0-15,6 5-1 16,6-8 0-16,6 5-1 16,6-10-1-16,9-2 0 15,5-10-1-15,9-4 1 16,3-7 0-16,1-8 0 15,-1 0-1-15,1-8 1 16,-3 2 0-16,-3-1-1 16,-5 4 0-16,-5 1 0 15,-4 7 0-15,-12 12-1 16,15-7 0-16,-13 17 1 0,-4 11-1 15,-5 17 0-15,-3 7 1 16,-2 13-1-16,-2 4 0 16,-3 13 1-16,-5 1 0 15,-3 4-1-15,-3-3 1 16,-3-9 1-16,-3-7 0 15,0-9 1-15,-2-9-2 16,1-16 0-16,1-13-1 16,3-16-4-16,17-3-19 15,-7-29-16-15,15-6-1 16,-4-16-2-16,14-4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0:49:44.0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14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5T01:03:12.159"/>
    </inkml:context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1462 946 59 0,'0'0'33'16,"0"0"0"-16,0 0 2 15,0 0-29-15,0 0 1 16,0 0-1-16,0 0-1 16,0 0 0-16,0 0-1 15,0 0-2-15,0 0 2 0,30 75-3 16,-25-1 1-16,1 18-2 15,0 8 2-15,-13-11-2 16,9 5 2-16,2 1-2 16,2-6-1-16,-6-25 2 15,-1-3-2-15,-4-11 3 16,1-6-3-16,1-12 3 15,2-5-2-15,-4-11 2 16,5-16-1-16,0 0-2 16,0-23 3-16,0-9-2 15,2-14 2-15,1-14-2 16,-3-17 1-16,0 77-2 15,7-94 1-15,-5 39 1 0,3-3-1 16,2 0 2-16,1-3-3 16,0 3 1-16,1-2 0 15,2 1 0-15,0-5 2 16,1 4-2-16,3-1 0 15,4 4 0-15,8 3 1 16,-27 54 0-16,57-88-1 16,-57 88 1-16,69-60-1 15,-69 60 1-15,71-24-2 16,-71 24 1-16,68 5-1 15,-68-5 0-15,58 30-1 16,-58-30 1-16,0 0 1 16,54 82 0-16,-54-82 1 15,4 76-1-15,-4-76 2 0,-17 83-2 16,17-83 2-16,-34 83-1 15,34-83-1-15,-41 72 0 16,41-72 0-16,-43 63 1 16,43-63 0-16,-48 67-2 15,34-25 2-15,5-22 0 16,31 11 0-16,7-2-1 15,14 7 1-15,1 7 0 16,5 1 0-16,-5 2-2 16,-2 5 1-16,-2 0-1 15,-4-2-3-15,1 1-5 16,-14-11-28-16,8-2-2 15,-3-9 1-15,6-10-2 16</inkml:trace>
  <inkml:trace contextRef="#ctx0" brushRef="#br0" timeOffset="557.1114">2484 1501 87 0,'16'-11'35'16,"-4"17"0"-16,0-2-5 15,10 9-26-15,0-2 0 16,11 6 0-16,1-5 1 15,9 0-2-15,-1-4 1 16,5-6-1-16,-2-8 0 16,-1-3-1-16,-4-8 0 15,-3-7-1-15,-37 24 1 16,0 0-1-16,40-56 1 15,-40 56-2-15,15-50 1 16,-15 50-2-16,-1-58 2 16,1 58 0-16,-19-51 1 15,19 51 0-15,0 0 0 0,-63-47 0 16,6 48 1-16,-7 19 1 15,-7 18-2-15,5 18-1 16,8 18 0-16,19 15-2 16,21-5 0-16,31-12 0 15,28-33-3-15,14-21-3 16,26-11-16-16,5-12-17 15,19-8-1-15,-3-12 0 16,2 1-2-16</inkml:trace>
  <inkml:trace contextRef="#ctx0" brushRef="#br0" timeOffset="1127.2254">4092 908 56 0,'61'-48'36'15,"-61"48"2"-15,0 0-3 16,42-59-18-16,-42 59-5 15,0 0-1-15,4-75-5 16,-4 75-1-16,-31-53 1 16,31 53-3-16,-53-43 0 15,53 43-1-15,-69-28 0 16,69 28-1-16,-76 0 0 15,76 0 0-15,-80 32-2 16,80-32 3-16,-73 77-2 16,66-30 0-16,-48 85 1 0,16 19-3 15,21 10 2-15,5-16-2 16,10-9 0-16,11-15-5 15,3-24 1-15,10-43-8 16,-11-19-25-16,10-11 1 16,-20-24-1-16,21 6 1 15</inkml:trace>
  <inkml:trace contextRef="#ctx0" brushRef="#br0" timeOffset="1344.2688">3647 1415 113 0,'0'0'41'15,"-40"-53"0"-15,40 53-1 0,0 0-38 16,0 0 0-16,0 0-1 16,2-47-3-16,-2 47 1 15,0 0-4-15,65-12 0 16,-65 12-5-16,72-10-10 15,-23 2-19-15,-1 0 0 16,7-3 0-16,-3 2 1 16</inkml:trace>
  <inkml:trace contextRef="#ctx0" brushRef="#br0" timeOffset="1723.3446">4361 1147 95 0,'58'-2'38'15,"-58"2"2"-15,7 35-2 0,-6 2-33 16,-6 16 0-16,-7 10-2 15,-10-10 2-15,3 14-3 16,4 2 1-16,-2-5-3 16,3-8 2-16,3-12-1 15,3-11-1-15,3-8 1 16,1-13-1-16,4-12 0 15,7-12 0-15,2-10 1 16,3-15 0-16,1-7 0 16,0-11-1-16,-13 55 2 15,19-62-1-15,-19 62 1 16,17-65-1-16,-17 65 0 15,22-61 0-15,-22 61 0 0,24-56 0 16,-24 56-1 0,0 0-2-16,56-61 0 0,-56 61-3 15,62-28-6-15,-62 28-27 16,76-20-4-16,-76 20 1 15,96-13 2-15</inkml:trace>
  <inkml:trace contextRef="#ctx0" brushRef="#br0" timeOffset="2164.4328">5377 1211 110 0,'0'0'40'0,"0"0"2"0,0 0-2 16,0 0-34-16,0 0-1 15,0 0-1-15,-76 9-1 16,7 19 2-16,-8 10-5 16,4 12 0-16,-4 5 0 15,8 8 0-15,6 4 0 16,23 2 0-16,16-9 0 15,16-6 0-15,21-13 0 16,16-11 0-16,17-16 0 16,16-13 0-16,10-16 0 15,4-14 0-15,7-16 0 16,-3-12 0-16,-80 57 0 15,80-66 0-15,-80 66 0 16,67-77 0-16,-67 77 0 16,62-68 0-16,-62 68 0 0,37-57 0 15,-37 57 0-15,11-26 0 16,-11 14 0-16,-1 22 0 15,-17 11 0-15,11 18 0 16,-6 14 0-16,8 6-3 16,18 1-13-16,9-26-21 15,31-6-5-15,2-11 0 16,21-3 0-16</inkml:trace>
  <inkml:trace contextRef="#ctx0" brushRef="#br0" timeOffset="2629.5258">6509 1303 107 0,'10'-59'40'15,"-10"59"0"-15,0 0 0 0,0 0-33 16,0 0-1-16,-61-50-1 15,61 50-1-15,-47 19-1 16,-22 17 0-16,1 22-3 16,-12-15 0-16,22 21 0 15,7 4 0-15,25 7 0 16,22-12 0-16,31-25 0 15,24-15 0-15,19-18-4 16,24-18-1-16,10-18-3 16,19-12-11-16,-62 11-19 15,10-4-2-15,-4-3-2 16,7-6 2-16</inkml:trace>
  <inkml:trace contextRef="#ctx0" brushRef="#br0" timeOffset="2869.5738">7302 650 121 0,'16'-96'40'16,"-16"96"2"-16,3-56-2 16,-3 56-37-16,0 0-1 15,0 0 0-15,0 0-1 16,-31 96 1-16,17-41 0 15,17 48-2-15,-31 49 0 16,14 12 0-16,0 0-3 16,-3-32 0-16,14-15-8 15,0-32-26-15,22-22-4 16,2-31 1-16,9-13-2 15</inkml:trace>
  <inkml:trace contextRef="#ctx0" brushRef="#br0" timeOffset="3223.6446">7023 1267 126 0,'0'0'42'15,"-56"-38"1"-15,56 38-3 16,0 0-36-16,0 0-4 15,-16-62 0-15,16 62 0 16,0 0 0-16,77-18 0 16,-77 18 0-16,87-10 0 15,-34 2 0-15,1 2 0 0,0 0 0 16,1 2 0-16,-4 4 0 15,0 2 0-15,-51-2 0 16,119 32 0-16,-76 13 0 16,-18 19 0-16,-22 9 0 15,-18-11 0-15,1 13 0 16,6-5-3-16,8-10-5 15,2-25-16-15,22-10-17 16,-5-13-1-16,14-11 0 16,-4-18 0-16</inkml:trace>
  <inkml:trace contextRef="#ctx0" brushRef="#br0" timeOffset="3365.673">7784 1128 121 0,'-45'-98'41'16,"45"98"-10"-16,-58-87-28 15,58 87-44-15,-54-76 0 16,54 76-3-16</inkml:trace>
  <inkml:trace contextRef="#ctx0" brushRef="#br0" timeOffset="4365.873">8362 1165 120 0,'-61'-22'41'16,"61"22"0"-16,-49 0-5 15,49 0-33-15,-74 25-1 16,17 20 0-16,-2 10-1 16,-2 4 1-16,14 2-2 0,16 7 1 15,16-4-1-15,27-8 1 16,19-22-2-16,16-11 0 15,15-15 1-15,9-14 0 16,6-13 0-16,-2-13 0 16,-75 32 1-16,76-48-2 15,-76 48 2-15,56-63-1 16,-56 63 0-16,40-77-2 15,-40 77 2-15,7-83-1 16,-7 83 0-16,-11-71-1 16,11 71 0-16,-36-67 1 15,36 67 1-15,0 0 1 16,-66-61-2-16,66 61 0 15,0 0-1-15,0 0 1 0,-47-24-1 16,47 24-1-16,0 0 0 16,0 0 0-16,64 41 1 15,-64-41 1-15,69 24 1 16,-69-24 1-16,84 15 1 15,-84-15 2-15,88 2-1 16,-88-2 1-16,84-7 0 16,-84 7 0-16,71-12-1 15,-71 12-1-15,46 0 0 16,-46 0-1-16,8 27 0 15,-5 16-1-15,-13 12 0 16,-7-1 0-16,3 8-1 16,4 4 1-16,-1-4-1 0,7-10 2 15,4-22-2-15,2-13 2 16,-2-17 0-16,15-5 1 15,-2-20-2-15,4-10 0 16,-17 35 0-16,23-53 0 16,-23 53 0-16,28-71 0 15,-28 71 0-15,41-83 0 16,-41 83 0-16,39-89 0 15,-39 89 0-15,47-81 0 16,-47 81 0-16,39-70 0 16,-39 70 0-16,46-38 0 15,-46 38 0-15,14 4 0 16,28 23 0-16,1 35 0 15,-15 24 0-15,-7 2 0 0,2 2 0 16,2-9 0-16,3-9-15 16,-11-34 0-16,17-9-4 15,-12-20-8-15,22-2-11 16,-13-13-4-16,9-2 1 15,-6-9 3-15</inkml:trace>
  <inkml:trace contextRef="#ctx0" brushRef="#br1" timeOffset="9355.8708">1854 2373 15 0,'0'0'26'0,"-19"-6"1"15,5 4 2-15,14 2-12 16,-25-8 1-16,25 8-8 15,-19-7-1-15,19 7-1 16,-14-7-1-16,14 7 0 16,0 0-2-16,0 0-2 0,4-18 0 15,7 12-1-15,5-1-1 16,6 1 0-16,6-2 0 15,2 1 0-15,6 2-1 16,2 1 0-16,1 2 0 16,2 2 1-16,3 2-1 15,-1 0 0-15,2 1-1 16,4-1 2-16,5-3-1 15,6 1 0-15,8-4 0 16,5-1 1-16,4-3 0 16,2-1-1-16,2 1 1 15,0 3 0-15,-3 0-1 16,-3 2 0-16,0 0 0 0,-5 4 1 15,1 2-1-15,0 0 0 16,0 2 0-16,4-3 1 16,2 0-1-16,3-2 0 15,4-2 0-15,3-4 0 16,7-1 0-16,2-2 0 15,1-1 0-15,3 2 0 16,-1-1 1-16,-1 0-1 16,3 1 1-16,-2 5 0 15,2-5-1-15,-1 3 2 16,-1-1-1-16,2 2 0 15,2-4 0-15,3 1 0 16,0 1 0-16,3-2 0 16,-2 2 0-16,-1 0 0 0,-1 1 0 15,0-2-1-15,-2 2 1 16,4-1 0-16,-1 2-1 15,-2-2 1-15,2 1-1 16,3 0 0-16,-5-1 0 16,4 0 0-16,-4 2 0 15,1-2 0-15,-5 1 0 16,-3 2 0-16,-2-2 0 15,-5 2 0-15,0 0 0 16,-4-1 0-16,1 0 0 16,-5 0 0-16,-2-1 0 15,0-2 0-15,0 1 0 16,-3-1 1-16,0 2-1 15,-2-2 1-15,-4 2-1 16,-2 2 0-16,-3-1 0 0,-2 3 0 16,-5-1 0-16,-3 2-1 15,-4 0 1-15,2-1 0 16,-2 2 0-16,2-4 0 15,-1 1 0-15,2 0 0 16,3-3 1-16,-1-1-1 16,0 2 0-16,-2-2 0 15,-1-1 0-15,-6 4 0 16,-6-3 0-16,-6 4 0 15,-9 0 1-15,-5 1-1 16,-8 1 1-16,-4 0-1 16,-10 0 0-16,0 0 1 15,0 0-1-15,10 0 1 0,-10 0-3 16,0 0 2-16,14-2-1 15,-14 2 1-15,21 0-1 16,-12 0 1-16,2 1-2 16,-11-1-1-16,16 4-2 15,-16-4-19-15,0 0-12 16,-15-10 0-16,5 12-3 15,-10-6 2-15</inkml:trace>
  <inkml:trace contextRef="#ctx0" brushRef="#br2" timeOffset="28050.609">1438 3043 69 0,'0'0'34'0,"5"-16"0"16,-5 16 1-16,-5-10-18 16,5 10-14-16,-10 9-1 0,5 5 1 15,0 4-1-15,-2 12 1 16,-2 10-1-16,3 16 0 15,-4 11 0-15,4 11-2 16,-2 5 2-16,4 4-2 16,1-5 1-16,7-5 0 15,5-13 0-15,9-15 0 16,8-23 0-16,7-20 0 15,12-17 1-15,6-19-1 16,8-17 0-16,3-8 0 16,3-12 0-16,-6-1 0 15,-5-2 0-15,-8 9 0 16,-9 5-1-16,-8 10 0 15,-10 12 0-15,-10 12 0 0,-9 22 0 16,0 0 0-16,-14 35-1 16,2 5 1-16,1 9 0 15,1 8-1-15,6 7 1 16,4 4 0-16,8-2 0 15,7-6 0-15,9-7 0 16,5-7 0-16,3-13 1 16,6-9 1-16,0-16-1 15,-1-15 0-15,1-18 1 16,-1-15 0-16,-2-18-1 15,0-13 0-15,-4-13-1 16,-3-5 0-16,-1-2-1 16,-8 0-2-16,4 13-2 15,-11 4-3-15,9 28-12 0,-19-3-17 16,11 27-1-16,-7 2 1 15,5 16-2-15</inkml:trace>
  <inkml:trace contextRef="#ctx0" brushRef="#br2" timeOffset="28493.6976">2864 2811 80 0,'14'-9'36'15,"-11"-4"0"-15,-3 13 2 16,0 0-24-16,0 24-7 15,-7 4-3-15,1 16 0 16,-6 14-1-16,1 14 0 0,-6 13 0 16,1 12-2-16,-3 3 1 15,2-4-1-15,-1-3 1 16,6-9-1-16,2-15 1 15,2-12-2-15,5-19 1 16,8-15 1-16,-5-23-1 16,24-9-1-16,-3-19 1 15,2-10-1-15,1-10 1 16,5-9-1-16,1-5 0 15,-3 3-1-15,0 4 1 16,-4 10 0-16,-4 10-1 16,-4 17 1-16,-1 13-1 15,-5 17 2-15,-2 14-1 16,-5 10-1-16,2 11 1 0,-3 3-1 15,5 4-1-15,-2-6-1 16,10 0-3-16,-5-17-4 16,19 4-24-16,-8-23-4 15,10-2 0-15,-3-19-2 16</inkml:trace>
  <inkml:trace contextRef="#ctx0" brushRef="#br2" timeOffset="28854.7698">3221 3491 83 0,'-3'15'38'16,"3"-15"-1"-16,9 18 2 16,-9-18-27-16,34 2-8 0,-2-11-1 15,9-5 0-15,3-9 0 16,4 0-1-16,-3-7 0 15,-1-1 0-15,-10-5-1 16,-5 1 0-16,-14 5 0 16,-9 1-1-16,-13 8 1 15,-9 5-1-15,-10 10 1 16,-6 12-1-16,-10 15 1 15,-3 9-1-15,0 9 1 16,2 8-1-16,6 3 1 16,5 4-1-16,14-1 1 15,12-8-1-15,17-7-1 16,14-12-3-16,18-6-2 0,2-25-19 15,22 8-13-15,-3-22-1 16,8 0-2-16,-8-16 1 16</inkml:trace>
  <inkml:trace contextRef="#ctx0" brushRef="#br2" timeOffset="29197.8384">3803 3336 98 0,'-21'44'39'16,"-5"-8"1"-16,9 13-2 15,2-6-33-15,3 1-1 16,4-9 0-16,5-2-2 16,3-11 0-16,6-10-1 15,4-14-1-15,7-12 1 0,2-13-1 16,3-9 0-16,2-13 0 15,4-4 1-15,1-2-2 16,1 0 2-16,-1 5-1 16,-1 11 1-16,-4 13-1 15,-3 15 1-15,-5 19 0 16,-4 18 0-16,-8 14-1 15,0 8 0-15,-4 7-1 16,1 2-3-16,10 3-3 16,-9-21-17-16,21 2-15 15,-7-22-1-15,18-9-2 16,-1-19 0-16</inkml:trace>
  <inkml:trace contextRef="#ctx0" brushRef="#br2" timeOffset="29846.9682">4984 2832 96 0,'0'0'36'15,"-5"-17"2"-15,5 17-8 16,0 0-25-16,0 0 0 16,0 0-2-16,2 19 2 15,-3 7-2-15,1 13 0 16,-5 13-2-16,3 16 0 15,-3 10 0-15,-1 10-1 16,0 2 0-16,4-5-2 16,3-4 0-16,6-14-3 15,10-7-2-15,-2-35-18 16,18-4-13-16,0-26 0 0,11-6 0 15,-6-20 1 1</inkml:trace>
  <inkml:trace contextRef="#ctx0" brushRef="#br2" timeOffset="30042.0072">5319 3165 99 0,'-5'14'38'0,"-6"4"0"16,5 18 0-16,-7 5-32 15,6 5-3-15,2 3-2 16,1 1 0-16,4-3-2 15,2-4-1-15,3-4-2 16,-1-19-5-16,16-3-26 16,-20-17-3-16,32-16 1 15,-17-16-1-15</inkml:trace>
  <inkml:trace contextRef="#ctx0" brushRef="#br2" timeOffset="30193.0374">5354 2849 104 0,'-16'-18'37'0,"16"18"0"15,-18 5-3-15,18-5-38 16,13 24-29-16,2-13-4 16,15 9 1-16,4-5-2 15</inkml:trace>
  <inkml:trace contextRef="#ctx0" brushRef="#br2" timeOffset="30778.1544">5942 3147 101 0,'-28'2'38'16,"3"13"1"-16,-16-3-2 16,8 6-32-16,-13 17 0 15,2 10-1-15,3 2-1 16,5 7-1-16,8-1 0 15,11 0-1-15,10-8 0 16,13-10-1-16,12-14 0 16,9-13 0-16,10-14 0 15,5-11 1-15,4-13-1 16,-3-10 0-16,1-10 0 0,-7-4 0 15,-6-3 0-15,-3 2 0 16,-7 3-1-16,-3 9 1 16,-8 11-1-16,-5 11 1 15,-5 21-1-15,2 17 1 16,-6 25 0-16,0 17-1 15,-6 19 1-15,0 17-1 16,-1 7 1-16,0 11-1 16,-7 5 1-16,2-7-1 15,-3-8 2-15,-3-6-1 16,-5-14 0-16,-1-11 0 15,-2-15 0-15,-2-10 0 16,-2-19 0-16,2-13 0 16,3-16 1-16,3-16-1 15,4-16 1-15,9-17 0 0,9-16-1 16,7-11 1-16,9-7-1 15,5-3 0-15,5 4-1 16,2 3-1-16,8 9-2 16,-6 8 0-16,14 19-5 15,-11-3-17-15,14 19-12 16,-9-4 1-16,13 12-2 15,-4-8 1-15</inkml:trace>
  <inkml:trace contextRef="#ctx0" brushRef="#br2" timeOffset="31281.255">6594 2629 109 0,'0'16'39'16,"-8"-1"-1"-16,7 22 0 15,-7 2-35-15,2 16 2 16,-8 8-3-16,4 14 3 15,-9 7-3-15,0 11 1 16,-4-4-2-16,-1 0-1 16,5-11 1-16,4-9 0 15,4-13-1-15,7-13 0 16,11-24 0-16,6-17 1 0,13-19-1 15,5-18 0-15,6-12 1 16,7-9 0-16,-2-6 0 16,1-6-1-16,-4 4 1 15,-3 8-1-15,-6 11 0 16,-5 9 1-16,-7 19-1 15,-6 15 0-15,-5 18 0 16,-6 16 0-16,-2 11 0 16,-3 9 0-16,3 6-1 15,2-1-1-15,5 0-1 16,2-13-1-16,14-7-2 15,2-22-3-15,22-4-17 16,-6-32-13-16,17-3 1 0,-10-28 0 16,13-2 0-16</inkml:trace>
  <inkml:trace contextRef="#ctx0" brushRef="#br2" timeOffset="31467.2922">7438 2622 82 0,'0'0'39'15,"-3"21"-2"-15,-6 33 3 16,-12-1-20-16,4 23-14 15,-4 3-2-15,5 8-1 16,3-1-2-16,3-6-2 16,5-1-4-16,-3-24-28 15,11 3-5-15,-4-21 0 16,5-4 0-16</inkml:trace>
  <inkml:trace contextRef="#ctx0" brushRef="#br2" timeOffset="31651.329">7139 3110 108 0,'-5'-18'41'16,"22"15"2"-16,0-8-2 16,23 7-22-16,8-10-16 15,8-3-3-15,10 1-4 16,5-8-3-16,23 12-30 15,-16-11-4-15,5 13-1 16,-18-5-1-16</inkml:trace>
  <inkml:trace contextRef="#ctx0" brushRef="#br2" timeOffset="33340.6668">8720 2900 70 0,'-33'1'38'0,"-1"15"-1"16,-14-6 2-16,6 20-15 15,-15-8-18-15,9 9-1 16,3 1-2-16,8 7 1 15,10-2-2-15,11 2-1 16,10-4 0-16,16-5-1 16,6-12 1-16,12-7-1 15,10-10 0-15,6-13 1 16,5-10-1-16,3-12 0 15,-2-8 1-15,-2-6-2 16,-4-5 1-16,-4-4 0 16,-9 2 0-16,-4 4-2 15,-10 10 1-15,-5 8 1 16,-8 13 0-16,-4 20 0 15,-4 17 0-15,-5 23 0 0,-1 20 0 16,-4 23 1-16,1 18-1 16,-2 13 0-16,1 8 0 15,2 4 1-15,-3-7-1 16,-2-2 0-16,0-10 1 15,-3-14 0-15,-8-13 0 16,-2-14 1-16,-4-12-1 16,-6-13 0-16,-1-15 0 15,-3-15-1-15,-2-18 0 16,6-19-1-16,5-14-1 15,5-19 0-15,9-9-1 16,9-14-1-16,19 3-3 16,4-12-7-16,32 19-11 0,-5-11-12 15,20 15-1-15,2-1 0 16,11 11 0-16</inkml:trace>
  <inkml:trace contextRef="#ctx0" brushRef="#br2" timeOffset="33705.7398">9303 2834 105 0,'-6'11'38'16,"-21"-3"2"-16,1 21-2 15,-10 3-34-15,-4 13-1 16,0 6 0-16,4 10-1 15,8 1 0-15,6-1 0 0,15-4 0 16,14-8-1-16,15-11 0 16,18-15-1-16,12-17 0 15,10-18 0-15,7-14 0 16,-1-13 0-16,-4-11 1 15,-11-5-2-15,-12-4 1 16,-17-5 0-16,-15 4 0 16,-17 5 0-16,-14 9-1 15,-12 11 0-15,-8 10 0 16,-6 14-1-16,3 10-1 15,3 9-3-15,19 16-7 16,-4-17-13-16,37 16-12 16,1-12 0-16,29 4-3 15,1-12 2-15</inkml:trace>
  <inkml:trace contextRef="#ctx0" brushRef="#br2" timeOffset="34098.8184">9779 3003 104 0,'5'17'39'16,"-5"-17"1"-16,33 5-2 15,3-13-34-15,15-5-1 16,7-10-1-16,7-2 1 15,-1-7-1-15,-5 2-1 16,-5-3 0-16,-13 3 0 0,-15 1-1 16,-15 6 0-16,-21 9 1 15,-14 8 0-15,-21 10-1 16,-10 12 1-16,-11 13 0 15,-5 9 1-15,-4 10-1 16,6 7 0-16,12 2 0 16,12 3-1-16,24-4 0 15,21-14-1-15,28-8-1 16,24-15-2-16,29-5-2 15,8-23-7-15,28 7-7 16,-12-30-7-16,14 7-12 16,-16-18-1-16,-2 9 0 15,-26-16 2-15</inkml:trace>
  <inkml:trace contextRef="#ctx0" brushRef="#br2" timeOffset="34429.8846">10708 2765 96 0,'-24'-10'40'16,"-12"-5"2"-16,11 16-2 15,-8 4-23-15,8 4-13 16,2 7-1-16,5 11 0 15,3 5-2-15,4 1 0 16,8 3-1-16,7 1 0 16,10-5 0-16,7-3 0 15,12-7 0-15,10-8-1 16,5-7 1-16,4-5 0 15,2-2 0-15,-7-1 0 16,-4 0 0-16,-8 4 0 16,-13 6 0-16,-13 8 0 15,-15 3 1-15,-14 11-1 0,-10 4 0 16,-6 2 0-16,-1 3-1 15,0-4-1-15,5-3-2 16,-1-14-7-16,20 10-6 16,-11-34-7-16,24 5-7 15,-1-10-9-15,6-10-3 16,-3-16 2-16</inkml:trace>
  <inkml:trace contextRef="#ctx0" brushRef="#br2" timeOffset="34872.9732">11792 2898 81 0,'0'0'40'0,"0"0"-1"15,12 4 1-15,-12-4-18 16,-13 3-19-16,3 9-1 16,0 14 0-16,-2 10-1 15,-6 5 0-15,1 11 0 16,1 2-2-16,2 5-2 15,3-11-4-15,19 3-14 16,-8-29-17-16,22-6 0 16,2-28-1-16,13-9-2 15</inkml:trace>
  <inkml:trace contextRef="#ctx0" brushRef="#br2" timeOffset="35342.067">11859 2616 106 0,'-9'9'40'15,"-4"-6"-1"-15,17 12-1 16,-4-15-37-16,23 21-1 16,1-10 0-16,8 5 1 15,1 3 0-15,-1 6 1 16,-1 8-1-16,-1 5 1 15,-9 5 0-15,-5 6 1 16,-9 6-1-16,-7 3 1 16,-6-2-2-16,-3 0 1 15,-3-9-1-15,2-7 0 16,1-10-1-16,7-11 1 15,2-19-1-15,17-12 0 0,6-15 0 16,9-13 0-16,8-13 1 16,4-5-1-16,4-7 0 15,0 2 0-15,-2 7 0 16,-4 9 0-16,-9 15 0 15,-9 14 0-15,-8 18 0 16,-7 19 0-16,-4 12-1 16,-6 9 0-16,2 8-1 15,3-1-1-15,8-1-3 16,7-16-5-16,22 5-8 15,-5-38-6-15,28 0-15 16,-4-26 1-16,15-6-1 16,-4-19 0-16</inkml:trace>
  <inkml:trace contextRef="#ctx0" brushRef="#br2" timeOffset="35526.1038">13175 2171 107 0,'-22'57'41'16,"-15"4"0"-16,10 25 0 15,-2 1-39-15,4 4 1 16,3 1-2-16,7-3-1 16,5-2-2-16,0-18-3 15,20 1-31-15,-15-26-2 16,13-3-2-16,-9-23 0 15</inkml:trace>
  <inkml:trace contextRef="#ctx0" brushRef="#br2" timeOffset="35992.197">12790 2670 110 0,'-19'-14'39'16,"19"14"1"-16,15 5-5 15,11 2-32-15,12-1-1 16,14 0-1-16,8-1 1 15,12-1-1-15,2-4 0 16,3 1 0-16,-4-1 0 16,-7 0 0-16,-12 0-1 15,-9 1 1-15,-12 2 0 0,-12 0 1 16,-21-3-1-16,7 24 1 15,-18-3-1-15,-6 10 1 16,-9 6-1-16,7 5 1 16,-2 4-1-16,7 1-1 15,9-2 0-15,11-3 0 16,15-11 0-16,12-10 0 15,15-13-1-15,5-11 1 16,7-9 0-16,-5-15 0 16,0-11-1-16,-8-7 1 15,-12-6-1-15,-15-3-1 16,-16-2 1-16,-15 1-2 15,-14 8 1-15,-13 9-1 16,-10 18-2-16,-12 1-7 16,13 29-5-16,-20-11-6 0,29 29-9 15,-2-9-7-15,18 10-3 16,8-7 3-16</inkml:trace>
  <inkml:trace contextRef="#ctx0" brushRef="#br2" timeOffset="36909.3804">14891 2731 91 0,'-27'3'38'0,"-16"-2"0"15,10 15-1-15,-18-2-31 16,2 17 1-16,-6-2-2 15,9 8 0-15,6 0-1 0,10 2-2 16,10-2 0 0,13-1 0-16,15-10-1 0,15-6-1 15,13-11 1-15,8-4-1 16,9-10 0-16,0-5 0 15,-1-6 0-15,-1-6-1 16,-8-6 1-16,-8 3 0 16,-5-6 0-16,-8-1 0 15,-8 7 0-15,-4 1 0 16,-5 4-1-16,-3 6 1 15,-2 14 0-15,0 0 0 16,-2 34 0-16,-1 7 0 16,-1 16 0-16,-1 17 0 15,-4 11 0-15,1 12 0 0,-3 4 1 16,-2-5-1-16,-6-1 1 15,-2-8 0-15,-7-12 1 16,-1-11-1-16,-7-16 0 16,-1-17 0-16,-3-15-1 15,-1-14-1-15,6-14-2 16,5-20-1-16,12-10-3 15,1-27-6-15,27 3-7 16,-6-31-6-16,28 7-14 16,0-14 1-16,20 0-1 15,0-7 1-15</inkml:trace>
  <inkml:trace contextRef="#ctx0" brushRef="#br2" timeOffset="37141.4268">15452 2167 100 0,'1'19'39'0,"-2"24"1"16,-16 5-1-16,2 21-36 16,-4 7 0-16,0 8 0 15,-2 6-1-15,3 1 1 16,3-2-3-16,7-11 1 15,9-8-5-15,3-18-3 16,21 4-16-16,-6-31-15 16,23-2-2-16,0-23 0 15,10-3 0-15</inkml:trace>
  <inkml:trace contextRef="#ctx0" brushRef="#br2" timeOffset="37510.5006">15828 2715 106 0,'-28'-5'41'16,"2"19"3"-16,-14-4-4 15,-4 13-34-15,5-1-3 16,3 9 1-16,4-3-1 16,6 1-2-16,8-3 0 15,8 0 0-15,15-6-1 16,8-6 1-16,10-2-2 15,7-10 1-15,6-3 0 16,1-4 0-16,2-7 1 16,-2-7-1-16,-2-4 0 15,-7-1 1-15,-4-2-2 0,-5 0 2 16,-3 3-2-16,-7 2 1 15,-2 7 0-15,-7 14-1 16,0 0 1-16,-14 20-1 16,-1 6 0-16,-2 7-3 15,4 6-3-15,-2-6-5 16,17 14-5-16,-3-26-10 15,33 7-13-15,-2-23 0 16,23-2-1-16,4-17 3 16</inkml:trace>
  <inkml:trace contextRef="#ctx0" brushRef="#br2" timeOffset="37863.5712">16385 2589 92 0,'-19'-16'40'15,"0"23"1"-15,-14 2-2 16,4 14-28-16,-9 5-6 15,5 6 0-15,4-2-1 16,12 3-1-16,7-5-1 16,10-2 0-16,13-11-1 15,13-2-1-15,5-7-1 16,4-3 1-16,-1-4-1 15,-5 1 1-15,-2-2-1 16,-7 0 1-16,-10 9 0 16,-10-9-1-16,-9 25 1 15,-6-5 0-15,-10 7 1 0,-1-4-1 16,-3 3 0-16,2-3-2 15,7-3-1-15,8-13-2 16,23 0-8-16,3-24-7 16,33 9-7-16,-2-28-14 15,18 5 1-15,5-18-2 16,9 1 4-16</inkml:trace>
  <inkml:trace contextRef="#ctx0" brushRef="#br2" timeOffset="38193.6372">16871 2527 100 0,'-20'-4'40'0,"7"18"1"15,-11-9-1-15,11 0-37 16,-4 10-1-16,4 4 0 16,-1-2-1-16,6 3 0 0,2-1 0 15,6-1 0-15,4-3-1 16,6-2 2-16,6-1-2 15,3-3 3-15,6-1-3 16,0-2 2-16,3-3-2 16,-1 2 2-16,-1 1-1 15,-6 3-1-15,-8 5 2 16,-11 9-2-16,-10 3 1 15,-9 4-1-15,-8 5 1 16,-6-2-2-16,2 2-1 16,-3-7-4-16,16 4-6 15,-3-26-7-15,25 10-6 16,-6-26-9-16,20 1-8 15,-4-15 0-15,12-2 1 0</inkml:trace>
  <inkml:trace contextRef="#ctx0" brushRef="#br2" timeOffset="38929.7844">18027 1692 86 0,'-25'35'37'0,"-19"12"1"15,4 29-5-15,-31 12-27 16,-2 25-1-16,-9 12 0 16,6 10 0-16,4 1 0 15,18-2-2-15,21-11-2 16,22-12-1-16,30-12-4 15,19-33-8-15,37 1-13 16,-2-29-16-16,24-10 1 16,-13-21 0-16,5-2 0 15</inkml:trace>
  <inkml:trace contextRef="#ctx0" brushRef="#br2" timeOffset="39986.9958">18325 2538 55 0,'-12'-8'36'16,"-12"1"0"-16,-2 15-2 16,-14-3-22-16,8 19-3 15,-13-2-2-15,10 11 1 16,-3 1-3-16,10 4 1 15,7 0-3-15,15 2 1 16,10-2-1-16,17-7-2 16,11-3 1-16,14-7-3 15,6-8 1-15,5-7-1 16,-1-9 1-16,-4-11-1 15,-4-7 1-15,-12-5 0 0,-11-4-1 16,-11-6-1 0,-9-1 1-16,-10-2-1 0,-3 4 1 15,-2 1-1-15,-7 4 1 16,4 8-1-16,-1 2 3 15,2 10-1-15,12 10 1 16,-10-2 0-16,10 2-1 16,16 11 1-16,8-3 0 15,7-1-1-15,9 1 1 16,6-1-1-16,3 2 1 15,1 3 0-15,-5 3 0 16,-7 6 1-16,-14 3 0 16,-6 11 0-16,-17 1 0 15,-6 2 0-15,-10 1 0 16,-4-4 0-16,-3-4 0 15,-2-5-2-15,6-5 1 0,4-12 0 16,14-9 0-16,0 0 0 16,2-28 0-16,13 2 0 15,7-9-1-15,4-4 0 16,2-10 0-16,1 2-1 15,-2-4 1-15,1 4-1 16,-5 6 0-16,-2 4-3 16,0 8 2-16,-2 0-4 15,10 20-6-15,-10-14-7 16,22 27-11-16,-15-14-10 15,13 13-2-15,-8-7 1 16</inkml:trace>
  <inkml:trace contextRef="#ctx0" brushRef="#br2" timeOffset="40748.148">19627 2503 69 0,'0'0'37'0,"10"-6"-1"15,-10 6 1-15,-9 18-30 16,-5-4-2-16,2 14 1 15,-10 2-1-15,3 4 0 16,-5 4-1-16,6 7 0 16,0-2-1-16,7-2 0 15,4-3-1-15,9-4 0 16,9-9-1-16,4-9 0 0,8-9-1 15,7-16 0-15,4-11 1 16,2-5-1-16,-1-11 0 16,-2-1 0-16,-4-5-1 15,-3 3 0-15,-5-2 1 16,-6 12-1-16,-3 3 0 15,-6 10 0-15,-6 16 1 16,0 0-1-16,0 0 1 16,9 26 1-16,-8 4-1 15,-1 6 2-15,7 4-2 16,0-1 2-16,7-2-1 15,0-5 0-15,6-8 1 16,3-8-2-16,5-13 1 16,-1-8 0-16,1-12 0 0,-2-3 0 15,0-10-1-15,-3-4-1 16,-2-3 1-16,-3-4-3 15,-2 5 1-15,-2-2-3 16,0 10-1-16,-7-5-5 16,15 26-14-16,-14-10-14 15,9 19 1-15,-5-2-2 16,9 14 3-16</inkml:trace>
  <inkml:trace contextRef="#ctx0" brushRef="#br2" timeOffset="41187.2358">20501 2593 95 0,'-37'3'38'16,"3"12"3"-16,-15-5-3 15,0 12-33-15,4-1 0 16,4 5-1-16,8 0-1 15,10 2 0-15,10-6-1 16,12 1 1-16,13-10-1 16,13-4-1-16,7-6-1 15,10-6 1-15,2-6-1 16,5-8 0-16,-3-4 0 15,-3-4-1-15,-5 1 1 16,-6-6-1-16,-8 5 1 16,-7 7-2-16,-8 2 3 0,-9 16-2 15,0 0 1-15,-11 8 2 16,-4 15-1-16,1 6 0 15,-4 8 0-15,6-3-1 16,3 2 0-16,9-8 0 16,14-11-2-16,6-14-1 15,17-8-2-15,6-22-3 16,14-1-4-16,-10-29-12 15,20 5-13-15,-14-23-2 16,4 2 0-16,-13-12 0 16</inkml:trace>
  <inkml:trace contextRef="#ctx0" brushRef="#br2" timeOffset="41357.2698">21073 1943 108 0,'-13'42'38'0,"-16"11"3"16,5 26-4-16,-3 3-35 15,3 10-1-15,2 3 0 16,5-3-1-16,5-5-1 16,3-8-1-16,5-6-4 15,-5-33-17-15,14 4-16 16,-7-28 2-16,10-4-3 15,-8-12 1-15</inkml:trace>
  <inkml:trace contextRef="#ctx0" brushRef="#br2" timeOffset="41537.3058">20779 2461 104 0,'-14'1'41'0,"-4"-3"-1"0,17 16 0 16,1-14-37-16,19 12-2 15,7-8-1-15,9-7-3 16,13 8-6-16,-5-23-19 15,21 19-11-15,-11-15-1 16,12 13 0-16,-12-10-1 16</inkml:trace>
  <inkml:trace contextRef="#ctx0" brushRef="#br2" timeOffset="42123.423">21244 2581 76 0,'-21'24'41'15,"-3"-14"-2"-15,17 5 1 16,7-15-15-16,0 0-22 0,25-5 0 15,4-4-1-15,3-5-1 16,3-5 0-16,1-3 0 16,-6-2 0-16,-3-4-1 15,-10 1 0-15,-9 0 1 16,-8 5-1-16,-9 5 0 15,-7 6 0-15,-12 10 0 16,-4 9 1-16,-5 10-1 16,2 7 0-16,0 6 0 15,8 3 0-15,8-1 0 16,12-1 1-16,14-6-1 15,15-8 1-15,11-6-1 16,14-7 1-16,6-3-1 16,4-6 1-16,2-3-1 0,-5 0 1 15,-6 3-1-15,-9 3 0 16,-6 5 1-16,-15 8 0 15,-9 6 0-15,-10 11 0 16,-9 6 0-16,-5 3 0 16,-6 1-1-16,1 0 1 15,-2-2-1-15,7-6-1 16,2-4 1-16,6-14 0 15,7-13 0-15,0 0 0 16,24-18 1-16,-11-9 1 16,6-5-1-16,-2-6-1 15,2-6 0-15,2-3 0 16,-2-3 0-16,3 4 0 15,2 5-2-15,-5 5-2 16,4 11-4-16,-7-6-4 0,11 25-9 16,-17-18-9-16,19 26-12 15,-11-7 0-15,11 13-1 16,-1-5 1-16</inkml:trace>
  <inkml:trace contextRef="#ctx0" brushRef="#br2" timeOffset="43007.5998">22638 2429 93 0,'14'-7'38'16,"-14"7"1"-16,-14 4-1 0,-13 0-30 16,0 13-5-16,-8 10 0 15,-1 9 2-15,-5 9-1 16,-1 8-1-16,0 6 0 15,11-5 0-15,8-1-1 16,12-8 1-16,12-9-1 16,17-14-2-16,11-14 1 15,13-15-1-15,6-11 1 16,4-8 0-16,0-10-1 15,-4-6-1-15,-8-8 1 16,-9 1-1-16,-11 0 0 16,-10 7 0-16,-13 3 0 15,-11 10 0-15,-4 7 1 16,-2 8 0-16,2 8-1 0,5 7 1 15,13-1 0-15,3 14 0 16,21-7 0-16,10-2 1 16,14-1-1-16,7 0 0 15,6-2 1-15,-3 4 0 16,-4 2 0-16,-8 6-1 15,-11 9 1-15,-13 2 2 16,-14 10-2-16,-14 5 2 16,-7 1-3-16,-7 4 0 15,-3-4 0-15,-2-2 0 16,2-8 0-16,4-4 0 15,6-10 0-15,13-17 0 16,0 0 0-16,8-15 0 16,7-9 0-16,0-6 0 0,4-7 0 15,-2-8 0-15,3-6 0 16,-4 3 0-16,0-2 0 15,-2 4 0-15,2 2 0 16,3 8 0-16,7 4 0 16,4 5-2-16,11 14-7 15,1-5-4-15,14 26-6 16,-14-20-9-16,18 32-8 15,-17-12-7-15,5 14 1 16,-12-3 2-16</inkml:trace>
  <inkml:trace contextRef="#ctx0" brushRef="#br2" timeOffset="43235.6454">23574 2747 106 0,'-12'8'42'16,"-7"-12"1"-16,19 4-3 16,-11-3-23-16,7-7-20 15,17 6-6-15,-4-15-16 16,22 16-15-16,-7-11-2 15,14 13 1-15,-5-8-3 16</inkml:trace>
  <inkml:trace contextRef="#ctx0" brushRef="#br2" timeOffset="43377.6738">23914 2713 111 0,'0'0'41'0,"0"0"-3"16,0 0-4-16,0 0-39 15,1-16-34-15,22 13 0 16,-7-5-2-16,11 8 1 15</inkml:trace>
  <inkml:trace contextRef="#ctx0" brushRef="#br2" timeOffset="43558.71">24329 2754 114 0,'-7'12'42'0,"-7"-12"2"0,14 0-3 16,-23-4-27-16,7-1-16 15,16 5-3-15,-5-17-11 16,24 19-10-16,-9-17-18 15,13 9 1-15,0-10-2 16,12 7 2-16</inkml:trace>
  <inkml:trace contextRef="#ctx0" brushRef="#br2" timeOffset="43993.797">24741 1800 85 0,'31'1'40'15,"17"15"0"-15,-5 1-3 16,13 18-22-16,-13 10-7 16,0 19-4-16,-14 5 1 15,-9 21-3-15,-17 3 0 0,-11 8 0 16,-17-2 0-16,-14 6-1 15,-19-11 0-15,-13-5-1 16,-5-7-2-16,-5-25-9 16,20 9-11-16,-11-30-19 15,25-3 0-15,4-26-1 16,28-7-2-16</inkml:trace>
  <inkml:trace contextRef="#ctx0" brushRef="#br2" timeOffset="45251.0484">1773 4553 89 0,'0'0'36'0,"-4"-22"0"16,4 22-4-16,0 0-26 16,0 0 0-16,-4 16-1 15,6 20-1-15,-3 16-1 16,0 14 0-16,-6 15-1 0,-2 15-2 15,-9 8 1-15,-1-1-2 16,0-1 1-16,0-11-2 16,4-9-3-16,-1-27-10 15,20-6-22-15,-1-30-1 16,14-10 1-16,0-24-2 15</inkml:trace>
  <inkml:trace contextRef="#ctx0" brushRef="#br2" timeOffset="45461.0904">1514 5099 103 0,'-42'4'39'0,"22"11"1"16,1-10-1-16,19-5-35 15,15 3-2-15,18-16 0 0,15-8-3 16,15-10 0-16,15-6-3 15,4-12 0-15,10-1-6 16,-15-16-14-16,16 17-14 16,-16-12 1-16,-3 11-1 15,-22-1 2-15</inkml:trace>
  <inkml:trace contextRef="#ctx0" brushRef="#br2" timeOffset="45852.1686">2323 4517 86 0,'-15'2'36'15,"6"12"1"-15,-8-2 1 16,7 8-25-16,-7 5-8 15,7 13 0-15,-9 7 0 16,3 12-1-16,-5 10 0 0,0 12 0 16,-5 4-1-16,0 3 0 15,-1-1-1-15,1-4 0 16,5-13 0-16,7-9-2 15,5-13 2-15,9-17-2 16,10-15 0-16,8-18 0 16,7-13 1-16,10-11-1 15,1-7 0-15,1-4 0 16,0-4-1-16,-4 2 1 15,-1 7-1-15,-8 7 0 16,-2 11 1-16,-8 15 0 16,-5 12-1-16,-3 11 1 15,0 8 0-15,-4 8-2 16,6 4 0-16,2-3-2 0,7-1-3 15,3-10-2-15,19-1-14 16,-7-27-7-16,23 2-11 16,-7-22 3-16,9-2-2 15,-7-15 3-15</inkml:trace>
  <inkml:trace contextRef="#ctx0" brushRef="#br2" timeOffset="46573.3128">2796 5096 96 0,'-23'8'38'16,"10"14"1"-16,-5-7 0 15,18 7-34-15,0-4 2 16,11-1-3-16,9-5-2 16,10-5 1-16,5-9-2 0,5-9-1 15,-1-5-1-15,-2-7 2 16,-4-6-2-16,-8 0 1 15,-9-4-1-15,-12 3 2 16,-8 3-2-16,-10 7 2 16,-10 9-1-16,-9 15 1 15,-7 11 0-15,-8 15 0 16,-4 13 0-16,3 9 0 15,3 8 0-15,8 3 0 16,15-5 0-16,13-8-1 16,24-10 0-16,17-17 0 15,22-17-1-15,15-19-1 16,15-13 1-16,8-13-1 0,3-7-1 15,-3-5 2-15,-6-3-2 16,-15 6 2-16,-11 8-1 16,-13 9 3-16,-19 8-2 15,-10 12 1-15,-17 11 1 16,0 0 0-16,-21 19 1 15,1 1 0-15,-1 1 0 16,1 5-1-16,-2 4 1 16,6 1-1-16,-3 2 1 15,5 2-1-15,0 1 0 16,1-2 0-16,3-3 0 15,3-1 0-15,0-8 0 16,4-3-1-16,3-19 1 16,11 7 0-16,4-19-1 15,2-10 1-15,8-5-1 0,-1-10 1 16,8-3-1-16,2-6 1 15,-1-2-1-15,2 4 0 16,-2 4 0-16,-2 6 1 16,-3 5-2-16,-3 12 2 15,-3 7-1-15,-3 12-1 16,-6 12 1-16,-4 6-1 15,-2 14-1-15,-7 5-2 16,4 10-2-16,-7-2-4 16,11 11-4-16,-13-20-13 15,19 14-6-15,-6-26-6 16,16-4-3-16,1-16 2 15</inkml:trace>
  <inkml:trace contextRef="#ctx0" brushRef="#br2" timeOffset="47032.4046">4626 5099 74 0,'8'-16'39'0,"-8"16"-1"16,0 0 1-16,2 21-21 15,-4-4-14-15,-7 12-3 16,0 8 1-16,-3 8-1 15,0 7 0-15,0 0-1 16,4 1-2-16,1-11-2 0,13-2-7 16,-5-27-26-1,20-16 0-15,3-24-1 0,15-13-1 16</inkml:trace>
  <inkml:trace contextRef="#ctx0" brushRef="#br2" timeOffset="47199.438">4704 4613 100 0,'-34'1'38'0,"-2"3"0"16,14 11-3-16,11 4-37 16,11-19-4-16,22 17-14 15,10-28-18-15,23-3 1 16,2-14-1-16,19-1 1 0</inkml:trace>
  <inkml:trace contextRef="#ctx0" brushRef="#br2" timeOffset="47407.4796">5259 4385 77 0,'3'12'38'0,"-6"11"-2"15,-10 2 3-15,6 18-27 16,-4 10-6-16,4 14-2 16,0 9-1-16,0 11 0 15,1 6 0-15,1 4-3 16,-1-5 1-16,0-3-2 15,2-11-1-15,-3-18-6 16,13-2-18-16,-7-30-13 16,10-13 0-16,-9-15 0 15,15-27 0-15</inkml:trace>
  <inkml:trace contextRef="#ctx0" brushRef="#br2" timeOffset="47565.5112">5051 4961 103 0,'-20'-4'40'0,"0"1"1"16,20 3-1-16,10 14-36 15,15-14-2-15,14-5-4 16,13-17-8-16,32 11-19 16,-6-22-11-16,17 7 0 15,-1-13-2-15</inkml:trace>
  <inkml:trace contextRef="#ctx0" brushRef="#br2" timeOffset="48134.625">6685 4790 92 0,'-18'-6'37'0,"-8"6"0"15,4 19-3-15,-23-4-31 16,-1 6 0-16,-1 1-2 16,5-1 1-16,9 1-1 15,9-1 0-15,14-4 0 16,18-4-1-16,16-7 0 15,16-4 0-15,11-1 0 16,6 0 0-16,4 2 1 16,-4 1-1-16,-7 8 1 15,-10 6-1-15,-12 8 2 0,-19 7-2 16,-10 8 2-16,-16 3-2 15,-8-3 1-15,-6-2-2 16,2-8 1-16,1-14-5 16,17-6-4-16,0-32-18 15,29-3-12-15,6-27 2 16,26-5-3-16</inkml:trace>
  <inkml:trace contextRef="#ctx0" brushRef="#br2" timeOffset="48336.6654">7317 4256 105 0,'-26'21'36'0,"8"22"2"0,-14 4-2 16,6 15-34-16,2 12 0 15,3 9-2-15,3 4 0 16,1 1-1-16,6 0 1 15,5-6-4-15,12-5-4 16,-6-22-26-16,24-5-4 16,1-27 0-16,17-7 0 15</inkml:trace>
  <inkml:trace contextRef="#ctx0" brushRef="#br2" timeOffset="49157.8296">7615 4692 102 0,'-32'4'39'0,"7"22"1"15,-16 2-1-15,10 13-36 16,-1 7-1-16,13 5 0 16,0 0 1-16,13-1-2 15,8-5 2-15,10-7-3 16,15-12 2-16,7-13-2 15,13-12 0-15,1-14 0 16,9-10-1-16,-4-10 1 16,-2-8-2-16,-7-9 2 15,-8-3-1-15,-10-1 1 16,-10 2 0-16,-9 5-1 15,-12 6 1-15,-6 5 0 16,-8 11 1-16,-3 8-1 0,2 11 1 16,-2 7-1-16,5 6 0 15,8 2 1-15,10 0-1 16,11 2 0-16,12-6 0 15,9 1 0-15,9-4 0 16,3-1 1-16,2-3-1 16,-2 1 0-16,-7 0 1 15,-4 3-1-15,-11 0 1 16,-5 4-1-16,-10 3 1 15,-6 4-1-15,-7 7 1 16,-7 1 0-16,-1 9-1 16,-6 4 0-16,0 2 0 15,2 0 0-15,5 0 1 16,6-6-1-16,6-5 1 15,11-9-2-15,11-11 1 0,6-10 1 16,8-13 0-16,8-9-1 16,1-6-1-16,5-9 2 15,0-5-2-15,-6 1 1 16,-6 0 0-16,-8 8-1 15,-6 5 2-15,-7 9-1 16,-17 22 0-16,0 0-1 16,0 0 1-16,-7 36 0 15,-5-2-1-15,2 5 1 16,4 7 0-16,2-1-1 15,5-1 2-15,8-6-1 16,7-8 1-16,6-9-1 0,8-10 1 16,-1-13 0-1,5-11 0-15,-1-11 0 0,0-10-2 16,-3-9 2-16,-5-7-2 15,-3-3 1-15,-6-1-1 16,-1 4-3-16,-5 10 0 16,-6-2-6-16,10 26-9 15,-18-8-8-15,4 24-7 16,0 0-6-16,15 28 0 15,-7-17 1-15</inkml:trace>
  <inkml:trace contextRef="#ctx0" brushRef="#br2" timeOffset="49517.9016">9291 4591 64 0,'-3'-13'39'15,"-16"0"0"-15,1 17 0 16,-19-8-12-16,11 16-21 15,-11 4-1-15,6 8-2 16,4 2 0-16,9 2-1 16,8-3-1-16,14-2 1 15,11-8-2-15,10-1 0 16,7-8 0-16,6-2 0 15,-1 0 0-15,0-1 0 16,-6 1 0-16,-5 8 1 16,-11 4 0-16,-12 7-1 15,-10 5 1-15,-12 5 0 0,0 0 0 16,-5 0-2-16,2-2 0 15,-3-7-2-15,13 3-7 16,-3-29-15-16,15 2-11 16,11-12-4-16,2-5-2 15,-1-16 1-15</inkml:trace>
  <inkml:trace contextRef="#ctx0" brushRef="#br2" timeOffset="50247.0474">10513 4535 93 0,'0'-12'37'0,"-14"-10"1"16,14 22-7-16,-38-15-26 15,9 14-1-15,-8 9 0 16,1 11 0-16,-8 12 0 16,4 18-1-16,-2 5-1 15,11 7 0-15,6-1 0 16,13 0 0-16,13-9-1 15,16-12 0-15,16-19 0 16,12-24 0-16,15-24-1 16,14-16 1-16,8-21 0 15,5-15 0-15,-4-11 0 0,-3-7 0 16,-9-7 0-16,-6 3 1 15,-17 9-1-15,-15 10 0 16,-15 18 0-16,-17 17 0 16,-9 25-1-16,-13 27 1 15,-14 29-2-15,-5 27 1 16,-2 19 0-16,0 16-1 15,9 10-1-15,11 0 0 16,17-1-2-16,15-18-3 16,30-5-5-16,1-35-14 15,34 2-4-15,-8-33-4 16,15-6-6-16,-8-24-1 15,5-6 2-15</inkml:trace>
  <inkml:trace contextRef="#ctx0" brushRef="#br2" timeOffset="51107.2194">11397 4532 103 0,'-23'-15'40'16,"8"14"1"-16,-10-10-2 16,3 16-35-16,-5 8-1 15,1 9 0-15,-3 10 0 16,-2 11-1-16,2 7 0 15,7 4-1-15,6 1 0 16,8-1 0-16,11-9-1 16,15-9 1-16,12-16-1 15,14-12 0-15,10-16 0 16,3-11 0-16,2-12 0 15,-4-13 0-15,-6-7 0 0,-9-4-1 16,-14-5 1-16,-8 2 0 16,-18 5 0-16,-8 7-1 15,-11 12 0-15,-5 10 1 16,-5 12 0-16,2 8-1 15,5 13 1-15,6 4-1 16,11 5 1-16,11 1-1 16,15-3 1-16,9-3-1 15,11-4 1-15,5-4 0 16,6-5 0-16,0-2 0 15,-2-6 1-15,-8 0 0 16,-5-2 0-16,-9-3 0 0,-8 3-1 16,-6 1 1-16,-14 9 0 15,0 0 0-15,0 0-1 16,-14 11 0-16,-3 13 0 15,-4 7 0-15,0 6 0 16,1 5 0-16,4 3 0 16,6-2-1-16,9-5 1 15,8-10 1-15,14-8-1 16,8-14 0-16,9-15 1 15,7-11-1-15,5-11 1 16,2-8-1-16,0-4 1 16,-4-5-1-16,-4 3 0 15,-10 4 0-15,-6 9 0 16,-10 10 0-16,-13 12-1 15,-5 10 1-15,-12 17-1 0,-3 8 1 16,-4 12-1-16,2 7 1 16,2 4-1-16,2 3 1 15,11-5 0-15,10-7 0 16,8-10-1-16,7-8 2 15,7-14-1-15,6-12 0 16,-1-14 1-16,4-10-1 16,-4-10 1-16,-3-6-1 15,-3-8 1-15,-2-1-1 16,-7-2-1-16,-4 4-1 15,-1 12 0-15,-7 0-4 16,4 19-5-16,-15-6-9 16,3 27-7-16,0 0-2 15,12 12-2-15,-12-12-4 0,12 18-4 16,1-10 3-16</inkml:trace>
  <inkml:trace contextRef="#ctx0" brushRef="#br2" timeOffset="51491.2962">12872 4352 81 0,'0'0'42'0,"-30"17"-1"16,14 10 1-16,-18-8-17 16,3 18-20-16,3 3-2 15,4 3 1-15,2 1-2 16,4 0-1-16,7-6 1 15,6-7-1-15,8-10-1 0,4-11 1 16,8-11-1-16,7-9 1 16,2-13-1-16,3-6 1 15,4-11-1-15,1-8 0 16,2 0 1-16,1-4 1 15,-1 5-2-15,-2 5 0 16,-5 9 0-16,-4 11 0 16,-4 14 0-16,-4 12 0 15,-10 16 0-15,-3 9 0 16,-6 10 0-16,0 6-2 15,3 2-1-15,-2-3-3 16,10 3-5-16,-4-18-5 16,15 9-9-16,-18-38-6 15,31 23-1-15,-20-34-5 0,13 0-6 16,-1-13 3-16</inkml:trace>
  <inkml:trace contextRef="#ctx0" brushRef="#br2" timeOffset="53248.6476">14297 4322 89 0,'-25'-6'37'0,"15"4"0"15,-14-13-7-15,11 8-21 16,-13 1-5-16,3 9 0 15,-6 5-1-15,-2 9-2 16,-4 11 1-16,1 9-1 16,-2 7 1-16,3 4-1 15,1 0 1-15,7-1-1 0,10-6 0 16,8-7 0-16,13-13 0 15,14-13 0-15,11-15 0 16,14-12 0-16,10-11 0 16,6-12-1-16,5-6 1 15,0-5 1-15,-4 3-1 16,-10 6 0-16,-11 9 0 15,-12 9 0-15,-16 17-1 16,-13 9 0-16,-13 29 0 16,-10 7-1-16,-6 9 1 15,-1 2-2-15,5 4 1 16,6-4-2-16,18-8 0 15,15-17-3-15,29-6-15 16,2-39-12-16,29-8-6 0,0-23 0 16,17-4 0-16</inkml:trace>
  <inkml:trace contextRef="#ctx0" brushRef="#br2" timeOffset="53443.6866">14936 3702 97 0,'-40'50'38'0,"7"29"1"15,-3-1-1-15,11 9-29 16,0 6-9-16,7-1-1 16,8-5-2-16,4-12-1 15,13-5-7-15,-8-21-27 0,14-8 1 16,-8-23-1-16,9-4-1 15</inkml:trace>
  <inkml:trace contextRef="#ctx0" brushRef="#br2" timeOffset="53617.7214">14638 4276 111 0,'-13'-16'42'16,"13"16"-1"-16,0 0-1 16,23-5-37-16,8 2-1 15,11-4-2-15,13 4-9 16,-1-16-20-16,26 7-10 15,-4-10-2-15,13 6 0 16,-9-7-2-16</inkml:trace>
  <inkml:trace contextRef="#ctx0" brushRef="#br2" timeOffset="54079.8138">16137 3749 72 0,'12'-23'39'16,"0"14"-2"-16,-12 9 0 16,0 0-13-16,-6 25-21 15,-2 11 1-15,-6 11-1 16,1 15 0-16,-5 11-1 15,1 8-1-15,-6 3 0 16,8 0-1-16,-2-6-1 16,3-10-1-16,7-6-4 15,-6-26-15-15,15 3-18 0,-4-21 1 16,8-2-1-16,-6-16 1 15</inkml:trace>
  <inkml:trace contextRef="#ctx0" brushRef="#br2" timeOffset="54247.8474">15832 4256 107 0,'-27'-2'40'16,"0"-1"0"-16,27 3 0 16,-19 6-36-16,19-6-1 15,38 3-3-15,4-14-2 16,17-1-6-16,0-18-19 15,23 5-11-15,-4-15-1 0,8 3 0 16,-9-12 0 0</inkml:trace>
  <inkml:trace contextRef="#ctx0" brushRef="#br2" timeOffset="54647.9274">16573 3458 106 0,'-15'4'38'16,"6"25"3"-16,-10-1-2 15,4 20-35-15,1 8 0 16,4 15-1-16,-6 10 1 16,-1 6-1-16,-4 2-1 15,2 3-1-15,-3-8 0 0,3-5-1 16,1-10 1-1,5-13-2-15,8-14 1 0,9-15-1 16,10-14 1-16,9-14 0 16,10-12 0-16,1-9 0 15,8-4 1-15,1-5-1 16,-2-4 1-16,-2 5 0 15,-8 6-1-15,-5 9 1 16,-10 10-1-16,-4 11-1 16,-7 10 1-16,-5 7-2 15,-4 11 0-15,0-1-1 16,7 6-2-16,-2-9-6 15,23 10-15-15,-15-29-8 16,23 4-5-16,-4-18 0 16,13-3-2-16</inkml:trace>
  <inkml:trace contextRef="#ctx0" brushRef="#br2" timeOffset="54997.9974">16943 4207 106 0,'-16'16'39'0,"-3"-6"1"16,14 12-1-16,5-22-35 15,9 19-3-15,12-16 1 16,13-4-1-16,5-7 0 16,6-5 0-16,3-8-1 15,-1-3 1-15,-5-2-1 16,-4-6 1-16,-12 3-1 15,-10-4 1-15,-9 3-1 0,-10 5 1 16,-13 5-1-16,-8 12 1 16,-11 12-1-16,-4 9 1 15,-5 19 0-15,2 10 0 16,2 11 0-16,8 5-1 15,8 4 1-15,13-5-2 16,15-5-2-16,10-12-2 16,23 3-16-16,-8-31-10 15,23 7-11-15,-7-20 1 16,13 1-2-16</inkml:trace>
  <inkml:trace contextRef="#ctx0" brushRef="#br2" timeOffset="55586.115">18577 3931 91 0,'-31'-15'37'0,"8"24"0"15,-16-2 1-15,3 16-32 16,-9 2-3-16,4 3-1 15,4 1 0-15,8 0 0 16,8 0-1-16,14-3 0 16,9-4 0-16,14-1-1 15,12-4 0-15,6-1 0 16,4-1 0-16,0-1 0 15,-1 2 1-15,-7 4-1 0,-10 3 0 16,-8 2 0-16,-12 7 1 16,-10 0-2-16,-7 2 2 15,-9 0-2-15,2-3 1 16,-3-8-3-16,12-2-1 15,2-18-5-15,26 4-24 16,-1-21-6-16,20-2 0 16,6-16-1-16</inkml:trace>
  <inkml:trace contextRef="#ctx0" brushRef="#br2" timeOffset="55999.1976">18962 3954 101 0,'-14'13'40'0,"-15"-3"0"0,7 20 0 15,-13 2-37-15,5 8 0 16,3 6-1-16,5 7 1 16,1 0-2-16,9 5 1 15,4-5-1-15,11-4-1 16,10-11 0-16,13-5 0 15,11-14 0-15,10-13-1 16,7-15 1-16,6-11 0 16,3-13 0-16,1-9 1 15,-4-6 0-15,-8-5 1 16,-7-5-2-16,-9 3 2 15,-8 5-1-15,-9 9 0 0,-9 8 0 16,-7 14-1-16,-3 19 1 16,-17 3-1-16,-1 21 0 15,0 13-1-15,0 9 0 16,-1 2-2-16,6 5 0 15,9-6-1-15,11-4-3 16,4-16-3-16,31 6-14 16,-10-33-8-16,26 3-6 15,-3-20-2-15,13-1 3 16</inkml:trace>
  <inkml:trace contextRef="#ctx0" brushRef="#br2" timeOffset="56314.2606">19781 4140 94 0,'-20'22'38'0,"-10"1"1"0,7 16 0 15,-14-1-34-15,16 2-3 16,2 0 2-16,6-3-2 16,6-6 0-16,6-6-1 15,7-9 0-15,8-10-1 16,5-14 1-16,6-7-1 15,-1-9 1-15,1-6 0 16,1-10-1-16,-4-6 1 16,-3-3 0-16,-5-4 0 15,-4-2 0-15,-3 5 0 16,-1 4-1-16,0 4-1 15,1 10 0-15,2 2-1 16,8 11-3-16,5 3-1 16,17 21-16-16,-9-16-9 0,23 16-8 15,-1-8 0-15,19 5-1 16</inkml:trace>
  <inkml:trace contextRef="#ctx0" brushRef="#br2" timeOffset="56601.318">20895 3503 98 0,'-36'-35'39'15,"4"14"1"-15,-15 3-2 16,1 20-33-16,-7 13 0 15,-3 22-2-15,-6 12 0 0,0 19-1 16,1 15 1-16,3 13-2 16,6 5-1-16,8 7 1 15,10-6-2-15,12-3-2 16,15-8 0-16,7-16-5 15,20 0-13-15,-7-31-13 16,19-5-6-16,-10-25-1 16,10-7 0-16</inkml:trace>
  <inkml:trace contextRef="#ctx0" brushRef="#br2" timeOffset="56780.3538">20173 4143 108 0,'-31'-24'41'15,"18"13"0"1,5-4-2-16,21 8-36 0,17 1-2 15,16 0-3-15,15 5-1 16,7-6-2-16,17 14-10 16,-8-16-16-16,12 14-8 15,-11-8-1-15,1 8 0 16</inkml:trace>
  <inkml:trace contextRef="#ctx0" brushRef="#br2" timeOffset="57141.426">21070 3960 105 0,'0'0'40'0,"-23"-24"1"15,3 29-1-15,-16 1-35 0,0 10-1 16,-7 12-1-16,-3 7 0 16,2 8-1-16,1 6 0 15,10-4-1-15,5 3 0 16,12-5 0-16,13-8-1 15,14-8 0-15,11-12-1 16,9-9 1-16,7-12 0 16,4-5 0-16,2-11 0 15,0-7 0-15,-8-2 1 16,-3-3-1-16,-7 3 1 15,-5 2-1-15,-10 8 0 16,-6 7 0-16,-5 14-1 16,-10 1-1-16,-3 12 1 15,1 11-3-15,-1 2-2 16,12 15-8-16,-11-17-12 0,30 18-6 15,-9-21-3-15,25 6-6 16,4-16 0-16,14-3 2 16</inkml:trace>
  <inkml:trace contextRef="#ctx0" brushRef="#br2" timeOffset="57374.4726">21689 3894 88 0,'-21'-26'40'16,"-4"25"0"-16,-19 5 1 15,1 32-19-15,-14 0-17 16,1 10-1-16,-2 4-2 16,12 4 1-16,11-1-3 0,16-3 0 15,19-6-2-15,19-13-2 16,19-3-4-16,4-23-14 15,24 10-10-15,-13-25-9 16,13 3 1-16,-7-17-1 16</inkml:trace>
  <inkml:trace contextRef="#ctx0" brushRef="#br2" timeOffset="57724.5426">21876 4057 104 0,'-14'14'39'15,"-9"-4"-1"-15,13 18-2 16,0-11-33-16,9 3 0 0,7-4-1 15,16-2 0-15,7-9 0 16,8-5-1-16,9-8 1 16,5-6-2-16,0-9 1 15,4-3 1-15,-8-11-1 16,-8-2 0-16,-6-5 1 15,-10 0-1-15,-12 5 1 16,-8 4 0-16,-18 11-1 16,-13 11 0-16,-18 17-1 15,-14 15 1-15,-4 16 0 16,-2 11-1-16,5 8 0 15,6 5 0-15,17 0-1 16,17-4 0-16,27-6-1 16,23-15-3-16,23-1-10 15,0-31-20-15,33 5 0 16,-5-22-5-16,15 2-1 0</inkml:trace>
  <inkml:trace contextRef="#ctx0" brushRef="#br2" timeOffset="57871.572">22657 4268 87 0,'-28'25'40'0,"6"4"-3"16,4-5-11-16,7-11-33 16,11-13-34-16,0 0 1 15,0 0-2-15</inkml:trace>
  <inkml:trace contextRef="#ctx0" brushRef="#br2" timeOffset="59056.809">23485 3526 68 0,'14'-16'37'16,"6"9"-1"-16,-14-4 1 15,-6 11-20-15,0 0-10 0,-2 24-2 16,-10-4 1-16,5 14-1 16,-7 7-1-16,0 8-2 15,0 11 0-15,1 9 0 16,1 3-1-16,-1 3 0 15,4 1-1-15,-3-1-2 16,5-1-1-16,-2-8-2 16,4 0-3-16,-8-21-13 15,13 6-17-15,-7-22 0 16,11-4-1-16,-4-25 2 15</inkml:trace>
  <inkml:trace contextRef="#ctx0" brushRef="#br2" timeOffset="59657.9292">23178 3744 111 0,'-24'1'39'0,"1"-9"1"16,23 8-2-16,-4-20-35 15,25 2-1-15,14-4-1 16,12-1-1-16,9-2 0 16,3 2 0-16,2 0 0 15,0 7 1-15,-5 1-2 16,-2 5 2-16,-11 4 0 15,-6 3-1-15,-6 2 2 16,-3 5-1-16,-6-1 0 16,0 5-1-16,-5 1 2 0,-2 5-1 15,-1 6 0-15,1 9 0 16,-6 5 0-16,-3 11 0 15,-3 8 0-15,-7 7 1 16,-5 7-2-16,-3 1 1 16,-2-2 0-16,-1-6-1 15,1-7 0-15,4-9 0 16,4-11 1-16,4-11-1 15,4-12 0-15,9-10 2 16,2-10-2-16,8-8 0 16,4-10 0-16,4-7 0 15,1-7 0-15,1-2 0 16,3 2 0-16,-5 3 0 15,-6 9 0-15,-4 6 0 16,-5 13 0-16,-14 11 0 0,14 15 0 16,-10 11 0-16,-4 6 0 15,-4 10 0-15,7 0 0 16,-7 7 0-16,5 0-5 15,2-7-1-15,8 3-6 16,-4-27-13-16,20 12-14 16,-6-21-1-16,11 3-1 15,-2-22 1-15</inkml:trace>
  <inkml:trace contextRef="#ctx0" brushRef="#br2" timeOffset="59890.9758">24506 3884 106 0,'0'0'39'15,"0"0"0"-15,0 0 0 16,-18 25-35-16,9 2-1 16,-5 5-1-16,0 7 1 15,-2 5-2-15,1 4 0 16,1 1-1-16,1-4-1 15,8-5-2-15,-5-10-4 16,21 1-19-16,-11-31-14 16,22 10 2-16,-6-29-2 15,14-2 1-15</inkml:trace>
  <inkml:trace contextRef="#ctx0" brushRef="#br2" timeOffset="60042.006">24589 3760 83 0,'-11'-31'39'0,"-8"1"-1"16,9 16-1-16,-3 1-16 15,13 13-36-15,0 0-22 16,24-3 0-16,10 13-2 16,2-6-1-16</inkml:trace>
  <inkml:trace contextRef="#ctx0" brushRef="#br2" timeOffset="60341.0658">25054 3765 99 0,'-29'1'40'16,"1"12"1"-16,-16-6-1 0,7 16-31 15,-8-1-5-15,6 3-1 16,7 6 1-16,10 3-2 16,13-3-1-16,16-2 0 15,17-3-1-15,11-5 0 16,13-3-1-16,1-4 0 15,1-2 1-15,-7-1 0 16,-10 3-1-16,-13 3 2 16,-17 5-1-16,-13 6-1 15,-15 2 1-15,-8 2-1 16,-6 3-1-16,-4-6-2 15,10 9-10-15,-9-22-17 16,21 7-10-16,0-16 1 16,21-7-2-16</inkml:trace>
  <inkml:trace contextRef="#ctx0" brushRef="#br2" timeOffset="61445.2866">2208 6495 16 0,'8'-17'25'0,"2"2"3"15,-1 2 5-15,-9-11-15 16,0 24 5-16,-14-24-10 16,4 25 2-16,-25-7 0 15,5 14 0-15,-25-5-5 16,-2 14-1-16,-15 2-3 15,3 10-1-15,-4 4-1 16,8 12-1-16,3 5-1 0,15 10 0 16,13 4-2-16,20 1 0 15,19-1-1-15,20-7 0 16,21-6-2-16,15-17-2 15,20-8-3-15,4-29-10 16,24 1-20-16,-6-23 0 16,10-4 1-16,-10-15-1 15</inkml:trace>
  <inkml:trace contextRef="#ctx0" brushRef="#br2" timeOffset="61896.3768">2862 6501 94 0,'0'0'37'0,"-10"-26"0"16,10 26 2-16,-36-24-33 16,15 18 0-16,-10 1-2 15,-5 13 1-15,-11 9-1 16,-1 14-1-16,-8 9 0 15,3 11 1-15,3 6-2 16,7 3 1-16,10-3-2 16,13-3 1-16,16-11-1 15,17-12 1-15,20-15-2 16,9-14 0-16,15-12 0 15,5-12 0-15,-1-10 0 16,0-7 0-16,-4-8 0 16,-5-2-2-16,-9 2 2 0,-10 2-1 15,-10 8 1-15,-7 4-1 16,-10 12 1-16,-6 21-1 15,0 0 2-15,-15 21 1 16,-4 14-2-16,3 10 2 16,1 8-2-16,1 1-1 15,14 2-4-15,5-11-1 16,25 0-17-16,2-35-9 15,31-2-8-15,2-25 0 16,18-9-1-16,-2-18 1 16</inkml:trace>
  <inkml:trace contextRef="#ctx0" brushRef="#br2" timeOffset="62263.4502">3593 6343 112 0,'-21'-4'40'16,"2"20"1"-16,-14 4-1 15,11 22-36-15,-8 2-1 16,2 8 1-16,3 3-1 15,5 6 1-15,6-5-3 16,13-3 2-16,9-13-3 16,15-9 0-16,11-18 0 15,12-12 0-15,4-15 0 16,7-12 0-16,-2-11 0 15,1-8 0-15,-6-1 0 16,-5-3 0-16,-12 6 0 16,-5 6 0-16,-9 9 0 15,-6 11 0-15,-13 17 0 16,0 0 0-16,-9 30-2 0,-4 1 4 15,-1 9-4-15,2 2 0 16,9 4-2-16,0-10-5 16,26 5-15-16,1-29-5 15,28 0-11-15,0-22 2 16,14 0-3-16,-2-19 2 15</inkml:trace>
  <inkml:trace contextRef="#ctx0" brushRef="#br2" timeOffset="62563.5102">4436 6387 85 0,'-12'-30'40'0,"1"18"0"15,-20 4 1-15,1 21-13 16,-13 4-24-16,0 8-1 0,-1 8-1 16,5 5 0-16,4 3-1 15,12-3 2-15,10-5-2 16,16-7 1-16,16-8-2 15,13-9 1-15,11-3-2 16,5-5 2-16,0-2-2 16,0 1 0-16,-7 2 0 15,-9 5 1-15,-12 8 0 16,-15 9 0-16,-10 9 0 15,-10 4 1-15,-11 3-1 16,-4 3-2-16,3-1-1 16,1-9-7-16,18 4-17 15,-4-29-6-15,25-4-7 16,5-19-1-16,20-8-1 0</inkml:trace>
  <inkml:trace contextRef="#ctx0" brushRef="#br2" timeOffset="62916.5808">4751 6499 113 0,'-12'20'40'16,"12"-20"1"-16,-5 20-1 16,19-14-37-16,8-1-1 15,8-5-1-15,9-4 0 16,3-5 0-16,5-5 0 15,0-6-1-15,-3-5 0 16,-7-1 0-16,-7-3 0 16,-9-1 1-16,-9 5-1 0,-10 3 1 15,-11 9 0-15,-11 10 0 16,-15 10 0-16,-10 13 0 15,-6 9 0-15,-4 10 0 16,1 5 1-16,7 5 0 16,6-1-2-16,18-5 0 15,16-8 0-15,26-7-2 16,14-15-3-16,33-2-13 15,-3-28-12-15,28 2-8 16,-5-22-4-16,15 1 0 16,-10-17 0-16</inkml:trace>
  <inkml:trace contextRef="#ctx0" brushRef="#br2" timeOffset="63215.6406">5570 6254 88 0,'-24'1'41'0,"-23"6"0"0,-6 20 0 16,-8-4-13-16,8 13-26 15,4 2 0-15,13-1-1 16,14-4 0-16,16-4 0 15,23-11-1-15,20-9 1 16,13-8-1-16,11-6 0 16,7-6 0-16,1-4 1 15,-4 1-1-15,-9 2 1 16,-12 8 0-16,-15 6 0 15,-14 10 0-15,-19 8-1 16,-14 9 1-16,-12 6 1 16,-5 2-2-16,-3 1-3 0,2 3-5 15,-4-15-12-15,25 11-10 16,-11-28-7-16,24 4-5 15,2-13-1-15,17-18 2 16</inkml:trace>
  <inkml:trace contextRef="#ctx0" brushRef="#br2" timeOffset="63750.7476">6797 5851 97 0,'-3'-18'38'16,"3"18"2"-16,-15 18 0 15,5 18-37-15,-10 20 2 16,-5 18-2-16,-3 14-1 15,-2 12-1-15,1 5 1 16,2 2-1-16,7-6-3 16,6-13 0-16,12-12-5 15,3-26-20-15,18-7-13 16,-1-25 4-16,6-6-4 15,-6-17 1-15</inkml:trace>
  <inkml:trace contextRef="#ctx0" brushRef="#br2" timeOffset="63931.7838">6453 6489 115 0,'-17'-12'40'0,"17"12"0"16,9-23-3-16,19 6-36 15,18-7-2-15,16-7-1 16,18-3-2-16,4-9-1 15,16 9-7-15,-12-17-23 16,10 7-5-16,-16-6 2 16,0 7 0-16</inkml:trace>
  <inkml:trace contextRef="#ctx0" brushRef="#br2" timeOffset="64300.8576">7402 5768 93 0,'-16'35'38'0,"-18"3"3"15,5 23-1-15,-9 2-33 16,0 14-1-16,-8 5-1 15,6 1-1-15,-5 0 1 16,7-2-1-16,3-7-3 16,12-11 1-16,11-12-1 15,12-14 1-15,12-14-2 16,13-18 1-16,14-18-1 15,14-12-1-15,3-10 1 16,2-8-1-16,-1-4 1 16,-7 4-1-16,-7 2 1 15,-10 12 0-15,-8 11 1 16,-16 15-1-16,-6 17 0 0,-8 10 0 15,-5 13 0-15,-1 5 0 16,6 4-2-16,4-3 0 16,11-2-3-16,7-17-5 15,27-1-16-15,-6-25-10 16,24-5-2-16,-5-19-3 15,10-2 2-15</inkml:trace>
  <inkml:trace contextRef="#ctx0" brushRef="#br2" timeOffset="64607.919">7865 6320 111 0,'-21'23'40'16,"-4"-4"0"-16,17 6 0 16,2-6-36-16,23-7-1 0,15-10-1 15,15-7-1-15,11-10 0 16,3-7 0-16,3-7 0 15,-4-4-1-15,-9-3 1 16,-11-1-1-16,-17 4 0 16,-16 6 0-16,-18 10 1 15,-15 13 0-15,-15 14 0 16,-9 10 0-16,-7 14 0 15,0 7 0-15,4 7 0 16,10 0 0-16,16-3-2 16,19-5-1-16,22-10-2 15,17-18-8-15,35 3-15 16,-5-23-5-16,26 1-9 0,-6-16 0 15,14 1-1-15</inkml:trace>
  <inkml:trace contextRef="#ctx0" brushRef="#br2" timeOffset="65119.0212">9430 5830 86 0,'15'-32'36'16,"2"17"0"-16,-17 15 1 15,0 0-31-15,-11 21 4 16,-3 24-4-16,-9 7 0 0,-5 16-1 16,-2 4-2-16,1 4 1 15,3 2-2-15,5-8-1 16,10-4-2-16,12-13-2 15,16-8-1-15,10-19-4 16,26-1-20-16,-1-27-11 16,17-2 1-16,-5-20-2 15,11-4 2-15</inkml:trace>
  <inkml:trace contextRef="#ctx0" brushRef="#br2" timeOffset="65320.0614">9847 6105 113 0,'-23'25'39'16,"-10"2"1"-16,6 16-1 0,5 4-36 15,0 3-1-15,7 3-1 16,3-3-1-16,11-3-2 16,6-10 0-16,10-9-3 15,7-19-5-15,18-3-21 16,-4-23-8-16,14-8 1 15,-7-20-1-15,7-4 2 16</inkml:trace>
  <inkml:trace contextRef="#ctx0" brushRef="#br2" timeOffset="65453.088">9941 5878 102 0,'-33'-32'39'0,"-5"5"-2"16,15 18-1-16,5 5-32 0,18 4-5 16,15 21-12-16,11-12-25 15,21 8 2-15,0-5-2 16,15 5 1-16</inkml:trace>
  <inkml:trace contextRef="#ctx0" brushRef="#br2" timeOffset="65973.192">10424 6068 103 0,'-20'19'39'16,"-11"0"1"-16,2 14-1 16,-9-2-32-16,1 16 0 15,-1-4-2-15,5 5-1 16,8-2-1-16,12-7-1 0,13-9-1 15,14-10 0 1,14-17 0-16,11-12-1 0,10-13 0 16,5-11 0-16,3-8-1 15,-6-4 1-15,-6-1-1 16,-9 0 0-16,-8 4 0 15,-10 11 0-15,-8 12-1 16,-10 19 1-16,-14 11 0 16,-5 20 0-16,-6 24 0 15,-5 18 1-15,-9 15 0 16,2 15 2-16,-2 5-1 15,3 5 1-15,4-8-1 16,6-6 2-16,3-12-2 16,8-15 3-16,3-16-4 15,7-16 0-15,-1-18 0 0,6-22 0 16,0 0 0-16,-7-24 0 15,9-12 0-15,2-15 0 16,1-13 0-16,5-10 0 16,8-6 0-16,3-2 0 15,6 2 0-15,4 4-3 16,6 7 0-16,4 5-4 15,8 15-3-15,-7-4-14 16,19 22-4-16,-14-14-7 16,14 11-4-16,-10-11-2 15,9 1 3-15</inkml:trace>
  <inkml:trace contextRef="#ctx0" brushRef="#br2" timeOffset="66389.2752">11204 5579 98 0,'0'0'39'16,"-4"17"2"-16,-13 12-1 15,4 17-34-15,-10 8 0 16,2 14-1-16,-4 5-1 16,2 5 1-16,-2 1-1 15,5-4-1-15,1-6 1 16,5-7-4-16,8-7 0 15,3-14 0-15,5-10 0 16,12-18 0-16,8-14 0 16,7-13 0-16,8-12 0 15,5-10 0-15,2-12 0 16,2-4 0-16,1-2 0 0,-6 5 0 15,-10 7 0-15,-5 9 0 16,-5 13 0-16,-21 20 0 16,11 7 0-16,-15 17 0 15,-8 14 0-15,-3 6 0 16,1 6 0-16,4-1 0 15,3-1 0-15,8-12 0 16,15-4-8-16,7-23-5 16,25 3-14-16,-9-31-2 15,26 6-5-15,-13-25-5 16,16-6-2-16,-7-15 3 15</inkml:trace>
  <inkml:trace contextRef="#ctx0" brushRef="#br2" timeOffset="66588.315">12070 5595 115 0,'0'0'40'15,"-14"32"2"-15,-13 4-8 16,1 17-29-16,-1 8 0 16,1 11-2-16,-2 3 0 15,3 2-1-15,1 0-2 16,5-5-2-16,7-1-6 15,-8-20-19-15,20 4-7 16,-10-22-7-16,10-7 0 16,0-26-1-16</inkml:trace>
  <inkml:trace contextRef="#ctx0" brushRef="#br2" timeOffset="66764.3502">11739 6018 126 0,'2'-10'44'15,"3"0"-2"-15,12 11 1 16,4-6-43-16,12-3 0 15,11-2 0-15,9-5 0 16,15 4-13-16,-5-18-14 16,20 11-12-16,-14-9-3 15,6 6-3-15,-14-12 2 16</inkml:trace>
  <inkml:trace contextRef="#ctx0" brushRef="#br2" timeOffset="67258.449">13280 5401 96 0,'0'19'39'15,"-15"8"1"-15,6 22-1 16,-18 4-36-16,10 13 0 15,2 7 0-15,1 11-1 16,-1 0 1-16,0 1-1 16,4 0 0-16,-1-4-2 15,6-9-1-15,-2-14-6 16,18-1-27-16,-10-24-6 0,9-5 1 15,-9-28-1-15</inkml:trace>
  <inkml:trace contextRef="#ctx0" brushRef="#br2" timeOffset="67724.5422">12897 5947 117 0,'-30'-4'40'15,"19"11"1"-15,11-7-1 16,11-3-38-16,29-4-2 15,15-1 1-15,14-5-2 16,11-1 3-16,5-2-3 16,4 2 3-16,-5 3-4 15,-13 4 3-15,-12 3-1 0,-15 4 0 16,-15 6 2-16,-12 6-3 15,-16 4 3-15,-12 6-3 16,-8 7 3-16,-3 5-3 16,-4 4 3-16,2 7-1 15,1 0-1-15,8 2 1 16,10-2-1-16,11-5 1 15,13-8-1-15,13-9 0 16,10-9 0-16,6-12 1 16,3-12-1-16,0-9 1 15,-4-11-1-15,-7-4 0 16,-11-7 0-16,-13 0 0 15,-11-2 0-15,-11 3-1 0,-12 5-1 16,-7 5 0-16,-4 12-2 16,-3-1-5-16,8 27-13 15,-15-8-10-15,21 18-9 16,-1-2 2-16,15 8-3 15</inkml:trace>
  <inkml:trace contextRef="#ctx0" brushRef="#br2" timeOffset="68372.6718">14973 5910 67 0,'6'-15'35'16,"-6"15"1"-16,-10-12 1 16,10 12-26-16,-31-2 0 15,7 10-2-15,-12-3 0 16,0 10-2-16,-9 3 0 15,2 11-2-15,-2 4 0 0,6 8-2 16,5 3-2-16,13-1 0 16,13 1-1-16,12-5-1 15,19-7-2-15,13-15-1 16,20-8-4-16,11-30-16 15,26 2-16-15,-2-24 1 16,12-5 0-16,-6-15 0 16</inkml:trace>
  <inkml:trace contextRef="#ctx0" brushRef="#br2" timeOffset="68748.747">15600 5211 101 0,'-23'39'40'0,"-13"12"1"16,5 22-1-16,-12 3-36 15,8 13 0-15,0 4-1 16,6 0 1-16,0-3-2 16,6-4 1-16,8-10-1 15,7-7-1-15,4-13 1 16,7-8-2-16,4-15 0 15,3-11 0-15,8-12 1 16,0-13-1-16,4-11 0 16,0-8 0-16,2-9 0 15,2-2 0-15,-3-3 0 16,3 5 0-16,-7 2 0 15,1 9 0-15,-6 13-1 16,-3 11 1-16,-1 12-2 0,-6 6-1 16,6 10-2-16,-2-5-2 15,17 14-14-15,-7-25-7 16,26 9-11-16,-4-22 0 15,16-3-1-15,1-15 3 16</inkml:trace>
  <inkml:trace contextRef="#ctx0" brushRef="#br2" timeOffset="69123.822">16156 5876 81 0,'-6'-16'41'16,"-14"0"-4"-16,1 14 3 16,-18 2-19-16,-2 13-15 15,-6 5 1-15,-1 12-5 0,-6 3 3 16,6 8-3-1,1-2 2-15,8 1-2 0,14-4-1 16,9-2 0-16,14-13 0 16,12-6-1-16,13-11 0 15,14-8 0-15,6-8 0 16,3-8 0-16,5-6 0 15,-1-7 0-15,-5 2-1 16,-6-1 1-16,-9 4 0 16,-9 4 0-16,-8 8-1 15,-15 16 1-15,0 0 0 16,0 0 0-16,-17 19-1 15,3 8 0-15,0 4-1 16,3-1-2-16,10 5-3 0,1-15-5 16,25 12-14-16,-9-29-5 15,28 4-7-15,-3-20-1 16,11 1-1-16,-5-13 3 15</inkml:trace>
  <inkml:trace contextRef="#ctx0" brushRef="#br2" timeOffset="69468.891">16545 5924 108 0,'-9'-13'39'0,"-2"20"1"15,-13 0 0-15,10 11-37 16,-9 8 0-16,-1 5 0 16,2 1-1-16,2 5 0 15,5-4-1-15,3 0 1 16,10-8-1-16,4-9 0 15,10-11-1-15,9-12 1 0,7-9 0 16,3-10-1-16,4-8 0 16,2-4 1-16,1-3-1 15,-3 1 0-15,-5 5-1 16,-6 8 1-16,-5 7 0 15,-8 11 0-15,-11 9-1 16,7 14 0-16,-7 5 0 16,0 8-2-16,8 4 1 15,-1 0-2-15,12 4-2 16,1-9-3-16,17 8-13 15,-12-24-6-15,24 4-10 16,-10-14 1-16,12-1-2 16,-8-16 3-16</inkml:trace>
  <inkml:trace contextRef="#ctx0" brushRef="#br2" timeOffset="69904.9782">17212 5894 113 0,'-22'-16'40'0,"-1"14"1"16,-20 2-1-16,4 15-35 15,-10 8-2-15,5 10-1 16,0 6 1-16,8 3-1 15,11 0-1-15,8 1 0 16,14-6-1-16,10-6 0 16,12-12 0-16,10-9-1 15,4-9 1-15,4-12-1 16,0-6 0-16,-1-9 0 15,-2-5 1-15,-3-6-1 16,-2 2 0-16,-7 2 1 0,-6 5-1 16,-1 7 1-16,-15 21-1 15,14-7 1-15,-15 27 0 16,-6 13 0-16,-6 16 0 15,-3 12 0-15,-6 9-1 16,-2 10 0-16,-5 3 1 16,-2-1 3-16,-2-4-3 15,4-6 3-15,-4-11-2 16,1-9 2-16,2-13-1 15,-2-15 0-15,3-12-2 16,1-14 0-16,4-8-4 16,-1-18-5-16,17 1-11 15,-7-28-11-15,27 10-3 0,-7-16-8 16,22 8 0-16,-1-7 0 15</inkml:trace>
  <inkml:trace contextRef="#ctx0" brushRef="#br2" timeOffset="70303.0578">17515 5972 107 0,'10'13'36'16,"9"-17"0"-16,19 11-8 0,-1-9-22 16,11 1-1-16,2-7-2 15,3-6-1-15,-5-3-1 16,-1-4 2-16,-9-4-3 15,-9-3 4-15,-11-1-4 16,-13 2 1-16,-13 6 0 16,-13 8 2-16,-14 9 0 15,-9 14-2-15,-10 9 3 16,-3 16-4-16,-1 11 4 15,9 5-2-15,9 3 1 16,14 1-4-16,17-6 2 16,16-9-4-16,26-4-9 15,0-32-13-15,26 4-7 16,-8-25-10-16,14-6-1 15,-2-18 0-15,6-4 0 0</inkml:trace>
  <inkml:trace contextRef="#ctx0" brushRef="#br2" timeOffset="71033.2038">19159 5816 71 0,'-35'2'39'0,"-15"-4"-2"0,-6 19-8 16,-19-12 2-16,9 21-23 15,-9-3 1-15,10 8-4 16,5-2 1-16,14 2-3 15,15-3 2-15,20-5-3 16,18-10-1-16,22-9 0 16,19-11-1-16,16-10 1 15,10-11-3-15,6-10 3 16,2-10-2-16,3-8 0 15,-8-3-1-15,-11-3 1 16,-11-1-1-16,-15 4 1 16,-8 4 1-16,-13 11-1 15,-11 16 1-15,-11 15 0 16,-10 20 0-16,-8 22 1 15,-3 20-1-15,-4 14 2 0,3 11 0 16,3 8 0-16,6 1-1 16,11-4 0-16,19-7-2 15,11-19-1-15,19-9-2 16,5-25-9-16,26 1-13 15,-13-35-4-15,21 0-10 16,-16-21 1-16,4-2-1 16,-15-10 3-16</inkml:trace>
  <inkml:trace contextRef="#ctx0" brushRef="#br2" timeOffset="71205.2382">19881 5745 117 0,'-22'15'40'0,"12"14"1"16,-14-4-4-1,2 17-35-15,-3 2 3 0,2 3-2 16,-1 0-1-16,4-1-3 15,3 0 0-15,4-9-5 16,21 5-17-16,-11-28-9 16,25-1-9-16,-4-21 1 15,17-4-2-15</inkml:trace>
  <inkml:trace contextRef="#ctx0" brushRef="#br2" timeOffset="71611.3194">19951 5603 94 0,'0'0'35'15,"0"0"2"-15,0 0 1 0,2 17-33 16,12 0-1-16,-2 0 1 16,5 8-1-16,-3 1 1 15,5 6 1-15,-7 0 0 16,-1 6-2-16,-6 1 0 15,-1 3-1-15,-4-1 0 16,-1-2-1-16,-2-4-2 16,0-4 0-16,-2-5 0 15,2-5 0-15,1-8 0 16,2-13 0-16,0 0 0 15,0 0 0-15,13-28 0 16,0-2 0-16,3-5 0 16,6-7 0-16,2-6 0 15,3-4-3-15,-1 5 1 0,2 5 0 16,-5 9-1-16,-3 5-1 15,-2 11 0-15,-5 4-5 16,8 24-6-16,-21-11-9 16,37 18-7-16,-22-9-5 15,21 10-4-15,-6-9 3 16,10 4 0-16</inkml:trace>
  <inkml:trace contextRef="#ctx0" brushRef="#br2" timeOffset="71978.3928">20625 5844 111 0,'-20'8'42'0,"10"8"-1"16,1-10 1-16,9-6-39 16,18 14 2-16,10-13-3 0,9-5 0 15,7-5 0-15,13-3-3 16,1-7 2-16,0-5-3 15,-6-2 1-15,-6-4-1 16,-11 0 1-16,-11-3 1 16,-11 2-2-16,-13 4 2 15,-12 3-1-15,-10 14 1 16,-8 7 0-16,-9 11 0 15,-9 15 1-15,-5 12-1 16,2 8 3-16,4 6 0 16,6 2-1-16,12-1 0 15,16-2 1-15,15-9-3 16,20-13 0-16,16-6 0 0,12-17-7 15,17 3-7-15,-6-26-11 16,20 8-9-16,-17-20-3 16,12 8-4-16,-14-10 1 15</inkml:trace>
  <inkml:trace contextRef="#ctx0" brushRef="#br2" timeOffset="72204.438">21417 5740 90 0,'-3'-13'39'0,"3"13"-1"16,-28 1 3-16,7 17-18 15,-18-2-18-15,4 4 1 16,-4 5-1-16,3 3-1 15,0 7 0-15,10-1-4 16,10 3 0-16,13-6 0 16,13-2 0-16,12-11 0 0,16-7 0 15,9-13 0-15,13-7-6 16,1-17-1-16,14 3-8 15,-13-30-10-15,20 8-9 16,-16-20-5-16,14 2-1 16,-14-13-1-16</inkml:trace>
  <inkml:trace contextRef="#ctx0" brushRef="#br2" timeOffset="72376.4724">22064 5307 107 0,'-29'47'40'0,"-21"3"2"15,8 19-2-15,-13 1-33 16,10 1-3-16,3 2-2 15,4 2-1-15,8 1-3 0,1-16-9 16,23 12-16-16,-10-26-12 16,14-5 0-16,-3-21-1 15,10-7-2-15</inkml:trace>
  <inkml:trace contextRef="#ctx0" brushRef="#br2" timeOffset="72567.5106">21604 5717 102 0,'-12'-18'42'0,"12"18"0"16,0 0 0-16,33 17-20 15,0-12-19-15,14-1-1 16,14-4-4-16,5-11-2 15,16 7-13-15,-12-27-14 0,11 17-6 16,-17-19-6-16,-1 5-1 16,-17-11 0-16</inkml:trace>
  <inkml:trace contextRef="#ctx0" brushRef="#br2" timeOffset="73068.6108">22355 5693 121 0,'-7'14'39'15,"1"8"1"-15,-14-6-6 16,3 16-33-16,-5 7 1 15,0 5-1-15,1 1-1 16,5-2-1-16,9-5-1 16,6-15-8-16,25-3-27 15,-1-20-3-15,23-11 1 16,2-15-1-16</inkml:trace>
  <inkml:trace contextRef="#ctx0" brushRef="#br2" timeOffset="73218.6408">22550 5344 114 0,'-32'-11'39'16,"3"2"0"-16,15 10-5 16,14-1-43-16,0 0-27 15,22 19-4-15,7-15 1 16,16 14-2-16</inkml:trace>
  <inkml:trace contextRef="#ctx0" brushRef="#br2" timeOffset="73893.7758">22934 5601 104 0,'-18'24'38'0,"2"9"4"16,-13-6-2-16,3 8-34 16,0-2 0-16,3 5-1 0,3-3 1 15,6 3-2-15,9-9 0 16,10-1-4-16,13-8 0 15,12-7 0-15,8-10 0 16,8-7 0-16,2-10 0 16,2-6 0-16,-2-6 0 15,-8-7 0-15,-8-4-3 16,-12-3 1-16,-7 0 0 15,-12 3 0-15,-6 2 1 16,-5 6-1-16,-4 6 2 16,-5 8-2-16,4 10 2 15,-1 8 1-15,4 3 0 16,8 4 0-16,1 2-1 15,8 2 2-15,7-3-1 0,6 3 0 16,2-5 0-16,4 4 0 16,1-5 1-16,1 2-1 15,-3 2 1-15,-3-1-2 16,-6 1 0-16,-6 1 0 15,-7 6 0-15,-9 3 0 16,-6 6 0-16,-8 3 0 16,-1 0 0-16,-1 0 0 15,2-3 0-15,3-5 0 16,10-12 0-16,9-11 0 15,20-11 0-15,11-12 0 16,7-10 0-16,10-5 0 16,4-9 0-16,3-2 0 15,0-1 0-15,-4 7 0 16,-11 9 0-16,-7 6 0 0,-9 13 0 15,-8 15 0-15,-8 20 0 16,-9 11 0-16,-6 11 0 16,0 6 0-16,3 7 0 15,1 2 0-15,12-2 0 16,1-18 0-16,19 6-20 15,-11-33-7-15,23 10-5 16,-19-31-3-16,17 5-2 16,-13-20-7-16,-2-6 3 15</inkml:trace>
  <inkml:trace contextRef="#ctx0" brushRef="#br2" timeOffset="87980.5926">24097 6021 94 0,'0'0'39'0,"-15"-17"2"16,15 17-2-16,-9-15-27 16,9 15-10-16,0 0-1 15,0 0-1-15,-4 18-5 16,4-18-29-16,-6 23-4 15,6-23-1-15,-11 19-2 16</inkml:trace>
  <inkml:trace contextRef="#ctx0" brushRef="#br3" timeOffset="99098.8158">17031 7019 41 0,'0'0'25'0,"7"16"2"16,-2 0-2-16,-5 8-21 15,1-3-3-15,2 7 0 16,-3 6 1-16,2 1-1 15,-2 1 1-15,5 6 1 16,-8-2 1-16,10 7-1 16,-8-1 2-16,7 10-1 0,-6-3 0 15,7 11 1-15,-5 1-2 16,3 3 0-16,-3 5-1 15,-1 4-1-15,2-1 1 16,-1 0 1-16,-2-1-1 16,2 1 0-16,-2 1 1 15,0 3-1-15,3-2 0 16,-1 4 1-16,-3 5-1 15,0 3 0-15,-1 0 0 16,1 3-1-16,-3 2 1 16,0 0-1-16,2 1 0 15,-3 1-1-15,5-3 0 16,-1 2 2-16,1 0-2 15,-2 4 1-15,1-2-1 16,-3 3 1-16,0 2-3 0,-2 5 4 16,-1-1-4-16,-2 2 3 15,-2-3-3-15,4 2 3 16,-3-7-2-16,4-1 0 15,1-6 0-15,4-4 0 16,1-1 0-16,2-5 0 16,2 0 0-16,-1 0-1 15,2 3 1-15,-3-2 1 16,0 1 0-16,-1 3 2 15,-7 1-1-15,0-2-1 16,0 2 1-16,-1 0-1 16,2-1 2-16,0-1-2 15,-1 0 0-15,4-4-1 16,3 3 2-16,1-4-1 0,2-3 0 15,0 1-1-15,1-4 1 16,0 2 0-16,-3 0 0 16,0 2-1-16,1-3 1 15,-5 2 1-15,2-2-1 16,0 0-1-16,-2-1 2 15,2-1-2-15,0-2 1 16,0 0 0-16,0-2 0 16,2 1 0-16,2-3 0 15,-4 2 1-15,3-2-1 16,0-3 0-16,-1-1 0 15,0-1 0-15,1-2 0 16,-3 0 0-16,0 1 0 16,2-3 0-16,-4-1 0 15,-1-4 1-15,2 0-1 0,-1-6 0 16,0 0 0-16,0-4 1 15,2-2-2-15,3-2 0 16,0 0 1-16,2 2-1 16,-1 0 0-16,2 2 0 15,1 4 1-15,-2-3-2 16,-1 1 2-16,0-3 1 15,-3-3-2-15,-1-9-1 16,5-1-5-16,-5-32-20 16,4 20-8-16,-4-20-2 15,10-11-1-15</inkml:trace>
  <inkml:trace contextRef="#ctx0" brushRef="#br3" timeOffset="102690.534">17072 15118 6 0,'0'0'26'0,"0"0"1"16,-2 14 0-16,2-14-15 15,0 0-5-15,-2 15-1 16,2-15 0-16,0 0-1 16,-12 8 0-16,12-8 0 15,-7 10 0-15,7-10-1 16,-5 13 0-16,5-13-1 15,-2 11 0-15,2-11 0 16,0 0-1-16,5 11 1 0,-5-11-1 16,0 0 0-16,14-3 1 15,-14 3-2-15,16-4 2 16,-6 0-2-16,2 3 0 15,1-1-1-15,3 2 1 16,0 0-1-16,1 2 0 16,3 0 0-16,3 2 0 15,3-2 0-15,6-1 0 16,3-1 0-16,6-2 0 15,4-1 0-15,3-3 1 16,6-1-1-16,4-3 0 16,3 1 0-16,0 3 1 15,7-1-1-15,-1 0 0 16,5 0 0-16,4 2 0 0,2-1 1 15,-1-2-1-15,7 0 0 16,-2-2 1-16,1-2-1 16,7 0 1-16,-2 0-1 15,1-2 1-15,1 3-1 16,2 3 1-16,-2 0-1 15,-3 3 0-15,0 5 0 16,-5 1 1-16,-1 6-1 16,-4 1 0-16,-2 1 0 15,0 1 0-15,-2-1 0 16,2-2 0-16,2-5 0 15,-1-1 0-15,2-3 0 16,2-3 1-16,1-3-1 16,2 0 0-16,4 0 1 15,1 1-1-15,-1 0 0 0,2 0 0 16,1 5 0-16,-4 1 0 15,-1 2 0-15,-4 0 0 16,1 3 0-16,-3-2 0 16,0 0 0-16,0 1 0 15,-4-3 0-15,1 1 0 16,-4 0 0-16,-2 0 0 15,-2 4 1-15,-4-1-1 16,2 3 0-16,-4 1 0 16,2 3 0-16,-1-2 0 15,-4-2 0-15,1 3 0 16,-6-3 0-16,0-5 0 0,-3 1 0 15,-5-5 0 1,-2 0 0-16,-5-4 0 0,-3 3 0 16,-2-4 0-16,-4-2 1 15,-3 3-1-15,-4 0-1 16,-2 2 1-16,-3 1 0 15,-2 1 1-15,2 1-1 16,-5 1-1-16,0-1 2 16,-2 1-2-16,0-1 1 15,2-2 0-15,1 0 0 16,-3-1 0-16,2-1 0 15,4-3 0-15,-1 2 0 16,0 0 0-16,1 1 0 16,0 2 0-16,0 2 0 15,-2 0 0-15,-2 2 0 16,-13-1 0-16,16 4 0 0,-16-4 0 15,0 0 0-15,12 5-1 16,-12-5 1-16,0 0 0 16,0 0 0-16,0 0 0 15,10-14-1-15,-10 14 0 16,7-9 0-16,-7 9 0 15,0 0 0-15,12-9 0 16,-12 9 0-16,0 0 0 16,0 0 1-16,0 0-1 15,0 0 1-15,0 0 1 16,0 0-1-16,0 0 0 15,0 0 0-15,0 0 0 16,0 0 0-16,0 11 0 0,0-11 0 16,0 0 0-16,3 14 0 15,-3-14 0-15,2 14 0 16,-2-14 0-16,-1 11 0 15,1-11 1-15,0 0-1 16,-3 13 0-16,3-13 0 16,0 0 0-16,0 0 1 15,0 0-1-15,0 0 0 16,0 0 0-16,-5-19 0 15,6 7 1-15,-1-5-1 16,0-3 0-16,0-5 0 16,0-4 1-16,1-2-1 15,-1-7 1-15,2-3 0 16,-1-5 1-16,-1-3-1 0,1-8 0 15,0-2 1-15,3-4-1 16,-3-5 0-16,3-1 0 16,-3-5-2-16,3-3 2 15,1-3 0-15,0-1 0 16,-2-2 0-16,0-2 0 15,-2-3-1-15,-2-2 1 16,-1 0 0-16,-2-1 0 16,-3-3-1-16,-2 0 1 15,1-3 0-15,-1-2-1 16,-2 1 1-16,2-4 0 15,1-3 0-15,0-1-1 16,3 0 1-16,2-3-1 16,2 0 0-16,1 0 1 15,1 1-1-15,0-2 0 0,0 4 1 16,3-1-1-16,0 1 1 15,-3 1-1-15,4 1 0 16,0 0 0-16,-3 2 1 16,3-1-1-16,-3 2 2 15,1 0 0-15,1 0-1 16,-2 0 1-16,2 2-1 15,-3-2 0-15,0-1 0 16,2 0 0-16,-3-2-1 16,2-4 1-16,-4 1-1 15,4 3 2-15,-1-4-2 16,-1 3 1-16,-1-1-1 15,-2 4 0-15,3-3-1 16,1 7 0-16,-1-3 0 0,0 4 1 16,2 3-1-16,1-2 0 15,-1 3 0-15,2 2 0 16,-1 1 1-16,0 1-2 15,0-1 2-15,1 0-1 16,0 0 1-16,-3 3 1 16,4-2-1-16,-2 2 1 15,0 3 0-15,0 2-1 16,-2 3 1-16,-1 1 0 15,-1 3 1-15,0 0-2 16,-2 6 1-16,-2 0 0 16,2-2-1-16,-1 1 1 15,3 6 0-15,0 0 0 16,3 4 0-16,-1 5 1 0,2 5-1 15,-1 5-1-15,-1 10 2 16,1 1-2-16,-2 5 0 16,-2 4 0-16,2 0 0 15,-2 2 0-15,2 1 1 16,-3 0-1-16,3 3 0 15,-1 4 0-15,1 4 0 16,0 11-1-16,-1-13 1 16,1 13 0-16,0 0 0 15,0 0-1-15,5 12 1 16,-5-12 0-16,3 11-1 15,-3-11 1-15,0 0 0 16,8 13-1-16,-8-13 1 0,0 0 0 16,0 0 0-16,0 0 0 15,0 0 0-15,0 0 0 16,0 0 1-16,0 0-1 15,0 0 0-15,0 0 0 16,0 0 0-16,0 0 0 16,0 0 0-16,-11-12 0 15,11 12 1-15,0 0-1 16,-18-4 0-16,18 4 0 15,-17-4 0-15,4 4 0 16,0 0 0-16,-3 0 0 16,-2 0 0-16,-3 1 0 15,-5 2 0-15,-1 0 0 16,-6 3 0-16,-4-1 0 0,-3 2 0 15,-6 1 0-15,-2-1 0 16,-4 1 0-16,-5-3 0 16,-2 1 0-16,-6 0 0 15,-3-1 0-15,-5-4 0 16,0 2 0-16,-4-2 0 15,-2-1 0-15,-1 0 0 16,-1 1 0-16,0-1 0 16,-3 0 0-16,-3 0 0 15,-2 4-1-15,-3-3 1 16,-2-2 0-16,-1 3 0 15,-2-2 0-15,-3 0-1 16,2 0 1-16,-4-1 0 16,2-1 0-16,0 1 0 15,1-2 0-15,-2 2 0 0,0 0 0 16,-2 1 0-16,1-2-1 15,1 2 1-15,1 0 0 16,-4 0 0-16,1 2 0 16,-2 0-1-16,0 2 1 15,-1-1 0-15,3 3 0 16,0 2 0-16,0-3 0 15,5 3 0-15,-1-1 0 16,3 2 0-16,3-2 0 16,7 0 0-16,0 0 0 15,5-2 0-15,3-1-1 16,5-2 1-16,2 0 0 15,5 0 0-15,7-1 0 16,3 0 0-16,1-1 0 0,5 1 0 16,-2 0 0-16,2 2 0 15,2-1 0-15,1-2 0 16,5 2 1-16,3-3-1 15,6 0 0-15,4-3 0 16,4 1 0-16,3-3 0 16,10 3 0-16,-3-1-1 15,4-2 1-15,-3 4 0 16,4 2 0-16,-3 0 1 15,4 0-1-15,-2 0 0 16,11 0 0-16,-15 1 0 16,15-1 0-16,-10 1 0 15,10-1 0-15,0 0 0 16,-12-3 0-16,12 3 0 0,-9-6 0 15,9 6 0-15,-15-9 0 16,15 9 1-16,-15-11-1 16,15 11 0-16,-14-7 0 15,14 7 0-15,0 0 0 16,-9-11 0-16,9 11 0 15,0 0 0-15,0 0 0 16,0 0 0-16,0 0 0 16,0 0 0-16,-4-12 0 15,4 12 0-15,0 0 0 16,0 0 0-16,0 0 0 15,0 0 0-15,0 0 0 16,0 0 0-16,0 0 0 16,-5 20 1-16,6 7-1 15,1 7 0-15,-2 9 0 0,-1 11 0 16,-3 7 0-16,-1 6-2 15,0 4-2-15,-5-17-9 16,14 7-13-16,-5-23-13 16,8-5 2-16,2-20-3 15,14-12 1-15</inkml:trace>
  <inkml:trace contextRef="#ctx0" brushRef="#br4" timeOffset="107958.5874">16980 12095 33 0,'3'-12'27'0,"-3"12"-5"15,0 0-2-15,0-14-4 16,0 14-3-16,0 0-3 16,0 0-3-16,0 0 0 15,0 0-2-15,0 0-1 16,0 0-1-16,0 0 0 15,-12 0-1-15,12 0-1 16,-13 13-1-16,13-13 1 16,-19 19-1-16,6-7 0 15,3 4 0-15,-4 1 1 16,-2 6-1-16,-3 1 0 0,-3 3 1 15,-7 5-1-15,-3 3 0 16,-10 3 1-16,-2 0 0 16,-8 3-1-16,-6 2 2 15,-5 1-2-15,-3 3 1 16,-4 0 0-16,-4 6 1 15,-5 1-1-15,-10 9-1 16,-5 5 1-16,-5 3-1 16,-4 4 1-16,-3 7 0 15,-10 3 0-15,-8 3-1 16,-6 7 0-16,-1 3 0 15,-2 5 1-15,-6-1 0 16,-7 10-1-16,-2-2-1 16,1 3 1-16,1 3 1 0,1 0-1 15,-3 0 0-15,1-1-1 16,2 2-1-16,2-3 2 15,1 6 0-15,-6 3-1 16,-4 4 0-16,2-3 1 16,2 6-1-16,-4 3 2 15,-3 7 0-15,-6 5-1 16,-3 4 0-16,-1 2 2 15,-2 8-2-15,-11 1 2 16,3 4-1-16,-6-5 1 16,-2-5 0-16,-1-4-1 15,2-10 3-15,0-7-4 16,4-14 2-16,89-62-3 15,-5 9 0-15,0-6-3 0,-9 6-5 16,10 3-30-16,-9 4-3 16,5-7 0-16,-5 0 0 15</inkml:trace>
  <inkml:trace contextRef="#ctx0" brushRef="#br4" timeOffset="108754.7466">13339 14290 46 0,'-25'2'34'0,"7"5"1"16,-1-13-11-16,11 17-12 15,-3-15-2-15,11 4 0 16,15-4-4-16,16-9 0 0,13-11-2 15,27-11-2-15,14-12 2 16,22-4-2-16,8-7 0 16,13 0 0-16,5 3-1 15,-2 10 0-15,-11 11-1 16,-20 15 2-16,-18 18-3 15,-18 13 1-15,-20 13 0 16,-18 14 1-16,-20 11-2 16,-13 13 0-16,-15 11 1 15,-6 14-1-15,-11 11 0 16,-8 8 1-16,-6 7 0 15,-5 7-3-15,0-2 2 16,1-5 0-16,7-6-2 16,8-29-7-16,21-8-28 0,7-36 0 15,22-14-2-15,12-31 1 16</inkml:trace>
  <inkml:trace contextRef="#ctx0" brushRef="#br4" timeOffset="110595.1146">10118 13124 34 0,'6'-23'33'16,"0"1"1"-16,1 10-16 15,-11-9 8-15,4 21-16 16,4-24-1-16,-4 24 0 16,0-14-2-16,0 14-2 15,0 0 0-15,0 0-2 16,2 26 0-16,3 7-1 15,-3 17 0-15,3 13-2 16,-2 15 1-16,-3 14-1 16,1 8 1-16,-3 1-2 15,0-3 2-15,1-11-2 16,2-11-1-16,3-18-2 15,14-6-6-15,-5-31-28 0,17-10 0 16,2-20-1-16,11-6 1 16</inkml:trace>
  <inkml:trace contextRef="#ctx0" brushRef="#br4" timeOffset="110814.1584">10585 13521 64 0,'-14'-6'39'15,"5"22"-1"-15,-7 4 1 16,3 15-30-16,-5 5-4 15,9 8-1-15,-2 3-1 16,7 0-1-16,2-2-1 16,6 1-1-16,6-9-1 0,-2-10-3 15,14-5-3-15,-13-26-18 16,17-3-13-16,-8-19-1 15,10-6 0-15,-9-21 1 16</inkml:trace>
  <inkml:trace contextRef="#ctx0" brushRef="#br4" timeOffset="110941.1838">10627 13415 59 0,'-22'-47'37'15,"-6"7"-1"-15,4 17 0 16,-1 9-29-16,12 10-5 16,13 4-9-16,-4 18-27 15,18-4 0-15,8-3-3 16,13 4 0-16</inkml:trace>
  <inkml:trace contextRef="#ctx0" brushRef="#br4" timeOffset="111497.295">11171 13480 72 0,'0'0'39'16,"-10"23"-1"-16,-10-18 2 16,-3 1-35-16,-9 2 0 15,3 10-1-15,-5 1-1 16,5 10 1-16,-1 5-2 15,7 11 0-15,2 6-1 16,7 1 1-16,9 1-2 16,5-4 1-16,12-7-1 15,5-14 1-15,10-15-1 16,2-14 1-16,8-16-1 0,1-13 0 15,1-13 1-15,-4-6-1 16,-4-7 0-16,-4 1 0 16,-7 2-1-16,-6 7 1 15,-4 10-1-15,-6 16-1 16,-4 20 1-16,-7 19 0 15,-5 25 1-15,-2 20-1 16,-5 19 0-16,-3 20 0 16,2 10 0-16,0 7 1 15,2-4 0-15,4-6-1 16,5-13 1-16,-1-15 1 15,6-17-1-15,3-15 2 16,-1-19-1-16,1-16 0 16,1-15 0-16,-7-19-1 0,4-15 1 15,2-16-1-15,1-15 1 16,1-14-1-16,3-11 0 15,5-4 0-15,2 2-1 16,2 2-1-16,2 10-1 16,0 2-4-16,17 27-19 15,-8-7-14-15,12 14 0 16,-3-5-1-16,15 7 1 15</inkml:trace>
  <inkml:trace contextRef="#ctx0" brushRef="#br4" timeOffset="111916.3788">11817 12893 85 0,'0'0'41'16,"-28"4"0"-16,13 22 0 15,-13 12-32-15,7 9-6 16,0 9-1-16,2 13 0 15,0 8 0-15,0 8-1 16,7 1-1-16,0 2 1 16,5-5-1-16,3-6 0 15,1-14 0-15,6-6 0 16,5-17 0-16,2-13 0 15,7-17 0-15,3-16 0 16,3-15 0-16,2-13 1 16,-1-10-1-16,-1-6 1 15,-1-5-1-15,-3 2 1 0,0 6-1 16,-6 7 0-16,-2 15 0 15,-1 12 0-15,-10 13 0 16,18 24 0-16,-11 6-1 16,3 8 1-16,0 6-2 15,2-2-1-15,7 0-2 16,2-19-5-16,20 1-15 15,-6-31-16-15,18-9 0 16,-4-27-1-16,13-5 2 16</inkml:trace>
  <inkml:trace contextRef="#ctx0" brushRef="#br4" timeOffset="112097.415">12473 12853 81 0,'-18'56'39'15,"-10"15"-1"-15,4 21 0 16,-6 6-34-16,8-2-4 15,4-2 0-15,8-11-3 16,17-2-32-16,-8-22-3 16,11-12 0-16,-2-19-2 15</inkml:trace>
  <inkml:trace contextRef="#ctx0" brushRef="#br4" timeOffset="112256.4468">12212 13382 94 0,'-7'-12'42'0,"21"9"-1"0,8-11-1 15,22-7-38-15,9 8-6 16,5-9-6-16,19 8-30 16,-9-7 1-16,1 12-2 15,-13-5 0-15</inkml:trace>
  <inkml:trace contextRef="#ctx0" brushRef="#br4" timeOffset="112961.5878">10192 14463 66 0,'-5'-26'39'16,"-3"-1"-2"-16,11 16-2 15,-3-5-30-15,0 16 0 16,14-1-1-16,-5 18 0 0,-2 8-1 16,1 14 0-16,-2 12-1 15,0 11 0-15,-4 9-1 16,-1 9 0-16,-4 2 0 15,2-3-1-15,0-4 1 16,1-4-1-16,2-16 0 16,1-10 0-16,3-14 0 15,5-15 1-15,1-15-1 16,0-11 0-16,-1-13 0 15,3-9 0-15,-1-6 1 16,-2-9-1-16,4 0 0 16,-1-1 0-16,1 4 0 15,4 5 0-15,3 8 0 16,3 10 0-16,4 9 0 0,0 11 0 15,-1 10-1-15,0 11 2 16,-3 8-1-16,-8 10 0 16,-9 5 0-16,-8 8 1 15,-10 2-1-15,-11 3 0 16,-8-1-1-16,-6-7 1 15,-4-5-3-15,-2-14 0 16,8-8-6-16,-9-29-15 16,22-2-17-16,-2-21 1 15,16-5-1-15,2-13 1 16</inkml:trace>
  <inkml:trace contextRef="#ctx0" brushRef="#br4" timeOffset="113333.6622">10614 14987 85 0,'33'17'39'0,"-4"-14"0"16,8 7-12-16,0-14-24 16,9-2-1-16,0-9 0 15,3-1-1-15,-3-5 0 16,0-2 0-16,-6-1 0 15,-6 1 0-15,-9-3 0 16,-9 6 0-16,-9 0 1 16,-9 4-1-16,-11 4 0 15,-5 4 0-15,-9 5 1 16,-5 6-2-16,-4 4 1 0,0 8 0 15,-2 5 0-15,3 8 0 16,6 2 0-16,5 4 0 16,11 3-1-16,13-5 0 15,9 4 0-15,18-8-2 16,12-2-3-16,10-8-2 15,24 5-13-15,-7-25-17 16,24 5-4-16,-8-15-1 16,12-3 2-16</inkml:trace>
  <inkml:trace contextRef="#ctx0" brushRef="#br4" timeOffset="114178.8312">11609 14810 76 0,'-39'-13'42'15,"6"10"-3"-15,-13-5 0 16,6 13-35-16,-3 5 0 15,3 8 0-15,0 6-1 16,5 9 0-16,5 1 0 16,6 8-1-16,11-4-1 15,9-1 0-15,11-6 0 16,9-7-1-16,13-9 0 15,7-9 0-15,7-14 0 16,6-13 0-16,1-7 0 16,-2-6 0-16,-5-7 0 15,-5 1 0-15,-5 1 0 16,-9 4 0-16,-10 7 0 15,-3 8 0-15,-9 8 1 0,-2 12-1 16,-12 9 0-16,-1 12 0 16,1 5-1-16,0 5 0 15,3 3-1-15,4-1 0 16,12-6-3-16,2-7-1 15,19-4-6-15,-6-25-9 16,28 6-10-16,-13-20-8 16,12 1-2-16,-9-14 4 15,9 7 29-15,-17-7 6 16,-7 0 8-16,1 13 11 15,-24-10 10-15,7 18 11 16,-16-3 1-16,7 18 0 16,-21 2-29-16,11 14-4 0,-9 6-2 15,4 8-1 1,-2 5-1-16,4 7 0 0,1-4-1 15,4 1 0-15,5-9 0 16,3-3 0-16,3-13 0 16,-3-14 0-16,23-3-1 15,-5-16 1-15,1-9-1 16,6-8 0-16,-3-8 1 15,1-1 0-15,-2 0-1 16,-5 6 1-16,-2 6 0 16,-4 7 0-16,-3 10-1 15,-7 16 1-15,0 0-2 16,-2 16 1-16,0 4 0 15,2 1-1-15,1 0 0 16,6-3 0-16,0-5 1 0,10-10 0 16,3-6 1-16,8-10-1 15,-1-5 1-15,6-4 1 16,-2-4-2-16,-2 7 1 15,0 1 0-15,-5 11 0 16,-3 15-1-16,-6 12 0 16,-4 9-1-16,-5 6 1 15,0 6-2-15,-3-3-2 16,7 9-9-16,-12-25-9 15,23 6-9-15,-21-28-10 16,34-1-3-16,-7-21 2 16</inkml:trace>
  <inkml:trace contextRef="#ctx0" brushRef="#br3" timeOffset="118677.7308">18725 15689 55 0,'0'0'36'0,"-27"-20"0"15,16 14-1-15,-16-5-30 16,9 6-1-16,-4 0-1 16,0 11 1-16,-1 5-1 15,1 8 0-15,-5 7 0 16,4 7 0-16,1 5-2 15,3 2 1-15,7 3-1 16,9-4 0-16,7-3-1 16,7-9 1-16,11-8-1 15,8-11 0-15,9-14 1 0,7-9-1 16,5-15 1-16,0-8-1 15,1-5 1-15,-4-5-1 16,-3 2 1-16,-8 5-1 16,-8 10 0-16,-7 6 0 15,-12 20 0-15,-6 16 0 16,-7 17 0-16,-4 14-1 15,-5 16 1-15,-2 15-1 16,-1 11 1-16,-1 7-1 16,-3 4 1-16,2 1-1 15,-3-1 2-15,-2-3-1 16,-4-10 1-16,-3-9-1 15,-3-12 1-15,-4-9 0 16,1-13-2-16,-2-17-1 0,5-12-1 16,-1-21-4-16,17 0-16 15,-2-38-14-15,21-2-2 16,-1-24 1-16,23-3 0 15</inkml:trace>
  <inkml:trace contextRef="#ctx0" brushRef="#br3" timeOffset="118930.7814">19258 15285 71 0,'4'-18'39'16,"-4"18"0"-16,0 0 0 15,10 18-34-15,-12 11-2 0,-2 19 0 16,-3 13 0-16,-2 15-3 16,-6 10 0-16,1 5-1 15,0 2-2-15,3-6-2 16,9 6-18-16,-1-29-16 15,15 0 1-15,0-32-2 16,20-3 1-16</inkml:trace>
  <inkml:trace contextRef="#ctx0" brushRef="#br3" timeOffset="119292.8538">19651 15774 69 0,'-23'-5'40'0,"-14"-2"-1"16,3 21 1-16,-12 0-35 15,7 8 0-15,6 4-2 16,4 7-1-16,6-3-1 16,9-3 0-16,9-2 0 15,14-8 0-15,10-9-1 16,12-8 0-16,9-10 1 15,4-8-1-15,3-6 1 16,0-1 0-16,-3-6-1 16,-7 2 0-16,-8 1 1 15,-9 3-1-15,-7 6 1 16,-7 8-1-16,-6 11 0 15,0 0-1-15,-15 17 0 16,2 6 0-16,-1 13-3 0,-2 0-1 16,9 14-7-16,-9-20-21 15,19 12-5-15,1-21-3 16,17 1 2-16</inkml:trace>
  <inkml:trace contextRef="#ctx0" brushRef="#br3" timeOffset="119638.923">20081 15659 72 0,'-35'24'39'15,"-9"-8"1"-15,10 14 0 16,-9-9-34-16,19 1-2 15,6-5-1-15,8-2-1 0,13-5-1 16,12-2 0-16,8-4 0 16,8-1-1-16,5 0 0 15,0 0 0-15,0 3 0 16,-5 3 0-16,-8 5-1 15,-11 7 1-15,-10 3 0 16,-11 3 0-16,-8 6 0 16,-10-1 0-16,-2-1-1 15,0-3-1-15,5-3-1 16,4-12-3-16,19 7-17 15,1-20-17-15,11-14 1 16,10-11-1-16,23 2 0 16</inkml:trace>
  <inkml:trace contextRef="#ctx0" brushRef="#br3" timeOffset="119968.989">20392 15708 72 0,'-29'1'40'0,"5"17"-1"16,-7-9 0-16,17 9-35 15,-4-2-3-15,9 3 1 16,9-3-2-16,9-2 0 16,6 1 0-16,10-4 0 15,-1 0 1-15,6-1-1 16,-4-1 0-16,-2 3 1 15,-5 2 0-15,-9 3-1 0,-4 1 1 16,-7 4 0-16,-6 3-1 16,-6 0 0-16,-7 5 0 15,-2 1 0-15,-3 1 0 16,-2 0 1-16,2-4-3 15,1-5 0-15,8 4-12 16,-3-25-24-16,19-2 0 16,1-11-3-16,17-10 1 15</inkml:trace>
  <inkml:trace contextRef="#ctx0" brushRef="#br3" timeOffset="120758.1468">21160 15339 46 0,'0'0'39'0,"-17"-2"-2"15,12 18 1-15,-9 1-18 16,5 12-17-16,1 9 0 16,3 13-1-16,0 7 0 15,-1 10-1-15,2 2 1 16,3 3-1-16,-3-4 1 15,4-5-2-15,-2-11 1 0,2-9 0 16,2-14 0-16,2-12 0 16,-4-18 0-16,16-4 0 15,-3-17-1-15,0-4 1 16,2-10-1-16,0 1 0 15,2-3 1-15,1 5-2 16,0 3 1-16,2 8 0 16,2 9 0-16,0 9 0 15,3 10-1-15,0 6 1 16,-2 6-1-16,0 5 1 15,-4 6 0-15,-3 2-1 16,-9 2 1-16,-7-2 0 16,-11 1 0-16,-6 4 0 15,-10-9 0-15,-9 0 1 0,-5-9-1 16,-7-9 0-16,5-7-1 15,2-7-1-15,9-8-2 16,6-19-6-16,28 15-19 16,-2-26-9-16,24 11-2 15,2-14 1-15</inkml:trace>
  <inkml:trace contextRef="#ctx0" brushRef="#br3" timeOffset="120983.1918">21876 15373 60 0,'-6'-18'40'0,"6"18"-1"16,-23 5 0-16,8 19-24 16,-11 10-10-16,-1 19-3 15,-4 10 0-15,-2 14-1 16,4 6-1-16,3 3-2 15,9 0-3-15,-1-19-19 16,22 9-15-16,6-27 0 16,21-2-1-16,4-30 0 15</inkml:trace>
  <inkml:trace contextRef="#ctx0" brushRef="#br3" timeOffset="121316.2584">22133 15837 73 0,'-29'5'40'15,"7"17"-1"-15,-10-7 0 16,8 16-35-16,-1 1 0 16,8 7-2-16,4 0 0 15,12 3 0-15,8-4-2 16,10-5 1-16,10-13-1 15,10-9 0-15,5-10 0 16,-1-9-1-16,1-11 1 16,-6-8-1-16,-7-8 1 15,-6-3 0-15,-12 0 0 16,-8 0-1-16,-12-1 0 15,-7 3-1-15,-4 7-1 16,-3 3-4-16,7 20-16 0,-12-7-15 16,17 18-1-16,-1-3-1 15,19 15 1-15</inkml:trace>
  <inkml:trace contextRef="#ctx0" brushRef="#br3" timeOffset="121682.3316">22826 15867 55 0,'0'0'39'0,"-18"-14"0"15,7 16 1-15,-12-8-28 16,2 16-6-16,-3 4-2 15,-4 9-1-15,-2 6-1 16,-1 3 0-16,0 4-1 16,7 4 0-16,6-5-1 15,9 0 0-15,12-10 0 16,11-5-2-16,15-10-2 15,2-15-4-15,25 8-18 16,-12-30-12-16,16 4-1 0,-12-23-2 16,9 6 2-1</inkml:trace>
  <inkml:trace contextRef="#ctx0" brushRef="#br3" timeOffset="121922.3796">23235 15110 75 0,'-9'39'42'16,"-13"5"-3"-16,10 21 2 16,-11 5-35-16,8 10-3 15,-2 8 0-15,5 3-2 16,0 1 0-16,4-3-2 15,2-6-2-15,5-10-3 16,15 1-14-16,-9-31-19 0,21-3 0 16,-4-25-3-16,19-8 1 15</inkml:trace>
  <inkml:trace contextRef="#ctx0" brushRef="#br3" timeOffset="122245.4442">23564 15599 72 0,'-41'-2'41'15,"1"22"-1"-15,-15-1 1 16,3 7-35-16,-8 5-3 16,6 4 0-16,4-5-1 15,10 1 0-15,13-6 0 0,15-5-1 16,18-5 0-16,19-6 0 15,16-4 0-15,12-5 0 16,5-1-1-16,5-1 0 16,0 1 0-16,-7 4 0 15,-7 1 0-15,-10 5 0 16,-11 6-1-16,-10 2-1 15,-5 2-2-15,-8-3-3 16,6 8-6-16,-11-24-7 16,6 22-21-16,-6-22-1 15,19 5 0-15,-5-15 1 16</inkml:trace>
  <inkml:trace contextRef="#ctx0" brushRef="#br3" timeOffset="122396.4744">24000 15978 86 0,'-17'16'44'16,"1"10"0"-16,-16-17-5 15,12-1-38-15,6-1-12 16,-6-21-7-16,20 14-22 16,0-23-3-16,10 6-2 15,-1-11 0-15</inkml:trace>
  <inkml:trace contextRef="#ctx1" brushRef="#br4">22806 18956 0</inkml:trace>
  <inkml:trace contextRef="#ctx0" brushRef="#br4" timeOffset="816256.2337">17134 11984 19 0,'-14'2'25'0,"14"-2"0"16,0 0-9-16,-10 1-7 0,10-1-3 15,0 0-2-15,-12 5 0 16,12-5 0-16,0 0 0 15,0 0 1-15,0 0 0 16,0 0 0-16,0 0 1 16,0 0-1-16,0 0-1 15,0 0-1-15,0 0-1 16,0 0 0-16,15 0-1 15,-4-3 1-15,1 0-1 16,5-2 1-16,4-2-1 16,8-2 1-16,5-5 0 15,6 2-1-15,7-6 1 16,4 0-1-16,3-6 1 15,4 1 0-15,5-2-1 16,-1 0 1-16,1-2-2 0,3 1 2 16,2-3-1-16,6 1 1 15,3 2-2-15,3-3 0 16,-3 1 1-16,4 0 0 15,3 0 0-15,-2 0-1 16,2-1 2-16,3 2-1 16,0-2 0-16,6 2 1 15,3-4-1-15,2-1 1 16,2 1-1-16,2-3 1 15,1-1-1-15,3 3 0 16,-4-1 1-16,-2 3-1 16,-2 1 1-16,-2 3 1 15,-1 1-2-15,-5 2 1 16,0 1-1-16,0 3 1 0,-6-4-2 15,3 1 2-15,-1 0-2 16,-3-1 0-16,1-2 0 16,-7 1 0-16,1 1 0 15,-7-1 0-15,-3 1 0 16,-6 2 0-16,3 1-1 15,-3-2 1-15,3 1-1 16,-1 0 1-16,4 2 0 16,-1-3-1-16,1 2 1 15,2-1-1-15,-1 4 1 16,-2-1-1-16,-2-1 1 15,-5 3 0-15,-3 0 0 16,-6 0 0-16,-3 2 0 0,-4-1 0 16,-5 2 0-16,-2 2 0 15,-1 0 0-15,-5 1 0 16,1 0 0-16,-2 0 0 15,-1 0 0-15,2 3 0 16,0 0 0-16,1-1 1 16,-4 2-1-16,3 2 0 15,-2-1 0-15,-2 2 1 16,1 0-1-16,-5 1 0 15,1 1 1-15,0-2-1 16,-1 1 0-16,-2 1 0 16,-1-1 1-16,2-1 0 15,-6 1 0-15,1-1-2 16,-2-3 2-16,3 2-2 0,-3 0 2 15,4-2-3-15,1 0 2 16,4 2-2-16,3-1 2 16,1 3-1-16,-2 1 1 15,1 1-1-15,-4 2 0 16,-5 0 1-16,-7 4-3 15,-11-6 1-15,-3 17-8 16,-22-14-26-16,7 2 0 16,-11-6-1-16,8 1 2 15</inkml:trace>
  <inkml:trace contextRef="#ctx0" brushRef="#br4" timeOffset="829860.594">25247 8411 6 0,'11'-3'24'16,"-11"3"2"-16,0 0 0 16,10-7-8-16,-10 7-3 15,0 0-4-15,6-11-1 16,-6 11-2-16,0 0-1 15,0 0-2-15,0 0-2 16,0 0 0-16,3 13-1 0,-3-13 0 16,-6 14-1-16,6-14 2 15,-15 18-1-15,6-5 0 16,-6-2 1-16,2 6-1 15,-8-4 0-15,4 4-1 16,-4-6 0-16,5 2 0 16,1-4 0-16,5-1-1 15,10-8 0-15,-18 7 0 16,18-7 1-16,0 0 1 15,19-14 0-15,-5 4-1 16,0-5 1-16,6-1-1 16,0-2 0-16,2 0 0 15,0 1 0-15,-6 3-1 16,-4 2 0-16,-12 12 1 0,10-8-1 15,-10 8 1-15,-12 13 0 16,-3 0 1-16,-10 3-1 16,0 1 0-16,-5 4 0 15,1-3 1-15,2-2-2 16,4-4-1-16,10-1-5 15,-4-11-30-15,29-1 0 16,-1-10-1-16,12-1-1 16</inkml:trace>
  <inkml:trace contextRef="#ctx0" brushRef="#br4" timeOffset="833233.9313">22651 10434 45 0,'0'0'30'15,"-11"5"-1"-15,11-5 0 16,0 0-11-16,-18 6-13 0,18-6-1 15,0 0-2-15,0 0 0 16,0 0 0-16,0 0 2 16,0 0-1-16,0 0 1 15,0 0 0-15,12-2 0 16,-12 2 0-16,13-13-1 15,-13 13 0-15,24-21-1 16,-8 8 0-16,0-1-3 16,4-1 2-16,1-1-2 15,0 2 2-15,1-2-3 16,-3 0 3-16,1 2-1 15,-1 0 0-15,-1 0 2 16,3-2-2-16,1-1 2 16,1-3-1-16,-1 4 1 15,1-5-2-15,2 0 1 0,-1-1-1 16,1 0 1-16,-4 2-1 15,3-2 0-15,-5 1 1 16,3 1-1-16,-2 2 0 16,0 1 0-16,-2 3 0 15,-2 0 0-15,-2 1 1 16,0 2-1-16,-1-1 0 15,2 1 0-15,0-1 1 16,2 1-1-16,3-3 1 16,0-3 0-16,3-1 0 15,1 0 0-15,1-2 0 16,-1-1-1-16,3 0 1 15,-3 1-1-15,0-1 0 16,-1 3 1-16,-1 0-1 0,0 0 0 16,2 1 0-16,-5 1 0 15,3-2-1-15,-1 2 0 16,1-2 1-16,-1 0-1 15,1 0 1-15,-1-1-1 16,-1 0 0-16,-1 2 1 16,-1-1 1-16,0 2-1 15,2-2 0-15,2 2 0 16,2-2 0-16,-2 2 0 15,3-2 0-15,2 0 0 16,-1 2 0-16,0 1 0 16,-1-1 0-16,-3 3 0 15,-5 0 0-15,-1 3 0 16,-2 1 1-16,-2-2-1 0,-1-1 0 15,3-2 0-15,1-1 0 16,5-1 0-16,2 0 0 16,2-3 0-16,3 1 0 15,2 0 0-15,-1-2 0 16,-2 4 0-16,0 1 0 15,-3 2 0-15,-4-1 0 16,-2 0 0-16,-2 3 1 16,0-1-1-16,-1 0 0 15,0 1 1-15,4 0-1 16,-4-1 0-16,3 2 1 15,0-2-1-15,2 2 0 16,-2 2 0-16,4 0 0 0,0-1 0 16,2-1-1-16,2 1 1 15,0-1 0-15,1-1 1 16,0 1-1-16,-1 1 0 15,-2 0 0-15,-1-2 1 16,-3 2-1-16,-2 2 1 16,-3 0-3-16,-3 1 2 15,-11 6-1-15,17-12 0 16,-17 12-1-16,16-13 2 15,-3 5-2-15,2-2 2 16,4-1 0-16,0 0-1 16,3 0 1-16,-1 2 0 15,2 1 0-15,-3-1 0 16,-5 2 0-16,1 0 0 0,-5 0 0 15,4 2 0-15,-1 0 1 16,0-2-1-16,-1 0 1 16,4-1 0-16,-1-2-1 15,0 1 1-15,1-2 0 16,-1 0-1-16,-3 1 0 15,0 1-1-15,-1-2 1 16,-1 2 0-16,1 1 0 16,-12 8 0-16,16-16 0 15,-16 16 0-15,15-13 0 16,-15 13 0-16,15-9-1 15,-15 9 0-15,14-6-1 16,-14 6-5-16,19-3-28 16,-19 3 0-16,0 0-1 15,0 0-1-15</inkml:trace>
  <inkml:trace contextRef="#ctx0" brushRef="#br4" timeOffset="834189.0268">23703 9181 41 0,'0'0'30'0,"0"0"1"15,-15 11 0-15,15-11-14 16,0 0-7-16,0 0 1 16,0 0-3-16,0 0-1 15,0 0-2-15,0 0 0 16,0 0 0-16,0 0-1 15,0 0-1-15,17-7-1 16,-5 2 0-16,3-1 0 16,8 2-1-16,5-5 0 15,10-2 1-15,10-1-1 0,10-3 0 16,9-5 0-16,3 0 1 15,6-2-2-15,-4-1 1 16,-4 3 0-16,-6 1 0 16,-11 3 0-16,-10 4 0 15,-11 1 0-15,-10 4-1 16,-3 4 1-16,-17 3-1 15,13-5 0-15,-13 5 1 16,0 0-2-16,0 0 1 16,-4 14 0-16,4-14 0 15,-4 21 0-15,-1-8 0 16,2 12 0-16,-3 2-1 15,-6 11 1-15,-4 10-1 16,-4 5 1-16,-7 5-1 0,-5 5 1 16,-4-1 0-16,0 0 1 15,2-3 0-15,2-9 1 16,6-8-1-16,6-5 0 15,9-7 0-15,4-7-1 16,5-1-4-16,1-11-2 16,13 8-23-16,-12-19-8 15,0 0-1-15,0 0 0 16,20-1 0-16</inkml:trace>
  <inkml:trace contextRef="#ctx0" brushRef="#br1" timeOffset="841020.7099">15066 12003 0 0,'-12'-2'20'0,"12"2"0"16,0 0-1-16,-11 2-15 16,11-2-3-16,0 0 1 15,0 0 3-15,-13 2 1 16,13-2 2-16,0 0-1 15,0 0-1-15,0 0 0 16,0 0-1-16,0 0-2 16,0 0-1-16,0 0-1 15,12 6 1-15,-12-6 1 16,0 0 0-16,11 8 0 15,2-4 1-15,-2-7 0 0,9 5 0 16,1-7 0-16,6 1-2 16,-1-1 0-16,4 1-1 15,1 1 0-15,0-1-1 16,-3 3 1-16,-3 0-1 15,-1 2 0-15,-2 0 0 16,-2 2 0-16,-1-1 1 16,-1-2-1-16,2 0 1 15,1-1 0-15,3 0-1 16,2-2 1-16,1 1 0 15,1-1 0-15,2 0 0 16,-2 1-1-16,1 1 1 16,-1-1-1-16,1 2 1 15,-1 0-1-15,1-2 1 0,2 0 0 16,1-3 0-16,2 1 0 15,2 0 0-15,-3 0 1 16,1 0-1-16,-2 0 0 16,1 1 0-16,-6 3-1 15,-4 2 0-15,1 0 2 16,-3 2-2-16,-3 0 0 15,1 1 0-15,2-1 0 16,-2-2 0-16,1 3 0 16,0-3 0-16,2 2-2 15,1-3 4-15,-2 1-2 16,1-1 0-16,0-1 0 15,0 0 1-15,-2-1-1 16,-1 1 1-16,2-1-1 16,-2 1 0-16,0-1 1 0,1 1-1 15,0 0 0-15,2 0 0 16,0-1 0-16,3 0 1 15,1-2-1-15,3 2 1 16,-1-2-1-16,3 0 0 16,-2 1 1-16,1 0-1 15,-2 0 0-15,-3 2 1 16,-1-2-1-16,0 2 0 15,-2 0 0-15,-1 2 1 16,-3-1-1-16,5 0 0 16,-1 0 0-16,-1 0 0 15,1-1 0-15,-1 1 0 16,-3 0 0-16,3 1 0 15,-2 0-1-15,-2-1 1 0,-2 1 0 16,0 1 1-16,-1-2-1 16,1 1 0-16,-1-1 0 15,2 0 0-15,-2 1 0 16,1-1 0-16,2-1 0 15,-3-1 0-15,3-1 0 16,-1 1 0-16,3 0 0 16,3-1 0-16,-3-2 0 15,5 2 0-15,-4-1 0 16,4 0 0-16,-2 1 0 15,-2 0 0-15,-1 1 0 16,-3-1 1-16,-2 1-1 16,1 1 0-16,-1-1 0 0,0 0 0 15,3 0 0-15,2-3 0 16,2 0 1-16,3 0-2 15,3 0 2-15,-3-1-1 16,4 2 0-16,-4-1 0 16,-1 3 0-16,-2 0 0 15,-2 0 0-15,-4 1 0 16,-3 1 0-16,2-1 0 15,-2 1 1-15,1-1-1 16,3-1 0-16,1 1 1 16,2-1-1-16,2-1 1 15,1-1 0-15,0 2 0 16,0-3 0-16,1 2 0 15,-1-3 0-15,-1 2 0 0,0 1 0 16,1-1-1-16,-3 2 0 16,4 1 0-16,-3 0 0 15,-1 1 0-15,-1 2 0 16,-3 0 0-16,-1-1 0 15,-2 0 0-15,-2-1 1 16,1-2-1-16,-1-3 0 16,2 1 0-16,-1-3 0 15,3-1 0-15,-3 0-1 16,0-2-1-16,1 8-5 15,-12 1-18-15,0 0-10 16,0 0 1-16,0 0-3 16,0 0 2-16</inkml:trace>
  <inkml:trace contextRef="#ctx0" brushRef="#br1" timeOffset="841968.8047">17536 12009 30 0,'0'0'30'15,"12"-13"3"-15,-12 13-2 0,11-4-17 16,-11 4-4-16,0 0-2 16,2-13-2-16,-2 13-1 15,0 0-1-15,0 0-1 16,0 0-1-16,0 0 0 15,0 0-1-15,5 18 1 16,-5-7-1-16,1 3 0 16,-2 4 1-16,1 2-1 15,-4 5 0-15,0 3 0 16,-1-1-1-16,0 4 1 15,1-1-1-15,0 2 0 16,2-5 0-16,2 0 1 16,1-2-1-16,1-3 0 0,2-5 0 15,1-2 0-15,-3-3 0 16,-2-12 1-16,8 15-1 15,-8-15 0-15,0 0 1 16,0 0-1-16,0 0 1 16,0 0 0-16,0 0-1 15,0 0 1-15,0 0 0 16,0 0-1-16,0 0 1 15,0 0-1-15,0 0 0 16,0 0 0-16,-15 4 1 16,1-4-1-16,-5 0 0 15,-7 0 1-15,-9 2-1 16,-9 0 1-16,-7-1 0 15,-6 1 0-15,-1 3 0 0,2-2 0 16,-1 1-1-16,7 1 1 16,6-1-1-16,12 0 0 15,7-1 0-15,8-1 0 16,17-2-2-16,0 0-1 15,0 0-3-15,10-11-15 16,13 10-15-16,-5-9-1 16,9 8-1-16,-7-9 1 15</inkml:trace>
  <inkml:trace contextRef="#ctx0" brushRef="#br1" timeOffset="843894.9973">21221 10275 12 0,'-29'6'18'0,"17"3"-1"15,-5-5-7-15,2-2-1 16,2 4 1-16,-1-7 2 16,14 1 1-16,-17 2 0 15,17-2 0-15,0 0 0 16,0 0-3-16,-3-10-2 15,3 10-1-15,0 0-2 16,19-10-1-16,-19 10-2 16,15-7 1-16,-15 7-1 15,19-3 0-15,-6 3-1 0,3 0 0 16,3 0 0-16,4 0 0 15,3-3 1-15,4-1-1 16,2-1 0-16,6 0 0 16,1-1 1-16,0 2-2 15,2-1 1-15,-1 0 0 16,-2 2-1-16,1 1 1 15,-1-1-1-15,-5 2 0 16,3 0 0-16,-1 1 0 16,2-2 0-16,1 2 0 15,3 0 0-15,-1-1 1 16,3 0 0-16,2-1-1 15,-2-1 1-15,-1 2-1 16,1 1 1-16,-5 0-1 16,-3 2 1-16,-3 0-1 0,-3 1 0 15,-2 0 1-15,0 2-1 16,-2-2 0-16,-1-1 0 15,4 1 0-15,1-1 0 16,7-1 0-16,0 2 0 16,5-1 0-16,-2-1 0 15,4 2 0-15,-3 3 0 16,-4 0 0-16,0 1 0 15,-2 1-2-15,-4-1 2 16,0-1-2-16,-2 1 2 16,1-3-1-16,0 1 2 15,2-2-3-15,1-2 3 16,3 2-1-16,0-2 1 0,3 1 0 15,-3-1-1-15,2 2 1 16,-5-2-1-16,2-1 0 16,-4 1 1-16,4-1-1 15,-2-2 0-15,-1 2 0 16,4-1 0-16,-1-2 0 15,5 1 0-15,-1 0 0 16,2-1 1-16,3 2-1 16,-1-2 0-16,1 0 0 15,-2 2 0-15,-1 0 1 16,3 1-1-16,0-1 0 15,0 0 1-15,1-2-1 16,4 1-1-16,-2 1 1 16,0-4 0-16,1 2 2 0,-2-2-3 15,-2 2 3-15,-2-2-2 16,-3 3 1-16,-3-2-1 15,2 2 2-15,0 1-2 16,4 0 0-16,-2 0 0 16,4 1 0-16,1 0 0 15,3-1 1-15,-5 1-1 16,-1 0 0-16,-3-3-1 15,-4 0 1-15,-2 2 0 16,-7-2 0-16,-3 1 0 16,-7 0 0-16,-3 1 0 15,-12 1 0-15,15-4-2 16,-15 4-1-16,0 0-8 15,0 0-26-15,-12 4 2 0,-3-9-2 16,1 5 1-16</inkml:trace>
  <inkml:trace contextRef="#ctx0" brushRef="#br1" timeOffset="845232.131">23273 10409 45 0,'0'0'29'15,"9"-10"0"-15,-9 10-1 16,11-9-17-16,-11 9-2 16,8-11-1-16,-8 11 0 15,0 0-1-15,9-15-1 16,-9 15-1-16,0 0 0 0,14-9-1 15,-14 9-1-15,0 0 0 16,0 0 0-16,9-11-1 16,-9 11 1-16,0 0-3 15,11-11 2-15,-11 11-2 16,0 0 1-16,9-4 0 15,-9 4-1-15,0 0 1 16,1 16-1-16,-2-3 2 16,-3 3-1-16,-1 3 1 15,-3 3-2-15,2 5 0 16,-1-2 1-16,-1 4-1 15,3-1 0-15,3-2 0 0,-2 1 0 16,4-4 0 0,0-3 0-16,2 0 0 0,-1-3 0 15,0-3 0-15,1-2 0 16,-2-1 0-16,0-11 0 15,1 18 0-15,-1-18 0 16,0 12 0-16,0-12 1 16,0 0-1-16,0 0 0 15,0 0 0-15,0 0 1 16,0 0-1-16,0 0 0 15,0 0 1-15,-12-8-1 16,12 8 0-16,-15-7 0 16,3 4 0-16,-4 2 0 15,-6 0 0-15,-7 2 0 16,-9 2 0-16,-8 1 0 0,-7-1 0 15,-7 3 0-15,-6 1 1 16,0-3-1-16,4 2 1 16,9-2-1-16,7-1 0 15,13-2 0-15,17-2 0 16,16 1-3-16,12-7-2 15,19 12-15-15,-3-16-17 16,17 9 0-16,-4-8 0 16,4 6-2-16</inkml:trace>
  <inkml:trace contextRef="#ctx0" brushRef="#br5" timeOffset="858418.4495">2306 7747 43 0,'0'0'31'15,"2"-16"2"-15,-2 16-3 16,-2-23-14-16,2 23-3 16,-5-15-1-16,5 15-4 0,0 0-1 15,0 0-3-15,0 0-1 16,-10 23-2-16,7 2 0 15,-1 9-1-15,-1 8 0 16,0 14 0-16,0 2 0 16,2 3 0-16,0 1 0 15,4-7-1-15,4-7 1 16,4-6-1-16,6-13 2 15,8-13-2-15,5-14 2 16,5-10-1-16,5-9 1 16,4-10 0-16,-1-6 0 15,-1-2 0-15,-3-3 0 16,-5 5 0-16,-5 0 0 15,-5 9 0-15,-7 2-1 0,-6 11 1 16,-9 11-1-16,0 0 0 16,0 0 0-16,5 23 0 15,-6 2-1-15,-3 1 1 16,7 5-1-16,1 0 1 15,3-2 0-15,6-2 0 16,2-7 0-16,5-10 0 16,2-10 1-16,2-8 0 15,5-11 1-15,-1-9 0 16,1-10-1-16,-3-5 1 15,0-4-1-15,-4-5-1 16,0 0 0-16,-7 0-2 16,-4 11-4-16,-6-4-7 0,6 17-23 15,-13 0 0-15,4 15 0 16,-6-1-1-16</inkml:trace>
  <inkml:trace contextRef="#ctx0" brushRef="#br5" timeOffset="858861.4938">3371 7512 92 0,'11'11'35'0,"-15"1"0"16,0 10 0-16,-14 3-31 15,8 8-1-15,-2 8 0 0,2 5-1 16,-4 6 1-16,4 3-1 16,0 0-1-16,0 3 1 15,4-6-1-15,2-5-1 16,4-9 1-16,2-8 0 15,5-7-1-15,4-10 0 16,1-13 1-16,5-9 0 16,1-6 0-16,2-4 0 15,-1-4 0-15,-2-2 0 16,2 0 0-16,-5-1 0 15,0 8 0-15,-5 4-1 16,1 2 0-16,-10 12 0 16,14 2 0-16,-10 15 0 15,-3 8-1-15,4 6-1 0,-2 9 1 16,2 0-2-16,3 4-2 15,-1-8-3-15,14 6-7 16,-11-20-23-16,16-2 1 16,-3-15 0-16,7-2 1 15</inkml:trace>
  <inkml:trace contextRef="#ctx0" brushRef="#br5" timeOffset="859237.5314">3739 8009 83 0,'-10'2'35'0,"10"-2"-2"16,4 20 3-16,0-8-31 16,10 2-2-16,3-2 0 0,10-2-1 15,0-9 1-15,6 0-1 16,0-5 0-16,-2-7 0 15,0-5-1-15,-7-1 1 16,-5-3-1-16,-8 1 1 16,-8 0-1-16,-8 3 0 15,-8 1 0-15,-5 8-1 16,-8 4 1-16,-2 7 0 15,-2 8-1-15,0 11 0 16,1 7 1-16,5 3-1 16,5 4 0-16,4-1 0 15,11-1 0-15,8-7-1 16,15-6-1-16,7-14-2 15,18-1-7-15,-4-19-24 0,20 1-2 16,-5-15 0-16,7 1-1 16</inkml:trace>
  <inkml:trace contextRef="#ctx0" brushRef="#br5" timeOffset="859585.5662">4281 7976 94 0,'-17'13'36'15,"5"11"1"-15,-5-3 0 16,9 1-32-16,-2-3-1 15,7 2-2-15,2-5-1 16,4-3 0-16,-3-13 0 16,18 12 0-16,-4-19-1 15,2-6 1-15,1-4 0 0,5-3 0 16,-2-5 0-16,0-3 1 15,2-3-1-15,-3 0 0 16,1 3 0-16,-2 5 0 16,-1 3-1-16,-5 7 1 15,-1 8 0-15,-11 5 0 16,15 17 0-16,-13 6-1 15,-2 10 0-15,-1 1-1 16,0 5-1-16,-1-3-3 16,3 5-6-16,-4-15-27 15,15-3-2-15,-12-23 0 16,28 8 0-16</inkml:trace>
  <inkml:trace contextRef="#ctx0" brushRef="#br5" timeOffset="860214.6291">5352 7527 69 0,'5'-13'36'15,"-5"13"-1"-15,0 0 1 16,0 0-21-16,0 22-11 16,-1 5 0-16,-5 7-2 15,2 13 1-15,-2 6-1 16,0 6 0-16,1 3-2 15,1 2 1-15,2-2-2 16,2-7-1-16,3-6-2 16,0-13-5-16,17-8-4 15,-7-20-24-15,21-6 2 16,-2-19-2-16,13-4 3 15</inkml:trace>
  <inkml:trace contextRef="#ctx0" brushRef="#br5" timeOffset="860411.6488">5763 7777 88 0,'0'0'35'15,"0"0"1"-15,-14 31 1 16,-4-3-32-16,8 5-1 16,-3 2-2-16,8 0-1 15,-2-1-1-15,4-2-1 16,7-4-2-16,2-14-2 15,12 2-9-15,-8-20-23 16,17-3 2-16,-3-14-2 16,7-5 2-16</inkml:trace>
  <inkml:trace contextRef="#ctx0" brushRef="#br5" timeOffset="860569.6646">5850 7621 78 0,'-27'-22'36'16,"5"14"-2"-16,-4 5 1 15,13 8-29-15,0 2-3 16,13-7-4-16,4 20-6 15,-4-20-10-15,35 9-16 16,-6-6-1-16,12 1-1 16,3-3 1-16</inkml:trace>
  <inkml:trace contextRef="#ctx0" brushRef="#br5" timeOffset="861063.714">6204 7708 65 0,'0'0'34'0,"5"19"1"16,-19-10-2-16,3 13-17 15,-19-9-6-15,7 14-3 16,-9-1-2-16,4 10 0 15,-1-4-2-15,5 4 1 16,2-4-2-16,9-1 0 16,6-5-1-16,8-8 0 15,12-7-1-15,6-9 1 16,12-11-1-16,5-8-1 15,6-7 1-15,1-7 0 16,-1-3 0-16,-2-3 0 16,-5 1 0-16,-8 6 0 15,-6 6-1-15,-12 9 1 16,-9 15-1-16,0 0 1 0,-14 32-1 15,-4 4 1-15,-2 16-1 16,-1 10 0-16,1 6 1 16,3 7-1-16,1 1 0 15,4-1 1-15,3-5-1 16,2-4 2-16,1-14-1 15,-2-5 1-15,-4-11 0 16,-1-8 0-16,-5-13 0 16,-2-7 0-16,1-15 0 15,-3-8-1-15,4-12 0 16,6-6 0-16,4-8 0 15,6-2-1-15,8-5 0 16,9-1-1-16,10 4-2 16,5-12-5-16,22 11-26 0,-8-6-2 15,11 6 0-15,-4-8-2 16</inkml:trace>
  <inkml:trace contextRef="#ctx0" brushRef="#br5" timeOffset="861483.756">6810 7272 98 0,'0'0'36'0,"-13"9"2"15,-1 7-2-15,0 18-31 16,-2 5 0-16,1 14-1 15,-3 7-1-15,-1 9 0 0,1 2-1 16,2-1 1-16,0-3-2 16,6-5 0-16,5-9-1 15,4-9 0-15,6-14 0 16,6-12 0-16,7-12 0 15,2-11 0-15,6-12 1 16,4-10-1-16,-1-5 0 16,2-5 0-16,-3-4 1 15,-2 3-1-15,-3 4 1 16,-7 8-1-16,-3 10 0 15,-13 16 0-15,14-5-1 16,-13 15-1-16,2 8 0 16,3 2 0-16,6 3-2 15,3-2 0-15,9-1-3 0,0-19-4 16,22 7-21-16,-12-23-6 15,14-1 1-15,-9-20-1 16</inkml:trace>
  <inkml:trace contextRef="#ctx0" brushRef="#br5" timeOffset="861665.7742">7422 7311 86 0,'1'-12'35'16,"-14"11"2"-16,0 24 1 16,-8 7-29-16,9 19-3 15,-10 8-3-15,7 13-1 16,1 0-1-16,4 0 1 15,7 1-5-15,-2-15-7 0,13 5-26 16,-9-16-2-16,11-9 1 16,-12-19-3-16</inkml:trace>
  <inkml:trace contextRef="#ctx0" brushRef="#br5" timeOffset="861831.7908">7208 7645 105 0,'-8'-30'40'16,"12"13"1"-16,-1-6-2 15,19 6-35-15,5-1-3 16,10-5-5-16,23 7-31 16,-6-8-4-16,12 8 0 15,0-10-2-15</inkml:trace>
  <inkml:trace contextRef="#ctx0" brushRef="#br5" timeOffset="862573.865">8436 7509 92 0,'-25'1'37'0,"3"10"0"16,-9-4 0-16,10 9-33 16,-7 0-1-16,4 4-1 15,5-2-2-15,9 1 1 16,3-2-1-16,12-6 0 15,11-3 0-15,9-4 1 16,9-4-1-16,7-4 0 16,4 1 1-16,1 3-1 0,-2 2 1 15,-4 8 0 1,-12 3 0-16,-7 9 0 0,-14 5 0 15,-12 4 0-15,-12 4-1 16,-7-2 1-16,-4-1 0 16,-1-5-2-16,3-5-1 15,4-13-2-15,22-9-10 16,0 0-24-16,22-27 1 15,4-14-1-15,18-5-1 16</inkml:trace>
  <inkml:trace contextRef="#ctx0" brushRef="#br5" timeOffset="862785.8862">8951 7123 105 0,'-18'15'37'0,"8"22"1"15,-11 1-4-15,1 16-32 16,-1 5 1-16,6 12-2 15,-1 3 0-15,2 4-1 16,4-2 0-16,4-10-2 16,13-3-5-16,-2-21-24 15,18-4-7-15,-1-21 0 16,14-10 0-16</inkml:trace>
  <inkml:trace contextRef="#ctx0" brushRef="#br5" timeOffset="863589.9666">9214 7465 96 0,'-14'4'38'0,"-14"3"2"16,6 17-2-16,-12 5-29 16,8 8-5-16,4 4-2 15,5 4 1-15,6-2-1 16,10-5 0-16,7-5-1 15,11-9 0-15,8-12-1 16,9-12 0-16,3-15 0 16,5-7 0-16,-2-9 0 15,0-7-1-15,-8-3 1 16,-3-7-1-16,-8 4 0 15,-8 2 0-15,-9 6 1 16,-5 7-1-16,-7 7 1 16,-5 9 0-16,-2 6 0 0,1 7 1 15,2 5-1-15,12-5 0 16,-13 19 0-16,17-8 0 15,7 2 1-15,7-3-1 16,7-2 1-16,4-1 0 16,0-1-1-16,2 0 1 15,-2-4 0-15,0 1-1 16,0-5 1-16,-6 0-1 15,-4 0 0-15,-2-1 1 16,-4 1-1-16,-13 2 0 16,11 5 0-16,-14 5 1 15,-4 6-1-15,-5 11 0 16,-3 3 0-16,1 6 1 15,-1 4-1-15,4-1 0 16,4-1 0-16,3-4 0 0,13-10 0 16,4-9 1-16,9-13-1 15,6-11 0-15,3-12 1 16,5-7-1-16,4-6 0 15,-2-5 1-15,-1-3-1 16,-8 5 0-16,-6 7 0 16,-3 5 0-16,-9 11 0 15,-11 14 0-15,0 0 0 16,-2 21 0-16,-6 4-1 15,2 9 1-15,-3-1 0 16,8 6 0-16,-4-1-1 16,7-7 2-16,8-6-1 15,6-10 1-15,8-15-1 16,5-11 0-16,4-8 1 0,4-12-1 15,0-9 1-15,-3-6-2 16,2-1-1-16,-9-4-1 16,-2 7-1-16,-11 3-2 15,1 12-1-15,-10-1-9 16,10 21-18-16,-13-2-5 15,9 14 1-15,-11-3 0 16</inkml:trace>
  <inkml:trace contextRef="#ctx0" brushRef="#br5" timeOffset="863945.0021">10611 7385 93 0,'-26'11'39'0,"-10"-3"2"15,7 7-2-15,-7-3-24 16,9 4-12-16,8-2 0 16,5 1-1-16,10-1-1 15,12-2 0-15,6-1-1 16,9-1 0-16,5 1 0 15,0-1 0-15,3 3 0 16,-5-1 0-16,-3 6 0 16,-9 0 0-16,-8 3 0 15,-9 2 0-15,-8 1 1 16,-7-1-1-16,-8 1 0 15,-4-1 0-15,-1-3-1 0,2-7-2 16,8 2-7-16,-5-16-26 16,26 1-4-16,-11-17 0 15,18-1-1-15</inkml:trace>
  <inkml:trace contextRef="#ctx0" brushRef="#br5" timeOffset="864707.0783">11646 7427 75 0,'-18'-10'36'16,"-1"8"0"-16,5 8-3 15,-24-3-25-15,6 15 0 16,-11 0-1-16,2 12-1 15,-4 3-2-15,5 10 1 16,5 1-2-16,9 1 0 16,14-3-1-16,13-6 0 15,17-11-1-15,16-10 0 16,12-17 0-16,9-14 0 0,9-18 0 15,7-9 0-15,-1-13 0 16,-4-7 0-16,-8-6 0 16,-10-5 2-16,-10 2-2 15,-6 2 1-15,-11 8 0 16,-10 9 0-16,-10 12-1 15,-6 17 1-15,-9 20-2 16,-6 16 0-16,-6 23-1 16,1 16-1-16,-3 13 1 15,5 9-1-15,8 5-1 16,10-2-1-16,17-3-2 15,9-17-4-15,26 1-14 16,0-29-15-16,20-8 1 0,-3-22-1 16,8-6 1-16</inkml:trace>
  <inkml:trace contextRef="#ctx0" brushRef="#br5" timeOffset="865525.1601">12319 7396 104 0,'-21'1'38'15,"-9"3"2"-15,4 14-2 16,-2 5-34-16,2 10 0 15,1 4-2-15,8 6 0 16,5 0 0-16,11 0 0 16,10-5-1-16,8-8 0 15,11-9-1-15,8-15 0 16,6-10 0-16,1-13-1 0,1-9 1 15,-6-8-1 1,-3-8 1-16,-7-5 0 0,-9 1 0 16,-8 1-1-16,-9-1 3 15,-4 9 0-15,-8 3-1 16,-4 10 1-16,1 4-1 15,-2 11-1-15,4 8 1 16,11 1-1-16,-11 15 0 16,14-5-2-16,10 4 1 15,5-1-1-15,7 2 1 16,4-4 2-16,4-2-1 15,3-6 0-15,0-1 0 16,2-3 0-16,-5-2 0 16,-6-3 0-16,-2 0 0 0,-3-1 0 15,-7 0 0-15,-6 4 1 16,-9 3-1-16,0 0 0 15,-6 11 1-15,-5 3-1 16,-3 5 0-16,-2 4 0 16,1 4 0-16,-1 2-1 15,5 1 1-15,5 1 0 16,6-8 0-16,12-2 0 15,5-9 0-15,11-8 0 16,4-8 0-16,8-10 0 16,5-7 0-16,0-7 0 15,0-2 0-15,-3-3 0 16,-6 3 0-16,-7 1 0 15,-7 6 0-15,-11 6 0 16,-11 17 0-16,0 0 0 0,0 0 0 16,-17 19 0-16,4 5-1 15,2 4 1-15,3 3-1 16,4 3 1-16,5-3 0 15,6-3 0-15,5-10 0 16,6-6 0-16,4-9 0 16,2-10 1-16,4-7-1 15,-2-11 0-15,1-4 1 16,-7-7-1-16,1 1 1 15,-6-6-1-15,-1 3 0 16,-3 0-1-16,-4 9-2 16,-2 2-1-16,5 16-10 15,-11-6-9-15,14 18-18 16,-13-1 3-16,21 16-2 0,-14-4 1 15</inkml:trace>
  <inkml:trace contextRef="#ctx0" brushRef="#br5" timeOffset="865873.1949">13609 7327 82 0,'-11'2'39'0,"1"10"0"16,-13-2 2-16,3 16-25 15,-3-1-11-15,-2 6-1 16,2 4-1-16,5 2 0 15,4-3-2-15,5 0 1 16,6-7-1-16,9-7 0 16,6-13 0-16,7-12-1 0,7-10 1 15,4-8 0-15,4-10 0 16,0-4 0-16,3-6 0 15,-3-1 1-15,-4 4 0 16,-4 9-2-16,-6 9 1 16,-6 12 0-16,-14 10-1 15,6 19 0-15,-11 9-3 16,-4 8-2-16,5 17-10 15,-12-18-10-15,19 13-17 16,-3-17 0-16,17-1 0 16,-1-21 0-16</inkml:trace>
  <inkml:trace contextRef="#ctx0" brushRef="#br5" timeOffset="866743.2819">14230 7552 86 0,'-9'18'36'0,"-6"1"0"16,0 4-2-16,3-1-35 15,-2-5-3-15,10 7-3 16,4-24-12-16,9 18-16 16,9-16 0-16,14-2-1 0,5-8 1 15</inkml:trace>
  <inkml:trace contextRef="#ctx0" brushRef="#br5" timeOffset="866963.3039">14855 7237 99 0,'5'-21'38'0,"-5"21"2"16,0 0-5-16,-4 17-33 16,-6 9 0-16,-3 9-3 15,-3 7 1-15,1 4-2 16,-1 1 0-16,-1-5-2 0,10-1-5 15,-8-19-27-15,19-7-1 16,-4-15 0-16,26-20-1 16</inkml:trace>
  <inkml:trace contextRef="#ctx0" brushRef="#br5" timeOffset="867134.321">14915 6882 110 0,'-30'-13'38'16,"12"14"1"-16,-7-2-3 15,8 7-37-15,17-6-8 16,0 0-27-16,34-9-3 16,-3-11 1-16,17 5-1 15</inkml:trace>
  <inkml:trace contextRef="#ctx0" brushRef="#br5" timeOffset="867336.3412">15395 6686 102 0,'-16'22'38'0,"4"12"1"15,-6 7-2-15,9 10-32 16,-4 11-3-16,2 9 0 16,1 8-2-16,0 1-1 15,0 5-1-15,-3-6-2 16,7 1-6-16,-10-18-27 15,13-7-3-15,-4-17 1 16,8-12 0-16</inkml:trace>
  <inkml:trace contextRef="#ctx0" brushRef="#br5" timeOffset="867503.3579">15115 7182 112 0,'-13'-17'42'0,"1"-2"-1"15,26 16-1-15,19-4-37 16,12-1-2-16,18 4-8 15,3-10-30-15,16 6-3 16,-2-9 0-16,4 8-1 16</inkml:trace>
  <inkml:trace contextRef="#ctx0" brushRef="#br5" timeOffset="869036.5112">1367 8805 81 0,'0'0'34'0,"-2"-18"0"16,2 18-3-16,0 0-24 15,0 0-2-15,0 0-1 16,-5 9 1-16,1 13-1 16,4 10-2-16,-2 8 0 15,1 10 0-15,2 6-1 16,1 5 1-16,-1 3-1 15,2 1 0-15,-1-7-1 16,3-6 0-16,-4-9 1 16,3-8 0-16,-1-9-1 15,0-11 1-15,-3-15 0 0,11-9 0 16,-4-13-1-16,2-5 1 15,0-7-1-15,0-5 0 16,3-3 1-16,1 0-2 16,1 3 1-16,-1 5 0 15,5 8 0-15,-2 5 0 16,4 11 0-16,4 5 1 15,0 10-1-15,2 5 0 16,1 8 0-16,-5 7 1 16,-5 3-1-16,-4 7 1 15,-11 1 0-15,-10 5-1 16,-11 2 1-16,-10 3-1 15,-9-3 1-15,-6-2-1 16,-2-3 0-16,-2-7-2 0,8-4-1 16,4-13-2-16,13-3-4 15,1-19-25-15,22 8-4 16,15-31 0-16,14 10 0 15</inkml:trace>
  <inkml:trace contextRef="#ctx0" brushRef="#br5" timeOffset="869817.5893">1820 9267 82 0,'-7'10'34'0,"7"-10"0"16,-3 12 2-16,3-12-29 0,28-8-1 15,1-4-1-15,9 0-1 16,4-8 1-16,5-1-2 16,-4-3 0-16,-1-2 0 15,-7 1-1-15,-7 0-1 16,-10-3 0-16,-6 4 1 15,-12 2-1-15,-7 2 0 16,-9 4 0-16,-5 6 0 16,-8 5 0-16,-4 6-1 15,-1 10 1-15,-4 7 0 16,3 10-1-16,2 6 0 15,8 6 1-15,6 2-1 16,10 2 0-16,11 0 1 0,10-8-2 16,11-5 1-16,14-11-2 15,6-8 0-15,9-9-3 16,0-15-1-16,13-5-1 15,-7-15-3-15,9 5-4 16,-13-21-4-16,13 17-1 16,-26-13 7-16,4 12 7 15,-13 0 5-15,-13 7 3 16,-4 10 4-16,-20-2 4 15,5 17 7-15,-26-1-1 16,15 14-4-16,-13-4-5 16,6 10-3-16,-2 1-2 15,6 7 0-15,0-1-1 16,4 6 1-16,5-4-1 0,4 5-1 15,-1-5 1-15,4-3-1 16,3-8 0-16,3-2 0 16,-8-15 0-16,22 1-1 15,-6-12 1-15,3-12-1 16,4-9 1-16,3-7-1 15,2-2 1-15,-1-3-1 16,-2 3 0-16,-3 6 0 16,-1 5 0-16,-3 11-1 15,-2 15 0-15,-7 7 0 16,0 14-1-16,-1 12 0 15,5 5-2-15,0 5 1 16,6 7-2-16,-2-3-1 16,12 2-1-16,-3-18-5 15,20 7-9-15,-7-27-16 0,13-3 2 16,-5-16-1-16,8-7 2 15</inkml:trace>
  <inkml:trace contextRef="#ctx0" brushRef="#br5" timeOffset="870178.6254">3233 9022 87 0,'-19'-16'36'0,"-10"-2"1"15,3 13 2-15,-14 0-25 16,8 18-7-16,-4 4-2 16,5 15-1-16,2 0-1 15,7 10-1-15,4-2 0 16,11 2 0-16,7-7-1 15,13-7 0-15,8-16 0 16,10-11 0-16,7-12 0 0,8-16 0 16,0-11 0-16,4-11-1 15,-4-9 0-15,-3-5 0 16,-6-1-1-16,-6 3 2 15,-6 5-2-15,-13 7 1 16,-4 12-1-16,-6 13 1 16,-2 24 0-16,-21 10 0 15,3 22 1-15,-2 14-2 16,0 13-1-16,5 3-1 15,7 7 0-15,7-3-4 16,18 4-5-16,-2-27-20 16,28-2-6-16,2-22-1 15,14-8 0-15</inkml:trace>
  <inkml:trace contextRef="#ctx0" brushRef="#br5" timeOffset="870478.6554">3832 8897 105 0,'-19'3'38'0,"-9"4"1"15,5 13-3-15,1 0-31 16,5 6-1-16,2-2-2 16,9-1 0-16,7-2 0 15,11-5-1-15,6-6 0 16,12-3 0-16,4-3-1 15,1-3 1-15,-3-2-1 16,-1 4 1-16,-9 5-1 16,-8 7 1-16,-14 8 0 15,-9 8-1-15,-11 6 0 0,-6 1-1 16,1 3-2-16,-2-9-3 15,13 5-15-15,-6-27-16 16,20-10-3-16,-1-9 0 16,21-13-1-16</inkml:trace>
  <inkml:trace contextRef="#ctx0" brushRef="#br5" timeOffset="871071.7147">4855 8683 78 0,'0'0'36'15,"9"-16"-1"-15,2 14 0 16,-11 2-28-16,0 0-1 16,0 0-2-16,0 0 1 15,-7 14-2-15,7 13 1 16,-2 12-1-16,-1 12-1 15,-3 9 1-15,-3 14-2 16,-1 7 0-16,-1 2 0 0,1-5-1 16,2-6-3-16,4-9-1 15,-1-18-3-15,14-5-28 16,-5-26-3-16,10-13 1 15,-6-25-2-15</inkml:trace>
  <inkml:trace contextRef="#ctx0" brushRef="#br5" timeOffset="871304.738">4641 8710 96 0,'-20'-12'39'0,"-6"2"1"15,26 10-1-15,-16 9-31 16,26-6-5-16,15-4 0 15,13 1-2-15,13-4 0 0,10 0-1 16,13-4-1-16,7-3-1 16,11 1-2-16,-1-6-3 15,14 13-16-15,-15-12-17 16,2 9 2-16,-14-4-2 15,-4 11 2-15</inkml:trace>
  <inkml:trace contextRef="#ctx0" brushRef="#br5" timeOffset="871650.7726">5619 8719 91 0,'-22'15'38'16,"-10"-8"0"-16,8 7 1 0,-7-2-31 16,6 10-2-16,-5 4-1 15,3 9-2-15,1 8 1 16,4 10-1-16,5 1 0 15,10 6-2-15,8-2 0 16,13-7-1-16,11-9 0 16,12-8 1-16,7-17-1 15,7-16 0-15,3-11 0 16,-1-17 0-16,-4-8 0 15,-5-14 0-15,-9-4 0 16,-14-6 0-16,-11 0-1 16,-9 1 0-16,-9-2-1 15,-8 7 1-15,-5 7-2 16,-2 7 0-16,0 16-2 15,-1 5-2-15,14 24-11 16,-10-4-20-16,23 19 0 0,-1-5 0 16,13 10 0-16</inkml:trace>
  <inkml:trace contextRef="#ctx0" brushRef="#br5" timeOffset="872227.8303">6219 8755 93 0,'-2'-15'40'16,"-9"-6"0"-16,6 11-1 16,-19-1-33-16,12 8-2 15,-2 5 0-15,0 11-1 0,-1 7 1 16,1 15-2-16,0 3 0 15,5 7-1-15,3 4 1 16,4-1-1-16,6-2 0 16,9-3-1-16,7-9-1 15,9-11 1-15,3-10 0 16,5-11 0-16,1-11-1 15,1-9 1-15,-2-11 0 16,-6-7 0-16,-2-4 0 16,-8-4 0-16,-5 2-2 15,-2 6 2-15,-5 2-1 16,-3 10 1-16,-1 12 0 15,-5 12 0-15,1 12 0 16,-1 14-1-16,-1 10 3 0,1 9-3 16,1 5 2-16,2 0-1 15,7 1-1-15,3-7 1 16,5-12 0-16,6-9 0 15,2-16 1-15,3-12-1 16,0-15 1-16,-1-12 0 16,0-13 0-16,-3-10-1 15,-3-7 0-15,-3-5 0 16,0-3-2-16,-5 3 0 15,1 7-1-15,-4 6-1 16,1 15-3-16,-5 4-4 16,13 32-13-16,-20 3-15 15,14 14 0-15,-9 6-1 16,9 14 3-16</inkml:trace>
  <inkml:trace contextRef="#ctx0" brushRef="#br5" timeOffset="872678.8754">7159 8726 66 0,'0'0'37'16,"0"0"1"-16,-12 22 2 16,3 17-16-16,-11-8-17 15,7 9-2-15,-4 5 0 16,1 6-2-16,0-2 1 15,4-3-2-15,3-5-1 16,5-7 0-16,2-10 0 0,5-6-1 16,-3-18 1-1,17-2-1-15,-4-15 0 0,0-7 1 16,1-13 0-16,-2-8-1 15,0-10 0-15,2-6 0 16,-1 0 0-16,0 2 1 16,0 4-2-16,0 9 2 15,1 4-1-15,1 18 1 16,-1 12-1-16,0 14 1 15,1 13 0-15,-2 10-1 16,-1 10 2-16,4 12-1 16,-6 3 0-16,4 6-1 15,-2 2 1-15,-2-1-2 16,-2 0 0-16,-2-4-3 15,6 0-2-15,-7-23-9 16,13 13-10-16,-17-29-16 0,12 1 2 16,-13-15-2-16,10-17 1 15</inkml:trace>
  <inkml:trace contextRef="#ctx0" brushRef="#br5" timeOffset="873407.9483">7218 8830 79 0,'-11'9'39'0,"11"-9"0"15,-6 25 1-15,6-25-21 16,25 16-14-16,1-14-1 16,10-1 0-16,4-8-1 15,8-4 0-15,1-4-3 0,-1-2 2 16,-1-2-2-16,-5-1 1 15,-9 6-2-15,-1 3 2 16,-7 6-2-16,-6 8 1 16,-10 11 2-16,-3 10-1 15,-5 9 0-15,-2 5-1 16,-4 4 2-16,-1 8-2 15,2-2 1-15,-2-1-1 16,4-7 0-16,-2-8 0 16,3-5 0-16,1-12 0 15,0-15 0-15,0 0-1 16,14-23 1-16,-6-5 0 15,-2-11 0-15,1-11-1 16,1-9 0-16,4-7 0 0,2-1 0 16,3 4 1-16,0 5-2 15,3 8 2-15,3 6-1 16,2 14 1-16,4 9 0 15,-3 12 0-15,-2 7 0 16,3 5 0-16,-3 4 0 16,0 1 0-16,-5 2-1 15,-1 0 0-15,-5 4 0 16,-7 0 0-16,-5 3-1 15,-5 1 1-15,-7 3 0 16,-5 0 1-16,-4 2 0 16,-3 2 0-16,1-3 3 15,0 4-2-15,1-6 1 16,5 0 0-16,2-4 0 15,6 0-1-15,6-2 1 0,4 0-1 16,6-3-1-16,5 0 1 16,1 2-1-16,4-1 0 15,2 5 0-15,3 1 1 16,-2 1-1-16,3 6 0 15,-2-1 1-15,1 0-1 16,2 0-1-16,-3-4-2 16,6-3-1-16,-5-17-8 15,11 8-9-15,-14-25-15 16,18 1-4-16,-9-19 0 15,7 3-1-15</inkml:trace>
  <inkml:trace contextRef="#ctx0" brushRef="#br5" timeOffset="873625.9701">8468 8600 105 0,'-11'-22'41'15,"11"22"1"-15,-30 15-2 16,20 5-34-16,-8 9-3 16,6 13 0-16,0 7 0 15,4 6-2-15,2 3 1 16,5-1-2-16,3-1 0 15,4-3-2-15,2-1-1 16,0-17-2-16,12 7-12 16,-15-29-13-16,19 3-11 15,-9-22 0-15,7-1-1 16,-7-19 3-16</inkml:trace>
  <inkml:trace contextRef="#ctx0" brushRef="#br5" timeOffset="873950.0025">8480 8601 69 0,'0'0'39'0,"0"0"0"16,-11 0 1-16,25 13-18 16,2-14-17-16,12 5-1 15,2-4 0-15,7 3-1 16,3-1 0-16,7 2-1 15,-2-1-1-15,0 5 0 16,-4 5 0-16,-4 8 0 16,-7 4 0-16,-8 9-1 15,-9 7 2-15,-13 8-2 0,-14 4 2 16,-9 10-2-16,-9-2 2 15,-5 2-2-15,-5-3 1 16,0-4-2-16,5-7-3 16,3-15-2-16,20-3-15 15,-8-29-18-15,22-2-3 16,0-25 1-16,17-8-2 15</inkml:trace>
  <inkml:trace contextRef="#ctx0" brushRef="#br5" timeOffset="874582.0657">9484 8508 93 0,'0'0'39'0,"-11"-16"2"15,1 20-3-15,-11 0-33 16,-3 13 0-16,-10 3-2 16,1 9 1-16,-1 3-2 15,6 2 0-15,6 3 0 16,9-3-1-16,12-5-1 15,14-6 1-15,9-6-2 16,9-3 1-16,7-6 0 16,3 0 0-16,-5-1 0 15,-3 4 0-15,-10 2 2 0,-10 4-2 16,-12 5 2-16,-10 7-1 15,-11 3 0-15,-9 4 0 16,1-1 0-16,-6-3-1 16,5 0-3-16,0-10-4 15,14 7-11-15,-8-25-21 16,23-4-3-16,-12-12 1 15,17-8-2-15</inkml:trace>
  <inkml:trace contextRef="#ctx0" brushRef="#br5" timeOffset="875346.1421">10285 8424 90 0,'12'-11'36'0,"-8"-7"-11"15,6 17 5-15,-10 1-24 16,0 0 0-16,0 0-2 16,0 27 0-16,-3 5 0 15,6 13-2-15,-7 8 0 16,1 12-1-16,-4 8 1 15,-3 8-1-15,0-1 1 0,-4-5-2 16,0-4 0-16,0-9-3 16,7 0-7-16,-8-27-27 15,18-7 0-15,-3-28-1 16,0 0-1-16</inkml:trace>
  <inkml:trace contextRef="#ctx0" brushRef="#br5" timeOffset="875535.161">10126 8912 99 0,'-29'-7'39'0,"11"9"1"16,-2-3-2-16,20 1-33 16,0 0-2-16,27-9-2 15,3-4-3-15,9-7 0 0,15-1-5 16,0-14-3-16,19 2-30 15,-8-10 1-15,9 6 0 16,-8-11-1-16</inkml:trace>
  <inkml:trace contextRef="#ctx0" brushRef="#br5" timeOffset="875917.1992">10761 8344 69 0,'-23'0'38'16,"5"15"0"-16,-9 1 1 15,8 15-20-15,-4 5-14 16,4 10-1-16,-3 4 0 15,4 9-1-15,0 3 1 16,0 4-2-16,1-4 1 16,2-3-1-16,1-8 0 0,5-6-1 15,4-11 0-15,7-10 0 16,5-12-1-16,7-12 0 15,6-11 0-15,10-9 0 16,2-8-1-16,4-7 1 16,1 0-2-16,-1-3 2 15,-2 4-2-15,-6 7 2 16,-4 6-2-16,-9 12 2 15,-15 9 0-15,12 19 0 16,-16 8 1-16,0 5-2 16,-2 6 1-16,1 0-2 15,7 2-1-15,0-10-4 16,20 5-17-16,-8-27-16 15,14-1 0-15,-1-16 0 0,11-4 0 16</inkml:trace>
  <inkml:trace contextRef="#ctx0" brushRef="#br5" timeOffset="876263.2338">11043 8757 73 0,'-19'13'39'15,"9"10"0"-15,-1-12 2 16,21 10-24-16,4-15-14 15,13-2 0-15,10-8-1 16,9-4 0-16,2-6-1 16,3-8 0-16,-2 0-2 0,-7-6 1 15,-13 5 1-15,-12 0-1 16,-14 3 0-16,-11 1 1 15,-13 8 0-15,-10 6-1 16,-6 7 1-16,-7 10 0 16,-1 7 0-16,3 11 1 15,4 6 0-15,9 6-1 16,8-2 1-16,15 0-2 15,16-4-1-15,9-13-7 16,32 5-15-16,-3-25-15 16,19 2-3-16,0-15-1 15,13-3 0-15</inkml:trace>
  <inkml:trace contextRef="#ctx0" brushRef="#br5" timeOffset="876989.3064">12144 8703 80 0,'2'-15'37'0,"-2"15"-1"15,0-20-7-15,0 20-24 0,0 0 0 16,-6 12-1-16,-3 4 1 16,2 12-1-16,-7 3 0 15,0 7-1-15,-2 3 0 16,-2 4-1-16,3-4 1 15,2-2-2-15,4-8 2 16,4-9-3-16,4-9 1 16,1-13 0-16,17-7-1 15,2-13 1-15,6-11-2 16,5-5 1-16,3-7-1 15,0-3 1-15,1-2-1 16,-1 4 1-16,-4 5-1 16,-7 10 1-16,-6 8 1 15,-3 11 0-15,-13 10-1 0,6 20 1 16,-10 4 1-1,-2 10-2-15,-1 7 1 0,4 0-2 16,6 4 0-16,3-7-3 16,8-2-2-16,5-19-9 15,21 1-23-15,-5-21 0 16,15 1-1-16,-7-20 1 15</inkml:trace>
  <inkml:trace contextRef="#ctx0" brushRef="#br5" timeOffset="877667.3742">12734 8682 77 0,'-10'-8'39'15,"-15"-4"-1"-15,4 17 1 16,-13 0-30-16,8 10-4 16,-4 4 0-16,7 12-1 15,0 4 0-15,5 5-1 0,6 0 0 16,7 1-1-16,10-5 0 15,6-4 0-15,10-9 0 16,8-11-2-16,8-9 0 16,2-12 0-16,4-10 0 15,-2-8 0-15,-5-8-2 16,-5-4 1-16,-5 0-2 15,-10-4 2-15,-12 2-1 16,-8 1 2-16,-9 10-2 16,-8 6 1-16,-7 9 2 15,-4 7-1-15,-2 8 0 16,1 6 1-16,6 7-1 15,7 2 0-15,9 1 0 0,11-1 0 16,11-5 0-16,13-3 0 16,11-4-1-16,10-1 1 15,5-5 0-15,5 0 0 16,-1 1 0-16,-5 2 0 15,-6 2 1-15,-6 4-1 16,-12 4 0-16,-7 5 1 16,-14 7 1-16,-8 6-1 15,-5 0 1-15,-5 7-1 16,-3-2 1-16,-3 2-2 15,-1-4 2-15,3-4-2 16,3-8 0-16,6-4 0 16,9-15 0-16,0 0 1 15,0 0-1-15,19-31 0 0,-1 3-1 16,3-6 1-16,1-6-2 15,1-4 2-15,0-2-1 16,-3 1 0-16,-5 5 0 16,-1 7 1-16,-5 9 0 15,0 5 0-15,-2 4 0 16,-7 15-2-16,22-10 0 15,-8 8-3-15,10 4-2 16,-5-15-9-16,19 17-16 16,-9-15-6-16,10 9-1 15,-10-8-1-15</inkml:trace>
  <inkml:trace contextRef="#ctx0" brushRef="#br5" timeOffset="878178.4253">13468 8605 54 0,'-12'21'37'0,"2"9"1"15,-7-5 3-15,10 21-14 16,-10-13-19-16,5 8-1 15,-1-7 0-15,4 2-3 16,-1-8 0-16,6-4-2 16,3-7-1-16,1-17 0 15,0 0 0-15,20-12-1 16,-6-9-2-16,5-7 2 15,-1-5-2-15,1-4 2 16,1-5-1-16,-2 3 1 16,-3 0-2-16,-2 9 2 15,-3 6 0-15,-6 3 1 16,1 9-1-16,-5 12 1 15,0 0-1-15,1 21 0 0,-3 0 0 16,1 3 1-16,2-1-1 16,1 3 0-16,3-4 0 15,2-7 1-15,7-5-1 16,3-8 0-16,5-9 1 15,6-3-1-15,1-10 1 16,2-3-2-16,0-4 2 16,1-1-2-16,-2-1 2 15,-6 4-1-15,-5 5 0 16,-4 7 1-16,-15 13-1 15,12 0 0-15,-13 15 0 16,-3 6 0-16,-3 8-1 16,-1 2 0-16,4 4 0 15,2 2-3-15,8 1-3 0,-5-20-9 16,28 12-18-16,-7-20-4 15,12 8 0-15,2-19-2 16</inkml:trace>
  <inkml:trace contextRef="#ctx0" brushRef="#br5" timeOffset="878554.4629">14216 8650 95 0,'-28'-7'38'0,"2"15"3"15,-10-1-4-15,5 10-32 16,1 4 0-16,6 7-1 15,2-3-1-15,12 5-1 0,9-4 1 16,7-4-2-16,11-8 1 16,8-6-1-16,5-7-1 15,2-8 0-15,4-4-1 16,-2-10 1-16,-5-3-2 15,0-6 2-15,-6-1-1 16,-3-3 0-16,-6 2 0 16,-4 7 1-16,-4 3 0 15,-4 8 0-15,-2 14 0 16,-10 5 1-16,-2 14-2 15,-1 9 1-15,3 4 0 16,-1 5-1-16,8 5-1 16,3-9-3-16,15 0-5 15,-3-24-12-15,26-1-16 0,0-22-2 16,19-5-1-16,-4-21 2 15</inkml:trace>
  <inkml:trace contextRef="#ctx0" brushRef="#br5" timeOffset="878749.4824">14916 8141 103 0,'-25'21'40'0,"-3"29"0"16,-8 0-3-16,5 18-32 15,4 3-2-15,8 6 0 16,5-1-1-16,3-1-3 15,15-2-3-15,-2-24-13 16,21 3-20-16,-9-22-3 16,9-6 0-16,2-19-2 0</inkml:trace>
  <inkml:trace contextRef="#ctx0" brushRef="#br5" timeOffset="878893.4968">15118 8803 94 0,'-14'16'41'16,"4"5"-1"-16,-4-5-13 15,0 4-46-15,14-20-22 16,0 0 0-16,0-16-2 16</inkml:trace>
  <inkml:trace contextRef="#ctx0" brushRef="#br6" timeOffset="884253.0327">1325 10302 63 0,'1'-15'34'16,"-2"-4"0"-16,1 5 0 15,-11-7-23-15,13 10-3 16,-9-4-2-16,7 15-1 16,0 0-1-16,-14-3-1 15,4 17-1-15,0 10-1 16,-2 7 0-16,0 11 0 15,-3 7-1-15,2 9 1 16,-1 3-2-16,2 3 2 0,7-3-1 16,2-5 1-16,7-7-1 15,5-10 1-15,10-14-1 16,3-15 1-16,7-16-2 15,3-14 1-15,4-9 0 16,-2-9-1-16,-1-4 1 16,-3-1 0-16,-2 0-1 15,-5 11 1-15,-8 4 0 16,-3 9 0-16,-12 19-1 15,11-4 2-15,-9 18-1 16,-4 8 0-16,-2 6 0 16,0 4 0-16,3 1 1 15,1 3-1-15,2-6 1 0,7-4 1 16,1-11 0-16,7-11 0 15,5-12 0-15,5-9-1 16,4-13 1-16,3-8-1 16,0-6 0-16,-2-7-1 15,-3 2 1-15,-6-1-5 16,-2 5 1-16,-9-2-4 15,3 18-9-15,-15-8-21 16,5 14 2-16,-6-6-1 16,10 8-1-16</inkml:trace>
  <inkml:trace contextRef="#ctx0" brushRef="#br6" timeOffset="884665.0739">2136 9947 92 0,'15'0'35'0,"-15"0"1"15,-7 30-1-15,-5-6-29 16,3 13-2-16,-6 6 0 16,6 12-1-16,-5 6-2 15,3 7 2-15,-1-1-2 16,2 1 2-16,0-7-2 15,4-4 1-15,0-11-2 16,5-7 2-16,0-13-1 16,6-7 0-16,-5-19-1 15,19 4 1-15,-5-16 0 16,6-9-2-16,1-4 1 0,1-5 0 15,1-2 0-15,-2 1 0 16,0 5-1-16,-7 4 1 16,-1 10 0-16,-13 12 0 15,16 4 0-15,-12 12 0 16,0 7-1-16,-3 7 0 15,5 5-2-15,-1-2-1 16,6 4-2-16,-3-12-8 16,19 6-23-16,-14-19 0 15,14 3 0-15,-8-16-1 16</inkml:trace>
  <inkml:trace contextRef="#ctx0" brushRef="#br6" timeOffset="885048.1122">2435 10499 82 0,'0'0'35'0,"-14"6"-1"16,18 5 1-16,-4-11-30 16,19 15 1-16,-1-13-3 15,10 1 1-15,1-7 0 16,7-2-1-16,0-6-1 15,2-3 0-15,-6-3 0 16,-4 1 0-16,-7-4-1 16,-6 2 0-16,-9 1 1 15,-8 4-1-15,-10 1 1 16,-4 4-2-16,-9 3 1 15,-6 8 0-15,-3 6-1 16,-2 6 1-16,1 7-2 0,3 8 2 16,6 4-2-16,9 6 2 15,10-3 0-15,10-2-1 16,16-4-1-16,6-10 0 15,16-6-3-15,3-16-1 16,14-1-8-16,-8-25-19 16,12 3-6-16,-9-14 1 15,5 5-1-15</inkml:trace>
  <inkml:trace contextRef="#ctx0" brushRef="#br6" timeOffset="885363.1437">3027 10345 95 0,'-12'21'37'15,"-7"-1"-2"-15,6 16 4 16,-12-4-35-16,15 4 2 0,-3-4-3 15,6 0-1-15,5-8 1 16,3-6-1-16,-1-18 0 16,17 5 0-16,-4-17-1 15,4-7 0-15,1-7 1 16,0-4-1-16,1-3 1 15,1 1-1-15,-5 2 1 16,2 5-3-16,-3 6 2 16,-2 5-1-16,-2 7 0 15,2 7 0-15,-1 7-1 16,3 7 0-16,-1 7-1 15,-4 2 1-15,5 8-4 16,-5-4-3-16,11 14-10 16,-14-17-19-16,15 5-2 15,-6-14 1-15,8 2-2 0</inkml:trace>
  <inkml:trace contextRef="#ctx0" brushRef="#br6" timeOffset="885888.1962">4125 9874 74 0,'11'-27'36'0,"-10"3"0"15,-1 24 0-15,-12-11-24 0,6 28-3 16,-10 10-3-16,3 19-1 15,-3 8-2-15,1 15 0 16,0 6-2-16,3 6 1 16,4-1-2-16,4-4 1 15,7-8-3-15,5-9 0 16,9-11-4-16,-2-21-6 15,19-4-26-15,-6-20 1 16,12-4 0-16,-6-17-2 16</inkml:trace>
  <inkml:trace contextRef="#ctx0" brushRef="#br6" timeOffset="886070.2144">4400 10217 99 0,'-9'21'38'0,"-7"2"-1"15,2 19-1-15,-3 4-33 16,5 8-1-16,5-1-2 15,6-2 0-15,7 1-2 16,3-12 0-16,10-4-5 16,-4-19-25-16,16-7-5 15,-6-23 1-15,10-4-2 16</inkml:trace>
  <inkml:trace contextRef="#ctx0" brushRef="#br6" timeOffset="886220.2294">4523 10040 97 0,'-29'-33'36'0,"10"17"1"15,-2 5-3-15,9 10-32 16,11 17-23-16,1-16-14 16,19 29 0-16,4-18-3 15,17 6 2-15</inkml:trace>
  <inkml:trace contextRef="#ctx0" brushRef="#br6" timeOffset="886806.288">4980 10186 96 0,'-28'6'38'0,"2"11"1"16,-15-3-1-16,2 13-33 0,-6 2 0 16,5 13 0-1,-1 3-2-15,11 4 1 0,3 0-3 16,11 0 2-16,13-10-3 15,13-5 2-15,13-16-1 16,11-12-1-16,8-14 1 16,5-13-1-16,3-10 0 15,0-8-2-15,-7-7 3 16,-6-4-1-16,-8 2 1 15,-6 3-2-15,-9 4 1 16,-5 13-1-16,-4 8 1 16,-5 20 1-16,-5 14-3 15,-4 16 1-15,-1 23-1 16,-5 15 1-16,-3 15 0 15,-1 9 1-15,3 7-1 16,-1-1 1-16,-1-3-1 0,3-7 0 16,5-12 1-16,-1-12-1 15,3-15 1-15,1-12-2 16,-2-12 2-16,9-25 0 15,-16 6 0-15,9-24 1 16,6-13 0-16,0-14 1 16,3-11-1-16,3-12 2 15,4-6-2-15,4-1 1 16,-1 2 0-16,2 7 0 15,0 8-2-15,1 7-1 16,4 13-1-16,0 5-1 16,9 8-2-16,2-2-4 15,14 8-6-15,-10-19-9 0,20 11-14 16,-6-15-1-16,11 5 1 15,-8-15 0-15</inkml:trace>
  <inkml:trace contextRef="#ctx0" brushRef="#br6" timeOffset="887206.328">5616 9731 106 0,'-13'-16'39'16,"13"16"1"-16,-31 22-1 16,10 12-35-16,0 11 0 15,2 15 0-15,-3 11-2 16,3 12 0-16,0 2-1 15,3 4 1-15,4-6-2 16,3-3 1-16,4-16-2 0,5-9 2 16,5-17-2-16,8-16 2 15,5-17-1-15,8-15 0 16,4-15 2-16,5-18-4 15,1-10 4-15,3-7-2 16,-1-7 2-16,-4 0-2 16,-3 8 1-16,-8 7-1 15,-4 12 1-15,-5 18 0 16,-14 22-1-16,12 6 0 15,-12 23 0-15,-1 11 0 16,0 10-2-16,0 2 0 16,6 4-2-16,2-7 0 15,6-3-3-15,3-22-4 16,18 1-9-16,-8-31-16 15,20-2-1-15,-4-23-4 0,8-6 3 16</inkml:trace>
  <inkml:trace contextRef="#ctx0" brushRef="#br6" timeOffset="887377.3451">6248 9831 102 0,'-10'24'38'0,"-15"13"1"16,8 25-1-16,-12 11-33 15,7 4-1-15,3 4-3 16,7-3-1-16,5-1-2 15,3-11 0-15,8-7-6 16,-8-23-23-16,15-3-9 16,-9-24 3-16,-2-9-2 15</inkml:trace>
  <inkml:trace contextRef="#ctx0" brushRef="#br6" timeOffset="887550.3624">6031 10264 105 0,'-17'-28'40'16,"-6"-3"4"-16,17 14-2 15,-3-5-32-15,18 9-4 16,10-2-3-16,14 3-2 15,11 0-3-15,7-4-3 16,16 7-9-16,-6-15-11 16,14 18-15-16,-6-8-2 15,8 13 0-15,-8-6 0 16</inkml:trace>
  <inkml:trace contextRef="#ctx0" brushRef="#br6" timeOffset="888180.4254">7007 10115 88 0,'2'-20'36'0,"-2"20"1"15,-26-1 0-15,4 18-31 16,-11-1-3-16,2 9 1 0,-4 4-1 16,4 2-1-16,3 0 0 15,9-2-1-15,13-5 0 16,10-5-1-16,11-10 1 15,13-5-1-15,6-4 0 16,8-3 0-16,0 1 1 16,-4 0-1-16,-4 5 1 15,-10 9 1-15,-11 5-3 16,-13 7 3-16,-14 4-2 15,-7 3 1-15,-5-2-2 16,0-3 0-16,3 0-4 16,3-21-6-16,20-5-26 15,0 0-2-15,35-28-1 16,-5-8-2-16</inkml:trace>
  <inkml:trace contextRef="#ctx0" brushRef="#br6" timeOffset="888789.4863">7391 10076 99 0,'0'0'37'0,"-16"21"3"16,-5-4-3-16,10 17-32 16,-8 1-2-16,3 8 1 15,-1 1-3-15,4 7 2 16,1-3-2-16,2-2 1 15,4-4-2-15,3-9 1 16,-2-5-1-16,5-9 0 16,0-19 1-16,0 0-1 15,13-1 0-15,-7-17 0 0,4-9 1 16,3-5-2-16,-4-11 2 15,4-5-1-15,1-10 2 16,0-3-2-16,1-2 1 16,-1 4-1-16,2 5 1 15,-2 5 0-15,5 9-1 16,2 12 0-16,0 11 0 15,2 15 0-15,0 16 0 16,3 5-1-16,-2 10 1 16,0 9 0-16,-3 4 0 15,-4 4 0-15,-8 6 0 16,-2-5 0-16,-11 0-1 15,-6-3 1-15,-9-6-1 0,-2-3 1 16,-6-9-1-16,-1-4 2 16,1-9-2-16,-1-5 1 15,5-6 0-15,0-3 0 16,3-4 0-16,5 1 0 15,1 3 0-15,-2 6 0 16,-1 11-1-16,-1 11 2 16,-1 14-2-16,-1 10 2 15,0 10-2-15,-3 7 1 16,5 4-1-16,0-3-2 15,8-2-1-15,2-15-5 16,16-1-13-16,-9-24-19 16,22-7 1-16,-1-22-3 15,13-9 4-15</inkml:trace>
  <inkml:trace contextRef="#ctx0" brushRef="#br6" timeOffset="889217.5291">7777 10243 99 0,'5'26'37'0,"-5"-26"2"15,3 25 0-15,-3-25-35 16,20 20-2-16,3-19 1 15,8-2-3-15,9-8 2 16,6-5 1-16,2-8-2 0,-1-2-1 16,0-8 1-16,-7 1 0 15,-5-3 0-15,-11 0 0 16,-10 3 0-16,-10 2-1 15,-11 9 0-15,-10 3 0 16,-9 10 1-16,-7 10-1 16,-5 13 1-16,-3 8 0 15,-4 14 0-15,5 6-1 16,-2 4 0-16,11 5 2 15,6-1-2-15,13-4 1 16,13-5-2-16,10-8 1 16,17-7-4-16,10-14 0 15,16-3-8-15,-3-21-14 16,17 2-16-16,-9-18 0 15,10 3 1-15,-9-15-1 0</inkml:trace>
  <inkml:trace contextRef="#ctx0" brushRef="#br6" timeOffset="889585.5659">8324 10179 104 0,'-16'30'39'0,"-3"-9"0"15,24 4-3-15,3-12-32 16,16-2-1-16,13-7-1 15,9-7 0-15,9-6-1 16,2-8-1-16,1-3 1 16,-5-5 0-16,-8 1-1 15,-10-5 0-15,-11 0 0 0,-13 2 0 16,-14 2 0-16,-9 7 0 15,-13 5 1-15,-9 9 0 16,-12 10 0-16,-2 13 1 16,-8 10-1-16,2 9 0 15,3 8 0-15,8 4 0 16,9 1-1-16,19-2 0 15,20-7-1-15,17-11 0 16,25-6-4-16,11-18-4 16,23-1-10-16,-2-22-22 15,17-1 3-15,-3-14-6 16,1-3 6-16</inkml:trace>
  <inkml:trace contextRef="#ctx0" brushRef="#br6" timeOffset="889938.6012">9151 10130 115 0,'-49'12'40'16,"2"20"2"-16,-17-4-3 15,5 15-34-15,5 2-3 16,6 2 1-16,13 0-2 16,17-5 1-16,16-10-2 15,17-13 1-15,19-15 0 16,17-17-1-16,15-17 2 15,7-14-2-15,6-13 2 16,-4-11-4-16,-5-9 4 16,-10-7-2-16,-7-2 0 15,-14 3 0-15,-10 10 0 16,-13 9 0-16,-11 16 0 15,-8 20 0-15,-11 21 0 0,-4 23 0 16,-7 21-2-16,-4 18 2 16,2 12-1-16,0 6-1 15,10 5-2-15,9-6-1 16,16-2-8-16,3-24-9 15,30 1-14-15,-5-26-7 16,16-7 3-16,-2-21-3 16</inkml:trace>
  <inkml:trace contextRef="#ctx0" brushRef="#br6" timeOffset="890224.6298">9715 9949 101 0,'-28'-12'40'16,"4"20"2"-16,-14 1-1 15,7 15-26-15,-3 2-12 16,11 4 0-16,2-2-2 15,15 1 0-15,11-6 0 16,9-7-1-16,8-5 1 16,8-7-1-16,2 0 0 15,-2-3 0-15,-2 2 1 16,-10 8-1-16,-9 3 0 15,-11 10-1-15,-8 8 0 16,-7 2 1-16,-2 4-3 16,-3-3-1-16,6 5-6 15,-6-22-6-15,22 6-18 16,0-24-7-16,0 0-1 15,8-23-3-15</inkml:trace>
  <inkml:trace contextRef="#ctx0" brushRef="#br6" timeOffset="890892.6966">10212 10111 81 0,'8'-16'39'0,"-7"0"-2"16,-1 16 2-16,0 0-29 15,0 0-4-15,-15 11-1 16,8 11 0-16,-6 4-2 16,2 10 0-16,0 2-2 0,2 3 1 15,5-1-1-15,4-4 1 16,7-3-2-16,4-6 1 15,6-9-2-15,7-12 2 16,4-11 0-16,2-10-2 16,7-11 2-16,-2-9-1 15,-2-6 1-15,-2-7-1 16,-2-1 2-16,-5 5-2 15,-4 2 0-15,-6 11 2 16,-6 11-2-16,-8 20 1 16,0 0-1-16,-8 23 0 15,-1 8 0-15,-2 9-1 0,2 4-2 16,5 0 0-16,10-2-3 15,4-10-2-15,20 0-9 16,-6-25-19-16,22 1-5 16,-5-21 0-16,9 1 3 15</inkml:trace>
  <inkml:trace contextRef="#ctx0" brushRef="#br6" timeOffset="891410.7484">10808 10164 93 0,'-11'4'38'0,"-11"1"-1"15,5 17 3-15,-5 0-35 16,8 9 2-16,-1 2-4 15,6 9 1-15,3-2-1 16,7 2-1-16,2-4-1 16,4-4 1-16,3-7-1 0,-1-5 0 15,2-9-1-15,-11-13 1 16,19-3-1-16,-10-13 0 15,1-7 0-15,-5-9-1 16,1-9 2-16,1-7-1 16,1-10 1-16,0-4-2 15,3-2 2-15,0 1-2 16,7 6 2-16,0 7-1 15,2 7 0-15,3 9 0 16,0 13 0-16,0 12 0 16,1 11 0-16,-2 10 0 15,-4 4 0-15,-1 7 0 16,-3 4 0-16,-3 9 0 15,-9 1-1-15,-4 3 2 0,-9 4-2 16,-7-2 2-16,-6-1-2 16,-8-1 1-16,-2-4-1 15,-5 0 1-15,1-2-1 16,0 0 1-16,1 1-1 15,4 1 1-15,2 0 0 16,8 4 0-16,7 0 0 16,2 2-1-16,9-1-1 15,4-4-2-15,14 2-8 16,-8-20-9-16,23 4-19 15,-9-16 0-15,13-2-2 16,-3-16 2-16</inkml:trace>
  <inkml:trace contextRef="#ctx0" brushRef="#br6" timeOffset="891599.7673">11203 10419 106 0,'-13'20'42'0,"2"17"0"16,-9-3-1-16,6 8-36 15,-5 3-5-15,8-3-2 16,9 6-11-16,-7-15-24 16,16-2-3-16,0-20-2 15,13-1 0-15</inkml:trace>
  <inkml:trace contextRef="#ctx0" brushRef="#br6" timeOffset="892065.8139">11685 10158 68 0,'4'-17'38'0,"8"6"0"15,-4-5 2-15,3 16-21 16,-11 0-11-16,0 0-2 16,-7 22-2-16,-1 9-1 15,-7 6-2-15,0 7 1 16,-3 7-3-16,1-4 0 15,9-2-3-15,1-17-6 16,24-4-30-16,0-25 2 16,17-8-2-16,3-23-3 15</inkml:trace>
  <inkml:trace contextRef="#ctx0" brushRef="#br6" timeOffset="892215.8289">11827 9693 102 0,'-29'4'35'15,"9"5"-2"-15,12 4-23 16,8-13-46-16,14 4-2 16,13-13 0-16,16 0 0 15</inkml:trace>
  <inkml:trace contextRef="#ctx0" brushRef="#br6" timeOffset="892418.8492">12229 9501 91 0,'-6'31'40'16,"-14"4"0"-16,9 22-1 15,-8 3-33-15,9 16 0 16,-4 6-2-16,5 5-1 16,-3 1-3-16,5-6-1 15,6-3-4-15,-6-22-9 16,14 2-27-16,-7-25 3 15,12-10-3-15,-12-24-1 16</inkml:trace>
  <inkml:trace contextRef="#ctx0" brushRef="#br6" timeOffset="892569.8643">12052 10067 114 0,'-28'-22'41'16,"18"13"2"-16,4-8-3 16,17 6-36-16,18 1-4 15,14-6-5-15,22 10-26 16,-7-16-10-16,17 5 0 15,-8-6-2-15</inkml:trace>
  <inkml:trace contextRef="#ctx0" brushRef="#br6" timeOffset="893302.9376">12894 9617 88 0,'11'-18'36'0,"-12"-3"1"15,1 21 0-15,0-18-33 16,0 18 0-16,-9 11 1 15,6 16 0-15,-7 7 0 16,3 18 0-16,3 8-2 16,-1 13 1-16,3 3-2 15,2 5 1-15,1-6-2 16,4-3-1-16,2-10-1 15,3-9 2-15,-2-11-2 16,2-10 2-16,0-11-2 16,-1-11 1-16,-9-10 1 0,17-10 0 15,-11-8 0-15,-1-9-1 16,1-5 1-16,2-6-1 15,2-4 1-15,2 1-2 16,5 3 1-16,-1 7 0 16,5 5-1-16,1 10 1 15,1 11 0-15,1 10 0 16,-5 11 0-16,-4 7 0 15,-2 8 0-15,-8 5 0 16,-8 2 0-16,-6 0 0 16,-12-2-2-16,-5-1 2 15,-9-8-2-15,-5-5 1 16,1-3-2-16,0-14-1 15,12-2-3-15,3-21-10 0,27 6-20 16,2-17-2-16,20 3 0 16,5-7-1-16</inkml:trace>
  <inkml:trace contextRef="#ctx0" brushRef="#br6" timeOffset="893687.9761">13333 10155 97 0,'-5'15'38'0,"-5"-8"1"15,8 3-1-15,2-10-34 16,11 0-1-16,8-6 0 16,11-3-2-16,7-6 1 15,3-2-1-15,6-5 1 0,-6-2-1 16,-5-2 0-16,-6 0 1 15,-14-1-1-15,-13 2 0 16,-11 3 0-16,-12 1-1 16,-7 6 1-16,-8 7-1 15,-2 7 1-15,-2 10-1 16,-1 10 1-16,6 7 0 15,6 9-1-15,10 6 1 16,8 2-1-16,10 1 1 16,13-2-1-16,12-8-1 15,18-4 0-15,10-15-4 16,14-4 0-16,0-17-3 15,14 8-16-15,-14-24-16 16,10 2 2-16,-15-16-3 16,-1 6 3-16</inkml:trace>
  <inkml:trace contextRef="#ctx0" brushRef="#br6" timeOffset="894011.0084">14022 9982 83 0,'0'0'38'0,"-24"-5"0"16,10 22 2-16,-12-3-25 16,10 17-8-16,-6 3-2 15,8 4-1-15,0 0 0 16,5-1-3-16,5-5 1 15,4-4 0-15,5-10-1 16,5-7 0-16,5-10-1 16,4-11 1-16,3-8-1 15,3-8 1-15,1-9-1 16,0-3 0-16,-2-4 0 15,-2 1 1-15,-2 3-1 0,-9 8-1 16,2 9 1-16,-13 21 0 16,11-5-1-16,-10 20 0 15,0 14-1-15,0 4-1 16,4 9 0-16,0-3-3 15,16 6-5-15,-9-18-18 16,25 3-10-16,-1-20-1 16,11-3 1-16,-3-16 1 15</inkml:trace>
  <inkml:trace contextRef="#ctx0" brushRef="#br6" timeOffset="894371.0444">14506 9978 101 0,'-37'-4'40'0,"1"19"1"0,-11 2-1 16,8 17-31-16,-2 3-4 15,7 8-3-15,8-1 0 16,11 0 1-16,14-8-3 16,11-9 1-16,12-10-1 15,12-15 1-15,8-15-1 16,2-10 2-16,7-15-2 15,-3-9 1-15,-3-13 0 16,-3-5 0-16,-6-3-1 16,-6-1 0-16,-5 6 1 15,-7 7-1-15,-8 14 1 16,-4 13-1-16,-8 17 0 15,2 12 0-15,-24 38 0 16,5 10 0-16,3 9-2 16,-3 9 0-16,11 7-2 0,3-4-1 15,17 2-6-15,-1-25-12 16,30 9-12-16,-5-31-7 15,15-7 3-15,-5-19-2 16</inkml:trace>
  <inkml:trace contextRef="#ctx0" brushRef="#br6" timeOffset="894673.0746">15079 9882 101 0,'-26'-20'40'0,"0"20"1"16,-15 2-1-16,6 14-29 15,-1 6-7-15,6 9-1 16,7 2-1-16,11 2 0 0,11-5-1 15,15-4 0-15,9-7 0 16,13-6-1-16,1-5 0 16,4-3 0-16,-8-4 1 15,0 0 0-15,-13 2-1 16,-8 5 1-16,-12 7 0 15,-12 8 0-15,-8 3-1 16,-4 2 0-16,-1 5-3 16,-4-2-1-16,7 7-9 15,-6-21-13-15,22 5-17 16,-7-17 1-16,13-5-2 15,0 0 0-15</inkml:trace>
  <inkml:trace contextRef="#ctx0" brushRef="#br6" timeOffset="896090.2163">1412 11555 33 0,'2'-14'34'0,"-2"14"3"15,5-16-3-15,-5 16-14 16,0 0 3-16,0 0-15 16,-12 12-2-16,7 14-2 0,-6 7 0 15,-1 12 0-15,-2 12-3 16,-1 7 1-16,-3 9-1 15,-1 5 0-15,0-2 1 16,2-2-1-16,3-9-1 16,1-10-1-16,6-15 2 15,3-12 0-15,6-18 0 16,-2-10 0-16,20-34 0 15,-4-8 0-15,3-14 1 16,1-10 0-16,-1-9 0 16,-1-9-1-16,1-7 0 15,-4 2 0-15,0 0-1 16,-4 7 2-16,2 12-2 15,-4 9-1-15,3 11 1 0,-1 18 1 16,3 18-1-16,2 19 0 16,4 21 1-16,0 16-1 15,2 14 1-15,3 15 0 16,3 12-1-16,1 9 0 15,-1 4 0-15,1 2-1 16,-3-4 0-16,-3-7-1 16,-1-7 0-16,-3-14-5 15,2-8-1-15,-13-25-7 16,9 1-18-16,-17-34-6 15,0 0 0-15,0-12-1 16</inkml:trace>
  <inkml:trace contextRef="#ctx0" brushRef="#br6" timeOffset="896272.2345">1463 11973 87 0,'-21'-8'38'0,"2"-6"1"16,19 14-1-16,0 0-33 15,25-17-1-15,7-2-2 16,14-2 0-16,14-7-3 15,4-10-3-15,14 8-16 16,-10-16-17-16,9 5 0 16,-15-6-1-16,2 11-1 15</inkml:trace>
  <inkml:trace contextRef="#ctx0" brushRef="#br6" timeOffset="896782.2855">2108 11489 86 0,'-9'15'38'0,"-12"-5"-1"0,9 16 2 15,-7-7-33-15,7 18 0 16,0 3-3-16,8 16 2 15,-1 3-2-15,4 4-1 16,0 4 0-16,5-4 0 16,2-5-1-16,6-8-2 15,1-10 3-15,6-16-4 16,4-15 3-16,4-14-1 15,3-16 0-15,1-14 0 16,1-10 0-16,-2-8 3 16,0-6-3-16,-5-1 1 15,-1 2 0-15,-6 6-1 16,-5 9 0-16,-4 10 1 15,-3 13-1-15,-6 20-2 0,0 0 1 16,9 36 2-16,-6 5-2 16,-1 11 0-16,3 6 1 15,-1 6-1-15,5 0 1 16,6-5 0-16,3-5 0 15,2-16-1-15,3-9 1 16,3-14 1-16,1-16 0 16,3-17 0-16,-2-17 0 15,-1-10 2-15,-4-15-2 16,-2-8 0-16,-3-6-1 15,-5-5 0-15,1 3-2 16,-5 5 0-16,0 13-3 16,-6 5-3-16,7 21-4 0,-10-1-6 15,16 31-10-15,-16 2-10 16,27 7 0-16,-12 2-1 15,13 12 3-15</inkml:trace>
  <inkml:trace contextRef="#ctx0" brushRef="#br6" timeOffset="897212.3285">3058 11538 90 0,'0'0'37'0,"4"21"1"16,-13-7-1-16,3 17-28 16,-5 5-3-16,3 13-1 15,-5 5-1-15,4 7-2 16,1 0 1-16,0-1-2 15,1-6 1-15,4-2-3 0,0-13 2 16,4-9-2-16,1-12 2 16,-2-18-1-16,13-1 0 15,-3-18 1-15,4-15-1 16,0-10 2-16,2-10-2 15,3-10 1-15,-3-8-1 16,2 2 1-16,0-1-1 16,-3 10 2-16,-4 12-2 15,2 10-1-15,1 15 1 16,0 20 1-16,1 19-1 15,3 14 1-15,-1 16-1 16,0 11 2-16,3 11-3 16,-1 6 0-16,0 5 0 15,-5-2-2-15,-2-1 0 16,-3-7-3-16,0-3-1 0,-7-25-9 15,6 4-2-15,-8-44-7 16,-5 15-14-16,-4-30-2 16,4-8 2-16,-9-19 2 15</inkml:trace>
  <inkml:trace contextRef="#ctx0" brushRef="#br6" timeOffset="897639.3712">3105 11774 102 0,'-16'-5'42'15,"-4"2"0"-15,16 14-1 16,4-11-36-16,9 15-2 15,15-11-1-15,12-2 0 16,13-4-1-16,4-7-2 16,6-6 2-16,5-4-2 0,-6-6 2 15,-2-3-2-15,-9-4 2 16,-10-3-1-16,-8 0 1 15,-7 2 0-15,-7 3 0 16,-4 3-1-16,-3 7 1 16,-7 6-1-16,-1 14 0 15,0 0 0-15,0 30 0 16,-2 0 1-16,-2 7-1 15,5 4 1-15,0 0-1 16,9-2 2-16,0-6-2 16,7-12 2-16,8-12-1 15,7-16-1-15,8-11 0 16,5-14-1-16,2-11 0 15,5-10-2-15,-3-3 0 0,-3-5-3 16,-3 12-3-16,-16-2-2 16,2 23-3-16,-29 0-2 15,0 28-6-15,-14-2-6 16,2 27-10-16,-17 1 0 15,4 14 5-15</inkml:trace>
  <inkml:trace contextRef="#ctx0" brushRef="#br6" timeOffset="897789.3862">3966 11506 4 0,'-21'52'11'16,"-15"-12"6"-16,20 15 10 15,-12-16 12-15,14 9 2 16,-9-7 0-16,13 7-1 15,-4-3-33-15,1 3-3 16,3-4-1-16,4 1-4 16,4-1-1-16,-2-13-8 0,13 7-6 15,-13-27-15-15,14 4-11 16,-10-15 0-16,22-14-1 15</inkml:trace>
  <inkml:trace contextRef="#ctx0" brushRef="#br6" timeOffset="898367.444">4756 11458 75 0,'24'-8'38'0,"-11"-6"-1"15,3 15 0-15,-16-1-29 16,6 15-3-16,-6 10-1 15,0 16 0-15,-6 6 0 16,-3 14 0-16,-1 6-2 16,-3 7-1-16,0 0 1 15,-1-4-2-15,3-7 0 16,1-11-3-16,10-6-2 15,0-21-7-15,22-1-25 16,-9-24-2-16,15-7 0 16,-6-19-1-16</inkml:trace>
  <inkml:trace contextRef="#ctx0" brushRef="#br6" timeOffset="898563.4636">4753 11578 95 0,'-32'-15'39'0,"17"13"2"16,0-4-2-16,15 6-33 15,12-10-4-15,14-1 0 16,14-1-2-16,5-5-2 16,15 2-1-16,0-6-6 15,18 15-25-15,-20-7-6 16,2 14 0-16,-18-2-1 0</inkml:trace>
  <inkml:trace contextRef="#ctx0" brushRef="#br6" timeOffset="898750.4823">4828 11805 72 0,'-24'22'42'0,"9"-15"-3"16,15-7 3-16,11-5-18 15,16-10-22-15,12-3-3 16,18-9-2-16,7 4-4 15,-1-15-23-15,16 11-8 16,-9-4-3-16,5 8 1 16</inkml:trace>
  <inkml:trace contextRef="#ctx0" brushRef="#br6" timeOffset="899343.5416">5546 11507 86 0,'-10'14'39'15,"-10"-5"0"-15,7 18 1 16,-10-3-34-16,7 18-1 15,3 5-2-15,2 11 0 16,-1 4-1-16,4 2 0 16,2 0 0-16,4-5-1 15,1-9 1-15,5-9-3 16,-1-14 2-16,2-7-1 15,-5-20 1-15,19-9-1 16,-5-14-1-16,0-13 1 0,1-10-1 16,-5-8 1-16,4-12-1 15,0-7 1-15,-4-2-1 16,0 3 1-16,2 1-1 15,0 7 1-15,1 11 0 16,3 8-1-16,2 12 1 16,3 14 0-16,2 14 0 15,2 9 0-15,3 6 1 16,-4 10-1-16,-1 3 0 15,-4 3 0-15,-4 5 0 16,-6-2 0-16,-4 1 0 16,-11-1 0-16,-5-2-1 15,-5-2 1-15,-5-6-1 16,0 0 1-16,-2-6 0 0,0-2 1 15,5-2-1-15,1 1 1 16,7 2 0-16,1 4 1 16,4 5-1-16,5 3-1 15,5 3 1-15,5 4-1 16,6 1 1-16,6-3-2 15,7-2 0-15,7-9-3 16,9-6 0-16,2-16-7 16,21 4-8-16,-15-29-9 15,20 2-11-15,-12-14-1 16,6-1 0-16,-10-13 1 15</inkml:trace>
  <inkml:trace contextRef="#ctx0" brushRef="#br6" timeOffset="900193.6266">6334 11491 102 0,'-37'5'41'16,"4"20"2"-16,-11 3-5 15,4 11-32-15,2 6-1 16,7 9-1-16,7-1-1 16,11 1-1-16,12-3-2 15,13-7 1-15,11-7-1 16,6-12-2-16,8-9 1 15,1-16-1-15,0-9 1 16,2-16 0-16,-4-10 0 16,-8-11 0-16,-4-8 0 15,-6-8 0-15,-3-2-1 16,-4-2 1-16,-3 9 0 15,-5 7 0-15,-3 10 1 16,-4 10-1-16,-2 13 1 0,6 17 1 16,-17 6 0-16,6 14 0 15,4 2-1-15,5 5 1 16,5-3 0-16,8-2-1 15,7-4 1-15,9-11-1 16,7-6 1-16,3-5-1 16,1-8 1-16,0-2 0 15,-2 0 0-15,-3 2 0 16,-10-1 0-16,-4 7-1 15,-8 7 1-15,-11-1 0 16,3 26-1-16,-11-2 1 16,-3 11-1-16,-3 4 2 15,-4 9-2-15,0 1 0 16,2-3 0-16,-1-2 0 0,8-9-1 15,2-7 1-15,5-14 0 16,2-14-2-16,14-14 2 16,-3-10 0-16,5-11 0 15,0-8 1-15,-1-6-1 16,1-4 0-16,-2-2 0 15,-2 8 0-15,-5 7 0 16,2 9 0-16,-7 8 0 16,-2 23 0-16,0 0 0 15,4 10 0-15,-1 13 0 16,3 1 0-16,3 0 0 15,9-3 0-15,9-7 0 16,8-9 0-16,3-12 0 0,8-9 1 16,4-10-1-16,-2-6 0 15,-2-4 0-15,-5 2 1 16,-7-1-1-16,-7 6 0 15,-7 8 0-15,-5 7 1 16,-15 14-1-16,11 14 1 16,-14 19-1-16,-4 13 1 15,-5 14-1-15,0 9 2 16,-1 6-4-16,2-2-1 15,6 2-6-15,-2-19-6 16,16-2-2-16,-10-30-4 16,25-1-3-16,-14-37-10 15,19-5-6-15,-1-15-1 16,10-18 5-16</inkml:trace>
  <inkml:trace contextRef="#ctx0" brushRef="#br6" timeOffset="900783.6856">7934 11459 73 0,'2'-20'38'16,"7"9"1"-16,-5-3 0 15,6 12-31-15,-10 2-2 16,8 21 0-16,-9 8-2 15,1 14-1-15,-6 7 0 16,-1 12 0-16,-2 5-2 16,-1 4 0-16,-2 0-1 15,4-8-1-15,1-7-1 16,2-13-5-16,13-6-12 15,-8-37-23-15,17 5 2 16,-7-30-1-16,14-8 1 16</inkml:trace>
  <inkml:trace contextRef="#ctx0" brushRef="#br6" timeOffset="901033.7106">7733 11401 80 0,'-14'8'37'0,"14"-8"-1"16,0 0 0-16,0 0-35 16,11-2-3-16,-11 2-2 15,18-12 0-15,-18 12 0 16,16 0 0-16,-16 0-3 15,13 8-1-15,-13-8-3 16,0 0-20-16,7 15-2 0,-7-15 0 16,1 14 1-16</inkml:trace>
  <inkml:trace contextRef="#ctx0" brushRef="#br6" timeOffset="901467.754">7737 11707 90 0,'-24'2'40'0,"14"5"2"16,-4-8-3-16,27 1-34 15,0-7-2-15,14-1 0 16,14-6-2-16,10-3 0 16,10 1-2-16,5-6-2 0,13 6-4 15,-9-14-19-15,11 17-14 16,-13-7-1-16,2 9 0 15,-15-7 1-15</inkml:trace>
  <inkml:trace contextRef="#ctx0" brushRef="#br6" timeOffset="901901.7974">8597 11160 88 0,'-10'1'39'0,"-10"4"1"15,4 17 1-15,-12 3-36 16,3 16 0-16,-4 8-1 0,0 12-1 16,-5 6 0-16,3 7 1 15,1-1-2-15,7-2 1 16,5-6-2-16,8-11-1 15,6-11 1-15,9-15-1 16,10-13 0-16,9-13 0 16,4-13 0-16,6-12-1 15,2-6 1-15,-4-5 1 16,2-3-1-16,-3 3 1 15,-5 2-1-15,-8 10-1 16,-4 7 1-16,-14 15 0 16,12 6 0-16,-12 15 2 15,-3 7-2-15,1 11-2 16,0 3 1-16,2 0-3 0,8 3-2 15,-1-18-7-15,20 8-7 16,-13-28-20-16,22-1-2 16,-6-21 0-16,11-3 2 15</inkml:trace>
  <inkml:trace contextRef="#ctx0" brushRef="#br6" timeOffset="902243.8316">8873 11650 101 0,'-24'8'40'16,"19"7"1"-16,-6-10-5 15,15 6-33-15,10-2 1 16,12-4-2-16,4-2 0 16,7-5 0-16,2-7-1 0,4-2 0 15,-5-5-1-15,-5-4 1 16,-9-2-1-16,-8-2 1 15,-11 1-1-15,-10-1 0 16,-10 4 1-16,-8 4-2 16,-7 9 2-16,-8 8-1 15,-1 11 0-15,1 9 1 16,1 9-1-16,5 10 2 15,10 0-1-15,8 4 1 16,14-4-2-16,14-8-3 16,16-2-4-16,5-18-6 15,21 5-1-15,-9-24-10 16,23 5-16-16,-13-16-3 0,7 3 0 15,-9-10 3-15</inkml:trace>
  <inkml:trace contextRef="#ctx0" brushRef="#br6" timeOffset="902890.8963">9901 11420 99 0,'-2'-11'40'0,"2"11"0"16,0 0-11-16,-15 15-24 15,5 4-1-15,1 14-2 16,-4 3 1-16,-1 10 1 15,0-1-1-15,0 2 0 16,1-3-1-16,4-5 2 0,0-6-3 16,5-8 2-16,6-11-2 15,-2-14 0-15,18 1-2 16,0-14 0-16,2-8 1 15,6-10-2-15,2-3 2 16,-1-9-1-16,1 0 1 16,0 2-2-16,-4 5 2 15,-6 4 0-15,-2 10 1 16,-3 12-1-16,-13 10 0 15,16 19 0-15,-11 9 0 16,-2 8 1-16,1 4-1 16,2 3 0-16,8 2-2 15,5-12-1-15,11-3-3 16,1-21-5-16,21 3-7 0,-11-27-11 15,18 0-13-15,-8-15 1 16,2-1 1-16,-6-11 1 16</inkml:trace>
  <inkml:trace contextRef="#ctx0" brushRef="#br6" timeOffset="904711.0783">10528 11477 82 0,'-25'-4'40'0,"-4"16"-1"16,-7 3 2-16,7 19-33 16,-4-4-3-16,7 7 2 15,4 0-2-15,9 3 0 16,9-4-2-16,6-3 0 15,13-6 0-15,11-10 0 16,6-9-2-16,10-9-1 0,3-11-1 16,2-7 0-16,-2-9 0 15,1-5-1-15,-15-4 1 16,-6-4-1-16,-13 1 1 15,-12 4-1-15,-7 3 1 16,-9 10 1-16,-10 3 0 16,-3 7-1-16,2 9 1 15,-1 7 0-15,6 9 0 16,7 1 0-16,5 3 0 15,12-1 0-15,10-2 0 16,13-3 0-16,8-6 0 16,12-5 0-16,5-6 0 15,4-1 0-15,0-1 1 16,-3 2-1-16,-6 1 0 0,-9 7 1 15,-8 6-1-15,-10 9 1 16,-11 11-1-16,-7 3 2 16,-9 8 0-16,-2 5 0 15,-7 3-1-15,0-4-1 16,-1-3 1-16,3-5-2 15,4-8 2-15,4-9-3 16,8-17 2-16,0 0-2 16,18-15 2-16,-3-9 1 15,4-11-1-15,1-4 1 16,1-7 0-16,2-3-1 15,-6 3 0-15,0 3 1 16,-6 7-1-16,0 6 0 16,-2 8 0-16,0 4 0 15,3 9 0-15,-1 6 0 0,7 4 0 16,3 2 0-16,7 2 0 15,8 0 0-15,3-1 0 16,3 0 0-16,1 0 0 16,4 0 0-16,-9 0 0 15,0 1 0-15,-11 3-1 16,-6 6 2-16,-12 5-1 15,-9 7 0-15,-9 5 0 16,-6 5 2-16,-4-1-2 16,-4 6 2-16,2-5-1 15,0-5-1-15,6-7 0 16,4-7 0-16,11-17 0 15,0 0 0-15,24-18 0 16,-2-10-2-16,7-9 2 0,2-6 0 16,6-6 0-16,-1-2 1 15,-1 6-2-15,-10 6-1 16,-5 9 3-16,-5 8-2 15,-15 22 1-15,0 0 0 16,0 0 0-16,0 29 0 16,-6-3 0-16,2 3 0 15,1 2 0-15,3-3 0 16,7-3 0-16,7-8 0 15,6-11-1-15,7-4 2 16,4-8-1-16,1-9 0 16,2-7 1-16,1-1-1 15,-3-2 0-15,-4 0 0 16,-5 3 1-16,-8 5-1 0,-6 6 0 15,-9 11 0-15,13-4 0 16,-13 4 0-16,1 25 0 16,-1-4 0-16,4 7-2 15,0 0 0-15,6 4-1 16,3-3-1-16,11 0-4 15,-4-13-2-15,18 3-2 16,-11-19-3-16,20 8-2 16,-21-23-4-16,21 12-3 15,-20-22-8-15,6 3-3 16,-6-4 3-16,-4 1 14 15,0 3 26-15,-16-13 5 16,11 19 6-16,-25-14 6 16,7 30 8-16,-9-22 8 15,-4 27 1-15,-13-6-12 0,1 17-24 16,-5 4-1-16,4 8-2 15,-1 5-1-15,9-3 2 16,4 1-2-16,9-5 0 16,8-5-1-16,7-4 1 15,7-9-1-15,4-8-1 16,3-6 0-16,1-7-1 15,1-8 0-15,-1-3-1 16,-6 0 3-16,0-2-3 16,-8 6 2-16,1 2 0 15,-6 6 1-15,-6 12-1 16,0 0-1-16,0 0 1 0,7 16 0 15,-4-4 0-15,4 0-1 16,4-3 0-16,7-3-2 16,4-10-1-16,8-5-2 15,0-13-2-15,13-5-4 16,-8-18-1-16,16 1-3 15,-14-23-6-15,14 10-3 16,-15-15 6-16,2 6 21 16,-3 12 5-16,-18 2 3 15,6 24 3-15,-23 6 3 16,12 34 6-16,-31 3 5 15,12 35-4-15,-13 3-19 16,3 12-2-16,2 6-1 16,4 1-2-16,5 1 0 15,8-9-2-15,13-2-7 0,-1-25-1 16,19 2-3-16,-11-31-5 15,23 9-8-15,-16-25-10 16,13 2-4-16,-9-9 2 16,0 5 7-16,9 8 42 15,-28-9 2-15,5 23 7 16,-19-12 8-16,0 0 11 15,-7 14 5-15,5-4 1 16,-11-12-3-16,-6-1-41 16,19 3-8-16,-1-15-3 15,1 15-4-15,5-32-4 16,11 23-12-16,-15-17-12 15,12-4-2-15,2-5 2 16</inkml:trace>
  <inkml:trace contextRef="#ctx0" brushRef="#br1" timeOffset="909533.5605">18410 9376 95 0,'-1'-10'36'0,"1"10"0"16,-5-17-5-16,5 17-25 16,0 0-1-16,5 12-1 15,-6 2-1-15,1 14-1 16,-4 4-1-16,1 11 1 15,-3 1 0-15,-2 6 0 16,0-2 0-16,0-5 0 16,-1-7-1-16,4-7 2 15,1-9-2-15,4-20 1 0,0 0-1 16,22-14 0-1,0-15-1-15,6-10 1 0,4-9 0 16,6-7-1-16,3-5 1 16,2-1-2-16,-3 3 2 15,0 10-1-15,-11 8 0 16,-3 13 1-16,-5 10-1 15,-8 16 1-15,-7 13-1 16,-3 15 0-16,-7 10 1 16,-2 5-1-16,-1 10-1 15,2 0 1-15,2 1-2 16,4-9 0-16,14-4-3 15,6-18-3-15,25 1-10 16,-6-26-17-16,19 2-3 0,-3-18 0 16,10 2 0-1</inkml:trace>
  <inkml:trace contextRef="#ctx0" brushRef="#br1" timeOffset="909918.599">19307 9315 97 0,'-7'-19'37'15,"-12"-3"1"-15,5 12-1 16,-11 0-28-16,5 11-4 15,-1 5-2-15,1 12 0 16,-1 9-1-16,-2 12 0 16,4 8-1-16,3 8 1 15,-2 3-1-15,8 1 1 16,7-5-1-16,8-5 1 15,9-13-1-15,12-13 0 0,7-16 0 16,10-16 0-16,6-14-1 16,2-12-1-16,1-11 1 15,-7-6-1-15,-7-4 0 16,-12 3 0-16,-16 3 1 15,-11 7-1-15,-13 12 1 16,-14 9 0-16,-10 14-1 16,-7 9 1-16,0 7 0 15,3 6-1-15,8 2 0 16,11-2-2-16,19-2-2 15,4-12-3-15,44 9-7 16,-5-23-17-16,26 9-5 16,-1-13 0-16,12 8 0 15</inkml:trace>
  <inkml:trace contextRef="#ctx0" brushRef="#br1" timeOffset="910273.6345">19792 9327 105 0,'-11'22'36'15,"-9"-4"1"-15,8 12-2 16,-4-3-32-16,6 0 0 15,-2 3 0-15,5 2-1 16,0 0 1-16,1-1 0 16,2-4-1-16,1-4 0 15,1-4-1-15,4-5 1 16,-2-14-1-16,0 0 1 15,19-6-1-15,-9-11-2 16,7-9 2-16,0-6-1 0,3-5 1 16,-2-3-1-16,-2-2 1 15,-2 3 0-15,-4 3 0 16,-2 7 1-16,-5 8-2 15,1 4 0-15,0 6-1 16,-4 11-1-16,18-7-2 16,-7 2-2-16,17 12-8 15,-8-18-9-15,19 12-15 16,-6-10 1-16,12 11 0 15,-12-11-1-15</inkml:trace>
  <inkml:trace contextRef="#ctx0" brushRef="#br1" timeOffset="910866.6938">20222 9357 102 0,'0'0'37'0,"-12"30"2"15,1-17-3-15,7 13-29 16,-3-1-2-16,0 9 0 15,-2-3-2-15,-1 5 0 16,2-4-1-16,-3-3 0 16,4-6-1-16,3-7 0 15,4-16-1-15,0 0 1 16,14-4-1-16,2-13-1 15,6-11 1-15,0-3-1 16,1-3 1-16,4-4-1 16,-4 0 1-16,-2 4 0 0,-8 4 0 15,0 7 0-15,-8 7 1 16,-5 16-1-16,0 0 0 15,0 0 0-15,-5 22 0 16,1-3 0-16,-1 6-1 16,7-2 1-16,5-1 0 15,7-3 0-15,4-7 0 16,7-4 1-16,4-8-1 15,6-5 1-15,2-6 0 16,-2-3 0-16,-2-7 0 16,-2-2 0-16,-2-2 0 15,-3-2-1-15,-9 5 1 16,-1 5-1-16,-6 4 0 15,-10 13 0-15,0 0 0 0,-1 16 0 16,-9 10 0-16,-5 6 0 16,2 5-1-16,-3 4 0 15,6 3-2-15,2-6 0 16,10-1-2-16,5-15-4 15,20 6-7-15,-9-26-4 16,27 7-9-16,-12-20-7 16,15-1 0-16,-6-13-1 15,8 0 4-15</inkml:trace>
  <inkml:trace contextRef="#ctx0" brushRef="#br1" timeOffset="911234.7306">21019 9387 107 0,'-19'-20'35'0,"2"14"4"15,-12 2-2-15,5 13-30 0,-10 4-3 16,6 11 1-16,1 2-2 15,3 10 0-15,6-1 0 16,7 3 0-16,6-6-1 16,9-3 0-16,8-7 0 15,8-7-1-15,5-12 1 16,6-7-2-16,1-11 0 15,2-7 0-15,-1-7 0 16,-1-7 0-16,-6-5 0 16,-1-1-2-16,-6 3 2 15,-4 2-1-15,-7 8 2 16,-3 6-2-16,-5 23 1 15,0 0 0-15,-13 12-1 16,0 13 1-16,4 11-1 16,0 2-2-16,7 6 0 0,2-9-2 15,17 5-7-15,-6-28-6 16,27 7-5-16,-10-31-4 15,20 1-11-15,-5-23-1 16,13-3 3-16,-5-18 1 16</inkml:trace>
  <inkml:trace contextRef="#ctx0" brushRef="#br1" timeOffset="911423.7495">21654 8830 121 0,'-11'-8'40'0,"0"25"1"15,-14 4-5-15,5 22-33 0,-2 12 1 16,5 8-4-16,3 9 1 15,5 0-2-15,7 3-3 16,-3-10-8-16,13 14-12 16,-16-15-14-16,4 3-2 15,-15-13 1-15,-2 2-3 16</inkml:trace>
  <inkml:trace contextRef="#ctx0" brushRef="#br1" timeOffset="911978.805">18796 10058 70 0,'8'-14'35'0,"-11"4"-2"15,3 10 3-15,-25 0-28 16,10 17-1-16,-14 1 1 15,0 24-3-15,-12 5 0 16,-6 20-1-16,-8 13-1 16,-6 13 0-16,-12 7-1 15,-5 12-2-15,-10 5-1 16,-4 0 0-16,-6 4 0 15,0-2 0-15,0-5-1 16,5-12 0-16,12-14 0 16,9-16-2-16,24-14-3 15,11-36-20-15,37-22-10 0,4-19-1 16,29-18-1-16</inkml:trace>
  <inkml:trace contextRef="#ctx0" brushRef="#br1" timeOffset="912438.851">17784 11026 59 0,'6'-24'37'16,"4"7"0"-16,-9 0 1 16,-1 17-28-16,-1-14-3 15,1 14 0-15,-19 25-3 16,3 4-2-16,-8 8 0 15,-2 14-2-15,-7 10 2 16,-1 13-1-16,-8 2 0 16,9 1 1-16,-3-8 0 15,16-8 1-15,9-16-1 16,17-19-1-16,20-28 1 15,20-21-2-15,20-18 0 0,14-13-1 16,14-5-1-16,2-8-7 16,12 15-19-16,-18-3-10 15,-3 21-1-15,-16 5-1 16</inkml:trace>
  <inkml:trace contextRef="#ctx0" brushRef="#br1" timeOffset="913426.9498">21475 9794 76 0,'-1'-14'35'16,"-3"-2"0"-16,4 16 1 16,-11-25-26-16,11 25-3 15,0-12-1-15,0 12 0 16,0 0-3-16,6 12 0 15,-4 1 0-15,6 4-1 16,5 3-1-16,1 8 1 16,5 3-1-16,0 3 1 15,6 3-2-15,0 3 1 16,3-2-1-16,-2-3-2 0,3 6-3 15,-7-14-7-15,7 9-24 16,-11-13-4-16,1 4 3 16,-8-15-3-16</inkml:trace>
  <inkml:trace contextRef="#ctx0" brushRef="#br1" timeOffset="913781.9853">21533 10127 93 0,'0'0'36'0,"-3"-15"0"16,3 15 2-16,0 0-32 0,20-1-1 15,-20 1-1-15,26 21 1 16,-15 0-2-16,4 7 0 15,-3 2-2-15,2 2 0 16,0-3-1-16,2-2 2 16,-1-9-1-16,3-6 0 15,0-12 1-15,6-12-3 16,-5-11 3-16,4-6-1 15,-3-9 1-15,-4-3-2 16,-3-7-1-16,-1-1 0 16,-1 2-2-16,-8-2 0 15,8 16-13-15,-16-11-20 16,12 16-4-16,-9-2 1 15,6 16-2-15</inkml:trace>
  <inkml:trace contextRef="#ctx0" brushRef="#br1" timeOffset="915044.1115">12248 9271 57 0,'-21'-1'35'0,"-4"-9"-1"16,8 4 2-16,-9-12-24 15,16 13-4-15,-5-7-2 16,15 12-1-16,-15-11 0 16,15 11-2-16,13-4 0 15,13 6-1-15,16-4 0 16,17-1 1-16,21-2-1 0,25-4 1 15,26-7-1-15,22-5 0 16,15-4 1-16,14-4-2 16,7 5 1-16,0-2-1 15,-7 7 0-15,-16 5 0 16,-18 9-1-16,-21 8 0 15,-18 6 0-15,-25 5 0 16,-18 2-1-16,-13-1 1 16,-15-1-2-16,-10-5 1 15,-9-3-3-15,-19-6-2 16,19 0-18-16,-28-16-13 15,-1 5-2-15,-13-11 0 16,0 8 0-16</inkml:trace>
  <inkml:trace contextRef="#ctx0" brushRef="#br1" timeOffset="915461.1532">12762 9337 88 0,'-15'1'37'0,"15"-1"1"16,0 0-1-16,29 8-33 15,2-4 0-15,20 1 0 16,17-6 1-16,23-1-2 15,19-8 1-15,23-2-2 16,12-6 0-16,7-1 0 16,-8-2 0-16,-2 5-1 15,-14 4-1-15,-17 5 1 16,-16 4-1-16,-22 5 0 15,-16 2 0-15,-13 1 0 16,-14 2-1-16,-7-5-1 16,-7 3-3-16,-15-16-10 15,-1 11-22-15,0 0-4 16,-17-14 2-16,2 1-3 0</inkml:trace>
  <inkml:trace contextRef="#ctx0" brushRef="#br1" timeOffset="917214.3285">10272 12033 53 0,'0'0'36'0,"0"0"-1"16,24 10 0-16,-1-12-29 15,24 4 0-15,11-8 0 16,23 2-1-16,13-10 1 0,21 2-2 16,10-8 0-16,20 0 0 15,4-3-1-15,9 4-1 16,-2-1 0-16,2 6 0 15,-7 3-1-15,-5 6-1 16,-11 6 0-16,-19 4-1 16,-15 1 1-16,-16 2-1 15,-17 0 0-15,-21-4-2 16,-14 1-2-16,-19-14-14 15,0 3-20-15,-16-10 1 16,-3 1-2-16,-6-7 5 16</inkml:trace>
  <inkml:trace contextRef="#ctx0" brushRef="#br1" timeOffset="917632.3703">10882 12107 58 0,'18'-17'38'15,"4"3"0"-15,13 9 1 16,6-5-28-16,19 7-5 16,9-2 0-16,21 2-2 15,6-1 0-15,11 3-1 16,5-4-2-16,2 3 0 15,2-1-2-15,-8 0-1 16,-10 5-3-16,-18-5-5 16,-6 11-29-16,-24-5 1 15,-12 7-2-15,-19-7 1 16</inkml:trace>
  <inkml:trace contextRef="#ctx0" brushRef="#br1" timeOffset="919047.5118">989 13652 76 0,'0'0'34'0,"0"0"0"16,-23 16-12-16,8 10-17 16,-3 4-2-16,3 11 0 15,-1 8-1-15,1 7 0 16,-2 4 0-16,4 0 0 15,0-8 0-15,7-6-1 16,2-11 1-16,8-15-1 16,-4-20 1-16,26-9 0 15,-4-23 0-15,10-11 1 0,2-14-1 16,4-5 1-16,1-4-1 15,-3 2 0-15,1 8-1 16,-8 7 0-16,-4 11 0 16,-8 14 0-16,-4 15-1 15,-13 9 1-15,14 17-1 16,-11 12 1-16,-3 5-1 15,1 9 0-15,4 5 0 16,2 3-1-16,2-1-3 16,5-10-1-16,10 2-5 15,-3-25-28-15,18 0 1 16,-5-20-3-16,15-5 3 15</inkml:trace>
  <inkml:trace contextRef="#ctx0" brushRef="#br1" timeOffset="919416.5487">1612 13769 79 0,'-18'4'38'15,"-12"-4"-1"-15,6 16 1 16,-7-2-33-16,7 8-1 16,3 5-2-16,5 4 0 15,5 2 0-15,7 3-1 16,8-1-1-16,6-3 2 15,9-5-2-15,4-5 1 16,9-11-1-16,1-7 1 16,2-9 0-16,3-12-1 15,-5-4 0-15,-4-12 0 16,-7-1 1-16,-5-6-2 0,-12 4 1 15,-5-4 0-15,-7 6 0 16,-7 5-1-16,-9 8 1 16,-3 9-1-16,-3 8 0 15,0 5 0-15,4 8-1 16,6 2-1-16,8 4-2 15,11-15 0-15,5 19-4 16,10-28-11-16,25 8-16 16,-1-14 0-16,12 6-1 15,-6-12 2-15</inkml:trace>
  <inkml:trace contextRef="#ctx0" brushRef="#br1" timeOffset="920212.6283">1970 13750 68 0,'6'23'36'0,"-12"-7"-1"15,3 15 1-15,-9-6-28 0,6 5-1 16,-4-4-3-16,1 5 1 15,-2-3-2-15,5-1 0 16,-2-8-1-16,2-3 0 16,6-16-1-16,-2 12 0 15,2-12 1-15,12-23-2 16,-2-1 1-16,3-8-1 15,2-3 1-15,0-7-1 16,0-3 0-16,0 2 0 16,-2 3 1-16,-4 6-1 15,-1 5 0-15,-3 7 0 16,0 6 0-16,-5 16 1 15,5-12-2-15,-5 12 1 16,11 7 0-16,-11-7 0 0,16 15 0 16,-6-9 0-16,4-3 0 15,2-3 0-15,7-6 1 16,1-3-1-16,5-2 1 15,0-7 0-15,0 0 0 16,1 3-1-16,-5 2 1 16,1 5-1-16,-9 5 1 15,-4 7-1-15,-6 10 0 16,-6 7 0-16,-7 7 1 15,-1 3-1-15,-2 5 0 16,0-2 0-16,-2-2 0 16,3-5 0-16,4-9 0 15,5-6 0-15,-1-12 0 16,21-15 0-16,-6-7 0 0,8-4 0 15,1-6 0-15,0-1 0 16,1 1 0-16,-4 3 0 16,-4 6 1-16,-3 7-1 15,-5 5 0-15,-9 11 0 16,0 0 0-16,0 12 0 15,-4 2 0-15,-3 4 0 16,2 2-1-16,3 0 1 16,3 0 0-16,6-5 0 15,4-8 0-15,8-7 0 16,5-6 0-16,3-8 0 15,3-6 1-15,-1-3-1 16,0-2 0-16,-5 3 0 16,-4 4 1-16,-6 8-1 15,-14 10 0-15,10 13 0 0,-16 16 0 16,-4 10 0-16,-5 11 0 15,-4 2-2-15,6 4-2 16,-4-7-2-16,15 3-10 16,-6-32-10-16,16 1-14 15,-8-21 0-15,31-2-1 16,-11-17 1-16</inkml:trace>
  <inkml:trace contextRef="#ctx0" brushRef="#br1" timeOffset="921272.7343">3080 13589 47 0,'0'0'34'0,"0"0"1"15,0 0-14-15,0 0 6 16,-13-15-19-16,13 15-2 16,-15-18-1-16,15 18 0 15,-23-16 0-15,8 14-1 16,-5 3-1-16,-2 11-1 15,-3 10 0-15,-3 11 0 16,-3 10 0-16,3 7 0 16,3 3-1-16,7-1 0 15,5-4-1-15,12-11 2 16,8-12-1-16,14-16-1 15,9-17 1-15,9-14 0 16,8-12 0-16,2-10-1 0,0-7 1 16,-3-1-1-16,-6 0 1 15,-5 4-1-15,-13 7 1 16,-6 10-2-16,-12 11 2 15,-4 20-1-15,-11-3-1 16,-5 26 2-16,2 14-1 16,-2 13 0-16,4 5-1 15,2 4 0-15,10-1-2 16,8-10-2-16,16-10-4 15,5-33-17-15,22-11-12 16,-1-32-1-16,16-12-1 16,-4-19 0-16</inkml:trace>
  <inkml:trace contextRef="#ctx0" brushRef="#br1" timeOffset="921458.7529">3654 12916 90 0,'-25'3'38'0,"3"34"0"16,-8 11 0-16,7 28-35 15,-5 8-2-15,4 12 0 16,5 6-3-16,2 0-2 16,10 2-3-16,0-23-30 15,19-1-1-15,2-20-1 16,14-8 0-16</inkml:trace>
  <inkml:trace contextRef="#ctx0" brushRef="#br1" timeOffset="921739.781">3881 13620 82 0,'-12'-2'40'16,"22"0"-1"-16,-2-11 0 15,18-7-37-15,0 11-1 16,5-2-2-16,9 3-1 0,-3-6-6 15,8 11-30 1,-15-5 0-16,4 9-2 0,-15-6 1 16</inkml:trace>
  <inkml:trace contextRef="#ctx0" brushRef="#br1" timeOffset="921902.7973">3924 13810 94 0,'-26'16'40'0,"19"2"0"16,7-18-3-16,18-13-36 15,15-3-2-15,7-14-7 16,19 6-30-16,-3-16-1 16,5 9 0-16,-3-8-3 15</inkml:trace>
  <inkml:trace contextRef="#ctx0" brushRef="#br1" timeOffset="922374.8445">3954 12863 79 0,'0'0'38'0,"0"0"0"15,-27 20-1-15,19 0-34 16,-9 5-3-16,5 3-2 15,2 5-2-15,1-10-5 0,23 9-25 16,-4-15-2-16,17-6-1 16,2-18 1-16</inkml:trace>
  <inkml:trace contextRef="#ctx0" brushRef="#br1" timeOffset="922502.8573">4219 12865 71 0,'0'0'37'0,"-28"6"0"15,10 23 0-15,-7 0-33 16,1-2-18-16,7 11-20 15,2-6-2-15,7 0 0 16,1-5-2-16</inkml:trace>
  <inkml:trace contextRef="#ctx0" brushRef="#br1" timeOffset="923242.9313">958 12958 71 0,'-11'14'36'0,"2"13"-1"16,-3-1-1-16,9 8-31 16,-6-5-2-16,10-1-2 15,8-5-2-15,5-14-3 16,17-2-6-16,-4-29-12 15,18-2-8-15,-2-18 0 16,16 6 16-16,-14-16 8 0,0 6 7 16,-5 4 5-16,-21-1 7 15,3 26 14-15,-24 3 8 16,2 14 0-16,-23 12-16 15,13 15-6-15,-11 3-6 16,6 4-4-16,11 7-32 16,2-8-3-16,17 0-3 15,5-13 0-15</inkml:trace>
  <inkml:trace contextRef="#ctx0" brushRef="#br1" timeOffset="924298.0368">4812 13448 62 0,'4'-20'38'16,"-4"20"-2"-16,0 0 1 16,-10-3-31-16,10 3-2 15,-16 26-1-15,6 1 0 16,1 11-1-16,0 7 0 15,1 6 0-15,-1 3 0 16,3 1 0-16,0-4-1 16,1-7 1-16,4-11 0 15,2-7-1-15,0-10 1 16,-1-16-1-16,10-2 1 15,-1-16-1-15,0-8 1 16,1-4-1-16,-1-9 1 0,0-4-1 16,-3-4 1-16,3 2-1 15,-3 3 0-15,-1 7-1 16,-1 5 0-16,0 6 0 15,1 10 0-15,-5 14-1 16,24-8 0-16,-9 12-1 16,10 5-2-16,4-2-1 15,12 6-3-15,-2-12-2 16,21 11-15-16,-10-16-13 15,11 3-1-15,-7-14 0 16,5 4 3-16</inkml:trace>
  <inkml:trace contextRef="#ctx0" brushRef="#br1" timeOffset="924486.0556">5453 13410 71 0,'-15'9'38'0,"-2"2"-1"16,7 15 0-16,-5-1-32 16,4 12-1-16,1 0-1 15,2 8 0-15,3-3-1 16,3-1 0-16,3-6-2 15,2-9-2-15,8-7-1 16,-11-19-6-16,33-14-29 16,-15-17 1-16,7-3-2 15,-5-15 1-15</inkml:trace>
  <inkml:trace contextRef="#ctx0" brushRef="#br1" timeOffset="924630.07">5458 13153 68 0,'-37'-41'39'15,"9"18"-1"-15,-7 5 0 0,12 19-25 16,2 0-10-16,12 3-5 15,18 13-20-15,2-8-16 16,18 7 1-16,1-3-3 16,16 8 1-16</inkml:trace>
  <inkml:trace contextRef="#ctx0" brushRef="#br1" timeOffset="925177.1247">5865 13397 73 0,'-11'9'40'15,"-12"-5"-1"-15,2 10 1 16,-3-2-35-16,1 13 1 0,-5-2-2 16,5 7 0-16,3 0-2 15,5 2 0-15,7-5 0 16,7-2-1-16,8-11 0 15,9-5 0-15,7-11-1 16,5-11 1-16,5-5-1 16,2-7 0-16,-1-6 1 15,1-5-2-15,-4 2 2 16,-3-2-2-16,-9 8 1 15,0 4-1-15,-8 9 1 16,-11 15-1-16,0 0 1 16,7 27 0-16,-14 13-1 15,-4 17 1-15,-4 14 0 16,-4 17 0-16,0 9-1 15,-2 2 0-15,0 1 0 0,1-5 1 16,1-12-1-16,3-14 0 16,5-15 0-16,0-18 0 15,3-15 2-15,8-21-1 16,0 0 1-16,-9-29-1 15,6-1 0-15,1-11 1 16,2-9 0-16,0-6 0 16,4-5 0-16,2 1 0 15,5 0 0-15,2 1 0 16,8 1-1-16,2 0-3 15,12 10-4-15,-6-14-13 16,19 19-20-16,-11-9 0 0,10 7-3 16,-3-8 3-16</inkml:trace>
  <inkml:trace contextRef="#ctx0" brushRef="#br1" timeOffset="925583.1653">6438 12843 80 0,'-16'10'41'15,"9"21"-1"-15,-10 4 1 16,11 18-33-16,-13 6-4 16,4 13 1-16,-2 7-2 15,-2 6-1-15,3-1 0 16,2-2-1-16,1-7 0 15,5-9 0-15,5-9-1 0,3-15 0 16,6-17 1-16,5-16-1 16,7-15 0-16,5-15 1 15,2-11-1-15,8-8 0 16,-4-4 0-16,2-2 0 15,0 7 0-15,-7 7 0 16,-4 9 0-16,-4 12 0 16,-4 15 0-16,-11 10 0 15,4 12 0-15,-6 7-1 16,1 3-1-16,0 5-1 15,5-1-2-15,2-12-4 16,14 5-11-16,-7-35-8 16,20 1-12-16,-3-26-1 15,13-4 1-15,-1-20 1 0</inkml:trace>
  <inkml:trace contextRef="#ctx0" brushRef="#br1" timeOffset="925770.184">7066 12965 65 0,'0'0'41'0,"0"0"-2"16,-20 37 3-16,-6 7-22 15,7 20-14-15,-8 4-2 16,7 9-2-16,0 0-1 16,7-5-2-16,7-4-1 15,4-14-6-15,16 6-14 16,-14-31-19-16,9-2 1 15,-9-27-2-15,0 0 1 16</inkml:trace>
  <inkml:trace contextRef="#ctx0" brushRef="#br1" timeOffset="925944.2014">6817 13343 95 0,'0'0'41'16,"0"-28"2"-16,18 25-1 16,-4-2-39-16,16-6-1 15,12-2-2-15,2-3-2 16,13 9-10-16,-13-15-15 15,19 19-16-15,-13-8 2 16,1 14-3-16,-11-1 2 16</inkml:trace>
  <inkml:trace contextRef="#ctx0" brushRef="#br1" timeOffset="928789.4859">4402 14493 57 0,'-25'-3'37'0,"4"13"-1"16,-19-8-6-16,14 15-22 16,-12-2-1-16,8 8-3 15,-2 2 0-15,4 6-1 16,5-1-1-16,5 1 0 15,8-2-2-15,6 2 2 0,8-8-3 16,5-4 2 0,7-7-1-16,6-9 1 0,6-8 0 15,2-10 1-15,4-8 0 16,-2-11-1-16,0-2 2 15,-1-4-2-15,-6 3 1 16,-1 4-2-16,-9 6 1 16,-4 10-1-16,-11 17 0 15,0 0 0-15,7 28 0 16,-12 2 0-16,1 11-2 15,-2 2 1-15,3 6-3 16,1-3-1-16,8-2-2 16,2-15-3-16,18 2-21 15,-4-23-8-15,15-1 0 0,-2-22-2 16</inkml:trace>
  <inkml:trace contextRef="#ctx0" brushRef="#br1" timeOffset="929149.5219">4831 14561 72 0,'-26'4'39'0,"10"15"-1"16,-11-4-2-16,6 11-32 16,-3 4-2-16,5 1 0 15,3-1-2-15,3 0 2 16,6-5-2-16,6-7 1 15,3-6-1-15,11-8 1 16,2-10 2-16,6-5-2 16,6-9 2-16,-3-5-3 0,4-6 3 15,-3-1-2-15,2-3 1 16,-5 4-2-16,-2 4 0 15,-6 7-1-15,-1 8 1 16,-13 12-2-16,17 2 1 16,-9 12-1-16,-4 10-1 15,5 4 0-15,3 6-4 16,1-3 0-16,10 6-3 15,-4-17-6-15,19 11-7 16,-4-19-15-16,7-2-1 16,0-13 3-16</inkml:trace>
  <inkml:trace contextRef="#ctx0" brushRef="#br1" timeOffset="929653.5723">5339 14671 64 0,'-4'-16'37'16,"-14"-2"0"-16,2 12-9 16,-18-7-16-16,10 12-5 15,-8-1 0-15,3 10-3 16,2 4 0-16,2 6 0 15,2 7-3-15,7 4 0 16,3 2-1-16,8-1-1 16,8-2 0-16,7-4 0 15,8-9 0-15,7-6 0 16,6-11 1-16,5-7 1 15,3-6 0-15,2-7 1 16,-3-2 0-16,-3-2-1 16,-7 2 1-16,-5 5-1 15,-7 7 1-15,-16 12-3 0,0 0 1 16,0 0 0-16,-7 27-2 15,-6 6 0-15,-7 13 1 16,-3 14-1-16,-1 8 0 16,0 7 1-16,1 0 0 15,1-3-1-15,6-8 3 16,1-7-1-16,3-14 1 15,5-14 0-15,3-14 0 16,4-15 0-16,-2-16 0 16,5-12-1-16,1-10 1 15,1-5-1-15,2-8 0 16,0-6-1-16,4 1 1 15,3 2-2-15,4 5 0 16,0 3 1-16,10 9-6 16,0-9-7-16,17 18-9 0,-14-10-14 15,19 8-3-15,-5-10 2 16,13 4 0-16</inkml:trace>
  <inkml:trace contextRef="#ctx0" brushRef="#br1" timeOffset="929893.5963">6026 14078 83 0,'-7'10'42'16,"-13"0"-1"-16,14 19-2 15,-11 5-36-15,2 6 0 0,0 10-1 16,-3 11 0-16,3 7-1 15,-2 3-1-15,4 2-2 16,0-3 0-16,8-3-2 16,-1-12-5-16,15-3-8 15,-10-26-20-15,21-4-5 16,-5-20-1-16,11-4 5 15</inkml:trace>
  <inkml:trace contextRef="#ctx0" brushRef="#br1" timeOffset="930261.6331">6057 14549 70 0,'-2'20'41'0,"-5"-7"-2"16,13 7 2-16,-6-8-34 0,17-4-4 15,11-6 0-15,10-5-1 16,4-8 0-16,5-5 0 15,1-6-2-15,-3-1 0 16,-4-1 1-16,-7-4-1 16,-12 2 1-16,-9 0-1 15,-13 5 1-15,-11 4-1 16,-7 8 1-16,-10 6 0 15,-9 9 0-15,-8 11 1 16,-2 12-1-16,0 8 1 16,2 6-1-16,8 6 1 15,5-3-1-15,12 1 0 16,14-8-2-16,17-10 1 15,16-8-2-15,10-12-2 0,18-2-9 16,-4-22-7-16,22 15-9 16,-12-18-13-16,12 3 1 15,-14-7-3-15</inkml:trace>
  <inkml:trace contextRef="#ctx0" brushRef="#br1" timeOffset="931328.7398">7156 14058 46 0,'0'0'37'0,"3"-20"1"16,-3 20-3-16,0 0-23 15,2 14-3-15,-8 1-3 16,6 14-2-16,-6 9 0 15,2 14-2-15,-3 9 0 0,-1 7-1 16,-5 8 1-16,1 3-1 16,3-4-2-16,-1-6-2 15,7-7-2-15,2-19-2 16,14-5-4-16,-4-31-8 15,25-1-17-15,-2-19-4 16,9-4 4-16,-3-18 0 16</inkml:trace>
  <inkml:trace contextRef="#ctx0" brushRef="#br1" timeOffset="931501.7571">7441 14485 66 0,'4'-27'39'0,"-4"27"-1"16,-4-14-10-16,0 35-16 16,-13 0-4-16,5 13-2 15,-2 3-3-15,3 5-1 16,6-2-2-16,2-3-1 0,8-7-1 15,5-14-3-15,13 0-13 16,-3-23-21-16,14-6 0 16,-4-20-2-16,10-4 2 15</inkml:trace>
  <inkml:trace contextRef="#ctx0" brushRef="#br1" timeOffset="931996.8066">7565 14146 53 0,'-29'-5'39'16,"11"13"-2"-16,-2-3 0 15,14 11-19-15,6-16-21 16,0 0-3-16,41 16-8 16,-16-25-6-16,26 16-5 0,-9-15 5 15,17 15 7-15,-11-5 8 16,-3 5 5-16,-4 9 5 15,-20-3 9-15,6 22 7 16,-29-15 5-16,7 26-3 16,-21-15-6-16,7 17-7 15,-11-8-4-15,2 3-1 16,1-2-2-16,2-4 0 15,3-1-2-15,4-6 0 16,2-6 0-16,7-5-1 16,4-5 0-16,-5-14 0 15,22 5 0-15,-6-14 0 16,3-11 0-16,3-5 0 15,0-10 0-15,3-8 0 0,-6-1 1 16,5-1-1-16,-8 0 1 16,1 4-1-16,-5 10 0 15,-1 9 1-15,-11 22-1 16,14-1 0-16,-10 21-1 15,-4 10-1-15,4 10-1 16,-6 4 0-16,11 7-4 16,-9-10-6-16,19 11-13 15,-13-20-14-15,15-3 0 16,-5-15 0-16,10-10 2 15</inkml:trace>
  <inkml:trace contextRef="#ctx0" brushRef="#br1" timeOffset="932380.845">8280 14329 60 0,'-24'21'42'0,"16"6"-1"16,-5-6 0-16,16 16-22 15,8-15-16-15,6-5 0 16,10-9-1-16,10-6 0 15,6-9-1-15,3-10-1 16,0-6 0-16,-2-4 0 16,-7-3 0-16,-10-1 0 15,-13 1 1-15,-11 1-1 16,-16 3 0-16,-11 7 0 15,-12 8 1-15,-10 11 0 0,-6 13-1 16,-4 11 1-16,2 12 0 16,4 11 1-16,10 6-1 15,13 3 0-15,16-2 0 16,18-6 0-16,21-8-1 15,20-15 0-15,15-10-1 16,15-13-3-16,15-2-6 16,-5-20-10-16,18 13-11 15,-15-14-10-15,1 9-2 16,-15-5 0-16</inkml:trace>
  <inkml:trace contextRef="#ctx0" brushRef="#br1" timeOffset="932552.8622">9139 14719 81 0,'-11'19'46'15,"-10"-14"-1"-15,11 0-1 16,-9-24-27-16,6 4-17 16,8 1-4-16,-5-13-13 15,10 27-10-15,0-23-16 16,0 23-1-16,11-18-3 15,-1 15 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6177247"/>
              </p:ext>
            </p:extLst>
          </p:nvPr>
        </p:nvGraphicFramePr>
        <p:xfrm>
          <a:off x="214283" y="762000"/>
          <a:ext cx="8750332" cy="570711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Describe the image when a concave mirror is close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describe the image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Describe the image when a concave mirror is far away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describe the image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List examples of plane, convex and concave mirrors in real life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humans use mirrors to best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refraction, starting with the glass block.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refraction is and what causes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concave and convex lenses – using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95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concave lenses do and why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describe the image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convex lenses – both close and far from the object (using incandescent gas as the object)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convex lenses do and why. How to describe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imageS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83, 84, 89, 91 and 94 AND set a date when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can check these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test-type questions on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297600" y="1468440"/>
              <a:ext cx="973800" cy="1355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92200" y="1463040"/>
                <a:ext cx="984960" cy="137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600000" y="2885040"/>
              <a:ext cx="1018800" cy="1277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85960" y="2879280"/>
                <a:ext cx="1038600" cy="12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588960" y="4263480"/>
              <a:ext cx="8066520" cy="2212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0320" y="4254120"/>
                <a:ext cx="8079120" cy="222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4520" y="332640"/>
              <a:ext cx="7401960" cy="4820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9040" y="318960"/>
                <a:ext cx="7426440" cy="483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806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1680" y="184320"/>
              <a:ext cx="8621280" cy="458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560" y="168480"/>
                <a:ext cx="8641800" cy="461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204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400" y="224640"/>
              <a:ext cx="8873280" cy="423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280" y="208440"/>
                <a:ext cx="8897040" cy="426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858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9200" y="385920"/>
              <a:ext cx="8952120" cy="6018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720" y="370440"/>
                <a:ext cx="8970120" cy="603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802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0240" y="179280"/>
              <a:ext cx="8838000" cy="664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7280" y="162720"/>
                <a:ext cx="8862840" cy="667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34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60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1612</TotalTime>
  <Words>174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93</cp:revision>
  <dcterms:created xsi:type="dcterms:W3CDTF">2006-08-16T00:00:00Z</dcterms:created>
  <dcterms:modified xsi:type="dcterms:W3CDTF">2014-05-15T02:11:09Z</dcterms:modified>
</cp:coreProperties>
</file>