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360" r:id="rId3"/>
    <p:sldId id="361" r:id="rId4"/>
    <p:sldId id="323" r:id="rId5"/>
    <p:sldId id="324" r:id="rId6"/>
    <p:sldId id="325" r:id="rId7"/>
    <p:sldId id="326" r:id="rId8"/>
    <p:sldId id="258" r:id="rId9"/>
    <p:sldId id="322" r:id="rId10"/>
    <p:sldId id="327" r:id="rId11"/>
    <p:sldId id="328" r:id="rId12"/>
    <p:sldId id="329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33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3T23:25:28.346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10724 3923 65 0,'3'28'36'0,"-10"-6"-1"0,4 24-1 16,-6-2-27-16,7 20-2 16,-9 4 1-16,15 16-2 15,-4-8 2-15,18-1-3 16,11-23 0-16,28-29-1 15,33-45 1-15,44-49 0 16,40-52 0-16,44-45-4 16,42-31-3-16,11-35-10 15,10 3-24-15,-27-8-1 16,-29 30 0-16,-56 23-3 15</inkml:trace>
  <inkml:trace contextRef="#ctx0" brushRef="#br0" timeOffset="488.0488">11848 5225 87 0,'0'22'37'0,"-2"25"1"15,-10-8-2-15,0 17-32 16,4-9-2-16,16-12 1 16,22-37 0-16,40-43-1 15,48-49-1-15,51-50-3 16,105-27-32-16,-15-46-3 15,30-10-2-15,-11-14-1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3T23:57:06.188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12549 6745 26 0,'0'0'27'15,"-3"-13"2"-15,3 13 2 16,-8-11-12-16,8 11-9 15,0 0 0-15,0 0-1 16,-4-21 1-16,4 21-3 0,1-13-1 16,-1 13-1-16,0 0-1 15,9 20 1-15,-4 3-2 16,4 16 1-16,-3 8-2 15,3 13-1-15,-2 2 0 16,6 0 0-16,2-22 2 16,16-24 1-16,21-46-1 15,28-48-1-15,36-50 2 16,37-48-1-16,33-33-3 15,21-42-18-15,21 1-20 16,-16-8-4-16,-15 27 1 16,-34 22-2-16</inkml:trace>
  <inkml:trace contextRef="#ctx0" brushRef="#br0" timeOffset="3518.3518">5263 8265 50 0,'3'-12'33'16,"-1"-1"0"-16,0 1 0 15,-2 12-25-15,5-21-3 16,-5 21-1-16,7-14 0 15,-7 14-3-15,14-4 1 16,-14 4-2-16,16-3 0 16,-4 2 1-16,0-2-1 15,5-2 0-15,1 0 1 16,2-2-1-16,2 2 1 15,2-1-1-15,2-2 1 16,3 4-1-16,-2 3 0 16,2 1 1-16,0 1-1 15,-1 3 0-15,1 0 0 0,-2 2 0 16,1-1 0-16,-2 1 0 15,3-4 0-15,0 4 1 16,-1-3-1-16,1-2 0 16,-1 3-1-16,1-1 1 15,-2 2 0-15,1 1-1 16,-2 4 0-16,0-1 1 15,1 4-1-15,-1-2 1 16,4 3-1-16,-1-3 1 16,2 1 0-16,1-2 0 15,4-2 0-15,0-3 0 16,0 0 1-16,2-3-1 15,1 2 0-15,-2-1 0 16,-1 3 0-16,1 0 0 16,-2 1 1-16,4 1-1 0,-1 0 0 15,1-2 0-15,4-2 0 16,6 1 0-16,-1-5 1 15,8-4-1-15,2 0 0 16,2-2 0-16,5 0 0 16,-1-2 0-16,2 5 0 15,-2 0 1-15,-2 1-1 16,1 3 0-16,-2 1 1 15,-2 4-1-15,4-1 0 16,-1 3 1-16,0-3-1 16,-1 0-1-16,0 1 1 15,-3 0 1-15,1 0-1 0,-1-1 0 16,-3 0 1-1,-5 0-1-15,-1-1 1 0,-1 0-1 16,-2-1 1-16,-3-1 0 16,-5 0-1-16,-4-1 0 15,-5-1-1-15,-6-1 1 16,-4 1-1-16,-19 0-2 15,18 0-4-15,-25-12-14 16,7 12-12-16,-7-9 0 16,7 9-1-16,0-20-1 15</inkml:trace>
  <inkml:trace contextRef="#ctx0" brushRef="#br0" timeOffset="52508.2503">6934 7603 59 0,'18'-7'38'16,"-5"4"-2"-16,-1 20 3 15,-12 0-17-15,1 20-16 16,-16 0-1-16,8 5 0 16,-1-8 0-16,18-8 0 15,23-34-1-15,34-34 0 16,54-41-2-16,47-33-2 15,58-20-25-15,11-29-12 16,17-4-2-16,-18-1-1 0,-28 26-2 16</inkml:trace>
  <inkml:trace contextRef="#ctx0" brushRef="#br0" timeOffset="53284.3279">3000 8682 104 0,'6'14'41'15,"-6"3"1"-15,2 18-2 16,-2 4-37-16,-5 12-1 15,-2-1 0-15,5 6-1 16,4-11 1-16,17-21 0 16,32-32 0-16,38-45-2 15,61-49 0-15,103-38-2 16,29-29-20-16,42-45-16 15,41-8-4-15,-2-9-1 16,-11 20-2-16</inkml:trace>
  <inkml:trace contextRef="#ctx0" brushRef="#br0" timeOffset="53885.388">12040 8554 74 0,'-11'-14'38'0,"0"-2"-1"16,11 16 0-16,-6-21-33 16,6 21 1-16,0 0 0 15,-2 26 1-15,-7 7 0 16,-1 11-1-16,-3 1 1 15,4 4-1-15,11-6 0 16,23-13-1-16,33-29-2 16,45-38 0-16,59-43-3 15,90-38-4-15,28-17-26 16,13-39-9-16,14-16-4 15,-22-13 1-15</inkml:trace>
  <inkml:trace contextRef="#ctx0" brushRef="#br0" timeOffset="59222.9217">11534 10412 68 0,'6'-11'37'16,"-6"11"0"-16,11-20-5 16,-1 21-16-16,-10-1-11 15,0 10-1-15,-3 4 1 16,6 16-1-16,-8 1 0 15,1 6 0-15,2 2-1 16,4 4 1-16,7-7-1 16,17-10 1-16,25-28 0 15,38-28-1-15,45-32 1 16,42-33-3-16,48-34 1 15,37-31-5-15,31-24-7 16,-5-37-30-16,4 5-2 16,-34-2-1-16,-24 23-1 0</inkml:trace>
  <inkml:trace contextRef="#ctx0" brushRef="#br0" timeOffset="60950.0944">7239 11926 50 0,'0'0'38'0,"12"10"-1"0,1-14 0 16,15 8-22-16,-5-8-7 16,21 7-1-16,13-5-2 15,23 1 0-15,16-6-2 16,25 0-1-16,17-6 0 15,23-1 0-15,13-1-1 16,9-5-1-16,-1 1 0 16,-7 1 0-16,-13 5-1 15,-22 1-1-15,-22 7 1 16,-23 0-1-16,-20 4-1 15,-21-4-2-15,-11 5-1 16,-22-11-6-16,10 7-24 16,-21-11-1-16,1 3-1 15,-8-9 1-15</inkml:trace>
  <inkml:trace contextRef="#ctx0" brushRef="#br0" timeOffset="65845.5839">5545 12218 47 0,'-19'-22'34'0,"7"1"2"16,-1-6 0-16,11 9-24 15,-5-7-5-15,8 11 0 16,-5 2-1-16,4 12 1 15,3 31-1-15,-3 15 0 16,-10 12-1-16,5 6-1 16,2-2-1-16,18-11 0 15,31-32-1-15,36-44 0 0,56-55 0 16,55-49-3-16,58-28-17 15,29-39-21-15,23-9 0 16,-18-12-2-16,-35 15-3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3T23:31:29.397"/>
    </inkml:context>
    <inkml:brush xml:id="br0">
      <inkml:brushProperty name="width" value="0.05292" units="cm"/>
      <inkml:brushProperty name="height" value="0.05292" units="cm"/>
      <inkml:brushProperty name="color" value="#FFFF0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FFFF"/>
    </inkml:brush>
    <inkml:brush xml:id="br4">
      <inkml:brushProperty name="width" value="0.05292" units="cm"/>
      <inkml:brushProperty name="height" value="0.05292" units="cm"/>
      <inkml:brushProperty name="color" value="#92D050"/>
    </inkml:brush>
    <inkml:brush xml:id="br5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2301 1335 43 0,'19'-23'32'0,"1"-3"1"16,-4 4-1-16,-7-7-20 15,11 6 0-15,-20 23 1 16,0 0-4-16,2-47-1 15,-17 31-1-15,-7 7-2 16,-16 14 0-16,-15 11-1 16,-15 13 0-16,-10 10-2 15,-8 12 1-15,0 8-1 16,5 10-1-16,8 4 1 15,14 0-1-15,15-5 0 16,22-2-1-16,23-6 1 16,20 0-1-16,23-10 0 15,15-8-2-15,15-6-1 0,12-10-4 16,19-3-5-16,-5-25-26 15,16-2-2-15,-7-20 2 16,-2-2-2-16</inkml:trace>
  <inkml:trace contextRef="#ctx0" brushRef="#br0" timeOffset="662.0662">3073 1571 89 0,'-13'3'37'16,"-8"-3"0"-16,6 7-1 15,-6 4-31-15,4 9-3 16,-1 5 3-16,1 11-2 16,1 7 0-16,2 9-1 0,3 2 0 15,7-1-1-15,9-1 0 16,6-6-2-16,11-10 1 15,10-10-1-15,7-13 1 16,10-15-1-16,4-16 1 16,-1-8 0-16,1-12 0 15,-7-9 0-15,-7-4 0 16,-12-6 1-16,-8 2-1 15,-15 0 2-15,-9 6-2 16,-8 12 2-16,-7 5-1 16,-3 10 2-16,-2 6-1 15,2 9 0-15,5 6-1 16,18 1 1-16,0 0-1 15,0 0 0-15,31 6-1 0,2-12 1 16,9 0-1-16,10-1 0 16,2 3 1-16,1 2-1 15,-6 7 1-15,-5 8-1 16,-10 11 1-16,-11 8-1 15,-7 11 0-15,-16 8 0 16,-7 6 1-16,-6 2-2 16,-6-4 1-16,0-5 0 15,0-12 0-15,10-8-1 16,9-30 1-16,11-8 0 15,16-21 0-15,10-16 2 16,11-8-2-16,1-5 3 16,6-4-3-16,-2 2 3 15,-7 15-2-15,-7 8 0 0,-10 15 0 16,-10 20-1-16,-9 17 1 15,-10 13-3-15,-6 12 1 16,-3 9-2-16,7 8-1 16,4-4-5-16,20 7-28 15,-5-18-6-15,17-2 2 16,0-18-1-16</inkml:trace>
  <inkml:trace contextRef="#ctx0" brushRef="#br0" timeOffset="1044.1044">4449 1486 112 0,'0'0'40'15,"6"-10"0"-15,3 20-3 16,-9 1-32-16,4 7-2 16,-4 10 0-16,1 10-2 15,-1 6 0-15,0 10 0 16,1 6-1-16,4 0-1 15,-1 0 1-15,4-5-1 16,4-9 1-16,5-9-1 16,5-14 1-16,4-17-1 15,3-17 1-15,4-15 1 0,2-12 0 16,0-11 0-16,-6-11 0 15,0-8 1-15,-7-5-3 16,-4-3-1-16,3 10-11 16,-17-8-25-16,8 15-3 15,-10 11 1-15,7 16-2 16</inkml:trace>
  <inkml:trace contextRef="#ctx0" brushRef="#br0" timeOffset="1570.157">5253 1620 75 0,'-14'17'39'0,"19"7"-2"16,-1-13 2-16,21 3-11 15,4-14-26-15,15-4 1 16,6-6 0-16,6-4 0 15,0-8-1-15,-1-2 1 0,-7-2-1 16,-3-4 1-16,-15-2-1 16,-7 4 0-16,-16-1 0 15,-12 1-1-15,-15 9 1 16,-9 5-2-16,-10 8 1 15,-10 6 0-15,-2 15-1 16,-3 13-1-16,3 13 2 16,4 9-2-16,10 3 1 15,9 4 0-15,23-2 0 16,18-6-2-16,26-12 0 15,17-17-3-15,30-8-14 16,8-24-18-16,24-6-3 16,3-21 0-16,10-9 1 15</inkml:trace>
  <inkml:trace contextRef="#ctx0" brushRef="#br0" timeOffset="1771.1771">6528 1206 108 0,'-7'-23'38'15,"-27"16"1"-15,-3 25-1 16,-21 13-24-16,4 27-13 15,-20 16-1-15,14 9 0 16,2 3-1-16,6-2-1 16,9 1-3-16,1-19-8 15,27 1-24-15,-3-27-2 16,18-6 1-16,0-34-2 15</inkml:trace>
  <inkml:trace contextRef="#ctx0" brushRef="#br0" timeOffset="1946.1946">6071 1466 102 0,'-11'-23'40'15,"11"23"1"-15,0 0-2 16,10 15-16-16,14 2-20 16,5 5-1-16,17-1-2 15,11 3-1-15,14 1-1 16,4 2-3-16,11 1-5 15,-12-7-28-15,5 2-2 16,-20-3 1-16,-7 2-2 16</inkml:trace>
  <inkml:trace contextRef="#ctx0" brushRef="#br0" timeOffset="2381.2381">4462 2356 109 0,'0'0'40'16,"-2"-38"0"-16,41 21-4 16,13-15-32-16,22 0-1 0,23 1 0 15,22 3 1-15,20 6-1 16,18 6-1-16,17 4 1 15,7-1-1-15,5 5 1 16,3 0-2-16,-9 0 1 16,-15 0-2-16,-23-2 0 15,-24 3 0-15,-24 1 0 16,-26 1 0-16,-24-5 0 15,-22 1 0-15,-22 9-2 16,-5-21 0-16,-14 7-2 16,-9-5-2-16,13 13-21 15,-19-15-11-15,9 7-4 16,-5-5 2-16,14 8-2 15</inkml:trace>
  <inkml:trace contextRef="#ctx0" brushRef="#br0" timeOffset="3779.3779">7851 1232 100 0,'8'-12'36'16,"-8"12"1"-16,-2 24-3 15,1-2-32-15,-11 9-1 16,2 10 1-16,-6 7-1 16,0 9 0-16,-4 3 1 0,4 1-1 15,-1-5 0-15,6-6-1 16,2-10 2-16,3-6-2 15,2-14 1-15,5-7 0 16,-1-13 0-16,7-10 0 16,0-12-1-16,1-9 2 15,-2-7-2-15,7-7 2 16,-4-4-1-16,1-3 0 15,-2 1-1-15,0 7 2 16,-1 5-2-16,-3 9 1 16,0 7-1-16,-1 11 0 15,-3 12 0-15,0 0 0 16,14 24 0-16,-7-4 1 15,5 1-1-15,4 4 0 0,7-5 1 16,10-3 0-16,7-11 0 16,5-8 0-16,9-13 1 15,5-4-1-15,2-9 1 16,3-7 0-16,-8 0 0 15,-7-2-1-15,-7 7 0 16,-4 5 0-16,-10 16-1 16,-10 15 0-16,-9 18 0 15,-9 15 0-15,-11 16-1 16,-3 9 0-16,-2 7 1 15,2 6-2-15,2-6 0 16,3-12-1-16,16-9-2 16,8-21-3-16,21-10-5 15,-5-27-20-15,22-6-6 16,-1-20 2-16,16-3 12 0,-14-14 11 15,3-1 6-15,-9 4 8 16,-10-3 6-16,0 16 25 16,-23 1 3-16,1 16 2 15,-20 7-14-15,4 11-7 16,-12 20-6-16,1 8-4 15,-4 12-1-15,2 6-4 16,0 6 0-16,4-3-3 16,10 3-4-16,-6-14-27 15,18-3-4-15,-4-26 1 16,15-10-2-16</inkml:trace>
  <inkml:trace contextRef="#ctx0" brushRef="#br0" timeOffset="3974.3974">9097 1164 113 0,'-22'-67'39'0,"22"67"2"16,-22-52-4-16,22 52-35 15,0 0-4-15,-28-46-2 16,28 46-2-16,0 0-14 15,0 0-19-15,8 18 1 16,8 24 0-16,22-6-2 16</inkml:trace>
  <inkml:trace contextRef="#ctx0" brushRef="#br0" timeOffset="4305.4305">9402 1396 76 0,'-1'18'38'0,"6"8"0"15,-12 0 0-15,15 12-13 16,-14-6-21-16,4 6-2 15,-3 0 1-15,3 0-2 16,-1 0 1-16,-1-2-2 16,4-6 1-16,0-9-1 15,4-7 0-15,-4-14 0 16,0 0 0-16,12-20 1 15,-5-7-1-15,1-9 2 16,-2-8-2-16,3-6 1 16,1-8 0-16,1-4 0 15,1 0-1-15,1 4 1 0,-1 5-1 16,3 7 1-16,3 5-1 15,3 6-3-15,4 14-4 16,-25 21-31-16,0 0-1 16,57-25 0-16,-15 25-2 15</inkml:trace>
  <inkml:trace contextRef="#ctx0" brushRef="#br0" timeOffset="5360.536">10188 1323 104 0,'-14'12'40'0,"9"15"0"16,-9-4 0-16,10 7-35 16,-8 1-2-16,5 9-1 15,-3 3 0-15,3 4-1 16,-1 1 0-16,1-3-2 15,6-5 1-15,-1-4-1 16,4-9 1-16,2-13-1 16,-4-14 0-16,18-1 1 15,-9-17-1-15,1-10 1 16,0-12 0-16,-2-7 1 15,-2-2-1-15,-2-9 2 16,1 1-2-16,-4 2 2 16,2 3-1-16,2 6 0 15,4 9 0-15,6 5 0 16,6 4 0-16,8 9-1 0,2 6 1 15,11 2-1-15,1 8 0 16,8 1 0-16,1 4 0 16,1 3 0-16,4 2 0 15,-6 3 0-15,0 2-1 16,-5 2 1-16,-7-1 0 15,-7 0 0-15,-8-5 0 16,-6 1 0-16,-18-9 0 16,13 11 0-16,-13-11 1 15,0 0 0-15,-19-4-1 16,19 4 1-16,-21-9-1 15,10 3 1-15,-2 2-1 16,-1 4 1-16,-6 8-1 16,-3 10 0-16,-7 9 0 0,-4 7 0 15,-5 14 1-15,-2 4-2 16,1 8 2-16,4 2-1 15,9-6 0-15,13-3 0 16,18-11 1-16,16-10-2 16,19-17 2-16,18-14-1 15,11-20-1-15,11-14 0 16,1-10 0-16,0-13 1 15,-7-5-1-15,-17-6 1 16,-14 3-1-16,-19 4 1 16,-17 11 0-16,-19 8 1 15,-11 13-1-15,-10 12 1 16,-4 10-1-16,-2 11 1 0,3 10 0 15,13 3 0-15,13 2-1 16,18 2 0-16,15-5 0 16,16-3 0-16,17-7 0 15,8-6 0-15,4-1 1 16,2-1-1-16,-8-2 0 15,-8 3 1-15,-10 2-1 16,-9 7 1-16,-14 5-1 16,-12 5 0-16,-12 4 0 15,-9 10 2-15,-5 1-4 16,-4 7 2-16,1-2 0 15,1-1-1-15,4-6 1 16,2-4-2-16,7-7 2 16,7-21-1-16,0 0 1 0,19-3 1 15,-3-20-1 1,4-9 1-16,2-8-1 0,1-7 1 15,4-3-1-15,-3-3 1 16,-1 3-2-16,-3 2-2 16,2 13-4-16,-22 35-14 15,26-43-18-15,6 13-3 16,2 11 0-16,10 8-1 15</inkml:trace>
  <inkml:trace contextRef="#ctx0" brushRef="#br0" timeOffset="5672.5672">12199 1212 118 0,'-40'-6'42'16,"10"10"1"-16,-13-4-2 16,20 2-38-16,-15 3-1 15,2 5 0-15,10 7-2 16,2 5 1-16,14 2-1 15,11 5 0-15,8-1-1 16,16-3 1-16,5 2-1 16,6-5 1-16,7-4 0 15,-3 1 0-15,0-6 0 16,-8 1 0-16,-10 5 0 15,-16 4 0-15,-16 3 0 16,-15 5 0-16,-13 4 0 16,-10 2-1-16,-3-2 0 15,-3-3-4-15,17 1-17 16,-8-17-19-16,24-5-2 0,10-15 1 15,24-3-3-15</inkml:trace>
  <inkml:trace contextRef="#ctx0" brushRef="#br0" timeOffset="6580.658">13392 775 90 0,'0'0'37'16,"0"0"2"-16,-21-53-6 15,21 53-25-15,0 0-2 16,0 0-1-16,0 0 0 16,-23 48-3-16,21-2 1 15,-1 35-3-15,2 14 2 16,-7 7-1-16,2 10 0 0,-3 1 0 15,6-10 0-15,-3-22-1 16,0-27 1-16,4-16-1 16,2-13 1-16,0-25 0 15,0 0-1-15,12-14 1 16,-2-14-1-16,4-11 1 15,2-7-1-15,0-8 1 16,5-7 0-16,-21 61-1 16,29-55 0-16,-29 55 0 15,26-49 0-15,7 11 0 16,0 17 0-16,1 17-1 15,-4 14 1-15,-1 18-1 0,-6 16 1 16,-8 10-1-16,-16 8 0 16,-8-1 1-16,-11 0-2 15,-9-8 3-15,-8-4-2 16,-4-9 1-16,-5-9-1 15,3-10 1-15,2-14-4 16,7-10-2-16,2-26-11 16,24 3-22-16,1-12 0 15,22 1 0-15,3-9-1 16</inkml:trace>
  <inkml:trace contextRef="#ctx0" brushRef="#br0" timeOffset="6997.6997">13990 1238 108 0,'0'0'39'16,"9"15"0"-16,-19 2-6 15,10-2-27-15,-9 4-2 16,4 9 0-16,-8 4-1 15,3 9 0-15,0-2-1 16,1 6 1-16,2-7-2 16,5-1 1-16,6-10-2 15,9-7 1-15,7-13 0 16,10-15-1-16,6-11 1 15,11-11 0-15,0-7 0 16,0-5 0-16,1-3 1 16,-3 2-2-16,-9 7 0 0,-6 8 0 15,-10 9 0-15,-9 13 0 16,-11 6 0-16,-2 29 0 15,-9 0 0-15,0 7-2 16,3 2 0-16,2 4-1 16,12-2-2-16,5-13-3 15,24-9-13-15,-1-18-19 16,19-8-1-16,-2-21-1 15,17-9 1-15</inkml:trace>
  <inkml:trace contextRef="#ctx0" brushRef="#br0" timeOffset="7214.7214">14925 958 87 0,'25'-82'42'0,"-25"82"1"16,5-57-1-16,-5 57-13 15,0 0-27-15,0 0 0 16,-21 2-1-16,-6 55-1 15,2 36 0-15,-4 20-3 16,15 13-2-16,14-1-9 16,4-15-25-16,16-18-4 15,8-43 2-15,17-14-1 16</inkml:trace>
  <inkml:trace contextRef="#ctx0" brushRef="#br0" timeOffset="7723.7723">15527 1265 110 0,'-27'-10'41'0,"0"8"1"15,-13 2-3-15,10 0-34 16,-16 11-1-16,3 11 0 15,-7 9-1-15,7 3-1 16,1 8 0-16,9 0-2 16,10 0 1-16,18-6-1 15,13-6-1-15,16-12 1 16,12-11 0-16,10-7 0 15,7-10 0-15,5-13 0 16,2-7 0-16,-8-8 0 0,-3-6-1 16,-9-4 1-16,-6 6-1 15,-7 1 1-15,-7 6-1 16,-9 11 0-16,-11 24 1 15,0 0-1-15,0 33 1 16,-12 18-1-16,-3 19 0 16,-6 19 0-16,-1 11 0 15,-1 11-1-15,-3-3 1 16,0 1-1-16,-1-11 2 15,-2-4-1-15,0-19 1 16,-3-8 0-16,-3-23 0 16,-5-13 1-16,-3-18-1 15,-1-14-2-15,3-15 0 16,2-21-3-16,12-8-6 0,-4-31-17 15,25 3-13-15,2-14 2 16,19 14-2-16,3-9 3 16</inkml:trace>
  <inkml:trace contextRef="#ctx0" brushRef="#br0" timeOffset="8128.8128">15884 1444 114 0,'0'0'42'16,"-21"2"-1"-16,32 4 0 0,2-10-38 15,17 1-1-15,11-2-1 16,6-2 1-16,12-4-1 15,5-4 0-15,2-6-1 16,-4-4 0-16,-6-3 1 16,-6-5-1-16,-50 33 1 15,0 0 0-15,55-53 1 16,-55 53 0-16,0 0-2 15,14-47 0-15,-42 35 0 16,-6 20 0-16,-28 9 0 16,1 25 0-16,-19 6 0 15,14 18 0-15,5 6 0 16,26 5 0-16,31-21 0 15,19-10-4-15,34-15-11 16,11-30-11-16,32-5-17 0,9-16 1 16,22-3-2-16,2-11 0 15</inkml:trace>
  <inkml:trace contextRef="#ctx0" brushRef="#br0" timeOffset="9064.9064">17850 540 91 0,'0'0'40'0,"-71"-13"-1"16,71 13-1-16,-80 58-34 15,13 11-1-15,-22 37-1 16,11 27 2-16,8 8-4 15,22 5 1-15,23-9-4 16,36-19-3-16,39-23-25 0,12-34-7 16,21-11-1-16,-5-24-1 15</inkml:trace>
  <inkml:trace contextRef="#ctx0" brushRef="#br0" timeOffset="9454.9454">18084 798 88 0,'0'0'39'15,"0"0"-2"-15,0 0-2 16,0 0-29-16,0 0-2 16,0 0 1-16,-10 68-1 15,-5 8 0-15,-8 8-3 16,11 4 2-16,8 0-3 15,6-8-3-15,7-12-4 16,5-28-8-16,15-21-24 16,-2-14 0-16,12-14-1 0,-2-13 1 15</inkml:trace>
  <inkml:trace contextRef="#ctx0" brushRef="#br0" timeOffset="9628.9628">18358 1168 79 0,'0'0'41'0,"0"0"-1"16,20-43 1-16,-20 43-22 15,-7 18-18-15,2 12 0 16,-10 14-2-16,7 10 0 16,0-3-6-16,2-11-25 15,14-16-8-15,-8-24 2 16,26 8-2-16</inkml:trace>
  <inkml:trace contextRef="#ctx0" brushRef="#br0" timeOffset="9802.9802">18481 816 101 0,'0'0'38'16,"-17"-85"-3"-16,17 85-13 15,-24-70-59-15,24 70-2 16,-23-52 2-16,23 52-1 15</inkml:trace>
  <inkml:trace contextRef="#ctx0" brushRef="#br0" timeOffset="10026.0025">18519 565 62 0,'53'17'40'0,"-53"-17"1"16,0 0-1-16,0 0-14 15,56 71-21-15,-56-71 0 16,17 68-1-16,-10-31-1 15,0 63-1-15,-2 12-1 16,-3 1-2-16,5 2 0 16,2-6-6-16,-2-20-15 15,12-12-18-15,-10-44 0 16,12-13 0-16,-4-18 0 15</inkml:trace>
  <inkml:trace contextRef="#ctx0" brushRef="#br0" timeOffset="10290.0289">18984 1134 102 0,'0'0'40'16,"-6"-62"1"-16,6 62-3 15,0 0-33-15,0 0-1 16,0 0-1-16,-51-31 0 15,51 31-1-15,-26 31 0 16,24 11 0-16,-5-11-2 16,16 1 1-16,8-7-1 0,7 1-1 15,4-10-2 1,0-1 0-16,6-3-7 0,-12-17-28 15,18 1-4-15,-40 4 2 16,0 0-1-16</inkml:trace>
  <inkml:trace contextRef="#ctx0" brushRef="#br0" timeOffset="10621.062">19243 1145 66 0,'-21'10'40'16,"6"3"-2"-16,15-1 3 15,0-12-14-15,0 0-24 16,0 0 0-16,67-1 0 0,-67 1 1 16,55-14-2-16,-55 14 0 15,59-20 0-15,-59 20 0 16,54-25-2-16,-54 25 1 15,0 0-1-15,49-42 0 16,-49 42 2-16,0 0-1 16,0 0-1-16,-20-11 1 15,-9 31 0-15,-19 17-1 16,3 11 1-16,2 8-2 15,20 8-1-15,24-2-5 16,18-23-32-16,31-15-2 16,6-13-1-16,20-11-1 15</inkml:trace>
  <inkml:trace contextRef="#ctx0" brushRef="#br0" timeOffset="11305.1304">20667 740 86 0,'25'-60'40'15,"-25"60"-1"-15,0 0-1 16,-10-58-32-16,10 58-2 15,0 0 0-15,-66 11 0 16,66-11-1-16,-66 53 0 16,51-21-2-16,-36 71-1 15,0 17-3-15,14 8-2 16,27 2-15-16,9-14-20 0,22-13 0 15,6-31-1-15,1-41 2 16</inkml:trace>
  <inkml:trace contextRef="#ctx0" brushRef="#br0" timeOffset="11490.1489">20329 1265 97 0,'-48'-36'41'15,"48"36"0"-15,0 0 0 16,-58-44-28-16,58 44-12 15,0 0-1-15,0 0-3 16,19-57-3-16,-19 57-18 16,61-37-18-16,-61 37 2 15,88-40-2-15,-28 16 2 0</inkml:trace>
  <inkml:trace contextRef="#ctx0" brushRef="#br0" timeOffset="11694.1693">21058 592 97 0,'0'0'39'16,"0"0"1"-16,0 0-4 16,-47 10-33-16,47-10-1 15,-40 73-1-15,-5 33-1 16,12 21-5-16,4-1-12 15,15 2-22-15,6-12 0 16,17-22-1-16,8-30 2 0</inkml:trace>
  <inkml:trace contextRef="#ctx0" brushRef="#br0" timeOffset="12070.2069">21116 1177 85 0,'-4'-13'39'0,"4"13"0"15,0 0 1-15,0 0-27 16,10 30-9-16,11-12-2 16,17-11 2-16,-38-7-2 15,46-2 0-15,-46 2 1 0,54-14-2 16,-54 14 1-16,57-22 0 15,-57 22 0-15,46-31-1 16,-46 31 1-16,0 0-2 16,47-49 0-16,-47 49 1 15,0 0 0-15,0 0 0 16,0 0-1-16,-25-31 1 15,-8 37-2-15,-7 16 3 16,-9 11-2-16,9 10-1 16,8 8-1-16,22-3-1 15,22-9-3-15,29-24-4 16,30-15-28-16,-4-14-3 15,-19 3 1-15,4-3-1 16</inkml:trace>
  <inkml:trace contextRef="#ctx0" brushRef="#br0" timeOffset="12258.2257">22016 1030 90 0,'13'9'39'16,"-36"15"4"-16,-37 19-4 15,-13 18-25-15,-10 12-14 16,9 4 0-16,16-11-2 15,21-12-3-15,28-22-8 16,0-17-25-16,9-15 0 16,11-6 0-16,1-14 0 15</inkml:trace>
  <inkml:trace contextRef="#ctx0" brushRef="#br0" timeOffset="12423.2422">21648 1295 122 0,'-4'-60'40'0,"4"60"-5"16,0 0-2-16,0 0-25 15,-13-61-3-15,30 60-2 16,-17 1-2-16,39 11-1 15,0 3-3-15,12 7-3 16,10 4-12-16,-2-4-21 16,-1-5-4-16,-13-2 2 15,0-4-1-15</inkml:trace>
  <inkml:trace contextRef="#ctx0" brushRef="#br0" timeOffset="12790.2789">22228 1135 79 0,'0'0'41'16,"0"0"-1"-16,-22-14 1 16,12 13-12-16,10 1-27 15,0 0 2-15,0 0-3 16,0 0 1-16,0 0 0 15,0 0-1-15,56 32 0 16,-56-32 0-16,0 0 1 16,67-3-2-16,-67 3 2 15,0 0-2-15,63-27 1 16,-63 27 0-16,0 0-1 0,0 0 1 15,0 0-2-15,0 0 2 16,-2-35-1-16,-29 46-1 16,-13 10 0-16,6 11 1 15,0 8-3-15,19 7 1 16,14-3-3-16,24-14-7 15,35-12-27-15,-6-10-2 16,23-5 1-16,0-12-2 16</inkml:trace>
  <inkml:trace contextRef="#ctx0" brushRef="#br0" timeOffset="13160.3159">22989 1080 115 0,'0'0'41'0,"0"0"1"16,0 0-9-16,0 0-27 15,-47-39-1-15,3 39-2 16,-13 26 1-16,-7 8-3 16,15 22 1-16,14-16-1 15,33-4-1-15,20-16 0 16,-18-20 2-16,55-3-2 15,-55 3 0-15,79-32 0 16,-79 32 0-16,88-59 0 16,-38 19 0-16,0-4 0 15,-50 44 0-15,85-94 0 16,-85 94 0-16,74-85 0 15,-74 85 0-15,44-60 0 16,-44 60 0-16,0 0 0 0,0 0 0 16,45-10 0-1,-57 49 0-15,-6 28-20 0,-17 20-20 16,13 19-4-16,12 2 1 15,24-23-5-15</inkml:trace>
  <inkml:trace contextRef="#ctx0" brushRef="#br0" timeOffset="19993.9992">18197 1842 62 0,'0'0'32'15,"-1"-12"-9"-15,1 12 4 16,0 0-18-16,0 0-1 16,-11-13-1-16,11 13 1 15,0 0-2-15,0 0-1 16,0 0 0-16,-4 22-1 15,-5-2-1-15,-2 13 0 16,-2 7-2-16,-4 6-1 16,-4 4 1-16,0 8-2 0,0-4 2 15,2-2-2-15,1-8 1 16,7-11-1-16,5-8 1 15,6-14 0-15,0-11 0 16,17-18 0-16,2-10 1 16,3-11-1-16,3-6 1 15,1-7 0-15,1-2 0 16,-4 2 0-16,-5 3-1 15,-3 9 2-15,-5 8-2 16,-3 6 2-16,-5 11-2 16,-2 15 0-16,0 0 0 15,0 0 0-15,0 0 0 16,-5 14 0-16,5-14 0 15,10 20 0-15,3-10 0 0,5-2 0 16,7-1 0-16,3-3 0 16,6-3 0-16,0-1 0 15,7-2 0-15,-3-2 1 16,0-3-1-16,-4 0 1 15,-6 0 0-15,2-2-1 16,-7 1 1-16,-6 1-1 16,-7 4 1-16,-10 3-1 15,14 7 1-15,-14 9-1 16,-5 9 0-16,-2 4-2 15,-2 7 1-15,0-1-1 16,3 6-3-16,-1-9-6 16,20 4-26-16,-8-20-2 15,15-2 1-15,2-18 0 0</inkml:trace>
  <inkml:trace contextRef="#ctx0" brushRef="#br0" timeOffset="20407.0405">19055 1848 74 0,'0'0'37'16,"-10"-4"-2"-16,-4 4-1 15,14 0-28-15,-15 13 0 16,12 3 0-16,-7 7-2 15,5 6 0-15,-4 3-2 0,5 5 0 16,1-3 0-16,3 2-2 16,4-7 1-16,4-3-1 15,6-12 1-15,6-9 0 16,2-9 0-16,4-11-1 15,2-6 1-15,6-8 1 16,-3-6-1-16,-2-1 1 16,-4 3-1-16,-3 1 1 15,-3 5-1-15,-7 6 0 16,-3 10-1-16,-9 11 0 15,0 0-1-15,0 0 0 16,0 28-1-16,-5-4-1 16,3 8-2-16,-5-1-1 15,12 11-4-15,-11-13-26 0,20 10-1 16,-5-14-1-16,14-3 0 15</inkml:trace>
  <inkml:trace contextRef="#ctx0" brushRef="#br0" timeOffset="20761.0759">19767 1874 58 0,'-3'-20'37'16,"3"20"0"-16,-18-14-1 15,4 22-10-15,-16-1-20 16,6 3-1-16,-3-2-1 15,3 7 0-15,0-1-2 16,9 6 0-16,5-6 0 16,8 5-1-16,11-3-1 0,8-2 0 15,9-3 0-15,4 2-1 16,1-2 1-16,2-3-1 15,-3 3 2-15,-6 0-2 16,-5 1 1-16,-9 3 1 16,-10 1-1-16,-7 5 0 15,-7-2 0-15,-1 0 0 16,-5 0-1-16,-1-5-3 15,10 4-2-15,-3-21-12 16,14 3-20-16,0 0-1 16,19-6 0-16,-4-9 1 15</inkml:trace>
  <inkml:trace contextRef="#ctx0" brushRef="#br0" timeOffset="21061.1059">20272 1862 82 0,'-12'-10'39'0,"-2"3"0"15,14 7 0-15,-29 1-23 16,13 5-11-16,-4 2-1 15,3 14 0-15,-3 3-2 16,2 9-1-16,-1 1-1 16,4 4 0-16,8 1 0 15,4-3-2-15,9-4 1 0,9-13-3 16,16-7-2-16,4-18-3 15,25 1-28-15,-6-24-2 16,10-3 0-16,-5-16 1 16</inkml:trace>
  <inkml:trace contextRef="#ctx0" brushRef="#br0" timeOffset="21263.1261">20656 1537 97 0,'0'0'38'15,"-18"8"1"-15,9 19-2 16,-10 3-34-16,5 8-2 15,1 8 1-15,2 8-1 16,-3 6 1-16,3 6-4 16,3-4 2-16,-1-4-5 0,13 1-6 15,-10-17-27-15,13-1 0 16,-3-20-1-16,10-4 0 15</inkml:trace>
  <inkml:trace contextRef="#ctx0" brushRef="#br0" timeOffset="21602.16">20685 1913 86 0,'-14'9'36'15,"14"-9"0"-15,14 13 0 16,1-12-32-16,6-2 1 15,9 0 0-15,-2-10-1 0,9 2-1 16,-3-7-1-16,3-2-1 16,-6-3 0-16,-3-1 0 15,-6-1 0-15,-9 2-1 16,-9 5 1-16,-7 4-1 15,-9 9 0-15,-9 8 0 16,-3 8 0-16,-5 9 0 16,4 7 0-16,-1 7 0 15,8 4-1-15,4-2-2 16,13-1-2-16,3-11-10 15,20-2-23-15,1-20 0 16,19 3-2-16,0-23 1 16</inkml:trace>
  <inkml:trace contextRef="#ctx0" brushRef="#br0" timeOffset="21895.1893">21299 1739 102 0,'-28'10'40'16,"10"11"-1"-16,-10-1-2 15,7-1-34-15,3 1-1 16,11 1 1-16,5-2-2 16,6-1 0-16,12-2 0 15,6-1-1-15,0-1 1 16,3 5 0-16,-2 2-1 15,-7 1 0-15,-3 1 1 0,-9 1-1 16,-8 1 0-16,-5-1-1 16,-4-4 1-16,-1-7-4 15,3 1-3-15,-8-17-26 16,19 3-6-16,-5-11 0 15,16-2-2-15</inkml:trace>
  <inkml:trace contextRef="#ctx0" brushRef="#br0" timeOffset="22383.2381">21638 1470 103 0,'-5'-17'39'15,"5"17"2"-15,0 0-4 16,0 0-34-16,22 9 0 16,-1 6 1-16,-2 8-1 0,9 8 0 15,-1 10-1-15,3 5 0 16,-2 3 1-16,-4 8-2 15,-10-1 1-15,-1 11-1 16,-13-3 1-16,-9-3-2 16,-10-2 1-16,-10 2-2 15,-7-7 0-15,-10 0-1 16,2-3-2-16,-4-19-6 15,19 9-24-15,-8-29-9 16,18-1 1-16,3-23-2 16</inkml:trace>
  <inkml:trace contextRef="#ctx0" brushRef="#br1" timeOffset="38944.8941">2374 2252 3 0,'0'0'18'16,"5"12"1"-16,-5-12 1 15,0 0-13-15,0 0-5 16,0 0-4-16,-14-11 4 15,14 11 1-15,0 0 2 16,-18-6-3-16,18 6 1 16,-14-3 2-16,14 3 0 15,-14 0 0-15,14 0 2 16,0 0 0-16,0 0 0 15,0 0-1-15,11 7 0 16,-11-7 0-16,31 1 0 16,-12-3 1-16,16 8-2 15,-1-9-1-15,7 7-1 0,2-3 0 16,5 3-1-16,4-2-1 15,8 2 2-15,-2-5-1 16,10 5-1-16,1-8 0 16,11 3 1-16,2-3-1 15,9 3 0-15,1 1 0 16,2 6-1-16,3 1 1 15,-1 5-1-15,4 3 0 16,-3 4 1-16,5 0-1 16,-1-1 0-16,3-3 0 15,7-5 1-15,7-3-1 16,5-1 1-16,6-8 0 15,2-3 0-15,3-2 1 16,5-2-1-16,7-3 1 16,2 3-1-16,2-2 1 0,-4 3-1 15,0 0 0-15,5 3 0 16,5-4 0-16,-5 5-1 15,-2-1 0-15,1 3 1 16,0-5-1-16,4 3 0 16,-4-2 0-16,-4-2-1 15,-1-1 1-15,2 0 0 16,0-3 0-16,-2 2 0 15,-5-3 0-15,-1 4 0 16,-3 1 0-16,-1 2 0 16,-4 1-1-16,-3 3 1 15,-7 1 0-15,1-1-1 16,0-1 1-16,0 0 0 15,2-4 0-15,0 1 0 0,0-2 0 16,5-6 0-16,2 5 0 16,3-3 1-16,0 0-1 15,-6 4 1-15,-1-5-1 16,0 3 1-16,1 2-1 15,-4-3 1-15,-1 3-1 16,-6 0 0-16,-6 0 0 16,-6 2 0-16,-1-2 1 15,-8 3-1-15,-11-1 0 16,-5 1 0-16,-7 3 1 15,-10-2-1-15,-7 4 1 16,-8-1-1-16,-8 1 0 16,-5 1 1-16,-10 0-1 0,-3 2 0 15,-6-1 0-15,-3 0 0 16,-3 1 0-16,-10-3 1 15,14 4-1-15,-14-4 0 16,0 0-1-16,0 0 0 16,9 1-1-16,-9-1-1 15,0 0-9-15,0 0-21 16,0 0-2-16,0 0-1 15,-1-10 0-15</inkml:trace>
  <inkml:trace contextRef="#ctx0" brushRef="#br2" timeOffset="51082.1077">21592 3835 31 0,'-11'5'25'16,"11"-5"0"-16,-20 12 0 16,20-12-16-16,-21 17-7 15,6-3-1-15,1 4 1 16,-4 1-1-16,-3 4 2 0,-5 1-1 15,3 7 2-15,-7-3 0 16,3 5 1-16,-7-5 0 16,2 8 0-16,-5-4-2 15,-2 10-1-15,-7-1 1 16,-3 7-3-16,-7 5 1 15,1 10-1-15,-3 3 0 16,-7 12 0-16,-3 1 0 16,-3 7 1-16,-4 2 1 15,2 3-1-15,-5 1 1 16,2 1-1-16,-3-4 1 15,5 1-1-15,3-7 3 16,0 4-3-16,5-2 2 16,4-1-1-16,4 2 1 15,2 2-1-15,3 3 0 0,-3 4-1 16,3 1 1-16,1 1-1 15,-1 2-1-15,-1-1 1 16,5 3-2-16,1-4 3 16,4-2-3-16,4-1 3 15,1 0-3-15,2 1 2 16,4 1-1-16,0 0-1 15,1 6 1-15,-2 5-1 16,-1 3 1-16,2 2 0 16,-2 6 0-16,4-1-1 15,-3 2 1-15,2-1-1 16,1-1 1-16,-1-2 0 15,2 0 1-15,1-3-1 16,1 1 2-16,1 3-1 0,-1-1 0 16,5 4 0-16,-2 1 1 15,1 1-1-15,3 3-2 16,-1 1 2-16,2 4-1 15,2-1 1-15,0 0-3 16,3-1 2-16,3 0-1 16,2 0 2-16,0-3-2 15,5-3 2-15,1-1-4 16,4 0 1-16,-4-4 2 15,7 3-2-15,0 0 1 16,1 1 0-16,1-1 0 16,2 4-2-16,0 0 4 15,0 7-1-15,0 1 1 0,2 1-1 16,2-2 0-16,-3 4 0 15,7-4 0-15,0 3 1 16,6-3-1-16,1-6 0 16,5-1 0-16,4 0-1 15,8-7 1-15,4 1 0 16,2-1 0-16,5-3 0 15,-1-1-1-15,4 1 1 16,3-5-1-16,0-2 1 16,-1 0-1-16,3-6 1 15,0-4-1-15,7-5 1 16,2 0-1-16,3-6 1 15,1-3-1-15,2 0 0 16,5-5 1-16,-2-2-1 0,2 2 1 16,0-2-1-16,2 4 0 15,1-5 1-15,4 4 0 16,-4 2 0-16,1 0 1 15,2 5-2-15,-3-1 2 16,-2 5-2-16,-4-3 2 16,0 2-2-16,1 0 2 15,3-1-1-15,1-4 0 16,-2-7-1-16,3-3 0 15,0-11-3-15,7-6-3 16,-4-29-21-16,11-5-8 16,-10-36-2-16,13-18 1 15</inkml:trace>
  <inkml:trace contextRef="#ctx0" brushRef="#br2" timeOffset="51718.1713">21068 4938 69 0,'-14'-1'35'0,"14"1"1"15,-17 11 1-15,15 17-32 16,-4 8 1-16,11 17-5 15,-2 18 2-15,3 23-5 16,7 17 1-16,-7 9-12 16,10 19-21-16,-8 1 0 15,6-1-1-15,-8-11 1 0</inkml:trace>
  <inkml:trace contextRef="#ctx0" brushRef="#br2" timeOffset="52035.203">20018 6926 82 0,'-13'16'36'16,"6"1"0"-16,10 13 0 15,-1 14-26-15,6 9-11 16,8 19-1-16,5 11-2 16,12 23-10-16,-9 2-21 15,6 14-1-15,-8-1-2 16,-1-2 2-16</inkml:trace>
  <inkml:trace contextRef="#ctx0" brushRef="#br2" timeOffset="52350.2345">19450 8959 89 0,'3'42'36'16,"7"13"1"-16,3 3-1 15,12 16-33-15,7 6-3 16,6 14 1-16,0 14-2 16,4 5-3-16,1 22-15 15,-11-2-16-15,1 15-2 0,-16-3 2 16,-2 3-2-16</inkml:trace>
  <inkml:trace contextRef="#ctx0" brushRef="#br2" timeOffset="52652.2647">19241 11673 73 0,'4'40'36'16,"9"10"-1"-16,2 3 1 15,19 11-35-15,-2 8 0 16,8 8-2-16,5 8 1 15,3 6-1-15,6 12-2 16,-7-3-9-16,12 11-20 16,-15-4-3-16,3 0-1 15,-10-6 1-15</inkml:trace>
  <inkml:trace contextRef="#ctx0" brushRef="#br2" timeOffset="52875.287">20129 13923 50 0,'20'99'36'16,"1"7"-2"-16,12 12 0 15,1 3-23-15,17-3-13 16,16 0-5-16,-1-20-27 16,22-5 0-16,10-23-3 15,10-10 0-15</inkml:trace>
  <inkml:trace contextRef="#ctx0" brushRef="#br2" timeOffset="55324.5319">21511 16523 13 0,'0'0'29'15,"0"0"0"-15,0 0-7 0,-16-1-7 16,16 1-5-16,0 0-3 15,12-4-2-15,-8-7-2 16,8 3-1-16,-1-4 0 16,3 1 0-16,1 2-2 15,4 0 1-15,-2 1-1 16,0 2 1-16,0 2-1 15,-3 1 0-15,-3-2 1 16,-11 5-1-16,14-16 0 16,-9 0 1-16,-4-4 0 15,3-5-1-15,-4-7 1 16,0-3 1-16,0-2-1 15,0-7 1-15,0 2-1 16,0 1 0-16,0 1 0 0,-5 3 1 16,0 5-2-16,-4 0 0 15,-3-2 0-15,-1 4 0 16,-6 1 0-16,-1-6 1 15,1-5 0-15,-3 0-1 16,-3-5 1-16,2-4 0 16,0-1 0-16,-1-3 0 15,4 0-1-15,-2 2 1 16,-1 3-1-16,2-1 1 15,-3 5-1-15,-2 1 1 16,-2 0-2-16,-1 3 2 16,-4-3-1-16,-4 0 0 15,0-2 0-15,-2 0 0 16,2-2 0-16,-1-3 0 15,1 2 0-15,0 2 0 0,5-4 0 16,-1 3 1-16,1 0 0 16,2-2 1-16,-2 2 0 15,3 0-1-15,1-3 0 16,1-1 1-16,-1 0-1 15,1-3-1-15,2-3 0 16,-2-1 0-16,4-1 0 16,0 3-1-16,0-3 2 15,-1-1 1-15,2 4-1 16,-1 0 0-16,-1 2 0 15,0 2 0-15,-4 0 1 16,0 1-1-16,1 1-1 0,2-1 0 16,-3-2 0-1,1 1-1-15,4-2 1 0,0 2 0 16,1-5 0-16,1 2 1 15,-1 1 0-15,3-1 0 16,0-1-1-16,3 0 1 16,-5-2 0-16,6 0 0 15,-1 3-1-15,-2-3 0 16,2 0 0-16,-4 2 0 15,4 0-1-15,-2-2 1 16,0 4 1-16,0-3-1 16,-1 1 1-16,-1 2 0 15,3-3 0-15,2 4 0 16,0-5 0-16,0 3 0 15,0-1 0-15,3-2-2 16,0 1 1-16,0-1 0 0,2-1 0 16,-1-2 0-16,2 1 0 15,0 1 0-15,-2-2 0 16,3-1 1-16,-1-2-2 15,1-2 2-15,-2 3-1 16,1-3-1-16,0 2 2 16,2 0-2-16,-1 1 2 15,0 1 1-15,-2-1 0 16,5 2 0-16,0-2-1 15,2 0 1-15,-2-3-1 16,1-2 1-16,2-4-1 16,2-1-2-16,-2-3 3 15,4-3-4-15,-1 0 4 0,2 1-2 16,-1-2 2-16,1 2-1 15,-3 0 1-15,5-3-2 16,0 2 1-16,-1 0 0 16,6 2 0-16,-4-3-2 15,6 2 1-15,-2-3 0 16,0 2 0-16,-1 0 0 15,0 2 0-15,-1-3 0 16,-2 6 0-16,2-2 0 16,-1 2-2-16,-1 3 2 15,3 0-1-15,-1 5 1 16,4-2-1-16,0 1 1 15,5-3-2-15,1 2 2 16,2-1 1-16,3-2-2 16,6-4 1-16,-1-1 1 0,2 0 0 15,-1-4 0-15,4-1 0 16,-2-1 0-16,-1-2 0 16,1-1 0-16,-3 4 0 15,2-6-1-15,-1 0 1 16,4 1 0-16,-3 0 0 15,3 2 0-15,2 1 0 16,1 2 0-16,2 1 0 16,0 4 0-16,-3 3 0 15,2 4-3-15,-2 2 3 16,-3 5-2-16,-1 2 1 15,-1 1-1-15,-1 1 2 16,1 2-2-16,-4-3 1 16,3-1 0-16,-1 1 1 0,2 1-1 15,-1 1 1-15,0 1 0 16,0 2-3-16,-1 2 3 15,3-1-3-15,3 1 1 16,1 0-1-16,3-2 1 16,0-1-1-16,3-3 0 15,-2 1 2-15,2-3-1 16,-2 2 1-16,-2 0 0 15,-2 2 1-15,3 2-1 16,-4 5-1-16,-1 1 2 16,0 5-2-16,0 3 2 15,0 0-2-15,0 4 1 16,5 0-1-16,-4 2 1 15,3 0 0-15,4 4-1 0,-2-2 1 16,0 6 1-16,-2 0-1 16,-3 3 0-16,-1 2 0 15,-6 2 0-15,-5 2 1 16,-1 2-1-16,-5 2 0 15,-1 0 0-15,-3-2 1 16,2 0-1-16,0-4 0 16,0 3 0-16,1-2 0 15,-2-2 0-15,0 5 0 16,0 1 0-16,-4 1 0 15,-3 4 0-15,-6 9 1 16,5-16-1-16,-5 16 0 16,-6-14 1-16,6 14-1 15,-21-18 0-15,7 5 0 16,-1-2 0-16,-3-1 1 0,0-3-1 15,-1 0 0-15,-7-6 1 16,0-4-1-16,-7-1 1 16,-3-3 0-16,-3 2 0 15,-6 0-1-15,-4 2 0 16,0 4-1-16,-2 1-3 15,11 15-17-15,-9-16-13 16,17 13-3-16,-5-8-3 16,18 7-1-16</inkml:trace>
  <inkml:trace contextRef="#ctx0" brushRef="#br3" timeOffset="64799.4793">4095 10061 33 0,'20'-6'21'15,"8"3"-8"-15,0 0 2 16,1-1-9-16,6 3-2 0,2 0-2 15,3-2-2-15,7 3 1 16,4-1-1-16,11 0 0 16,7-1 1-16,6-4-1 15,7 0 1-15,10-2 0 16,3 1 0-16,7 0 0 15,8 3 0-15,4 0-1 16,1 2 1-16,4 2-1 16,4 2 1-16,6 1-1 15,6 0 0-15,8-3 1 16,-1-1 0-16,5-4 1 15,14 0 0-15,7-7 1 16,8 1 0-16,10-8 1 16,10 2-1-16,5-1 1 15,15 2-2-15,5 0 0 0,1 0 0 16,8 2-1-16,2 4 0 15,1-2-1-15,-6 3 1 16,8-2-1-16,1 1 1 16,-4-1 0-16,7 3 0 15,1-3 1-15,-1 2-1 16,6-1 1-16,11 2-1 15,-8-4 1-15,9 6 0 16,-2-1 0-16,-1 3 0 16,-3 2-1-16,4 3 0 15,-11-1 0-15,5 1 1 16,-6 2-2-16,-3 0 1 0,0 2-1 15,0 1 1-15,-6 0-1 16,-2 0 0-16,-3 1 1 16,-11-1-1-16,-4 3 1 15,-2-3 0-15,-9-1 1 16,0-1 0-16,-11-3 0 15,4-2 2-15,-8-5-2 16,1 1 0-16,-5-2-1 16,-4 1 0-16,-6-2 0 15,-4 5-1-15,-9-1 1 16,-4 4-1-16,-14 3 0 15,-4-1-1-15,-10 3 1 16,-6-1 1-16,-12 2-2 16,-13-1 0-16,-3 4-5 15,-23-7-25-15,1 2 0 0,-14-5-2 16,-16-2 0-16</inkml:trace>
  <inkml:trace contextRef="#ctx0" brushRef="#br3" timeOffset="65708.5702">12636 9290 47 0,'17'-11'28'16,"-1"-1"3"-16,3-3-5 15,-3 3-24-15,1 2 0 16,1 4-1-16,-2 3 1 16,-1 5-1-16,-1 0 0 15,0 5 0-15,2 3 1 16,5 3 0-16,3-1 1 15,11 3 0-15,3-3 0 16,11 5 1-16,1-4-1 16,11 6 1-16,-3-1-2 15,2 8 1-15,-4 2 0 16,-3 8-1-16,-5 5-1 15,-7 4 1-15,-8 4-1 16,-10 3 0-16,-14 5 0 0,-15 0 0 16,-12 1-1-16,-18-3 0 15,-19 2 0-15,-11-3 1 16,-18-3-1-16,-8-1 0 15,-2 0-2-15,1-12-9 16,12 0-24-16,10-8 2 16,20-12-4-16,16-14 0 15</inkml:trace>
  <inkml:trace contextRef="#ctx0" brushRef="#br3" timeOffset="67338.7332">4475 5112 35 0,'0'0'27'0,"-13"-9"0"16,13 9-1-16,0 0-23 15,0 0-2-15,0 0-1 16,0 0 0-16,17-4 0 15,-5 7 0-15,2-1 1 16,8-1-1-16,1 0 2 16,5-2-1-16,9 1 1 15,6-3 0-15,9 1-1 16,5-2 1-16,10 1 0 15,6-1-1-15,7 3 0 16,10 0 0-16,7 1-1 0,8-2 0 16,7 5 1-16,8-4-1 15,9 4 0-15,15-3 0 16,6-1 1-16,11 0-1 15,7-3 1-15,14 2-1 16,8-4 1-16,10 0 0 16,11 1-1-16,5-2 1 15,4 0-1-15,7 0 1 16,2 0-1-16,-1 0 0 15,9 5 0-15,-3 1 1 16,-4 2-1-16,5 2 1 16,8 3-1-16,-5 2 1 15,8 2-1-15,3 2 1 0,1 2 0 16,3-3 0-1,6-1 0-15,-3 0 0 0,7-1 0 16,0-2 0-16,-1-1 1 16,3-2-1-16,3 1 0 15,-1-2 0-15,2 2 0 16,-1 0 0-16,-5-1 0 15,-4 2 0-15,-2 0 1 16,-10 1-1-16,-3 0 0 16,-10-3 0-16,-8 2 1 15,-6-4 0-15,-3 0 0 16,-9-4-1-16,-4 1 0 15,-4-3 1-15,-8 1-2 16,-1-1 1-16,-8 1 0 0,-12 2-1 16,0 1 0-1,-15 4 0-15,-4 0 0 0,-14 3 0 16,-10 1-1-16,-13 3 1 15,-1-1 0-15,-8-2 0 16,-5 3 0-16,-5-3 0 16,-3-1-1-16,-1-2 1 15,-4 0 1-15,2-4-1 16,-6 1 0-16,-3-1 0 15,-4-1 0-15,-3 2 0 16,1-5 1-16,-5 1-1 16,-3 1 0-16,4-1 0 15,-1-2 0-15,0 2 0 16,2 0 0-16,3-1 0 15,-1 3 1-15,5 1-1 0,-2-1 0 16,1 0 0-16,-6 2 0 16,-4-4 0-16,-6 1 0 15,-6-2 0-15,-7-1-1 16,-6 0-1-16,-10-6-3 15,6 16-18-15,-13-15-9 16,3 3-2-16,-6-4 0 16,3 3 0-16</inkml:trace>
  <inkml:trace contextRef="#ctx0" brushRef="#br3" timeOffset="67985.7979">13767 4533 59 0,'22'-6'32'15,"-5"5"-1"-15,5 3-2 16,2 6-28-16,9 5 0 15,9 2 0-15,8 2 1 16,7 3 0-16,8-1 0 16,5 0-1-16,10 3 2 15,-1-2-1-15,4 3 0 16,2 2 1-16,-2 4-2 15,-6 1 0-15,-2 3 0 0,-13 4 1 16,-7-1-2-16,-11 2 2 16,-14 4-2-16,-19 0 2 15,-23 4-1-15,-20 5 1 16,-24 7 0-16,-25 4-2 15,-17 3 2-15,-15 5-2 16,-7 4 0-16,5 3-8 16,6-8-24-16,22-7-2 15,17-14-2-15,34-11 0 16</inkml:trace>
  <inkml:trace contextRef="#ctx0" brushRef="#br3" timeOffset="70066.0059">4312 14520 29 0,'15'-5'28'0,"5"-1"2"0,3-1-9 16,6 7-15-16,4-1-2 15,5 4-1-15,7 0-1 16,4 2 0-16,11 2-2 16,5-1 0-16,7-2 0 15,8 1 1-15,7-2 0 16,10-1-1-16,12-2 2 15,5 1-1-15,9-2 0 16,7 2 1-16,10 0-1 16,7 0 0-16,11-1 0 15,4 0 0-15,8-1 0 16,7-1 0-16,9 1 0 15,6-3-1-15,6 2 1 16,5 1 0-16,4-3 0 0,9 4 0 16,6-1 1-16,4 1-1 15,2 0 0-15,9 1 0 16,2-2 1-16,7-1-1 15,0 2 0-15,5-1 0 16,-2-2-1-16,5 3 1 16,-2-1-1-16,3 2 0 15,-1 1 0-15,1 0 0 16,-4 6 0-16,3 0 1 15,-8-1-2-15,1 3 2 16,0 3-1-16,-5 0 1 16,-2-2-2-16,3 1 2 15,1-2-1-15,2 2 1 16,0-3-1-16,3-2 0 15,-1-1 0-15,5-3 0 0,-3 2-1 16,-3-5 1-16,-2 0-1 16,-6 0 1-16,-8-1-1 15,-2-1 1-15,-7 0 1 16,-5 0-1-16,-7-1 0 15,-1 2 1-15,-6-3 0 16,-5 0 0-16,-8-2-1 16,0 1 1-16,-5-1 0 15,-7-1-1-15,-8 0 1 16,-10 2-2-16,-9 1 0 15,-13-2-5-15,-6 10-16 16,-25-8-10-16,-13 6-1 16,-17-6 0-16</inkml:trace>
  <inkml:trace contextRef="#ctx0" brushRef="#br3" timeOffset="70847.084">14652 14005 48 0,'12'-17'34'0,"12"10"0"16,4-4-1-16,15 11-29 15,4-3-3-15,15 6-1 16,8 4 1-16,10 3-2 15,5 3 0-15,3 1 1 16,2 6-1-16,2 7 0 16,-1 2 1-16,2 11 0 15,-4 2 0-15,-1 11 1 16,-5 0 0-16,2 5 0 15,-9-5 0-15,0 1 1 16,-9-5-1-16,-8-4 1 16,-9-7-1-16,-11-6 0 0,-10-2 0 15,-11-1 0-15,-17 3 0 16,-14-1-2-16,-13 6 2 15,-18 5-2-15,-18 5 2 16,-13 7-2-16,-14 7 1 16,-10 1 0-16,-5 1 0 15,0-2 1-15,-1-1-1 16,7-9 0-16,18-3-5 15,4-23-11-15,26 5-17 16,3-16-3-16,28-3 1 16,8-14-3-16</inkml:trace>
  <inkml:trace contextRef="#ctx0" brushRef="#br3" timeOffset="483640.3592">19169 14636 17 0,'6'-12'14'0,"-6"12"-3"16,0 0 0-16,0 0-1 15,0 0-1-15,-4-11-2 16,4 11 2-16,0 0-2 15,0 0 0-15,0 0-1 16,0 0-1-16,0 0 0 16,0 0-1-16,0 0-2 15,0 0 0-15,0 0 0 16,0 0-1-16,0 0 0 0,0 0 1 15,-12 0-1-15,12 0 1 16,0 0 0-16,-16 18 0 16,5-10 0-16,0 6-1 15,-4 2 0-15,-2 7-1 16,-7-1 1-16,-4 6 0 15,-7 2 0-15,-4 3-1 16,-6 4 1-16,-6 5-1 16,-6-3 1-16,-5 7 0 15,-7 4-1-15,-5 5 0 16,-7 4 0-16,-7 4 1 15,-7 3 0-15,-5 4-1 16,-5 4 2-16,-5 3-2 16,-4-1 1-16,-3 4-1 0,-6 1 1 15,1 1-1-15,-1 2-1 16,-1 2 1-16,-11 1 1 15,2 2-1-15,-8-1 1 16,-2 6 0-16,-3-1 0 16,-4 5-1-16,-5-1 1 15,-3-1 0-15,-2 1-1 16,4-2 1-16,-4 2 0 15,0-7 0-15,5-1 0 16,2-5 1-16,5-4-2 16,-4-2 2-16,80-39-2 15,-9 5 0-15,-5 2 3 16,-5 4-4-16,-1-2 1 0,-3 6 0 15,-1-3 0 1,0 2-6-16,13 0-21 0,-8-1-11 16,12-5-3-16,1-2 3 15</inkml:trace>
  <inkml:trace contextRef="#ctx0" brushRef="#br3" timeOffset="484353.4305">15497 16818 7 0,'15'-20'33'0,"0"7"1"15,-6-2 0-15,0 8-23 16,-9-7-4-16,0 14 0 16,4-12 0-16,-4 12-2 15,0 0-2-15,0 0 0 16,-10-7-1-16,10 7 0 15,-12 11 0-15,4 7-1 16,-3 4 0-16,-5 16 0 16,-7 8-1-16,-7 10 2 15,-9 13-2-15,-10 3 2 16,-4 6-1-16,-3-4 0 0,0-5 1 15,7-9 1-15,10-8-1 16,17-14 0-16,23-16 0 16,27-11-1-16,27-17 1 15,21-11-2-15,23-15 1 16,19-9-2-16,10-6-2 15,9-6 0-15,4 1-3 16,-10-6-7-16,7 13-23 16,-15-6-3-16,3 19 1 15,-20-3-1-15</inkml:trace>
  <inkml:trace contextRef="#ctx0" brushRef="#br3" timeOffset="487065.7017">18541 10001 14 0,'0'0'22'0,"0"0"0"0,0 0-3 16,0 0-11-16,0 0-5 15,0 0-3-15,4-11-2 16,-4 11-1-16,0 0 1 15,0 0 0-15,10-8 0 16,-10 8 1-16,0 0 0 16,0 0 2-16,0 0 0 15,0 0 1-15,0 0 0 16,0 0 2-16,0 0-1 15,0 0 2-15,0 0 0 16,0 0 1-16,0 0 1 16,0 0 1-16,0 0 0 15,-14 5-1-15,14-5 0 0,-10 3-1 16,10-3-1-16,-14 2-2 15,14-2 0-15,-23 2-1 16,10-1-1-16,-3-1 1 16,-3 4-1-16,1-4-1 15,-2 2 1-15,-6-1 0 16,-3 3 0-16,-4-2 0 15,-5 3 2-15,-10-2-1 16,3 1-1-16,-11-2 1 16,2 1 0-16,-7 1 0 15,4 1-1-15,-9-2 0 16,5 2 0-16,-1-1-1 15,-5 1 0-15,-4-1-1 16,-2 2 1-16,0-2 0 0,-1-2 0 16,-1 1 0-1,-2-1 0-15,1-2 0 0,2-3 0 16,1 2 0-16,-1-1 0 15,-3 0 0-15,2-1 0 16,-5 6 0-16,3-2-1 16,-4 1 0-16,-2 3 1 15,-1-2-1-15,-1 2 1 16,1-2 0-16,-1-1 0 15,0 0 0-15,2-4 1 16,-4 0 0-16,3-1 0 16,1-2-1-16,-3 2 1 15,1-1 0-15,1 0-1 16,-6 2 0-16,1 1 0 0,-2 6-1 15,-3-2 0-15,-2 3-1 16,-1 1 1-16,-3 2-1 16,-3 0 1-16,0-1 0 15,-1 2 0-15,1-2 1 16,-3-1 0-16,2 1 1 15,0-2 0-15,-2-1 0 16,3 1-1-16,1 0 1 16,2 0-2-16,-3-1 0 15,3 0 0-15,-1 2 1 16,-1-4-2-16,1 5 1 15,-2-2 1-15,3 0-1 16,-1-1 3-16,0-1-2 16,-2 1 2-16,0-2-2 15,-2 2 2-15,2-4-1 0,4 4-1 16,-3-2 1-16,0-1 0 15,-1 2-1-15,-3 0 0 16,-3 0 0-16,6 1 0 16,-2-1 0-16,-3 1 1 15,1-1-1-15,1 2 0 16,0-1 0-16,-3 1 0 15,4 0 0-15,-2 0 0 16,-1 0 0-16,4 1 1 16,-5 0-1-16,0-1 0 15,-5 2 0-15,5-1 1 16,-2-1-1-16,0 0 0 15,-1 1 0-15,-3-1 0 16,-2 2 0-16,-1-1 0 0,0 2-1 16,3 0 1-16,-3 3 0 15,-1 1 0-15,-4-1 0 16,-4 0 0-16,4-2 0 15,-3 1 0-15,4-2 0 16,-6-1 1-16,2-2-1 16,0 1 1-16,3 1-1 15,0-5 0-15,4 2 0 16,1 2 1-16,-3-3-1 15,0 4 0-15,2 0 0 16,2 3 0-16,-1 0 0 16,5 4 0-16,-5-1 0 15,-8 3 0-15,5 1 0 16,1 0 0-16,0-1-1 0,-3 0 1 15,-3 0 0-15,-3 0 0 16,2-3 1-16,4 0-1 16,1-5 0-16,4-2 1 15,1-2 0-15,3-2 0 16,1-3 1-16,9-2-1 15,3-4 1-15,6 3 0 16,4-4-1-16,4 0 1 16,5-3-1-16,6 2-1 15,2-1 1-15,4 2-1 16,2 0-1-16,-1-1-1 15,10 4-2-15,-4-9-23 16,15 11-7-16,0-5-1 16,13 7-2-16,3-5 1 15</inkml:trace>
  <inkml:trace contextRef="#ctx0" brushRef="#br3" timeOffset="487826.7778">7576 10182 54 0,'-13'-7'34'15,"1"-5"0"-15,12 12 0 0,-24-19-28 16,24 19 0-16,-25-12-1 15,13 12 0-15,-10 0-2 16,-1 6-1-16,-11 4 0 16,-3 4 1-16,-9 1-2 15,-6 5 1-15,-10 5 0 16,0 1 1-16,-9-1-2 15,6 7 3-15,-1-4-3 16,8 3 0-16,4-4 1 16,9 0-1-16,9-3-1 15,12-3 0-15,8-2 1 16,8 0-1-16,8-2 0 15,6 1 0-15,6 2 1 16,7 2-1-16,9 1 0 0,6 5 1 16,17 3 0-16,9-1 0 15,10 1 0-15,16-1 0 16,18 1 0-16,16-1 0 15,16-4 0-15,9 3-2 16,8-3 1-16,9 1-1 16,5 0 0-16,-6 2-2 15,-3 6 1-15,-13-2-2 16,-4 11-4-16,-23-11-26 15,6 6-4-15,-16-17-1 16,-5-3-1-16</inkml:trace>
  <inkml:trace contextRef="#ctx0" brushRef="#br3" timeOffset="489432.9384">20172 5323 23 0,'0'0'28'0,"0"0"1"16,0 0 2-16,0 0-21 15,0 0-2-15,0 0 0 16,0 0 0-16,0 0 0 0,-2-12-2 16,2 12-1-16,0 0-1 15,0 0 0-15,-14 2-2 16,14-2 0-16,-10-2-1 15,10 2 1-15,-13-1-1 16,13 1 1-16,-18-4-1 16,18 4 1-16,-20-7-1 15,8 2 0-15,-2-1 0 16,-2-1 0-16,-4-1 0 15,2 0-1-15,-6-2 1 16,0-3-1-16,0-3 1 16,-3-1-1-16,2-3 1 15,-7-3-1-15,3-1 0 16,-3-1 1-16,-5-4-3 15,-2-2 3-15,-4-3-2 0,-5 0 1 16,0-1-1-16,-5-2 1 16,1 0-1-16,-1 0 1 15,-4-3 0-15,2-2-1 16,-3 0 2-16,0-1-1 15,-4-3 1-15,0-1-1 16,-2-3 0-16,-1 0 0 16,0 0 1-16,-1-1-1 15,3-1 1-15,-5 1 0 16,2 2-1-16,5 1 1 15,-5-2-1-15,0 1 1 16,-1 0-1-16,-7-2 1 16,0 3-1-16,-1-3 0 15,1 1 1-15,-5-1-1 0,2 0 1 16,3 2-1-16,0-2 1 15,1 2-1-15,-4 0 0 16,3 1 1-16,-1 1-2 16,-2-2 1-16,3 0 0 15,-2 0 0-15,0 0 0 16,0 0 0-16,1 1 0 15,-5 2 0-15,1 1 1 16,0 0-1-16,-2 2 1 16,3 0-1-16,1 2 1 15,-2-3 0-15,6 1 0 16,2 2-2-16,1-2 1 15,5 1 0-15,-1-2-1 16,1 0 1-16,4 1-1 0,0 1 0 16,5-1 0-16,0 3 0 15,5 3 1-15,2 3-1 16,2 4 1-16,4 3-1 15,4 6 0-15,2 5 0 16,3 6-1-16,2-2-4 16,12 12-5-16,-5-14-23 15,25 14 0-15,-4-9-3 16,18 8 1-16</inkml:trace>
  <inkml:trace contextRef="#ctx0" brushRef="#br3" timeOffset="490348.0299">16842 3236 61 0,'-10'-44'32'16,"0"2"-2"-16,2 16-6 16,-4-8-18-16,8 14 0 15,-8-3 0-15,10 11 2 16,-6 1-2-16,8 11-1 15,-15-12 0-15,15 12-1 0,-13-1-2 16,13 1 0-16,-5 14-1 16,5 3 0-16,5 6 0 15,-2 12-1-15,-1 8 0 16,2 11 1-16,1 8 0 15,-1 2-1-15,1 4 1 16,0-5-1-16,-1-6 0 16,1-6 0-16,2-11 1 15,0-7-1-15,1-11 0 16,0-7 1-16,-8-15 0 15,16 10 0-15,-16-10 1 16,10-20-1-16,-7 0 0 16,-2-5 0-16,-1-10-1 15,-1-7 2-15,-1-7-3 0,-3-4 2 16,2-11-2-16,1-2 2 15,2-2-2-15,6 0 2 16,1 4-1-16,5 0 0 16,2 8 1-16,4 7-1 15,-3 10 0-15,4 10 0 16,-3 6 1-16,0 8-1 15,-1 6 0-15,3 9 0 16,-1 4 0-16,5 1 0 16,6 2 1-16,14 2 0 15,10-3-1-15,16 0 1 16,13-4-1-16,11 1 0 15,8-2-1-15,7 0-3 16,9 17-21-16,-19-7-13 0,-3 15-1 16,-28-2-2-16,-14 9 0 15</inkml:trace>
  <inkml:trace contextRef="#ctx0" brushRef="#br4" timeOffset="504653.4603">2958 5753 69 0,'-4'-29'32'16,"-6"4"0"-16,-14 1-1 16,-3 12-23-16,-12 7 0 15,-7 20-1-15,-20 6-1 16,-10 30 0-16,-14 11 2 15,-5 22-2-15,-3 8 1 16,3 10-3-16,4-2-1 16,17 7 0-16,16-4-1 15,23-6 0-15,23-6-1 0,21-11-1 16,23-10-4-16,19-20-3 15,40-4-25-15,2-31-6 16,28-10 0-16,2-26-1 16</inkml:trace>
  <inkml:trace contextRef="#ctx0" brushRef="#br4" timeOffset="505310.526">3401 6230 100 0,'-56'21'37'15,"-9"-1"1"-15,10 17-3 16,-9-5-29-16,14 8 0 0,11 0-3 16,13 3 1-16,14 0-2 15,17-1 0-15,17-6-2 16,15-3 0-16,19-14-2 15,7-6 0-15,10-12-1 16,0-13-1-16,1-9 0 16,-8-15 0-16,-7-3 0 15,-15-8-1-15,-12-1 2 16,-18 1 0-16,-14 2 3 15,-9 7 0-15,-14 2 2 16,-2 11 0-16,-2 1 2 16,1 10 0-16,2-1 0 15,11 7 0-15,16-8-1 0,17-1 0 16,15-4-1-1,16 1-1-15,10-4 1 0,13 2-1 16,4 3 0-16,2 12 0 16,-9 12 0-16,-9 13 0 15,-10 15 0-15,-17 13 0 16,-15 10-1-16,-17 10 3 15,-11 3-2-15,-7 1 1 16,-8-8-2-16,3-7 2 16,5-15-1-16,13-19 1 15,2-21-2-15,30-15 0 16,6-18 0-16,11-17-2 15,7-6 3-15,-1-5-2 16,-1-3 1-16,-3 9-2 0,-11 12 3 16,-7 14-2-1,-9 18 1-15,-7 17 0 0,-7 17 0 16,-3 11-1-16,-5 11 0 15,-1 6-1-15,6 5-2 16,0-5-2-16,16 9-19 16,-2-25-12-16,22-2-2 15,-1-19 1-15,12 0-3 16</inkml:trace>
  <inkml:trace contextRef="#ctx0" brushRef="#br4" timeOffset="505637.5587">5045 6122 103 0,'0'0'39'16,"-25"4"0"-16,15 21-3 16,-6 0-32-16,2 16 0 15,2 5-1-15,4 7 1 16,1 4-2-16,5 3 1 15,6-2-1-15,4-3 0 16,9-11-1-16,9-11 0 16,4-16 0-16,7-16 0 15,5-15-1-15,3-17 0 16,3-15 0-16,3-15-1 15,-5-10 1-15,-3-5-2 16,-7-3 0-16,-6 0-2 16,-3 8 0-16,-9 9-2 15,1 20-6-15,-18-1-20 0,11 26-7 16,-10 7 0-16,5 20-1 15</inkml:trace>
  <inkml:trace contextRef="#ctx0" brushRef="#br4" timeOffset="506045.5995">5755 6267 93 0,'0'0'37'16,"23"11"1"-16,-9-11 0 15,10 1-34-15,6-5-1 16,10-1 0-16,6-7-1 0,6-4-1 16,5-5 1-16,-3-4-2 15,-3-7 1-15,-4-3 0 16,-10-2 1-16,-11 1-1 15,-13 2 1-15,-14 5-1 16,-17 7 1-16,-11 10 0 16,-9 16-1-16,-14 16 1 15,-1 13-1-15,-11 14 1 16,6 10-1-16,4 5 0 15,10 4 0-15,18-4 1 16,14-5-2-16,22-14 1 16,26-14-3-16,23-16-1 15,28-9-6-15,3-29-16 16,29 1-14-16,-4-19-2 15,11-3 0-15,-9-14-1 0</inkml:trace>
  <inkml:trace contextRef="#ctx0" brushRef="#br4" timeOffset="506379.6329">6896 6066 118 0,'-52'54'40'0,"-23"1"0"16,15 20-3-16,-2-10-35 16,5-4-1-16,12-2-2 15,5-9 1-15,16-10-4 16,8-15-1-16,17-10-4 15,-1-15-6-15,20-15 2 16,-11-17 2-16,12 0 4 16,-12-15 0-16,-2-4 7 15,0 2 4-15,-11-5 6 0,7 17 4 16,-21-5 1-16,14 21-3 15,-11 2-1-15,15 19-2 16,0 0-3-16,5 25-2 16,15 2-2-16,10 3 0 15,10 1-4-15,14 1 1 16,13 3-3-16,7-16-10 15,17 15-14-15,-19-23-12 16,8 3-3-16,-12-12-1 16,-1-3 1-16</inkml:trace>
  <inkml:trace contextRef="#ctx0" brushRef="#br4" timeOffset="507366.7316">7994 6021 63 0,'6'-20'36'16,"5"4"0"-16,-5-15-17 15,7 17 11-15,-13-13-20 16,7 11-1-16,-10-1-2 16,3 17-1-16,0 0-3 15,-14 23 0-15,2 8-2 16,-3 12 1-16,-4 6-2 15,1 8 1-15,3 3-1 16,-5 1 0-16,7-6 0 16,4-10 1-16,5-9 0 15,6-12 0-15,-2-24-1 16,16 8 0-16,-2-20 0 15,0-10 0-15,-1-11 1 0,3-3-2 16,-3-12 2-16,1-1-2 16,-3-2 2-16,1 0-1 15,-2 5 0-15,0 7 0 16,-1 5 1-16,1 10-1 15,-1 11 1-15,-9 13 0 16,16 12-1-16,-8 4 1 16,3 7 0-16,3 4-1 15,8-1 1-15,5-2-1 16,7-5 1-16,8-10-1 15,5-8 1-15,5-6-1 16,4-9 1-16,-3-7-1 16,-3-3 1-16,-7 1-1 0,-8 0 0 15,-6 4 1-15,-11 6-1 16,-7 12 0-16,-11 1 0 15,0 29 0-15,-6 3-1 16,-7 7 1-16,1 7-1 16,1 2-1-16,4 4-1 15,1-9-3-15,17-3-5 16,-6-19-25-16,28-9-3 15,-1-16 0-15,17-7 0 16</inkml:trace>
  <inkml:trace contextRef="#ctx0" brushRef="#br4" timeOffset="507546.7496">9060 6009 100 0,'-22'25'38'16,"2"18"1"-16,-8-1-2 0,10 0-27 15,-1 7-8-15,7-3 0 16,7-6-3-16,6-5 1 15,9-5-8-15,3-20-28 16,16-4-2-16,-1-19 0 16,13-1-1-16</inkml:trace>
  <inkml:trace contextRef="#ctx0" brushRef="#br4" timeOffset="507998.7948">9070 5683 96 0,'-20'-1'35'0,"4"1"-2"15,16 0 1-15,2 10-37 16,17-5 1-16,11 6 2 16,4-1-3-16,5 5 5 15,2 4-3-15,-6 4 5 16,0 7-2-16,-7 2 4 15,-5 10-3-15,-11 0 1 16,-5 7 1-16,-8-1-1 16,-1 4-1-16,-5-3-1 15,2-4 1-15,0-3-2 16,5-7 0-16,-1-7 0 15,2-5-1-15,3-11 1 16,-4-12-1-16,15-2 1 16,-2-8 0-16,-1-12-1 0,1-6 1 15,-2-7-1-15,1-5 1 16,0-5-1-16,-2-1 0 15,-3 4 1-15,2 4-1 16,-3 5 0-16,2 5-1 16,6 9 0-16,1 3-2 15,14 14-4-15,-7-8-21 16,21 16-9-16,0-10-1 15,14 10-1-15,-3-7 1 16</inkml:trace>
  <inkml:trace contextRef="#ctx0" brushRef="#br4" timeOffset="509108.9058">10063 5932 100 0,'-16'11'38'15,"9"12"1"-15,-12-3-1 16,18 9-29-16,-12 2-5 15,4 7-1-15,-2 4 0 16,5-1-1-16,-3 3-1 16,8-4-1-16,0-5 1 15,2-8-1-15,4-6 0 16,1-7 0-16,4-14 0 15,2-8 0-15,2-10 0 16,-4-7 0-16,3-7 1 16,-3-7-1-16,-4-4 1 15,0-3-1-15,1-1 1 0,-3 3-1 16,1 6 0-16,1 3 0 15,5 5 0-15,3 7 0 16,6 5 0-16,5 7 0 16,3 7 0-16,5 0 0 15,0 6 0-15,1 1 0 16,-2 2-1-16,1 0 1 15,-4 1 0-15,-5 2 0 16,-3-1 0-16,1-1 0 16,-4 0-1-16,1-3 1 15,-4 1 0-15,-1-3 0 16,-1 0 0-16,-3-1 1 15,-10 0-1-15,15-2 0 16,-15 2 1-16,0 0-1 16,0 0 0-16,12-6 1 0,-12 6-1 15,0 0 1-15,0 0 0 16,0 0-1-16,-12-7 1 15,12 7-1-15,-22 9 1 16,6 3-1-16,-5 6 1 16,-3 9 0-16,-2 4-1 15,2 7 1-15,0 4 0 16,5 2-1-16,4 0 1 15,7-2-1-15,6-4 1 16,9-7-1-16,6-8 0 16,11-9 0-16,5-12 0 15,5-9-1-15,2-14 1 0,6-7 0 16,3-16 0-16,-2-7-1 15,-3-6 1-15,-7 0 0 16,-11-3-1-16,-8 7 1 16,-12 7 0-16,-9 10-1 15,-12 14 1-15,-6 13 1 16,-5 11-1-16,0 12 0 15,7 6 1-15,2 7-1 16,10 1 0-16,10 0 0 16,11-2 0-16,13-5 0 15,10-6 0-15,7-9-1 16,5-3 1-16,-1-4 0 15,3-3 0-15,-8-2 0 16,-3 2 0-16,-11 3 0 16,-6 6 1-16,-11 6-1 0,-7 13 0 15,-9 4 0-15,-4 7 0 16,-3 5 1-16,1 3-1 15,-2-1 0-15,4-3 0 16,1-1 0-16,4-12-1 16,7-10 1-16,0-16 0 15,17-2 1-15,1-14-1 16,-3-10 0-16,3-8 1 15,2-13 0-15,-3 0-1 16,4-2 2-16,-6 0-2 16,0 6 0-16,0 2 0 15,0 9 0-15,7 1-2 16,3 6 0-16,8 8-2 15,4-4-3-15,17 16-7 0,-9-16-18 16,21 13-8-16,-11-6 0 16,8 7-2-16</inkml:trace>
  <inkml:trace contextRef="#ctx0" brushRef="#br4" timeOffset="509401.9351">11595 5816 120 0,'-22'13'41'15,"-10"-6"1"-15,2 12-2 16,-6-1-37-16,9 0-1 15,2 2-1-15,14 1-1 16,8-2 0-16,12-2 0 16,12-4 0-16,10-1-1 0,3-2 1 15,4-3 0-15,-1 5 0 16,-7 2 1-16,-7 3 0 15,-10 7 0-15,-11 1 0 16,-9 7 0-16,-8-2 1 16,-5 0-2-16,-4-2 0 15,-2-3-3-15,3-1-2 16,-9-16-12-16,23 7-21 15,-9-16-5-15,18 1 2 16,-17-9-3-16</inkml:trace>
  <inkml:trace contextRef="#ctx0" brushRef="#br4" timeOffset="518176.8125">6078 7080 107 0,'-37'-1'38'0,"10"12"0"16,3 6-5-16,10-4-41 16,22 6-27-16,-1-5-3 15,23 2 1-15,3-9-1 16</inkml:trace>
  <inkml:trace contextRef="#ctx0" brushRef="#br4" timeOffset="541130.1076">12465 6105 82 0,'-1'-20'36'0,"6"5"-1"15,-10-2-4-15,5 17-24 16,0-21-1-16,0 21-1 15,0 0 0-15,0 0-2 16,5 24-1-16,-4 3 0 16,-1 5-1-16,-1 10 0 15,1 5-1-15,-5 4 0 16,2-2 0-16,1-3 2 15,-2-8-3-15,4-6 3 16,0-16-1-16,0-16 0 16,0 0 0-16,14-21 0 15,-6-8 0-15,-2-9-1 0,2-7 2 16,-2-4-2-16,-6-2 2 15,5-1 0-15,-1-1-1 16,4 4 1-16,0 3-1 16,2 7 0-16,7 4-1 15,2 9 0-15,9 9-3 16,6 1-3-16,16 19-21 15,-6-6-12-15,9 11 1 16,-2-5-2-16,6 10 1 16</inkml:trace>
  <inkml:trace contextRef="#ctx0" brushRef="#br4" timeOffset="541501.1447">12914 6240 75 0,'-4'23'37'15,"8"-7"-1"-15,19-2 1 16,-1-10-20-16,19-7-14 16,16-7 0-16,7-7 0 15,-2-8 0-15,5-4-1 16,-11-5 1-16,-4-2-1 15,-13-2 0-15,-9 3 0 16,-17 1 0-16,-16 6-1 16,-14 5 1-16,-12 10-1 15,-11 6 0-15,-4 14 0 16,-5 9 0-16,2 13 0 15,1 7 0-15,7 8-1 0,10 2 1 16,11 3-1-16,16-4 0 16,16-2-1-16,18-11-1 15,15-12-2-15,26-3-7 16,5-23-27-16,23 0-1 15,0-21 0-15,11 3-2 16</inkml:trace>
  <inkml:trace contextRef="#ctx0" brushRef="#br4" timeOffset="541757.1703">14196 5641 85 0,'-26'-49'38'15,"6"8"0"-15,-9 1 1 0,1 20-23 16,-5 1-13-16,-3 18-2 15,-6 21 1-15,-4 17 2 16,-1 17-1-16,1 17-1 16,-2 11 0-16,12 10 0 15,3 6 0-15,13-2-2 16,11-6-1-16,9-6-3 15,18-2-9-15,-4-22-24 16,17-7-3-16,-9-21 1 16,9-7-2-16</inkml:trace>
  <inkml:trace contextRef="#ctx0" brushRef="#br4" timeOffset="541937.1883">13632 6132 105 0,'-20'-15'38'0,"-3"0"1"16,23 15-2-16,0 0-32 15,18-1-3-15,20-1-2 16,9-6-2-16,20 1-6 16,2-13-29-16,19-2-1 15,-6-10 0-15,12 1-2 16</inkml:trace>
  <inkml:trace contextRef="#ctx0" brushRef="#br4" timeOffset="542154.21">14597 5461 107 0,'-15'13'39'16,"-13"10"1"-16,5 23-6 16,-7 5-30-16,-2 15 0 15,-2 11-1-15,2 12 0 16,0 4-1-16,5 2-1 15,9-4-3-15,6-8-4 16,20 0-32-16,-4-22-2 16,14-10 0-16,1-19-2 15</inkml:trace>
  <inkml:trace contextRef="#ctx0" brushRef="#br4" timeOffset="542538.2484">14577 6119 98 0,'4'13'38'0,"-4"-13"1"16,17 22-2-16,-8-16-32 16,19-5-2-16,8-6-1 15,4-2 1-15,8-11-1 16,4 2 0-16,0-8-1 15,0 1 0-15,-5-4 0 16,-14 2-1-16,0 1 0 16,-15-3 0-16,-12 8 0 15,-13 1-1-15,-15 7 1 16,-6 6 1-16,-13 7 0 15,-7 12 0-15,-4 6 0 0,-4 10 1 16,4 10 0-16,7 3 0 16,9 3 0-16,12 3-2 15,16-5-1-15,20-8-1 16,21-2-3-16,7-19-4 15,32 2-22-15,-5-23-9 16,16 0 0-16,-5-19-1 16,8 1 2-16</inkml:trace>
  <inkml:trace contextRef="#ctx0" brushRef="#br4" timeOffset="542726.2672">15391 5957 100 0,'0'0'40'16,"-33"-13"0"-16,10 26-2 15,-18 9-25-15,4 9-10 0,0 12-1 16,3 4 0-16,7 4-1 15,14-3 0-15,13-4-2 16,15-6 0-16,17-14-3 16,10-19-4-16,32-6-29 15,-8-26-4-15,19-8 1 16,-9-21-1-16</inkml:trace>
  <inkml:trace contextRef="#ctx0" brushRef="#br4" timeOffset="542921.2867">15996 5541 85 0,'-13'-7'39'15,"3"25"1"-15,-18 15 2 16,8 26-16-16,-9 5-24 16,2 12 0-16,1 8 0 0,4 3-2 15,5-5 0-15,5-6-5 16,9 0-5-16,-8-28-17 15,16 4-12-15,-14-25 0 16,9-6-2-16,0-21 2 16</inkml:trace>
  <inkml:trace contextRef="#ctx0" brushRef="#br4" timeOffset="543087.3033">15566 6038 100 0,'-10'-28'41'0,"11"16"1"15,3-3 0-15,12 21-24 16,15-12-15-16,3-4-2 0,11 2-4 15,5-14-13-15,18 13-24 16,-8-13-2-16,14 5-1 16,-2-6 0-16</inkml:trace>
  <inkml:trace contextRef="#ctx0" brushRef="#br4" timeOffset="543695.3641">16958 5723 93 0,'16'-20'36'0,"-10"-6"1"16,11 12-3-16,-16-3-27 15,-1 17-4-15,0 0 1 16,0 0-2-16,-13 27 3 15,-1 6-2-15,-1 16 0 16,-1 10 0-16,0 12-1 16,1 3 0-16,2 4-1 15,2-3-1-15,8-3-3 0,2-9-2 16,12-3-4-16,-6-25-27 15,22-5-3-15,-6-20-1 16,15-7 1-16</inkml:trace>
  <inkml:trace contextRef="#ctx0" brushRef="#br4" timeOffset="543902.3848">17269 6037 106 0,'-9'-13'38'0,"9"13"1"15,-23 12-6-15,10 14-28 16,3 5-2-16,1 11-1 15,5 0-1-15,3 5-1 0,2-4-1 16,6-6-2-16,9-2-4 16,-9-21-29-16,18-5-3 15,-5-17 1-15,8-7-2 16</inkml:trace>
  <inkml:trace contextRef="#ctx0" brushRef="#br4" timeOffset="544040.3986">17285 5669 108 0,'-29'-16'39'0,"-3"7"-3"16,15 18-7-16,10 3-35 16,7-12-27-16,14 25-4 15,10-16 1-15,23 12-2 0</inkml:trace>
  <inkml:trace contextRef="#ctx0" brushRef="#br4" timeOffset="544519.4465">17759 6013 104 0,'-23'15'40'16,"-11"-12"0"-16,5 12-1 16,-11 5-34-16,6 0-1 15,2 6-1-15,6 7-1 16,3 4 0-16,8 5-1 15,12-4 0-15,7-3 0 16,11-8-1-16,6-8 0 16,9-14 0-16,7-8 0 0,2-15 0 15,1-7 0-15,-4-7 0 16,-5-8 0-16,-2 0 0 15,-7-3 0-15,-4 3 0 16,-6 5-1-16,-3 10 1 16,-5 10-1-16,-4 15 0 15,-2 21 0-15,-3 18 0 16,-1 14 0-16,0 21 1 15,-1 9 2-15,-3 13-2 16,3 4 2-16,-7 1-1 16,-1-3 2-16,-8-9-2 15,-5-6 3-15,-4-16-3 16,-3-11 0-16,-3-16-1 15,0-14 1-15,2-18-2 0,7-18-2 16,15-16-1-16,6-25-7 16,26-1-23-16,-4-22-7 15,20 0 1-15,3-14-4 16</inkml:trace>
  <inkml:trace contextRef="#ctx0" brushRef="#br4" timeOffset="544949.4895">18331 5496 82 0,'0'0'41'0,"0"0"-1"0,-22 20 1 16,13 20-24-16,-5-3-12 15,-1 14 0-15,-6 8 0 16,2 13-1-16,-1 6 0 16,1 1-1-16,1-1-1 15,7-7 0-15,3-8-2 16,3-8 0-16,9-12 0 15,4-11 0-15,5-11 0 16,3-12 0-16,4-9 0 16,0-8 0-16,1-7 0 15,-1-6 0-15,1-4 1 16,-1-1-1-16,-2-1 0 15,1 5 0-15,-4 5 1 16,-1 8-1-16,-2 10 0 16,-1 8-1-16,-2 11 0 0,-1 3-1 15,2 7-2-15,4-7-2 16,9 7-8-16,-7-23-16 15,19 1-11-15,-2-19 0 16,18-4 0-16,-4-19 2 16</inkml:trace>
  <inkml:trace contextRef="#ctx0" brushRef="#br4" timeOffset="545154.51">18970 5702 114 0,'-23'22'40'0,"9"23"-2"16,-15 0-6-16,6 17-28 15,-2 4 1-15,7 7-4 0,5-5 1 16,3-2-3-16,8-6-4 16,0-24-17-16,11 3-18 15,-4-22 1-15,4-8-1 16,-9-9-1-16</inkml:trace>
  <inkml:trace contextRef="#ctx0" brushRef="#br4" timeOffset="545287.5233">18710 5971 117 0,'14'-18'41'0,"6"-4"1"16,24 9-3-16,2 5-41 16,7-19-28-16,23 11-10 0,-4-7 0 15,6 6-2-15</inkml:trace>
  <inkml:trace contextRef="#ctx0" brushRef="#br4" timeOffset="546331.6277">1984 7751 96 0,'-36'19'34'0,"-3"14"0"16,-15-5-7-16,12 11-24 15,0-4 1-15,8-1-1 16,12-6 1-16,20-5-2 15,14-10 0-15,21-9-1 16,15-7 0-16,13-4 0 16,2 0 0-16,6 1 0 15,-3 4 0-15,-10 6 0 16,-12 6 0-16,-15 10-1 15,-15 6 1-15,-14 9 0 16,-18 4-1-16,-3 6 1 16,-11-5-1-16,-1-2 0 15,6-7-3-15,-3-14-4 0,20-8-27 16,2-23-3-16,21-13 0 15,8-15-1-15</inkml:trace>
  <inkml:trace contextRef="#ctx0" brushRef="#br4" timeOffset="546657.6603">2613 7679 99 0,'-12'15'37'0,"-6"4"0"15,-1 17-2-15,-4-1-29 16,10 9-3-16,3 1 0 15,11 1-1-15,10-5 0 0,12-3-1 16,5-11 1-16,12-15-1 16,0-12 1-16,6-10 0 15,-2-16 0-15,-4-8 0 16,-6-10-1-16,-10-1 0 15,-10-2-1-15,-9 1 0 16,-9 3-1-16,-9 4 0 16,-5 11-1-16,-9 5-2 15,0 14-3-15,-9-4-12 16,14 20-18-16,-3-1-1 15,14 11 0-15,2 0-1 16</inkml:trace>
  <inkml:trace contextRef="#ctx0" brushRef="#br4" timeOffset="547106.7052">3885 7683 99 0,'9'-15'37'0,"-9"15"0"16,-14 12-3-16,7 9-30 15,-4 6-1-15,5 11-1 16,-4 7-1-16,0 3-2 16,7 2 0-16,3-5-3 15,13 2-17-15,-3-17-16 16,13-14 0-16,-4-19-2 15,15-8 2-15</inkml:trace>
  <inkml:trace contextRef="#ctx0" brushRef="#br4" timeOffset="547270.7216">3929 7181 99 0,'-36'-3'36'15,"13"9"-4"-15,11 9-12 16,12-15-55-16,19 14 0 15,5-15-2-15,20 0 2 16</inkml:trace>
  <inkml:trace contextRef="#ctx0" brushRef="#br4" timeOffset="547495.7441">4531 7020 79 0,'0'0'36'15,"-24"10"-1"-15,17 18 0 16,-8-1-16-16,6 23-16 15,-2 9 0-15,6 16-1 16,-4 10-1-16,5 8 0 16,-2-2-2-16,3-6 0 15,5 3-11-15,-7-20-24 16,8-9 0-16,-3-28-2 15,9-14 0-15</inkml:trace>
  <inkml:trace contextRef="#ctx0" brushRef="#br4" timeOffset="547669.7615">4356 7566 112 0,'-19'-4'39'0,"-2"-5"0"16,21 9-1-16,0 0-33 15,24-19-4-15,24-2-3 16,14-18-10-16,24 9-26 15,3-13-1-15,14 5 0 16,0-4-3-16</inkml:trace>
  <inkml:trace contextRef="#ctx0" brushRef="#br4" timeOffset="548061.8007">5589 7472 103 0,'8'-16'38'15,"3"15"1"-15,-11 1-5 16,6 23-31-16,-3 6-1 16,1 14-1-16,-1 7 0 15,-1 6-1-15,3 7-4 16,-2-7-2-16,11 2-28 15,-5-25-4-15,5-9 1 16,2-23-3-16</inkml:trace>
  <inkml:trace contextRef="#ctx0" brushRef="#br4" timeOffset="548226.8172">5697 7147 86 0,'-34'-4'38'0,"12"13"-2"16,4 7-3-16,11 8-28 15,18 0-40-15,7-5-1 16,17 0-1-16,11-10 0 16</inkml:trace>
  <inkml:trace contextRef="#ctx0" brushRef="#br4" timeOffset="548543.8489">6319 7326 100 0,'-27'13'37'15,"-1"10"1"1,-11-12-10-16,1 16-22 0,-4-4-2 15,10 4-1-15,10-2-2 16,12-6 0-16,14-4 0 16,18-8-1-16,18-3 0 15,8-5 0-15,6-3 0 16,1 2 1-16,-1 2-1 15,-8 6 1-15,-12 6 0 16,-15 9 0-16,-18 7 0 16,-15 4 0-16,-15 3-1 15,-4 0 0-15,-6 1-1 16,-1-11-3-16,12 5-12 15,0-19-22-15,16-3 1 0,12-8-3 16,10-20 0-16</inkml:trace>
  <inkml:trace contextRef="#ctx0" brushRef="#br4" timeOffset="549295.9241">7520 7352 76 0,'17'-23'38'0,"-8"1"-1"16,0 16-2-16,-12-5-18 16,3 11-12-16,-6 14-1 15,-3 7-1-15,-3 4-1 16,-1 10-1-16,-1 4-1 15,1 7 1-15,-2-3 0 16,5-2-1-16,4-5 0 16,1-6 1-16,5-12-1 0,0-18 1 15,15 0-1-15,-2-15 1 16,3-12 0-16,2-10 0 15,-2-5 0-15,5-5 0 16,-1-5 0-16,-5 3-1 16,-4 7 1-16,1 2-1 15,-5 12 1-15,-3 5-1 16,1 8 1-16,-5 15-1 15,0 0 1-15,7 15-1 16,-5 5 1-16,8 2 0 16,0-1 0-16,8 4-1 15,10-7 0-15,7-4 1 16,8-11-1-16,9-10 1 15,4-6 0-15,2-9-1 0,3-8 1 16,-5-3 0-16,-9 2 0 16,-4 4 0-16,-10 5 0 15,-9 9-2-15,-10 13 2 16,-10 14-1-16,-7 12 1 15,-7 12-2-15,2 9 0 16,-3 9-1-16,1 4-1 16,6-3-1-16,7 3-6 15,0-21-25-15,24 0-4 16,0-23 0-16,19-6-1 15</inkml:trace>
  <inkml:trace contextRef="#ctx0" brushRef="#br4" timeOffset="549644.959">8646 7235 107 0,'-23'9'38'16,"-13"1"1"-16,7 14-3 15,-9 1-31-15,5 11 0 16,3 2-2-16,6 8 0 15,8-2-1-15,9-2 0 16,10-4-1-16,13-9 0 16,13-13-1-16,8-12 0 15,6-13 0-15,1-12 0 16,4-8-1-16,-3-8 1 15,-6-3 0-15,-5-2 0 16,-10 2 0-16,-7 1 0 16,-8 7 0-16,-5 6 0 0,-6 6 0 15,-5 9-1-15,7 11 0 16,-18 7-1-16,13 11-2 15,-4 5-2-15,18 21-13 16,-7-10-18-16,16 9-2 16,-2-9 1-16,20 5-1 15</inkml:trace>
  <inkml:trace contextRef="#ctx0" brushRef="#br4" timeOffset="550027.9973">9309 7236 108 0,'-36'-7'39'0,"2"22"0"16,-13 1-2-16,5 17-31 16,0 8-2-16,7 5-1 15,10-1 0-15,16 0-1 16,11-14-1-16,21-9 1 15,18-20-1-15,11-17-1 16,9-15 1-16,5-15-1 16,5-16 1-16,-6-10 0 15,-4-11 0-15,-11-3 0 16,-8 0 0-16,-10 6 1 15,-11 6-2-15,-11 17 2 16,-6 17-2-16,-13 20 0 16,-9 25 0-16,-7 26 0 0,-3 17 0 15,-4 19-2-15,6 14-1 16,4 3-1-16,10 9-5 15,3-16-13-15,24 6-16 16,1-21-5-16,16-3 2 16,-1-25 0-16</inkml:trace>
  <inkml:trace contextRef="#ctx0" brushRef="#br4" timeOffset="550396.0341">9831 7305 83 0,'-15'20'39'0,"12"6"-1"16,1-8 1-16,17 8-20 16,-2-15-15-16,18-8-1 15,11-9-2-15,4-6 0 16,9-9 0-16,-2-6-1 15,-2-4-1-15,-2-2 1 16,-13-3 0-16,-11 0 0 16,-12 4 0-16,-13 5 1 15,-17 10-1-15,-10 14 1 16,-16 8 0-16,-6 15 2 15,-6 15-1-15,0 12 0 16,2 7 1-16,8 8-1 16,14-1 0-16,17-9 0 15,22-7-2-15,20-17-3 16,24-4-11-16,0-31-23 0,28-7-4 15,0-19-1-15,10-5-1 16</inkml:trace>
  <inkml:trace contextRef="#ctx0" brushRef="#br4" timeOffset="550900.0845">11249 6749 88 0,'9'-25'39'0,"2"20"-1"0,-11 5 2 16,0 47-19-16,-10-7-18 16,0 14 0-16,0 14-2 15,0 8-2-15,2 8 1 16,5 3-1-16,-1-3-1 15,7-6-2-15,7-3-2 16,-5-20-21-16,14-1-12 16,-5-18 1-16,5-10-1 15,-5-17 0-15</inkml:trace>
  <inkml:trace contextRef="#ctx0" brushRef="#br4" timeOffset="551334.1279">11061 7261 109 0,'-22'-2'39'0,"22"2"0"16,0 0-2-16,11 6-34 16,20-8-1-16,14-2-1 15,13-3 0-15,13-1 0 16,5-1 0-16,4 0 0 15,0 1-1-15,-5 2 0 16,-7 2 1-16,-13 5-1 16,-12 4 0-16,-9 5 0 15,-16 5 0-15,-6 6 1 16,-11 2-1-16,-5 6 1 15,-3 5-1-15,4 5 0 16,1-1 0-16,4 1 0 0,7-3 0 16,10-7 0-16,12-10 0 15,8-13-1-15,14-13 1 16,6-16 0-16,0-9 0 15,0-11 1-15,-7-8 0 16,-9-2 0-16,-17-1 0 16,-16 4 0-16,-22 10-2 15,-19 9 0-15,-12 14-7 16,-22 1-16-16,7 20-17 15,-11-2 0-15,10 15-2 16,2-4 2-16</inkml:trace>
  <inkml:trace contextRef="#ctx0" brushRef="#br5" timeOffset="555557.5502">13371 7396 74 0,'-22'-4'36'0,"-9"-3"-1"16,0 10 1-16,-16-3-32 15,6 13-1-15,-5 3 1 16,2 12 0-16,-1 4-1 15,7 6 0-15,0 5-1 16,15 1 0-16,11-2 0 0,14-3 0 16,16-9 0-16,15-13-1 15,16-17 1-15,13-18-1 16,10-21 0-16,8-15 0 15,2-16 2-15,1-17-1 16,-5-9 0-16,-5-5 1 16,-13-3-1-16,-13 8 0 15,-12 10 0-15,-13 14 1 16,-14 12-2-16,-12 20 1 15,-12 24-1-15,-7 24 0 16,-5 25 0-16,-1 24-3 16,-3 14 1-16,3 15 0 15,5 7 0-15,7 7-1 16,12-2-1-16,10-10 0 15,14-11-2-15,12-18 0 0,13-10-3 16,1-27-17-16,19-2-14 16,-5-24 0-16,8-7 0 15,-10-15 2-15</inkml:trace>
  <inkml:trace contextRef="#ctx0" brushRef="#br5" timeOffset="555724.5669">14153 7349 78 0,'-17'-14'37'15,"5"16"-1"-15,-15 5 2 16,10 16-27-16,-7 5-6 15,6 9-2-15,1 5-2 16,3 3 0-16,8 1-3 16,4-7-2-16,17 2-22 15,-3-18-11-15,14-6 1 0,-1-22-3 16,11-5 2-16</inkml:trace>
  <inkml:trace contextRef="#ctx0" brushRef="#br5" timeOffset="555889.5834">14236 7096 110 0,'-22'-18'37'0,"9"13"0"16,-5-3-13-16,18 8-29 15,0 0-12-15,0 0-19 16,27 21 1-16,-10-12-3 15,10 12 2-15</inkml:trace>
  <inkml:trace contextRef="#ctx0" brushRef="#br5" timeOffset="556144.6089">14400 7349 57 0,'9'33'33'0,"-8"-1"2"15,6 4-1-15,-9-4-22 16,9 7-2-16,-7-7-2 16,11 4-1-16,-9-7-2 15,6-2 0-15,-4-9-1 16,6-4 0-16,-10-14 0 15,19-9-1-15,0-18 0 16,2-8-1-16,5-13 0 16,3-6-1-16,5-8 0 15,-1-2-2-15,5 3-2 0,-10 2 0 16,0 27-14-1,-15-8-19-15,3 25-3 0,-13 3 1 16,-3 12-3-16</inkml:trace>
  <inkml:trace contextRef="#ctx0" brushRef="#br5" timeOffset="556810.6755">14933 7450 91 0,'0'18'37'16,"0"-18"0"-16,18 0 1 0,-3-9-36 16,14-1 0-16,1-7 1 15,9-4-2-15,-3-2 0 16,1-3 0-16,-4-2 0 15,-5-1 0-15,-11 3 0 16,-7 0 0-16,-13 6 0 16,-8 5-1-16,-11 8 0 15,-6 8 1-15,-7 10-1 16,-5 11 1-16,0 8-1 15,2 8 2-15,2 4-2 16,11 0 2-16,8-4-1 16,16-1 1-16,13-11-1 15,17-10-1-15,15-13 0 16,13-11-1-16,11-9-2 15,0-10 0-15,12-1-2 0,-8-7 0 16,-5 5-1-16,-11-2 1 16,-12 11 1-16,-15 1 0 15,-11 15 2-15,-18 5 1 16,0 15 1-16,-11 7 2 15,-8 8 0-15,-1 9 1 16,-4 1 0-16,8 7 1 16,-4-4-1-16,7 0 1 15,7-10-1-15,3-4 0 16,3-14 0-16,0-15 0 15,15-8-1-15,2-13 0 16,-2-12 0-16,3-10 0 16,3-7 0-16,1-4-1 15,-1 0 1-15,-1 3-2 0,0 3 1 16,-6 11 1-16,1 9-2 15,-1 11-3-15,1 14-1 16,-4 3-3-16,17 20-21 16,-12-8-10-16,14 12-1 15,-4-8-2-15,17 5 2 16</inkml:trace>
  <inkml:trace contextRef="#ctx0" brushRef="#br5" timeOffset="557286.7231">16190 7281 72 0,'0'-22'40'15,"0"22"-3"-15,-29-13 3 16,9 18-11-16,-15-2-24 0,0 9 1 16,-10 5-2-16,2 10 0 15,-1 6-1-15,7 8-1 16,6 0 0-16,12 3-1 15,14-5 0-15,16-4-1 16,12-8 0-16,12-10 0 16,6-14 0-16,6-10-1 15,2-13 1-15,3-9 0 16,-1-10 0-16,-8-3 0 15,-5-2 0-15,-4-1 0 16,-4 8 1-16,-9 5-2 16,-2 11 1-16,-19 21 0 15,14 1 0-15,-14 26 0 16,-4 21-1-16,-3 19 0 15,-4 15 0-15,-3 14 2 0,-2 9-1 16,-2 0-1-16,-4 1 1 16,1-7 0-16,0-12 0 15,-2-12 0-15,-3-16 1 16,2-14-2-16,-3-16 1 15,1-13-1-15,-3-15 1 16,-2-13-2-16,4-10-1 16,0-16-4-16,14 3-17 15,-9-27-14-15,22 10 0 16,-1-7-2-16,20 8-1 15</inkml:trace>
  <inkml:trace contextRef="#ctx0" brushRef="#br5" timeOffset="557706.7651">16697 7464 110 0,'0'0'40'0,"0"0"0"16,14-5-5-16,12-1-31 15,8-7-1-15,9-3 0 16,3-5-2-16,4-3 0 15,0-7 0-15,-3-3-1 0,-4-5 1 16,-10 2 0-16,-12 3 0 16,-15 5 1-16,-15 9-1 15,-19 18 0-15,-14 11 0 16,-15 19 1-16,-14 17 0 15,-1 15-2-15,4 10 1 16,9 6-1-16,16-1 1 16,21-8 0-16,24-6-2 15,24-17 0-15,26-13-5 16,13-27-7-16,26-3-14 15,-6-29-14-15,15-6 0 16,-2-21-3-16,2-2 1 16</inkml:trace>
  <inkml:trace contextRef="#ctx0" brushRef="#br5" timeOffset="558938.8883">3088 8446 62 0,'-24'23'36'0,"-13"7"0"16,0 24 2-16,-17 4-15 15,9 31-16-15,-5 12-2 16,7 11 0-16,4 2-1 16,14 1-2-16,11-6-3 15,18-18-2-15,23-14-4 16,13-30-26-16,33-17-4 15,17-28 0-15,14-11-1 16</inkml:trace>
  <inkml:trace contextRef="#ctx0" brushRef="#br5" timeOffset="559352.9297">3718 8826 82 0,'-22'-12'35'0,"9"14"-1"16,-10-2 2-16,5 15-30 15,-17-1 0-15,4 10-1 16,-11 1 0-16,5 8 0 15,-4-7-2-15,9 6 1 0,5-5-2 16,10 1 0-16,12-8-1 16,15-2 0-16,13-8-1 15,10 0-1-15,10 1 1 16,2-2 0-16,2 1 0 15,-3 3 0-15,-6 3 0 16,-7 5 0-16,-11 3 1 16,-15 5-1-16,-10 3 0 15,-10 1 1-15,-8-1-1 16,-7-5-1-16,1-2-3 15,-3-15-6-15,18-1-23 16,-3-20-5-16,19-5 1 16,5-19-2-16</inkml:trace>
  <inkml:trace contextRef="#ctx0" brushRef="#br5" timeOffset="559938.9883">4030 8903 103 0,'0'0'38'15,"-23"4"0"-15,14 13-2 16,-2-2-32-16,3 9-1 16,2 5-1-16,3 9 0 15,-3 6-1-15,6 2 0 16,-3 5 0-16,2-1 0 15,0-4 0-15,-2-6 0 0,3-7 0 16,-3-8-1-16,1-11 0 16,2-14 1-16,0 0-1 15,6-27 0-15,1-4 0 16,-3-11 0-16,6-5 1 15,-2-8-1-15,2-4 0 16,1-2 0-16,2 4 0 16,1 5 0-16,3 6 0 15,0 9 0-15,7 9 0 16,-1 9-1-16,2 9 1 15,3 7 0-15,-5 10-1 16,2 6 1-16,-3 4 0 16,-2 4 0-16,-3 3 0 15,-5 5 0-15,-7-2 0 0,-7 4 0 16,-7 0 0-16,-7 2 1 15,-6-1-1-15,-4 2 1 16,-6-3-1-16,0 4 0 16,-6 1 0-16,4 3 0 15,0 10 1-15,-2 7-1 16,1 11 0-16,0 5 1 15,2 10-1-15,4 3 0 16,6-2 0-16,6-6-3 16,11-11-3-16,5-27-19 15,25-7-13-15,-1-29-1 16,18-11 0-16,-5-24-3 15</inkml:trace>
  <inkml:trace contextRef="#ctx0" brushRef="#br5" timeOffset="560366.031">4477 8867 100 0,'9'-6'38'0,"-9"6"1"15,0 0-1-15,0 0-34 16,-4 26 0-16,-1-4-1 16,0 19 0-16,-1 5-1 15,1 9-1-15,-2 6 0 16,2 0 0-16,2 0-1 0,0-8 1 15,3-5-1-15,1-15 0 16,1-11 0-16,-2-22 0 16,10-6 0-16,-1-16 0 15,-1-14 1-15,-1-12-1 16,1-7 0-16,2-5 0 15,-3-5 1-15,-1 2-1 16,-2 6 0-16,1 8 1 16,-3 11-1-16,0 8 0 15,4 8 0-15,2 8 0 16,7 9-4-16,-1 1-2 15,20 14-20-15,-5-11-13 16,16 4 0-16,1-6-2 16,12 3 1-16</inkml:trace>
  <inkml:trace contextRef="#ctx0" brushRef="#br5" timeOffset="560750.0694">4980 8997 110 0,'-12'22'39'16,"19"2"1"-16,-7-24-6 16,37 0-31-16,2-14 0 15,15-7-2-15,4-9 0 16,4-5 0-16,-2-2-1 15,-4-4 0-15,-12 0 1 0,-10 6 0 16,-20 9-1-16,-14 10 1 16,-15 8 0-16,-18 11-1 15,-9 7 1-15,-11 15 0 16,-2 10 0-16,-5 9-1 15,5 6 1-15,5 0 0 16,16 1-1-16,10 0 1 16,17-7-1-16,22-7 0 15,20-12-3-15,17-11-2 16,26 1-9-16,-1-27-16 15,23 5-10-15,-7-16 0 16,4 1-1-16,-11-12 1 16</inkml:trace>
  <inkml:trace contextRef="#ctx0" brushRef="#br5" timeOffset="561110.1054">5854 8818 79 0,'-21'-10'39'0,"-13"1"0"16,5 14 0-16,-11-6-19 15,2 18-15-15,0 8 0 16,7 6-2-16,0 5 0 15,7 6 0-15,7 2-1 16,7 0 0-16,12-7-1 16,12-3-1-16,11-13 1 15,7-8-2-15,10-13 1 16,6-12-1-16,-1-13 1 15,1-7 0-15,-2-9-1 16,-7-5 1-16,-6 1 0 16,-5 0 0-16,-11 7 0 0,-5 6 1 15,-5 8-1-15,-6 10 1 16,-1 14-1-16,-11 9 0 15,4 12 0-15,-1 9-1 16,5 9-3-16,3 1-1 16,9 16-6-16,-3-23-16 15,22 12-12-15,-1-24 1 16,21 3-2-16,-5-24 1 15</inkml:trace>
  <inkml:trace contextRef="#ctx0" brushRef="#br5" timeOffset="561502.1446">6469 8777 115 0,'-31'5'40'0,"-15"0"1"16,9 20-10-16,-10 2-27 15,3 5 0-15,10 5-1 16,9 8-1-16,14-8-1 15,19-5 1-15,16-10-2 16,13-14 1-16,11-15-1 16,8-16 1-16,9-16-1 15,-3-17 1-15,-4-14-2 16,-2-10 1-16,-9-13-1 15,-6-2 2-15,-5 0-2 16,-8 5 1-16,-5 12 0 16,-9 13 1-16,-8 18 0 15,-6 24-1-15,-8 32 1 0,-8 30 0 16,-6 27 0-16,-3 22 0 15,2 8-1-15,3 12-2 16,10 4-3-16,5-17-7 16,24 3-10-16,-13-37-11 15,23-4-9-15,-5-31 0 16,12-8-1-16</inkml:trace>
  <inkml:trace contextRef="#ctx0" brushRef="#br5" timeOffset="562221.2165">8068 8688 44 0,'3'-22'35'0,"1"7"2"16,-16-8-1-16,2 18-15 16,-23-12 3-16,6 19-17 15,-16 3 1-15,0 14-3 16,-8 7 0-16,2 10-2 15,-2 3 2-15,8 5-3 16,9 1 1-16,6 0-1 16,15-5-1-16,14-8 0 0,17-12-1 15,15-9 1-15,14-11-1 16,4-11 1-16,7-8-1 15,2-6 0-15,-3-5 1 16,-8-2-1-16,-7 4 1 16,-9 2-1-16,-11 7 1 15,-7 4-1-15,-15 15 0 16,0 0 0-16,0 0 0 15,-7 21 0-15,-4 1-1 16,4 5 0-16,-1 5-1 16,8 0-1-16,5 1-3 15,3-11-4-15,25 5-18 16,-9-23-10-16,20 2-1 15,-6-20-1-15,16-4 1 0</inkml:trace>
  <inkml:trace contextRef="#ctx0" brushRef="#br5" timeOffset="562778.2722">8545 8642 72 0,'0'0'37'16,"-29"-7"-1"-16,15 22 2 16,-9-4-19-16,5 17-14 15,-1 3 1-15,6 11-3 16,-1 0 2-16,6 6-2 15,0-2 2-15,8-2-2 16,0-9-1-16,1-5 0 16,6-8-1-16,-1-7 0 15,-6-15 0-15,19-7-1 16,-8-11 1-16,1-10-1 0,3-7 0 15,0-7 0-15,2-8-1 16,-2-2 1-16,2 2-1 16,-3 0 1-16,-2 6-1 15,2 7 1-15,0 8-1 16,-1 9 1-16,2 7-1 15,0 10 1-15,1 6 0 16,3 7 0-16,-1 4 0 16,1 4 0-16,-4 1 1 15,-2 7-1-15,-4 1 1 16,-1 2-1-16,-8 2 1 15,-8 1-1-15,-4 3 1 0,-6-2-1 16,-7 2 0-16,-1-6 1 16,-4-4-1-16,-2 2 0 15,-1-5 0-15,1-4 0 16,2 2 0-16,-3 4 0 15,5 4 0-15,0 7 0 16,0 13 0-16,-1 6-1 16,6 10 1-16,4 8-1 15,2 3-2-15,2-8-2 16,15 7-9-16,-8-32-12 15,21 1-13-15,-2-29 0 16,17-10-3-16,0-22 3 16</inkml:trace>
  <inkml:trace contextRef="#ctx0" brushRef="#br5" timeOffset="563573.3517">9188 8639 73 0,'-13'-10'40'15,"13"10"0"-15,-17-16 0 16,17 16-16-16,-22-7-19 15,7 2-2-15,-4 5 0 16,-5 13 0-16,-6 8 0 16,-6 10 0-16,-2 9 0 0,1 9-1 15,-1 0 1-15,3 4-1 16,8-3 0-16,13-10-1 15,10-7 0-15,13-16 0 16,14-15-2-16,18-11 1 16,6-11 0-16,8-12-1 15,5-7 1-15,-3-5-1 16,-3-2-1-16,-9 1 2 15,-9 7-2-15,-13 8 2 16,-11 8-1-16,-12 8 1 16,-11 15 0-16,-6 11 0 15,-5 7 1-15,3 4 0 16,3 7 0-16,6-2-1 15,6 2 1-15,14-8-1 0,8-4 0 16,12-11 0-16,9-8 0 16,6-7 0-16,2-10 0 15,4 0 0-15,-2-7-2 16,-4 4 2-16,-9-2-1 15,-5 11 1-15,-9 1 0 16,-8 11 0-16,-9 13 0 16,-11 3 0-16,-7 11 1 15,-1 3-1-15,-1 6 1 16,-3-1-1-16,4 1 0 15,5-7 1-15,0-8-1 16,12-4 0-16,-3-17 0 16,16-4 0-16,0-13 0 0,3-10 0 15,-1-6 0 1,4-4 0-16,-3-2-1 0,-4 0 1 15,-2 6-1-15,-3 6 1 16,-3 8-1-16,0 8 0 16,-7 11 0-16,9-5 0 15,-9 5 0-15,23 7-4 16,6-2-2-16,-1-17-7 15,24 11-10-15,-11-26-8 16,21 4-6-16,-7-18-2 16,13-3-1-16</inkml:trace>
  <inkml:trace contextRef="#ctx0" brushRef="#br5" timeOffset="563747.3691">10385 8094 99 0,'-22'35'39'0,"-18"7"2"15,6 23-2-15,-17 3-33 16,16 10-4-16,1 4 1 15,10 3-2-15,7-3 0 16,3-8-4-16,14-1-6 16,-6-26-24-16,15-3-6 15,-9-20 0-15,9-7-1 16</inkml:trace>
  <inkml:trace contextRef="#ctx0" brushRef="#br5" timeOffset="563920.3864">10053 8676 76 0,'-19'-34'40'16,"13"12"0"-16,-7-5 1 0,13 27-11 15,7-19-25-15,9 12-2 16,9 1-2-16,7-1-3 16,16 1-3-16,-2-14-11 15,30 13-17-15,-12-21-9 16,13 4 1-16,-7-14-1 15</inkml:trace>
  <inkml:trace contextRef="#ctx0" brushRef="#br5" timeOffset="564224.4168">10757 7843 105 0,'-12'8'41'0,"0"-4"-1"15,17 15 0-15,2-4-38 16,12 5-1-16,5 7 1 15,7 8 0-15,5 7-1 16,8 12-1-16,0 12 1 16,-2 9 0-16,-4 6-1 15,-9 11 1-15,-9 5 1 16,-11 0-1-16,-11-4 1 15,-11-4-2-15,-6-7-3 16,-8-21-6-16,8-1-10 16,-8-36-14-16,26-3-10 15,1-21 0-15,28-13-2 16</inkml:trace>
  <inkml:trace contextRef="#ctx0" brushRef="#br5" timeOffset="564371.4315">11430 8930 116 0,'-44'22'43'0,"10"-3"-2"16,-2-9-9-16,3-37-52 16,33 27-20-16,-14-25-4 15,18 8 1-15,-3-8-2 16</inkml:trace>
  <inkml:trace contextRef="#ctx0" brushRef="#br2" timeOffset="571137.108">2196 11184 77 0,'0'0'34'16,"0"0"0"-16,8 25-7 15,-9 2-23-15,-1 17-1 16,-3 13 0-16,-1 18 1 16,-3 11-2-16,-3 16 0 15,-4 5-1-15,-2 2 0 0,0-5 0 16,2-11-2-16,4-9-1 15,1-28-9-15,15-9-23 16,-4-27-1-16,12-17-1 16,0-25 0-16</inkml:trace>
  <inkml:trace contextRef="#ctx0" brushRef="#br2" timeOffset="571737.168">1715 11334 79 0,'-21'-22'37'0,"20"10"-1"16,6-8 0-16,20 9-34 15,11-6 1-15,15 2-1 16,12-4 0-16,11-3 0 15,9-3-1-15,9 1 0 16,3-2-1-16,0 1 0 16,-6-2 0-16,-6 3-1 15,-8 2 1-15,-11 2 2 16,-10 4-2-16,-14 6 1 15,-11 8-1-15,-11 8 0 16,-9 8 0-16,-8 15 0 16,-6 14 1-16,0 12-2 15,-8 19 1-15,-1 9 1 16,-6 13 0-16,1 7-1 0,-3 4 0 15,3 0 1-15,-1-9 0 16,3-9-1-16,4-14 1 16,5-14-3-16,3-16 3 15,8-15 0-15,6-18 0 16,5-19 0-16,6-13-1 15,4-16 1-15,4-13-1 16,5-9 3-16,0-6-3 16,0 1 3-16,-2 3-3 15,-2 8 1-15,-6 13-1 16,-5 13 3-16,-4 17-2 15,-14 9-1-15,11 31 1 16,-8 4-3-16,-3 10 2 16,0 7-1-16,2 7 0 0,1 2-3 15,6 0-1-15,-2-16-12 16,14 3-20-16,-4-19 0 15,11-7-2-15,-6-22 1 16</inkml:trace>
  <inkml:trace contextRef="#ctx0" brushRef="#br2" timeOffset="572105.2048">3142 11744 91 0,'-7'19'37'0,"10"7"-3"0,1-15-7 15,15 4-23-15,6-9 0 16,16-5 0-16,3-11-2 16,6-6 3-16,1-11-3 15,6-2 0-15,-8-8-1 16,-3 0 1-16,-15-2-2 15,-9 2 2-15,-14 5-2 16,-12 5-1-16,-9 10 2 16,-16 9-1-16,-14 12 1 15,-8 14 1-15,-6 12 0 16,1 12 0-16,3 11-1 15,9 5 0-15,8 5 0 16,16-3-1-16,18-3-1 16,20-14-5-16,24-2-8 15,7-31-27-15,25-6 1 0,4-23 0 16,16-3-2-16</inkml:trace>
  <inkml:trace contextRef="#ctx0" brushRef="#br2" timeOffset="572616.2559">4229 11367 70 0,'-5'-22'36'15,"5"9"0"-15,-7-2-2 16,7 15-28-16,0 0-1 0,-7 18-1 15,2 8 0-15,5 11-1 16,-5 15-1-16,5 10 1 16,-6 8-1-16,3 10-1 15,-2-1 0-15,1-1-1 16,4-9-1-16,2-13-4 15,12-3-9-15,0-30-26 16,12-11 4-16,0-26-2 16,12-4 0-16</inkml:trace>
  <inkml:trace contextRef="#ctx0" brushRef="#br2" timeOffset="572811.2754">4587 11612 100 0,'-19'19'36'16,"6"15"2"-16,-6-3-12 15,0 12-25-15,6 4 2 16,4 3-3-16,5-4-1 16,3-6-5-16,11-3-1 15,-5-22-25-15,17-7-4 16,-1-23 0-16,8-8-2 15</inkml:trace>
  <inkml:trace contextRef="#ctx0" brushRef="#br2" timeOffset="572969.2912">4582 11355 82 0,'-36'-31'37'0,"-5"4"-3"0,14 17-4 16,-3 4-26-16,14 11-3 16,13 5-4-16,3-10-16 15,33 19-15-15,0-7-1 16,22 7 0-16,2-4-1 15</inkml:trace>
  <inkml:trace contextRef="#ctx0" brushRef="#br2" timeOffset="573412.3355">5130 11508 83 0,'-19'7'36'0,"-3"7"1"16,-14-1-3-16,6 11-28 15,-6 1-1-15,7 11-1 0,-1 1 0 16,9 3-2-16,2 1 0 15,9-5 0-15,7-9 0 16,12-6-3-16,9-13 2 16,9-14-1-16,9-12 1 15,2-10 1-15,7-9-2 16,-1-4 0-16,-1-7 0 15,-4 6 0-15,-3 4-1 16,-7 5 1-16,-10 16-2 16,-4 14 0-16,-11 14 2 15,-4 20 1-15,-5 19-2 16,-7 15 1-16,0 18 0 15,-1 12 0-15,-4 9 1 16,-1 1-1-16,-1-1 1 0,3-7-2 16,-5-10 2-16,1-11 0 15,-5-17 0-15,2-15-1 16,-3-14 0-16,1-16-1 15,1-12-2-15,0-17-2 16,13-7-5-16,-11-22-28 16,18-2 1-16,-6-21-2 15,14-1 0-15</inkml:trace>
  <inkml:trace contextRef="#ctx0" brushRef="#br2" timeOffset="573870.3813">5782 11071 94 0,'-24'-19'39'16,"9"26"0"-16,-9-2-3 15,8 17-33-15,-8 7-1 16,6 16 0-16,-2 9 0 16,3 13 0-16,1 11-1 15,-2 7 1-15,3 0 0 16,1 2-2-16,5-5 1 15,2-11-1-15,3-13 1 16,9-12-1-16,2-21 0 16,9-17-1-16,5-15 1 15,3-13 0-15,8-14 1 0,0-7 1 16,-2-4-2-16,0 3 1 15,-4 3-1-15,-5 12 1 16,-6 10-1-16,-5 16 3 16,-10 1-3-16,8 30-2 15,-4-2 2-15,-3 5-1 16,5 2-2-16,2-3-1 15,13-4-3-15,-6-24-21 16,25 2-12-16,-6-26 1 16,15-5-1-16,-3-20 1 15</inkml:trace>
  <inkml:trace contextRef="#ctx0" brushRef="#br2" timeOffset="574057.4">6389 11211 104 0,'-19'40'39'16,"5"25"0"-16,-13 3-11 15,6 11-27-15,2 4 1 16,5-1-2-16,4-1 0 16,5-14-3-16,7-5-6 15,-8-23-29-15,19-12 0 16,-13-27 0-16,0 0-2 15</inkml:trace>
  <inkml:trace contextRef="#ctx0" brushRef="#br2" timeOffset="574223.4166">6165 11575 79 0,'-25'-26'41'0,"13"15"0"15,0 1 0-15,12 10-20 16,10 12-17-16,15-11-2 16,12-2-2-16,7-5-3 15,18 5-5-15,0-13-30 16,17 3-3-16,-4-10 0 15,9 4-1-15</inkml:trace>
  <inkml:trace contextRef="#ctx0" brushRef="#br2" timeOffset="575199.5142">7563 11150 40 0,'14'-21'27'16,"-10"-9"2"-16,10 15-1 15,-17-11-8-15,14 17-4 16,-15-7-2-16,4 16-5 15,0 0-1-15,6 14-3 16,-10 10-1-16,3 16 0 16,-5 11-2-16,-2 16 0 15,1 8-1-15,-2 8 2 0,1 0-3 16,1-1-1-16,4-8-1 15,8-12-2-15,10-9-6 16,3-24-29-16,16-10 1 16,3-25-3-16,13-8 2 15</inkml:trace>
  <inkml:trace contextRef="#ctx0" brushRef="#br2" timeOffset="575546.5489">8034 11398 60 0,'0'0'39'0,"-19"3"-1"15,8 16 1-15,-10-6-16 16,8 16-18-16,-6 4-2 0,4 7 2 16,2-1-2-16,9 2-2 15,4-5 1-15,11-6-1 16,5-7 0-16,14-9-1 15,5-14 1-15,3-11-1 16,4-10 0-16,-2-8 1 16,-3-8 0-16,-5-5-1 15,-9-7 0-15,-9 0 0 16,-7 1-2-16,-9 4 1 15,-5 6-1-15,-7 6-1 16,-1 13 0-16,-5 6 0 16,3 17-2-16,1 6 0 15,10 14-4-15,-4-6-24 16,21 12-3-16,0-7-2 15,16 3 2-15</inkml:trace>
  <inkml:trace contextRef="#ctx0" brushRef="#br2" timeOffset="575883.5826">8607 11394 90 0,'0'0'39'0,"-24"9"0"16,13 10-1-16,-22-6-33 15,1 7 0-15,-3 6-2 16,7 4 2-16,-2 3-2 15,9 3 0-15,12 0-1 16,14-6-2-16,13-6 1 16,15-8 1-16,10-10-1 15,3-10-3-15,7-8 2 0,-1-9-1 16,-4-8 2-16,-9-3-1 15,-11-4 0-15,-6 0-2 16,-17-1 1-16,-5 2-1 16,-10 2 0-16,-8 2-1 15,3 9-1-15,-8 2-1 16,9 14-4-16,-9-9-12 15,23 15-17-15,-12 3-1 16,12-3-1-16,15 0 2 16</inkml:trace>
  <inkml:trace contextRef="#ctx0" brushRef="#br2" timeOffset="576109.6052">9084 10936 76 0,'0'0'42'0,"-24"-3"-2"16,9 23 0-16,-9-2-22 15,5 26-13-15,0 3-1 16,5 18-3-16,5 6 0 16,3 9-1-16,7-1 0 15,4 0 1-15,10-4-6 16,-1-15-5-16,17 0-28 15,-8-25-3-15,12-10 0 16,-2-23-1-16</inkml:trace>
  <inkml:trace contextRef="#ctx0" brushRef="#br2" timeOffset="576364.6307">9338 11204 89 0,'-37'3'40'0,"1"16"1"16,-10-3-2-16,12 7-34 15,-6 0-2-15,11 3 1 16,6 0-2-16,13-1 0 16,13-4 0-16,16 0-1 15,12-5-1-15,8-6 0 16,9-1-2-16,2-5-1 15,5 1-2-15,0-11-2 16,4 12-22-16,-16-18-12 0,3 4 1 16,-10-11 0-16</inkml:trace>
  <inkml:trace contextRef="#ctx0" brushRef="#br2" timeOffset="576698.6641">9816 11106 94 0,'-32'14'40'15,"11"10"0"-15,-13-4-6 16,5 6-30-16,-2 0 0 16,9 3 0-16,6-2-1 15,9 0-1-15,9-10 0 16,14-4-1-16,11-7 0 15,5 1-1-15,4-3 0 0,5-1 1 16,-4 1 0-16,-1 2-1 16,-10 3 1-16,-8 6 0 15,-15 2 0-15,-7 5 0 16,-13 2 0-16,-3-1-1 15,-7 4 0-15,-3-1 0 16,2 2-5-16,0-14-9 16,19 8-25-16,-5-14-4 15,14-8 1-15,0 0-1 16</inkml:trace>
  <inkml:trace contextRef="#ctx0" brushRef="#br2" timeOffset="577288.7231">10693 10926 72 0,'-5'-30'37'0,"10"6"0"16,-10-12-8-16,13 18-19 16,-11-7-3-16,9 15 2 15,-6 10-3-15,0 0-2 0,2 17-1 16,-1 16-1-16,2 16 0 15,-1 14-2-15,-3 11 1 16,0 13-1-16,-2 5 0 16,0-1-2-16,-1-4 1 15,2-10 1-15,7-9-4 16,-3-19-1-16,18-2-8 15,-11-28-25-15,21-7 0 16,-3-19-2-16,6-5 2 16</inkml:trace>
  <inkml:trace contextRef="#ctx0" brushRef="#br2" timeOffset="577701.7644">11094 11179 83 0,'0'0'40'0,"-13"-11"-1"16,13 11 0-16,-7 20-34 16,5 4-2-16,-3 5 0 15,2 9-1-15,-2 6-1 16,4 4-1-16,0 3 0 15,1-7-1-15,4 0-2 16,1-16-6-16,10-2-30 16,-3-20 1-16,12-11-1 15,-4-19-1-15</inkml:trace>
  <inkml:trace contextRef="#ctx0" brushRef="#br2" timeOffset="577859.7802">11065 10868 95 0,'-32'-15'39'15,"1"5"-2"-15,10 11-5 16,21-1-38-16,-18 1-29 16,18-1-1-16,23-8-2 15,5 3 0-15</inkml:trace>
  <inkml:trace contextRef="#ctx0" brushRef="#br2" timeOffset="578100.8043">11427 10739 90 0,'-8'19'37'0,"5"14"1"0,-13 5-3 16,16 15-31-16,-5 8 1 15,7 15-2-15,-2 5-1 16,5 5-1-16,3-1 0 15,2-7-2-15,4-5-2 16,1-17-3-16,20-5-33 16,-9-25 1-16,10-11-1 15,-2-20-2-15</inkml:trace>
  <inkml:trace contextRef="#ctx0" brushRef="#br2" timeOffset="578347.829">11751 11071 69 0,'-40'6'41'0,"4"18"-1"16,-11-3 1-16,14 14-17 16,-8-9-21-16,12 5 1 15,9-6-2-15,11 0 0 16,13-9-1-16,18-6 0 15,8-3 0-15,13 0-1 16,7-2-1-16,2 0-1 16,6 3-2-16,-7-7-4 15,13 16-29-15,-24-7-4 16,4 5 1-16,-17-9-1 15</inkml:trace>
  <inkml:trace contextRef="#ctx0" brushRef="#br2" timeOffset="578715.8658">11985 11272 74 0,'-17'12'40'15,"12"8"0"-15,-4-7 1 16,14 5-25-16,-5-18-13 15,23 9 0-15,3-12-1 16,8-3 0-16,5-5-1 16,4-6 0-16,-1-4 0 15,1-7 0-15,-9 1 0 16,-6-1-1-16,-11 0 1 15,-12 3 0-15,-17 5 0 0,-9 7 0 16,-12 11 0-16,-6 13 0 16,-6 8 0-16,0 10 0 15,2 9 0-15,8 8-1 16,11 4 1-16,15-1-1 15,16-1-2-15,13-11-2 16,19 2-8-16,4-20-27 16,18-3-3-16,1-16 0 15,11-1-1-15</inkml:trace>
  <inkml:trace contextRef="#ctx0" brushRef="#br2" timeOffset="579159.9102">13182 11186 78 0,'-7'-14'39'0,"7"14"0"15,-12-8 0-15,12 21-31 16,-10 0-5-16,5 15 0 16,-5 4-3-16,2 8 1 15,2 4-2-15,-3 1-1 16,11 1-3-16,-4-18-7 15,11 3-26-15,2-19 0 16,12-11-1-16,-1-18 0 16</inkml:trace>
  <inkml:trace contextRef="#ctx0" brushRef="#br2" timeOffset="579316.9259">13105 10852 78 0,'-35'-11'36'16,"11"7"0"-16,13 5-10 15,11-1-55-15,0 0-4 16,21-23-3-16,10 5 1 16</inkml:trace>
  <inkml:trace contextRef="#ctx0" brushRef="#br2" timeOffset="579549.9492">13540 10617 88 0,'-9'50'39'15,"-5"2"-2"-15,7 13 1 16,-10 7-34-16,12 2-2 16,2 0 0-16,2 10-1 15,-1-10-1-15,4 0-2 16,2-9-3-16,-3-16-6 15,16-6-27-15,-9-20 0 16,7-10-2-16,-6-20 1 16</inkml:trace>
  <inkml:trace contextRef="#ctx0" brushRef="#br2" timeOffset="579715.9658">13438 11106 75 0,'-8'-10'41'0,"4"-3"-1"15,16 7 1-15,10-7-22 16,19 2-17-16,19-1-5 15,4-14-23-15,23 11-13 16,-6-10 0-16,9 10-4 16,-3-3 2-16</inkml:trace>
  <inkml:trace contextRef="#ctx0" brushRef="#br2" timeOffset="580188.013">14827 11149 67 0,'7'-19'38'0,"-9"-5"-1"15,-3 11-3-15,-17-9-25 16,-2 13-2-16,-13-1-1 15,0 14-1-15,-11 4-1 16,3 12 0-16,-5 5-1 16,6 9 0-16,5 2-2 15,10 3 0-15,12 1-1 16,12 1 0-16,17-5-2 15,12-7-2-15,22-1-6 16,2-18-28-16,21 1-1 16,-2-17 0-16,14-4-1 15</inkml:trace>
  <inkml:trace contextRef="#ctx0" brushRef="#br2" timeOffset="580579.0521">15184 11084 85 0,'-29'-6'38'0,"6"13"1"15,-18 2-2-15,5 11-32 16,-2 5-1-16,4 9 0 16,-4 5-2-16,7 6 1 15,3-1-2-15,9 0 1 16,8-6-1-16,9-7-1 15,11-10 0-15,14-13-1 16,11-13 1-16,8-11-2 16,7-9 1-16,1-5 0 15,2-8 1-15,-6-2-1 0,-9 3 1 16,-5 2 0-16,-12 6 1 15,-11 8-1-15,-9 8 1 16,0 13 0-16,-16 3 0 16,-2 12 1-16,-2 10-2 15,2 5 1-15,3 2-2 16,6 3-1-16,10-2-1 15,7-7-2-15,15-2-5 16,-4-22-28-16,24 1 0 16,-9-18-1-16,13-3 0 15</inkml:trace>
  <inkml:trace contextRef="#ctx0" brushRef="#br2" timeOffset="581067.1009">15505 11145 78 0,'-13'-6'38'0,"4"17"-1"15,-10 0-2-15,9 9-29 16,-5 1-2-16,0 8 0 15,3-1-2-15,3 1 1 16,4-2-1-16,1-3 0 16,6-8-1-16,3-3 0 15,5-12 0-15,5-8 0 16,3-7-1-16,2-4 0 15,4-8 1-15,-2-4-1 16,2-2 1-16,-2 0-1 16,-7 6 1-16,-1 1 0 15,-5 5 0-15,-3 5-1 0,-6 15 1 16,8-10-1-16,-8 10 1 15,0 0-1-15,6 21 0 16,1-11 0-16,2 3 0 16,4-3 0-16,5-2 0 15,9-3 1-15,1-5-1 16,2-2 1-16,-1-5-1 15,3-1 1-15,-3-4-1 16,-1 2 0-16,-5-1 1 16,-3 3-1-16,-5 6 0 15,-2 3 0-15,-13-1 0 16,10 24 0-16,-10 1 0 15,-3 3-1-15,-3 9-1 16,0 1 0-16,4 3-3 16,-1-11-4-16,16 8-23 0,-6-26-9 15,16-2 2-15,0-20-2 16</inkml:trace>
  <inkml:trace contextRef="#ctx0" brushRef="#br2" timeOffset="581420.1362">16186 11206 90 0,'-14'22'40'0,"14"2"0"15,-1-13-4-15,16 4-33 16,9-9 0-16,9-5-1 15,6-7-1-15,4-6 0 0,6-6-1 16,-4-5 0-16,-7-2 1 16,-3-4-1-16,-6 0 1 15,-8-2-1-15,-14 4 0 16,-17 9 1-16,-10 5 0 15,-12 11 0-15,-7 11 0 16,-10 9 0-16,-1 9 1 16,6 11-1-16,4 7 0 15,14 2 0-15,15 2-2 16,14-7-2-16,26 2-14 15,3-21-22-15,27-3-1 16,2-19-2-16,20-8-1 16</inkml:trace>
  <inkml:trace contextRef="#ctx0" brushRef="#br2" timeOffset="582410.2352">2647 12712 55 0,'9'-30'35'0,"-13"-3"-1"15,-1 13-2-15,-22-9-22 0,-1 16-2 16,-15-2-1-16,0 10-2 16,-8 7 0-16,-1 12-1 15,0 9-1-15,5 15 0 16,4 15-1-16,3 15 0 15,9 17-1-15,6 10 1 16,5 10-3-16,10 10 1 16,3 4-3-16,4-8 0 15,11-5-6-15,-1-26-20 16,17-5-8-16,-7-33-1 15,6-8 0-15</inkml:trace>
  <inkml:trace contextRef="#ctx0" brushRef="#br2" timeOffset="582643.2585">2008 13304 81 0,'0'0'37'0,"-17"15"1"16,24-2-1-16,-7-13-34 15,25 3-2-15,9-8-1 16,8-4-1-16,10-2 0 16,9-11-3-16,19-1-3 15,-2-17-22-15,14 13-6 16,-2-9 0-16,5 8-2 15</inkml:trace>
  <inkml:trace contextRef="#ctx0" brushRef="#br2" timeOffset="583892.3834">3031 13150 59 0,'0'0'33'16,"0"0"1"-16,0 0-4 15,0 0-22-15,-7 11 0 16,7-11-2-16,-14 14-1 16,3-4-1-16,3 11-1 15,-5 3 0-15,3 8-1 16,-2 9 0-16,0 3-1 0,-2 2 1 15,5 1-1-15,2-4 0 16,0-4-1-16,1-9 1 16,9-7-1-16,-3-23 0 15,11-7 1-15,3-18-1 16,6-12 0-16,3-8 1 15,1-10-1-15,2-2 1 16,1 0 0-16,-5 2 0 16,0 7 0-16,-5 8 0 15,-4 9 0-15,-3 9-1 16,-1 8 1-16,2 9-1 15,2 6 0-15,0 6 0 16,5 3-1-16,5 3 0 16,6 1 1-16,7-2 0 0,1 2-1 15,4-3 1-15,-1-5 0 16,2 0-1-16,-5-2 1 15,-4-2-1-15,-6-2 1 16,-6 1 0-16,-7 1 0 16,-14-2 0-16,0 0 0 15,-4 19 0-15,-11-4 0 16,-3 3 1-16,-8 8 0 15,-4 4 0-15,0 2 1 16,3 5-1-16,7-1 0 16,6 1 0-16,9-3 0 15,14-6 0-15,14-6-1 16,11-11 0-16,10-8-1 15,9-11 0-15,3-11 0 0,1-9 0 16,-6-5-1-16,-4-5 1 16,-9-2-1-16,-13-3 1 15,-10 2 1-15,-13 5 1 16,-12 4-1-16,-9 5 1 15,-4 6-1-15,-4 7 1 16,-2 5 0-16,-1 9 0 16,9 8-1-16,5 4 0 15,6 1 0-15,10 2-1 16,11-2 1-16,8-1 0 15,12-5 0-15,10-6 0 16,5-2 0-16,5-5 0 16,1-2 1-16,-3 1 0 15,-6 4 0-15,-9 2-1 16,-5 4 1-16,-11 7 0 0,-9 6-1 15,-12 7 1-15,-6 7-1 16,-7 7 1-16,-1 3-1 16,-3 4 0-16,4-2 0 15,4-6 0-15,5-8 0 16,10-14 0-16,8-14 0 15,11-16 0-15,6-14 0 16,5-9 0-16,0-10 0 16,3-4 1-16,-4 1 0 15,-5 4 0-15,-4 5 0 16,-5 12 1-16,-7 8-1 15,-4 8 1-15,-7 15-2 0,0 0 0 16,0 0 0 0,9 21 0-16,-2-6 0 0,6-2-1 15,2-2 2-15,5-3-2 16,3-3 2-16,6-7 0 15,0-5 0-15,2-7 1 16,1-7-2-16,2-1 2 16,1-3-2-16,-4-1 1 15,4 1-1-15,-8 4 1 16,-2 10-1-16,-5 10 1 15,-11 10-1-15,-4 14-1 16,-8 13 0-16,-1 6-1 16,-5 3-3-16,5 8-7 15,-5-20-12-15,18 5-17 16,-4-19-1-16,16-4-2 15,1-21 2-15</inkml:trace>
  <inkml:trace contextRef="#ctx0" brushRef="#br2" timeOffset="584402.4344">6051 12702 50 0,'14'-29'38'0,"-9"-2"0"16,6 14-1-16,-12-11-15 15,1 28-17-15,0 0-1 0,1 18 0 16,-1 12-1-16,1 15-1 16,1 12 0-16,-2 12-1 15,1 9 0-15,-1 9-1 16,0 1 0-16,1-5-2 15,2-5-2-15,-3-19-6 16,10-5-29-16,-6-22 1 16,3-12-2-16,-7-20 1 15</inkml:trace>
  <inkml:trace contextRef="#ctx0" brushRef="#br2" timeOffset="584590.4532">5852 13136 94 0,'-17'13'40'0,"2"-9"0"15,27 6-5-15,7-17-33 16,17-11-1-16,19-10-2 16,11-13-3-16,19-3-2 15,-6-22-32-15,18 6-1 16,-7-8 0-16,0 9-2 15</inkml:trace>
  <inkml:trace contextRef="#ctx0" brushRef="#br2" timeOffset="584988.493">6625 12374 73 0,'-14'27'38'16,"-8"1"3"-16,9 18-2 15,-9 0-26-15,5 16-9 16,0 10 0-16,3 11-2 15,1 4 1-15,-4 7 0 16,8-3-2-16,0-4 1 16,2-10-1-16,2-11-1 15,8-14 0-15,1-14 0 16,9-18 0-16,7-17-1 15,3-14 1-15,3-12 0 16,3-11 1-16,-1-8-1 16,2-4 1-16,-2-1 0 15,-4 4 0-15,-5 9-1 16,-6 5 1-16,-4 14 0 0,-9 15-1 15,12 14 0-15,-8 9-1 16,0 8-2-16,1 8 0 16,5-3-3-16,6 8-2 15,-3-20-14-15,19 6-19 16,-4-19 0-16,9-8-1 15,0-20 3-15</inkml:trace>
  <inkml:trace contextRef="#ctx0" brushRef="#br2" timeOffset="585334.5276">7029 12968 59 0,'-19'12'40'16,"9"11"1"-16,-4-5-1 0,14 13-14 15,5-13-23-15,10-2 1 16,8-7-2-16,7-4 0 16,6-9 0-16,10-6-1 15,-2-12-1-15,0-7 0 16,-4-7 0-16,-7 0-1 15,-10-6 1-15,-9 4-1 16,-10 2 1-16,-16 10 0 16,-7 11 0-16,-10 15 1 15,-11 15 0-15,1 18 0 16,-3 16 1-16,4 12 0 15,9 7 0-15,10 3-2 16,15-4 1-16,12-10-3 16,22-12-2-16,8-27-12 0,28-5-26 15,-4-26-1-15,14-7 0 16,-1-15 0-16</inkml:trace>
  <inkml:trace contextRef="#ctx0" brushRef="#br3" timeOffset="591888.1829">19781 14541 63 0,'0'0'37'0,"4"-17"-5"16,1 5-2-16,8 7-45 15,-10-16-18-15,12 6-2 16,-3-11 0-16,9 6 1 15</inkml:trace>
  <inkml:trace contextRef="#ctx0" brushRef="#br3" timeOffset="592095.2036">20521 13954 41 0,'18'-9'35'0,"1"1"-2"15,-1 2-14-15,-2-8-33 16,1 4-19-16,-1-13-2 16,12 2 2-16</inkml:trace>
  <inkml:trace contextRef="#ctx0" brushRef="#br3" timeOffset="592279.222">21413 13288 61 0,'18'-15'35'0,"-8"-3"-3"16,1 0-3-16,5 2-43 15,-5-11-17-15,11 1-2 16,-2-8 1-16,7 3-1 15</inkml:trace>
  <inkml:trace contextRef="#ctx0" brushRef="#br3" timeOffset="592482.2423">22279 12481 58 0,'28'-19'34'16,"-12"-2"-2"-16,2 6-1 15,-7-4-29-15,2-1-9 16,13 1-21-16,-3-6-4 16,8 2-1-16,4-9 0 15</inkml:trace>
  <inkml:trace contextRef="#ctx0" brushRef="#br3" timeOffset="592663.2604">23157 11835 61 0,'20'-14'35'15,"-1"0"-1"-15,-8 0-2 16,2 0-24-16,-3 1-11 16,0-10-16-16,9 3-12 15,6-5-3-15,6-3-1 16,3-3 2-16</inkml:trace>
  <inkml:trace contextRef="#ctx0" brushRef="#br3" timeOffset="592828.2769">23949 11117 58 0,'23'-18'31'16,"0"5"-4"-16,-5-10-13 15,6 6-40-15,0-4-6 16,10-2 3-16,-2 0 0 15</inkml:trace>
  <inkml:trace contextRef="#ctx0" brushRef="#br3" timeOffset="593008.2949">24926 10532 48 0,'51'-23'32'0,"-15"1"2"16,-3 7-1-16,-13-6-19 15,7 14-4-15,-6-10-6 16,3-2-8-16,9 3-27 15,-3-8-3-15,9 0 0 16,2-6-2-16</inkml:trace>
  <inkml:trace contextRef="#ctx0" brushRef="#br3" timeOffset="595568.5509">20154 10140 85 0,'-3'11'36'16,"3"-11"1"-16,5 11-2 16,4-9-27-16,10-6-13 15,5-12-5-15,27 8-24 16,-3-6-1-16,9 2 0 15,0-6 0-15</inkml:trace>
  <inkml:trace contextRef="#ctx0" brushRef="#br3" timeOffset="595724.5665">21157 10035 65 0,'39'-6'31'15,"1"-7"-2"-15,2 9-6 0,-9-3-45 16,3 1-6-16,2 6-3 15,-6 1 2-15</inkml:trace>
  <inkml:trace contextRef="#ctx0" brushRef="#br3" timeOffset="595889.583">21814 10120 80 0,'33'3'35'15,"-2"-3"-3"-15,0-1-1 16,5 1-42-16,-10 0-20 15,18 1-1-15,0-2-2 0,8 5 1 16</inkml:trace>
  <inkml:trace contextRef="#ctx0" brushRef="#br3" timeOffset="596055.5996">23004 10062 76 0,'73'-4'35'0,"-9"-4"-2"15,-4 7 2-15,-9-5-32 16,-3 7-4-16,1 9-13 15,-3-5-18-15,-2 3-1 16,6-6-1-16,-2 1 0 16</inkml:trace>
  <inkml:trace contextRef="#ctx0" brushRef="#br3" timeOffset="596219.616">24282 10054 82 0,'26'10'36'16,"-4"-5"-2"-16,-1 0-1 15,5 3-38-15,-3-11-20 16,17 6-8-16,5-5-1 16,8-1-1-16</inkml:trace>
  <inkml:trace contextRef="#ctx0" brushRef="#br3" timeOffset="596377.6318">24983 10066 85 0,'0'0'37'15,"14"9"-1"-15,-14-9 1 16,12 5-31-16,-12-5-6 15,24 1-8-15,6 3-27 16,1-6-2-16,7-1-1 16,1-8 0-16</inkml:trace>
  <inkml:trace contextRef="#ctx0" brushRef="#br3" timeOffset="599157.9098">21156 5972 42 0,'21'6'26'15,"-21"-6"0"-15,15-4-7 16,-15 4-33-16,0 0-12 15,20-4 1-15,-20 4-2 0</inkml:trace>
  <inkml:trace contextRef="#ctx0" brushRef="#br3" timeOffset="599352.9293">21460 6176 52 0,'0'0'22'16,"14"27"-5"-16,-11-13-12 16,-1-4-30-16,9 6-2 15,-4-5 1-15</inkml:trace>
  <inkml:trace contextRef="#ctx0" brushRef="#br3" timeOffset="599559.95">21735 6424 53 0,'14'13'28'16,"-2"-2"3"-16,-2 0-2 16,4 3-22-16,-5-2-7 15,-3 0-3-15,5 5 0 16,-6-3-4-16,8 4-18 15,-4 2-5-15,0-4 0 0,3 1 2 16</inkml:trace>
  <inkml:trace contextRef="#ctx0" brushRef="#br3" timeOffset="599749.969">22051 6751 39 0,'20'20'28'0,"-6"-4"2"15,2 2-1-15,2 7-18 16,-5-10-3-16,5 7 1 15,-1-8-3-15,4 2-3 16,2-2-6-16,-1-10-8 16,7 6-17-16,-1-2-2 15,-4-1-1-15,5 3 0 16</inkml:trace>
  <inkml:trace contextRef="#ctx0" brushRef="#br3" timeOffset="599923.9864">22574 7250 60 0,'22'22'31'15,"-2"-6"-1"-15,0 3 1 16,3-2-28-16,2-1-3 16,-2-6-4-16,5 10-7 15,-9-5-17-15,6 3-3 16,-3 2 1-16,-5 3-1 15</inkml:trace>
  <inkml:trace contextRef="#ctx0" brushRef="#br3" timeOffset="600105.0045">22927 7765 51 0,'11'23'32'15,"2"-4"1"-15,2-3 0 16,-5 2-21-16,7 8-8 16,-7-9-2-16,3 6 1 15,0-2-5-15,0-6-5 16,7 10-14-16,-5-7-12 15,4-5-1-15,-3-3 2 16,5 1-1-16</inkml:trace>
  <inkml:trace contextRef="#ctx0" brushRef="#br3" timeOffset="600294.0234">23397 8258 41 0,'15'27'32'15,"1"-6"0"-15,-2 0 0 16,1 2-11-16,-1-10-21 15,6-4-3-15,7 5-8 16,-7-4-19-16,8-4-2 16,0 5 1-16,0-3-1 15</inkml:trace>
  <inkml:trace contextRef="#ctx0" brushRef="#br3" timeOffset="600450.039">23829 8651 64 0,'19'24'33'16,"-4"-2"-2"-16,5 1 1 0,-5 2-29 15,2 0-7-15,-3-7-6 16,15 10-6-16,-11-6-12 16,6 0-4-16,1-4 1 15,2 2 0-15</inkml:trace>
  <inkml:trace contextRef="#ctx0" brushRef="#br3" timeOffset="600631.0571">24312 9052 25 0,'15'23'30'16,"-1"0"3"-16,-1 6-1 15,-8-8-16-15,11 11-4 0,-12-12-1 16,12 5-3 0,-4-6-5-16,3-3-8 0,7 5-10 15,-3-10-16-15,6 1-2 16,-3-2-1-16,6 2 2 15</inkml:trace>
  <inkml:trace contextRef="#ctx0" brushRef="#br3" timeOffset="600810.075">24827 9569 85 0,'19'17'34'0,"-6"-3"1"15,1 2-1-15,1 0-35 16,-8-4-5-16,12 14-15 0,-11-7-11 15,3 4-2-15,-2-5-1 16,2 3 1-16</inkml:trace>
  <inkml:trace contextRef="#ctx0" brushRef="#br3" timeOffset="601014.0954">25132 9907 51 0,'19'16'35'0,"-3"6"-1"16,-9-3 0-16,2 12-11 15,-9-10-17-15,5 5-3 16,-5-4-1-16,4-1-2 16,1 2-7-16,-5-23-16 0,7 17-10 15,-7-17-3-15,21 7 1 16,-12-13-1-16</inkml:trace>
  <inkml:trace contextRef="#ctx0" brushRef="#br3" timeOffset="601163.1103">25365 10260 47 0,'-7'16'1'15,"7"-16"2"-15,-21 10-3 16,21-10-34-16</inkml:trace>
  <inkml:trace contextRef="#ctx0" brushRef="#br3" timeOffset="602613.2553">25255 10212 69 0,'-17'11'33'0,"6"-12"-7"16,11 1 2-16,-17 3-19 16,17-3-1-16,0 0-3 0,0 0 0 15,-8 0-2-15,8 0 0 16,0 0-1-16,0 0 0 15,0 0-1-15,1 15 1 16,-1-15-1-16,0 0 0 16,15 7 0-16,-15-7 0 15,18-5-1-15,-8-1 0 16,2-5 1-16,0-3-2 15,2-3 1-15,-3 0 0 16,0-1 1-16,-3 0 0 16,-2 4-1-16,-2 1 1 15,-4 3 0-15,0 10 0 16,0 0-1-16,-14-6 1 15,3 13 0-15,1 3-1 16,-2 3 1-16,-2 4-1 0,3 1 0 16,2 0 0-16,2 2 1 15,2-3-1-15,5-1 0 16,1-4 0-16,-1-12 0 15,13 12 0-15,-13-12 0 16,21 0 0-16,-12-4 0 16,1-4-1-16,2-3 1 15,-5-1-1-15,1-4 1 16,-3-2 0-16,-4 3 1 15,-1-1-1-15,-3 1 1 16,0 4 0-16,3 11 0 16,-19-15 0-16,8 12-1 15,-3 6 1-15,-2 1-1 16,2 3 1-16,-4 5 0 0,5 3-2 15,-1 0 2-15,3 2-1 16,2-1 1-16,2 0-1 16,5 1 0-16,2-3 0 15,4-1 0-15,-4-13 0 16,22 12 0-16,-9-14-1 15,3-3 0-15,2-6 0 16,-2-1 0-16,-3-3 0 16,-5-3 0-16,-7 4 1 15,-5 3 1-15,-6 4-1 16,-6 5 0-16,-5 1-1 15,6 10-9-15,-7-16-26 16,22 7-1-16,-11-28-1 0,21-4-2 16</inkml:trace>
  <inkml:trace contextRef="#ctx0" brushRef="#br3" timeOffset="605144.5084">8200 12781 63 0,'10'-21'37'16,"-6"-4"-1"-16,5 10-10 16,-11-3-18-16,5 6-2 15,-4 2-1-15,1 10-1 16,0 0 0-16,0 15-2 15,0 6 0-15,0 11 0 16,4 14-2-16,0 7 1 16,0 13 0-16,4 8-1 15,-1-2 0-15,4 0 0 16,6-10 1-16,-1-9-1 15,5-15 1-15,3-18 0 16,5-21 1-16,2-17 0 0,1-18-1 16,1-11 2-16,-4-9-2 15,-1-6 1-15,-3-5-1 16,-5 1 0-16,-5 3-1 15,-6 5 0-15,1 9-2 16,-2 3-2-16,0 13-2 16,-3-4-10-16,13 19-23 15,-2-4 0-15,9 15-2 16,-5-1 3-16</inkml:trace>
  <inkml:trace contextRef="#ctx0" brushRef="#br3" timeOffset="605368.5308">8962 12709 63 0,'0'0'39'0,"-2"22"-1"16,-3-6 0-16,9 15-29 15,-10 2-3-15,5 15-2 16,-5 5 0-16,4 7-1 15,-6 2-3-15,2-3-1 16,5-4-3-16,-5-18-4 16,15-7-30-16,-9-30-1 15,14-6 0-15,-2-28-1 16</inkml:trace>
  <inkml:trace contextRef="#ctx0" brushRef="#br3" timeOffset="605842.5782">8973 12389 69 0,'-14'0'37'0,"1"4"-1"16,12 10-1-16,1-14-31 16,15 24-4-16,2-11 0 15,9-3-3-15,4 5 1 16,1-3-2-16,6 3 0 15,-3-4 0-15,4 6 2 16,-9 3 1-16,-1 3 1 16,-4 7 2-16,-6 1 1 15,-1 12 2-15,-9 2-1 16,1 9 1-16,-4 1 0 15,-2 6-1-15,-1 3-2 16,1-3 0-16,-2-5 0 0,2-6-2 16,-2-8 2-16,0-10-1 15,1-9 0-15,-1-12 0 16,-1-11 1-16,8-21 1 15,-5-8-2-15,1-9 2 16,2-10-2-16,-1-10 1 16,2-8 0-16,0-5-1 15,3 3 0-15,2 6 0 16,-3 7-1-16,5 9 0 15,0 10 0-15,1 11-1 16,6 14-2-16,3 3-1 16,8 16-5-16,-3-11-25 15,20 11-4-15,-4-8-1 0,14 6-1 16</inkml:trace>
  <inkml:trace contextRef="#ctx0" brushRef="#br3" timeOffset="606105.6045">10159 11940 83 0,'-13'-11'41'0,"-3"9"-2"16,3 20 1-16,6 14-37 15,-1 21 1-15,-2 16-1 16,2 18 0-16,-2 18-2 0,5 13-1 16,-2 8-1-16,3-2 0 15,3-2-3-15,1-14-4 16,15-6-31-16,-8-27-2 15,7-15 0-15,-5-31 0 16</inkml:trace>
  <inkml:trace contextRef="#ctx0" brushRef="#br3" timeOffset="606607.6547">9899 12565 56 0,'-18'10'42'0,"12"11"-2"0,6-21 2 15,11 23-14-15,8-24-24 16,15-3 0-16,6-7 0 16,8-3-1-16,4-6-1 15,5-3 0-15,-1-2 0 16,-3-2 0-16,-6 4-2 15,-10 8 2-15,-4 4-1 16,-9 6 0-16,-9 12 0 16,-7 9-1-16,-9 17 1 15,-6 9-2-15,-5 15 2 16,1 6-1-16,-2 9 0 15,0-2 0-15,6-2 1 16,5-6 0-16,7-14 0 16,7-14 0-16,12-22-1 15,8-17 0-15,6-21 1 0,10-13-1 16,-1-12 0-16,1-6 0 15,-7-3 1-15,3 5-1 16,-13 6 0-16,-9 9 0 16,-7 16 0-16,-7 11 0 15,-8 13-1-15,-8 16 0 16,2 10-1-16,-2 7-1 15,5 10-2-15,1-3-3 16,16 17-13-16,-5-19-21 16,16 2 2-16,-1-20-2 15,18-1 1-15</inkml:trace>
  <inkml:trace contextRef="#ctx0" brushRef="#br3" timeOffset="606998.6938">11157 12575 75 0,'0'0'42'0,"-32"-11"-1"15,8 24 2-15,-18 0-26 16,3 15-11-16,-8 9-2 16,4 10 0-16,2 1-2 15,7 5 1-15,12-3-2 16,9-2 1-16,18-8-2 15,15-10 1-15,12-15 0 16,12-12-1-16,8-12 0 16,4-15-1-16,1-10 1 15,-1-8 0-15,-9-8 0 0,-6-3 0 16,-10 4 0-16,-12 1 0 15,-6 10 0-15,-12 7 0 16,-5 15 0-16,-6 12 0 16,-4 12 0-16,-1 13 0 15,5 7-1-15,2 9 0 16,7 1-1-16,6-5-1 15,13-4-3-15,6-27-11 16,27 2-12-16,-9-31-12 16,16-7-1-16,-3-28-2 15,11-7 4-15</inkml:trace>
  <inkml:trace contextRef="#ctx0" brushRef="#br3" timeOffset="607178.7118">11832 11994 100 0,'-15'-2'41'15,"6"30"3"-15,-15 15-2 16,10 20-35-16,-10 15-5 15,1 6-1-15,4 8-1 16,6 2-2-16,10-4-1 16,-5-20-9-16,25 8-17 15,-14-28-14-15,12-6 2 16,-6-20-3-16,6-9 2 15</inkml:trace>
  <inkml:trace contextRef="#ctx0" brushRef="#br3" timeOffset="609010.895">13290 11975 72 0,'-5'-34'37'16,"-4"-5"1"-16,1 16-10 15,-7-13-21-15,-1 12-1 16,-6 1-1-16,0 5-1 16,-4 6 0-16,-2 6 0 15,-3 5-1-15,0 9 0 16,-7 9-1-16,-2 13 1 15,-3 15-2-15,1 17 1 16,-2 16-1-16,5 13 2 16,2 10-3-16,6 6 1 15,10 1-2-15,8-5 0 16,12-1-2-16,6-18-2 0,13 1-9 15,-5-28-26-15,10-8 0 16,-6-19-1-16,7-8 1 16</inkml:trace>
  <inkml:trace contextRef="#ctx0" brushRef="#br3" timeOffset="609227.9167">12490 12588 97 0,'-17'-5'41'15,"17"5"0"-15,0 0-8 16,32-4-31-16,2 0-2 16,13-1-1-16,14-1-2 15,6-7-3-15,18 7-3 0,-7-14-6 16,15 16-17-16,-8-15-5 15,4 10-2-15,-11-7 2 16</inkml:trace>
  <inkml:trace contextRef="#ctx0" brushRef="#br3" timeOffset="609518.9458">13465 12425 69 0,'-15'-8'38'15,"-8"3"0"-15,3 14 1 16,-19-7-28-16,9 16-3 16,-9 1-2-16,9 10-2 15,-2 4 0-15,4 7-2 16,5 1 1-16,9 1-2 0,9-1 1 15,15-2 0-15,9-9-1 16,9-9 0-16,10-10 0 16,9-11-1-16,4-10 1 15,1-9-1-15,-5-7 0 16,-7-10 0-16,-7-1-1 15,-11-3 0-15,-11 0-2 16,-14 0 0-16,-8 7-2 16,-9-1-2-16,-3 19-4 15,-11-6-19-15,12 19-9 16,-3-1 1-16,13 12-2 15</inkml:trace>
  <inkml:trace contextRef="#ctx0" brushRef="#br3" timeOffset="609781.9721">14161 12410 85 0,'-6'-23'40'0,"-2"14"-1"16,-22-8-1-16,-6 20-30 15,-5 7-3-15,0 13 0 16,-6 5-2-16,6 10 0 16,3 3-1-16,10 2-1 15,14 1 0-15,14-5-3 16,14-4-1-16,13-13-4 15,21 4-24-15,-1-22-9 16,9-2 0-16,3-16-2 0</inkml:trace>
  <inkml:trace contextRef="#ctx0" brushRef="#br3" timeOffset="610142.0081">14499 12328 73 0,'-10'16'43'0,"-17"-1"-3"16,8 21 4-16,-10-6-24 15,-1 14-17-15,8 7 0 16,4 2 0-16,8-2-1 16,10-1-1-16,10-8 0 15,13-15-1-15,14-16 1 16,5-16 0-16,9-12-1 15,7-17 0-15,-1-11 0 0,1-6 0 16,-8-5 0-16,-8 4 0 16,-6 5 0-16,-9 8 0 15,-9 10 0-15,-7 13 1 16,-11 16-1-16,-6 11 0 15,-3 17-1-15,-3 6-1 16,1 6 0-16,1 4-2 16,9 5-6-16,-3-16-16 15,18 5-14-15,-1-22-1 16,21-5-1-16,1-15 2 15</inkml:trace>
  <inkml:trace contextRef="#ctx0" brushRef="#br3" timeOffset="610458.0397">15362 12153 99 0,'-13'8'40'0,"-16"6"2"16,5 24-10-16,-5-7-28 15,6 1-1-15,5 4 0 16,12-2 0-16,8-9-1 15,15-4 0-15,11-11-1 16,12-3 1-16,3-7-2 16,0-2 0-16,-1-1 1 15,-4 3-1-15,-11 5 0 16,-6 7 1-16,-13 6-1 15,-11 5-1-15,-9 7 2 0,-9 3-1 16,-4 4 0-16,-3-2-1 16,3 0-2-16,-10-19-12 15,21 8-24-15,-10-21-2 16,24-3-1-16,-21-12-2 15</inkml:trace>
  <inkml:trace contextRef="#ctx0" brushRef="#br5" timeOffset="615928.5867">8536 13695 9 0,'0'0'29'15,"13"-16"0"-15,-13 16 2 0,21-11-21 16,-13 2-1-16,11 8-2 15,-5-7-1-15,8 8-2 16,-6-7 1-16,9 6 0 16,1-7 0-16,3 3-1 15,4-8 0-15,5 4-1 16,4-5 0-16,5 2-1 15,1-2 0-15,6 3-1 16,-2 0 1-16,6 5-2 16,-1 3 1-16,1 0-1 15,0 4 1-15,1-1-1 16,2-2 1-16,2 0 0 15,-3 0 0-15,10-2 0 0,-1-3 0 16,6 1 1 0,2-3-1-16,2 1 0 0,-3 1 1 15,5 1-2-15,-3 3 1 16,-2 0 0-16,1 5-1 15,-2 0 1-15,1 2-1 16,2-1 0-16,3 3 0 16,-1-3 0-16,5 0 0 15,0-3 0-15,2-2 1 16,2-1-1-16,3-2 0 15,3-2 1-15,0 1 0 16,2 0-1-16,-1-2 1 16,4 2 0-16,-1-1-1 15,0 4 0-15,2-2 1 0,-1 0-1 16,0 1 0-16,3-1 0 15,-2-1 1-15,0-3-1 16,1 1 0-16,1-2 0 16,0-1 1-16,0 0-1 15,-2 0 1-15,-3-1-1 16,3 1 1-16,-5 0-1 15,-1 3 0-15,3 0 1 16,-7 3-1-16,1-2 1 16,-1 2-1-16,-2 1 0 15,1-2-1-15,-3-2 1 16,-1 0 0-16,-5-1 1 15,1 1-2-15,-1-2 2 16,2 1-1-16,-8 0 0 16,3-1 0-16,-3 2 1 0,-3-1-1 15,-1 1-1-15,-4-1 1 16,-2 0 0-16,-4 0 0 15,3-1 0-15,2-1-1 16,-5 1 1-16,2-2 0 16,-2 1 0-16,4-1 0 15,-7-1 0-15,3 1 0 16,-3-1-1-16,-2 1 1 15,-7-1 0-15,-6 6 0 16,-4-3 0-16,-10 4-1 16,-7 1 1-16,-6 1-1 15,-16 4-3-15,15 11-12 16,-15-11-21-16,-6 11 1 15,6-11-2-15,0 0 0 0</inkml:trace>
  <inkml:trace contextRef="#ctx0" brushRef="#br5" timeOffset="618753.8692">25054 10962 50 0,'0'0'25'0,"0"0"1"15,-14 7 1-15,8 10-11 16,-17-9-6-16,0 16-1 16,-20-1-1-16,-10 19 0 15,-16 7-2-15,-11 16 0 16,-15 7-2-16,-1 9 2 15,-1 1-2-15,8 4 0 16,16-6-5-16,15-14-5 16,30-1-20-16,5-27-12 15,25-6 2-15,4-18-5 16</inkml:trace>
  <inkml:trace contextRef="#ctx0" brushRef="#br5" timeOffset="619459.9398">25033 10891 28 0,'0'0'28'15,"10"-2"-1"-15,-10 2 2 16,0 0-19-16,0 0-2 15,0 0 0-15,8 19-1 16,-8-19 0-16,-2 15-3 16,2-15 2-16,-6 17-2 15,6-17 3-15,-10 15-4 16,-3-8 1-16,5 2-1 15,-8-3 0-15,-4 8 0 16,-7-4-1-16,-10 5 0 16,-5 1 0-16,-9 4 1 0,-7-2 0 15,-1 4-1-15,2-5 1 16,8-2 0-16,9-5-1 15,14-6-1-15,26-4 1 16,0-12-2-16,28-3 0 16,14-7-1-16,12-8 1 15,7-1 1-15,5-3-1 16,0 4 1-16,-3 5-1 15,-10 4 2-15,-9 9-2 16,-9 12 3-16,-11 13-3 16,-4 8 0-16,-11 10 0 15,-5 2 0-15,-4 10 0 16,-4 2-1-16,-1 2 0 15,-4-3 0-15,1 0 0 0,-4-4-1 16,4-2-2-16,-3-13-7 16,13 4-26-16,-2-29 0 15,14 17-1-15,-3-24-1 16</inkml:trace>
  <inkml:trace contextRef="#ctx0" brushRef="#br5" timeOffset="620536.0474">22269 12981 47 0,'5'-21'35'16,"-3"0"0"-16,4 6 1 16,-6-3-18-16,0 18-9 15,4-13-4-15,-4 13-1 16,5 16 0-16,-3 8-1 15,-2 3-1-15,0 12-1 16,-1 9 0-16,1 5-1 16,0 3 0-16,4 0 0 15,-3-7 0-15,7-2 0 16,1-8 0-16,1-9 0 15,4-17 1-15,11-9 0 16,1-12 1-16,3-12-1 0,0-12 0 16,5-4 1-16,-3-10-1 15,-2-2 0-15,-5-1-2 16,0-3-1-16,-6 4-2 15,-4-1-3-15,8 18-16 16,-16-8-14-16,9 15 0 16,-7-2-1-16,7 16 2 15</inkml:trace>
  <inkml:trace contextRef="#ctx0" brushRef="#br5" timeOffset="620753.0691">22921 12878 68 0,'0'0'37'0,"12"20"-1"15,-15-9 1-15,6 13-24 16,-9-3-8-16,6 8-1 16,-5 0 0-16,1 2-2 15,-1 0 0-15,-1-4-2 16,4-3-2-16,-3-8-5 15,14 0-29-15,-9-16 0 16,0 0 0-16,14-18-3 16</inkml:trace>
  <inkml:trace contextRef="#ctx0" brushRef="#br5" timeOffset="621151.1089">23212 12683 86 0,'0'0'37'16,"-14"20"0"-16,2-11 0 15,12 12-30-15,-8-4-4 16,8 9 0-16,-1 3-1 16,2 4 0-16,-1 6-1 15,0 3 1-15,-3 0-1 16,-2 6-1-16,-1-6 1 15,-2-1-1-15,1-9 0 16,-2-6 0-16,4-5 0 16,0-9 1-16,5-12-1 15,0 0 1-15,0 0 0 16,12-23-1-16,1-1 2 0,1-3-1 15,3-5 0-15,1-5 0 16,3-5 0-16,2 3 0 16,-2 3 0-16,4 4-1 15,-5 6 0-15,1 1-2 16,2 11-2-16,-1-1-4 15,11 19-18-15,-12-13-12 16,14 9 0-16,-10-12-3 16,18 5 3-16</inkml:trace>
  <inkml:trace contextRef="#ctx0" brushRef="#br5" timeOffset="621383.1321">23845 12334 68 0,'-11'37'40'0,"-2"2"-4"16,2 22 2-16,-13-1-18 16,10 16-17-16,-5 6-1 15,0 7 0-15,0 0-3 16,-1-10-2-16,1 6-5 15,-4-24-13-15,10 3-17 16,-3-18 1-16,10-5-2 16,-2-20 2-16</inkml:trace>
  <inkml:trace contextRef="#ctx0" brushRef="#br5" timeOffset="621856.1794">23535 12876 87 0,'-19'4'39'15,"1"-4"0"-15,16 12 0 16,2-12-31-16,19 2-5 16,13-7 1-16,10-4-2 15,7-2 1-15,8-3-1 16,-2-1-1-16,-2 0 1 15,-9 6-1-15,-8 1 0 16,-12 5 1-16,-6 4-1 16,-18-1 0-16,10 18-1 15,-15 3 1-15,-7 8-1 16,0 3 1-16,-5 6-1 0,1 4 0 15,2-1 0-15,5-1 0 16,3-6 0-16,7-9 0 16,11-6 0-16,8-11 0 15,5-11 0-15,8-8 0 16,4-7 0-16,-1-9 0 15,2-5 0-15,-5-5 0 16,-2-4 0-16,-6 3 0 16,-4 1 1-16,-7 8-1 15,-1 4 0-15,-6 10-1 16,-7 15-2-16,0 0-1 15,0 0-4-15,4 34-18 16,-14-17-12-16,14 15-1 0,-5-7-2 16,14 7 2-16</inkml:trace>
  <inkml:trace contextRef="#ctx0" brushRef="#br5" timeOffset="622285.2223">24602 12918 87 0,'-31'-11'36'0,"6"13"1"16,-15-5-7-16,13 16-20 15,-9-1-5-15,6 13-1 16,0 3-1-16,3 7-1 0,4 3 0 15,7 2-1-15,3-3 0 16,11-2 1-16,2-11-2 16,9-1 1-16,4-10-1 15,8-11 1-15,2-10 0 16,6-13-1-16,1-6 2 15,2-10-2-15,3-5 2 16,-1-8-2-16,-2 3 2 16,-3 2-2-16,-6 9 0 15,-5 6 1-15,-8 11-1 16,-10 19 0-16,0 0 0 15,-3 34 0-15,-7-2-1 16,-1 7 1-16,3 4-3 16,1-8 0-16,9 5-4 15,-1-26-9-15,25-1-17 0,-9-23-5 16,18-5 0-16,0-25-2 15</inkml:trace>
  <inkml:trace contextRef="#ctx0" brushRef="#br5" timeOffset="622457.2395">25037 12431 105 0,'0'0'40'16,"-18"10"-5"-16,6 34-3 16,-18 6-25-16,2 7-4 15,-1 10-2-15,5 0-6 16,9 12-19-16,-9-22-15 15,12 7 1-15,-4-17-2 16,8 2-1-16</inkml:trace>
  <inkml:trace contextRef="#ctx0" brushRef="#br5" timeOffset="623055.2993">22634 13844 80 0,'-16'-19'39'0,"-19"1"-2"16,4 15-5-16,-18 2-26 16,3 14-3-16,-5 9 0 15,4 15-1-15,2 17-1 16,3 10 0-16,6 16-1 15,5 9 0-15,8 5-1 16,3 0-2-16,9-2-2 16,3-16-7-16,18-1-25 15,-10-20-2-15,14-8-1 16,-12-22 0-16</inkml:trace>
  <inkml:trace contextRef="#ctx0" brushRef="#br5" timeOffset="623246.3184">21989 14482 64 0,'0'0'38'0,"0"0"0"16,9-12 0-16,20 6-23 15,8-2-15-15,6-6-3 16,15 2-2-16,1-9-5 15,18 8-25-15,-8-10-2 16,5 15 0-16,-10-8 0 16</inkml:trace>
  <inkml:trace contextRef="#ctx0" brushRef="#br5" timeOffset="623577.3515">22826 14328 70 0,'-18'0'37'15,"1"13"1"-15,-14-7-1 16,8 18-29-16,-11-1-1 15,6 7-2-15,-4 0-1 16,4 4-2-16,6 0 0 16,6-2 0-16,11-3-2 15,9-3 0-15,11-5-1 16,8-8 1-16,10-5 1 15,4-8-2-15,4-7 1 16,2-7 0-16,-6-7 1 0,-3-9-1 16,-5-1 1-16,-11-6-2 15,-7 0 0-15,-9 0-1 16,-9 6-1-16,-9 1-2 15,2 18-2-15,-14-8-9 16,13 28-21-16,-10-3 0 16,10 13-1-16,0-3 1 15</inkml:trace>
  <inkml:trace contextRef="#ctx0" brushRef="#br5" timeOffset="623862.38">23379 14367 52 0,'0'0'38'0,"0"-23"-1"16,0 23 1-16,-26-18-15 15,12 20-16-15,-14 7-2 16,-4 12 0-16,-6 4-2 15,0 12 0-15,-4 7 0 16,4 6-1-16,3 1-1 16,8-1-1-16,12-4-1 15,15-8-2-15,14-9-1 16,10-15-5-16,29-1-19 15,-6-27-13-15,18 0 3 16,-4-16-2-16</inkml:trace>
  <inkml:trace contextRef="#ctx0" brushRef="#br5" timeOffset="624230.4168">23609 14401 67 0,'-6'17'37'15,"-5"-3"0"-15,7 13-1 16,-7-6-28-16,7 8-1 15,-2-3-2-15,3 2-1 16,2-4-1-16,1 2-1 16,3-8-1-16,4-4 0 15,-7-14 0-15,22 12-1 16,-6-15 0-16,4-5 1 15,1-6-1-15,3-6 0 0,0-6 2 16,-2-3-1-16,1-4-1 16,-1-1 1-16,-4-1 0 15,-2 5 0-15,-5 2-1 16,0 7 1-16,-5 9-1 15,-6 12 0-15,0 0-1 16,1 17 0-16,-1 11-3 16,-7-1-2-16,9 19-19 15,-15-14-12-15,16 15-3 16,-11-17 0-16,15 3 0 15</inkml:trace>
  <inkml:trace contextRef="#ctx0" brushRef="#br5" timeOffset="624665.4603">24322 14274 78 0,'-22'-7'39'0,"12"15"-1"15,-13-9-6-15,15 18-23 16,-17 3-3-16,0 12-2 15,-6 1-1-15,1 5-2 16,1-2 1-16,8 0-2 0,8-6 1 16,12-5-1-16,14-10 0 15,10-9-1-15,13-6 1 16,2-5-1-16,2-2 1 15,-2-1-1-15,-6 1 2 16,-7 2-1-16,-12 7 0 16,-13-2 1-16,0 21-1 15,-13-3 1-15,-9 6-2 16,-6 4 0-16,-4 2-1 15,-2-2-3-15,7 10-14 16,-7-26-15-16,17 8-7 16,3-16 0-16,14-4 0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3T23:50:10.878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19514 12715 5 0,'16'-13'3'15,"-5"1"-4"-15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3T23:50:11.600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19609 12545 24 0,'-10'-8'30'16,"0"-2"-1"-16,-1 0 1 0,11 10-17 16,-33-13-6-16,20 8-3 15,-13 3-1-15,-1 9-2 16,-11 2 0-16,-8 13-1 15,-11 9 1-15,-12 12 0 16,-12 11 0-16,-6 14 2 16,-4 2-1-16,4 9 2 15,3-2-2-15,12 2 1 16,12-4-1-16,17-2-1 15,19-7-1-15,14-6 0 16,16-4-1-16,14-7 0 16,12-2 0-16,12-10-1 15,12-10 1-15,4-9 0 16,8-21 1-16,8-18-1 15,4-23 1-15,5-22 1 0,5-23-1 16,3-17 1-16,-3-13 0 16,-5-2 0-16,-6 0 0 15,-15 7 1-15,-14 11-2 16,-17 13 1-16,-20 15 0 15,-21 21-1-15,-18 16 0 16,-19 14 1-16,-14 19-1 16,-16 17 0-16,-16 20 0 15,-10 19 0-15,-20 16 1 16,-5 22 0-16,-10 11-1 15,-2 12 2-15,-3 7 0 16,4 5-4-16,9 6 4 16,13 4-1-16,19-6-1 0,22-10 0 15,24-6 0-15,21-12-3 16,29-12 2-16,23-16-1 15,24-15 0-15,13-23-1 16,17-13 0-16,6-20 0 16,8-15 1-16,1-13 1 15,-2-16 0-15,-8-13 2 16,-3-11 0-16,-11-5 0 15,-12-7 2-15,-8 3-1 16,-15-2 1-16,-5 2-2 16,-15 5 1-16,-10 7 0 15,-9 10-2-15,-10 9 0 16,-7 13-4-16,-14 1-8 15,-4 23-21-15,-10 8-1 0,-4 13-1 16,-5 4 0-16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3T23:46:32.189"/>
    </inkml:context>
    <inkml:brush xml:id="br0">
      <inkml:brushProperty name="width" value="0.05292" units="cm"/>
      <inkml:brushProperty name="height" value="0.05292" units="cm"/>
      <inkml:brushProperty name="color" value="#FFFF00"/>
    </inkml:brush>
    <inkml:brush xml:id="br1">
      <inkml:brushProperty name="width" value="0.05292" units="cm"/>
      <inkml:brushProperty name="height" value="0.05292" units="cm"/>
      <inkml:brushProperty name="color" value="#FFFFFF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92D050"/>
    </inkml:brush>
    <inkml:brush xml:id="br5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2743 1222 68 0,'0'0'33'0,"-6"-58"0"16,6 58 0-16,0 0-26 16,0 0 0-16,-51-56 0 15,51 56 1-15,-61-18 0 16,8 17-2-16,-32 9 0 15,-10 18-3-15,-15 11 1 16,-8 10-2-16,1 20-1 0,7 12 0 16,21 7-1-16,21 3 1 15,15-1-2-15,16-4 1 16,25-4-3-16,27-5 2 15,22-11-3-15,29-12-2 16,11-22-6-16,39-6-24 16,-2-26-2-16,23-16 0 15,-8-14 1-15</inkml:trace>
  <inkml:trace contextRef="#ctx0" brushRef="#br0" timeOffset="676.0676">3006 1470 86 0,'-47'11'36'0,"2"9"0"16,-13 7 3-16,7 14-35 16,-3 1 2-16,8 5-3 15,0 2 2-15,16 3-3 16,7-2 1-16,15-2-3 15,13-8 0-15,13-9-1 16,15-8 0-16,9-16-1 16,9-9 0-16,4-19 0 15,-2-8 0-15,3-11 1 16,-3-7-2-16,-7-9 3 15,-7-3-2-15,-10 3 2 16,-5 4-1-16,-7 2 1 16,-10 7 0-16,-2 6 3 15,-6 8-1-15,0 9 0 0,-1 9 0 16,2 11 0-16,0 0 0 15,15-7-1-15,0 13 1 16,7 0-2-16,3 3 1 16,5-3-1-16,2 3 1 15,4 3-1-15,-4 5 0 16,-5 4 1-16,-5 7 0 15,-5 7-2-15,-10 5 2 16,-7 6-1-16,-9 2 1 16,-3 5-1-16,-5-6 2 15,-2-2-2-15,3-13 0 16,3-3 0-16,6-17 1 15,7-12-1-15,11-13 1 16,9-19-1-16,10-8-1 0,6-11 2 16,4-5 0-16,1-6 0 15,0 5-1-15,-4 7 1 16,-7 10-1-16,-3 7 1 15,-8 18 0-15,-19 15-1 16,11 12 0-16,-16 16-2 16,-4 9 1-16,-3 8-1 15,1 6-1-15,-1 1-2 16,7 3-3-16,4-14-7 15,19 2-22-15,0-20-1 16,18-6 1-16,4-14-1 16</inkml:trace>
  <inkml:trace contextRef="#ctx0" brushRef="#br0" timeOffset="983.0983">4136 1384 87 0,'0'0'36'0,"-16"-11"-1"16,7 25 2-16,-9 10-31 15,9 12-3-15,-5 13 1 16,7 5-3-16,-1 3 1 16,7 2-1-16,2-2 1 15,7 3-2-15,2-15 2 16,4-8-2-16,4-17 2 15,2-13-1-15,2-17 1 16,2-14-1-16,4-15-1 0,2-18 2 16,0-6-2-16,-3-10 1 15,1-1-4-15,-10-2-1 16,3 10-3-16,-14 3-24 15,3 18-6-15,-13 10 0 16,4 17-1-16</inkml:trace>
  <inkml:trace contextRef="#ctx0" brushRef="#br0" timeOffset="1406.1406">4639 1575 92 0,'15'7'35'16,"1"-6"2"-16,2-5-1 16,7-3-33-16,10-4 0 15,6-1 0-15,-1-3 1 16,2-3-1-16,-4-2 0 15,-3-3-1-15,-5-6 0 16,-8 3 0-16,-8 1-1 16,-8 0 0-16,-11 3 0 15,-9 6 0-15,-9 9 0 16,-12 9 0-16,-14 13 0 15,-3 11 1-15,-8 14 0 16,3 8 0-16,3 7 0 16,12 3-1-16,14-3 0 15,24-6-1-15,22-11 0 0,26-12-2 16,23-9 0-16,18-16-2 15,22-8-1-15,2-17-5 16,18-2-26-16,-15-12-3 16,0 0 2-16,-22-4-1 15</inkml:trace>
  <inkml:trace contextRef="#ctx0" brushRef="#br0" timeOffset="1569.1569">5672 1372 88 0,'-31'9'37'0,"0"24"1"15,-16 7 1-15,2 24-14 16,-11-2-20-16,3 12-3 15,1-5 0-15,5 1-4 16,10-5 1-16,3-12-5 0,20-6-11 16,-1-26-21-16,19-6-1 15,-2-29 0-15,18-6-1 16</inkml:trace>
  <inkml:trace contextRef="#ctx0" brushRef="#br0" timeOffset="1743.1743">5335 1458 125 0,'-6'24'41'15,"11"9"0"-15,-1 3-1 16,20 2-37-16,12 1-2 16,10-4-3-16,20-4-1 15,6-18-11-15,16 2-24 0,-2-13-3 16,10-1 0-16,-11-12-1 15</inkml:trace>
  <inkml:trace contextRef="#ctx0" brushRef="#br0" timeOffset="2822.2822">7094 1101 99 0,'0'0'34'16,"-7"29"3"-16,-12 8-9 15,-2 14-21-15,-10 13-3 16,-2 14-1-16,-3 6 1 16,14-5-2-16,1-8 1 15,5-11-2-15,3-14 0 16,6-9-1-16,7-18 2 15,0-19-2-15,11-12 0 16,2-21 1-16,2-14-1 16,3-12 1-16,-2-16 0 15,-16 75 0-15,17-91 1 16,-8 44-1-16,-3 0 1 15,1 0-1-15,-2 1 1 16,-5 46-1-16,9-78 1 0,-9 78-2 16,1-60 1-16,-1 60 0 15,0 0 0-15,6-52-1 16,8 43 0-16,7 8 0 15,0 11 0-15,15 18 0 16,4-4 0-16,15-3 1 16,-55-21-1-16,64 11 1 15,-64-11 1-15,82-6-1 16,-82 6 1-16,81-24-1 15,-81 24 0-15,73-26 0 16,-73 26 1-16,66-22-2 16,-66 22 0-16,23 3 0 15,9 18-2-15,-12 16 2 16,-15 9-1-16,-12 21 0 15,-11 11-3-15,4 9 1 0,3 0-1 16,17-22-2-16,18-14-3 16,3-27-9-16,25 0-21 15,-3-23 0-15,17-10 1 16,-8-15 0-16</inkml:trace>
  <inkml:trace contextRef="#ctx0" brushRef="#br0" timeOffset="3012.3012">8166 1345 82 0,'-3'-21'38'16,"3"21"0"-16,-14-7 0 15,7 25-13-15,-10 3-20 16,4 8-3-16,-2 7-1 16,5 5-1-16,-1 6 0 15,3 0-2-15,8-4-1 0,0-7-4 16,14-4-15-16,0-19-15 15,10-6-1-15,-1-22 0 16,15-9 0-16</inkml:trace>
  <inkml:trace contextRef="#ctx0" brushRef="#br0" timeOffset="3440.344">8407 1196 88 0,'12'-45'39'0,"-12"45"-1"16,0 0 3-16,9-51-21 15,-9 51-15-15,12-23-1 0,-12 23 0 16,21 29 0-16,-10 9-1 16,1-1-1-16,-3 5-1 15,0 8 0-15,-7 1-2 16,-4 5 2-16,-5 1-2 15,-2-2 1-15,-4-2 0 16,3-8-1-16,-2-8 1 16,4-8-1-16,7-9 1 15,1-20-1-15,14-10 1 16,2-14 1-16,7-7-1 15,-1-9 1-15,2-7-1 16,0-4 1-16,-3-1 0 16,-3 3 0-16,-1 10 0 15,-8 4-1-15,-2 9 1 0,-3 6-1 16,3 10 0-16,-7 10-1 15,21 2-2-15,-3 4 0 16,8 3-6-16,-1-13-15 16,17 7-15-16,-5-3-3 15,16 1 1-15,-11-3 0 16</inkml:trace>
  <inkml:trace contextRef="#ctx0" brushRef="#br0" timeOffset="4380.438">9084 1251 103 0,'-14'27'39'16,"-10"2"1"-16,4 10 0 0,-8-5-35 16,7 15-1-16,2-2 0 15,4 4-2-15,4-4 0 16,3-5-1-16,7-8-1 15,4-6-1-15,3-12 1 16,8-13-2-16,2-11 0 16,5-11 2-16,-1-9-1 15,3-8 1-15,-3-6 0 16,-2-11 1-16,-4-2-1 15,-2 0 2-15,-4 3 0 16,-1 4-1-16,-3 6 1 16,0 3-1-16,-4 39 0 15,17-29 0-15,-17 29 0 16,28-23 0-16,-28 23-1 0,45-13 0 15,-45 13 0-15,51-10 0 16,1 9 0-16,5 0 0 16,-2 2 0-16,-3 2 0 15,-14-1-1-15,-7 2 1 16,-31-4 0-16,7 16 0 15,-15-1 0-15,-9 4-1 16,-8 8 2-16,-6 8-1 16,-1 7 0-16,-10 4 1 15,4 4-1-15,6 3 0 16,8-1 0-16,12-4 0 15,15-8 0-15,14-10 0 16,16-14-1-16,12-12 1 0,8-15-1 16,5-12 2-16,5-10-1 15,-6-9 0-15,-6-10 0 16,-9-1 1-16,-14-2-1 15,-12 4 1-15,-11 6 0 16,-12 2-1-16,-8 10 1 16,-10 11 0-16,1 8-1 15,-1 10 1-15,5 8-1 16,7 6 0-16,12 0 0 15,10 1 0-15,13 0 0 16,12-1 0-16,8-2 0 16,9 0 1-16,2 0-1 15,-2 5 0-15,-4 2 0 16,-4 7 2-16,-10 3-2 15,-15 3 0-15,-9 4 0 0,-13 2 0 16,-7 2 0-16,-5-1 0 16,-8 0-2-16,2-4 2 15,2-6-1-15,4-2 1 16,2-8 0-16,14-15 0 15,0 0 0-15,0 0 0 16,7-20 1-16,8-6-1 16,5-6 2-16,4-11-2 15,8-6 0-15,2-5 0 16,-34 54-2-16,43-54 0 15,-43 54 1-15,39-51-3 16,-39 51-2-16,50-44-5 16,-50 44-11-16,50-43-12 15,-50 43-5-15,52-26 0 0,11 7-3 16</inkml:trace>
  <inkml:trace contextRef="#ctx0" brushRef="#br0" timeOffset="4755.4755">10794 1155 118 0,'0'0'42'16,"0"0"0"-16,8-34-1 15,-38 38-38-15,-17 7-2 16,2 8 1-16,-8 7-2 15,12 6 1-15,-3 3-1 16,22 2 0-16,28-13-1 0,13-5 1 16,12-9 0-16,11-6 1 15,4-4-1-15,0-3 0 16,-1-2 1-16,-5 2-1 15,-10 2 1-15,-8 5 0 16,-13 7-1-16,-13 9 0 16,-13 7 2-16,-9 6-2 15,-7 4 0-15,-4 5-3 16,-1 0 2-16,-3-2-3 15,7-6-2-15,-2-14-7 16,25 4-12-16,-9-23-16 16,20-1 0-16,-2-19-3 15,10-5 2-15</inkml:trace>
  <inkml:trace contextRef="#ctx0" brushRef="#br0" timeOffset="5747.5747">11930 1154 95 0,'0'0'37'0,"0"0"3"15,0 0-3-15,-16 0-34 16,9 25 0-16,-7 6-2 15,0 15 2-15,-10 0-2 16,5 9 1-16,-7 2-1 16,9-7 0-16,-1-9 0 15,5-8 0-15,6-14-1 0,7-19 1 16,0 0 0-16,20-11 0 15,-2-13-1-15,1-8 1 16,-2-8 1-16,1-4-2 16,-1-1 2-16,-1 1-2 15,-16 44 1-15,13-42 0 16,-11 3 0-16,5 15 0 15,-7 1-1-15,0 23 1 16,0 0-1-16,0 0 0 16,0 18 1-16,5 4-1 15,4 1 1-15,5-5-1 16,10-3 1-16,9-6-1 15,9-6 1-15,7-15 0 16,-49 12 1-16,65-20-1 0,-65 20 1 16,66-31-1-16,-66 31 0 15,69-31 0-15,-69 31 0 16,59-31-1-16,-59 31 2 15,38-12-4-15,-7 10 1 16,-6 17 1-16,-19 11-2 16,-2 16 1-16,-14 11-2 15,-2 8-1-15,3 1-2 16,5-15-3-16,23-3-15 15,-5-21-16-15,25-3 1 16,2-18-2-16,19-5 3 16</inkml:trace>
  <inkml:trace contextRef="#ctx0" brushRef="#br0" timeOffset="6131.6131">12998 1247 78 0,'-9'-20'40'16,"-19"4"-1"-16,5 12 1 15,-16 1-12-15,1 11-24 16,-3 8 0-16,1 9-1 15,1 5-1-15,5 6 0 16,2 1-1-16,10-2 0 16,5-3 0-16,11-4 0 15,8-5 0-15,14-8 0 16,11-11-1-16,12-4 0 15,5-11 1-15,8-7-1 16,5-6 1-16,-2-6 0 16,-5-7 0-16,-5 4-1 15,-13-3 1-15,-8 5-1 0,-8 7 1 16,-8 11-1-16,-8 13-1 15,-12 5 1-15,-2 16-1 16,-1 5 0-16,3 9 0 16,0 0-2-16,12 2-1 15,4-6-1-15,18-4-3 16,0-21-10-16,33-7-19 15,-9-14-3-15,16-7 0 16,-6-16 1-16</inkml:trace>
  <inkml:trace contextRef="#ctx0" brushRef="#br0" timeOffset="6331.6331">13517 994 104 0,'9'-77'40'16,"-9"77"1"-16,-4-57-3 15,4 57-33-15,0 0-3 16,0 0 0-16,-14-10-1 15,-2 56-1-15,8 29 0 16,-2 25-2-16,18 6-2 16,9 6-15-16,2-15-21 15,10-14 1-15,-9-41-1 16,7-10 1-16</inkml:trace>
  <inkml:trace contextRef="#ctx0" brushRef="#br0" timeOffset="6599.6599">13755 1230 112 0,'-13'-47'40'0,"13"47"2"16,-15-31-2-16,-15 13-36 15,0 12-1-15,-4 14 0 16,5 15-1-16,-12 8-1 15,26 7 1-15,12-4-1 16,16-13 0-16,14-4-1 16,8-8-1-16,12-6-1 15,2-7-2-15,14-6-3 16,-63 10-17-16,61-23-15 15,1 4-2-15,1-2 0 16,-6 3-1-16</inkml:trace>
  <inkml:trace contextRef="#ctx0" brushRef="#br0" timeOffset="6963.6963">14117 1218 105 0,'-10'9'39'0,"6"9"2"16,-2-4-1-16,16-3-36 15,0 0-1-15,12 1 0 16,7-4-1-16,5-6 1 16,11-5-2-16,1-7-1 15,4-5 1-15,-50 15-1 16,0 0 1-16,66-42-1 15,-66 42 0-15,0 0 0 0,37-57 1 16,-37 57 0-16,0 0 1 16,-14-46-1-16,14 46 1 15,-34-15-1-15,-26 24 0 16,4 18 2-16,-15 11-3 15,14 15 0-15,6 9 0 16,32 6 0-16,19-8-5 16,26-23-4-16,32-8-10 15,2-19-17-15,23-4-7 16,0-12 1-16,18-5-2 15</inkml:trace>
  <inkml:trace contextRef="#ctx0" brushRef="#br0" timeOffset="7451.7451">15618 1104 106 0,'0'0'40'0,"0"0"1"16,0 0-1-16,0 0-38 15,0 0 0-15,9-30-1 16,-18 54 0-16,-4 10-1 16,-4 18 0-16,-6 4-2 15,3 7-1-15,9 2-10 16,2-8-24-16,29-27-3 15,1-16 1-15,14-14-2 0</inkml:trace>
  <inkml:trace contextRef="#ctx0" brushRef="#br0" timeOffset="8152.8152">15774 989 112 0,'-18'-62'40'0,"18"62"0"16,-18-52-4-16,18 52-44 15,0 0-3-15,-18-53-6 16,18 53-2-16,0 0 3 16,0 0 4-16,0 0 5 0,0 0 3 15,62 22 6-15,-62-22 2 16,0 0 8-16,59 50 4 15,-59-50-2-15,5 34-4 16,25 19-1-16,-8 0-3 16,-5 10 0-16,-11-2-2 15,-10-2 1-15,-6-6-3 16,1-10 1-16,6-11-2 15,3-8 1-15,0-7-1 16,0-17 0-16,12 6 1 16,2-21-1-16,0-12 0 15,-14 27 0-15,0 0 2 16,29-63-2-16,-29 63 1 15,26-53-1-15,-26 53 0 0,26-57 0 16,-26 57 0-16,28-52-1 16,-28 52 1-16,0 0-1 15,33-53 0-15,-33 53 0 16,21-3 1-16,-5 16-1 15,-11 4-1-15,4 20 2 16,-1 6-2-16,3 3 0 16,4-8 1-16,17-13 0 15,10-30-1-15,-42 5 2 16,50-18 0-16,-50 18-1 15,65-30 2-15,-65 30-1 16,66-43 0-16,-66 43 0 16,63-42 1-16,-63 42-2 15,55-43 0-15,-55 43 0 0,0 0 0 16,60-37 0-16,-39 41 0 15,0 7 0-15,-14 5 0 16,-10 23-3-16,-6 6-1 16,8 8-1-16,7-1-3 15,6-12-6-15,38-23-10 16,-12-15-15-16,25-5-1 15,-9-13 0-15,13-6 1 16</inkml:trace>
  <inkml:trace contextRef="#ctx0" brushRef="#br0" timeOffset="8547.8547">17134 1137 114 0,'17'-55'41'16,"-17"55"1"-16,0 0-6 0,0 0-32 15,0 0 0-15,-73-28-1 16,19 49-1-16,-2 16 0 15,-8 2-1-15,17 12 0 16,5-1-1-16,21 3 1 16,17-13-2-16,18-13 2 15,17-11-2-15,9-13 1 16,10-13 0-16,3-9 0 15,0-8 0-15,-53 27-1 16,51-38 3-16,-51 38-3 16,52-40 3-16,-52 40-2 15,0 0 1-15,63-63-1 16,-63 63 2-16,0 0-2 0,0 0-3 15,65-59 2-15,-65 59-2 16,0 0 1-16,-8 23-2 16,4 10-1-16,2 2-1 15,12 3-3-15,19-5-7 16,0-13-11-16,27-1-12 15,-4-6-1-15,12-5 1 16,-4-11 1-16</inkml:trace>
  <inkml:trace contextRef="#ctx0" brushRef="#br0" timeOffset="9020.902">17800 1223 114 0,'6'-56'42'16,"-6"56"-1"-16,0 0-4 0,0 0-32 15,-53-48-1-15,34 39-1 16,-33 11-2-16,6 16 1 15,-6 7-2-15,13 16 1 16,8-1-2-16,18 9 1 16,12-10-1-16,20-5 0 15,7-7 0-15,10-10 0 16,3-8 0-16,2-12 0 15,-1-7 1-15,-1-11-1 16,-2-7 1-16,-5-8 1 16,-32 36-1-16,0 0 0 15,39-55 2-15,-39 55-2 16,0 0 1-16,33-47-2 15,-34 34 2-15,1 13-2 0,1 29 0 16,-6 17 1-16,-10 16-3 16,5 21 2-16,-11 7-1 15,5 12 1-15,-10-13-1 16,1-2 1-16,-2-8 1 15,-3-8-2-15,1-16 2 16,-3-11-1-16,-2-13 0 16,6-16-2-16,4-6 0 15,1-27-5-15,23-3-8 16,-10-25-7-16,23-1-17 15,-2-21 1-15,17-3-2 16,1-9 4-16</inkml:trace>
  <inkml:trace contextRef="#ctx0" brushRef="#br0" timeOffset="9375.9375">18006 1300 99 0,'0'0'40'15,"2"12"1"-15,-2-12-1 16,10 12-35-16,8-12-2 15,10-9-1-15,10 2 0 16,5-7 1-16,8-3-1 16,-51 17-1-16,60-28 0 15,-60 28 1-15,58-31-2 16,-58 31 2-16,57-37-1 15,-57 37 1-15,0 0-2 0,42-53 2 16,-42 53-2 0,0 0 1-16,-10-20-1 0,-18 27 0 15,-10 16 0-15,-9 9-1 16,-4 18 1-16,-3 8-2 15,19 9 0-15,15-2-3 16,30-22 0-16,27-10-5 16,9-26-11-16,30-3-11 15,-3-22-10-15,19-2 2 16,-8-19-1-16</inkml:trace>
  <inkml:trace contextRef="#ctx0" brushRef="#br0" timeOffset="9681.9681">18914 1134 115 0,'29'-55'42'15,"-29"55"2"-15,0 0-3 16,-3-17-40-16,-17 21 1 16,0 12-2-16,5 17 2 15,2 6-3-15,18-4 2 16,10-5-2-16,23-9 2 15,12-12-1-15,6 0 0 16,-8-5 0-16,-2 1 1 16,-16 3-1-16,-6 7 1 15,-17 5-1-15,-15 5 0 16,-15 6 1-16,-14 1-2 15,-7 3 0-15,-9 2-1 16,3 1-3-16,-7-11-9 16,21 3-8-16,-13-17-12 0,25-1-10 15,1-8 0-15,23-4 1 16</inkml:trace>
  <inkml:trace contextRef="#ctx0" brushRef="#br0" timeOffset="10477.0476">20067 755 61 0,'0'0'40'0,"0"0"0"16,0 0-1-16,0 0-13 15,0 0-21-15,0 0-3 16,7 44 2-16,-20 22-3 15,3 17 1-15,-12 21-2 0,6 3 2 16,-1 2-3-16,3-2-2 16,4-16-3-16,-1-41-8 15,17-8-24-15,-13-21-1 16,7-21 0-16,0 0 0 15</inkml:trace>
  <inkml:trace contextRef="#ctx0" brushRef="#br0" timeOffset="10665.0664">19916 1285 107 0,'-36'-53'40'16,"36"53"0"-16,-21-22-3 16,21 22-34-16,0 0-1 15,0 0-1-15,0 0-3 0,24-55-3 16,-24 55-4-16,63-32-15 15,-63 32-17-15,83-39 2 16,-83 39-3-16,99-50 2 16</inkml:trace>
  <inkml:trace contextRef="#ctx0" brushRef="#br0" timeOffset="11032.1031">20576 721 97 0,'0'0'41'0,"0"0"0"16,0 0-1-16,0 0-37 15,0 0 1-15,-54 14-1 16,54-14 2-16,-60 98-3 16,16-3 2-16,-4-7-3 0,17 11 3 15,7-9-3-15,10-8-1 16,6-18-1-16,16-20 1 15,1-25 0-15,10-11 0 16,3-12 0-16,5-7 0 16,1-8 0-16,6-5 0 15,-4-5 1-15,-2 2-1 16,-2 0 0-16,-8 4 0 15,-2 8 0-15,-16 15-2 16,11 0 1-16,-11 16-2 16,0 10-1-16,-2 0-1 15,9 8-4-15,-2-10-9 16,26 3-15-16,-8-9-7 0,20-6 1 15,0-10-1-15</inkml:trace>
  <inkml:trace contextRef="#ctx0" brushRef="#br0" timeOffset="11426.1425">21021 1212 101 0,'-21'-13'40'0,"-16"11"2"15,0 13-2-15,-13 8-29 16,8 12-9-16,-2 7 0 15,15 4 1-15,10-5-3 16,10-1 2-16,5-8-1 16,12-6 0-16,11-9-1 0,10-9 1 15,8-6-1-15,4-11 1 16,1-3-1-16,4-5 1 15,-6-4-1-15,-2-5 0 16,-9 1 1-16,-4 2-1 16,-9 4 1-16,-7 4-2 15,-5 5 1-15,-4 14 0 16,0 0 0-16,-18 13-1 15,10 10 0-15,-3 2-1 16,5 5-1-16,3-1-1 16,12-1-2-16,2-12-5 15,22-9-12-15,-9-20-12 16,22-8-4-16,-4-13 0 15,-42 34-1-15</inkml:trace>
  <inkml:trace contextRef="#ctx0" brushRef="#br0" timeOffset="11593.1592">21489 980 90 0,'0'0'37'16,"0"0"1"-16,0 0 1 16,13-9-35-16,-27 34-3 15,-7 27 1-15,0 23-4 16,-1 15-2-16,15 4-31 15,-4-14-3-15,18-12 2 16,2-39-2-16</inkml:trace>
  <inkml:trace contextRef="#ctx0" brushRef="#br0" timeOffset="11761.176">21427 1262 113 0,'0'0'42'0,"0"0"-1"15,-30-48 0-15,30 48-36 16,0 0-5-16,0 0-2 15,18-52-14-15,-18 52-16 16,0 0-8-16,82-26 0 16,-82 26-2-16</inkml:trace>
  <inkml:trace contextRef="#ctx0" brushRef="#br0" timeOffset="12377.2376">22402 1266 77 0,'28'-44'38'0,"-21"34"-1"15,-19 0 0-15,-2 15-21 16,-19 5-7-16,-2 13-2 15,-12 10-3-15,-3 6 0 16,5 2-2-16,7 1 0 16,5-1-1-16,13 1 0 15,9-7-1-15,11-5 1 16,13-16-1-16,11-5 0 15,13-14 0-15,6-8 0 16,4-13 1-16,5-11-1 16,-1-8 1-16,-3-8-1 0,-48 53 1 15,43-49-1-15,-43 49 2 16,27-51-2-16,-27 51 1 15,17-30-2-15,-17 9 1 16,0 21 0-16,-22 14-1 16,4 19 0-16,-6 11-2 15,10 6 0-15,5 5-3 16,10-17-6-16,30 4-17 15,-3-16-10-15,21-5 0 16,-3-12-1-16,14-5 2 16</inkml:trace>
  <inkml:trace contextRef="#ctx0" brushRef="#br0" timeOffset="12715.2714">22856 1403 103 0,'-18'13'37'15,"-10"3"2"-15,5 8-3 16,0-1-33-16,3 6-1 15,6-2-1-15,5 1 0 16,-1-5 0-16,10-3 0 16,5-8 0-16,8-4 0 15,2-8 0-15,3-9 0 16,7-6 0-16,0-8 0 15,-1-10 0-15,2-2 1 16,-4-9-1-16,-1 1 0 16,-6-1 1-16,-2 4-1 15,-4 3 0-15,-2 7-1 16,1 6 0-16,-2 7-1 0,4 8 0 15,2 3-3-15,9 8-2 16,-21-2-14-16,0 0-12 16,49-4-8-16,-14 4 1 15,5 4-1-15</inkml:trace>
  <inkml:trace contextRef="#ctx0" brushRef="#br0" timeOffset="13083.3082">23211 1383 103 0,'-32'17'39'15,"16"6"0"-15,-2-5-1 16,15-4-32-16,6-2-4 16,11-1 0-16,8-5 0 0,9-2-1 15,5-8 0-15,5-1 1 16,0-11-1-16,0-1 0 15,-8-4 0-15,-2-3 0 16,-9-1 0-16,-12-2 0 16,-9 2 0-16,-8 1 0 15,-14 7 0-15,-9 13 0 16,-8 8 0-16,-6 13 0 15,-4 5-1-15,4 12 0 16,5 6 1-16,7 4-2 16,16-1 1-16,14-4-1 15,18-9-1-15,17-8-1 16,21-10-2-16,4-15-11 15,25-1-11-15,-11-10-13 0,14-2 0 16,-17-10-2-16,10 2 1 16</inkml:trace>
  <inkml:trace contextRef="#ctx0" brushRef="#br0" timeOffset="13406.3405">23996 1241 120 0,'0'0'41'0,"0"0"-1"15,0 0-5-15,0 0-48 16,-35-53-21-16,35 53-6 16,0 0 0-16,0 0-1 15</inkml:trace>
  <inkml:trace contextRef="#ctx0" brushRef="#br0" timeOffset="13579.3578">24038 1556 117 0,'-19'20'43'0,"-11"-8"-1"16,15-1-2-16,-8-11-39 15,10-4-4-15,13 4-11 16,-7-21-17-16,20 11-11 16,-7-5-1-16,8 4 0 15,-5-1 0-15</inkml:trace>
  <inkml:trace contextRef="#ctx0" brushRef="#br0" timeOffset="14808.4807">1260 3485 87 0,'0'0'35'0,"0"0"1"16,25 3 0-16,-5-7-31 15,17 1-1-15,12-5-1 16,16-1 1-16,14-2-1 0,13-3-1 16,11-1 0-16,4 0-1 15,-3-1 0-15,-1 4 1 16,-8-2-1-16,-11 6-1 15,-18 2 0-15,-10 3 1 16,-17 1-1-16,-7 0 1 16,-13 4-1-16,-8 0-1 15,-11-2 1-15,0 0-1 16,-7 15 0-16,7-15-2 15,-14 17-1-15,3-12-6 16,13 17-21-16,-11-17-6 16,9 12 0-16,0-17-1 15</inkml:trace>
  <inkml:trace contextRef="#ctx0" brushRef="#br0" timeOffset="16083.6082">1425 5834 99 0,'-23'-5'38'16,"5"-6"1"-16,18 11-2 15,1-23-32-15,21 14 0 16,16-2-2-16,28 1-1 16,10-1 0-16,14 4 0 0,7-1-2 15,2 6 1-15,-5 0-1 16,-4 3 0-16,-9 2 0 15,-16 0-2-15,-8-1 0 16,-13-4-2-16,-4 2-2 16,-12-19-7-16,11 12-22 15,-21-14-3-15,-1 6-1 16,-14-4-1-16</inkml:trace>
  <inkml:trace contextRef="#ctx0" brushRef="#br0" timeOffset="16797.6796">1486 8206 80 0,'-16'2'37'0,"16"-2"-1"16,-18 8 1-16,18-8-30 16,22 5-1-16,15-13-2 15,14-5-1-15,18-2 0 16,9-3 0-16,9-1-1 15,3 2-1-15,-2 2 0 16,-4 6-1-16,-9 3-1 16,-9 8-2-16,-9 2-3 15,0 14-12-15,-16-11-18 16,0 10-1-16,-8-10-2 15,-1 7 1-15</inkml:trace>
  <inkml:trace contextRef="#ctx0" brushRef="#br1" timeOffset="119340.9329">3568 2912 87 0,'0'0'36'0,"-7"-15"1"16,7 15 0-16,-35 4-33 15,12 7 0-15,-9 6-2 0,-5 10 1 16,-4 2-1-16,0 10 0 16,1 0-1-16,6-2 0 15,10-2 0-15,12-5-1 16,18-8 0-16,16-8-1 15,14-6 1-15,14-4-1 16,5-2 0-16,2-2 0 16,0 2 0-16,-5 3 1 15,-12 8-1-15,-14 6 0 16,-13 11 1-16,-19 4 0 16,-12 6 0-16,-13 3 0 15,-4-2 1-15,-6-3-3 16,8-2-4-16,-1-20-29 15,21-8-2-15,13-8 1 16,9-26-3-16</inkml:trace>
  <inkml:trace contextRef="#ctx0" brushRef="#br1" timeOffset="119881.987">4069 3059 81 0,'-23'19'38'0,"-1"-4"-1"15,3 19 1-15,-13 1-27 16,6 8-7-16,-6 0 0 16,6 6-2-16,-1-2 1 15,6-3-2-15,5-9 1 16,9-8-1-16,4-9 1 0,5-18-1 15,16-6-2-15,2-16 2 16,4-10-1-16,6-10 1 16,3-9-1-16,0-5 1 15,-3-2-1-15,0 4 1 16,-7 3-1-16,-1 11 0 15,-9 10 0-15,-2 9 0 16,-9 21 0-16,0 0 1 16,7 13-2-16,-7 10 1 15,3 7 0-15,1 3 0 16,8 1 0-16,2-1 0 15,8-2 0-15,7-11 0 16,4-10 1-16,4-9-1 16,5-10 1-16,1-7 0 0,-2-9 0 15,-2-6 0-15,-3 1-1 16,-8-4 0-16,-4 8 1 15,-4 4-2-15,-6 8 0 16,-14 14 0-16,12 13-1 16,-16 11 0-16,-1 13-3 15,-2 5-1-15,6 18-11 16,-1-11-20-16,16 8-1 15,1-15 0-15,18-4 0 16</inkml:trace>
  <inkml:trace contextRef="#ctx0" brushRef="#br1" timeOffset="120253.0241">4984 3102 86 0,'-47'-6'39'0,"2"22"-1"16,-14-1 1-16,10 22-17 15,-6 0-18-15,15 8-1 16,5 0-1-16,15 1-1 16,15-4 0-16,17-9-2 15,17-11 2-15,13-9-2 16,10-12 2-16,7-9-1 15,2-14 0-15,-1-9 2 16,-7-6-2-16,-5-7 1 16,-11-2 0-16,-8 3 0 0,-11 2 0 15,-7 8-1-15,-8 9 0 16,-6 12-1-16,-8 15 0 15,-2 12 0-15,-2 12-2 16,1 5-1-16,9 11-2 16,-1-12-7-16,17 12-23 15,0-17-4-15,21-3 2 16,2-24-2-16</inkml:trace>
  <inkml:trace contextRef="#ctx0" brushRef="#br1" timeOffset="120476.0464">5823 2430 103 0,'-12'-22'38'0,"5"33"2"16,-16 14-4-16,4 30-29 15,-12 15-2-15,7 21-3 16,1 12 0-16,1 10 0 15,7-1-2-15,6-6-3 16,12-6-2-16,2-31-9 16,24-5-24-16,-4-36-1 15,19-22 1-15,-1-37 0 16</inkml:trace>
  <inkml:trace contextRef="#ctx0" brushRef="#br1" timeOffset="120653.0641">6249 2374 117 0,'0'0'42'0,"-31"44"-2"15,6 35 1-15,-23 13-36 16,6 14-1-16,5 7-3 16,2 3-2-16,12 0-8 15,-4-19-29-15,22-3-4 16,-4-18 1-16,10-7-2 15</inkml:trace>
  <inkml:trace contextRef="#ctx0" brushRef="#br1" timeOffset="121489.1477">3310 5472 83 0,'0'0'36'0,"0"0"0"16,-19 5 0-16,12 15-32 16,-12 7 1-16,3 7-2 15,-1 7 1-15,3 5-1 16,-2 2 2-16,9 3-1 15,7-4 0-15,5-1-1 16,12-11-1-16,9-7-1 16,5-12 0-16,8-12 0 15,4-15 0-15,2-11-1 16,5-15-1-16,-1-10 0 15,-2-6-1-15,-4-4 1 16,-8 2 0-16,-2 6 0 0,-6 7-2 16,-9 9 2-16,-7 17 1 15,-11 16 0-15,0 0 0 16,-2 27 0-16,-5 6 1 15,0 8-2-15,5 5 0 16,-1-4-3-16,15 10-9 16,-1-17-22-16,18-2-1 15,4-19-1-15,13-5-2 16</inkml:trace>
  <inkml:trace contextRef="#ctx0" brushRef="#br1" timeOffset="122030.2018">4205 5488 83 0,'-23'-15'36'0,"9"25"1"16,-10 4 0-16,11 15-32 16,-7 9 1-16,6 10-2 15,-1 4 1-15,6 9-1 16,-1-1-1-16,8-2 0 15,0-6 0-15,5-7-1 16,2-12-2-16,1-11 0 16,-6-22 0-16,19 3 0 15,-7-23 1-15,4-10-1 16,-2-12 1-16,0-14 0 15,-1-8-2-15,-2-5 0 16,3-3-1-16,-3 2 1 16,0 7 0-16,0 8-1 15,-2 6 0-15,-2 17 0 0,7 10 2 16,0 14-1-16,0 10 1 15,1 11-1-15,2 8 0 16,-2 4 0-16,4 7 0 16,-2 4 0-16,-3 5-1 15,-5 1 3-15,-3 0 0 16,-7 0 0-16,-10-2 0 15,-3-1 0-15,-5-2 2 16,-6-3-2-16,-5 0 1 16,0-1-1-16,-1 5-1 15,1 6 1-15,-2 8-1 16,5 7 0-16,0 4-1 15,-2 6 3-15,4 4-2 16,1-5 1-16,7 0-7 0,-5-17-26 16,17-5-6-16,3-21 3 15,15-14-5-15</inkml:trace>
  <inkml:trace contextRef="#ctx0" brushRef="#br1" timeOffset="122857.2845">4779 5482 79 0,'0'0'39'0,"5"-11"-2"16,-5 11 1-16,0 0-32 0,-11 23-1 16,2-6-1-16,2 14 0 15,-2 6-1-15,-1 7-1 16,-2 4 1-16,2 6-1 15,-2-2 1-15,5 0-1 16,1-7 0-16,2-8-1 16,1-13-1-16,6-9 1 15,-3-15 0-15,13-9 0 16,-1-15 0-16,1-11 0 15,1-9-2-15,4-9 1 16,-3-4-1-16,2-4 0 16,-1-1 0-16,-2 8 0 15,-4 4 0-15,-2 11 0 16,0 8 1-16,-2 9 0 0,3 11 0 15,2 6-1-15,6 9 0 16,2-1-2-16,7 4 0 16,6-3-1-16,10 5-2 15,2-9-1-15,12 4-5 16,-12-15-12-16,16 11-12 15,-14-9 0-15,2 6 0 16,-13-12 15-16,2 14 14 16,-17-2 6-16,-9 0 7 15,1 16 13-15,-12-13 15 16,-11 27 2-16,-6-9 0 15,8 24-11-15,-14-9-12 16,11 15-4-16,-4-3-1 16,4 7-4-16,5-4 1 15,3-3-3-15,5-5-1 0,5-14-3 16,9 0-7-16,-5-25-27 15,20-6-3-15,-3-18 1 16,8-8-4-16</inkml:trace>
  <inkml:trace contextRef="#ctx0" brushRef="#br1" timeOffset="123024.3012">5467 5113 100 0,'-22'1'38'15,"-3"2"1"-15,10 13-3 16,2 4-38-16,18-7-4 15,27 12-29-15,-3-10-3 0,17 12 1 16,-3-7-2-16</inkml:trace>
  <inkml:trace contextRef="#ctx0" brushRef="#br1" timeOffset="123555.3543">5954 5429 92 0,'-21'-5'39'15,"5"4"1"-15,-14-8-2 16,2 9-33-16,-6 3 0 15,1 11-1-15,-6 9-1 16,7 13 0-16,-2 4 1 16,7 3-2-16,13 1 1 15,3-1-1-15,21-9 1 0,10-10-2 16,14-10-1-16,10-16 2 15,5-14-4-15,5-8 1 16,2-10-1-16,-3-6 1 16,-5-3-1-16,-9-2 0 15,-5 1 2-15,-10 9-3 16,-8 6 3-16,-6 10-1 15,-10 19 0-15,0 0 0 16,-19 41 0-16,-1 12 2 16,-3 21 0-16,-1 20 0 15,-5 17 0-15,0 9 0 16,0 4 0-16,4 0 2 15,-1-15-1-15,7-8 0 16,-2-21-2-16,6-16 2 0,0-19-1 16,0-21 1-16,2-18-1 15,0-16-1-15,2-15 0 16,0-12-1-16,0-15 1 15,5-12-1-15,2-11 0 16,4-3 0-16,3 4 1 16,6 2-2-16,5 7 1 15,6 5-2-15,8 19-7 16,-5-9-17-16,23 26-13 15,-6-9 1-15,14 11-3 16,-1-15 1-16</inkml:trace>
  <inkml:trace contextRef="#ctx0" brushRef="#br1" timeOffset="123960.3948">6764 4686 100 0,'-19'14'40'15,"-13"12"0"-15,12 22-1 16,-6 10-36-16,-1 18-2 16,-5 15 2-16,2 14-2 15,-9 9 2-15,5 2-1 16,0-5 2-16,5-7-2 15,2-13 0-15,12-17 0 16,2-21 0-16,13-22 0 16,12-25-1-16,5-21 0 15,16-20-2-15,4-11 1 0,5-9-1 16,0-6 0-16,1 1 0 15,-2 4 0-15,-6 14 2 16,-9 12-3-16,-10 18 2 16,-16 12 0-16,13 24-1 15,-15 9 0-15,-4 7-1 16,1 1-1-16,5 8-2 15,-3-18-14-15,24 7-15 16,-9-24-5-16,20-1-1 16,1-28 0-16</inkml:trace>
  <inkml:trace contextRef="#ctx0" brushRef="#br1" timeOffset="124163.4151">7323 4967 99 0,'-24'53'39'15,"-12"7"2"-15,3 19-4 16,-8 9-33-16,11-2-4 16,8 1-1-16,3-10-1 15,14 1-17-15,0-22-18 16,13-7-1-16,-4-21 1 15,9-8-3-15</inkml:trace>
  <inkml:trace contextRef="#ctx0" brushRef="#br1" timeOffset="124330.4318">7075 5285 112 0,'-3'-12'41'0,"0"-4"2"16,22 15-3-16,10-5-38 15,14-2-3-15,15 7-6 16,0-15-23-16,22 16-10 15,-5-10-1-15,11 12-2 16</inkml:trace>
  <inkml:trace contextRef="#ctx0" brushRef="#br1" timeOffset="125097.5085">3215 7851 89 0,'13'-20'37'16,"-11"2"2"-16,-2 18 0 15,3-13-29-15,-3 13-7 16,0 0 0-16,-5 19-1 16,-1 8 0-16,6 12-1 15,-2 11 0-15,2 9-1 16,-2 11 1-16,5 1-1 15,1-1 1-15,5-9-1 16,4-13 1-16,1-12 1 16,5-20-1-16,7-23 1 15,4-19-1-15,2-15 1 16,2-11-1-16,-3-8 0 15,-3-6 0-15,-1-5 0 16,-2 5-2-16,-5 4 0 0,-4 11-3 16,-2 2-2-16,7 18-18 15,-11-7-14-15,13 16-1 16,-9-5-1-16,12 13 0 15</inkml:trace>
  <inkml:trace contextRef="#ctx0" brushRef="#br1" timeOffset="125314.5302">4022 7691 102 0,'3'12'38'16,"3"11"2"-16,-11-7-3 15,12 14-33-15,-9 5-1 0,1 6-1 16,-4 5 0-16,5 7-1 15,-5 2-2-15,-1-2-1 16,3-4-2-16,-3-16-6 16,17-6-26-16,-11-27-2 15,21 3-1-15,-5-29-1 16</inkml:trace>
  <inkml:trace contextRef="#ctx0" brushRef="#br1" timeOffset="125763.5751">4155 7423 82 0,'-26'-24'40'0,"10"16"-2"16,-5-1 1-16,21 9-11 0,-11 7-28 16,11-7-1-16,23 2-3 15,-2-4-2-15,12 10-1 16,-5-3-1-16,15 15-1 15,-9-7 1-15,4 20 0 16,-7-6 2-16,-2 13 0 16,-6 1 5-16,-9 3 2 15,1 7 5-15,-11-6-1 16,1 12 2-16,-11-7 0 15,3 4 0-15,-5-9 0 16,7 4-2-16,-4-15 1 16,6 0-2-16,1-14-1 15,5-9 0-15,-7-11 0 16,20-12-1-16,-5-11 0 15,5-8 0-15,-4-7 0 0,2-6-1 16,-1-3 1-16,-1-4-1 16,-1-1 0-16,2 4 0 15,-3 6-1-15,-3 3-2 16,4 9-2-16,3 0-4 15,19 20-21-15,-10-8-10 16,17 15 0-16,-2-5-2 16,16 3 1-16</inkml:trace>
  <inkml:trace contextRef="#ctx0" brushRef="#br1" timeOffset="126011.5999">5494 6909 112 0,'-20'2'40'0,"-6"12"-1"16,7 31-3-16,-6 9-33 15,4 17-1-15,1 18-1 16,2 13 0-16,2 7 0 15,6 1-2-15,5 0-1 16,1-10-1-16,12-2-10 16,-12-25-24-16,19-12-4 15,-5-22 1-15,7-12-2 16</inkml:trace>
  <inkml:trace contextRef="#ctx0" brushRef="#br1" timeOffset="126583.6571">5182 7593 110 0,'-24'3'40'0,"12"13"2"16,12-16-3-16,0 17-36 15,21-16-1-15,18-3-1 16,8-5 0-16,10 0 0 15,0-1 0-15,4 1 0 16,-4 0 0-16,-5 3-1 16,-12 0 1-16,-5 3 0 15,-12-1 0-15,-6-3 0 16,-5 1 0-16,-1 0 0 15,-11 4 0-15,12-10 0 0,-12 10-1 16,12 8 1-16,-11 6-1 16,-1 9 1-16,-3 8-1 15,-3 6 0-15,-1 4 0 16,2 5 0-16,2 1 0 15,1-6-1-15,5-5 0 16,5-11 0-16,10-11 0 16,6-11 0-16,9-8 0 15,3-14-1-15,7-5 1 16,-2-7-1-16,3-5 1 15,-1-2-1-15,-6 2 1 16,-6 2-1-16,-7 5 3 16,-5 6 0-16,-6 3 1 15,-13 20-1-15,0 0 1 0,0 0 0 16,-6 19-1-16,-3 5 1 15,-3 4-3-15,4 2 1 16,4 3-2-16,2 0-1 16,3 4-3-16,-1-9-8 15,19 11-12-15,-18-17-9 16,17 6-5-16,-7-16-2 15,15-1 1-15</inkml:trace>
  <inkml:trace contextRef="#ctx0" brushRef="#br1" timeOffset="127018.7006">6662 7516 109 0,'-13'4'40'0,"-13"-3"0"16,2 16-2-16,-8 3-34 16,-7 9 0-16,-2 5-1 15,4 7 0-15,-3 0-2 16,11 2 0-16,7-6 1 15,12-4-2-15,10-10 1 16,15-10 0-16,14-13-1 16,11-8 0-16,9-14 0 15,2-7 1-15,1-11-1 0,1-4 1 16,-3-1-1-16,-9 0 0 15,-9 8 1-15,-10 5-1 16,-8 11 1-16,-14 21-1 16,0 0 0-16,-4 25 0 15,-6 12 0-15,-1 5-1 16,3 10-2-16,-2 2-1 15,13 1-3-15,1-19-11 16,29 7-11-16,-3-33-12 16,18-5 1-16,6-24-2 15,13-10 3-15</inkml:trace>
  <inkml:trace contextRef="#ctx0" brushRef="#br1" timeOffset="127236.7224">7529 6956 122 0,'-18'12'41'15,"-2"33"1"-15,-12 8-1 16,3 16-39-16,1 9 0 16,6 7-1-16,6 3 0 15,3-2-1-15,9-3-2 16,7-11-2-16,8 3-10 15,-3-26-12-15,21 0-16 16,-9-26 1-16,17-2-1 16,-4-18 0-16</inkml:trace>
  <inkml:trace contextRef="#ctx0" brushRef="#br1" timeOffset="127386.7374">7802 7826 122 0,'0'0'42'0,"0"0"2"15,-22-3-5-15,11-6-39 16,11 9-8-16,-10-24-19 15,10 24-13-15,1-25-3 16,1 13 0-16,-5-7-2 16</inkml:trace>
  <inkml:trace contextRef="#ctx0" brushRef="#br2" timeOffset="134079.4066">3103 9106 70 0,'-8'-32'36'0,"-2"7"-1"15,-10-2 0-15,4 12-25 16,-19-1-2-16,0 15-1 16,-14 6-2-16,-4 20 0 15,-15 14-2-15,-7 19 0 0,-12 17-1 16,2 15 1-16,-1 7-1 15,11 3-1-15,12 0 0 16,18-4 0-16,21-15-2 16,26-11 0-16,30-17-3 15,20-24-3-15,28-4-8 16,0-28-21-16,24-3 0 15,2-23 0-15,9-3-1 16</inkml:trace>
  <inkml:trace contextRef="#ctx0" brushRef="#br2" timeOffset="134702.4689">3365 9545 49 0,'11'-30'31'15,"-12"12"2"-15,-21 2-2 0,-1 21-13 16,-22-8-2 0,4 21-5-16,-14-1-1 0,8 18-2 15,-5 0-2-15,11 9-1 16,1 1-2-16,14 5 0 15,6-4-2-15,15-2 0 16,15-9 0-16,13-7-1 16,14-12-1-16,11-9 0 15,10-14 0-15,5-8-1 16,-2-10 1-16,2-7-1 15,-6-5 1-15,-9-2 0 16,-7-3 1-16,-12 5-1 16,-13 3 2-16,-8 2-1 15,-3 6 1-15,-5 3 1 16,-5 4-1-16,5 3 1 0,-1 2 0 15,1 14-1-15,10-17 1 16,8 14-1-16,-2 4 0 16,5 2 0-16,0 4 0 15,1 6 0-15,-3 5-1 16,0 4 0-16,-8 5 1 15,-6 7-1-15,-5 6 0 16,-6 5 1-16,-6 4-1 16,-4-2 0-16,0 3 0 15,0-9 0-15,1-7 0 16,6-14 0-16,9-20 0 15,10-13 0-15,9-25 0 16,11-13-1-16,6-9 2 16,7-9-1-16,2-1 1 0,1 5-1 15,-4 11 1-15,-3 13 0 16,-9 24 0-16,-4 14-1 15,-13 21 1-15,-4 17-1 16,-8 14 0-16,-6 8-2 16,4 7 1-16,-3 0-3 15,8 2-3-15,2-24-7 16,21 4-23-16,-4-25-2 15,15-2 2-15,-2-26-2 16</inkml:trace>
  <inkml:trace contextRef="#ctx0" brushRef="#br2" timeOffset="135031.5018">4352 9518 100 0,'-9'-18'37'0,"-8"-4"2"16,17 22-3-16,-25-7-31 15,25 7-1-15,-14 16-1 16,14 6-1-16,1 9 0 15,1 9-1-15,7 12 1 16,-4 7-1-16,5 3 0 16,-1 1 0-16,5-6 0 15,-2-8-1-15,1-11 1 16,2-15 0-16,3-21 0 15,3-18-1-15,2-20 1 16,-1-13-1-16,4-15 1 16,3-11-2-16,-1-5 0 15,-4-5-1-15,1 7-2 16,-7 6-2-16,1 26-21 0,-10-2-12 15,2 27 0-15,-16 5-1 16,5 16 2-16</inkml:trace>
  <inkml:trace contextRef="#ctx0" brushRef="#br2" timeOffset="135409.5396">4817 9781 101 0,'12'8'37'16,"0"-17"1"-16,11 4-1 16,5-9-35-16,4-4 0 0,6-6 0 15,5-4 0-15,2-7-1 16,-4-3-1-16,-4 0 1 15,-2 0 0-15,-12-1-1 16,-9 4 0-16,-10 7 0 16,-9 6 1-16,-15 13 0 15,-4 15 1-15,-12 13 0 16,-4 15 0-16,-1 11 1 15,0 10 0-15,5 7-1 16,7 1 0-16,16-3-1 16,13-9-1-16,18-13-2 15,17-17-1-15,22-15-4 16,7-31-17-16,31 1-15 0,-1-24 0 15,9-4-1-15,-7-18-2 16</inkml:trace>
  <inkml:trace contextRef="#ctx0" brushRef="#br2" timeOffset="135718.5705">5833 9365 101 0,'-47'54'38'0,"-1"20"2"16,-16 1-2-16,2 8-35 15,8-4-1-15,9-1-1 16,7-13-2-16,9-14 0 15,16-15-2-15,6-26-3 16,18-14-2-16,-2-26 1 16,11-9 1-16,-6-15 2 0,2-5 2 15,-4-3 2-15,-2 1 3 16,-5 14 4-16,-6 3 2 15,5 23 0-15,-12 7 0 16,8 14-1-16,10 19-3 16,6 6 0-16,6 5-3 15,9 0-3-15,13 5-5 16,-3-19-27-16,22 8-7 15,-4-20-1-15,9-4-2 16</inkml:trace>
  <inkml:trace contextRef="#ctx0" brushRef="#br2" timeOffset="136552.6539">6995 9387 88 0,'10'-27'34'0,"-5"-2"2"15,9 13-7-15,-6-6-24 16,3 11 0-16,-11 11-1 15,13 2 0-15,-16 14-1 16,2 16 0-16,-8 6 0 16,0 11 0-16,-7 6 0 15,3 9-2-15,-6-8 1 16,5 1-1-16,3-9 0 15,2-8 0-15,5-12-1 16,4-12 0-16,0-16 1 0,10-10-1 16,2-14 0-16,-1-12 1 15,3-9-1-15,-1-8 0 16,-1-5 0-16,2-2-1 15,-1-1 1-15,1 7-1 16,-1 9 1-16,-1 9-1 16,-2 9 1-16,3 14 1 15,-4 13 0-15,4 13 0 16,-4 7 0-16,2 9 0 15,-2 2 1-15,5 3-1 16,2-4 0-16,2-3 0 16,10-6 0-16,4-7 0 15,2-13 0-15,7-9-1 16,3-13 0-16,4-6 0 0,0-8 0 15,2-4 0 1,-7-4 0-16,-4 4-1 0,-9 6 2 16,-3 7-1-16,-11 11 0 15,-16 15 0-15,9 16 0 16,-15 14 0-16,-5 15 0 15,-3 9 0-15,2 10-2 16,0 4 0-16,14 3-5 16,-1-19-7-16,29 4-21 15,-3-31-3-15,22-9-2 16,-2-24-1-16</inkml:trace>
  <inkml:trace contextRef="#ctx0" brushRef="#br2" timeOffset="136739.6726">8232 9178 108 0,'-23'34'40'16,"-9"8"0"-16,3 18 0 16,-8 1-38-16,15 4-1 15,7-2-2-15,10-6-1 16,13-1-5-16,-2-24-27 15,23-6-5-15,-2-26 0 16,14-7-2-16</inkml:trace>
  <inkml:trace contextRef="#ctx0" brushRef="#br2" timeOffset="136888.6875">8207 8796 102 0,'-26'12'32'0,"9"12"-21"16,7 4-13-16,18-4-35 15,7-7 0-15,22 4 0 16</inkml:trace>
  <inkml:trace contextRef="#ctx0" brushRef="#br2" timeOffset="137226.7213">8595 9066 83 0,'0'29'39'16,"0"14"-1"-16,-14-3 1 16,5 9-25-16,-7 5-8 0,5 3-1 15,0 1-2 1,3 0 1-16,2-5-1 0,6-4-1 15,1-9 0-15,1-10 0 16,4-9 0-16,-6-21-1 16,20 5 0-16,-6-22-1 15,-2-12 0-15,5-10 0 16,1-12 0-16,2-8 0 15,2-8 0-15,1 0-1 16,-3 6 1-16,-5 5-1 16,3 7 2-16,0 10-1 15,-2 10 0-15,2 8-2 16,4 13-1-16,-1 3-1 15,12 9-4-15,-4-6-8 16,17 17-21-16,-10-11-4 16,10 14 2-16,-10-8-1 0</inkml:trace>
  <inkml:trace contextRef="#ctx0" brushRef="#br2" timeOffset="137541.7528">9201 9176 92 0,'0'0'38'0,"0"0"-1"16,-15 19 3-16,0-10-30 15,4 18-5-15,-5 8-1 16,0 10-1-16,1 4 0 15,1 8 0-15,0 1-1 16,7-2 1-16,-2-8-1 16,4-6 0-16,3-11 0 15,2-13 0-15,0-18-1 16,0 0 0-16,21-34-1 15,-11-2 0-15,6-12 0 16,3-7 0-16,2-8 0 0,2-4 0 16,2 0-1-16,0 9 1 15,-3 8-1-15,0 4 0 16,1 12-1-16,1 3-2 15,6 20-5-15,-9-7-16 16,15 24-15-16,-12-7 0 16,12 14-2-16,-6-3 0 15</inkml:trace>
  <inkml:trace contextRef="#ctx0" brushRef="#br2" timeOffset="138330.8317">9764 9174 88 0,'-11'0'38'16,"11"0"0"-16,-17-3-7 15,17 3-21-15,-24 12-3 16,9 3-1-16,-8 3-2 15,3 13-1-15,-4 4 0 16,1 11-1-16,4 1 0 0,8 4 1 16,3-4-1-16,13-5 0 15,9-10 0-15,10-11-1 16,13-14 0-16,3-17 0 15,11-8-2-15,-4-17-1 16,4-7 1-16,-3-13-1 16,-7-3 1-16,-7-5-1 15,-13 1 1-15,-9 3 0 16,-12 9 1-16,-9 8 0 15,-8 11 1-15,-6 11-1 16,-3 16 1-16,-1 12-1 16,8 10 1-16,4 6-1 15,8 4 0-15,11 2 0 16,13-3 0-16,8-1-1 0,9-9 1 15,5-2 0-15,-1-4 0 16,3-4 0-16,-4-2 0 16,-7 1 0-16,-6 5 0 15,-5 4 0-15,-9 7 1 16,-5 9-1-16,-9 6 1 15,-1 5 1-15,-5 3-1 16,-1 1 0-16,0-1 0 16,4-4 0-16,1-10 0 15,6-14 0-15,0-17-1 16,20-3 0-16,-1-18 0 15,3-14-1-15,0-9 1 16,1-9 0-16,-1-8 0 16,-2-3 0-16,-5 1 0 0,-2 8 1 15,-3 7 0-15,-5 5 0 16,2 11-1-16,-3 5-2 15,7 12-2-15,0 3-6 16,17 21-15-16,-11-18-13 16,22 10-3-16,-2-11 0 15,15 8-2-15</inkml:trace>
  <inkml:trace contextRef="#ctx0" brushRef="#br2" timeOffset="138661.8648">10915 8966 107 0,'0'0'40'0,"-22"-16"0"15,22 16-5-15,-25 4-32 16,2 5 0-16,-10 4-1 16,2 10 0-16,3 5-1 15,-1 4 0-15,8 5 0 16,12-1 0-16,9-3-1 15,11-6 0-15,15-2 0 16,10-9-1-16,8-3 1 16,0-3-1-16,0 0 1 15,-3-2 0-15,-11 5 0 16,-9 6 1-16,-10 5-1 15,-13 5 1-15,-13 6 0 16,-12-1 0-16,-6 5-2 16,-8-9-3-16,6 10-13 0,-17-24-17 15,13 0-7-15,-4-20 1 16,12-8-3-16</inkml:trace>
  <inkml:trace contextRef="#ctx0" brushRef="#br2" timeOffset="139848.9835">12237 8947 73 0,'-28'5'38'16,"-12"-7"0"-16,-1 14-16 15,-18-8 7-15,4 19-22 16,-7 3-1-16,1 18-1 16,3 7-2-16,3 8 0 0,9 1-1 15,14 2 1-15,6-2-1 16,16-7 0-16,13-13-1 15,15-11 1-15,12-15-2 16,10-13 0-16,9-12 0 16,6-15 0-16,3-11-1 15,3-9 0-15,-3-9 0 16,-6-2 0-16,-6-5 2 15,-5 2-1-15,-11 1 0 16,-12 9 0-16,-7 10 1 16,-8 11-1-16,-8 15 0 15,-7 14 0-15,-3 18 0 16,-7 21 0-16,-3 14 0 15,6 11 0-15,-1 5-1 16,7 5 2-16,12-4 0 0,10-10 0 16,16-14-2-16,16-21 0 15,11-15 0-15,10-17 0 16,5-15 0-16,3-10-1 15,-3-9 0-15,-8 0 0 16,-9-1 1-16,-11 8 1 16,-9 4 0-16,-14 11 0 15,-16 19 1-15,0 0-1 16,-3 15 1-16,-13 15-1 15,-5 8 1-15,-2 7 0 16,-4 2 0-16,5 3 2 16,1-4-2-16,8-8 1 15,5-8 0-15,8-10 1 16,0-20-2-16,23-5 0 0,1-20-1 15,3-11 0-15,4-15 0 16,1-4-1-16,-3-10 1 16,-2 0-1-16,-8 5 2 15,-7 8-1-15,-5 10 0 16,-7 12 0-16,-1 8 0 15,-2 10-1-15,3 12-1 16,0 0 0-16,23 10-1 16,2-4-2-16,11 7-2 15,3-13-7-15,22 17-14 16,-8-17-11-16,9 2 1 15,-5-7-2-15,3 3 2 16</inkml:trace>
  <inkml:trace contextRef="#ctx0" brushRef="#br2" timeOffset="140172.0158">13163 9138 96 0,'-10'24'38'16,"6"-12"2"-16,18 5-2 15,12-15-35-15,15-6-1 16,10-11 0-16,10-4 0 15,6-4-1-15,4-5 0 16,-6-5 0-16,-9 2 0 16,-14-2 1-16,-14 3-2 15,-19 3 1-15,-17 5 0 16,-18 8 0-16,-14 7 0 0,-11 10 0 15,-10 17 1-15,-6 12-1 16,1 18 0-16,7 9 0 16,10 8 0-16,11-1-1 15,19 1-2-15,24-1-3 16,15-28-17-16,35 4-16 15,4-25-3-15,27-3 0 16,4-19-2-16</inkml:trace>
  <inkml:trace contextRef="#ctx0" brushRef="#br2" timeOffset="140876.0862">14891 8952 62 0,'-14'-10'37'16,"-6"-9"1"-16,-2 10 1 0,-16-11-14 16,14 16-18-16,-12 1-2 15,0 14 0-15,-9 8-1 16,0 19-1-16,-5 8 0 15,5 13-1-15,2 5 0 16,10 1 0-16,14 0-1 16,14-8 1-16,17-10-1 15,13-16-1-15,18-18 1 16,13-15-1-16,4-16 1 15,2-11-1-15,0-12 1 16,-5-10-1-16,-9-3 0 16,-5-2 0-16,-7 3 0 15,-13 6 0-15,-7 9 0 0,-9 15-1 16,-7 23 1-16,0 0-1 15,-18 31 1-15,-1 22-1 16,1 21 1-16,-3 18 2 16,-3 19-2-16,-3 16 2 15,1 6-2-15,2 4 0 16,0-7 0-16,-1-8 1 15,-2-10-1-15,-2-15 0 16,-3-19-1-16,-2-18 1 16,-2-21-2-16,-7-22 0 15,1-16-4-15,-4-30-11 16,16-3-10-16,-16-32-13 15,19-8 0-15,-1-23-2 16,19-2 3-16</inkml:trace>
  <inkml:trace contextRef="#ctx0" brushRef="#br2" timeOffset="141310.1296">15207 9068 88 0,'13'-10'39'15,"0"8"0"-15,-16-10 1 16,3 12-25-16,0 0-13 16,-14 14 0-16,2 0 1 15,0 15-1-15,-3 6-1 16,1 12 1-16,1 3-1 0,1 4 0 15,1 1 0-15,6-6 0 16,2-7 0-16,6-8 0 16,3-15-1-16,6-12 0 15,3-13 0-15,6-14 1 16,-3-14-1-16,3-8 0 15,-2-12 0-15,-4-8 0 16,-2-9 0-16,-3 1 0 16,-1 6 1-16,-3 2-1 15,-1 13 0-15,-1 7 0 16,3 15 0-16,3 9-1 15,7 14-2-15,4 6 0 16,11 11-3-16,2-11-13 16,24 15-17-16,-6-9-3 15,15 5-1-15,-7-8 0 0</inkml:trace>
  <inkml:trace contextRef="#ctx0" brushRef="#br2" timeOffset="141667.1653">15833 9065 107 0,'-16'30'39'0,"2"-11"2"16,18 1-2-16,-4-20-36 15,30 8-1-15,10-14-1 16,3-3 0-16,5-4 0 15,0-4-1-15,0-2 0 16,-2-3 0-16,-10-1 0 0,-11 0 0 16,-8-2 0-16,-12 2 1 15,-13 1-1-15,-8 6 1 16,-16 7 0-16,-9 9 0 15,-10 8 0-15,-8 12 0 16,0 8 0-16,2 11 1 16,9 3-2-16,11 4 1 15,18 0-2-15,19-5 1 16,27-5-3-16,13-10-3 15,34 3-14-15,-3-27-16 16,22 3-3-16,-2-18-1 16,12-4-1-16</inkml:trace>
  <inkml:trace contextRef="#ctx0" brushRef="#br2" timeOffset="142072.2058">16754 8930 104 0,'-21'3'38'0,"-12"-7"2"15,4 11-2-15,-9 0-33 16,1 5 0-16,-1 3-2 16,0 12 1-16,-4 4-1 15,1 7 0-15,7 2-1 16,7 4 0-16,9-3-1 15,6-5 0-15,13-4 0 16,12-10-1-16,10-12 0 0,9-12 1 16,12-12-1-1,5-10 0-15,3-11 0 0,2-5 0 16,-2-4 0-16,-7 0 0 15,-8 6 1-15,-6 6-1 16,-10 11 0-16,-21 21 0 16,0 0 0-16,1 21 0 15,-12 12-1-15,-3 5-1 16,7 5-1-16,2-4-1 15,14 0-3-15,5-23-9 16,26 2-14-16,-2-31-10 16,19-8 2-16,-4-23-2 15,13-9 1-15</inkml:trace>
  <inkml:trace contextRef="#ctx0" brushRef="#br2" timeOffset="142252.2238">17331 8351 90 0,'-39'28'39'16,"3"32"2"-16,-8 17-1 15,6 28-18-15,1-2-19 16,8 5-2-16,8-2-2 16,9-10-3-16,15 2-13 15,-6-29-20-15,15-8-3 16,-7-23 1-16,8-14-1 15</inkml:trace>
  <inkml:trace contextRef="#ctx0" brushRef="#br2" timeOffset="142411.2397">17031 9000 121 0,'-5'-23'42'15,"-2"-3"1"-15,16 17-2 16,3-3-36-16,13 4-4 16,17 4-5-16,4-11-12 15,25 10-19-15,-10-11-6 16,16 3-1-16,-5-7-2 15</inkml:trace>
  <inkml:trace contextRef="#ctx0" brushRef="#br2" timeOffset="142980.2966">19141 8374 69 0,'-9'-47'38'0,"-5"7"0"16,-22-3 0-16,-4 17-14 15,-16 2-20-15,-4 16-1 16,-9 15 0-16,0 23 1 15,-5 19-1-15,8 17 1 16,4 20 0-16,9 11-2 16,12 12 1-16,11 4-2 0,11 2-1 15,5-8-3-15,15-6-2 16,-1-24-17-16,17-1-15 15,-5-24-3-15,10-12 1 16,-5-25-2-16</inkml:trace>
  <inkml:trace contextRef="#ctx0" brushRef="#br2" timeOffset="143710.3696">18334 8907 113 0,'-32'-9'39'0,"7"3"1"16,25 6-2-16,-8 14-35 0,25-6-2 15,17-2 0-15,10-1-1 16,13-1 1-16,12-2-1 16,4-3 0-16,5-1 0 15,-4-3 0-15,-7 0 1 16,-9 0-1-16,-9 2 1 15,-15 0-1-15,-10 1 1 16,-24 2 0-16,0 0 0 16,-15 4 0-16,-10 5-1 15,-6 3 1-15,-5 8 0 16,-1 5 0-16,2 3 0 15,6-1 0-15,8 4-1 16,16-3 1-16,10-4 0 16,16-6-1-16,15-8 0 15,8-10-1-15,8-6 1 0,0-6-1 16,3-10 0-16,-7-3 1 15,-3-5-1-15,-13-1 1 16,-14-1-1-16,-7 1 1 16,-11 1 0-16,-8 2 0 15,-6 4 0-15,-3 7 0 16,-5 3 0-16,2 2 0 15,6 5 1-15,14 7-1 16,-13 0 0-16,13 0 1 16,27 8-1-16,1-2 1 15,5 1-1-15,4 5 1 16,3 0 0-16,-2 8-1 15,-6 7 0-15,-3 3 1 16,-9 8-1-16,-11 1 0 0,-4 7 0 16,-9-1 0-16,-1-5 0 15,-3-1 1-15,-2-11-1 16,1-6 0-16,4-7 1 15,5-15 0-15,0 0 1 16,8-30-2-16,5 4 0 16,3-11 0-16,8-6 0 15,3-3 0-15,7-6 0 16,4 5 0-16,4-3 0 15,7 9-6-15,-7-6-8 16,19 20-11-16,-23-10-11 16,15 15-6-16,-6-5-1 15,12 16-1-15</inkml:trace>
  <inkml:trace contextRef="#ctx0" brushRef="#br2" timeOffset="144168.4154">20886 8129 86 0,'-13'11'36'16,"-4"16"1"-16,6 22 0 15,-13 11-32-15,5 19-1 16,1 8 1-16,0 11-2 16,3 5 1-16,1-2-2 15,5 0 1-15,5-11-3 16,4-10-1-16,1-9-3 15,11-9-5-15,-10-25-16 16,12-1-13-16,-10-20 1 0,-4-16-1 16,0 0 1-16</inkml:trace>
  <inkml:trace contextRef="#ctx0" brushRef="#br2" timeOffset="144995.4981">20547 8823 85 0,'-18'-7'39'0,"-2"2"0"16,20 5 0-16,0 0-10 15,0 0-29-15,34 4 0 16,8-8-2-16,6 1 0 16,10-4 0-16,12-2 0 15,-4 3 0-15,4 0 1 0,-4 3-1 16,-7 1 1-16,-6 6 0 15,-12 2 0-15,-8 2 1 16,-15 10 0-16,-6 3 0 16,-16 3 1-16,-8 10 1 15,-8 3 0-15,-4 7 1 16,-4 0 0-16,6 4 0 15,-3-8 0-15,7 1 0 16,7-9-2-16,8-9 1 16,8-11-1-16,7-13 0 15,7-13 0-15,5-11 0 16,3-8 0-16,1-10-1 15,-2-6 1-15,-1-4-1 16,-1-4 0-16,-5 5 1 0,-7 7-2 16,0 6 1-16,-4 10-1 15,4 5 2-15,3 9-2 16,2 10 2-16,5 5-1 15,6 7 0-15,9 2 2 16,1 0-2-16,4 3 2 16,5 1-3-16,2-3 1 15,-3-4-1-15,-6 1 2 16,-9-6-2-16,-6-1 1 15,-8-2 0-15,-17 2 1 16,0 0-1-16,-17-3 1 16,-8 4 0-16,-6 7 0 15,-8 4-1-15,-5 4 1 16,2 8 0-16,-1 2-1 15,6 6 1-15,8-1-1 0,10 0 0 16,9-2 0-16,13-5 0 16,13-6 2-16,9-7-2 15,8-9 0-15,9-7 0 16,4-8 0-16,5-8 0 15,0-6 0-15,-2-3 0 16,-3-4 0-16,-4 3 0 16,-6 2 0-16,-9 5 0 15,-8 8 0-15,-19 16 0 16,0 0 0-16,0 0 0 15,-15 26 0-15,-3-1 0 16,3 7 0-16,1-2-5 16,14 2-1-16,5-16-8 15,33 8-7-15,-5-26-7 0,35 4-11 16,7-20-1-16,20 1-1 15,4-14 2-15</inkml:trace>
  <inkml:trace contextRef="#ctx0" brushRef="#br2" timeOffset="145250.5236">22989 8402 97 0,'-16'-50'39'16,"2"13"1"-16,-17-1-1 15,4 18-31-15,-14 6-4 16,-2 14 0-16,-9 14-1 15,-2 19-1-15,-5 13 0 16,-2 12-1-16,2 9 2 0,1 10-1 16,7 5-1-16,6 4-1 15,10 0-1-15,6-10-3 16,15 1-3-16,0-22-13 15,24 6-15-15,-10-26-5 16,10-5 0-16,-10-30 0 16</inkml:trace>
  <inkml:trace contextRef="#ctx0" brushRef="#br2" timeOffset="145423.5409">22257 8956 92 0,'-25'-28'39'16,"-11"-8"2"-16,9 16-1 16,-3-7-20-16,14 14-15 15,12 0-1-15,21 10-1 0,15 2-3 16,20 3-2-16,18 3-1 15,9-3-4-15,18 11-12 16,-8-16-15-16,16 8-6 16,-12-11 1-16,4-1-2 15</inkml:trace>
  <inkml:trace contextRef="#ctx0" brushRef="#br2" timeOffset="145648.5634">23374 8373 83 0,'-10'-54'39'16,"-3"18"0"-16,-18 1 1 15,-1 31-23-15,-13 8-13 16,-5 28 0-16,-9 14-1 0,-6 16 1 16,-4 12-1-16,6 11-1 15,5 6 0-15,7 0-3 16,13 0-1-16,7-11-8 15,26 8-14-15,-4-25-16 16,18-2 0-16,-3-23-1 16,9-4 1-16</inkml:trace>
  <inkml:trace contextRef="#ctx0" brushRef="#br2" timeOffset="145979.5965">22605 8891 101 0,'-15'-12'40'16,"-1"0"1"-16,16 12-1 15,22-9-24-15,-2 11-15 0,24-2-1 16,15 0-1-16,11 0 0 16,3-4 0-16,6 0-1 15,-6-2-1-15,-3-2 2 16,-8-3-1-16,-10 4 1 15,-14 1 1-15,-10 2 0 16,-10 4 1-16,-18 0 0 16,3 16 1-16,-19 7 0 15,-4 8 1-15,-7 7-1 16,2 9-1-16,-2 3 0 15,7 2-2-15,7 0-1 16,3-12-2-16,24 2-13 0,-14-42-14 16,43 10-8-1,-9-32-1-15,17-5-1 0</inkml:trace>
  <inkml:trace contextRef="#ctx0" brushRef="#br2" timeOffset="146114.61">23462 8472 87 0,'-27'-19'39'0,"7"17"-3"15,2 17-12-15,0 6-37 16,32 1-26-16,-9-2-1 16,22 10-1-16</inkml:trace>
  <inkml:trace contextRef="#ctx0" brushRef="#br2" timeOffset="146399.6385">23990 8727 110 0,'-37'0'41'0,"-15"-8"2"15,5 16-2-15,-16 1-37 16,7 5-2-16,1 9 1 16,6 9-1-16,5 8 2 15,9 2-2-15,13 3-1 16,13 1-1-16,16-5 0 15,20-8 0-15,11-11-2 16,14-12 0-16,14-6-1 16,1-13-2-16,7-4-3 15,-16-19-10-15,13 11-12 0,-29-12-12 16,-3 5 0-1,-16-4 0-15,-4 2 1 0</inkml:trace>
  <inkml:trace contextRef="#ctx0" brushRef="#br2" timeOffset="147914.79">2057 10941 30 0,'24'-14'31'16,"1"-2"3"-16,-8-7-2 15,3 14-9-15,-21-18-12 16,3 13 3-16,-16-7-3 16,2 11-1-16,-18-1-2 15,0 8-2-15,-13 7-1 16,-1 7-2-16,-8 8-1 15,-1 12 0-15,1 4-1 16,5 7-2-16,6 2 2 16,6 2-2-16,14-4 2 15,12-3-1-15,15-10 1 16,16-10-2-16,14-12 2 15,12-12 0-15,11-15-1 0,8-12 0 16,1-6 1-16,3-10 1 16,-6 2-1-16,-10 0 1 15,-9 5-1-15,-11 6 1 16,-10 8-1-16,-11 10 1 15,-14 17-1-15,0 0-1 16,0 0 0-16,-17 22 0 16,3 8-1-16,2 6-1 15,-2 10-1-15,6 1-1 16,4 7 0-16,7-4-4 15,12 3-3-15,-1-22-15 16,23 3-10-16,-3-21-2 16,17-7-1-16,-6-22 2 15</inkml:trace>
  <inkml:trace contextRef="#ctx0" brushRef="#br2" timeOffset="148304.829">2693 10855 88 0,'-4'-19'38'0,"-14"3"0"15,4 21 2-15,-13 5-35 16,1 15-1-16,0 3 0 15,1 12-3-15,0 1 1 16,5 6-1-16,-1-3 1 16,9-3-2-16,4-3 2 15,8-10-1-15,8-9 0 16,6-10 1-16,12-15-1 15,6-12 0-15,6-15 0 16,6-13 1-16,4-8 0 16,6-7 0-16,-6 0 0 0,-1 3 0 15,-9 6 0-15,-6 13 0 16,-10 14 0-16,-7 15-2 15,-15 10 1-15,11 28-2 16,-12 11 0-16,-2 7-2 16,2 9 0-16,2 6-1 15,8 1-1-15,3-4-1 16,11-5-1-16,6-16-3 15,22 3-10-15,-5-32-9 16,17 1-8-16,-8-19-1 16,13-4 0-16,-7-18 2 15</inkml:trace>
  <inkml:trace contextRef="#ctx0" brushRef="#br2" timeOffset="148664.865">3532 10908 77 0,'-19'-19'40'0,"-14"2"-1"16,0 17 2-16,-19-1-20 15,6 20-14-15,-3 6-4 16,7 6-2-16,9 2 1 15,7 3-2-15,13-4 2 16,23-1-2-16,13-12 1 16,16-12-1-16,10-11 1 15,8-11-1-15,2-16 2 16,6-12 0-16,-3-11 0 15,-5-12 0-15,-7-6 0 16,-10-7 0-16,-1-4 0 16,-12 3 1-16,-6 8-2 15,-7 8-1-15,-9 13 2 0,-4 19-2 16,-1 32 0-16,-20 10 0 15,2 34 0-15,-2 17 0 16,3 17-3-16,-3 10 0 16,8 6-4-16,8-6-4 15,20 2-7-15,-1-29-9 16,31 1-10-16,-1-25-6 15,19-7 2-15,-2-19-1 16</inkml:trace>
  <inkml:trace contextRef="#ctx0" brushRef="#br2" timeOffset="149228.9214">5184 10633 67 0,'10'-23'37'15,"-11"-1"-1"-15,-7 11 1 16,-18 3-26-16,3 18-1 16,-18 1-3-16,2 14-1 15,-8 4-2-15,4 6 0 16,-4-1-2-16,14 8 1 15,9-5-1-15,5-1-1 16,15-6-1-16,14-3 0 16,13-8 0-16,9-3 0 15,7-5 0-15,3-1-1 16,5-1 1-16,-6 1-1 15,-6 4 1-15,-12 2-1 16,-9 8 0-16,-14 5 0 16,-12 7 0-16,-10 1 0 0,-7 2 0 15,-4 1 0-15,3-5-3 16,1-11-4-16,21 3-16 15,-5-26-13-15,26-4-2 16,4-18-1-16,23-6 0 16</inkml:trace>
  <inkml:trace contextRef="#ctx0" brushRef="#br2" timeOffset="149589.9575">5433 10928 83 0,'-5'14'37'0,"19"0"-2"15,8-17 4-15,14-8-34 16,5-8-1-16,10-4 0 16,3-9 0-16,-2-3 0 15,-5-5-1-15,-8 0 2 16,-13 0-2-16,-10 3 0 15,-17 3 0-15,-9 7-1 16,-13 8 0-16,-11 11 0 16,-12 9 0-16,-6 15-1 15,-5 12 0-15,1 13 0 16,2 2 0-16,9 7-1 15,12 3-1-15,16-6-2 16,19-5 1-16,21-10-4 16,24-5-1-16,6-23-11 0,33 10-9 15,-8-22-15-15,20 0 3 16,-3-12-3-16,9 0 3 15</inkml:trace>
  <inkml:trace contextRef="#ctx0" brushRef="#br2" timeOffset="149821.9807">6401 10631 100 0,'-35'13'40'0,"-12"-7"1"15,10 16-1-15,-14 8-35 16,11-2-1-16,6 4-1 15,7 3-1-15,14 1-1 0,13-4-3 16,16-1 0-16,12-10-4 16,19-2-5-16,-1-24-14 15,21 6-14-15,-3-20-1 16,8 2 0-16,-10-13 1 15</inkml:trace>
  <inkml:trace contextRef="#ctx0" brushRef="#br2" timeOffset="150198.0183">6788 10618 102 0,'-33'17'40'0,"9"17"1"16,-13-6-1-16,5 7-36 15,7-1 0-15,7 3-2 0,7-4 0 16,11-5-2-16,10-7 1 15,9-9-1-15,9-4 0 16,12-9 0-16,0-7 0 16,5-5 0-16,-2-7-1 15,0-3 3-15,-6-4-2 16,-6-4 0-16,-5-1 1 15,-5 2-1-15,-4 0 0 16,-5 7 0-16,-4 3 1 16,-8 20 0-16,0 0-1 15,0 0 0-15,-4 24 1 16,0 4-2-16,-2 8 0 15,5 1-2-15,2-1 0 16,6-6-5-16,16 3-6 16,-8-29-12-16,24 4-12 0,-6-16-2 15,14-3 0-15,-2-18 2 16</inkml:trace>
  <inkml:trace contextRef="#ctx0" brushRef="#br2" timeOffset="150489.0474">7425 10660 90 0,'-14'4'39'0,"3"17"0"16,-15-2 1-16,11 14-23 15,-4-2-15-15,6 4-1 16,-1-2 0-16,6-1-2 16,2-4 2-16,6-5-2 15,2-7 2-15,-2-16-1 16,16 10 0-16,-2-20 2 15,1-7-2-15,0-7 3 0,4-7-2 16,-3-5 1-16,3-4-1 16,-1-3 0-16,-2 0 0 15,3 5-2-15,-3 5 0 16,-2 5-2-16,3 14-2 16,-4-3-8-16,11 26-10 15,-24-9-16-15,31 16 0 16,-15-10-2-16,12 8 1 15</inkml:trace>
  <inkml:trace contextRef="#ctx0" brushRef="#br2" timeOffset="150695.068">8017 10505 103 0,'-16'23'40'16,"-14"-2"2"-16,6 19-3 16,-9 10-35-16,5-3-2 15,5 5-1-15,6 2-2 16,7-3-2-16,6-8-5 15,20 1-13-15,-11-25-17 16,20-6-2-16,-5-18-4 16,13-10 5-16</inkml:trace>
  <inkml:trace contextRef="#ctx0" brushRef="#br2" timeOffset="150822.0807">8017 10388 68 0,'-14'-45'38'0,"-4"4"-1"15,8 18-2-15,1 7-22 16,4 7-44-16,5 9-4 15,20-6-3-15,7 1 0 16</inkml:trace>
  <inkml:trace contextRef="#ctx0" brushRef="#br2" timeOffset="151017.1002">8382 10192 112 0,'7'42'41'0,"-12"-1"-2"15,13 16-8-15,-12-1-28 16,-1 7 1-16,2 2-3 15,-6 0-1-15,8 3-3 0,-3-9-5 16,9 5-16-16,-14-19-16 16,12-4-1-16,-8-16-3 15,7-7 5-15</inkml:trace>
  <inkml:trace contextRef="#ctx0" brushRef="#br2" timeOffset="151528.1513">8206 10542 105 0,'0'0'39'16,"0"0"2"-16,0 0-6 16,21 10-31-16,4-6-2 15,8-4-1-15,13-4-1 16,7 1 1-16,4-2-1 0,4-5 0 15,1-2-1-15,-9 1 1 16,-4 1 0-16,-11 0 1 16,-10 8 0-16,-12 4 1 15,-7 9 0-15,-13 8 0 16,-5 9 0-16,-2 4 0 15,-3 5 0-15,2 4-1 16,5-5 0-16,6-2 0 16,11-11-1-16,10-9 0 15,9-14 0-15,6-12 0 16,9-9 0-16,4-10 0 15,0-1 0-15,-4-6 0 16,-4 6 0-16,-7 8 0 16,-10 13 0-16,-13 18 1 0,-10 18-1 15,-14 19 1-15,-9 19 0 16,-10 15-1-16,-6 10-1 15,-4 4 1-15,-5 4-1 16,2-5 0-16,-1-6-1 16,-1-10-2-16,-7-16-2 15,13-9-6-15,-13-28-4 16,23 3-6-16,-18-38-8 15,21-4-11-15,-3-25-1 16,11-13 1-16</inkml:trace>
  <inkml:trace contextRef="#ctx0" brushRef="#br2" timeOffset="152498.2483">10096 9949 75 0,'0'0'38'15,"4"12"-1"-15,-8 2 1 16,4 26-22-16,-8-5-13 16,4 12 1-16,-6 11-2 15,1 11 2-15,0 9-3 16,-3 4 2-16,-1 1-2 0,4-7 1 15,1-8-1-15,3-9 1 16,3-13-1-16,2-12-1 16,6-16 1-16,-6-18-1 15,20-3 0-15,-6-12 0 16,2-14 1-16,1-6-1 15,0-3 0-15,2-6 0 16,2-4 1-16,4 4-1 16,4 3 0-16,-1 7 0 15,3 12 0-15,3 10 0 16,0 9 0-16,-2 16-1 15,-3 8 1-15,-5 9 0 16,-9 7 0-16,-11 8 1 16,-11 2-1-16,-15 0 0 0,-11 0 1 15,-9-2-1-15,-11-2 0 16,0-10 0-16,-2-3-2 15,7-12-2-15,13-6-6 16,10-24-9-16,25 12-13 16,11-37-7-16,23 5-1 15,3-15-1-15</inkml:trace>
  <inkml:trace contextRef="#ctx0" brushRef="#br2" timeOffset="152882.2867">10540 10522 95 0,'-13'19'37'16,"14"4"2"-16,-1-23-3 0,31 16-31 16,0-15-2-16,14-6 0 15,4-5-1-15,4-2 0 16,-2-6 0-16,-4 2 1 15,-8-3-1-15,-10-3 0 16,-17 0 0-16,-7 2 0 16,-14-3-1-16,-11 6 1 15,-7-1-1-15,-3 7-1 16,-7 6 1-16,-6 10-1 15,4 9 0-15,0 8 1 16,1 8-1-16,13 7 0 16,4 5 0-16,6-1 0 15,19 2-2-15,12-9 0 16,15-2-3-16,11-16-5 0,25 4-10 15,-10-29-8-15,21 3-12 16,-2-16-1-16,9 0 0 16,-6-13 2-16</inkml:trace>
  <inkml:trace contextRef="#ctx0" brushRef="#br2" timeOffset="153203.3188">11617 10406 92 0,'-4'-15'37'0,"4"15"1"16,-33-10-9-16,14 14-20 15,-17 1-2-15,-1 11-1 16,-10 6-2-16,2 7 0 16,-2 2-1-16,7 3 0 15,5 1-1-15,16 1 0 16,12-6-2-16,16-7 0 15,19-5-3-15,14-8-2 16,21 1-8-16,-6-21-10 16,25 7-17-16,-8-9 0 15,5 1-1-15,-8-7 1 16</inkml:trace>
  <inkml:trace contextRef="#ctx0" brushRef="#br2" timeOffset="153617.3602">12078 10426 93 0,'-29'-14'38'16,"6"8"1"-16,-14-1-2 16,2 12-32-16,0 6-1 15,4 11 1-15,-2 7-1 16,7 6 0-16,1 4-1 15,12 2-1-15,6-5 0 16,9-3-1-16,11-5-1 16,10-11 1-16,6-6-1 0,8-11 0 15,6-11 0-15,0-6 0 16,0-6 1-16,-2-5-1 15,-7-3 0-15,-1-2 1 16,-10 4 0-16,-8 6-1 16,-2 1 1-16,-8 10 0 15,-5 12-1-15,0 0 1 16,-9 10-1-16,0 10 0 15,0 8-1-15,3-1-1 16,2 10-1-16,4-6-1 16,12 6-4-16,-2-19-7 15,24 11-9-15,-12-27-10 16,21 6-4-16,-5-19-3 15,18-5 2-15</inkml:trace>
  <inkml:trace contextRef="#ctx0" brushRef="#br2" timeOffset="153968.3953">12631 10391 109 0,'0'0'40'0,"-22"8"0"16,14 16-7-16,-6 2-29 16,-1 6-1-16,1 5 0 15,6 2-1-15,3 1 0 16,9-2 1-16,1-5-2 15,9-8 0-15,4-8 0 16,5-10 0-16,6-10-1 16,3-11 0-16,2-7 1 0,1-6-1 15,1-8 0-15,1-1 0 16,-5-1 1-16,-2 2-1 15,-7 6 0-15,-4 6 0 16,-6 9-1-16,-13 14 1 16,0 0-1-16,4 29-1 15,-11 4 0-15,-2 1-2 16,7 12-2-16,-6-11-6 15,20 14-7-15,-10-27-7 16,25 4-14-16,3-20 0 16,19-8 0-16,2-17 1 15</inkml:trace>
  <inkml:trace contextRef="#ctx0" brushRef="#br2" timeOffset="154270.4255">13446 10308 115 0,'-40'27'40'0,"-10"-6"2"15,15 22-11-15,4-15-28 16,13 2-1-16,13-4 0 16,15-2-2-16,20-7 0 15,10-1-1-15,12-2 0 16,6 2 0-16,-3 0 0 15,-4 2 0-15,-15 5 1 16,-14 4 0-16,-19 5 0 16,-17-1 1-16,-14 2 0 15,-9-6 0-15,-2-1-3 16,-2-9-2-16,20 1-10 0,-6-23-7 15,27 5-14-15,20-19-6 16,17-2 0-16,4-14 0 16</inkml:trace>
  <inkml:trace contextRef="#ctx0" brushRef="#br2" timeOffset="154607.4592">13918 10468 104 0,'-5'11'38'15,"5"-11"2"-15,-6 22-12 16,6-22-24-16,21 5-2 15,7-7 0-15,6-3 1 16,3-5-1-16,7-3 0 16,-4-3 0-16,-1-2-1 0,-7-3 1 15,-9 0-2-15,-9-2 1 16,-9 4-2-16,-12 2 1 15,-13 11 0-15,-5 6 1 16,-11 9 0-16,-7 13 1 16,-1 9 0-16,2 9 0 15,7 7 0-15,8 2-1 16,14-3 0-16,15-5-2 15,13-7-3-15,23-4-8 16,-3-25-5-16,32 6-9 16,-12-24-15-16,21-3-1 15,1-16-1-15,12-5 1 16</inkml:trace>
  <inkml:trace contextRef="#ctx0" brushRef="#br2" timeOffset="161586.157">15444 9836 90 0,'4'-17'36'16,"-4"17"0"-16,0 0-1 15,4 25-30-15,-7 5-1 16,2 12 1-16,-3 9 0 15,4 13-2-15,-5 7-2 16,1 7 0-16,1 2 0 16,-2 5-1-16,0-2-2 15,-1-4 0-15,3-2-5 16,-5-24-16-16,13 1-15 15,-7-22 1-15,7-8-3 16,-5-24 2-16</inkml:trace>
  <inkml:trace contextRef="#ctx0" brushRef="#br2" timeOffset="161770.1754">15278 10420 96 0,'-23'-8'39'16,"-2"-1"0"-16,25 9-2 15,-18-4-31-15,28-1-3 16,15-6-2-16,16-8-2 15,16 0-4-15,6-19-10 16,20 4-21-16,-2-11-1 16,12 4 0-16,-11-9-2 15</inkml:trace>
  <inkml:trace contextRef="#ctx0" brushRef="#br2" timeOffset="162159.2143">15998 9779 107 0,'-20'9'38'0,"-5"2"2"15,11 19-3-15,-5 4-33 16,5 10-1-16,-1 8 0 16,5 13-1-16,-3 8-1 15,1 7 1-15,-1-2-2 16,4-3 2-16,1-6-2 15,1-5 1-15,6-13-2 16,1-13 3-16,7-12-2 0,5-15 1 16,10-14-1-16,5-7 0 15,2-10 0-15,1-8 0 16,4-1 0-16,2 1-1 15,-6-1 1-15,-4 8 0 16,0 8 1-16,-8 11-1 16,-4 8 0-16,-3 10 0 15,-3 8-1-15,-7 3 0 16,2 8-2-16,-3-3 0 15,5 3-3-15,-5-13-5 16,14 4-26-16,-14-26-3 16,26 18 1-16,-14-28-1 15</inkml:trace>
  <inkml:trace contextRef="#ctx0" brushRef="#br2" timeOffset="162534.2518">16330 10351 93 0,'-13'10'38'0,"13"-10"1"15,-2 27-2-15,-3-16-29 16,12 2-5-16,6-3 0 16,8-2 0-16,4-4-2 15,9-4 1-15,0-5-1 16,8-5-1-16,-1-1 0 15,-4-5 0-15,-4 2 0 16,-8-5 0-16,-9 0 0 16,-8 1 0-16,-12 2-1 15,-9 1 1-15,-7 4 0 0,-4 3 1 16,-7 8-1-16,-2 8 0 15,2 7 1-15,-2 7 0 16,5 8-1-16,9 6 1 16,2 1 0-16,10 4-2 15,13-3-1-15,8-6-2 16,15 3-12-16,1-20-20 15,19 0-4-15,-4-18 1 16,11-2-1-16</inkml:trace>
  <inkml:trace contextRef="#ctx0" brushRef="#br2" timeOffset="162956.294">16949 10276 74 0,'-18'-16'40'16,"8"24"-1"-16,-14-3 1 15,14 22-11-15,-4-7-26 16,5 5 0-16,4 0 0 15,10 5-1-15,4-8-1 16,12 1 0-16,6-8 0 16,0-3 0-16,5-9 0 15,2-5-1-15,-1-4 0 16,-2-9-1-16,-2-1 1 15,-3-5 0-15,-3 2-1 16,-1-3 1-16,-3 4 0 16,0 2-1-16,-4 9 1 15,0 10-1-15,-6 12 1 0,-4 12 0 16,-6 13 0-1,0 16 0-15,-9 11 0 0,-4 11 0 16,-6 9-2-16,-11 5 0 16,-3 4 1-16,-5-3 0 15,-5-4 0-15,-3-7 0 16,-1-11 0-16,3-12 0 15,2-14-1-15,2-21 0 16,16-9-8-16,-2-33-18 16,17-2-12-16,-4-22 0 15,18-7-2-15,-3-18 0 16</inkml:trace>
  <inkml:trace contextRef="#ctx0" brushRef="#br2" timeOffset="163639.3623">18374 9772 98 0,'3'-18'37'0,"-3"18"1"15,3-10-1-15,1 22-33 16,-15 4-1-16,3 14 0 15,-5 12 1-15,2 17 0 16,-7 8-2-16,0 12 1 16,-4 2-1-16,2 6 0 15,0-6-1-15,5-10 0 0,4-11-1 16,4-10 1-16,6-16-1 15,5-11 1-15,7-13-1 16,4-15 0-16,7-11 1 16,3-8-1-16,2-6 0 15,3-6 0-15,-2-1 0 16,5 2 0-16,-5 7 0 15,-1 3 1-15,-5 11-1 16,-4 11 0-16,1 9 0 16,-7 11 0-16,-1 10 0 15,-4 7-1-15,0 8-1 16,-1 4 0-16,3 5-3 15,-1-10-3-15,17 5-8 16,-12-24-19-16,22-1-3 16,-2-22-1-16,14-9 0 0</inkml:trace>
  <inkml:trace contextRef="#ctx0" brushRef="#br2" timeOffset="164014.3998">18984 10223 101 0,'-18'-15'38'15,"-14"1"2"-15,9 21-4 16,-19 0-29-16,7 12-1 15,-1 10-3-15,3 8 1 16,3 3-3-16,6 4 2 16,6 0-3-16,10 0 2 15,7-7-1-15,10-6 1 16,8-10-2-16,13-10 1 15,7-10-1-15,6-9 0 0,5-11 0 16,-1-8-1-16,3-8 1 16,-8-1 0-16,-3 0 0 15,-11 4-1-15,-9 3 2 16,-9 9-2-16,-7 10 1 15,-3 10 0-15,-15 7 0 16,1 11 1-16,-2 4-1 16,1 8-1-16,6 2-1 15,4-2-1-15,13 4-4 16,-2-17-5-16,25 12-13 15,-6-27-14-15,18 0 0 16,-4-18-1-16,11-2 1 16</inkml:trace>
  <inkml:trace contextRef="#ctx0" brushRef="#br2" timeOffset="164315.4299">19496 10195 74 0,'-7'-13'40'0,"7"13"-1"16,-25 8-1-16,13 24-12 15,-10-6-22-15,8 12 0 16,1 4-3-16,5 7 2 15,-1-3-1-15,9 5 0 16,0-11 1-16,7-4-1 16,2-9 0-16,6-12-1 15,5-15 0-15,0-13 0 16,4-11 0-16,5-12-1 15,-2-8 0-15,2-8-2 16,1-5 3-16,-2-4-3 0,-2 4 1 16,-5 2-4-16,2 9 0 15,-13 1-8-15,11 26-11 16,-20-6-13-16,-1 25-1 15,0 0-2-15,15 9 3 16</inkml:trace>
  <inkml:trace contextRef="#ctx0" brushRef="#br2" timeOffset="164675.4659">19950 10362 105 0,'0'0'39'15,"24"9"1"-15,-24-9-2 0,28-13-32 16,-11-4-4-16,9-1 0 15,6-4 1-15,5-3-4 16,4-3 3-16,5 0-1 16,-1 1 0-16,-3 2 0 15,-4-2 1-15,-9 6-1 16,-11 0 0-16,-13 5 1 15,-5 16-1-15,-29-11 1 16,-7 19-1-16,-10 11 0 16,-6 11-1-16,-4 9 1 15,3 8-1-15,8 3 2 16,9 0-3-16,18-5 2 15,16-6-3-15,19-14-1 16,22-4-6-16,7-24-4 16,27 4-7-16,-11-32-12 0,22 4-11 15,-8-17-2-15,14-3 4 16</inkml:trace>
  <inkml:trace contextRef="#ctx0" brushRef="#br2" timeOffset="165322.5306">21670 10062 111 0,'-22'-13'38'0,"1"13"2"0,-22-4-5 15,3 16-31-15,-1 6 0 16,2 12 0-16,-6 6-2 15,8 5 1-15,-2 4-2 16,9 1 2-16,7-2-3 16,13-6 2-16,11-7-3 15,13-8 2-15,9-10 0 16,15-9 0-16,7-14-1 15,9-8 0-15,3-10 2 16,3-7-4-16,-3-6 4 16,-4-2-2-16,-7 5 1 15,-9 6-1-15,-9 6 1 16,-7 9-1-16,-11 12 2 15,-10 5-2-15,2 26-2 0,-6 3 2 16,0 6-3 0,3 2-1-16,12 11-6 0,-1-15-5 15,26 7-20-15,-6-21-5 16,26-1-1-16,0-15-1 15</inkml:trace>
  <inkml:trace contextRef="#ctx0" brushRef="#br2" timeOffset="166148.6132">23018 9716 79 0,'0'-26'37'0,"8"5"-2"16,-11-5-2-16,3 26-21 15,3-17-3-15,-1 29-1 16,-7 3-2-16,0 22 0 15,1 9-3-15,-2 14-1 16,-3 8 0-16,-1 12 0 16,1 0-2-16,-2 1 2 15,-5-4-2-15,5-8 1 16,2-10-1-16,-1-11 1 15,1-12-2-15,4-10 2 0,0-11-1 16,5-15 0-16,0 0 1 16,10-20-1-16,-1-2 1 15,4-8-3-15,2-5 4 16,0-5-2-16,4-2 1 15,3-1-1-15,-1 4 1 16,3 5-1-16,-1 6 0 16,0 7 1-16,-1 12-1 15,1 9 0-15,-3 11 0 16,-5 13-1-16,-3 7 0 15,-8 9 1-15,-5 5-1 16,-5 2 1-16,-7 0-1 16,-7 0 2-16,-6-3-2 15,-4-8 2-15,1-7-1 0,-3-8 0 16,-2-8-1-16,9-11-1 15,6-9-1-15,7-16-4 16,16 5-15-16,-4-19-18 16,19 6 2-16,-4-11-2 15,18 8 3-15</inkml:trace>
  <inkml:trace contextRef="#ctx0" brushRef="#br2" timeOffset="166374.6358">23516 10009 87 0,'26'-11'36'0,"1"13"1"15,-27-2-11-15,19 22 4 16,-28-1-24-16,0 12-2 16,-7 5 0-16,-2 6-1 0,-2 2-2 15,7 1 2-15,-1-5-3 16,9-4 0-16,5-8-2 15,9-18-2-15,14 1-15 16,-3-28-20-16,15-2 1 16,-8-19-3-16,12-4 3 15</inkml:trace>
  <inkml:trace contextRef="#ctx0" brushRef="#br2" timeOffset="166508.6492">23725 9716 89 0,'-19'-15'37'0,"0"3"-1"0,19 12 0 16,-13 10-18-16,13-10-51 15,19 24-4-15,5-12 0 16,14 7-1-16</inkml:trace>
  <inkml:trace contextRef="#ctx0" brushRef="#br2" timeOffset="167027.7011">24201 10051 114 0,'-33'2'39'0,"4"12"1"15,-18-5-6-15,9 15-28 16,0 3-2-16,4 8 0 16,5 0-1-16,5 2-1 0,10-5 0 15,9-2-1-15,11-9 0 16,12-10-1-16,7-11 1 15,16-8-1-15,5-6 1 16,4-6-3-16,6-5 2 16,-2-4 0-16,1-1 0 15,-5 0-1-15,-2 1 1 16,-9 6-1-16,-8 2 1 15,-6 6 1-15,-7 10-1 16,-18 5 0-16,8 20 0 16,-16 8 0-16,-9 10-1 15,-3 14 2-15,-4 11-2 16,-4 12 1-16,-3 8 0 15,-2 4 0-15,-3-1-1 0,2 3 2 16,-3-6-2-16,-1-7 1 16,3-11-1-16,-4-12 0 15,0-13 1-15,0-11-1 16,-2-12 0-16,0-13-1 15,2-9 2-15,-1-8-2 16,5-7 1-16,-2-11-3 16,15-1-6-16,-5-15-7 15,22 11-20-15,-4-7-3 16,18 8 0-16,2-7-1 15</inkml:trace>
  <inkml:trace contextRef="#ctx0" brushRef="#br3" timeOffset="174258.4241">2142 12010 66 0,'-9'-35'36'15,"-9"-6"-1"-15,4 11-2 16,-15-8-27-16,1 13 1 0,-5-1-1 15,1 15-2-15,-5 7-1 16,3 16 0-16,-5 14-1 16,0 19 0-16,3 20-1 15,-1 13 1-15,-1 21-2 16,4 7 1-16,4 12-1 15,2-1 0-15,13 0-3 16,1-17-4-16,24-2-28 16,-10-24-3-16,12-10 1 15,-2-23-1-15</inkml:trace>
  <inkml:trace contextRef="#ctx0" brushRef="#br3" timeOffset="174461.4444">1418 12655 88 0,'-27'-20'39'0,"16"14"-1"16,3-5 0-16,21 3-36 16,8-3-1-16,16-1-2 15,11-6-1-15,11-2-3 16,18 5-5-16,-4-14-25 15,14 13-1-15,-5-6-1 16,5 9 0-16</inkml:trace>
  <inkml:trace contextRef="#ctx0" brushRef="#br3" timeOffset="174618.4601">2252 12494 80 0,'-11'33'37'0,"-12"1"-1"16,10 14 0-16,-2 1-33 15,4 3 0-15,4 1-4 16,4-6-3-16,15 4-29 15,-6-22-3-15,13-7 0 16,-2-23-2-16</inkml:trace>
  <inkml:trace contextRef="#ctx0" brushRef="#br3" timeOffset="174791.4774">2137 12012 83 0,'-36'-4'38'16,"1"3"-3"-16,16 12-3 15,10 6-41-15,9-17-26 16,19 22 0-16,8-15-3 16,12 8 2-16</inkml:trace>
  <inkml:trace contextRef="#ctx0" brushRef="#br3" timeOffset="175151.5134">2581 12538 83 0,'0'26'39'0,"13"1"-2"16,-1-20 2-16,4-1-36 0,14-13 0 16,13-6 0-16,2-7-2 15,2-4 1-15,-6-6-1 16,0-1 0-16,-13-1 0 15,-6 1-1-15,-15 3 1 16,-10 5 0-16,-13 7-1 16,-8 7 1-16,-13 10 1 15,-4 13-1-15,-6 9 0 16,-2 9 1-16,3 7-1 15,3 10 1-15,15 0-1 16,12 3 0-16,14-3-1 16,16-10-1-16,17-8 0 15,16-14-2-15,19-10-4 0,5-24-27 16,27-4-5-16,-6-24-1 15,9-5-1-15</inkml:trace>
  <inkml:trace contextRef="#ctx0" brushRef="#br3" timeOffset="175346.5329">3437 11785 94 0,'-42'23'40'0,"7"30"0"15,-8 11-1-15,0 15-37 16,15 11 0-16,6 4-3 15,12-1-1-15,11-4-1 16,23 3-11-16,1-24-24 16,17-6 0-16,4-22-3 0,9-7 2 15</inkml:trace>
  <inkml:trace contextRef="#ctx0" brushRef="#br3" timeOffset="175709.5692">3792 12347 89 0,'-28'27'39'0,"-7"5"0"16,6 14 1-16,-10 3-36 16,15 1 0-16,4-6-1 15,18-5-1-15,9-15 1 16,15-12-1-16,15-18-1 0,11-17-1 15,8-16 1-15,9-17-1 16,2-15 0-16,-1-16 0 16,-4-10 0-16,-9-3 0 15,-7-5 0-15,-12 8 3 16,-10 11-2-16,-12 12 1 15,-12 23-1-15,-6 30 3 16,-16 32-4-16,-2 30 2 16,-13 30-2-16,4 16-1 15,0 17 0-15,5 5-4 16,12 8-6-16,1-23-24 15,24-2-7-15,5-24 1 16,24-9-3-16</inkml:trace>
  <inkml:trace contextRef="#ctx0" brushRef="#br3" timeOffset="176264.6247">5375 12272 87 0,'-26'-9'38'0,"3"7"1"16,-21-6-6-16,12 11-25 15,-9 0-3-15,9 10 0 16,-1 4-3-16,7 13 1 15,3 5-2-15,12 3 0 16,7 2 0-16,10-1 0 16,10-3-1-16,6-6 1 15,11-9-1-15,7-11 0 0,2-11 1 16,1-13-1-16,-1-11 0 15,-5-9 1-15,-7-6-1 16,-9-4 0-16,-10 2-1 16,-7-3 0-16,-12 5-2 15,-6 7 0-15,-2 12-1 16,-8 3-2-16,8 18-5 15,-9-5-27-15,25 5 0 16,0 12-2-16,17-1 3 16</inkml:trace>
  <inkml:trace contextRef="#ctx0" brushRef="#br3" timeOffset="176549.6532">6204 11683 88 0,'-18'-45'39'0,"3"9"0"16,-13-1 1-16,11 10-38 15,-10 20 0-15,2 21 3 16,-2 16-2-16,1 23 0 15,-3 18-1-15,4 19 0 16,0 12 0-16,10 9-2 16,5 1-1-16,6-7-6 15,11 0-7-15,-3-25-26 16,14-5 0-16,-7-29 0 0,6-12-3 15</inkml:trace>
  <inkml:trace contextRef="#ctx0" brushRef="#br3" timeOffset="176706.6689">5779 12288 87 0,'-30'-23'42'16,"16"11"0"-16,5-7-1 16,24 8-26-16,13-2-14 15,14-13-7-15,28 10-30 16,-8-14-5-16,18 6 0 15,-3-10-2-15</inkml:trace>
  <inkml:trace contextRef="#ctx0" brushRef="#br3" timeOffset="177296.7279">7103 11973 78 0,'6'-26'39'16,"2"11"-1"-16,-15-3-2 15,7 18-30-15,0 0-1 16,-13 20-1-16,6 5-2 16,3 11 1-16,1 9-1 15,6 9-1-15,1 0 1 16,7 4-1-16,4-4 0 0,3-2 1 15,7-11-2-15,-1-10 1 16,0-14 0-16,4-14 1 16,1-15-2-16,-5-10 1 15,1-14 0-15,-3-11-1 16,-3-4-1-16,0-8-2 15,-2-1-1-15,-5-7-11 16,6 19-23-16,-8-5-2 16,8 16 0-16,-5 1-1 15</inkml:trace>
  <inkml:trace contextRef="#ctx0" brushRef="#br3" timeOffset="177513.7496">7773 11865 63 0,'7'17'38'16,"6"10"1"-16,-13-2 1 15,6 20-21-15,-7-7-13 16,2 10-1-16,-3 0-1 16,2 0 0-16,-1-4-2 15,2-4-1-15,2-7-3 16,1-17-1-16,10-6-10 15,-5-27-27-15,17-7 1 16,-8-20-2-16,12-4 1 16</inkml:trace>
  <inkml:trace contextRef="#ctx0" brushRef="#br3" timeOffset="177646.7629">7841 11578 95 0,'-41'-5'38'0,"10"12"0"15,4 1-9-15,8-2-59 16,21 8-9-16,-2-14 3 15,36 19-4-15</inkml:trace>
  <inkml:trace contextRef="#ctx0" brushRef="#br3" timeOffset="178006.7989">8166 12016 85 0,'13'29'38'0,"2"-16"0"16,19 6-3-16,3-17-33 15,10-1 1-15,6-6-1 16,-3-6 1-16,-1-6-1 16,-4-3 1-16,-9-4 0 15,-9 0-1-15,-13-1 0 16,-12-1 0-16,-9 2 0 15,-10 3 0-15,-10 4-1 16,-3 7-1-16,-9 10 1 16,-5 10-1-16,-4 12 1 15,2 10-1-15,1 7 0 16,11 4 0-16,9 1 0 15,13-2-1-15,20-5-1 16,16-15-2-16,27 2-12 0,3-25-24 16,26 0 0-16,-4-20-1 15,11 1 0-15</inkml:trace>
  <inkml:trace contextRef="#ctx0" brushRef="#br3" timeOffset="178425.8408">8967 11822 96 0,'-20'1'41'16,"-11"3"1"-16,7 13-3 15,-13 5-36-15,12 6 0 16,3 3-1-16,7 7-1 16,8-1 0-16,10 1 0 15,6-9 0-15,13-8 0 16,7-10-1-16,4-11 1 0,10-9-1 15,-2-11 0-15,2-8 0 16,1-5 0-16,-4-3 0 16,-4 0 0-16,-6 8-1 15,-5 3 1-15,-3 12 0 16,-7 9 0-16,-3 14-1 15,-6 13 2-15,-2 11-1 16,-2 10 0-16,5 0 1 16,1 4 0-16,7-5-1 15,5-9 1-15,4-15 0 16,10-14 1-16,3-17-1 15,6-17-1-15,-1-10 2 16,0-13-2-16,-4-5 1 16,-5-4-2-16,-4 2-2 0,-8-3-3 15,1 21-9-15,-22-9-20 16,9 24-8-16,-13 1 4 15,13 14-6-15</inkml:trace>
  <inkml:trace contextRef="#ctx0" brushRef="#br3" timeOffset="178585.8568">9972 11933 87 0,'-2'26'44'16,"-13"-15"0"-16,5-1-4 15,10-10-28-15,-27-14-33 16,42 10-21-16,-2-9-2 0,15 9-2 15,1 0 1 1</inkml:trace>
  <inkml:trace contextRef="#ctx0" brushRef="#br0" timeOffset="185558.554">20740 12712 34 0,'0'0'30'15,"0"0"2"-15,-6-14-1 16,6 14-20-16,-15 5-3 16,9 5 1-16,-12-5-1 15,4 11 0-15,-9 3-2 16,3 11-1-16,-8 3-1 15,-1 9 0-15,-6 3-1 16,3 3-1-16,-6 2-1 16,4-1 0-16,-1 0 0 15,4-4 0-15,0-4-1 16,5-3 0-16,2 0 0 0,3 1 0 15,0-3 0-15,-1 6 1 16,1 0-1-16,-2 2 1 16,4 3-1-16,-3 3 1 15,1 0-1-15,0 0 1 16,1 0-1-16,3-4 0 15,1-1-1-15,-2-1 1 16,3-1-1-16,0-2 0 16,1 1 1-16,1-2-1 15,2 4 0-15,-2 0 0 16,4 4 1-16,-3-2 0 15,3 1 0-15,0 1 0 16,-1-1 0-16,1-2 0 16,2 0 0-16,-1-2 1 0,3-3-1 15,1 0 0-15,-2-2-1 16,4 0 0-16,-2-2 0 15,1 2 0-15,-2 0 0 16,2 1 0-16,0 1 1 16,1-1-1-16,0 0 1 15,-1-1 0-15,1 0 0 16,2 0 1-16,0 3-1 15,0-3 0-15,2 0 0 16,0 1 1-16,-2 2-1 16,1 1 0-16,-2 2 1 15,2 1-2-15,-2-1 2 16,-1-1-2-16,2-1 2 0,0-1-2 15,2-3 2-15,-2 3-2 16,4-5 1-16,0-2 0 16,-2 2 0-16,5-3 0 15,-2 0 0-15,3-2 0 16,-4-1 0-16,4-1 0 15,-2-1 0-15,0 0 0 16,1-3 0-16,-1 3 1 16,-2-1-2-16,3 0 2 15,-2 0-1-15,0-1 1 16,-1-1-1-16,5-2-1 15,-3-3 0-15,2 0 0 16,2-3 1-16,-1-2-1 16,1 0 1-16,0 1-2 0,2 2 2 15,-6 0 0-15,7 1 0 16,-4 3 1-16,-1-1-1 15,2 1 0-15,-1 1 0 16,1-1 0-16,-3 0 0 16,2 2 0-16,1-1 0 15,-1 3 1-15,0-4-1 16,1 2 0-16,2-2 1 15,-1-1-1-15,0-1 0 16,4-2 1-16,-3-3-1 16,2-3 0-16,-3 1 1 15,1 0-1-15,-2-2 0 16,1 2 1-16,-3 0-1 15,1-2 0-15,-1 1 0 0,-2 0 1 16,1 0-1-16,-7-12 0 16,10 20 0-16,-10-20 0 15,13 13 0-15,-13-13 1 16,15 15-1-16,-15-15 0 15,15 12 0-15,-5-2 0 16,-10-10 0-16,18 19 1 16,-18-19-1-16,15 16 0 15,-15-16 0-15,11 13 0 16,-11-13 0-16,0 0 0 15,0 0 0-15,0 0 0 16,0 0-1-16,0 0 1 16,11 3-3-16,-18-13-10 15,19 15-23-15,-20-15-1 16,8 10-1-16,-1-18-2 0</inkml:trace>
  <inkml:trace contextRef="#ctx0" brushRef="#br0" timeOffset="188556.8538">20668 12833 16 0,'-10'-7'27'15,"10"7"-1"-15,1-11-3 16,-2-3-9-16,1 14-3 16,4-16-4-16,-4 16-3 15,4-12-1-15,-4 12-1 16,0 0-1-16,0 0 0 15,0 0 1-15,0 0-1 0,0 0 1 16,0 0-1-16,0 0 1 16,0 0 0-16,-5-11 0 15,5 11 0-15,6-10-1 16,-6 10 0-16,9-13 0 15,-9 13 0-15,0 0-1 16,14-14 0-16,-14 14 0 16,15-7 0-16,-15 7 1 15,17-3-1-15,-17 3 0 16,19-6 0-16,-19 6 0 15,16-8 1-15,-16 8-1 16,14-5 0-16,-14 5 1 16,10-4-1-16,-10 4 1 15,0 0-1-15,13-4 1 16,-13 4 0-16,0 0 0 0,0 0 0 15,0 0 0-15,0 0 0 16,0 0 1-16,11 1-1 16,-11-1 0-16,0 0 0 15,0 0-1-15,0 0 2 16,0 0-2-16,0 0 1 15,0 0-1-15,0 0 1 16,0 0-1-16,0 0 1 16,8 12 0-16,-8-12 0 15,0 12 0-15,0-12 0 16,0 15-1-16,0-15 1 15,-5 17 0-15,5-17-1 16,-5 15 0-16,5-15 0 16,-4 17 0-16,4-17 1 0,-8 18-1 15,3-3 0-15,0 0 0 16,0 6 0-16,-1 0 0 15,-1 1 1-15,-2 0-1 16,2 1 0-16,-3-3 0 16,6-3 0-16,-4-4 0 15,2 0 0-15,6-13 1 16,-10 17-1-16,10-17 0 15,-9 17 0-15,9-17 0 16,-7 12 0-16,7-12 0 16,-9 15 1-16,9-15-2 15,-8 18 1-15,8-18 0 16,-9 19 0-16,4-8 0 15,-1 0 0-15,-1 2-1 0,0-1 1 16,1 0 0-16,0-1 0 16,0-1 0-16,6-10 0 15,-14 19 0-15,9-8 1 16,-2 0-1-16,-1 0 0 15,1-1 1-15,3 0-1 16,-3 3 0-16,0 0 0 16,0 3 0-16,-2-1 0 15,-1 0 1-15,-1 3 0 16,-2 2-1-16,0 2 1 15,-2-1 1-15,1 2-1 16,-2-3 0-16,3 0 0 16,-1-2-1-16,5 1 1 15,-1-2-1-15,3-2 1 16,2 0-1-16,1 2 0 0,-3 2 0 15,2-2 0-15,-3 4 0 16,-1 2 1-16,-2 0-1 16,-4 1 0-16,4 1 1 15,-1-1-1-15,-2-2 0 16,0-2 1-16,4-1-1 15,-2-3 0-15,5-1 0 16,3-1-1-16,-2-1 1 16,1 2-1-16,2 1 1 15,-2 1-2-15,0 1 2 16,1 4-1-16,-2 1 1 15,-3 2 0-15,-1 2 0 16,-2 2 0-16,-2-4 0 0,2 3 0 16,-2 0 1-16,4-3-1 15,1-1 0-15,3-2 1 16,1-1-1-16,3-1 0 15,2-1 0-15,0 1 0 16,2-2 0-16,1 7 0 16,-3-4 0-16,0 3 0 15,0 1 0-15,-5 0 1 16,3 1-1-16,-5 0 0 15,1-2 0-15,1-2 0 16,-1 1 0-16,3-1 0 16,-2-3-1-16,5 3 1 15,0 0-1-15,1-1 0 16,3 2 0-16,1 2 0 0,-4-1 0 15,2 2 0-15,0 1 1 16,-1-4-1-16,-2 0 1 16,0-1 1-16,0-1-1 15,0 0 0-15,-1-3 0 16,1 3 0-16,0-4 0 15,0 1 0-15,1 3 0 16,-1-2 0-16,1-3 0 16,1 5 0-16,-1-3 0 15,-1 2 0-15,0-1 0 16,2 0 0-16,-4 1 0 15,0-1 0-15,1 2 0 16,0-2 0-16,0 1 0 16,1-1 0-16,-1 2 0 0,2 0 1 15,0 0-1-15,-1 3 0 16,2-1 0-16,-1 2 1 15,2 2-1-15,-2 2 0 16,-1 0 0-16,1 2-1 16,-1 0 2-16,0 0-2 15,0 1 1-15,0 2-1 16,2-3 1-16,-2 1 0 15,1-2 0-15,3 1 0 16,-3-2 0-16,4 1 1 16,3-1-1-16,-4-3 0 15,3 1 0-15,0-1 0 16,0 2 0-16,1 1 0 15,-2 0 0-15,-1 0 1 16,-1-1-1-16,1 0-1 0,-1 2 0 16,-3-1 0-16,1 0 1 15,-1-2-1-15,0 1 1 16,2 0-2-16,-1 1 2 15,3 1 0-15,-1-3 0 16,5 3 0-16,0-3 0 16,-1 0 0-16,1-2 0 15,1 2-1-15,0-4 1 16,-5-1 0-16,5 0 0 15,-1 1 0-15,-3 0 0 16,2-2 1-16,-2 1-1 16,3-2 0-16,-1 0 0 15,2-2 0-15,0-1 0 16,4-4 0-16,-2 0 0 0,0 0 0 15,1-2 0-15,-1-3 0 16,-1 0 0-16,-1-1 1 16,0 1-1-16,-10-8 0 15,17 15 0-15,-9-5 0 16,1 2 0-16,-2 1 1 15,3 1-2-15,-3-2 2 16,2-1-2-16,-1 1 1 16,1-1 0-16,-9-11 0 15,12 11 0-15,-12-11 0 16,14 10 0-16,-14-10 0 15,0 0-1-15,12 14 1 16,-12-14 0-16,10 16 0 0,-10-16-1 16,7 19 1-16,-7-19 0 15,7 19 0-15,-7-19-1 16,0 15 1-16,0-15 0 15,-5 14 0-15,5-14 1 16,-17 12-1-16,4-10 0 16,-5-2 0-16,-1-2 1 15,-4-4-2-15,-1-1 0 16,1-4-3-16,6 8-13 15,-10-11-17-15,14 7 0 16,-3-9-3-16,12 5 1 16</inkml:trace>
  <inkml:trace contextRef="#ctx0" brushRef="#br0" timeOffset="189335.9317">20273 13134 59 0,'-9'11'33'0,"9"-11"-2"16,0 0 0-16,10 14-29 15,-10-14-2-15,0 0 0 16,8 11 0-16,-8-11 0 16,0 0 1-16,11 13 0 15,-11-13 0-15,0 0 0 16,0 0 1-16,9 7-1 15,-9-7 1-15,0 0 1 16,0 0 0-16,14-4-1 16,-14 4 0-16,0 0 1 15,0 0-1-15,0 0 0 16,0 0 0-16,9 11 0 0,-8 1 0 15,2 10-1-15,-2 6 0 16,4 4 1-16,-1 4-1 16,-1 5 0-16,-1-1-1 15,2-5 0-15,-3 0-3 16,-4-10-8-16,11 6-23 15,-13-12-1-15,8 6-1 16,-9-13 0-16</inkml:trace>
  <inkml:trace contextRef="#ctx0" brushRef="#br0" timeOffset="189614.9596">20206 13541 43 0,'0'0'34'16,"-12"7"0"-16,12-7 1 15,0 0-17-15,0 26-9 16,-2-10-2-16,6 9-2 15,-6 9-1-15,6 9-2 16,-6 7-2-16,0 10-1 16,1 7-3-16,-4-6-3 15,10 14-24-15,-12-15-4 16,11 1-2-16,-6-14 1 0</inkml:trace>
  <inkml:trace contextRef="#ctx0" brushRef="#br0" timeOffset="189886.9868">20110 14249 60 0,'-3'17'36'0,"-1"-4"-1"15,6 13 0-15,-7 3-29 16,9 11-2-16,-3 4-2 16,2 10 0-16,-3 0-2 0,2 6-1 15,-4 2 0-15,-1-7-4 16,8 6-10-16,-7-20-19 15,12 2-1-15,-6-18-2 16,9 2 1-16</inkml:trace>
  <inkml:trace contextRef="#ctx0" brushRef="#br0" timeOffset="190121.0102">20010 15004 61 0,'-24'12'37'0,"10"14"-2"15,0-9-1-15,8 13-29 16,1 0-2-16,11 6 0 0,3 2-1 16,1 3-1-16,4 4-1 15,0-1-2-15,1 3-1 16,-5-9-11-16,7 13-20 15,-11-13-2-15,3 8 0 16,-9-12-1-16</inkml:trace>
  <inkml:trace contextRef="#ctx0" brushRef="#br0" timeOffset="190337.0318">19966 15553 61 0,'-15'32'37'16,"-6"-3"0"-16,12 12-1 15,-7-1-31-15,16 2-3 16,4 2 0-16,12-2-1 16,5 1-3-16,4-4 0 15,5 3-3-15,-5-13-5 16,16 11-23-16,-16-12-1 15,7 6-3-15,-17-7 2 16</inkml:trace>
  <inkml:trace contextRef="#ctx0" brushRef="#br0" timeOffset="190532.0513">20098 16306 50 0,'-5'28'35'0,"-2"0"-1"16,12 9 0-16,-5-7-30 15,9 6-3-15,5-3-2 16,4-4-4-16,11 3-27 16,-7-9-2-16,3 3-1 15,-6-11 0-15</inkml:trace>
  <inkml:trace contextRef="#ctx0" brushRef="#br4" timeOffset="197753.7734">13026 13771 21 0,'5'-13'25'15,"-5"13"1"-15,-2-11-9 16,2 11-5-16,0 0-2 16,0 0-2-16,6-11 0 15,-6 11-2-15,0 0-1 16,14-4 0-16,-14 4-1 15,0 0 0-15,0 0-1 16,0 0-1-16,0 0 0 16,0 0 0-16,-23 8 0 15,7 8 0-15,-11 4-1 16,-5 6 0-16,-8 5-1 15,-6 8 0-15,-9 5 0 0,-6 2 0 16,-3 6 0-16,-5 1 0 16,-6 5 0-16,-5 3 0 15,-5-2 0-15,-3 1 0 16,1 0 0-16,1-5 1 15,7-5-1-15,7-6 0 16,6-8 1-16,14-6-1 16,10-10 2-16,8-2-1 15,11-6 0-15,6-4 0 16,5-4 1-16,12-4-1 15,-11 3 1-15,11-3-1 16,0 0 0-16,0 0 0 16,0 0-1-16,0 0 1 15,0 0-1-15,0 0 0 0,0 0 1 16,0 0-1-16,0 0 1 15,0 0-1-15,0 0 1 16,0 0-1-16,0 0 1 16,0 0 0-16,12 0-1 15,-12 0 0-15,14 7 0 16,-14-7 0-16,16 17 0 15,-4-5-1-15,1 3 1 16,2-1-1-16,4 1 1 16,6 1-1-16,7-1 1 15,10-4 0-15,8 2 0 16,9-3 0-16,6-1 0 15,4 4 0-15,6-1 0 16,3 3-1-16,-4 1 1 0,-3 3 0 16,-5 6-1-16,-9 3 1 15,-1-3 0-15,-6 6 0 16,1-3-1-16,-6 2 1 15,1-4 0-15,0 1 0 16,0-4 0-16,-2-5 1 16,-1-2-2-16,-7-2 0 15,-1 1-2-15,-12-8-2 16,1 13-13-16,-24-20-17 15,14 10-2-15,-14-10 0 16,0 0 0-16</inkml:trace>
  <inkml:trace contextRef="#ctx0" brushRef="#br4" timeOffset="198316.8297">12653 14063 19 0,'-17'-12'30'16,"3"7"1"-16,3 3 1 16,-5-7-21-16,16 9-3 15,-22-1-1-15,22 1-2 16,-14-3 0-16,14 3-1 15,0 0 0-15,0 0-1 16,0 0 0-16,11-6 0 16,1 9-1-16,3 6 1 15,3 6-1-15,-2 11-1 16,-3 6 1-16,-2 13-1 15,-8 10 0-15,-8 10 0 16,-10 7-1-16,-8 6 1 0,-11-1-1 16,-8 3 0-16,-2-8 0 15,-2-3 0-15,-1-9 0 16,3-8-3-16,8-4-1 15,-5-22-15-15,21 2-17 16,3-16-1-16,17-12 0 16,0 0 0-16</inkml:trace>
  <inkml:trace contextRef="#ctx0" brushRef="#br4" timeOffset="199290.9271">12768 14312 29 0,'0'0'32'0,"0"0"2"16,12-5-2-16,-12 5-22 15,-1-10-3-15,1 10-2 16,0 0 0-16,-17-6-3 15,17 6 0-15,-24 14-1 16,5 3 0-16,-5 5 0 16,-1 5 1-16,-4 3-1 15,2 1 1-15,0-3-1 16,10 2 2-16,3-10-1 15,7 0-1-15,7-20 0 0,4 15 0 16,8-15 0-16,8-5 0 16,0-4-1-16,1-3 1 15,0-5 0-15,0 1-1 16,-2-4 1-16,-6-2-1 15,-2 4 1-15,-4-3-1 16,-7 4 0-16,-5 2 0 16,-4 6 1-16,-4 2-1 15,-2 6 0-15,-3 4 0 16,-1 5 0-16,-1 2 1 15,4 4-1-15,-1 4 0 16,4 1 0-16,4-3 1 16,3 4-1-16,6-6 0 15,7 0 0-15,3-5 0 0,5-1 0 16,5-3 0-16,7-5 1 15,3-4-1-15,3-3 0 16,0-2 1-16,-4-3-1 16,-1 1 1-16,-6-2-1 15,-6 3 0-15,-16 10 1 16,9-15-1-16,-9 15 1 15,-18-8-1-15,3 7 0 16,-4 1 0-16,-1 3 0 16,-3 2 1-16,5-1-1 15,-1 2 0-15,6 0 0 16,13-6 0-16,-16 8 1 15,16-8-1-15,0 0 1 16,0 0-1-16,16-11 0 16,-16 11 0-16,21-6-4 0,-16-4-11 15,6 16-22-15,-11-6-1 16,13 6-1-16,-13-6 0 15</inkml:trace>
  <inkml:trace contextRef="#ctx0" brushRef="#br4" timeOffset="202658.2638">18960 10960 18 0,'-18'-11'19'16,"8"7"-3"-16,10 4-3 15,-20-6-2-15,20 6-1 16,-16-4-2-16,16 4-2 15,-12-1-1-15,12 1 0 16,0 0-1-16,0 0 0 16,-12-2 2-16,12 2-1 15,0 0 0-15,0 0-1 16,0 0 0-16,0 0 0 15,2 11-2-15,-2-11 0 0,0 0-1 16,10 18 1-16,-10-18-2 16,10 17 1-16,-10-17 0 15,17 21 0-15,-7-11 0 16,4 3 0-16,-2-3 1 15,5 4-1-15,-1-1 0 16,2 2 1-16,-2 1-1 16,2 3 0-16,-5 1 0 15,3 4 2-15,-4 0-2 16,4 4 0-16,-3-1 0 15,1 0 0-15,2 0-1 16,4-3 1-16,-1 0-1 16,3-1 0-16,0-3 0 15,3 2 1-15,-1-1-1 0,-1-1 0 16,-3 1 0-16,-2 2 0 15,2-2 0-15,-1 1 1 16,-1 0-1-16,-2-1 0 16,2-3 0-16,-2 0 0 15,1 0 1-15,1-2 0 16,-1-2 0-16,0 0 1 15,2-3-1-15,-2 5 1 16,2-2-2-16,-2 2-1 16,-1-1 2-16,2 4-4 15,-3-2 3-15,-1 1-2 16,0 2 2-16,-2-5-3 15,2 0 3-15,0 0 1 16,2-2-1-16,0 0 0 16,1-1 0-16,3-2 0 0,-1 2 0 15,2-2 1-15,0 2-1 16,1 1 0-16,-2 3 1 15,1 0-1-15,-2-1 0 16,2 3 0-16,-2 1 0 16,-2 3 1-16,2 1-2 15,-1-1 2-15,-2-1-1 16,1 1 0-16,2 1 0 15,-4-1 0-15,4-3 0 16,-1-1 0-16,1 1 1 16,5-2-1-16,-2 1 0 15,3-1 1-15,-6 2-1 16,7-1 0-16,-5 0 1 0,3 0-1 15,-3 1 0-15,3 3 1 16,-2-3-1-16,0 0-1 16,0-1 1-16,-2-3-1 15,2 0 2-15,-4 0-2 16,-1-2 1-16,-4-4-1 15,3-1 1-15,-4 1 0 16,-1 0 0-16,-1 1 0 16,3 1 0-16,-3 0-1 15,4 3-1-15,-14-14-6 16,23 19-26-16,-23-19 0 15,21 7-2-15,-21-7 1 16</inkml:trace>
  <inkml:trace contextRef="#ctx0" brushRef="#br4" timeOffset="203319.3299">19541 12106 29 0,'0'0'29'0,"-7"-16"2"16,3 6-1-16,4 10-17 16,-10-15-6-16,10 15 0 15,-6-10 0-15,6 10-1 16,0 0-1-16,0 0 1 15,-1-13-2-15,1 13-1 16,0 0 0-16,14 1-1 16,-4 5-1-16,4 3 1 15,7 1-1-15,5 6-1 16,3 2 1-16,9 1 0 0,1 0-1 15,8 3 1-15,0-2-1 16,4-2 0-16,-4-2 1 16,2-3-1-16,-4-1 0 15,-4-8 1-15,-10-4 0 16,-2-4 1-16,-7-14-1 15,-7-6 1-15,-4-14 1 16,-3-6-1-16,-7-9 0 16,-1-4-1-16,-6-8 1 15,-1 3 1-15,0 4-2 16,-2 3-1-16,-3 11-1 15,3 5-1-15,6 11-4 16,-3-7-14-16,10 24-17 16,-2-3-2-16,8 13 1 0,-10 1 0 15</inkml:trace>
  <inkml:trace contextRef="#ctx0" brushRef="#br4" timeOffset="205497.5477">20699 12561 28 0,'0'0'14'0,"0"0"-1"16,0 0-2-16,0 0-4 0,-13 11-3 15,13-11-1-15,0 0-2 16,0 0 0-16,0 0-1 15,0 0 0-15,0 0 0 16,0 0 0-16,0 0 0 16,0 0 0-16,0 0 0 15,0 0 1-15,-11 4 3 16,11-4-2-16,0 0 1 15,0 0 0-15,-13 7 1 16,13-7 1-16,0 0-1 16,0 0 0-16,0 0 0 15,0 0-2-15,-10 4 0 16,10-4 0-16,0 0-1 15,0 0 1-15,0 0-1 0,-10 5 0 16,10-5 1 0,-13 5 0-16,13-5 1 0,-18 7 0 15,7-5 1-15,11-2-1 16,-19 8 1-16,19-8-1 15,-16 7-1-15,16-7 0 16,-13 4 0-16,13-4-1 16,-9 2 0-16,9-2 0 15,-15 3-1-15,2 1 0 16,-7 0 0-16,-9 7 0 15,-8 0 0-15,-9 3 0 16,-7 4 0-16,-8 2 1 16,-9-1-1-16,-4 2 1 15,-3-1 0-15,-4 2 1 16,-3-2-1-16,-7 1 0 0,-3-2 0 15,-3 4 1-15,-7-2-2 16,-5 4 1-16,-9 2-1 16,-5-1 0-16,-4 4-1 15,-8-1 1-15,-3 5 0 16,-6-2-2-16,-6 4 2 15,1-2-1-15,-1 1 1 16,4-1-1-16,-3 0 1 16,-3-2-1-16,3 2 1 15,2 0 0-15,-4 0-1 16,-3 3 2-16,-3 2-1 15,-4 6 0-15,5 2 0 16,-5 4 1-16,-3 1-1 16,0 0 1-16,2-3 0 0,5 2 2 15,0-7-2-15,2-2-1 16,2-5 1-16,8-1-1 15,5-6 1-15,4-1 0 16,0 3 0-16,-1-5-2 16,9 5 1-16,2-2 1 15,6 7-1-15,3-3-2 16,6 8 0-16,2-4-2 15,17 1-2-15,1-15-8 16,17 6-20-16,8-16-3 16,14-3 2-16,9-17 0 15</inkml:trace>
  <inkml:trace contextRef="#ctx0" brushRef="#br4" timeOffset="206789.6769">16232 13268 21 0,'15'-6'26'16,"-4"-3"0"-16,-11 9-14 15,18-10-3-15,-18 10 1 0,13-6-1 16,-13 6 0-16,0 0-1 16,0 0-2-16,0 0 1 15,0 0-2-15,0 0-2 16,0 0 0-16,-3 20-1 15,-8-4-1-15,-1 10 0 16,-8 7 0-16,-3 7-1 16,-7 8 0-16,-3 7 3 15,-6 0-1-15,2 1 0 16,3-7 2-16,9-4-1 15,6-8 0-15,18-5 0 16,15-10-1-16,18-6 0 16,18-3-1-16,18-4-1 15,18 2-2-15,11-9-5 16,22 5-29-16,-2-17 0 0,11 2-2 15,0-10 0-15</inkml:trace>
  <inkml:trace contextRef="#ctx0" brushRef="#br4" timeOffset="209321.9301">18525 18676 21 0,'0'0'20'0,"0"0"0"16,0 0-4-16,0 0-1 15,0 0-5-15,0 0-1 16,0 0-1-16,0 0-1 16,0 0 1-16,0 0-1 15,0 0-1-15,0 0 2 16,39 0-2-16,-39 0-2 0,52-1-1 15,-52 1 0-15,70 0-1 16,-26 0 0-16,-1-47-2 16,11-14 2-16,-2-6-2 15,7-1 3-15,-2-4-3 16,7 3 1-16,-4-2 1 15,-18 29 0-15,89-101-3 16,-8 18 0-16,-10 9 0 16,-10 26-1-16,-8 16 3 15,-9 11-3-15,-7 7 0 16,-18 16 0-16,-3 3 2 15,-5 2 0-15,-6 0 0 16,-7 3 0-16,-11 4 1 16,-6 4-1-16,-7 4 1 0,-4 4-1 15,-7 1 1-15,-5 15 0 16,6-14-1-16,-6 14 0 15,0 0 0-15,0 0 0 16,0 0 0-16,0 0 0 16,9-10 0-16,-9 10 0 15,0 0 0-15,10-3 0 16,-10 3 0-16,0 0 0 15,0 0 0-15,13-4 0 16,-13 4 0-16,0 0-1 16,0 0 1-16,0 0 0 15,0 0 0-15,0 0-1 16,0 0 1-16,0 0 0 0,0 0-1 15,0 0 1-15,0 0 0 16,0 0 0-16,0 0 0 16,0 0 0-16,14 2 0 15,-14-2-1-15,0 0-2 16,7 13-2-16,-10 2-1 15,-10-1-2-15,7 8-4 16,-16-7-13-16,9 3-12 16,-6-2 3-16,8-3-1 15</inkml:trace>
  <inkml:trace contextRef="#ctx0" brushRef="#br4" timeOffset="209867.9847">19283 17747 43 0,'-53'6'36'0,"53"-6"1"16,0 0-4-16,-53 0-29 15,53 0 1-15,-3-19-3 16,32 1 1-16,22-8-2 16,16-5-1-16,18-1 0 15,10 5 2-15,-2 1 0 16,-7 3-2-16,-4 9 2 15,-10 6-4-15,-15 9 2 16,-16 8 0-16,-12 12-1 16,-29-21 1-16,0 0-1 15,10 62 0-15,-10-62 2 16,-18 75 1-16,18-75 1 0,-35 95-4 15,13-42 1-15,-1 0-5 16,5 4-22-16,-5-6-9 16,23-51-3-16,-37 93-1 15</inkml:trace>
  <inkml:trace contextRef="#ctx0" brushRef="#br4" timeOffset="211049.1028">20311 17196 1 0,'-17'-4'27'16,"-3"-4"0"-16,-1 1-1 16,-4-4-24-16,-1-3-2 15,-2 0 2-15,-4-2-1 16,-2 3 1-16,-6-4 0 15,-2 2 1-15,-8-3 1 16,2 3 1-16,-9-5-1 0,-2-2 0 16,-7-2 0-16,0-5-3 15,0 1 1-15,-6-1-2 16,1-3 1-16,-4 0-2 15,-1-2 2-15,-2 2-2 16,-5 0 2-16,-3-4-1 16,-3-1 0-16,-5-1 0 15,-2-2 1-15,0-3-2 16,-5 2 1-16,-4-2-1 15,-1 3 0-15,-2-3 2 16,0 4-2-16,-5 0 2 16,-1-3-1-16,0 4 1 15,-4-1-1-15,3 0 2 16,-2-2-2-16,-1 2-1 0,0 0 1 15,-4-2-1-15,3 2 1 16,-4-2-1-16,3-1 0 16,-2-2 0-16,-1 3 2 15,4-6-1-15,-2-2 1 16,-1 1 1-16,3-3-2 15,2 4 3-15,-2-4-2 16,2 5 1-16,-6 0-2 16,-2 1 2-16,3 3-2 15,-2 2 1-15,2 2 0 16,-2 2-1-16,0 0 1 15,-1 2-1-15,4-3 2 16,4 1-2-16,6 5-1 16,-1-7-19-16,8 9-11 15,6 0 0-15,6 6-1 0</inkml:trace>
  <inkml:trace contextRef="#ctx0" brushRef="#br4" timeOffset="212056.2035">16618 15339 29 0,'0'0'31'15,"0"0"2"-15,-7-15-3 16,-8 15-26-16,-10 0-1 15,-2 1 0-15,-12 2 1 16,-1 1-1-16,-11 1 1 16,1 3 0-16,-11-5 1 15,3 8-1-15,-7-5 1 16,-1 3-1-16,-1-5 0 0,1 3-2 15,1-1 0-15,4 1 0 16,1 0 0-16,7-1-1 16,7 1-1-16,10 0 1 15,6-3 0-15,9 0 0 16,7-1-1-16,14-3 1 15,0 0-1-15,0 0 1 16,20 6-1-16,2 1 1 16,2 7-1-16,3 6-1 15,-2 14 2-15,-1 14-2 16,-1 14 1-16,-8 13-2 15,-2 5 2-15,-4 5-4 16,1 8-7-16,-5-20-24 16,13-1-3-16,1-25-2 15,10-12 0-15</inkml:trace>
  <inkml:trace contextRef="#ctx0" brushRef="#br5" timeOffset="230001.9979">18853 11018 18 0,'0'0'12'16,"-8"12"-10"-16,8-12-2 15,-19 7-13-15</inkml:trace>
  <inkml:trace contextRef="#ctx0" brushRef="#br5" timeOffset="230299.0276">17376 11754 45 0,'-52'36'2'0,"-3"1"-1"15,-2-4-2-15,1 2-31 16</inkml:trace>
  <inkml:trace contextRef="#ctx0" brushRef="#br5" timeOffset="230431.0408">16783 12406 52 0,'-12'35'31'15,"-3"1"1"-15,3 6-19 16,-1-2-42-16,1 1-4 16,-4 3 0-16,2-1 1 15</inkml:trace>
  <inkml:trace contextRef="#ctx0" brushRef="#br5" timeOffset="230581.0558">16502 13390 54 0,'-12'56'32'15,"3"0"-13"-15,0-5-18 16,-2-3-34-16,4-1-1 16,2 1 1-16</inkml:trace>
  <inkml:trace contextRef="#ctx0" brushRef="#br5" timeOffset="230723.07">16320 14433 60 0,'-8'59'34'0,"4"-2"-2"15,4-4-27-15,-5-1-38 16,3 4-2-16,-4-8 1 0</inkml:trace>
  <inkml:trace contextRef="#ctx0" brushRef="#br5" timeOffset="230866.0843">16194 15532 44 0,'-4'69'32'0,"4"7"-16"16,-5-9-16-16,5-1-34 15,-5-4 0-15</inkml:trace>
  <inkml:trace contextRef="#ctx0" brushRef="#br5" timeOffset="231017.0994">16205 16781 39 0,'4'75'35'16,"-5"-14"0"-16,9 4-2 15,-2-1-34-15,-5-9-28 16,14 2-6-16,-2-10 2 15,8-1-2-15</inkml:trace>
  <inkml:trace contextRef="#ctx0" brushRef="#br5" timeOffset="231219.1196">16527 17507 51 0,'60'72'38'16,"-60"-72"1"-16,42 63-1 16,-42-63-33-16,40 76-3 15,-40-76-1-15,40 88-1 0,-40-88-2 16,34 99 0-16,-16-44-2 15,1-1 1-15,3 5-2 16,-2 1 0-16,8 4-8 16,-5-3-25-16,6-6-1 15,-2 3 1-15</inkml:trace>
  <inkml:trace contextRef="#ctx0" brushRef="#br5" timeOffset="231362.1339">17309 18676 49 0,'82'0'43'0,"-82"0"-4"15,69 0 2-15,-69 0-42 16,58 0-15-16,-58 0-22 0,48 0-4 16,-48 0 6-16</inkml:trace>
  <inkml:trace contextRef="#ctx0" brushRef="#br1" timeOffset="237641.7618">18189 11136 53 0,'0'0'10'0,"-22"1"-9"16,1 3-1-16,-2 1-32 15</inkml:trace>
  <inkml:trace contextRef="#ctx0" brushRef="#br1" timeOffset="237829.7806">17721 11522 35 0,'-19'27'28'15,"1"0"2"-15,-2-2-1 16,2 0-27-16,1-2-5 15,4 2-1-15,-5-6-15 16,9 1-8-16,0 1-1 16,-1-1 0-16</inkml:trace>
  <inkml:trace contextRef="#ctx0" brushRef="#br1" timeOffset="237971.7948">17382 12013 30 0,'-40'40'32'16,"3"-1"1"-16,-1-5-2 15,4 6-13-15,-2-8-15 16,6-5-16-16,6 0-16 15,1-3-2-15,3 2-2 16,2-9 0-16</inkml:trace>
  <inkml:trace contextRef="#ctx0" brushRef="#br1" timeOffset="238122.8099">16883 12575 57 0,'-22'30'36'0,"6"0"-1"16,-5-2-1-16,7-2-30 15,2 5-8-15,-4-9-11 16,10 14-17-16,-5-3-3 15,7 6 2-15,-7-4-1 16</inkml:trace>
  <inkml:trace contextRef="#ctx0" brushRef="#br1" timeOffset="238287.8264">16671 13182 29 0,'-9'31'31'0,"3"0"1"16,-2 0 0-16,4 6-19 16,-2-8-8-16,7 7-2 0,-2-5 0 15,1 0-2-15,2 3-4 16,-5-8-6-16,11 6-20 15,-9-4-4-15,1 1 2 16,-6-3-1-16</inkml:trace>
  <inkml:trace contextRef="#ctx0" brushRef="#br1" timeOffset="238415.8392">16563 13816 40 0,'-20'41'32'15,"6"6"2"-15,-5-7-3 16,15 8-22-16,-7-10-6 16,2 0-3-16,8 9-15 15,-1-11-17-15,4 1-1 16,-2-4 0-16,2 8 0 15</inkml:trace>
  <inkml:trace contextRef="#ctx0" brushRef="#br1" timeOffset="238542.8519">16450 14682 39 0,'-6'56'32'16,"-6"-3"1"-16,9 2-1 15,-9-7-29-15,9-9-8 16,9 9-23-16,-5-8-4 16,-1 5 0-16,0-8-1 15</inkml:trace>
  <inkml:trace contextRef="#ctx0" brushRef="#br1" timeOffset="238700.8677">16404 15672 47 0,'3'72'36'16,"-8"-13"1"-16,6 5-2 0,-6-8-33 15,3 0-2-15,9-2-5 16,-7-13-14-16,9 8-15 16,-3-9-2-16,9 8 1 15</inkml:trace>
  <inkml:trace contextRef="#ctx0" brushRef="#br1" timeOffset="238843.882">16506 16679 39 0,'3'46'34'15,"7"8"0"-15,-4-15-2 16,6 2-28-16,2-3-5 15,2-4-3-15,13 6-10 16,-8-11-20-16,7 4 0 16,-7-6 0-16</inkml:trace>
  <inkml:trace contextRef="#ctx0" brushRef="#br1" timeOffset="238993.897">16761 17383 33 0,'7'36'33'16,"-4"-7"2"-16,6 4-2 15,-4-6-28-15,4 7-3 16,3-4-4-16,-1-2-7 15,-11-28-22-15,0 0-3 16,0 0 2-16,49 58-1 16</inkml:trace>
  <inkml:trace contextRef="#ctx0" brushRef="#br1" timeOffset="239120.9097">17033 17780 55 0,'0'0'35'0,"68"58"-1"16,-68-58 0-16,48 45-36 15,-48-45-11-15,41 50-22 16,-41-50-1-16,39 53-1 15</inkml:trace>
  <inkml:trace contextRef="#ctx0" brushRef="#br1" timeOffset="239285.9262">17504 18191 44 0,'58'33'42'0,"-58"-33"-3"16,50 37-1-16,-50-37-28 15,0 0-13-15,60 63-5 0,-60-63-28 16,0 0-2-16,39 62-3 15,-39-62 3-15</inkml:trace>
  <inkml:trace contextRef="#ctx0" brushRef="#br1" timeOffset="239481.9458">17918 18359 47 0,'0'0'30'0,"6"60"-28"0,-6-60-2 16,0 0-36-16,0 0-3 15</inkml:trace>
  <inkml:trace contextRef="#ctx0" brushRef="#br1" timeOffset="241254.123">14265 11489 63 0,'0'0'34'15,"14"-11"1"-15,-14 11-13 16,0 0-17-16,-4 11-1 15,4 6 0-15,-5 6 2 16,5 11-2-16,-3 4-2 16,-1 9-1-16,-1 5 0 15,0 4-1-15,1 3 0 16,2-2-5-16,10 10-15 15,-2-21-16-15,10-3 1 16,5-13-2-16,12-9 2 16</inkml:trace>
  <inkml:trace contextRef="#ctx0" brushRef="#br1" timeOffset="241704.168">14901 11826 28 0,'-5'-14'33'15,"-8"-2"3"-15,-1 5-2 16,-9-6-12-16,2 12-14 16,-11-1 1-16,7 11-1 15,-10 2-2-15,4 10-1 16,-4 2-1-16,5 8 0 15,4 0-2-15,1 5 1 16,9-1-2-16,5-2 0 16,8-5 0-16,10-4 0 0,11-8-1 15,5-8 1-15,8-8-1 16,5-7 0-16,4-6 1 15,0-4-1-15,-2-4 0 16,-2-3 1-16,-6 3-1 16,-3 3 0-16,-9 3 1 15,-6 4-1-15,-12 15 0 16,14-15 0-16,-14 15 0 15,0 0 0-15,-6 20-1 16,-2-3 0-16,3 6-1 16,-1 0-2-16,10 7-2 15,-3-13-7-15,18 4-25 16,-1-11 0-16,16-3-1 0,-2-11 2 15</inkml:trace>
  <inkml:trace contextRef="#ctx0" brushRef="#br1" timeOffset="241990.1966">15325 11830 41 0,'0'0'34'0,"0"0"1"16,-20 12 0-16,9 6-15 16,-9-2-13-16,8 7-2 15,-6-2-1-15,7 4 0 16,-1-6-1-16,6 3 0 15,-2-9 0-15,12-2-1 16,-4-11-1-16,11 5 1 16,1-12-1-16,2-5 0 0,2-6 0 15,3-5-1-15,0-3 0 16,2-3 0-16,-1 1 0 15,-2-2-2-15,2 4 0 16,-5 1-2-16,4 11-5 16,-14-6-21-16,12 18-7 15,-17 2-1-15,25 8 1 16</inkml:trace>
  <inkml:trace contextRef="#ctx0" brushRef="#br1" timeOffset="242478.2454">15781 11849 3 0,'12'-12'29'0,"-4"-3"3"0,-6 1 1 16,-14-8-12-16,12 22-1 16,-31-25-5-16,17 20-4 15,-15-4 0-15,8 14-3 16,-10-2-1-16,6 10-1 15,-2 2-1-15,5 8-1 16,2 1-2-16,10 4 1 16,5-5-2-16,7 1 0 15,11-5 0-15,7-7-1 16,6-6 0-16,10-5 1 15,1-7-1-15,2-5 0 16,-1-6 0-16,-1-2 0 16,-6-3 0-16,-4-1 0 15,-9 1 0-15,-3 4 0 16,-7 2-1-16,-3 6 1 0,-5 10 0 15,0 0 0-15,-13 27-1 16,3 6 1-16,-1 20 0 16,-1 11 0-16,0 12 0 15,-1 9 1-15,-2 2-1 16,0-1 0-16,3-6 0 15,-4-6 1-15,-2-17-1 16,-1-12 1-16,0-14-2 16,-4-14-3-16,7-14-1 15,-6-27-19-15,18 0-16 16,-7-20 1-16,17-4-1 15,-1-17 0-15</inkml:trace>
  <inkml:trace contextRef="#ctx0" brushRef="#br1" timeOffset="242847.2823">16120 11918 79 0,'4'14'39'16,"-4"-14"-1"-16,0 0 0 15,23 4-34-15,1-11-3 16,6-7 1-16,11-2 0 16,6-8-1-16,5 0-1 15,-1-4 1-15,-3-3 3 16,-5 3-4-16,-12 2 4 0,-11 1-4 15,-19 4 3-15,-12 7-2 16,-16 7 3-16,-6 8-3 16,-9 10 1-16,-5 6 0 15,-2 9-3-15,4 7 4 16,6 5-4-16,7 0 3 15,15-1-3-15,9-3 1 16,17-10-5-16,16 3-8 16,-2-25-24-16,27-1-4 15,-1-16 0-15,22 0-2 16</inkml:trace>
  <inkml:trace contextRef="#ctx0" brushRef="#br1" timeOffset="243477.3453">17550 11756 80 0,'-10'-11'40'0,"-9"-4"-4"15,19 15-4-15,-43-8-26 16,10 14-1-16,-7 2-1 16,-1 12 0-16,-2 6-1 15,3 8-2-15,0 0 1 16,7 1-1-16,10-1 1 15,10-2 0-15,11-5-1 16,12-8 0-16,13-9-1 16,14-9 1-16,11-8-1 15,6-8 0-15,3-6 0 16,1-7 0-16,-3-3 1 0,-6 0-1 15,-4 2 0-15,-11 3 0 16,-11 4 1-16,-8 3-1 16,-6 9 0-16,-9 10 0 15,0 0 0-15,-15 23 0 16,3 0 0-16,-7 8-1 15,7 7-1-15,-1 3 0 16,4 1-2-16,7-7-2 16,17 4-8-16,-4-23-24 15,21-3-1-15,-1-18-1 16,13-4 2-16</inkml:trace>
  <inkml:trace contextRef="#ctx0" brushRef="#br1" timeOffset="243838.3814">17974 11785 78 0,'-27'-4'38'15,"13"16"-1"-15,-7-1 1 16,11 9-33-16,-9 0-1 16,5 8-1-16,0-2 0 15,5 4 0-15,1-4-1 16,7-2 1-16,2-8-2 15,-1-16 1-15,23 8-1 16,1-17 0-16,3-9 0 16,2-7 0-16,5-4-1 15,-1-7 1-15,2 0-1 16,-4 2 3-16,-4 4-2 15,-7 6 2-15,-3 6-3 0,-5 6 2 16,-12 12-2-16,9 0-1 16,-9 15-1-16,-1 3-3 15,1 8 2-15,0 4-3 16,5 3 2-16,5-5-5 15,11 6-2-15,-5-19-20 16,20 4-6-16,-2-14 0 16,13-3 0-16</inkml:trace>
  <inkml:trace contextRef="#ctx0" brushRef="#br1" timeOffset="244259.4235">18561 11782 70 0,'-14'-21'37'0,"2"13"3"0,-13-4-2 15,7 15-25-15,-8-2-8 16,5 7 0-16,-3 3-2 15,6 10 0-15,1 2 0 16,6 6-4-16,6-1 2 16,4 2 1-16,4-6-1 15,7-1 0-15,7-7 0 16,6-5-1-16,2-9 1 15,2-9-1-15,4-7 0 16,-2-4 0-16,0-4 1 16,-3-4-1-16,-4 4 0 15,-4 2 0-15,-4 4 0 16,-5 7-1-16,-9 9 1 16,13 18-1-16,-14 13 1 15,-3 12 0-15,-4 12 0 0,-2 11 0 16,-5 5 0-16,-4 6 2 15,-4-1-2-15,0-3 1 16,-5-12-1-16,4-10 1 16,-2-12-2-16,2-13 0 15,3-14-2-15,3-22-5 16,16 0-13-16,-8-29-18 15,22-3 0-15,-3-20-2 16,14-9 2-16</inkml:trace>
  <inkml:trace contextRef="#ctx0" brushRef="#br1" timeOffset="244499.4475">19097 11345 91 0,'0'-11'40'16,"0"11"1"-16,0 0-1 15,-8 28-33-15,-1-5-3 16,0 10-1-16,-4 8-1 16,-1 10 2-16,0 6-3 15,-2 2-1-15,2 3-2 16,-5-5-3-16,11 9-12 15,-8-21-22-15,16-1-1 16,-6-19-3-16,15-3 1 16</inkml:trace>
  <inkml:trace contextRef="#ctx0" brushRef="#br1" timeOffset="244860.4836">19137 11736 72 0,'0'0'40'0,"-3"19"-5"15,3-19 4-15,21 14-22 16,3-19-14-16,4-4 2 16,1-5-3-16,8-1 2 15,-1-4-3-15,4-4 0 16,-7-2-1-16,-4 2 2 15,-10 3-3-15,-10 1 0 16,-13 7 1-16,-11 7 0 0,-9 10 2 16,-13 12 2-16,-6 8-1 15,-1 13-1-15,-1 3 1 16,11 6-1-16,10-2 1 15,14-4-3-15,11-6-1 16,14-11-6-16,17-1-3 16,-3-26-15-16,18 5-16 15,-5-18 0-15,13 0-2 16,-8-13 1-16</inkml:trace>
  <inkml:trace contextRef="#ctx0" brushRef="#br1" timeOffset="246654.663">14015 12429 80 0,'0'0'36'0,"-21"-22"-5"16,21 22 0-16,-31-1-23 15,16 7-1-15,-8 4-4 16,0 6-1-16,-2 3-1 16,2 6-1-16,-1 1 1 15,7 2-2-15,-2 0 1 16,9-4 0-16,5-3 0 15,7-4 0-15,8-6-1 16,5-3 2-16,1-2-1 16,2-2 0-16,5 0 0 15,-4 2 0-15,-2 2 0 16,-4 5 1-16,-5 4-1 15,-8 8 1-15,-2 4 0 0,-9 6-1 16,-5 1 0-16,-3 2 0 16,-2-3-2-16,-1-8-3 15,11 4-27-15,-5-18-6 16,16-13 1-16,0 0-2 15</inkml:trace>
  <inkml:trace contextRef="#ctx0" brushRef="#br1" timeOffset="247030.7006">14097 12679 85 0,'-5'17'36'0,"5"-17"-2"16,-4 27-3-16,4-27-28 15,19 8 0-15,3-13-1 16,9-4 0-16,7-6 0 16,5-2-1-16,-2-5 0 15,2-1 0-15,-10 0 1 16,-5 0-1-16,-14 3 0 15,-11 3-1-15,-11 5 1 16,-13 6-1-16,-9 6 1 16,-8 7-1-16,-3 8 1 15,-1 12-1-15,1 5 0 16,4 10 1-16,9 0 0 15,8 6 0-15,14-4-2 0,8-4 0 16,20-5-3-16,3-23-15 16,27 4-20-16,-1-19 1 15,14-1-2-15,-2-17 1 16</inkml:trace>
  <inkml:trace contextRef="#ctx0" brushRef="#br1" timeOffset="247414.739">14632 12657 77 0,'-14'15'38'0,"14"3"0"15,0-18-2-15,26 20-31 0,0-18-4 16,7-2 1-16,7-8-1 15,4-3 0-15,-1-4 0 16,-1-1-1-16,-4-8 1 16,-11 4 0-16,-8 0 0 15,-6-2-1-15,-11 3 1 16,-9 4 0-16,-10 1 0 15,-3 3-1-15,-11 8 1 16,-4 6 0-16,-5 9 1 16,1 9-1-16,-3 6 1 15,5 8-1-15,5 3 1 16,6 0-1-16,13 0-1 15,9-4 0-15,13-6-2 16,13-13-3-16,21 3-19 0,0-22-15 16,14 0 0-16,-3-17-2 15,9 1 2-15</inkml:trace>
  <inkml:trace contextRef="#ctx0" brushRef="#br1" timeOffset="247732.7708">15168 12582 52 0,'-20'12'40'0,"2"11"-2"15,-6 1 0-15,12 16-12 16,-15-6-20-16,14 4-2 16,6-6 0-16,5-1-1 15,7-8-1-15,7-10-1 16,9-14 1-16,9-13-1 15,3-9 0-15,5-10 0 0,3-6 1 16,-2-2-1-16,-1 0 0 16,-7 5-1-16,-5 6 1 15,-7 8-1-15,-8 11 1 16,-11 11-1-16,16 16 0 15,-16 7-1-15,1 13-2 16,-2 2-2-16,12 19-14 16,-16-16-20-16,14 11-1 15,1-13-2-15,14-2 1 16</inkml:trace>
  <inkml:trace contextRef="#ctx0" brushRef="#br1" timeOffset="248149.8125">16162 12554 77 0,'0'0'39'16,"0"0"-1"-16,0 0-1 15,-11 21-32-15,-3 2-2 16,6 8 0-16,-2 3-2 16,1 3-1-16,3 3-2 15,-1-9-3-15,14 5-31 16,-6-21-1-16,12-5-1 15,-2-19-2-15</inkml:trace>
  <inkml:trace contextRef="#ctx0" brushRef="#br1" timeOffset="248563.8539">16298 12402 78 0,'-8'16'39'0,"11"6"0"16,-2-7 1-16,14-1-35 15,-2-2-3-15,5 0 0 16,1 0 0-16,3 2-1 16,0-2 1-16,-1 3-1 15,-6 0 0-15,-1 6 1 16,-6 0-1-16,-5 4 0 15,-3 3 0-15,-5-1 0 16,0-2 0-16,-3-3-1 0,4-6 1 16,4-16-1-16,0 0 1 15,22-18-1-15,4-7 0 16,5-8 0-16,6-7 1 15,6 2-1-15,-3 0 0 16,0 11 2-16,-7 5-2 16,-7 15 1-16,-7 11-1 15,-14 14-1-15,-5 11 0 16,-9 7-3-16,3 15-6 15,-15-14-18-15,12 12-12 16,0-16-1-16,14-1-1 16,8-16 1-16</inkml:trace>
  <inkml:trace contextRef="#ctx0" brushRef="#br1" timeOffset="249239.9215">17672 12295 69 0,'0'0'35'0,"0"0"1"16,0 13-3-16,0 17-29 15,-4 3-1-15,0 14-1 16,-3 5-1-16,0 7 0 16,-1 2-2-16,0-3-2 15,3 2-2-15,-6-19-11 16,9 4-19-16,-3-19 0 0,5-6-1 15,0-20 1-15</inkml:trace>
  <inkml:trace contextRef="#ctx0" brushRef="#br1" timeOffset="249405.9381">17460 12620 74 0,'-24'-2'38'0,"2"-2"-1"16,22 4-1-16,-19 8-29 15,19-8-6-15,31 0-3 16,-1-11-8-16,23 0-27 15,-3-8 1-15,18-1-1 16,-6-12 0-16</inkml:trace>
  <inkml:trace contextRef="#ctx0" brushRef="#br1" timeOffset="249773.9749">18116 12191 56 0,'-15'7'38'15,"-8"2"-2"-15,5 15-1 16,-7-5-10-16,8 12-20 15,-2 5-1-15,6 8 0 16,-4 2-1-16,4 4-1 16,-1 1 0-16,4-2 0 15,4-4 0-15,4-7-2 16,2-10 1-16,7-8 0 15,2-11 0-15,7-8-1 0,3-9 0 16,5-5 0-16,-1-7 1 16,1-2-1-16,0-1 0 15,-3 2-1-15,-5 5 1 16,-1 5 0-16,-15 11-1 15,14 3 0-15,-12 13 0 16,-4 3-1-16,3 7-2 16,-2-2-3-16,11 12-10 15,-6-17-22-15,14 4 1 16,-2-15-1-16,12-5 1 15</inkml:trace>
  <inkml:trace contextRef="#ctx0" brushRef="#br1" timeOffset="250126.0101">18406 12536 79 0,'-12'10'39'0,"10"9"-3"15,2-19-1-15,7 20-30 16,10-10-2-16,10-5 1 15,3-5-2-15,5-2 0 16,-1-8-1-16,6-4 1 16,-7-6-1-16,-5 1-1 15,-11-6 1-15,-5 2 1 16,-11 3-1-16,-9 4 0 15,-7 5 0-15,-9 13 0 16,-11 10 0-16,-6 12 1 0,0 12-1 16,-2 11-1-16,2 3 1 15,11 5-1-15,10-2 0 16,14-14-2-16,28-1-7 15,5-28-13-15,35-3-18 16,1-18 0-16,20-3-2 16,0-16 0-16</inkml:trace>
  <inkml:trace contextRef="#ctx0" brushRef="#br1" timeOffset="251396.1371">17229 13833 33 0,'0'0'32'16,"0"0"3"-16,-4 17-2 15,0 10-12-15,-17 1-17 16,9 6-2-16,-2 1 1 15,3 6 0-15,-2-3-1 16,8-1 1-16,-2-6-1 16,8-7-1-16,4-12 0 0,-5-12 1 15,21-1-2-15,-6-12 1 16,1-5 0-16,3-5 0 15,-4-4 0-15,0-3-1 16,-4-2 1-16,0 2 0 16,-3 2-1-16,-2 5 1 15,-5 5 1-15,2 4-1 16,-3 14 1-16,0 0 1 15,-3 12-2-15,5 5 0 16,-1 2 1-16,4 6-1 16,0-2-1-16,6-1 0 15,5-4 1-15,5-9-2 16,5-5 1-16,4-7 1 15,4-7-1-15,1-4 1 0,0-5-1 16,-2 1 2-16,-6-1-1 16,-3 7 0-16,-9 3 0 15,-1 10 0-15,-14-1-1 16,9 24 0-16,-9-1 0 15,-1 4-3-15,2 2 0 16,-1-7-3-16,10 8-4 16,-10-30-23-16,27 23-4 15,-4-26-1-15,11 0 0 16</inkml:trace>
  <inkml:trace contextRef="#ctx0" brushRef="#br1" timeOffset="251584.1559">17996 13884 53 0,'0'0'38'16,"-13"16"-2"-16,5 8 0 15,-13-2-23-15,9 14-9 16,-3-4 0-16,6 6-2 16,0-3-1-16,5-7-3 15,9-4-2-15,-5-24-15 16,21 7-17-16,-7-22 0 15,8-3-2-15,0-15 0 16</inkml:trace>
  <inkml:trace contextRef="#ctx0" brushRef="#br1" timeOffset="251960.1935">18216 13696 92 0,'0'0'38'15,"7"24"0"-15,-7-24-11 16,20 12-23-16,-10 2-1 15,5 5 0-15,-4 5 0 16,0 7-1-16,-5 4-2 16,-6 4 1-16,-2 6 0 15,-3-2-1-15,-5-5 0 16,1-2 0-16,0-7 0 15,3-12-1-15,6-17 2 16,0 0-1-16,0 0 0 16,22-30 0-16,-7-2 1 15,2-4 0-15,1-6 0 0,2 3 0 16,-5-1 0-16,-3 6 1 15,-2 5-1-15,-3 6-1 16,-1 10-1-16,-1 2-3 16,6 14-6-16,-10-16-14 15,21 20-14-15,-4-8-2 16,12 11 0-16,-4-8 0 15</inkml:trace>
  <inkml:trace contextRef="#ctx0" brushRef="#br1" timeOffset="252959.2934">18703 13831 66 0,'0'0'36'15,"-9"-11"0"-15,2-2-1 16,7 13-27-16,0-12-1 15,0 12-2-15,0 0 0 16,0 0-1-16,-7 12-1 16,6 8-1-16,-5 10 0 15,-1 7-1-15,-3 9-1 16,-1 5 1-16,-4 3-1 15,-1-1 0-15,0-4 1 16,5-9-1-16,-1-9 0 16,11-15 1-16,1-16 0 15,10-9-1-15,5-16 0 16,7-11 1-16,2-11 0 0,4-6 1 15,2-5-1-15,2-2 1 16,-3 6-1-16,-5 9 0 16,-4 6 0-16,-2 10-1 15,-4 12-2-15,0 7-1 16,1 14-2-16,-3 2-1 15,7 12-1-15,-3-6 0 16,11 5 0-16,1-4-1 16,5 3 2-16,-4-9 0 15,4 0 4-15,-9-4 2 16,-3-2 1-16,-6 2 3 15,-15-3 0-15,0 0 1 16,0 0 1-16,-14 4 0 16,-5 0-1-16,0 9 0 0,-5 4-1 15,2 10-1-15,-4 3 0 16,8 9-1-16,-1 4 0 15,10 2-1-15,4-1 0 16,9-4 0-16,7-10 0 16,12-9-1-16,5-13 1 15,6-11-1-15,-1-15 0 16,4-9 0-16,-3-8 0 15,-1-9 1-15,-9-2 0 16,-6-5 0-16,-3 4-1 16,-10-1 1-16,2 10 0 15,-10 3 0-15,-3 11 0 16,1 5-1-16,5 19 0 15,-8-11 0-15,8 11 0 0,0 11-1 16,0-11 1 0,17 16 0-16,0-9 0 0,1-2 0 15,6 2 0-15,0-2 0 16,-2 1 1-16,-2 5-1 15,-2 4-1-15,-8 8 1 16,-5 8 0-16,-5 7-1 16,-5 2 1-16,-5 7-1 15,-5-2 1-15,-3 0-1 16,5-7 2-16,-1-10-2 15,8-8 1-15,6-20 0 16,0 0 1-16,20-22-1 16,3-9 1-16,6-7-1 15,1-7 2-15,2-6-1 0,-1 3 1 16,-3 3-1-16,-6 8-3 15,-4 1-2-15,5 13-7 16,-10-5-2-16,17 19-8 16,-11-18-7-16,32 22-7 15,2-15-8-15,25 6 3 16</inkml:trace>
  <inkml:trace contextRef="#ctx0" brushRef="#br1" timeOffset="254400.4375">2050 13114 64 0,'-13'1'35'0,"-11"5"-1"16,-3 18-3-16,-20-2-25 0,-2 19-2 15,-10 9 0-15,1 21 0 16,-3 15-1-16,4 17 2 16,5 12-2-16,14 6-1 15,11 1-1-15,18-1-2 16,18-8-3-16,14-25-23 15,28-9-9-15,6-27-3 16,19-15 0-16</inkml:trace>
  <inkml:trace contextRef="#ctx0" brushRef="#br1" timeOffset="255230.5205">2440 13682 67 0,'-23'9'37'15,"-11"2"-2"-15,-5 23-9 16,-16-7-15-16,8 18-3 16,-5 1-3-16,9 7-1 15,4-3-1-15,16-1-1 16,4-7-1-16,16-8-1 15,11-13 1-15,15-11-2 16,6-11 1-16,6-10 0 16,8-8 1-16,-2-4 0 15,3-2-1-15,-9-1 1 16,-5 6 0-16,-4 1 0 15,-11 7-2-15,-15 12 2 16,14-7-1-16,-14 7-1 16,0 0 1-16,-5 13-2 0,5-13 1 15,4 17-1-15,-4-17 2 16,17 5-1-16,-2-7 1 15,5-4-1-15,3-3 0 16,0-5-1-16,2 0-1 16,-3-8 0-16,3 2-2 15,-10-8 1-15,-4 4 0 16,-9-5 1-16,-8 4 0 15,-10-2 3-15,-8 5 3 16,-3 7 1-16,-12 6 0 16,6 6-1-16,-5 3 0 15,6 5-1-15,8 1 0 16,4 1-1-16,8-1-1 15,12-6-1-15,0 0 1 0,0 0 0 16,23 4-1-16,-6-4 1 16,-1 0 0-16,6 2 1 15,-2-1-1-15,-3 3 0 16,-2 1 0-16,-2-2 0 15,-13-3 0-15,14 8-1 16,-14-8-3-16,0 0-7 16,12-3-22-16,-17-7-2 15,5 10-1-15,5-22 0 16</inkml:trace>
  <inkml:trace contextRef="#ctx0" brushRef="#br1" timeOffset="255601.5576">2553 13720 54 0,'4'-10'26'16,"-4"10"1"-16,0 0 0 15,0 0-13-15,-4-12-2 16,4 12-2-16,0 0-3 15,0 18-1-15,-5-6-1 0,5 15-1 16,0 3-2-16,0 8 1 16,0 6-2-16,-1 7-1 15,-1 3 0-15,-3-1 0 16,-2-2-1-16,1-6-2 15,2-1 0-15,-4-14-2 16,10-2-6-16,-2-28-26 16,0 0 0-16,8-16-1 15,9-12 0-15</inkml:trace>
  <inkml:trace contextRef="#ctx0" brushRef="#br1" timeOffset="256135.611">2019 13334 48 0,'0'0'32'16,"14"-21"3"-16,-14 21-10 15,7-13-6-15,-7 13-12 16,0 0 0-16,-7 34-2 16,-7 5-1-16,-2 23 0 15,-9 19-2-15,-3 18 0 16,-3 10-1-16,2 4-1 15,6-3-1-15,4-12-4 0,24-9-29 16,0-31-3-16,13-18-1 16,5-26-1-16</inkml:trace>
  <inkml:trace contextRef="#ctx0" brushRef="#br1" timeOffset="272378.2351">2860 13772 64 0,'0'0'37'0,"0"0"-2"15,2 10 1-15,-2-10-31 16,-9 19-3-16,5-3 0 16,4 6 1-16,0 2-1 15,0 10-1-15,-3 2 1 16,3 5-1-16,-4 2 0 15,1-1 0-15,-2-4 0 16,3-4-1-16,0-11 2 16,2-11 0-16,0-12 0 15,15-19-1-15,-4-16 1 16,4-6 1-16,4-12-1 15,1-4 0-15,-2-2-1 16,-1 3 1-16,1 6-2 16,-7 11 2-16,0 10-2 0,-3 12-1 15,-8 17 1-15,17-8-1 16,-4 16 0-16,2 1-2 15,9 3-1-15,4-3-1 16,15 5-4-16,-7-18-11 16,21 15-17-16,-7-15 0 15,9 9-1-15,-8-6 2 16</inkml:trace>
  <inkml:trace contextRef="#ctx0" brushRef="#br1" timeOffset="272838.2811">3573 13752 77 0,'0'0'38'0,"-29"-10"-1"15,12 14 0-15,-7-6-30 16,-1 10-2-16,-2 5-1 16,-1 9 0-16,-5 5-2 15,4 9 1-15,-1 4-1 16,7 0-2-16,8-2 1 15,8-3-1-15,12-9 0 16,9-9-1-16,11-10 2 16,10-12-2-16,7-15 2 15,3-6 0-15,2-10 0 16,-4-6 1-16,-5-4-1 15,-3 1 0-15,-9 2 0 16,-8 8 0-16,-2 9-1 16,-9 11-1-16,-7 15 1 15,8 26 0-15,-10 19-1 0,-3 20 0 16,-4 22 0-16,-2 14 0 15,-5 15 0-15,-2 4 0 16,-1-2-1-16,-3-5-1 16,-4-16 2-16,0-14 0 15,1-18 0-15,-3-21-1 16,-1-19-1-16,-2-21-1 15,5-18 2-15,-2-25-4 16,15-6-11-16,-8-32-18 16,20-1-3-16,-2-18 0 15,22 8-1-15</inkml:trace>
  <inkml:trace contextRef="#ctx0" brushRef="#br1" timeOffset="273248.3221">3964 13944 80 0,'-7'14'40'0,"-7"-11"0"15,14-3 0-15,0 0-37 16,28 6 0-16,3-20 0 15,8-1 0-15,7-8 0 16,6-3-1-16,0-7 0 16,0 0 1-16,-8-1-1 15,-13 1-1-15,-10 2 0 0,-12 4 0 16,-12 2 0-16,-12 10 0 15,-15 8-1-15,-5 14 1 16,-15 12 0-16,-3 14 0 16,-4 11-1-16,6 9 0 15,5 7 0-15,9-3 0 16,16-1-1-16,21-11 0 15,18-9-1-15,17-16-3 16,17-12-4-16,5-24-7 16,24 7-7-16,-11-34-15 15,16 4-3-15,-7-18-2 16,14-3 2-16</inkml:trace>
  <inkml:trace contextRef="#ctx0" brushRef="#br1" timeOffset="274108.4081">5570 13672 54 0,'-11'-24'38'16,"2"7"0"-16,-15-3-1 15,2 15-20-15,-15-2-12 16,-1 12-1-16,-5 5 0 16,0 13 0-16,-4 5-1 15,2 10 1-15,1 2-1 16,8 4 0-16,2-4-2 15,16 1 2-15,6-8-3 0,13-5 0 16,15-12 0-16,16-10 1 16,16-11 0-16,10-11-1 15,12-7 1-15,3-13-1 16,-1-6 1-16,-3-1 0 15,-9-2 0-15,-10 7-2 16,-14 4 1-16,-13 10 0 16,-13 12 0-16,-10 12 0 15,-13 15 0-15,-3 9 0 16,-6 11 0-16,-2 7 0 15,8 5-2-15,-1 1-2 16,12-1 0-16,5-11-2 16,19-4-6-16,-5-26-17 15,30-3-11-15,-3-17 0 16,16-4 2-16,-6-18 2 0</inkml:trace>
  <inkml:trace contextRef="#ctx0" brushRef="#br1" timeOffset="274461.4434">6077 13593 76 0,'-14'7'39'0,"-14"2"0"15,7 18 0-15,-8 4-34 16,6 3-2-16,3 0 0 16,8 4-1-16,1-4-1 15,8 3 1-15,1-11-1 16,7-2 0-16,1-9 0 15,7-7 0-15,2-11 0 16,7-9 0-16,2-11 1 16,3-9-2-16,5-8 2 0,-1-8-2 15,2 1 2-15,0 1-2 16,-6 6 0-16,-1 6 0 15,-7 13 0-15,-3 13 0 16,-5 15 0-16,-8 12-1 16,1 10-2-16,-4 7 2 15,4 5-2-15,1-1-1 16,9 4-2-16,-2-13 0 15,18 7-9-15,-8-23-26 16,21-1 5-16,-6-16-3 16,7-2 2-16</inkml:trace>
  <inkml:trace contextRef="#ctx0" brushRef="#br1" timeOffset="274904.4877">6612 13574 70 0,'-18'-15'40'0,"-8"1"-1"15,4 22 0-15,-12 1-30 16,12 19-2-16,-2 4-3 15,8 11 0-15,3 4-1 16,8 4-1-16,5-5-1 16,10-2 0-16,6-12-1 15,9-7 1-15,7-18 0 16,5-10-1-16,2-14 0 15,7-11 1-15,-4-10 0 16,-1-7-1-16,-7-6 1 16,-2 0-2-16,-7 4 1 0,-5 9-1 15,-9 9 1 1,-4 14-1-16,-7 15 0 0,-7 31 1 15,-4 18-1-15,-7 21 1 16,-2 19 0-16,-4 16 0 16,-3 14 0-16,-2 3 1 15,-4-2-1-15,5-7 0 16,-1-12-1-16,3-15-1 15,0-19 1-15,3-19 0 16,3-24-1-16,2-17 0 16,5-21 0-16,-3-18-2 15,11-15-1-15,-6-33-16 16,18-2-17-16,-8-25-2 15,16 1 1-15,0-12-2 0</inkml:trace>
  <inkml:trace contextRef="#ctx0" brushRef="#br1" timeOffset="275167.514">7088 13124 90 0,'6'-16'40'15,"-6"16"2"-15,-4 13-10 16,4 13-24-16,-14 9-5 15,5 10-1-15,0 9 0 16,3 9-1-16,-1 4 0 16,6 3 0-16,-1 0 0 15,-2-1 0-15,1-5 0 16,-2-8-2-16,5-9-1 0,-5-14-3 15,17-1-19-15,-12-32-17 16,23-4 1-16,-7-19-3 16,12-3 2-16</inkml:trace>
  <inkml:trace contextRef="#ctx0" brushRef="#br1" timeOffset="275490.5463">7196 13615 83 0,'-5'13'41'0,"14"7"0"16,3-15 0-16,17 4-37 16,-1-10-2-16,10-3 0 15,5-9 0-15,9-3 0 16,-5-4-1-16,1 0 0 0,-11-4 0 15,-6-1-1-15,-10 0 1 16,-12 3 0-16,-10 2-1 16,-14 8 1-16,-8 9 1 15,-8 8 0-15,-4 14-1 16,-6 16 2-16,-1 11-2 15,-1 10 1-15,6 1 0 16,5 7 0-16,15-4-3 16,11-7-1-16,18-11-3 15,17-21-8-15,36 3-22 16,5-28-9-16,25-6 0 15,13-16-2-15</inkml:trace>
  <inkml:trace contextRef="#ctx0" brushRef="#br1" timeOffset="276016.5989">8545 13417 85 0,'-15'3'40'0,"-15"-2"0"15,3 17-3-15,-10-6-34 16,-1 9 0-16,-2 3 0 16,5 2 0-16,2-1-2 15,11 2 1-15,11-8-1 16,13-3 0-16,15-9 0 15,16-3-1-15,11-5 0 16,6 0 0-16,2-1 1 16,-1 5-1-16,-8 7 0 15,-14 9 1-15,-12 8-1 16,-20 8 1-16,-18 4-1 0,-11 7 0 15,0 0-1-15,-3-8-2 16,4-3-1-16,1-21-8 16,30 1-29-16,0-15-1 15,18-19 0-15,8-13 0 16</inkml:trace>
  <inkml:trace contextRef="#ctx0" brushRef="#br1" timeOffset="276376.6349">8866 13606 57 0,'-7'15'42'0,"9"3"-1"0,-2-18 0 16,24 14-14-16,-1-21-25 15,10-2-1-15,8-6 1 16,6-4-1-16,3-5 0 15,1-1 0-15,-3-5 1 16,-4-1-1-16,-10-1 0 16,-5-1 0-16,-13 2 0 15,-8 5 0-15,-14 2 0 16,-8 10-1-16,-10 9 1 15,-9 14 0-15,-7 13 0 16,-8 14 0-16,1 9-1 16,0 8 1-16,7 5 0 15,6-3-1-15,13 0 0 16,14-9-1-16,24-11-4 0,8-22-12 15,35 3-20-15,-3-25-5 16,17-2 0-16,1-16-2 16</inkml:trace>
  <inkml:trace contextRef="#ctx0" brushRef="#br1" timeOffset="276723.6696">9464 13581 95 0,'0'13'40'15,"0"-13"1"-15,39 4-14 16,-2-17-25-16,6-5-1 16,5-3 1-16,4-4-1 0,-6-1 1 15,-6-3-1-15,-13 3 1 16,-8 2-1-16,-16-2 1 15,-11 8 0-15,-10-1-1 16,-10 10 1-16,-8 7-1 16,-7 12 1-16,-4 9-1 15,-3 11 0-15,5 8 0 16,4 6 0-16,10 1-1 15,10 3 1-15,16-6-2 16,19-10 0-16,17-9-2 16,15-20-6-16,25 5-23 15,-3-25-10-15,13 0 2 16,-6-18-2-16</inkml:trace>
  <inkml:trace contextRef="#ctx0" brushRef="#br1" timeOffset="277055.7028">10131 13417 87 0,'-22'28'41'16,"-12"0"1"-16,6 20-1 15,-16-2-35-15,11 1-1 16,4-2-3-16,7-2 0 16,5-10 0-16,11-9-1 15,14-12 1-15,8-16-2 16,12-15 1-16,9-11 0 15,6-12 0-15,7-4-1 16,2-8 1-16,-2 1 0 16,-4 2 0-16,-8 13 0 0,-6 6 0 15,-9 17 0-15,-9 16-1 16,-11 15 1-16,-3 16-1 15,-3 9 0-15,-4 8-1 16,1 3 0-16,1 8-3 16,1-12-6-16,16 14-18 15,-10-25-15-15,16-6 0 16,-3-15-2-16,16-7 3 15</inkml:trace>
  <inkml:trace contextRef="#ctx0" brushRef="#br1" timeOffset="277457.743">10665 12681 94 0,'22'15'42'0,"18"12"0"16,-8-5-5-16,18 14-33 15,0 8-1-15,2 13 0 16,-5 13-2-16,-14 7 0 0,-7 15 0 15,-13 6 0-15,-16 4 0 16,-16 7 0-16,-15-7 0 16,-7 3 0-16,-11-17-1 15,1-11-1-15,2-14-2 16,3-33-12-16,32-12-25 15,1-24-3-15,25-16 0 16,10-26-3-16</inkml:trace>
  <inkml:trace contextRef="#ctx0" brushRef="#br1" timeOffset="348656.8622">8356 15059 66 0,'0'0'39'16,"0"0"-1"-16,19 5-8 15,4-9-27-15,14-1-1 16,11-1 0-16,8 0 0 15,10-5 0-15,2 1-1 16,2-6 1-16,0-1-1 0,-6-5 0 16,-8-1 0-16,-6-6 0 15,-12-1-1-15,-9-1 1 16,-10-3 0-16,-13 2-1 15,-14 5 1-15,-13 9 0 16,-13 11-1-16,-18 14 1 16,-5 20 0-16,-18 14 0 15,0 13 1-15,-1 8-1 16,13 4 0-16,13-2 0 15,24-6 0-15,26-10-2 16,28-17 0-16,31-14-2 16,21-20-4-16,34 0-31 15,-4-19-2-15,10 3-1 16,-12-13 1-16</inkml:trace>
  <inkml:trace contextRef="#ctx0" brushRef="#br1" timeOffset="349122.9088">9472 14765 75 0,'-19'-7'42'0,"19"7"-1"16,-20 1 1-16,20-1-39 15,-7 14-2-15,4 2 0 16,2 8 0-16,-1 9-1 15,-3 6 0-15,2 10 1 16,3 2-1-16,3-1 0 0,5-6 0 16,11-5 0-16,7-17 0 15,9-14 0-15,12-19 0 16,6-16 0-16,5-14 1 15,2-7-1-15,-4-6 1 16,-3-3-1-16,-7 4 0 16,-9 8 0-16,-9 12 1 15,-11 11-1-15,-17 22 0 16,0 0 0-16,0 45 0 15,-12 12 0-15,-10 22 0 16,-11 22 0-16,-5 14 0 16,0 10 0-16,-7 7 0 15,-2-3 0-15,1-9 0 16,-5-11 0-16,1-20 0 0,5-20 0 15,-2-19 0-15,-1-24-1 16,3-20-3-16,2-29-4 16,18-12-30-16,-10-30-3 15,19-15 0-15,-1-21-1 16</inkml:trace>
  <inkml:trace contextRef="#ctx0" brushRef="#br1" timeOffset="349548.9514">10311 14936 76 0,'3'-10'43'15,"8"10"-2"-15,-11 0 1 16,16-9-39-16,-3 6-1 16,10-1 0-16,6-5 0 15,4-1-1-15,7-7 0 16,2-1-1-16,0-6 1 15,-2-4-1-15,-11-3 1 16,-5-2 0-16,-15-2 0 16,-9-1 0-16,-11 2 0 15,-16 4 1-15,-11 9-1 16,-11 10 1-16,-9 18-1 15,-4 19-1-15,-8 11 1 16,9 13-1-16,4 10 0 0,17 4 0 16,18-3 0-16,26-3-1 15,26-13-1-15,25-17-2 16,31 6-7-16,7-26-31 15,33 0-1-15,-1-16-1 16,17 3 0-16</inkml:trace>
  <inkml:trace contextRef="#ctx0" brushRef="#br1" timeOffset="350580.0545">11083 15194 63 0,'0'0'40'15,"19"-11"0"-15,-2-8 0 16,21 5-35-16,-2-11-3 15,11-4 0-15,7-2-1 16,5 1-1-16,3 1 0 16,-6 4 0-16,-4 6 0 15,-9 6 0-15,-7 2 0 16,-9 5 0-16,-9 4 0 15,-4-1 0-15,-14 3 0 16,0 0 0-16,0 0 0 16,0 0 0-16,5 11 0 15,-5-11 1-15,0 0-1 0,0 0 0 16,-14-7 1-16,14 7-1 15,-14-15 0-15,4 9 0 16,-4-2 0-16,-5 0 0 16,-3 0 0-16,0-1 0 15,-4 1 1-15,1 0-1 16,3 1 1-16,4 2 0 15,4 2 0-15,14 3 0 16,0 0 0-16,0 0 0 16,22 13-1-16,9-7 1 15,9-2 0-15,11-1-1 16,5-1 0-16,2-3 1 15,-1 0-1-15,-6 1 0 16,-8 2 0-16,-10 5 0 0,-14 10 0 16,-19 3 1-16,-14 6-1 15,-15 9 0-15,-8 5 1 16,-9 0-1-16,-1 1-1 15,-1-6-4-15,19 4-29 16,-5-20-7-16,20-4 0 16,14-15-2-16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4T00:06:48.087"/>
    </inkml:context>
    <inkml:brush xml:id="br0">
      <inkml:brushProperty name="width" value="0.05292" units="cm"/>
      <inkml:brushProperty name="height" value="0.05292" units="cm"/>
      <inkml:brushProperty name="color" value="#FFFFFF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1910 1234 92 0,'20'-50'38'16,"-20"50"0"-16,0 0 2 15,-17-53-37-15,17 53 1 0,0 0-1 16,-63-32 0-16,34 33 1 16,-51 16-2-16,-14 10 0 15,-14 10 0-15,-8 22-1 16,-6 21 2-16,9 17-2 15,12 12 0-15,37 1 0 16,18-9-1-16,26-10-4 16,38-11 1-16,23-24-5 15,48-9-29-15,9-27-4 16,32-9 1-16,3-23-2 15</inkml:trace>
  <inkml:trace contextRef="#ctx0" brushRef="#br0" timeOffset="662.0662">2444 1603 90 0,'-43'-9'37'15,"1"10"0"-15,-10 5 2 16,0 10-32-16,-4 3 1 15,8 10-4-15,-1 9 1 16,12 9-3-16,6 5 1 16,12 4-2-16,14-1 0 15,18-3-3-15,20-9 1 16,13-9-2-16,19-15 2 15,12-16-2-15,5-21 1 16,5-13 1-16,-3-12 0 16,-4-12 1-16,-14-4 0 0,-14-5 1 15,-17 0-2-15,-15-1 3 16,-16 12-2-16,-9 6 1 15,-12 10 0-15,-2 8 1 16,-2 5-2-16,3 5 2 16,9 7-1-16,9 12 1 15,15-19 0-15,13 9-1 16,13 0 0-16,5 0 0 15,8 7 1-15,3 5-1 16,-7 13-1-16,-6 12 1 16,-14 15-1-16,-13 14 0 15,-12 5 1-15,-18 16-1 16,-5-4 0-16,-7 1-1 15,-2-11 2-15,2-13-2 0,7-16 1 16,17-20-1-16,16-23 2 16,21-26-1-16,16-14 0 15,13-17 3-15,9-9-2 16,6-7 2-16,2 7-3 15,-9 6 3-15,-12 18-2 16,-10 17 1-16,-17 20-2 16,-14 23-1-16,-16 22 0 15,-12 17-2-15,-6 11-1 16,-3 5-3-16,9 13-7 15,-6-19-15-15,27 10-11 16,3-23-2-16,24-7 0 16,9-18 1-16</inkml:trace>
  <inkml:trace contextRef="#ctx0" brushRef="#br0" timeOffset="940.094">4314 1409 106 0,'-18'-4'41'16,"-17"2"-1"-16,3 16 0 15,-25 10-35-15,0 13-1 16,-3 11 0-16,-2 10-2 15,-2 12 1-15,7 5-3 0,12-2 0 16,14 0-2-16,25-11-1 16,25-16-8-16,35-3-13 15,5-27-17-15,41-9 0 16,7-20-1-16,28-2 1 15</inkml:trace>
  <inkml:trace contextRef="#ctx0" brushRef="#br0" timeOffset="1459.1459">5277 1558 77 0,'-29'-27'39'15,"-12"-1"-1"-15,-2 10 1 16,-16 0-14-16,0 10-18 15,-8 11-2-15,-3 17-2 16,-3 10 1-16,7 12-2 16,3 10 0-16,15 3 0 15,8 1-1-15,21 3 0 16,16-6 0-16,23-9-1 15,17-11 1-15,16-13-1 16,17-16 1-16,9-9 0 16,1-13 1-16,1-13-2 0,-6-5 1 15,-8-9 2-15,-11-3-3 16,-11 0 0-16,-14 6 0 15,-8 3 0-15,-13 9 0 16,-8 14 0-16,-2 16 0 16,-23 7 0-16,2 18-2 15,0 8-1-15,4 11 0 16,1 5-2-16,9 5 0 15,2-6-3-15,21-3-3 16,-2-22-17-16,29 7-11 16,-5-20 0-16,15-6 0 15,-6-16 2-15</inkml:trace>
  <inkml:trace contextRef="#ctx0" brushRef="#br0" timeOffset="1736.1736">5782 1399 113 0,'0'0'38'16,"0"0"1"-16,-9 18 0 15,-11 21-34-15,5 10-2 16,6 4 0-16,5 6-2 16,0 1 1-16,9 4-1 15,4-6 1-15,6-10-2 16,5-15 1-16,5-6 0 15,0-21 0-15,5-12-1 16,2-13 1-16,0-18-2 16,8-12 0-16,-4-11 0 15,1 0-2-15,-4-18-6 16,15 11-13-16,-24-1-15 0,6 15-3 15,-13 7 1-15,3 16-1 16</inkml:trace>
  <inkml:trace contextRef="#ctx0" brushRef="#br0" timeOffset="2097.2097">6355 1640 104 0,'25'17'38'0,"2"-13"2"15,18 0-3-15,-3-11-33 16,14 1 1-16,1-10-2 16,0-4 0-16,-4-4-1 0,-5-3-1 15,-11-4 0-15,-7 0 0 16,-7-6 0-16,-15 2 0 15,-14 2 0-15,-12 7 0 16,-16 8 1-16,-12 12 1 16,-11 15-1-16,-9 15 1 15,-7 19-1-15,4 12-2 16,5 11 0-16,15 3 0 15,18-2 0-15,24-6 0 16,30-11-3-16,15-21-13 16,46-10-8-16,4-22-13 15,30-7-5-15,1-22-1 16,13-6 0-16</inkml:trace>
  <inkml:trace contextRef="#ctx0" brushRef="#br0" timeOffset="2915.2915">8194 1205 109 0,'0'0'40'0,"11"-32"0"16,-11 32-2-16,0 0-36 16,-13 26-1-16,4 22 0 15,-9 9 0-15,-10 25-1 16,-7 10 2-16,1 12-1 15,0-8 1-15,4-9-2 0,7-14 2 16,6-11-2-16,11-25 1 16,12-23-1-16,6-28 0 15,9-18 0-15,6-21 0 16,3-14 1-16,3-10 0 15,-5-19 1-15,-14 44-2 16,5-5 2-16,-9 2-1 16,4 1 1-16,-3 9 0 15,1-2-2-15,-12 47 2 16,14-73-2-16,-13 32 0 15,8 18 2-15,-9 23-4 16,15 18 2-16,-5 19-1 16,9 20 2-16,7-2-2 15,12-4 2-15,8-28 1 16,8-12-2-16,7-20 0 0,9-16 0 15,-70 25 0-15,75-40 0 16,-75 40 0-16,72-53 0 16,-72 53 0-16,70-54 0 15,-70 54 0-15,52-49 0 16,-22 20 0-16,-1 16 0 15,-13 25 0-15,-15 21 0 16,-9 19 0-16,-4 22 0 16,-7 12 0-16,6 9-5 15,6-11-1-15,5-16-10 16,27-7-3-16,-7-27-7 15,34-4-10-15,-5-26-3 16,19-11-1-16,-7-17 1 0</inkml:trace>
  <inkml:trace contextRef="#ctx0" brushRef="#br0" timeOffset="3082.3082">9357 1418 112 0,'-24'11'39'16,"8"19"0"-16,-13 8-2 15,16 6-35-15,-8 6 0 16,7 1-3-16,11 0-2 15,2-12-11-15,23-2-18 16,-4-22-6-16,18-10-2 16,-1-22-1-16</inkml:trace>
  <inkml:trace contextRef="#ctx0" brushRef="#br0" timeOffset="4155.4155">9682 1197 92 0,'0'-35'42'16,"-4"15"0"-16,4 20 0 15,0 0-13-15,9 22-27 16,0 11-1-16,18-7 1 16,-2 0 1-16,4 8-3 15,-5 6 0-15,-6 3 0 16,-8 8 0-16,-10 7 0 15,-13 5 0-15,-2-4 0 16,-5-2 0-16,-2-4 0 16,3-10 0-16,0-9 0 0,10-14 0 15,9-20 0-15,14-10-2 16,4-16 4-16,8-17-2 15,6-6 0-15,2-10 0 16,3-9 0-16,0 1 0 16,-7 0 0-16,-3 13 0 15,-9 5 0-15,-3 14 0 16,-3 5 0-16,1 11 0 15,2 9 0-15,10 9-2 16,3 6-3-16,12 7-4 16,1-6-5-16,20 9-9 15,-15-8-6-15,16 8-10 16,-20-2 1-16,2 1 30 15,-16 0 6-15,-9-2 4 16,-5-1 7-16,-14-11 9 0,-2 23 8 16,-18-14 12-16,14 5 0 15,-16-1-29-15,12 3-2 16,-5 7-3-16,0 9-1 15,-3 3 0-15,3 10-1 16,0-1 1-16,3-2-2 16,1 0 0-16,7-6 0 15,1-9 0-15,6-9-1 16,-3-18 0-16,20-6 1 15,-2-13-2-15,0-12 2 16,1-7-1-16,2-9 2 16,-3-8-2-16,4-8 0 15,-1 2 0-15,-1 2 0 16,-2 11 0-16,4 3 0 0,1 6 0 15,6 11 0-15,4 14 0 16,5 10 0-16,3 7 0 16,5 5 0-16,1 4 0 15,4 2 0-15,0 4 0 16,-9-8 0-16,-4 2 0 15,-10-2 0-15,-8-2 0 16,-20-8 0-16,4 18 0 16,-21-8 0-16,-8 3 0 15,-7 5 0-15,-1 6 0 16,-2 9 0-16,0 6 0 15,5 5 0-15,6 3 0 16,10 0 0-16,8-3 0 16,7-2-2-16,6-8 2 0,8-7 0 15,5-11 0-15,4-13 0 16,4-7 0-16,8-14 2 15,-1-8-2-15,-2-12 0 16,6-6 0-16,-7-10 0 16,2-3 0-16,-7-1 0 15,-3 6 0-15,-11 1 0 16,-6 14 0-16,-7 9 0 15,-7 12 0-15,-10 9 0 16,-7 13 0-16,-5 6 0 16,-2 8-10-16,-9-3-5 15,11 1-4-15,-17-7-5 16,26 4-7-16,-13-13-3 0,33-2-9 15,-15 3 1 1,28-6 6-16</inkml:trace>
  <inkml:trace contextRef="#ctx0" brushRef="#br0" timeOffset="4761.4761">11432 1250 89 0,'7'-14'39'0,"8"5"-1"16,-10-1 2-16,9 1-28 15,-14 9-8-15,0 0 0 16,-10 12-1-16,-1 16 0 15,-9 11-2-15,0 13 1 16,-5 11-1-16,2 9-1 0,1 3 1 16,7-4 0-16,5-5 0 15,10-11-1-15,5-13 1 16,10-13 0-16,1-21 0 15,6-14 0-15,3-17 0 16,-2-12 1-16,-4-11-1 16,-1-13 1-16,-5-4-1 15,-4-10 0-15,-3 3 0 16,-3 2 2-16,-3 68-3 15,5-59 0-15,-5 59-2 16,-1-56 0-16,1 56-3 16,20-49-2-16,-20 49-11 15,40-46-9-15,-40 46-7 16,73-36-6-16,-73 36-1 0,92-25 2 15</inkml:trace>
  <inkml:trace contextRef="#ctx0" brushRef="#br0" timeOffset="5086.5086">12105 1076 112 0,'0'0'40'0,"57"4"1"15,-57-4-2-15,25 10-34 16,-36 10-2-16,-21 7 0 16,-20 1-1-16,5 5-1 15,9-2 0-15,18 6-1 16,13-2 0-16,23-1 1 15,10-7-1-15,13-4 0 16,11-6-1-16,7-5 1 16,0-2 0-16,1-4 0 0,-5 2 0 15,-9-1 0-15,-12 9 0 16,-16 6 0-16,-19 8-1 15,-16 9 0-15,-18 4 1 16,-10 4-2-16,-7-1 1 16,-6 1-4-16,3-2-5 15,-5-20-8-15,21 9-7 16,-6-26-9-16,24-2-7 15,5-13 0-15,17-5 0 16</inkml:trace>
  <inkml:trace contextRef="#ctx0" brushRef="#br0" timeOffset="5770.577">13806 1205 71 0,'0'0'39'0,"-24"-17"0"16,24 17 0-16,-33-5-14 16,-17 2-17-16,6 21-1 15,-16-1-3-15,3 16 0 16,-3 8-2-16,4 13-1 15,6 8 0-15,25 1-2 16,11 2-1-16,13-10-2 16,20-2-2-16,10-22-9 15,35-1-21-15,-4-17-5 16,20-9 1-16,-2-17-1 0</inkml:trace>
  <inkml:trace contextRef="#ctx0" brushRef="#br0" timeOffset="6502.6502">14871 1386 104 0,'-12'-10'38'16,"12"10"1"-16,-25 15-3 15,11 9-32-15,-4 7-2 16,9 11-1-16,-2 4 1 16,5 3-2-16,-2 1 1 15,8-2-1-15,0-11 2 16,1-3-1-16,4-15 0 15,-5-19 1-15,17 3 0 16,-6-21 1-16,3-15-2 16,1-5 2-16,3-11-1 0,1-8 0 15,5-6-1-15,-1-2 1 16,2 8-1-16,-3 3-1 15,-3 11 1-15,0 5-1 16,-1 11-1-16,1 8-1 16,2 9-1-16,2 5-1 15,12 6-2-15,-35-1-7 16,0 0-15-16,68-11-7 15,-68 11-5-15,61-7-1 16,-61 7 3-16</inkml:trace>
  <inkml:trace contextRef="#ctx0" brushRef="#br0" timeOffset="6769.6769">15476 1150 105 0,'0'0'40'0,"21"19"1"16,-7 4 0-16,-7 14-34 0,-21 8-3 16,-4 12 0-16,-1-1-1 15,5 11-2-15,9-12 1 16,5-1-2-16,5-13 2 15,9-11-2-15,4-14 0 16,7-15 1-16,5-13 0 16,6-15 2-16,2-10-3 15,4-11 0-15,-2-6 0 16,-2-12-2-16,-38 66-1 15,40-66-4-15,-40 66-3 16,26-63-11-16,-26 63-6 16,30-56-8-16,-30 56-5 15,0 0-2-15,39-61 4 16</inkml:trace>
  <inkml:trace contextRef="#ctx0" brushRef="#br0" timeOffset="7120.712">16063 1270 80 0,'4'19'40'16,"-10"1"-1"-16,11 6 2 15,-9-13-17-15,18 1-18 16,1 4-1-16,16-2-1 16,5-1-1-16,11-4 0 15,8-4-1-15,7-11-1 16,0-4 0-16,4-10 0 15,-7-8 0-15,-7-5-1 16,-52 31 1-16,0 0-1 16,48-57 3-16,-48 57-3 0,0 0 0 15,-6-43 0-15,-43 30 0 16,-4 21 0-16,-22 11 0 15,1 14 0-15,-10 12 0 16,15 16 0-16,17 5 0 16,42-6-2-16,34-12-7 15,23-20-6-15,48-5-6 16,5-21-6-16,48 0-7 15,-1-20-3-15,29-1-6 16,4-7 2-16</inkml:trace>
  <inkml:trace contextRef="#ctx0" brushRef="#br0" timeOffset="7520.752">17400 1241 98 0,'1'11'40'16,"10"15"1"-16,-14 0-2 16,15 2-32-16,-12 6-6 15,-1 10-1-15,-3 7-1 16,0-1-4-16,7 4-9 15,-14-12-22-15,20-2-4 16,-5-15 0-16,17-4-1 16</inkml:trace>
  <inkml:trace contextRef="#ctx0" brushRef="#br0" timeOffset="8024.8024">17587 1095 79 0,'-48'-69'39'0,"48"69"-2"16,-37-56 0-16,37 56-25 16,-29-46-14-16,29 46-2 15,0 0 1-15,0 0 1 16,0 0 0-16,0 0 0 15,0 0 1-15,0 0 3 16,55 25 0-16,-55-25 3 16,32 30-1-16,14 20 0 15,-10 5 0-15,-8 11 1 16,-16 2-1-16,-8 1 0 0,-12-1-2 15,2-8 1-15,-3-20-2 16,4-2 0-16,7-12 0 16,2-8 1-16,9-9-1 15,2-11 0-15,5-11 1 16,2-10 0-16,2-8 0 15,4-11 0-15,-5-6 0 16,-23 48 0-16,23-53 1 16,-23 53-2-16,26-49 1 15,-26 49-1-15,0 0 1 16,51-73-4-16,-39 57 1 15,9 20-2-15,-7 14-4 16,5 14-2-16,4 12-9 16,-8 1-6-16,17 8-9 15,-4-10-8-15,13-3 0 0,-5-16 1 16</inkml:trace>
  <inkml:trace contextRef="#ctx0" brushRef="#br0" timeOffset="8535.8535">18357 1331 102 0,'7'-49'39'15,"-7"49"2"-15,0 0-8 16,-4-62-27-16,4 62-2 16,-12-25-1-16,12 25 0 15,-11 20-2-15,5 8 0 16,-2 12-1-16,5 12 1 0,2-1-2 15,5 1 2-15,2-12-1 16,7-7 0-16,0-14 0 16,3-8 1-16,5-11-1 15,6-13 1-15,0-8 0 16,2-15-1-16,0-6 1 15,0-7 0-15,-29 49 0 16,30-46-1-16,-30 46 1 16,22-47-2-16,-7 13 1 15,-3 11 0-15,-12 23-1 16,0 0 1-16,9 29 0 15,-12 7 0-15,1 7-1 16,9 3 2-16,-1-2-1 16,8-5 1-16,2-12-1 15,10-8 1-15,4-12 0 0,6-14 0 16,1-9 0-16,1-12 0 15,-2-12 1-15,-2-9-1 16,-34 49 0-16,30-55-2 16,-30 55 1-16,22-63-3 15,-22 63-3-15,23-56-7 16,-23 56-8-16,14-51-8 15,-14 51-4-15,0 0-6 16,0 0-2-16,51-56 1 16</inkml:trace>
  <inkml:trace contextRef="#ctx0" brushRef="#br0" timeOffset="9639.9639">19449 1179 88 0,'0'0'41'15,"0"0"1"-15,0 0-13 16,0 0 2-16,-37-18-26 15,-8 25 0-15,-20 2-2 16,-2 14 0-16,-5 11-1 16,3 6 0-16,10 2-2 15,24 8 1-15,33-9-1 16,12-8 0-16,14-3 0 15,10-8 0-15,8-7 0 16,2-7 0-16,1-8 0 16,-5-4 0-16,-3-11 0 15,-4-2 0-15,-8-7 1 16,-7-2-1-16,-6-5 2 0,-3 2-2 15,-5 3 0-15,-3 5 0 16,-1 4 0-16,0 17 0 16,0 0 0-16,-9 13 0 15,4 10 0-15,3 4-2 16,1 0 1-16,1 7 1 15,2-5-2-15,2-4 0 16,7-9-2-16,2-6-1 16,9-6-4-16,-3-25-10 15,25 4-4-15,-17-20-4 16,29 4-1-16,-56 33-2 15,46-45-1-15,-10 4 24 16,9 4 11-16,-3 11 10 16,-4 12 7-16,-19 5 2 15,4 18 4-15,-22 6 3 0,4 11 2 16,-2 4-21-16,-15 3-8 15,6 1 0-15,-3 1-2 16,0-4 1-16,7-2-2 16,0-5 1-16,4-4-1 15,0-9 0-15,-2-11 1 16,18 0-1-16,-5-14 1 15,3-4-1-15,2-13 1 16,7-6-1-16,2-8 1 16,0 2-1-16,-27 43 0 15,0 0-1-15,44-65 0 16,-44 65-1-16,34-47 0 15,-11 29 0-15,1 16-1 16,-5 7-1-16,4 13 0 0,4 4 1 16,6 5-1-16,5-2-1 15,2-5 1-15,5-8 1 16,2-5 0-16,0-8 2 15,-8-4 2-15,-3-8 1 16,-10-5 1-16,-6 1 1 16,-20 17 2-16,0 0-1 15,0 0 1-15,-3-51-2 16,-21 35 1-16,-5 9-2 15,-13 9-1-15,-4 12 0 16,-3 16 0-16,-1 6-1 16,7 10-1-16,14 4 2 15,14-3-3-15,12-6 2 16,12-10-1-16,14-12 1 0,13-19 0 15,13-16 0-15,6-14 0 16,6-13 1-16,-61 43 0 16,67-62-2-16,-67 62 0 15,65-85 0-15,-65 85 0 16,66-87 0-16,-66 87 0 15,44-79 0-15,-44 79 0 16,29-50-2-16,-29 50 2 16,-7-18-1-16,7 18-2 15,-10 29-3-15,7 17-8 16,-11 18-3-16,13 22-7 15,1-11-4-15,37-7-2 16,1-42 0-16,28-9-3 0,-5-18 1 16,9-11 3-1</inkml:trace>
  <inkml:trace contextRef="#ctx0" brushRef="#br0" timeOffset="9941.9941">21175 1262 121 0,'0'0'42'15,"-14"-62"1"-15,14 62-4 16,-39-31-37-16,11 28-1 15,-6 9-1-15,9 16 1 16,9 5-2-16,22 11 1 16,18-2 0-16,24-3 0 15,-2-8 0-15,0 1 1 16,-2-4-1-16,-6 2 1 0,-11 2-1 15,-14 1 1-15,-15 3 0 16,-8 3 0-16,-16-3-1 16,-7-2-2-16,1 2-4 15,-9-12-6-15,19 2-6 16,-10-17-4-16,32-3-7 15,0 0-3-15,23-20-4 16,4-1-7-16,18 1 5 16</inkml:trace>
  <inkml:trace contextRef="#ctx0" brushRef="#br0" timeOffset="10061.006">21517 1521 117 0,'-20'-10'31'16,"-3"-9"-4"-16,19 9-11 15,-21 3-48-15,-64-9-12 0,90 7-1 16,12 9 2-16</inkml:trace>
  <inkml:trace contextRef="#ctx0" brushRef="#br1" timeOffset="14651.465">2011 2272 19 0,'-11'-7'28'0,"11"7"0"15,-3-13 3-15,0-1-18 16,3 14 6-16,-7-14-13 0,7 14 0 16,-5-11-1-1,5 11-1-15,0 0-2 0,0 0 0 16,0 0 0-16,0 0 0 15,0 0-1-15,12-1 2 16,-1 3-1-16,11 3 0 16,2-4-1-16,10 7 1 15,4-1-1-15,12 2 0 16,4 1 0-16,9 3-1 15,8 1 0-15,3 0 1 16,8 0-1-16,5-2 1 16,10-2-1-16,6-4 1 15,12-4 0-15,5-1 0 16,7-6 0-16,5 1-1 15,4-5 1-15,7 1 0 0,4-1 0 16,2 3-1-16,-3-2 1 16,4 3-1-16,2 0 1 15,0 0-1-15,0-2 1 16,0 4 0-16,4-4 0 15,3 1-1-15,0 0 1 16,-1 0 0-16,0 1 0 16,5 0-1-16,-1 1 1 15,1 1-1-15,-1 1 1 16,-2-1-1-16,5 2 0 15,1-3 0-15,3-1 0 16,-4 1-1-16,-1-3 1 16,1 2 0-16,-2-2 0 15,-6 2 0-15,-4 0 0 0,-5 2 0 16,-5 0 0-16,-7 3 0 15,-5 1 0-15,-7 2 0 16,-6 0 0-16,0 4-1 16,-1-2 1-16,0-2 0 15,-1-1 0-15,3 0 0 16,3-6 0-16,7 2 1 15,7-5 0-15,2-1-1 16,-2 0 1-16,2-3 0 16,-1-1-1-16,-1 2 1 15,-4 0 0-15,-6 2-1 16,-5 0 1-16,-6 0-1 15,-1 0 1-15,-7 3-1 16,2-2 0-16,-7 3 0 0,-7 1 0 16,-2 1 0-16,-10 1 1 15,-4-1-1-15,-11 3 0 16,-13-2 0-16,-16 1 0 15,-4-3 0-15,-13 3 0 16,-8 0 0-16,-2 3 1 16,-12-3-1-16,0 0 0 15,13 7 0-15,-13-7 0 16,13 8 0-16,-13-8-1 15,18 10 0-15,-18-10-3 16,12 1-15-16,-1 5-17 16,-11-6 1-16,0 0-3 15,9-21 1-15</inkml:trace>
  <inkml:trace contextRef="#ctx0" brushRef="#br0" timeOffset="24519.4517">2537 5607 33 0,'25'0'28'0,"-8"-5"1"16,5 5-3-16,0 2-13 16,2-6-10-16,8 3-1 0,2-4 1 15,11 4 0-15,2-6 1 16,10 3-1-16,2-1 0 15,15 2 0-15,6-2-2 16,7 2 0-16,9 0 0 16,6 0-1-16,13 3 0 15,8 0 0-15,10-3-1 16,4 3 1-16,12-3 0 15,14-2-1-15,9 0 1 16,9-3 0-16,15 0 0 16,9-1 0-16,12 1 0 15,16 0 0-15,10-1 0 16,6 1 0-16,19 2 1 15,9 0-1-15,10 1 0 16,7 1 1-16,10-2-1 0,6 1 1 16,9-3-1-16,9 0 0 15,5-1 1-15,12-4-1 16,52-1 0-16,-37 3 1 15,52-4 0-15,-36 5-1 16,43-1 2-16,-39 2-1 16,40 0 1-16,-43 5-1 15,-1 2 1-15,-3 2 0 16,0 1-1-16,-4 1 0 15,-48 2 0-15,42-1-1 16,-50 1 1-16,40-2 0 16,-49-1 1-16,35 2-1 15,-54-5 0-15,36 1 0 16,-7 1 0-16,-18 0-4 0,-8 8-27 15,-27-5-4-15,-22 2-2 16,-29-6 1-16</inkml:trace>
  <inkml:trace contextRef="#ctx0" brushRef="#br0" timeOffset="29275.9273">3659 8457 5 0,'-24'13'15'16,"-10"-9"-2"-16,6 0-12 16,4-1 2-16,0-3 2 15,2 0 1-15,2-2 1 16,0-3-2-16,8 3 0 15,1 0 3-15,11 2 0 16,-13-7 3-16,13 7-2 16,0 0 2-16,-17-15-1 15,17 15 3-15,0 0 0 0,0 0-4 16,0 0-1-16,0 0-2 15,0 0-2-15,16-7-2 16,-1 8-2-16,7 0 0 16,12-1 0-16,5-1 0 15,11 0-1-15,7 0 1 16,12 0 0-16,9-3-1 15,10 0 1-15,6-2 0 16,10 0-1-16,11 0 1 16,9-1 0-16,7 2 0 15,6-1 0-15,5 0-1 16,11-3 1-16,9 4 0 15,12-3 0-15,6-3 0 16,12-4 0-16,8 1 0 0,12-3 1 16,14 0-1-16,5 0 1 15,9 2-1-15,9-2 1 16,6 8 0-16,2-4 0 15,5 4-1-15,0 2 1 16,-1 1 0-16,0 0-1 16,2 3 0-16,-3-3 0 15,5 0 0-15,2-2 1 16,5-1-1-16,7 0 1 15,1 1 0-15,9-3 0 16,1 0-1-16,2-1 1 16,0 6-1-16,-2-4 1 15,-3 5-1-15,-1-3 0 16,-4 4 0-16,-2-2 1 15,-3 1-1-15,-5 0 1 0,0-1 1 16,1-3-1-16,0 1 1 16,-3-4-1-16,-6 1 2 15,-1-1-2-15,-6 4 2 16,-11-2-3-16,-6 4 2 15,-13 3-4-15,-21-3-1 16,-8 15-6-16,-31-6-25 16,-6 5-1-16,-29-9-3 15,-6 0 2-15</inkml:trace>
  <inkml:trace contextRef="#ctx0" brushRef="#br0" timeOffset="32421.2418">14041 1225 47 0,'4'-14'30'0,"4"2"2"16,-2-4-10-16,5 16-6 16,-11 0 0-16,5-13-8 0,-5 13-2 15,0 0 0-15,0 0-1 16,-4 13 0-16,-2-1-1 15,1-3-1-15,1 5 0 16,-1 5-1-16,-1 4 0 16,2 4 0-16,-2 3 0 15,2 6-1-15,-4 1 0 16,3 3 1-16,-4 3-1 15,6-4 0-15,1-2-1 16,3-3 1-16,6-6 0 16,3-6 0-16,9-8 0 15,7-6-1-15,4-8 1 16,5-6 0-16,1-6 0 15,2-3 0-15,-1-4-1 0,1-8 1 16,-1-1-1-16,-2-6 0 16,-3-1 1-16,-1-6-1 15,-2-1 1-15,-2-3-1 16,-27 45 1-16,0 0-1 15,38-66 1-15,-38 66 0 16,0 0 0-16,30-56-1 16,-25 27 1-16,5 11-1 15,-8 6 0-15,-2 12 0 16,-7 15 0-16,3 5 0 15,-5 3-1-15,0 8 1 16,0 2-1-16,1 5 2 16,-2 1-1-16,0-1 0 15,3 3 0-15,-1 2 1 0,1 1-1 16,2-6 0-16,0-5 1 15,1-5-2-15,3-6 1 16,1-2-2-16,0-8 1 16,0-12-3-16,12 4-7 15,-12-20-27-15,15 4-1 16,-10-11 0-16,7 4-1 15</inkml:trace>
  <inkml:trace contextRef="#ctx0" brushRef="#br0" timeOffset="36543.654">3276 11058 17 0,'10'1'28'0,"4"3"-11"15,-14-4 0-15,24-3 0 16,-14-5-1-16,16 8-2 15,-8-12 4-15,8 9-12 16,-3-5-3-16,8 5-1 16,-1-1 0-16,2 3-1 0,6-1-1 15,-1 2 0-15,4-2 0 16,3 2 1-16,5-1 0 15,7 0 0-15,10-6 1 16,4 3 0-16,4-4-1 16,8-2 1-16,4 0 1 15,3 2 0-15,8-3-1 16,4 3 0-16,5 1-1 15,1-2 1-15,7 1-1 16,3 1 1-16,6 0-1 16,5 0-1-16,1-1 1 15,1 0-1-15,-4 1 0 16,4 1 0-16,1 2 0 15,-1-2 1-15,-2 4-1 0,-2 0 0 16,-3 2 0-16,4 2 0 16,4-2 0-16,1 0 0 15,-1 0 0-15,2 0 1 16,4-3-1-16,7-1 0 15,6 1 0-15,3-1 0 16,2-3 1-16,9 1-1 16,6 2 0-16,4-3 1 15,0 2-1-15,1 0 0 16,3-2 0-16,-3 3 0 15,6-2 0-15,-5 0 0 16,2 1 1-16,2 1-1 16,-3-4 0-16,1 3 1 15,-2 0-1-15,4 1 1 16,-4 3-1-16,0-2 1 0,-2 4-1 15,2 0 0-15,1 0 1 16,-2 2-1-16,1 0 0 16,4-2 0-16,-2 1 0 15,3-1 1-15,-2-2-1 16,5-1 0-16,1 0 1 15,-1-2 0-15,0 1-1 16,0 0 1-16,0-1-1 16,1 0 0-16,-5-1 1 15,0 0-1-15,-4-1 0 16,0-1 1-16,-5-3-1 15,0-3 1-15,-3 2 0 16,1-4 0-16,-8 1 0 16,-1 0 0-16,0-2 0 0,-4 4-1 15,-1 2 1-15,-9 2-1 16,-5 2 0-16,-3 3 0 15,-3 2 0-15,-7-1 0 16,-11 2 0-16,-4-1 0 16,-9 1 0-16,-9 0 0 15,-13-1 0-15,-8 2 0 16,-15-2 0-16,-10 1 0 15,-11-1 0-15,-9 1 0 16,-9 0 0-16,-6-2-3 16,0 7-5-16,-14-5-28 15,0 0 0-15,0 0-1 16,0 0-2-16</inkml:trace>
  <inkml:trace contextRef="#ctx0" brushRef="#br0" timeOffset="37241.7238">13079 10286 82 0,'12'-8'38'0,"2"5"-3"15,-3-6 0-15,7 7-34 0,3 0 0 16,9 3 0-16,2 2 0 16,6 4 1-16,10 4-1 15,7 0 0-15,10 3 0 16,11 5 0-16,5-1 0 15,10 4 0-15,1 1-1 16,7 2 1-16,2 4-1 16,1-1 1-16,-7 1 0 15,-5 2-1-15,-5 5 1 16,-11 2-1-16,-10 1 0 15,-13 4 1-15,-14 3-1 16,-13 3 0-16,-18 3 0 16,-18 2-1-16,-15-1 0 15,-16 3 0-15,-19-2 1 16,-13-1-1-16,-10-3 1 0,-4-2-1 15,-1-5 1-15,4-6 0 16,19-3-6-16,6-22-18 16,32-2-14-16,16-17 0 15,30-9-2-15,18-22 1 16</inkml:trace>
  <inkml:trace contextRef="#ctx0" brushRef="#br0" timeOffset="37917.7914">12684 7711 70 0,'1'17'36'16,"6"-4"-1"-16,14 1-1 16,7-5-30-16,16 2 0 15,12-9 0-15,17 2 0 16,9-2-1-16,11 0-1 15,6 0 0-15,4 4-1 16,1 2 0-16,-5 7-1 16,-10 2 0-16,-9 6 1 0,-19 3 0 15,-12 6-1-15,-21 3 2 16,-18 2-2-16,-17 2 2 15,-20 2-2-15,-13 1 2 16,-15 3-1-16,-10 2 0 16,-12 3-1-16,-1-1 0 15,-8 4 0-15,4-1 0 16,3-6-2-16,16-1-4 15,5-17-16-15,27-4-15 16,16-23-1-16,23-13-1 16,19-22-1-16</inkml:trace>
  <inkml:trace contextRef="#ctx0" brushRef="#br0" timeOffset="38563.856">13387 4848 58 0,'-27'10'36'16,"17"10"0"-16,6-9 0 15,20 11-18-15,8-3-13 16,23 7-2-16,19 1 2 16,18 4-2-16,19-2 1 0,20 0-2 15,17-4 1-15,8 4-1 16,0-4-1-16,-7 3 0 15,-18-1-1-15,-17 8 1 16,-26 11 0-16,-32 5 0 16,-39 13 0-16,-26 1 1 15,-29 4 1-15,-24 4-1 16,-16-3 0-16,-4-4-1 15,2-7 0-15,8-10-2 16,16-5-6-16,11-15-31 16,31-1-1-16,22-28-1 15,8 11-2-15</inkml:trace>
  <inkml:trace contextRef="#ctx0" brushRef="#br2" timeOffset="44049.4045">18197 4377 19 0,'8'-9'25'0,"-8"9"-9"16,0 0-1-16,6-13 3 16,-6 13-3-16,0 0-2 15,0 0-3-15,0 0-1 16,0 0-2-16,0 0-1 15,0 0-1-15,0 0 0 16,0 0-1-16,0 0 1 16,0 0-2-16,0 0 0 15,0 0-1-15,0 0-1 0,0 0 0 16,0 0 0-16,12 4 0 15,-12-4 0-15,11 9-1 16,-11-9 0-16,22 16 1 16,-8-7 0-16,2 4-1 15,3 0 1-15,1 4-1 16,-1 3 1-16,2 1 0 15,0 4-1-15,2 4 1 16,0 1-1-16,0 4 0 16,4 2 1-16,-1 3-1 15,0-4 0-15,4 5 0 16,-1 1 0-16,0-1 0 15,0 0 1-15,0 2-1 16,4 0 2-16,0 5-2 0,3 2 1 16,0 2 0-16,-1 2 0 15,2 3 0-15,-1 0-2 16,3 4 2-16,0-4-2 15,-1 4 1-15,0 1 0 16,5-4 1-16,-2 3 1 16,2-1 0-16,-3 1 0 15,2 2-1-15,2 2 1 16,-1 2 0-16,0 2 0 15,0 3-2-15,0 1 0 16,-1 2 0-16,0 2 0 16,0-1 1-16,-1 2-1 15,-1-2 2-15,0 4-2 16,-3-1 1-16,-4-1-1 0,1 3 2 15,-3 1-2-15,3 1-1 16,-6 1 1-16,-1 1 0 16,1 1-1-16,-3 2 1 15,-2 0 0-15,-4 1-1 16,0-2 1-16,1 4 1 15,-4 1-2-15,1-3 0 16,-2 0 1-16,-1-1-1 16,-1 0 0-16,1 3 1 15,-5-1-1-15,1-5 0 16,2 2 3-16,-3 1-1 15,1-1 0-15,-5-1 0 16,4 0 0-16,-6 3 0 16,0 2 0-16,0 0 0 15,-4 0-1-15,-3 5 0 0,0-3 0 16,-3 3 1-16,-3 3-1 15,1-5 1-15,-6 2 0 16,3-2-1-16,-4-1-1 16,1 3 2-16,-3-4-2 15,-1 0 1-15,-2 0-1 16,-1-1 1-16,-1-1-1 15,-2-4 1-15,-1-1 0 16,-3-1 0-16,4-2-1 16,-3-4-1-16,0-2 1 15,0-3-1-15,2-1 1 16,-1 1 0-16,-4-1 0 15,-1-4-1-15,0 1 2 16,-3-1 2-16,-1-1-1 0,-2-2 1 16,-3 1-1-16,2-3-2 15,-1-3 1-15,0-2 0 16,3-3 0-16,4-1-2 15,0-7 2-15,4-3-3 16,4-5 3-16,3-4 0 16,2-4 0-16,6-4 1 15,-1-4-1-15,3-3 0 16,3-2 0-16,0-5 0 15,0 0 0-15,9-12 0 16,-12 13 0-16,12-13 0 16,0 0 0-16,-12 10 0 15,12-10 0-15,0 0 1 0,0 0-1 16,0 0 1-16,0 0-1 15,0 0 1-15,0 0-1 16,0 0 0-16,0 0 1 16,0 0-1-16,0 0 0 15,0 0 0-15,0 0 0 16,0 0 0-16,0 0 0 15,0 0 0-15,0 0 0 16,0 0 0-16,0 0 0 16,0 0 0-16,0 0 0 15,0 0 0-15,0 0 0 16,0 0 0-16,0 0-1 15,0 0 0-15,0 0 0 16,0 0-1-16,0 0 1 0,0 0-1 16,0 0 1-16,0 0 0 15,0 0 1-15,-10 11 0 16,10-11 0-16,0 0 0 15,0 0 0-15,0 0 0 16,0 0-1-16,0 0-2 16,0 0-1-16,0 0-2 15,0 0-6-15,0 0-21 16,0 0-2-16,0 0-2 15,0 0 2-15</inkml:trace>
  <inkml:trace contextRef="#ctx0" brushRef="#br2" timeOffset="46716.6712">19191 12176 35 0,'0'0'31'16,"5"-18"0"-16,-5 18 0 15,2-18-21-15,-2 18-2 16,0 0 0-16,0 0-2 16,5-12-1-16,-5 12 0 15,0 0-1-15,0 0-2 16,0 0 0-16,-3 15-1 15,3-15 0-15,-1 11-1 16,1-11 0-16,-3 15 0 16,3-15 0-16,-2 15 0 15,2-15 1-15,-5 17-1 16,5-17 0-16,-8 21 1 15,1-10 0-15,1 5-1 16,-2 0 1-16,2 0-1 0,-2 0 0 16,3 3 1-16,1-3-1 15,-3 0 0-15,2-2 0 16,3 0 1-16,-3-3-1 15,3-1 1-15,1 2-1 16,-2-2 1-16,3 3-1 16,3-3 0-16,0 3 0 15,-1-1 0-15,3-2 0 16,2 3-1-16,0-2 1 15,-7-11-1-15,22 16 1 16,-7-9 0-16,0-1 0 16,4-2 0-16,-2-1 0 15,0 0 0-15,2-1 0 0,1-2 1 16,-2-3-1-16,4 0 0 15,1-4 1-15,5-1-1 16,2-7 1-16,1 2 1 16,4-3-2-16,2 2 2 15,-2-2-2-15,1 0 2 16,0 1-2-16,-5-2 1 15,-1 3 0-15,-1-6-1 16,-2-2 1-16,-3-1-1 16,-1-3 1-16,2-3-1 15,-3-3 1-15,-3-3 0 16,1 3-1-16,-1-2 0 15,-1 2 1-15,2-1-1 16,-5 3 0-16,1-2 0 0,-1 4 0 16,0-1 0-16,-1 0 0 15,0 0 0-15,-1-2 1 16,-4-1 1-16,1 2-1 15,-1-1 2-15,-1 3-4 16,0-2 2-16,-2 0-1 16,2-1 1-16,1 1-1 15,3-1-2-15,1-2 1 16,5 0-1-16,-1-3 2 15,6-1 0-15,2 0 0 16,-1-2 0-16,1 0 0 16,2 0 0-16,1 1 0 15,1-3 0-15,0 3 0 16,-3 0 0-16,2 1 0 0,0 3-1 15,-2-4 2-15,-1 2 1 16,-3 1-1-16,-2 2 2 16,-5 1-2-16,2-2 1 15,-4 3-1-15,1-2 2 16,-3 1-3-16,2-1 0 15,0-2 0-15,-3 2 0 16,3-5 0-16,2 2 0 16,-2-1 1-16,0-1-2 15,-2 0 2-15,-3 1-1 16,2 2 0-16,-1-5-2 15,-1 1 3-15,-3-1-1 16,2 1 2-16,-2-4-2 16,2-2 1-16,3-1-1 15,-2-1 2-15,0-3 0 0,0 2-2 16,0-3 0-16,0 0 0 15,-1 0 0-15,1 2 0 16,-2-2 0-16,-1 1 0 16,-2 3 0-16,1-2-1 15,-2-1 1-15,-1 3-1 16,1-4 0-16,1 0 1 15,-3-2-1-15,4 1 1 16,0-1 0-16,-2-1 0 16,3 0 0-16,-1 1 0 15,0 1 0-15,0 1 1 16,1-3-1-16,-4 4-2 15,3 0 2-15,-3-2-2 16,-1 4 2-16,-1-2-2 0,-3-1 2 16,0-1-1-16,-2 4 1 15,1-3 0-15,-2 0 0 16,1 3 0-16,1-2 0 15,0 2 1-15,-1 0-2 16,2 2 2-16,-1-6-1 16,0 4 0-16,1 1 1 15,-1-4 0-15,-4 3 0 16,1 0-1-16,-3 2 2 15,0-3-2-15,-2 4 1 16,-1-2-1-16,-1 0 0 16,0-1 0-16,1 2 0 15,1-5 0-15,3 1 0 16,-2 0 0-16,2-4 0 0,2 3 1 15,-2-2 0-15,1 1-1 16,-1-3 1-16,0 2 0 16,0-1 0-16,-2 2 0 15,-1-2-1-15,0 2 0 16,-2-3 0-16,-1 1 1 15,-2 1-2-15,1-3 1 16,1 2-2-16,-3-1 2 16,2-2-1-16,-3 3 1 15,-1 0-1-15,0-4 1 16,3-1 0-16,-5 2 0 15,3-2 0-15,0 1 1 16,-2 2-1-16,1-2-2 0,-1 4 3 16,1-3-3-16,-1 3 0 15,-1 3 0-15,1-2 1 16,-1 3-1-16,0 1 0 15,2-2 3-15,-2 2-3 16,0 3 2-16,-2 0 0 16,1-4 1-16,0 2-1 15,1-1 0-15,-1 2 0 16,0 1-1-16,1 2 1 15,-1-2-1-15,0 4 1 16,-3 2-2-16,1 1 2 16,-4 2-2-16,0-2 2 15,2 2 1-15,-5 0-2 16,4 0 1-16,1 1 1 0,0-1-1 15,2 3 0-15,1-2 1 16,-1 1-1-16,6 3 0 16,-4 1 0-16,0 3 1 15,0 3-1-15,-2-2 0 16,-1 5 0-16,-1 4 0 15,-1-2 0-15,0 3 0 16,-4 1 0-16,4 0 0 16,0 0 0-16,2 0 0 15,-3 1 0-15,4-2 0 16,-1 0 1-16,-2 2-1 15,3 0 1-15,-5 1 0 16,-3 0 0-16,4 5-1 16,-6-2 1-16,2 3-1 15,-2 0 1-15,3-1-1 0,2 0 0 16,0 0 1-16,2 1-1 15,4-5 0-15,-1 4 0 16,7-2 0-16,-2-1 0 16,2 2 0-16,2-2 1 15,-2 2-2-15,6-1 1 16,-6 2 0-16,4 0 0 15,1 0 0-15,0 4-1 16,4-3 1-16,-1 5 0 16,11 3 0-16,-15-10-1 15,15 10 1-15,0 0 0 16,-11-5-1-16,11 5 1 15,0 0-1-15,0 0 1 16,0 0-1-16,0 0 1 0,0 0-1 16,0 0 1-16,0 0 0 15,0 0 0-15,-14 16 0 16,14-16 1-16,-23 22-1 15,6-5 1-15,-5 5-1 16,-2 8 0-16,-4 0 0 16,4 5 0-16,1 4-1 15,2-4-3-15,13 6-2 16,-1-22-15-16,21 10-16 15,0-23 0-15,19-4-3 16,-1-16 2-16</inkml:trace>
  <inkml:trace contextRef="#ctx0" brushRef="#br2" timeOffset="46847.6843">18589 4210 62 0,'-3'17'30'0,"-4"-3"-28"15,7-14-2-15,0 0-17 16,0 0-20-16</inkml:trace>
  <inkml:trace contextRef="#ctx0" brushRef="#br2" timeOffset="47872.7868">18696 4239 52 0,'0'-13'27'0,"0"13"3"0,0 0-3 16,-22-20-15-16,22 20-4 15,-15-7-3-15,15 7 0 16,-19 1 0-16,19-1-2 15,-25 12-1-15,11 1 0 16,-3 3 1-16,1 6-2 16,-5 4 1-16,1 2-1 15,3 6 0-15,1 3 0 16,9-4-1-16,4 5 0 15,8-3 0-15,9-5 0 16,10-5 0-16,11-9 0 16,10-9 0-16,7-10 0 15,3-11 0-15,6-10 0 16,-5-11 1-16,-5-6 0 15,-13-8 0-15,-10-2 1 0,-18 0-1 16,-18 2 2-16,-16 4-2 16,-12 8 0-16,-9 6-1 15,-6 8-2-15,9 18-26 16,-7 2-7-16,13 15-2 15,4 0-2-15</inkml:trace>
  <inkml:trace contextRef="#ctx0" brushRef="#br0" timeOffset="491532.4161">17649 5402 42 0,'0'0'30'0,"0"0"1"15,13 2 0-15,7 3-17 16,4-7-9-16,14 4-1 15,10-6 1-15,13 5-1 16,6-8 2-16,11 2-2 16,-3-4 0-16,7 0-1 15,-2-4 0-15,0 1 0 16,-4-3-1-16,-5 1-1 15,-5-1 0-15,-4 2 0 16,-7-1-1-16,-7 5 1 16,-11-1-1-16,-8 5-1 0,-6 4 1 15,-11-1-2-15,-12 2-1 16,0 0-1-16,-7 17-2 15,-7-15-3-15,13 18-15 16,-12-12-10-16,8 5-1 16,5-13 2-16,-9 18 0 15</inkml:trace>
  <inkml:trace contextRef="#ctx0" brushRef="#br0" timeOffset="492134.2355">17901 5211 63 0,'0'0'34'0,"4"13"-1"15,8-3 0-15,4-5-26 16,19 7-4-16,6-5 2 16,17 6 0-16,5-6-2 15,15 6 1-15,-2-9-2 16,3 3 1-16,-11 1-2 15,-10 4 0-15,-14-3-1 16,-15 6 1-16,-15 6-2 0,-23 3 1 16,-13 4 0-16,-15 3-1 15,-10 2 1-15,-6 0-3 16,3 7-8-16,1-14-23 15,12 3-1-15,11-8 0 16,20-3-2-16</inkml:trace>
  <inkml:trace contextRef="#ctx0" brushRef="#br0" timeOffset="493320.8794">16790 7999 66 0,'0'0'33'0,"0"0"-1"16,0 0 0-16,0 0-25 16,0 0-4-16,0 0-2 15,18-3 1-15,-7-3-1 16,4 6 1-16,1-4-1 15,0 4 1-15,4-3-1 16,2 3 3-16,-1-3-3 16,10 3 2-16,0-3-1 15,9 2 0-15,7-1 0 16,10 1 0-16,8-1 0 0,9-1-1 15,3 1 1-15,6 1-1 16,2 1 0-16,-1 0 0 16,-1 0 0-16,1 1-1 15,-6 1 0-15,3 5 1 16,2-5 0-16,-2 5 0 15,7-1-1-15,1-1 0 16,1-4 0-16,-2 2 1 16,2-1 0-16,-2-4-1 15,-5 6 2-15,-3-3-4 16,-5 0 3-16,-3 4 0 15,-4 1-1-15,0-1-1 16,-5 2 1-16,0-2-1 16,-3 1 1-16,-2-2 0 0,3 0 0 15,1-2 0-15,-4 0-1 16,0-1 1-16,-5 1 0 15,0-2 0-15,-5 1 0 16,-4-1 0-16,-5-1 0 16,-2-1 0-16,2 2 0 15,-7 0 0-15,5 0 0 16,-6-1 0-16,4 1 0 15,-4 0 0-15,-1-1 0 16,1 1 0-16,-7-2 0 16,-3 1 0-16,0 0 0 15,-2-1-1-15,0 1 1 16,-3 0-1-16,1 2 0 15,-6-2-2-15,2 5-5 0,-13-4-28 16,0 0 0-16,-18-5 0 16,3 3-2-16</inkml:trace>
  <inkml:trace contextRef="#ctx0" brushRef="#br0" timeOffset="493786.7396">18628 7818 85 0,'0'0'36'0,"-12"-2"-1"15,31 3 2-15,6-4-33 16,23 7 0-16,12 1-2 16,14 5 1-16,6 3-1 15,7 3 0-15,-2-1-1 16,-1 6 0-16,-12 2-1 15,-11 0 0-15,-18-2 1 0,-13 2-1 16,-20 0 0-16,-17-1 0 16,-21 3 1-16,-15-1-2 15,-11 2 2-15,-15 3-1 16,-4-1 0-16,-2 1-1 15,6 5-4-15,2-7-27 16,27 7-5-16,6-10 0 16,29 0-1-16</inkml:trace>
  <inkml:trace contextRef="#ctx0" brushRef="#br0" timeOffset="494877.4123">17079 10680 74 0,'-17'2'34'16,"17"-2"1"-16,0 0-2 15,2-12-26-15,-2 12-3 16,16-8-1-16,-16 8-1 16,19-13 0-16,-19 13-1 15,17-9-1-15,-17 9 0 16,14-6 1-16,-14 6-1 15,0 0 0-15,0 0 0 16,0 0 1-16,0 0-1 16,11 11 1-16,-11-11 0 0,18 8 0 15,1-5 0-15,8 2 1 16,7-4-1-16,14 1 1 15,7-3-1-15,10 0 1 16,12-4-1-16,4 2 0 16,8-2 0-16,5 1 0 15,6-1 0-15,2 0 0 16,1 3-1-16,3 1 0 15,-4 2 0-15,-3 0 1 16,-1 4-1-16,-1-2 0 16,-5-1 0-16,-3 0 0 15,0-2 0-15,-3-1 0 16,-3-2 1-16,-1 1-1 15,-4-1 0-15,-6 1 0 0,-6 1 0 16,-5 1 1-16,-4 1-1 16,-5 3 0-16,-4-1 0 15,-1 3 0-15,-3-1 1 16,-2 1-1-16,-3 0 0 15,-2-1 0-15,4 0 0 16,-4-3 0-16,-1-2 0 16,0 0 0-16,-3-2 0 15,-1-2 0-15,-6 1-1 16,-6-3 0-16,-5 3-2 15,-14-10-4-15,-1 13-20 16,0 0-10-16,-20-13 1 16,-3 4-2-16</inkml:trace>
  <inkml:trace contextRef="#ctx0" brushRef="#br0" timeOffset="495311.2821">18830 10412 82 0,'-19'-6'36'15,"1"-1"-1"-15,18 7 1 16,0 0-32-16,37 4 0 0,1 1 1 15,19 8-1-15,9 2 0 16,12 6 0-16,6-2-1 16,1 7 0-16,-7-2-1 15,-8 5-1-15,-14-2 0 16,-19 2 1-16,-20 4-1 15,-21 0 0-15,-21 3 0 16,-20-1 0-16,-15 2 0 16,-11 4 0-16,-8-4 0 15,0-3-3-15,6-3 1 16,7-5-3-16,15-1-1 15,14-11-6-15,30 4-27 16,7-18-3-16,23 6 1 16,9-13-2-16</inkml:trace>
  <inkml:trace contextRef="#ctx0" brushRef="#br0" timeOffset="502402.1542">20063 8118 41 0,'0'0'31'0,"-14"-3"2"16,14 3-3-16,-16-6-15 15,16 6-6-15,-23 0-4 16,6 2-2-16,-5-2-2 16,-4 4-1-16,-3-1 0 15,-3 1 0-15,-3-2 0 16,-3 4 3-16,-5-4-1 15,-3 3 0-15,-7-5 1 16,2 2 0-16,-11-1 0 16,-9 1-1-16,-5-2 1 15,-12 5-2-15,-12-3 0 0,-6 1-1 16,-13 0 0-16,-5-1 1 15,-10-2-1-15,-5 0 0 16,-7-2 1-16,-2-1 0 16,2-4 0-16,-1 1 0 15,-7-3 0-15,0 1 0 16,-4 1 0-16,2 0 0 15,-7 1 0-15,-6 1-1 16,-4 4-1-16,-7-2 0 16,-4 5 1-16,-6-1-1 15,-4 0 0-15,-4 2 0 16,-7-1 0-16,1 1 1 15,-4 1 0-15,-5 2 0 16,0 1-1-16,-4 1 1 0,-11 3 0 16,-6 4 0-16,-1 4-1 15,-11 1 1-15,-6 5 0 16,-4 2 0-16,-7 3-1 15,-5 1 2-15,2-1-1 16,-2 2 0-16,-2-7 1 16,9-2 0-16,-3-2 0 15,4-7 0-15,6-3 0 16,1-3 0-16,1-2 0 15,9 0 0-15,-4-3-1 16,1 3 1-16,4-1-1 16,-2 0 1-16,-1 5-1 15,6-2 0-15,-7-1 1 16,2 2-1-16,4 1 1 15,2-1 0-15,1 1 0 0,9-2-1 16,2-1 1-16,7-4-1 16,10 0-1-16,7 0 1 15,9-3-2-15,6-3-1 16,14 6-2-16,7-9-3 15,30 9-26-15,5-4-2 16,22 5 2-16,15-3-4 16</inkml:trace>
  <inkml:trace contextRef="#ctx0" brushRef="#br0" timeOffset="503189.9178">8831 8307 18 0,'7'-14'27'15,"-2"4"2"-15,-5 10 3 0,-4-24-14 16,4 24-5-1,-5-14-1-15,5 14-1 0,-11-5-1 16,11 5-1-16,-18 4-3 16,7 6 0-16,-11 1-2 15,-6 7-1-15,-10 3 0 16,-10 9-1-16,-14 2 1 15,-4 6 0-15,-6 0 0 16,3 4 0-16,6-4 0 16,12-1-1-16,14-7 0 15,25-2 0-15,23-8-1 16,22-4-1-16,23-7 0 15,13-5 0-15,11-4 0 16,4-1 0-16,8-5 0 0,-3 1 0 16,0 3-1-16,-6 1 0 15,-6 4 0-15,-2 1-2 16,-4 6 0-16,-5-5-7 15,2 11-26-15,-13-10-3 16,5 9 2-16,-14-6-3 16</inkml:trace>
  <inkml:trace contextRef="#ctx0" brushRef="#br0" timeOffset="504700.4645">18984 5100 41 0,'-4'-16'28'0,"0"4"1"16,4 12-3-16,-5-13-10 15,5 13-3-15,0 0-2 16,0 0-1-16,0 0-3 15,0 0-1-15,0 0-2 16,0 0 0-16,0 0-1 16,0 0-1-16,0 0-1 15,0 0 0-15,0 0 0 16,0 0 0-16,-16 2-1 15,3 7 0-15,-6 8 1 0,-8 2-1 16,-7 7 0-16,-5 8 0 16,-9 5 0-16,-7 7 0 15,-10 9 0-15,-12 6 0 16,-13 8-1-16,-17 6 2 15,-14 7 1-15,-15 10-1 16,-23 9 0-16,-18 9 0 16,-19 7 0-16,-21 8 0 15,-16 9 0-15,-20 11 1 16,-18 10-2-16,-20 5 1 15,-14 8-2-15,-13 13 2 16,-18 5-2-16,-10 8 3 16,-16 8-3-16,-11 8-1 15,-11 7 2-15,-7 10 0 0,-12 7 0 16,-13 7 1-16,-7 16 1 15,-18 8-2-15,-6 4 1 16,-1 5 1-16,-12 3-3 16,-15 3 1-16,-7 10 0 15,-4 7 0-15,-8 3-2 16,8 5 2-16,3 6 0 15,-2 1-1-15,10 1 0 16,15-3 0-16,16-12-5 16,13-20-7-16,31-10-25 15,9-36-3-15,31-22-3 16,30-34 1-16</inkml:trace>
  <inkml:trace contextRef="#ctx0" brushRef="#br0" timeOffset="505479.2308">6460 12364 42 0,'2'-18'33'0,"-2"18"0"16,-1-15 0-16,1 15-16 16,0 0-16-16,-12-10-1 15,12 10 1-15,0 0 1 16,-12-11 0-16,12 11 1 15,0 0 1-15,-5-12-1 16,5 12 1-16,-3-15 0 16,3 15 0-16,0-12-1 15,0 12-1-15,0 0 0 16,0 0-1-16,0 0 0 15,-6 23 0-15,-2 12 0 0,-11 12-1 16,-8 14 0-16,-13 15 1 16,-7 11 1-16,-14 3 0 15,-1-3 1-15,1-12 0 16,8-11-1-16,15-15 1 15,29-23-1-15,30-26 0 16,38-26-2-16,39-19-2 16,31-19-8-16,30 6-28 15,6-13-2-15,24 3-1 16,-4-4-1-16</inkml:trace>
  <inkml:trace contextRef="#ctx0" brushRef="#br0" timeOffset="507268.6938">20217 10776 56 0,'0'0'31'16,"0"0"0"-16,-15-8-5 15,15 8-15-15,0 0-2 16,0 0-1-16,-15-13-1 16,15 13-2-16,0 0 0 15,0 0-2-15,0 0 0 16,0 0-1-16,-9-11-1 15,9 11-1-15,0 0 1 16,0 0 0-16,0 0 0 16,0 0 0-16,-13-12 1 15,13 12-1-15,0 0 1 16,0 0-1-16,-14-9 1 15,14 9-2-15,-15-6 1 0,3 1-1 16,2-1 0-16,-5-1 0 16,1-1 1-16,-2-1-2 15,-5-4 2-15,-4 0-1 16,-4-1 0-16,-5-2 0 15,-9 0 1-15,-4-1-1 16,-10-3 0-16,-3-2 1 16,-6-2-1-16,-3 0 0 15,-6-4 0-15,0 1 0 16,-7-7 1-16,1-1-2 15,-8 0 3-15,-3 0-2 16,-2-3 1-16,-2-2-1 16,-3-2 1-16,0-4-1 15,1-1 1-15,0-4-1 0,-2-1 1 16,1-1-1-16,-3 0 0 15,3-2 0-15,-6 1 0 16,-2 0 0-16,-5 4 0 16,-3-2 0-16,-3 0 0 15,0 0-1-15,0 1 1 16,-2-2 0-16,-1-4 0 15,-5-1 0-15,4-3 0 16,-1 0-1-16,3-2 1 16,-4 2 0-16,-5-1-1 15,-3 2 0-15,-1 1 0 16,-4 2 0-16,4-1-1 15,-5-1 2-15,-1 0-2 16,-2-3 1-16,6-2 0 16,2-1 0-16,6 2 2 0,3-1-2 15,-5 2 1-15,4 2 0 16,1 1-1-16,3 0 2 15,-6 6-2-15,1 2 1 16,-5 1 0-16,-1-1 0 16,3-1 0-16,0-2 1 15,0-1-1-15,2-2 0 16,-4-5 1-16,3 0 0 15,9-4 0-15,-4-2 1 16,4-3 0-16,-3 0 1 16,-4-4-1-16,0 1 0 15,-3-3-1-15,1-2 1 16,-14-4-1-16,0 2 0 15,-10 0-2-15,-2-3-1 0,0 2 2 16,-5-2-2-16,-9-1 2 16,1 1-1-16,-2-3 1 15,-3-1-2-15,-5 2 1 16,-3-2 2-16,-7 0-2 15,-1-3-1-15,-4 3 1 16,-2-1-1-16,-2 0 1 16,0 0-1-16,3-2 3 15,-3-1-2-15,-3 1 0 16,7-1 2-16,-3 0-1 15,0 0 1-15,-3-2-1 16,4 3 1-16,4 0-1 16,1 0 0-16,2-2 2 0,4-1 0 15,6 2 0-15,8 1-1 16,9 1 0-16,7-2-1 15,4 8-2-15,9-2 0 16,9 10-3-16,8-7-5 16,23 20-18-16,-7-6-9 15,17 17 0-15,2-4 0 16</inkml:trace>
  <inkml:trace contextRef="#ctx0" brushRef="#br0" timeOffset="508454.338">6179 4023 51 0,'-19'5'31'15,"19"-5"3"-15,-16-1-2 16,16 1-18-16,-13-8-4 16,13 8-4-16,-5-13-1 15,5 13 0-15,-4-13-1 16,4 13-1-16,0 0 1 15,0 0-1-15,0 0 0 0,0 0-1 16,-12 3 0-16,12-3 0 16,-7 17-1-16,3-3 1 15,1 0-2-15,0 3 1 16,-1 1-1-16,4 4 0 15,0 0 0-15,5 2-2 16,2 2 2-16,3-1-2 16,3 2 1-16,2 0 0 15,0 1 1-15,4 0-1 16,-5 2 0-16,4 0 2 15,1 2-2-15,-3 0 1 16,-1 4 0-16,-2-4 0 16,-3-1 0-16,1-4 0 15,-2-7 0-15,-2-3 0 16,-7-17-1-16,0 0 1 0,0 0-1 15,1-29 0-15,-6-4 1 16,-3-9-1-16,3-10 1 16,-6-8 0-16,-2-4 1 15,1-4 1-15,-2-3 0 16,4 6 0-16,-1 2 0 15,0 9 1-15,1 6-1 16,2 12 0-16,3 4 0 16,3 15-1-16,1 4 0 15,1 13 0-15,0 0 0 16,21 10 0-16,2-3 0 15,10 2 0-15,16-8 0 16,17-5 0-16,24-12 0 16,19-8 0-16,14-6-1 0,7-8-3 15,5 7-26-15,-18-11-9 16,-14 14-1-16,-26-3-2 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emf"/><Relationship Id="rId3" Type="http://schemas.openxmlformats.org/officeDocument/2006/relationships/customXml" Target="../ink/ink4.xml"/><Relationship Id="rId7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emf"/><Relationship Id="rId5" Type="http://schemas.openxmlformats.org/officeDocument/2006/relationships/customXml" Target="../ink/ink5.xml"/><Relationship Id="rId4" Type="http://schemas.openxmlformats.org/officeDocument/2006/relationships/image" Target="../media/image9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5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5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9150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9Huia 14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46783969"/>
              </p:ext>
            </p:extLst>
          </p:nvPr>
        </p:nvGraphicFramePr>
        <p:xfrm>
          <a:off x="214283" y="762000"/>
          <a:ext cx="8750332" cy="5117068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Group objects according to how light interacts with them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opaque, translucent and transparent mean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Extend our mirror work to curved mirrors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two types of curved mirror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Talk about the advantages and disadvantages of a convex mirror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convex mirrors are good at and not good at.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Use the light boxes to make ray diagrams for convex mirrors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light rays behave with convex mirrors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Describe the image in 3 words AND see why it is like that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sort of image happens with convex mirrors AND WHY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extend the above to concave mirrors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light behaves with concave mirrors and why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investigate refraction, including convex and concave lenses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lenses behave and why they behave that way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850200" y="1016280"/>
              <a:ext cx="941400" cy="9536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837240" y="1011600"/>
                <a:ext cx="960120" cy="972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1077840" y="1884960"/>
              <a:ext cx="4046400" cy="25830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062360" y="1879920"/>
                <a:ext cx="4066920" cy="2602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025040" y="4568400"/>
              <a:ext cx="10080" cy="9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020720" y="4550040"/>
                <a:ext cx="19080" cy="45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6500880" y="4446360"/>
              <a:ext cx="610920" cy="6127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481080" y="4369320"/>
                <a:ext cx="649800" cy="763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453600" y="259560"/>
              <a:ext cx="8359560" cy="64641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42440" y="244440"/>
                <a:ext cx="8386920" cy="6491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04601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44520" y="332640"/>
              <a:ext cx="7401960" cy="48207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9040" y="318960"/>
                <a:ext cx="7426440" cy="4838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78061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2043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Sun</a:t>
            </a:r>
            <a:r>
              <a:rPr lang="en-NZ" sz="10800" dirty="0" smtClean="0">
                <a:solidFill>
                  <a:srgbClr val="FFFF00"/>
                </a:solidFill>
              </a:rPr>
              <a:t>day </a:t>
            </a:r>
            <a:r>
              <a:rPr lang="en-NZ" sz="10800" dirty="0" smtClean="0">
                <a:solidFill>
                  <a:srgbClr val="FFFF00"/>
                </a:solidFill>
              </a:rPr>
              <a:t>wa</a:t>
            </a:r>
            <a:r>
              <a:rPr lang="en-NZ" sz="10800" dirty="0" smtClean="0">
                <a:solidFill>
                  <a:srgbClr val="FFFF00"/>
                </a:solidFill>
              </a:rPr>
              <a:t>s Bella’s birthday </a:t>
            </a:r>
            <a:r>
              <a:rPr lang="en-NZ" sz="3500" dirty="0" smtClean="0">
                <a:solidFill>
                  <a:srgbClr val="FFFF00"/>
                </a:solidFill>
              </a:rPr>
              <a:t>and…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7044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Yesterday </a:t>
            </a:r>
            <a:r>
              <a:rPr lang="en-NZ" sz="10800" dirty="0" smtClean="0">
                <a:solidFill>
                  <a:srgbClr val="FFFF00"/>
                </a:solidFill>
              </a:rPr>
              <a:t>wa</a:t>
            </a:r>
            <a:r>
              <a:rPr lang="en-NZ" sz="10800" dirty="0" smtClean="0">
                <a:solidFill>
                  <a:srgbClr val="FFFF00"/>
                </a:solidFill>
              </a:rPr>
              <a:t>s </a:t>
            </a:r>
            <a:r>
              <a:rPr lang="en-NZ" sz="10800" dirty="0" err="1" smtClean="0">
                <a:solidFill>
                  <a:srgbClr val="FFFF00"/>
                </a:solidFill>
              </a:rPr>
              <a:t>Saphire’s</a:t>
            </a:r>
            <a:r>
              <a:rPr lang="en-NZ" sz="10800" dirty="0" smtClean="0">
                <a:solidFill>
                  <a:srgbClr val="FFFF00"/>
                </a:solidFill>
              </a:rPr>
              <a:t>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0833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051" y="496292"/>
            <a:ext cx="8961897" cy="6133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782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526" y="228600"/>
            <a:ext cx="8522947" cy="535275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28600" y="1905000"/>
            <a:ext cx="8763000" cy="381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69098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526" y="228600"/>
            <a:ext cx="8522947" cy="535275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28600" y="3886200"/>
            <a:ext cx="8763000" cy="16951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624621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526" y="228600"/>
            <a:ext cx="8522947" cy="5352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2571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16074454"/>
              </p:ext>
            </p:extLst>
          </p:nvPr>
        </p:nvGraphicFramePr>
        <p:xfrm>
          <a:off x="533400" y="533400"/>
          <a:ext cx="8094663" cy="409651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7 – 12, 15 – 20, 23,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13 March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Lab skills for the practical test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111 - 123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April Fool’s Day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Life, 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8</a:t>
                      </a:r>
                      <a:r>
                        <a:rPr kumimoji="0" lang="en-US" sz="2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98320" y="189720"/>
              <a:ext cx="8533440" cy="62928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82840" y="175680"/>
                <a:ext cx="8553960" cy="6310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21971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1488</TotalTime>
  <Words>224</Words>
  <Application>Microsoft Office PowerPoint</Application>
  <PresentationFormat>On-screen Show (4:3)</PresentationFormat>
  <Paragraphs>34</Paragraphs>
  <Slides>12</Slides>
  <Notes>0</Notes>
  <HiddenSlides>0</HiddenSlides>
  <MMClips>4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87</cp:revision>
  <dcterms:created xsi:type="dcterms:W3CDTF">2006-08-16T00:00:00Z</dcterms:created>
  <dcterms:modified xsi:type="dcterms:W3CDTF">2014-05-14T00:17:22Z</dcterms:modified>
</cp:coreProperties>
</file>