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316" r:id="rId4"/>
    <p:sldId id="317" r:id="rId5"/>
    <p:sldId id="318" r:id="rId6"/>
    <p:sldId id="319" r:id="rId7"/>
    <p:sldId id="320" r:id="rId8"/>
    <p:sldId id="321" r:id="rId9"/>
    <p:sldId id="32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7T00:23:07.94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19110 6928 91 0,'-9'13'38'0,"-5"-9"-1"16,-2 8 0-16,-18-1-36 16,-7 14-2-16,-10 15 1 15,-12 13-1-15,-20 17 1 16,-16 22 0-16,-22 14 0 0,-14 9 0 15,-9 9 1-15,2-1-1 16,5-5 0-16,11-3 1 16,17-14-2-16,17-13-1 15,27-9-2-15,10-16-6 16,31 1-15-16,-3-15-10 15,15-3-1-15,-2-13-1 16,10-10 1-16</inkml:trace>
  <inkml:trace contextRef="#ctx0" brushRef="#br0" timeOffset="315.0315">17874 6857 96 0,'-37'17'38'0,"0"3"1"16,12 12-2-16,7 10-35 15,19 5-2-15,22 10 1 16,25 10 0-16,22 9 0 15,25 10 0-15,18 4 0 16,15 2-1-16,18-1 1 16,11-3 0-16,1-3-2 15,-7-4 0-15,-12-6-1 16,-17-7-1-16,-18 1-5 15,-32-13-29-15,-14 0-1 16,-32-16-1-16,-17-9-1 0</inkml:trace>
  <inkml:trace contextRef="#ctx0" brushRef="#br0" timeOffset="938.0938">6357 6882 68 0,'23'-6'37'15,"-11"3"-1"-15,-6 13 0 16,-22 13-26-16,-8 13-7 15,-20 17-1-15,-13 16 1 16,-17 18-1-16,-16 19 0 16,-16 10-1-16,-12 9 0 15,-11 6 0-15,1 1-1 16,7-4-3-16,1-11-8 0,16-5-24 15,4-23-1-15,20-15-1 16,10-34 1-16</inkml:trace>
  <inkml:trace contextRef="#ctx0" brushRef="#br0" timeOffset="1225.1225">5430 6877 99 0,'0'0'39'0,"0"0"0"16,-11 40-2-16,10 5-36 16,-4 8 1-16,15 11-1 15,16 11 1-15,12 4-2 0,21 5 1 16,18 2-1-16,23 1 1 15,23-1-1-15,16 4 0 16,7-5-1-16,14 1 0 16,3-2-1-16,-3-7-4 15,5 2-30-15,-29-14-2 16,-8 0 0-16,-23-25-3 15</inkml:trace>
  <inkml:trace contextRef="#ctx0" brushRef="#br0" timeOffset="2156.2156">8871 7916 71 0,'2'-15'35'16,"-2"15"-1"-16,-2-12 1 16,-3 24-32-16,-4 2 0 15,-3 9 0-15,-2 4 0 16,2 10-1-16,-7 3 1 15,6 7-1-15,-4-3 0 16,4 1 0-16,0-5 0 16,5-4-1-16,4-8-1 15,3-10 1-15,1-18-1 16,0 0 0-16,8-11 0 15,-3-15 0-15,4-7 0 16,-1-5 0-16,-3-7 1 16,4-1-1-16,-6-4 0 0,-1 4 1 15,-2 8 0-15,3 6-1 16,-6 9 1-16,3 9-1 15,0 14 0-15,0 0 0 16,0 26-1-16,3-3 1 16,4 2 0-16,3 0 0 15,9-8 2-15,6-5 0 16,13-20 1-16,11-12 0 15,5-11 0-15,9-7 1 16,3-9-1-16,-3-3-1 16,-2-3 0-16,-14 8 0 15,-6 7-2-15,-12 7-2 16,-13 16-3-16,-14 1-17 15,1 28-15-15,-15 6-2 0,3 13-1 16,-11 7-1-16</inkml:trace>
  <inkml:trace contextRef="#ctx0" brushRef="#br0" timeOffset="6321.6321">8894 7795 62 0,'0'0'24'0,"-9"-25"1"15,9 25 2-15,-10-25-15 16,10 25-1-16,0-22 0 16,0 22-3-16,5-14 0 15,-5 14-3-15,0 0 0 16,5 24-2-16,-11 5-1 15,-1 12-1-15,-6 9 0 0,-2 15-1 16,-2 7 0-16,-5 2 0 16,4-1 0-16,3-9-1 15,4-13 1-15,5-11 0 16,7-15 0-16,-1-25 0 15,22 0 0-15,-3-21 0 16,0-9 0-16,3-11-1 16,1-2 2-16,-3-6-1 15,-2 2 1-15,-6 1-1 16,1 1 1-16,-6 6 1 15,-2 9-1-15,-3 7 0 16,-2 6-1-16,0 17 1 16,0 0-1-16,8 14 1 15,-3 6-2-15,4 3 1 16,5 0-1-16,8-3 1 0,6-7 1 15,6-13-2-15,9-13 2 16,7-13 1-16,3-13-1 16,8-6 0-16,-3-9 0 15,-4-3 1-15,-1-2-1 16,-8 8 1-16,-9 6-2 15,-8 9 1-15,-7 15-1 16,-8 17 1-16,-9 20-1 16,-9 18 0-16,-10 22 0 15,-4 10-1-15,-3 12 0 16,-4 1 1-16,6 2-1 15,-1-8-1-15,10-10-1 0,1-17-4 16,24-3-17-16,-10-28-13 16,12 1 0-16,-3-17-2 15,6 1 0-15</inkml:trace>
  <inkml:trace contextRef="#ctx0" brushRef="#br0" timeOffset="6742.6742">9715 8082 45 0,'-1'-15'34'15,"1"15"2"-15,-3-18 0 16,3 18-15-16,-13 8-12 16,11 12-2-16,-8 0-2 15,2 13 0-15,-3 4-3 16,2 4 1-16,0 2-1 15,2-2-1-15,0-7 0 16,3-7 0-16,4-10 0 16,0-17-1-16,0 0 0 15,12-13 0-15,-1-13 0 16,3-7 0-16,-4-7 1 15,6-3-1-15,-1-1 1 16,2 2-1-16,-3 3 0 16,-1 7-1-16,-1 11 0 0,1 3-4 15,5 17-13-15,-18 1-18 16,29 0-1-16,-11 3 0 15,6 8-1-15</inkml:trace>
  <inkml:trace contextRef="#ctx0" brushRef="#br0" timeOffset="7080.708">10188 8035 71 0,'0'0'35'16,"0"0"0"-16,0 0 1 15,-29 17-29-15,12 3 0 16,-4-4-2-16,0 7 0 15,-2-3-1-15,6 1 0 0,8-5-2 16,7-6 0-16,2-10-1 16,24 6-1-16,0-12 1 15,5-2-1-15,10-1 0 16,-3 3 0-16,-3 3 0 15,-4 4 0-15,-11 9 1 16,-9 11-1-16,-15 10 1 16,-8 8-1-16,-11 6 1 15,-10 4 0-15,-6-1-2 16,3-5 0-16,9-2-7 15,-3-25-16-15,22 1-13 16,10-17 0-16,5-17-2 16,14-11-1-16</inkml:trace>
  <inkml:trace contextRef="#ctx0" brushRef="#br0" timeOffset="7770.777">10856 7849 45 0,'16'-36'36'15,"3"4"1"-15,-9 6 0 16,0 20-12-16,-10 6-15 16,0 0-4-16,-11 21-3 15,2 14-1-15,-5 6-1 16,1 12-1-16,-2 8 1 15,4 11-1-15,-2 1 1 16,5 4 0-16,4-7 0 16,7-9 0-16,5-10 0 15,6-12 0-15,7-19-1 16,3-18 1-16,8-21-1 0,5-14 0 15,0-14 0-15,-2-9 0 16,2-5 1-16,-8 0-2 16,-1 1 1-16,-7 13 1 15,-6 11-1-15,-6 12-1 16,-9 24 1-16,12-2 0 15,-12 24 0-15,1 11 0 16,2 13 0-16,2 5-1 16,2 3 1-16,6 0 1 15,1-4-1-15,5-9 0 16,6-13 1-16,1-10-1 15,4-16 1-15,3-14 0 16,-3-9-1-16,1-12 1 16,-6-9 0-16,-2-5-2 0,-7-1 0 15,-3-2-2-15,-3 9-4 16,-16-11-16-16,16 24-15 15,-16 0 2-15,8 18-2 16,-2 10 0-16</inkml:trace>
  <inkml:trace contextRef="#ctx0" brushRef="#br0" timeOffset="8184.8184">11902 8169 80 0,'-3'-12'36'15,"-8"9"-1"-15,-16-10-6 0,7 12-23 16,-9-2-1-16,2 6-1 16,-3 4 0-16,7 8 0 15,-1 5-1-15,4 5 1 16,6 4-2-16,6 1 0 15,7-1 0-15,7-4-1 16,8-7 0-16,5-7-1 16,8-8 0-16,-2-6 1 15,9-10-1-15,-2-5 0 16,-3-5 0-16,-2 0 1 15,-3-1-1-15,-10 7 0 16,0 0 1-16,-5 4-1 16,-9 13 0-16,0 0 0 15,0 12-1-15,-4-1 0 16,4 5 0-16,0-2-2 0,4 0-2 15,-4-14-5-15,29 13-16 16,-10-27-11-16,17-7-1 16,1-16 0-16,13-5 0 15</inkml:trace>
  <inkml:trace contextRef="#ctx0" brushRef="#br0" timeOffset="8367.8367">12387 7721 75 0,'-19'11'37'0,"-1"11"-2"16,4 20 1-16,-9 1-27 15,3 17-6-15,0 1-1 16,5 6-1-16,3-2-1 16,6-5-2-16,8-4-3 0,-5-20-27 15,14-3-3-15,-6-19-1 16,8-6-1-16</inkml:trace>
  <inkml:trace contextRef="#ctx0" brushRef="#br0" timeOffset="8668.8668">12124 8042 88 0,'-5'12'39'0,"18"-2"-1"16,1-7 1-16,16 4-33 15,-1-8-4-15,5-2 0 16,6-4-1-16,-1-1 0 0,-1-1 0 15,1 2-1-15,-5 1 0 16,-4 4 0-16,-3 4 0 16,-7 8 0-16,-10 4 0 15,-2 9 0-15,-6 7 0 16,-8 6 0-16,-4 4 0 15,2 5 0-15,-3 2-3 16,3-4 0-16,9-1-7 16,-9-17-28-16,17-2 2 15,-9-23-2-15,17-7-1 16</inkml:trace>
  <inkml:trace contextRef="#ctx0" brushRef="#br0" timeOffset="8815.8815">12515 7921 111 0,'-21'-31'40'0,"11"15"1"15,-10-4-6-15,9 19-33 16,11 1-9-16,-18-4-30 16,18 4-1-16,0 0-3 15,15-4 0-15</inkml:trace>
  <inkml:trace contextRef="#ctx0" brushRef="#br0" timeOffset="953535.344">10619 3977 51 0,'0'0'32'0,"-5"-14"0"16,5 14 1-16,0 0-25 15,0 0-1-15,-9 19 2 16,12 11-1-16,-5 2 0 16,7 17-2-16,-5 6-1 0,7 11 0 15,-2-1-1-15,8 0-2 16,10-17 1-16,14-25-1 15,22-43 1-15,31-47 0 16,42-55-1-16,38-53-2 16,39-36-4-16,14-40-32 15,24-6-1-15,-15-12-2 16,-18 34-1-16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7T01:11:27.97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2418 7659 36 0,'0'0'27'16,"0"0"3"-16,0 0-1 15,0 0-22-15,0 0 0 16,24 0 1-16,-14-4 1 16,14 7-1-16,0-5-3 15,8 3 0-15,4-1-2 16,10 1 0-16,4-2-2 15,10 2-1-15,4 0 1 16,12 2-1-16,10-1 0 16,11 1 0-16,10-2 0 0,12 1 0 15,10-4 1-15,17 1-1 16,13-3 1-16,9-4 0 15,11-3-1-15,10 0 1 16,12 0 0-16,13 1-1 16,9 1 0-16,8-1-1 15,10 2 1-15,14-2 0 16,10 2 0-16,14 0-1 15,16-2 2-15,13-1-1 16,12-5 1-16,17 0 0 16,7 0 0-16,10 1 0 15,9 1 1-15,3 5-2 16,6 2 1-16,1 6-1 15,6 3 0-15,2 4-1 16,50 3 1-16,-40-1 0 0,36 1 0 16,-25-2 0-16,14-3 0 15,9-8 1-15,9-4 0 16,16-1 1-16,-34-10-1 15,57 2 1-15,-21-4 0 16,38 5 0-16,4 2 0 16,4 7 0-16,-5 4-1 15,0 8 1-15,20 5-2 16,-37 5 1-16,-10 0-1 15,-15 2 0-15,-12-1-2 16,-22-8-1-16,-9 0-1 16,-25-16-5-16,-35 5-26 15,-1-13-1-15,-18 3-2 16,-27-8 2-16</inkml:trace>
  <inkml:trace contextRef="#ctx0" brushRef="#br0" timeOffset="1484.1484">4690 7746 80 0,'26'1'38'16,"-16"8"-3"-16,-5 23 0 0,-19 13-35 15,-11 10-3 1,-2 19-2-16,-13 1-4 0,9 17-13 16,-6-11-13-16,13-4-1 15,4-19 2-15,24-17 0 16</inkml:trace>
  <inkml:trace contextRef="#ctx0" brushRef="#br0" timeOffset="1704.1704">6750 7565 77 0,'77'19'38'0,"-27"14"-3"0,-20 14 0 16,-29 13-33-16,-13 10-1 15,-18 7-2-15,-10 1-2 16,1 6-5-16,-6-16-20 16,16 3-7-16,7-16-1 15,19-15 1-15</inkml:trace>
  <inkml:trace contextRef="#ctx0" brushRef="#br0" timeOffset="1953.1953">9304 7636 62 0,'43'34'35'0,"-30"9"-3"15,-20 17 0-15,-25 6-25 16,-13 10-4-16,-8 5-4 16,-5-5-7-16,16 5-20 15,-1-11-5-15,23-15 0 16,14-14 0-16</inkml:trace>
  <inkml:trace contextRef="#ctx0" brushRef="#br0" timeOffset="2218.2218">11796 7685 62 0,'43'24'34'15,"-21"9"-2"-15,-15 11 1 16,-24 8-31-16,-8 11 0 16,-15 9-1-16,-2 5 1 15,-1 4-3-15,0-11-10 16,16 1-20-16,14-21-2 15,24-16 0-15,20-22-1 16</inkml:trace>
  <inkml:trace contextRef="#ctx0" brushRef="#br0" timeOffset="2448.2448">14289 7727 67 0,'27'33'36'0,"-21"-2"-1"16,-13 6 1-16,-19 3-33 16,-5 4-2-16,-7 0-1 15,1 1-2-15,-1 4-1 16,-3-11-13-16,17 5-18 15,4-9-1-15,20-12 0 16,12-14 1-16</inkml:trace>
  <inkml:trace contextRef="#ctx0" brushRef="#br0" timeOffset="2703.2703">16749 7535 68 0,'20'41'35'16,"-24"8"-1"-16,-19 4 1 15,-19 1-31-15,-7 9 0 16,-13 2-1-16,10-2 0 0,2-2-4 15,10-12-8-15,25-4-24 16,16-14-1-16,28-11-1 16,25-23 0-16</inkml:trace>
  <inkml:trace contextRef="#ctx0" brushRef="#br0" timeOffset="2944.2944">19287 7604 76 0,'12'51'36'16,"-24"-2"-3"-16,-12 18 0 15,-18-8-31-15,-8 9 0 16,-3-2-1-16,0-3 0 15,5-1-5-15,7-18-19 16,27-6-10-16,18-22-1 16,33-19-2-16,25-24 1 15</inkml:trace>
  <inkml:trace contextRef="#ctx0" brushRef="#br0" timeOffset="3109.3109">21022 7544 91 0,'-16'83'37'0,"-22"5"-3"16,-23 0-11-16,-16 6-59 16,-6-8-1-16,-1-2-1 15,-7-10 1-15</inkml:trace>
  <inkml:trace contextRef="#ctx0" brushRef="#br0" timeOffset="3855.3855">17272 8420 88 0,'0'0'37'0,"11"14"0"16,-22 10 0-16,-6 16-35 16,-9 10 0-16,-6 8-3 15,-2 7 3-15,-1 1-1 0,-3-3 1 16,6-9-2-16,7-8 2 15,6-11-2-15,10-19 0 16,9-16 0-16,5-11 1 16,6-17-1-16,10-17-1 15,5-6 2-15,0-8-2 16,-1-2 3-16,-3-3-3 15,-3 4 3-15,-2 6-2 16,-4 10 2-16,-4 12 0 16,-4 11-1-16,0 8 0 15,-5 13-1-15,0 0 1 16,13 20-1-16,-4 3 1 15,3 4-1-15,5 3 0 0,5-1 0 16,8 0 0-16,6-9 1 16,6-6-1-16,9-10 0 15,2-10 0-15,11-10 1 16,-2-7-1-16,0-5 0 15,-8-1 1-15,-4 1-1 16,-8 7 1-16,-10 9 0 16,-11 14-1-16,-12 18 1 15,-9 13 1-15,-9 16-1 16,-9 11 0-16,0 4-1 15,-4 8 0-15,2-6-3 16,9-3-3-16,-3-20-25 16,22-10-8-16,3-24 0 15,20-10-1-15</inkml:trace>
  <inkml:trace contextRef="#ctx0" brushRef="#br0" timeOffset="4022.4022">18263 8531 98 0,'-10'43'39'0,"-15"3"0"15,2 17-2-15,-5 10-36 16,-2 5-3-16,7 6-4 16,-1-11-29-16,18-7-1 15,1-22-2-15,16-16-1 16</inkml:trace>
  <inkml:trace contextRef="#ctx0" brushRef="#br0" timeOffset="4189.4189">18333 8210 98 0,'-11'-13'38'0,"11"13"-3"16,-13 19-6-16,-10-3-65 15,24 7-1-15,2-3 0 16,8 1-2-16</inkml:trace>
  <inkml:trace contextRef="#ctx0" brushRef="#br0" timeOffset="5498.5498">18604 8551 92 0,'1'51'37'0,"-12"-1"1"16,1 10-1-16,-7-5-33 16,-2 5-3-16,-2-3 2 15,3-3-2-15,0-9 0 16,3-7-1-16,5-13 0 15,4-7 1-15,6-18 0 16,0 0-1-16,22-33 1 16,-5 0-1-16,4-12 1 15,4-9 1-15,0-8-2 16,-1-8 1-16,-2-3 0 15,4 5 0-15,-4 3 0 16,3 11 0-16,-3 10-1 16,3 14 0-16,-1 14 1 15,4 10-1-15,3 15 0 0,2 6-1 16,1 4 0-16,3 3 0 15,11 3-1-15,-1-8 0 16,10 3-2-16,-4-10 0 16,8 3-2-16,-8-12-1 15,7 7-3-15,-16-11-1 16,6 7 1-16,-19-5 4 15,-2 5 1-15,-11 0 3 16,-18-4 3-16,10 16 2 16,-20-5 3-16,2 8 3 15,-16-4 0-15,10 11-2 16,-11-1-1-16,5 5-2 15,-3 1 1-15,3 5-2 16,1 0 0-16,3 4-1 16,0-2-1-16,7-4 1 0,2-3-1 15,4-4 1-15,3-10 0 16,0-17-1-16,14 0 1 15,-2-21-1-15,6-12 0 16,3-10 0-16,-2-9-2 16,6-8 2-16,-1-4-2 15,1 0 1-15,-1 4-1 16,-1 8 1-16,-2 5-1 15,1 10 1-15,2 9 0 16,1 10 0-16,2 8 1 16,4 10-1-16,4 6 0 15,5 3 0-15,4 1 0 16,5 0 0-16,5 0 0 15,0-2 0-15,3-2 0 0,-4-1 0 16,-2-3 0-16,-8 0-1 16,-4 2 1-16,-12 1 0 15,-13 4 0-15,-14 0 0 16,-9 8 0-16,-16 4 0 15,-12 4 0-15,-6 10 2 16,-8 2 0-16,0 7-1 16,-1 1 2-16,5 5-2 15,6-1 1-15,12-1-2 16,13-3 2-16,15-11-3 15,14-5 0-15,14-14 1 16,14-11 0-16,10-15 0 16,6-11 0-16,6-15-1 0,-3-7 0 15,-1-9 0-15,-11-5 0 16,-13 1 1-16,-13 0-2 15,-13 1 2-15,-14 4-1 16,-9 4 1-16,-7 15 0 16,-6 3 0-16,2 12 1 15,0 7-1-15,7 8 0 16,9 7 0-16,9 9 0 15,13-3 0-15,11 3 0 16,11-1 0-16,11-1 1 16,8-2-1-16,4 2 1 15,1-1-1-15,-4 5 0 16,-9 7 0-16,-11 6 2 15,-13 10-1-15,-17 6 1 0,-12 9-2 16,-11 0 1-16,-10 2-1 16,-3-4 2-16,1-5-2 15,3-9-1-15,7-15 1 16,20-22 0-16,0 0 0 15,9-16 0-15,9-17 0 16,10-9 0-16,1-8 1 16,6-4-1-16,2-2 2 15,-3 7-2-15,3 6 2 16,1 6-2-16,4 11 2 15,5 9-1-15,10 2-1 16,10 6-4-16,1-11-15 16,25 8-20-16,-3-14-4 15,10-4 0-15,-6-11-2 0</inkml:trace>
  <inkml:trace contextRef="#ctx0" brushRef="#br1" timeOffset="10075.0074">12258 7460 9 0,'0'0'22'0,"-12"-1"-1"16,12 1 1-16,0 0-11 15,0 0 0-15,0 0 0 16,-11 2-1-16,11-2-1 15,0 0 1-15,0 0-1 16,0 0 1-16,0 0-6 16,0 0-2-16,0 0 0 0,0 0 0 15,16-4 0-15,-4-3 1 16,7-1-1-16,2-4 0 15,6-3 0-15,1-4 0 16,4 0 0-16,4-4 0 16,4 0-2-16,2-4 1 15,3 1 1-15,4-8-1 16,5-2 1-16,9-4-1 15,8-4 1-15,4-8-1 16,11-7 1-16,6-7 0 16,14-8-1-16,10-6 0 15,9-5-1-15,7-5 1 16,11-6-2-16,7-1 2 15,10-5-1-15,5-4 0 0,8 0 1 16,8-6-2-16,5-2 0 16,8-8 1-16,7-2 0 15,8-6 0-15,5-3 2 16,5-5-3-16,11-4 0 15,1-7 2-15,6-4 0 16,8-4-1-16,3 0 2 16,2-3-2-16,5-1 0 15,5 0 1-15,1 6-1 16,2 3 0-16,-2 1 2 15,-3 6-2-15,-3 4 0 16,-1 9 0-16,-10 1 0 16,-5 2 0-16,-8-2-1 15,-11 5 2-15,-10 5-3 0,-6 6 1 16,-20 3-2-16,-11 11-3 15,-33 1-22-15,-6 23-7 16,-29 8-1-16,-22 20-1 16</inkml:trace>
  <inkml:trace contextRef="#ctx0" brushRef="#br1" timeOffset="10759.0758">16960 3917 60 0,'24'-24'34'0,"-5"-4"-2"15,-2 11 2-15,-9-9-26 16,4 16-1-16,-9-2-1 15,-3 12-1-15,0 0 0 16,0 0-2-16,-17 18-1 16,1 10 1-16,-11 6-1 15,-1 14 0-15,-10 9-1 16,-1 14 0-16,-7 6 1 15,1 6 0-15,5 1-1 16,5-1 0-16,8-4 0 16,9-8-1-16,11-8 0 0,14-8 1 15,14-13 0-15,15-12 0 16,16-10 0-16,10-12 0 15,21-14 0-15,13-11 0 16,20-10 0-16,9-3 0 16,7-10-1-16,9-3-2 15,3 3-1-15,-4-6-8 16,-2 21-27-16,-18-5-1 15,-6 17 0-15,-19-2-2 16</inkml:trace>
  <inkml:trace contextRef="#ctx0" brushRef="#br1" timeOffset="38486.8483">8442 2201 44 0,'0'0'20'0,"0"0"-10"16,-6 12-13-16,3 2-21 15,3-14-1-15</inkml:trace>
  <inkml:trace contextRef="#ctx0" brushRef="#br1" timeOffset="46308.6304">12289 7472 23 0,'0'0'30'15,"0"0"3"-15,0 0-2 0,-17-7-18 16,17 7 2-16,-29 9-1 16,14-4-8-16,-11-8-1 15,7 2-1-15,-9-10 0 16,0 2-1-16,-3-8-1 15,-1-2-1-15,-3-6 0 16,1-4 0-16,-7-3-1 16,-1-3 0-16,-6 0 1 15,-4-6 1-15,-1 1-1 16,-9-1 1-16,-7 0-2 15,-4-1 2-15,-7-3-1 16,-1 2 1-16,-7-4-1 16,-1-2-1-16,-6 0 0 0,-5-4 0 15,-2-3 1-15,-1-2-1 16,-5-1 0-16,-2-2 0 15,0-1 0-15,-6 1-1 16,-1 0 2-16,-3-1-2 16,2-2 1-16,-8-2-1 15,0-2 2-15,-2-1-2 16,-6-3-1-16,1-3 3 15,-2-4-2-15,6-3 0 16,-5-4-1-16,-2 0 1 16,1-6 0-16,0-3 0 15,2-5 2-15,0-1-2 16,-6-2 0-16,4-2 2 15,-4-2-2-15,2-5 2 0,-5 4-1 16,1-2 0-16,-9 1 0 16,7-2 1-16,-7 0-1 15,2 1 1-15,-5-3 0 16,-2 3 0-16,1-3-1 15,-1 2 2-15,3-2-1 16,-1-2-1-16,-1 3 1 16,-1-2 0-16,8 1-1 15,-3-1 0-15,0 3 1 16,1 0-2-16,-1 3 1 15,1 1-2-15,2 5 2 16,-7 3-2-16,8 7 2 16,-5 8-2-16,5 5 2 15,4 5-1-15,6 9-1 16,-6 2-3-16,18 12-15 0,-4-11-5 15,15 12-10-15,6 0 0 16,13 6-1-16</inkml:trace>
  <inkml:trace contextRef="#ctx0" brushRef="#br1" timeOffset="54068.4063">5480 2926 85 0,'4'-29'34'0,"6"10"1"16,-17-3-1-16,7 22-29 16,1-10-1-16,-1 10 0 15,-6 24 0-15,3 3 0 0,-5 4 0 16,2 10-2-16,-1 8 0 15,2 11 0-15,2 5 0 16,-1 10-2-16,0 4 1 16,0 6-1-16,2-5 0 15,-1-9 0-15,0-10-1 16,3-18 1-16,-2-26 0 15,2-17 1-15,8-37-1 16,0-16 1-16,4-24-1 16,2-14 2-16,-3-7-1 15,2-5 0-15,-3 3 0 16,1 9 0-16,-3 13 0 15,-3 13 0-15,-1 17 0 16,1 20 0-16,3 15 0 0,4 18 0 16,4 12 0-16,5 12 0 15,8 1 0-15,10 2 0 16,12-4 0-16,10-7-1 15,17-13-1-15,8-13-2 16,13-4-6-16,-5-21-28 16,15 6-2-16,-16-7-1 15,-1 10-2-15</inkml:trace>
  <inkml:trace contextRef="#ctx0" brushRef="#br2" timeOffset="64725.4719">12263 7425 22 0,'4'-11'18'0,"-5"-9"0"16,6 0 1-16,-4 1-9 0,-1-14-1 15,7 8-1 1,-7-12 2-16,7 3 0 0,-7-9 0 15,6 5 0-15,-9-8-3 16,7 3-1-16,-3-8-2 16,-1 1-1-16,0-9-1 15,1-2 0-15,2-4-2 16,1-3 0-16,-1-6 2 15,2-1-4-15,-1-2 4 16,0 2-2-16,-4-2 1 16,2 1-1-16,-4-5 2 15,-4 3-2-15,2-2 0 16,1-3 3-16,-2-5-3 15,0 0 0-15,2-6-1 0,3-2 1 16,0-6-1-16,2 2 0 16,2-8 1-16,1 1 0 15,0 0-1-15,1-2 2 16,-1 1-1-16,0 2 0 15,1 1 0-15,-3 2 1 16,1-2 0-16,-1 2 0 16,-2-2-1-16,3-4 2 15,-3 0-2-15,1 0 2 16,-1-4-1-16,4 1 0 15,-3-2-1-15,4-1 1 16,-1 2 0-16,-1-1-1 16,2-1 1-16,2-1-1 15,-2 2 0-15,0-2-1 16,1 0 1-16,1 0-1 0,0 4 2 15,-2-3-2-15,1 7 1 16,1 5 1-16,-5-1-1 16,-1 2 2-16,2 10-1 15,-1 1 2-15,-1 0-2 16,-2 3 1-16,0 88-1 15,3-89 1-15,-2 41 0 16,2-5-3-16,-1 1 2 16,0-6-1-16,0 3 0 15,0-6 0-15,-1 1 0 16,-1-5-2-16,2 4-1 15,-3-4-7-15,1 5-26 16,-3 0 0-16,2 3-1 16,-5 3-1-16</inkml:trace>
  <inkml:trace contextRef="#ctx0" brushRef="#br2" timeOffset="66027.6021">12384 6349 80 0,'0'0'34'16,"19"-4"-4"-16,-5 7-3 15,-14-3-22-15,26-2-2 16,-8-1 0-16,8 3-1 16,-1-1 0-16,5 1-1 15,2 0 1-15,6 0 0 16,3-1-1-16,2 2 1 15,5 0-1-15,5 3 0 16,0-1-1-16,4 5 1 16,-2 2-1-16,3 0 1 0,0-1-1 15,1 3 1-15,-3-4 0 16,-1 0 0-16,-3-2-1 15,4-5 1-15,-4-5 0 16,-1 2-1-16,-4-6 0 16,-1 2 0-16,-3-2 0 15,-3 2 0-15,-7 3 0 16,-4 5 0-16,-6 4 0 16,-8 3 1-16,-7 5-1 15,-2 2 1-15,-7 4-1 16,-4 4 2-16,2 3-2 15,-4 1 2-15,2 7-2 16,-3 8 1-16,2 7-1 16,-3 10 0-16,4 15 0 0,-8 10-1 15,2 8 1-15,-7 7-2 16,5 2 1-16,-5-4-1 15,8-11-5-15,-4-21-30 16,17-16 1-16,-4-26 0 16,15-22-2-16</inkml:trace>
  <inkml:trace contextRef="#ctx0" brushRef="#br2" timeOffset="66770.6764">12609 2279 86 0,'0'0'39'15,"14"-8"-1"-15,4-16 1 16,21 5-32-16,2-13-1 15,22 0-2-15,6-3-1 16,12-2-1-16,5-1-1 16,0 3 0-16,0 6-3 15,-8 2-4-15,2 14-23 16,-22-9-10-16,4 12 0 0,-21-8-1 15</inkml:trace>
  <inkml:trace contextRef="#ctx0" brushRef="#br2" timeOffset="67379.7373">13956 1801 80 0,'0'0'38'16,"19"-4"-3"-16,-19 4 1 15,-12 19-31-15,4-5-2 16,2 13 1-16,-3 1-2 16,2 7 0-16,-2 0 0 15,-2 3-1-15,3-4 0 16,2-1 0-16,2-5 1 15,4-8-2-15,1-9 1 16,-1-11 1-16,13 3-1 0,-4-17 0 16,4-10 0-16,3-6 1 15,2-8 0-15,1-3 0 16,-1-4 0-16,2 2 0 15,1-2-1-15,-2 3 1 16,3 11-1-16,-4 2 0 16,1 7-1-16,0 7 1 15,2 9-1-15,2 10 0 16,-1 10 0-16,-1 6 0 15,4 10-2-15,-5 6 1 16,5 7-2-16,-6-5-4 16,10 5-6-16,-8-19-27 15,11 1 2-15,-9-23-2 16,10-4-1-16</inkml:trace>
  <inkml:trace contextRef="#ctx0" brushRef="#br2" timeOffset="68045.8039">14593 1684 105 0,'-11'7'38'0,"-8"-1"2"16,8 13-9-16,-4-4-27 16,-2 2-1-16,3 3-1 15,4 5 0-15,5-1 0 16,9 5 0-16,3 0-1 15,4 0-1-15,4-8 1 16,6-1-2-16,1-8 2 16,4-6-2-16,-2-12 1 15,-1-10-1-15,0-7 1 0,-2-8 1 16,-2-4-1-16,-4-7 1 15,-6 0-1-15,-4-2 2 16,-5 5-1-16,-5 3 1 16,-5 9-2-16,-3 9 2 15,-1 5-2-15,-1 9 1 16,6 8-1-16,9-4-2 15,-8 22 2-15,15-10-2 16,6-4 2-16,7-2 0 16,8-5 0-16,2 0 1 15,5-5 0-15,1 3 0 16,-4-1 0-16,-2 2 0 0,-7 6-1 15,-2 5 0-15,-8 9 0 16,-6 4-1-16,-7 7 1 16,-5 7 1-16,-4 0-1 15,0 5-1-15,-3-4 1 16,4-4 0-16,-1-5 0 15,4-8-1-15,6-11 2 16,-1-11-2-16,15-16 2 16,-1-8 0-16,1-8 0 15,2-6 1-15,-1-5-1 16,0-3 1-16,-2 2-1 15,-1 4 2-15,-4 6-2 16,-2 6 1-16,-1 9-2 16,0 5 0-16,-6 14-2 15,19-16 0-15,3 12-2 0,3-1-3 16,15 4-7-16,-9-10-26 15,22 10 0-15,-12-11 0 16,12 12 0-16</inkml:trace>
  <inkml:trace contextRef="#ctx0" brushRef="#br2" timeOffset="68542.8536">15515 1611 100 0,'0'0'39'0,"-8"21"0"16,-7-10-2-16,19 0-31 15,-11 1 0-15,3 7-1 16,-4 2-2-16,0 2-1 15,-1 2 0-15,2 0-1 16,-2-2 0-16,2-2 0 0,1-4-1 16,2-6 1-16,4-11-1 15,0 0 0-15,14-12 0 16,0-11 0-16,0-7 1 15,6-4 0-15,1-7 0 16,-3-4 1-16,2 7-1 16,-5 1 1-16,-1 10-2 15,-6 5 2-15,1 10 0 16,-9 12-2-16,0 0 0 15,11 19 0-15,-7-2 0 16,3 0-2-16,6-3 2 16,9 0-2-16,3-8 3 15,8-11-1-15,9-5 1 16,6-12 1-16,-1 0-2 0,2-8 0 15,-5 3 0-15,-4 0 0 16,-9 5 0-16,-4 6 0 16,-11 3 0-16,-16 13 0 15,9 1 0-15,-11 13 0 16,-5 4 0-16,-2 10 0 15,0 3-5-15,0 3-1 16,8 0-3-16,-2-12-8 16,20 1-20-16,-17-23-4 15,36 15 2-15,-12-23-2 16</inkml:trace>
  <inkml:trace contextRef="#ctx0" brushRef="#br2" timeOffset="68918.8912">16411 1409 123 0,'-27'8'40'16,"13"12"0"-16,-19-3-9 16,6 6-26-16,-4 4-1 15,2 5-3-15,0 1 2 16,7 2-3-16,6-4 1 15,5-3-1-15,10-4 0 16,7-7-1-16,5-9 1 16,9-8 0-16,3-10 1 15,4-6 0-15,0-12-1 16,0 1 2-16,2-8-2 0,-1-1 2 15,-1 2-2-15,-8 2 2 16,0 5-2-16,-2 4 0 16,-4 14 0-16,-13 9-2 15,11 1 1-15,-13 13-1 16,1 10-1-16,-2 2-1 15,4 9-4-15,-6-13-11 16,20 5-17-16,-10-15-5 16,16-3 1-16,-3-17-2 15</inkml:trace>
  <inkml:trace contextRef="#ctx0" brushRef="#br2" timeOffset="69106.91">16865 1004 114 0,'0'0'43'0,"-16"-23"1"16,-4 46-1-16,-10 13-40 16,1 31-5-16,3 25-25 15,-8 10-13-15,19-16-3 16,5-19 1-16,15-18-2 15</inkml:trace>
  <inkml:trace contextRef="#ctx0" brushRef="#br2" timeOffset="69715.9709">14016 2297 91 0,'-26'28'37'0,"-15"-4"-2"15,8 28-5-15,-10-6-23 0,7 20 1 16,0-1-3-16,13 7 0 15,7-3-2-15,12-4-1 16,14-6-3-16,9-16-3 16,27 2-30-16,0-32-4 15,15-4-1-15,-4-19 0 16</inkml:trace>
  <inkml:trace contextRef="#ctx0" brushRef="#br2" timeOffset="70166.0159">14337 2604 39 0,'0'0'35'15,"0"0"3"-15,-3-14-1 16,3 14-12-16,0 0-5 15,0 0-14-15,0 0-1 16,0 0 1-16,4 17-2 16,-1 3-1-16,-2 6 0 15,-1 6-2-15,-4 1 1 16,8 3-1-16,-3-1-1 15,3 1 0-15,-2-5 0 16,2-9 1-16,0-4-1 16,1-8 0-16,-5-10 1 15,12-5-1-15,-5-11 1 0,1-6 0 16,2-9 0-16,-5-3 0 15,1-6 0-15,1-2 0 16,-3 0 0-16,-1 5-1 16,-2 4 1-16,2 4-3 15,1 8 1-15,2 7-3 16,8 5-1-16,0 1-3 15,14 12-1-15,-6-15-13 16,15 19-16-16,-6-10-1 16,10 10 1-16,-8-9 0 15</inkml:trace>
  <inkml:trace contextRef="#ctx0" brushRef="#br2" timeOffset="70361.0354">14827 2533 95 0,'0'0'39'0,"0"0"1"15,0 0 0-15,-10 20-33 16,8-3-2-16,-3 9-2 15,4 5 0-15,-2 5-1 16,0 1 0-16,6 1-3 16,0-4-1-16,6-2-3 15,-4-20-16-15,15 5-16 16,-9-28-3-16,12-1-1 15,-9-19 1-15</inkml:trace>
  <inkml:trace contextRef="#ctx0" brushRef="#br2" timeOffset="70489.0482">14832 2313 101 0,'-14'-12'37'16,"2"3"-5"-16,12 9-32 16,6 13-36-16,-6-13-2 15,29 12-1-15</inkml:trace>
  <inkml:trace contextRef="#ctx0" brushRef="#br2" timeOffset="71037.103">15420 2435 105 0,'-31'5'39'0,"15"5"2"15,-15-10-11-15,5 17-24 0,-2-2-1 16,9 11 1-16,-5 3-3 15,11 8 1-15,3-5-2 16,9 4 0-16,7-6-1 16,3-2 1-16,7-11-2 15,5-9 0-15,4-8 0 16,2-16 0-16,0-2 0 15,-1-12-2-15,-3-4 2 16,0-5-1-16,-5-1 1 16,0 4-2-16,-4 4 1 15,-3 9-1-15,-5 13 2 16,-6 10-1-16,5 23 0 0,-6 13 2 15,-3 17-2-15,-3 15 2 16,2 10-1-16,0 10 1 16,-2 2-1-16,4-1 2 15,0-6-2-15,1-12 1 16,-1-10 0-16,1-13 0 15,-3-15 0-15,1-16 1 16,4-17-1-16,-13-11 0 16,4-17 0-16,4-8-1 15,0-13 0-15,1-9 0 16,4-4 0-16,2-3-1 15,4 0 0-15,4-2-2 16,7 7-3-16,-1-11-7 16,22 22-21-16,-11-16-8 15,13 10 1-15,-4-9-2 0</inkml:trace>
  <inkml:trace contextRef="#ctx0" brushRef="#br2" timeOffset="71405.1398">16019 1996 103 0,'0'0'41'0,"-33"8"2"16,19 14-3-16,-14-3-34 16,6 16-1-16,1 13-2 15,1 8-1-15,2 5 0 16,3 6 0-16,6-2-2 15,0-3 3-15,8-9-2 16,2-6 0-16,4-11 0 0,6-12 1 16,-1-13-2-16,5-11 0 15,-1-11 0-15,3-6-3 16,2-6 3-16,-1-1-2 15,1-5 2-15,1 2-1 16,0 3 1-16,-1 4 0 16,-1 8 0-16,1 5-1 15,-2 6-1-15,-2 1 0 16,3 7-3-16,-8-10-4 15,15 18-11-15,-21-25-12 16,21 13-9-16,-12-19 0 16,15 6-1-16</inkml:trace>
  <inkml:trace contextRef="#ctx0" brushRef="#br2" timeOffset="71601.1594">16466 1965 108 0,'0'0'40'0,"-12"17"-3"16,8 24-4-16,-14 0-26 15,3 14-4-15,-2 4-2 16,3 1-1-16,5 0-2 16,-1-8-5-16,16 9-20 15,-15-24-9-15,13 2-3 16,-8-23-2-16,13-2 1 15</inkml:trace>
  <inkml:trace contextRef="#ctx0" brushRef="#br2" timeOffset="71759.1752">16304 2242 105 0,'-6'-23'41'0,"6"23"2"16,13-21-2-16,14 8-35 16,-5 3-7-16,1-11-8 15,20 11-28-15,-14-13-4 16,13 8-1-16,-4-14-2 15</inkml:trace>
  <inkml:trace contextRef="#ctx0" brushRef="#br2" timeOffset="72404.2397">17394 2061 63 0,'14'-13'36'0,"-3"7"0"16,-22-5-1-16,11 11-25 15,-37-4-2-15,8 12 1 16,-14 2-3-16,0 7 0 15,-5 4-1-15,3 12-1 16,1 3 0-16,4 10-1 16,8 0 0-16,13 1-1 15,9-3-1-15,13-7 0 16,9-8 0-16,11-13-1 15,9-14 0-15,6-12 0 16,9-14 0-16,-1-9 1 0,0-6-1 16,-4-5 0-16,-7-1 1 15,1 0-1-15,-10 7 0 16,-7 1 0-16,-5 11 1 15,-2 5-2-15,-12 21 1 16,7-10-1-16,-7 10 0 16,4 25-1-16,1 1-1 15,0 2-1-15,4 7-2 16,0-7-5-16,15 14-19 15,-10-24-7-15,15 2-2 16,-6-21 0-16</inkml:trace>
  <inkml:trace contextRef="#ctx0" brushRef="#br2" timeOffset="72771.2764">17802 2015 106 0,'-16'-14'39'0,"16"14"2"15,-26 8-12-15,12 7-25 16,-2 6 0-16,3 6-2 15,2 3 0-15,-1 2-1 16,4-3 1-16,4-1-1 16,1-7 0-16,10-5-1 15,-7-16 0-15,22 0 1 16,-4-14-1-16,2-10 0 15,4-4 1-15,0-6-1 16,0-8 0-16,-1-2 2 16,-1 4-2-16,-2 5 1 15,-4 5-1-15,-2 10 1 0,-1 7-1 16,-1 13 0-16,-2 10-2 15,-1 10-1-15,3 5-1 16,-1 4-1-16,10 3-1 16,1-7-5-16,18 8-13 15,-11-21-16-15,17 1 2 16,-7-16-1-16,11-1 2 15</inkml:trace>
  <inkml:trace contextRef="#ctx0" brushRef="#br2" timeOffset="73275.3268">18402 1873 100 0,'-30'-8'39'15,"6"13"2"-15,-24-1-4 16,18 13-31-16,-8 4-1 0,9 4-2 16,-1 4 0-16,14 5-1 15,4-6 0-15,14 2-2 16,8-7 0-16,8-9-1 15,9-6 1-15,5-9 0 16,-1-7 0-16,4-8 0 16,-5-9 0-16,-2-7 1 15,-1-4-1-15,-6-6 1 16,-3 1-1-16,1-3 1 15,-5 7 0-15,-4 3-1 16,-1 15 0-16,-9 19-1 16,0 0 0-16,4 27 0 15,-12 21 0-15,-3 15-1 0,-3 12 0 16,-1 17 0-16,-2 5 1 15,-3 1 1-15,6-7 1 16,-1-8 0-16,5-16-1 16,-1-9 3-16,4-20-2 15,-2-17 2-15,9-21-2 16,-11-7-2-16,2-15 1 15,4-9-1-15,-3-15 1 16,1-9-1-16,0-6 1 16,8-2-2-16,3 2 3 15,3 0-2-15,8 9 0 16,4-1-3-16,10 11-4 15,-4-7-8-15,22 19-18 16,-9-12-5-16,13 10-1 0,-8-14 0 16</inkml:trace>
  <inkml:trace contextRef="#ctx0" brushRef="#br2" timeOffset="73486.3479">18908 1286 112 0,'0'-36'43'15,"-9"19"1"-15,-3 19-2 16,-7 21-39-16,-1 12-1 15,-9 4-1-15,9 28 0 16,-10 5-2-16,8 13 0 16,4-2-2-16,0 2-1 15,9-3-5-15,-7-20-17 16,23 8-15-16,-8-23 0 15,16-8-1-15,-1-20-1 0</inkml:trace>
  <inkml:trace contextRef="#ctx0" brushRef="#br2" timeOffset="73831.3824">18922 1816 111 0,'-2'14'40'0,"2"-14"2"15,9 23-12-15,4-18-27 16,4-2 0-16,4-5-1 15,8-5-1-15,4-5 1 16,6-6 0-16,-3-4-1 16,-3-4 0-16,-4-3 1 15,-5-2 0-15,-7-3-1 0,-9 0 0 16,-6 7 0-16,-11 2 0 15,-9 11-1-15,-6 10 0 16,-6 16-1-16,-3 13 0 16,-4 11 1-16,3 11-1 15,6 2 1-15,7 5-1 16,11-7 0-16,8-4-2 15,12-11-4-15,-1-25-11 16,27 0-22-16,-13-22-1 16,14 1-1-16,-5-23 0 15</inkml:trace>
  <inkml:trace contextRef="#ctx0" brushRef="#br2" timeOffset="74417.441">19829 1162 72 0,'0'0'41'0,"0"0"-1"0,-2-28 2 15,2 28-15-15,-1 18-22 16,1 18-1-16,-13 16-3 15,3 23 2-15,-14-3-3 16,8 9 1-16,8-12-2 16,6-11-2-16,13-6 0 15,3-20-7-15,25-4-28 16,-9-18-3-16,15-7 1 15,-5-16-1-15</inkml:trace>
  <inkml:trace contextRef="#ctx0" brushRef="#br2" timeOffset="74598.4591">20181 1411 110 0,'-13'5'40'0,"9"12"1"16,-18 5-3-16,10 1-35 15,3 6-2-15,3 3-1 16,-1 2-1-16,-1-5-5 15,19 3-26-15,-15-12-7 16,14-2-1-16,-10-18-2 16</inkml:trace>
  <inkml:trace contextRef="#ctx0" brushRef="#br2" timeOffset="75025.5018">20418 1268 53 0,'0'0'41'16,"6"18"-1"-16,-3-7 2 16,2 2-15-16,-11 4-6 15,12-2-14-15,-10 3-1 16,6 5-1-16,-5 4-2 15,0 2-1-15,-4-1-1 16,0 4 0-16,1-7-1 16,4 0-1-16,0-11 1 15,2-14 0-15,15 1 0 16,0-14 0-16,5-5 0 15,1-12 0-15,5-2 1 16,-3-7-1-16,1 3 1 0,-4 3 0 16,-3 4-1-16,-3 10 1 15,-4 7-1-15,-10 12 1 16,18 9-2-16,-14 13 0 15,2 5-2-15,-1 8 0 16,4 2-2-16,0-3-3 16,12 5-12-16,-13-17-12 15,11 2-9-15,-2-13 0 16,12-5 0-16</inkml:trace>
  <inkml:trace contextRef="#ctx0" brushRef="#br2" timeOffset="75395.5388">20931 1285 77 0,'-14'1'40'16,"-2"8"0"-16,3 5 1 16,8 4-19-16,8 6-16 15,12-7-1-15,1-7-1 16,12-3-1-16,0-6-2 15,6-3 1-15,1-11-1 16,0-5 0-16,-2-8 0 16,-33 26-1-16,0 0 2 15,43-49-2-15,-43 49 2 16,0 0-2-16,32-58 1 15,-32 58-1-15,0 0 0 16,0 0 0-16,5-41 0 16,-18 47 0-16,-21 11-1 0,10 14 1 15,-13 6-1-15,8 13 1 16,1 6-1-16,13-4-1 15,27-24-4-15,5-22-11 16,29-10-15-16,-10-18-10 16,14-7 1-16,-50 29-1 15</inkml:trace>
  <inkml:trace contextRef="#ctx0" brushRef="#br2" timeOffset="75695.5688">21406 835 101 0,'0'0'42'0,"-6"-55"1"16,6 55 0-16,0 0-38 16,-2-52-3-16,2 52 1 15,0 0 0-15,0 0 0 16,0 0 0-16,0 0-1 15,58 43 1-15,-58-43-1 16,30 51-2-16,-12-22 0 16,7 51 0-16,-14 5 0 15,-10 12 0-15,-20 0 0 16,-6-3 0-16,-12-10-6 15,-3-21-12-15,20-25-24 16,-10-14-1-16,14-6 0 16,-3-13-2-16</inkml:trace>
  <inkml:trace contextRef="#ctx0" brushRef="#br3" timeOffset="79684.9677">12473 5005 59 0,'-14'-5'35'0,"14"5"-2"15,0 0 1-15,0 0-25 16,18 0-3-16,2 2 0 15,6-10-2-15,12 4 1 16,9-7-4-16,12 2 3 16,6 2-4-16,11 5 1 0,4 1 0 15,2 10 0-15,4 7 0 16,-1 12 0-16,-5 5 1 15,3 11-2-15,-5 4 2 16,-2 5-2-16,2 3 1 16,-7 6 0-16,0 3-1 15,-3 0 3-15,1 0-3 16,-4 3 2-16,-6-1 1 15,-6 2-2-15,-2 1 1 16,-10 3 0-16,-8-4-1 16,-5-1-2-16,-9 0 3 15,-13-3-2-15,-8-6 0 16,-6-4-1-16,-6-11-1 15,-7-12 0-15,2-6-4 0,-3-21-3 16,22-5-28-16,-25-18 1 16,21-9-2-16,0-12 0 15</inkml:trace>
  <inkml:trace contextRef="#ctx0" brushRef="#br3" timeOffset="80422.0414">12739 4534 1 0,'-80'1'21'0,"18"7"3"16,7-10 3-16,11-4-13 15,12 5-5-15,-1-13 4 16,19 13 2-16,-6-16 0 15,20 17-2-15,-14-24-3 0,14 24 0 16,0-22-3-16,0 22-2 16,8-19 0-16,-8 19 0 15,16-12-2-15,-3 8 0 16,2 0 0-16,10-1-1 15,3-1 0-15,12 0-1 16,4-4 0-16,12 3 0 16,6 0 0-16,8 1-1 15,6 4 1-15,3 4-1 16,2 9 0-16,4 5 1 15,-5 6-1-15,0 7 0 16,-2 5 1-16,2 8-1 16,-1 2 0-16,2 4 1 15,-3 6 0-15,2-1-1 16,-5 10 2-16,-2 0-1 0,-6 4 1 15,-5 4-2-15,-7 5 2 16,-7 6-1-16,-7 3 0 16,-7 3 0-16,-10 3 0 15,-3 4 1-15,-7-4-1 16,-6-1 0-16,-3-3 1 15,-2-6-1-15,-2-7 0 16,1-9 0-16,0-9-2 16,-1-10 0-16,5-4-4 15,-6-25-11-15,10-2-22 16,-10-15-2-16,7-18 0 15,-9-18-2-15</inkml:trace>
  <inkml:trace contextRef="#ctx0" brushRef="#br3" timeOffset="87649.7641">13872 3873 71 0,'9'14'34'0,"-8"20"0"16,-9 3-9-16,10 24-10 15,-16 3-10-15,6 14-1 16,-7-2-1-16,6 0 1 0,-2-14-1 16,7-9 0-16,3-17 0 15,3-17 0-15,-2-19 1 16,17-35-2-16,-3-16 1 15,1-11 1-15,3-16-1 16,-1-7 0-16,-1-11 0 16,1 1-1-16,-5 0 1 15,2 10-1-15,0 6-1 16,1 12 0-16,-1 11-1 15,-1 13 0-15,2 16 0 16,2 13 0-16,6 21 0 16,2 16 0-16,0 16 0 15,8 21 0-15,1 18 0 16,1 16 0-16,-4 11-2 0,1 9 0 15,-5-1-2-15,-3-12-3 16,5 5-13-16,-17-35-20 16,8-12 0-16,-11-32-1 15,4-14 1-15</inkml:trace>
  <inkml:trace contextRef="#ctx0" brushRef="#br3" timeOffset="88115.8107">14074 4194 91 0,'-18'-8'39'0,"18"8"2"16,-1-14-2-16,21-7-32 16,8-5-2-16,15-6-1 15,7-9 0-15,8 1 0 0,2-2-2 16,-3 8-1-16,-3 3 1 15,-9 11-1-15,-4 12-1 16,-13 12 1-16,-10 13-1 16,-5 7 1-16,-9 9-1 15,-6 4 0-15,-5 2 0 16,2 4 0-16,-5-6 0 15,3-7-1-15,1-9 1 16,0-11 0-16,6-10 0 16,6-22 0-16,4-7 1 15,4-9 0-15,2-8-1 16,0-2 2-16,3 0-1 15,-1 7 0-15,-3 5 0 16,-2 11-1-16,-4 8 1 0,-9 17-1 16,17 1-1-16,-13 14 1 15,6 4-1-15,3 5-1 16,2 6-1-16,4 0-1 15,8 5-3-15,-2-13-5 16,19 9-18-16,-11-24-10 16,13 3 1-16,-9-19-1 15,8 0 3-15</inkml:trace>
  <inkml:trace contextRef="#ctx0" brushRef="#br3">15144 3735 106 0,'-21'-23'39'0,"3"18"1"16,-11-4-3-16,6 17-31 0,-2 4-2 15,6 9 0-15,3 3-2 16,6 6 0-16,4 4-1 16,8-4 0-16,7 0 0 15,8-6 0-15,3-7 0 16,9-9 0-16,4-12-1 15,-1-7 1-15,-4-11 0 16,3-1-1-16,-5-10 1 16,-7-1-1-16,-2 0 0 15,-6 2 1-15,-4 7-1 16,-2 2-1-16,-2 9 0 15,-3 14 0-15,0 0 0 16,4 33 1-16,-4 8-1 0,2 11 0 16,0 14 0-16,-2 13 0 15,-1 10 0-15,1 4 1 16,-2-1-1-16,-4-3 1 15,0-5-1-15,-3-11 1 16,-5-12 0-16,1-14 0 16,-4-16 0-16,-1-17 1 15,-1-15-1-15,0-18 0 16,3-16 0-16,4-11 0 15,1-13-1-15,4-8 2 16,7-2-2-16,7-3 0 16,8 2-2-16,1-3-1 15,11 11-6-15,-8-14-11 16,19 18-17-16,-13-12 0 0,12 14-1 15,-8-10-1-15</inkml:trace>
  <inkml:trace contextRef="#ctx0" brushRef="#br3" timeOffset="91508.1499">15668 3028 96 0,'4'-16'36'16,"-4"16"0"-16,-1-15-6 15,1 15-27-15,0 0 0 16,-9 30-1-16,8 5 1 15,1 19-2-15,-4 13 1 16,1 12-1-16,0 14-1 16,3 0-2-16,0 8-3 15,-1-18-7-15,11 2-24 16,-6-25 0-16,11-6 0 15,-4-30-1-15</inkml:trace>
  <inkml:trace contextRef="#ctx0" brushRef="#br3" timeOffset="91845.1836">15835 3446 95 0,'0'0'36'15,"0"0"1"-15,2 15 1 16,11-13-35-16,15-4 0 15,8-10-2-15,11-4 1 16,4-8-1-16,4-4 1 16,-3-7-1-16,-2 2 0 15,-17 1-1-15,-6 5 0 16,-15 8 1-16,-14 8-1 15,-13 12 0-15,-11 12 0 0,-10 14 1 16,-8 9 0-16,-4 13 1 16,5 6-1-16,4 4 2 15,11 2-2-15,14-9 1 16,17-8-2-16,20-13-1 15,16-23-5-15,30-11-30 16,2-29-4-16,20-3 0 16,-2-22-2-16</inkml:trace>
  <inkml:trace contextRef="#ctx0" brushRef="#br3" timeOffset="92821.2812">17123 2946 71 0,'-9'-18'36'16,"9"18"-2"-16,-28-13 2 15,14 20-31-15,-9 3 1 16,7 17 0-16,-8-1 0 16,7 16-1-16,3 1 0 15,10 5-1-15,4-4-2 16,8-1 1-16,7-8-1 15,12-8 0-15,3-13-2 16,6-14 1-16,3-13 0 16,-1-10-1-16,-4-9 1 15,-2-5-1-15,-9-6 1 16,-5 2-1-16,-11-1 0 15,-7 5-1-15,-6 7 0 0,-9 4 0 16,1 10-2-16,-5 1-1 16,8 15-4-16,-5-11-16 15,16 11-13-15,0 0 0 16,29-2-2-16,-6-11 1 15</inkml:trace>
  <inkml:trace contextRef="#ctx0" brushRef="#br3" timeOffset="93094.3085">17936 2355 73 0,'-2'-38'39'15,"-14"-3"-2"-15,1 16 1 0,-19-3-30 16,5 19-4-16,-3 11 0 15,2 24-1-15,-3 16 0 16,5 17 2-16,1 16-3 16,7 12 1-16,3 6-1 15,5 5 0-15,9-3-3 16,-3-14-3-16,21 4-14 15,-12-33-21-15,14-7 0 16,-7-27-1-16,8-6 1 16</inkml:trace>
  <inkml:trace contextRef="#ctx0" brushRef="#br3" timeOffset="93227.3218">17667 2833 105 0,'6'-31'40'0,"20"17"1"15,5-13-4-15,9-3-43 16,28 7-32-16,-11-7-4 15,4 13 2-15,-15 1-1 16</inkml:trace>
  <inkml:trace contextRef="#ctx0" brushRef="#br3" timeOffset="93729.372">14730 4894 60 0,'-2'-16'38'0,"2"16"-1"16,0 0 1-16,0 0-14 15,3 22-18-15,-1 7-5 16,-3 5 3-16,2 9-4 15,-2 6 0-15,0-5-4 16,9 8-9-16,-10-23-23 16,8-7-1-16,-6-22-1 15,2-15 1-15</inkml:trace>
  <inkml:trace contextRef="#ctx0" brushRef="#br3" timeOffset="94157.4148">14684 4596 86 0,'-13'-3'35'15,"16"17"1"-15,-3-14-3 16,14 21-30-16,1-13-2 16,8 0 0-16,5-6 1 15,1 4-1-15,3-4 0 16,-2 5 1-16,-1 2 0 15,-5 9 1-15,-3 2-1 16,-3 11 0-16,-7 5 1 16,-2 8-1-16,-7-1 2 15,1 2-3-15,-3-5 2 0,0-7-2 16,-2-5 2-16,4-9-2 15,-2-19 1-15,12-4-1 16,0-14-1-16,2-12 1 16,3-6-2-16,2-6 2 15,0-5-1-15,1 1 1 16,1 3-2-16,-1 8 2 15,-2 6-1-15,2 9 0 16,-4 13-1-16,3 8-1 16,4 11-1-16,-3 3-2 15,9 14-5-15,-9-15-17 16,19 12-11-16,-12-13 0 15,15 5-1-15,-6-18 1 16</inkml:trace>
  <inkml:trace contextRef="#ctx0" brushRef="#br3" timeOffset="94399.439">15734 4475 68 0,'0'-23'39'0,"-12"-4"-1"16,-1 17 1-16,-14-6-14 15,6 23-18-15,-15 6-1 16,6 16-1-16,-2 8-2 15,4 6 0-15,3 5-1 16,10 2-1-16,5-3 0 16,11-9-1-16,14-5-2 15,7-16-1-15,13-10-3 0,-1-22-7 16,21-1-24-1,-8-20-3-15,10 1 1 0,-13-16-1 16</inkml:trace>
  <inkml:trace contextRef="#ctx0" brushRef="#br3" timeOffset="94587.4578">15947 4276 92 0,'0'0'37'16,"-25"4"2"-16,18 17 0 16,-6 2-24-16,7 10-13 15,5 5-1-15,4 4 1 16,5 3-2-16,1 0 0 15,4-4-2-15,1-13-2 16,9 1-13-16,-10-29-21 0,10-4 0 16,-7-23-1-1,6-9 0-15</inkml:trace>
  <inkml:trace contextRef="#ctx0" brushRef="#br3" timeOffset="94729.472">15942 4061 106 0,'-19'-7'37'0,"-2"-1"0"16,21 8-1-16,0 0-37 15,0 0-7-15,42 11-26 16,-13-17-3-16,15 4 1 16,-3-10-3-16</inkml:trace>
  <inkml:trace contextRef="#ctx0" brushRef="#br3" timeOffset="95089.508">16412 3961 75 0,'-10'27'39'15,"-18"-17"-1"-15,8 20 2 16,-17-13-11-16,8 22-23 15,-2 1 0-15,8 9-3 16,2-3 1-16,7 4-2 16,9-9 0-16,14-7-2 15,7-14 1-15,11-19-1 16,5-20 0-16,4-19 1 15,5-14 0-15,1-15 0 16,-2-5 0-16,-6-7 0 16,-6 1 0-16,-6 6 0 15,-8 11-1-15,-5 13 1 0,-9 18-2 16,-5 17 1-16,5 13 0 15,-14 34 0-15,4 7-1 16,1 11-1-16,4 10-3 16,3 1-1-16,13 7-9 15,-7-23-14-15,25 4-11 16,-5-22-1-16,13-3 0 15,-2-20 1-15</inkml:trace>
  <inkml:trace contextRef="#ctx0" brushRef="#br3" timeOffset="95787.5778">16822 3857 102 0,'-10'15'40'0,"14"7"0"16,-4-22-1-16,23 7-33 15,-3-15-3-15,13-6 0 16,-1-10-1-16,2-3-1 16,-1-6 0-16,-4-3 0 15,-6 1-1-15,-8 0 0 16,-7 3 1-16,-8 5-1 15,-9 4 1-15,-8 9-1 16,-6 8 1-16,-6 11-1 16,-3 11 1-16,-3 13 0 15,2 7 0-15,3 11 0 16,8 1 0-16,7 3 0 15,11-3 0-15,11-10-1 0,14-13 1 16,12-12-2-16,10-16 1 16,5-15 0-16,4-10 1 15,4-13-1-15,-4-5 0 16,-3-6 0-16,-8-3 0 15,-4 4 1-15,-8 0-2 16,-5 6 2-16,-8 6-1 16,-3 8 0-16,-12 7 0 15,-1 24 1-15,0 0-1 16,-15 14 0-16,1 19 1 15,-5 9-2-15,4 7 2 16,0 4-1-16,2-1 0 16,8-5 0-16,2-10 0 15,10-12 1-15,8-18-1 0,8-15 0 16,5-17 0-16,2-12 2 15,7-11-2-15,0-7 0 16,-2-3 0-16,-2 2 0 16,-3 6 0-16,-8 10 0 15,-6 11 0-15,-4 11 0 16,-12 18 0-16,17 4 0 15,-11 16-2-15,0 5 0 16,3 9-2-16,0-3-2 16,8 12-6-16,-4-20-9 15,17 12-9-15,-9-20-10 16,10-2 0-16,-4-18-1 15,8 0 2-15</inkml:trace>
  <inkml:trace contextRef="#ctx0" brushRef="#br3" timeOffset="96013.6004">17979 3273 108 0,'0'0'41'0,"-32"-21"0"16,12 38-4-16,-10-3-32 16,3 14-1-16,-5 6 0 15,8 7-1-15,0 2-1 16,13 0-1-16,4-4 0 15,13-6-1-15,9-11-1 16,11-14-2-16,13-8-3 16,-3-22-9-16,21 6-16 15,-10-25-9-15,11 2-1 0,-12-16 0 16,6 5 0-16</inkml:trace>
  <inkml:trace contextRef="#ctx0" brushRef="#br3" timeOffset="96366.6357">18234 3168 101 0,'-11'31'41'15,"-7"-9"0"-15,16 7-1 16,9-10-37-16,1-5 1 16,6-8-1-16,7-6-1 15,5-12 0-15,6-5 0 16,2-14-1-16,2-1 0 15,-4-7 0-15,-3-4 0 16,-7 1 0-16,-7-1-1 16,-10 9 0-16,-6 5 1 0,-13 13-1 15,-8 11 0-15,-8 15 1 16,-1 10-1-16,-6 13 1 15,2 13-1-15,6 7 1 16,7 2 0-16,12-1-1 16,10-4 1-16,12-10-2 15,13-12 0-15,14-15-2 16,7-18-2-16,15-3-12 15,-8-32-9-15,15 3-16 16,-9-20 0-16,12-2-2 16,-8-11 1-16</inkml:trace>
  <inkml:trace contextRef="#ctx0" brushRef="#br4" timeOffset="101126.1116">12475 3531 29 0,'0'0'31'16,"12"3"3"-16,-12-3-3 15,0 0-9-15,0 0-1 16,-14-8-14-16,14 8-2 15,-9-15-1-15,9 15-1 16,-17-25 0-16,11 12 0 16,-9-1 0-16,1 2-1 15,-5-4 0-15,-3 4 0 16,-7 1-1-16,-5 2 1 15,-7 4-1-15,-10-1 0 16,-4 2-1-16,-6 2 1 16,-2-2 0-16,-7 0 1 0,-5-1-2 15,0 0 2-15,-2-2-2 16,-6 3 1-16,-3 2 0 15,-6 1 0-15,-3 6-1 16,-4 3 0-16,-5 5 1 16,-5 6-2-16,-7 7 2 15,0 4-2-15,-1 6 2 16,-1 3-2-16,-1 5 1 15,4-2 0-15,-1 5 0 16,6 5 1-16,2-1-1 16,6 3 0-16,3 6-1 15,3 4 2-15,-1 4-1 16,0 8-1-16,-1 7 0 15,-2 4 0-15,3 6 1 16,-1 0-1-16,1 1 1 0,4-3-1 16,4-2 3-16,5-7-2 15,8-5 1-15,10-5-1 16,5-9 1-16,10-8-1 15,10-3 1-15,6-8-3 16,9 0-3-16,4-17-6 16,17 7-28-16,-4-17 1 15,16 2-1-15,-7-19 0 16</inkml:trace>
  <inkml:trace contextRef="#ctx0" brushRef="#br4" timeOffset="102094.2084">12440 3735 30 0,'0'0'31'0,"14"8"2"16,-14-8-1-16,0 0-15 15,0 0-4-15,0-10-2 16,0 10-2-16,-11-19-3 16,11 19-2-16,-22-24 0 15,10 14-2-15,-8-3 0 16,-8 1 0-16,-7 2-1 15,-5 3 0-15,-11-1-1 16,-6 2 1-16,-6 1 0 16,-5 2 1-16,-10 1-1 0,0 3 0 15,-8 1 1-15,-3 3 0 16,-6 7-1-16,-4 1 0 15,-3 7 0-15,-5 4 0 16,-3 6-1-16,-4 6 1 16,-3 3-2-16,1 6 1 15,2 2 0-15,-2 4 0 16,0 3 0-16,1 4-1 15,3 1 2-15,-2 4-2 16,5 3 2-16,5 2-1 16,5 5 1-16,4 4-2 15,0 6 2-15,1 2-1 16,5 4 1-16,1 4-1 15,-1 3 1-15,3 0-1 16,3 0 1-16,3-5-1 0,6-5 1 16,8-3 0-16,14-10-1 15,5-9 2-15,13-8-4 16,11-16-1-16,18-1-32 15,-2-12-2-15,12-5-1 16,-5-22 0-16</inkml:trace>
  <inkml:trace contextRef="#ctx0" brushRef="#br4" timeOffset="105678.5668">6850 1699 58 0,'14'-20'33'0,"0"6"-1"15,-14 14 1-15,13 0-26 16,-13 0 1-16,5 32 0 15,-17-7 1-15,3 20-3 16,-12 8-1-16,6 12-2 16,-11 7 1-16,1 10-1 15,-3-2-1-15,5-1 0 16,2-9-1-16,7-13-1 15,6-12 1-15,6-18 0 16,2-27 0-16,14-10 0 16,1-25 1-16,6-12 0 15,-2-11 0-15,6-11 0 0,-3-6 1 16,3-3 0-16,-6 1-1 15,1 4 0-15,0 7 0 16,-2 6 0-16,-2 8-1 16,3 9 1-16,0 6-2 15,6 11 1-15,4 10-1 16,2 13 0-16,2 12 0 15,3 14 0-15,1 12 0 16,1 18-1-16,-4 11 1 16,-4 10-3-16,-4 9 1 15,-11 6-1-15,-7 1-2 16,-11-11-3-16,13 2-29 15,-24-26-2-15,9-3 2 16,-9-29-3-16</inkml:trace>
  <inkml:trace contextRef="#ctx0" brushRef="#br4" timeOffset="106640.663">6974 2091 111 0,'-20'-3'39'15,"0"-8"1"-15,20 11-2 16,23-19-34-16,6 2-2 15,14-6 0-15,12 2 0 16,7-3-1-16,0 3 0 16,-1 2 0-16,-5 7 0 15,-3 3-1-15,-13 10 1 16,-9 7-1-16,-11 5 0 0,-7 8 0 15,-6 5 0-15,-12 3 0 16,-1 1 0-16,-4 1 0 16,-2-1 0-16,2-6 0 15,1-3 0-15,3-9-1 16,6-12 1-16,0 0 0 15,28-30 0-15,-3-2 0 16,5-6 1-16,5-4-1 16,7-7 2-16,-4 5-2 15,0 3 1-15,-7 10 0 16,-3 5 0-16,-7 15 0 15,-6 11-1-15,-1 9-1 16,-7 14 1-16,0 8-1 16,1 4-2-16,5 4 0 15,-2 0-1-15,13 3-1 0,-4-11-3 16,16 5-3-16,-3-31-12 15,10 12-15-15,-7-23 1 16,9 6 13-16,-15-21 10 16,5 0 9-16,-6-3 5 15,-14-13 6-15,2 13 14 16,-17-14 16-16,1 14 1 15,-16-12-11-15,10 19-11 16,-18 1-5-16,5 5-3 16,-8 11-2-16,3 12-2 15,0 6 0-15,3 4-1 16,4 2 0-16,10 3-1 15,6-3 0-15,9-1-1 16,8-8 1-16,7-9-2 0,7-12 1 16,5-4 1-16,2-10-1 15,0-5 1-15,-3-4-1 16,-4-3 1-16,-5 2-1 15,-5 1 1-15,-5 7-1 16,-5 3-1-16,-11 19 1 16,0 0 0-16,-3 19 0 15,-6 19-1-15,-4 16 0 16,-3 22 0-16,-5 15 0 15,-1 14 1-15,0 3 0 16,-1 5 0-16,3-12 0 16,3-8 1-16,1-15 0 15,2-21 1-15,0-20-1 16,4-15-1-16,-3-16 1 15,2-23 0-15,1-13-1 0,1-11-1 16,1-12 2-16,3-11-3 16,1-12 2-16,10-7-1 15,6-2 0-15,4 6-1 16,7-1-1-16,10-2 0 15,8 14-5-15,0-11-8 16,20 20-24-16,-7-7 0 16,13 9 1-16,-7-9 0 15</inkml:trace>
  <inkml:trace contextRef="#ctx0" brushRef="#br4" timeOffset="106835.6825">8845 1228 113 0,'-15'-3'40'0,"1"23"1"0,-12 12-1 16,1 13-36-16,-4 11-2 15,2 13-1-15,-2 7 1 16,5 6-3-16,2 4 1 16,5-7-4-16,7-6-2 15,2-20-21-15,16 0-13 16,-5-27 1-16,17-3-1 15,-6-24-2-15</inkml:trace>
  <inkml:trace contextRef="#ctx0" brushRef="#br4" timeOffset="107187.7177">8778 1790 106 0,'0'0'41'0,"2"18"0"16,-2-18 0-16,33-8-38 15,-8 2 0-15,12-5 0 16,-1-3-1-16,4-2 0 15,1-6-2-15,-2 1 2 16,-8-1-1-16,-6-2 1 16,-10 1-1-16,-5 3 0 15,-15 5 0-15,-9 5 0 16,-8 9 0-16,-8 4-1 15,-1 13 1-15,-3 4-2 16,-1 9 2-16,2 5-2 16,10 2 2-16,4 0-2 15,14-4 0-15,10-4 0 0,14-10-3 16,8-6-1-16,19-4-5 15,-2-18-12-15,22 7-19 16,-6-12 1-16,12 4 0 16,-11-11-1-16</inkml:trace>
  <inkml:trace contextRef="#ctx0" brushRef="#br4" timeOffset="107588.7578">9942 1489 99 0,'0'0'41'16,"-8"-12"0"-16,8 12 0 15,-29 0-32-15,12 6-4 16,-9 4-1-16,0 11-1 15,-3 7 0-15,3 2-2 16,3 7 1-16,6-2-1 16,6 2 0-16,10-4-1 15,8-7 1-15,10-10-1 16,9-9 1-16,6-9-1 15,8-9 0-15,-1-10 2 16,-1-8-2-16,-4-7 0 16,-6-1 0-16,-6-1 0 15,-11-1 0-15,-6 2 0 0,-4 5-2 16,-8 3-1-16,4 10-1 15,-3 2-2-15,6 17-8 16,2-21-25-16,17 19-2 16,-5-4 1-16,17 9-1 15</inkml:trace>
  <inkml:trace contextRef="#ctx0" brushRef="#br4" timeOffset="107842.7832">10688 1098 101 0,'36'-58'40'0,"-36"58"2"0,23-47-1 16,-23 47-37-1,0 0 1-15,0 0-1 0,0 0 1 16,-54-28-3-16,12 70 1 15,-13 13-2-15,15 20-1 16,0 11-1-16,14 8-1 16,7-4-4-16,10-24-8 15,22-17-25-15,-8-21-3 16,11-10 2-16,-16-18-3 15</inkml:trace>
  <inkml:trace contextRef="#ctx0" brushRef="#br4" timeOffset="108000.799">10376 1342 123 0,'0'0'42'0,"0"0"3"0,33-4-4 16,-6 6-41-16,28-9-9 15,-4-10-30-15,20 8-3 16,-12-4 1-16,11 12-3 15</inkml:trace>
  <inkml:trace contextRef="#ctx0" brushRef="#br4" timeOffset="108573.8563">7475 2996 96 0,'-13'-15'40'0,"13"15"0"15,0 0-1-15,0 0-25 16,1 19-11-16,2 5 0 0,-6 10-1 16,1 7 0-16,-3 8 0 15,2 4-1-15,-1 1 0 16,3-3-1-16,2-6 0 15,1-13 0-15,2-6 0 16,3-14-1-16,-7-12 1 16,20-11 1-16,-10-12 0 15,0-5 0-15,-5-10-1 16,2-5 2-16,-4-10-1 15,-1 1 0-15,-1-1 0 16,-1 5-1-16,5 4 1 16,-1 6-1-16,6 6-1 15,2 5 0-15,9 9-2 16,3 4-2-16,14 14-6 15,-9-9-25-15,17 19-4 0,-4-10 1 16,7 12-2-16</inkml:trace>
  <inkml:trace contextRef="#ctx0" brushRef="#br4" timeOffset="108930.892">7992 3024 105 0,'-19'8'39'0,"14"10"2"16,5-18-2-16,5 15-32 15,9-14-4-15,10-2 0 16,9-6-1-16,4-2-1 16,6-5 0-16,-1-4 0 15,0-4-1-15,-2 0 1 0,-9-1 0 16,-6 2 1-16,-7-3-2 15,-10 0 1-15,-12 6 0 16,-5 1-1-16,-10 7 0 16,-8 5 0-16,-3 11 1 15,-7 11-1-15,-5 6 0 16,5 13 1-16,3 4-1 15,7 4 1-15,15-1-2 16,11-6 0-16,19-7-4 16,13-18-3-16,31 7-15 15,4-33-17-15,18 5-1 16,-5-20 0-16,18 0-1 15</inkml:trace>
  <inkml:trace contextRef="#ctx0" brushRef="#br4" timeOffset="109201.9191">9142 2183 104 0,'-47'-10'41'0,"2"23"2"16,-14 6-2-16,7 26-37 15,-4 1-1-15,7 13 1 16,6 6-2-16,9 9 1 16,6 4-2-16,12-2 0 15,8 0-1-15,6-6-2 0,10-3-2 16,0-14-4-16,12 13-18 15,-16-31-14-15,15 6 0 16,-17-20 0-16,5-2-1 16</inkml:trace>
  <inkml:trace contextRef="#ctx0" brushRef="#br4" timeOffset="109359.9349">8641 2965 111 0,'-5'-16'39'15,"15"13"1"-15,4-12-1 16,11 0-39-16,15 0-3 15,5-20-11-15,19 12-25 16,-8-18 0-16,19 4-1 0,-9-10-3 16</inkml:trace>
  <inkml:trace contextRef="#ctx0" brushRef="#br4" timeOffset="109562.9552">9394 2130 105 0,'-12'17'41'16,"-13"7"1"-16,10 24-2 15,-9 6-37-15,-3 13 0 16,-1 10 0-16,3 6-1 16,-2 5-3-16,6-6 0 15,9 2-6-15,-11-20-29 16,26 1-4-16,-3-26-1 15,20-4-1-15</inkml:trace>
  <inkml:trace contextRef="#ctx0" brushRef="#br4" timeOffset="109926.9916">9376 2733 105 0,'11'11'39'0,"-11"-11"2"15,24 6-3-15,0-8-36 16,3-3 1-16,5-6-1 15,5-5 0-15,0-5 0 16,5 0 0-16,-4-4-1 16,-4-2 0-16,-5 2 0 15,-7-4-1-15,-8 6 1 0,-9 2-2 16,-9 5 2-16,-10 5-2 15,-9 8 2-15,-9 9 1 16,-6 12-1-16,-4 12 1 16,-3 9-1-16,5 4 1 15,1 6-1-15,12 0 0 16,10-5-2-16,9-5-2 15,16-7-3-15,3-28-16 16,27 11-17-16,3-23-3 16,20-1 0-16,6-20-1 15</inkml:trace>
  <inkml:trace contextRef="#ctx0" brushRef="#br4" timeOffset="110327.0316">10431 2422 98 0,'-21'-20'39'0,"0"13"2"15,-19-2-1-15,10 5-36 16,-20 12-1-16,2 17 2 16,-7 4-2-16,6 11 2 15,3 4-2-15,13 6 1 16,13-3-2-16,16-4 0 15,19-9-2-15,16-13-2 16,22-12-2-16,10-18-2 16,23 2-13-16,-7-33-23 15,18 7 2-15,-9-22-2 16,2 3 1-16</inkml:trace>
  <inkml:trace contextRef="#ctx0" brushRef="#br4" timeOffset="110528.0517">10872 1955 109 0,'-15'33'41'0,"-14"10"1"16,7 24-2-16,-3 2-38 16,-2 10 1-16,4 2-3 15,-1 1 1-15,4-1-2 16,6-11-3-16,12 0-7 15,-11-25-26-15,25-3-4 16,-12-24 1-16,15-6-2 16</inkml:trace>
  <inkml:trace contextRef="#ctx0" brushRef="#br4" timeOffset="110845.0834">10553 2429 105 0,'0'0'42'15,"-16"-5"0"-15,29 13 0 16,-2-3-38-16,22-8-1 15,14-9 0-15,8-2-1 16,3-5 0-16,8-1-1 16,-5-5 0-16,-3 7-1 15,-11 4 1-15,-13 6-1 16,-5 6 1-16,-11 6-1 15,-11 15 0-15,-9 6 0 16,-8 10 1-16,-3 4 0 16,-3 6-1-16,-3 4 0 15,0-4-1-15,2-1 0 0,10-3-3 16,2-21-3-16,17 5-15 15,-12-25-19-15,33-13 0 16,-9-21-2-16,14-1 2 16</inkml:trace>
  <inkml:trace contextRef="#ctx0" brushRef="#br4" timeOffset="110982.0971">11148 2032 92 0,'-16'-11'41'0,"-8"3"0"15,11 16-2-15,0-3-22 16,13-5-24-16,14 21-28 15,-1-14-5-15,18 9 0 16,-4-7-1-16</inkml:trace>
  <inkml:trace contextRef="#ctx0" brushRef="#br4" timeOffset="111580.1569">11448 2214 77 0,'8'27'40'16,"-22"-18"-1"-16,2 12 2 16,-12-11-19-16,6 15-18 15,-5 3-1-15,3 7 0 16,2-1-1-16,7 3 1 15,7-2-1-15,4-5 0 16,8-6-2-16,4-10 0 16,10-11-2-16,5-9 1 15,3-9-1-15,3-12-1 0,0-7 1 16,-5-8-1-16,0-1 1 15,-9-4 1-15,-5 3 2 16,-1 6-1-16,-8 3 2 16,-4 8 0-16,-5 9 0 15,4 18 0-15,-4-14 0 16,4 14 0-16,0 0-1 15,7 17 1-15,-7-17-1 16,21 19 0-16,-3-7 1 16,6 2-1-16,-4-4 1 15,6 6-1-15,-6-3 0 16,-2 7 1-16,-9 7-1 15,-3 3-1-15,-10 5 1 16,-6 0 0-16,-4 2-1 16,-2-3 1-16,2-4-1 0,6-10 0 15,8-20 0-15,10 6 0 16,11-27 0-16,10-10-1 15,10-9 1-15,4-5-1 16,5-3 2-16,1 3-1 16,-2 8 0-16,-7 12 1 15,-9 15-1-15,-8 16 0 16,-10 16 0-16,-9 8-1 15,-2 10-1-15,-9 0-2 16,7 12-8-16,-7-17-4 16,20 11-19-16,-11-25-8 15,21 3 1-15,-5-18-1 16</inkml:trace>
  <inkml:trace contextRef="#ctx0" brushRef="#br4" timeOffset="111704.1693">12298 2499 119 0,'-13'3'43'0,"-15"-12"-1"16,8 9-2-16,-8 4-49 15,-3-18-16-15,17 19-17 16,-7-7-2-16,15 13-1 16,6-11 2-16</inkml:trace>
  <inkml:trace contextRef="#ctx0" brushRef="#br5" timeOffset="115489.5478">1694 9459 86 0,'0'0'35'15,"13"3"-1"-15,-13-3-3 16,0 0-23-16,8 9-3 15,-5 7 0-15,-6 1-1 16,0 14 0-16,-11 14-1 16,-1 16 0-16,-13 18-2 15,-6 13 1-15,-11 13-2 16,-5 10 2-16,-7 9-2 15,-4 0 2-15,1-7-2 16,8-10 2-16,8-15-1 16,13-12 0-16,12-14 0 15,20-15 0-15,21-18-1 16,21-15 0-16,19-12 1 15,19-7-1-15,19-12 0 0,12-5 0 16,10-3-3-16,7-9 0 16,4 6-4-16,-5-18-19 15,12 19-13-15,-19-10-1 16,-1 10 0-16,-13-4-1 15</inkml:trace>
  <inkml:trace contextRef="#ctx0" brushRef="#br5" timeOffset="115955.5944">3356 10463 95 0,'-37'-22'37'16,"-2"9"1"-16,-19 0-9 16,0 17-24-16,-20 8 0 15,1 17 0-15,-11 12-1 16,2 13 0-16,2 7-1 15,13 7 0-15,10-1-1 16,20-3-2-16,20-4 1 16,24-12-1-16,22-15 0 15,22-14-1-15,19-19 1 16,15-15 1-16,14-19 1 15,9-12 0-15,3-13-1 16,-7-8 1-16,-4-5-1 16,-16 1 1-16,-11 8-2 0,-17 10 0 15,-20 9-1-15,-17 12 1 16,-12 16-1-16,-3 16 1 15,-27 24-1-15,4 15 0 16,-3 14 0-16,2 9-1 16,7 11-4-16,-1-8-10 15,23 12-20-15,-4-23-6 16,22-7 1-16,3-24-2 15</inkml:trace>
  <inkml:trace contextRef="#ctx0" brushRef="#br5" timeOffset="116428.6417">4157 10392 90 0,'6'-15'37'0,"-15"4"1"16,-4 20 0-16,-16 12-30 15,4 14-5-15,-7 9 0 16,4 12 0-16,3 6 0 15,6 8 0-15,6-6-2 16,13-3 2-16,13-14-2 16,13-10-2-16,14-21 2 15,8-13-1-15,10-16 1 16,3-16-1-16,4-9 2 15,-3-13-2-15,-7 1 1 16,0 1 2-16,-15 4-3 16,-5 9 0-16,-13 8 0 15,-6 17-1-15,-16 11 1 16,12 33 0-16,-15 4 0 0,0 14 0 15,-1 4-1-15,8 3-1 16,2-1 1-16,9-8 0 16,7-14 1-16,13-17-1 15,5-20 2-15,4-20 1 16,8-20 0-16,0-15 2 15,-2-14-3-15,-1-8 1 16,-5-8-3-16,-4-6-1 16,-1 4-4-16,-12-9-12 15,12 26-10-15,-13-1-12 16,9 23 0-16,-5 5-2 15,15 25 4-15</inkml:trace>
  <inkml:trace contextRef="#ctx0" brushRef="#br5" timeOffset="116856.6845">6532 10407 59 0,'-24'-31'37'16,"2"4"0"-16,-12-1 2 15,6 15-13-15,-11-3-20 16,3 17-2-16,-7 11 0 0,2 18 0 15,-3 17-1-15,3 15 1 16,3 6-1-16,7 6 0 16,9-3 0-16,14-4-2 15,20-14 1-15,12-13 0 16,18-20-1-16,12-17-1 15,8-20 1-15,5-10-1 16,-1-17 1-16,-2-9 0 16,-17-6-1-16,-7-3 0 15,-16 1-1-15,-18 1-1 16,-14 8-2-16,-16 6-2 15,-2 16-2-15,-17 1-5 16,14 25-21-16,-12-5-6 16,17 13 1-16,6-4 0 0</inkml:trace>
  <inkml:trace contextRef="#ctx0" brushRef="#br5" timeOffset="117148.7137">8300 9667 79 0,'17'-39'38'16,"-18"4"-1"-16,-30-4 1 15,-12 12-23-15,-20-4-13 16,-16 14 0-16,-14 13 1 15,-6 19 0-15,-5 21-1 0,2 24 1 16,0 27-1-16,9 22 1 16,6 21-2-16,13 10 0 15,16 8-4-15,11-5 0 16,17 3-14-16,-2-25-21 15,23-11-3-15,0-27 2 16,12-20-2-16</inkml:trace>
  <inkml:trace contextRef="#ctx0" brushRef="#br5" timeOffset="117340.7329">7086 10490 96 0,'-12'-25'42'15,"17"14"1"-15,3-5-1 16,23 20-24-16,11-13-17 15,15-17-5-15,28 7-18 16,9-20-20-16,25 1 1 16,4-15-3-16,16 3 2 15</inkml:trace>
  <inkml:trace contextRef="#ctx0" brushRef="#br5" timeOffset="118012.8001">9215 9844 111 0,'-14'-12'40'16,"-5"-2"1"-16,8 14-3 15,-7 1-35-15,3 18-1 16,-3 20-1-16,-3 17-1 16,0 15-1-16,1 13 1 15,-4 8-1-15,3 8 2 16,0 1-2-16,6-13 2 15,1-11-2-15,6-14 3 16,3-13-2-16,2-18 1 16,0-18-1-16,3-14-1 15,-4-23 1-15,0-14-1 16,2-14 1-16,0-14-1 0,2-16 3 15,1-16-3-15,7-12 2 16,11-16-1-16,8-8 1 16,11 3-1-16,10 3 2 15,13 10-3-15,6 12 1 16,8 18 0-16,3 19 0 15,3 27-1-15,-5 25 2 16,-5 17-2-16,-13 19 1 16,-14 16 0-16,-17 20 0 15,-15 11 0-15,-17 13-1 16,-20 8 2-16,-13 5-1 15,-10 0 1-15,-7-8-1 16,4-11 1-16,1-14-1 16,10-15-1-16,8-16 2 0,11-14 0 15,21-15 0-15,0 0 0 16,0-23 0-16,18 9 0 15,0 0 1-15,7 5 0 16,-2 10-1-16,8 13 0 16,-2 11-2-16,1 12 0 15,0 7-2-15,0 5-1 16,9 8-10-16,-12-18-13 15,26 9-15-15,-13-21 1 16,17-4-1-16,-4-16 1 16</inkml:trace>
  <inkml:trace contextRef="#ctx0" brushRef="#br5" timeOffset="118392.8381">9999 10141 106 0,'-10'9'38'15,"15"14"3"-15,9-15-4 16,19-2-33-16,3-5-1 16,13-3-1-16,16-10 1 15,3-6-1-15,3-11 0 16,3-3-1-16,-6-6 1 15,-8 0-1-15,-16-4 0 16,-16 1 0-16,-18 6 0 16,-16 1 0-16,-18 9-1 15,-15 9 1-15,-11 15-1 16,-10 14 1-16,-3 16 0 0,2 18-1 15,0 15 0-15,8 12 1 16,6 4-2-16,19 2 1 16,22-9-3-16,16-17 0 15,30-9-12-15,13-37-11 16,41-8-15-16,13-25-3 15,27-10 3-15,6-20-2 16</inkml:trace>
  <inkml:trace contextRef="#ctx0" brushRef="#br5" timeOffset="118719.8708">11931 9413 101 0,'-38'-74'38'0,"-16"-1"3"15,6 17-8-15,-18 8-28 16,4 23-1-16,-9 23-1 15,-2 21-1-15,-2 34 0 16,3 26 1-16,-1 26-1 16,4 20 1-16,8 16-2 15,7 2 2-15,7 6-4 16,14-4 2-16,12-13-8 0,2-26-12 15,25-6-18-15,-2-32-4 16,12-18-1-16,-4-21-1 16</inkml:trace>
  <inkml:trace contextRef="#ctx0" brushRef="#br5" timeOffset="118899.8888">10886 10275 120 0,'-31'-18'42'0,"21"9"0"16,5-14-8-16,21 5-31 15,19-7-1-15,17-4-3 16,21-2-4-16,7-18-16 16,23 14-15-16,-2-14-6 0,11 7 1 15,-5-10-2-15</inkml:trace>
  <inkml:trace contextRef="#ctx0" brushRef="#br5" timeOffset="119124.9113">12158 9242 110 0,'-19'30'41'0,"-12"7"0"16,9 30-8-16,-10 2-28 15,-2 12-1-15,5 10-1 16,-1 7 0-16,4 4-4 15,0-7-1-15,11 7-5 16,-1-24-21-16,19 3-14 0,1-22 2 16,20-8-4-16,2-25 4 15</inkml:trace>
  <inkml:trace contextRef="#ctx0" brushRef="#br5" timeOffset="119492.9481">12270 10020 105 0,'0'0'40'0,"13"2"1"16,1-2-3-16,19 1-35 16,-3-4-1-16,13-3 0 15,9-8 0-15,7-4-1 16,3-7 0-16,5-5 0 0,-8 0 0 15,0-2 0-15,-16 2-1 16,-15-1 1-16,-14 1-1 16,-18 7 1-16,-19 7-1 15,-16 5 1-15,-16 8-1 16,-10 12 1-16,-6 15 0 15,-4 8 1-15,2 14-1 16,7 8 0-16,11 6 0 16,18 0 0-16,20 2-2 15,19-7 1-15,30-10-4 16,14-17-1-16,34 2-15 15,6-30-21-15,32-4 0 16,0-22-1-16,19-2 1 0</inkml:trace>
  <inkml:trace contextRef="#ctx0" brushRef="#br5" timeOffset="119717.9706">13697 9836 83 0,'-48'6'41'0,"-4"15"0"15,-19-3 1-15,9 17-19 16,-10-5-18-16,12 7-2 15,8 0 0-15,9 5-1 16,15 0-1-16,14-5 0 16,22-3-2-16,15-8 1 15,20-8-3-15,23-18-5 16,26 3-13-16,-1-30-19 0,27-4-1 15,4-22 0-15,14-4 0 16</inkml:trace>
  <inkml:trace contextRef="#ctx0" brushRef="#br5" timeOffset="119913.9902">14521 9252 113 0,'-39'12'40'0,"-15"17"2"15,7 40-10-15,-8 12-25 16,15 16-3-16,3 3-1 15,8 5-2-15,11-1-4 16,7-9 0-16,17-1-19 16,-7-25-12-16,14-5-9 0,-8-24 3 15,9-5-3-15</inkml:trace>
  <inkml:trace contextRef="#ctx0" brushRef="#br5" timeOffset="120247.0235">14069 9915 114 0,'-21'-23'43'15,"-5"-4"-1"-15,26 27-10 16,-8-15-24-16,31 12-3 16,20-8-2-16,16 0-1 15,13-8 0-15,14-3-1 16,12-3 0-16,1-4 1 15,0 3-2-15,-1 7 0 16,-15 7 0-16,-16 6 0 0,-12 16 0 16,-15 11 0-16,-21 12 0 15,-10 14 0-15,-15 9 0 16,-11 5 0-16,-3 5 0 15,-4-4 0-15,2-5-6 16,-1-12 0-16,12-5-7 16,-3-32-12-16,28 0-7 15,-7-31-10-15,20-9 1 16,1-20 0-16</inkml:trace>
  <inkml:trace contextRef="#ctx0" brushRef="#br5" timeOffset="120380.0368">14963 9376 112 0,'-33'-50'39'0,"-4"0"2"0,7 25-11 15,-3 6-31-15,0-4-25 16,23 17-12-16,10 6-2 16,0 0-1-16,0 0 1 15</inkml:trace>
  <inkml:trace contextRef="#ctx0" brushRef="#br5" timeOffset="121056.1044">15281 9688 111 0,'-31'27'40'0,"0"14"1"0,-16-11-7 16,5 13-27-16,-6 2-3 15,9 2 0-15,1 2-1 16,12 0-3-16,17-7 1 15,13-6-2-15,22-13 2 16,18-16-2-16,15-12 1 16,13-15-1-16,3-15 1 15,6-12 1-15,-6-4-2 16,-8-6 2-16,-17 1-1 15,-16 1 0-15,-15 4 0 16,-17 1 0-16,-18 5-1 16,-11 10 1-16,-11 9 0 15,-2 9 0-15,0 8 0 16,5 8 0-16,4 6 0 15,15 7 1-15,18 5-1 16,15 3 1-16,17-4 0 0,12-2 0 16,11 1 1-16,9 0-1 15,2-3 0-15,0 6 1 16,-8 1 0-16,-9 8-2 15,-15 3 0-15,-13 9 0 16,-13 7 0-16,-15 5 0 16,-9 4 0-16,-10-1 0 15,0-4 0-15,1-6 0 16,9-11 0-16,7-19 0 15,7-14 0-15,22-25 0 16,9-13 0-16,8-12 0 16,3-6 0-16,5-2 0 0,0-6 0 15,3 7 0-15,-6 8 0 16,-6 15 0-16,-3 11 0 15,-6 15 0-15,-1 15 0 16,-4 14 0-16,-2 14 0 16,-2 11 0-16,0 7 0 15,-3-2-2-15,13 15-13 16,-13-18-4-16,18 12-9 15,-14-25-6-15,18 9-7 16,-6-20-2-16,12 1 2 16</inkml:trace>
  <inkml:trace contextRef="#ctx0" brushRef="#br5" timeOffset="121191.1179">16824 10275 120 0,'18'1'44'16,"0"9"0"-16,-18-10-1 0,20-5-39 16,-20 5-9-16,0-32-12 15,21 22-12-15,-17-20-16 16,14 7 2-16,-1-10-3 15,8 7 2-15</inkml:trace>
  <inkml:trace contextRef="#ctx0" brushRef="#br4" timeOffset="125405.5393">1712 11345 54 0,'10'-10'32'0,"-10"10"-2"16,13 2 0-16,-13-2-25 16,23 0-2-16,-8-2 0 15,10 5 0-15,2-4 0 16,6 2 0-16,4 0-1 15,7 1 1-15,2 1-2 16,3 1 0-16,3 1-1 16,5-2 0-16,2 2-1 15,8 2 1-15,6-5 1 16,5 1-1-16,0-1 1 0,12-1 0 15,0 1 0 1,6-1 0-16,4 3-1 0,0 0 1 16,2 2-1-16,0 2 0 15,4 0 1-15,3-3-1 16,6-1 0-16,11-2 0 15,4-7 0-15,7-3 1 16,5-5-1-16,10-1 1 16,7-4-1-16,9 1 1 15,-2-2 1-15,4 7-1 16,1-2 0-16,2 0 0 15,0 2 1-15,0 3-1 16,0-1 0-16,1-3-1 16,4-3 1-16,-2-5-1 15,8 0 1-15,3-1-1 0,9-2 0 16,6-2 1-16,5 3 0 15,7 0-1-15,7 2 0 16,5 4 0-16,-2 3 1 16,3 2-1-16,-1 3 0 15,-3 1 1-15,-2-1-2 16,-3 4 2-16,-2-1-1 15,-3 1 0-15,0-2 0 16,1 3 1-16,3 1 0 16,-2-1 0-16,8 1-1 15,0 0 2-15,1 0-2 16,6 1 1-16,1-2-1 15,-2 0 0-15,5 1 0 16,-1-4 1-16,0 3-1 0,-7-1 0 16,2 1 1-16,-4 1 0 15,-5 1-1-15,-2 1 1 16,-5-2-1-16,-3 6 1 15,-6-3-1-15,-5 0 1 16,-6 1-1-16,-4-1 0 16,-8-1 0-16,-4-4 1 15,-5 1-1-15,-8-1 1 16,-4-4-1-16,-11 2 0 15,-10-1 1-15,-10 1-1 16,-4-1 1-16,-10 2 0 16,-13 1-1-16,-16 1-1 15,-10 5-3-15,-19-8-5 16,-10 13-28-16,-23-5 0 0,-9 2 0 15,-14-3-2-15</inkml:trace>
  <inkml:trace contextRef="#ctx0" brushRef="#br0" timeOffset="129388.9376">1335 12095 64 0,'18'-20'37'16,"-4"-12"-2"-16,5 7 0 15,-9-3-26-15,2 8-7 16,-1-1 0-16,-1 8-1 15,-10 13 1-15,8 14 1 16,-11 16 0-16,-2 21-1 16,-5 11 2-16,3 18 0 15,-5 12-2-15,3 11 0 0,-4 1-1 16,7-1 0-16,-1-8-1 15,7-16-3-15,12-7-9 16,-7-31-27-16,12-15 1 16,-3-32-1-16,9-16-1 15</inkml:trace>
  <inkml:trace contextRef="#ctx0" brushRef="#br0" timeOffset="129892.988">1009 12070 89 0,'-47'-3'39'0,"8"-12"0"16,27 10 1-16,15-12-36 16,35-3 0-16,17-4-1 0,15-3-1 15,9-3-1-15,11 3 1 16,3 0-1-16,2 8-1 15,-6 6 1-15,-11 6-1 16,-10 9 0-16,-10 7 0 16,-9 10 1-16,-12 7-1 15,-8 12 0-15,-10 10 1 16,-11 9-1-16,-3 5 1 15,-7 7-1-15,-6 5 1 16,-2-2-1-16,0-5 0 16,4-6 0-16,0-11 1 15,5-10-1-15,3-11 0 0,8-13 0 16,2-15 0-1,7-13 1-15,2-14 0 0,3-10 0 16,2-6 0-16,0-6 0 16,-1-1 0-16,-2 2-1 15,-5 5 1-15,2 12-1 16,-6 14-1-16,0 15 1 15,-1 16 0-15,-4 16-2 16,-1 10-1-16,2 10-1 16,0 2-1-16,8 8-3 15,-3-18-16-15,15 7-16 16,-5-26 1-16,19 0-1 15,-6-20 1-15</inkml:trace>
  <inkml:trace contextRef="#ctx0" brushRef="#br0" timeOffset="130249.0236">2465 12438 82 0,'10'25'39'15,"4"-25"0"-15,19 4 0 16,-2-14-34-16,14-3 0 15,4-14-2-15,5-1 0 16,1-6-1-16,-10-2-1 16,-7 0 1-16,-8 2 0 15,-14 3-1-15,-10 3 0 16,-16 5 0-16,-10 9 0 15,-11 5 0-15,-6 11 0 0,-6 11-1 16,0 10 2-16,2 13-2 16,5 9 1-16,11 5-1 15,9 2 1-15,16 0-2 16,10-9-2-16,20-6-2 15,12-21-14-15,25 1-20 16,8-23-1-16,27 1-2 16,3-22 1-16</inkml:trace>
  <inkml:trace contextRef="#ctx0" brushRef="#br0" timeOffset="130749.0736">4626 12248 73 0,'-29'-34'40'0,"3"6"-2"15,-15-5 0-15,2 11-32 16,-13 3 0-16,-4 13-2 16,-4 10 0-16,1 16-1 15,-4 10 0-15,9 10 0 16,2 6-1-16,13 5 1 15,14-1-1-15,11-2 0 16,19-5-1-16,13-7-1 16,16-11 1-16,10-10-1 0,10-12 0 15,6-15 0-15,3-14 1 16,-2-11 0-16,1-11-1 15,-4-8 1-15,-10-6 0 16,-5 6-1-16,-9 1 1 16,-10 10-1-16,-5 8 0 15,-10 16 0-15,-9 21 0 16,0 0 0-16,-9 35 0 15,-1 6 0-15,-1 11-2 16,0 6 0-16,7 3-2 16,6-5-1-16,13 1-5 15,-1-27-17-15,28 0-13 16,-3-29 0-16,19-3-1 15,0-27 1-15</inkml:trace>
  <inkml:trace contextRef="#ctx0" brushRef="#br0" timeOffset="131103.109">5200 12068 90 0,'-36'7'38'0,"16"19"0"16,-12 1 0-16,6 14-34 16,0 4 0-16,4 7-1 15,4-1-1-15,4-5 0 16,5-5 0-16,6-6-1 15,3-11 1-15,7-10-2 16,5-14 2-16,9-14-1 16,3-11 1-16,4-12-1 15,6-9 0-15,1-7 0 0,2-7 0 16,1 6 0-16,-2 1 0 15,-6 12-1-15,-7 10 1 16,-3 13-1-16,-6 16 0 16,-4 16-1-16,2 14 0 15,-5 8-1-15,8 6-1 16,1 2-1-16,12 3-2 15,5-4-1-15,16 0-6 16,-7-22-21-16,19-3-4 16,-4-16 1-16,4 1-3 15</inkml:trace>
  <inkml:trace contextRef="#ctx0" brushRef="#br0" timeOffset="131545.1532">5906 12233 63 0,'-5'-33'37'16,"-17"-5"2"-16,1 11 0 16,-12-6-14-16,7 16-18 15,-7 3-1-15,5 15-1 16,-1 14-1-16,7 11-1 15,4 9-1-15,7 7 0 16,8-1-1-16,8 6 0 16,9-11-1-16,9-4 2 15,3-15-3-15,9-10 2 16,1-13 0-16,1-9-1 15,1-10 1-15,-3-10-1 16,-5-2 0-16,-2 0 0 16,-5 2-1-16,-3 6 0 15,-5 9 0-15,-1 13 0 16,-6 22-1-16,-6 20 0 0,-8 22 1 15,1 22-1-15,-7 21 1 16,-2 15 0-16,-3 10 1 16,-2 4 0-16,-3-4 0 15,1-9 0-15,2-13 1 16,-3-17 0-16,-3-20 0 15,0-21-1-15,-6-22 1 16,3-18-1-16,-6-15 0 16,1-21-1-16,-1-10-1 15,0-23-1-15,9-7-6 16,-6-26-8-16,23 9-22 15,-6-10-1-15,18 11 0 16,1-2-1-16</inkml:trace>
  <inkml:trace contextRef="#ctx0" brushRef="#br0" timeOffset="131852.1839">6568 11573 70 0,'-16'8'41'0,"8"14"1"16,-6 1-1-16,12 16-16 0,-6 0-21 15,-7 16-1-15,-2 9-1 16,-3 12-1-16,-1 7-1 16,-1 3-2-16,3 4 0 15,4-8-2-15,9 2-9 16,-7-27-27-16,22-6-1 15,1-31 1-15,19-12-2 16</inkml:trace>
  <inkml:trace contextRef="#ctx0" brushRef="#br0" timeOffset="132191.2178">6642 12132 92 0,'0'14'39'0,"16"6"0"15,0-17-3 1,23 8-30-16,-7-17-3 0,12-2-1 15,0-11 0-15,1-2-1 16,-4-5 0-16,-6-1 0 16,-9-4 1-16,-12 2-2 15,-12 0 1-15,-9 2 0 16,-10 7 0-16,-11 8 0 15,-5 5 0-15,-6 14 0 16,2 8 1-16,-1 14 0 16,6 6-1-16,4 11 1 15,12 1-1-15,8 4 0 16,11-4-2-16,11-7-2 15,14-2-7-15,1-24-11 0,22 4-21 16,-1-17 0 0,17-2 0-16,-5-17-1 0</inkml:trace>
  <inkml:trace contextRef="#ctx0" brushRef="#br0" timeOffset="132687.2674">8166 11814 96 0,'-26'-17'40'0,"7"19"1"15,-15-4-9-15,0 14-27 16,-2 7-1-16,2 11-1 16,2 3-1-16,8 11 0 15,9 0 0-15,10 0 0 16,10-5 0-16,14-8-1 15,9-11 1-15,10-12-2 16,6-13 1-16,5-12-1 16,-5-6 1-16,0-12-1 0,-9-2 0 15,-10-1-1-15,-11 0 1 16,-9 2-2-16,-10 9 0 15,-5 1-1-15,-4 13-2 16,-2 1-3-16,16 12-8 16,-25 0-19-16,25 0-5 15,14 3 1-15,13 0-2 16</inkml:trace>
  <inkml:trace contextRef="#ctx0" brushRef="#br0" timeOffset="132937.2924">8956 11393 59 0,'-17'-36'40'0,"-1"8"-1"16,-15 0 1-16,6 20-14 15,-14-3-20-15,7 18-1 16,1 13-1-16,4 21 0 15,-4 12-1-15,9 14 2 16,1 12-4-16,8 4 0 16,2 6-2-16,5-10-3 15,11 5-7-15,-10-25-27 16,20-1-3-16,-6-26-2 15,9-5 1-15</inkml:trace>
  <inkml:trace contextRef="#ctx0" brushRef="#br0" timeOffset="133100.3087">8505 11835 115 0,'-26'-16'43'16,"26"16"1"-16,-6-22-14 16,23 12-26-16,17 2-4 15,9-9-5-15,20 10-16 16,-6-14-19-16,13 6-3 15,-3-5 4-15,9 6-5 16</inkml:trace>
  <inkml:trace contextRef="#ctx0" brushRef="#br0" timeOffset="133472.3459">9749 11650 109 0,'0'0'41'0,"18"7"1"16,-18-7-9-16,-2 35-33 0,2-4 2 15,-5 9-3-15,-2 8 2 16,2 0-4-16,-1 3 0 16,0-12-7-16,17 4-28 15,-11-22-1-15,12-4-1 16,1-25-2-16</inkml:trace>
  <inkml:trace contextRef="#ctx0" brushRef="#br0" timeOffset="133881.3868">9858 11445 74 0,'0'0'41'0,"-21"-10"-1"16,23 21 1-16,-2-11-17 0,18 17-23 15,2-2 0-15,8 4 0 16,2 3-1-16,2 5 3 15,-2 8-2-15,-2 2-1 16,-5 6 1-16,-9 3 0 16,-6 0 1-16,-5 0-2 15,-6-3 1-15,-3-5-2 16,0-11 2-16,-1-5 0 15,7-22 0-15,0 0-1 16,13-10 1-16,8-19 0 16,7-10-1-16,9-5 3 15,4-1-3-15,2-3 1 16,1 5-1-16,-3 7 0 15,-6 14 1-15,-9 11 1 0,-5 12-2 16,-13 12-1-16,-1 10-1 16,-5 7-2-16,0 8-1 15,-2-7-8-15,15 18-15 16,-7-19-15-16,14 5 3 15,-1-16-3-15,12-2 3 16</inkml:trace>
  <inkml:trace contextRef="#ctx0" brushRef="#br0" timeOffset="134123.411">10841 11600 93 0,'-16'-14'41'15,"3"15"2"-15,-23 1-7 16,14 21-22-16,-14 0-9 0,3 11-2 15,2 1 0-15,5 5-1 16,9-2-1-16,10-3-3 16,14-3 2-16,14-12-5 15,11-4 2-15,6-14-4 16,19 0-11-16,-15-19-23 15,20 3 2-15,-10-17-1 16,7 5 0-16</inkml:trace>
  <inkml:trace contextRef="#ctx0" brushRef="#br0" timeOffset="134273.426">11152 11646 120 0,'0'0'39'0,"-5"28"-6"16,-16-8-2-16,8 14-29 0,0 1-1 16,3 6-3-16,6 0 0 15,2-9-5-15,16 8-14 16,-8-24-18-16,13-4 0 15,-4-17-2-15,13-8 1 16</inkml:trace>
  <inkml:trace contextRef="#ctx0" brushRef="#br0" timeOffset="134407.4394">11104 11285 102 0,'-37'-34'38'0,"-3"12"-4"15,8 13-36-15,10 7-37 16,4-3 1-16,18 5-2 0</inkml:trace>
  <inkml:trace contextRef="#ctx0" brushRef="#br0" timeOffset="134941.4928">11557 11556 83 0,'22'-12'38'15,"2"5"0"-15,-24 7-1 16,13-10-34-16,-13 10 1 15,0 0 0-15,-16 10 0 16,-3 5 2-16,-12 0-1 16,1 9 0-16,-11 2-1 15,3 3-2-15,-1 1 1 16,8 1-3-16,5-1 2 15,9-5-4-15,14-4 3 16,14-12-3-16,18-8 1 16,9-9 1-16,13-15 0 15,6-8 1-15,4-9-2 16,2-9 2-16,-4-7-1 15,-7-4 1-15,-12-1-1 16,-5-2 1-16,-10 8-1 0,-12 7 1 16,-6 7-1-16,-5 22 0 15,-2 19 1-15,-17 6 0 16,5 27-1-16,-2 15 2 15,2 14-3-15,-2 4 0 16,7 14-11-16,-3-24-12 16,13 9-18-16,1-17 1 15,17-3-2-15,-2-15-1 16</inkml:trace>
  <inkml:trace contextRef="#ctx0" brushRef="#br0" timeOffset="135409.5396">12096 11563 89 0,'-7'11'39'15,"18"6"3"-15,1-10-5 16,12 4-32-16,6-8-1 15,9-2 0-15,1-4-3 16,4-4 0-16,-1-5 0 16,-5-4-2-16,-5 0 2 0,-10-3-1 15,-12 0 1-15,-6-2-2 16,-11 3 2-16,-9 3-1 15,-8 5 1-15,-9 7 0 16,-10 8-1-16,-1 9 3 16,-4 9-1-16,3 11 2 15,2 3-3-15,9 6 0 16,10 0 0-16,13-2-1 15,16-5-2-15,16-9-4 16,17-1-5-16,3-25-15 16,25 6-15-16,-2-19 0 15,10 1-1-15,-5-17 2 16</inkml:trace>
  <inkml:trace contextRef="#ctx0" brushRef="#br0" timeOffset="135751.5738">12776 11528 104 0,'0'0'39'0,"-33"8"0"16,23 14-7-16,-10-5-28 15,4 11 0-15,-1 3-2 16,-1 4-1-16,4-2 2 16,4 2-3-16,-1-5 3 15,3-5-4-15,7-6 2 16,1-19-2-16,11 4 2 15,5-17 0-15,7-11 0 16,5-8 2-16,7-4-2 16,2-6 0-16,3-5 0 0,2 4 1 15,-5 3-1-15,-5 9 0 16,-6 9 0-16,-6 15-2 15,-9 12 1-15,-7 9 1 16,-6 12-2-16,-7 9 0 16,3 7-3-16,-2-6-7 15,14 15-6-15,-13-19-10 16,23 6-15-16,1-13 0 15,14 0 0-15,0-17 0 16</inkml:trace>
  <inkml:trace contextRef="#ctx0" brushRef="#br0" timeOffset="136077.6064">13502 11544 100 0,'-1'-13'41'16,"1"13"1"-16,-21-10-8 15,1 15-29-15,-6 5-1 16,-4 7 1-16,-7 10-2 15,1 4-2-15,0 2 1 16,8 4-2-16,6-2 2 16,13-3-3-16,12-5 1 15,13-8-4-15,17-9 0 16,7-10-5-16,18 4-11 0,-7-18-21 15,16 3 0-15,-10-13-1 16,9 2 1-16</inkml:trace>
  <inkml:trace contextRef="#ctx0" brushRef="#br0" timeOffset="136444.6431">13781 11608 90 0,'-6'15'40'15,"6"-15"0"-15,-4 30-4 16,4-30-26-16,6 11-7 15,9-11-1-15,7-1 1 16,1-7-2-16,2 0 1 0,-2-5-1 16,5-3-1-16,-5 0 1 15,-3-4-2-15,-6 2 2 16,-4-4-2-16,-1-2 2 15,-8 2-2-15,-7 1 1 16,-4 4 1-16,-7 6-1 16,-7 9 1-16,-8 8 0 15,-7 12 2-15,-4 12-1 16,1 11 1-16,-1 6-1 15,6 4-1-15,8-3 0 16,15-1-1-16,14-5-1 16,11-12-5-16,20-1-2 15,2-25-11-15,27 3-22 16,-6-15 0-16,16 1-1 0,-6-14-1 15</inkml:trace>
  <inkml:trace contextRef="#ctx0" brushRef="#br0" timeOffset="137080.7067">14855 11564 70 0,'-18'10'40'16,"11"5"2"-16,7-15-2 15,2 17-19-15,9-21-17 16,22-2-2-16,10-5 0 0,15-3-2 16,8-5 1-16,1-3-1 15,6-5 1-15,-7 1-2 16,-5-1 2-16,-15 0 0 15,-16-1-1-15,-18 5 1 16,-16 3 0-16,-17 7 0 16,-20 6 0-16,-11 9-1 15,-9 9 1-15,-9 11 0 16,1 6 0-16,0 10 2 15,10 7-1-15,14 5 0 16,20 0 0-16,19-2-3 16,26-6 1-16,19-9-3 15,26-5-1-15,10-19-9 16,29 9-10-16,-9-25-19 0,18 3 1 15,-9-16 3-15,6 5-3 16</inkml:trace>
  <inkml:trace contextRef="#ctx0" brushRef="#br0" timeOffset="137584.7571">16067 11468 98 0,'-16'-10'38'15,"16"10"-4"-15,-19-6-2 16,19 6-25-16,-22-12-2 15,10 11 0-15,-10-2-2 16,-1 9 1-16,-8 0-1 16,-7 8-1-16,-4 7 0 0,-1 4 2 15,-1 5-2-15,5 4 0 16,4-3-1-16,11 0 2 15,9-7-3-15,15-3 2 16,9-14-1-16,14-8-1 16,15-10 0-16,9-9-2 15,5-8 2-15,3-5-2 16,1-4 2-16,-4 0-1 15,-8 3 1-15,-8 4-2 16,-9 8 3-16,-12 11-1 16,-15 11-1-16,-4 17 1 15,-17 12 0-15,-10 18 2 16,-11 13-2-16,-9 13-1 15,-2 8 1-15,-2 6-1 16,9-4 2-16,6-5-2 0,16-12 1 16,14-14-2-16,23-21 2 15,19-18-1-15,17-21 0 16,14-20-2-16,10-11-1 15,-2-15-5-15,11 1-5 16,-21-20-8-16,12 11-19 16,-23-7 1-16,1 11-1 15,-15-2 3-15</inkml:trace>
  <inkml:trace contextRef="#ctx0" brushRef="#br0" timeOffset="138087.8074">16668 11417 97 0,'-15'-14'39'0,"15"14"2"16,-19-4-12-16,23 15-24 15,-13 4-1-15,-1 8-1 16,-1 7 0-16,-1 4 1 0,-2 3-2 16,4 2 2-16,2-1-2 15,2-5-2-15,12-9 2 16,12-8 0-16,10-12-1 15,10-11-2-15,14-11 1 16,9-11-2-16,2-8 2 16,1-3 1-16,1-4-1 15,-12 0-1-15,-6 5 0 16,-12 9 2-16,-13 8-1 15,-12 13 0-15,-10 9-1 16,-6 15 0-16,-7 10-1 16,-4 5 0-16,3 12-3 15,-3-9-6-15,20 17-10 16,-9-23-11-16,25 10-7 0,-1-19-1 15,19 2 2-15</inkml:trace>
  <inkml:trace contextRef="#ctx0" brushRef="#br0" timeOffset="138456.8443">17478 11435 63 0,'-10'-13'39'16,"-13"-1"-1"-16,2 26-10 15,-14-10 4-15,10 20-22 16,-12 2-4-16,4 8 0 15,0 2-2-15,10 3 1 16,7-6-2-16,8-1 0 16,9-11-1-16,11-5 1 15,13-15-3-15,11-7-1 0,9-13 0 16,5-8 0-16,2-6 0 15,1-9-1-15,-3 0 2 16,-4 0-1-16,-11 4 1 16,-8 5 0-16,-10 11 1 15,-11 9-1-15,-6 15 0 16,-9 12 0-16,-5 14 0 15,-6 10-1-15,3 5-2 16,-3 0-3-16,14 5-9 16,-9-20-7-16,24 7-18 15,1-24 0-15,21-1 0 16,5-23 0-16</inkml:trace>
  <inkml:trace contextRef="#ctx0" brushRef="#br0" timeOffset="138648.8635">18151 10987 105 0,'-21'16'40'16,"-16"11"2"-16,9 26-8 16,-10 10-30-16,10 1-3 15,5 5-2-15,7-8-7 16,17 12-23-16,-12-19-8 15,21 0-1-15,0-17-1 16</inkml:trace>
  <inkml:trace contextRef="#ctx0" brushRef="#br0" timeOffset="138974.8961">18414 11318 67 0,'0'0'40'0,"-25"-4"-1"16,13 17 1-16,-12-2-14 15,14 6-22-15,1 3-2 16,2 2 0-16,5-6-1 16,4-4 0-16,5 0-1 15,7-6 1-15,0-3 0 16,5 1-1-16,-4-2 1 15,2 0 0-15,-7 4 0 16,-10-6-1-16,9 17 1 0,-11-4 0 16,-11 7-1-16,-4 1 2 15,-12 5-3-15,1-1 2 16,-3 4-5-16,-4-11-6 15,16 15-15-15,-6-19-15 16,12 3 0-16,3-14-3 16,10-3 3-16</inkml:trace>
  <inkml:trace contextRef="#ctx0" brushRef="#br0" timeOffset="139425.9412">19474 10953 91 0,'-25'-6'39'15,"14"8"3"-15,-3-5-9 0,14 3-29 16,-12 19-1-16,11 7 1 15,-5 12-2-15,-3 14 1 16,-6 16-2-16,-4 9-1 16,-3 7 0-16,-1 1 2 15,-1 2-3-15,4-10-3 16,11-2-9-16,-1-25-26 15,14-6 1-15,1-23-2 16,11-7 0-16</inkml:trace>
  <inkml:trace contextRef="#ctx0" brushRef="#br0" timeOffset="139613.96">19112 11505 78 0,'-37'2'42'0,"1"-3"-1"15,21 10 0-15,5-12-16 16,26 1-23-16,20-9-1 15,21-7-3-15,23-8-2 16,13-12-7-16,27 5-27 16,-8-16-2-16,11 9 1 15,-11-10-2-15</inkml:trace>
  <inkml:trace contextRef="#ctx0" brushRef="#br0" timeOffset="139988.9975">20137 10858 107 0,'-30'1'38'0,"8"19"3"15,-8 1-6-15,8 18-30 16,-1 3-1-16,-2 17-2 16,-4 7 0-16,-4 9-1 15,0 3 0-15,1 1 0 16,3-7 1-16,1 0 2 15,12-13-3-15,7-9 2 16,10-15-2-16,10-13 1 16,11-15-2-16,8-11 0 15,7-9 0-15,0-8-2 16,1-6 1-16,-1-3-1 15,1-1 2-15,-8 2-2 16,-3 7 2-16,-6 9 1 0,-5 9-2 16,-4 10 1-16,-4 10-2 15,-3 8 2-15,0 11-3 16,0-2-1-16,10 15-7 15,-6-21-7-15,19 16-14 16,-8-23-8-16,15 0 1 16,-3-20-2-16</inkml:trace>
  <inkml:trace contextRef="#ctx0" brushRef="#br0" timeOffset="140369.0355">20569 11455 100 0,'-16'6'38'0,"10"13"1"15,-5-9-4-15,13 10-32 16,7-2-1-16,11-1 0 16,7-4 0-16,8-4-1 15,6-8 0-15,7-3 0 16,-4-5 0-16,2-9 0 15,-9-4 0-15,-1-2-1 16,-12-4 1-16,-9-4-1 16,-13 1 0-16,-12 4 1 15,-8 5 0-15,-11 10 0 16,-8 12-1-16,-11 14 1 15,0 11 0-15,-3 11 2 16,3 7-1-16,10 3 1 16,11 0-2-16,17-4 0 15,25-11-3-15,15-15 0 0,23-6-5 16,18-23-11-16,29 2-21 15,0-17-5-15,20 0 4 16,-4-13-4-16</inkml:trace>
  <inkml:trace contextRef="#ctx0" brushRef="#br0" timeOffset="141340.1326">1770 13600 71 0,'1'-24'38'0,"2"10"-1"16,-21-10-2-16,0 15-28 15,-14-3 0-15,-5 11-3 16,-9 5 1-16,-7 14-2 16,-8 7 0-16,1 16 0 15,-3 7-1-15,7 12 0 16,6 4-1-16,14 0-1 0,9-4 0 15,18-5 0-15,18-13 0 16,18-17 0-16,13-18 0 16,16-23-1-16,15-19 2 15,7-18 0-15,8-18-1 16,-1-9 1-16,-5-5-1 15,-9 0 2-15,-9 7-1 16,-14 12-1-16,-14 15 1 16,-15 17-1-16,-14 22 0 15,-5 12 1-15,-29 34-1 16,3 12 0-16,-4 16-1 15,-2 7 0-15,7 6-2 16,9-4-1-16,17-2-5 16,6-25-8-16,33-2-23 15,6-33 1-15,20-7-1 0,2-21 0 16</inkml:trace>
  <inkml:trace contextRef="#ctx0" brushRef="#br0" timeOffset="141724.171">2435 13481 81 0,'-34'6'40'0,"7"20"-1"16,-7-6 0-16,9 22-34 16,-7-4-2-16,5 7 0 15,2-1-1-15,4 0 0 16,7-3 0-16,8-11 0 15,9-10-1-15,7-15 0 16,8-16 1-16,13-13-2 0,1-14 2 16,6-10-1-16,4-7 0 15,-3-7 0-15,-2 1 0 16,-2 2 0-16,-7 9 0 15,-4 5-1-15,-3 12 1 16,-7 7-2-16,2 13 1 16,-1 10-1-16,2 11 0 15,-1 11 0-15,3 10-1 16,-2 3-1-16,6 11 0 15,0-3-1-15,7 5-4 16,-4-11-6-16,18 10-14 16,-12-21-10-16,11 3 0 15,-5-21-1-15,7 0 1 0</inkml:trace>
  <inkml:trace contextRef="#ctx0" brushRef="#br0" timeOffset="142266.2252">3127 13462 70 0,'-3'-22'38'0,"10"8"0"15,-14-8-4-15,14 11-24 16,-14 0-2-16,7 11-1 16,-12 15-1-16,0 12 0 15,-8 10-2-15,0 12-1 16,-2 9 0-16,4 3-2 15,3 0 0-15,5-1 0 16,14-11-1-16,7-11 1 0,13-18-1 16,8-17 0-1,6-17 0-15,6-13 1 0,-1-8-1 16,3-13 1-16,-5 0-1 15,-6-3 0-15,-7 3 0 16,-9 6 0-16,-4 10 0 16,-7 10-1-16,-8 22 1 15,0 0 0-15,-3 40-1 16,-3 13 1-16,-4 21-1 15,-5 21-1-15,-5 21 1 16,-4 16 1-16,-5 8-3 16,1 7 2-16,-3-7-1 15,-3-3 0-15,3-19 1 16,-2-17-1-16,8-24 1 15,2-24 0-15,1-27 1 0,2-20-1 16,5-18 1-16,1-21 0 16,0-14 1-16,4-14 0 15,4-13-1-15,2-14-1 16,7-3 0-16,0-8-3 15,12 5-5-15,-4-10-4 16,20 18-14-16,-11-5-11 16,17 18-2-16,-4-2 1 15,16 18 1-15</inkml:trace>
  <inkml:trace contextRef="#ctx0" brushRef="#br0" timeOffset="142656.2642">3971 12873 86 0,'10'-33'40'15,"5"17"1"-15,-17 3-1 16,2 13-35-16,-15 26-1 0,-5 19-2 16,-3 15-1-16,-3 11 0 15,-3 15-1-15,3 10 0 16,0 8-2-16,7-5 0 15,8-1-3-15,3-15-3 16,23 2-20-16,-8-25-12 16,22-8 2-16,-2-26-3 15</inkml:trace>
  <inkml:trace contextRef="#ctx0" brushRef="#br0" timeOffset="143024.301">4168 13506 88 0,'0'0'40'15,"5"14"0"-15,9 5-1 0,-4-3-35 16,17-7 0-16,7-7-1 16,8-5-1-16,5-9 0 15,5-3-1-15,-1-6 0 16,-3-4 1-16,-10-2-1 15,-9 0 0-15,-15 2 0 16,-11 1-1-16,-15 5 1 16,-12 6 0-16,-8 2-1 15,-11 11 1-15,1 11-1 16,-6 11 0-16,5 10 1 15,9 10-1-15,5 7 0 16,15 0 1-16,11-2-1 16,16-7 0-16,16-11-1 15,10-15-2-15,18-9-4 0,-5-22-8 16,23 9-11-16,-18-25-15 15,4 5 0-15,-18-12-1 16,-3 7 0-16</inkml:trace>
  <inkml:trace contextRef="#ctx0" brushRef="#br0" timeOffset="143508.3494">3482 13501 44 0,'-1'-11'33'0,"1"11"2"15,0 0-2-15,-14-20-18 0,14 20-5 16,-19-5-2-16,19 5-1 15,-26-4 0-15,13-1 0 16,-8-5-2-16,2-2-1 16,0-5-1-16,-4-2-1 15,-1 1-1-15,0 0-2 16,2 3 0-16,-2 6-2 15,5 16-3-15,-5 1-10 16,11 21-22-16,-12-1-1 16,15 11-2-16,-5-8 2 15</inkml:trace>
  <inkml:trace contextRef="#ctx0" brushRef="#br0" timeOffset="144294.428">6296 13224 74 0,'0'0'41'0,"-13"-15"-1"15,13 15-2-15,-34 11-32 16,15 4-1-16,-6 7-2 15,3 8 0-15,0 5-1 16,7 7-1-16,0-4 0 16,10 2 1-16,16-6-1 15,7-5 0-15,10-12 0 16,10-10-1-16,10-10 1 15,1-10-1-15,2-12 0 16,1-5 0-16,-6-5 0 0,-10-5 0 16,-11 0 1-16,-12 1-2 15,-12 0 1-15,-10 4-1 16,-5 5-1-16,-10 4 0 15,2 9-2-15,-4 1-3 16,16 23-14-16,-11-6-16 16,16 15-3-16,4-3-1 15,19 4 1-15</inkml:trace>
  <inkml:trace contextRef="#ctx0" brushRef="#br0" timeOffset="144593.4579">7499 12720 70 0,'-19'-33'42'15,"0"11"-1"-15,-17-3 1 16,6 14-26-16,-11 7-12 15,-4 9-1-15,1 20-1 16,-3 16 0-16,-1 16 0 16,7 20 0-16,2 8-1 15,7 12 0-15,9 0-1 16,6 1-2-16,13-3-2 15,2-18-3-15,19 4-18 16,-11-32-16-16,11-4 1 0,-7-24-3 16,9-6 2-16</inkml:trace>
  <inkml:trace contextRef="#ctx0" brushRef="#br0" timeOffset="144767.4753">7014 13295 98 0,'-26'-18'42'0,"26"18"1"16,-26-12-5-16,26 12-34 15,29-14-3-15,0 3-3 16,22 5-5-16,-4-19-18 16,21 20-17-16,-3-15 2 15,15 13-4-15,-2-7 2 16</inkml:trace>
  <inkml:trace contextRef="#ctx0" brushRef="#br0" timeOffset="145278.5264">8850 13039 85 0,'-9'-25'40'0,"4"10"1"16,-15 3-7-16,20 12-30 15,-23 11 0-15,9 16 0 16,-2 7-1-16,-1 13-2 16,-5 6 1-16,-2 4-1 15,1 4 0-15,1-1 0 16,4-3-1-16,2-11 0 15,4-13 1-15,6-8 0 16,6-25 0-16,0 0 0 16,21-29 0-16,-1-9 0 15,3-15 0-15,2-6 0 16,2-6-1-16,2-3 1 15,-1 3 0-15,-4 7-1 16,2 9 1-16,-4 9-1 0,1 14 0 16,-1 4-1-16,4 14-1 15,5 3-3-15,8 16-9 16,-7-15-12-16,16 19-15 15,-3-12-1-15,12 10 0 16,-7-11 0-16</inkml:trace>
  <inkml:trace contextRef="#ctx0" brushRef="#br0" timeOffset="145638.5624">9304 13141 66 0,'-8'30'41'0,"0"-7"0"0,16 5 1 16,3-26-21-16,22 9-18 15,2-9 0-15,9-4 0 16,5-8-2-16,2-3 1 16,3-8-1-16,-7-6 0 15,-7-1 0-15,-9-2 0 16,-11-2 0-16,-10 2 0 15,-13 3-1-15,-9-2 1 16,-11 9-1-16,-3 5 1 16,-10 13-1-16,-2 14 1 15,-4 13-1-15,3 15 1 16,-3 9 0-16,12 5-1 15,7 4 1-15,10-3-2 16,17-6 0-16,11-15-3 0,18-5-8 16,1-28-9-16,29 1-22 15,1-19 2-15,21-3-2 16,0-14 1-16</inkml:trace>
  <inkml:trace contextRef="#ctx0" brushRef="#br0" timeOffset="146034.602">11029 12637 37 0,'16'-40'39'15,"-9"-8"2"-15,-6 7 0 16,-18-11-17-16,-2 21 2 15,-15-10-21-15,-2 10 0 16,-11 5-1-16,1 17-1 16,-7 14-1-16,2 20 0 15,-1 21 0-15,4 22-1 16,1 21 0-16,7 12 0 15,3 11-1-15,7 1-1 16,8-1-1-16,7-9-2 16,9-11-2-16,-1-27-7 0,23 1-14 15,-17-28-15-15,15-14 1 16,-14-24 0-16,21 0 0 15</inkml:trace>
  <inkml:trace contextRef="#ctx0" brushRef="#br0" timeOffset="146224.621">10398 13091 105 0,'-14'-6'43'0,"0"-2"1"16,14 8-6-16,17 2-33 16,9-4-2-16,6-5-2 15,16-5-2-15,9 0-2 16,6-7-3-16,16 6-9 15,-18-21-16-15,17 14-11 0,-13-12 1 16,6 7-2 0,-10-9 2-16</inkml:trace>
  <inkml:trace contextRef="#ctx0" brushRef="#br0" timeOffset="146516.6502">11489 12184 69 0,'16'0'42'15,"-16"0"0"-15,10 23 0 0,-21-3-20 16,-3 31-15-16,-7 10-4 15,-3 16-1-15,-6 11 0 16,-1 8-1-16,0 4-1 16,3-2-1-16,8 1-1 15,0-14-5-15,19 6-13 16,-13-28-22-16,21-1 1 15,-8-23-1-15,16-7 0 16</inkml:trace>
  <inkml:trace contextRef="#ctx0" brushRef="#br0" timeOffset="147035.7021">11572 12939 88 0,'0'0'40'0,"13"24"2"16,-13-24-4-16,18 18-33 15,-1-12-1-15,14-2 0 16,1-8-2-16,7-2 0 15,1-9 0-15,5-2-1 0,-4-6 0 16,-1 0-1-16,-7 0 1 16,-9-2-1-16,-9 3 1 15,-11 4-1-15,-10 1 0 16,-8 0 1-16,-8 6 0 15,-6 4-1-15,-7 6 1 16,-2 12 0-16,-4 11 0 16,0 8 0-16,4 11 0 15,1 5 0-15,7 5-1 16,8 3 1-16,12-8-2 15,10-3 0-15,17-13-2 16,12-11-1-16,24-6-6 16,6-20-7-16,34 9-14 15,-3-23-12-15,22 6 3 0,-2-12-2 16</inkml:trace>
  <inkml:trace contextRef="#ctx0" brushRef="#br0" timeOffset="147448.7434">12805 12809 82 0,'0'0'41'0,"-15"-16"-1"15,15 16-1-15,-42-12-33 16,11 9-1-16,-10 4-1 16,-3 7-1-16,-6 10 0 15,3 10 0-15,-1 8-1 16,7 6 0-16,7 3 0 15,15 2-1-15,15-6-1 16,13-5 0-16,22-13-2 16,9-12-1-16,26-3-7 15,-5-28-11-15,28 10-20 16,-10-24 1-16,10 5-2 15,-9-17 1-15</inkml:trace>
  <inkml:trace contextRef="#ctx0" brushRef="#br0" timeOffset="147652.7638">13492 12385 102 0,'-13'-24'42'0,"1"22"0"16,-15 11-5-16,4 15-34 15,3 15-1-15,-2 13-1 16,-3 9-1-16,-1 12 0 15,1 6-2-15,-2 0-1 16,5 4-3-16,-10-17-9 16,17 16-18-16,-13-23-9 0,13 1 1 15,-3-26-1-15</inkml:trace>
  <inkml:trace contextRef="#ctx0" brushRef="#br0" timeOffset="147983.7969">13105 12898 105 0,'-4'-24'42'16,"16"23"1"-16,-2-16-7 16,15 12-32-16,12-6-2 15,6-3-1-15,7-1-1 16,5-1 1-16,1 1-1 15,-4 0 0-15,-5 5 0 0,-10 2 0 16,-9 4 0-16,-7 3 0 16,-7 6 0-16,-14-5 0 15,9 19 0-15,-11 2 0 16,-1 5 0-16,1 6 0 15,-5 6-1-15,3 0 0 16,-1 6-1-16,0-3-2 16,4 3-5-16,-12-18-7 15,18 10-17-15,-13-24-8 16,15 1 2-16,-7-13-3 15</inkml:trace>
  <inkml:trace contextRef="#ctx0" brushRef="#br0" timeOffset="148139.8125">13700 12351 112 0,'-31'-20'38'0,"0"8"-8"15,-1 9-39-15,9 3-31 16,-3-6-1-16,26 6-1 15</inkml:trace>
  <inkml:trace contextRef="#ctx0" brushRef="#br0" timeOffset="148951.8937">14325 12772 59 0,'-25'13'39'16,"-4"-13"0"-16,10 2 0 16,-8-16-19-16,13 11-13 15,-5-9-4-15,8 3 0 16,-5 2 0-16,1 8-1 15,-10 6 1-15,0 12 0 16,-10 10 0-16,3 9 0 16,-7 7-1-16,8 3 0 15,1-1 0-15,14 2-1 16,11-10 0-16,19-7-1 15,14-12 0-15,12-13 0 0,15-11-1 16,3-8 1-16,7-11-1 16,-7-6 0-16,-2-6 1 15,-11-4-1-15,-12 1 1 16,-13-1-1-16,-12 3 1 15,-11 0 0-15,-5 3-1 16,-6 4 1-16,0 5 0 16,3 5 1-16,2 5-1 15,9 14 1-15,0 0-1 16,0 0 1-16,24-4 0 15,0 8 0-15,9 1-1 16,0 2 1-16,6-1 0 16,2 1 0-16,-5-2 0 0,-3 5 0 15,-9 3 0-15,-8 5 0 16,-7 4-1-16,-9 5 1 15,-9 7 0-15,-7-1-1 16,-5 4 0-16,-2-1 0 16,1 2 0-16,3-10 0 15,7-4 0-15,7-8-1 16,5-16 1-16,20-1 0 15,3-14-1-15,7-8 1 16,5-6 0-16,3-7 0 16,0-2 0-16,0 1 0 15,-2 2 1-15,-3 6-1 16,-8 8 0-16,-5 9 1 15,-8 14-1-15,-4 11 0 0,-7 13 1 16,-4 8-2-16,-3 8-1 16,1-1-2-16,3 7-4 15,-5-16-5-15,19 9-3 16,-9-29-8-16,24 3-17 15,-6-15 0-15,15 0 0 16,-4-15 2-16</inkml:trace>
  <inkml:trace contextRef="#ctx0" brushRef="#br0" timeOffset="149118.9104">15240 12965 110 0,'-8'25'44'0,"-3"-22"0"15,6 15-5-15,-8-15-35 0,13-3-6 16,0 0-6-16,-14-13-8 15,24 20-13-15,-15-20-15 16,5 13 2-16,0 0-3 16,13-6 3-16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7T01:17:37.67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11476 5361 51 0,'0'0'34'16,"-2"-18"1"-16,2 18-1 15,1-10-22-15,-1 10-4 16,0 0-1-16,11 6-1 16,-11-6 1-16,14 32-2 15,-6 9-1-15,-1 11 2 16,-2 8 0-16,4 6-1 15,-2-1 0-15,11-10-1 16,9-20-1-16,21-38 3 0,31-56-2 16,35-50-2-1,46-52-4-15,38-44-1 0,44-20-16 16,11-39-20-16,8 4-3 15,-30 10-1-15,-27 41-3 16</inkml:trace>
  <inkml:trace contextRef="#ctx0" brushRef="#br0" timeOffset="727.0727">12819 7464 80 0,'0'0'39'0,"12"-9"-2"15,-12 9 2-15,0 0-33 16,1 17-3-16,4 13-1 15,-1 11 0-15,1 12 1 16,0 1 0-16,3 4-1 16,8-10 1-16,16-16 0 15,20-37 0-15,28-39 0 16,40-52 1-16,42-48-1 15,53-45-5-15,16-41-34 16,35-16-4-16,-5-15 0 16,-14 20-2-16</inkml:trace>
  <inkml:trace contextRef="#ctx0" brushRef="#br0" timeOffset="1374.1374">12630 8863 80 0,'0'0'41'16,"18"-9"-2"-16,-18 9 2 15,10 15-28-15,-12 13-11 16,-1 12 1-16,-2 9 0 16,3 11 1-16,-3 3-1 15,3 1 0-15,1-6-1 16,8-10 0-16,14-21 0 15,22-27 0-15,27-36 0 16,31-40-1-16,39-44-3 16,32-42-3-16,50-35-33 15,5-40-3-15,20-17-2 0,-20-12 0 16</inkml:trace>
  <inkml:trace contextRef="#ctx0" brushRef="#br0" timeOffset="1975.1975">12667 10180 87 0,'3'-21'40'0,"2"10"-2"15,-5-10-5-15,0 21-26 16,0 0-3-16,12 22 2 15,-8 14-3-15,0 20 1 16,-3 12-2-16,2 9 2 16,-2 2-2-16,4-5 0 15,12-20 1-15,22-35 0 16,29-52 0-16,85-56-2 15,8-60 0-15,88-50-7 16,8-25-30-16,7-31-7 16,6 6 2-16,-32 16-4 15</inkml:trace>
  <inkml:trace contextRef="#ctx0" brushRef="#br0" timeOffset="2529.2529">12726 11785 63 0,'14'0'40'16,"-14"0"-1"-16,0 0 1 15,7 20-20-15,-4 5-18 0,3 18 0 16,-1 16 1-16,-2 5 1 16,4 4 1-16,2-7-1 15,15-15 0-15,15-39 0 16,30-42-1-16,40-58-2 15,50-58-2-15,55-32-14 16,21-45-22-16,31-19-6 16,-11-14-1-16,-18 20 1 15</inkml:trace>
  <inkml:trace contextRef="#ctx0" brushRef="#br0" timeOffset="9675.9675">12946 13457 70 0,'0'0'40'15,"0"0"-1"-15,-13 13-1 16,2 17-34-16,-26 10-3 16,-11 16 1-16,-13 14-1 15,-16 19 1-15,-11 12-1 16,-10 12 1-16,-11 3 0 15,3-7-1-15,9-7-2 16,6-16-4-16,26-10-33 16,2-23-1-16,22-12-1 15,8-24-1-15</inkml:trace>
  <inkml:trace contextRef="#ctx0" brushRef="#br0" timeOffset="9953.9953">12482 13639 78 0,'4'-23'40'0,"-4"23"1"15,-2-18-1-15,2 18-37 16,-8 25 0-16,16 9 0 15,10 13-1-15,8 13 0 16,11 9-1-16,10 14 0 16,12 3-1-16,12-1 1 15,6-6-3-15,3-13-1 16,2-4-6-16,-14-25-31 0,5-3-1 15,-20-23-1-15,-12 0 0 16</inkml:trace>
  <inkml:trace contextRef="#ctx0" brushRef="#br0" timeOffset="11486.1485">13224 15211 51 0,'0'0'38'0,"-10"-16"0"16,10 16-1-16,-18-8-31 0,18 8-2 16,-24 16-1-16,5 11 0 15,-8 12 0-15,-16 18-3 16,-11 17 1-16,-9 16 0 15,-13 13-1-15,-6 6-1 16,-2 6 0-16,-4-10-5 16,16 1-12-16,0-29-19 15,21-13-2-15,8-30 1 16,21-20 0-16</inkml:trace>
  <inkml:trace contextRef="#ctx0" brushRef="#br0" timeOffset="11674.1673">12734 15400 59 0,'32'-22'42'0,"-12"13"-2"16,9 26 2-16,-12 11-35 16,15 15-2-16,7 2 0 15,16 7-3-15,14 0-3 16,15-18-10-16,29 5-29 15,5-19-1-15,19-7-4 16,-7-18 2-16</inkml:trace>
  <inkml:trace contextRef="#ctx0" brushRef="#br0" timeOffset="24004.4002">2957 7117 58 0,'0'0'36'0,"15"14"0"15,-15-14-3-15,-20 46-9 16,-15-12-14-16,-7 23-3 15,-25 14-2-15,-11 14 0 16,-17 14-1-16,-3 7-2 16,-9 4-1-16,4-8 0 15,9-9-3-15,12-20-3 16,25-8-9-16,5-28-24 15,29-19 1-15,4-19-1 16,19 1-1-16</inkml:trace>
  <inkml:trace contextRef="#ctx0" brushRef="#br0" timeOffset="24207.4205">2139 7547 91 0,'11'-28'38'0,"-6"2"0"15,9 24 1-15,0 10-31 16,11 21-1-16,7 4-2 15,13 12 0-15,11 2-2 16,13 2 0-16,9-2-3 16,11-4-3-16,13 1-22 15,1-25-16-15,8 4 0 16,-8-10-1-16,-4 0-1 15</inkml:trace>
  <inkml:trace contextRef="#ctx0" brushRef="#br0" timeOffset="27507.7505">22143 7732 94 0,'-5'-17'38'0,"5"17"1"15,-17-5-3-15,0 19-33 16,-14 11-1-16,-11 18-1 16,-14 9 0-16,-13 9-1 15,-5 8 0-15,-6 0-3 16,7 8-6-16,-4-21-29 15,27-9 0-15,13-26-1 16,17-17 0-16</inkml:trace>
  <inkml:trace contextRef="#ctx0" brushRef="#br0" timeOffset="27680.7678">21507 7796 104 0,'0'-13'40'16,"11"15"2"-16,7 6-2 15,12 13-37-15,15 9-1 16,16 3-2-16,15 5 0 15,8-2-6-15,20 3-32 16,-7-12-4-16,3-2 0 16,-10-9-1-16</inkml:trace>
  <inkml:trace contextRef="#ctx0" brushRef="#br0" timeOffset="30190.0187">1755 12815 55 0,'-49'-17'35'15,"6"-5"-2"-15,13 3 0 16,2 1-32-16,14 3 0 0,9 4 0 15,5 11 1-15,20-11-1 16,8 11 1-16,12 1-1 16,15 1 1-16,15-2-1 15,15-1 1-15,17-3-1 16,26-3 0-16,14-6 0 15,12 3 0-15,18-7 0 16,15 5 0-16,9-1 0 16,15 3 0-16,11 1-1 15,7 5 1-15,12-1 0 16,11 3-1-16,12 1 1 15,14-2 1-15,13-3-1 16,11-3 0-16,11-8 0 16,15 1 0-16,11-6-1 0,11-1 2 15,10-2-1-15,12 3 1 16,4 2-1-16,7 3 1 15,5 6-2-15,-1 5 2 16,6 5-1-16,-9 8 0 16,2 3-1-16,-5 1 0 15,43 2 0-15,-37 2-1 16,-2-3 1-16,2-2-1 15,4-3 2-15,6-4-2 16,2-5 2-16,1 3 0 16,-41-2 0-16,33 2-1 15,-1 4 0-15,-7 4 0 16,-13 7-1-16,-7 3 1 15,-10 4 0-15,-4 1-2 16,-8-1 2-16,1-3 0 0,48-7 1 16,-39-3-1-16,4-8 1 15,2-5 0-15,2-8 0 16,1-3 0-16,1-1 0 15,0 0 1-15,-54 0-1 16,31 4 0-16,-10 2 0 16,-10 4 0-16,-18 3-1 15,-19 1 0-15,-20 3-1 16,-21 1 0-16,-22 0-2 15,-21-3-1-15,-17 7-3 16,-33-14-20-16,-11 10-11 16,-33-3 1-16,-22 2-2 15,-36-3 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00:13:37.16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5235 17173 2 0,'0'0'34'0,"-11"-16"0"16,11 16 1-16,-23-18-21 15,23 18-3-15,-28-10-2 0,17 11-3 16,-10 0-2-16,6 8 0 15,-5 4 0-15,3 8-1 16,-2 4 0-16,4 4-1 16,1 7 1-16,7 0-1 15,4-1 0-15,4-2-1 16,7-3-2-16,7-11 1 15,10-10-2-15,7-9-4 16,16-2-12-16,2-20-18 16,12-7-3-16,1-13 0 15</inkml:trace>
  <inkml:trace contextRef="#ctx0" brushRef="#br0" timeOffset="428.0428">5758 16819 8 0,'-10'2'35'0,"-5"-2"1"16,3 6 1-16,-2-9-20 16,14 3-10-16,-20 17-1 15,16 1-1-15,-7 4-1 16,3 7 0-16,-2 4-2 15,1 8 2-15,-5 2-2 16,0 5 2-16,0 0-1 16,2-4-1-16,1-1 0 15,5-5 0-15,4-10 0 0,4-6-1 16,7-10 1-16,5-11-2 15,5-9-1-15,5-10 1 16,3-8 0-16,-2 1-1 16,4 1 0-16,-6 1 1 15,-3 4-1-15,-3 10 1 16,-6 7 1-16,-2 12-1 15,-4 10 1-15,-4 3 0 16,-2 7 0-16,2 2-1 16,3 4-1-16,-1-9-3 15,9 7-8-15,-2-14-25 16,12-3-2-16,-6-15-1 15,15-3 0-15</inkml:trace>
  <inkml:trace contextRef="#ctx0" brushRef="#br0" timeOffset="797.0797">6076 17152 36 0,'-12'11'37'15,"12"4"1"-15,0-15-1 16,2 19-32-16,-2-19 1 15,30 10-2-15,-6-10 0 16,8 1-1-16,-3-9-3 16,7-3 1-16,-4-3-1 15,-5-1 0-15,-4 0 0 16,-4-2-1-16,-11 2 1 15,-8 1 0-15,-12 3 0 0,-4 8 1 16,-8 4-1-16,-5 7 1 16,-6 6 0-16,1 10 0 15,2 3 1-15,2 6-1 16,7 1 1-16,5-1-1 15,12-4 0-15,10-2-1 16,11-6-2-16,5-10-7 16,20-1-29-16,-3-11 0 15,13-2-3-15,-8-10 3 16</inkml:trace>
  <inkml:trace contextRef="#ctx0" brushRef="#br0" timeOffset="1293.1291">6493 17161 31 0,'0'0'39'0,"-26"5"0"15,17 6 0-15,-7 1-26 16,5 6-9-16,2 2 1 16,2 6-2-16,2 1 0 15,4-2-1-15,-1 1-1 16,5-8 1-16,1-2-1 15,-4-16 0-15,16 5 0 16,-2-14 0-16,1-12-1 16,2-6 1-16,1-5-2 15,-2 0 0-15,-1-2 1 16,-2 7-1-16,-3 0 1 15,-2 13 0-15,-8 14 0 16,0 0 0-16,7 13 1 0,-7 7 0 16,4-1 1-16,0 1-1 15,6-3 1-15,0-5-1 16,7-5 0-16,3-12 1 15,2-5-2-15,4-7 1 16,-2-1 0-16,-2-2-1 16,-4 1 1-16,-1 4-1 15,-5 3-1-15,-12 12 2 16,14-8-1-16,-14 8 1 15,1 16 0-15,-2-1-1 16,1 4 0-16,-3 3 0 16,3 0-2-16,-1-1-2 15,5 3-2-15,1-11-8 16,15 5-26-16,-11-16 1 15,12 1-3-15,-5-13 3 0</inkml:trace>
  <inkml:trace contextRef="#ctx0" brushRef="#br0" timeOffset="1496.1496">7022 17092 31 0,'0'0'37'16,"14"-2"3"-16,-14 2-3 16,7 28-23-16,-16-4-6 15,9 11-2-15,-6 2-3 16,2 2-1-16,0-4 0 15,1-3-2-15,6-5-3 16,-3-12-2-16,16-5-31 16,-10-23-1-16,9-5-3 15,-6-17 0-15</inkml:trace>
  <inkml:trace contextRef="#ctx0" brushRef="#br0" timeOffset="1630.1628">7118 16901 59 0,'-3'-18'43'15,"-12"1"-2"-15,15 17 2 16,-27 3-36-16,18 0-5 15,9-3-8-15,-17-3-17 16,28 6-16-16,-11-3-5 16,17-14 2-16</inkml:trace>
  <inkml:trace contextRef="#ctx0" brushRef="#br0" timeOffset="7126.7126">7613 17130 44 0,'0'0'38'15,"-18"-16"-10"-15,18 16 4 16,-24-8-24-16,11 4-1 15,-11 2-1-15,5 3-2 16,-1-1 1-16,1 4-2 16,-2 1-1-16,4 6 2 15,-1 3-2-15,6 2 0 16,1 8-1-16,2 4 1 15,3 0-1-15,4 1 1 16,3 0-3-16,5-2-1 16,8-1-3-16,0-10-7 0,16 2-28 15,1-14 0-15,8 3-1 16,0-8 1-16</inkml:trace>
  <inkml:trace contextRef="#ctx0" brushRef="#br0" timeOffset="7569.7569">7916 17125 34 0,'-13'-3'36'0,"-5"-4"3"16,4 8 1-16,-10-1-32 15,7 8-1-15,-9 3 0 0,5 7-2 16,-1 4-1-16,2 3 0 16,1 1-2-16,6 0 0 15,8-3-1-15,6-4 0 16,12-4-1-16,6-4 1 15,10-8-1-15,7-3-1 16,4-6 2-16,2-1-1 16,1-6 0-16,-5 4 0 15,-6-3 1-15,-6 0 0 16,-9 1-1-16,-6 0 1 15,-8-2-1-15,-5 0 0 16,2 13 0-16,-12-13-1 16,12 13 1-16,-14-1-1 15,14 1 1-15,-8 20-1 0,12 0 0 16,1 3-1-16,7 3 0 15,0 0-3-15,10 3-6 16,-10-12-24-16,18-7-5 16,-3-18 1-16,16-13-1 15</inkml:trace>
  <inkml:trace contextRef="#ctx0" brushRef="#br0" timeOffset="7758.7758">8654 16523 58 0,'-29'22'42'15,"9"26"-2"-15,-11 13 2 0,3 13-37 16,-1 6-2-16,3 4-1 16,11 1-6-16,-11-13-34 15,26-3-3-15,0-15 1 16,14-8-2-16</inkml:trace>
  <inkml:trace contextRef="#ctx0" brushRef="#br0" timeOffset="13244.3243">13923 17172 36 0,'1'-14'38'16,"-1"14"0"-16,-11 11-4 15,7 17-23-15,-20 5-4 16,11 15-1-16,-7 9-3 15,3 12 0-15,17-69 0 16,-19 81 0-16,19-81-1 16,-17 94 1-16,17-94 0 15,-10 96-3-15,10-96 2 16,-3 86-2-16,3-86 1 15,6 69-1-15,-6-69 1 16,0 0-1-16,24 59 0 0,-24-59 2 16,19 8-2-16,19-22 1 15,-1-26-1-15,3-8 1 16,-6-1-2-16,-4 10 2 15,-8 9-1-15,-22 30-1 16,0 0 1-16,0 0 0 16,0 0 0-16,0 0 1 15,48 60 0-15,-48-60-1 16,12 58-1-16,-12-58-5 15,20 61-22-15,-20-61-13 16,28 59-1-16,-28-59 0 16</inkml:trace>
  <inkml:trace contextRef="#ctx0" brushRef="#br0" timeOffset="13603.3602">14443 17830 49 0,'0'0'37'0,"0"0"0"15,29-51 0-15,-29 51-32 16,0 0 0-16,0 0-2 16,0 0 0-16,56-6 0 15,-56 6 0-15,0 0-1 16,71-10 0-16,-34-1-1 15,1-2 0-15,-17-7 1 16,-7 3-1-16,-25-1 0 0,-6 4 0 16,-14 6 0-16,3 5-1 15,-5 9 1-15,33-6-1 16,0 0 1-16,0 0-1 15,-58 34 0-15,58-34 1 16,0 0-1-16,0 0-1 16,-19 59 0-16,19-59-5 15,0 0-19-15,31 54-16 16,-31-54-1-16,48 29-1 15</inkml:trace>
  <inkml:trace contextRef="#ctx0" brushRef="#br0" timeOffset="14037.4036">15013 17835 38 0,'0'0'38'16,"0"0"1"-16,0 0-1 15,-5-57-18-15,5 57-16 16,0 0 1-16,-59-15-1 15,59 15-3-15,0 0 1 16,-63 5 0-16,63-5 1 16,0 0-1-16,-54 23 1 15,54-23-2-15,0 0 1 16,0 0-1-16,0 0 0 15,-17 60 0-15,17-60-2 16,0 0 1-16,0 0 1 16,52 26-1-16,-52-26-1 0,0 0 1 15,58-8-1-15,-58 8 1 16,0 0 1-16,61-31 0 15,-61 31-3-15,0 0 2 16,0 0 1-16,52-44-1 16,-52 44 0-16,0 0 0 15,0 0 0-15,0 0 0 16,0 0 0-16,0 0-3 15,0 0-6-15,4 60-20 16,-4-60-11-16,0 0-1 16,0 0 0-16</inkml:trace>
  <inkml:trace contextRef="#ctx0" brushRef="#br0" timeOffset="14234.4233">15491 17494 42 0,'14'-43'38'16,"1"14"1"-16,-12 6-1 15,8 11-27-15,-26 13-2 16,6 15-5-16,-1 12-1 15,5 11-1-15,5-39-1 16,-6 53-1-16,6-53 0 16,-10 64 0-16,10-64-3 15,-3 70-5-15,3-70-29 16,0 69-3-16,0-69 0 15,-2 57 0-15</inkml:trace>
  <inkml:trace contextRef="#ctx0" brushRef="#br0" timeOffset="14407.4406">15409 17711 70 0,'-12'-41'42'0,"10"8"-1"16,-3 11 1-16,24 11-34 16,-3 7-4-16,11-4-2 15,7 0-1-15,8-3-4 16,20 4-11-16,-6-10-25 15,30-1-4-15,-6-8-1 16,15 0 0-16</inkml:trace>
  <inkml:trace contextRef="#ctx0" brushRef="#br0" timeOffset="15580.5578">20216 17373 45 0,'7'-20'37'16,"5"9"1"-16,-12 11-3 15,0 0-30-15,-6 17-1 16,2 19 2-16,-8 8-2 15,12-44-1-15,-10 58-1 16,10-58 0-16,-9 80 1 0,9-80 0 16,-8 86-2-16,8-86 0 15,0 85-2-15,0-85-5 16,13 74-16-16,-13-74-16 15,21 58-2-15,-21-58 2 16,0 0 1-16</inkml:trace>
  <inkml:trace contextRef="#ctx0" brushRef="#br0" timeOffset="15774.5773">20406 17863 40 0,'42'-43'35'0,"-7"0"1"16,-35 43-2-16,0 0-22 16,0 0-5-16,0 0-1 15,47-39 0-15,-47 39-2 16,0 0-1-16,0 0-1 0,9 50 0 15,-9-50-1-15,0 0 0 16,-1 74-3-16,1-74-12 16,0 54-27-16,0-54 2 15,0 0-2-15,9 57 1 16</inkml:trace>
  <inkml:trace contextRef="#ctx0" brushRef="#br0" timeOffset="15926.5925">20713 17489 44 0,'-22'-26'36'15,"6"11"3"-15,-8 6-2 16,6 9-21-16,9 14-22 16,-5 2-29-16,20 1-1 15,2-2-2-15,12 5 0 0</inkml:trace>
  <inkml:trace contextRef="#ctx0" brushRef="#br0" timeOffset="16497.6494">21134 17662 53 0,'-27'2'39'0,"27"-2"0"15,0 0 0-15,0 0-33 16,-64 29-1-16,64-29 1 15,0 0-2-15,-51 56-1 16,51-56 1-16,-33 52-4 0,33-52 3 16,-23 51-2-16,23-51 1 15,0 0-4-15,-5 60 2 16,5-60 0-16,0 0-1 15,0 0 3-15,56 25-3 16,-56-25 4-16,49-17-1 16,6-13 0-16,-2-19-3 15,2-2 2-15,-15-1 0 16,-8 10-1-16,-18 17 1 15,-14 25-3-15,0 0-1 16,0 0 3-16,0 0 1 16,-7 63 0-16,7-63-1 15,-17 79-2-15,8-25 3 16,-3 7-3-16,-4 9 2 0,2 6 1 15,-2 6-3-15,-1-2-1 16,-4 4 2-16,1 0 0 16,-1 0 1-16,-3-5 3 15,-1-9-1-15,1-34-1 16,0-36 1-16,24 0 2 15,-49 0-2-15,49 0 2 16,0 0-4-16,-64 0-1 16,64 0-2-16,-27 0-3 15,27 0-12-15,-14-19-21 16,16-36 0-16,0-4-4 15,9-3 0-15</inkml:trace>
  <inkml:trace contextRef="#ctx0" brushRef="#br0" timeOffset="17178.7177">21554 17413 38 0,'26'-29'36'16,"-4"-5"2"-16,1 9-2 16,-17 0-30-16,9 7-1 15,-7 6 0-15,-8 12 1 16,10 10-2-16,-9 12 1 15,-4 10-2-15,-2 14 2 16,5-46-3-16,-6 65 1 16,6-65 0-16,-13 85-2 15,4-34 1-15,4 2 1 0,-5-1-1 16,3 1-3-16,2-4 2 15,1 1-2-15,4-50 3 16,-6 78 0-16,6-78-1 16,6 60-1-16,-6-60-1 15,0 0 6-15,0 0-5 16,0 0 2-16,56 18-3 15,-56-18 1-15,0 0-1 16,59-63 1-16,-59 63 0 16,0 0-2-16,60-57 2 15,-60 57 1-15,0 0 0 16,0 0-2-16,56-11 2 15,-56 11-3-15,0 0 1 16,0 0-3-16,39 68-2 0,-39-68-19 16,0 0-16-16,43 58-1 15,-43-58 1-15,49 16 3 16</inkml:trace>
  <inkml:trace contextRef="#ctx0" brushRef="#br0" timeOffset="17527.7526">22470 17333 51 0,'3'-17'38'16,"8"6"0"-16,-11-6-7 15,0 17-22-15,0 0 0 16,0 0-3-16,2 30-2 16,-7-2 0-16,-4 9-1 15,-2 8 0-15,11-45-2 16,-10 63 1-16,10-63 0 15,-18 86 0-15,9-35-1 16,3 6-2-16,-6-2 1 16,6-1-2-16,1-1 0 15,1-1-3-15,4-52-6 16,-10 94-27-16,10-94-2 15,-2 77 0-15,2-77-1 16</inkml:trace>
  <inkml:trace contextRef="#ctx0" brushRef="#br0" timeOffset="17777.7776">22336 17877 64 0,'0'0'40'0,"-30"-55"-1"16,30 55 1-16,0 0-29 15,-35-55-4-15,35 55-2 16,0 0-1-16,0 0 2 15,0 0-4-15,-6-44 0 16,38 44-1-16,9-1 1 16,10-6-2-16,14 2 0 15,1-9 0-15,3 2-5 16,-14 0 1-16,-21 9-5 0,-34 3-18 15,0 0-13-15,61 8-2 16,-47-6-3-16,-14-2 2 16</inkml:trace>
  <inkml:trace contextRef="#ctx0" brushRef="#br0" timeOffset="34535.4532">4546 18036 46 0,'0'0'36'0,"0"0"-5"15,0 0-6-15,0 0-19 16,21-57 1-16,-21 57-2 16,0 0-1-16,0 0-1 15,0 0-1-15,0 0-1 16,0 0 5-16,0 0-2 15,0 0-1-15,15 64-1 16,-15-64-3-16,-1 66 2 16,1-66 0-16,-3 78 1 15,3-78-4-15,-5 83 3 16,5-83-4-16,0 82 4 15,0-82-1-15,-2 76 1 16,2-76-3-16,-3 64 3 0,3-64 3 16,0 0-2-16,0 63 3 15,0-63-4-15,0 0 4 16,0 0-3-16,0 0 2 15,0 0-2-15,0 0-1 16,0 0-1-16,0 0 0 16,0 0 0-16,0 0 1 15,0 0-1-15,0 0 0 16,0 0 0-16,0 0 0 15,0 0 0-15,0 0-1 16,0 0 1-16,-13 75-1 16,13-75 1-16,-10 56-1 15,10-56 0-15,-9 4 1 16,9-4-1-16,-6 0 1 15,6 0 0-15,0 0-1 0,-10 0 2 16,10 0-2-16,0 0 1 16,-11 0 0-16,11 0 0 15,0 0 3-15,0 0-2 16,0 0 0-16,0 0 1 15,0 0-1-15,0 0 0 16,0 0 0-16,0 0-1 16,0 0 0-16,0 0-1 15,7 0 1-15,-7 0 0 16,0 0 1-16,6 0 0 15,-6 0 0-15,5 0-1 16,-5 0-1-16,3-59 2 0,-3 59-1 16,5-93-1-16,-5 93 0 15,3-99-1-15,-3 99 1 16,8-94 0-16,-8 94 1 15,9-87-1-15,-9 87-2 16,10-77 2-16,-10 77-1 16,10-65 1-16,-10 65 1 15,13-51-1-15,-13 51-1 16,0 0 1-16,22-60 2 15,-22 60-2-15,0 0 2 16,0 0-2-16,0 0 2 16,43-59-1-16,-43 59 0 15,0 0 0-15,0 0 0 16,0 0 0-16,51-47 0 15,-51 47 0-15,0 0-3 0,0 0 3 16,0 0 0-16,58-33 0 16,-58 33 0-16,0 0 0 15,0 0 0-15,51-18 0 16,-51 18 0-16,0 0 0 15,0 0 0-15,50-4 0 16,-50 4 0-16,0 0 0 16,0 0 0-16,48 6 0 15,-48-6 0-15,0 0 1 16,0 0 1-16,0 0 0 15,49 34-3-15,-49-34 2 16,0 0 1-16,0 0 0 16,0 0-1-16,24 56-1 15,-24-56 0-15,0 0 0 0,0 0 2 16,-2 58-2-16,2-58 0 15,0 0 0-15,0 0 1 16,-20 60-1-16,20-60-2 16,0 0 2-16,0 0 0 15,-43 57 1-15,43-57-1 16,0 0 0-16,-52 42-2 15,52-42 3-15,0 0-1 16,-62 34 0-16,62-34-1 16,0 0 1-16,-62 23 0 15,62-23 0-15,0 0 2 16,-47 7-3-16,47-7 2 15,0 0-5-15,0 0 1 16,0 0-5-16,0 0-15 0,0 0-16 16,-27-54-5-16,27 54 2 15,0 0 2-15</inkml:trace>
  <inkml:trace contextRef="#ctx0" brushRef="#br0" timeOffset="35731.5728">5363 18013 31 0,'0'0'38'0,"0"0"0"16,14-55-8-16,-14 55-22 15,0 0-2-15,0 0-3 0,0 0 0 16,0 0-1-16,-12-59 0 16,12 59 2-16,0 0-3 15,0 0 3-15,0 0-1 16,0 0 0-16,0 0-1 15,-48-31-1-15,48 31 2 16,0 0-3-16,0 0 0 16,0 0 3-16,-57 36-1 15,57-36 1-15,0 0-3 16,0 0 3-16,-52 69-2 15,52-69 0-15,0 0 2 16,-35 65-2-16,35-65-1 16,0 0 0-16,-23 65 1 15,23-65-1-15,0 0-2 0,-10 63 2 16,10-63 0-16,0 0-1 15,5 54 0-15,-5-54 1 16,0 0 0-16,0 0 0 16,0 0 2-16,42 55-1 15,-42-55-1-15,0 0 1 16,0 0 1-16,58 13-2 15,-58-13 0-15,0 0-1 16,47-8 2-16,-47 8-1 16,0 0-2-16,53-23 1 15,-53 23 2-15,0 0-1 16,54-40 3-16,-54 40-3 15,0 0 0-15,0 0 0 16,57-58 0-16,-57 58 0 0,0 0 0 16,0 0 0-16,38-65 0 15,-38 65-1-15,0 0 2 16,0 0-2-16,20-65 2 15,-20 65-2-15,0 0 0 16,0 0 0-16,-6-53 0 16,6 53 0-16,0 0 0 15,0 0 1-15,0 0-1 16,-46-40 2-16,46 40 1 15,0 0-1-15,-47-3 0 16,47 3 0-16,0 0-1 16,-48 11-2-16,48-11-1 15,0 0-16-15,0 0-23 16,-53 43 1-16,53-43-2 15,0 0 1-15</inkml:trace>
  <inkml:trace contextRef="#ctx0" brushRef="#br0" timeOffset="36653.6648">5873 17595 4 0,'0'0'32'0,"6"-26"0"16,-1 13 2-16,-2-7-23 15,7 6-1-15,-10-4 0 0,9 6-3 16,-9 1 0-16,0 11-2 15,8-12 1-15,-8 12-2 16,0 0 0-16,0 0 0 16,-3 17-1-16,2-5 0 15,-3 6-1-15,3 1 0 16,-2 5-1-16,0 4 1 15,3-28 0-15,0 0 0 16,-3 61-1-16,3-61 2 16,-5 59-1-16,5-59-1 15,-9 70 1-15,9-70-2 16,-6 81 3-16,6-81-4 15,-9 83 4-15,9-83-5 16,-7 84 2-16,7-84 1 0,-8 83-2 16,8-83 3-16,-7 79-2 15,7-79 1-15,-7 71-2 16,7-71 1-16,-6 54-1 15,6-54 2-15,0 0-3 16,-4 51-1-16,4-51-1 16,0 0-6-16,0 0-29 15,0 0 0-15,0 0-3 16,0 0-1-16</inkml:trace>
  <inkml:trace contextRef="#ctx0" brushRef="#br0" timeOffset="37194.719">5764 18001 18 0,'0'0'41'15,"0"0"-6"-15,-45-56 4 16,45 56-17-16,0 0-12 15,0 0-3-15,0 0 0 16,0 0-1-16,0 0-5 16,0 0 4-16,0 0 0 15,-25-53-4-15,25 53 2 0,0 0 0 16,0 0-3-16,0 0 2 15,50-27 2-15,-50 27-3 16,0 0 0-16,66-18 0 16,-66 18-4-16,55-14 4 15,-55 14-1-15,62-10 0 16,-62 10-2-16,63-9 2 15,-63 9 0-15,57-7 0 16,-57 7 2-16,53-9-1 16,-53 9-1-16,0 0-1 15,65-11 2-15,-65 11-1 16,0 0-1-16,0 0 1 15,0 0-1-15,48-12 1 0,-48 12-2 16,0 0-1-16,0 0-5 16,0 0-24-16,0 0-7 15,0 0-1-15,0 0-3 16</inkml:trace>
  <inkml:trace contextRef="#ctx0" brushRef="#br0" timeOffset="38014.801">6329 18020 52 0,'0'0'38'15,"0"0"-1"-15,0 0-14 16,0 0-17-16,0 0-1 15,0 0 0-15,0 0-1 16,0 0 1-16,0 0-2 16,0 0 0-16,0 0-1 15,0 0 0-15,0 0 1 16,52-31-1-16,-52 31-1 15,0 0 0-15,62-21-1 16,-62 21-1-16,0 0 4 16,56-30-3-16,-56 30 0 15,0 0-1-15,49-38 3 16,-49 38-2-16,0 0 0 15,0 0 0-15,13-46 0 0,-13 46 1 16,0 0-1-16,0 0 0 16,-6-52 1-16,6 52-1 15,0 0 0-15,0 0 0 16,-51-15-2-16,51 15 3 15,0 0 0-15,-60 22 1 16,60-22-1-16,0 0 1 16,-67 52-2-16,67-52 2 15,0 0 1-15,-61 76-1 16,61-76-3-16,-25 57 1 15,25-57 1-15,-12 55 0 16,12-55 2-16,0 0-3 16,22 59 0-16,-22-59 0 15,0 0 1-15,77 18-4 0,-77-18-3 16,73-4-6-16,-73 4-20 15,80-16-10-15,-80 16-1 16,80-28 0-16</inkml:trace>
  <inkml:trace contextRef="#ctx0" brushRef="#br0" timeOffset="38922.8918">6805 17896 43 0,'0'0'34'0,"0"0"1"15,0 0-1-15,0 0-27 16,0 0-2-16,0 0-3 15,0 0 1-15,0 0 0 16,0 0 4-16,0 0-3 16,-31 53 0-16,31-53-1 0,0 0 1 15,-13 69-2-15,13-69 0 16,-11 51 0-16,11-51-1 15,-10 52-2-15,10-52 3 16,0 0-2-16,-8 56 1 16,8-56 0-16,0 0-1 15,0 0 1-15,0 0 0 16,0 0 1-16,0 0-2 15,0 0-1-15,51-71 1 16,-51 71 2-16,28-59-2 16,-28 59-1-16,31-61 1 15,-31 61 0-15,30-53 0 16,-30 53 1-16,0 0-1 15,50-63 0-15,-50 63 0 0,0 0 0 16,0 0 1-16,61-17 0 16,-61 17 0-16,0 0 0 15,0 0 1-15,47 66-4 16,-47-66 3-16,17 59 1 15,-17-59-2-15,17 65 1 16,-17-65-2-16,12 65-1 16,-12-65-3-16,17 54-6 15,-17-54-18-15,0 0-13 16,36 51-2-16,-36-51-1 15</inkml:trace>
  <inkml:trace contextRef="#ctx0" brushRef="#br0" timeOffset="39485.9482">7424 17590 30 0,'2'-17'34'0,"-2"17"3"15,3-12-2-15,-3 12-25 16,1-14-2-16,-1 14 0 15,0 0-2-15,0 0 0 16,0 0-1-16,3 18-1 16,-5 1 0-16,2-19-1 15,0 0-1-15,-2 57 0 0,2-57 0 16,-6 64-1-16,6-64 1 15,-12 87-2-15,12-87 2 16,-13 97-2-16,8-44 1 16,5-53-1-16,-6 99-2 15,6-99-1-15,-7 95-8 16,7-95-29-16,-4 85-1 15,4-85-2-15,0 60 1 16</inkml:trace>
  <inkml:trace contextRef="#ctx0" brushRef="#br0" timeOffset="39753.975">7335 18051 43 0,'-42'-58'40'16,"42"58"0"-16,0 0 1 15,0 0-19-15,0 0-18 16,-42-57 0-16,42 57-2 16,0 0 0-16,0 0 1 15,0 0-2-15,66-24-1 16,-66 24-3-16,52-15 2 15,-52 15-5-15,66-11-27 16,-66 11-6-16,77-11-3 16,-77 11 2-16</inkml:trace>
  <inkml:trace contextRef="#ctx0" brushRef="#br0" timeOffset="40054.005">7897 17863 49 0,'0'0'41'0,"0"0"-3"16,0 0 2-16,0 0-29 15,0 0-6-15,0 0 2 16,0 0-6-16,0 0 3 15,0 0-4-15,10 53 3 16,-10-53-3-16,0 0 1 16,-9 65-2-16,9-65 1 15,-7 54 1-15,7-54-3 0,-7 59-1 16,7-59-14-16,-3 54-22 15,3-54-3-15,0 0 0 16,0 0 0-16</inkml:trace>
  <inkml:trace contextRef="#ctx0" brushRef="#br0" timeOffset="40254.0248">7938 17577 46 0,'-21'-5'43'0,"11"9"-1"15,-9-4 0-15,19 0-16 16,-18 10-23-16,18-10-2 16,0 0-2-16,0 0-2 0,5 12-10 15,-5-12-27-15,4 20-1 16,-4-20-2-16,12 25 2 15</inkml:trace>
  <inkml:trace contextRef="#ctx0" brushRef="#br0" timeOffset="41064.106">8360 17976 23 0,'0'0'36'15,"0"0"2"-15,0 0-15 16,0 0-5-16,0 0-5 16,0 0-3-16,0-54-4 15,0 54 1-15,0 0-3 16,0 0 1-16,0 0 0 15,0 0-4-15,-59-36 2 16,59 36-2-16,0 0 2 16,-62 24-4-16,62-24 3 15,-51 38-1-15,51-38 0 16,-55 53 0-16,55-53 0 15,-48 60 0-15,48-60 0 0,-33 62 2 16,33-62-2-16,-12 51-1 16,12-51 1-16,0 0 1 15,0 0-2-15,65 33 2 16,-65-33-1-16,66-23-1 15,-66 23-1-15,79-40 2 16,-79 40-1-16,80-51 1 16,-80 51-2-16,74-58 2 15,-74 58-1-15,53-52 0 16,-53 52 1-16,0 0-1 15,0 0 1-15,0 0-2 16,0 0 2-16,0 0-2 16,0 0 1-16,0 0-1 15,20 59 0-15,-20-59-1 0,-11 55-2 16,11-55-3-16,5 56-10 15,-5-56-12-15,0 0-14 16,23 56-1-16,-23-56 1 16</inkml:trace>
  <inkml:trace contextRef="#ctx0" brushRef="#br0" timeOffset="41592.1588">8973 17374 41 0,'0'0'35'16,"4"-12"2"-16,-4 12 0 15,4-9-31-15,-4 9 1 16,6-12 0-16,-6 12-1 15,3-9 0-15,-3 9 0 16,0 0 0-16,0 0-1 16,4-13 0-16,-4 13-1 15,0 0 0-15,0 0-1 16,3 17 0-16,-1 1-1 0,-1 13-1 15,-3 5 1-15,-1 12-1 16,3-48-3-16,-8 67 3 16,8-67-1-16,-7 86 2 15,7-86-3-15,-14 97 2 16,11-44-2-16,-2 3 1 15,2-6 2-15,-5 1-1 16,8-51-1-16,-1 95 0 16,1-95-2-16,-6 78-2 15,6-78-6-15,4 67-8 16,-4-67-9-16,0 0-17 15,0 0-3-15,0 0 1 16</inkml:trace>
  <inkml:trace contextRef="#ctx0" brushRef="#br0" timeOffset="248956.8932">5254 7222 79 0,'0'0'35'16,"8"-19"0"-16,-8 19 0 16,0 0-32-16,0 0 0 15,0 0 0-15,-8 28 0 16,-1 1 1-16,0 15-1 15,-4 8-1-15,-1 13 1 16,0 3-2-16,3 3 1 16,0-8-1-16,5-6 0 15,5-13 1-15,8-17-1 16,6-22 0-16,8-20 1 15,11-22-1-15,8-15 1 16,1-12 0-16,6-8-1 0,-1-7 0 16,-1-2 0-16,-2 7 0 15,-3 7-1-15,-7 17 1 16,-8 10-1-16,-4 14 0 15,-7 17 1-15,-2 17-1 16,-5 17 1-16,-4 12-1 16,-1 12 1-16,0 10-1 15,-1 10 0-15,2 4-2 16,7-4-2-16,3 6-8 15,-3-16-25-15,15 1-3 16,-5-17 1-16,10-5-2 16</inkml:trace>
  <inkml:trace contextRef="#ctx0" brushRef="#br0" timeOffset="249392.9368">6074 7200 92 0,'0'0'37'16,"-19"-6"1"-16,19 6 0 16,-14 21-34-16,6 0-1 15,2 4 1-15,2 10-1 16,0 2 0-16,1 8-1 15,5-2-1-15,3 1 1 16,3-7 0-16,6-3-1 16,5-13 0-16,9-15 0 0,5-12 0 15,10-15-1-15,1-13 1 16,4-8 0-16,-2-6 0 15,-1-7-1-15,-1 0 0 16,-10 2 0-16,-5 7 1 16,-10 12-1-16,-6 6 0 15,-13 28-1-15,0 0 1 16,0 14 1-16,-14 21-1 15,0 10-1-15,1 8 0 16,1 6-1-16,8 3-2 16,4-9-2-16,20 2-6 15,-5-20-25-15,27-2-2 16,1-22 1-16,17-3-1 15</inkml:trace>
  <inkml:trace contextRef="#ctx0" brushRef="#br0" timeOffset="249617.9593">7053 7243 97 0,'-24'-21'39'0,"-5"18"0"16,-15 0 0-16,2 25-34 16,-8 1-1-16,8 14-1 15,2 5 0-15,9 4-1 16,12 0 0-16,18-7-1 15,16-8-1-15,19-12-1 16,21-18-1-16,14-21-4 16,18-5-6-16,5-30-26 0,13-3 0 15,-9-19 0-15,-1 1-1 16</inkml:trace>
  <inkml:trace contextRef="#ctx0" brushRef="#br0" timeOffset="249809.9785">7572 6604 105 0,'-36'6'38'16,"6"30"2"-16,-14 15-2 15,2 20-33-15,5 11-2 16,5 12 0-16,5 3-2 16,5 3 0-16,11 1-2 15,4-10-3-15,16 1-20 16,0-24-15-16,16-6 1 15,-1-26-2-15,13-9-1 16</inkml:trace>
  <inkml:trace contextRef="#ctx0" brushRef="#br0" timeOffset="250166.0141">7608 7283 100 0,'-9'20'38'0,"13"4"1"16,3-10-1-16,18-4-35 15,7-5-1-15,10-4 0 16,7-12 1-16,3-4-2 16,0-9 0-16,-1-5 0 15,-10-4 0-15,-7 1 0 0,-15-2 0 16,-8 5 0-16,-14 4-1 15,-14 8 2-15,-10 10-1 16,-15 16-1-16,-7 13 2 16,-6 8-1-16,-2 11 0 15,6 6 0-15,3 2 0 16,17 2-1-16,21-5 0 15,21-13 0-15,25-10-2 16,21-14-3-16,23-3-3 16,1-26-22-16,22 5-9 15,-8-17 1-15,11 4-2 16,-20-11 1-16</inkml:trace>
  <inkml:trace contextRef="#ctx0" brushRef="#br0" timeOffset="250744.0719">8493 7144 106 0,'-33'-18'40'0,"-2"21"-1"15,-20 0 2-15,8 23-33 16,-15 6-2-16,6 13-3 15,4 7 0-15,4 9-2 16,16 1 1-16,17-3 0 16,10-6-1-16,16-9 0 15,16-15 1-15,17-17-2 16,7-17 0-16,8-21 0 15,5-10 0-15,-4-11 0 16,-4-8 0-16,-8-4 0 16,-11-2-2-16,-10 4 2 15,-12 10 0-15,-9 12 2 16,-14 11-2-16,-10 17-2 15,-2 12 2-15,-1 15 2 0,-1 7-2 16,8 9 0-16,8 2 0 16,11-2-2-16,11-5 4 15,13-9-2-15,9-11 0 16,5-7 0-16,3-8 0 15,3-6 0-15,-6-3 0 16,-6-1 0-16,-8 2 0 16,-6 4 0-16,-8 10 0 15,-8 11 0-15,-10 11 0 16,-7 13 0-16,-1 5 0 15,-2 9 0-15,-3-1 0 16,6-1 0-16,2-7 0 16,7-11 0-16,6-14 0 15,-5-17 0-15,23-18 0 16,-4-11 0-16,-1-11 0 0,1-9 0 15,1-3 0-15,-1-2 0 16,2 2 0-16,1 6 0 16,-1 2 0-16,7 10 0 15,7 3 0-15,4-5-14 16,23 17-14-16,-6-11-12 15,20 9-3-15,12-6 0 16,27 9-2-16</inkml:trace>
  <inkml:trace contextRef="#ctx0" brushRef="#br0" timeOffset="254577.4552">13785 6546 93 0,'0'0'36'0,"10"-4"-1"15,-10 4 1-15,0 25-34 16,-4 5-1-16,1 16 1 15,-5 12-1-15,3 13 2 0,-4 12-2 16,-1 11 0-16,-5 0 0 16,3 1 0-16,-5-5 0 15,4-7-1-15,-3-12 0 16,5-8 0-16,2-21 1 15,9-9 0-15,5-21 0 16,10-13 0-16,4-18 0 16,9-13 0-16,5-11 1 15,0-6-2-15,4-5 3 16,0 0-1-16,-6 9 0 15,1 4 0-15,-8 15-1 16,-2 13 0-16,-5 13-1 16,-4 16 0-16,-4 12-1 15,-3 11-1-15,0 10 1 16,-5 3-2-16,9 5-2 0,-7-8-2 15,17 6-28-15,-10-15-4 16,11-3 0-16,0-15-2 16</inkml:trace>
  <inkml:trace contextRef="#ctx0" brushRef="#br0" timeOffset="254929.4904">14342 7309 91 0,'-23'19'39'0,"19"-1"-2"16,3-6 2-16,7 1-37 0,16-5 0 16,11-5 0-16,14-8 1 15,1-7-1-15,8-7-1 16,0-6 1-16,-5-2 0 15,-10 0 0-15,-11-3-1 16,-12 7 2-16,-15 1-1 16,-15 14-2-16,-15 6 0 15,-16 9 1-15,-8 9-2 16,-6 7 1-16,1 12-1 15,5-1 0-15,9 9 0 16,12-4 1-16,21 0 0 16,20-7-2-16,27 0-5 15,10-22-27-15,33 7-4 16,7-17 0-16,16 1-2 0</inkml:trace>
  <inkml:trace contextRef="#ctx0" brushRef="#br0" timeOffset="255283.5258">15259 7267 103 0,'-52'-1'39'16,"-14"1"3"-16,5 16-3 16,-4-1-35-16,6 12 0 15,4-1-1-15,18 8-1 16,11-3 0-16,14-4 0 15,19-8-1-15,20-10 0 16,14-10 0-16,20-12-1 16,5-8 1-16,8-5-1 0,-1-9 1 15,-3 0-1-15,-4-5 2 16,-15 9-2-16,-11 6 1 15,-16 6-1-15,-11 14 0 16,-13 5 0-16,-5 27 0 16,-9 8 0-16,-3 13-1 15,3 3 1-15,5 2-3 16,7-6 0-16,14-6-4 15,8-30-10-15,29-7-21 16,4-30-2-16,22-9 0 16,0-28-2-16</inkml:trace>
  <inkml:trace contextRef="#ctx0" brushRef="#br0" timeOffset="255487.5462">16173 6527 110 0,'-24'38'40'0,"1"36"4"16,-18 11-4-16,11 15-36 15,-9 12-1-15,6 3 0 16,1-3-4-16,4-8-3 16,12-6-2-16,-8-31-22 15,22-2-12-15,-9-28 1 16,14-13-1-16,-3-24-1 15</inkml:trace>
  <inkml:trace contextRef="#ctx0" brushRef="#br0" timeOffset="255630.5605">15827 7094 119 0,'-2'-26'43'15,"19"20"1"-15,4-2-3 16,18 10-37-16,9-2-6 16,5-10-23-16,22 10-13 15,-1-13-4-15,16 7 0 16,-1-8-2-16</inkml:trace>
  <inkml:trace contextRef="#ctx0" brushRef="#br0" timeOffset="256560.6535">20184 6701 98 0,'6'-10'37'0,"-6"10"2"16,-5 21-4-16,-4 15-33 15,-1 16 1-15,0 17 0 16,-4 14-1-16,0 12 1 15,-1 10-2-15,-1 2 0 16,4-3 0-16,3-6-2 16,4-17-6-16,20-8-28 15,-3-20-3-15,15-11 0 16,0-22-2-16</inkml:trace>
  <inkml:trace contextRef="#ctx0" brushRef="#br0" timeOffset="256772.6747">20572 7287 106 0,'-23'17'40'0,"8"13"1"16,-7 5-1-16,4 11-38 15,0 3-1-15,5 4 0 16,8-2-1-16,3-6-2 15,11-3-5-15,1-22-27 16,16-5-4-16,0-20-1 16,13-12 0-16</inkml:trace>
  <inkml:trace contextRef="#ctx0" brushRef="#br0" timeOffset="256906.6881">20612 6801 110 0,'-33'-32'38'0,"-1"15"-1"16,10 19-5-16,24 22-63 15,-5 0-7-15,20 13 1 16,7-2-2-16</inkml:trace>
  <inkml:trace contextRef="#ctx0" brushRef="#br0" timeOffset="257386.7361">21036 7340 108 0,'-27'3'39'16,"-14"-6"2"-16,7 6-2 15,-3-2-34-15,8 6-2 16,2 5 0-16,6 9 0 16,4 4-1-16,8 8-1 15,9 2 0-15,7 5 0 16,6-5-1-16,7-4 0 15,6-10 0-15,2-12 0 16,4-12 0-16,6-11 0 16,-5-14 0-16,5-8 0 0,-4-6 0 15,-6-3 0-15,1 2-1 16,-6 4 0-16,-6 13 0 15,-6 11 0-15,-11 15 0 16,1 29 0-16,-12 19 0 16,-7 23 1-16,-6 20-1 15,-5 16 0-15,-6 12 0 16,-3 6 1-16,-3 0 0 15,1-6 0-15,-2-14 0 16,4-13 0-16,-4-21 1 16,5-19 0-16,2-20 0 15,6-24-1-15,5-21-2 16,5-27-2-16,13-12-3 15,-2-34-14-15,23-3-17 16,0-29 0-16,17-6-1 0,0-12-1 16</inkml:trace>
  <inkml:trace contextRef="#ctx0" brushRef="#br0" timeOffset="257844.7819">21841 6670 121 0,'-18'-13'41'0,"3"21"0"16,-13-1-3-16,5 21-34 0,-4 12 0 15,2 18-1-15,-10 12 0 16,1 20-3-16,-4 5 0 16,0 7 0-16,-1 3 0 15,5-4 0-15,5-10 0 16,7-12 0-16,6-13 0 15,13-19 0-15,8-18 0 16,11-19 0-16,7-20 0 16,5-11 0-16,4-12 0 15,0-5 0-15,-1-4 0 16,-2 2 0-16,-7 5 0 15,-3 9 0-15,-10 14 0 16,-9 12 0-16,9 12 0 0,-9 9 0 16,0 5 0-16,-1 3 0 15,8 0-2-15,2-11-6 16,23 8-11-16,-9-31-15 15,24 4-8-15,-4-26 2 16,15 1-1-16</inkml:trace>
  <inkml:trace contextRef="#ctx0" brushRef="#br0" timeOffset="258059.8033">22350 6792 106 0,'-2'22'39'15,"-19"17"2"-15,-1 30-2 16,-12 7-26-16,4 11-10 0,0 4 0 15,6 1-2-15,4-5-1 16,3-10-3-16,11-7-2 16,1-26-10-16,14-1-23 15,-5-25-2-15,11-6 1 16,-8-23-3-16</inkml:trace>
  <inkml:trace contextRef="#ctx0" brushRef="#br0" timeOffset="258220.8195">22093 7100 132 0,'0'0'44'16,"29"1"-1"-16,-1 1-7 16,19 0-36-16,9 8 0 15,14-4 0-15,16 11-7 0,-9-16-29 16,20 15-4-16,-13-6-4 15,10 7-1-15</inkml:trace>
  <inkml:trace contextRef="#ctx0" brushRef="#br0" timeOffset="258363.8338">23109 7403 113 0,'-22'8'42'16,"-7"-11"-2"-16,3-11-18 15,8 13-48-15,-4-16-15 16,12 5-2-16,-2-2-2 15</inkml:trace>
  <inkml:trace contextRef="#ctx0" brushRef="#br1" timeOffset="267643.7616">4243 12757 79 0,'0'0'40'0,"0"0"-1"16,0 0 0-16,18 6-36 15,-1-11-2-15,7-4 0 16,6-3 0-16,8-5 0 15,5-5 1-15,-1 1-2 0,0-4 1 16,-6 7 0-16,-10-2-1 16,-7 3 1-16,-15 3-1 15,-8 3 0-15,-11 4 1 16,-14 2-1-16,-12 6 1 16,-4 3-1-16,-5 6 0 15,-2 7 1-15,5 8 0 16,4 9-1-16,7 8 1 15,10 5 0-15,12 3-1 16,13-2 1-16,12-2-1 16,16-9 1-16,13-10-2 15,13-17 0-15,18-16-3 16,6-27-9-16,24 0-14 15,-9-28-12-15,14-4 1 0,-8-20-3 16,-1 4 4-16</inkml:trace>
  <inkml:trace contextRef="#ctx0" brushRef="#br1" timeOffset="267844.7818">5075 12023 81 0,'-29'49'39'15,"-5"7"-1"-15,6 19 1 16,6 3-37-16,3 11 1 15,4 5-2-15,2 4 1 16,7 0-3-16,3-10-2 16,12 0-9-16,-1-26-25 0,20-9 0 15,-3-23-2 1,17-15 1-16</inkml:trace>
  <inkml:trace contextRef="#ctx0" brushRef="#br1" timeOffset="268190.8164">5325 12643 78 0,'-6'29'39'0,"-3"-5"-1"16,15 3 1-16,1-9-36 15,18-4-1-15,11-12 1 16,9-7-2-16,7-7 1 15,3-9-1-15,-7-4 0 0,0-3 0 16,-11-1 0-16,-13-3-1 16,-10 3 1-16,-14 5-1 15,-15 6 1-15,-13 6-1 16,-15 7 1-16,-9 12 0 15,-8 13 0-15,-1 8 0 16,0 11 0-16,8 2 0 16,10 5 0-16,15 3 0 15,23-8-1-15,19-6 0 16,25-8-4-16,13-17-4 15,33 0-27-15,-3-21-4 16,14 2 0-16,-1-19-1 16</inkml:trace>
  <inkml:trace contextRef="#ctx0" brushRef="#br1" timeOffset="268402.8376">6165 12543 82 0,'-34'14'40'0,"-15"-2"0"15,9 17 1-15,-8 9-36 16,10-2-1-16,2 1 0 15,17 6-2-15,10-5 0 16,16-6-1-16,17-9-1 16,15-10-1-16,15-11-4 15,6-27-19-15,19 0-15 16,-3-23 0-16,14-4-3 15,-9-18 1-15</inkml:trace>
  <inkml:trace contextRef="#ctx0" brushRef="#br1" timeOffset="268590.8564">6693 12083 96 0,'-38'46'41'0,"10"26"0"16,-10 0-2-16,15 13-37 15,-1 6-1-15,9 0 0 16,7 1-1-16,8-9-3 15,12-2-3-15,-5-26-25 16,12 6-8-16,-5-24-1 16,6-10-1-16</inkml:trace>
  <inkml:trace contextRef="#ctx0" brushRef="#br1" timeOffset="269063.9037">6453 12447 87 0,'5'15'40'0,"-5"-15"1"16,29 23-1-16,-7-16-36 16,15-6-1-16,6-2 0 15,5 0-1-15,-4 1 1 16,2 2-2-16,-7 6 1 15,-9 3-1-15,-8 6 0 16,-8 7 0-16,-9 5 0 16,-9 7-1-16,-5 1 1 15,-6 4-1-15,-1-2 1 16,-2 1-1-16,4-7 0 0,4-5 0 15,3-10 0-15,7-18 0 16,0 0 0-16,11-6 0 16,-1-17 0-16,5-9 0 15,-1-7 0-15,0-5 0 16,4-1 0-16,-3 1 0 15,-2 8 0-15,-3 5 0 16,1 8 1-16,-2 9-1 16,6 5 0-16,4 6 0 15,3 4-1-15,3 0 0 16,8 1-1-16,4-2 0 15,7 3-4-15,-6-18-8 0,16 17-17 16,-12-18-10-16,4 7 1 16,-11-13 0-16</inkml:trace>
  <inkml:trace contextRef="#ctx0" brushRef="#br1" timeOffset="269236.921">7407 12447 81 0,'-24'28'42'16,"10"20"-3"-16,-15-4 3 15,11 10-22-15,-6 3-17 16,10 0-1-16,0-4-2 15,12-3 0-15,7-8-2 16,5-19-5-16,21-2-16 16,-10-30-18-16,13-3 1 15,-5-25-2-15,8-5 1 16</inkml:trace>
  <inkml:trace contextRef="#ctx0" brushRef="#br1" timeOffset="269364.9338">7435 12201 92 0,'-38'-51'39'0,"9"18"0"16,-3 11-4-16,-4 9-58 15,24 24-13-15,2-1-3 16,13 12-2-16,9-6 0 16</inkml:trace>
  <inkml:trace contextRef="#ctx0" brushRef="#br1" timeOffset="269781.9755">8175 12437 73 0,'-22'-16'41'16,"-3"13"0"-16,-15 0 1 15,-1 13-31-15,-16 6-5 0,2 12-2 16,-7 9-2-16,2 8-1 16,5 6 1-16,12 3-2 15,10-5 1-15,15-4-2 16,19-8 0-16,23-10 0 15,21-13-1-15,17-16-2 16,19-1-6-16,-1-20-30 16,22-1 1-16,-5-17-1 15,4 7 0-15</inkml:trace>
  <inkml:trace contextRef="#ctx0" brushRef="#br1" timeOffset="270133.0106">8564 12454 82 0,'-23'5'39'0,"-19"-4"0"15,5 21 1 1,-18 0-33-16,3 13-3 0,-2 6 1 15,5 5-2-15,-1 0 0 16,16 2 0-16,9-3-1 16,11-4 0-16,14-15-1 15,19-13 0-15,12-15 0 16,14-18-1-16,11-9 1 15,-3-12-1-15,7-5 1 16,-6-9-1-16,-8 2 1 16,-8 9 0-16,-14 6-1 15,-14 14 2-15,-10 24-2 16,-10-4 0-16,-11 22-1 15,0 13 1-15,2 10 0 16,7 0-2-16,12 5-1 0,6-12-2 16,21-4-1-16,4-30-7 15,33 3-8-15,-12-33-20 16,22-6 1-16,-10-25-2 15,10-5 3-15</inkml:trace>
  <inkml:trace contextRef="#ctx0" brushRef="#br1" timeOffset="270283.0256">9173 11867 104 0,'-24'4'40'0,"-3"38"3"16,-15 17-2-16,5 11-36 16,-2 24-3-16,4 5-2 15,12 10-7-15,5-16-9 16,22 4-21-16,-2-27-7 0,15-4 2 15,0-23-4-15</inkml:trace>
  <inkml:trace contextRef="#ctx0" brushRef="#br1" timeOffset="271345.1316">14177 11835 69 0,'20'-38'41'16,"-13"11"-4"-16,-7 27 1 15,-14 14-33-15,-2 28 0 16,-15 17 0-16,1 26 1 16,-8 12-2-16,3 11-3 15,-1 4 2-15,7 3 0 16,3-5-1-16,10-12 0 15,8-18-1-15,8-16 0 16,7-25 0-16,9-19 0 16,7-24 0-16,5-22-1 15,9-15 1-15,-3-11 0 16,0-9 0-16,2-4 0 15,-2 3 0-15,-6 8-1 16,-7 13 0-16,1 15 1 0,-9 17 0 16,1 21 0-16,-5 16-1 15,-4 17 1-15,-2 15-2 16,-1 10 2-16,6 3-1 15,-1 2-2-15,7-5-1 16,3-16-3-16,18-4-7 16,-7-30-25-16,22-10-3 15,-6-29 1-15,17-7-2 16</inkml:trace>
  <inkml:trace contextRef="#ctx0" brushRef="#br1" timeOffset="271702.1675">14641 12528 95 0,'-27'21'40'0,"21"10"1"16,3-14 0-16,20-2-39 16,13-6 0-16,16-6 0 15,7-7-1-15,9-6 0 16,1-4-1-16,2-7 1 15,-8-2-1-15,-11-1 2 16,-16-5-1-16,-10 1 1 16,-18 4-2-16,-16 1 2 15,-14 6-1-15,-13 7 0 16,-8 8 0-16,-5 11-1 15,-1 11 0-15,2 5 0 16,8 9 0-16,9 5-1 0,16-3 1 16,18 2-1-16,18-5-1 15,16-7-2-15,23-6-1 16,9-13-7-16,27 6-19 15,-4-20-9-15,10 2 0 16,-9-12 0-16</inkml:trace>
  <inkml:trace contextRef="#ctx0" brushRef="#br1" timeOffset="272086.2059">15483 12543 95 0,'-37'-13'40'16,"2"14"-1"-16,-12-7 1 16,8 11-35-16,-2 5-1 15,7 9-1-15,4 3 0 16,3 9-1-16,11 4 0 0,7 0 0 15,7 0-1-15,6-2 1 16,12-7-2-16,8-14 1 16,11-9 0-16,4-15-1 15,7-10 0-15,3-12-1 16,0-7 1-16,-3-4 0 15,-5-3-1-15,-2 5 2 16,-10 4-1-16,-7 10 1 16,-7 12-1-16,-15 17 1 15,0 0-1-15,-2 32 0 16,-7 5 0-16,0 6-2 15,1 3 2-15,10-3-2 16,10-9-1-16,13-17-1 16,19-14-1-16,13-25-4 0,23-6-3 15,-8-35-7-15,26 4-10 16,-19-28-10-16,7-1 0 15,-20-17 1-15,-5 4 2 16</inkml:trace>
  <inkml:trace contextRef="#ctx0" brushRef="#br1" timeOffset="272223.2196">16340 11790 89 0,'-31'44'40'15,"7"36"1"-15,-11 13-1 16,8 16-30-16,-2 2-9 16,11 1 0-16,4-3-4 15,-1-20-11-15,19-5-25 16,-8-25 0-16,12-9 0 15,-8-35-3-15</inkml:trace>
  <inkml:trace contextRef="#ctx0" brushRef="#br1" timeOffset="272390.2363">16075 12281 105 0,'-13'-14'42'0,"13"14"2"16,22-6-3-16,6 4-39 15,24 0-8-15,8-20-14 16,28 12-21-16,-2-17 0 15,17 6-3-15,-3-11 1 16</inkml:trace>
  <inkml:trace contextRef="#ctx0" brushRef="#br1" timeOffset="273171.3144">20102 12031 79 0,'9'-6'39'0,"-9"6"-2"16,-1 31 2-16,-17 10-31 0,7 23-2 15,-13 13-1-15,2 14-2 16,-5 11-1-16,1 7 0 15,6-2 0-15,4-9-1 16,9-14 0-16,10-14-3 16,13-16-1-16,8-25-5 15,21-1-13-15,-1-35-17 16,18-7 1-16,-8-19-2 15,13-3 1-15</inkml:trace>
  <inkml:trace contextRef="#ctx0" brushRef="#br1" timeOffset="273328.3301">20510 12638 79 0,'14'-20'37'16,"-18"2"0"-16,4 18 2 15,-21 7-30-15,8 18-2 16,-5 6-3-16,2 8-1 0,0 9-2 16,6 1 0-16,4-1-1 15,5-4-2-15,12 0-11 16,-4-23-24-16,19-8 0 15,-4-24 0-15,17-8-3 16</inkml:trace>
  <inkml:trace contextRef="#ctx0" brushRef="#br1" timeOffset="273472.3445">20674 12294 86 0,'-40'-34'38'0,"-5"5"0"16,6 23 0-16,3 9-34 15,15 6-10-15,23 17-29 16,8-7-1-16,23 12-2 0,10-6 0 15</inkml:trace>
  <inkml:trace contextRef="#ctx0" brushRef="#br1" timeOffset="274005.3978">21145 12595 89 0,'-18'19'38'16,"-16"-14"1"-16,2 11 1 16,-14 0-34-16,5 6-1 15,-2 1-1-15,4 8 0 16,4 0-1-16,6 4 0 15,10-3-1-15,10-2 0 16,12-8-1-16,8-9 0 16,12-11 0-16,10-11-1 0,6-7 1 15,8-10-1-15,1-1 0 16,-2-7 0-16,-3 0-1 15,-1 3 1-15,-11 4 0 16,-5 9 0-16,-11 5-1 16,-15 13 1-16,11 5-1 15,-15 15 1-15,-8 17 0 16,-4 19 0-16,-7 15-1 15,-2 18 2-15,-5 12-2 16,-5 10 1-16,-1 6 0 16,-3-1-1-16,0-6 1 15,0-11 0-15,2-19 0 16,3-15 0-16,-2-17 1 0,2-21-1 15,5-25 1 1,5-16-1-16,1-20 0 0,5-16 0 16,9-14 0-16,7-18 0 15,11-8 1-15,8-4-1 16,7 2 0-16,3 6 0 15,3 10-1-15,9 6-2 16,7 21-6-16,-8-3-7 16,23 31-10-16,-16-11-14 15,17 15 0-15,1-13-2 16,14 7 2-16</inkml:trace>
  <inkml:trace contextRef="#ctx0" brushRef="#br1" timeOffset="274447.442">21969 11899 103 0,'-18'-22'42'16,"5"26"0"-16,-19 6-1 15,-2 18-38-15,5 16 0 16,0 16 0-16,-6 11-1 15,-2 18 2-15,0 6-3 16,0 7 0-16,3 1 0 16,2-1 0-16,-1-8 0 15,9-11-1-15,4-13 0 16,11-19-1-16,9-20 1 15,9-19 0-15,17-20 0 16,6-19 0-16,6-11 0 0,5-7 0 16,2-3 0-16,-2-2 0 15,-3 11 0-15,-9 5 0 16,-7 16 0-16,-10 14 0 15,-14 4 0-15,13 32 0 16,-18-1 0-16,-1 9 0 16,-1 4-1-16,7 0-1 15,9-6-2-15,7-11-1 16,14-7-7-16,2-25-5 15,31 4-4-15,-11-36-7 16,27 3-10-16,-13-22 0 16,10-2 0-16,-11-15 3 15</inkml:trace>
  <inkml:trace contextRef="#ctx0" brushRef="#br1" timeOffset="274628.4601">22622 12114 105 0,'5'-19'39'0,"-24"15"1"16,4 36 0-16,-22 23-33 15,1 13-2-15,-3 14-2 16,1 11-2-16,2 5 0 15,4-5-2-15,9-2-3 16,5-14-2-16,18-3-11 16,-11-35-14-16,21-1-9 15,-10-38-1-15,19 2 0 16,-13-35 2-16</inkml:trace>
  <inkml:trace contextRef="#ctx0" brushRef="#br1" timeOffset="274809.4782">22296 12393 110 0,'-10'-21'42'16,"1"3"2"-16,21 19-1 15,7-5-38-15,21 9-3 16,21 1-1-16,10-2-2 16,11 3-3-16,7-3-1 15,13 13-12-15,-21-18-13 16,10 17-11-16,-22-10 0 15,-1 9-1-15,-15-7 0 16</inkml:trace>
  <inkml:trace contextRef="#ctx0" brushRef="#br1" timeOffset="274936.4909">23207 12522 107 0,'-7'17'42'15,"-10"-13"1"-15,17-4-2 16,-26 10-35-16,17-20-13 0,9 10-12 16,-7-16-19-16,7 16-5 15,-7-27 1-15,7 16-3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00:21:13.32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2001 948 54 0,'22'-45'38'15,"-22"45"-1"-15,0 0 2 16,0 0-18-16,12-51-14 16,-12 51-1-16,0 0 0 0,-50-8-1 15,50 8 0-15,-70 17-1 16,0 5-1-16,-26 19 0 15,0 7 0-15,-2 5-2 16,12 6 1-16,15-5-2 16,34-3 0-16,28-14-1 15,41-10 1-15,14-3-1 16,17 0 1-16,9 0-1 15,2 1 1-15,-6 2 0 16,-2-2 0-16,-14 5 0 16,-12 9-1-16,-22 3 1 15,-21 8 0-15,-20-1 0 16,-16 2-1-16,-14-3 1 15,-3-6-3-15,0-8-5 0,-8-19-25 16,23-9-7-16,9-19 2 16,24-5-3-16</inkml:trace>
  <inkml:trace contextRef="#ctx0" brushRef="#br0" timeOffset="443.0443">2506 1188 92 0,'-18'6'38'0,"-17"6"2"16,-1 12-1-16,-9 8-35 15,-4 8 1-15,-5 7-1 16,6 10-1-16,6 4 1 16,9 3-3-16,15-3 1 15,13-5-1-15,18-9 1 16,16-16-3-16,18-13 3 15,15-20-2-15,8-18-1 16,6-16 3-16,-1-15-1 16,-1-9 0-16,-9-7 0 15,-11-2 1-15,-18 7-2 16,-16 4 2-16,-20 11-1 15,-16 15-1-15,-12 14 0 0,-10 10-1 16,-10 14 0-16,1 7-2 16,8 9-1-16,8-3-3 15,21 5-5-15,4-12-14 16,31 1-12-16,6-8-2 15,22-2-1-15,4-9 3 16</inkml:trace>
  <inkml:trace contextRef="#ctx0" brushRef="#br0" timeOffset="864.0864">3126 1215 89 0,'0'0'38'0,"0"0"0"16,0 0 1-16,5 14-30 15,-13-1-3-15,2 7-2 0,-3 3 0 16,1 9 0-16,-3 1-2 15,3 4 0-15,2 5-1 16,3-1-1-16,5-2 2 16,10-5-2-16,3-9 0 15,13-11 0-15,5-12 1 16,9-12-1-16,6-10 1 15,1-12 0-15,2-7 0 16,0-9 0-16,-5-1 0 16,-4 1 0-16,-13 6 0 15,-5 4 0-15,-4 5 0 16,-11 6-1-16,-2 13 1 15,-7 14-1-15,0 0 1 16,-9 34-1-16,1-4 0 16,0 8 0-16,2 2-1 0,5 7 0 15,6-3-1-15,5-2 0 16,8-8-3-16,6-11-2 15,21-6-10-15,-9-22-9 16,27 0-8-16,-9-17-6 16,8-5 0-16,-6-10 1 15</inkml:trace>
  <inkml:trace contextRef="#ctx0" brushRef="#br0" timeOffset="1195.1195">4085 1236 97 0,'-11'20'38'15,"-10"7"2"-15,4 13-2 0,-3 0-32 16,6 6-3-16,-1 3 1 15,3 1-1-15,7-5-1 16,0-4-1-16,4-11 1 16,2-4-2-16,8-17 1 15,-9-9 1-15,19-13-1 16,-8-14 0-16,3-9 0 15,0-4 1-15,1-11 0 16,-1-6 0-16,0 0-1 16,-2 1 0-16,-12 56 1 15,15-50-1-15,-15 50 1 16,12-45-2-16,-12 45 2 15,19-36-4-15,-2 5-1 16,11 13-3-16,7 7-9 16,-35 11-10-16,54-3-12 0,-10 10-2 15,18 11-3-15,-3 2 0 16</inkml:trace>
  <inkml:trace contextRef="#ctx0" brushRef="#br0" timeOffset="1501.1499">4903 1183 103 0,'0'0'39'15,"-19"-17"1"-15,19 17-6 16,-41 3-25-16,12 4-1 15,-14 6-2-15,6 9-1 0,-10 5-2 16,4 8-1-16,1 2 0 16,4 6-1-16,5-2-1 15,11 1 0-15,11-4 0 16,8-6-2-16,14-5-1 15,9-11 0-15,18-7-4 16,1-18-8-16,25-1-8 16,-14-17-14-16,17 1-2 15,-8-10-2-15,6 0 2 16</inkml:trace>
  <inkml:trace contextRef="#ctx0" brushRef="#br0" timeOffset="1884.1882">5051 1334 85 0,'-22'19'40'0,"11"4"-1"15,-2-7 2-15,18 1-17 16,5-13-20-16,13-6 0 16,10-3-1-16,14-5-1 15,5-6 0-15,8-2-1 16,2-3 1-16,-2-3-2 15,-8-1 1-15,-4 0 0 16,-14-1-1-16,-11-1 1 16,-23 27-1-16,0 0 1 15,0 0 1-15,-19-42-2 16,-19 30 2-16,-13 12-2 15,-7 10 0-15,-3 10 0 16,-8 12 0-16,4 9 0 16,6 3 0-16,26 4 0 0,13-3 0 15,17-5 0-15,14-10 0 16,18-9-3-16,23-8-2 15,10-18-5-15,23-3-8 16,-4-19-5-16,23-1-12 16,-13-9-5-16,6 0 0 15,-14-7 0-15</inkml:trace>
  <inkml:trace contextRef="#ctx0" brushRef="#br0" timeOffset="2246.2244">5932 1180 133 0,'10'-30'43'15,"-10"30"-2"-15,-30-8-9 16,1 21-26-16,-17 7-6 15,5 11 0-15,-3 0 0 0,6 4 0 16,15-4 0-16,6-6 0 16,13-6 0-16,12-6 0 15,10-9 0-15,9-4 0 16,6-3 0-16,2-3 0 15,2-2 0-15,0 2 0 16,-4 0 0-16,-4 6 0 16,-6 5 0-16,-10 9 0 15,-6 0 0-15,-9 3 0 16,-5 7 0-16,-8 2 0 15,-4 2 0-15,-5 2 0 16,-3-4 0-16,-1-1 0 16,6-5 0-16,2-4 0 15,13-7-10-15,-7-14-5 0,23 0-8 16,-9-15-7-16,26 5-11 15,0-9 0-15,15 1-1 16,3-4 3-16</inkml:trace>
  <inkml:trace contextRef="#ctx0" brushRef="#br0" timeOffset="2435.2435">6425 1558 108 0,'-18'55'42'0,"-13"-4"0"16,3 11-2-16,-9-6-26 15,1-11-18-15,20 2-12 0,-17-22-6 16,28 10-9-16,-8-14-10 16,22 0-1-16,-1-7-2 15,19 2 2-15</inkml:trace>
  <inkml:trace contextRef="#ctx0" brushRef="#br0" timeOffset="3859.3859">7093 1016 103 0,'22'-52'37'0,"-22"52"1"16,0 0-6-16,0 0-28 16,0 0-1-16,0 0-1 0,3 13 0 15,-2 29 0-15,-3 11-2 16,2 9 1-16,-6 6-1 15,5 3 0-15,0 2-1 16,1-2 1-16,1-26 0 16,2-8 0-16,1-13-1 15,-4-24 1-15,12 7 0 16,-8-21 0-16,0-12 0 15,-2-11 0-15,3-10 1 16,-5 47-1-16,4-63 2 16,-4 63-2-16,8-76 0 15,-8 76-1-15,7-91 2 16,4 45-1-16,-3-2 1 15,2 0-1-15,3 0 0 0,2 3 1 16,4 0 0-16,-19 45 0 16,40-83 0-16,-40 83-1 15,48-61 0-15,-48 61 1 16,47-41 0-16,-47 41-1 15,0 0 0-15,51 7 1 16,-51-7 0-16,0 0 0 16,16 68-1-16,-13-19 0 15,-28 22 0-15,-6 4 1 16,-12-5-1-16,1-9 0 15,3-20 0-15,14-13 0 16,6-13 1-16,19-15-1 16,0 0 1-16,21 9 0 15,-5-4-1-15,3 8 1 16,1 5 0-16,5 6 0 0,-1 5 0 15,-1 5-1-15,2 1 0 16,-2 1-1-16,1 1-3 16,4-12-2-16,14 3-17 15,-12-17-15-15,18-3-3 16,-2-13 0-16,6-1 0 15</inkml:trace>
  <inkml:trace contextRef="#ctx0" brushRef="#br0" timeOffset="4270.427">7824 1191 102 0,'-18'9'38'0,"14"8"1"15,-3-5 0-15,18 6-35 16,5-8-1-16,12-1 0 15,9-4 0-15,10-3-1 16,1-5 0-16,2-5-1 16,2-5 0-16,-2-4 0 15,-50 17-1-15,0 0 1 16,60-40 0-16,-60 40-1 15,0 0 1-15,38-52 0 16,-38 52 0-16,0 0-1 16,-13-51 2-16,13 51-1 15,0 0 0-15,-62-27 0 16,5 28 1-16,-6 11-1 15,-7 15-1-15,9 15 2 0,1 10-3 16,26 9 1-16,25-5-1 16,27-7-1-16,26-19-4 15,10-19-7-15,30-3-8 16,-9-20-9-16,27-1-12 15,-8-5 0-15,7-3-1 16,-11-7 2-16</inkml:trace>
  <inkml:trace contextRef="#ctx0" brushRef="#br0" timeOffset="4621.4621">9163 754 94 0,'-15'-61'40'16,"15"61"0"-16,0 0 0 15,-64-50-34-15,64 50-2 16,-62 2 0-16,62-2-1 16,-71 33 0-16,71-33 0 15,-54 58-1-15,-9 31 0 16,2 12-2-16,19 13 1 15,14-2-4-15,20-9-2 0,22-16-16 16,1-23-15-16,22-30-6 16,-7-18 1-16,0-5-1 15</inkml:trace>
  <inkml:trace contextRef="#ctx0" brushRef="#br0" timeOffset="4814.4814">8541 1204 120 0,'0'0'41'16,"9"10"0"-16,8-16-8 16,-17 6-32-16,0 0 1 15,74-19-4-15,-74 19-9 16,80-28-14-16,-30 10-12 0,2-2-5 15,5-1-1-15,-1-2 0 16</inkml:trace>
  <inkml:trace contextRef="#ctx0" brushRef="#br0" timeOffset="5076.5076">9570 632 105 0,'0'0'40'0,"0"0"2"16,0 0-2-16,-54 33-35 16,54-33-1-16,-39 58-1 0,29-28 0 15,-24 59-1-15,2 9-2 16,8 0-1-16,5-4-3 15,9-13-7-15,19-15-15 16,-4-21-14-16,23-35-2 16,-4-9-1-16,11-10 2 15</inkml:trace>
  <inkml:trace contextRef="#ctx0" brushRef="#br0" timeOffset="5473.5472">9583 1136 93 0,'0'0'39'0,"11"10"3"16,-11-10-4-16,38 6-24 16,-38-6-10-16,0 0 0 15,55-5 1-15,-55 5-2 16,51-5 0-16,-51 5-1 15,54-14 0-15,-54 14-1 16,55-19 1-16,-55 19-2 16,48-23 1-16,-48 23 1 15,0 0-2-15,0 0 0 16,43-48 0-16,-43 48 0 15,0 0 0-15,0 0 0 16,-84-14 0-16,30 28 0 16,-11 11 0-16,7 13 0 15,2 6 0-15,26 6 0 16,16-5 0-16,33-11 0 0,16-15-4 15,8-12-10-15,26-3-10 16,-12-15-8-16,19 3-12 16,-5-6 1-16,11 3-1 15,-9-4 2-15</inkml:trace>
  <inkml:trace contextRef="#ctx0" brushRef="#br0" timeOffset="5890.589">10424 1079 109 0,'0'0'42'0,"0"0"-1"16,-7-35-6-16,-36 53-27 15,-15 10-2-15,5 13-1 16,-4 5-2-16,24-2-1 0,12-6-1 15,35-7 0-15,22-16-3 16,16-10-1-16,19-7-1 16,7-14-4-16,-29 4-15 15,0-2-16-15,2-7-4 16,3-4 2-16,2-1-1 15</inkml:trace>
  <inkml:trace contextRef="#ctx0" brushRef="#br0" timeOffset="6107.6107">11074 722 109 0,'17'-64'43'0,"-17"64"1"16,0 0-1-16,0 0-40 0,0 0 0 15,-48-6 1-15,48 6-2 16,-49 87-2-16,20 17 1 15,-2-1-4-15,15 8-1 16,9-2-11-16,-5-26-9 16,24-10-11-16,-11-30-7 15,10-22 0-15,-11-21 0 16</inkml:trace>
  <inkml:trace contextRef="#ctx0" brushRef="#br0" timeOffset="6910.691">10847 1139 113 0,'0'0'43'0,"0"0"1"16,-48-46-1-16,48 46-34 16,0 0-6-16,0 0-3 15,0 0 0-15,0 0 0 16,72-36 0-16,-72 36-2 15,65 0-1-15,-65 0 1 16,72-6-1-16,-72 6 1 16,85-12 1-16,-85 12 0 15,81-9 2-15,-81 9-1 16,67-7 2-16,-67 7 0 15,0 0 0-15,33 23-1 16,-29 9 1-16,-23 7-2 16,-4 8 1-16,-7 3 0 15,13 4-1-15,3-6 0 16,18-7 0-16,12-15 0 0,9-14 2 15,6-13-2-15,8-13 0 16,5-10 0-16,-2-10 0 16,-42 34 0-16,47-43 0 15,-47 43 0-15,32-56 0 16,-32 56 0-16,28-56 0 15,-28 56 0-15,8-51 0 16,-8 51 0-16,0 0 0 16,-2-54 0-16,2 54 0 15,0 0 0-15,0 0 0 16,0 0 0-16,0 0 0 15,-3-48 0-15,3 48 0 0,0 0 0 16,0 0 0-16,0 0 0 16,57 23 0-16,-57-23 0 15,0 0 0-15,47 31 0 16,-2-9 0-16,-15 2 0 15,-7 8 0-15,-18 2 0 16,-9 8 0-16,-9 0 0 16,2-1 0-16,0-8 0 15,3-6 0-15,4-7 0 16,4-9 0-16,0-11 0 15,11-9 0-15,0-8 0 16,1-7 0-16,1-7 0 16,0-4 0-16,-13 35 0 15,0 0 0-15,23-59 0 16,-23 59 0-16,0 0 0 0,27-51 0 15,-27 51 0-15,0 0 0 16,0 0 0-16,60-55-13 16,-60 55-5-16,50-29-6 15,-50 29-6-15,76-17-8 16,-76 17-5-16,80-13 0 15,-80 13 8-15</inkml:trace>
  <inkml:trace contextRef="#ctx0" brushRef="#br0" timeOffset="7397.7396">12485 1119 86 0,'0'0'41'15,"0"0"-1"-15,0 0-4 16,-59-34-7-16,47 34-25 15,-13 5-1-15,-1 5-3 16,11 5 1-16,13 5-1 0,22-5 0 16,10-3 0-16,13 2 0 15,4-1 0-15,-7 8 0 16,-12 3-1-16,-14 7 2 15,-19 2-1-15,-19 4 0 16,-14-3 0-16,-10-1 1 16,-9-4 0-16,-2-6-1 15,2-6-1-15,5-9-3 16,19-4-10-16,-5-20-15 15,29 2-12-15,4-9-1 16,21 0-1-16,2-9 0 16</inkml:trace>
  <inkml:trace contextRef="#ctx0" brushRef="#br0" timeOffset="8245.8245">13680 1190 89 0,'0'0'36'0,"28"-50"3"15,-28 50-6-15,0 0-24 16,0 0-3-16,0 0 0 16,0 0 0-16,0 0-1 15,-14-40-1-15,-11 56-1 16,-13 6 0-16,-10 9-1 15,-2 13 1-15,-2-1-2 16,15 1 1-16,10-4-2 16,24-12 1-16,17-10-1 0,14-10 1 15,11-11-1-15,11-10 0 16,7-7 0-16,-2-6 0 15,0-4 1-15,-7-5 0 16,-48 35 0-16,0 0-1 16,53-48 1-16,-53 48 1 15,18-35-2-15,-17 23 0 16,-14 14 0-16,-5 12 0 15,-5 9 0-15,-2 9 0 16,3 8-2-16,13 7 1 16,6-4-3-16,7-3 1 15,18-7-4-15,3-13-8 16,28-5-14-16,-10-13-11 15,14-7-1-15,-5-11-1 16,6-6 2-16</inkml:trace>
  <inkml:trace contextRef="#ctx0" brushRef="#br0" timeOffset="8614.8614">14225 1219 104 0,'-5'-34'40'16,"5"34"1"-16,-28-9-1 16,15 23-35-16,-16 9-1 15,14 8-1-15,-13 4-1 16,6 9 1-16,2-6-2 15,2 1 1-15,2-6-1 16,7-6 1-16,5-11-1 16,4-16 1-16,17-1-1 15,7-20 0-15,6-9 1 16,11-7-2-16,-41 37 0 0,53-47 0 15,-53 47 0-15,52-52 0 16,-52 52 0-16,56-46 0 16,-56 46 0-16,38-31 0 15,-1 18 0-15,-10 17 0 16,-6 12 0-16,-9 14 0 15,-1 10 0-15,0 12-2 16,2-2-4-16,6-16-3 16,22-6-15-16,-5-18-8 15,25-3-10-15,-5-12 1 16,12-4-1-16,-8-9 2 15</inkml:trace>
  <inkml:trace contextRef="#ctx0" brushRef="#br0" timeOffset="8983.8982">15037 1272 109 0,'-17'-52'41'0,"-15"34"1"15,-2 15-1-15,-13 9-36 16,3 15 1-16,-3 6-2 16,2 9-1-16,6 9-1 15,21-1 0-15,11-2-2 16,18-10 0-16,16-9 0 15,15-10 0-15,14-19 0 16,11-18 0-16,7-17 0 16,-74 41 0-16,81-59 0 15,-81 59 0-15,88-77 0 16,-48 30 0-16,0-4 0 0,-4 2 0 15,-3-1 0-15,-5 3 0 16,-28 47 0-16,41-73 0 16,-41 73 0-16,0 0 0 15,30-26 0-15,-31 40 0 16,-19 20 0-16,-8 26-4 15,6 28-12-15,-2 4-6 16,25 8-8-16,6-26-8 16,43-34-7-16,10-12 0 15,20-14 4-15</inkml:trace>
  <inkml:trace contextRef="#ctx0" brushRef="#br0" timeOffset="9547.9547">16710 815 54 0,'0'0'39'16,"0"0"-1"-16,0 0 2 15,0-48-14-15,0 48-19 16,0 0 0-16,0 0 0 16,0 0-2-16,0 0 0 0,0 0-2 15,19 78 0 1,-20-5-2-16,-6 13 1 0,-11 10-2 15,3 9 0-15,-4-5-2 16,9-7-1-16,3-28-3 16,10-37-14-16,30-14-18 15,-10-18-3-15,17-12 1 16,-6-16-1-16</inkml:trace>
  <inkml:trace contextRef="#ctx0" brushRef="#br0" timeOffset="9898.9898">16787 940 95 0,'-30'-67'42'0,"30"67"2"16,-21-59-3-16,21 59-28 15,0 0-11-15,8-61-1 16,-8 61 0-16,0 0 0 15,62-14 0-15,-62 14 0 16,68 15-1-16,-68-15 1 16,78 36 0-16,-78-36 0 15,67 48-1-15,-4 19 2 16,-25 12-3-16,-24 8 3 15,-33 7-3-15,-19 0 2 16,-29-8-2-16,-12-8 1 16,4-31-1-16,1-10-1 15,14-10-1-15,6-15-3 16,25-5-9-16,-1-18-6 0,30 11-10 15,20-33-10-15,13 10-1 16,9-7 0-16,16 2 3 16</inkml:trace>
  <inkml:trace contextRef="#ctx0" brushRef="#br0" timeOffset="10298.0297">17346 1229 97 0,'-4'15'40'0,"4"-15"0"15,0 18 0-15,-1-8-35 16,18-15-2-16,8-5 0 16,-25 10 0-16,0 0 1 0,59-27-2 15,-59 27 1-15,45-24-2 16,-45 24 0-16,0 0 0 15,66-47 1-15,-66 47-1 16,0 0 0-16,31-49-1 16,-31 49 1-16,0 0 0 15,0 0-1-15,-26-30 1 16,-28 44-2-16,-7 17 2 15,-12 9-1-15,10 14 1 16,11 5-3-16,30 2 3 16,26-13-2-16,39-13 1 15,21-20-1-15,22-17-1 16,17-12-3-16,6-21-1 15,-45 13-7-15,-3-6-13 16,4-7-8-16,-2-2-9 0,-2-5 1 16,-3-4-2-16</inkml:trace>
  <inkml:trace contextRef="#ctx0" brushRef="#br0" timeOffset="10516.0515">18277 703 108 0,'0'-60'42'15,"0"60"3"-15,0 0-3 16,0 0-39-16,-52 2-1 15,52-2 0-15,-48 84-1 16,21 28 1-16,-7 14-3 16,14 5 1-16,-2-10-3 15,7-8-2-15,4-19-6 16,-10-31-14-16,16-25-16 0,-8-16-2 15,13-22 1-15,0 0 0 16</inkml:trace>
  <inkml:trace contextRef="#ctx0" brushRef="#br0" timeOffset="10697.0695">17992 1200 115 0,'0'0'43'0,"-18"-21"1"15,18 21-1-15,0 0-41 16,0 0-4-16,0 0 1 15,0 0-2-15,48-41-3 16,-48 41-15-16,66-11-20 16,-16 1-2-16,2 0 1 0,6-2 1 15</inkml:trace>
  <inkml:trace contextRef="#ctx0" brushRef="#br0" timeOffset="11118.1117">18590 1145 93 0,'-38'32'41'16,"11"4"1"-16,14-9-1 16,19-4-32-16,17-18-7 15,15-3 2-15,5-6-1 16,6-4 0-16,-49 8-1 0,55-17-1 15,-55 17 2 1,57-26-2-16,-57 26 0 0,60-28 0 16,-60 28 0-16,0 0 0 15,54-53 0-15,-54 53-1 16,0 0 1-16,0 0-1 15,-5-51 1-15,5 51 0 16,-71-5-1-16,23 19 2 16,-17 13-2-16,5 11 0 15,1 9 0-15,22 9 0 16,19-6-2-16,36-9 1 15,19-16-2-15,12-9-1 16,16-8-2-16,4-15-5 16,15-5-10-16,-18-16-10 15,16 5-11-15,-82 23 1 0,76-35 1 16,-76 35 0-16</inkml:trace>
  <inkml:trace contextRef="#ctx0" brushRef="#br0" timeOffset="11325.1324">19278 1179 85 0,'46'-39'42'0,"-46"39"3"16,0 0-1-16,-23 12-15 15,-8 13-24-15,-17 11-2 16,0 11-1-16,-8 1-2 16,21 4 0-16,26-17 0 15,19-7 0-15,18-14 0 16,16-11 0-16,18-10 0 15,6-11-5-15,20-6-5 16,-88 24-6-16,86-46-10 0,-86 46-11 16,95-51-4-16,-95 51-2 15,89-60 0-15</inkml:trace>
  <inkml:trace contextRef="#ctx0" brushRef="#br0" timeOffset="11582.158">20017 678 85 0,'0'0'44'16,"0"0"1"-16,-5-59-1 16,5 59-21-16,0 0-21 15,0 0 1-15,0 0 2 16,-59 63-1-16,53 2-4 0,-24 30 0 15,0 9 0-15,2 2 0 16,4-1 0-16,6-7-8 16,4-29-7-16,14-16-8 15,-6-30-13-15,16-8-9 16,-10-15 0-16,19-6 3 15</inkml:trace>
  <inkml:trace contextRef="#ctx0" brushRef="#br0" timeOffset="11786.1785">19756 1177 122 0,'0'0'45'16,"-34"-52"2"-16,34 52-6 15,0 0-41-15,4-49 0 0,-4 49 0 16,0 0 0-16,57-46-15 15,-57 46-6-15,60-23-6 16,-60 23-6-16,73-15-13 16,-73 15-1-16,89-22 2 15</inkml:trace>
  <inkml:trace contextRef="#ctx0" brushRef="#br0" timeOffset="12754.2753">20420 1100 104 0,'0'0'41'0,"0"0"0"16,0 0-7-16,0 0-29 15,-60-37-1-15,29 52 0 16,-5 13-2-16,3 17 1 15,3 2-2-15,9 11 0 16,11-5 0-16,24-1-1 16,23-22 0-16,14-10-1 15,6-13 1-15,4-10 0 16,3-16 0-16,-3-13 0 15,-61 32 0-15,57-42 0 16,-57 42 1-16,36-56-1 0,-36 56 1 16,21-59-3-16,-21 59 1 15,-4-56 1-15,4 56 1 16,0 0 0-16,-32-64-1 15,32 64 1-15,0 0-1 16,0 0 3-16,-59-36-1 16,59 36-1-16,0 0-1 15,0 0 1-15,0 0-1 16,0 0 0-16,0 0 0 15,0 0 0-15,67 46 1 16,-67-46 0-16,56 18-1 16,-56-18 1-16,57 23-1 15,8-4 1-15,-22-1-1 16,-15 9 0-16,-26 7-1 0,-11 12 1 15,-7 0-1-15,4 6 1 16,2-8-1-16,3-2 1 16,4-11-1-16,6-8 2 15,6-9-1-15,5-12 1 16,1-14-1-16,3-7 1 15,2-10 0-15,1-11 1 16,-21 40-2-16,21-49 0 16,-21 49 0-16,17-59 0 15,-17 59 0-15,21-58 0 16,-21 58 0-16,20-56 0 15,-20 56 0-15,0 0 0 16,46-65-3-16,-46 65-4 16,51-40-6-16,-51 40-8 15,64-31-8-15,-64 31-6 0,79-27-6 16,-79 27 0-16,89-15 3 15</inkml:trace>
  <inkml:trace contextRef="#ctx0" brushRef="#br0" timeOffset="13062.3059">21561 1012 123 0,'0'0'42'0,"0"0"2"16,55-8-10-16,-55 8-29 15,0 0-1-15,0 0-1 16,0 0-3-16,0 0 0 16,-64 34 0-16,64-34 0 15,0 0 0-15,0 0 0 16,-49 44 0-16,29-28 0 15,39 11 0-15,10-3 0 16,18-5 0-16,6 5 0 0,3-3 0 16,-19 3 0-16,-16 5 0 15,-29 1 0-15,-15 5 0 16,-8 0 0-16,-11 1 0 15,-1-7 0-15,-4-6-4 16,8-2-7-16,-6-14-4 16,19 1-6-16,-18-12-7 15,26 8-9-15,-10-1-8 16,8 8 1-16,-2 3 3 15</inkml:trace>
  <inkml:trace contextRef="#ctx0" brushRef="#br1" timeOffset="24484.4482">21395 1878 50 0,'0'0'32'0,"-16"3"-1"15,2 0 1-15,2 2-27 16,-9-4-1-16,1 5-1 15,-8-5 0-15,-4 0 0 16,-5 0-2-16,-6 3 1 16,-9-4 2-16,-4 2-2 15,-8 0 1-15,-4 4-1 16,-11-2 1-16,1 1-1 0,-12 0 0 15,-5 1-1-15,-5-2 0 16,-6 2 0-16,-4-4 0 16,-3 0 0-16,-7-1-1 15,-5-4 1-15,1 2-1 16,-4-3 1-16,-3-1-1 15,-6 0 0-15,-8 1 0 16,-3 0 1-16,-4 1-2 16,-3 2 1-16,-10 0 0 15,0 1 0-15,-5 1 0 16,-5 0 1-16,-3 0-1 15,-2-1 0-15,-1-1 1 16,-6 0 0-16,2 0 0 16,-3-2 0-16,0 0 0 0,-6 2 0 15,-2 1 0-15,-2 1-1 16,-3 1 1-16,-9 6-1 15,-1-1 1-15,3 2-2 16,-7 1 2-16,2-4-2 16,2 1 2-16,4-2-2 15,0-5 2-15,3-8 0 16,1 0 0-16,4-1 0 15,-6-4-1-15,1 1 1 16,0 1 0-16,0 2 0 16,-3 2-1-16,1 2 0 15,2 2 0-15,-2 0 1 16,1 2-1-16,-3 1 0 0,4 0 0 15,-3-2 0-15,5 1 1 16,1-2-1-16,0-1 0 16,6 0 1-16,2 0-1 15,7-3 0-15,2 1 0 16,-3 4 1-16,8-2-1 15,1 2-1-15,2 2 2 16,-1 1-2-16,0 0 2 16,-2 2-1-16,1 0 0 15,1 0 1-15,-3 0-1 16,1-2 1-16,-2-2-1 15,0 2 1-15,-1-1-1 16,3 1 1-16,-2 0-1 16,-1 8 1-16,-1-2-1 0,3 6 1 15,-6 1-2-15,7 2 0 16,-2-1 1-16,0 1-1 15,3 2 0-15,8-7 0 16,2 2 0-16,0-2-1 16,5-3 2-16,6-1-1 15,9 1 0-15,3-1 1 16,2 0 0-16,3-2 0 15,7-2-1-15,6 3 1 16,1-3 0-16,8 0 0 16,0-1 0-16,2-1 1 15,6-2-1-15,4 1 0 16,3 0 1-16,2-1-1 15,5 0 1-15,-4-2-1 0,10 1 1 16,0-1 0-16,6-2 0 16,2 0 0-16,9 0-1 15,2-2 0-15,10 2 0 16,4-3-3-16,14 8-6 15,-6-8-28-15,19 9-1 16,0-4-1-16,10 8-1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00:25:16.56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1726 2562 80 0,'-39'7'37'0,"-7"20"-1"16,-19 4 2-16,7 17-31 15,-20 3-3-15,7 10 2 16,0-7-2-16,20 2-1 16,13-6-1-16,20-12-1 15,22-8 0-15,25-10-2 16,21-10 1-16,14 0 0 15,10-1 0-15,3-2 0 16,-4 4 0-16,-8 7 0 16,-17 6 0-16,-20 9 1 15,-22 11-1-15,-22 5-1 16,-17 0 1-16,-15 2-1 15,-4-3 1-15,-4-8-4 16,12-4-6-16,3-22-27 0,31-9 0 16,10-21 0-16,33-6 0 15</inkml:trace>
  <inkml:trace contextRef="#ctx0" brushRef="#br0" timeOffset="354.0354">2240 2896 92 0,'-20'9'37'0,"-17"-1"0"16,4 17 1-16,-1 4-34 16,-1 11 0-16,1 2 0 15,13 6 1-15,2 1-2 16,15 0-1-16,12-4-1 15,13-8-1-15,9-10 0 0,11-13 0 16,8-14 0-16,4-13 0 16,3-12 0-16,2-12 1 15,-8-9-1-15,-9-2 1 16,-7-4 0-16,-16 3-2 15,-16 4 1-15,-13 9-1 16,-12 12 1-16,-12 12-1 16,-3 12 0-16,-1 8 0 15,7 12-3-15,3-3-6 16,29 12-25-16,5-13-3 15,25 5 1-15,8-19-2 16</inkml:trace>
  <inkml:trace contextRef="#ctx0" brushRef="#br0" timeOffset="1045.1045">2896 2897 104 0,'-17'-4'39'16,"4"16"0"-16,-13-5-1 15,4 10-33-15,1 6-1 16,3 8-1-16,0 7 0 15,7 7 0-15,3-1-1 16,8 1-1-16,7-6 0 16,11-4 0-16,8-12-1 15,7-12 0-15,9-14-1 16,8-12 1-16,4-16 0 15,2-8 0-15,-1-6 0 0,-5-3 1 16,-10 0-1-16,-6 4 1 16,-9 6-1-16,-13 8 0 15,-8 14 1-15,-4 16-1 16,-18 1 0-16,2 15 1 15,0 11-1-15,-1 3 0 16,9 5-1-16,6 5 1 16,12-3-1-16,9-4-1 15,14-6-2-15,5-11 0 16,11-6-1-16,3-13-2 15,8-1-3-15,-8-17-1 16,6 6 0-16,-15-13 2 16,-3 7 2-16,-9-3 1 15,-11 4 5-15,-6 3 2 16,-10 2 4-16,-4 15 2 15,0 0 0-15,-18 16-1 0,0 3 1 16,7 10-3-16,-2 4-1 16,-1 8 0-16,4-1-1 15,5 0 1-15,1-7-2 16,4-4 1-16,1-9 0 15,7-9 0-15,-8-11 1 16,19-15-1-16,-5-9 0 16,0-12 0-16,1-9 1 15,-1-7-1-15,-2-7-1 16,2-1 0-16,-2 3 0 15,-2 4-1-15,0 7 1 16,-1 9-1-16,2 11-1 0,2 8-1 16,7 11-2-16,-2 2-4 15,21 17-24-15,-7-13-6 16,16 13-1-16,-3-12 0 15</inkml:trace>
  <inkml:trace contextRef="#ctx0" brushRef="#br0" timeOffset="1277.1277">4420 2736 102 0,'-11'-4'39'16,"-16"-7"0"-16,0 17-2 15,-10-1-31-15,0 13 0 16,-10 4-1-16,4 13-1 15,-2 4-2-15,9 9 0 0,8 2-1 16,9 1-1-16,19-6-2 16,11-7-1-16,19-1-3 15,1-26-27-15,24 8-6 16,-4-24-1-16,11-2-2 15</inkml:trace>
  <inkml:trace contextRef="#ctx0" brushRef="#br0" timeOffset="1629.1627">4552 2878 106 0,'-14'26'39'0,"-1"-8"1"15,21 3-1-15,-1-8-36 0,21-5-1 16,13-8 0-16,10-7 0 15,3-5-1-15,5-5 0 16,-1-6 0-16,-7-3 0 16,-5 0-1-16,-16-3 1 15,-8-1 0-15,-12 4 0 16,-14 0 0-16,-9 10 0 15,-12 7 0-15,-9 8 0 16,-8 8-1-16,-1 11 1 16,-3 14 0-16,7 5-1 15,6 12 0-15,14-3-1 16,14 1 0-16,18-4-1 15,23-8-3-15,9-18-5 16,30 2-28-16,-3-27-1 0,21 0 0 16,-7-25 0-16</inkml:trace>
  <inkml:trace contextRef="#ctx0" brushRef="#br0" timeOffset="1913.1911">5449 2627 124 0,'-36'-8'42'15,"-1"23"1"-15,-11-5-2 16,14 12-38-16,-2 5-1 15,8 1-2-15,9 5 0 16,9 0 0-16,15-2 0 16,14-4 0-16,8-3 0 15,8-1 0-15,3-1 0 16,2-4 0-16,-5-3 0 0,-4 0 0 15,-10-1 0-15,-11 2 0 16,-10-1 0-16,-14 3 0 16,-11 1-2-16,-12 2-2 15,-1 9-8-15,-20-17-23 16,11 19-6-16,-15-18-1 15,14 14 0-15</inkml:trace>
  <inkml:trace contextRef="#ctx0" brushRef="#br0" timeOffset="2364.2363">2029 3772 97 0,'25'-16'39'16,"35"0"0"-16,24-17-1 15,46 1-34-15,30-7 0 0,35-3-2 16,26 2 1-16,23 0 0 16,13 6-2-16,4 7 1 15,-6 5-2-15,-11 8 1 16,-24 6-2-16,-23 3 1 15,-30 4 0-15,-32 1-2 16,-32 0-1-16,-35-10-6 16,-18 7-28-16,-39-14-3 15,-11 17 1-15,-34-30-1 16</inkml:trace>
  <inkml:trace contextRef="#ctx0" brushRef="#br0" timeOffset="3508.3508">6583 2757 87 0,'3'-25'36'0,"7"12"0"16,-17-6-1-1,7 19-29-15,-14 0-1 0,7 15 0 16,-6 3-1-16,4 14-1 15,0 9-1-15,-3 4-1 16,2 3 1-16,1-1-1 16,1-2 0-16,3-4 0 15,0-10 0-15,4-7 0 16,1-9 0-16,0-15 0 15,0 0-1-15,10-15 1 16,-4-10 0-16,3-5 0 16,0-7-1-16,5-7 1 15,3-2 0-15,-2-2-1 16,2 2 0-16,-3 5 1 15,2 5-1-15,-3 8 1 0,-3 8-1 16,-10 20 1-16,15-15 0 16,-15 15 0-16,12 20-1 15,-3-2 1-15,1 1-1 16,6 4 1-16,2-5 0 15,9-3-1-15,3-4 1 16,15-10 0-16,7-13 0 16,9-6 0-16,3-7 0 15,7-7-2-15,-6-4 2 16,-6 4-2-16,-9 1 1 15,-12 9 1-15,-14 10-1 16,-10 12 0-16,-14 13 0 16,-7 16 1-16,-8 6 0 15,-4 7 0-15,6 7-1 0,1 7-1 16,9-3-2-16,7-8-1 15,20 2-4-15,1-27-14 16,26 10-15-16,-3-25-2 16,20 5 0-16,-9-23-1 15</inkml:trace>
  <inkml:trace contextRef="#ctx0" brushRef="#br0" timeOffset="3870.387">7792 2757 104 0,'-29'-17'38'0,"2"16"1"16,-16-4-1-16,6 17-30 15,-10 0-4-15,9 9 0 16,0 6-1-16,7 3 0 0,4-2-1 16,14 0-1-16,10-4 1 15,11-3-1-15,10-11 0 16,12-6 0-16,9-11 0 15,8-9-1-15,2-7 1 16,1-6-1-16,-3-9 1 16,-2 0-1-16,-8 0 0 15,-7 6 1-15,-10 5-1 16,-9 5 0-16,-7 9 0 15,-4 13 0-15,-6 15 0 16,-4 8 0-16,-2 9-1 16,3 4 1-16,2 4-2 15,6 2-2-15,9-1-1 16,3-21-8-16,23 7-24 15,-5-26-2-15,14-1 0 0,-1-23-2 16</inkml:trace>
  <inkml:trace contextRef="#ctx0" brushRef="#br0" timeOffset="4094.4094">8420 2036 106 0,'-6'27'39'16,"-15"9"1"-16,9 26-2 15,1 6-36-15,1 15 2 16,4 10-2-16,3 8 1 16,1-1-3-16,1-3-1 15,12-5-4-15,-4-28-15 0,19 0-16 16,-6-27-4-16,11-9 1 15,-5-29-1-15</inkml:trace>
  <inkml:trace contextRef="#ctx0" brushRef="#br0" timeOffset="4336.4334">8611 2401 108 0,'-43'7'39'15,"5"24"3"-15,-4-7-3 16,3 12-34-16,5 0-1 15,10-3 0-15,11-3-2 0,13-2 1 16,11-9-1-16,12-1-1 16,8-9-1-16,8 1-2 15,3-4-1-15,1-8-5 16,16 12-27-16,-23-20-5 15,13 12-1-15,-17-17 0 16</inkml:trace>
  <inkml:trace contextRef="#ctx0" brushRef="#br0" timeOffset="4680.468">8889 2600 103 0,'0'23'41'0,"0"-23"0"16,18 26 0-16,-2-23-38 15,21-2 1-15,6-5-2 16,9-5 0-16,-1-4 0 16,-1-8-3-16,-5 2 2 15,-7-3-2-15,-15-3 1 16,-12 5-1-16,-17-2 1 15,-13 4-1-15,-14 9 1 16,-9 7 0-16,-9 11 1 16,-1 8 1-16,2 11-1 15,3 9 1-15,13 6-1 16,10 2 1-16,18-4-1 15,25-7 0-15,20-3-4 16,20-21-14-16,31 11-21 16,-3-22-3-16,19 4 0 0,-9-10-2 15</inkml:trace>
  <inkml:trace contextRef="#ctx0" brushRef="#br0" timeOffset="5033.5032">7435 3307 106 0,'-15'1'38'16,"15"-1"3"-16,34 3-3 15,29-6-34-15,25-9-1 16,25-1-1-16,28-7 0 15,19 1-2-15,21 5-8 16,-6-9-30-16,9 13-1 16,-18-2-1-16,-6 13-2 15</inkml:trace>
  <inkml:trace contextRef="#ctx0" brushRef="#br0" timeOffset="5551.5551">10496 2401 91 0,'3'-34'39'0,"-8"-4"-1"15,4 18 2-15,-13-3-37 16,14 23-1-16,-21 17 0 15,11 13 0-15,-2 16 0 0,0 9 0 16,1 14-1-16,2 10 1 16,5 3-2-16,2-3 1 15,7 0-3-15,1-12-5 16,20 1-29-16,-6-25-3 15,15-6 1-15,-5-24-2 16</inkml:trace>
  <inkml:trace contextRef="#ctx0" brushRef="#br0" timeOffset="5777.5775">10907 2721 114 0,'-14'17'40'0,"10"14"0"0,-13-9-9 15,5 16-30-15,1 3 0 16,7 2 0-16,-3 0-1 16,4-2-1-16,8-6-2 15,0-15-6-15,21 0-27 16,-7-22-3-16,16-5 1 15,-4-22-1-15</inkml:trace>
  <inkml:trace contextRef="#ctx0" brushRef="#br0" timeOffset="5937.5936">10970 2446 95 0,'-31'-26'37'0,"-2"0"-2"16,15 19-1-16,18 7-33 0,9-17-11 15,20 24-26-15,8-5 0 16,17 13-1-16,2-7 0 15</inkml:trace>
  <inkml:trace contextRef="#ctx0" brushRef="#br0" timeOffset="6471.6471">11528 2673 106 0,'-18'8'38'16,"-16"-9"3"-16,6 15-6 15,-9-3-30-15,1 9 0 16,-2 3-1-16,3 8-1 15,3 3 0-15,5 1-1 0,10 0 0 16,11-5-1-16,12-6 0 16,12-9-1-16,12-10 1 15,13-10-1-15,8-8 0 16,5-6-1-16,3-8 1 15,-3-2 0-15,-3-4-1 16,-7 3 0-16,-10 1 0 16,-8 11 0-16,-14 5 0 15,-14 13 0-15,0 0 0 16,4 25 0-16,-13 11 1 15,-7 10 0-15,2 13-1 16,-4 8 2-16,-1 13-2 16,0 3 1-16,-1-2 1 0,0 0-1 15,-4-4 1 1,0-5 0-16,-3-11 0 0,-1-13 0 15,-5-9 0-15,3-13 0 16,-3-10 0-16,1-12 0 16,5-10-1-16,2-11 0 15,7-13 0-15,8-10 1 16,10-9-2-16,10-10 1 15,8-6 0-15,16-5-1 16,10 2-1-16,5 1-1 16,10 7-3-16,-4-9-13 15,20 24-16-15,-12-8-4 16,8 13 0-16,-10-9-2 15</inkml:trace>
  <inkml:trace contextRef="#ctx0" brushRef="#br0" timeOffset="6903.6903">12303 2108 104 0,'-15'-9'40'16,"3"21"2"-16,-13 3-2 15,6 28-36-15,-8 4-1 16,0 16 2-16,2 9-2 15,-4 12 1-15,2 1-2 16,-1 2 1-16,4-6-2 16,8-6 1-16,1-13 0 15,5-9-2-15,7-12 0 16,9-18 0-16,5-14 0 0,10-15 0 15,11-12 0-15,5-17 0 16,6-8 0-16,1-5 0 16,3-7 0-16,-4-1 0 15,-1 9 0-15,-7 6 0 16,-8 11 0-16,-9 13 0 15,-4 16 0-15,-4 14 0 16,-10 19 0-16,-5 7 0 16,-2 13 0-16,0 8 0 15,0 4 0-15,5-4 0 16,6 0-3-16,7-12-2 15,17 0-10-15,-6-31-9 16,27 7-10-16,-6-35-7 16,16-2 0-16,-9-22 0 0</inkml:trace>
  <inkml:trace contextRef="#ctx0" brushRef="#br0" timeOffset="7105.7105">12969 2249 109 0,'-9'35'41'0,"-14"8"0"15,11 22 0-15,-5 0-39 16,4 13 0-16,6 1 0 16,-1-4-1-16,0-1-3 15,-3-7-2-15,9 7-16 16,-15-28-18-16,12-1-2 15,-10-26 1-15,7-5-2 0</inkml:trace>
  <inkml:trace contextRef="#ctx0" brushRef="#br0" timeOffset="7279.7279">12651 2522 115 0,'-6'-12'41'0,"17"19"1"15,6-7-3-15,8 6-38 16,30 3-4-16,8-9-15 15,20 15-20-15,-4-8-2 16,8 14-1-16,-8-8 0 16</inkml:trace>
  <inkml:trace contextRef="#ctx0" brushRef="#br0" timeOffset="7408.7408">13488 2908 101 0,'-33'14'28'15,"-10"-12"-24"-15,1-4-3 16,0-5-28-16,5 5-17 15</inkml:trace>
  <inkml:trace contextRef="#ctx0" brushRef="#br1" timeOffset="11548.1547">2174 4565 88 0,'-14'0'36'16,"14"0"-1"-16,0 0-5 15,0 16-28-15,14-6 0 16,18 1 0-16,8-3 0 15,11 2 1-15,8-8 0 16,6-2-1-16,-2-7 0 16,2-7 1-16,-8-7-1 15,-7-1 0-15,-12-6 0 16,-11-8 0-16,-13 4 0 15,-13-1-1-15,-19 7 0 16,-11 5-1-16,-17 4 1 0,-12 12 0 16,-10 10 0-16,-6 12 1 15,-5 7-1-15,8 11 1 16,6 9-1-16,16 6 0 15,16 6 0-15,15 1-1 16,21 0-1-16,21-5-2 16,24-5-2-16,10-18-3 15,36-1-20-15,-5-23-12 16,21-8 2-16,-5-19-3 15,14-3 3-15</inkml:trace>
  <inkml:trace contextRef="#ctx0" brushRef="#br1" timeOffset="12014.2013">3261 4427 92 0,'-37'-14'39'16,"8"14"1"-16,-14-7-1 16,7 13-33-16,-4 3-1 15,8 17-1-15,-3 12-1 16,4 8-1-16,7 7 0 15,5 6-1-15,6-2 0 16,17-3 0-16,10-12 0 16,12-13 0-16,14-21-1 15,11-17 1-15,9-20-1 16,4-14 0-16,2-10 1 15,-5-7-1-15,-6-4 1 16,-11 0-1-16,-11 6 0 16,-7 11 0-16,-11 9 0 15,-8 16 0-15,-7 22-1 0,0 0 1 16,0 36-1-16,-5 17 1 15,0 24-1-15,2 14 1 16,-3 14 1-16,1 13 0 16,1 5 0-16,-4 0 0 15,-7-10 1-15,-5-11-1 16,-9-13 1-16,-13-9 0 15,-5-22-2-15,-6-17 0 16,-5-17-1-16,1-21-2 16,6-13-3-16,5-28-4 15,21-1-9-15,0-36-13 16,28 6-10-16,8-14 1 15,22 2-1-15</inkml:trace>
  <inkml:trace contextRef="#ctx0" brushRef="#br1" timeOffset="12187.2186">4102 4851 107 0,'-4'26'42'0,"-27"-10"0"15,-11 3-5-15,-7-1-44 16,-19-19-14-16,17 10-18 15,-7-12 0-15,15 7-3 16,-4-12 0-16</inkml:trace>
  <inkml:trace contextRef="#ctx0" brushRef="#br1" timeOffset="12345.2344">3089 4979 115 0,'-65'14'43'0,"20"3"-1"15,6-15-3-15,25-15-51 16,28 7-8-16,0-23-16 15,24 5-7-15,-2-7 1 16,14 1-3-16</inkml:trace>
  <inkml:trace contextRef="#ctx0" brushRef="#br1" timeOffset="14654.4652">5275 3947 94 0,'7'-16'38'0,"-6"-6"0"15,-1 22-5-15,13-24-29 16,-13 24 0-16,8-10-1 16,-3 23 0-16,-5 17 0 15,0 21 0-15,-10 14-2 16,3 13 0-16,-3 10 0 15,-2 6-2-15,2 3 1 16,2-7-2-16,6-9-2 16,2-21-5-16,18-9-28 15,-4-25-3-15,13-10 2 16,-7-20-3-16</inkml:trace>
  <inkml:trace contextRef="#ctx0" brushRef="#br1" timeOffset="14846.4845">5257 4076 99 0,'-24'-23'38'0,"19"9"2"16,6-3-4-16,27 1-33 15,9 1-3-15,14-5-2 16,16 0-3-16,0-10-18 15,14 22-14-15,-6-3 0 16,2 14-1-16,-22 0 0 16</inkml:trace>
  <inkml:trace contextRef="#ctx0" brushRef="#br1" timeOffset="15071.507">5248 4385 98 0,'-16'21'39'0,"16"-21"0"15,11 7-6-15,23-18-31 16,20-4 0-16,11-5-1 16,5-4-1-16,15 1-3 15,-5-6-4-15,9 18-11 16,-14-10-19-16,-2 14-1 15,-17-3 0-15,1 12 0 16</inkml:trace>
  <inkml:trace contextRef="#ctx0" brushRef="#br1" timeOffset="15245.5244">6101 4245 82 0,'-14'-12'38'0,"14"12"0"16,-14 9 1-16,11 13-30 16,-8 0-4-16,3 11-1 15,-1 3-1-15,3 9-1 16,0 0-1-16,2 0-2 15,6 0-4-15,-2-22-28 16,19 2-6-16,-1-25 0 16,18-5-2-16</inkml:trace>
  <inkml:trace contextRef="#ctx0" brushRef="#br1" timeOffset="15689.5688">6202 3988 95 0,'-33'-21'36'16,"15"14"0"-16,3-1 0 15,15 8-33-15,0 0 0 16,29 9 0-16,1-3 0 16,9 2 1-16,1 0 0 15,1 5 0-15,-4-1 0 16,-7 14-1-16,-6 1-1 15,-10 10-2-15,-12 6 2 16,-4 8-2-16,-11 4 0 16,-2-1 0-16,-4 0 0 15,1-5 0-15,4-10 0 0,5-4 1 16,4-15-1-16,5-20 1 15,13 4-1-15,6-20 1 16,4-12 0-16,1-8 0 16,1-6 0-16,2-7 0 15,-8-6 0-15,1 0 1 16,-4 1 0-16,-3 10-1 15,-6 5 0-15,-1 9 0 16,0 7-2-16,4 7-1 16,7 13-4-16,2 2-4 15,16 19-8-15,-13-18-10 16,25 15-12-16,-7-7 0 15,13 8-3-15,-11-8 4 16</inkml:trace>
  <inkml:trace contextRef="#ctx0" brushRef="#br1" timeOffset="16056.6055">6863 4274 107 0,'-16'9'39'15,"18"6"0"-15,-2-15-6 16,28-4-30-16,6-1 0 15,11-8 0-15,6-7 0 16,6-6 0-16,1-4-1 16,-5-4 0-16,-7 1 0 15,-15-2 0-15,-12 1 0 16,-14 4 0-16,-20 7-1 0,-17 11 0 15,-18 13 0-15,-6 12 1 16,-15 12-2-16,0 11 0 16,3 8 0-16,9 4 0 15,16 5 0-15,18 0-1 16,25-8-1-16,24-7-1 15,29-5 0-15,14-10-4 16,30 4-6-16,-5-27-9 16,23 13-18-16,-17-20 0 15,11 7-3-15,-17-16 3 16</inkml:trace>
  <inkml:trace contextRef="#ctx0" brushRef="#br1" timeOffset="16191.619">7780 4403 109 0,'-48'57'40'16,"-1"17"1"-16,-10-2-5 15,14-1-43-15,9 16-12 16,-2-19-20-16,21 1 0 16,3-26-3-16,22-11 1 15</inkml:trace>
  <inkml:trace contextRef="#ctx0" brushRef="#br1" timeOffset="24384.4382">8691 4019 99 0,'-26'-24'37'0,"6"19"1"16,-14-8-10-16,3 18-23 15,-13 6 0-15,1 15 0 16,-6 5-2-16,1 12-1 16,1 5-1-16,8 4 0 15,11-1 0-15,16-3-1 16,14-11 0-16,23-7-1 15,19-12-2-15,14-11-2 16,21 5-19-16,0-24-16 16,9 4 1-16,-4-14 0 15,7 6-1-15</inkml:trace>
  <inkml:trace contextRef="#ctx0" brushRef="#br1" timeOffset="24783.4781">9123 4090 93 0,'-31'-11'38'15,"3"13"2"-15,-11-5-3 16,2 13-33-16,-5 4 1 16,3 12-1-16,-7 8 0 15,8 8-2-15,0 0 1 16,10 3-2-16,5-4 0 15,9-3 0-15,18-8-1 16,11-12 0-16,16-17 0 16,14-14 0-16,12-12 0 15,7-10 0-15,0-7 0 16,1-3 1-16,-9-3-1 0,-7 7 2 15,-15 6-2-15,-10 11 1 16,-19 11-1-16,-5 13 2 16,-23 12-2-16,3 7-1 15,-2 10 0-15,-1 4 0 16,8 5 0-16,8-5-2 15,13-2-1-15,8-11-4 16,20-2-1-16,-1-22-8 16,24 5-21-16,-12-17-1 15,16 1-1-15,-10-12 3 16</inkml:trace>
  <inkml:trace contextRef="#ctx0" brushRef="#br1" timeOffset="25074.5072">9563 4196 76 0,'-22'23'37'15,"4"15"-1"-15,-6 0 2 16,10 10-30-16,-6-7-2 15,12 3-1-15,2-8-2 16,7-4 1-16,4-16-1 16,8-10-1-16,4-17 0 15,5-10 1-15,1-13-1 16,0-6 0-16,-2-8 0 15,-2-3 1-15,-5 0-2 16,0 1 1-16,-5 10-1 16,1 8 0-16,0 5 0 15,3 5-2-15,9 11-3 16,4-5-6-16,26 19-18 0,-7-14-12 15,18 11 0-15,-8-7-2 16,20 2 1-16</inkml:trace>
  <inkml:trace contextRef="#ctx0" brushRef="#br1" timeOffset="25797.5794">10832 3523 82 0,'5'-35'36'0,"3"12"0"15,-8 4 2-15,0 19-33 16,-1 11-1-16,1 23 1 15,-12 6 0-15,5 21-1 16,-9 9 0-16,0 10-1 16,-3 3-2-16,3 2 0 15,1-6 0-15,3-8-2 16,10-6 0-16,4-17-2 15,11-10-1-15,7-20-5 16,21-1-6-16,-8-31-22 16,21-2 0-16,-6-20 0 15,12 3 2-15,-13-21 22 16,6 9 7-16,-15 0 8 0,-13-4 8 15,2 21 23-15,-22 3 3 16,-5 25 0-16,-11-9 0 16,3 34-21-16,-16 1-5 15,5 15-5-15,-1 4-1 16,4 6-2-16,5 2-1 15,4-4-1-15,9-4-1 16,4-7-2-16,13-6-4 16,-3-22-27-16,19-2-5 15,-2-19 2-15,9-6-2 16</inkml:trace>
  <inkml:trace contextRef="#ctx0" brushRef="#br1" timeOffset="25960.5958">11321 3662 93 0,'-33'-35'37'0,"15"20"-1"15,-7 4 1-15,25 11-32 16,-8 15-7-16,18-3-5 16,27 12-29-16,-4-3 0 15,19 11 0-15,-1-4-2 16</inkml:trace>
  <inkml:trace contextRef="#ctx0" brushRef="#br1" timeOffset="26497.6493">11797 3952 100 0,'-27'-1'39'0,"-12"-6"0"16,2 14 0-16,-5-2-34 16,0 14 0-16,-2 1-1 15,11 7-1-15,3 2-1 16,12 2 0-16,12-2-1 15,11-5-2-15,12-10 2 16,14-7-1-16,7-9 0 16,8-10 0-16,4-6 1 15,2-10-1-15,-8-8 0 16,-1-2 1-16,-5-1-1 15,-9 0 0-15,-8 4 0 16,-7 9 0-16,-9 8-1 16,-5 18 0-16,-10 14 1 0,-4 18 0 15,-2 20-1-15,-6 19 0 16,-4 19 0-16,-1 11 0 15,-3 9 0-15,0 3-1 16,-3-3 1-16,0-4 0 16,-4-10 3-16,3-12-2 15,-4-20 2-15,5-16-1 16,-5-19 2-16,6-17-2 15,4-19 0-15,7-16 0 16,8-18-2-16,9-14 1 16,14-18-1-16,12-11 1 15,10-8-1-15,8 1 1 16,6 2 1-16,5 7-1 15,1 9-1-15,-3 11-1 0,7 16-5 16,-14 0-15-16,21 24-14 16,-12-10-3-16,15 12 0 15,-8-12-3-15</inkml:trace>
  <inkml:trace contextRef="#ctx0" brushRef="#br1" timeOffset="26929.6927">12748 3291 115 0,'-12'-6'40'16,"3"27"2"-16,-18 6-3 16,0 15-35-16,-2 11-2 15,0 16 1-15,-5 10-1 16,2 10-1-16,-5-1 1 0,7 1-1 15,2-6-1-15,5-5 0 16,9-14 0-16,8-12-1 16,7-19 1-16,8-12 0 15,12-18 0-15,6-16 0 16,3-11 1-16,2-16 0 15,3-8 0-15,0-6 1 16,0-2-2-16,-3 3 0 16,-8 11 0-16,-2 8 0 15,-8 15 0-15,-2 18 0 16,-6 17 0-16,-5 16 0 15,-2 9-2-15,-1 7 2 16,6 3-1-16,3 0-1 16,13-6-1-16,6-13-2 0,21-12-4 15,-1-24-12-15,32 7-10 16,-14-32-9-16,21-1 1 15,-10-25-1-15,6-5 2 16</inkml:trace>
  <inkml:trace contextRef="#ctx0" brushRef="#br1" timeOffset="27105.7103">13641 3323 86 0,'-10'-2'41'16,"-10"46"0"-16,-22 14-1 16,9 29-15-16,-9 2-23 15,7 9 0-15,3-1 0 16,9-3-1-16,4-4-4 15,10-18-5-15,10 5-14 0,-13-30-17 16,18-3-1-16,-10-29-1 16,4-15-1-16</inkml:trace>
  <inkml:trace contextRef="#ctx0" brushRef="#br1" timeOffset="27286.7284">13305 3536 119 0,'5'-21'40'16,"-5"8"2"-16,19 20-3 15,6 2-37-15,10 6-2 16,13 6-3-16,4 3-3 16,19 20-19-16,-13-12-13 0,14 13-3 15,-10-8 0 1,8 12-2-16</inkml:trace>
  <inkml:trace contextRef="#ctx0" brushRef="#br1" timeOffset="27445.7443">14167 4154 113 0,'-44'41'41'15,"0"19"1"-15,-16-7-3 16,6-1-38-16,2 10-3 16,-1-11-10-16,17 15-20 15,-6-15-9-15,17-2-1 16,-4-11-1-16</inkml:trace>
  <inkml:trace contextRef="#ctx0" brushRef="#br1" timeOffset="33990.3987">14733 3817 68 0,'7'-21'37'16,"3"8"-2"-16,-8-8 0 0,8 14-14 15,-8-6-17-15,-2 13-1 16,9 0 0-16,-5 15-1 16,-4 11 1-16,0 13-1 15,-6 7 1-15,3 8-1 16,-5 2 0-16,6 3-1 15,-6-1 0-15,2-10-1 16,-2-6 1-16,4-11-1 16,3-9 0-16,1-11 0 15,0-11 1-15,7-13-1 16,1-11 1-16,1-7 1 15,2-9-1-15,-1-5 0 16,1-8 0-16,-1-4 0 16,-1 1-1-16,1 1 0 15,2 5 0-15,3 3 0 0,6 8 0 16,6 6 0-16,4 10 0 15,9 8 0-15,0 12 0 16,3 5 0-16,-1 12 0 16,-5 3 0-16,-8 9-1 15,-12 8 0-15,-15 5 1 16,-17 6-1-16,-12 3 0 15,-16 1 1-15,-9-3-1 16,-10 2 1-16,-1-8 0 16,2-4 0-16,5-13 0 15,7-5 0-15,13-6 0 16,10-4 0-16,9-5 0 15,17-3 0-15,-2 13 0 0,8 1 0 16,4 10 0-16,-3 13 0 16,-2 10 0-16,-7 15-1 15,-7 11 1-15,-9 9 0 16,-10 6-1-16,-5-2 1 15,-1-3 0-15,-1-13-3 16,13-5-3-16,-2-33-22 16,29-12-10-16,5-29-1 15,26-18-1-15,3-30 0 16</inkml:trace>
  <inkml:trace contextRef="#ctx0" brushRef="#br1" timeOffset="34409.4406">15446 3321 97 0,'9'12'39'0,"-9"7"0"15,0 23-1-15,-18 5-34 16,6 16-2-16,-4 12 1 15,-2 14 0-15,-4 5 0 16,2 5-1-16,-5-7-1 16,3-3 0-16,5-14-1 15,5-12 0-15,5-18 1 16,10-16-1-16,5-19 0 15,9-13 1-15,7-16 1 16,4-11-1-16,4-11 1 0,1-2-1 16,0-5 1-16,-2 4-1 15,-1 7-1-15,-7 8 0 16,-3 11 0-16,-5 13 0 15,-2 14-1-15,-6 11 1 16,0 10-1-16,-3 6-2 16,2 3-1-16,1-4-4 15,15 12-16-15,-11-19-15 16,20 0-1-16,-7-17 0 15,18-4 1-15</inkml:trace>
  <inkml:trace contextRef="#ctx0" brushRef="#br1" timeOffset="35072.5069">16120 3878 87 0,'-24'-15'38'16,"-1"20"1"-16,-20 0-1 16,6 28-14-16,-10-6-21 15,2 11 0-15,5 3 0 16,8 4-1-16,15 3-1 15,9-5 0-15,20-6-1 16,15-6 0-16,15-11 0 16,6-10 0-16,10-11 0 15,0-11 1-15,-2-11 0 16,-5-3 0-16,-9-9 0 15,-12 0 1-15,-13-5-1 16,-11 3 0-16,-10 0-1 0,-9 6 1 16,-5 3-1-16,-1 8 0 15,-2 5-1-15,-1 4 1 16,12 8 0-16,12 3-1 15,0 0 1-15,19-1 0 16,13-2 0-16,5 1-1 16,7 0 1-16,4-1 0 15,-2 0 0-15,-4 4 0 16,-6 6 1-16,-9 7-1 15,-11 4 0-15,-11 8 1 16,-5 6 0-16,-9 5-1 16,-10 6 0-16,-1-1 0 15,2 1-1-15,-3-3 1 16,4-6-1-16,6-7 0 0,6-9 1 15,5-18 0 1,14 1 0-16,6-20 1 0,4-9 0 16,6-6 0-16,4-9 1 15,0-1-1-15,-2-4 0 16,3 6 0-16,-11 5 1 15,-2 8-2-15,-4 9 0 16,-6 12 0-16,-12 8 0 16,14 20 0-16,-11 6 0 15,-1 5 0-15,1 9-3 16,1 0 0-16,6 4-3 15,1-8-1-15,10 5-6 16,-11-22-13-16,24 11-7 16,-16-22-6-16,16 0 1 15,-7-20-1-15</inkml:trace>
  <inkml:trace contextRef="#ctx0" brushRef="#br1" timeOffset="35396.5392">16944 3985 105 0,'0'-10'39'15,"-7"-2"0"-15,7 12 0 16,0 0-32-16,7 17-4 15,10-7-1-15,12 0-1 16,14-4 0-16,14-6 0 16,9-5-1-16,3-5 1 15,2-6 0-15,-7-4-1 16,-12-4 1-16,-13-1-1 15,-18-1 1-15,-21 3-1 16,-20 5 1-16,-13 9-1 0,-15 7 1 16,-5 12 0-16,-4 13-1 15,0 9 1-15,8 7 0 16,6 10-1-16,15 1 1 15,14-1-1-15,19-3-2 16,14-15-4-16,22 4-16 16,-1-32-11-16,18 4-9 15,4-20 1-15,13-2-3 16</inkml:trace>
  <inkml:trace contextRef="#ctx0" brushRef="#br1" timeOffset="35943.594">18682 3764 95 0,'-33'11'38'0,"-24"-5"0"16,6 17-9-16,-15-7-23 16,9 6-1-16,4-3-1 15,14 1-1-15,10-2-1 16,18-1 0-16,16-3-2 15,13-1 1-15,15-3-1 16,6 3 1-16,-2 2-1 16,2 0 1-16,-7 8 0 15,-8 1 0-15,-19 5-1 16,-10 4 0-16,-17 2 0 15,-9 1-1-15,-6-4 1 16,-1-4-3-16,4-3-1 0,3-17-10 16,29 6-17-16,-1-26-9 15,31-2 1-15,6-17-1 16</inkml:trace>
  <inkml:trace contextRef="#ctx0" brushRef="#br1" timeOffset="36199.6196">19141 3872 66 0,'0'0'39'16,"-2"-15"-1"-16,2 15 2 16,-34-7-20-16,18 15-12 15,-15-2-3-15,-3 9 0 0,-5 5-1 16,1 6 0-16,-1 7-2 15,8 1 1-15,3 3-2 16,10 2 0-16,11-4-2 16,16-4-2-16,17-4-2 15,7-24-13-15,31 10-16 16,-5-23-7-16,16 0 1 16,-5-18-1-16</inkml:trace>
  <inkml:trace contextRef="#ctx0" brushRef="#br1" timeOffset="36551.6548">19571 3842 90 0,'-29'21'40'0,"8"17"0"16,-14-8-4-16,11 15-21 15,-4-1-11-15,6 5-1 16,1-6 0-16,6-5-2 16,4-3 0-16,5-11-1 15,6-10 1-15,0-14-1 16,18-1 1-16,0-14 0 15,-3-10-1-15,7-7 1 16,-1-6 0-16,-3-6 0 16,0-5 0-16,-2 0 0 15,-2-3-1-15,0 6 0 16,0 5 1-16,1 3-1 15,-1 11-1-15,2 6 1 16,3 16-2-16,2 4-1 16,3 10-2-16,2 0-2 0,12 17-15 15,-11-21-9-15,22 14-10 16,-8-15 1-16,10 8 0 15</inkml:trace>
  <inkml:trace contextRef="#ctx0" brushRef="#br1" timeOffset="36935.693">20013 3828 106 0,'-24'19'39'0,"-8"-11"0"16,22 13-4-16,-3-6-33 15,16 2 0-15,11-3 0 16,10-4-1-16,11-1 0 15,10-7 0-15,5-4 0 0,6-6 0 16,-2-5 0-16,-3-7 0 16,-9-2 0-16,-5-3 0 15,-13-1-1-15,-10-3 1 16,-14 4-1-16,-14 2 1 15,-14 9-1-15,-9 7 1 16,-10 8 0-16,-5 13 0 16,-6 12 0-16,1 9 0 15,5 8 0-15,10 5 0 16,10 2-1-16,17 0 0 15,15-2-1-15,17-10 0 16,15-1-3-16,10-14-2 16,16 5-7-16,-7-28-14 15,20 10-9-15,-16-21-5 0,12 1-1 16,-13-13 2-16</inkml:trace>
  <inkml:trace contextRef="#ctx0" brushRef="#br1" timeOffset="37287.7282">20563 3881 75 0,'-12'20'38'0,"-7"-3"0"16,12 13 0-16,2-15-21 16,19 10-11-16,5-10-3 15,14-2-1-15,8-10 1 16,8-3-1-16,7-11 0 15,2-5 0-15,-3-8 0 16,-5-5 0-16,-6-2-1 16,-13-2 0-16,-10 1 0 0,-14 2 0 15,-16 9-1-15,-12 6 1 16,-17 11-1-16,-9 13 0 15,-14 10 1-15,-2 13-1 16,2 8 0-16,5 8 1 16,15 0-1-16,12 1 0 15,15-4-1-15,25-11-1 16,21-3-5-16,9-26-12 15,30 8-10-15,-3-28-11 16,19 1 0-16,-4-20-1 16,8 4 2-16</inkml:trace>
  <inkml:trace contextRef="#ctx0" brushRef="#br1" timeOffset="37632.7627">21385 3808 112 0,'-34'15'40'16,"10"15"0"-16,-15-8-8 15,9 11-27-15,-11 12-2 16,5 3-1-16,1 0 0 15,6-2-1-15,6-7 0 16,9-6-1-16,9-13 1 16,7-8 0-16,11-18-1 15,7-8 0-15,8-13 1 16,6-9 0-16,2-11 0 15,1-3 0-15,5-2 0 16,-2 2 0-16,-6 4-1 16,-2 12 1-16,-6 8-1 0,-3 15 1 15,-6 14-1-15,-2 13 0 16,-6 13 0-16,-4 6-1 15,0 7-1-15,-3 1-1 16,5 1-4-16,-4-17-13 16,23 15-7-16,-13-30-11 15,20 3-2-15,1-19-2 16,15-3 3-16</inkml:trace>
  <inkml:trace contextRef="#ctx0" brushRef="#br1" timeOffset="37948.7943">22030 3673 125 0,'-51'-1'42'16,"6"19"-1"-16,-14-9-8 16,9 13-31-16,11 4-1 15,10 1 0-15,20 0-1 16,18-3 0-16,16-4-1 15,16-4 1-15,3-7-1 16,3 2 1-16,0-4 0 16,-7 0 0-16,-8 0 1 15,-16 5-1-15,-16 0 1 16,-14 6 0-16,-15 5 0 15,-8 1-1-15,-5 5 0 16,2 0-1-16,6 2-3 16,2-14-11-16,32 15-15 15,0-32-9-15,37 22-1 0,4-24-4 16,29 2 3-16</inkml:trace>
  <inkml:trace contextRef="#ctx0" brushRef="#br1" timeOffset="38082.8079">22428 4201 114 0,'-54'46'39'15,"-18"0"-2"-15,-1-3-21 16,7 6-54-16,2-6-3 16,15 7-1-16,0-8-2 15</inkml:trace>
  <inkml:trace contextRef="#ctx0" brushRef="#br1" timeOffset="44523.4519">4078 5586 60 0,'15'-11'32'15,"-2"11"0"-15,-13 0-2 16,1 33-22-16,-11-10 2 16,1 18-2-16,-11 2 1 15,6 14-2-15,-11 0 0 16,3 8-2-16,-2-10 0 0,0 0-2 15,7-8-2-15,3-9 1 16,5-12 0-16,7-10-1 16,2-16 0-16,14-14 1 15,-1-10-1-15,7-10 0 16,4-10 1-16,2-5-1 15,3-5 1-15,1-5-1 16,-1 3-2-16,-2 4 1 16,2 8-2-16,-5 7 2 15,-1 10-2-15,-4 9 2 16,-5 16-2-16,5 11 1 15,-8 11 3-15,1 12-1 16,-4 8 1-16,3 7-1 16,-6 7 0-16,3 2-3 0,2 2 0 15,-2-7-5-15,7 4-7 16,-7-20-17-16,16-1-8 15,-4-18 1-15,10-5-1 16</inkml:trace>
  <inkml:trace contextRef="#ctx0" brushRef="#br1" timeOffset="44726.4722">4786 5605 86 0,'7'-31'35'16,"-7"31"0"-16,0 0 5 15,-8 23-34-15,-12 14 1 16,3 12-3-16,-2 6 0 15,6 4-2-15,2 1 1 16,9-4-3-16,5-10-2 0,3-14-5 16,21-2-26-16,-12-23-5 15,13-7 0-15,-3-25-1 16</inkml:trace>
  <inkml:trace contextRef="#ctx0" brushRef="#br1" timeOffset="44883.4879">4875 5200 93 0,'-27'-28'37'0,"7"23"0"16,4 5-1-16,11 15-36 16,12 12-8-16,1-3-27 15,25 9-1-15,1-4-1 16,17 10-2-16</inkml:trace>
  <inkml:trace contextRef="#ctx0" brushRef="#br1" timeOffset="45440.5436">5515 5602 66 0,'-22'0'39'16,"-5"10"0"-16,-11-7-1 16,1 16-18-16,-11-4-11 15,6 14-2-15,-1 1 0 16,4 8-2-16,6 2 0 15,11 0-2-15,8-6 1 16,14-3-2-16,16-13-1 0,10-9-1 16,15-15 1-16,8-12 0 15,8-11-3-15,2-8 3 16,-2-9-3-16,-4-3 1 15,-8 4-1-15,-9 3 1 16,-8 7-2-16,-11 8 2 16,-8 12 0-16,-9 15-2 15,-2 17 5-15,-4 20-2 16,-4 18 1-16,1 20 0 15,-2 17 0-15,2 13 0 16,-5 9 2-16,2 2-1 16,-1-1-2-16,-3-3 2 15,-2-15-2-15,-5-13 3 16,-2-13-2-16,-4-15 1 0,2-16-1 15,-3-16 2-15,2-16-3 16,1-17 0-16,4-14 0 16,8-16 0-16,10-13 0 15,6-16 0-15,12-10 0 16,11-9-2-16,8-7 1 15,7-2-2-15,2 6 0 16,3 5-2-16,4 11-1 16,-7 3-12-16,6 31-12 15,-15-3-8-15,9 24-2 16,-9-4 0-16,8 8 0 15</inkml:trace>
  <inkml:trace contextRef="#ctx0" brushRef="#br1" timeOffset="45897.5893">6432 5020 99 0,'-11'-18'41'0,"11"18"0"16,-26 12 0-16,15 14-37 15,-11 12-1-15,1 19 0 16,-6 11-1-16,3 14 0 16,-5 7 1-16,3 5 0 15,0 3-1-15,7-7 0 16,3-9 0-16,7-10-1 0,4-14 1 15,10-18 0-15,5-14-2 16,8-18 0-16,5-15 0 16,2-16 0-16,2-8-1 15,2-10 2-15,0-5-2 16,-1-5 0-16,-4 9-1 15,-3 5 1-15,-5 12 0 16,-2 13 0-16,-5 10 1 16,-9 3-2-16,20 31 4 15,-16-7-3-15,6 7 0 16,4-1-2-16,4 0 0 15,2-14-4-15,15 1-5 16,-9-21-5-16,22 4-10 16,-11-27-12-16,10 1 0 0,-4-18-1 15,1-3 2-15</inkml:trace>
  <inkml:trace contextRef="#ctx0" brushRef="#br1" timeOffset="46085.6081">6995 5125 98 0,'-15'19'39'16,"-6"17"1"-16,11 22-1 15,-16 7-34-15,4 10-2 16,6 3 0-16,2 1-1 16,6 1-1-16,1-8-3 15,7 0-3-15,-7-24-12 16,17 9-9-16,-16-31-11 15,14-4-2-15,-8-22-1 16,0 0 1-16</inkml:trace>
  <inkml:trace contextRef="#ctx0" brushRef="#br1" timeOffset="46244.6238">6779 5584 106 0,'-1'-35'39'0,"-4"-4"1"16,19 15-2-16,0 0-32 16,11 8-3-16,6 6-4 15,4-2-5-15,14 16-9 16,-13-15-8-16,15 18-16 15,-8-7-2-15,3 11-1 16,-3-5 0-16</inkml:trace>
  <inkml:trace contextRef="#ctx0" brushRef="#br1" timeOffset="46994.6988">7901 5051 79 0,'-2'-21'39'0,"2"21"-1"15,-1-24 1-15,1 24-33 16,0 0 0-16,-14 24-1 16,1 6-1-16,3 16 0 15,-8 12-2-15,1 10 1 16,-1 4-2-16,0 7 0 0,6-1-1 15,3-9 0-15,11-6-1 16,9-16-2-16,12-5-5 16,-7-26-17-16,27 3-12 15,-7-20-1-15,9-2-1 16,-9-18 1-16</inkml:trace>
  <inkml:trace contextRef="#ctx0" brushRef="#br1" timeOffset="47183.7178">8129 5438 89 0,'0'0'38'0,"-14"-4"0"15,11 20 1-15,-10 7-33 16,5 11 1-16,-1 8-5 16,2 3 1-16,3 3 0 15,1-3-3-15,8-1 0 0,-1-10-5 16,14-2-15-16,-4-23-19 15,13-5 2-15,-5-22-1 16,12-2-4-16</inkml:trace>
  <inkml:trace contextRef="#ctx0" brushRef="#br1" timeOffset="47325.7319">8244 5140 90 0,'-30'-21'37'0,"11"20"-1"15,1 6-1-15,18-5-43 16,-1 36-28-16,13-13 0 0,17 8-1 15,6-4 0-15</inkml:trace>
  <inkml:trace contextRef="#ctx0" brushRef="#br1" timeOffset="47920.7914">8785 5497 86 0,'-22'-18'38'16,"2"7"1"-16,-16-3 0 15,-2 10-32-15,-12 5-1 16,3 16 0-16,-12 9-1 16,8 7 2-16,-1 7-4 15,12 1 2-15,9 1-1 0,16-5-1 16,20-6-1-16,14-11 0 15,20-12-1-15,10-10-1 16,10-10 0-16,5-6 2 16,-1-11-5-16,-3 0 2 15,-8-5-2-15,-15 2 1 16,-4 5 1-16,-14 0-2 15,-6 10 2-15,-11 4-2 16,-2 13 1-16,-10 10 2 16,-1 8-1-16,-1 11 2 15,-8 9 1-15,1 11-1 16,0 11 1-16,-7 12-1 15,-1 4 1-15,-1-1-1 16,0 1 1-16,-3-3-2 0,6-6 0 16,0-11 0-16,2-13 0 15,5-12 1-15,3-12 0 16,2-12 0-16,3-12 0 15,5-11 0-15,3-10 0 16,9-10-1-16,6-10 2 16,9-7-2-16,8-11 0 15,8-4 0-15,6 0 0 16,3 3 0-16,0 6-5 15,-2 6 1-15,3 14-7 16,-11-8-9-16,13 28-9 16,-19-14-5-16,11 10-6 15,-7-8-4-15,14-4 4 0</inkml:trace>
  <inkml:trace contextRef="#ctx0" brushRef="#br1" timeOffset="48319.8315">9412 4927 99 0,'0'0'41'15,"-11"18"2"-15,3 20-4 16,-16 7-31-16,4 15-4 16,-5 8 1-16,0 10-1 15,-2 6-2-15,1 0 2 16,2-4-3-16,2-5 2 15,4-9-1-15,4-11-2 16,8-11 0-16,6-12 0 0,4-14 0 16,9-15 0-16,3-11 0 15,7-11 0-15,3-7 0 16,-3-5 0-16,6-5 0 15,-4 0 0-15,0 2 0 16,-8 5 0-16,-2 9 0 16,-1 8-4-16,-14 12 4 15,16 2-1-15,-10 13-1 16,0 3 2-16,5 3-3 15,2-2 0-15,9 0-5 16,-3-12-2-16,18 6-10 16,-12-31-4-16,20 9-10 15,-7-21-7-15,6 1 2 16,-7-14-1-16</inkml:trace>
  <inkml:trace contextRef="#ctx0" brushRef="#br1" timeOffset="48520.8516">9933 5077 92 0,'7'13'39'16,"-17"11"1"-16,4 30-1 15,-26 5-31-15,8 17-3 16,-5 4-1-16,6-1-1 16,2-1 0-16,4-8-1 15,3-10-2-15,8-13-2 16,10-4-7-16,-8-28-7 15,23 3-6-15,-19-18-14 16,18-17-4-16,-11-13 1 16,6-2-1-16</inkml:trace>
  <inkml:trace contextRef="#ctx0" brushRef="#br1" timeOffset="48941.8935">9750 5363 104 0,'-6'-14'40'0,"-7"1"2"16,13 13-2-16,14 4-35 15,11-4-2-15,12-1-2 16,13 0 0-16,6-3-1 15,6 1-1-15,4 1 1 16,-5-2-1-16,-5 7 0 16,-10-1 1-16,-12 1 0 15,-15 3 0-15,-19-6 0 16,-7 22 0-16,-15-9 2 15,-7 2-1-15,-5 1 0 16,-1 0 0-16,6 0 0 0,5-1 0 16,11-1 0-16,13-5 0 15,15 0-1-15,12-2 0 16,5 0 0-16,7 1 1 15,0-1-1-15,-3 7 1 16,-7 2 0-16,-11 7 3 16,-12 1-3-16,-12 4 1 15,-12 6 1-15,-9-3-3 16,-3 2 0-16,-7-5 0 15,-2 0 0-15,-3-10-11 16,18 6-1-16,-13-20-6 16,28 11-7-16,-15-23-9 15,24 8-7-15,-12-20-1 16,17 1 2-16</inkml:trace>
  <inkml:trace contextRef="#ctx0" brushRef="#br1" timeOffset="49826.9822">11422 4700 78 0,'-34'-22'38'15,"-15"3"0"-15,6 21-2 16,-20 8-30-16,4 28 0 15,-9 24 1-15,7 29-3 16,5 16 1-16,8 16-3 0,14 5 0 16,18-1 0-16,21-7 1 15,18-21-5-15,30-13-8 16,11-37-22-16,35-13-8 15,1-28 3-15,16-7-3 16</inkml:trace>
  <inkml:trace contextRef="#ctx0" brushRef="#br1" timeOffset="50248.0243">11925 5266 94 0,'-28'-19'40'0,"-3"12"1"15,-13 3-2-15,-5 18-33 16,-11 7-1-16,-3 14 0 16,-7 6-2-16,7 10 0 15,5 1-1-15,12 0 3 16,17-7-4-16,20-8 2 15,22-13-3-15,21-8 3 16,13-16-3-16,10-9 0 16,9-10 0-16,0-4-2 15,-1-8 1-15,-10-1-1 16,-7-5 2-16,-9 2-3 15,-7 5 3-15,-13 6-1 16,-7 7 1-16,-12 17-1 16,0 0 1-16,0 0-1 0,-7 30 0 15,-1-1-1-15,2 7-1 16,1 3 0-16,15-1-5 15,-6-19-9-15,25 13-12 16,-6-22-8-16,20-3-2 16,-6-17-2-16,15-5 3 15</inkml:trace>
  <inkml:trace contextRef="#ctx0" brushRef="#br1" timeOffset="50608.0603">12341 5336 92 0,'-8'-15'39'15,"8"15"2"-15,-23 3-2 16,11 7-32-16,-7 12-3 15,-1 6 1-15,0 4-2 0,2 5 0 16,-1-3 0-16,9-2-2 16,3-10 1-16,7-6-2 15,0-16 1-15,27-2-1 16,-1-14 1-16,6-10-1 15,1-4 1-15,5-8-1 16,-3 0 0-16,2-1 1 16,-4 4-1-16,-6 5 0 15,-6 6 0-15,-2 9 0 16,-5 11 0-16,-14 4 0 15,19 21-1-15,-14 5-1 16,2 6-1-16,-1 5-1 16,12 4-1-16,-4-5-4 15,20 9-7-15,-8-23-8 0,21 6-15 16,-6-19 2-16,14-1-2 15,-12-15 2-15</inkml:trace>
  <inkml:trace contextRef="#ctx0" brushRef="#br1" timeOffset="51060.1055">12983 5330 99 0,'-23'-27'41'15,"6"16"0"-15,-11-1-1 16,8 18-33-16,-4 8-2 16,5 10 0-16,4 7-3 15,5 4 1-15,11-1-2 16,9-2 0-16,12-6 0 15,7-7 0-15,5-14-1 16,9-7 0-16,4-14 0 0,4-7 0 16,1-6 0-16,-7-7 0 15,-4 5 0-15,-5 0-1 16,-7 8 0-16,-11 14 1 15,-18 9-1-15,4 32-1 16,-21 22 1-16,-12 19 1 16,-14 22 1-16,-13 17 0 15,-5 13-1-15,-6-2 1 16,0-4 1-16,5-5-2 15,6-19 2-15,10-18 0 16,10-24-2-16,13-22 2 16,11-22-2-16,12-9 1 15,-2-33 1-15,11-7-2 16,3-19 0-16,9-13 0 0,10-13-2 15,12-13 1-15,12-2-3 16,6-8-3-16,12 14-5 16,-10-10-3-16,10 28-7 15,-20-7-10-15,3 24-8 16,-9 6-4-16,-5 12 2 15</inkml:trace>
  <inkml:trace contextRef="#ctx0" brushRef="#br1" timeOffset="51609.1602">14204 4873 69 0,'20'-21'38'0,"-16"1"-2"16,13 19-2-16,-30-1-23 16,6 24-1-16,-14 7-1 15,6 20-3-15,-8 8 0 16,0 11-3-16,3 6 0 15,4 2-2-15,6 0 0 16,8-9-3-16,13-5-3 16,4-20-9-16,26 3-12 15,-6-24-11-15,17-8-2 16,-2-16-1-16,9-4 1 0</inkml:trace>
  <inkml:trace contextRef="#ctx0" brushRef="#br1" timeOffset="51983.1976">14612 5203 94 0,'-19'-32'39'0,"5"20"2"15,-18 1-2-15,-2 18-33 16,-3 9 0-16,-1 14-1 16,-4 7-1-16,4 6-1 15,1 4-1-15,8-1 1 16,11-4-1-16,11-5 0 15,9-6-1-15,15-10-1 16,17-10 1-16,11-11 0 0,5-9-1 16,8-8 0-16,-3-6 1 15,1-3-1-15,-8-7 0 16,-8 6 0-16,-12-1 0 15,-10 5 0-15,-7 3 0 16,-10 10 0-16,-1 10-1 16,-16-1 1-16,2 11 0 15,-1 5 0-15,1 6-2 16,0 2 0-16,7 5-1 15,6-7-2-15,8 7-2 16,3-14-5-16,19 10-9 16,-9-23-6-16,20 13-8 15,-6-18-5-15,10-3 1 16,-6-11 1-16</inkml:trace>
  <inkml:trace contextRef="#ctx0" brushRef="#br1" timeOffset="52528.2523">15109 5217 92 0,'-18'17'38'15,"-2"4"0"-15,3 18 2 16,-6-3-34-16,1 9 0 16,0-5-1-16,6 4-1 15,0-7-1-15,10-6-1 16,5-13-1-16,5-7 1 15,10-11-2-15,6-8 0 16,5-8 1-16,2-11-1 16,1 1 0-16,0-8 0 15,-4 1 0-15,-5 2 1 0,-4 1-1 16,-3 3 0-16,-5 4 0 15,-2 5 0-15,-2 4 0 16,-3 14 0-16,6-11 0 16,-6 11 0-16,13 7 0 15,-13-7 0-15,23 21 0 16,-8-11 0-16,4 1 1 15,0-3-1-15,9-5 0 16,-1-3 1-16,2-3 0 16,4-6 0-16,0-6 0 15,-3-5-1-15,-2-2 1 16,0 1-1-16,-6-1 1 15,-5 5-1-15,-4 2 0 16,-13 15 0-16,12-13 0 0,-12 13 0 16,-1 20-1-16,-3 2 0 15,-1 9 0-15,-3 0-2 16,4 11-2-16,-1-8-3 15,8 10-3-15,-5-21-5 16,20 13-7-16,-18-36-9 16,30 23-6-16,-5-25-1 15,8-4 2-15</inkml:trace>
  <inkml:trace contextRef="#ctx0" brushRef="#br1" timeOffset="53145.314">15870 5270 97 0,'-18'8'39'0,"7"14"1"0,-10-8-4 15,4 19-29-15,-3 4-1 16,3 8-1-16,2 0-2 16,1 0 2-16,3-4-3 15,5-5 1-15,2-8-2 16,4-7 2-16,6-9-3 15,-6-12 3-15,18-17-3 16,-7-4-2-16,7-9 3 16,1-7-3-16,-1-6 2 15,5-7-2-15,0-3 3 16,3 2-4-16,-2 6 3 15,3 4 0-15,-3 7 0 16,2 7 0-16,0 9-1 0,1 8 1 16,-1 9 0-16,-1 7 0 15,-2 7 0-15,0 2-1 16,-3 7 1-16,-3 0 0 15,-6 6 0-15,-7 0 0 16,-9-1 0-16,-8 2 0 16,-10-1 0-16,-3-3 0 15,-7-1 0-15,-3-6 0 16,0-2 0-16,0-6 0 15,1-2 0-15,4-2 0 16,1-3 0-16,-1 0 0 16,3 0 0-16,-2 2 0 15,5 3 0-15,-3 8 1 16,3 5-1-16,-1 6 2 15,7 9 0-15,-1 8 0 0,5 8 0 16,-2 10 0-16,-1 4 1 16,1 2-3-16,-3 0 0 15,-2-2 0-15,-1-4-5 16,-1-11-4-16,9-2-4 15,-11-26-3-15,22 5-5 16,-15-29-10-16,19 1-10 16,16-21-1-16,5-8 3 15,6-10 4-15</inkml:trace>
  <inkml:trace contextRef="#ctx0" brushRef="#br1" timeOffset="53711.3706">16502 4682 86 0,'3'-20'37'16,"11"11"0"-16,-14 9-5 15,37 3-26-15,-8 19 0 16,12 13-1-16,-2 12 1 16,2 15-2-16,-6 11 0 15,-3 9-1-15,-15 6 0 0,-13 3-1 16,-18-2 0-1,-13 3-1-15,-16-7 0 0,-9-4 0 16,-2-12 0-16,0-14-2 16,10-9-4-16,6-25-12 15,35-1-17-15,6-32-6 16,26-3-1-16,11-14-2 15</inkml:trace>
  <inkml:trace contextRef="#ctx0" brushRef="#br1" timeOffset="53906.3901">17042 5614 98 0,'-29'39'40'0,"1"16"1"0,-12 4-2 16,5 0-38-16,-9 18-5 15,-14-12-18-15,21 5-15 16,-8-10-1-16,16-4-3 16,5-16 2-16</inkml:trace>
  <inkml:trace contextRef="#ctx0" brushRef="#br1" timeOffset="61398.1392">5632 4850 77 0,'11'15'37'15,"21"-15"-2"-15,33 0-6 16,19-17-21-16,35-3-2 15,27-7-1-15,29-7-1 16,16-6-2-16,10 4 0 16,-9 4-1-16,-11 8-1 15,-28 11 1-15,-23 9-1 16,-35 8-1-16,-29 5-2 15,-24 9-3-15,-29-12-14 16,-4 14-16-16,-9-20-1 16,-17 18-1-16,-1-20 0 15</inkml:trace>
  <inkml:trace contextRef="#ctx0" brushRef="#br1" timeOffset="69714.9708">17897 5265 69 0,'8'-17'36'0,"-8"-8"0"16,1 3 1-16,-12-1-29 15,4 2-2-15,-5-2-1 16,-3 12 0-16,-10 1-1 16,-2 14-1-16,-10 6 0 15,-1 11 0-15,-4 4-1 16,4 7 0-16,0 8-1 15,6 0 1-15,10-3-2 0,11 0 1 16,14-7-1-16,16-7 1 16,10-6-1-16,14-9 0 15,4-8 0-15,7-9 0 16,2-5 0-16,-1-6 0 15,-5-1 1-15,-6-5-1 16,-9-2 0-16,-3 0 0 16,-12 0 0-16,0 1 0 15,-10 3 0-15,-1 6 0 16,-4 6 0-16,-5 12-1 15,0 0 1-15,5 30-1 16,-3 12 1-16,0 14 0 16,-6 19-1-16,-1 9 3 0,-3 14-1 15,-3 4 1-15,-10 5-1 16,-6-3 1-16,-6-6 1 15,-9-8-1-15,-6-14 0 16,-10-10 0-16,2-16-2 16,-6-13 1-16,-3-15 0 15,9-14-2-15,1-16 0 16,11-14-2-16,14-13 0 15,9-17-3-15,24-1-5 16,0-20-18-16,27 8-12 16,3-8 3-16,18 7-3 15</inkml:trace>
  <inkml:trace contextRef="#ctx0" brushRef="#br1" timeOffset="69976.9968">18718 4706 80 0,'0'0'38'0,"-14"2"0"15,-11 14-1-15,2 20-32 16,-6 9-1-16,6 13-1 15,-5 9 0-15,8 7-2 16,2 6 1-16,7 2-3 16,3 3-1-16,7-11-7 15,14 7-28-15,-6-14 1 0,15-4-2 16,-3-20 1-16</inkml:trace>
  <inkml:trace contextRef="#ctx0" brushRef="#br1" timeOffset="70339.0331">19038 5232 89 0,'2'-26'38'0,"-16"6"2"16,-3 22-1-16,-16 10-33 15,-3 13-1-15,-4 7-1 16,5 9-1-16,2 4-1 15,6 2 0-15,9 0 0 16,13-9-1-16,19-2 0 0,15-11-1 16,13-12 1-16,9-10-1 15,7-11 0-15,5-9 0 16,-1-8 1-16,-10-10-1 15,-8-3 1-15,-13-5-1 16,-17 0 0-16,-12 4 0 16,-12 3-1-16,-10 6 0 15,-6 7 0-15,-1 3-1 16,3 12-1-16,2 1-2 15,22 7-3-15,-17-2-14 16,34 11-19-16,1-11 2 16,18 7-2-16,1-7 3 15</inkml:trace>
  <inkml:trace contextRef="#ctx0" brushRef="#br1" timeOffset="70813.0806">19581 5174 96 0,'0'0'39'0,"-9"-14"2"16,9 14-2-16,0 0-35 15,-10 12 0-15,-2 3-1 16,-1 7 0-16,-4 5-1 16,0 7 0-16,2 4-1 15,1 0 0-15,2 0 0 16,9-6 0-16,6-5-1 15,13-10 0-15,12-10 0 16,13-9 1-16,5-10-1 16,7-5 0-16,2-8 0 0,-1-2 0 15,-6 2 1-15,-7 0-1 16,-7 9 0-16,-13 2 0 15,-8 12 0-15,-13 2-1 16,0 22 1-16,-9 5 0 16,-2 4 0-16,-1 3 0 15,5 6 0-15,0 2 0 16,6-3 0-16,10-2 0 15,10-12 0-15,8-10 0 16,6-12 1-16,8-9-1 16,0-10 1-16,2-10-1 15,-6-7 1-15,-8-7-1 16,-7 1 0-16,-11-4-2 15,-9 6-2-15,-12-7-5 0,4 20-14 16,-23-19-15 0,9 10-3-16,-11-11-3 0,3-1 1 15</inkml:trace>
  <inkml:trace contextRef="#ctx0" brushRef="#br1" timeOffset="73568.3561">21113 5181 90 0,'0'0'38'16,"-27"-16"0"-16,6 21-3 15,-16-8-31-15,-3 9-1 16,-3 2-1-16,3 6 0 16,7 1-1-16,5 5 0 15,11-3 0-15,7 1-1 16,10 2 0-16,10-3 0 15,5 0 0-15,7-2 0 0,1 2 0 16,1 0 1-16,-4 0 0 16,-2 0-1-16,-8 2 1 15,-3-1 0-15,-10 1 0 16,-1 0 0-16,-10 1-1 15,0 0 0-15,-6-3 1 16,2-1-2-16,1 0-1 16,-1-9-3-16,11 7-6 15,-3-19-28-15,10 5 1 16,17-28-1-16,10 2-1 15</inkml:trace>
  <inkml:trace contextRef="#ctx0" brushRef="#br1" timeOffset="73835.3827">21640 4569 94 0,'16'-5'38'16,"-16"5"0"-16,-10 52-5 15,-14-6-31-15,0 16 1 16,-9 11 0-16,-1 15-1 15,-5 5 1-15,-1 2-1 16,2-1 0-16,4-5-1 16,4-9 1-16,4-11-4 15,11-8-1-15,4-20-4 16,15 0-18-16,-2-25-14 15,15-7 1-15,-3-19-2 0,12-5 2 16</inkml:trace>
  <inkml:trace contextRef="#ctx0" brushRef="#br1" timeOffset="74155.4146">21270 5157 93 0,'-18'-9'38'0,"-2"-2"1"16,20 11-2-16,0 0-32 15,15 21-2-15,8-13-1 16,19 2 0-16,4-1 0 15,8-1 0-15,0-3-1 16,-1 0 1-16,0-2-1 16,-7 1 0-16,-8-2 0 15,-7 4 0-15,-11-1-1 0,-1 0 1 16,-10 3-1-16,-5 3 1 15,-4 6-1-15,-4 6 1 16,-2 3-1-16,-2 5 0 16,-4 6 0-16,1-3 0 15,0 0 0-15,2-3-2 16,7-4 0-16,-2-10-2 15,18-1-9-15,-14-16-25 16,36-13-1-16,-14-12 0 16,12-3-1-16</inkml:trace>
  <inkml:trace contextRef="#ctx0" brushRef="#br1" timeOffset="74305.4298">21905 5028 71 0,'-4'-39'38'16,"-10"3"-2"-16,7 15 2 0,-7 3-17 15,14 18-16-15,0 0-5 16,18 12-3-16,11 14-11 15,-1-10-23-15,15 13 1 16,2-3-2-16,12 9 1 16</inkml:trace>
  <inkml:trace contextRef="#ctx0" brushRef="#br1" timeOffset="74537.453">22396 5270 95 0,'-16'-1'38'0,"-8"-8"3"15,2 11-2-15,-18-9-31 16,6 14-3-16,-10 2 0 15,2 13-2-15,-2 4 0 0,10 6-1 16,3 5 0-16,14-3-1 16,13 1-1-16,19-6 1 15,18-8-3-15,13-10-1 16,19-7-3-16,1-21-11 15,18 3-21-15,-5-18-1 16,7 0-1-16,-13-19-1 16</inkml:trace>
  <inkml:trace contextRef="#ctx0" brushRef="#br1" timeOffset="74770.4763">22972 4620 85 0,'-6'-11'38'15,"4"23"2"-15,-10 7-1 16,7 25-19-16,-6 5-17 15,-2 8-1-15,-7 15 2 16,-2 10-2-16,-6 3 0 16,0 7-1-16,2-2 1 15,1-5-2-15,9-4-1 16,4-17-6-16,24-2-28 15,-3-25-5-15,20-10 1 16,2-22-2-16</inkml:trace>
  <inkml:trace contextRef="#ctx0" brushRef="#br1" timeOffset="75018.5011">23014 5136 110 0,'-38'0'40'15,"-5"-1"1"-15,14 18-1 16,-13-1-35-16,25 4-2 15,11 0 0-15,12-1 0 16,6 1-1-16,12 2 0 16,0-3 0-16,4 1 0 15,1 2-2-15,0-4 0 16,3 2-2-16,5-3-2 15,4 6-3-15,-4-17-12 16,17 16-21-16,-3-15-1 16,10 9 0-16,-8-9 0 15</inkml:trace>
  <inkml:trace contextRef="#ctx0" brushRef="#br1" timeOffset="75176.5167">23571 5569 112 0,'-22'31'40'0,"-8"0"-1"15,4 13-3-15,-12-5-37 16,-5-5-27-16,12 11-9 16,-4-12 0-16,7 2-1 15</inkml:trace>
  <inkml:trace contextRef="#ctx0" brushRef="#br1" timeOffset="81847.1839">3522 6739 96 0,'12'22'36'16,"-16"-1"0"-16,1 17 1 0,-11 7-33 15,7 11-1 1,-2 9-1-16,0 7 0 0,-1 6-1 16,1 0-1-16,8 1-3 15,-5-11-8-15,11 1-25 16,-5-19-1-16,6-8 1 15,-5-21-2-15</inkml:trace>
  <inkml:trace contextRef="#ctx0" brushRef="#br1" timeOffset="82028.2019">3290 7230 78 0,'-26'7'38'0,"9"-6"0"0,17-1 0 15,12 4-10-15,15-5-27 16,22-9-4-16,10-9-4 15,20 3-23-15,-3-14-7 16,13 0 1-16,-5-10-2 16</inkml:trace>
  <inkml:trace contextRef="#ctx0" brushRef="#br1" timeOffset="82402.2394">4195 6657 104 0,'0'0'38'15,"-18"-16"1"-15,7 28-2 16,-7 7-31-16,-1 18-1 15,-4 15-1-15,2 12 0 16,-9 11-2-16,5 11 0 0,-8 1 0 16,8 7 0-16,-1-10-1 15,6-7 0-15,7-13-1 16,7-15 0-16,12-16 0 15,9-17 1-15,11-19-1 16,8-13 0-16,7-14 1 16,3-8-1-16,-2-8 1 15,1 0-1-15,-6 3 1 16,-8 9-2-16,-5 9 2 15,-9 13-1-15,-15 12 0 16,11 18 0-16,-11 8-1 16,-3 7 0-16,2 5-2 15,-2 2-1-15,11 7-4 16,-2-23-17-16,17 8-13 0,-2-19-3 15,15-4 1-15,0-14-1 16</inkml:trace>
  <inkml:trace contextRef="#ctx0" brushRef="#br1" timeOffset="82726.2718">4638 7352 99 0,'-4'24'38'15,"0"-13"0"-15,20 3 0 16,0-18-33-16,18 0-1 15,9-8-1-15,9-3 0 16,0-8 0-16,6-2-2 16,-4-6 1-16,-6 3-1 15,-15-3 0-15,-7 4-1 0,-17 9 1 16,-11 5-1-16,-17 8 1 15,-14 11 0-15,-14 11 0 16,-8 10 1-16,-3 11 0 16,1 4-1-16,7 0 0 15,13 2 1-15,14-8-2 16,20-9-3-16,29-2-15 15,9-30-21-15,22-2-3 16,4-15 0-16,16-1-1 16</inkml:trace>
  <inkml:trace contextRef="#ctx0" brushRef="#br1" timeOffset="83297.3289">6616 6573 103 0,'-26'0'40'15,"-8"20"0"-15,-26 4-1 16,2 8-36-16,-18 10 1 15,2 5-1-15,4-1-1 16,9 1 0-16,10-4 0 16,21-4-1-16,18-8 0 15,24-4 0-15,21-12-1 16,13-4 0-16,12-3 0 15,5 2 0-15,-2-2 1 16,-9 1-1-16,-8 4 0 0,-16 8-1 16,-18 8 1-16,-23 5 0 15,-16 7 1-15,-13 1-1 16,-2-1-1-16,-6-1-1 15,9-4-1-15,5-15-3 16,26 3-16-16,10-24-16 16,24-8-3-16,7-14 1 15,24-2-1-15</inkml:trace>
  <inkml:trace contextRef="#ctx0" brushRef="#br1" timeOffset="83680.3671">6798 6980 105 0,'0'0'39'0,"-18"3"0"15,12 11-2-15,-13 0-32 16,1 13-2-16,-2 3 1 16,2 9-1-16,0 1 0 15,3 3-1-15,6-4 0 16,8 0-1-16,7-9 1 15,11-9-1-15,9-12 0 16,12-12-1-16,12-12 0 16,4-14 0-16,3-6 0 15,2-7 1-15,-2-6-1 16,-10 1 0-16,-5 1 0 15,-10 7 1-15,-10 5-1 16,-9 14 1-16,-10 8-1 16,-3 12 0-16,-9 14 0 15,-2 7 0-15,-3 16-1 0,2-1-1 16,3 9-1-16,4-2-3 15,11 2-2-15,-5-16-15 16,25 3-14-16,-8-17-4 16,23-4 1-16,-5-18 0 15</inkml:trace>
  <inkml:trace contextRef="#ctx0" brushRef="#br1" timeOffset="84038.4028">7605 6989 98 0,'0'0'39'16,"-24"12"1"-16,6 9-1 15,-18 10-25-15,9 3-10 0,-3 5 0 16,6 4-2-16,0-4 1 16,6 1-2-16,8-9 1 15,7-5-1-15,3-26-1 16,22 6 1-16,3-26-1 15,6-7 1-15,5-13 0 16,5-6 0-16,-2-7 0 16,1 0 0-16,-4 1-1 15,-6 9 2-15,-8 8-2 16,-3 11 0-16,-9 12 0 15,-10 12 0-15,5 19 0 16,-7 6-2-16,-1 15 0 16,1 4-3-16,10 7-2 15,-2-12-12-15,23 15-10 0,-12-21-12 16,22 0 1-16,1-13-1 15,12-8 1-15</inkml:trace>
  <inkml:trace contextRef="#ctx0" brushRef="#br1" timeOffset="84175.4165">8181 7332 127 0,'-22'33'39'16,"-9"2"1"-16,8 12-12 16,-5-1-31-16,-5-9-22 15,14 14-14-15,-4-5-1 16,9 4 0-16,-3-9-2 15</inkml:trace>
  <inkml:trace contextRef="#ctx0" brushRef="#br1" timeOffset="87482.7472">8998 6418 77 0,'18'-25'36'0,"-13"2"1"16,5 11 0-16,-10 12-23 15,-10 13-9-15,2 13-2 16,1 17 2-16,-7 10-3 16,0 15 0-16,1 11-2 15,-1 7 1-15,6-2-3 16,2-5-1-16,15 5-16 15,0-23-17-15,16-7-1 16,1-21 0-16,18-13 0 0</inkml:trace>
  <inkml:trace contextRef="#ctx0" brushRef="#br1" timeOffset="87862.7854">9486 6755 111 0,'-28'0'37'16,"-14"5"2"-16,5 19-6 15,-16 1-28-15,9 12 0 16,0 2-2-16,12 4 0 16,8-4-1-16,15-3 0 15,14-9-1-15,18-11 0 16,15-15-1-16,11-10 1 15,8-14-1-15,4-4 1 16,-2-11-1-16,-6-1 1 0,-5-2-1 16,-11 5 0-16,-7 4 0 15,-13 8 1-15,-10 9-1 16,-7 15 0-16,0 0 0 15,-22 24 0-15,7 6 0 16,1 5-1-16,0 7 0 16,6-2-2-16,11 3-3 15,-2-13-4-15,23 4-24 16,-3-20-5-16,15-3 1 15,-4-14-3-15</inkml:trace>
  <inkml:trace contextRef="#ctx0" brushRef="#br1" timeOffset="88196.8187">10004 6857 113 0,'-8'10'37'16,"-11"-2"0"-16,7 19-4 16,-11-7-29-16,6 8 0 15,1-3-1-15,3 2 0 16,4-5-1-16,8-4 0 15,1-18-1-15,17 11 0 16,3-19 1-16,5-10-1 16,8-5 0-16,0-4 0 15,4-7 0-15,-4 1 0 16,-3-1 0-16,-2 8-1 15,-9 6 1-15,-4 9-1 16,-15 11 1-16,14 10-1 0,-15 13 0 16,0 5 0-16,0 10 0 15,2 0 0-15,5 2-2 16,4-6-1-16,13-8-2 15,5-17-5-15,29-3-22 16,-5-28-7-16,19-8 0 16,0-19-1-16</inkml:trace>
  <inkml:trace contextRef="#ctx0" brushRef="#br1" timeOffset="88376.8367">10936 6360 77 0,'-1'-18'37'0,"-16"18"3"15,-4 29 1-15,-15 13-11 16,7 22-21-16,-8 10-6 15,6 9 1-15,4 0-3 0,7 0-1 16,5-3-5-16,2-19-11 16,18 2-22-16,-11-20-2 15,11-10 1-15,-5-17-2 16</inkml:trace>
  <inkml:trace contextRef="#ctx0" brushRef="#br1" timeOffset="88550.8542">10546 6646 124 0,'0'0'39'16,"0"0"1"-16,33 13-4 16,-5 1-35-16,8-2-4 15,15 11-16-15,-5-13-18 0,11 5-3 16,-2-6 1-16,4 5-2 15</inkml:trace>
  <inkml:trace contextRef="#ctx0" brushRef="#br1" timeOffset="89195.9187">11146 6872 88 0,'-12'17'39'15,"10"1"0"-15,2-18 0 16,28 11-11-16,-6-17-25 15,8-3-1-15,5-9 0 16,4-2-1-16,-1-3 0 0,-3-3 0 16,-6 0 0-16,-11 0-1 15,-9 2 1-15,-13 3-1 16,-11 6 0-16,-8 7 1 15,-10 8 0-15,-5 6 0 16,-2 11 0-16,3 9 0 16,3 6 0-16,5 3 0 15,13 4 0-15,14-2 1 16,12-5-2-16,15-7-2 15,18-7-1-15,12-13 0 16,12-5-3-16,-1-13-1 16,8 0-3-16,-12-15-6 15,10 14-1-15,-22-10 7 0,-7 8 6 16,-15 3 3-16,-12 5 2 15,-16 8 3-15,0 0 3 16,-4 33 7-16,-20-17 2 16,8 15-7-16,-5-1-4 15,6 3-1-15,-1-4-2 16,9 1 1-16,-2-8-2 15,9-6 1-15,0-16-1 16,14 1 0-16,-4-15 0 16,8-7 0-16,-3-11 0 15,3-2 0-15,1-5-1 16,-2-4 0-16,-1 4 0 15,0 4 0-15,-2 5 1 16,-1 8-2-16,2 5 1 0,0 5-1 16,6 6-1-16,2 2-1 15,5 4-3-15,0-6-2 16,12 13-12-16,-13-15-15 15,12 12-4-15,-8-11 1 16,2 11-1-16</inkml:trace>
  <inkml:trace contextRef="#ctx0" brushRef="#br1" timeOffset="89534.9524">12197 6781 102 0,'-10'12'38'0,"3"14"1"16,-8-6 0-16,11 8-29 16,-15 0-3-16,5 0-1 15,0-2-3-15,4-2 0 16,2-8-1-16,8-16 0 15,0 0-1-15,23 0 0 0,0-18 1 16,6-9-2-16,3 0 0 16,7-9 0-16,-2 1 0 15,2-2 0-15,-2 3 0 16,1 7 0-16,-4 4 0 15,-2 10 0-15,-3 7 0 16,-1 6 0-16,-5 8 0 16,-3 9 0-16,-4 7 0 15,-10 5 0-15,-1 3 0 16,-6 4 0-16,-4 1 0 15,-4-3-2-15,6 14-14 16,-17-24-10-16,14 13-13 16,-6-18-5-16,12 1 3 0,0-20-3 15</inkml:trace>
  <inkml:trace contextRef="#ctx0" brushRef="#br1" timeOffset="90813.0804">13064 7010 104 0,'9'7'38'0,"-10"10"0"16,-7 14-2-16,-21 15-35 16,-2 5-2-16,-8 6-1 15,-1-1-8-15,9 9-28 0,-3-10-1 16,11-8 1-16,13-14-1 15</inkml:trace>
  <inkml:trace contextRef="#ctx0" brushRef="#br1" timeOffset="105599.5589">14611 5910 89 0,'-36'-7'37'16,"14"6"0"-16,7-4 1 16,15 5-33-16,32-7-1 15,26 5-1-15,35-4 0 0,29-3-1 16,35-3-1-16,22-1 0 15,11-4-1-15,2 2 0 16,-14 3 0-16,-18 0 0 16,-33 6-1-16,-29 2-2 15,-32 11-30-15,-40-8-5 16,-26 1 0-16,0 0-2 15</inkml:trace>
  <inkml:trace contextRef="#ctx0" brushRef="#br1" timeOffset="113174.3163">13907 6583 91 0,'14'-17'38'0,"-7"-5"0"15,1 9 0-15,-13 0-24 16,5 13-12-16,-27 3 0 16,2 11 0-16,-9 4 0 15,-1 5 0-15,2 0 0 16,4 4-1-16,5-5 0 15,15-3 0-15,17-4 0 16,12-2-1-16,12-2 0 16,12 0 0-16,4 2 1 15,-4 2-1-15,-3 6 0 16,-14 5 0-16,-12 7 1 15,-15 3-1-15,-16 2 1 0,-12 0 0 16,-6-3-1-16,-1-4 0 16,1-8-1-16,9-14-3 15,25-9-21-15,-5-11-14 16,33-15-1-16,8-19 0 15,21-4-1-15</inkml:trace>
  <inkml:trace contextRef="#ctx0" brushRef="#br1" timeOffset="113407.3396">14553 6184 106 0,'-1'-9'40'0,"1"9"-1"15,0 0-1-15,1 27-36 16,2 1-1-16,-2 14 0 0,-2 13 0 15,-3 12 2-15,-8 13-2 16,-7 6 1-16,-7 5-2 16,-5-1 0-16,-1-2-4 15,-4-18-4-15,14 3-30 16,-4-25-3-16,16-8 2 15,3-22-2-15</inkml:trace>
  <inkml:trace contextRef="#ctx0" brushRef="#br1" timeOffset="113602.3591">14330 6626 107 0,'-24'-8'39'0,"24"8"-1"15,-14 3 0-15,29 2-36 16,16 2-3-16,16-5-1 15,12 5-3-15,1-7-3 16,20 14-21-16,-10-9-9 16,1 8 1-16,-12-5-1 15</inkml:trace>
  <inkml:trace contextRef="#ctx0" brushRef="#br1" timeOffset="113993.3982">15031 6657 97 0,'0'0'38'16,"-30"-22"1"-16,7 20-1 15,-13 0-30-15,5 9-2 0,-12 2-1 16,2 8 0-16,-2 5-1 16,6 6-1-16,1 3 0 15,13 1-1-15,7-1-1 16,11-2 1-16,15-6-2 15,11-8 1-15,11-6-1 16,9-9 0-16,4-9-1 16,3-9 1-16,1-4 0 15,-4-4 0-15,-5-4 0 16,-8-1 0-16,-8 1 0 15,-5 1 0-15,-9 5 0 16,-4 6 0-16,-4 2-1 16,-2 16 1-16,0 0 0 0,0 0-1 15,-9 19 0 1,6 2-1-16,3 8-1 0,2 2 0 15,8 6-4-15,1-10-5 16,17 8-27-16,-8-13-1 16,14 3 1-16,-5-13 0 15</inkml:trace>
  <inkml:trace contextRef="#ctx0" brushRef="#br1" timeOffset="114316.4304">15463 6708 92 0,'-15'22'37'0,"7"11"1"16,-12-2 0-16,11 13-29 0,-11-3-3 16,9 1-1-16,-3-5-2 15,7-3 0-15,2-11-1 16,8-10-1-16,-3-13 0 15,16-2 0-15,-2-16 0 16,4-10-1-16,-3-8 1 16,9-5 0-16,-6-8-1 15,2-3 1-15,-2 3-1 16,-4-1 0-16,7 8 0 15,-2 8-1-15,-1 8 0 16,1 8-1-16,4 17-7 16,-9-1-27-16,15 16-4 15,-6-2 1-15,9 6-2 16</inkml:trace>
  <inkml:trace contextRef="#ctx0" brushRef="#br1" timeOffset="114684.4673">16309 6493 105 0,'-38'0'42'0,"-3"17"2"16,-18-5-3-16,8 11-33 15,-8 5-3-15,11 7 1 16,8 0-2-16,17 0-4 16,20-4 0-16,17-4 0 0,20-3 0 15,11-8 0-15,6 0 0 16,-1-4 0-16,-5-1 0 15,-10 2 0-15,-17-1 0 16,-13 7 0-16,-17 3 0 16,-17 1 0-16,-8 3 0 15,-8 1 0-15,-2 1 0 16,3-5 0-16,3 1 0 15,10-13-15-15,24 7-24 16,7-18-3-16,17 2 0 16,9-14-2-16</inkml:trace>
  <inkml:trace contextRef="#ctx0" brushRef="#br1" timeOffset="114878.4867">16530 7076 120 0,'-21'40'39'16,"-10"-4"-1"-16,8 5-14 15,-11 5-59-15,-13-5-5 16,3 6 0-16,-7-9-2 15</inkml:trace>
  <inkml:trace contextRef="#ctx0" brushRef="#br1" timeOffset="134765.4752">17446 6693 70 0,'11'-6'37'0,"-12"-8"0"16,3 3 1-16,-8-17-25 15,12 12-4-15,-16-6-3 16,0 5-2-16,-8 3 2 16,-2 7-2-16,-11 8 0 15,-5 13-1-15,-7 6 0 16,0 11-1-16,0 2 0 15,10 6-1-15,6 1 0 16,10 0 0-16,13-8-1 16,16-6 0-16,11-10 0 15,13-6 0-15,8-10 0 0,6-8-1 16,1-5 2-16,-3-6-1 15,-1-7 0-15,-7-4 0 16,-7-2 0-16,-4-1 0 16,-9-2 0-16,-4 4-1 15,-4 2 1-15,-2 6-1 16,-5 10 0-16,-5 13 1 15,8 14-1-15,-5 24 1 16,-3 19 0-16,-4 21 0 16,-5 17 0-16,-5 13 0 15,-2 7 0-15,-6 9 0 16,-6-3 1-16,-8-9 0 15,-7-15 0-15,-2-11-1 16,-5-18 1-16,-3-16 1 0,-4-19-2 16,-2-15 0-16,4-22-1 15,1-20-2-15,10-14-2 16,7-29-12-16,19-2-21 15,3-22-4-15,26 4 2 16,8-10-1-16</inkml:trace>
  <inkml:trace contextRef="#ctx0" brushRef="#br1" timeOffset="135043.503">18318 6157 101 0,'-25'30'39'15,"-13"9"0"-15,0 24-1 16,-11 6-34-16,2 12 1 15,0 5-3-15,7 1 1 16,10 1-3-16,10-10-1 16,20-1-7-16,6-22-26 15,31-9-5-15,8-23-1 16,16-8 0-16</inkml:trace>
  <inkml:trace contextRef="#ctx0" brushRef="#br1" timeOffset="135374.5361">18536 6584 113 0,'-27'5'40'0,"-14"8"2"16,5 23-2-16,-12 5-35 16,9 12-1-16,8 2-1 15,10 5 0-15,11-4-2 16,13-8 1-16,13-10 0 15,18-12-2-15,12-18 0 16,10-16 0-16,5-15 0 16,1-11 0-16,-4-11 0 15,-8-7-2-15,-12-2 2 16,-19-2-2-16,-14 2 1 0,-15 7 0 15,-13 11 0-15,-11 6 0 16,-3 11 0-16,0 6-1 16,8 10-1-16,7 0-3 15,24 16-13-15,-2-13-17 16,38 7-4-16,-2-8 1 15,23 7-2-15</inkml:trace>
  <inkml:trace contextRef="#ctx0" brushRef="#br1" timeOffset="135794.5781">19059 6578 110 0,'12'8'39'15,"-12"-8"2"-15,-3 11-2 16,-8-2-32-16,0 9-1 16,-3 5-2-16,5 3-1 15,0 7-2-15,3 2 1 0,5 1-1 16,7-5 1-16,7-3-2 15,6-9 0-15,9-9 0 16,7-10 0-16,6-10 0 16,0-7 0-16,-1-6 0 15,1-5 0-15,-7 1 0 16,-7 3 0-16,-6 2 0 15,-7 9 0-15,-14 13 0 16,0 0 0-16,-3 20 0 16,-7 6 0-16,3 8 0 15,0 4 0-15,6-2-2 16,6-1 4-16,8-7-4 15,14-11 4-15,5-12-2 16,9-12 0-16,7-15 0 0,4-10 0 16,-7-10 0-16,-1-4 0 15,-10-3 0-15,-9 2 0 16,-8 5 0-16,-12 0-8 15,5 20-12-15,-22-9-21 16,11 15 1-16,-10-3-4 16,11 19 2-16</inkml:trace>
  <inkml:trace contextRef="#ctx0" brushRef="#br1" timeOffset="136231.6218">20005 6861 115 0,'5'11'40'16,"14"-17"0"-16,20 4-3 15,12-2-42-15,4-9-30 16,25 8-4-16,-2-7 0 15,10 5-2-15</inkml:trace>
  <inkml:trace contextRef="#ctx0" brushRef="#br1" timeOffset="136776.6763">20858 6563 116 0,'0'0'39'0,"-23"-4"2"16,15 18-5-16,-9 4-32 16,4 14 0-16,-7 4-1 15,5 11 1-15,-5 2-3 16,7 3 1-16,5-7 0 15,11-5-1-15,10-12-1 16,14-12 0-16,12-15 0 16,8-16 0-16,8-9 0 15,2-12 0-15,1-5 0 0,-6-6-1 16,-9 3 2-16,-8 1-1 15,-12 9 0-15,-10 10 0 16,-9 14 0-16,-4 10 0 16,-18 22 0-16,0 9 0 15,2 7-1-15,2 9 1 16,10 4 0-16,4-1 0 15,14-8 0-15,11-8 1 16,15-17-1-16,8-13 2 16,9-21-2-16,0-11 0 15,-1-17 0-15,0-12 0 16,-11-6 0-16,-9-6 0 15,-10 3 0-15,-14 5 0 16,-10 9 0-16,-11 11 0 0,-3 18-4 16,-6 12-1-16,7 17-2 15,-6 1-17-15,20 21-15 16,0-5 1-16,22 13-3 15,2-6 2-15</inkml:trace>
  <inkml:trace contextRef="#ctx0" brushRef="#br1" timeOffset="137141.7128">22085 6601 118 0,'0'0'40'0,"-35"-18"2"16,7 24-2-16,-23 4-35 15,9 11-1-15,-3 8 0 16,8 9-2-16,4 7-2 0,9 2 0 15,14 3 0-15,16-3 0 16,12-9 0-16,15-7 0 16,10-12 0-16,4-16 0 15,2-12 0-15,2-14 0 16,-10-13 0-16,-7-10 0 15,-11-8 0-15,-11-4 0 16,-12 3 0-16,-7 2 0 16,-11 10 0-16,-4 9 0 15,-3 12 0-15,1 10 0 16,5 13 0-16,8 10-3 15,13 7-3-15,6-4-5 16,27 17-19-16,-4-15-9 16,18 7 0-16,-3-10-1 15,12 1 0-15</inkml:trace>
  <inkml:trace contextRef="#ctx0" brushRef="#br1" timeOffset="137458.7445">22421 6671 118 0,'19'-8'38'0,"-19"8"3"16,0 0-2-16,-17 9-32 15,7 6-2-15,-3 8-2 16,-2 7-1-16,1 7 0 15,0 5-2-15,0-1 0 16,7-2 0-16,1-4 0 16,4-6 0-16,7-11 0 15,-5-18 0-15,22-2 0 16,-6-18 0-16,2-11 0 15,6-7 0-15,-1-10 0 16,1-7 0-16,-4 2 0 0,3 0 0 16,-5 8 0-16,2 5 0 15,-1 10 0-15,3 8 0 16,1 11 0-16,2 5 0 15,10 10 0-15,1-1-8 16,16 16-18-16,-15-12-12 16,19 8-4-16,-9-8 1 15,12 2-1-15</inkml:trace>
  <inkml:trace contextRef="#ctx0" brushRef="#br1" timeOffset="138085.8072">23160 6611 131 0,'-26'9'42'0,"5"13"0"16,-10-6-5-16,4 15-34 0,2 5-3 15,4 7 0-15,-3-2 0 16,5 0 0-16,5-3 0 16,4-7 0-16,3-8 0 15,9-10 0-15,-2-13 0 16,20-19 0-16,0-6 0 15,4-10 0-15,5-6 0 16,0-10 0-16,3 0 0 16,0-3 0-16,-3 8 0 15,-4 6 0-15,-6 8 0 16,-1 12 0-16,-6 10 0 15,-12 10 0-15,7 22 0 16,-10 3 0-16,0 5 0 0,3 1 0 16,6-4 0-16,6 1 0 15,10-13 0-15,10-10 0 16,9-11 0-16,9-10 0 15,6-9 0-15,6-6 0 16,-4-2 0-16,-2 1 0 16,-9 4 0-16,-7 6 0 15,-9 11 0-15,-12 11 0 16,-12 10 0-16,-9 13 0 15,-5 9 0-15,-1 6 0 16,-1 6 0-16,4 6 0 16,8 0 0-16,4-8 0 15,22 8-10-15,-12-24-13 16,33 10-6-16,-15-27-5 15,24 5-8-15,-10-14 0 0,5 2 2 16,-11-3 5-16,-4-12 48 16,-5 24 7-16,-34-11 6 15,2 22 8-15,-25-3 8 16,-2 16 1-16,-17-3 0 15,7 18-9-15,-21-1-34 16,13-4 0-16,16 12-11 16,-19-24-19-16,23 11-12 15,-8-9-3-15,10-1-1 16,-8-8 2-16</inkml:trace>
  <inkml:trace contextRef="#ctx0" brushRef="#br2" timeOffset="246344.632">1509 8258 62 0,'0'0'35'16,"-5"-26"0"-16,5 26 1 15,-1-27-19-15,1 27-12 16,7-20 0-16,-7 20-1 16,12 13 0-16,-2 14 0 15,-5 14-1-15,3 13-1 16,-3 14 1-16,-2 14-1 15,-4 11 0-15,-3 5-1 16,0-2 0-16,-3-3-2 16,5-7-2-16,-3-25-15 15,14-5-19-15,-2-28-1 0,15-15 0 16,-1-24-2-16</inkml:trace>
  <inkml:trace contextRef="#ctx0" brushRef="#br2" timeOffset="246669.6645">1386 8233 98 0,'11'-28'38'0,"10"-8"2"16,24 11-3-16,17-7-35 15,12 9 0-15,9 4 0 16,0 6 1-16,-1 14-1 0,-1 18-1 16,-16 15 0-16,-11 20 0 15,-21 16-1-15,-19 12 1 16,-19 11 0-16,-17 7 0 15,-15 1 0-15,-17 0-1 16,-7-9 1-16,-9-10-2 16,4-12 0-16,0-18-6 15,18-4-17-15,0-33-13 16,25-8-2-16,9-25-1 15,18-6 0-15</inkml:trace>
  <inkml:trace contextRef="#ctx0" brushRef="#br2" timeOffset="247072.7048">2103 8702 90 0,'11'20'38'0,"-8"-7"-1"16,13 3 2-16,-4-11-32 15,16 2-4-15,7-11 0 16,7-1 0-16,7-6-1 16,4-4 0-16,2-6-1 15,-2-3 0-15,-3-3 0 16,-10-5 0-16,-12 0 0 15,-10 0-1-15,-16-2 1 16,-14 6 0-16,-13 0-1 16,-13 13 1-16,-9 9 0 15,-7 13 0-15,-6 10 0 0,-2 16 1 16,4 9 0-16,10 9 0 15,6 2 0-15,17-1-1 16,18-5 1-16,18-6-2 16,26-14 0-16,21-12-4 15,23-9-2-15,13-23-9 16,24 4-13-16,-4-24-12 15,10-3 0-15,-10-13-2 16,2-7 1-16</inkml:trace>
  <inkml:trace contextRef="#ctx0" brushRef="#br2" timeOffset="247275.7251">3323 7937 106 0,'-17'-4'40'16,"3"22"-1"-16,-10 14-1 15,5 14-36-15,-5 27 0 16,-5 14-2-16,1 13 3 15,-2 5-2-15,1 4 0 16,3-4-2-16,8-2-4 16,-3-29-12-16,19-4-19 15,-3-26-3-15,13-14-1 16,-8-30-1-16</inkml:trace>
  <inkml:trace contextRef="#ctx0" brushRef="#br2" timeOffset="247455.7431">2940 8428 108 0,'-17'-2'40'16,"17"2"0"-16,0 0 0 16,20-5-38-16,20 4-2 15,15 2-3-15,7-6-9 16,16 13-24-16,-6-2-4 15,5 6 0-15,-8-1-1 16</inkml:trace>
  <inkml:trace contextRef="#ctx0" brushRef="#br2" timeOffset="247822.7798">3508 8613 97 0,'12'3'39'0,"4"-6"-1"16,17 3 0-16,5-9-34 15,12 2-1-15,2-5-1 16,3-2 0-16,-4-2 0 16,-4-1-1-16,-12-5 1 15,-8 1-1-15,-14-5 1 16,-12-1-1-16,-11 1 0 15,-13 4 0-15,-10 7 0 16,-10 9 0-16,-5 13 0 16,-7 13 0-16,-3 15 0 15,5 8 2-15,2 8-1 16,13 6 1-16,15-1-1 15,19-9-2-15,24-11 0 0,22-12-3 16,26-10-2-16,11-22-11 16,27 4-11-16,-6-26-15 15,11 3 1-15,-7-15-2 16,-5 5 2-16</inkml:trace>
  <inkml:trace contextRef="#ctx0" brushRef="#br2" timeOffset="248027.8003">4370 8413 110 0,'-38'14'42'16,"-19"-1"0"-16,11 15-1 15,3-2-38-15,0 4 0 16,11 1-1-16,12 1 1 16,16-4-3-16,19-6 2 15,22-9-3-15,14-9-1 0,20-6-4 16,5-18-8-16,25 7-7 15,-15-29-11-15,18 3-10 16,-13-15 0-16,2 0-1 16,-15-9 3-16</inkml:trace>
  <inkml:trace contextRef="#ctx0" brushRef="#br2" timeOffset="248305.8281">5150 7832 72 0,'0'0'39'0,"-31"21"-1"15,10 8 2-15,-14-2-16 16,8 16-17-16,-13 6 0 0,4 15-1 16,-3 8-1-16,0 12-1 15,7-2-1-15,4 4-1 16,6 2 1-16,6-2-2 15,7-6-2-15,4-13-2 16,12-8-2-16,-2-19-5 16,12 3-9-16,-16-32-11 15,13-1-12-15,-12-21 2 16,5-5-2-16,-8-18 3 15</inkml:trace>
  <inkml:trace contextRef="#ctx0" brushRef="#br2" timeOffset="249394.937">4666 8326 102 0,'0'12'40'0,"0"0"1"16,23 8-1-16,-3-4-34 16,26-9-4-16,15-5 0 15,10-3-1-15,4-4-2 16,3-3-2-16,2 2-4 15,-12-11-6-15,5 12-25 16,-23-8-3-16,-1 11 2 16,-22-3-1-16,1 6 29 15,-16-5 7-15,-12 4 7 16,0 0 7-16,-13 0 28 15,4 8 0-15,-16-4 0 16,7 12 3-16,-11-2-28 16,6 15-5-16,-5 4-3 0,0 6 0 15,4 6-1-15,5 4 0 16,5-1-1-16,6-3-2 15,6-7 1-15,11-10-1 16,9-14 0-16,8-14-1 16,11-14-3-16,4-15 1 15,3-10 0-15,-1-12 0 16,-3-9 0-16,-1 0 0 15,-13 0 0-15,-5 5 1 16,-9 6 1-16,-8 11 1 16,-6 8 0-16,-3 13 0 15,5 17 0-15,-11 2 0 16,10 10 0-16,2 6 0 15,8 2-1-15,6 3 1 0,8-3-1 16,3 0 0-16,7-3 0 16,4-4 0-16,-3 0 1 15,1 0-1-15,-5 4 1 16,-9 3-1-16,-5 5 1 15,-6 4-1-15,-13 4 2 16,-6 6-1-16,-1 2 0 16,-5 0 0-16,-3-4 0 15,3-3-1-15,2-8 2 16,4-8-4-16,9-18 2 15,10-4 0-15,3-16-1 16,5-10 2-16,7-11-2 16,0-7 1-16,5-9 0 15,-1 1 0-15,-2 6 0 0,-6 4-1 16,-3 8 2-16,-3 9-1 15,-3 10 1-15,0 11-2 16,-3 11 1-16,10 1-2 16,5 4-1-16,6-3-2 15,15 2-1-15,5-12-5 16,16 9-3-16,-9-20-3 15,16 6 6-15,-14-10 6 16,-7 0 3-16,-9 0 3 16,-14-1 3-16,-7 8 4 15,-25-8 5-15,3 21 2 16,-22-10-4-16,0 14-5 15,-10 7-3-15,1 6 0 0,-1 6-1 16,4 6-1 0,4 2 0-16,9 2 0 0,9-1-1 15,14-5 1-15,11-2-1 16,9-6 0-16,10-3 0 15,0-4 1-15,0-1-1 16,-3 2 1-16,-7 3 0 16,-10 1 1-16,-8 5-1 15,-11-1 2-15,-10 2-3 16,-5 1 0-16,-6-1 0 15,-4 2 0-15,3-1-6 16,-1-9-7-16,12 4-1 16,-8-19-6-16,26 18-2 15,-6-18-6-15,17 1-3 16,-3-9-10-16,17 1 4 0,4-2 7 15</inkml:trace>
  <inkml:trace contextRef="#ctx0" brushRef="#br2" timeOffset="249575.9551">6804 8729 105 0,'18'10'43'16,"-18"-10"2"-16,0 0-3 15,-11-26-22-15,2 12-27 16,9 14-8-16,-18-25-3 16,18 25-6-16,-22-15-6 15,22 15-12-15,-20-3-2 16</inkml:trace>
  <inkml:trace contextRef="#ctx0" brushRef="#br3" timeOffset="254301.4276">2327 3770 20 0,'0'0'30'0,"3"10"1"16,-3-10 3-16,36 7-13 16,-4-17-6-16,31 18-1 15,14-19 0-15,36 15 2 16,15-14-10-16,20 7-1 15,14-3-3-15,19-3-1 16,8 1 0-16,4-5-2 16,-4-3 1-16,0-3 0 15,-10-8 0-15,-4-1 0 16,-18-5 0-16,-14 2 1 15,-22 2-1-15,-22 1 0 0,-21 6 0 16,-24 5-2-16,-15 15-13 16,-21-9-21-16,-6 11-1 15,-12 0-1-15,0 0-1 16</inkml:trace>
  <inkml:trace contextRef="#ctx0" brushRef="#br3" timeOffset="255208.5183">2145 9200 88 0,'0'0'36'16,"-9"-15"0"-16,9 15 0 15,29-19-36-15,-1 10 0 16,14-5 0-16,15-1 0 15,20-2 0-15,12-1 0 16,15-3 0-16,21-2 1 16,16-4 0-16,14 0 0 15,6 0 1-15,9 2-1 16,6 3 0-16,2 2 0 0,5 2 0 15,-2 4 0-15,-4 2-1 16,3 3 0-16,-5 0 1 16,-5 0-1-16,-4-2 1 15,4 1 0-15,-5-5 0 16,-1-1 0-16,-9-3 0 15,-2 2 0-15,-6-1-1 16,-9 0 1-16,-19 4-2 16,-17 1-2-16,-14 10-9 15,-31-6-25-15,-8 8-1 16,-25-1 1-16,-8 0-3 15</inkml:trace>
  <inkml:trace contextRef="#ctx0" brushRef="#br4" timeOffset="259193.9168">7936 8175 76 0,'-5'-13'38'0,"5"13"-2"16,-38-8 1-16,4 17-31 15,-14 5-1-15,-2 14-1 16,-11 5 0-16,6 11-1 15,1 7-1-15,10-1 0 16,12 2 0-16,21-4-1 16,24-7-3-16,18-16-1 15,30-3-7-15,3-22-27 16,25-2 1-16,0-19-2 15,11 2 0-15</inkml:trace>
  <inkml:trace contextRef="#ctx0" brushRef="#br4" timeOffset="259818.9793">8317 8259 86 0,'-28'1'37'0,"-11"-2"0"16,3 14 1-16,-10 0-33 16,12 10-1-16,0 4-1 15,10 6-1-15,6 3 0 16,8 4-1-16,9 2 0 15,13-6 0-15,11-7 0 16,13-4-1-16,8-16 1 16,13-7-1-16,-1-12 1 15,3-12-1-15,-1-10 0 16,-8-7-1-16,-9-5 1 15,-12-2 0-15,-13 2 0 16,-14 2 0-16,-16 4 1 0,-3 11-1 16,-9 4 0-1,1 8 1-15,-1 8-1 0,7 7 1 16,9 4-1-16,10-4 1 15,19 16 0-15,9-9 0 16,10 1-1-16,5 1 1 16,4-4 0-16,1 0 0 15,-2-2 0-15,-6 5 0 16,-10-1 0-16,-7 6-1 15,-8 4 1-15,-9 5 0 16,-7 4-1-16,-8 1 1 16,0 4-1-16,-5-2 0 15,0-2 0-15,5-5 0 16,6-8 0-16,3-14 0 15,0 0 0-15,26-28 0 16,-4-2 0-16,2-5 0 0,3-4 1 16,0-1-1-16,-4 1 1 15,-2 7-1-15,-6 7 1 16,-6 8-1-16,-9 17 0 15,0 0 0-15,10 22-1 16,-15 4 0-16,5 10-2 16,-1 1-1-16,4 8-2 15,3-8-5-15,18 6-26 16,-5-15-3-16,17-4 2 15,-4-16-2-15</inkml:trace>
  <inkml:trace contextRef="#ctx0" brushRef="#br4" timeOffset="260111.0085">9423 8170 90 0,'0'-11'37'16,"-9"0"1"-16,9 11 0 16,-17 19-32-16,9 4-1 15,-2 4-2-15,7 13 1 16,-2-2-2-16,5 7 0 15,0-3 0-15,8-1 0 16,-2-9-1-16,3-9 0 16,5-10 0-16,4-13 0 15,0-14-1-15,8-13 1 16,-2-8 0-16,4-10-1 15,1-3-1-15,-4-4-1 16,2 3-3-16,-7-3-6 0,3 23-13 16,-23-4-15-16,8 18 1 15,-13 1-3-15,5 14 2 16</inkml:trace>
  <inkml:trace contextRef="#ctx0" brushRef="#br4" timeOffset="260766.074">9903 8366 92 0,'24'8'38'0,"-15"-18"-1"15,9-4-1-15,-4-9-33 16,2-2 0-16,1-5-2 15,-2 0 1-15,-1 1-1 0,-3 3 0 16,-11 6 1-16,-4 3 0 16,-7 8 0-16,-7 9 0 15,-6 7 0-15,-4 8 0 16,-2 7 0-16,-1 9-1 15,2 5 0-15,6 3 0 16,9 6 0-16,10-1-1 16,12-6 1-16,13-5-1 15,13-6 1-15,10-12-1 16,8-9 0-16,2-11 0 15,3-9 0-15,-1-10 0 16,-3-6 0-16,-8-3 0 16,-10 0 0-16,-6 0 1 15,-7 3-1-15,-8 6 0 0,-9 11 0 16,-5 13 0-16,-10 7 1 15,-3 15-1-15,-3 9 0 16,0 6 0-16,1 4 0 16,0 2 1-16,5-4-1 15,1-4 0-15,8-12 1 16,6-12-1-16,5-13 0 15,9-12 1-15,4-12-1 16,-3-5 1-16,5-9 0 16,1-1-1-16,-3-1 1 15,-6 6 0-15,-4 4 0 16,-4 9-1-16,-4 6 1 15,-5 17 0-15,7-13-1 0,-7 13 0 16,21 0-1-16,-2-4-2 16,17 0-2-16,8-10-4 15,20 4-6-15,-7-22-7 16,27 9-10-16,-12-26-8 15,9 1 1-15,-7-13 1 16</inkml:trace>
  <inkml:trace contextRef="#ctx0" brushRef="#br4" timeOffset="260916.089">11212 7666 92 0,'-17'13'38'15,"-17"12"0"-15,1 28 1 16,-9 13-27-16,8 11-9 16,0 9-1-16,7 5-1 15,8 1-3-15,-1-11-12 0,30 5-15 16,-14-24-10-16,13-4 0 15,-3-25-3-15</inkml:trace>
  <inkml:trace contextRef="#ctx0" brushRef="#br4" timeOffset="261096.107">10869 8122 107 0,'0'0'41'0,"-14"-3"2"15,28 14-2-15,7 3-38 16,22-13-6-16,23 6-10 15,-4-22-9-15,33 11-11 16,-9-17-8-16,14 3-3 0,-8-10 1 16</inkml:trace>
  <inkml:trace contextRef="#ctx0" brushRef="#br4" timeOffset="261599.1573">12393 7710 80 0,'13'-16'39'0,"-12"4"-1"16,-1 12 1-16,0 0-31 16,-9 34-1-16,0-2-3 15,0 18-1-15,-4 5-1 0,1 13-2 16,-2 5 1-16,5 4-1 15,1-1 0-15,6-1-1 16,3-8-1-16,8-12-3 16,12-6-4-16,-6-22-29 15,26-8 0-15,-3-23-1 16,14-6-1-16</inkml:trace>
  <inkml:trace contextRef="#ctx0" brushRef="#br4" timeOffset="261787.1761">12805 8043 88 0,'-11'-3'38'15,"-10"7"0"-15,4 18 1 0,-4 8-34 16,3 12-2-16,1 5-1 16,8 7-1-16,5-1-1 15,5-1-2-15,11-7-1 16,7-17-4-16,19-5-30 15,-9-23-1-15,14-10 0 16,-7-20-2-16</inkml:trace>
  <inkml:trace contextRef="#ctx0" brushRef="#br4" timeOffset="261936.191">12881 7802 82 0,'-31'-33'37'16,"8"18"-1"-16,4 9-1 15,19 6-31-15,0 22-7 16,19-12-18-16,19 16-14 15,7-4-1-15,14 4 0 0,5-3 0 16</inkml:trace>
  <inkml:trace contextRef="#ctx0" brushRef="#br4" timeOffset="262454.2426">13408 8026 90 0,'-29'3'39'0,"-3"8"0"16,-12-4 1-16,3 8-33 15,-2 1-2-15,4 8-1 16,0 0-1-16,10 7 0 15,10-2-1-15,13 0-1 16,16-6 0-16,13-2 0 0,10-11-1 16,14-6 0-16,4-12 0 15,2-6 0-15,1-8 0 16,-4-6 0-16,-7-1 0 15,-10-1 0-15,-7 4-1 16,-10 5 1-16,-10 6 0 16,-6 15 0-16,0 0-1 15,-15 13 1-15,-1 19 0 16,-3 17-1-16,-3 14 1 15,-1 18 1-15,-2 10 0 16,3 9 0-16,-6 2 0 16,4 0 0-16,-3-4 1 15,6-10-1-15,-2-12 1 16,1-16-2-16,-1-16 1 15,2-13-1-15,1-20 0 0,2-11 1 16,4-18-1-16,4-14 0 16,9-11 0-16,7-14 0 15,9-8-2-15,13-18 0 16,13-10-1-16,8-5 1 15,10 2-3-15,5-2 0 16,6 13-4-16,-10 1-7 16,13 29-7-16,-25 2-16 15,7 24-1-15,-16 6 0 16,1 10 1-16</inkml:trace>
  <inkml:trace contextRef="#ctx0" brushRef="#br4" timeOffset="262898.2872">14243 7542 103 0,'-17'-13'41'15,"5"22"1"-15,-7 3-1 16,6 19-37-16,-5 8-1 15,-3 11 0-15,-5 11-2 16,1 10 1-16,-8 8-1 16,3 0-1-16,-5 2 0 15,4-4 0-15,1-5 1 16,7-8-2-16,8-14 1 15,8-17-1-15,14-17 1 16,9-17 0-16,13-18 0 0,6-14 1 16,3-8-1-16,5-8 0 15,-2 0 1-15,-5 5 0 16,-5 5 0-16,-7 11 1 15,-9 13-2-15,-5 12 1 16,-10 3-1-16,5 26 0 16,-6 5 0-16,0 0-2 15,-1 11 0-15,2-7-4 16,12 1-4-16,-3-12-4 15,24 4-7-15,-15-26-8 16,25 0-11-16,-5-19-1 16,12-7 2-16,-3-12 2 15</inkml:trace>
  <inkml:trace contextRef="#ctx0" brushRef="#br4" timeOffset="263087.3061">14760 7689 109 0,'-11'23'41'0,"-17"11"-1"16,5 29-6-16,-5-3-30 15,-1 7-2-15,4 2-1 16,2-1-2-16,9 1-4 16,-1-18-10-16,16 9-13 15,-9-30-12-15,14-3 0 16,-6-27-1-16,0 0 1 15</inkml:trace>
  <inkml:trace contextRef="#ctx0" brushRef="#br4" timeOffset="263251.3225">14538 7973 117 0,'-3'-11'42'15,"-4"-2"1"-15,26 16-6 16,-2-3-33-16,12 0-4 16,14 8-7-16,2-14-8 15,24 17-6-15,-11-19-13 16,27 12-7-16,3-8-3 15,15 9 2-15</inkml:trace>
  <inkml:trace contextRef="#ctx0" brushRef="#br4" timeOffset="263802.3776">15425 8137 75 0,'9'18'39'0,"5"-9"0"0,15 1-1 16,4-12-23-16,9 0-13 15,14-5 1-15,7 0 0 16,1-7 0-16,-1 2-1 16,-7-6 1-16,-9 0-1 15,-10-5 0-15,-14-1 0 16,-16-3-2-16,-17 4 2 15,-16 0-2-15,-10 2 2 16,-6 6-2-16,-12 13 2 16,-1 9-1-16,-1 11 0 15,5 8 0-15,9 12 0 16,9 3 0-16,13 7 0 15,11-2 1-15,20-5-3 16,15-4 1-16,16-10 0 16,16-7-2-16,6-14-3 0,18-5-3 15,-11-21-9-15,22 5-18 16,-20-18-6-16,1 4 1 15,-15-9 0-15</inkml:trace>
  <inkml:trace contextRef="#ctx0" brushRef="#br4" timeOffset="264139.4113">16316 7947 103 0,'-12'18'39'0,"-7"0"0"16,5 13-1-16,-7 4-34 16,3 6-1-16,1 6 1 15,0 1-2-15,-3-6 1 0,8-3-1 16,3-9 0-16,4-4-1 15,7-14 1-15,-2-12-1 16,24-12 0-16,-1-13-1 16,5-6 1-16,3-7-1 15,1-1 1-15,1-2-1 16,-3 5 0-16,-4 8 1 15,-3 7-1-15,-3 10 1 16,-4 10-1-16,-1 12 0 16,-1 8 0-16,0 8-1 15,0 10-1-15,-4 0-3 16,13 10-5-16,-10-14-7 15,20 17-7-15,-14-22-16 16,15-2 0-16,-7-17-2 16,12-5 3-16</inkml:trace>
  <inkml:trace contextRef="#ctx0" brushRef="#br4" timeOffset="265238.5212">16819 8077 104 0,'-6'12'40'0,"-2"-1"0"15,17 4-1-15,4-6-35 16,16-4-1-16,9-3-1 16,13-6 0-16,1-5-1 15,8-5 0-15,-9-4-1 16,-2-2 0-16,-13-5 0 15,-12-2 1-15,-15 2-2 0,-12 2 1 16,-15 4 0 0,-10 7 1-16,-11 7-1 0,-7 11 2 15,-2 11-1-15,3 10-1 16,6 6 1-16,10 6 0 15,10 2 0-15,19 0-1 16,17-6 1-16,15-7-2 16,13-9 2-16,10-8-1 15,6-11 0-15,4-10 1 16,0-7-1-16,-8-5 1 15,-5-4 0-15,-6-2 0 16,-12-3-1-16,-5 5 2 16,-11 2-2-16,-9 10 2 15,-9 14-2-15,-12-4 0 0,-9 16 1 16,-2 10-1-16,-6 11 0 15,1 1-1-15,4 7 1 16,0-2-1-16,9-7 1 16,11-4 0-16,11-12 0 15,8-9 1-15,4-14-1 16,10-10 0-16,-1-10 0 15,2-6 0-15,0-4 0 16,-2-4 1-16,-5 2-2 16,-4 8 4-16,-3 3-5 15,-2 12 4-15,0 6-2 16,-1 6 0-16,5 8 0 15,3 5 0-15,10 5 0 16,4 0-2-16,8 1 2 16,3-6-1-16,9-1 1 0,1-5 0 15,-3-4 0-15,-7-4 0 16,-9-10 0-16,-9 2 3 15,-13-6-3-15,-10 2 0 16,-17 0 0-16,-10 4 0 16,-7 4 0-16,-10 11 0 15,-4 11 0-15,0 7 0 16,1 6 0-16,5 9 0 15,12 2 0-15,7 4 0 16,14-3 0-16,8-8 0 16,10-8 0-16,10-7 0 15,8-12 0-15,6-6 0 16,-1-12 0-16,2-7 0 15,0-6 0-15,-3-4 0 0,-6-6 0 16,-3 7 0-16,-5 0 0 16,-6 11 0-16,-7 9 0 15,-9 11 0-15,1 10 0 16,-8 15 0-16,-9 22 0 15,-5 9 0-15,-9 21 0 16,-3 9 0-16,-5 11 0 16,-4 3 0-16,1 0 0 15,-6 0 0-15,-4-7 0 16,0-13 0-16,-4-16 0 15,-2-16 0-15,-1-19 0 16,3-17 0-16,0-22 0 16,8-16 0-16,13-14-2 15,3-25-9-15,27-7-4 0,2-30-2 16,32 3-6-16,-8-24-3 15,35 22-7-15,-4-4-7 16,12 9 1-16,3 20 6 16</inkml:trace>
  <inkml:trace contextRef="#ctx0" brushRef="#br4" timeOffset="265948.5922">18678 8079 68 0,'-11'2'39'0,"-7"-3"0"16,6 7 1-16,-6-12-14 15,18 6-19-15,-26 8-1 0,15 5-2 16,-3 2 0-16,-1 10-1 15,-3 3 0-15,8 5 0 16,-1 0-1-16,10 0 0 16,4-4-1-16,8-4 0 15,7-11 0-15,8-10-1 16,9-11 0-16,2-12 1 15,5-5-1-15,-1-9 0 16,2-2 0-16,-2-3 0 16,-5 2 0-16,-5 4 0 15,-7 8 0-15,-4 4-1 16,-7 14 1-16,-13 6-1 15,1 29 1-15,-9 16 0 16,-10 16 0-16,0 20 0 16,-6 16 2-16,-3 15-1 0,-2 4 0 15,-5 5 0-15,0-4 1 16,-5-11-2-16,4-12 0 15,-7-13 0-15,-1-20 0 16,-2-17 0-16,-5-19 0 16,-1-15 0-16,-1-19 0 15,0-18 0-15,0-10 0 16,0-16-8-16,13-6-4 15,-5-25-3-15,26 11-7 16,-4-21-3-16,34 21-10 16,2-7-5-16,25 10-2 15,13 6 5-15</inkml:trace>
  <inkml:trace contextRef="#ctx0" brushRef="#br4" timeOffset="266340.6314">19956 8051 93 0,'0'0'39'0,"-3"16"1"16,-1 5-2-16,-15 5-31 15,1 8-6-15,0 8-1 16,2 7 1-16,0 3-1 15,2-1-1-15,10 4-7 16,-3-16-29-16,17-6-1 16,4-18-1-16,12-15 0 15</inkml:trace>
  <inkml:trace contextRef="#ctx0" brushRef="#br4" timeOffset="266808.678">20150 7821 85 0,'-15'1'38'0,"15"13"1"16,-2-3-1-16,12 15-14 16,-3-5-24-16,6 5-1 15,4 0 3-15,1 4-2 16,-1 5 2-16,2 0-1 15,-6 1 1-15,1 1 0 16,-4-1 0-16,-7 2 0 16,-4-1-1-16,-7 0 0 15,-1-7 0-15,-2-4 0 0,-2-5 0 16,4-7-1-16,9-14 1 15,0 0-1-15,7-27 0 16,14-1 0-16,6-7 0 16,6-6 0-16,7-4 1 15,6-4-1-15,-3 4 0 16,3 12 2-16,-7 7-2 15,-6 11 1-15,-6 17 0 16,-11 11-1-16,-9 16 1 16,-7 12 0-16,-3 10-2 15,-1 1-1-15,7 1-2 16,7-6-1-16,18 0-7 15,1-30-6-15,33 4-7 16,-9-33-11-16,28-5-4 16,-1-22-1-16,6-7 2 0</inkml:trace>
  <inkml:trace contextRef="#ctx0" brushRef="#br4" timeOffset="266984.6958">21340 7570 114 0,'-16'-4'40'15,"-16"15"1"-15,6 33-4 16,-9 12-34-16,3 17 0 15,-1 9-2-15,5 5-2 16,9 1-1-16,1-5-3 16,16 3-9-16,-11-24-12 15,20 2-14-15,-3-22-1 16,6-10 0-16,-3-18 1 15</inkml:trace>
  <inkml:trace contextRef="#ctx0" brushRef="#br4" timeOffset="267444.7416">21007 7966 109 0,'0'0'40'16,"6"16"2"-16,10-10-4 15,17 11-35-15,12-3-1 16,8-4-1-16,9-4 1 15,4 0 0-15,-3-4-1 16,-5 1 0-16,-8-3 0 16,-10 1 0-16,-9-1 0 15,-11 0 0-15,-20 0 0 0,10 3 0 16,-10-3 0-16,-15 16-1 15,1 2 1-15,-1 3-1 16,-5 12 0-16,3 5 1 16,2 4-1-16,10 3 0 15,5-2 1-15,9-3-1 16,11-11 1-16,7-8-1 15,8-15 0-15,4-12 0 16,1-14 1-16,-2-5-1 16,-10-9 0-16,-3-7 0 15,-16-2 0-15,-12 0 0 16,-12 3-1-16,-14 2-1 15,-4 8-2-15,-10 2-4 16,6 18-5-16,-11-7-4 16,21 19-5-16,-8-10-7 0,35 8-12 15,-9 13-1-15,25-5 1 16</inkml:trace>
  <inkml:trace contextRef="#ctx0" brushRef="#br4" timeOffset="268077.8051">22859 8025 77 0,'-31'-13'41'0,"-2"8"-2"16,-18 1 3-16,6 15-24 0,-13 1-11 15,6 11-2-15,-1 7-1 16,11 8 0-16,7 1-1 15,13 6 0-15,17-6-2 16,16-3 1-16,21-9-2 16,11-12 1-16,14-13-1 15,9-14 0-15,0-8 1 16,1-11-1-16,-7-4 1 15,-10-3-1-15,-14 1 1 16,-11 2-1-16,-14 9 1 16,-8 9-1-16,-3 17 0 15,-25 4 0-15,5 17 0 16,-1 10 0-16,-1 11-1 15,6 7-1-15,14 5-3 0,4-7-6 16,24 6-4-16,-7-27-5 16,29 12-5-16,-17-29-9 15,15-1-8-15,-11-10-1 16,-7-11 3-16</inkml:trace>
  <inkml:trace contextRef="#ctx0" brushRef="#br4" timeOffset="268955.8929">2774 9738 60 0,'-5'-18'38'0,"-5"-7"0"16,7 6 2-16,-13-12-14 15,8 17-9-15,-16-2-11 16,0 9-1-16,-13 9-2 16,-3 14-1-16,-5 8-1 15,-1 7 0-15,4 3 0 16,7 4-1-16,10-1 1 15,14-4-1-15,16-7 1 16,18-6-1-16,12-5 0 16,9-7 0-16,8 1 0 15,0 1 1-15,-5 3-1 16,-5 7 1-16,-16 4-1 15,-13 7 1-15,-16 8-1 0,-12 3 0 16,-10-2-2-16,-3-3 1 16,-3-5-4-16,4-11-2 15,19-3-9-15,2-31-10 16,28 0-12-16,7-21-2 15,21-6 1-15,8-15 0 16</inkml:trace>
  <inkml:trace contextRef="#ctx0" brushRef="#br4" timeOffset="269157.9131">3274 9605 108 0,'-19'24'38'16,"-8"5"1"-16,3 21-1 15,-5 5-35-15,6 8 0 16,2 5-1-16,7 4-1 0,2-4-1 15,5-8-1-15,12-10-2 16,4-19-3-16,19-1-15 16,-7-34-20-16,17-10 3 15,-4-26-1-15,7-10 1 16</inkml:trace>
  <inkml:trace contextRef="#ctx0" brushRef="#br4" timeOffset="269300.9274">3270 9287 117 0,'-19'10'37'0,"9"10"-5"16,8 2-28-16,19 9-41 0,11-4 1 16,16 5-3-16,4-7 2 15</inkml:trace>
  <inkml:trace contextRef="#ctx0" brushRef="#br4" timeOffset="269803.9777">3868 9646 85 0,'-27'6'40'0,"7"1"-1"15,-15-7 1-15,3 16-17 16,-12-1-16-16,2 13-1 16,-2 7-2-16,5 9 0 15,3 1-2-15,7 5 1 16,14-6-1-16,13-4-2 0,19-15 0 15,12-11 0-15,14-16 0 16,12-16 0-16,8-13 0 16,-2-4 0-16,4-13 0 15,-6-1 0-15,-12-2 0 16,-10 4 0-16,-13 8 0 15,-4 5 0-15,-16 14 0 16,-4 20 0-16,-13 10 0 16,-3 21 0-16,-3 22 0 15,0 21 0-15,1 16-3 16,-3 16 3-16,-3 10-1 15,2 5 1-15,1-1-1 16,1-8 1-16,-1-9-1 16,-2-13 1-16,1-18 0 0,0-14 0 15,-6-19 0-15,-4-18 0 16,3-15 0-16,-4-18-1 15,2-11-1-15,-1-18 0 16,4-10-3-16,1-23-4 16,16 0-5-16,-8-20-6 15,28 12-2-15,-6-15-9 16,24 15-6-16,7 1-4 15,18 14 5-15</inkml:trace>
  <inkml:trace contextRef="#ctx0" brushRef="#br4" timeOffset="270240.0213">4435 9659 114 0,'-15'-12'41'15,"15"12"1"-15,-28 4-1 16,25 7-35-16,-12 8-3 15,1 6-1-15,1 10 0 16,3 4 0-16,-4 6 0 16,5 3-2-16,-2-3 0 15,1-4 0-15,3-8 0 16,2-6 0-16,5-12 0 15,0-15 0-15,12-9 0 16,5-12 0-16,0-13 0 16,2-6 0-16,4-8 0 0,2-3 0 15,-2-1 0-15,-5 4 0 16,1 12 0-16,0 7 0 15,-4 10 0-15,-1 13 0 16,5 13 0-16,-4 11 0 16,2 11 0-16,0 5 0 15,2 9-3-15,0 1-2 16,6 3-3-16,-3-13-5 15,18 8-5-15,-14-26-6 16,22 3-6-16,-8-26-8 16,14-4-1-16,-8-20 2 15,5-1 4-15</inkml:trace>
  <inkml:trace contextRef="#ctx0" brushRef="#br4" timeOffset="270758.0731">5084 9655 126 0,'-34'-15'41'16,"3"22"1"-16,-20-6-6 15,2 20-31-15,0 5 0 16,6 9-5-16,8 3 0 15,8 6 0-15,16-4 0 16,12-3 0-16,17-8 0 16,16-8 0-16,8-11 0 15,8-12 0-15,3-12 0 16,-2-10 0-16,-3-8 0 15,-2-6 0-15,-12-4 0 16,-6 2 0-16,-9 4 0 16,-11 10 0-16,-7 13 0 15,-1 13 0-15,-22 10 0 16,3 16 0-16,4 10 0 0,3 7 0 15,6 2 0-15,5-2 0 16,10-9 0-16,11-13-4 16,17-8-5-16,1-30-4 15,22-3-2-15,-10-32-5 16,24 1-4-16,-21-33-5 15,17 5-6-15,-18-21-2 16,4 4 20-16,-13 8 23 16,-23-3 6-16,4 31 7 15,-30 2 3-15,8 43 5 16,-29 13 11-16,7 35 1 15,-23 18-12-15,9 21-22 16,1 13-3-16,5 5 0 16,7 3-3-16,4-9-6 0,15 3-5 15,-9-25-4-15,22 4-6 16,-21-34-8-16,16 4-12 15,-11-21-1-15,5-15 2 16,0 0 4-16</inkml:trace>
  <inkml:trace contextRef="#ctx0" brushRef="#br4" timeOffset="271824.1797">6335 9820 88 0,'-8'13'41'0,"-8"-11"1"16,16-2-2-16,-21-2-20 16,21 2-22-16,4-9-12 15,3-11-22-15,18 10-5 16,-4-8 1-16,11 9-2 15</inkml:trace>
  <inkml:trace contextRef="#ctx0" brushRef="#br4" timeOffset="272273.2246">6900 9584 103 0,'0'0'38'16,"15"8"3"-16,12-4-3 16,7-7-36-16,5-4-1 15,8-1 1-15,9-5-1 16,3-3 1-16,-2-3-1 15,-7-7-1-15,-3 0 1 16,-12-5-1-16,-8-1 1 16,-13 0 0-16,-12 2-1 0,-14 3 1 15,-10 6-1-15,-13 8 1 16,-5 15 0-16,-13 15 1 15,-4 14-1-15,-4 8 1 16,4 15 0-16,8 5 0 16,11 1 0-16,18 0-1 15,21-8 0-15,24-11-1 16,23-12-1-16,25-11-2 15,15-14-2-15,25 2-8 16,-6-27-7-16,21 14-11 16,-15-19-9-16,2 5-1 15,-18-9 0-15,-10 6 3 16</inkml:trace>
  <inkml:trace contextRef="#ctx0" brushRef="#br4" timeOffset="272785.2758">8100 9443 107 0,'-30'-28'40'0,"4"13"0"15,-16-6 0-15,4 12-36 16,-7 6-1-16,-1 16 0 15,-1 9 1-15,-1 10-1 16,6 9 0-16,4 11 0 16,11-1-1-16,17 1-1 15,15-2 1-15,14-9-2 16,14-9 0-16,10-16 0 15,9-10 0-15,10-13 0 16,-5-15 0-16,-1-9 0 16,-4-7 0-16,-5-9 0 15,-9-4 0-15,-7 0 0 16,-6 3 0-16,-5 5 0 0,-6 10-2 15,-5 11 1-15,-9 22 0 16,14-2 0-16,-14 25 1 16,5 18 1-16,-5 19 0 15,1 12-1-15,0 13 1 16,2 8 1-16,-2 4-2 15,-4-1 0-15,-2-3 0 16,-5-7 0-16,-5-11 0 16,-8-8 0-16,-8-15 0 15,-10-9 0-15,-6-15 0 16,-13-7 0-16,-7-12 0 15,-3-8 0-15,1-10 0 16,3-8 0-16,7-8 0 16,14-9-5-16,26 0-5 0,9-15-5 15,38 4-1-15,6-20-6 16,39 19-4-16,-2-24-5 15,37 12-9-15,1-8 2 16,12 4 4-16</inkml:trace>
  <inkml:trace contextRef="#ctx0" brushRef="#br4" timeOffset="272958.2931">8753 9712 125 0,'-46'9'43'0,"9"6"0"15,-9-15-4-15,8-7-42 16,11 9-8-16,-8-14-6 0,24 24-5 15,-24-16-10-15,15 20-10 16,-11-5 0-16,0 14 2 16,-17-2 2-16</inkml:trace>
  <inkml:trace contextRef="#ctx0" brushRef="#br4" timeOffset="273101.3074">7675 10140 116 0,'-33'0'41'15,"20"-4"0"-15,8-14-5 16,28-5-45-16,10 0-11 15,-11-17-14-15,18 13-7 16,-8-3 1-16,2 12-3 16</inkml:trace>
  <inkml:trace contextRef="#ctx0" brushRef="#br5" timeOffset="403836.3796">9933 9208 91 0,'-19'-9'37'16,"2"9"0"-16,-13-10-3 15,2 9-27-15,-9-1-1 16,1 9 0-16,-9 6-2 16,6 7-1-16,-8 10 0 15,3 7-1-15,3 7 0 16,2 6 0-16,3 2-1 15,11-2 1-15,8 0-1 16,11-5-1-16,12-6 0 16,17-15-3-16,20-4-3 15,9-24-28-15,28 1-6 16,4-18 1-16,19-1-3 15</inkml:trace>
  <inkml:trace contextRef="#ctx0" brushRef="#br5" timeOffset="404291.4251">10524 9260 82 0,'-20'-21'39'0,"4"6"0"15,-12-6 0-15,10 9-31 16,-16-2-1-16,0 13-1 15,-6 2-1-15,0 16-1 16,-8 7 0-16,1 12-1 16,0 9 0-16,2 7 0 15,5 3-1-15,9-2-1 16,11-2 0-16,15-7 1 15,14-12-2-15,12-11 1 0,16-17-1 16,14-12 0-16,10-16-1 16,5-9 1-16,0-10-1 15,0-3-1-15,-9-5 1 16,-7-1 0-16,-11 5 0 15,-12 7 0-15,-9 6 0 16,-8 9 1-16,-11 12 0 16,1 13 0-16,-23 12 0 15,7 12 0-15,0 15 0 16,-1 8 0-16,2 9-1 15,2 0 0-15,9 2-3 16,7-7 0-16,19-1-7 16,-7-18-24-16,28-5-5 0,-2-21 1 15,16-5-2-15</inkml:trace>
  <inkml:trace contextRef="#ctx0" brushRef="#br5" timeOffset="404826.4786">11043 9251 95 0,'-10'-18'38'0,"10"18"1"15,-24 9-3-15,6 16-31 16,-3 9 0-16,2 12 0 16,-4 7-1-16,3 4-1 15,1-2 0-15,2 0 1 16,6-11-2-16,5-7 1 15,6-14-3-15,0-23 1 0,21 0 0 16,-1-21-1-16,4-13 0 16,4-11-1-16,0-9 0 15,1-6 1-15,-5-1-1 16,1 2 0-16,-8 7 0 15,-2 9 0-15,-6 12 2 16,-1 9-1-16,-8 22 0 16,9-4 0-16,-4 18 0 15,0 5 1-15,4 7-1 16,1-1 0-16,5 2 0 15,4-6 0-15,4-4 0 16,8-9 0-16,4-10 0 16,7-6 0-16,1-10 1 15,-1-4-1-15,1-3 0 0,-6-6 0 16,-4 4 1-16,-8 4-1 15,-6 5 0-15,-8 9 0 16,-11 9 1-16,3 18-1 16,-10 8 0-16,-4 8 0 15,-1 8-1-15,0 7 1 16,-2 5-1-16,3-3-1 15,4 3-3-15,3-17-5 16,20 8-20-16,-10-18-9 16,15-3-1-16,-5-21-1 15,12-2 1-15</inkml:trace>
  <inkml:trace contextRef="#ctx0" brushRef="#br5" timeOffset="405532.5492">11771 9274 79 0,'-11'16'40'15,"8"14"-1"-15,-1-11 0 16,13 9-25-16,2-11-10 16,16-1-1-16,8-9 1 15,11-4-2-15,2-10 0 16,4-6-1-16,0-9 0 15,-3-3 0-15,-6-9 0 16,-10-1-1-16,-11-6 1 16,-9 1-1-16,-15 1 1 15,-10 8 0-15,-14 4 0 16,-7 13-1-16,-5 11 1 15,-7 14 0-15,1 15 0 0,1 7 1 16,7 11-1-16,7 3 0 16,10 2 0-16,17-1 0 15,11-10-1-15,17-3 0 16,16-13-1-16,10-10-1 15,11-8-2-15,3-13-1 16,7-3-1-16,-7-18-8 16,12 12-17-16,-24-26 2 15,8 16 13-15,-22-10 9 16,-4 5 5-16,-10 4 2 15,-11 5 3-15,-2 17 7 16,-13 7 17-16,-11 11 0 16,-12 6-13-16,7 21-7 15,-6 9-2-15,2 7-1 0,0 1-1 16,4-1 0-16,5-3-1 15,4-6 1-15,4-13-1 16,8-10 0-16,-5-22-1 16,17-3-1-16,-3-16 0 15,2-13 0-15,-4-11 0 16,2-7-1-16,-4-11 1 15,3-1 0-15,-5 1 0 16,-2 8-1-16,-1 9 3 16,-1 9-2-16,2 10 1 15,3 14 0-15,6 12 0 16,7 11-1-16,9 5 0 15,7 5-2-15,14-1-3 16,5-8-3-16,17 13-15 16,-12-22-17-16,17 4 0 0,-8-16-2 15,6 3 2-15</inkml:trace>
  <inkml:trace contextRef="#ctx0" brushRef="#br5" timeOffset="405931.5891">13405 9103 107 0,'0'0'41'16,"-28"0"1"-16,13 10-3 15,-14-7-33-15,-5 6-1 16,-10 6-2-16,-5 9 0 16,-7 8-1-16,0 9 0 15,2 5 0-15,4 5-1 16,13-2 1-16,13-4-2 15,17-3 0-15,18-16 0 0,21-10 0 16,14-15 0-16,13-12 0 16,7-19 0-16,4-13 0 15,-1-9 0-15,-5-9 0 16,-8-2 0-16,-13 2 0 15,-10 4 0-15,-12 12 0 16,-10 15 0-16,-12 13 0 16,1 17 0-16,-27 25 0 15,9 10 0-15,-1 10 0 16,3 8 0-16,6 5-2 15,3-4-1-15,15 3-7 16,7-22-6-16,27 4-7 16,-10-33-6-16,29 6-10 0,-5-23-3 15,12 0 0-15,-5-15 2 16</inkml:trace>
  <inkml:trace contextRef="#ctx0" brushRef="#br5" timeOffset="406067.6026">13924 9465 121 0,'-36'66'44'16,"-13"-7"-1"-16,14 17-3 15,-6-9-40-15,5-16-9 16,24 9-26-16,-6-20-8 16,18-5 1-16,1-16-3 15</inkml:trace>
  <inkml:trace contextRef="#ctx0" brushRef="#br5" timeOffset="559146.909">14350 8666 34 0,'13'-21'31'0,"-4"5"2"16,-1 2 0-16,-8 14-15 16,0 0-12-16,0 0-1 15,7 22 2-15,-6 13-1 16,-8 6 0-16,3 18-2 15,-6 10 0-15,3 13-1 16,-4 5 0-16,-2 4-1 0,4-6-3 16,0-9-2-16,9 2-15 15,-6-24-16-15,15-14-1 16,0-19-2-16,13-14 2 15</inkml:trace>
  <inkml:trace contextRef="#ctx0" brushRef="#br5" timeOffset="559342.9287">14688 9036 55 0,'-6'17'36'16,"-3"17"-1"-16,-8 5 0 15,3 16-11-15,-1-5-22 16,1 3 0-16,6 0-1 15,4-10-2-15,11-2-8 0,-3-21-23 16,16-13-2-16,3-18-2 16,6-13 2-16</inkml:trace>
  <inkml:trace contextRef="#ctx0" brushRef="#br5" timeOffset="559493.9438">14811 8728 71 0,'-24'-39'38'15,"-9"6"-3"-15,8 14 1 16,-3 16-21-16,7 3-18 15,18 17-10-15,0-7-23 16,21 12 1-16,4 1-1 16,14 3 0-16</inkml:trace>
  <inkml:trace contextRef="#ctx0" brushRef="#br5" timeOffset="560002.9946">15196 9040 89 0,'-11'3'38'16,"0"4"0"-16,-15-6 1 15,3 14-33-15,-11-8-1 16,2 11-2-16,-4 5 0 16,4 9-1-16,0 5-1 15,7 5 1-15,6-3-2 16,9-1 1-16,10-5 0 15,8-10 0-15,9-13 0 16,8-10-1-16,6-15 1 0,7-11 0 16,4-11-1-16,0-4 1 15,-2-4-1-15,-3 3 0 16,-6 5 0-16,-4 5 0 15,-9 13-1-15,-8 15 1 16,-5 15-1-16,-7 18 1 16,-5 15-1-16,1 13 1 15,-6 16 0-15,3 15 1 16,-6 12-1-16,5 7 1 15,-2 3-1-15,0-1 1 16,-1-6-2-16,-1-11 3 16,-4-10-3-16,-3-16 1 15,-6-17-1-15,-5-16 2 0,-6-18 0 16,-3-14-2-16,-4-16 2 15,0-13 0-15,-2-13 0 16,9-15-2-16,7-8 0 16,12-10-2-16,17 2-6 15,2-12-26-15,31 10-4 16,3-5-1-16,26 9 0 15</inkml:trace>
  <inkml:trace contextRef="#ctx0" brushRef="#br5" timeOffset="560462.0406">15789 8502 98 0,'-15'-9'40'16,"-7"8"0"-16,7 19-1 15,-20 17-33-15,13 9-3 16,-1 11 1-16,-3 13-1 16,0 10 1-16,2 10-2 15,-3 5 1-15,5 0-2 16,-3-1 0-16,9-9-1 15,2-8 1-15,5-15 0 16,8-13 0-16,8-19-1 16,8-19 0-16,8-19 0 15,8-16 1-15,2-13-1 16,6-12 0-16,-2-5 0 15,0-3 1-15,-3 4-1 0,-6 7 1 16,-8 14-1-16,-2 12 0 16,-18 22 1-16,15 7-1 15,-12 22 0-15,-4 11 0 16,-1 5 0-16,2 6 0 15,3 1-2-15,3-3-1 16,8-7-1-16,9-9-4 16,-2-29-17-16,24-3-13 15,-3-28-2-15,15-7 0 16,-5-22 0-16</inkml:trace>
  <inkml:trace contextRef="#ctx0" brushRef="#br5" timeOffset="560634.0578">16359 8659 95 0,'-21'0'38'0,"5"38"-1"15,-13 9 1-15,5 21-27 16,-3 7-8-16,8 6-1 16,1 4-1-16,7-6-4 15,14 3-19-15,-1-22-14 16,9-5-3-16,-2-19 0 15,4-11 0-15</inkml:trace>
  <inkml:trace contextRef="#ctx0" brushRef="#br5" timeOffset="560799.0741">16152 9048 112 0,'-15'-27'41'0,"15"27"0"0,0-17 0 16,25 17-34-16,-2-1-5 15,9-3-2-15,14 8-12 16,-1-17-25-16,16 6-4 15,1-13 0-15,13 3-2 16</inkml:trace>
  <inkml:trace contextRef="#ctx0" brushRef="#br5" timeOffset="561739.1683">16968 9162 63 0,'-6'-18'37'16,"6"8"0"-16,-4-1 1 16,4 11-12-16,0 0-19 15,0 0-1-15,-13 6-2 16,11 13 0-16,-8 5-1 15,3 10-1-15,-3-2 0 0,-2 7-1 16,3-2 1-16,2-5-2 16,0-3 1-16,7-6-1 15,2-12 1-15,-2-11-1 16,21-3 1-16,-3-13-1 15,3-9 0-15,1-5 1 16,1-12 0-16,-2 1 0 16,-1-4-1-16,-1-1 0 15,-4 4 0-15,-6 3 0 16,-2 9 1-16,-2 6-2 15,-1 9 1-15,-4 15 0 16,0 0 0-16,17 2 0 16,-10 11 0-16,8 7 0 15,2 1 0-15,7 1 0 0,9-2 0 16,7-8 0-16,4-5 1 15,9-7-1-15,-1-3 1 16,0-9 0-16,-4-3 0 16,-2-1 0-16,-12 1 0 15,-6 1 1-15,-9 6-1 16,-9 3-1-16,-10 5 1 15,1 12 0-15,-9 11-1 16,-2 7 0-16,-4 7 0 16,-2 8-1-16,-1 5 0 15,5 0-2-15,5 3-1 16,1-17-7-16,19 8-21 15,-5-24-7-15,13-2-1 16,-2-19-1-16</inkml:trace>
  <inkml:trace contextRef="#ctx0" brushRef="#br5" timeOffset="562115.2058">17841 9163 106 0,'-9'13'37'0,"13"3"3"16,-4-16-4-16,15 18-32 15,0-11-2-15,11 1 1 16,2-8 0-16,13-1-1 16,-1-7 0-16,4-2 0 15,-3-5-1-15,-4-2 0 16,-6-2 1-16,-11-1-1 15,-10 2 0-15,-10-1 0 0,-11 4 0 16,-12 3-1-16,-6 6 1 16,-4 6-1-16,-6 7 1 15,-2 9-1-15,3 9 1 16,4 6 0-16,9 8-1 15,6 2 1-15,12-1 0 16,13 0-1-16,14-4-1 16,16-11-1-16,21-7-4 15,5-27-15-15,26 4-17 16,-6-25-2-16,17-4 0 15,-6-17-2-15</inkml:trace>
  <inkml:trace contextRef="#ctx0" brushRef="#br5" timeOffset="562339.2283">18857 8514 105 0,'-23'12'40'16,"-10"10"0"-16,9 23 0 15,-3 8-35-15,2 11-2 16,8 8 1-16,2 10-2 15,1 6 2-15,8 5-3 16,0 0 1-16,2-9-5 16,5-1-4-16,-7-21-19 15,12 1-13-15,-6-23-1 16,12-10-1-16,-12-30-1 15</inkml:trace>
  <inkml:trace contextRef="#ctx0" brushRef="#br5" timeOffset="562564.2508">18542 9043 115 0,'-12'3'40'0,"0"-4"2"15,12 1-2-15,14 10-35 16,17-16-3-16,12-5-1 15,10 2 0-15,12-2-2 16,-2 0-3-16,7 12-19 16,-8-16-15-16,-1 13-3 15,-18-6 0-15,0 11-2 0</inkml:trace>
  <inkml:trace contextRef="#ctx0" brushRef="#br5" timeOffset="563248.3192">18996 9157 108 0,'-11'26'40'16,"2"-9"0"-16,13 5-1 15,5-11-36-15,16-6-1 16,11-6 0-16,7-5-1 15,4-9 1-15,2 0-1 16,-4-6 0-16,0-4-1 0,-7-4 1 16,-8-2-1-16,-8 0 0 15,-11-3 1-15,-7 4-1 16,-8 5 0-16,-10 3 1 15,-5 9 0-15,-12 11-1 16,-5 12 1-16,-6 11 0 16,3 16 0-16,1 6 1 15,3 7-1-15,8 5 0 16,12-2 1-16,14-6-1 15,16-5 1-15,14-11-2 16,12-14 0-16,9-10 0 16,10-11 0-16,-1-9 0 15,6-7 0-15,-6-4 0 16,-6 1 0-16,-9-3 0 15,-8 6 0-15,-7 2 0 0,-14 7 0 16,-15 11 0-16,0 0 0 16,-6 19 0-16,-9 3 0 15,-3 8 0-15,-1 5 0 16,2 2 0-16,1 2 0 15,2-3 0-15,6-7-2 16,6-8 2-16,2-6 0 16,0-15 0-16,10-5 2 15,-1-15-2-15,-1-10 0 16,4-6 0-16,0-9 0 15,-1-5 0-15,-1-8 0 16,9 0 0-16,-4 3 0 16,7 4 0-16,-4 5 0 15,6 11 0-15,-1 7 0 0,2 14 0 16,2 7 0-16,-2 21-12 15,-12-9-9-15,11 23-10 16,-15-11-11-16,7 15 1 16,2-8-2-16,15 6 1 15</inkml:trace>
  <inkml:trace contextRef="#ctx0" brushRef="#br5" timeOffset="563406.335">20195 9448 123 0,'-36'55'44'0,"-11"-8"-2"15,8 9-2-15,3-8-41 16,-4-17-16-16,22 11-22 16,-5-13-3-16,12 2 0 0,5-9-2 15</inkml:trace>
  <inkml:trace contextRef="#ctx0" brushRef="#br5" timeOffset="602259.2198">9129 10513 80 0,'-12'-11'37'15,"-8"-3"1"-15,0 8-1 16,-14 1-33-16,2 10-1 15,-5 10 0-15,3 8 0 0,-5 7 0 16,2 11 0-16,2 2-1 16,6 6 0-16,4-2 0 15,14-3 0-15,7-7-1 16,13-11 1-16,11-12-1 15,12-13 0-15,13-16 1 16,7-11-1-16,5-15 0 16,0-5 0-16,0-7 0 15,-7-2 0-15,-7 1 0 16,-10 5-1-16,-11 8 1 15,-8 11 0-15,-12 12-1 16,-2 18 0-16,-12 11 1 16,1 17-1-16,-3 13 0 15,-1 7 0-15,6 8-1 16,4 0-1-16,10 3-1 0,5-13-4 15,18 7-10-15,-5-26-25 16,20-3 3-16,-6-16-2 16,15-3 2-16</inkml:trace>
  <inkml:trace contextRef="#ctx0" brushRef="#br5" timeOffset="602605.2544">9660 10576 73 0,'5'-42'38'0,"5"14"-1"15,-11 5 2-15,1 23-28 16,-12 3-4-16,4 17 0 15,-7 8-2-15,2 9-1 16,1 3-2-16,0 4 0 16,2-2 0-16,8-6 0 0,2-4 0 15,8-12-1-15,3-10 1 16,8-12-1-16,7-14 1 15,4-8-1-15,4-10 1 16,5-10-1-16,-4-7 0 16,2 1 0-16,-4 3-1 15,0 6 1-15,-7 11-1 16,-5 12 0-16,-2 14 0 15,-4 13 0-15,-1 14-1 16,-5 7-1-16,0 14-1 16,1-4-4-16,10 15-18 15,-11-13-14-15,14 1-1 16,-5-13-2-16,12-6 0 15</inkml:trace>
  <inkml:trace contextRef="#ctx0" brushRef="#br5" timeOffset="603161.3101">10774 10582 83 0,'-5'19'39'0,"5"-19"-1"16,24 10 0-16,-6-16-34 15,16 0-1-15,3-5 0 16,14-1 0-16,-3-8 0 16,9-2-1-16,-9-3 0 15,3-3 0-15,-13-1-1 16,-6-2 0-16,-13 0 0 15,-11 0 0-15,-15 3 0 16,-12 6 0-16,-12 5 0 0,-8 8 0 16,-4 10 1-16,-8 13-1 15,1 10 0-15,4 13 1 16,4 8-1-16,10 5 0 15,13 1 0-15,14-1-1 16,18-4 0-16,10-12-2 16,25-7-1-16,9-18-4 15,27 0-15-15,-7-25-18 16,16-1 0-16,-8-15-1 15,3-1 2-15</inkml:trace>
  <inkml:trace contextRef="#ctx0" brushRef="#br5" timeOffset="603611.3551">11694 10300 99 0,'-23'-17'40'15,"9"22"0"-15,-12 3-1 16,4 14-33-16,-6 5-1 16,5 9-1-16,1 2-1 15,7 6-1-15,5-3 0 16,7-3 0-16,10-6-1 15,10-6 0-15,8-16-1 16,10-10 1-16,5-9-1 16,4-14 0-16,3-9 1 15,-1-8-1-15,-3-5 0 16,-5 0 0-16,-3 3 0 15,-8 5-1-15,-8 7 1 16,-4 10-1-16,-15 20 1 0,13 7 0 16,-16 20-1-16,-2 15 1 15,-5 18 0-15,-1 14 0 16,-3 16-1-16,-2 8 0 15,0 6 0-15,-4 0 0 16,-1-3 0-16,-2-4 0 16,-1-12 1-16,-5-11-1 15,-1-17 1-15,-5-11 0 16,-4-17 0-16,-4-20 0 15,2-14-1-15,-2-19-2 16,3-11-1-16,4-20-5 16,24 3-15-16,-11-24-14 15,28 5-2-15,9-9-1 16,19 13 2-16</inkml:trace>
  <inkml:trace contextRef="#ctx0" brushRef="#br5" timeOffset="604039.3979">12323 10461 103 0,'-15'10'41'15,"10"1"0"-15,-4-10 0 16,9-1-37-16,9 5-1 15,4-7-1-15,10-8 0 16,7-1 0-16,6-3-1 16,5-7 0-16,0-2-1 0,2-3 0 15,-5-1 1-15,-5-2-1 16,-5-2 1-16,-13 1-1 15,-6 2 1-15,-9 2-1 16,-9 4 1-16,-8 12-2 16,-14 7 1-16,-6 13 0 15,-10 14 0-15,-1 12 1 16,1 10-2-16,7 3 2 15,7 3-1-15,12-1 2 16,20-8-2-16,16-10 1 16,22-13-2-16,15-16-1 15,17-12-3-15,9-15-3 16,20 2-13-16,-16-27-11 15,13 4-9-15,-17-15-3 16,-1 3 4-16,-17-12 0 0</inkml:trace>
  <inkml:trace contextRef="#ctx0" brushRef="#br5" timeOffset="604504.4444">13175 9735 106 0,'-12'-16'40'16,"6"27"2"-16,-12 13-1 16,17 24-35-16,-11 9-1 15,1 21-1-15,-2 9-2 16,3 9 1-16,-5 3-2 15,3 0 1-15,2-6-2 16,-1-10 3-16,2-12-3 16,1-13 0-16,2-14 0 15,4-18 0-15,2-14 0 16,0-12 0-16,9-23 0 0,-1-10 0 15,2-14 0-15,1-8 0 16,4-8 0-16,-2 0 0 16,4 6 0-16,0 7 0 15,1 11 0-15,2 13 0 16,4 16 0-16,3 14 0 15,6 14 0-15,3 9 0 16,1 10 0-16,3 6 0 16,-8 1 0-16,-2 2 0 15,-12 1 0-15,-15-2 0 16,-12 0 0-16,-19-8 0 15,-12-1 0-15,-11-7 0 16,-10-4 0-16,0-11 0 16,1-4 0-16,9-9-3 0,10-5-2 15,16-16-5-15,27 10-10 16,-4-25-7-16,38 13-5 15,-7-18-4-15,26 11-7 16,4-10 2-16</inkml:trace>
  <inkml:trace contextRef="#ctx0" brushRef="#br5" timeOffset="604978.4918">13969 10452 76 0,'0'-11'41'15,"0"11"0"-15,-17-22 1 16,17 22-21-16,-39-18-15 0,17 6-1 16,-7 5-1-16,-4 3 0 15,-10 7-1-15,1 9-1 16,-5 10 0-16,-1 11 1 15,1 3-2-15,5 8 1 16,4 1 0-16,15-2-2 16,8-5 0-16,15-6 0 15,17-9 0-15,15-13 0 16,14-10 0-16,7-11 0 15,7-11 0-15,-3-8 0 16,0-4 0-16,-8-2 0 16,-9-2 0-16,-12 7 0 0,-11 3 0 15,-7 11 0 1,-10 17 0-16,0 0 0 0,-16 11 0 15,6 15 0-15,2 5 0 16,5 2 0-16,6 3 0 16,7-3-3-16,13-4-1 15,4-16-6-15,21 2-8 16,-8-32-7-16,26 7-6 15,-13-32-3-15,20 3-6 16,-10-20-1-16,4-4 2 16</inkml:trace>
  <inkml:trace contextRef="#ctx0" brushRef="#br5" timeOffset="605241.5181">14623 9765 78 0,'-5'-17'42'16,"-15"8"-1"-16,11 19 1 15,-15-1-12-15,8 21-25 16,-2 9 0-16,2 11-1 15,-3 10-1-15,4 8 0 16,-7 6-1-16,1 4-2 16,1 5 0-16,2-1 0 15,4-7 0-15,2-5 0 16,8-6 0-16,6-11-2 15,8-10-2-15,4-15-4 16,19-4-7-16,-17-32-10 16,26 6-10-16,-14-26-7 15,14-3-1-15,-5-16 2 16</inkml:trace>
  <inkml:trace contextRef="#ctx0" brushRef="#br5" timeOffset="605747.5687">15193 9676 110 0,'12'7'41'16,"-12"-7"0"-16,-6 31-6 15,-7-2-28-15,-1 15 0 16,-10 10-1-16,-2 16-3 16,-6 10-1-16,0 11 1 15,1 5-3-15,-1 1 0 16,8-3 0-16,3-9 0 15,5-6 0-15,10-13 0 0,3-11 0 16,5-14 0-16,4-8 0 16,-1-14-4-16,12-5-9 15,-17-14-10-15,23-8-5 16,-20-17-8-16,21 5-6 15,-11-9-2-15,12 4 2 16</inkml:trace>
  <inkml:trace contextRef="#ctx0" brushRef="#br5" timeOffset="605925.5865">15271 10747 125 0,'-13'10'46'15,"-5"-16"-3"-15,18 6-2 16,-22-9-45-16,11-9-11 15,22 13-16-15,-18-9-12 16,7 14-1-16,1-12-2 16,-1 12 2-16</inkml:trace>
  <inkml:trace contextRef="#ctx0" brushRef="#br0" timeOffset="626676.6614">1700 11911 54 0,'0'16'35'15,"-7"-3"0"-15,5 12 0 16,-10 2-28-16,12 12 1 16,-4 1-3-16,6 14 0 15,-2 3-2-15,1 5 0 16,0-1-1-16,2 0-1 15,-1-4 0-15,-2-9-1 16,2-7 1-16,-3-9-1 16,3-10 1-16,0-12-1 15,-2-10 2-15,3-14-1 0,-3-12 0 16,1-10 0-16,-1-13 0 15,4-13 0-15,0-13-1 16,3-9 0-16,4-2 0 16,6-2 0-16,9 1 0 15,4 6 2-15,7 9-1 16,3 16 1-16,3 12-2 15,1 14 3-15,-3 12-3 16,-1 9 2-16,-5 12-1 16,-6 7-1-16,-5 7 0 15,-10 7-2-15,-8 3 2 16,-9 7-2-16,-9 1 3 15,-8 8-3-15,-10 2 3 16,-6-1-2-16,-3 1 1 0,-2 1 0 16,3-9 0-16,7 0 0 15,1-11 0-15,10-5 0 16,10-4 0-16,5-6 0 15,5-11 0-15,18 10 1 16,-2-4-1-16,6 3 1 16,2 5-1-16,0 2 0 15,-1 6 1-15,2 2-1 16,-2 3 0-16,0 0-2 15,4 5-3-15,-6-15-6 16,16 7-26-16,-12-16 0 16,9 2-2-16,-8-15 0 15</inkml:trace>
  <inkml:trace contextRef="#ctx0" brushRef="#br0" timeOffset="627052.6989">2312 12163 85 0,'4'27'38'0,"-4"-27"-1"16,20 32-4-16,-5-21-29 16,11 0-1-16,4-9 0 15,9 0-1-15,2-10 0 16,4-3-1-16,-3-7 0 15,2-4 0-15,-7-4 0 16,-5-2-1-16,-8-4 0 0,-6-1 0 16,-11 1 0-1,-8 3 0-15,-12 6 0 0,-8 7 0 16,-9 10 0-16,-8 12 0 15,-7 14 1-15,-2 13 0 16,-1 11 1-16,6 4 0 16,6 2-1-16,14-2 1 15,15-2-1-15,17-10-1 16,22-11-3-16,8-16-8 15,27 9-19-15,-10-21-10 16,15 5 1-16,-9-13-4 16</inkml:trace>
  <inkml:trace contextRef="#ctx0" brushRef="#br0" timeOffset="627589.7527">3676 11657 68 0,'-4'-40'37'0,"-3"4"0"15,-12-4 0-15,2 11-31 16,-17 6-3-16,-3 12 1 16,-11 11 0-16,-8 19 1 15,-10 11-2-15,-1 19 2 16,-3 15-1-16,3 12-1 15,8 10 0-15,9 10-1 16,13 3-1-16,14 2-1 0,16-2-1 16,14-10-3-16,16-3-3 15,1-22-9-15,22-6-23 16,-8-20 0-16,9-5-1 15,-10-23 0-15</inkml:trace>
  <inkml:trace contextRef="#ctx0" brushRef="#br0" timeOffset="627811.7747">2796 12184 75 0,'-17'8'40'0,"5"-4"-1"0,18 6 1 15,11-11-35-15,17 1 1 16,13-9-1-16,22-3-1 16,9-7 0-16,9-3-3 15,7 7-11-15,-14-18-19 16,10 17-11-16,-18-7-1 15,-6 7-3-15</inkml:trace>
  <inkml:trace contextRef="#ctx0" brushRef="#br0" timeOffset="628284.8222">4019 11360 70 0,'0'0'38'15,"-17"-3"-2"-15,-2 32 1 16,-6 14-33-16,-6 19 1 15,-10 14-2-15,8 20 0 16,-2 11 0-16,2 7-1 16,9 2-1-16,5-2-1 15,14-7-4-15,2-23-17 16,23-4-17-16,2-24 1 15,14-14-2-15,3-23 2 16</inkml:trace>
  <inkml:trace contextRef="#ctx0" brushRef="#br0" timeOffset="628690.8628">3950 12124 90 0,'4'11'39'0,"-4"-11"0"16,28 11-1-16,4-14-36 15,9-1 0-15,9-3 0 16,10-3 0-16,2-2-1 16,-1-5 0-16,0-1 0 15,-5-3-1-15,-7-1 1 16,-6-1-1-16,-12-2 1 15,-10 1-1-15,-13 1 1 16,-12 4-1-16,-13 5 0 0,-13 6 1 16,-10 7-1-16,-4 9 0 15,-11 8 1-15,-1 9 0 16,-2 6 1-16,7 10-1 15,6 1 1-15,13 2-1 16,12 1 0-16,17-4 0 16,20-7-1-16,19-10-1 15,21-5-3-15,12-15-2 16,23 3-11-16,-5-22-21 15,17 3-1-15,-10-16-2 16,5 2 0-16</inkml:trace>
  <inkml:trace contextRef="#ctx0" brushRef="#br0" timeOffset="628915.8853">4996 11929 96 0,'-40'-2'40'16,"12"15"2"-16,-19-5-5 15,14 16-31-15,-8 4-1 16,14 7-2-16,2 2 0 15,12 1-1-15,11-2-1 16,15-2 0-16,16-9-1 16,8-7-1-16,15-7-1 15,9-12-2-15,10-4-2 16,-5-22-10-16,24 8-15 15,-19-25-10-15,11-1 0 16,-10-15-1-16</inkml:trace>
  <inkml:trace contextRef="#ctx0" brushRef="#br0" timeOffset="629140.9078">5822 11325 93 0,'-30'14'41'0,"2"29"2"15,-17 13-3-15,3 17-36 16,-12 10 0-16,1 12-2 15,1 5 1-15,9 2-2 16,5-9 0-16,9-5-4 16,13-10 0-16,3-17-2 15,18-8-2-15,-6-28-14 16,18-4-18-16,-17-21-2 16,22-12 1-16,-17-17 0 0</inkml:trace>
  <inkml:trace contextRef="#ctx0" brushRef="#br0" timeOffset="629914.9852">5194 11862 92 0,'-15'10'40'0,"6"-3"2"16,23 8-2-16,9-14-34 15,22 6-3-15,10-7-1 16,16-2 0-16,2-3-1 16,7-2 1-16,-5 2-2 15,-7 2 1-15,-12-1 0 16,-13 4 0-16,-10 1-1 15,-16 4 1-15,-17-5 0 0,5 17 0 16,-20-2 0-16,-10 6-1 16,-8 2 1-16,-3 9 0 15,-5 6-1-15,2 4 1 16,2 3-1-16,12 0 0 15,11-4 1-15,14-5-1 16,14-7 0-16,15-14 0 16,11-12 0-16,7-11-1 15,5-14 1-15,-1-9 0 16,-2-9-1-16,-7-5 1 15,-10-5 0-15,-12 1-1 16,-6 3 1-16,-10 3 0 16,-4 10 0-16,-7 6 0 15,-1 9 0-15,4 5 0 0,4 13 0 16,0 0 0-16,-12 7 0 15,16 4 1-15,4 1-1 16,8 2 0-16,2-2 0 16,10 1 0-16,1-1 1 15,1-1-1-15,2 2 0 16,-5 1 1-16,-3 1-1 15,-4 4 1-15,-9 6-1 16,-9 3 1-16,-4 4-1 16,-7 2 0-16,-8 3 0 15,-2-1 1-15,0 0-2 16,1-8 1-16,5-2 0 15,1-9 0-15,12-17 0 16,0 0 0-16,12-1 0 0,4-16-1 16,3-10 2-16,0-4-1 15,6-9 0-15,0-3 0 16,1-7 0-16,-2 3 0 15,-2 2 0-15,0 4 0 16,0 6 0-16,1 6 0 16,-3 9-1-16,-1 8-1 15,3 8-2-15,-2 4-2 16,13 14-6-16,-11-15-5 15,19 19-5-15,-15-21-6 16,20 13-12-16,-11-11-1 16,11 4 3-16</inkml:trace>
  <inkml:trace contextRef="#ctx0" brushRef="#br0" timeOffset="630215.0152">6848 11860 100 0,'0'0'41'16,"-17"-4"2"-16,-11 1-1 16,4 14-37-16,-10 0-1 15,2 8-2-15,3 1 0 16,6 6-1-16,9-1 0 15,4 0-1-15,14-4 1 16,6 1-1-16,9-7 0 16,9-2 0-16,-1-3 0 15,1-1 0-15,-2-1 0 16,-3 5 0-16,-10 3 0 15,-8 5 1-15,-10 4-1 16,-9 3 0-16,-9 6 0 16,-4-2-1-16,-4 2-2 15,-6-7-5-15,10 8-6 0,-13-24-4 16,24 12-5-16,-13-30-10 15,29 7-8-15,-9-26-4 16,17-7 4-16</inkml:trace>
  <inkml:trace contextRef="#ctx0" brushRef="#br0" timeOffset="632485.2422">7698 11323 35 0,'2'-16'33'0,"-2"4"2"16,0 12-14-16,-12-1 4 15,12 12-14-15,-14 1-1 16,9 13-3-16,-6 2-2 15,9 11-2-15,-5 1 0 16,8 8 1-16,-5 3-2 16,4 4-1-16,-1-2 1 15,1 5-1-15,-2-7 0 0,1-2 0 16,-2-9 0-16,0-2-1 15,3-12 0-15,2-6 2 16,-2-19-2-16,0 0 1 16,16 2 0-16,-3-14 0 15,1-7 0-15,1-3-1 16,4-4 1-16,3-2-1 15,2 1 0-15,-1 4 2 16,1 5-2-16,0 4 0 16,-1 8 0-16,-2 7 0 15,-3 8 0-15,-3 7 0 16,-5 10 0-16,-6 2-2 15,-6 3 3-15,-9 4-1 0,-6-2 1 16,-8-1-1 0,-7-7 1-16,0-4-1 0,-6-8 0 15,4-11 0-15,6-8-2 16,0-11-3-16,23 4-12 15,-8-12-20-15,26 4-2 16,1-5-1-16,12 8 1 16</inkml:trace>
  <inkml:trace contextRef="#ctx0" brushRef="#br0" timeOffset="632897.2834">8469 11691 77 0,'-9'-12'39'0,"-3"7"2"16,-17 2-2-16,1 13-30 16,-12 3-3-16,1 12-4 15,-2 4 2-15,5 10-4 16,2 4 3-16,4 3-2 15,14-3 1-15,11-4-3 16,12-8 2-16,21-8 1 16,10-15-2-16,19-9 1 15,4-11-1-15,9-14 1 16,-1-4-1-16,-3-8 0 15,-12-2 0-15,-9 1 0 16,-18 2 1-16,-17 2 1 16,-15 6-2-16,-10 9 2 0,-10 6-2 15,-5 9 2-15,-4 5-3 16,6 4-1-16,7 7-2 15,9-3-4-15,19 11-6 16,-7-19-12-16,40 12-14 16,-6-12-1-16,17 4 1 15,-5-9 1-15</inkml:trace>
  <inkml:trace contextRef="#ctx0" brushRef="#br0" timeOffset="633280.3217">8930 11695 91 0,'-15'-14'39'16,"15"14"3"-16,-18 5-4 15,10 8-32-15,-4 1-2 0,5 10-3 16,-2 1 2-16,3 7-3 16,1 1 1-16,8-2-1 15,2-6 1-15,14-3 0 16,4-13 0-16,9-9 0 15,8-8-1-15,5-11 1 16,5-8-1-16,-3-5 0 16,-1-5 1-16,-3-1 1 15,-7 1-2-15,-8 4 1 16,-7 4-1-16,-6 6 1 15,-11 9-2-15,-4 14 4 16,0 0-3-16,-10 15 0 16,1 9 0-16,-3 5-1 15,5 5-1-15,-2 2 0 0,9 3-2 16,2-5-3-16,13 3-2 15,-3-22-11-15,23 11-10 16,-11-21-8-16,19-2-1 16,-6-17 0-16,7 1 2 15</inkml:trace>
  <inkml:trace contextRef="#ctx0" brushRef="#br0" timeOffset="633625.3562">9670 11640 79 0,'0'0'40'15,"-10"-1"0"-15,-5 11-1 16,5 15-32-16,-12 2 0 15,7 10-3-15,-4 0 0 16,8 3-4-16,-3-4 3 16,6-6-4-16,3-8 2 0,10-7 1 15,4-14-1-15,8-11-1 16,6-11 1-16,3-9 0 15,7-7-1-15,0-3 3 16,2-4-3-16,-4 2 1 16,3 6-1-16,-11 8 1 15,-1 7-1-15,-7 13 2 16,-4 9-2-16,-8 11 0 15,-2 6 1-15,-1 8-2 16,0 4 0-16,5 2-3 16,9 7-3-16,-4-16-10 15,26 16-5-15,-13-25-14 16,21 6-4-16,2-16-1 15,13 0 2-15</inkml:trace>
  <inkml:trace contextRef="#ctx0" brushRef="#br0" timeOffset="633859.3796">10475 11555 92 0,'-20'-21'41'16,"0"16"2"-16,-15 2-2 16,2 15-33-16,-6 6-3 15,2 13 0-15,6 5-2 16,4 5-1-16,10-2-1 15,10 1 0-15,12-5 0 16,15-7-5-16,8-3 1 16,6-17-8-16,17 7-4 15,-17-26-5-15,28 11-10 0,-23-19-11 16,12 0-2-16,-8-12 3 15</inkml:trace>
  <inkml:trace contextRef="#ctx0" brushRef="#br0" timeOffset="634195.4132">10684 11654 99 0,'-24'16'41'0,"13"7"1"16,4-8 0-16,21 0-41 16,6-4 2-16,13-2-3 15,9-7 2-15,12-7-3 16,1-6 1-16,-1-5 3 15,-4-6-3-15,-6-5 1 0,-14-1-1 16,-8-2 1-16,-16 4-2 16,-14 3 2-16,-13 6-1 15,-11 10-1-15,-11 9 2 16,-7 9 2-16,-5 13-2 15,3 10-1-15,4 5 2 16,11 5-2-16,11-1 1 16,20-2-2-16,16-4 0 15,10-14-11-15,26-1-3 16,-8-24-4-16,31 9-8 15,-13-28-7-15,30 4-8 16,5-16-2-16,23-3 3 16</inkml:trace>
  <inkml:trace contextRef="#ctx0" brushRef="#br0" timeOffset="634745.4682">12323 11177 69 0,'0'0'39'0,"-14"-11"-1"16,5 21 1-16,-8 1-32 15,4 21-2-15,-9 4 0 0,2 16 0 16,-5 5-1-16,2 12 0 16,0-1-1-16,5 1-1 15,5-4-1-15,11-8-3 16,12-11-1-16,4-20-12 15,28 0-22-15,-3-25-3 16,17-7-1-16,0-16 1 16</inkml:trace>
  <inkml:trace contextRef="#ctx0" brushRef="#br0" timeOffset="634933.487">12667 11468 93 0,'-20'23'40'0,"3"14"2"16,-5 0-4-16,6 9-36 0,2 1 1 15,4-1-2-15,8-3-1 16,6-7-4-16,11-4-4 16,-5-23-23-16,19-1-8 15,1-19 0-15,9-9-2 16</inkml:trace>
  <inkml:trace contextRef="#ctx0" brushRef="#br0" timeOffset="635091.5028">12772 11175 76 0,'-38'-30'39'15,"10"16"-1"-15,5 10 0 0,23 4-28 16,-5 25-14-16,16-11-21 16,24 10-13-16,7 0 0 15,15 5-1-15,2-6 1 16</inkml:trace>
  <inkml:trace contextRef="#ctx0" brushRef="#br0" timeOffset="635624.5561">13216 11422 93 0,'-22'8'41'15,"-12"-3"0"-15,7 11-3 16,-11-1-33-16,3 10 1 16,-4 0-2-16,6 10 0 15,6 1-1-15,10-3-2 16,10-2 0-16,14-8-1 0,12-10 1 15,15-9-1-15,9-9 0 16,10-10-1-16,2-8 0 16,-1-2 2-16,-8-5-2 15,-4 0 2-15,-9 2-2 16,-8 5-1-16,-9 4 2 15,-11 9-1-15,-5 10 1 16,0 0 0-16,-19 30 0 16,-2 7 1-16,-3 14-1 15,-7 14-1-15,-3 13 2 16,0 9-1-16,-2 6 0 15,1 0 0-15,4-2 0 16,0-8 0-16,7-14 0 16,2-11 1-16,6-19-1 0,2-15 1 15,2-19-1-15,12-5 0 16,-5-36 0-16,8-4 0 15,6-9 0-15,3-13-1 16,10-5 1-16,3-3-1 16,7 0 1-16,4 4-1 15,3 5 1-15,0 3 0 16,4 11-5-16,-1-4-6 15,11 18-5-15,-12-14-2 16,21 14-9-16,-16-25-3 16,18 10-11-16,-2-13-1 15,6 1 5-15</inkml:trace>
  <inkml:trace contextRef="#ctx0" brushRef="#br0" timeOffset="636029.5966">13987 11039 92 0,'0'0'41'0,"-20"9"2"16,14 11-2-16,-15 5-35 15,9 5-2-15,-7 12-1 16,-2 11 0-16,-7 8-1 16,-2 8 1-16,-5 0-1 15,3 3 1-15,3-8-2 16,4-7-1-16,8-11 1 15,8-11-1-15,10-17 0 16,11-9 0-16,7-13 0 16,10-11 0-16,2-8 0 15,4-4 1-15,2-4-1 0,1 0 0 16,-4 2 0-16,-3 5-2 15,-6 9 2-15,-6 10-2 16,-9 9 2-16,-1 11 2 16,-9 4-2-16,0 10 1 15,0-1-1-15,9 1 0 16,6-8-3-16,8-8 0 15,19-5-5-15,3-19-6 16,27 1-3-16,-12-26-5 16,25 11-2-16,-23-30-5 15,20 10-6-15,-20-13-4 16,-5 3 5-16</inkml:trace>
  <inkml:trace contextRef="#ctx0" brushRef="#br0" timeOffset="636187.6124">14725 11225 99 0,'-29'33'40'15,"7"24"0"-15,-16-2 1 16,5 12-35-16,2 2-3 15,5-3-3-15,3-2-2 16,3-15-7-16,16 3-7 16,-12-28-7-16,25 5-14 15,-9-29-5-15,0 0 0 16,13-9 3-16</inkml:trace>
  <inkml:trace contextRef="#ctx0" brushRef="#br0" timeOffset="636353.629">14440 11493 98 0,'-3'-17'42'0,"3"-1"0"0,20 8 0 15,2 2-38-15,17 0-2 16,10 5-5-16,-1-10-7 16,15 17-7-16,-21-18-7 15,11 15-14-15,-20-10-3 16,-1 9-2-16,-11-3 0 15</inkml:trace>
  <inkml:trace contextRef="#ctx0" brushRef="#br0" timeOffset="636923.686">15708 11483 77 0,'10'-15'40'0,"-10"-3"-3"15,1 7 3-15,-8 0-36 0,7 11-1 16,-28 0 1-16,12 12-1 16,-9 6 0-16,0 9 2 15,1 6-2-15,1 2 2 16,8 1-3-16,7 2 2 15,10-8-2-15,13-4 1 16,14-10-2-16,12-11 0 16,8-7-1-16,11-11-1 15,-3-6 1-15,0-9-2 16,-8-4 2-16,-12-4-1 15,-13 2 1-15,-14-1-3 16,-20 3 3-16,-11 4-1 16,-4 10-1-16,-10 0-1 0,9 12-2 15,-5-2-6 1,31 8-7-16,0 0-9 0,25 7-10 15,11-10-2-15,26 4-1 16,11-8 0-16</inkml:trace>
  <inkml:trace contextRef="#ctx0" brushRef="#br0" timeOffset="637210.7145">17004 11033 87 0,'-11'-42'39'0,"-7"-4"1"0,3 18-9 16,-13-3-24 0,4 17 0-16,-16 12-2 0,-1 20 0 15,-7 18-3-15,-3 23 0 16,-6 11-1-16,5 15-1 15,0 8 0-15,8 0 1 16,9-1-1-16,10-5-1 16,13-3-7-16,1-27-12 15,26 6-8-15,-12-31-13 16,12-7 1-16,-15-25-4 15</inkml:trace>
  <inkml:trace contextRef="#ctx0" brushRef="#br0" timeOffset="637389.7326">16358 11448 106 0,'-10'-13'40'16,"10"13"2"-16,23-8-11 16,11 8-29-16,12 2-3 15,9-3-3-15,17 8-8 16,-10-17-16-16,22 15-11 15,-10-12-1-15,8 5-1 16,-11-9 0-16</inkml:trace>
  <inkml:trace contextRef="#ctx0" brushRef="#br0" timeOffset="637691.7628">17675 10946 79 0,'-6'-45'42'0,"-2"11"0"16,-20 2 0-16,1 12-32 15,-20 9-3-15,-3 22 0 16,-10 11-4-16,-3 20-2 16,-1 9 0-16,4 13-1 15,6 10 0-15,9 4 0 16,10 4-1-16,7 1 1 15,10-6 0-15,7-2 2 16,6-4-5-16,-3-16-3 16,8-1-5-16,-12-25-9 15,16 6-9-15,-19-23-11 16,15-12 0-16,0 0-1 15,-13-12 3-15</inkml:trace>
  <inkml:trace contextRef="#ctx0" brushRef="#br0" timeOffset="637847.7782">16892 11443 96 0,'15'-12'42'0,"2"-3"0"16,21 9-1-16,0-2-38 16,16 4-2-16,11 0-3 15,-1-4-8-15,15 16-10 16,-20-14-14-16,11 17-5 15,-11-2-4-15,3 8 2 16</inkml:trace>
  <inkml:trace contextRef="#ctx0" brushRef="#br0" timeOffset="637998.7934">18013 11678 108 0,'0'0'42'0,"0"11"1"16,-11-12-12-16,-7-15-43 15,18 16-9-15,-37-30-12 16,17 20-8-16,-10-9-4 15,5 6 2-15</inkml:trace>
  <inkml:trace contextRef="#ctx0" brushRef="#br6" timeOffset="646903.6838">4323 12874 56 0,'0'0'36'0,"4"-13"-2"15,-4 13 1-15,0 12-29 16,0 6 0-16,-6 6-3 15,3 11-1-15,-7 3 0 0,2 10 0 16,-6 3 0-16,2-1 0 16,-1-5-1-16,2-4 0 15,6-10 0-15,1-5 0 16,4-13 0-16,0-13-1 15,17-10 0-15,0-13 0 16,2-8 1-16,1-9 0 16,2-7 0-16,-2-1 0 15,0-2 0-15,-2 4 0 16,-6 5 0-16,-2 8 0 15,-5 7-1-15,0 12 0 16,-5 14 1-16,0 0-1 16,0 0 1-16,9 19 0 15,-4-1 0-15,4 5 0 0,4 0-1 16,8-2 2-16,4-3-2 15,9-7 1-15,9-8 0 16,5-5-1-16,7-7 1 16,-2-7 0-16,1-4-1 15,-5 1 0-15,-6 2 1 16,-9 3-1-16,-8 5 1 15,-7 9-1-15,-19 0 0 16,13 23 1-16,-16 0-1 16,-1 6 0-16,-3 4-2 15,-3 4 0-15,9 3-4 16,-3-12-6-16,19 6-25 15,-10-21 0-15,19-3-4 16,-2-15 3-16</inkml:trace>
  <inkml:trace contextRef="#ctx0" brushRef="#br6" timeOffset="647105.7039">5391 12861 65 0,'3'13'38'15,"-12"10"-2"-15,4 15 2 16,-8 0-31-16,3 11-2 15,1-4-2-15,8 0 0 16,1-5-3-16,1-10-2 16,13-5-11-16,-4-23-23 15,16-7 0-15,-3-24-4 16,9-5 3-16</inkml:trace>
  <inkml:trace contextRef="#ctx0" brushRef="#br6" timeOffset="647540.7476">5532 12606 68 0,'-11'5'37'0,"-2"-2"0"16,13-3 0-16,1 14-31 16,18-5-1-16,0-4-2 15,8 5 0-15,-3 1 0 16,4 4-1-16,-6 3 1 15,-2 11 0-15,-8 2-2 16,-2 9 1-16,-9 5 0 0,-5 6 0 16,-4 3-1-16,-1 4 0 15,-4-5 0-15,3-2-1 16,2-9 0-16,3-8 0 15,5-6 0-15,5-15 0 16,-5-13 0-16,24-8 0 16,-7-12 1-16,3-8 0 15,0-9 1-15,1-3-2 16,-2-9 2-16,2-1-2 15,-2 2 2-15,-4 6-2 16,-1 5 0-16,-3 6-1 16,4 6 1-16,-1 7-1 15,5 13-1-15,2 2-1 16,8 6-2-16,2-4-3 15,15 17-12-15,-11-17-20 0,17 9 2 16,-10-9-2-16,5 6 1 16</inkml:trace>
  <inkml:trace contextRef="#ctx0" brushRef="#br6" timeOffset="648781.8717">6330 12876 71 0,'-3'25'39'0,"-9"-5"-1"16,4 13 1-16,-11-8-29 15,10 10-2-15,-2-6-3 16,3 5-1-16,-3-9-1 15,7 0 0-15,-1-8-2 16,5-2 0-16,0-15-1 16,0 0 0-16,20-10 1 15,-10-10-1-15,3-6 1 0,1-6-1 16,-3-5 2-16,2-6-2 15,-1 2 1-15,-4-3-1 16,0 5 0-16,1 3 0 16,-3 7 0-16,2 4-1 15,2 8 1-15,3 5 0 16,2 6 0-16,4 2 0 15,5 1-1-15,4 3 1 16,6-1 0-16,-4 1 0 16,3 0 0-16,0 1 0 15,-4-1 0-15,-3 2 0 16,-8-1 0-16,-8 1 0 15,-10-2 0-15,0 0 0 16,2 17 0-16,-12-5 1 0,-10 3-1 16,2 6 1-16,-7 4-1 15,3 4 1-15,-2 6 0 16,4 5 0-16,7-2 0 15,7 1 0-15,6-4-1 16,9-3 1-16,13-9-1 16,3-7 1-16,8-10-1 15,3-11 0-15,3-10 0 16,-3-9 0-16,-2-13 1 15,-5-6-2-15,-5-2 2 16,-7-3-1-16,-6 1 0 16,-10 1-1-16,-5 8 2 15,-5 5-2-15,-5 11 1 16,-1 13-1-16,-1 8 2 15,3 6-2-15,4 5 1 0,4 5-1 16,10-2 1-16,5-2 0 16,9-3 0-16,8-5 0 15,6-5 0-15,4 0 0 16,-2-1 0-16,2-1 0 15,-8 5 0-15,-3 9 1 16,-6 9-1-16,-10 5 0 16,-8 12 0-16,-8 7 1 15,-3 6-1-15,-1 3 1 16,-4-1-2-16,1-6 1 15,1-3 0-15,4-16-1 16,7-9 1-16,1-17 1 16,0 0-1-16,21-27 0 15,-4-6 1-15,-2-4-1 0,4-11 1 16,3 1 0-16,-2-2-1 15,-7 4 0-15,4 6 0 16,-6 8 0-16,0 8-2 16,-2 4 0-16,5 13-3 15,-3-3-1-15,16 14-6 16,-8-16-9-16,23 21-5 15,-13-22-8-15,19 16-5 16,-13-11 28-16,9 2 7 16,-6 2 5-16,-13-9 6 15,7 14 10-15,-25-21 5 16,10 20 9-16,-16-15 7 15,-1 14-28-15,-2-11-3 16,2 11-3-16,-21 2-1 0,9 6 0 16,-4 7-1-16,6 3 0 15,-1 3 0-15,7 2-1 16,6-1 1-16,5-2-1 15,8-4 0-15,4-2-1 16,6-7 1-16,3 0-1 16,4-4 1-16,-2 0-1 15,-3 2 1-15,-1 5-1 16,-9 5 1-16,-8 4-1 15,-9 9 1-15,-9 2 0 16,-5 3-1-16,-8 3 1 16,-1 0-2-16,1-7-1 15,2-4-3-15,0-16-7 0,18 7-8 16,-12-31-9-16,14 15-8 15,3-40-5-15,-1 4-1 16,-4-13 1-16</inkml:trace>
  <inkml:trace contextRef="#ctx0" brushRef="#br6" timeOffset="649546.9482">8828 12261 72 0,'0'0'40'0,"0"0"-3"16,20 13-3-16,-26 6-26 15,7 19-1-15,-7 1-2 16,4 15 0-16,-5 6-2 15,5 7 0-15,-7 1-1 16,6 1 0-16,-2-3-1 16,5-7-1-16,0-9 1 15,3-7 0-15,-2-12 0 16,3-9 0-16,-4-22-1 15,14 7 1-15,-9-20 0 16,1-10-1-16,0-6 1 16,4-5-1-16,-1-9 0 15,3-2 0-15,6 3 1 0,2 0-2 16,4 7 1-16,4 9 0 15,1 9 0-15,2 10 0 16,0 11 0-16,-4 12 0 16,-7 11 0-16,-6 8 0 15,-12 7 0-15,-10 4 0 16,-9 4 0-16,-12 0 1 15,-5-2-1-15,-3-8 0 16,-1-5-1-16,0-12 0 16,10-8-2-16,5-15-1 15,23 0-4-15,-14-40-11 16,36 17-11-16,-5-20-10 15,20 2-2-15,-2-8 2 16</inkml:trace>
  <inkml:trace contextRef="#ctx0" brushRef="#br6" timeOffset="650291.0226">9624 12552 88 0,'9'5'39'0,"-9"-5"1"16,-12 22-9-16,-11-7-24 15,-1 10-1-15,-7 3-2 16,-4 10 0-16,-1 0 0 16,4 8-1-16,4-1 0 15,8-3-1-15,10-1-1 0,12-8 1 16,14-11-1-16,13-9-1 15,12-11 1-15,7-13-1 16,6-9 1-16,4-12-1 16,-4-7 0-16,-8-4 0 15,-7-2 0-15,-12 2 0 16,-13 3 0-16,-14 3 0 15,-8 9 0-15,-10 6 0 16,-3 9 0-16,-4 8 0 16,2 4 0-16,2 5-1 15,5 2 1-15,16-6 0 16,-4 14 0-16,17-11 0 15,13-5 0-15,6-4 0 16,10-4 0-16,6-4 0 16,1-1 1-16,-3-1-1 0,-5 2 0 15,-8 5 0-15,-9 4 1 16,-9 9-1-16,-11 7 1 15,-9 9-1-15,-9 9 1 16,-1 4-1-16,1 9 1 16,0 2 0-16,4-1-1 15,6-1 1-15,9-8-1 16,9-7 0-16,9-11 1 15,7-10-1-15,8-15 0 16,6-11 0-16,0-9 0 16,-1-8 0-16,-5-3 1 15,-3-4-1-15,-9 4 0 16,-7 2 0-16,-4 7 0 15,-8 6 0-15,-4 12 0 0,-3 13 0 16,0 0 0-16,-10 16-1 16,7 8 0-16,-2 4-2 15,6 4 0-15,1 1-2 16,6 4-2-16,0-11-4 15,14 7-5-15,-12-26-6 16,25 16-5-16,-14-30-4 16,14 6-8-16,-8-16 2 15,7-1 1-15</inkml:trace>
  <inkml:trace contextRef="#ctx0" brushRef="#br6" timeOffset="650652.0587">10665 12583 83 0,'13'-21'40'16,"-12"1"1"-16,-1 20 0 15,-5-13-34-15,5 13-1 0,-10 25-1 16,1 6-1-16,-4 6-1 15,1 11-1-15,-2 2 0 16,1 6 0-16,2-6 0 16,4-6-1-16,5-7 0 15,2-11-1-15,7-15 0 16,3-14 1-16,5-15-1 15,4-11 0-15,5-10 0 16,-1-6 0-16,2-3 0 16,0-2 0-16,2 3 0 15,-6 4 0-15,-2 11 0 16,-1 8 0-16,-3 12 0 15,-2 12-1-15,-3 12 1 0,-1 11-1 16,0 8 0 0,1 4-1-16,5 4-2 0,1-2-1 15,10 8-5-15,-8-21-7 16,20 13-6-16,-13-31-7 15,17 7-9-15,-4-18-1 16,4-1 1-16</inkml:trace>
  <inkml:trace contextRef="#ctx0" brushRef="#br6" timeOffset="650934.0869">11449 12613 85 0,'8'-19'41'0,"2"6"0"16,-15-3 2-16,6 5-36 15,-11 0-2-15,10 11-1 16,-27-9 0-16,11 11-2 0,-10 4 0 15,2 10 0-15,-4 3 0 16,-3 10-1-16,3 2 0 16,-1 7 1-16,6-1-2 15,7 1 1-15,7-5-1 16,10-7 0-16,10-7-1 15,13-9-1-15,8-7-4 16,2-16-5-16,18 9-6 16,-14-28-7-16,18 15-14 15,-14-17-4-15,6 11-1 16,-12-5 2-16</inkml:trace>
  <inkml:trace contextRef="#ctx0" brushRef="#br6" timeOffset="651275.121">11657 12643 86 0,'-10'12'41'16,"10"-12"-1"-16,0 0 2 15,-9 11-37-15,9-11 0 16,22 7-2-16,-3-3 0 16,2-2 0-16,5-1-1 15,0-3 0-15,5-3-1 16,-1-5 0-16,0-8 0 15,-2-5 0-15,-1-2-1 16,-8-5 0-16,-1-3 0 16,-7 1 0-16,-8 4 0 15,-13 7 0-15,-4 8 1 16,-14 12-1-16,-10 13 0 15,-3 9 0-15,-2 15 1 0,0 7 0 16,11 6-1-16,3 0 0 16,15-5-1-16,18-7-1 15,11-15-5-15,21-1-6 16,-7-30-9-16,26 6-8 15,-11-25-12-15,18-4-2 16,0-13 1-16</inkml:trace>
  <inkml:trace contextRef="#ctx0" brushRef="#br6" timeOffset="651922.1856">12807 12243 92 0,'-36'-2'41'16,"-1"-3"-1"-16,13 7-2 15,1 1-43-15,12-19-15 16,33 11-18-16,1-9-1 16,20 5-2-16,9-8 1 15</inkml:trace>
  <inkml:trace contextRef="#ctx0" brushRef="#br6" timeOffset="652943.2876">14108 12377 50 0,'-8'15'38'0,"10"5"0"15,4-3 0-15,14 9-13 16,-2-17-18-16,25-2-3 15,8-10 0-15,12-6 0 16,5-8-2-16,-1-2 0 16,-1-10-1-16,-7 3 1 15,-10-4-1-15,-16 1-1 0,-14 2 1 16,-19 6-2-1,-19 6 1-15,-10 10 1 0,-13 8 0 16,-12 9 1-16,-5 8-1 16,-1 12 2-16,7 3-2 15,5 4 1-15,16 1-1 16,17-5 1-16,20-3-3 15,20-8-2-15,25 0-4 16,3-21-13-16,31 11-12 16,-8-18-8-16,12 1 0 15,-8-13-2-15</inkml:trace>
  <inkml:trace contextRef="#ctx0" brushRef="#br6" timeOffset="653250.3185">15053 12289 67 0,'-26'-14'40'0,"14"20"0"15,-5-3-1-15,8 17-18 16,-2-3-17-16,4 12 1 16,-1 3-2-16,4 4 0 15,1 5-1-15,6 1 0 16,3-1-1-16,5-3 0 15,2-8 0-15,6-7-1 16,5-13 1-16,4-6-1 16,2-13 1-16,0-11-1 15,3-9 1-15,-2-9 0 16,-1-4-2-16,-2-1-1 15,-1 1-3-15,-8-3-6 0,11 19-11 16,-21-11-12-16,11 18-7 16,-10 2-3-16,6 11 4 15</inkml:trace>
  <inkml:trace contextRef="#ctx0" brushRef="#br6" timeOffset="653904.3839">15404 12394 71 0,'-14'3'43'15,"11"10"-2"-15,3-13 1 16,0 15-20-16,10-16-19 16,9 1-1-16,6-3-1 15,7-1 0-15,0-3-1 0,6-2 0 16,-3-1 0-16,0-4-1 15,-9-1 1-15,-3-1-1 16,-9-3 1-16,-9 2-1 16,-6 1 2-16,-10 4-2 15,-7 5 1-15,-9 6 0 16,-4 9 1-16,-5 8 0 15,-4 7 0-15,1 10 0 16,6 1 0-16,8 2 0 16,10-1 0-16,14-5 0 15,15-7-1-15,14-10 0 16,15-8 0-16,10-10-1 15,10-10 1-15,3-3 1 16,0-6-1-16,-6 1 2 16,-7-3-1-16,-10 7-1 0,-11 0 1 15,-12 10 1-15,-20 9-2 16,5 10 1-16,-17 10-1 15,-6 3-1-15,-4 8 0 16,1 3 1-16,3 1 0 16,5-2-1-16,8-4 1 15,10-13-1-15,11-7 1 16,9-12 0-16,8-9 0 15,4-11 0-15,2-8 0 16,4-3 2-16,-7-1-2 16,-5 2 1-16,-7 4-1 15,-7 9 2-15,-17 20-2 16,0 0 1-16,0 0-1 15,0 23-1-15,-5 2 0 0,4-2-2 16,7 5-2-16,-1-12-8 16,26 4-4-16,-11-27-8 15,37 11-5-15,-12-24-11 16,21-3-1-16,0-12 2 15</inkml:trace>
  <inkml:trace contextRef="#ctx0" brushRef="#br6" timeOffset="654100.4035">16683 12055 106 0,'-39'40'42'0,"9"19"1"16,-12-9-9-16,15 14-31 0,7 1-2 15,8-3-1-15,5-1-2 16,2-15-3-16,17 4-8 15,-8-28-7-15,28 1-20 16,-11-23-2-16,14-2 0 16,-3-20 2-16</inkml:trace>
  <inkml:trace contextRef="#ctx0" brushRef="#br6" timeOffset="654476.4411">16851 12362 111 0,'-19'24'39'15,"8"12"-4"-15,-13-11-5 16,9 11-25-16,2 0-2 15,7-4-2-15,4-6 1 0,10-5-2 16,6-13 0-16,7-8 1 16,9-9-1-16,4-12 0 15,2-5-1-15,3-8 3 16,1-1-2-16,-3-4 0 15,-3 5 1-15,-4 5-1 16,-7 7 0-16,-6 13 2 16,-17 9-2-16,10 25 0 15,-18 14 0-15,-9 16 0 16,-13 20-1-16,-6 10 2 15,-11 11-1-15,-4 2-1 16,-9 3 1-16,-4-5-2 16,-7-5 2-16,-3-11-2 15,6-11-2-15,-5-20-5 16,16-5-5-16,-13-28-5 0,25 2-12 15,-7-25-10-15,15-14-2 16,-3-23 1-16</inkml:trace>
  <inkml:trace contextRef="#ctx0" brushRef="#br6" timeOffset="655693.5628">3237 14150 57 0,'0'12'37'0,"0"-12"-1"15,25 22-8-15,-7-21-21 16,16 3-2-16,-2-4-1 0,13-1-1 15,0-9 0-15,4-4 0 16,-2-4-1-16,-3-4 0 16,-6-8 0-16,-6 1 0 15,-8-3-1-15,-12 3 2 16,-9 5-2-16,-17 4 1 15,-10 10-1-15,-9 11 1 16,-10 7-1-16,-3 11 0 16,-6 11 1-16,1 8-2 15,4 5 1-15,9 9 0 16,10-2 0-16,17-1-1 15,13-4 1-15,15-4-2 16,18-8-1-16,10-16-4 16,21 8-11-16,-8-34-16 0,21 7-6 15,-7-17-2-15,8-1 1 16</inkml:trace>
  <inkml:trace contextRef="#ctx0" brushRef="#br6" timeOffset="655992.5926">4144 13959 68 0,'-12'-19'39'15,"12"19"0"-15,-26-8-4 16,17 22-28-16,-7 3-1 16,10 12-2-16,-2 5-2 15,7 8 0-15,3 6 0 16,4 1 0-16,3 0-1 15,3-2 1-15,5-8-1 0,0-5 0 16,5-14 0-16,3-14 0 16,1-13-1-16,7-16 1 15,0-11-1-15,-1-10 1 16,1-5-1-16,-4-4-1 15,-3 1-2-15,-10 2 0 16,4 13-7-16,-20-7-11 16,14 23-19-16,-17 0 2 15,3 21-4-15,7-13 4 16</inkml:trace>
  <inkml:trace contextRef="#ctx0" brushRef="#br6" timeOffset="657029.6964">4536 14082 72 0,'7'16'40'0,"-7"-16"-1"16,14 18-2-16,-1-18-33 16,11-5-1-16,5-5-1 15,8-4 0-15,0-6-1 16,2-1 0-16,-2-5 0 15,-4 1 1-15,-10-1 0 16,-6 3 0-16,-13 7-1 16,-8 2 1-16,-14 8-2 15,-5 8 2-15,-5 7-1 16,-6 8-2-16,0 7 0 15,-2 7 1-15,3 4 0 0,7 5 0 16,9-2 1-16,13-2-1 16,8-7 0-16,16-5 1 15,13-11 0-15,9-7-1 16,11-10 0-16,3-5 1 15,5-5-1-15,-5-4 0 16,-2 0 0-16,-9 3 1 16,-12 3-1-16,-7 4 1 15,-11 3-1-15,-15 5 0 16,0 0 0-16,-1 21 1 15,-11-2-2-15,3 4 1 16,-5 4 0-16,5 3 0 16,2 0-1-16,2 0 1 15,3-9 0-15,4-2 0 16,-2-19 0-16,16 7 1 0,-3-21-1 15,2-10 0-15,0-7 1 16,5-7-1-16,-3-2 0 16,1-4 0-16,-2-2 0 15,-2 8 1-15,-2 3-1 16,-2 10 0-16,-1 6-3 15,-2 5-2-15,3 11 0 16,-10 3-2-16,28 5-3 16,-14-8-7-16,23 21-5 15,-11-25-4-15,22 16-2 16,-11-18 13-16,17 7 6 15,-11-8 6-15,-2-1 6 16,-1 7 10-16,-22-12 4 16,9 17 7-16,-30-14 4 0,3 13-10 15,0 0-6-15,-19 21-3 16,-1-8-3-16,2 10-3 15,-6 1 1-15,5 6-1 16,0 1 1-16,9 2-3 16,2-3 1-16,9-4 0 15,7-9 0-15,10-9-2 16,7-11 1-16,7-10-1 15,3-11 0-15,5-8 1 16,2-6 0-16,0-6 0 16,-2-1 1-16,-5 2-1 15,-4 8 0-15,-7 6 0 16,-8 13 0-16,-5 14 1 15,-5 17-3-15,-6 21-1 0,-7 16 1 16,-3 22 0-16,-8 13 0 16,1 11 0-16,-4 5-2 15,-1 1 3-15,0-7-2 16,-2-8 0-16,0-12 0 15,0-18 1-15,0-17-1 16,1-12-1-16,-1-11 0 16,-4-18-4-16,5 0-6 15,-16-24-7-15,24 7-4 16,-26-28-4-16,22 5-11 15,-10-22-1-15</inkml:trace>
  <inkml:trace contextRef="#ctx0" brushRef="#br6" timeOffset="657496.7431">6433 13492 73 0,'0'0'37'0,"-5"17"-1"15,1 18-6-15,-9 6-27 16,2 16 1-16,-2 11-2 15,-2 14 0-15,3 1-1 16,1 7 0-16,3-9-1 16,3-3-2-16,10-4-7 15,-9-24-27-15,18-7-2 16,-3-22-1-16,4-7 1 0</inkml:trace>
  <inkml:trace contextRef="#ctx0" brushRef="#br6" timeOffset="657675.761">6254 14055 75 0,'-21'-2'41'16,"-2"-5"-1"-16,23 7 0 16,0 0-36-16,23-17-2 15,11 0-1-15,7-6-2 16,16-1-4-16,0-17-11 15,16 10-23-15,-12-9 1 16,11 4-1-16,-11-5 0 16</inkml:trace>
  <inkml:trace contextRef="#ctx0" brushRef="#br6" timeOffset="658043.7976">6844 13488 75 0,'-18'42'41'0,"-8"2"-1"16,2 17 2-16,-12 5-37 15,10 6 0-15,0 3-1 16,3 1-1-16,5-7-1 16,4-3-1-16,6-9 0 15,5-11-1-15,9-14 0 16,3-12 1-16,6-12-1 15,7-13-1-15,3-8 1 16,-2-6 0-16,4-5 0 0,-2-2 0 16,-4 2 0-16,0 1 0 15,-6 9 0-15,-1 4 0 16,-5 9 0-16,-9 1 0 15,18 22-1-15,-11-3 0 16,4 5-1-16,0 2-2 16,10 0-1-16,-2-10-6 15,16 11-10-15,-15-29-7 16,21 4-12-16,-9-19-1 15,8-2 1-15</inkml:trace>
  <inkml:trace contextRef="#ctx0" brushRef="#br6" timeOffset="658223.8158">7286 13948 71 0,'0'0'40'15,"0"17"-1"-15,-12 2 1 16,10 15-34-16,-11 7-2 16,11 4-2-16,-1 4 0 15,5-4-2-15,7-5-1 16,-4-12-5-16,16 3-17 15,-21-31-16-15,32 0 0 16,-15-23-2-16,12-7 0 16</inkml:trace>
  <inkml:trace contextRef="#ctx0" brushRef="#br6" timeOffset="658667.8602">7401 13689 72 0,'0'0'40'15,"-14"12"-1"-15,18 7 0 16,-5 1-32-16,16-1-6 15,9 2 0-15,4 2 1 16,1-1 0-16,4 8 1 16,-3-2-1-16,-2 5 1 15,-6-2 0-15,-7 5 0 16,-9 0 0-16,-6 5-1 15,-8-4 0-15,1 0-1 16,-7-6 1-16,1 0-1 16,3-8-1-16,6-5 1 15,4-18-1-15,12 6 0 16,4-20 0-16,11-7-1 15,3-8 1-15,2-5 0 0,3-5 0 16,-2 0 0-16,2-2 0 16,-6 5 1-16,-6 7 0 15,-8 11-1-15,-1 8 0 16,-14 10 0-16,0 0-1 15,5 27-1-15,-10 4-2 16,1 1 0-16,4 12-2 16,2-10-3-16,14 13-6 15,-8-26-6-15,33 16-4 16,-12-22-13-16,21-3-3 15,2-13 3-15</inkml:trace>
  <inkml:trace contextRef="#ctx0" brushRef="#br6" timeOffset="659140.9075">8421 14025 79 0,'-4'-27'40'15,"-15"-8"1"-15,9 18-5 16,-27-4-28-16,9 13-3 16,-7 6 0-16,4 14-2 15,-3 8 0-15,6 17 0 16,4 7-1-16,1 7-1 15,9-2 0-15,9-3 0 16,8-4-1-16,6-10 1 16,7-9-1-16,8-10 0 15,8-18 0-15,-2-10 0 16,7-9 0-16,1-7 0 15,-5-5 0-15,0-1-1 16,0 3 0-16,-9 2 0 0,-1 7 0 16,-3 9 0-16,-6 14 0 15,-5 13 0-15,-9 15 1 16,-3 14 0-16,-3 15-1 15,-7 14 2-15,-2 7-2 16,-5 7 1-16,-2 3 0 16,-3-1-1-16,-2-5 1 15,-1-8-1-15,-2-11 1 16,-1-12-1-16,1-12 0 15,1-11 0-15,-4-13 1 16,4-8 0-16,-1-8-1 16,-3-15-2-16,5 0-4 15,-6-21-4-15,12 5-7 16,-16-28-6-16,24 9-8 0,-10-19-10 15,15 7 1-15</inkml:trace>
  <inkml:trace contextRef="#ctx0" brushRef="#br6" timeOffset="659756.9691">9076 14112 68 0,'0'0'41'15,"11"-6"-1"-15,7-6-1 16,16-3-35-16,7-1 0 0,11 2-1 15,7-6 0-15,3 4-1 16,0-1 0-16,-2 1-1 16,-9-1 1-16,-11 5 0 15,-8-3-1-15,-13 2 0 16,-13 2 0-16,-6 11 0 15,-25-17 0-15,1 17 0 16,-12 7 0-16,-1 3-1 16,-4 6 1-16,0 6-1 15,2 4 1-15,8 6 0 16,10 0 0-16,10-1-1 15,18-5 1-15,8-5-1 16,21-6-2-16,9-13-1 16,20-6-4-16,0-24-11 0,25 10-9 15,-14-26-12-15,12 0-1 16,-11-10-2-16,3 0 3 15</inkml:trace>
  <inkml:trace contextRef="#ctx0" brushRef="#br6" timeOffset="659928.9863">10130 13501 59 0,'-17'-6'41'0,"-11"13"-2"15,6 23 2-15,-7 5-24 16,8 28-10-16,-6 6-2 16,4 11-3-16,7 3-1 15,2-2-3-15,14 2-5 16,-1-23-15-16,23 1-17 15,0-22-2-15,15-11-1 16,0-20 1-16</inkml:trace>
  <inkml:trace contextRef="#ctx0" brushRef="#br6" timeOffset="660238.0172">10358 13794 63 0,'-21'1'43'15,"-10"4"-3"-15,8 18 2 16,-6-9-20-16,14 11-20 15,-3-1 0-15,18 3-1 16,9-4-1-16,6-2 0 16,8-2 1-16,6-3-1 15,-1-1 1-15,-4 3 0 16,-4-1 0-16,-11 5 0 0,-7 1 0 15,-11 3 0-15,-11 2-1 16,-6 0 1-16,-1-4-2 16,-1-3-1-16,5-2-3 15,1-21-11-15,22 2-8 16,0 0-18-16,24-27 0 15,1-6 0-15,15 1 0 16</inkml:trace>
  <inkml:trace contextRef="#ctx0" brushRef="#br6" timeOffset="660583.0517">10493 14027 88 0,'0'21'40'15,"0"-21"2"-15,32 19-6 16,-8-21-33-16,10-4 0 16,9-7-1-16,0-6 0 15,3-6-1-15,-4-4 1 16,-6-1 0-16,-4-3 0 15,-10 3-1-15,-13 3 0 16,-9 5 0-16,-8 6 0 16,-12 10 0-16,-4 12-1 15,-9 9 1-15,-5 11-1 16,4 10 1-16,-1 10-1 15,8 4 1-15,4 0-1 16,10 0-1-16,13-10-2 16,17-2-4-16,-1-26-10 15,27 12-8-15,-14-32-10 0,19 0-8 16,1-16-1-16,12 0 1 15</inkml:trace>
  <inkml:trace contextRef="#ctx0" brushRef="#br6" timeOffset="661409.1342">11510 13404 60 0,'0'0'38'0,"-4"16"1"15,6 6-5-15,-18-7-22 16,10 20-4-16,-7 1-3 16,4 9 0-16,-1 3-1 15,5 7-1-15,0 2-1 16,2 4-1-16,1-2 0 15,3-5 0-15,3-6-1 16,1-4-1-16,0-9 1 0,4-9 0 16,1-11 0-16,-10-15 0 15,15 8 0-15,-15-8 0 16,12-23 0-16,-6 4 1 15,3-5-1-15,-2-3 1 16,5-3 0-16,2 3-1 16,2 4 1-16,6 3 0 15,1 5-1-15,0 11 0 16,1 9 0-16,-5 6-1 15,-5 7 0-15,-1 2 0 16,-11 6 1-16,-5-1-1 16,-10-1 1-16,-6-3 0 15,-4-6 0-15,-2-3 1 16,-2-8-2-16,5-8-1 0,7-3-4 15,1-21-11-15,28 14-9 16,-9-19-13-16,24 3-1 16,3-7 0-16,18 2 1 15</inkml:trace>
  <inkml:trace contextRef="#ctx0" brushRef="#br6" timeOffset="661785.1719">12161 13732 81 0,'-19'18'41'0,"-5"-4"-2"16,6 12-2-16,-15-6-31 0,11 9-1 16,-1 0-1-16,4 3-2 15,2-1 1-15,7-1-2 16,6-1 1-16,8-6-1 15,6-7-1-15,8-9 0 16,7-7 1-16,8-10-1 16,4-10 0-16,3-5 1 15,-3-6 0-15,-4-2-1 16,-5-2 1-16,-7 3-1 15,-11 1 1-15,-10 7-1 16,-8 8 0-16,-10 6-1 16,-4 5 0-16,-4 5 0 15,3 5-2-15,1 0 0 16,12 6-3-16,10-11-3 15,12 14-9-15,-1-24-16 0,26 9-6 16,1-10-1-16,13 3 2 16</inkml:trace>
  <inkml:trace contextRef="#ctx0" brushRef="#br6" timeOffset="662160.2092">12543 13707 67 0,'0'0'39'16,"-16"14"1"-16,-6-7 1 16,4 13-27-16,-8-4-8 15,6 10-1-15,-7 0-1 16,12 10-1-16,5-4-1 15,5 6 0-15,5-2-1 16,7-3-1-16,9-6 1 16,9-8-1-16,2-4 0 15,4-11 0-15,5-10-1 0,2-11 1 16,-2-10 1-16,2-9 0 15,-2-3 0-15,-4-5-1 16,-3-1 1-16,2 4 0 16,-6 2-1-16,-2 8 1 15,-5 13-2-15,-4 10 1 16,-14 8 0-16,10 22 0 15,-15 8-1-15,-4 9 1 16,-6 9-2-16,-2-1 1 16,8 0-2-16,2-11-2 15,11-4-2-15,-4-32-6 16,40 20-5-16,-18-46-13 15,30 3-7-15,-9-17-3 16,14 0 3-16</inkml:trace>
  <inkml:trace contextRef="#ctx0" brushRef="#br6" timeOffset="662492.2426">13187 13665 83 0,'-14'8'41'0,"-2"9"-2"16,3 17 1-16,-5-3-34 16,4 9-2-16,-3 3-1 15,2-2-1-15,3-3-1 16,4-4 0-16,2-8 0 15,6-7 0-15,0-19-1 16,19-6 0-16,0-11 2 16,5-10-1-16,4-7 0 15,5-6 0-15,-4-2 0 16,3 1 0-16,-3 3 0 15,-6 9-1-15,0 5 0 0,-4 9 1 16,-4 13-1-16,-15 2 0 16,13 31 0-16,-12-4 0 15,-1 10-3-15,-1-1 0 16,2 11-4-16,-2-14-5 15,13 11-5-15,-12-26-11 16,22 8-14-16,-3-17 0 16,16-1 1-16</inkml:trace>
  <inkml:trace contextRef="#ctx0" brushRef="#br6" timeOffset="662911.2843">13917 13722 60 0,'0'0'38'15,"-4"-10"-1"-15,-14-1-16 16,3 14 9-16,-14-12-25 15,0 9 0-15,-7-3 0 16,0 12-2-16,-3 1 1 0,3 10 0 16,-1 6-1-16,5 12 0 15,5 2-1-15,7 4-1 16,7 1 0-16,10-4-1 15,12-2-1-15,12-15-2 16,11-1-4-16,2-26-11 16,24 10-8-16,-17-25-13 15,15 1-2-15,-7-13 0 16,5 1 1-16</inkml:trace>
  <inkml:trace contextRef="#ctx0" brushRef="#br6" timeOffset="663287.3221">14027 13802 73 0,'-16'23'41'16,"13"6"0"-16,0-9-2 16,16-4-24-16,3-6-13 15,10-4 0-15,3-10-1 16,10-5-1-16,2-7 1 15,-2-6-2-15,-1-6 2 16,0 0-1-16,-7-5 0 16,-5 0 0-16,-9-1 0 15,-8 2 0-15,-9 2 0 16,-8 6-1-16,-8 5 1 15,-7 11 0-15,-7 11 0 16,-6 14 1-16,-2 13 0 0,-2 10 0 16,0 10 1-16,8 6 0 15,9 3-1-15,12-3-1 16,7-5-1-16,17-9-3 15,15-7-5-15,2-23-7 16,30 7-10-16,-9-34-14 16,15 0 0-16,-3-15-2 15,7-5 4-15</inkml:trace>
  <inkml:trace contextRef="#ctx0" brushRef="#br6" timeOffset="663602.3536">14834 13597 79 0,'-32'10'41'0,"12"13"0"15,-12-5 0-15,11 8-34 0,-6-2-2 16,6 3-2-16,4-4 0 16,8-1-1-16,5-8-1 15,4-14-1-15,22 15 0 16,-2-15 0-16,3-3 0 15,0 1-1-15,2 1 1 16,-2 3 0-16,-4 5 0 16,-6 1 0-16,-2 6 0 15,-11 7 2-15,-5 1-2 16,-5 3 1-16,-8 4-1 15,-6-3-1-15,1 3-2 16,-7-12-7-16,11 11-10 16,-16-26-9-16,21 9-12 15,-3-18-2-15,17 7 0 0</inkml:trace>
  <inkml:trace contextRef="#ctx0" brushRef="#br6" timeOffset="664181.4115">15490 13543 85 0,'14'-13'37'15,"-5"-3"-5"-15,4 30-4 16,-14 2-24-16,2 22 1 15,-7 4-1-15,4 13 0 16,-3 5-2-16,2 2-1 16,3-2-1-16,3-8-1 15,6-8-5-15,-2-25-18 16,16-3-16-16,-4-20-2 15,13-10 2-15,-7-16 1 16</inkml:trace>
  <inkml:trace contextRef="#ctx0" brushRef="#br6" timeOffset="664323.4257">15565 13398 78 0,'-15'-5'38'0,"15"5"-12"15,0 0-25-15,0 0-37 16,12-18-2-16,16 5-1 15</inkml:trace>
  <inkml:trace contextRef="#ctx0" brushRef="#br6" timeOffset="664745.4679">16002 13009 63 0,'13'7'37'0,"-13"-7"-1"16,10 36-2-16,-17-10-23 15,9 19-6-15,-4 8 0 16,2 16 0-16,-7 9-2 16,0 11-1-16,-1 1 0 15,-1-3-2-15,3-7-2 16,-2-13-3-16,13 5-20 15,-7-31-16-15,11-8 2 16,-5-23-1-16,11-5 2 16</inkml:trace>
  <inkml:trace contextRef="#ctx0" brushRef="#br6" timeOffset="664911.4844">15959 13533 81 0,'-20'-26'40'0,"16"12"0"15,-1-4-1-15,16 9-33 16,11 0-3-16,11 1-3 15,16 7-7-15,-3-14-19 16,20 12-14-16,-8-7 0 16,8 8-2-16</inkml:trace>
  <inkml:trace contextRef="#ctx0" brushRef="#br6" timeOffset="666426.636">17219 13402 65 0,'0'0'35'0,"-2"14"-6"15,2-14-3-15,-13 29-19 16,3-10-2-16,6 15 0 15,-4-4-1-15,5 10-1 16,-4-4-1-16,2 2 1 16,2-4-1-16,-1 0 0 0,2-8-1 15,0-4 0-15,2-6 0 16,0-16 0-16,2 12 0 15,-2-12 0-15,6-19 0 16,-2-1 0-16,2-7 0 16,2-5 0-16,-1-5 0 15,0-3-1-15,0 0 1 16,0-1-1-16,0 9 0 15,2-1 1-15,1 13-1 16,1 2-1-16,2 9 0 16,5 1-2-16,11 11-5 15,-5-11-20-15,18 15-10 16,-4-7 1-16,12 6-1 15</inkml:trace>
  <inkml:trace contextRef="#ctx0" brushRef="#br6" timeOffset="667163.7095">17811 13404 46 0,'-16'-8'36'0,"-2"13"1"16,-14-3 0-16,7 16-12 16,-13-5-20-16,5 10 0 15,0 3-1-15,5 7 0 16,6 0-1-16,10 3 0 15,9-2-1-15,7-3 0 16,15-5-1-16,9-8 0 16,5-7 0-16,4-9-1 15,5-6 0-15,-4-10 1 0,-4-6-1 16,-1-4 0-16,-5-5 0 15,-14-2 0-15,-5-1 0 16,-3 1 0-16,-6 4 0 16,-1 1 0-16,-4 6 0 15,-3 5 0-15,8 15 0 16,-9-16 0-16,9 16-1 15,0 0 1-15,14 7 0 16,0-1 0-16,4-1 0 16,6 1 0-16,0 0 0 15,4-1 1-15,2-4-1 16,1 0 0-16,-1-2 1 15,1-2-1-15,-3-1 0 16,-3-1 1-16,-7-1 0 16,1 2 0-16,-7 0 0 0,-12 4 0 15,9 10 0-15,-13 5 0 16,-5 4 1-16,-2 9-1 15,0 5 0-15,-2 5-1 16,4-1 1-16,3 1 0 16,7-5-1-16,7-6 0 15,7-9 1-15,7-10-1 16,6-14 0-16,5-9 0 15,6-13 0-15,1-4 0 16,0-8 0-16,0-4 0 16,-5-1 1-16,-4 2-1 15,-5 7 0-15,-6 5 0 0,-4 11 0 16,-9 6 0-16,-7 14 0 15,0 0 0-15,1 16 0 16,-6 6 0-16,-1 8-1 16,0 2-1-16,3 7-3 15,0-4-1-15,14 10-10 16,-6-23-6-16,23 17-4 15,-10-28-6-15,23 7-8 16,-3-19 1-16,14-2 3 16</inkml:trace>
  <inkml:trace contextRef="#ctx0" brushRef="#br6" timeOffset="667726.766">19014 13468 75 0,'2'-25'38'0,"-12"-5"1"16,-3 15 0-16,-21 0-31 0,5 12-2 15,-9 4-1-15,0 13-1 16,-4 8-1-16,3 12 0 15,-1 5-1-15,10 2 1 16,9 2-2-16,13-4 1 16,14-6-2-16,14-11 1 15,12-11-1-15,12-13 0 16,6-10 1-16,6-10-2 15,-3-7 2-15,-1-3-2 16,-4-2 1-16,-9 6 0 16,-8 1 0-16,-9 6 0 15,-6 12 0-15,-16 9 0 16,9 13 0-16,-14 13 0 15,-5 10-1-15,-6 16 2 0,-6 7-1 16,-3 11 0-16,-4 4-1 16,-5 3 1-16,-1 3-1 15,0-5 0-15,0 0 1 16,3-10-1-16,4-4 0 15,3-11 0-15,7-10 1 16,2-7 0-16,4-14 0 16,12-19 0-16,-11-2 0 15,9-19 0-15,4-10 1 16,-2-8-1-16,8-12 0 15,2-9 1-15,9-4 0 16,6-2 0-16,8 0 0 16,1 6 0-16,10 2 0 15,-1 10-1-15,1 7 0 0,1 6-1 16,-1 10-3-16,-5-10-7 15,6 21-6-15,-17-23-5 16,14 20-5-16,-17-27-4 16,12 11-11-16,-13-11 2 15</inkml:trace>
  <inkml:trace contextRef="#ctx0" brushRef="#br6" timeOffset="668162.8096">19712 12833 81 0,'0'-18'39'0,"0"18"0"0,-10 18 1 15,11 9-32-15,-15 4-4 16,5 15 0-16,-10 7 0 15,0 18 0-15,-7 1-1 16,-2 11-1-16,-3-3 0 16,2-1 0-16,1-8-2 15,4-9 1-15,12-11 0 16,5-18-1-16,11-17 0 15,6-15 0-15,15-13 0 16,7-12 0-16,2-9 0 16,-2-1 0-16,6-2 1 15,-5 5-1-15,-4 4 0 16,-6 15 1-16,-9 10-1 15,-4 13 0-15,-7 12 0 0,-7 13 0 16,-1 9-1-16,-4 1-1 16,5 6-7-16,-6-14-3 15,16 7-5-15,-12-28-5 16,26 9-7-16,-20-26-13 15,42-12-1-15,-8-12 2 16</inkml:trace>
  <inkml:trace contextRef="#ctx0" brushRef="#br6" timeOffset="668695.8629">20140 12830 87 0,'7'-10'36'0,"-7"10"-7"16,0 0 1-16,-5 32-21 15,-12-2-3-15,3 16 0 16,-7 6-2-16,2 16 0 15,-4 5-1-15,7 4-1 16,1-1-1-16,7-3-2 16,8-7-2-16,4-13-3 15,15 5-10-15,-5-23-23 0,17-2 1 16,-10-19-2-16,11-2 1 15</inkml:trace>
  <inkml:trace contextRef="#ctx0" brushRef="#br6" timeOffset="669161.9094">20342 13284 77 0,'0'0'39'0,"-4"-17"-1"16,1 28 1-16,-10 0-32 15,6 12-2-15,-7 3-1 16,2 10-1-16,1 2-1 15,1 0 0-15,7-3 0 16,7 0-1-16,8-14 0 16,10-3-1-16,6-13 0 0,10-8 0 15,4-11 0-15,5-4 0 16,-3-6 0-16,1-4 0 15,-6 0 0-15,-5 0-1 16,-6 5 1-16,-5 7 0 16,-8 11 0-16,-15 5 0 15,6 23 0-15,-10 10 1 16,-8 13-1-16,-8 16 0 15,2 10-1-15,-10 11 1 16,0 5-1-16,-1-1 1 16,-8-1-1-16,4-7 0 15,-9-9 0-15,3-7 0 16,-1-13 1-16,0-14 0 15,-3-12 0-15,1-12-1 0,3-11-1 16,-3-16-1-16,10-3-4 16,-6-23-11-16,19 11-6 15,-13-26-10-15,21 2-5 16,-1-12-1-16,9 0 1 15</inkml:trace>
  <inkml:trace contextRef="#ctx0" brushRef="#br6" timeOffset="670037.997">14233 14427 60 0,'-8'9'39'0,"-15"11"-4"16,-2 26-5-16,-28 0-16 15,9 20-7-15,-9 3-1 16,5 8-2-16,2-3-1 16,12 3-2-16,15-9 0 15,16-10-5-15,28-1-12 16,6-24-22-16,28-4-2 15,7-12-1-15,16-3 0 16</inkml:trace>
  <inkml:trace contextRef="#ctx0" brushRef="#br6" timeOffset="670529.0462">14821 14790 45 0,'-13'-17'37'0,"-1"9"1"15,-7-2-1-15,2 13-30 16,-9 2-1-16,0 12 0 16,-8 4-2-16,2 14 1 15,-3 1-2-15,7 7 1 16,1-7-1-16,7 3 0 0,10-10-1 15,12-5 0-15,11-12-1 16,10-10 0-16,11-15 0 16,9-8-1-16,4-8 0 15,1-5-1-15,0-4 1 16,-4 2 0-16,-7 4 0 15,-6 4 0-15,-7 13 0 16,-13 7 0-16,-9 8 0 16,2 24 0-16,-9 2 0 15,1 8 0-15,-1 4-1 16,2 0-2-16,10 0-1 15,3-15-5-15,21 4-14 16,-7-31-7-16,23 0-9 16,0-24-2-16,13-5 2 0</inkml:trace>
  <inkml:trace contextRef="#ctx0" brushRef="#br6" timeOffset="670732.0665">15351 14338 68 0,'-12'0'39'16,"-6"12"-1"-16,8 26 1 15,-5 11-33-15,6 17-2 16,-8 11-2-16,8 13-1 16,-3 1 0-16,0-1-2 15,8-5-2-15,1-17-5 16,16-4-18-16,-6-34-13 0,19-16 0 15,-3-30 0-15</inkml:trace>
  <inkml:trace contextRef="#ctx0" brushRef="#br6" timeOffset="670912.0843">15695 14275 48 0,'0'0'40'16,"-11"37"-2"-16,-2 15 0 15,1 35-13-15,-16 4-20 16,10 4-5-16,1 2-4 15,-6-17-19-15,13 9-14 16,-4-21-3-16,12-5 0 16,-3-24-1-16</inkml:trace>
  <inkml:trace contextRef="#ctx0" brushRef="#br6" timeOffset="671844.1775">16454 14723 42 0,'1'-9'36'15,"-1"9"2"-15,-4-19-1 16,4 19-24-16,-16-15-8 16,1 15 0-16,-7 1 0 15,-2 7-1-15,-8 9-1 16,2 8 0-16,-2 9 0 0,3 4-1 15,2 5 0-15,11-1-1 16,8 1 0-16,14-7 0 16,11-5 0-16,12-13 0 15,13-7-1-15,4-12 0 16,6-16 1-16,5-5-2 15,-4-12 2-15,-4-3-1 16,-8-7 0-16,-15 3 0 16,-12-1 1-16,-12 5 1 15,-7 4-1-15,-17 7 1 16,-3 7-2-16,-4 5 2 15,1 7-2-15,2 6 2 0,8 2-3 16,18-1 1-16,-8 12 0 16,19-6 0-16,12-3 0 15,9-4 0-15,11-4 0 16,5-3 0-16,3 0 1 15,-3 2-1-15,-1 0 0 16,-7 3 1-16,-10 5-2 16,-10 10 2-16,-11 5-1 15,-5 6-2-15,-9 6 2 16,-3 7-1-16,-4 4 1 15,2 5-1-15,1 1 1 16,4-4-1-16,5-4 1 16,7-4 0-16,6-9 1 15,7-9 0-15,3-12-1 16,6-11 1-16,0-10 0 0,0-8-1 15,1-5 1-15,-6-6-1 16,-1-2 1-16,-8 0-2 16,1 0 0-16,-9 0 0 15,3 5-4-15,-9-3-7 16,13 17-9-16,-17-13-3 15,20 21-9-15,-9-8-7 16,10 13 2-16,-3-3-1 16</inkml:trace>
  <inkml:trace contextRef="#ctx0" brushRef="#br6" timeOffset="672475.2408">17370 14738 75 0,'-5'11'39'15,"11"6"-3"-15,-6-17-1 16,2 12-32-16,12-10-1 15,5 0 1-15,3-5-2 16,3-1 1-16,1-6 0 16,-2-3 1-16,-3-3 0 15,-2-1 0-15,-2-6 0 16,-4 0-1-16,-4 0 0 15,-3 1 0-15,-6 2-1 16,-1 4-1-16,1 16 0 16,-19-14 0-16,1 19 0 15,-6 7 0-15,-7 11 0 16,-4 6-1-16,-2 7 1 15,3 1 0-15,1 1 1 0,6-5-1 16,14-4 0-16,15-9 0 16,16-11 1-16,15-8-1 15,11-8 0-15,4-3 0 16,6-4 0-16,-1 3 0 15,-9 1 0-15,-5 6 0 16,-13 5 0-16,-6 7 0 16,-11 6-1-16,-4 4 1 15,-5 2 0-15,-9 2 0 16,5 2-1-16,-2-3 1 15,1-2-1-15,2-4 1 16,3-4 0-16,0-11 0 16,0 0 0-16,13-4 0 15,-3-10 1-15,-1-2-1 16,2-4 1-16,-3-5 0 0,2 0 0 15,-2-5-1-15,5-2 2 16,0-3-1-16,2-3 0 16,5 3 0-16,2 1-1 15,2 4 0-15,4 8-5 16,-7-2-5-16,10 20-7 15,-22-7-5-15,14 22-6 16,-23-11-3-16,26 8-11 16,-6-2 1-16</inkml:trace>
  <inkml:trace contextRef="#ctx0" brushRef="#br6" timeOffset="673060.2991">18704 14260 72 0,'0'0'39'0,"-23"1"-2"16,20 14 1-16,-5 0-34 16,3 14-1-16,0 11 1 0,1 14-2 15,-7 12 0-15,-1 9-1 16,-5 7 0-16,1 3-1 15,-1-3 0-15,2-9-2 16,2-10-1-16,3-11-5 16,14-5-14-16,-7-26-16 15,12-6-1-15,-9-15-1 16,17-20 1-16</inkml:trace>
  <inkml:trace contextRef="#ctx0" brushRef="#br6" timeOffset="673249.3182">18366 14782 61 0,'-25'-7'40'0,"25"7"-2"0,-12-2 2 16,27-5-29-16,7 1-8 16,12 1 0-16,4-7-2 15,10-2 0-15,6-1-4 16,-1-7-2-16,17 8-17 15,-15-14-15-15,9 7 0 16,-8-15-3-16,5 6 3 16</inkml:trace>
  <inkml:trace contextRef="#ctx0" brushRef="#br6" timeOffset="673624.3557">19098 14117 76 0,'-24'17'39'0,"-18"5"0"16,12 22 1-16,-3 3-36 0,-3 11 0 15,1 5 0-15,4 9-1 16,5-2-1-16,6 0-1 16,7-6 0-16,9-11-1 15,8-9 0-15,7-10 0 16,5-11 0-16,6-11-2 15,2-10 3-15,3-6-1 16,-3-9 0-16,-1-2 1 16,-4-5 0-16,-4-2 1 15,-4 3-2-15,-3 1 2 16,-2 6-2-16,-6 12 2 15,11 2-2-15,-8 11-1 16,1 10 0-16,1 9 0 16,1 5-1-16,2 3-2 0,9 2-2 15,-3-16-9-15,22 9-8 16,-14-28-4-16,21 4-12 15,-5-21-2-15,14 1 1 16</inkml:trace>
  <inkml:trace contextRef="#ctx0" brushRef="#br6" timeOffset="673977.391">19426 14691 63 0,'-15'-8'38'16,"15"8"-1"-16,0 0 0 15,6 14-32-15,9-8-1 16,9 4-2-16,3-3 2 0,9 0-3 15,-1-9 2-15,3-2-1 16,-1-5-1-16,-4-5 2 16,-1-3-2-16,-8-5 1 15,-7-1-2-15,-5 0 2 16,-8 1-1-16,-13 3-1 15,-6 7 1-15,-9 7-1 16,-10 10 1-16,-7 8 0 16,-9 12 0-16,-2 10-1 15,1 8 1-15,2 4-1 16,9 3 1-16,13-3-1 15,17-6 0-15,19-11-4 16,24-5-9-16,2-28-9 16,30 7-9-16,-8-20-10 0,18 2-1 15,0-11 0-15</inkml:trace>
  <inkml:trace contextRef="#ctx0" brushRef="#br6" timeOffset="674811.4742">20529 14628 29 0,'1'-19'35'0,"4"7"2"16,-8-1-1-16,3 13-13 15,-12-1-17-15,12 1 0 16,-19 16-1-16,12 8 0 16,-6 0 0-16,4 12-2 15,-5 2 1-15,5 5-2 16,-4-1 1-16,4 2-2 0,1-5 1 15,3-5-2-15,2-10 1 16,3-5 0-16,1-9-1 16,-1-10 0-16,14-8 0 15,-5-9 0-15,2-9 0 16,2-10 0-16,3-5 1 15,1-9 0-15,3-4 0 16,-2-2 1-16,3-2-2 16,1 6 1-16,0 1 0 15,1 12 0-15,-1 10-1 16,1 10-1-16,0 12 1 15,1 9-1-15,0 8 1 16,-2 9-1-16,-1 5 0 16,-5 0 1-16,1 5-1 0,-11-1 1 15,-1-3-1-15,-11 6 0 16,-8-2 1-16,-9-2-1 15,-4-1 1-15,-7-2-1 16,-2-2 0-16,-1-3 0 16,0-4 1-16,6-3-1 15,6-1 2-15,3 3-1 16,1 3 1-16,5 6 0 15,-3 11 0-15,1 8 0 16,-7 12 0-16,-2 7 0 16,-7 6-1-16,-4 6 1 15,1-3 0-15,0-5-2 16,8-10-2-16,1-21-10 15,27-2-6-15,1-32-7 16,19-8-8-16,9-27-8 0,20-11 0 16</inkml:trace>
  <inkml:trace contextRef="#ctx0" brushRef="#br6" timeOffset="675314.5246">21354 14026 57 0,'15'-12'39'16,"-11"3"-2"-16,-4 9 1 0,-3 15-26 16,-6 15-9-16,-13 10-1 15,-6 21 1-15,-2 12-1 16,-8 9 0-16,-3 8-1 15,5 1-1-15,4-3 0 16,12-12-4-16,20-5-3 16,1-27-19-16,32-4-12 15,6-20-2-15,22-8 1 16,1-18 1-16</inkml:trace>
  <inkml:trace contextRef="#ctx0" brushRef="#br6" timeOffset="675697.563">21780 14579 66 0,'-5'-32'39'0,"1"9"-1"15,-15-6 1-15,5 14-32 16,-10-5-3-16,-3 11 0 16,-6 8 1-16,-5 11-1 15,-5 9-1-15,-1 10 0 16,-2 6-1-16,8 6 0 15,1-1-1-15,13-2-2 16,8-2 2-16,11-9-2 16,13-6 0-16,15-11 0 15,10-13 1-15,10-8-1 16,4-9 2-16,4-3 1 15,-2-8-1-15,-3 5 0 16,-9-2 0-16,-4 6 1 16,-10 7-1-16,-9 7-1 0,-14 8 1 15,3 18-2-15,-10 4 0 16,-2 6 0-16,2 6-1 15,-1-1-2-15,4 5-3 16,4-13-6-16,19 9-6 16,-19-34-10-16,43 23-11 15,-13-26-2-15,13 1 0 16</inkml:trace>
  <inkml:trace contextRef="#ctx0" brushRef="#br6" timeOffset="676133.6066">22509 14495 72 0,'-12'1'35'15,"-13"-9"-6"-15,10 17 1 0,-23-6-18 16,7 13-4-16,-9 3-1 15,1 13-1-15,-3 0-3 16,4 6 0-16,8-1-1 16,11 1-1-16,7-6-1 15,18-3 0-15,11-11-3 16,12-10-3-16,23 4-11 15,-9-24-8-15,24 11-14 16,-12-15-1-16,12 7 0 16</inkml:trace>
  <inkml:trace contextRef="#ctx0" brushRef="#br6" timeOffset="676509.6442">22801 14652 66 0,'-19'11'39'0,"19"1"-3"15,0-12 2-15,6 11-37 16,7-8 0-16,6-1-1 16,9-4 2-16,1-5-2 15,3-6 1-15,-1-3 0 16,-1-2 0-16,-6-4 1 15,-2-1 0-15,-7 1-1 16,-9 0 1-16,-10 1-1 16,-7 6 0-16,-7 6 1 15,-8 3 1-15,-3 14-1 16,-6 5 1-16,-3 10-1 0,-3 7-1 15,9 6 1-15,2 2 0 16,15-1-2-16,10-5 0 16,14-6-2-16,16-4-1 15,8-15-6-15,24 7-11 16,-11-25-8-16,17 8-12 15,-12-9-1-15,6 2 0 16</inkml:trace>
  <inkml:trace contextRef="#ctx0" brushRef="#br6" timeOffset="676921.6854">23368 13842 91 0,'35'28'39'15,"-1"-3"-1"-15,15 23-8 16,-6-2-26-16,4 14-1 15,-7 4 0-15,-7 14-1 16,-15 5 0-16,-12 4-2 0,-17 2 0 16,-12 2 0-16,-15-3-1 15,-12-7 0-15,-7-10 0 16,-2-12-2-16,5-13-2 15,-2-26-12-15,31 0-12 16,-2-29-10-16,30-8-3 16,13-20 2-16</inkml:trace>
  <inkml:trace contextRef="#ctx0" brushRef="#br6" timeOffset="677094.7026">23772 14829 101 0,'-17'29'41'0,"-14"-21"1"0,8-4-14 15,13-6-37-15,-13-24-7 16,19 11-7-16,-15-23-13 16,18 9-5-16,-10-11-3 15,8 1 2-15</inkml:trace>
  <inkml:trace contextRef="#ctx0" brushRef="#br6" timeOffset="694326.4257">12809 12381 72 0,'0'0'36'15,"14"-15"-12"-15,-14 15 9 16,0 0-26-16,14-10-2 15,-14 10 1-15,0 0-1 16,0 0-1-16,9 13 0 16,-13 6-1-16,0 10 0 15,-2 6 0-15,-3 9-1 16,-4 5 0-16,-2 5 0 15,4 2-1-15,-1-2 0 16,0-6 0-16,5-2 0 0,2-9-1 16,4-8-1-1,5-1-8-15,-4-28-29 0,11 0-1 16,-9-20-1-16,9-3-1 15</inkml:trace>
  <inkml:trace contextRef="#ctx0" brushRef="#br6" timeOffset="695250.5181">13582 11853 46 0,'0'0'35'15,"0"0"1"-15,5 21-15 16,-5-21 8-16,-5 26-21 0,2-5-2 15,6 18-1-15,-6 4 0 16,1 16-1-16,-7 8 0 16,-1 11 0-16,-8 6-2 15,1 5 0-15,-4-1 0 16,-3-5-1-16,1-8 0 15,4-6-1-15,5-9-1 16,3-14-1-16,6-3-3 16,-2-24-13-16,13 4-19 15,-6-23-1-15,11 10-1 16,-8-23 0-16</inkml:trace>
  <inkml:trace contextRef="#ctx0" brushRef="#br6" timeOffset="695637.5568">13390 12269 77 0,'-6'-16'39'0,"6"16"0"15,-13-7 0-15,13 7-33 16,-14 4-1-16,14-4-1 0,4 11-1 15,8-5 0-15,7-6-2 16,15-1 1-16,13-7-1 16,11-2 0-16,8-8 0 15,5-1-1-15,1-1 1 16,-8 4-1-16,-2 3-1 15,-14 6 0-15,-9 8-3 16,-16 1-2-16,2 16-26 16,-25-18-7-16,15 15 0 15,-15-15-3-15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7T00:35:24.74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1935 1145 45 0,'46'-48'31'0,"-46"48"4"15,0 0-2-15,0 0-20 16,0 0 0-16,0 0-4 15,4 18-1-15,-5 9-2 16,-6 13-2-16,1 8 0 16,-8 16-3-16,-5 11 0 15,-6 2 1-15,0 8-2 16,-3 3 1-16,7-3-3 15,0-4 3-15,4-6-3 16,3-12 3-16,5-11-3 16,5-16 2-16,4-8 0 15,0-28 0-15,14-3 0 16,-1-22 1-16,2-10 1 15,-1-15-1-15,2-11 1 0,-3-17-1 16,4-1 1-16,-2-8-2 16,-2-4 3-16,0 1-2 15,-13 90 0-15,11-83 1 16,-11 83-1-16,11-72 1 15,-11 72-1-15,6-59 1 16,4 18-1-16,-8 14 0 16,-2 27 0-16,19-5-2 15,-1 24 1-15,3 4-1 16,9 5 1-16,7-4-1 15,12-5 0-15,9-11 1 16,8-7 0-16,4-11 1 16,4-8-1-16,-74 18 1 15,77-26-1-15,-77 26 2 0,77-30-2 16,-77 30 2-16,73-27-2 15,-73 27 1-15,54-13-1 16,-4 13 0-16,-12 15 0 16,-15 18-2-16,-11 16 2 15,-11 18 0-15,-8 14-1 16,-9 11 0-16,2-6-1 15,4-9 0-15,0-13-5 16,21-3-18-16,-7-29-15 16,22-12 1-16,-4-20 0 15,13-8-1-15</inkml:trace>
  <inkml:trace contextRef="#ctx0" brushRef="#br0" timeOffset="220.022">3308 1405 98 0,'-8'15'38'16,"8"13"1"-16,-13 6-1 16,2 6-38-16,1 5 1 15,6 2-1-15,-3 1 0 16,1-2-4-16,12-2-11 15,-7-21-23-15,15-9 0 16,-3-20 0-16,12-13-1 16</inkml:trace>
  <inkml:trace contextRef="#ctx0" brushRef="#br0" timeOffset="370.037">3413 1149 97 0,'0'0'38'0,"-22"-56"-2"16,22 56-4-16,0 0-42 15,-19-59-18-15,19 59-6 16,0 0-3-16,0 0-1 16</inkml:trace>
  <inkml:trace contextRef="#ctx0" brushRef="#br0" timeOffset="688.0688">3642 1206 74 0,'25'37'37'0,"-13"3"0"0,-11-4-1 16,5 11-24-16,-16 0-6 15,6 1-3-15,-3-2 0 16,1 0-2-16,-1-4 2 15,1-2-2-15,5-4 1 16,1-10-1-16,1-8 1 16,-1-18-1-16,0 0 0 15,17-1 0-15,-8-19 0 16,-1-10 0-16,1-3-1 15,2-11 2-15,-3-2-1 16,6-10 0-16,0 3 0 16,-1 2 1-16,2 6-1 15,2 5-1-15,5 7-1 16,-3 2-1-16,9 11-4 15,-28 20-21-15,34-20-10 0,-2 11-2 16,5 7-2-16,-2 6 1 16</inkml:trace>
  <inkml:trace contextRef="#ctx0" brushRef="#br0" timeOffset="1789.1789">4322 1368 74 0,'-12'27'36'15,"6"13"1"-15,-4-1 0 16,6 9-25-16,-5-3-6 16,7 2-1-16,-2-4 0 15,3-3-2-15,-2-8 0 16,3-7-1-16,0-9 0 15,0-16 0-15,0 0 0 16,11-14-1-16,-7-11-1 16,4-6 2-16,-5-10-1 15,2-7 1-15,1-6-1 16,0-5 1-16,-1 1-2 15,2 6 2-15,3 9-1 16,-3 2-2-16,8 9 1 0,0 8-2 16,8 10-1-16,-3 6-3 15,6 8-2-15,1-1-2 16,11 9-2-16,-11-4-4 15,18 7-2-15,-17-3 3 16,15 3 3-16,-16-4 5 16,3-1 5-16,-3 2 5 15,-13-8 4-15,8 4 5 16,-22-4 3-16,14-10 1 15,-14 10-3-15,-7-15-2 16,-8 11-3-16,3 0-3 16,-9 7 0-16,1 6-2 15,-7 10 0-15,-2 8 0 0,1 14-1 16,0 11 0-16,9 4-1 15,4 6 0-15,9 0 0 16,7-2 0-16,13-13 0 16,14-4-1-16,11-18 1 15,7-15 0-15,4-17 0 16,4-11 0-16,0-16 1 15,-2-10 0-15,-8-4-1 16,-10-9 0-16,-13-2-1 16,-9 1 1-16,-13 3-1 15,-7 2 0-15,-8 15-1 16,-13 11 0-16,-5 7 0 15,-2 11 0-15,2 9 0 16,1 11 0-16,11 4 0 0,7 6 1 16,13-7-1-16,16-3 1 15,13-5 0-15,13-8 0 16,10-7 0-16,4-2 0 15,1-3 1-15,-4 1-1 16,-4 2 1-16,-8 5-1 16,-7 6 1-16,-10 11-1 15,-11 6 0-15,-5 8 0 16,-8 10 0-16,-4 4 0 15,-2 7 0-15,-4 4-1 16,3 0 0-16,0-5 0 16,4-5 0-16,0-6 0 15,5-7 0-15,0-10 0 16,0-17 0-16,0 0 2 15,10-10-2-15,-2-12 3 0,-2-7-1 16,-2-10 1-16,2-5-2 16,3-11 2-16,-1 1-1 15,-1-1 0-15,2 12-2 16,-4-1-3-16,6 13-8 15,-11-4-8-15,22 15-15 16,-13 9-4-16,21 10-1 16,4 1-1-16</inkml:trace>
  <inkml:trace contextRef="#ctx0" brushRef="#br0" timeOffset="2157.2157">5782 1473 114 0,'-13'4'39'16,"13"-4"3"-16,11 9-3 15,19-14-38-15,8-2-2 16,9-11-12-16,28 5-21 15,-8-9-6-15,18 6 2 16,-9-6-3-16</inkml:trace>
  <inkml:trace contextRef="#ctx0" brushRef="#br0" timeOffset="3056.3056">6869 1031 55 0,'0'0'36'16,"0"0"-1"-16,0 0 0 15,0 0-8-15,-10-16-19 16,6 39-1-16,-2 15-1 15,-5 13-1-15,-16 10-2 0,5 11 1 16,-3 4-2-16,3 2-1 16,10-11 0-16,7-5-1 15,11-15 1-15,14-12-1 16,15-26 0-16,10-15 0 15,12-16 1-15,4-16 0 16,0-10 0-16,1-10 1 16,-10 1-2-16,-5-3 2 15,-47 60-1-15,35-56 0 16,-35 56 0-16,23-47-1 15,-13 12 0-15,-8 17-1 16,-2 18 1-16,-12 11 0 16,5 17-1-16,0 10 0 15,6 11 0-15,14 8 1 0,7-3-1 16,7-5 0-16,7-9 1 15,8-7 0-15,4-15 1 16,3-12 0-16,-6-12 1 16,-3-14 0-16,-4-12 0 15,-5-11 0-15,-12-4 0 16,-3-11-1-16,-16 58-2 15,12-59 0-15,-12 59-1 16,-3-66-3-16,3 66-1 16,0-62-12-16,0 62-19 15,-1-58-2-15,1 58 0 16,0 0 0-16</inkml:trace>
  <inkml:trace contextRef="#ctx0" brushRef="#br0" timeOffset="3442.3442">8023 1270 75 0,'2'18'39'0,"5"5"-1"16,-16-2 1-16,4 10-15 15,-13-1-18-15,7-5-2 16,-3 2-2-16,5 2 0 15,-4 2-1-15,4-2-2 16,2-3 2-16,5-5-2 16,2-5 1-16,0-16 1 15,10 6 0-15,-1-20-1 0,5-6 1 16,0-5 2-1,0-8-2-15,-1-8 1 0,-4-4 0 16,0-3-1-16,-4 1 1 16,0 3-2-16,-5 44 1 15,0 0 0-15,10-63 0 16,-10 63-1-16,0 0 0 15,23-54-2-15,-23 54-3 16,0 0-10-16,0 0-16 16,64-54-7-16,-64 54-2 15,50-18-1-15</inkml:trace>
  <inkml:trace contextRef="#ctx0" brushRef="#br0" timeOffset="3665.3665">8682 1203 82 0,'0'0'42'16,"-22"4"-2"-16,22-4 0 16,-21 23-14-16,11-6-22 15,-5 8-2-15,0 8 0 16,-4 7-1-16,0 7-2 15,3 2-1-15,0-4-5 16,14 4-12-16,-9-18-18 16,23-8-3-16,-12-23 0 15,38 1-1-15</inkml:trace>
  <inkml:trace contextRef="#ctx0" brushRef="#br0" timeOffset="3823.3823">8776 1085 107 0,'-36'-66'39'0,"36"66"-1"16,-40-57-12-16,40 57-61 16,-34-57-4-16,34 57-1 15,-23-49-1-15</inkml:trace>
  <inkml:trace contextRef="#ctx0" brushRef="#br0" timeOffset="4094.4094">8904 740 95 0,'0'0'40'16,"30"48"0"-16,-30-48-5 15,0 0-32-15,5 51 0 16,0-12-1-16,4 17 1 16,-2 9-3-16,7 4 0 15,-5 6-2-15,-8-4-9 16,9 4-25-16,-15-14-3 15,1-12 1-15,-4-18-1 16</inkml:trace>
  <inkml:trace contextRef="#ctx0" brushRef="#br0" timeOffset="4304.4304">8934 1227 114 0,'-18'-42'40'0,"18"42"1"15,0 0-1-15,0 0-40 16,-8-49-2-16,8 49-4 16,0 0-21-16,48-36-11 15,-48 36-2-15,62-22 0 16,-62 22-1-16</inkml:trace>
  <inkml:trace contextRef="#ctx0" brushRef="#br0" timeOffset="4454.4454">9496 1076 73 0,'-9'48'38'0,"-8"8"-1"16,-8-1-1-16,1-4-20 16,16-6-49-16,2-18-3 15,12-6-1-15,-3-10-1 16</inkml:trace>
  <inkml:trace contextRef="#ctx0" brushRef="#br0" timeOffset="4628.4628">9526 1042 99 0,'-23'-64'38'0,"23"64"1"16,-28-59-21-16,28 59-48 15,-24-53-9-15,24 53 0 16,0 0-2-16</inkml:trace>
  <inkml:trace contextRef="#ctx0" brushRef="#br0" timeOffset="5040.504">9910 1023 113 0,'0'0'38'16,"-13"36"-5"-16,2-12-2 15,-13-1-24-15,5 7-2 16,1-1-3-16,15 9 0 16,-6-3-1-16,3 9 0 15,1-3-1-15,-1-2 1 16,3-6-1-16,2-4 1 15,-4-9 0-15,6-5 0 16,-1-15 0-16,13-5 1 16,-4-16 0-16,7-7 0 15,4-12 1-15,-20 40-1 0,23-48 1 16,-23 48-2-16,30-55 1 15,-30 55-2-15,31-55 0 16,-31 55 0-16,0 0 0 16,64-67-2-16,-37 57-4 15,-6 12-1-15,12 17-7 16,-13-1-12-16,13 24-16 15,0 0 1-15,17 0 0 16,6-7 1-16</inkml:trace>
  <inkml:trace contextRef="#ctx0" brushRef="#br0" timeOffset="5546.5546">10808 1277 78 0,'-47'-59'41'16,"47"59"-1"-16,-36-22 1 15,-1 8-17-15,-1 12-18 16,1 12-2-16,-7 10-1 16,7 8-2-16,6 9 1 15,6 1-1-15,16 0 0 16,6-5 0-16,6-8 0 15,7-8 0-15,8-7-1 16,0-13 1-16,6-8 0 16,2-8 0-16,4-7 0 15,-2-8 0-15,-1-2-1 0,-27 36 1 16,0 0-1-16,45-57 1 15,-45 57-1-15,35-44-1 16,-13 30-1-16,-4 17 1 16,-5 15-1-16,-5 18 0 15,-4 18-1-15,-4 14 0 16,2 13 1-16,-1 4 0 15,0 5 0-15,-2-2 0 16,1-5 0-16,-3-7 1 16,0-8 0-16,-6-8 0 15,-6-7 1-15,-8-12 0 16,-5-8 0-16,-9-11 0 15,-5-7 0-15,-3-7-1 16,-4-18-6-16,11 5-9 16,-16-36-17-16,20 3-5 0,2-18-1 15,17-1-4 1</inkml:trace>
  <inkml:trace contextRef="#ctx0" brushRef="#br0" timeOffset="7155.7155">21927 694 55 0,'0'0'40'16,"0"0"-2"-16,0 0 0 16,0 0-17-16,0 0-15 15,0 0-1-15,0 0 1 16,0 0-2-16,46 72 0 15,-46-72 0-15,-2 86-2 16,-8 0 0-16,4 7-1 16,-6 4 0-16,5 0-2 0,-4-7-1 15,-1-13 0-15,-4-14-3 16,-5-19 0-16,11-2-20 15,-11-20-14-15,8-9 1 16,-4-15-2-16,14-14 2 16</inkml:trace>
  <inkml:trace contextRef="#ctx0" brushRef="#br0" timeOffset="7951.7951">21861 686 85 0,'43'-48'30'0,"-43"48"1"15,0 0-1-15,0 0-22 16,0 0-2-16,0 0-1 15,0 0-2-15,0 0-1 16,0 0-1-16,0 0 1 16,-48 5 0-16,48-5-1 0,0 0 1 15,0 0-1-15,0 0 1 16,0 0 1-16,-46 37-2 15,46-37 1-15,0 0-1 16,0 0 0-16,-43 59 0 16,43-59-1-16,0 0 0 15,-41 59 2-15,41-59 0 16,0 0 0-16,-44 65-1 15,44-65 2-15,0 0-2 16,-41 55 2-16,41-55-3 16,0 0-2-16,0 0 1 15,0 0 0-15,-49 33 0 16,49-33 0-16,0 0 0 15,0 0 0-15,0 0 1 0,-45-63 1 16,45 63-1-16,0 0-1 16,-36-67 1-16,36 67 0 15,-26-48 0-15,26 48 0 16,0 0 0-16,-36-68 1 15,36 68-1-15,0 0 1 16,-30-57-1-16,30 57 1 16,0 0-1-16,0 0-1 15,0 0 1-15,0 0 1 16,0 0-2-16,0 0 1 15,0 0 0-15,0 0-1 16,0 0 2-16,-48 43 1 16,49-8-1-16,-23 55 0 15,-11 13-1-15,5 4 2 16,-6 3-3-16,6 2 0 0,5-10-5 15,4-35-14-15,34-40-19 16,-3-23-2-16,16-13 0 16,-3-19-1-16</inkml:trace>
  <inkml:trace contextRef="#ctx0" brushRef="#br0" timeOffset="8410.841">20835 1115 82 0,'-18'-47'40'0,"18"47"-1"16,-12 15 1-16,6 12-24 16,5 17-15-16,-7 9 0 15,-2 11 0-15,-6-3-1 16,2 2-1-16,1-7-3 15,4-24-7-15,15-15-26 16,-6-17-2-16,17-25 0 16,0-18-1-16</inkml:trace>
  <inkml:trace contextRef="#ctx0" brushRef="#br0" timeOffset="8552.8552">20800 906 89 0,'-29'-77'32'16,"29"77"-29"-16,-23-61-5 15,23 61-38-15,-28-48 2 16</inkml:trace>
  <inkml:trace contextRef="#ctx0" brushRef="#br0" timeOffset="11167.1166">20302 1076 86 0,'-9'23'33'0,"7"3"-10"16,1 7 7-16,2 5-26 15,-2 2-1-15,4 6 0 16,-2-5 0-16,2-6 0 0,-3-2 1 15,0-10-1-15,-1-4 1 16,1-19-1-16,0 13 0 16,0-13 0-16,1-23-1 15,-1-4 0-15,5-4-1 16,-5 31 0-16,0 0-1 15,3-67 2-15,-3 67-2 16,2-55 2-16,-2 55-2 16,-5-58 2-16,5 58-4 15,-15-54 3-15,15 54-1 16,0 0 0-16,-40-65 1 15,40 65-1-15,0 0-1 16,-62-42-1-16,62 42 0 16,0 0-24-16,-66-32-13 0,66 32-2 15,0 0-1-15,-48-21 0 16</inkml:trace>
  <inkml:trace contextRef="#ctx0" brushRef="#br0" timeOffset="11858.1857">19621 997 34 0,'0'0'33'16,"0"0"2"-16,0 0-14 0,48 6 8 15,-48-6-14-15,0 0-6 16,6 31-2-16,3-2-1 16,-3 10-1-16,0-3-1 15,0 0-2-15,-5 0-1 16,0-6 1-16,-1-8-1 15,4-5 0-15,-3-7 0 16,-1-10 1-16,3 12 0 16,-3-12-1-16,-1-13 1 15,-1-2-1-15,2 15 0 16,0 0 0-16,0 0 1 15,-3-62-2-15,3 62 0 16,0 0-2-16,-8-74 2 16,8 74-2-16,-11-54 1 0,11 54 0 15,-16-51-1-15,16 51-2 16,0 0 3-16,-48-58 0 15,48 58-1-15,0 0-1 16,-61-38-10-16,61 38-21 16,0 0-2-16,-65-17-1 15,65 17-2-15</inkml:trace>
  <inkml:trace contextRef="#ctx0" brushRef="#br0" timeOffset="12557.2556">19118 1023 75 0,'22'-51'37'0,"-22"51"-7"16,0 0 2-16,0 0-27 15,0 0 2-15,0 0 0 16,0 0-2-16,0 0-2 15,-47-17 1-15,47 17 0 16,0 0 0-16,-39 39-2 0,6-2-2 16,7 9 2-16,7 2-3 15,13 4 2-15,10-6-2 16,16-7 2-16,9-15-1 15,13-20 1-15,-42-4 1 16,0 0-1-16,66-27 2 16,-66 27-2-16,0 0 1 15,65-64-4-15,-65 64 1 16,25-53-2-16,-25 53-1 15,9-55-2-15,-9 55-2 16,-10-50-4-16,10 50-19 16,0 0-5-16,-46-54-3 15,46 54 3-15</inkml:trace>
  <inkml:trace contextRef="#ctx0" brushRef="#br0" timeOffset="13233.3232">18760 1012 50 0,'0'0'35'0,"17"-51"0"16,-17 51-19-16,0 0 12 0,0 0-22 15,0 0-1-15,0 0 2 16,0 0-2-16,0 0-2 16,0 0 1-16,14 25 0 15,-32 11-1-15,6 5-1 16,1 1-1-16,3 0 0 15,3 1-1-15,4-7 1 16,5-13-2-16,-4-23 3 16,14 9-1-16,-14-9 0 15,0 0 0-15,0 0 0 16,0 0 1-16,14-58-1 15,-14 58 1-15,0 0-3 16,-4-64 1-16,4 64-2 16,-10-51 3-16,10 51-3 0,-14-48 0 15,14 48-2-15,0 0 0 16,-33-51-4-16,33 51-22 15,0 0-4-15,0 0-5 16,-64-39 1-16</inkml:trace>
  <inkml:trace contextRef="#ctx0" brushRef="#br0" timeOffset="13827.3826">18009 1108 96 0,'0'0'41'16,"0"0"-1"-16,0 0-4 15,0 0-32-15,0 0-2 0,50 6-3 16,-50-6-11-1,57-13-27-15,-57 13-1 0,68-16 1 16,-68 16-1-16</inkml:trace>
  <inkml:trace contextRef="#ctx0" brushRef="#br0" timeOffset="14893.4892">17606 784 68 0,'8'-48'37'15,"-8"48"-3"-15,0 0-5 0,0 0-22 16,0 0-2-16,12-52 0 15,-12 52 0-15,0 0-2 16,0 0 1-16,0 0-1 16,0 0-2-16,0 0 2 15,16 52 0-15,-16-52-2 16,0 54 1-16,0-54-1 15,-2 83-1-15,-10-8 1 16,0 4 0-16,-7-7-1 16,0-5 1-16,-5-14-1 15,6-20 1-15,0-18-1 16,7-17 0-16,11 2 0 15,0 0 0-15,0 0 1 16,-15-50-1-16,15 50 1 0,0 0-3 16,-18-73 2-16,18 73 0 15,-15-59 1-15,15 59-1 16,-17-57-1-16,17 57 0 15,0 0 0-15,-33-62 4 16,33 62-3-16,0 0 0 16,-58-9 1-16,31 33-1 15,0 22 0-15,6 20 2 16,1 4-2-16,7 5 0 15,-4-13 0-15,13-14 1 16,-1-25-2-16,5-23 2 16,1-13-1-16,-1 13 0 15,0 0 1-15,11-68-1 16,-11 68 1-16,7-75-2 15,-7 75 2-15,2-94-2 0,-4 44 1 16,-1 0-1-16,-3 1-1 16,6 49-2-16,-4-90-9 15,4 90-27-15,-14-76 2 16,14 76-2-16,-9-57 0 15</inkml:trace>
  <inkml:trace contextRef="#ctx0" brushRef="#br0" timeOffset="15817.5816">16927 1044 66 0,'0'0'25'16,"0"0"4"-16,0 0-1 15,0 0-13-15,0 0-2 16,0 0-2-16,0 0-3 16,0 0-2-16,0 0-1 15,0 0-3-15,47 51 0 16,-55-33-1-16,2 7 0 15,-1 3-1-15,2 6 1 16,-2 0-2-16,6 2 2 0,-2-8-1 16,5-6 1-16,-1-7-1 15,-1-15 1-15,5 12 0 16,-5-12 0-16,0-21 0 15,3-3 0-15,-3 24 1 16,0 0-2-16,-2-50 2 16,2 50-2-16,0 0 2 15,-2-68-2-15,2 68 2 16,-13-50-2-16,13 50 1 15,0 0-2-15,-27-60-1 16,27 60-1-16,0 0-5 16,0 0-17-16,-55-50-14 15,55 50 4-15,0 0-6 0,-52-17 4 16</inkml:trace>
  <inkml:trace contextRef="#ctx0" brushRef="#br0" timeOffset="16300.6299">16560 1145 40 0,'0'0'38'0,"0"0"1"15,0 0-1-15,-8-47-14 16,8 47 2-16,-17 7-21 15,12 8-1-15,-2 9-2 0,3 12-1 16,-3 10-2-16,-3 0 0 16,1-1-3-16,-1-11-9 15,13-9-24-15,-3-25 0 16,11-1-1-16,-1-23-1 15</inkml:trace>
  <inkml:trace contextRef="#ctx0" brushRef="#br0" timeOffset="16468.6467">16574 830 109 0,'0'0'33'15,"-13"-54"-19"-15,13 54-22 0,0 0-30 16,-30-54-2-16,30 54 1 15</inkml:trace>
  <inkml:trace contextRef="#ctx0" brushRef="#br0" timeOffset="16959.6958">16134 680 100 0,'0'0'36'16,"0"0"1"-16,0 0-10 15,0 0-23-15,47 8-2 0,-47-8 1 16,7 50 2-16,-4 7-4 16,-11 19 2-16,-6 8-2 15,3 7 1-15,0 2-3 16,0-10 0-16,5-12-4 15,0-24-7-15,14-22-25 16,-8-14 0-16,10-10-1 16,-6-15-1-16</inkml:trace>
  <inkml:trace contextRef="#ctx0" brushRef="#br0" timeOffset="17139.7138">16058 1149 112 0,'0'0'40'16,"0"0"1"-16,0 0-8 15,-33-55-29-15,33 55-2 16,0 0-3-16,0 0-6 16,61-46-31-16,-61 46-3 15,56-14 0-15,-56 14-1 16</inkml:trace>
  <inkml:trace contextRef="#ctx0" brushRef="#br0" timeOffset="17657.7656">15630 1161 103 0,'-45'-25'38'16,"45"25"1"-16,-8 19-7 16,3 5-29-16,3 9-1 15,8 2-2-15,-10 4 1 16,2 0-4-16,-1-3-1 15,9-4-10-15,-6-18-23 16,0-14 0-16,15-4-1 16,-1-16-2-16</inkml:trace>
  <inkml:trace contextRef="#ctx0" brushRef="#br0" timeOffset="17808.7807">15627 979 92 0,'0'0'36'16,"-15"-51"-4"-16,15 51-14 15,0 0-54-15,-17-59-1 16,17 59-1-16,0 0 0 16</inkml:trace>
  <inkml:trace contextRef="#ctx0" brushRef="#br0" timeOffset="18521.852">15188 1181 90 0,'5'13'24'16,"-1"-4"4"-16,4 5 2 16,-1-1-23-16,-9 1-1 15,8 2-1-15,-6 3 0 16,7 3 0-16,-7 1-1 15,4 3 0-15,-5 0-1 0,2-2 0 16,-5-2-1-16,3-3 0 16,-2-1-1-16,0-8 1 15,3-10-2-15,0 0 1 16,0-16 0-16,3-4-1 15,-2-7 1-15,0-4-1 16,-2-11 1-16,1 42 0 16,0 0 0-16,-13-67-1 15,13 67 2-15,0 0-1 16,-28-67 0-16,28 67-1 15,0 0 1-15,0 0-1 16,-51-45 0-16,13 46 0 16,-9 9-1-16,5 20 1 15,-7 2-1-15,12 16 0 0,8 4-1 16,6-3-2-16,24-9-17 15,-2-18-17-15,10-1 0 16,2-12-2-16,11-4 0 16</inkml:trace>
  <inkml:trace contextRef="#ctx0" brushRef="#br0" timeOffset="19302.9301">14679 1185 88 0,'0'0'37'16,"0"0"-1"-16,-16-24-8 15,3 20-18-15,-3 5-6 16,4 2-1-16,-9 5 0 16,1 8 0-16,-6 6-1 15,6 6 0-15,3 5 0 0,2 6-1 16,1 3 0-16,5-4 0 15,4-1-1-15,7-5 1 16,9-5 0-16,4-4-1 16,8-13 1-16,6-3-1 15,7-9 1-15,6-5 0 16,-1-7 0-16,-4-8 0 15,2-6 0-15,-10-4 0 16,-6-5 0-16,-8-4-1 16,-15 41 1-16,0 0-1 15,-5-66 0-15,5 66-1 16,0 0-1-16,-35-57-1 15,35 57-3-15,0 0-10 16,-48-41-22-16,28 41 1 16,-19-6-2-16,-1 11-1 0</inkml:trace>
  <inkml:trace contextRef="#ctx0" brushRef="#br0" timeOffset="19670.9669">14546 1290 88 0,'4'-15'36'0,"-4"15"-8"16,0 0 3-16,5 19-21 15,-19-3-1-15,10 14-2 16,-14 2-2-16,4 14-3 16,-5 10 1-16,2 8-1 15,-1 5 0-15,2 11-1 16,2-3 0-16,8 1-2 15,2-3 1-15,11-4 0 16,5-10-1-16,5-4 1 16,11-16-1-16,6-12-1 15,12-14 0-15,3-20-3 16,17-6-23-16,-11-28-10 15,10-2 0-15,-12-16-1 16,0 4-1-16</inkml:trace>
  <inkml:trace contextRef="#ctx0" brushRef="#br1" timeOffset="28185.8183">2614 2327 48 0,'18'-14'32'15,"-18"14"0"-15,24-10-1 16,-22-2-22-16,11 13-3 15,-13-1-2-15,27-1-1 16,-9 4-2-16,8 0 0 16,5-3-1-16,7 0 1 0,8-6-1 15,11-1 2-15,7-3-1 16,8 1 0-16,7-5 0 15,4 1 0-15,3 4 0 16,4 1 0-16,0 8 0 16,1 7-1-16,3-1 0 15,2 3 0-15,0 2 0 16,6 2 1-16,0-1-1 15,7-3 0-15,1-5 1 16,7 2-1-16,4-5 1 16,0-1 0-16,3-3-1 15,0 2 1-15,4-3-1 16,2 4 1-16,0 0 0 15,-3 4 0-15,1-1 0 16,-1 1 0-16,2-3 0 0,4 2 0 16,-5-3 0-16,6-3 0 15,-1-2 0-15,4-4 0 16,-1-3 0-16,7 1 0 15,-3-4 0-15,-3 0-1 16,0 2 1-16,0-1-1 16,-4 2 1-16,-2 1-1 15,-5 0 0-15,-2 0-1 16,-1-1 1-16,-2 1 0 15,-4 0 0-15,-3-3 0 16,-5 0 0-16,-1 0-1 16,-6 2 1-16,-2-1 0 15,-5 3 0-15,-5-2 0 16,-2 5 0-16,-3 1 1 0,-3 1-1 15,-5 2 0-15,-2 0 0 16,-4 1 0-16,-6 0 0 16,0 1 1-16,-7 0-1 15,-1-1 1-15,-2-3-1 16,2-2 1-16,5-3-1 15,-1-2 2-15,4 2-1 16,-2-3 0-16,1-2 0 16,1 1 0-16,-6 2 0 15,-2 4 0-15,-5 1-1 16,-4 6 0-16,-7-4 1 15,0 5-1-15,-2 3 0 16,-3 0 0-16,-5 1 0 0,6-2 0 16,-2 1 0-16,1-2 1 15,-1-1-1-15,-4-1 0 16,-3-1-2-16,-5-3-2 15,6 4-28-15,-20-12-3 16,4 4-3-16,-16-1 0 16</inkml:trace>
  <inkml:trace contextRef="#ctx0" brushRef="#br1" timeOffset="29348.9346">14754 1959 68 0,'0'0'34'0,"0"0"-2"16,10 14-5-16,3-15-21 15,12 10-1-15,-2-8-1 16,19 5-1-16,-1-5 0 15,17 1-2-15,8 1 0 16,11-1 0-16,12-1-1 16,9 2 0-16,11-3 0 15,11 3 0-15,7 0 0 16,9 1-1-16,0-1 1 15,10 2 0-15,7-2 1 16,7 1-1-16,6-1 0 16,4 1 1-16,8-3-1 15,8 0 1-15,5 0-1 16,9 2 0-16,2-1 0 0,6 0 1 15,1-1-1-15,7 2 1 16,0-2 0-16,5-1 0 16,4-1 0-16,-2 0 0 15,2-5 0-15,2-2 1 16,-4-2-1-16,-4 2 2 15,-9-3-2-15,0 3 2 16,-11-1-2-16,-4-1 2 16,-11 1-2-16,-4 3 1 15,-8-1-1-15,-4-1 0 16,-10 0 0-16,-10-2-1 15,-10 1 1-15,-9-3-1 16,-11 2 1-16,-12-1-1 16,-20 2 0-16,-11-2 0 15,-18 5 0-15,-14-1-2 0,-11 5-3 16,-18-11-10-16,-2 13-22 15,-12 0 0-15,-16-3-2 16,-9 0 1-16</inkml:trace>
  <inkml:trace contextRef="#ctx0" brushRef="#br2" timeOffset="51287.1282">1542 3295 72 0,'1'-14'36'15,"-1"14"1"-15,2-16-2 16,-2 16-28-16,0 0-2 16,1 11-2-16,-5 12 1 0,6 19-1 15,-9 14 0-15,-2 21-1 16,-4 16 0-16,-2 17-1 15,-10 6 0-15,2 4 1 16,1-10-1-16,1-7-1 16,4-15-3-16,4-28-6 15,16-9-28-15,-5-27 0 16,13-12-1-16,-11-12-2 15</inkml:trace>
  <inkml:trace contextRef="#ctx0" brushRef="#br2" timeOffset="51538.1533">988 3423 100 0,'-36'-3'39'0,"-1"-4"2"16,21 11-3-16,16-4-34 15,13-18 0-15,34-1-2 16,19-5 0-16,17-10-1 16,13-3 1-16,14-7-3 15,4-4-1-15,5 8-7 16,-19-10-28-16,5 16-3 15,-22-3 0-15,-9 19-1 16</inkml:trace>
  <inkml:trace contextRef="#ctx0" brushRef="#br2" timeOffset="52026.2021">2177 3118 93 0,'14'1'39'16,"-14"-1"0"-16,10 14 0 16,-17 5-34-16,1 9-3 15,-2 14 0-15,-5 14-1 16,-7 16 2-16,-4 13-2 15,-6 14 1-15,-6 5-1 16,2 2 0-16,-2-2 0 0,6-9-1 16,4-11 1-16,8-16-1 15,9-15 0-15,10-23 1 16,11-16 0-16,9-27 0 15,10-14 1-15,5-15-1 16,2-10 1-16,0-14-1 16,5-1 1-16,-5-2-1 15,2 6 0-15,-8 10-1 16,-5 11 0-16,-4 17 1 15,-3 16-1-15,-3 19 1 16,-4 16-1-16,-5 18 0 16,-3 15-1-16,-2 10-1 15,-3 4 0-15,0 3-1 16,1-3-1-16,10-5-4 15,-7-27-9-15,31 9-14 0,-11-33-9 16,19-5 1-16,-5-20-1 16</inkml:trace>
  <inkml:trace contextRef="#ctx0" brushRef="#br2" timeOffset="52408.2403">2758 4050 68 0,'2'26'40'15,"7"-9"-3"-15,8 2 2 16,2-23-12-16,4 2-23 16,13-8-2-16,13-8 0 15,1-10 0-15,4-3 0 0,-2-7-1 16,-2 1 1-16,-8-1 0 15,-6 0-1-15,-15 3 1 16,-13 3-1-16,-16 8 0 16,-17 3 0-16,-12 7 0 15,-11 7-1-15,-8 13 0 16,-5 12 1-16,0 12-1 15,4 12 1-15,2 11 0 16,16 6-1-16,10 2 0 16,16 0 1-16,18-6-2 15,14-11-1-15,23-8-2 16,10-28-11-16,32 5-9 15,-6-31-8-15,22 2-7 16,-6-17-3-16,8 0 2 0</inkml:trace>
  <inkml:trace contextRef="#ctx0" brushRef="#br2" timeOffset="56832.6827">4793 3702 60 0,'12'-4'35'0,"-12"4"-1"15,0 0-4-15,-19-8-17 16,8 13-3-16,-15-11-2 15,2 7-2-15,-12-6 0 16,2 9-1-16,-10-4-2 16,3 3 1-16,-6 5-2 15,1 10 0-15,1 7 0 16,-3 13-1-16,1 8 0 15,5 8 0-15,4 4 0 16,4 4-1-16,12 0 0 16,11-9 0-16,13-13 0 15,18-11 0-15,16-20 1 16,13-16-1-16,12-15 1 15,8-14 0-15,4-7 0 0,1-7 1 16,-5-4-1-16,-7 5 0 16,-18 8 0-16,-3 9 0 15,-16 9-1-15,-7 12 0 16,-18 11 0-16,4 21 0 15,-13 9 0-15,-2 9-1 16,0 5 0-16,0 2-2 16,10 5-2-16,-2-11-3 15,21 6-13-15,-8-25-18 16,23 1 0-16,0-26-1 15,15-2 3-15</inkml:trace>
  <inkml:trace contextRef="#ctx0" brushRef="#br2" timeOffset="57464.7459">5362 3729 90 0,'-15'-16'38'16,"15"16"-1"-16,-30 9 2 15,18 5-30-15,-6 13-6 16,-1 7-1-16,4 10 1 15,1 5-1-15,1 4-1 16,3 3 0-16,2-1-1 16,3-6 0-16,3-8 0 15,0-8-1-15,2-9 1 16,2-10-1-16,-2-14 2 15,13-12-1-15,-2-12 1 0,2-9 0 16,1-10 0-16,4-6 0 16,2-10 0-16,1-7 0 15,2-3 0-15,5 2 0 16,0 4-1-16,0 7 0 15,0 12 0-15,0 6 0 16,1 14 0-16,-1 11-1 16,-2 14 1-16,-4 11 0 15,-4 7-1-15,-3 10 1 16,-2 6-1-16,-3 11 0 15,-6 6 1-15,-8 3-1 16,-8 8 1-16,-10 0 0 16,-5-3-1-16,-8-1 0 15,-3-9 1-15,-1-6-1 16,-3-13 0-16,2-10 1 0,6-7-1 15,0-12 0-15,9-7 1 16,-1-6 2-16,9-4-1 16,-2 1 0-16,6 0 0 15,3 5 1-15,10 9-1 16,-18 12-1-16,6 19 0 15,2 12 0-15,-9 20 0 16,-2 17-1-16,-7 18 1 16,-2 8-1-16,-2 7 0 15,-1-8-3-15,11 6-11 16,-4-32-17-16,21-6-7 15,4-32-1-15,19-17-2 16</inkml:trace>
  <inkml:trace contextRef="#ctx0" brushRef="#br2" timeOffset="58342.8337">5854 3910 82 0,'13'-15'36'0,"-5"-10"0"15,8 10 0-15,-8-7-31 16,4 5 0-16,-3 4-2 16,4 10 1-16,-13 3-1 15,10 17 0-15,-10 11 1 16,-3 8-1-16,-7 15-1 15,1 7-1-15,-3 6 0 16,-1 1-1-16,1-2 0 16,2-3 0-16,3-9 0 0,1-7-1 15,5-15 1-15,2-6 0 16,-1-23 0-16,12 4 1 15,-5-20-1-15,1-7 1 16,0-14 0-16,1-9 1 16,-3-11 0-16,6-10-1 15,-2-9 1-15,5-3-1 16,7 0 1-16,2 1-1 15,7 2 0-15,6 11 0 16,1 9-1-16,5 11-1 16,0 13 1-16,-2 9 0 15,-5 11 0-15,-5 9-1 16,-4 9 1-16,-10 7 0 15,-6 9 0-15,-9 10 0 0,-11 8 0 16,-11 9 0-16,-6 8-1 16,-10 3 1-16,-9 2 0 15,-2 3 0-15,0-4-1 16,-1-5 0-16,5-6-1 15,4-7 1-15,10-8 0 16,1-8 0-16,10-6 0 16,4-9 0-16,3 0 1 15,11-12 0-15,-16 15 0 16,8-4 0-16,-1 6 0 15,1 10 1-15,-6 9-1 16,-4 14 0-16,-7 10-1 16,-8 14 2-16,-4 10-1 15,-4 3-2-15,2 2 0 16,-5-11-5-16,19 2-7 0,-5-37-12 15,30-4-12-15,0-39-1 16,24-4-2-16,4-29 3 16</inkml:trace>
  <inkml:trace contextRef="#ctx0" brushRef="#br2" timeOffset="58981.8976">6859 3721 74 0,'9'-27'38'16,"-1"6"-2"-16,-17-3 2 16,-2 7-22-16,-15 2-11 15,-6 12 1-15,-12 3-2 16,-4 15-1-16,-7 6 1 15,-3 16-1-15,-3 4-1 0,10 12 0 16,0 3 0-16,12-1-1 16,12-2 0-16,12 1 0 15,15-10-1-15,13-12-1 16,13-12 1-16,16-14 1 15,11-14 0-15,8-11-1 16,1-11 1-16,-2-11 0 16,3-7 1-16,-8-1 0 15,-7-2-1-15,-10 5 0 16,-11 7-1-16,-7 6 1 15,-12 11-1-15,-6 11 0 16,-2 11 0-16,-14 21 0 16,-1 11 0-16,-2 7 0 0,2 12-1 15,3 0-1-15,7 1-1 16,9-6-1-16,17-4-6 15,4-26-8-15,28 6-8 16,-9-31-14-16,25 3 3 16,-8-20-2-16,9 0 2 15</inkml:trace>
  <inkml:trace contextRef="#ctx0" brushRef="#br2" timeOffset="59350.9345">7380 3822 101 0,'-13'28'37'0,"-12"-5"1"16,6 17 0-16,-6-5-34 15,10 9 0-15,-4 0-3 0,6 1 0 16,5-2 0-16,-2-5-2 16,5-5 1-16,3-7 0 15,3-10 0-15,-1-16-1 16,13-7 2-16,1-13 0 15,3-13 1-15,2-9 0 16,0-11-1-16,-1-5 1 16,-1-5-1-16,-3-2 1 15,-3 3-1-15,-7 7-1 16,-3 6 0-16,-1 8 0 15,0 12 0-15,5 7 0 16,-1 11 0-16,8 3 0 16,6 3-1-16,9 0 0 15,10 4-2-15,8-7-2 16,17 8-10-16,-7-15-14 0,16 13-9 15,-8-12 0-15,8 12-1 16,-15-6 1-16</inkml:trace>
  <inkml:trace contextRef="#ctx0" brushRef="#br2" timeOffset="60070.0064">7921 3864 106 0,'-14'13'39'16,"14"2"1"-16,0-15-3 15,14-16-35-15,10-2 0 16,2-5-1-16,6-7 0 16,5-3 0-16,0-7 0 0,-2 3-1 15,-7-3 1-15,-6 5 0 16,-12-1 0-16,-5 6-1 15,-14 6 1-15,-8 9 0 16,-10 7 0-16,-12 12 0 16,-4 10 0-16,-4 14 0 15,-2 9-1-15,3 11 1 16,5 2 0-16,11 4 0 15,14 0-1-15,13-7 1 16,15-6-1-16,17-12-1 16,17-10 1-16,8-11 0 15,11-10 0-15,6-10-1 16,3-9 0-16,-4-7 0 15,0-2 0-15,-10-4-1 0,-7 1 1 16,-9 1 0-16,-11 5 1 16,-10 4-1-16,-11 6 1 15,-12 17 0-15,0 0 1 16,-21 15-1-16,-2 13 1 15,-4 11-1-15,-3 6 1 16,2 4 0-16,2 0-1 16,6-2 1-16,9-8-1 15,7-11 1-15,12-15 0 16,11-17-1-16,10-13 1 15,10-15 0-15,2-12-1 16,2-8 1-16,3-5 0 16,-2-2 0-16,-3 4 0 15,-9 9 0-15,-6 11 0 0,-6 11-1 16,-11 16 1-16,-9 8 0 15,5 30-1-15,-9 1 0 16,2 8-1-16,1 4 1 16,8 2-2-16,5-6 0 15,15-9-2-15,10-17-3 16,19-5-6-16,-2-29-5 15,29 7-6-15,-12-35-6 16,18 4-5-16,-17-23-5 16,8-2 5-16,-19-15 2 15</inkml:trace>
  <inkml:trace contextRef="#ctx0" brushRef="#br2" timeOffset="60236.023">9560 3109 113 0,'-17'-24'38'16,"6"38"2"-16,-18 12 0 16,-2 27-36-16,-5 15-1 15,1 14-3-15,2 9 0 16,4 2-1-16,4 1-1 15,9-5-2-15,9-1-7 16,-8-29-15-16,26 4-13 16,-14-29 0-16,17-5-1 15,-14-29 1-15</inkml:trace>
  <inkml:trace contextRef="#ctx0" brushRef="#br2" timeOffset="60437.0431">9204 3477 130 0,'-15'-22'43'0,"15"22"-1"15,7-20-10-15,15 12-30 16,19-3-2-16,10-2 0 16,11 3-3-16,7-4-5 15,16 10-7-15,-10-13-4 16,21 23-9-16,-19-18-11 15,17 17-3-15,-14-6 0 16,10 10 2-16</inkml:trace>
  <inkml:trace contextRef="#ctx0" brushRef="#br2" timeOffset="61371.1365">11135 3487 90 0,'10'-17'38'0,"-15"-3"0"16,5 20 0-16,-36-11-33 0,5 14-2 16,-10 4 0-16,-6 8 0 15,-2 2-1-15,-1 5 0 16,8-2-1-16,9-2 0 15,11 2 0-15,15-2 0 16,15-3-1-16,13-1 0 16,14 2 0-16,4 3 0 15,9-1 1-15,-5 4-1 16,-3 1 1-16,-6 4-1 15,-11 3 1-15,-12 4 0 16,-17 1-1-16,-10 0 1 16,-8-1-1-16,-5-4 0 15,0-5-2-15,1-11-3 16,11 0-10-16,-2-30-18 0,30 1-6 15,5-21-1-15,22 2 0 16</inkml:trace>
  <inkml:trace contextRef="#ctx0" brushRef="#br2" timeOffset="61904.1898">11515 3420 98 0,'0'0'39'15,"0"0"-1"-15,-27 4 1 16,18 12-35-16,-10 2-1 15,0 10 0-15,-5 10-1 16,4 6 0-16,-3 4 0 16,8 4 0-16,1 0-1 0,9-4-1 15,12-5 1-15,8-8 0 16,13-17-1-16,7-10 0 15,11-18 1-15,10-11-1 16,2-13 1-16,3-10-1 16,-4-6 1-16,-5-3-1 15,-4 2 1-15,-10 6-1 16,-8 7 1-16,-9 11-2 15,-10 7 1-15,-11 20 0 16,0 0 0-16,0 21 0 16,-8 10-1-16,0 9 2 15,-1 9-2-15,3 5 2 16,3 2-1-16,6-1 0 15,9-8 0-15,7-10 1 16,10-12 0-16,7-14-1 0,4-15 2 16,7-16-2-16,1-14 2 15,-2-13-2-15,0-9 1 16,-7-6-1-16,-6-3 0 15,-7 1 0-15,-7 4-2 16,-8 7 0-16,-3 12-3 16,-8 8-1-16,0 33-9 15,-6-28-8-15,17 43-10 16,-11-15-5-16,12 36-1 15,1-15 0-15</inkml:trace>
  <inkml:trace contextRef="#ctx0" brushRef="#br2" timeOffset="62347.2341">12880 3530 102 0,'-49'-8'40'0,"0"15"0"16,-15-9 0-16,8 6-33 15,-5 7-3-15,8 8-1 16,4 5-1-16,9 7 0 16,12 0-1-16,7 10 0 15,14-1-1-15,10 0 0 16,12-3 0-16,13-3 1 15,6-6-1-15,4-9 0 16,6-9 0-16,6-12 0 16,-3-9 0-16,0-11 1 0,-2-8-1 15,-5-8 0-15,-4-7 0 16,-2 1 0-16,-5 2 0 15,-8 4 0-15,-5 10 0 16,-7 6-1-16,-9 22 1 16,0 0-1-16,-21 22 1 15,4 7-1-15,2 10-1 16,-3 2 0-16,10 6-2 15,5-6-1-15,18-1-6 16,0-24-9-16,31 11-9 16,-9-28-5-16,24-2-3 15,-7-20-1-15,12 0 3 16</inkml:trace>
  <inkml:trace contextRef="#ctx0" brushRef="#br2" timeOffset="62940.2934">13421 3504 97 0,'6'-15'38'15,"-14"3"2"-15,8 12-2 16,-15 10-30-16,2 14-2 15,-2 5-2-15,1 10-1 16,-1 12-2-16,1 4 1 16,-5 3-1-16,9 0 0 15,-4-4-1-15,9-7 1 16,-4-8-2-16,6-9 1 15,-2-11 0-15,5-19 0 16,0 0 0-16,14-17 0 16,-5-11 0-16,0-10 0 0,7-8 1 15,1-10-2-15,3-6 2 16,3-7-1-16,5-1 0 15,1 3 0-15,4 2 0 16,0 13 0-16,2 5 0 16,1 10 0-16,0 15 0 15,-1 12 0-15,-2 11 0 16,0 8 0-16,-5 8 1 15,-1 10-2-15,-3 3 1 16,-4 3 0-16,-9 5 0 16,-9 5 0-16,-7 1 1 15,-9-1-1-15,-13 3 0 16,-6-6 0-16,-8-1 0 15,-4-3 1-15,-5-3-1 16,5-4 0-16,-2-7 0 0,9-6 0 16,7-6 0-16,5-3 1 15,6-4-1-15,6-3 0 16,3 2 1-16,11-2 0 15,-21 21-1-15,12 4 1 16,-10 19-1-16,-8 14 0 16,-7 15-1-16,-9 7-2 15,-1 12-3-15,-9-5-7 16,14 11-6-16,-15-27-5 15,31 7-5-15,-9-34-7 16,32-8-6-16,0-22 2 16</inkml:trace>
  <inkml:trace contextRef="#ctx0" brushRef="#br2" timeOffset="63842.3836">14246 3477 86 0,'0'0'37'0,"-11"14"0"15,-1-9 0-15,9 15-30 16,-6 2-2-16,4 8 0 16,-2 7-1-16,2 7 0 15,-5 3-1-15,6 4 0 16,-6 0-1-16,4 1 1 0,-4-8-2 15,2-3 1-15,2-11-1 16,-2-7 0-16,7-12-1 16,1-11 1-16,-3-13-1 15,6-10 0-15,6-10 0 16,1-11 0-16,1-8 1 15,3-9-1-15,5-5 0 16,3-2 0-16,2 4-1 16,-1 5 2-16,3 5-2 15,0 11 1-15,0 8-1 16,2 14 2-16,-2 11-2 15,-3 9 1-15,-1 9 0 16,2 10-1-16,-1 5 2 16,-2 5-2-16,-1 6 2 0,-2 5-1 15,-4 1 0-15,-4 7 0 16,-3-4 0-16,-9 0 0 15,-10 0 0-15,-8-3 0 16,-10-2-1-16,-8-7 1 16,-4-4 0-16,-2-8 0 15,-2-4 0-15,4-4 0 16,5-7 0-16,6-1 0 15,6-2 1-15,5 0-1 16,6 8 0-16,0 4 0 16,4 10 1-16,-3 9-1 15,-2 12 0-15,0 7-1 16,-12 11 1-16,2 7-1 15,-7 2-1-15,-1 1-1 16,3-1-1-16,-2-13-5 0,13 5-10 16,-5-33-5-16,29 5-6 15,-5-35-6-15,28 0-3 16,1-30 1-16</inkml:trace>
  <inkml:trace contextRef="#ctx0" brushRef="#br2" timeOffset="64075.4069">14864 3390 106 0,'12'0'41'0,"-12"0"1"15,-14 28-1-15,-6 5-37 16,2 11-2-16,-7 10 0 0,2 10-1 15,-3 6 0-15,4 2-2 16,3-1-2-16,3-12-3 16,17 3-15-16,-8-33-10 15,22 0-9-15,-3-27 1 16,16-6-3-16</inkml:trace>
  <inkml:trace contextRef="#ctx0" brushRef="#br2" timeOffset="64527.4521">15083 3220 104 0,'0'0'40'16,"0"0"0"-16,0 11 0 0,-2 2-34 15,15 4-4-15,-1 6 0 16,5 6-1-16,-3 6 2 15,-2 5-2-15,-4 4 2 16,-6 5-2-16,-9 4 0 16,-6 0 0-16,-7 0 1 15,1-3-1-15,-5-6-1 16,5-6 1-16,4-9-1 15,5-11 0-15,10-18 0 16,12 0 0-16,15-17 0 16,6-10 0-16,2-8 0 15,7-7 0-15,0-2 0 16,5-3 1-16,-9 6-1 0,-6 6 0 15,-6 6 0-15,-8 12 0 16,-6 9 0-16,-12 8 0 16,12 16-1-16,-14 5 0 15,2 10-1-15,5 2-1 16,3 10-2-16,-1-9-6 15,19 17-9-15,-9-25-5 16,21 15-6-16,-9-25-5 16,19 4-3-16,-4-24 2 15,9-1 1-15</inkml:trace>
  <inkml:trace contextRef="#ctx0" brushRef="#br2" timeOffset="65012.5006">15949 3409 113 0,'-25'-12'40'0,"-19"-1"1"16,-1 28-1-16,-7 6-35 15,-5 9-2-15,3 11 0 16,9 7-1-16,8 4 0 16,11-1-1-16,18-4-1 15,9-8 1-15,16-7-1 16,10-9 1-16,9-11-1 15,3-12 0-15,8-10 1 16,1-11-1-16,1-8 2 16,-3-7-2-16,1-9 0 15,-4-1 0-15,-5 4 0 16,-7 1 0-16,-3 9 0 15,-12 11-2-15,-5 13 2 16,-11 8 0-16,-9 37-1 0,-6 9 1 16,-9 23 0-16,-8 12 0 15,-4 15-1-15,-4 10 0 16,0 1 0-16,-3 1 0 15,1-5-1-15,0-7 1 16,7-13-1-16,-5-13 0 16,7-12 1-16,-4-16 0 15,-2-12 0-15,-1-12 0 16,-2-15 0-16,-5-10-1 15,3-8-3-15,-6-22-6 16,13 3-6-16,-10-32-4 16,26 8-6-16,-10-27-3 15,24 15-5-15,4-13-4 16,14 5 3-16</inkml:trace>
  <inkml:trace contextRef="#ctx0" brushRef="#br2" timeOffset="65629.5623">17069 3500 91 0,'0'0'37'16,"-1"-23"0"-16,1 23 2 16,-14-20-34-16,14 20 0 15,-20-16-1-15,5 19-1 16,-7 7 0-16,3 7 0 0,-1 7 0 15,1 5-1-15,1 6 1 16,9-2-3-16,7 5 1 16,10-4-1-16,12-6 0 15,8-5 0-15,8-10 0 16,10-7 0-16,0-12 1 15,2-7-1-15,-4-8 0 16,-9-9 1-16,-9-3 0 16,-10-2-1-16,-12-4-1 15,-15 4 2-15,-6 1-3 16,-11 7 2-16,-2 2-3 15,0 6 0-15,3 8-4 16,5-1-2-16,22 12-12 16,0 0-9-16,35 1-4 15,3-12-5-15,24 14 1 0,4-12 0 16</inkml:trace>
  <inkml:trace contextRef="#ctx0" brushRef="#br2" timeOffset="65877.5871">18121 3050 91 0,'-3'-41'37'16,"-15"-9"1"-16,-3 15 0 16,-13 2-33-16,-4 9-2 15,-8 10 0-15,-5 17 0 16,-7 18-1-16,2 19 1 15,-2 19-1-15,3 19-1 16,7 11 1-16,5 12-2 0,10 3-2 16,6-6-7-16,21 11-15 15,-4-28-14-15,18-4 0 16,-6-27-1-16,15-8-1 15</inkml:trace>
  <inkml:trace contextRef="#ctx0" brushRef="#br2" timeOffset="66064.6058">17472 3510 108 0,'-19'-21'41'0,"-5"-6"0"16,19 14-2-16,10 2-35 15,16 0-2-15,13 7-2 16,14-3-3-16,18 8-10 0,-2-19-14 15,29 18-12-15,-10-10-2 16,15 10 0-16,-6-9-1 16</inkml:trace>
  <inkml:trace contextRef="#ctx0" brushRef="#br2" timeOffset="66501.6495">19137 2852 86 0,'18'-21'38'0,"-10"1"0"16,3 16 1-16,-11 4-35 15,-7 18-2-15,-5 18 0 16,-2 20 0-16,-9 16 0 15,-4 11-1-15,-5 10 1 16,1 7-1-16,-1-5 0 0,9-5-2 16,8-6-1-16,5-22-6 15,26-3-24-15,-3-27-5 16,19-9-2-16,-3-21 0 15</inkml:trace>
  <inkml:trace contextRef="#ctx0" brushRef="#br2" timeOffset="66876.687">19205 3427 98 0,'-22'-6'39'0,"22"6"1"16,-20 4-1-16,20-4-36 15,29 11 0-15,4-5-1 0,9-5-1 16,13 2 0-16,5-6 0 15,6-2 0-15,1-7-1 16,-5-1 1-16,-7-4-1 16,-11-4 1-16,-9 1-1 15,-13-2 1-15,-17-1 0 16,-15 3-1-16,-15 5 1 15,-13 6-1-15,-12 6 1 16,-6 9 0-16,-3 10 0 16,-2 7-1-16,8 7 2 15,7 5-2-15,17 4 1 16,16-2-1-16,22 1 0 15,17-9-2-15,23 0-1 16,9-13-6-16,27 9-13 0,-14-26-7 16,27 8-10-16,-16-20-1 15,6 5-2-15,-12-14 2 16</inkml:trace>
  <inkml:trace contextRef="#ctx0" brushRef="#br2" timeOffset="67198.7192">20629 2891 96 0,'-5'-23'38'16,"-12"-13"2"-16,3 14-2 0,-10-3-34 15,-2 12 0-15,-10 7-1 16,-5 13-1-16,-7 14 1 16,-6 16-1-16,-1 15-1 15,-2 15-1-15,3 9 1 16,3 5-2-16,8 5 2 15,7 1-2-15,10-2-1 16,9-10-2-16,12 2-6 16,-4-28-12-16,17 7-13 15,-5-25-4-15,8-4-2 16,-11-27 2-16</inkml:trace>
  <inkml:trace contextRef="#ctx0" brushRef="#br2" timeOffset="67366.736">19915 3367 105 0,'-10'-12'41'15,"-3"-9"0"-15,27 16-1 16,1-4-36-16,22-3-3 16,17 3-2-16,10-6-5 15,21 14-17-15,-10-20-16 16,20 14-1-16,-8-11-2 15,11 10 1-15</inkml:trace>
  <inkml:trace contextRef="#ctx0" brushRef="#br2" timeOffset="67822.7816">20975 2648 69 0,'0'0'39'16,"0"0"0"-16,-1 23 2 16,-8-5-23-16,3 23-12 15,-5 6-1-15,-1 19-1 16,-8 11-1-16,-3 9-1 15,-3 4-2-15,0-1 0 16,0-3 0-16,1-6-2 16,8-6-3-16,-1-22-6 15,18 0-20-15,-9-26-7 16,13-2-1-16,-4-24 0 15</inkml:trace>
  <inkml:trace contextRef="#ctx0" brushRef="#br2" timeOffset="68003.7997">20569 3278 107 0,'-23'-10'40'0,"2"-6"1"16,21 16-1-16,0 0-36 16,12 0-2-16,24-4-1 15,16 0-2-15,21 3-4 16,5-18-15-16,29 18-16 15,-7-13-5-15,14 8 1 16,-7-7-3-16</inkml:trace>
  <inkml:trace contextRef="#ctx0" brushRef="#br2" timeOffset="68874.8868">22180 3266 88 0,'-4'-20'37'16,"-14"-9"0"-16,3 7 2 15,-19-3-32-15,7 7-2 16,-10 3 0-16,3 13 0 15,-12 8-2-15,4 15 0 16,-6 10-1-16,5 9 0 16,1 9 0-16,10 0-1 15,7 4 0-15,8-5-1 16,13-7 1-16,13-10-1 15,13-9 1-15,12-10-1 0,7-13 0 16,11-14 0-16,7-10 0 16,-2-4 1-16,0-10 0 15,-6 3 0-15,-7-2-1 16,-8 4 1-16,-12 6-1 15,-8 13 1-15,-16 15-1 16,0 0-1-16,0 0 0 16,-9 30 0-16,-2 4-1 15,-3 2-1-15,4 9-1 16,-2-5-4-16,19 13-11 15,-11-24-10-15,26 10-9 16,-2-22 0-16,16 2-2 0,2-23 2 16</inkml:trace>
  <inkml:trace contextRef="#ctx0" brushRef="#br2" timeOffset="69250.9244">22651 3314 108 0,'-25'7'39'0,"3"16"1"15,-11-7-3-15,8 13-33 16,-7 3-2-16,7 2 0 16,2-2 0-16,7 2-1 15,3-6 0-15,8-5 0 16,10-9 0-16,5-8-1 15,9-9 0-15,9-8 0 0,2-10 0 16,8-9 1-16,3-6-1 16,-2-2 1-16,-1-5-1 15,-1 1 1-15,-3 1-2 16,-8 9 1-16,-7 6 1 15,-2 9-2-15,-6 16 1 16,-11 1-1-16,9 32 0 16,-8-1-2-16,4 13-1 15,2-3-4-15,18 18-10 16,-10-20-11-16,26 9-9 15,-4-19 1-15,19-1-2 16,-1-17 1-16</inkml:trace>
  <inkml:trace contextRef="#ctx0" brushRef="#br2" timeOffset="69637.9631">23460 3341 113 0,'-41'-27'39'0,"2"17"1"15,-13-2-3-15,2 17-32 16,2 8 0-16,8 12-3 15,5 7 1-15,11 5-1 16,10 1 0-16,17-1-1 16,15-6 0-16,12-10-1 15,14-10 1-15,10-13 0 16,9-13-2-16,2-8 2 15,-2-14-1-15,1-9 1 16,-2-10 1-16,-8-7-2 0,-8 0 0 16,-7-2 0-16,-12 8 0 15,-7 8 0-15,-14 16 0 16,-12 20 0-16,-14 27 0 15,-11 21 0-15,-3 20 0 16,-4 13-2-16,7 13-3 16,2-5-6-16,23 13-4 15,-7-25-6-15,35 10-5 16,-6-34-8-16,25 3-5 15,-7-20-3-15,3-7 3 16</inkml:trace>
  <inkml:trace contextRef="#ctx0" brushRef="#br2" timeOffset="71111.1104">1462 5180 66 0,'0'0'38'0,"9"-13"0"15,-9 13-1-15,0 0-21 16,9 27-13-16,-16 5-1 0,-1 12 0 16,-5 11 1-16,-1 17 0 15,-2 5 0-15,0 5 1 16,-3-1-1-16,7-4 0 15,-2-13 1-15,8-7-3 16,5-16 2-16,7-13-3 16,2-16 0-16,3-17 0 15,6-15 0-15,1-12 0 16,4-14 0-16,-3-9 0 15,-1-8 0-15,2-3 0 16,-5-3 1-16,3 5-1 16,-5 4 0-16,1 6 1 15,-1 10 0-15,4 6-1 0,4 7 1 16,7 7-1-1,11 9-1-15,5 0-1 0,10 9-1 16,-3 1-1-16,13 7-2 16,-3-2-3-16,7 13-4 15,-17-13-8-15,15 16-16 16,-19-10 1-16,8 8 0 15,-12-12 2-15</inkml:trace>
  <inkml:trace contextRef="#ctx0" brushRef="#br2" timeOffset="71283.1276">2411 5246 74 0,'0'0'34'16,"0"0"1"-16,-15 11 1 15,11 13-24-15,-11 1-4 16,4 12-3-16,-1 4-1 0,1 13 0 16,-4-2 0-1,2 0-1-15,4-6-1 0,0-4-4 16,11-5-4-16,-9-26-27 15,21-5-5-15,0-27 0 16,18-8-3-16</inkml:trace>
  <inkml:trace contextRef="#ctx0" brushRef="#br2" timeOffset="71427.142">2517 4869 89 0,'-26'-14'36'15,"-5"9"-2"-15,11 11-5 16,19 11-62-16,-1-1-1 15,23 7-1-15,8 2-3 0</inkml:trace>
  <inkml:trace contextRef="#ctx0" brushRef="#br2" timeOffset="72011.2004">3230 5179 89 0,'-34'-13'39'16,"-3"11"0"-16,-14-2 2 15,12 14-35-15,-18 7 0 16,2 15-1-16,1 10-1 16,10 7-1-16,7 1 0 15,12 2-1-15,18-6-1 0,15-9 0 16,16-13-1-16,15-11 0 15,11-17 0-15,8-10 0 16,7-11 0-16,-1-7 0 16,-5-10 1-16,-2 0-1 15,-6-2 1-15,-8 2-1 16,-10 6 0-16,-9 8 0 15,-6 8 0-15,-8 13 0 16,-6 17-1-16,-5 19 1 16,-7 19-1-16,-7 23 1 15,-7 22 1-15,1 23 0 16,-7 16 0-16,2 15 0 15,-2 2 1-15,1 1 0 16,5-7 0-16,0-14 0 0,2-21-1 16,1-19 2-16,-1-27-3 15,-3-19 0-15,2-22 0 16,-2-25 0-16,1-20 0 15,3-19 0-15,5-14 0 16,6-21 0-16,8-16 0 16,10-12 0-16,9-10 0 15,7-1 0-15,9 1-4 16,4 1-1-16,10 11-1 15,-5-1-6-15,19 29-12 16,-19-10-4-16,21 25-8 16,-14-10-5-16,13 12 0 15,-7-6 1-15</inkml:trace>
  <inkml:trace contextRef="#ctx0" brushRef="#br2" timeOffset="72417.241">4115 4658 101 0,'-10'8'41'15,"-18"1"1"-15,9 19-1 16,-12 5-36-16,2 11-1 16,-5 9 0-16,0 13-2 15,-3 9 1-15,2 5-1 16,3 2 0-16,4 0-1 15,7-8-1-15,6-5 0 16,11-14-1-16,4-11 1 16,11-14 0-16,8-15 0 15,6-17 0-15,9-13 1 0,0-9-1 16,5-6 0-16,-5-6 1 15,2 1-1-15,-8 2 0 16,-1 3 0-16,-3 10 0 16,-8 13 0-16,-5 14-1 15,-5 11 1-15,-2 10-2 16,-1 7 0-16,3 3-1 15,1 1-1-15,10 3-3 16,-1-20-6-16,24 5-9 16,-11-31-5-16,32 5-3 15,-13-29-7-15,23-4-3 16,-5-20 2-16</inkml:trace>
  <inkml:trace contextRef="#ctx0" brushRef="#br2" timeOffset="72613.2606">4852 4816 101 0,'-37'40'42'0,"5"27"0"16,-8 1-1-16,3 17-38 16,4 5 0-16,5 2-2 15,13-6-1-15,3-4-3 16,13-7-3-16,-2-31-14 15,23 5-10-15,-12-31-9 16,10-10-2-16,-9-18-1 16</inkml:trace>
  <inkml:trace contextRef="#ctx0" brushRef="#br2" timeOffset="72794.2787">4511 5205 113 0,'0'0'42'0,"-18"-11"1"15,33 13-1-15,12-7-40 16,11 0-1-16,13 1-3 15,7-8-6-15,23 14-14 16,-10-18-8-16,23 12-12 16,-8-7-1-16,18 11-2 15,-6-7 2-15</inkml:trace>
  <inkml:trace contextRef="#ctx0" brushRef="#br2" timeOffset="74296.4289">6358 4722 76 0,'-46'38'39'16,"-2"20"-1"-16,-13 4 2 15,9 19-31-15,-5-3-1 16,12 10-4-16,9-7 0 15,15-4-2-15,15-4-2 16,20-12-2-16,22-9-2 16,14-14-2-16,19 4-10 0,1-24-21 15,20 3-1-15,-4-17 0 16,8-1 0-16</inkml:trace>
  <inkml:trace contextRef="#ctx0" brushRef="#br2" timeOffset="74549.4542">6760 5152 78 0,'-10'-18'40'0,"10"18"-2"16,0 0 2-16,1 17-29 15,-7 2-7-15,6 11-1 0,-8 6-2 16,2 9 2-16,-3 5-2 16,-5 2-1-16,5 0-2 15,-1-5-1-15,5-3-4 16,-5-25-23-16,25-4-10 15,-3-18 1-15,16-11-1 16</inkml:trace>
  <inkml:trace contextRef="#ctx0" brushRef="#br2" timeOffset="74717.471">6817 4858 88 0,'-31'-22'36'15,"10"12"-1"-15,2 2-1 0,19 8-38 16,0 0-11-16,0 0-21 15,37 9 0-15,-9-8-1 16,15 11 2-16</inkml:trace>
  <inkml:trace contextRef="#ctx0" brushRef="#br2" timeOffset="75017.501">7095 5048 79 0,'3'45'37'16,"-14"-5"0"-16,5 12 0 16,-11-12-29-16,7 5-3 15,-1-8-1-15,4-1 0 16,1-10-1-16,7-6-1 15,-1-20 0-15,21 9-1 16,0-24 0-16,9-12-1 16,5-7 1-16,5-7 0 0,2-6 0 15,0-1 0-15,-3-2 0 16,-3 9 0-16,-9 5 0 15,-5 12 0-15,-7 10 0 16,-15 14 0-16,6 17-1 16,-11 10-1-16,-1 12-2 15,-2 3-2-15,13 18-17 16,-10-13-15-16,21 4-2 15,-1-16-2-15,20-1 0 16</inkml:trace>
  <inkml:trace contextRef="#ctx0" brushRef="#br2" timeOffset="75582.5575">8789 4983 91 0,'0'0'38'0,"-24"-20"3"16,3 24-3-16,-14 1-33 15,-7 14 0-15,-11 4-2 16,2 10 0-16,-5 9-2 16,4 7 1-16,7 2-1 15,10 3 1-15,14-4-2 16,13-3 0-16,17-8 0 15,17-9 1-15,12-13-1 16,11-15 0-16,5-14 0 16,9-12 1-16,-2-9-1 15,3-9 1-15,-10-5 0 16,-5 0-1-16,-11 4 1 15,-4 6-1-15,-14 9 1 0,-3 15 0 16,-17 13-1-16,7 17 0 16,-8 15 0-16,-5 5-1 15,-2 11-2-15,2-1-2 16,16 13-14-16,-11-22-11 15,25 5-10-15,2-20-2 16,24-3 1-16</inkml:trace>
  <inkml:trace contextRef="#ctx0" brushRef="#br2" timeOffset="76316.6309">10203 5002 77 0,'5'-19'39'16,"6"7"-2"-16,-11 12 2 15,0 0-32-15,6 15-2 16,-11 13 0-16,-7 6-2 16,0 13 0-16,-8 6-1 0,-3 5-1 15,1 1 1-15,2-5-1 16,1-5 0-16,6-9-1 16,6-13 1-16,5-12-1 15,2-15 0-15,22-15 0 16,-3-13 0-16,3-10 1 15,0-8-1-15,0-6 1 16,-2-6 0-16,2 0-1 16,-10 3-1-16,-3 8 2 15,-3 9-2-15,-4 10 1 16,-4 10 0-16,2 18 0 15,0 0 0-15,0 11 0 0,4 8 2 16,5 3-2-16,4 2 2 16,11-2-1-16,7-4 0 15,9-8-1-15,10-7 1 16,5-8-1-16,6-6 1 15,2-6 0-15,-4-4 0 16,-5 0 0-16,-5 0-2 16,-12 4 2-16,-10 6 0 15,-11 6 0-15,-16 5-1 16,3 24 0-16,-12 5 0 15,-6 10 1-15,-3 8 0 16,-1 5-2-16,4 6 0 16,2-4-1-16,12-2-2 15,2-12-3-15,24-2-11 16,-3-29-8-16,27 7-5 0,-11-29-6 15,19 4-3 1,-8-20 1-16</inkml:trace>
  <inkml:trace contextRef="#ctx0" brushRef="#br2" timeOffset="76518.6511">11232 5022 100 0,'-10'-14'40'0,"10"14"0"16,-11 8-1-16,-2 12-34 15,4 6-2-15,1 11-1 16,-2 5 0-16,2 8-1 15,-1 5-2-15,1-6 0 16,4 3-4-16,-1-17-7 16,21 5-16-16,-12-23-12 0,18-7 0 15,3-22-1-15,12-9 1 16</inkml:trace>
  <inkml:trace contextRef="#ctx0" brushRef="#br2" timeOffset="76968.6961">11455 4615 89 0,'0'0'36'0,"0"0"0"16,-2 25-1-16,8-3-37 15,8-2 0-15,8 9 0 16,-2 2 1-16,9 4-1 15,1 5 1-15,-4 4 3 16,2 2-1-16,-7 1 3 0,-2 3-2 16,-7-3 3-16,-3 2-2 15,-9-7 3-15,0-1-2 16,-8-7 0-16,3-4 0 15,-2-8-2-15,2-3 1 16,5-19-1-16,-5 13-1 16,5-13 1-16,8-17-2 15,1-4 1-15,5-9 0 16,3-5-1-16,5-7 1 15,-3-8-2-15,4 1 2 16,1 2-2-16,-4 4 2 16,-1 5-2-16,-4 9 1 15,0 6-3-15,2 7 2 16,5 7-2-16,9 3-3 0,6 8-2 15,1-13-11-15,23 21-11 16,-7-15-7-16,9 12-1 16,-8-9-2-16</inkml:trace>
  <inkml:trace contextRef="#ctx0" brushRef="#br2" timeOffset="77863.7856">12427 4926 89 0,'-14'14'40'16,"7"11"1"-16,-10-5-1 15,5 10-34-15,-4 0 1 16,1 7-3-16,0 0 0 15,1 4-2-15,-5-1-1 16,10-5 0-16,0-2-1 16,0-7 1-16,4-7-1 0,4-9 0 15,1-10 1-15,0 0-1 16,10-30 0-16,0 2 1 15,3-9-1-15,3-9 0 16,2-4-1-16,1-1 2 16,0-1-3-16,2 3 2 15,0 9-1-15,2 3 1 16,-3 10-1-16,3 5 1 15,0 9 0-15,2 6-1 16,3 4 2-16,5 1-1 16,5 1 0-16,4 2 0 15,5 1 0-15,-1-1 0 16,-5 0 0-16,-1-2 0 15,-11 1 0-15,-10 2 1 16,-19-2-1-16,0 0 1 0,-19 20-1 16,-9-2 1-16,-9 6 1 15,-2 9-1-15,-1 5 1 16,4 10-1-16,4 3 1 15,7 2-2-15,15-1 2 16,10-4-2-16,10-9 0 16,15-11 0-16,8-12 0 15,9-15 0-15,9-15 0 16,-1-12 0-16,3-10 0 15,-3-10 0-15,-9-3-2 16,-8-6 3-16,-9 1-2 16,-11 3 0-16,-10 9 0 0,-6 6 0 15,-11 14 0 1,0 8 0-16,-3 8 1 0,1 13-1 15,6 5 1-15,8 3-1 16,9 4 1-16,9 1 0 16,6-4 1-16,8-4-1 15,5-3 2-15,6-3-2 16,-4-2 2-16,-5 2-2 15,-5-1 2-15,-6 5-1 16,-8 6-1-16,-8 5 1 16,-7 9-1-16,-9 5 0 15,-4 5 0-15,-2 4 0 16,-4 3 0-16,1-4 0 15,4-4-1-15,0-6 1 16,7-7 0-16,3-14 0 0,6-12 1 16,0 0-1-16,16-28 1 15,1-5-1-15,3-7 1 16,5-7 0-16,3-10-3 15,5-3 1-15,0 5-4 16,1-5-5-16,7 20-8 16,-21-11-3-16,20 30-5 15,-23-15-1-15,25 32-4 16,-13-11-6-16,17 12-1 15,6 7 5-15</inkml:trace>
  <inkml:trace contextRef="#ctx0" brushRef="#br2" timeOffset="78381.8374">14374 4389 78 0,'0'0'38'0,"0"0"0"15,18 19 0-15,-7-4-31 16,18 10-1-16,-1 2-1 15,7 15 0-15,-5 4-2 16,1 13-1-16,-12 5 0 16,-10 10 0-16,-17 6 0 15,-15 4 0-15,-15 1 0 16,-11-4-2-16,-7-5 2 0,-2-9-3 15,7-8-2-15,0-26-12 16,32 5-13-16,-1-27-13 16,20-11 0-16,29-21-1 15,16-7 1-15</inkml:trace>
  <inkml:trace contextRef="#ctx0" brushRef="#br2" timeOffset="78810.8803">15605 4885 94 0,'18'-1'38'0,"-18"1"1"16,11 26-2-16,-10-5-32 15,1 11-3-15,-4 7 3 16,-1 6-3-16,-6 6 1 0,2 2-2 16,-2-1 0-16,-2-5-4 15,10-3-3-15,-4-22-16 16,18 1-17-16,-2-22 0 15,14-1-1-15,-3-19 0 16</inkml:trace>
  <inkml:trace contextRef="#ctx0" brushRef="#br2" timeOffset="78968.8961">15477 4749 94 0,'-58'-31'37'0,"15"13"-1"15,3 7 0-15,19 7-36 16,21 4-19-16,0 0-18 0,21 13 0 15,7-18-2-15,14 6 0 16</inkml:trace>
  <inkml:trace contextRef="#ctx0" brushRef="#br2" timeOffset="79448.9441">16260 4681 82 0,'-26'-20'39'0,"6"22"-1"16,-14-1 0-16,4 14-32 15,-15 2-1-15,6 8 0 16,-8 2-1-16,10 1-1 15,7 2-1-15,8-2-1 16,17-4-1-16,10-2 0 16,18-5 0-16,12 0 0 15,8 0 1-15,2 1-1 16,3 0 2-16,-6 6-2 15,-8 5 2-15,-11 3-1 16,-14 5 1-16,-11 3-2 0,-14-2 1 16,-12 1 0-16,-6 1-1 15,-6-8-1-15,3 0-2 16,-4-17-8-16,24 11-18 15,-11-21-11-15,28-5 0 16,0 0-1-16,12-17 0 16</inkml:trace>
  <inkml:trace contextRef="#ctx0" brushRef="#br2" timeOffset="80020.0012">17977 4836 79 0,'-23'-11'39'0,"-17"-5"-1"15,-2 13 1-15,-18 1-33 16,6 12-1-16,-7 7 0 16,4 10-1-16,-3 9 1 15,11 9-3-15,8 1 2 16,18 7-3-16,13-4 1 0,21-4-3 15,18-5-1-15,18-14-4 16,29 4-15-16,1-23-18 16,26-2 0-16,0-18-2 15,13-1 1-15</inkml:trace>
  <inkml:trace contextRef="#ctx0" brushRef="#br2" timeOffset="80427.0419">18608 4941 93 0,'-40'-14'38'0,"2"12"2"16,-10-8-2-16,4 12-34 16,-6 3 2-16,4 10-4 0,-10 8 3 15,5 7-2-15,3 5 1 16,8 6-2-16,8 0 0 15,9-2-1-15,18-3-1 16,10-8 0-16,18-7 0 16,12-13 0-16,10-12-1 15,6-11 1-15,8-10 0 16,2-7 1-16,-4-8-2 15,0-2 2-15,-5-4-2 16,-5 1 1-16,-7 5-1 16,-8 7 1-16,-7 11-2 15,-7 9 2-15,-18 13 0 16,12 13-1-16,-16 11 2 15,-4 14-2-15,-1 5 1 16,3 3-2-16,9 6-2 0,4-18-9 16,29 13-10-16,-7-35-9 15,32 3-8-15,-4-24 0 16,25-5-1-16</inkml:trace>
  <inkml:trace contextRef="#ctx0" brushRef="#br2" timeOffset="80665.0657">19598 4340 100 0,'-13'-53'41'0,"6"28"1"16,-17 1-3-16,0 31-34 15,-1 18-3-15,-3 25 1 0,-3 15-2 16,-2 17-1-16,0 9 0 15,-2 9 0-15,6 0 0 16,2-4-2-16,12-6-1 16,6-22-8-16,24-2-13 15,-7-38-10-15,27-9-6 16,2-29-1-16,20-8-1 15</inkml:trace>
  <inkml:trace contextRef="#ctx0" brushRef="#br2" timeOffset="80891.0883">19937 4191 108 0,'-19'31'40'16,"-14"14"0"-16,2 28-3 15,-6 2-36-15,-2 12 0 16,5 2 0-16,5 2-1 15,3-5 2-15,6-5-3 16,10-6-2-16,2-19-5 16,19 7-17-16,-11-31-13 15,22-3-2-15,-3-21-1 16,11-6 0-16</inkml:trace>
  <inkml:trace contextRef="#ctx0" brushRef="#br2" timeOffset="81260.1252">19935 4859 77 0,'18'26'39'0,"1"-18"-1"16,14 6 2-16,11-11-35 15,6 3-1-15,6-11 0 16,4 1 0-16,-3-7-1 15,2-3-2-15,-8-5 1 16,-8-5-2-16,-12-3 1 16,-10-2-1-16,-14 4 0 15,-14 1 0-15,-14 4 0 16,-14 9 0-16,-15 8 1 15,-6 11 1-15,-9 10-1 16,-5 10 1-16,4 7-1 16,7 7 1-16,9 0 1 15,18 2-2-15,17 0 1 0,19-7-3 16,21-2 0-16,14-9-3 15,30 3-6-15,1-27-14 16,31 10-11-16,-6-21-5 16,12-1-2-16,-1-15 3 15</inkml:trace>
  <inkml:trace contextRef="#ctx0" brushRef="#br2" timeOffset="81635.1627">20975 4754 101 0,'-52'6'41'16,"-15"1"1"-16,3 17-2 15,-9 6-36-15,9 4-1 16,7 5 0-16,12 1-1 0,13 1 1 16,19-3-2-16,18-9 1 15,19-12-1-15,15-8 1 16,15-15-2-16,11-9-1 15,2-14 2-15,7-10-2 16,0-11 1-16,-1-10-1 16,-3-8 1-16,-9-6-1 15,-9-4 0-15,-9 6 1 16,-7 8 0-16,-15 13 0 15,-12 15-1-15,-18 25 1 16,-11 22 0-16,-16 29 0 16,-2 20 0-16,-6 15 0 15,-1 9-2-15,8 8-3 16,3-14-13-16,26 13-4 0,-8-35-8 15,34 5-6-15,1-21-6 16,14-9 0-16,2-15 0 16</inkml:trace>
  <inkml:trace contextRef="#ctx0" brushRef="#br3" timeOffset="85685.5677">4029 6284 72 0,'18'-12'38'0,"-11"2"-2"15,4 4 2-15,-8-9-24 16,-3 15-11-16,8-14 0 16,-8 14 1-16,0 0-1 15,14 14 0-15,-20 10 0 16,-1 11 1-16,-10 10-1 15,-6 16 1-15,-11 9-1 16,-3 10 0-16,-9 5 0 16,-3 1 0-16,2-1-1 15,5-2 0-15,8-10-1 16,5-10-1-16,18-15 0 15,11-10 0-15,15-12 1 0,14-11-2 16,14-10 1-16,9-8-1 16,8-7 1-16,5-5-1 15,3-2-2-15,-4-6-2 16,5 12-19-16,-14-12-14 15,-2 10-3-15,-13-9 1 16,6 11-1-16</inkml:trace>
  <inkml:trace contextRef="#ctx0" brushRef="#br3" timeOffset="86147.6139">4944 6807 75 0,'-12'-15'39'0,"-11"-5"-1"16,-6 12 2-16,-18-7-16 15,3 22-18-15,-18 6 0 16,1 19-1-16,-5 10-2 15,2 12 1-15,6 4-2 16,9 4 0-16,16-3-1 16,14-5 0-16,13-11-1 15,24-13 0-15,12-15 1 16,17-12-2-16,13-12 2 15,4-11-1-15,6-7 0 0,-2-8 0 16,-5-4 0-16,-6-1 1 16,-11-2-1-16,-10 3 1 15,-10 1-1-15,-9 8 1 16,-8 4-1-16,-4 9 0 15,-5 17 0-15,0 0 0 16,0 0-1-16,-12 32 1 16,10 3-2-16,-1 7 1 15,7 7-3-15,-1-6-2 16,14 7-7-16,-4-22-26 15,21-6-1-15,-3-22-1 16,17-12-1-16</inkml:trace>
  <inkml:trace contextRef="#ctx0" brushRef="#br3" timeOffset="86357.6349">5596 6081 107 0,'-15'34'38'0,"-11"20"2"15,12 31-9-15,-9 3-28 16,5 11 1-16,0 16-3 16,7-5 0-16,7 5-7 15,-11-15-25-15,19-2-9 16,-8-22 2-16,9-13-2 15</inkml:trace>
  <inkml:trace contextRef="#ctx0" brushRef="#br3" timeOffset="86559.6551">5291 6784 117 0,'-23'-8'42'0,"23"8"0"15,-15 5-1-15,35-2-36 16,8-8-3-16,19-3-3 15,13-2-1-15,12-10-7 16,25 6-30-16,-3-14-2 16,17 9-1-16,3-4-1 15</inkml:trace>
  <inkml:trace contextRef="#ctx0" brushRef="#br3" timeOffset="87108.71">5877 6877 86 0,'0'0'37'0,"29"3"1"16,-7-7-2-16,18 8-27 16,1-12-4-16,10 0-1 15,7-9 0-15,5 0-1 16,-4-7 0-16,-1 1-1 15,-7-3 0-15,-11-2-1 16,-14 1 1-16,-12 2-1 16,-16-1 0-16,-14 6 0 15,-16 0 0-15,-7 4 0 16,-13 9 0-16,-5 9 1 15,-5 14-1-15,-1 10 0 16,4 14 1-16,6 9-1 0,13 6 0 16,12 3-1-16,15-3 1 15,16-6-1-15,20-7-1 16,19-14-1-16,19-16-3 15,11-15-2-15,19-4-12 16,-5-22-19-16,14 1-2 16,-15-16 1-16,3 2-1 15</inkml:trace>
  <inkml:trace contextRef="#ctx0" brushRef="#br3" timeOffset="87431.7423">6797 6648 80 0,'-7'11'37'0,"-5"2"0"15,2 18-12-15,-6-4 5 16,7 14-24-16,-2 3-2 0,7 6-1 15,-1 2 0-15,5-3-1 16,-1-4-1-16,1-1 1 16,2-15-1-16,2-7 0 15,-2-12 0-15,-2-10 0 16,9-9 0-16,-2-14-1 15,2-10 1-15,1-8 0 16,-1-4-1-16,1-7 1 16,0-6-1-16,-2 1 0 15,-1 6 1-15,0 6-1 16,-4 6 0-16,3 8 0 15,3 10-1-15,4 5-2 16,12 11-2-16,4-3-5 0,24 16-21 16,-6-12-8-16,18 7 0 15,-1-9 0-15</inkml:trace>
  <inkml:trace contextRef="#ctx0" brushRef="#br3" timeOffset="87822.7814">7480 6561 119 0,'-35'17'39'0,"-16"-4"1"16,4 23-6-16,-7-2-29 15,0 9-1-15,-1 4-1 16,9 2 0-16,9 1-1 15,14-3-1-15,13-9 0 0,20-7-1 16,14-14 1-16,15-12-1 16,10-19 0-16,10-10 0 15,2-9 0-15,3-10 1 16,-7-7-1-16,-5 0 0 15,-7-5 2-15,-11 6-2 16,-10 10 0-16,-9 5 0 16,-7 17 0-16,-8 17 0 15,0 0 0-15,-23 29-2 16,9 8 2-16,0 10-2 15,8 5-2-15,-2-4-1 16,16 6-9-16,-1-26-11 16,29-4-15-16,3-27-1 15,21-8-1-15,4-27 2 0</inkml:trace>
  <inkml:trace contextRef="#ctx0" brushRef="#br3" timeOffset="88008.8">8312 6003 114 0,'-31'30'40'16,"0"30"1"-16,-10 3-6 16,13 20-29-16,-3 3-5 15,2 7-2-15,14 4-15 16,-3-21-20-16,15-2-5 15,-1-17 2-15,14-4-3 16</inkml:trace>
  <inkml:trace contextRef="#ctx0" brushRef="#br3" timeOffset="88700.8692">9391 6001 92 0,'8'-18'39'0,"2"16"0"16,-10 2-1-16,10 26-32 15,-15 12-3-15,-1 19 1 16,-8 13-1-16,0 14 1 15,-8 13-3-15,-2 2 1 0,0 1-2 16,1-9 1-16,5-8-3 16,10-16-2-16,16-5-11 15,0-22-21-15,20-10-2 16,-2-25 0-16,16-5-1 15</inkml:trace>
  <inkml:trace contextRef="#ctx0" brushRef="#br3" timeOffset="89124.9116">9665 6559 113 0,'0'0'38'16,"0"0"0"-16,-19 5-6 15,13 13-27-15,-3-1-1 0,2 12 0 16,-1 1-1-16,-2 9 0 15,-1 1-1-15,1 1 0 16,-1-9-1-16,5 0 0 16,4-9-1-16,2-4 0 15,0-19 1-15,16 1-1 16,4-20 0-16,4-9 1 15,7-10-1-15,5-6 1 16,1-9 1-16,5-2-1 16,-4-2 0-16,0 5-2 15,-3 8 2-15,-5 9-2 16,-10 7 1-16,-3 17-2 15,-5 11 2-15,-3 14 0 16,-4 18 0-16,-5 7 1 16,3 13-2-16,-1 4 1 0,7 8-4 15,-5-5 2-15,18-1-5 16,-4-15-10-16,23 7-14 15,-8-26-8-15,14-4 0 16,-4-20 0-16,8-10 1 16</inkml:trace>
  <inkml:trace contextRef="#ctx0" brushRef="#br3" timeOffset="89441.9433">10435 6481 120 0,'0'0'39'0,"-15"-20"-1"0,15 32-5 16,-6-2-28-1,3 12-1-15,3 9-2 0,2 8 1 16,-1 6-2-16,3 8 1 16,1 0-2-16,2-2 1 15,5-3 0-15,0-7-1 16,2-10 0-16,8-11 0 15,-1-14 1-15,2-12-1 16,0-12 1-16,5-12-1 16,0-11 1-16,0-10-1 15,-4-4 0-15,2-6-2 16,0-1-1-16,-3 0-4 15,5 11-5-15,-17-4-20 16,13 19-8-16,-14 3-2 16,10 18 2-16</inkml:trace>
  <inkml:trace contextRef="#ctx0" brushRef="#br3" timeOffset="90495.0486">11024 6634 105 0,'0'0'40'15,"-2"23"0"-15,2-23-2 16,34 4-27-16,-6-10-9 15,12-2 0-15,4-1-1 0,10-8 1 16,1-3-1-16,-1-5 0 16,-7-1-1-16,-5-2 0 15,-9 1 1-15,-13-6-2 16,-16 6 1-16,-11 4-1 15,-16 1 1-15,-11 9-2 16,-6 6 2-16,-9 14-1 16,-2 11 2-16,-1 12 1 15,1 10-1-15,9 9 2 16,8 6-2-16,14 1 2 15,17-7-2-15,12-6 1 16,22-12-2-16,15-11-1 16,19-11-2-16,6-16 0 15,12-3-2-15,-6-18-2 0,4 4-2 16,-13-13-2-16,-2 9 0 15,-21-6 1-15,-5 7 2 16,-18 2 4-16,-5 7 3 16,-17 18 2-16,1-11 3 15,-4 26 3-15,-12-1 1 16,6 20 0-16,-10 6-2 15,9 9-1-15,-7 1-1 16,7 3 0-16,4-4-1 16,6-4 0-16,0-9 0 15,5-9 0-15,4-16-1 16,5-12 0-16,1-19 0 15,6-10 0-15,-1-11 1 16,-3-8-1-16,2-8 1 16,-6-2-3-16,0-4 0 0,-6 3 0 15,-2 8 0-15,-2 10 0 16,-3 5 0-16,3 12 0 15,3 3 0-15,8 9 0 16,4 8 0-16,7 3 0 16,9 4 0-16,9 1-2 15,11-1 2-15,4 2-1 16,2-3-1-16,-2 0 1 15,1-1 0-15,-7-4 0 16,-8 2 0-16,-11-1 0 16,-8-1 0-16,-8 0 1 15,-17 4 0-15,0 0 0 16,-14-2 0-16,-6 8 1 15,-4 6-1-15,-4 2 2 0,1 4-1 16,-1 4 1-16,10 0-2 16,7 1 2-16,8-2-1 15,11-7 1-15,7-4-2 16,11-1 0-16,4-3 0 15,3-1 0-15,6-1 0 16,-8 3 0-16,-2 2 0 16,-8 5 0-16,-6 1 0 15,-8 8 0-15,-7 4 0 16,-12 2 0-16,-6 1 0 15,-9 1 0-15,-4 3 0 16,-3-4-3-16,3 4-5 16,-7-19-6-16,17 10-10 15,-14-22-11-15,21 2-6 0,-2-19 2 16,14-1-3-16</inkml:trace>
  <inkml:trace contextRef="#ctx0" brushRef="#br3" timeOffset="90933.0924">13031 6354 114 0,'-3'13'38'16,"1"12"5"-16,-17 1-11 16,0 16-27-16,-6 4-2 15,3 12 1-15,0 2-3 0,3 2 2 16,4-7-3-16,5-3-2 15,15-2-4-15,-6-25-19 16,25-2-14-16,-5-19-1 16,14-9 0-16,-4-19-1 15</inkml:trace>
  <inkml:trace contextRef="#ctx0" brushRef="#br3" timeOffset="91083.1074">12912 6053 106 0,'-35'-27'37'15,"3"12"-2"-15,10 8-20 16,22 7-51-16,0 10-1 16,33 6-1-16,10-4 0 0</inkml:trace>
  <inkml:trace contextRef="#ctx0" brushRef="#br3" timeOffset="91819.181">13572 6420 105 0,'-22'20'42'0,"-11"-1"-1"16,4 13 1-16,-16-5-34 16,6 13-2-16,0 3-2 15,6 6 1-15,6 0-3 16,12-2-2-16,10-3 0 15,17-10 0-15,15-13 0 0,11-14 0 16,17-12 0-16,7-11 0 16,3-13 0-16,-4-7 0 15,-3-8 0-15,-8-6 0 16,-11-4 0-16,-11 1 0 15,-14 0 0-15,-13 0-2 16,-10 3 2-16,-7 9-2 16,-8 5 1-16,-3 9-1 15,-2 15 2-15,1 6-1 16,5 13 1-16,8 7 0 15,11 6 0-15,13 5 0 16,11-5 0-16,13 0 0 16,7-5 0-16,10-3 0 0,4-8 1 15,1-4-1-15,-3-1 1 16,-2-1 0-16,-10 1 0 15,-4-1 0-15,-8 7 0 16,-11 1 1-16,-6 8-2 16,-9 6 0-16,-6 8 0 15,-7 3 0-15,-3 8 0 16,-4 2 0-16,-1 0 0 15,9-3 0-15,-2-4 0 16,6-10 0-16,10-10 0 16,6-15 0-16,11-15 0 15,7-12 0-15,3-9 0 16,2-8 0-16,3-8 0 15,3-1 0-15,-4 2 0 0,-2 7 0 16,-5 11 0-16,-5 9 0 16,-4 12 0-16,-8 18 0 15,-7 13 0-15,-4 16 0 16,-5 10 0-16,-2 10 0 15,4 5 0-15,0 0 0 16,12 0 0-16,-1-12-13 16,18 5-7-16,-7-27-8 15,24 4-11-15,-9-24-2 16,19-1-2-16,-2-17 3 15</inkml:trace>
  <inkml:trace contextRef="#ctx0" brushRef="#br3" timeOffset="91954.1945">14910 6721 120 0,'0'0'39'0,"-21"12"-6"16,4-16-22-16,4 13-49 16,1-17-1-16,12 8-2 15,-9-12-1-15</inkml:trace>
  <inkml:trace contextRef="#ctx0" brushRef="#br4" timeOffset="227057.7035">632 7844 64 0,'0'0'36'16,"0"0"-4"-16,21-7 2 15,-21 7-28-15,20 8-4 16,-1 0 1-16,13 3-2 15,1-1 1-15,17 0-1 16,10-1 0-16,13-2-1 0,12 0 0 16,10-7 0-16,11-4 0 15,13-3 1-15,11-1 0 16,7 1-1-16,4-3 1 15,10 0-1-15,9 1 1 16,6 3 0-16,10 0-1 16,8-1 0-16,7-1 0 15,6-2 0-15,15-3 1 16,7 1-1-16,6-5 0 15,11-1 0-15,5-3 1 16,6-2-1-16,5-2 1 16,6 2 0-16,7-5 0 15,6 3-1-15,1-3 1 16,11 4-1-16,5 0 0 15,9 3 0-15,12 1 0 0,2 1 1 16,10 4 0-16,1-2-1 16,10 2 2-16,2 0-1 15,7 3 0-15,4-3 0 16,6 1 0-16,5-1-1 15,9-1 0-15,8 0 1 16,2-2-1-16,7 0 0 16,3-1 0-16,1 4 0 15,4-1 0-15,-4 4 1 16,0-5 0-16,-2 4 0 15,-3-1 0-15,4-1 0 16,2 0 0-16,44-1 0 0,-37 0 0 16,5-2 0-1,1 3 0-15,8 5-1 0,-4-1 1 16,1 5 1-16,-6-1-1 15,-45 7 0-15,34 0 1 16,-5 4-1-16,-9 1 0 16,-5 1 0-16,-5-4 1 15,-1-1-1-15,-3-2 0 16,2-4 0-16,1-5 0 15,2-2 0-15,2-1 0 16,-1-4-1-16,-3 2 0 16,-4-1 0-16,-14 0 0 15,-18 5-1-15,-23-1-1 16,-27 4-2-16,-29 13-12 15,-47-12-21-15,-35 8-3 0,-51-7 1 16,-42 1-3-16</inkml:trace>
  <inkml:trace contextRef="#ctx0" brushRef="#br4" timeOffset="228898.8876">1996 8471 77 0,'16'-5'34'16,"-9"16"-1"-16,-7 4-6 15,6 17-21-15,-8 10-1 16,6 12-2-16,-6 9 1 15,2 12-2-15,-7 5 0 0,4 5 0 16,-2-4-1-16,0-10-3 16,7-3-8-16,-10-22-23 15,15-12 0-15,-3-23-3 16,-4-11 2-16</inkml:trace>
  <inkml:trace contextRef="#ctx0" brushRef="#br4" timeOffset="229112.909">1619 8601 98 0,'-30'1'40'16,"11"-5"0"-16,19 4-1 15,19-11-33-15,20 2-4 0,25-7 0 16,8-1 0-16,12-5-2 15,8-1-3-15,6 6-4 16,-13-7-29-16,9 15-3 16,-19-2 0-16,-3 13-1 15</inkml:trace>
  <inkml:trace contextRef="#ctx0" brushRef="#br4" timeOffset="229610.9588">2623 8639 98 0,'-9'15'39'0,"9"-15"1"0,-15 20-2 16,1-6-33-16,5 8-1 16,-1 4-1-16,-2 10 0 15,0 2-1-15,-2 7-1 16,6 0-1-16,8-7 1 15,4-3-1-15,11-11 1 16,10-10-1-16,10-13 0 16,8-12 0-16,7-12 0 15,4-8-1-15,1-6 0 16,-3-5 1-16,-4-1 0 15,-9 0-2-15,-7 8 2 16,-8 6-1-16,-10 8 1 16,-14 21 0-16,0 0 1 15,0 0-1-15,-9 36-1 0,-1 0 3 16,0 6-2-16,1 5 1 15,7 2-2-15,4-5 2 16,7-4-1-16,8-15 0 16,9-5 1-16,3-13 0 15,8-14 0-15,6-13 1 16,-1-11-1-16,1-7 0 15,-7-15 0-15,0 0-1 16,-10-7 0-16,-1 0-3 16,-10 1 0-16,0 10-3 15,-8-2-4-15,12 20-25 16,-14 1-4-16,10 20 0 15,-5 0-1-15</inkml:trace>
  <inkml:trace contextRef="#ctx0" brushRef="#br4" timeOffset="229925.9903">3833 8577 78 0,'15'0'39'16,"-15"0"-2"-16,0 0 3 15,-28 22-23-15,8 9-8 16,-11 5-3-16,1 12-2 15,3 7 0-15,4 1-2 16,7-1 1-16,11-3-2 16,15-7 0-16,14-17-1 15,12-18 1-15,16-14 0 16,7-18-1-16,5-13 1 0,-7-9-1 15,-7-8 1-15,-7-4-1 16,-21-1-2-16,-15 6-1 16,-24 3-2-16,-9 14-3 15,-21-2-10-15,9 26-19 16,-16-7-4-16,9 20 2 15,2-6-2-15</inkml:trace>
  <inkml:trace contextRef="#ctx0" brushRef="#br4" timeOffset="230702.0679">5141 8252 93 0,'11'-9'37'0,"-11"9"-1"16,-2 14-6-16,-8 7-28 15,-4 13 1-15,-5 10-1 16,1 9 2-16,-4 4-1 15,1 10 0-15,-2-2 1 16,1-2-1-16,1-10 1 16,8-9-2-16,1-8 1 15,8-13-2-15,-1-12 1 16,5-11-2-16,5-27 0 15,5-8 1-15,4-10-1 16,5-12 1-16,-2-8-1 16,1-8 1-16,2 1-2 15,-2 4 1-15,-2 9 0 0,-6 12 0 16,-1 13 1-16,0 17-1 15,1 18 0-15,-1 21 0 16,2 18-1-16,0 16 2 16,5 9 0-16,8 13 0 15,1 3 0-15,9-2-1 16,5-9 2-16,10-12-2 15,2-15 2-15,5-19-2 16,-1-18 1-16,-1-25-1 16,-1-19 0-16,-8-14 2 15,-11-14-3-15,-5-9 2 16,-10-10-2-16,-9-1 1 15,-6-1-2-15,-10 10 1 16,-2 9-1-16,-5 10-1 16,5 17-1-16,-6 4-4 0,14 37-20 15,-9-14-10-15,16 29-1 16,-5 2-1-16,14 14-1 15</inkml:trace>
  <inkml:trace contextRef="#ctx0" brushRef="#br4" timeOffset="231460.1437">6033 8611 87 0,'-7'15'41'15,"10"4"1"-15,-3-19-2 16,21 12-22-16,9-17-17 15,1-5 1-15,11-10-2 0,1-3 1 16,3-6-2-16,-3-5 1 16,-6-3 0-16,-7-3 0 15,-13 4 1-15,-15 1-1 16,-13 6 1-16,-12 11 0 15,-11 10-1-15,-12 12 1 16,-6 17-1-16,-3 11 1 16,-2 13 1-16,2 13-1 15,11 2 1-15,12 0-1 16,10-2 1-16,16-9-1 15,21-11 1-15,22-14-1 16,19-18-1-16,17-19 0 16,7-12-1-16,9-7 2 15,1-11-2-15,-3-5 1 0,-10-4-1 16,-17 2 2-16,-15 5-2 15,-14 9 1-15,-14 10 0 16,-14 8-1-16,-3 18 1 16,-18-3 0-16,0 21 0 15,-2 9 0-15,0 10 0 16,1 10 0-16,4 5 1 15,7 0-1-15,7-2 1 16,7-8-1-16,7-8 1 16,11-11-1-16,12-17 0 15,5-13 0-15,9-14-1 16,5-8 2-16,-2-9-3 15,0-3 3-15,-7-4-2 16,-7 7 1-16,-8 9-2 16,-10 8 2-16,-10 13 0 0,-11 8-1 15,2 24 2-15,-8 10-1 16,2 7 1-16,1 4-2 15,2 2 2-15,4-1-1 16,8-7 1-16,2-11-1 16,9-12 0-16,4-16 0 15,2-13 1-15,1-14 0 16,-2-9-2-16,2-7 2 15,-4-10-3-15,-2-6-1 16,-5 1-5-16,-7-15-7 16,7 22-16-16,-20-18-9 15,11 19-1-15,-10-4-1 0</inkml:trace>
  <inkml:trace contextRef="#ctx0" brushRef="#br4" timeOffset="232210.2187">8559 8116 67 0,'-9'-24'39'0,"14"2"-2"16,-1-7 1-16,8 15-18 15,0-8-16-15,-2 8 0 16,-10 14-1-16,14 8 0 15,-20 15 0-15,-3 16 0 16,-11 16 0-16,-6 12-1 16,-4 9 0-16,2 6 0 15,1-2 0-15,7 3 0 16,11-10 0-16,12-8-1 15,16-18 1-15,13-17-1 0,16-17-1 16,6-16 0-16,9-15-1 16,4-16 2-16,-2-12-2 15,-4-8 1-15,-6-6-1 16,-8-1 1-16,-12 2 0 16,-6 6 0-16,-12 8 0 15,-6 12 0-15,-8 13 0 16,-3 20 0-16,-9 11-1 15,-1 19 1-15,2 13 0 16,-1 8 0-16,3 6-1 16,5 1 1-16,7-1 0 15,7-10 1-15,10-11-1 16,10-13 1-16,6-17 0 15,6-12-1-15,0-16 2 0,1-14-2 16,-3-11 1-16,-5-16 0 16,-5-4 0-16,-13-4-2 15,-6 1 1-15,-6 1-2 16,-3 9 1-16,-6 7-2 15,1 19-1-15,-4 10-2 16,4 24-1-16,0 0-10 16,10 28-14-16,-5-3-6 15,13 19-1-15,1-4 0 16</inkml:trace>
  <inkml:trace contextRef="#ctx0" brushRef="#br4" timeOffset="233240.3217">9846 8424 76 0,'0'0'39'16,"0"0"0"-16,-28-21-9 15,9 29-1-15,-18-11-22 16,2 11-2-16,-9 6-1 16,3 5-1-16,3 8-1 15,8 4 0-15,6-2 0 16,13 4-1-16,12-4 0 15,12-4-1-15,14-9 0 16,11-6 0-16,8-9 0 16,5-7 0-16,5-9-1 15,-4-7 0-15,-5-6 0 16,-5-5 0-16,-11-4 0 15,-10-7 0-15,-9-1 0 0,-7 1 1 16,-10 6 0-16,-1 2 0 16,-8 6 0-16,4 10 0 15,-3 7 1-15,4 12-1 16,9 1 1-16,-10 24 0 15,14-6-1-15,9 2 1 16,8 1 0-16,3-2-1 16,8-3 1-16,7-1 0 15,0-4-1-15,1-4 1 16,-2 0-1-16,-5 1 0 15,-7 1 0-15,-4 3 0 16,-11 2 0-16,-4 4 0 16,-9 4 0-16,-4 3 0 15,-4 4 0-15,-4 0 0 16,0 0 0-16,-1 2 0 0,5-9 0 15,2-6 0-15,8-16 0 16,0 0 0-16,18-7 0 16,1-16 1-16,5-8-1 15,-1-10 0-15,6-6 0 16,-5-3 0-16,2 4 0 15,-4 1 0-15,-3 4 0 16,-5 9 0-16,-1 7 0 16,-2 11 0-16,6 8 0 15,2 6 0-15,9 5 0 16,8 3 0-16,9 1 0 15,12 1 0-15,7-3 0 16,6-3-1-16,3-3 1 16,-5-2 0-16,-7-5 0 0,-11 0 0 15,-11-5 0-15,-12 0 0 16,-19 0 0-16,-8 11 0 15,-26-17 0-15,-4 17 1 16,-11 10-1-16,-8 8 0 16,-7 10 1-16,2 10 0 15,3 9-1-15,5 3 1 16,9 2 0-16,17-2 0 15,16-8-1-15,17-12 1 16,22-12 0-16,12-14-1 16,14-19 1-16,6-13-1 15,5-16 1-15,1-11-1 16,-6-12 0-16,-7-7 1 15,-8-8-1-15,-6-1 3 0,-10 3-3 16,-5 7 0-16,-14 10 0 16,-6 16 0-16,-12 20 0 15,1 27 0-15,-29 11 0 16,4 27 0-16,-4 20-2 15,-6 7-1-15,11 13-4 16,-4-5-5-16,27 10-6 16,-1-30-8-16,36 10-6 15,2-27-4-15,28-2-5 16,7-21 2-16,20-8 3 15</inkml:trace>
  <inkml:trace contextRef="#ctx0" brushRef="#br4" timeOffset="233562.3539">12038 8215 85 0,'-37'-2'42'15,"-25"1"1"-15,-4 14-1 16,-14-7-16-16,9 13-23 16,0 4-2-16,13 1 0 15,15 0 0-15,18 0-1 16,23-6 0-16,26-5 0 15,20-1 1-15,12-4-1 16,9-1 0-16,3-1 0 16,0 3 0-16,-9 3 0 15,-14 5 0-15,-18 6 1 16,-18 6-1-16,-15 3 1 15,-18 1-1-15,-12 4 0 0,-9-2 2 16,-4-3-3 0,1-5 0-16,0-12-4 0,16 2-5 15,-7-27-13-15,25 8-9 16,-10-22-8-16,19-2-2 15,-3-16-3-15</inkml:trace>
  <inkml:trace contextRef="#ctx0" brushRef="#br3" timeOffset="240049.0025">2471 9366 61 0,'13'8'34'0,"-13"-8"-2"16,17 5-2-16,-17-5-16 15,11-4-8-15,-11 4-2 16,16-1-2-16,-16 1-1 16,24-1 0-16,-10 2 0 15,4 1 0-15,-1 1 0 16,4 1 1-16,1 0-1 15,5-1 1-15,1-1 0 16,3 2 0-16,6-5 0 16,6 0-1-16,4-5 0 15,4 0 0-15,9-3 0 16,2 1-1-16,8-4 0 0,0 5 1 15,3-2-1-15,0 2 0 16,0 1 0-16,-2 3 0 16,-1-3 0-16,2 3 0 15,0-3 0-15,5-2 0 16,0 2 0-16,3-4-1 15,4 3 1-15,-1-5 0 16,3 4 0-16,-2 1 0 16,1 0 0-16,-2 2-1 15,1 2 1-15,0 1 0 16,3-2 0-16,-2 4-1 15,4-1 1-15,0 0 0 16,5-3 0-16,3 0 0 16,5-4-1-16,0-1 1 0,7-3 0 15,2 1 0-15,3-2 0 16,4 0-1-16,0 2 2 15,-5 0-2-15,1 1 2 16,-2 3-1-16,-3 1 0 16,0 3 0-16,-3-2 0 15,0 5 0-15,-2-2 0 16,-4 0 0-16,-2-1 0 15,2 2 0-15,-1-2 1 16,-2-2-1-16,0 1 1 16,2-3-1-16,0 0 1 15,0-1 0-15,2 3-1 16,-2-4 1-16,0 0-1 0,-1 1 1 15,-2 1-1-15,2 0 0 16,-8-1 0-16,0 3 1 16,-1 0-1-16,-4 3 0 15,0 0 0-15,-6-1 0 16,-3 0 1-16,0 3-1 15,0 1 0-15,-1-1 1 16,-3 1-1-16,1 0 1 16,-2-1-1-16,1 3 0 15,-3-1 0-15,0-2 1 16,-4 0-1-16,1-2 0 15,0-1 0-15,5-1 0 16,-5-1 1-16,1-3-1 16,-1 1 0-16,-2 1 1 15,-2 2-1-15,2-3 0 0,-5 2 1 16,-2 0-1-16,-3 0 0 15,3 0 0-15,-4 1 0 16,5-2 0-16,-3 3 0 16,-2-3 0-16,0 1 0 15,1 1 0-15,-2-2 0 16,-3 2 0-16,4 1 1 15,-4 3-1-15,-2-4 0 16,3 2 0-16,-3 1 1 16,-3 0-1-16,1 0 0 15,-1 1 0-15,-3-2 0 16,-8 2 1-16,3-1-1 15,-1 1 0-15,-1-1 0 16,-1 0 0-16,3-1 1 0,-1-3-1 16,2 2 1-16,1-1-1 15,2-2 1-15,-5 3-1 16,-4-1 0-16,-2 2 0 15,-9-1 1-15,-3 2-1 16,-5 1 0-16,-2 1 0 16,-10-1 0-16,0 0 0 15,14 9-1-15,-14-9-2 16,13 15-3-16,-13-15-28 15,0 0-3-15,0 0-1 16,0 0-3-16</inkml:trace>
  <inkml:trace contextRef="#ctx0" brushRef="#br5" timeOffset="248232.8208">1093 9846 63 0,'19'-13'36'15,"-15"0"-1"-15,-4 13 1 16,0 0-17-16,-9 30-13 16,-9-4 0-16,4 14 0 15,-6 8-3-15,6 15 1 16,-4 10-2-16,1 10 1 15,0 9-2-15,5 3 0 16,2 1-1-16,-2-5-1 16,7-9-2-16,-1-16-2 15,19-2-19-15,-9-31-15 0,18-14 2 16,-3-22-1-16,7-13 0 15</inkml:trace>
  <inkml:trace contextRef="#ctx0" brushRef="#br5" timeOffset="248454.843">994 9939 102 0,'-5'-16'38'15,"17"14"2"-15,0-8-2 16,21 5-34-16,1 0-1 15,13 1 0-15,10-2-2 16,4-4 0-16,12-1-2 16,-1-4-1-16,4 6-3 0,-6-11-11 15,5 18-20-15,-23-5-3 16,-3 13 1-16,-23-3-1 15</inkml:trace>
  <inkml:trace contextRef="#ctx0" brushRef="#br5" timeOffset="248649.8625">1120 10296 87 0,'-23'30'39'16,"12"-18"0"-16,25-2 0 15,9-9-24-15,23-10-14 16,14-8 0-16,8-1-2 15,11-2-3-15,-3-12-21 0,12 12-11 16,-8-8-3-16,3 9 1 16,-13-7-1-16</inkml:trace>
  <inkml:trace contextRef="#ctx0" brushRef="#br5" timeOffset="248889.8865">2183 9646 103 0,'3'-13'38'0,"-13"0"2"16,8 29-3-16,-12 10-31 16,1 23-1-16,-6 15-1 15,-2 16-2-15,-4 12-2 0,1 5 1 16,6 3-3-16,-3-5 1 15,16-10-5-15,4-17-2 16,25-3-29-16,-2-30-2 16,17-3 0-16,0-28-1 15</inkml:trace>
  <inkml:trace contextRef="#ctx0" brushRef="#br5" timeOffset="249280.9256">2568 10120 113 0,'-11'5'38'0,"6"17"4"16,-14-3-7-16,6 11-31 16,1 5-2-16,6 4 1 0,4 1-2 15,5-1 0-15,7-2-1 16,5-2 1-16,12-7 0 15,2-9-1-15,6-7 1 16,1-9-1-16,-2-9 0 16,0-7 1-16,-4-8-1 15,0-7 0-15,-4-4 0 16,-2-7-1-16,-4-4 3 15,1-2-3-15,-3 0 2 16,2 6-1-16,-3 4 1 16,-4 10-1-16,-3 8 1 15,-10 17-1-15,17 9-2 16,-18 15 1-16,-1 11-2 15,-2 4 0-15,4 4-3 0,0-3-2 16,15 10-23-16,-4-24-8 16,21 1 0-16,-3-17 1 15</inkml:trace>
  <inkml:trace contextRef="#ctx0" brushRef="#br5" timeOffset="249904.988">3473 10130 85 0,'-5'-24'40'0,"5"24"0"15,-23-17-1-15,10 30-26 16,-17 3-6-16,3 18-1 16,-6 4-3-16,4 13 1 15,4 2-3-15,8 0 1 0,12-2-1 16,10-7 0-16,16-13 0 15,9-10-1-15,11-12 0 16,3-16 0-16,1-12 0 16,1-7 0-16,-11-11 0 15,-4-3-1-15,-14-8 2 16,-7 2-1-16,-10 2 1 15,-5 3-1-15,-8 8 1 16,-4 4 0-16,1 10 0 16,-4 9-1-16,6 6 0 15,14 4 0-15,-9 11 1 16,9-11-1-16,18 15 0 15,6-8 1-15,0-5-1 0,8-1 1 16,2-1-1-16,2-2 0 16,-1 1 1-16,-2 2-1 15,-5 5 0-15,-5 5 0 16,-7 8-1-16,-5 5 1 15,-8 10-1-15,-3 7 1 16,-4 6-1-16,-4 0 1 16,-1 2-2-16,1-5 2 15,4-9 0-15,1-2 1 16,3-15-1-16,0-18 0 15,18 0 1-15,-3-17-1 16,0-14 1-16,2-4-1 16,1-8 1-16,0-4-1 15,1-5 2-15,-1 1-2 16,1 10 0-16,0-2-2 0,7 10-2 15,-3-2-5-15,18 20-11 16,-12-11-20-16,23 19-1 16,-6-7 1-16,17 12-2 15</inkml:trace>
  <inkml:trace contextRef="#ctx0" brushRef="#br5" timeOffset="250421.0396">4227 10236 95 0,'21'11'40'16,"1"-13"0"-16,9 5-10 16,5-15-24-16,9 1-2 15,5-10 0-15,6-1 0 16,1-5-1-16,-3-3-1 0,-3-3 1 15,-9 2-2-15,-9-1 0 16,-12 7 1-16,-18 3-1 16,-14 6-1-16,-14 9 1 15,-13 7-1-15,-8 10 1 16,-5 13-1-16,-3 10 1 15,0 10-1-15,8 8-1 16,6 3 2-16,12 1-2 16,15-3 1-16,17-6-3 15,17-11-1-15,24-7-8 16,7-25-25-16,33-3-3 15,-1-19 1-15,21-5-2 16</inkml:trace>
  <inkml:trace contextRef="#ctx0" brushRef="#br5" timeOffset="250730.0705">5230 9978 110 0,'-33'15'40'16,"-9"-6"1"-16,3 17-2 15,-5-4-36-15,8 4 0 16,7-3-2-16,11 3 1 15,13-4-1-15,15-4 0 16,13-2 0-16,11-3-1 16,8-3 0-16,5 1 0 15,0 1-1-15,-5 1 2 16,-9 3-2-16,-11 6 2 15,-14 2-2-15,-12 5 2 0,-14 1 0 16,-11 0-1-16,-5 0 0 16,-3 0-1-16,1-8-2 15,1-7-1-15,13 4-10 16,-4-23-24-16,26 4-4 15,6-27 1-15,15 5-1 16</inkml:trace>
  <inkml:trace contextRef="#ctx0" brushRef="#br5" timeOffset="251159.1134">5844 9961 106 0,'0'0'37'15,"-30"-13"-6"-15,7 29-1 16,-20-2-22-16,1 20-2 16,-9 3-2-16,2 10-1 0,2 2-1 15,9 2 1-15,10 0-2 16,15-6 0-16,17-8-2 15,15-10-2-15,19-4-3 16,5-21-14-16,23 5-19 16,0-17 0-16,13 0 0 15,-7-14-3-15</inkml:trace>
  <inkml:trace contextRef="#ctx0" brushRef="#br5" timeOffset="251865.184">6019 10136 100 0,'-10'29'38'16,"1"-12"1"-16,23 3 0 16,0-9-35-16,18-9-3 15,11-13 1-15,9-1-1 16,1-7 0-16,2-4 0 15,-7-5 0-15,-5 4-1 16,-12-2 1-16,-12-1 0 16,-13 6-1-16,-12 4 1 15,-12 3-1-15,-10 8 0 16,-9 6 0-16,-6 7 1 15,-2 9 0-15,-4 11 0 16,7 4 1-16,3 7-1 16,9 3 0-16,9-2 0 15,12-2 0-15,17-5 0 16,12-7-1-16,16-10 0 0,9-11 0 15,11-8 0-15,4-10 1 16,4-5-3-16,-2-7 3 16,-5-2-1-16,-5-2 2 15,-13 1-2-15,-7 2 1 16,-9 4-1-16,-9 8 1 15,-14 15 0-15,0 0-1 16,0 0 0-16,-23 15 0 16,5 11 0-16,-2 5-1 15,2 3 2-15,-1 1-2 16,9-2 1-16,3-6-1 15,9-9 2-15,9-11-1 0,7-11 1 16,7-14 0-16,4-7-1 16,2-8 2-16,4-8-2 15,-1 1 2-15,-4-1-1 16,-5 7 0-16,-6 6-1 15,-6 11 1-15,-13 17 1 16,13-5-2-16,-13 19 0 16,-2 7 0-16,2 4 0 15,1 3 0-15,5 3 0 16,6-2-4-16,9-11 2 15,9-3-1-15,10-15-4 16,11-4-3-16,-4-25-8 16,19 2-18-16,-14-20-5 15,11 0 3-15,-12-19-1 16</inkml:trace>
  <inkml:trace contextRef="#ctx0" brushRef="#br5" timeOffset="252030.2005">7401 9557 104 0,'-11'-2'39'15,"2"29"0"-15,-13 9-1 16,7 23-32-16,-9 9-2 15,3 8-2-15,1 4-1 16,5-3-2-16,7-1-4 16,-1-19-10-16,13 4-23 15,-8-21-1-15,12-6-2 16,-7-23 1-16</inkml:trace>
  <inkml:trace contextRef="#ctx0" brushRef="#br5" timeOffset="252211.2186">7138 9938 111 0,'-9'-19'42'0,"9"19"1"16,13-15-2-16,14 15-29 16,3-7-11-16,11 1-2 15,7 1-4-15,2-15-17 16,16 12-19-16,0-10-2 15,12 7 1-15,-6-6-2 16</inkml:trace>
  <inkml:trace contextRef="#ctx0" brushRef="#br5" timeOffset="253359.3334">8458 9954 42 0,'-10'0'35'0,"10"0"1"15,0 0 0-15,8-13-8 16,29 19-16-16,0-14-3 15,25 8-2-15,8-7-1 16,17 5-2-16,12-7-1 16,9-2-1-16,5-3 0 15,4-1-1-15,-6 0 0 16,-4 1-1-16,-9 5 0 15,-10 2-2-15,-14 11-1 0,-17 3 0 16,-11 10-3-16,-17-2-2 16,-3 10-3-16,-22-10-19 15,6 10-7-15,-13-14 1 16,3-11-1-16</inkml:trace>
  <inkml:trace contextRef="#ctx0" brushRef="#br5" timeOffset="255185.516">10750 9851 72 0,'-19'-4'37'0,"-10"-4"-1"15,-1 9 1-15,-15-8-28 16,1 22-2-16,-11 1-1 0,-1 13 0 15,-6 2-1-15,10 8 0 16,0 2-2-16,9 0 0 16,6-4-1-16,16-5-1 15,8-8 0-15,23-6-1 16,12-14 0-16,13-6 1 15,12-11 0-15,12-6-1 16,5-7 1-16,6-4-1 16,-1-4 1-16,-5-1 0 15,-9 2 0-15,-9 2-1 16,-11 4 0-16,-8 5 0 15,-13 4 1-15,-7 9-1 16,-7 9 0-16,0 0-1 16,-20 17 1-16,10 4 0 0,0 6-2 15,3 2 0-15,7 8-2 16,5-8-3-16,20 4-27 15,-5-19-5-15,14 0 0 16,3-23-2-16</inkml:trace>
  <inkml:trace contextRef="#ctx0" brushRef="#br5" timeOffset="255680.5655">11241 9263 94 0,'-23'-4'38'15,"13"29"1"-15,-9 10 0 16,-1 15-34-16,5 11-1 0,3 13 0 16,2 6-1-16,4 5 0 15,2 0-1-15,1-5 0 16,2-10-1-16,2-7-1 15,3-15 0-15,0-11 0 16,2-13 0-16,0-12 0 16,7-16 0-16,-3-11 0 15,4-8 0-15,3-9 0 16,3-6 0-16,0-5 0 15,3 2 0-15,1 3 0 16,1 5 0-16,1 10 0 16,-1 9 0-16,2 9 0 15,-1 13 0-15,2 9 0 16,-6 6 0-16,0 4 0 0,-6 5 0 15,-2 0 1-15,-10 2-1 16,-9-4 0-16,-13-2 1 16,-6-3-1-16,-11-9 0 15,-4-3 1-15,-2-9-2 16,-2-5-1-16,7-5-1 15,4-12-3-15,32 18-14 16,-17-37-19-16,28 17-1 16,4-9 1-16,20 6-2 15</inkml:trace>
  <inkml:trace contextRef="#ctx0" brushRef="#br5" timeOffset="256031.6006">12039 9652 98 0,'0'0'39'0,"-19"-5"0"16,-5 3-2-16,-4 12-31 16,-10 5-1-16,3 6-2 15,-3 0 0-15,3 5-1 16,5 0 0-16,8-2 0 15,13-4 0-15,8-3-2 16,11-8 1-16,12-2-1 16,7-1 0-16,5-3 0 15,-1 3 0-15,-1 0 1 16,-8 8-1-16,-5 1 0 15,-14 5 0-15,-6 3 1 16,-8 4-1-16,-8-3 0 0,-2-1-2 16,-1-4 0-16,8-3-3 15,1-16-5-15,27 4-28 16,-5-17-2-16,19 0-1 15,2-15 0-15</inkml:trace>
  <inkml:trace contextRef="#ctx0" brushRef="#br5" timeOffset="256658.6633">12491 9690 111 0,'0'0'40'0,"-1"-17"1"16,1 17-3-16,-29 10-34 0,1 3-1 15,-8 7 0-15,0 12-1 16,0 4 1-16,5 9-1 15,4-1-1-15,11-2 1 16,11-3-1-16,13-6 0 16,12-11-1-16,15-12 1 15,9-12-1-15,8-14 0 16,7-10 0-16,-1-10 0 15,-4-2 0-15,-5-7-1 16,-12 2 1-16,-10 1 0 16,-17 6-1-16,-9 2 1 15,-10 16 0-15,-11 6-1 16,-3 8 1-16,-3 7 0 15,5 5-1-15,3 9 1 16,10-1 0-16,8 0 0 0,10 1 0 16,10-3 0-16,9-6 0 15,4 0 1-15,5-4-1 16,-2-3 0-16,-5 1 0 15,-1 1 0-15,-9 3 0 16,-7 7 1-16,-10 3-1 16,-8 4 0-16,-9 10 0 15,-2 2 0-15,0-1 0 16,1 3 0-16,0-5 0 15,5-5 0-15,6-7 0 16,3-17 0-16,0 0 0 16,22-8 1-16,-8-19-1 15,4-4 0-15,0-6 1 16,2-4-1-16,5-4 2 0,-2 2-2 15,-3 3 0-15,3 4 0 16,1 9-2-16,-1 3-1 16,14 8-3-16,-4-5-7 15,19 24-8-15,-7-20-11 16,23 16-10-16,2-10 1 15,16 4-1-15,-2-4 2 16</inkml:trace>
  <inkml:trace contextRef="#ctx0" brushRef="#br5" timeOffset="257371.7346">13452 9165 59 0,'16'-9'39'0,"-10"-5"-1"0,-6 14 1 16,-1-10-14-16,1 10-20 16,-16 17 1-16,7 7-2 15,-4 11 0-15,1 12-1 16,1 9 0-16,-2 13 1 15,6 8-1-15,-1 7 0 16,1 0-1-16,2 3 0 16,2-8-1-16,3-7 1 15,-1-10-2-15,3-11 1 16,1-14-1-16,2-13 0 15,-5-24 1-15,14 8-1 16,-7-21 0-16,2-6 1 16,-1-14-1-16,2-1 0 0,0-11 1 15,-1-2-1-15,3 1 0 16,4 1 0-16,1 6 0 15,5 10 0-15,5 8 0 16,2 9-1-16,2 12 1 16,1 9 0-16,0 11 0 15,-3 2 0-15,-5 9 0 16,-6 1-1-16,-10 5 1 15,-10-2 0-15,-14 2 0 16,-10-4 0-16,-11-3 0 16,-7-2-1-16,-3-9 0 15,-2-6-2-15,7-2-3 16,0-20-7-16,27 12-15 15,0-27-12-15,29 5 1 16,6-20-2-16,25 5 2 0</inkml:trace>
  <inkml:trace contextRef="#ctx0" brushRef="#br5" timeOffset="257574.7549">14062 9579 100 0,'0'0'39'0,"-14"32"2"15,-10-8-1-15,8 12-33 16,-10 4-4-16,5 7 1 15,0 0-2-15,6 2 0 16,4-4-2-16,7-10-1 16,8-2-4-16,-4-33-12 15,29 17-21-15,-10-29-2 16,15-8-1-16,-9-18 0 0</inkml:trace>
  <inkml:trace contextRef="#ctx0" brushRef="#br5" timeOffset="258371.8346">14292 9493 117 0,'14'29'42'0,"-13"-13"1"16,12 14-4-16,-11-7-35 15,-1 9-1-15,-2 0-1 16,-3 8-1-16,-6-1 1 15,-1 3-2-15,-4 1 2 16,0-3-2-16,-3-5 0 16,8-5 0-16,-1-8 0 15,8-9 0-15,3-13 0 0,14-12 0 16,1-6 0-16,6-8-2 15,3-7 2-15,2-4 0 16,1-5 0-16,-2 5 0 16,1 4-1-16,0 3 1 15,-3 7 0-15,-5 6 0 16,2 10 0-16,-1 8-1 15,2 10 0-15,-1 8 0 16,0 9-2-16,0 6 1 16,8 4-2-16,-1 0 0 15,8 4-1-15,-1-8 0 16,11-1-2-16,-3-16-3 0,13 8-9 15,-13-30-13-15,9 5 0 16,-16-22 18-16,9 1 8 16,-13-11 4-16,-8-6 6 15,-3 6 3-15,-22-13 12 16,8 24 14-16,-21-14 2 15,6 26-18-15,-22-6-6 16,3 18-4-16,-9 8-2 16,0 9-1-16,1 8-2 15,4 5 0-15,3 3 0 16,9 0-1-16,9-3-1 15,13-6 2-15,8-6-2 16,11-10 0-16,8-11 0 16,8-10 0-16,2-10 0 15,4-5 0-15,2-9 0 16,-3-1 0-16,-1-1 0 0,-4 0-2 15,-8 8 2-15,-3 8-1 16,-7 8 0-16,-10 13 1 16,-4 14-2-16,-10 18 2 15,-4 15-1-15,-6 11 0 16,-7 15-2-16,-1 4 2 15,-5 6-2-15,-2-2 1 16,0-3-3-16,-3-11 2 16,5-8-5-16,-5-22-4 15,15 1-8-15,-16-32-11 16,14 0-7-16,-8-22 0 15,10-4 0-15,-9-14 0 16</inkml:trace>
  <inkml:trace contextRef="#ctx0" brushRef="#br5" timeOffset="258536.8511">14198 9246 111 0,'-47'6'39'16,"12"6"-3"-16,11 0-26 15,-1-13-49-15,25 1-1 16,-12-11-2-16</inkml:trace>
  <inkml:trace contextRef="#ctx0" brushRef="#br5" timeOffset="259170.9145">16280 9042 97 0,'13'-6'38'15,"-13"6"1"-15,19 35-4 16,-22 5-31-16,1 12-1 15,-11 15 1-15,-1 15 0 16,-7 4-1-16,-2 6-1 16,4-2 0-16,0-7 0 15,5-10-3-15,9-11 0 16,13-11-5-16,5-24-10 15,19-4-21-15,1-25-1 16,16-2-1-16,-1-20 0 16</inkml:trace>
  <inkml:trace contextRef="#ctx0" brushRef="#br5" timeOffset="259347.9322">16673 9582 107 0,'0'0'37'0,"-24"5"0"16,14 23-5-16,-13-2-26 15,4 16-2-15,0-1-1 16,5 7-1-16,3-3-2 15,8-5-1-15,6-2-2 16,3-22-6-16,17-3-27 16,-5-21-2-16,12-8 0 15,-1-25-1-15</inkml:trace>
  <inkml:trace contextRef="#ctx0" brushRef="#br5" timeOffset="259475.945">16714 9292 99 0,'-27'-30'35'0,"7"14"-2"16,1 8-9-16,19 8-45 15,-4 19-12-15,15 2-1 16,16 6-1-16</inkml:trace>
  <inkml:trace contextRef="#ctx0" brushRef="#br5" timeOffset="260015.999">17179 9553 100 0,'-12'0'39'0,"-7"7"0"16,-17-5 1-16,6 9-33 0,-12 9-2 15,4 12 0-15,-1 3-1 16,6 8-1-16,5 0 0 16,14 0 0-16,11-4-1 15,17-12-1-15,13-11-1 16,14-15 1-16,9-11-1 15,5-11 0-15,7-9 0 16,-2-7 0-16,-7-6 0 16,-8 3 0-16,-6 4-1 15,-10 5 1-15,-10 8 0 16,-8 8-1-16,-11 15 0 15,-10 14 1-15,-5 16-1 16,-7 18 1-16,-4 18-1 16,-8 17 0-16,2 13-1 15,-3 11 2-15,2 4-2 0,5 1 2 16,2-9-1-16,5-6 1 15,5-14-1-15,4-16 2 16,2-13-1-16,1-18 1 16,-2-13-1-16,2-12 1 15,-5-17-1-15,8-10 1 16,-5-11-1-16,7-14 0 15,4-12 1-15,8-12-1 16,9-9 2-16,7-5-3 16,14-2 1-16,2-6-3 15,14 4 0-15,-4-5-10 16,18 18-8-16,-18-10-15 0,14 11-4 15,-16-3 0 1,13 6-1-16</inkml:trace>
  <inkml:trace contextRef="#ctx0" brushRef="#br5" timeOffset="260437.0411">18124 8897 93 0,'0'0'41'0,"0"-18"1"15,-9 34-2-15,-20 5-16 16,2 18-21-16,-4 18 0 16,-4 13-2-16,-4 14 0 15,-2 12 1-15,1 3 0 0,5 2-1 16,4-9 1-16,10-10-2 15,5-12 0-15,9-15 0 16,10-15 0-16,8-15 0 16,7-15 0-16,5-15 0 15,3-10 0-15,5-8 0 16,1-6 0-16,-3-4 0 15,0 3 0-15,-5 5 0 16,-5 4 0-16,-5 13 0 16,-3 11 0-16,-8 10 0 15,-1 8 0-15,1 3 0 16,6 5-4-16,1-2-1 15,16 4-5-15,-3-21-8 16,27 9-8-16,-7-27-14 0,18 0 0 16,-2-20 1-1,11 1 1-15</inkml:trace>
  <inkml:trace contextRef="#ctx0" brushRef="#br5" timeOffset="260617.0591">18682 9322 120 0,'0'0'39'0,"-13"0"0"16,8 31-9-16,-12 4-24 15,-3 17-2-15,-4 5-2 16,-1 7-1-16,4 4-2 16,-1-5-1-16,8 6-10 15,-9-22-19-15,19-1-9 16,-10-18 0-16,14-2-1 0</inkml:trace>
  <inkml:trace contextRef="#ctx0" brushRef="#br5" timeOffset="260813.0787">18444 9598 136 0,'-5'-16'43'0,"19"13"-2"16,-9-8-6-16,17 7-35 15,10 0 0-15,6-3 0 16,11 2-4-16,1-4-5 15,16 12-13-15,-19-12-17 16,16 7-4-16,-13-12 2 16,4 8-2-16</inkml:trace>
  <inkml:trace contextRef="#ctx0" brushRef="#br5" timeOffset="261601.1575">20081 9501 100 0,'-12'-15'37'0,"-18"-3"3"16,4 17-5-16,-21-2-28 15,-4 14-2-15,-13 6 1 16,1 15-1-16,-3 6-1 16,4 7 0-16,5 1-1 15,13 7-1-15,12-8 0 16,15-2-1-16,21-8-1 15,19-9 0-15,16-14 0 16,13-6 0-16,9-12 0 16,9-9 0-16,0-6 1 15,1-8-2-15,-9-4 2 0,-7 0-1 16,-12 4 0-16,-12 4 0 15,-10 3 0-15,-12 6 0 16,-9 16 0-16,0 0 0 16,-17 6 0-16,-2 13-1 15,1 9 0-15,-3 3-1 16,7 8-2-16,2-4-2 15,17 6-7-15,0-25-11 16,28 6-15-16,1-21 0 16,25-3-1-16,0-17 1 15</inkml:trace>
  <inkml:trace contextRef="#ctx0" brushRef="#br5" timeOffset="261969.1943">20638 9622 111 0,'0'0'37'0,"-19"-4"3"15,15 24-9-15,-24-5-24 16,8 10-2-16,-8 5-1 15,9 10 0-15,-4-2-1 16,4 3-1-16,4-7 0 16,6-1-1-16,5-12 0 15,12-9-1-15,3-13 1 16,7-10-1-16,9-11 0 15,3-10 0-15,7-6 1 16,1-6-1-16,-4 0 1 16,3 0-1-16,-6 6 1 15,-3 5-1-15,-7 7 0 0,-7 10 0 16,-4 14 0-16,-10 2 0 15,6 29-1-15,-7 2-1 16,3 6 0-16,-1 3-1 16,10 7-1-16,5-6-2 15,16 4-3-15,4-24-9 16,28 13-12-16,-7-27-8 15,16 2 1-15,-8-19 0 16,5-1 2-16</inkml:trace>
  <inkml:trace contextRef="#ctx0" brushRef="#br5" timeOffset="262299.2273">21398 9712 105 0,'-8'-23'38'15,"-19"-4"0"-15,5 18 1 16,-15-3-28-16,7 22-5 0,-5 7-2 16,5 12 0-16,1 3-1 15,10 7-1-15,10-4 0 16,10 0-1-16,13-12 1 15,11-11-2-15,9-14 0 16,14-12 0-16,5-12 0 16,4-14 0-16,0-8 0 15,-1-9 0-15,-3-4 0 16,-5-3 0-16,-2-1 0 15,-8 6 0-15,-9 9 0 16,-9 13 0-16,-10 11 0 16,-10 26-2-16,-14 8 4 15,-8 25-2-15,-8 17 0 16,-2 8-2-16,1 15-4 15,-3-11-7-15,24 15-9 0,-8-25-11 16,23 6-8-16,10-19 0 16,22 0-2-16</inkml:trace>
  <inkml:trace contextRef="#ctx0" brushRef="#br5" timeOffset="262742.2716">22677 9125 107 0,'0'0'39'15,"16"9"1"-15,-20 6-6 16,2 20-31-16,-4 10 0 15,-4 16 0-15,-8 10-1 0,-1 16 2 16,-6 0-2-16,2 3 0 16,1-3-1-16,4-8-2 15,6-7-3-15,3-19-5 16,20-3-28-16,-9-27-1 15,9-3-1-15,-11-20-1 16</inkml:trace>
  <inkml:trace contextRef="#ctx0" brushRef="#br5" timeOffset="262923.2897">22386 9773 118 0,'-28'-13'40'16,"-2"-5"-1"-16,30 18-5 16,-21-12-25-16,37 9-4 15,12-3-2-15,23-4-3 0,14-2-2 16,13-6-4-16,14 5-3 15,-4-22-14-15,15 16-15 16,-12-13-2-16,0 7 1 16,-21-12-2-16</inkml:trace>
  <inkml:trace contextRef="#ctx0" brushRef="#br5" timeOffset="263312.3286">23279 9154 113 0,'-25'24'39'16,"4"17"2"-16,-14 0-9 15,7 15-25-15,-5 3-2 16,-1 8 0-16,-3 1-1 0,8 4 0 16,0-6-1-16,7-1-1 15,7-9-2-15,10-8 0 16,9-13 0-16,11-11 0 15,7-14 0-15,3-9 0 16,9-9 0-16,3-8 0 16,-3-7 0-16,-6-4 0 15,3-2 0-15,-7 5 0 16,-7 3 0-16,-2 4 0 16,-5 9 0-16,-10 8 0 15,8 15 0-15,-7 4 0 16,1 8 0-16,-2 3 0 15,1 7 0-15,4-2-4 16,7 2-4-16,-4-19-8 16,21 9-7-16,-14-27-10 0,17 7-8 15,-4-20 2-15,9-1 0 16</inkml:trace>
  <inkml:trace contextRef="#ctx0" brushRef="#br5" timeOffset="263674.3648">23579 9759 117 0,'0'0'39'15,"0"14"2"-15,0-14-6 16,13 14-29-16,-2-6-3 16,11-1 0-16,-1-3-1 15,7-2 0-15,1-8-1 16,1-3 0-16,-1-8 0 15,1 0-1-15,-3-9 1 0,-3 1-1 16,-4-3 0-16,-5-4-1 16,-9 5 1-16,-6 2 0 15,-11 8 0-15,-10 11 0 16,-10 12 0-16,-9 13 1 15,-6 8 0-15,-1 13 1 16,3 2-2-16,3 9 0 16,12-6 0-16,17-4 0 15,17-8 0-15,15-11 0 16,15-9-4-16,8-14-3 15,20 4-7-15,-8-28-8 16,24 12-12-16,-19-20-6 16,8 7 0-16,-16-11 0 15</inkml:trace>
  <inkml:trace contextRef="#ctx0" brushRef="#br5" timeOffset="264005.3979">24191 9637 77 0,'-7'26'39'0,"-14"0"1"15,7 11 1-15,-15-6-20 16,15 11-2-16,-8-5-15 15,4 1 0-15,0-9-1 16,5-1-1-16,6-12 0 16,7-16-1-16,0 0 1 15,25-5-2-15,-1-16 0 16,9-11 0-16,2-6 0 15,6-5 0-15,3-4 0 0,-3 1 0 16,3 6 0-16,-8 6 0 16,-9 9 0-16,-3 10 0 15,-11 13 0-15,-3 11 0 16,-10 15 0-16,-4 5 0 15,-2 13 0-15,-3-7-10 16,13 21-7-16,-17-23-7 16,26 16-12-16,-12-22-5 15,14 4 0-15,-6-13-1 16</inkml:trace>
  <inkml:trace contextRef="#ctx0" brushRef="#br5" timeOffset="265003.4977">6824 10996 50 0,'13'-3'35'16,"-13"3"1"-16,4-15-1 16,-18 5-20-16,14 10-6 15,-36 4-3-15,7 7 0 16,-12 1 1-16,1 8-2 15,-4-2 0-15,6 3-1 16,7-2-1-16,5-3-2 16,12-4 1-16,10 0-2 15,4-12 1-15,31 18-1 16,-4-6 0-16,3 4 0 15,6 5 0-15,-1 4 1 0,-3 3-1 16,-8 6 1-16,-5 2-1 16,-9 3 1-16,-11 2-1 15,-6-3 1-15,-10 0-1 16,-6-4 0-16,1-5-2 15,-4-11-3-15,8 2-9 16,-7-25-19-16,25 5-6 16,-4-30 0-16,19-3-2 15</inkml:trace>
  <inkml:trace contextRef="#ctx0" brushRef="#br5" timeOffset="265447.5421">7307 10608 95 0,'-11'19'39'0,"2"13"1"15,-9-4-2-15,4 21-35 16,-7-1-1-16,0 11-1 15,-2 9 1-15,-3 12-1 16,-3-1 0-16,6 4-1 16,-1-8 1-16,9-4 0 15,6-13-1-15,7-12 1 16,11-13-1-16,7-21 1 15,10-16-1-15,8-16 0 16,4-12 1-16,4-7-1 16,1-6 1-16,-3-5-1 0,-4 6 1 15,-3 5-1-15,-9 10 1 16,-3 11-1-16,-10 12 0 15,-11 6 0-15,7 30 0 16,-7 1 0-16,-2 12-2 16,2 1 0-16,8 4-1 15,-1-4-2-15,18 3-7 16,-7-28-12-16,26 6-15 15,0-21 0-15,16-9 0 16,-3-20 1-16</inkml:trace>
  <inkml:trace contextRef="#ctx0" brushRef="#br5" timeOffset="265636.561">8009 11051 89 0,'0'0'38'16,"-27"16"1"-16,17 9 1 15,-17 6-35-15,16 14-2 16,-6 4-1-16,7 4-1 15,2 1-1-15,1-3-3 16,9-2-8-16,-8-20-26 16,19 0-1-16,-13-29-1 15,31-1-1-15</inkml:trace>
  <inkml:trace contextRef="#ctx0" brushRef="#br5" timeOffset="266100.6074">8199 10844 97 0,'10'15'41'0,"-6"-4"0"16,6 10 0-16,-7-4-34 15,6 7-5-15,-2 1 2 16,-1 7-3-16,-5 3 1 15,-5 7-3-15,-2 1 2 16,-4 6-1-16,-4 0 0 16,0-1 1-16,1-3-1 15,2-10 1-15,3-8-1 16,8-14 0-16,12-15 1 15,12-15-1-15,7-14 0 0,8-8 0 16,4-8 0 0,5-5 1-16,-3-3-1 0,1 5 1 15,-8 5-1-15,-4 9 2 16,-7 11-1-16,-8 10 1 15,-5 11-2-15,-14 4 0 16,15 23 0-16,-10 5 0 16,-6 7-1-16,3 5-1 15,0 5 1-15,3 0-3 16,4 1 1-16,5-8-3 15,14 4-5-15,-6-25-7 16,22 11-7-16,-15-27-11 16,19 0-3-16,-10-22-1 15,7 0 2-15</inkml:trace>
  <inkml:trace contextRef="#ctx0" brushRef="#br5" timeOffset="266281.6255">9000 11045 96 0,'0'0'38'0,"-20"-5"3"15,10 28-3-15,-5-1-33 16,3 13 0-16,-3 3-2 15,-1 8-2-15,7-1 0 16,0-1-2-16,9-7-2 16,3-14-4-16,18 1-15 15,-11-29-18-15,17 1 1 16,-2-26-1-16,9-4-1 15</inkml:trace>
  <inkml:trace contextRef="#ctx0" brushRef="#br5" timeOffset="266416.639">9067 10751 79 0,'-26'-23'40'0,"4"15"-2"16,1 9-9-16,-5 9-39 16,12 1-29-16,-3-9 0 15,10 8-1-15</inkml:trace>
  <inkml:trace contextRef="#ctx0" brushRef="#br5" timeOffset="266634.6608">7982 10814 109 0,'-31'0'40'0,"-3"-6"-4"15,10-6-21-15,24 12-53 16,-14-15-3-16,14 15 0 16,0 0 0-16</inkml:trace>
  <inkml:trace contextRef="#ctx0" brushRef="#br5" timeOffset="267355.7329">9468 10972 79 0,'0'0'38'0,"3"-16"1"15,-3 16-1-15,0 0-34 16,0 0-1-16,-18-2 0 16,8 14 1-16,-6 10-1 15,-3 8 0-15,-5 3-1 16,2 7 1-16,-4 0-1 0,7 0-1 15,3-6 0-15,5-5 0 16,5-8 0-16,6-21 0 16,15 4-1-16,4-18 1 15,5-10-1-15,4-5 1 16,3-5 0-16,4-4 0 15,0 2 0-15,-4-1-1 16,-2 8 1-16,-5 7-1 16,-2 5 1-16,-7 9-1 15,0 12 0-15,-6 8 0 16,-5 12-1-16,-1 6 0 15,0 11-2-15,1 0 0 16,5 9-4-16,-1-14-11 16,21 12-16-16,-8-19-5 0,17-5 0 15,0-16-2-15</inkml:trace>
  <inkml:trace contextRef="#ctx0" brushRef="#br5" timeOffset="267937.7911">10190 10979 59 0,'0'-21'38'16,"5"9"1"-16,-12-9-1 15,7 21-24-15,-26-21-2 0,6 21-2 16,-16 4-5-16,-3 11 0 16,-8 5-2-16,1 8-1 15,-3 5 0-15,5 4-2 16,7 0 1-16,10-1-1 15,12-4 1-15,16-5 0 16,17-13-1-16,12-9 1 16,14-9-1-16,4-9 0 15,8-10 0-15,-3-6 1 16,3-3-1-16,-6-5 0 15,-6 2 0-15,-12 0 2 16,-6 5-2-16,-5 3 2 16,-9 6-2-16,-2 10 1 0,-10 11-1 15,0 0 1-15,3 24-2 16,-8 11-1-16,2 18 1 15,-2 13-1-15,-1 13 0 16,2 10 2-16,-2 4 0 16,-1 1 0-16,-1-3 0 15,0-8-1-15,-6-13 1 16,-5-11 0-16,2-14 1 15,-8-14-4-15,-1-9 3 16,-2-14-4-16,-3-6 3 16,1-11-1-16,2-5-2 15,-3-15-6-15,18 8-11 16,-16-24-9-16,22 5-9 15,-3-9 0-15,11-1-1 0</inkml:trace>
  <inkml:trace contextRef="#ctx0" brushRef="#br5" timeOffset="270044.0017">11177 10588 19 0,'9'-10'31'15,"-9"10"2"-15,0 0-1 16,-1-13-11-16,1 13-4 16,0 0-3-16,0 14-1 15,-7-4-5-15,7 16-2 16,-4 5-2-16,1 9 0 15,-4 7-2-15,0 10-2 16,-3 2 1-16,1 3-1 0,-3-2 0 16,2 1-2-16,-1-4 0 15,3-11-3-15,9-1-10 16,-2-19-21-16,14-6 0 15,-3-20-2-15,14-10 1 16</inkml:trace>
  <inkml:trace contextRef="#ctx0" brushRef="#br5" timeOffset="270278.0251">11522 10827 69 0,'0'0'38'16,"0"0"1"-16,-4 11-2 0,11 7-16 15,-12-7-17-15,4 11-2 16,-4 2 1-16,1 11-3 16,-3 4 1-16,-3 2-3 15,-1 2-1-15,2-7-5 16,13 4-26-16,-12-18-2 15,16-7-3-15,-8-15 0 16</inkml:trace>
  <inkml:trace contextRef="#ctx0" brushRef="#br5" timeOffset="270435.0408">11557 10581 95 0,'-32'5'36'0,"3"6"-7"16,1 2-29-16,22 1-34 15,6-14-2-15,17 16-2 16</inkml:trace>
  <inkml:trace contextRef="#ctx0" brushRef="#br5" timeOffset="270998.0971">11972 10840 63 0,'0'0'39'0,"-27"13"-2"0,17 0 1 15,-16-4-15-15,5 13-19 16,-8 2 2-16,4 10-3 16,-2 2 1-16,4 3-1 15,5-5-1-15,13 0 0 16,7-15-1-16,10-7 0 15,15-13 0-15,10-14 0 16,10-12-1-16,6-7 1 16,4-8-1-16,0-5 2 15,-3-1-1-15,-6 4 0 16,-8 7 0-16,-8 7 0 15,-10 11 0-15,-11 14 0 16,-11 5-1-16,-7 33-1 16,-7 4 0-16,-4 16 0 0,-6 15 0 15,-5 12 0-15,-3 11 0 16,-4 2 1-16,3 3 0 15,-1-4 0-15,6-4 0 16,-2-13 0-16,7-12 0 16,6-13 0-16,3-15 0 15,5-12-2-15,9-23 2 16,-17 0-1-16,13-17 1 15,-1-12 1-15,0-8-1 16,2-8 1-16,2-8-1 16,7-8 1-16,5-3-1 15,9-1 0-15,9 1-2 16,4-2-1-16,16 7-4 15,-1-11-11-15,18 20-15 16,-8-9-7-16,10 9 1 0,-11-7-2 16</inkml:trace>
  <inkml:trace contextRef="#ctx0" brushRef="#br5" timeOffset="271389.1362">12691 10351 97 0,'0'0'40'16,"-10"25"2"-16,6 11-2 15,-10 5-34-15,6 12-1 16,-6 8-1-16,-2 11 0 16,-5 4-2-16,-1 0-2 15,-3-2 1-15,2-7-1 16,2-10 0-16,7-10-2 0,2-14 2 15,15-13-2-15,-3-20 2 16,29-5-1-16,1-15 1 16,3-8 0-16,6-5 1 15,-2-2 1-15,2 1-1 16,-5 5 0-16,-7 9 1 15,-5 8-1-15,-7 12 0 16,-6 13-1-16,-8 7-1 16,-1 9-1-16,-5 9 0 15,0 2-2-15,5 1-1 16,3-6-3-16,14 5-8 15,-8-26-10-15,28 3-11 16,-5-21-3-16,15-3-1 16,-6-20 2-16</inkml:trace>
  <inkml:trace contextRef="#ctx0" brushRef="#br5" timeOffset="271563.1536">13299 10672 89 0,'0'0'38'15,"-14"19"-3"-15,10 22-4 16,-19 1-17-16,2 17-13 15,-1 2-2-15,3-1-3 16,10 10-21-16,-6-19-13 16,10-3 0-16,-4-17 0 15,9-4-1-15</inkml:trace>
  <inkml:trace contextRef="#ctx0" brushRef="#br5" timeOffset="271757.173">13144 10936 75 0,'0'0'44'0,"-14"-15"-2"15,14 15 1-15,0 0-14 16,19-9-24-16,6 1-3 16,7 0-1-16,6-2-4 15,3-9-6-15,20 12-14 16,-17-13-16-16,17 6-2 15,-11-9-2-15,9 9 1 16</inkml:trace>
  <inkml:trace contextRef="#ctx0" brushRef="#br5" timeOffset="272666.2639">14579 10941 79 0,'-15'-18'40'16,"0"7"0"-16,-23-1-7 15,13 13-22-15,-23 3-5 16,8 12-1-16,-6 6-2 16,3 8-2-16,3 4 1 15,12 2-1-15,13-3 1 16,15-1-1-16,15-8 0 15,18-6 0-15,13-10 0 16,8-8-1-16,8-8 0 16,-3-8-1-16,-2-5 0 15,-6-6 0-15,-11-4 0 16,-12 1 0-16,-11 0 2 0,-10 1-1 15,-9 1 1-15,-6 5 1 16,-5 3-1-16,-1 4 1 16,1 5 0-16,4 6-1 15,9 5-1-15,0 0 0 16,0 0 0-16,22 16 0 15,-1-7-1-15,8-1-1 16,2-2 1-16,4 1 0 16,2-6 1-16,2-1 0 15,-3-4 1-15,0 0 0 16,-6-1 1-16,-2 2 0 15,-7-3 1-15,-4 4 0 16,-17 2-1-16,11 2-1 16,-11-2-1-16,-16 23-1 0,-1-1 0 15,1 1 0-15,2 5 0 16,-1-1-1-16,7 2 1 15,7-2 0-15,6-8 1 16,12-6 1-16,8-11-1 16,11-6 0-16,7-10 0 15,5-8 1-15,3-3 1 16,-2-5-2-16,-3-3 2 15,-6 3 0-15,-10 5-1 16,-6 5 1-16,-11 7 0 16,-13 13-1-16,0 0-2 15,-5 20 1-15,-7 7-1 16,-1 2-2-16,2 2 0 15,4-2-1-15,7-2-2 0,4-14-4 16,22 2-7-16,-3-30-6 16,36 3-8-16,-9-20-7 15,24-2-1-15,-4-18 2 16</inkml:trace>
  <inkml:trace contextRef="#ctx0" brushRef="#br5" timeOffset="272880.2853">16009 10377 83 0,'-22'32'41'0,"4"22"0"16,-6-1 1-16,9 17-19 16,-12-10-19-16,11 0-2 0,1-1-2 15,-2-5-4-15,8-3 0 16,-3-11-5-16,12 8-14 15,-22-19-17-15,22 0 0 16,-9-14-3-16,9-2 2 16</inkml:trace>
  <inkml:trace contextRef="#ctx0" brushRef="#br5" timeOffset="273065.3038">15712 10814 122 0,'0'0'46'0,"-16"-18"-3"16,30 20-6-16,-5-5-33 15,13-3-3-15,16 0-2 16,5-3-2-16,16 3-4 0,1-12-9 16,24 15-13-16,-13-13-13 15,13 10 1-15,-8-6-3 16,4 8 2-16</inkml:trace>
  <inkml:trace contextRef="#ctx0" brushRef="#br5" timeOffset="273823.3796">17399 10438 103 0,'20'-30'39'0,"-9"-3"1"16,7 16-6-16,-11-2-30 15,-7 19 0-15,1 13-1 16,-9 21 0-16,-10 18-1 16,-5 14 0-16,-5 12-2 15,-3 9-1-15,0 4 0 16,3-1 0-16,8-9-2 15,4-12-3-15,17-2-5 16,1-29-13-16,30 0-15 16,-3-22 1-16,18-2-3 15,1-20 2-15</inkml:trace>
  <inkml:trace contextRef="#ctx0" brushRef="#br5" timeOffset="274228.4201">17812 10906 105 0,'-4'-24'41'0,"0"9"2"16,-11-7-13-16,4 18-19 15,-12 0-6-15,1 9-1 16,-6 5-1-16,0 9-3 16,-1 3 1-16,4 8-2 15,-2 0 2-15,8 4-2 16,7-4 0-16,7-1-1 15,10-6 1-15,12-7 1 16,6-7 0-16,6-10 0 0,7-7-1 16,3-8 1-16,1-7 0 15,-1-1 0-15,-3-6 2 16,-8-4 0-16,-6 4 0 15,-4 3 1-15,-6 2-2 16,-5 7 2-16,-4 5-2 16,-3 13 1-16,0 0-2 15,-9 22-3-15,5 0 1 16,-1 0-2-16,4 6 1 15,3-3-3-15,11-2 0 16,1-16-8-16,20 6-7 16,-9-27-7-16,28 7-6 15,-10-21-6-15,15 1 1 16,-6-15 3-16</inkml:trace>
  <inkml:trace contextRef="#ctx0" brushRef="#br5" timeOffset="274431.4404">18509 10305 114 0,'-12'13'40'15,"-12"16"1"-15,3 30-8 16,-13 8-29-16,2 9 0 16,-2 6-2-16,4 0-3 15,5-2 0-15,4-9-3 16,9-7-2-16,2-17-7 15,14 1-12-15,-14-23-15 16,15 0 0-16,-5-25 0 16,0 0 1-16</inkml:trace>
  <inkml:trace contextRef="#ctx0" brushRef="#br5" timeOffset="274620.4593">18236 10808 121 0,'-13'-15'40'15,"13"15"1"-15,0 0-9 16,0 0-28-16,24-6-2 15,4 7-3-15,8 1-1 16,5-3-3-16,11 5-3 16,-9-14-13-16,15 14-15 15,-17-15-2-15,6 11-1 16,-9-7-1-16</inkml:trace>
  <inkml:trace contextRef="#ctx0" brushRef="#br5" timeOffset="275265.5238">18685 10853 104 0,'-7'11'38'0,"11"6"1"16,-4-17-8-16,14 14-24 16,-2-13-2-16,10 0-1 15,2-7-1-15,5-3-1 16,0-3 0-16,2-3 0 15,0-4-1-15,-2-3-1 16,-5 0 1-16,-3-1-1 16,-6 1-1-16,-7 0 1 15,-6 2 0-15,-8 7 0 16,-9 6-1-16,-9 8 1 0,-8 7 1 15,-5 12-1-15,-6 9 1 16,2 5 0-16,3 6-2 16,8 0 1-16,10-3 0 15,13-5-1-15,15-7 1 16,15-7-1-16,17-10 2 15,10-13-2-15,8-7 3 16,5-6 0-16,3-4 0 16,-3-1 0-16,-6 0 0 15,-10 1 0-15,-11 6-2 16,-8 8 3-16,-13 9-4 15,-11 10 0-15,-9 10 0 16,-7 6-3-16,-2 8 2 0,-4 0 0 16,-3 6 0-16,3-3-1 15,5-6 1-15,1-4 1 16,5-10 1-16,2-6 2 15,5-12-1-15,0 0 1 16,12-23 0-16,0 1 0 16,-3-8 1-16,4-5 1 15,3-4-2-15,2-1 2 16,3 0-4-16,-1 3 0 15,8 3 0-15,-1 4 0 16,5 8 0-16,-2 0-9 16,8 13-3-16,-7-8-5 15,16 17-4-15,-14-21-4 16,22 23-5-16,-12-18-11 0,13 4 1 15,-2-1 4-15</inkml:trace>
  <inkml:trace contextRef="#ctx0" brushRef="#br5" timeOffset="276151.6124">13609 11711 81 0,'0'0'39'0,"0"0"-3"15,0 0-5-15,22 14-24 16,-5-9-3-16,12 3 1 16,0-5-1-16,9 2-1 15,4-7 0-15,5-8-1 16,1-1 0-16,-1-6 1 15,-5-3-2-15,-1 0 2 16,-11-2-3-16,-8 3 1 16,-11 2-2-16,-15 4 4 15,-10 8-4-15,-13 5 2 16,-9 8-1-16,-10 7 1 15,-6 6 0-15,0 6-1 16,1 0 2-16,8 6-4 0,9-1 4 16,15 2-3-1,13-1 1-15,16-6-2 0,20-1-1 16,17-9-1-16,19 4-8 15,0-22-10-15,27 10-12 16,-9-22-5-16,13 4-2 16,-10-14 2-16</inkml:trace>
  <inkml:trace contextRef="#ctx0" brushRef="#br5" timeOffset="276602.6575">14582 11642 91 0,'-15'-7'40'0,"-17"-7"-1"15,9 20-6-15,-19-4-25 16,11 16-1-16,-7 3-2 0,7 6-3 15,-2 4 3-15,12 6-5 16,6-3 2-16,12-2-2 16,10-9 1-16,11-7-3 15,14-9 3-15,6-9-1 16,6-10 0-16,2-5 0 15,1-8 0-15,-5-5 2 16,-3 0-2-16,-5 0 2 16,-9 4-2-16,-6 6 2 15,-6 5-2-15,-13 15 2 16,11 9-3-16,-13 13-2 15,-1 17 2-15,-5 10-1 16,1 17 1-16,-7 10-1 16,4 10 1-16,-7-3 0 15,1 1 1-15,-4-1 0 0,-3-10 0 16,0-10 0-16,-5-12 0 15,-1-17 0-15,-3-10-1 16,-2-11-2-16,2-13 0 16,-2-13 0-16,8-6-2 15,-1-15-2-15,13 3-8 16,-14-29-5-16,23 11-8 15,-12-23-10-15,21 2-2 16,-2-4 2-16</inkml:trace>
  <inkml:trace contextRef="#ctx0" brushRef="#br5" timeOffset="277472.7445">15697 11387 83 0,'0'0'38'0,"0"0"-2"0,-3 23-4 15,-7-9-27-15,9 9 0 16,-3 6-1-16,5 7 1 15,-2 5-2-15,1 8-1 16,0 2 0-16,1 3-1 16,-2-2 1-16,1-3-2 15,-4-6 1-15,3-6-3 16,2-10 3-16,0-7-1 15,-1-20 0-15,11 9 0 16,-1-16 0-16,3-8 0 16,0-5 0-16,3-2 0 15,-1-6 1-15,1 2-1 16,0-6 0-16,1 6 3 15,-1 1-3-15,0 5 3 0,3 6-3 16,-2 9 3-16,2 7-2 16,0 7-1-16,-1 10 0 15,-3 6-3-15,-1 5 4 16,-4 4-4-16,-8 2 4 15,-6 0-4-15,-10-4 4 16,-8-3-1-16,-6-6 0 16,-3-3 0-16,-4-9-1 15,0-12-1-15,10-5-4 16,-1-19-7-16,30 9-8 15,-12-22-11-15,27 8-8 16,3-10 0-16,13 8 0 16</inkml:trace>
  <inkml:trace contextRef="#ctx0" brushRef="#br5" timeOffset="277806.7779">16102 11813 91 0,'0'0'40'0,"32"10"0"16,-9-18-9-16,14 2-26 15,-2 1-2-15,8-3-1 16,1-4-1-16,-1 0-1 16,-10-3 1-16,-1 1 3 15,-12-5-3-15,-5 4 3 16,-10-5-3-16,-10 5 3 15,-10 0-3-15,-8 5 2 16,-3 5-3-16,-5 11 0 0,-4 1 1 16,0 13-1-16,4 3 1 15,4 2-4-15,10 5 3 16,11-2-4-16,15 1 0 15,7-15-8-15,31 9-7 16,-6-27-10-16,26 6-10 16,-1-13-2-16,19-2 1 15,-12-11 1-15</inkml:trace>
  <inkml:trace contextRef="#ctx0" brushRef="#br5" timeOffset="278143.8116">16894 11666 90 0,'-28'15'39'0,"-16"-5"2"16,9 14-4-16,-12-3-26 15,9 9-9-15,4-2 2 0,13 5-3 16,8-6 1-16,16-4-2 16,9-8 1-16,15-10 1 15,11-10-2-15,9-13 1 16,8-11 0-16,1-7 2 15,-3-7-3-15,0-6 1 16,-6 0-1-16,-7-3 1 16,-6 3-1-16,-6 5 1 15,-11 11-1-15,-6 9-2 16,-8 12 2-16,-3 12 0 15,-15 22-1-15,1 10 2 16,-6 13-2-16,2 3-5 0,7 9-4 16,-5-16-7-16,23 12-6 15,-10-26-10-15,25 3-8 16,2-20-3-16,25-1 3 15</inkml:trace>
  <inkml:trace contextRef="#ctx0" brushRef="#br5" timeOffset="279893.9866">17227 11683 86 0,'0'0'39'0,"20"-2"-1"15,-20 2-7-15,20 2-18 16,-18 10-8-16,1 9-5 16,-8 6 3-16,-2 6-3 15,-2 4 2-15,-1 6-3 0,0-2 3 16,3-5-3-16,2-5 1 15,3-8 1-15,7-9 0 16,-5-14 0-16,23-11-1 16,-8-9 1-16,1-10-1 15,-1-6 1-15,-1-4 0 16,0-2 2-16,-2-1-2 15,-1 8 2-15,-2 1-2 16,2 9 2-16,0 8-2 16,3 5 2-16,3 6-3 15,6 5 1-15,6 5-1 16,3 1-2-16,11 3 0 15,-1-1-1-15,8 3 0 16,-4-5-2-16,1 3 0 0,-4-3 0 16,-5 0 2-16,-11-2 0 15,-5 1 2-15,-11-1 2 16,-11-3 0-16,0 0 2 15,-12-2 0-15,-1 3 1 16,-4-2-1-16,2 5 0 16,-6 2 0-16,5 8-3 15,-3 3 3-15,4 5-4 16,2 7 3-16,4 0-3 15,4 3 2-15,8-4-2 16,7-5 1-16,6-5 1 16,10-7-1-16,7-11 0 15,6-10 0-15,4-5 0 16,1-9-1-16,-4-5 1 15,-4-4-1-15,-5-3 4 0,-5-1-5 16,-7 0 2-16,-6 3-1 16,-8 4 1-16,-5 4-2 15,-5 7 2-15,-6 8-1 16,-4 7 0-16,0 7 1 15,-4 8 2-15,4 0-1 16,3 9 1-16,10-3-1 16,8 0 1-16,14-6-1 15,8-4-1-15,12-8 1 16,10-4 0-16,6-2-1 15,0-5-1-15,-4-1 2 16,0-1-2-16,-12 2 2 16,-9 3-2-16,-12 2 1 15,-9 5 1-15,-10 2-1 0,-10 11 3 16,-7 1-3-16,-5 9 2 15,-1 6-1-15,-2 3-2 16,3 5 2-16,0 1-4 16,11-3 4-16,3-2-3 15,12-5 2-15,9-11-2 16,9-11 2-16,11-7-1 15,4-9 1-15,4-7-1 16,-3-10 1-16,-2-1 2 16,-5-8-2-16,-7 2 0 15,-5-1 0-15,-12 0 1 16,-6 3-1-16,-7 4 1 15,-2 5-1-15,0 8-2 16,-1 7 1-16,9 10 1 0,-12 0 0 16,12 12 1-16,6 3-1 15,7 3 2-15,7 1-2 16,6-3 2-16,6-3-1 15,9-4 1-15,3-6-1 16,3-3-2-16,0-5 2 16,-4-2-2-16,-5 1 2 15,-6-3-2-15,-7 5 1 16,-12 2 1-16,-13 2-1 15,0 20 2-15,-15 2-1 16,-5 7-2-16,-6 2 1 16,-1 5-1-16,2 0 1 15,2-2-2-15,7-6 2 0,7-13-3 16,9-15 3-16,19-2 0 15,5-15 0-15,4-8 3 16,3-6-2-16,4-6 0 16,1-1-1-16,-6 2 2 15,-3 4-2-15,-7 5 1 16,-7 11-1-16,-13 16-1 15,14-10 1-15,-14 10 2 16,0 0-2-16,14 16 2 16,-14-16-2-16,19 16 1 15,-4-12-1-15,5-6 2 16,6-5-2-16,3-3-2 15,0-5 4-15,4-1-4 16,0-3 2-16,-2 0 2 0,-1 3-2 16,-5 3 0-16,-4 6 0 15,-3 6 0-15,-6 10-2 16,-8 7 4-16,-6 8-2 15,-5 8 0-15,-2 2 0 16,-5 2-7-16,4 3-2 16,-9-11-3-16,12 3-1 15,-9-18-6-15,22 5 0 16,-6-18-6-16,17-1 4 15,-3-15-1-15,29 10 2 16,-4-17-3-16,21 4-3 16,10 1-1-16</inkml:trace>
  <inkml:trace contextRef="#ctx0" brushRef="#br5" timeOffset="280472.0444">20323 11491 52 0,'24'-7'38'16,"-1"10"0"-16,-23-3-1 16,0 19-12-16,-28-10-16 15,-1 7-3-15,-6-2-1 16,-6 6 1-16,0-3-2 15,3 2 1-15,9-4-2 16,7 0 0-16,12-2-1 16,11-1 1-16,13-4-2 15,11-1-1-15,9 1 0 16,4 2 0-16,4-4 0 15,-3 3 1-15,-2-2-1 16,-4 4 0-16,-13-1 0 0,-10 2-3 16,-10 1 3-16,-10-2-3 15,-9 6 3-15,-4-4-3 16,-3 8 2-16,-5-6-3 15,7 2 2-15,4-4-3 16,14 3-7-16,6-16-6 16,12 0-7-16,1-23-7 15,26 2-6-15,4-19-2 16,17-2 2-16</inkml:trace>
  <inkml:trace contextRef="#ctx0" brushRef="#br5" timeOffset="280689.0661">20934 11119 64 0,'-3'-21'39'15,"3"21"-2"-15,-26 15 2 16,11 22-15-16,-16 11-20 16,1 13 0-16,-5 11-2 15,4 6 3-15,0 3-3 16,4 0-1-16,6-4-2 15,1-14-5-15,12 3-9 16,-10-29-9-16,24 3-11 16,-12-21-6-16,10-7 2 15,-4-12 1-15</inkml:trace>
  <inkml:trace contextRef="#ctx0" brushRef="#br5" timeOffset="281839.1811">20601 11574 100 0,'3'-10'39'16,"7"-6"-1"-16,23 12-7 15,0-5-25-15,18 2-4 16,8-2-1-16,10 1-2 16,6 3-1-16,-3 0 0 15,-1 5 0-15,-10 3 0 16,-11 1 0-16,-12 2 0 15,-11 1 1-15,-11 0 2 16,-16-7 0-16,0 0 0 16,-8 12 1-16,-7-9 0 15,-10-1 1-15,-6 3 0 16,-6 0 0-16,-3 7 3 15,-7 4-2-15,1 6 1 0,-6 4-1 16,10 8 1-16,4 0-2 16,10-1-2-16,13-2 1 15,15-5-4-15,16-9 3 16,16-8-4-16,12-10 3 15,11-14 0-15,3-5 0 16,6-6 3-16,-5-5-4 16,-5 0 2-16,-8-3-2 15,-9 2 2-15,-14 8-1 16,-9 3-3-16,-8 7 3 15,-6 14-3-15,-13-2 3 16,-2 13 2-16,-3 9-2 16,1 8 2-16,2 4-2 15,3 0-2-15,9-1 1 0,5-4-2 16,12-6 0-16,10-11-3 15,11-7 2-15,1-13-1 16,8-2 1-16,-1-8 3 16,0-1-3-16,-6-1 3 15,-5-1 0-15,-8 3 2 16,-6 5 0-16,-5 4-2 15,-13 11 3-15,0 0 0 16,0 0 1-16,0 18 1 16,-9 2-2-16,0 5 0 15,-1 3 0-15,0 3-1 16,0-6 1-16,3 1-2 15,3-8 1-15,3-5-2 16,1-13 2-16,0 0 0 16,18-20 0-16,-3-3 2 0,3-4-2 15,0-6 0-15,2-1-1 16,-2-2 0-16,1 3 0 15,-3 0 1-15,0 9-1 16,-1 3-3-16,0 3 4 16,3 7-1-16,3 1-1 15,2 4 2-15,6 3-1 16,8-1 0-16,5-1 0 15,5-2 0-15,5-1 0 16,0-2 0-16,-5 1 0 16,-9 0 0-16,-2 1 1 15,-15 1-1-15,-21 7 0 16,0 0 1-16,0 0-1 15,-33 7 1-15,4 3-1 0,1 5 0 16,-3 1 1-16,4 5-1 16,10-2 0-16,7 0 0 15,10 0 0-15,10-7 0 16,13 1 0-16,5-4 1 15,5-2-1-15,5-1 4 16,-6 1-3-16,1 1 2 16,-9 3-2-16,-9 9 1 15,-10 1-2-15,-9 7 0 16,-12 0 0-16,-4 6 0 15,-8-2 0-15,-2 0-3 16,0-2 2-16,-1-8-6 16,7 0 0-16,-7-13-4 0,18 2-2 15,-11-16-2-15,24 5-4 16,-41-11-4-16,28 6 1 15,-28-26-2-15,9 12-1 16,-20-14-3-16,-5-4-2 16</inkml:trace>
  <inkml:trace contextRef="#ctx0" brushRef="#br1" timeOffset="285987.5959">1740 10981 24 0,'0'0'24'0,"12"-6"-3"15,-1 11-5-15,-11-5-2 0,19 11-1 16,-19-11-3-16,31 9 0 16,-16-9-2-16,18 6 0 15,-3-8-3-15,9 5 0 16,2-6-2-16,9 3-1 15,1-1-1-15,9 0 0 16,3 0-1-16,8 0 1 16,7-1 0-16,7-2 2 15,3-2-1-15,6-1 2 16,3-4-2-16,12 1 2 15,3-4-2-15,6-2 2 16,2-2-3-16,3 2 2 16,0 1-2-16,10-1-1 15,2 2 1-15,-3-2-1 16,-4 4 0-16,-1 1 0 0,-2 1 0 15,3 0 0-15,-1 0 1 16,-3 0-1-16,0-2 0 16,-5 2 0-16,6-5 1 15,2 0-1-15,0-3 0 16,-2 2 0-16,-2-1 0 15,-5-2 0-15,-4 2 0 16,-4 1 0-16,-5 2 0 16,-8 3 0-16,-5 1 0 15,-6 1 1-15,-11 0-1 16,-3 1 0-16,-4 1 0 15,-8 1 1-15,-4-1-1 0,-6 3 1 16,-2-3-1 0,1 1 1-16,-7-2-1 0,3 1 1 15,-2 1-1-15,-2 0 0 16,1 1-1-16,-5 1 0 15,-3 4-3-15,-12-7-8 16,-1 13-25-16,-21-6 2 16,16 4-2-16,-16-4 0 15</inkml:trace>
  <inkml:trace contextRef="#ctx0" brushRef="#br6" timeOffset="299734.9705">1189 13051 57 0,'4'-20'34'0,"-4"20"1"16,-1-32-5-16,10 20-19 15,-10-11-2-15,10 5-4 16,-5-4-1-16,4 7 0 16,-4 2-1-16,-4 13 0 15,12 1 0-15,-10 18 0 16,-2 14-1-16,-1 14 1 15,-6 11-1-15,0 10 0 16,-2 11-2-16,-4 8 1 16,-4-1-1-16,5 1-1 15,-1-8-1-15,3-13-3 16,10-1-7-16,-6-26-25 15,19-5 1-15,-13-34-3 0,30 14 1 16</inkml:trace>
  <inkml:trace contextRef="#ctx0" brushRef="#br6" timeOffset="300200.017">1552 13348 64 0,'15'-5'37'0,"-8"-5"-1"15,3 6 1-15,-10 4-31 16,0 0-1-16,-3-10-1 16,3 10 0-16,-1 13 0 0,0 4-2 15,-8 7 0-15,5 11 0 16,-5 3 0-16,3 4-1 15,-2 1 0-15,2-1 0 16,1-8 0-16,5-5-1 16,7-12 1-16,5-9 0 15,5-13 0-15,3-9 0 16,4-9 0-16,5-5 0 15,1-8 0-15,2-1 1 16,0-2-1-16,0 1-1 16,1 1 1-16,-3 4-1 15,1 6 0-15,-5 6 0 16,-3 9 0-16,-1 6 0 15,-4 13 0-15,-4 9 0 0,-2 11-2 16,-7 3 0-16,1 9-2 16,0 0-1-16,9 8-5 15,-5-19-12-15,24 9-17 16,1-22 2-16,20 1-2 15,1-17 1-15</inkml:trace>
  <inkml:trace contextRef="#ctx0" brushRef="#br6" timeOffset="300502.0472">2781 13284 89 0,'-9'-29'39'0,"9"29"-3"15,-29-21-5-15,9 21-25 16,-9 1-1-16,0 10-1 16,-8 10-1-16,-3 7-1 15,0 7 0-15,3 6-1 16,5 3 0-16,11 2 0 15,10-2 0-15,15-3-1 16,19-5-1-16,11-9-1 16,13-3-1-16,8-12-3 15,11 1-2-15,-7-20-21 16,14 9-10-16,-14-18 0 15,7 7-1-15</inkml:trace>
  <inkml:trace contextRef="#ctx0" brushRef="#br6" timeOffset="300944.0914">3303 13359 73 0,'-13'-17'40'16,"13"17"-1"-16,-34-15 1 15,11 11-34-15,-7 1-1 16,-4 8 0-16,-5 3-1 15,0 6 0-15,0 6-2 16,-1 6 1-16,5 5-1 16,6 3-1-16,7 0 0 15,7 0 0-15,10-4-1 16,10-2 0-16,5-7 0 15,9-8 0-15,9-7 0 0,3-7 0 16,4-6 0-16,2-8 0 16,-3-3 0-16,2-9-1 15,-6 0 1-15,-2-4 0 16,-5 2 0-16,-3 0-1 15,-6 6 1-15,-5 3 0 16,0 9 0-16,-9 11-1 16,0 0 1-16,9 24 0 15,-13 0 0-15,-1 8 0 16,5 5-1-16,0-3-1 15,7 2-2-15,3-12-2 16,14 1-7-16,-5-28-14 16,26 5-8-16,-12-24-4 15,14 2 0-15,-9-19 1 16</inkml:trace>
  <inkml:trace contextRef="#ctx0" brushRef="#br6" timeOffset="301283.1253">3659 13358 83 0,'-21'16'40'16,"5"15"-1"-16,-13-8-7 15,12 14-25-15,-5-3-1 16,5 1-2-16,4-3-2 16,6-5 1-16,4-8-2 15,8-9 0-15,6-11 0 16,8-15 0-16,5-7-1 15,2-11 1-15,4-5-1 16,0-5 1-16,-1 0-1 16,-1 0 0-16,-2 5 1 0,-2 8-1 15,-6 11 0-15,-2 8 1 16,-4 12-1-16,-4 12 0 15,-2 8 0-15,-3 9 1 16,2 7-1-16,0-2-1 16,4 3-2-16,1-8-3 15,16 6-11-15,-12-29-14 16,23 6-7-16,-13-19-3 15,14 0-1-15</inkml:trace>
  <inkml:trace contextRef="#ctx0" brushRef="#br6" timeOffset="305667.5637">4476 13323 56 0,'6'-11'33'0,"-13"-1"-4"15,7 12-2-15,-18-19-15 16,8 8-3-16,-13-5-2 0,-2 7-2 16,-8-2 0-16,-3 7-2 15,-7 3 0-15,-1 8 0 16,-5 6-1-16,-1 10 0 15,3 8 0-15,3 8 0 16,7 4-1-16,11 5 1 16,7-3-1-16,12 0 1 15,17-8 0-15,14-13-1 16,18-17 0-16,14-17 1 15,6-20-1-15,18-18 0 16,6-20 1-16,10-12-1 16,-2-14 0-16,-9-5 0 15,-7 0 0-15,-14 3-1 16,-14 9 0-16,-18 10 0 0,-16 17 0 15,-17 17-1-15,-15 21 0 16,-11 25 1-16,-8 28-1 16,-5 23 1-16,0 24-1 15,-2 14-1-15,7 9-2 16,3 1-5-16,26 11-24 15,0-20-5-15,21-4-2 16,5-22-2-16</inkml:trace>
  <inkml:trace contextRef="#ctx0" brushRef="#br6" timeOffset="307646.7616">4776 13337 58 0,'10'14'38'16,"-10"-14"-1"-16,18 4 0 16,-8-4-32-16,13 5 0 15,2 0 0-15,9 4-1 16,6-1-1-16,6 0-1 15,1 0-1-15,4-4 1 16,-1-4-2-16,1-6 0 16,1-8 1-16,-3-5-1 0,-10-6 0 15,-3-3 0 1,-9-5 0-16,-12 2 0 0,-9 1 1 15,-11 3 0-15,-13 9-1 16,-11 9 2-16,-10 11-1 16,-2 13 0-16,-7 10 0 15,1 10 0-15,0 9 0 16,13 7-1-16,6 1 1 15,15-3-2-15,19-4-2 16,11-16-6-16,32 1-28 16,2-17-1-16,21-5-3 15,2-17 2-15</inkml:trace>
  <inkml:trace contextRef="#ctx0" brushRef="#br6" timeOffset="307999.7969">5926 13146 77 0,'-35'-7'40'0,"5"12"-1"16,-11-3-1-16,9 12-33 15,0 1-1-15,7 7-2 16,6 0 1-16,10 2-3 15,10 0 2-15,11 0-2 16,7-3 1-16,6 0-1 16,7-2 0-16,0 0 0 15,-2-3 1-15,-3 0-1 16,-3 1 1-16,-10-1-1 0,-8 1 0 15,-7 0 0-15,-12 0 1 16,-7 2-1-16,-7 0-1 16,-5 1 1-16,1 1-3 15,-3-9-2-15,12 11-16 16,-5-21-17-16,27-2-1 15,-11-6-2-15,29-5 1 16</inkml:trace>
  <inkml:trace contextRef="#ctx0" brushRef="#br6" timeOffset="308315.8285">6521 13163 78 0,'-33'-11'40'0,"7"20"0"16,-20-8-6-16,6 16-26 15,-10 3-2-15,2 10-2 16,9 1-1-16,3 6 0 15,8 0-1-15,13 1-1 16,6-2-1-16,13-5 0 16,20-5-2-16,5-6-1 15,12-2-4-15,-1-21-13 16,20 11-19-16,-10-20-1 15,10 7-1-15,-11-15 0 16</inkml:trace>
  <inkml:trace contextRef="#ctx0" brushRef="#br6" timeOffset="309022.8992">6618 13402 73 0,'-12'13'40'15,"12"5"-1"-15,0-18 1 16,9 15-35-16,14-16-2 15,13-1 0-15,6-7-1 16,10-2 0-16,-1-8-2 16,1 0 1-16,-4-2 0 15,-5-3-1-15,-13 2 0 16,-13-1 0-16,-12 0 0 0,-16 4 0 15,-9 4 0-15,-11 5 0 16,-7 7 0-16,-6 6 0 16,-4 7 1-16,0 8 1 15,5 6-1-15,5 4 1 16,11 2-1-16,12 3 1 15,13-3-1-15,10 0 0 16,18-5-1-16,7-6-2 16,16-2-1-16,6-10-3 15,9 0-1-15,-3-17-3 16,15 11-4-16,-23-23-5 15,13 16 2-15,-25-20 2 16,3 13 6-16,-17-10 4 16,-8 3 6-16,-5 10 4 0,-18-9 5 15,4 19 4-15,-16-8 2 16,9 24 0-16,-17-9-5 15,8 20-2-15,-10-1-3 16,5 7-1-16,3-1-1 16,7 0-1-16,-1-5-1 15,6-1 0-15,6-12 0 16,0-14-1-16,18 2 0 15,0-12-1-15,3-8 0 16,6-9 1-16,2-2-1 16,3-4 0-16,-2 2 1 15,-2 1-1-15,-4 6 0 16,0 4 1-16,-9 7-1 0,-3 7 1 15,-12 6-1-15,9 17 0 16,-10 1 0-16,1 4 0 16,1 8-1-16,4-2-1 15,4 2-1-15,6-8-3 16,13 5-11-16,-6-28-12 15,24 8-11-15,-8-22 0 16,15-2-1-16</inkml:trace>
  <inkml:trace contextRef="#ctx0" brushRef="#br6" timeOffset="309223.9193">8082 12831 93 0,'-18'21'41'0,"-12"9"0"16,8 29-8-16,-12 1-29 15,-3 5-1-15,3 6-2 16,2-1-2-16,6-1-1 16,-1-12-5-16,23 7-23 15,-10-26-10-15,8-1 1 16,-3-17-3-16</inkml:trace>
  <inkml:trace contextRef="#ctx0" brushRef="#br6" timeOffset="309405.9375">7742 13205 73 0,'5'-19'43'0,"9"18"-2"16,0-8 1-16,13 13-23 15,7-14-22-15,0-12-11 16,18 7-25-16,-2-6-1 15,11 8-2-15,-7-7 0 16</inkml:trace>
  <inkml:trace contextRef="#ctx0" brushRef="#br6" timeOffset="309817.9787">8477 13356 87 0,'23'0'43'16,"22"3"0"-16,0-12 0 15,20 2-38-15,0-1-1 16,6 3-1-16,-1 0-2 0,-3 0 0 16,-6 2-1-1,-3-2-1-15,-5 3-1 0,-8-4-1 16,-3 4-4-16,-19-16-18 15,14 12-16-15,-22-8 0 16,2 3-2-16,-13-8 2 16</inkml:trace>
  <inkml:trace contextRef="#ctx0" brushRef="#br6" timeOffset="318199.8168">9895 12724 43 0,'10'-21'35'0,"3"1"1"15,-6-1-4-15,6 11-16 0,-9-5-12 16,-4 15 1-16,11 1-2 15,-7 17 1-15,-5 12-2 16,-3 17 1-16,-6 10-1 16,1 12 0-16,-5 7 0 15,4 6-1-15,-4-2 0 16,2 2 0-16,1-10 0 15,4-9 0-15,3-11 0 16,4-13-1-16,1-10 0 16,4-13 1-16,-5-16 0 15,21 6-1-15,-8-19 1 16,0-6 0-16,1-9-1 15,4-3 1-15,-3-4 0 16,1-3-1-16,0 0 0 16,3 3 2-16,-1 2-2 0,4 8 1 15,0 5-1-15,4 5 1 16,-1 8-1-16,1 9 1 15,-2 6-1-15,2 4-1 16,-7 6 1-16,0 2-1 16,-12 6 1-16,-6 1 0 15,-6 3 0-15,-9 0-1 16,-8 1 2-16,-10 2-1 15,-4-6-1-15,-7-4 0 16,0-3-1-16,-1-8-1 16,8-3-3-16,2-18-6 15,21 5-21-15,-2-15-5 16,17 1-1-16,6-5 2 15</inkml:trace>
  <inkml:trace contextRef="#ctx0" brushRef="#br6" timeOffset="318618.8587">10443 13371 65 0,'15'-4'38'0,"-15"4"0"16,23-11 0-16,-9-9-33 16,4 9-2-16,3-4-1 15,7 2 0-15,1-3-1 0,2 0 0 16,-2-5 0-16,-1 1 1 15,-2-4-1-15,-4 1 1 16,-9-1-2-16,-3 1 2 16,-14 2-1-16,-6 5 1 15,-10 8 0-15,-7 5-1 16,-5 10 0-16,-4 11 1 15,-1 12-1-15,0 7 0 16,7 9 0-16,7 2-1 16,5 1 1-16,14-2-1 15,12-7-1-15,11-14-1 16,20-9-2-16,6-17-2 15,19-2-23-15,2-22-11 0,11-1 0 16,1-11 0-16</inkml:trace>
  <inkml:trace contextRef="#ctx0" brushRef="#br6" timeOffset="318919.8888">11283 13101 70 0,'-9'-14'40'15,"5"3"-2"-15,-10-3 2 16,14 14-33-16,-24-12-2 16,4 18 0-16,-8 8-2 15,-2 13 0-15,-4 6-1 0,3 8 0 16,0 2-1-16,9 1 0 15,6-3 0-15,9-7-2 16,11-4 0-16,11-15-3 16,14-4-1-16,7-18-3 15,22 7-17-15,-1-20-14 16,12 1-1-16,-4-10-1 15,5 6 3-15</inkml:trace>
  <inkml:trace contextRef="#ctx0" brushRef="#br6" timeOffset="319288.9257">11630 13137 45 0,'-13'-1'37'15,"-10"-2"2"-15,5 15-1 16,-11-10-17-16,7 20-13 16,-7-1-1-16,7 13-2 0,0-1-1 15,5 7-1-15,6-4 0 16,9-1-2-16,5-7 1 15,9-6-1-15,7-8 0 16,8-11-1-16,7-10 0 16,-1-8-1-16,3-6 1 15,-6-8-1-15,-3-6 1 16,-7-2 0-16,-5 0-1 15,-8 5 1-15,-7 0 0 16,-9 7 1-16,-6 7-1 16,-2 7 1-16,-4 8-1 15,1 9 1-15,1 0-1 16,6 8 1-16,13-14-1 15,-6 18 0-15,17-13-1 0,6-7-1 16,8-3-1-16,4-9-2 16,11 12-16-16,-12-18-18 15,5 12 0-15,-13-6-2 16,1 11 3-16</inkml:trace>
  <inkml:trace contextRef="#ctx0" brushRef="#br6" timeOffset="320009.9978">12074 13086 51 0,'-14'-1'36'16,"14"1"1"-16,0 0-1 15,-11 27-21-15,2-14-8 16,5 10-2-16,-10 3 0 16,0 7-2-16,-4 0 0 0,4 9-1 15,-2-9 1-15,6 2-1 16,-1-11-1-16,9-6 0 15,2-18 0-15,0 0-1 16,23-15-1-16,-5-10 1 16,2-8-1-16,2-6 2 15,0-2-1-15,-2 1 1 16,-4 4-1-16,1 5 1 15,-7 8 0-15,-4 8 0 16,-6 15 0-16,0 0 0 16,2 24-1-16,-5 2 0 15,-1 1 0-15,3 0 0 0,6 0 0 16,3-8 0-16,7-8 0 15,8-14 1-15,7-12 0 16,8-9 1-16,-1-11-1 16,4-1 0-16,-4-5 0 15,-3 4 1-15,-5 4-2 16,-10 8 1-16,-5 12 0 15,-14 13-1-15,15 8 0 16,-15 16 0-16,-4 13 0 16,-1 5-2-16,-1 9-1 15,0-6-3-15,12 16-17 16,-12-23-18-16,12-1 1 15,0-18-2-15,9-3 2 16</inkml:trace>
  <inkml:trace contextRef="#ctx0" brushRef="#br6" timeOffset="321607.1575">12853 13033 68 0,'0'0'37'0,"0"0"-1"16,0 0-5-16,2 17-26 15,-6 12-2-15,-8 3 1 16,4 12-3-16,-4 6-1 15,-3-1-1-15,4 5-4 16,-7-17-19-16,13 4-12 16,-2-19-1-16,8-10 1 15,-1-12-1-15</inkml:trace>
  <inkml:trace contextRef="#ctx0" brushRef="#br6" timeOffset="321792.176">12820 12687 78 0,'-21'2'36'0,"4"12"-1"16,-8-2-5-16,11 5-36 16,14 11-13-16,-1-9-15 15,12 4-1-15,-2-9-2 16,14 6 2-16</inkml:trace>
  <inkml:trace contextRef="#ctx0" brushRef="#br6" timeOffset="322135.2103">13064 13011 80 0,'15'15'28'16,"5"11"0"-16,-19-14-1 15,8 13-16-15,-13-8-4 16,7 9-2-16,-9-3-1 16,4 1-2-16,-6-1 0 15,3 0-1-15,1-3 0 16,1-3-1-16,1-3 1 15,2-14-1-15,0 0 0 16,14 0 1-16,-2-16-1 16,3-2 1-16,1-8-1 15,2-1 1-15,1-6-1 16,5 0 1-16,-1 2-1 15,-1 2 1-15,-1 9-1 0,-2 5 0 16,-3 9 1-16,-2 10-1 16,-1 10 0-16,-4 7-1 15,-3 10 0-15,-2 2-2 16,6 7-1-16,-3-5-5 15,13 8-22-15,-6-16-6 16,14 2-1-16,0-16 0 16</inkml:trace>
  <inkml:trace contextRef="#ctx0" brushRef="#br6" timeOffset="322610.2578">13771 13061 61 0,'-8'-26'37'0,"-15"1"-1"15,-1 10 1-15,-9 1-29 16,4 11-1-16,-8 4-1 15,9 13 0-15,-2 4-1 16,7 11-1-16,1 1-1 16,11 4 0-16,5-4-1 15,12-2-1-15,5-8 0 16,12-7-1-16,9-8 0 15,3-7 1-15,4-7-1 16,2-9 0-16,-1 0 0 16,-2-9 0-16,-4 4 0 15,-4 1 0-15,-8 3 0 16,-3 3-1-16,-5 6 1 15,-14 10-1-15,16 6 0 0,-15 9 0 16,-1 17 0 0,-3 8-1-16,-2 14 1 0,-5 14-1 15,-2 14 0-15,-4 8 1 16,0 8-2-16,-6 2 3 15,-1-2-2-15,-3-6 2 16,-4-8-1-16,0-10 1 16,-3-17 0-16,-1-12-1 15,1-13 1-15,0-12-2 16,0-9-2-16,-2-21-12 15,16 2-16-15,-9-22-4 16,9-7-2-16,-2-17 1 16</inkml:trace>
  <inkml:trace contextRef="#ctx0" brushRef="#br6" timeOffset="323193.3161">14960 12844 50 0,'0'-21'38'0,"0"21"-1"15,-22-12 0-15,4 27-19 16,-23 3-11-16,9 8-3 16,-6 3-1-16,2 7 0 15,3-3-1-15,6 3-1 16,6-5 0-16,10-1 0 15,11-6 0-15,12-5-1 0,5-3 0 16,6-3 1-16,5-2-1 16,0 0 0-16,-1-2 0 15,-1 3 1-15,-8 1-1 16,-2 3 0-16,-10 4 1 15,-5 1-1-15,-3 4 0 16,-10 4-1-16,-2 0 0 16,-2-5-4-16,5 8-9 15,-14-19-18-15,20 1-5 16,5-14-2-16,0 0 0 15</inkml:trace>
  <inkml:trace contextRef="#ctx0" brushRef="#br6" timeOffset="323539.3507">15311 12991 70 0,'0'0'37'0,"0"17"1"15,-15-9-7-15,11 20-17 16,-14-3-9-16,9 10 0 15,-1 2-1-15,5 0-2 16,5 1 0-16,5-4-1 16,10-7 0-16,3-5-2 15,5-8 2-15,4-12-1 16,0-10 0-16,-1-6 1 15,1-9-1-15,-7-5 2 16,-5-2-1-16,-6-4 0 16,-7 2 0-16,-5 1 0 0,-9 4-2 15,-3 4 0-15,-3 6-3 16,-7-4-4-16,16 21-13 15,-14-9-17-15,23 9-1 16,-14-6-1-16,14 6 1 16</inkml:trace>
  <inkml:trace contextRef="#ctx0" brushRef="#br6" timeOffset="324185.4153">16232 12498 57 0,'10'-12'38'15,"0"11"-1"-15,-10 1 1 16,8 12-25-16,-15 12-10 16,-3 13 0-16,-5 8-1 15,1 15 2-15,-6 8-2 16,3 3 1-16,-2 1-1 15,3 0 1-15,6-10-1 16,4-8-1-16,4-8 0 16,4-10 0-16,5-15-1 15,3-6 0-15,4-9 1 16,1-6-2-16,4-8 1 15,-2-3 0-15,3-7 0 0,-2-2 0 16,1 0 0-16,1-2 0 16,-5 4 0-16,2 6 0 15,-2 5 0-15,1 7 0 16,-3 11-2-16,-1 4 0 15,0 12-3-15,-2 0-4 16,10 17-8-16,-13-19-17 16,18 12-3-16,-7-15-2 15,12-3 2-15</inkml:trace>
  <inkml:trace contextRef="#ctx0" brushRef="#br6" timeOffset="324545.4513">16827 12886 90 0,'-14'-2'35'0,"-17"-1"-8"16,8 28 2-16,-18-5-20 16,11 17-3-16,-4 2-2 15,9 5-1-15,1 1-1 16,15-4-1-16,9-3 1 15,9-9-2-15,15-9 1 16,7-9 0-16,4-12-1 16,3-7 0-16,5-9 0 15,-6-3 1-15,-5-3 0 16,-7-1 0-16,-9-1-1 15,-8 4 0-15,-8-1 1 16,-7 2-1-16,-7 5 0 16,-3 2 0-16,0 3-1 0,0 1-2 15,4 5-2-15,3-8-6 16,10 12-11-16,9-13-16 15,13 5 0-15,-2-18-2 16,18 3 1-16</inkml:trace>
  <inkml:trace contextRef="#ctx0" brushRef="#br6" timeOffset="324733.4701">17294 12498 78 0,'0'0'39'15,"-22"24"-1"-15,12 14-1 16,-13 5-33-16,8 14-2 15,-8 11-1-15,3 7-2 16,5 10-3-16,-6-13-5 0,15 11-24 16,-10-20-4-16,12-7-2 15,-5-23 1-15</inkml:trace>
  <inkml:trace contextRef="#ctx0" brushRef="#br6" timeOffset="324921.4889">17063 13001 65 0,'-2'-19'42'0,"-9"-4"-1"15,11 23 1-15,3-28-19 16,12 17-16-16,3 0-3 16,8-1-3-16,11 3-5 0,0-13-10 15,24 11-7-15,-10-15-17 16,16 10-2-16,-4-10-3 15,13 10 1-15</inkml:trace>
  <inkml:trace contextRef="#ctx0" brushRef="#br6" timeOffset="325498.5466">18159 12532 82 0,'8'12'39'15,"-9"-1"-2"-15,9 19-7 16,-14 0-25-16,1 13-1 16,-4 8-2-16,-1 13 0 15,-3 9-1-15,-4 8 0 16,2 0-1-16,0-2-2 15,3-1-4-15,-4-22-14 16,20 1-17-16,-8-23 0 16,18-10-2-16,-14-24 0 0</inkml:trace>
  <inkml:trace contextRef="#ctx0" brushRef="#br6" timeOffset="325717.5685">17938 12958 91 0,'-22'-2'37'15,"13"12"1"-15,9-10-10 16,0 0-23-16,27-8-2 15,8 0-1-15,12-7-2 16,8-8-3-16,13 3-6 16,-6-17-23-16,14 10-4 15,-8-10-2-15,6 9-2 0</inkml:trace>
  <inkml:trace contextRef="#ctx0" brushRef="#br6" timeOffset="326130.6098">18673 12523 93 0,'-23'8'38'0,"9"14"2"15,-7-5-13-15,4 19-22 16,-6 5-2-16,0 12 2 0,-4 9-3 15,-2 8 1-15,-1 2-2 16,2 2 1-16,3-6-2 16,5-8 1-16,8-9-2 15,6-11 0-15,10-14 1 16,5-12-1-16,12-13 1 15,2-10 0-15,4-6 0 16,-2-7 1-16,3 0-1 16,-4 0 1-16,-5 3 0 15,0 0-1-15,-9 9 1 16,-10 10-1-16,17 2-1 15,-12 10-1-15,1 10 0 16,0 1-2-16,6 5 0 16,2-1-5-16,15 6-8 15,-8-20-8-15,25 5-12 0,-6-19-2 16,15-1 1-16,-4-14 2 15</inkml:trace>
  <inkml:trace contextRef="#ctx0" brushRef="#br6" timeOffset="326513.6481">19156 13049 98 0,'-22'-21'38'0,"8"11"1"16,-16-12-9-16,8 15-24 16,-6 1-2-16,2 13-1 15,-6 6 0-15,7 8-1 16,1 3-1-16,4 7 0 15,7-1-1-15,11 0 0 16,9-6-1-16,9-4 1 0,11-11 0 16,3-8 0-16,7-8 0 15,5-9 0-15,-3-4 1 16,-3-8-1-16,-2 0 1 15,-7-7-1-15,-4 4 1 16,-4 4-1-16,-6 6 0 16,-9 5 1-16,-4 16-1 15,0 0 0-15,0 0 0 16,-10 19 0-16,2 3-1 15,3 0 0-15,3 5-3 16,1-5-1-16,8 1-8 16,-7-23-5-16,23 17-7 15,-14-31-7-15,24 5-6 16,-6-21-2-16,13-1 2 0</inkml:trace>
  <inkml:trace contextRef="#ctx0" brushRef="#br6" timeOffset="326703.6671">19650 12542 97 0,'0'0'37'16,"-19"20"1"-16,17 21-12 16,-12 5-23-16,-3 9-2 15,4 6-2-15,-2 2 0 16,2 1-5-16,-5-14-14 15,14 4-17-15,-5-16 0 16,6-5-3-16,-1-16 3 16</inkml:trace>
  <inkml:trace contextRef="#ctx0" brushRef="#br6" timeOffset="326874.6842">19453 12949 95 0,'-15'-29'40'16,"16"12"1"-16,-5-8-3 15,22 6-32-15,-2 3-3 16,12 3-2-16,8 4-4 15,-3-7-9-15,21 13-8 16,-16-16-11-16,16 12-7 16,-6-7-4-16,10 4 1 15</inkml:trace>
  <inkml:trace contextRef="#ctx0" brushRef="#br6" timeOffset="327318.7286">20586 12538 80 0,'10'-3'40'0,"-10"3"-1"16,-1 14 0-16,-14 7-33 15,-2 18-4-15,-3 9-1 16,-3 8 1-16,-2 10-2 16,2 3 0-16,7 2-1 15,3-6-1-15,10-2-4 16,0-23-10-16,23-1-21 15,-6-18 0-15,16-8-3 16,-7-19 2-16</inkml:trace>
  <inkml:trace contextRef="#ctx0" brushRef="#br6" timeOffset="327513.7481">20779 12814 56 0,'4'-29'38'0,"3"19"0"16,-7 10 0-16,4 12-18 15,-12 9-11-15,8 16-5 16,-5 7-2-16,-1 6-1 15,2 4-3-15,-1-6-1 16,7 5-8-16,-8-24-14 16,14 0-11-16,-8-29-1 15,20 8-1-15,-5-29 2 16</inkml:trace>
  <inkml:trace contextRef="#ctx0" brushRef="#br6" timeOffset="327656.7624">20980 12560 62 0,'-11'-54'39'16,"7"17"-1"-16,-10 1 0 15,8 20-19-15,6 16-37 16,-9-13-16-16,9 13-3 16,13 8-2-16,7 6 0 15</inkml:trace>
  <inkml:trace contextRef="#ctx0" brushRef="#br6" timeOffset="328294.8262">21294 12817 90 0,'-29'3'38'15,"-7"-3"-2"-15,12 21-4 16,-14 5-25-16,9 10-1 16,-3 9-3-16,6 4 1 15,2 0-2-15,7 1 0 16,7-5-1-16,12-11 0 15,14-15-1-15,9-12 1 16,11-16-1-16,8-12 0 0,8-12 1 16,0-11-1-16,5-9 0 15,-5-1 1-15,-4-4 0 16,-6 5-1-16,-10 7 0 15,-9 8-1-15,-7 12 1 16,-8 15 0-16,-8 11 0 16,-15 37-1-16,-2 10 1 15,-6 22 0-15,-6 17-1 16,-4 13 1-16,0 8-1 15,0 5 1-15,3 0-1 16,3-7 1-16,3-13-1 16,3-12 0-16,5-16 1 15,2-17 0-15,4-12 1 0,-3-18-1 16,3-14 1-16,-1-13 0 15,-1-10 0-15,1-14 0 16,2-10 0-16,1-12 0 16,3-11 0-16,5-7-1 15,8-1 0-15,5-1 0 16,7 6-1-16,2 1-2 15,9 10-2-15,-1-4-8 16,20 24-5-16,-18-15-6 16,25 18-6-16,-14-14-8 15,18 6-2-15,-4-13 2 16</inkml:trace>
  <inkml:trace contextRef="#ctx0" brushRef="#br6" timeOffset="328662.863">22002 12415 104 0,'-18'11'41'15,"4"17"-1"-15,-15-3-4 16,4 20-32-16,-2 5-2 16,-1 10-1-16,-1 6 0 15,1 0-1-15,3 4 0 16,3-7 1-16,6-5-1 15,3-12 0-15,7-9-1 16,6-10 1-16,9-12-1 16,4-13 1-16,3-9 0 15,4-9-1-15,2-8 2 16,1-3-1-16,-1-7 1 15,4 2 0-15,-5 3 0 0,-4 3 0 16,1 6 0-16,-5 10-1 16,-13 10-1-16,14 10 0 15,-12 10-2-15,-6 5-2 16,4 10-6-16,-11-10-5 15,19 13-6-15,-14-23-5 16,22 5-11-16,-16-20-2 16,34-4 2-16</inkml:trace>
  <inkml:trace contextRef="#ctx0" brushRef="#br6" timeOffset="328880.8848">22579 12385 68 0,'-23'38'37'16,"2"17"0"-16,-11 1 1 16,9 10-22-16,-11-4-12 15,12-4-5-15,7 2-6 16,-3-18-17-16,16 6-12 15,-5-14-1-15,11-2 0 16,-3-12-1-16</inkml:trace>
  <inkml:trace contextRef="#ctx0" brushRef="#br6" timeOffset="329075.9043">22374 12710 91 0,'-2'-16'42'15,"-5"-4"0"-15,7 20-2 16,5-10-28-16,9 8-9 15,6 2-4-15,7-5-4 16,12 10-10-16,-8-20-8 16,25 12-15-16,-10-9-1 15,13 4-3-15,-5-5 2 16</inkml:trace>
  <inkml:trace contextRef="#ctx0" brushRef="#br6" timeOffset="329421.9389">23287 12645 77 0,'0'0'40'15,"5"13"-1"-15,-10 1-4 16,5 22-17-16,-11 3-14 0,-1 5-2 16,-3 2-1-16,-4 1-4 15,9 2-6-15,-10-21-12 16,21 6-15-16,-9-20-2 15,21-9-1-15,-3-20-1 16</inkml:trace>
  <inkml:trace contextRef="#ctx0" brushRef="#br6" timeOffset="329571.9539">23362 12424 73 0,'-13'-47'40'16,"-11"1"-1"-16,8 13-1 15,-1 7-26-15,7 6-29 16,10 20-18-16,0 0-3 15,19 9-1-15,-3-3-2 0</inkml:trace>
  <inkml:trace contextRef="#ctx0" brushRef="#br6" timeOffset="329901.9869">23819 12536 83 0,'-28'23'37'0,"-11"-9"-1"16,3 19-5-16,-15-13-20 15,13 10-3-15,-2-11-3 16,16 6-1-16,6-10-1 16,17-4-1-16,11-7 0 15,14-4-1-15,9-4 0 0,6 0-1 16,-1 1 0-16,-2 6 1 15,-7 7 0-15,-11 7-1 16,-14 10 1-16,-15 10 0 16,-13 2-2-16,-12 7 1 15,-3 1-3-15,-9-5-2 16,7 4-10-16,-14-22-7 15,18 8-12-15,-14-19-5 16,14-1-2-16,-15-14 1 16</inkml:trace>
  <inkml:trace contextRef="#ctx0" brushRef="#br6" timeOffset="330954.0921">9303 14019 71 0,'0'-19'39'0,"-14"-3"0"15,1 13-5-15,-17-2-28 16,-1 10-3-16,-6 6 0 15,1 11-1-15,-5 11-1 0,5 16 1 16,4 4-1-16,4 11 2 16,7-1-1-16,9 1 0 15,7-7 0-15,10-6 0 16,8-15-1-16,9-14 0 15,6-17 0-15,10-17 0 16,2-9-1-16,6-14 1 16,1-6-1-16,-3-7 0 15,-3-2 1-15,-3 2-1 16,-5 7 0-16,-5 4 0 15,-11 16 0-15,-3 9 0 16,-14 18 0-16,13 12 0 16,-12 19 0-16,-2 19 0 15,1 13 0-15,2 14 1 0,-3 6-2 16,-1 8 2-16,0 5-2 15,-1 0 1-15,-6-5 0 16,-6-6 0-16,-6-9 0 16,-6-4 0-16,-5-12 0 15,-2-14 0-15,-4-14-1 16,-2-16 0-16,8-15-2 15,0-19-1-15,7-12 0 16,0-20-4-16,14 2-6 16,-5-27-8-16,20 13-5 15,-10-14-10-15,20 8-1 16,0-5 0-16</inkml:trace>
  <inkml:trace contextRef="#ctx0" brushRef="#br6" timeOffset="331187.1154">9758 14105 85 0,'20'-12'40'0,"-2"8"1"16,-18-9-2-16,0 13-35 15,-7 12-1-15,-4 10-1 16,0 8-2-16,-4 9 1 15,1 4-2-15,3 2 0 16,6 1-4-16,-3-16-9 16,24 8-12-16,-16-38-13 15,27 10-1-15,-10-33-2 16,15-4 1-16</inkml:trace>
  <inkml:trace contextRef="#ctx0" brushRef="#br6" timeOffset="331547.1514">9962 13931 85 0,'0'0'41'0,"-15"8"1"16,15 5 1-16,0-13-38 16,0 0-2-16,9 14-1 15,6-2 0-15,-2 5-1 16,1 8 0-16,-4 10 0 15,0 7 0-15,-6 12 0 16,0 4-1-16,-3 1 0 0,-1-6 1 16,4-5-1-16,3-8 0 15,5-19 0-15,3-12 0 16,7-21 1-16,1-14-2 15,4-13 2-15,3-6-1 16,-3-6 0-16,-1-8 0 16,-5 1 0-16,-3 0-2 15,-5 5-2-15,-2 2-1 16,3 17-10-16,-18-10-6 15,18 29-6-15,-15-11-7 16,11 22-8-16,-10 4 2 16,27 5 0-16</inkml:trace>
  <inkml:trace contextRef="#ctx0" brushRef="#br6" timeOffset="332224.2191">10505 14226 63 0,'8'15'41'0,"-8"-15"-2"15,20 15 2-15,-20-15-26 16,19-8-11-16,-6 3 0 16,7-1-2-16,-2-5 0 15,4-1-1-15,-3-7 0 16,0-3 0-16,-2-2 0 15,-3-2 0-15,-3-4-1 16,-8 1 0-16,-3 2 0 16,-6 3 0-16,-4 10 0 15,-9 7 0-15,0 11 0 0,-6 10 0 16,-1 14 0-16,-1 8 1 15,3 8-1-15,5 4 1 16,4 2 0-16,12-2 1 16,7-12-2-16,10-5 1 15,12-19 0-15,11-11 0 16,10-13-1-16,4-13 0 15,5-6 0-15,4-9 0 16,-2 0 0-16,-3-1 0 16,-6 6 0-16,-7 4-1 15,-13 10 2-15,-6 9-1 16,-7 9 0-16,-16 3 0 15,4 27 1-15,-15-2-1 16,-3 9 0-16,0-1 0 0,2 2 0 16,1-2 1-16,1-4-1 15,6-8 0-15,7-7 0 16,-3-14 0-16,25-18 0 15,-6-4 0-15,5-8 0 16,3-6 0-16,2-4 1 16,-5 0-1-16,-1 4 1 15,0 5 0-15,-8 10 0 16,-4 8-1-16,-11 13 1 15,0 0-1-15,8 23-1 16,-13 0-2-16,5 9-3 16,-9-4-6-16,23 17-5 15,-19-17-2-15,24 19-5 0,-10-31-2 16,27 16-3-1,-9-22-8-15,17-3-1 0</inkml:trace>
  <inkml:trace contextRef="#ctx0" brushRef="#br6" timeOffset="332787.2754">12567 13974 74 0,'0'0'40'0,"-19"-24"-1"16,19 24-5-16,-25-6-30 15,7 7 0-15,-11 7 0 16,3 12 0-16,-10 9-1 16,2 6 0-16,-4 11 0 15,5 4-1-15,4-4 1 16,12 5-1-16,5-8-1 15,14-8 1-15,15-7-1 0,8-17-1 16,16-12 1-16,7-11-1 16,4-14 0-16,3-7 1 15,-3-9-1-15,-8-4 0 16,-6 0 0-16,-7-4 0 15,-16 5 1-15,-10 3-1 16,-10 8 0-16,-12 8-2 16,-4 10-1-16,-7 6-2 15,1 15-3-15,-6-5-8 16,20 23-5-16,-10-17-4 15,28 22-3-15,-5-28-10 16,23 18-1-16,7-21 1 16</inkml:trace>
  <inkml:trace contextRef="#ctx0" brushRef="#br6" timeOffset="333079.3046">13426 13593 91 0,'-14'-20'39'0,"-18"-9"1"16,14 14-10-16,-20-7-25 16,-1 11-1-16,-2 6 0 15,1 16-1-15,-1 15 0 16,2 15-1-16,2 13 0 15,10 12 0-15,-2 7-2 16,5 3 0-16,9 2-2 16,1-6-1-16,14 0-5 0,-4-19-7 15,18 11-6-15,-19-31-6 16,22 10-8-16,-15-19-6 15,8-2 1-15</inkml:trace>
  <inkml:trace contextRef="#ctx0" brushRef="#br6" timeOffset="333245.3212">12960 14191 74 0,'-9'-29'40'15,"-11"-5"-1"-15,20 18-6 16,-19-13-22-16,19 12-5 16,4 3-2-16,7 5-2 15,11 3-2-15,3-4-7 16,18 12-13-16,-14-20-9 15,26 11-10-15,-7-12-2 0,14 4-1 16</inkml:trace>
  <inkml:trace contextRef="#ctx0" brushRef="#br6" timeOffset="333717.3684">13840 13532 81 0,'-11'-26'38'0,"1"3"-1"16,-12-11-5-16,10 15-27 16,-11 0-1-16,1 13-1 15,-5 14 0-15,-4 20 0 16,-6 15 0-16,-2 19 0 15,0 13-1-15,0 11-1 0,3 4 0 16,3 4 0-16,10-4-2 16,4-11 0-16,14-8-2 15,4-16-2-15,11-5-6 16,-3-31-8-16,21 12-8 15,-28-31-11-15,30 0-3 16,-21-19 2-16</inkml:trace>
  <inkml:trace contextRef="#ctx0" brushRef="#br6" timeOffset="333891.3858">13397 13965 105 0,'-25'-22'42'16,"25"22"-9"-16,-16-18 1 15,29 13-27-15,10-3-3 0,14-5-3 16,13 1-5-16,5-13-10 15,23 17-8-15,-15-24-10 16,18 19-8-16,-9-7-3 16,4 11 1-16</inkml:trace>
  <inkml:trace contextRef="#ctx0" brushRef="#br6" timeOffset="334402.4369">14400 14174 57 0,'0'0'38'0,"0"0"-5"15,14 9-14-15,-14-9-38 16,0 0-18-16,0 0-1 15,-14-9 1-15</inkml:trace>
  <inkml:trace contextRef="#ctx0" brushRef="#br6" timeOffset="334980.4947">11657 15133 60 0,'0'0'39'15,"0"0"-1"-15,23 12-1 16,-3-15-33-16,12 1 0 16,6-11 0-16,9 0-1 15,2-6 0-15,6-4-1 16,-4-8-1-16,-3-2 1 15,-10 2-1-15,-8-4-1 16,-11 7 1-16,-12 1-1 16,-14 4 0-16,-12 8 0 15,-11 9 1-15,-12 9-1 0,-7 10 1 16,-6 12 0-16,0 10 0 15,1 13 1-15,7 5-1 16,9 4 1-16,14-1-1 16,15-6 0-16,18-6-1 15,15-9-1-15,19-12-2 16,13-16-2-16,17-1-3 15,2-24-8-15,24 14-11 16,-15-22-12-16,9 9-2 16,-9-11 2-16</inkml:trace>
  <inkml:trace contextRef="#ctx0" brushRef="#br6" timeOffset="335537.5504">12711 14894 55 0,'-15'-8'41'0,"15"8"-1"16,-27-6 0-16,17 11-25 15,-17-4-10-15,9 11-2 16,-9 5 0-16,0 8 0 15,2 7-2-15,2 8 1 16,2 2-1-16,6 3 1 16,10-3-2-16,4-8 1 15,10-8-1-15,7-9 0 16,6-15 0-16,5-7 0 15,3-17 0-15,3-6 0 0,-1-8 0 16,-1-2 0-16,-3-3 0 16,-2 0 0-16,-6 6 0 15,-1 2 0-15,-6 11 0 16,-3 10 0-16,-10 12 0 15,11 11 0-15,-9 15 0 16,0 16-1-16,2 15 1 16,-3 11 0-16,3 4 0 15,0 6-1-15,-1-1 1 16,-4-3-1-16,-1-6 2 15,-3-8-1-15,-7-11 1 16,-3-5-1-16,-7-11 1 16,-5-10 0-16,-2-8-1 15,0-12-1-15,-2-6 1 0,3-14-3 16,4-3-1-16,5-16-4 15,14 11-8-15,-5-23-7 16,25 25-4-16,-16-18-7 16,23 15-8-16,-5-6 3 15</inkml:trace>
  <inkml:trace contextRef="#ctx0" brushRef="#br6" timeOffset="335694.5661">13129 15222 79 0,'1'11'42'15,"-19"-7"-5"-15,0 2-3 0,-4 9-53 16,-19-17-19 0,16 10-2-16,-8-8-2 0,8 9 1 15</inkml:trace>
  <inkml:trace contextRef="#ctx0" brushRef="#br6" timeOffset="335882.5849">12390 15459 70 0,'-21'8'44'16,"17"1"-2"-16,4-9-1 16,1-10-34-16,16 4-19 15,-12-21-7-15,16 17-13 0,-10-13-8 16,6 7-3-16,1-8 1 15</inkml:trace>
  <inkml:trace contextRef="#ctx0" brushRef="#br6" timeOffset="336353.632">13985 14608 71 0,'7'-17'40'15,"-5"32"0"-15,-11-1-5 16,-1 24-33-16,-3 8 1 15,0 11-2-15,-2 10 0 0,2 6-1 16,2 3 1-16,4-4-2 16,5-6-1-16,2-12-5 15,16 2-17-15,-9-23-13 16,14-4-1-16,1-21-3 15,10-5 2-15</inkml:trace>
  <inkml:trace contextRef="#ctx0" brushRef="#br6" timeOffset="336858.6825">14704 14925 34 0,'-20'0'36'0,"-9"-6"1"15,10 12-15-15,-14-18 8 16,9 15-22-16,-13-5 0 15,3 10-2-15,-12 1-1 16,4 8 0-16,-6 5-1 16,5 8-1-16,-1 4 0 15,6 4-1-15,10 0-1 16,13-3 0-16,9-3 0 15,16-9-1-15,10-8 1 0,15-13-1 16,9-11 1-16,12-14-1 16,6-8 0-16,3-6 1 15,1-7-1-15,-4-1 0 16,-7 2 0-16,-10 3 0 15,-11 8 0-15,-9 8 0 16,-9 9 0-16,-16 15 0 16,0 0 0-16,-10 25 1 15,0 1-1-15,-4 10 0 16,2 5-2-16,1 2-2 15,10 9-9-15,-8-20-5 16,28 14-8-16,-12-27-6 16,20 7-8-16,-3-20 0 15</inkml:trace>
  <inkml:trace contextRef="#ctx0" brushRef="#br6" timeOffset="337436.7403">15191 14970 74 0,'-19'15'37'0,"-3"-9"-11"15,13 17 3-15,-6-9-22 16,9 9-2-16,-3 2-1 15,4 5-2-15,1 5 0 16,-1-2 0-16,-3 1-1 16,3-4 0-16,5-4-1 0,-4-10 1 15,4-16 0-15,0 0-1 16,14-18 0-16,0-11 0 15,4-6 1-15,2-8-1 16,-3-3 1-16,4-2 0 16,-2 3 0-16,-2 6 0 15,-4 8 1-15,-3 8-1 16,-3 10 0-16,-7 13 1 15,0 0-1-15,7 19 0 16,-5 1-1-16,3 1 1 16,4 0-1-16,5-6 0 15,4-4 1-15,2-8-1 16,11-10 1-16,4-8-1 15,2-7 0-15,6-3 0 0,0-3 1 16,-1 4-1-16,-4 2 1 16,-5 10-1-16,-7 11 0 15,-6 10 1-15,-11 13-1 16,-5 12 0-16,-6 6-1 15,-6 5-1-15,-1 3-1 16,-1 0-1-16,3-3-3 16,-4-17-7-16,22 7-7 15,-11-35-3-15,17 22-2 16,-6-31-12-16,21-4 0 15</inkml:trace>
  <inkml:trace contextRef="#ctx0" brushRef="#br6" timeOffset="338082.8049">16147 14854 64 0,'-7'12'39'0,"2"11"-2"15,-11-8-7-15,12 13-23 16,-5 2-4-16,2 7 1 15,-4 3-1-15,4 2-1 16,0-1 0-16,0-1 0 16,2-7 0-16,1-4-1 15,0-6-1-15,4-10 0 16,0-13 0-16,0 0 0 15,9-21 0-15,-1-2 0 16,2-8 0-16,-1-6 0 16,1-7 0-16,3-6 0 0,0-2 0 15,3-1 0-15,0 2 0 16,6 3 0-16,-1 6 1 15,0 6-1-15,1 12 0 16,-2 9 0-16,-4 11 0 16,-2 11 0-16,-5 9 0 15,-5 7 0-15,-3 8-1 16,-6 4 1-16,0 5 0 15,-3 2 0-15,-1-3 0 16,2 3 0-16,-6-7 0 16,3 0 1-16,1-10-2 15,-1-4 2-15,0-8-1 16,-3-4 0-16,2-7 1 0,-6-2 0 15,1-3 0-15,-2-2 0 16,-1 2 1-16,4 2-1 16,-1 5 1-16,2 8 0 15,2 10-1-15,1 9 1 16,-1 14-2-16,2 10-1 15,-4 13 2-15,-6 8-2 16,-2 7 0-16,-7 4-2 16,5-2 0-16,-9-9-4 15,14-1-2-15,-10-28-7 16,24 5-5-16,-12-36-3 15,32 2-3-15,-10-34-12 16,21-7 2-16</inkml:trace>
  <inkml:trace contextRef="#ctx0" brushRef="#br6" timeOffset="338533.85">16741 14748 85 0,'0'0'40'16,"16"-5"-14"-16,-16 5 3 15,-14 0-22-15,2 9-2 0,-2 10-2 16,-8 1 0-16,-2 10-1 16,1 3-1-16,1 4 1 15,4-3-1-15,8-3 0 16,8-2 0-16,11-8-1 15,8-6 0-15,9-7 0 16,2-5 0-16,6-4 0 16,2-3 0-16,-5 1 0 15,-4 3 0-15,-9 7 0 16,-5 5 0-16,-11 6 0 15,-10 8 0-15,-5 6 0 16,-11 6-2-16,-10 2-1 16,0 3-3-16,-14-11-8 15,19 12-7-15,-20-27-4 16,26 12-5-16,-10-21-11 0,12 0 2 15</inkml:trace>
  <inkml:trace contextRef="#ctx0" brushRef="#br6" timeOffset="339172.9139">13883 15915 43 0,'6'-21'39'0,"4"13"1"16,-10-4-1-16,6 31-21 16,-10-5-14-16,2 14 0 15,-7 14-1-15,3 14-1 16,-9 11 0-16,3 16 0 0,-7 8-1 15,5 0 0-15,-1-6 1 16,6-10-1-16,4-12 0 16,10-13 0-16,9-22 0 15,5-18-1-15,9-22 1 16,7-11-1-16,3-15 0 15,0-7-1-15,-1-7 1 16,-1 3 0-16,-7 2 0 16,-2 12 0-16,-6 8 0 15,-6 16 1-15,-1 16-1 16,-5 13 0-16,-4 14 0 15,-1 11 1-15,2 6-2 16,-1 1 1-16,1 4-2 16,0-8 0-16,5 1-2 0,-1-14-3 15,16-1-8-15,-11-27-5 16,25 10-3-16,-11-34-4 15,28 8-12-15,-8-22 1 16</inkml:trace>
  <inkml:trace contextRef="#ctx0" brushRef="#br6" timeOffset="339630.9597">14767 16468 61 0,'-14'-1'37'0,"11"12"-13"16,-11-27 5-16,14 16-19 15,2-15-1-15,-2 15-3 0,0-18 0 16,0 18-1-16,-12-9 0 16,2 12-1-16,-8 8-1 15,-1 7 0-15,-3 6-1 16,1 7-1-16,3 5 0 15,3 3-1-15,2 0 1 16,8-5-1-16,9-1 0 16,5-10 0-16,9-6 0 15,3-9 0-15,11-7 0 16,1-8 0-16,5-6 0 15,-1-6 0-15,-3-7 0 16,2 4 0-16,-11-3 0 16,0 3 0-16,-7 2 0 15,-6 9 0-15,-12 11 0 16,0 0 0-16,11 21 0 0,-11-1-1 15,0 13 0-15,0-2-1 16,2 9-1-16,-1-4-2 16,6 3-6-16,-11-24-7 15,18 7-2-15,-14-22-4 16,13-7-1-16,-18-22-7 15,16 9-6-15</inkml:trace>
  <inkml:trace contextRef="#ctx0" brushRef="#br6" timeOffset="339833.98">14650 16375 76 0,'-9'-3'41'0,"3"-12"0"15,26 11-5-15,1-11-34 16,12-4-2-16,9 4-2 15,8-3-4-15,8 16-7 16,-9-15-8-16,23 31-9 16,-19-13-8-16,14 18-3 15,-13-8 3-15</inkml:trace>
  <inkml:trace contextRef="#ctx0" brushRef="#br6" timeOffset="340344.031">15428 16466 32 0,'-3'-26'38'0,"3"26"2"15,1-25-1-15,4 35-17 16,-17-10-15-16,8 11-2 16,-1 6-1-16,-2 12-1 15,-5 4-2-15,3 8 1 16,-1 4-2-16,0 1 1 15,4 1 0-15,1-2 0 16,1-9-1-16,7-5 1 16,3-13-1-16,4-7 1 0,3-12-1 15,3-11 1 1,2-9 0-16,6-10 0 0,-4-10 0 15,2-7 1-15,-2-2-1 16,0 0 0-16,-2 1 1 16,0 6-2-16,-4 5 1 15,-4 11-1-15,1 16 1 16,-11 11-1-16,13 22-1 15,-8 8 0-15,-1 8 0 16,1 3-2-16,3 6 0 16,3-6-3-16,10 3-3 15,-5-22-7-15,26 4-5 16,-16-29-2-16,29 10-2 15,-14-29-8-15,17 8-4 16</inkml:trace>
  <inkml:trace contextRef="#ctx0" brushRef="#br6" timeOffset="340885.0851">16177 16453 71 0,'-23'-10'40'0,"8"14"-1"15,-13-19-2-15,9 13-32 16,-7-1-2-16,-1 6 0 15,0 6-1-15,2 10-1 16,-1 11 1-16,6 0 0 16,4 9-1-16,4-1 0 15,8 0 0-15,9-7 0 16,8-3 0-16,6-14-1 0,9-9 0 15,6-10 0-15,3-15 0 16,6-8 0-16,-1-10 1 16,0-2-2-16,-4-8 2 15,1 1-1-15,-8-2 0 16,-3 6 0-16,-7 10 0 15,-8 5 0-15,-1 13 0 16,-12 15 0-16,6 12 0 16,-10 16 0-16,0 17-1 15,-1 11 1-15,-1 11 0 16,-1 11-1-16,-1 9 1 15,-1-6 0-15,0 2-1 16,-2-8 1-16,-3-5 0 16,0-8 0-16,-4-8 0 0,-2-14 1 15,-3-8-1-15,0-13-1 16,1-7 1-16,-4-14-2 15,4-8 0-15,2-6-2 16,5-8-1-16,-3-9-1 16,14 5-6-16,-8-13-5 15,22 16-2-15,-13-17-2 16,23 19-1-16,-16-20-4 15,29 11-9-15,-7-5-1 16</inkml:trace>
  <inkml:trace contextRef="#ctx0" brushRef="#br6" timeOffset="341118.1084">16741 16360 89 0,'0'0'38'0,"-6"19"-13"16,4 25 4-16,-13-2-25 15,1 8 1-15,0 5-3 16,2 0 0-16,3-1 0 16,5-3-2-16,5-11-2 15,2-18-3-15,15-1-11 16,-10-31-8-16,19 0-7 15,-7-24-10-15,10-9 0 16</inkml:trace>
  <inkml:trace contextRef="#ctx0" brushRef="#br6" timeOffset="341261.1227">16813 16051 73 0,'-27'-28'42'16,"-10"-1"-2"-16,13 19-2 16,-6 12-42-16,6-13-13 15,24 11-11-15,0 0-12 16,24 9-1-16,1-13-1 15</inkml:trace>
  <inkml:trace contextRef="#ctx0" brushRef="#br6" timeOffset="342114.208">17531 16435 68 0,'-2'12'39'0,"2"-12"-1"16,-5 23-5-16,0-6-29 15,3 4 0-15,-5 6-2 16,3 5 0-16,-3 2 0 15,4 0 0-15,-1 1-1 16,0-6 0-16,4-4 0 16,4-8 0-16,-4-17-1 15,11 10 0-15,1-18 1 16,2-9-2-16,-3-6 2 0,3-2-1 15,-5-12 1-15,0 4-1 16,-5-7 1-16,-2 0 0 16,-2 3 0-16,-2 5 0 15,2 3 0-15,-1 5 0 16,2 7-1-16,4-1 0 15,8 8 0-15,3 4-1 16,9 3 0-16,5-1-1 16,6 3 0-16,5 1 0 15,4 3-1-15,1 2 0 16,2 4 1-16,-6 1 0 15,-5 2 0-15,-4 0 0 16,-3-1 0-16,-5-1 1 16,-7-5 1-16,-5 2 1 0,-13-7 1 15,0 0 0-15,0 0 0 16,0 0 0-16,-23-9 1 15,4 9-1-15,-4 2 0 16,0 6 0-16,-1 4-1 16,-1 9 1-16,2 7-1 15,3 5 0-15,3 7 0 16,3-1 0-16,9 3 0 15,8-4 0-15,6-7-1 16,7-10 1-16,9-7-1 16,6-13 0-16,2-10 0 15,9-11 0-15,0-10 0 16,-3-8 0-16,-2-11 0 0,-3 0 0 15,-11-5 0 1,-1-2 0-16,-11 6 0 0,-9 1 0 16,-9 10-1-16,-7 9 0 15,-8 13-1-15,-6 7-1 16,-1 17 0-16,-3 5-3 15,6 13-1-15,-2-7-7 16,23 20-3-16,-13-27-2 16,37 19-3-16,-19-30-1 15,46 14-7-15,-9-21-4 16</inkml:trace>
  <inkml:trace contextRef="#ctx0" brushRef="#br6" timeOffset="342425.2391">18650 16357 66 0,'-14'4'38'16,"9"15"-9"-16,-19-20 1 16,10 20-11-16,-10-13-12 15,0 6-1-15,-5-5-2 16,0 6-1-16,-4 1 0 15,2 4-1-15,-1 5 0 16,3 4-1-16,5 4 0 16,6-1-1-16,6 6 1 15,9-5-1-15,7-1 0 16,9-6 0-16,8-2-1 15,9-13-1-15,11-3-1 16,4-15-2-16,9 0-6 0,-3-30-6 16,16 10-4-16,-16-29-3 15,21 15-2-15,-30-24-7 16,15 12-4-16</inkml:trace>
  <inkml:trace contextRef="#ctx0" brushRef="#br6" timeOffset="342651.2617">18896 15917 78 0,'-24'-14'40'0,"24"14"0"16,-30 12-9-16,33 13-23 16,-5 10-4-16,8 8-1 15,2 6-1-15,-3 11-1 16,2 5 0-16,-4 9-1 0,0 6-1 15,-7-6-2-15,4-2-3 16,-11-15-9-16,19 5-6 16,-17-33-4-16,26 7-6 15,-17-36-9-15,30-5 0 16</inkml:trace>
  <inkml:trace contextRef="#ctx0" brushRef="#br6" timeOffset="342966.2932">19168 16248 46 0,'0'0'36'0,"-27"15"2"16,13 6-5-16,-18-10-11 16,10 9-19-16,-5-6 1 0,4 5-1 15,0-5 1-15,4 4 0 16,4-8 0-16,6 4 0 15,9-14-1-15,-1 18 0 16,1-18-2-16,24 20 1 16,-4-10-2-16,3 8 1 15,0 3-1-15,2 1 1 16,-2 5-2-16,-2-4 0 15,-2 1-2-15,3-9-1 16,6 2-3-16,-11-24-9 16,20 11-4-16,-12-30-4 15,21 18-3-15,-13-24-12 16,12 5 0-16</inkml:trace>
  <inkml:trace contextRef="#ctx0" brushRef="#br6" timeOffset="343372.3338">19584 16217 62 0,'-5'-16'40'16,"5"16"-1"-16,-6-14-20 15,7 25 8-15,-13-7-21 16,-5 6-5-16,-1 3 3 15,-2 5-3-15,1 2 2 16,1 5-3-16,3-3 2 16,6 2-1-16,8-5 0 15,8-1 0-15,10-9 0 16,5 1-1-16,8-9 0 0,5-2 0 15,3-4 1-15,-1-1-1 16,-3 3 0-16,-5 1 1 16,-6 4-1-16,-5 7 1 15,-12 7-1-15,-9 12 1 16,-9 4-1-16,-5 5 1 15,-4 2-2-15,-2-1 1 16,0 2-2-16,1-13-2 16,10 1-8-16,-5-28-5 15,25 13-5-15,-16-36-2 16,31 19-4-16,-19-29-5 15,22 14-7-15</inkml:trace>
  <inkml:trace contextRef="#ctx0" brushRef="#br6" timeOffset="343530.3496">19935 16651 71 0,'2'27'44'0,"-14"-19"-3"16,12-8-2-16,0 0-37 15,-30-35-20-15,41 15-9 16,-16-28-11-16,14 5-7 15,-3-12 2-15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7T00:46:08.159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3127 906 58 0,'0'0'36'0,"0"0"-2"16,51-43-3-16,-51 43-27 16,0 0-1-16,0 0 3 15,0 0 0-15,0 0-1 0,36 39-1 16,-51 14-1-16,-16 14 2 15,-8 17-3-15,-9 14 1 16,-6 9-1-16,-3 4 0 16,1 4 1-16,10-17-2 15,6-11 1-15,14-11-2 16,7-15 1-16,12-12-2 15,11-13 1-15,13-7-1 16,8-11 1-16,13-9 0 16,13-9 0-16,12-9 0 15,9-7 0-15,6-2 1 16,2-2-1-16,2 1 0 15,1 3-4-15,-13-3-4 16,6 14-30-16,-14-5 1 0,-5 15-1 16,-10-9-2-16</inkml:trace>
  <inkml:trace contextRef="#ctx0" brushRef="#br0" timeOffset="263.0263">4389 1499 92 0,'2'-20'37'16,"-2"20"0"-16,-2-15-2 15,2 15-32-15,-19 24-1 16,10 8-1-16,-3 15 1 15,-5 13-2-15,-1 10 0 0,-1 9-3 16,-2 5 2-16,0-7-5 16,9 1-6-16,-1-25-26 15,14-14 2-15,-1-27-2 16,17-16 1-16</inkml:trace>
  <inkml:trace contextRef="#ctx0" brushRef="#br0" timeOffset="414.0414">4537 1227 69 0,'-6'-84'35'16,"6"84"-8"-16,-17-66-26 15,17 66-15-15,-14-45-19 0,14 45-3 16</inkml:trace>
  <inkml:trace contextRef="#ctx0" brushRef="#br0" timeOffset="985.0985">5310 1391 85 0,'0'0'36'0,"-14"-8"-1"16,-9 11-1-16,-26 3-27 15,-2 3 0-15,-17 10-1 16,-3 15-2-16,-8 10 2 0,2 10-3 16,5 5 1-16,11 7-2 15,12-2 0-15,19-1-3 16,19-7 2-16,21-13-2 15,23-16 1-15,17-16-1 16,13-16 1-16,12-18 0 16,7-12 1-16,4-11 1 15,-5-10-2-15,-5-5 3 16,-6 0-2-16,-8-1 2 15,-14 11-2-15,-11 1 0 16,-10 11 0-16,-11 11 0 16,-12 14-1-16,-4 14 0 15,-13 12-1-15,-3 28-1 16,-2 24 2-16,-1 29-1 15,-1 18 0-15,-1 31 0 0,5 10 0 16,3 17 1-16,2-3 0 16,2-4 0-16,-4-12 0 15,-2-11 0-15,-3-17 0 16,-10-20 1-16,-11-18 0 15,-15-16-1-15,-13-17 0 16,-14-13 0-16,-6-21-1 16,-7-18-2-16,4-21-1 15,1-29-3-15,17-4-11 16,4-34-20-16,32-1-2 15,10-22-1-15,34 3 1 16</inkml:trace>
  <inkml:trace contextRef="#ctx0" brushRef="#br0" timeOffset="1454.1454">6003 913 93 0,'47'-39'40'0,"-47"39"2"15,0 0-4-15,10 14-25 16,-26 42-11-16,-13 32 2 15,-15 11-2-15,11 13 0 0,-11 0-1 16,12-3 0-16,7-9-1 16,18-22 0-16,5-16 1 15,4-13-2-15,8-19 1 16,3-15 1-16,6-16-1 15,-1-12 0-15,2-14 1 16,4-10 1-16,4-9-2 16,0-3 2-16,1-1 0 15,3 1 0-15,-3 8-1 16,1 15 1-16,-3 12-1 15,-3 17-1-15,-1 16 0 16,-4 13-1-16,-1 12-1 16,0 3-2-16,3 6-1 15,-3-10-8-15,17 0-25 0,-12-20-3 16,18-7 1-16,-4-21 1 15</inkml:trace>
  <inkml:trace contextRef="#ctx0" brushRef="#br0" timeOffset="1638.1638">6878 1212 116 0,'25'-62'37'16,"-25"62"3"-16,9-30-8 15,-9 30-25-15,-15 10-3 16,0 30-3-16,-6 26-1 15,-12 22-5-15,10 6-4 16,15 6-28-16,-1-34-1 0,9-6 0 16,-2-17-1-16</inkml:trace>
  <inkml:trace contextRef="#ctx0" brushRef="#br0" timeOffset="1821.1821">6727 1414 127 0,'-14'-15'41'15,"14"15"0"-15,4-14-4 16,9 6-36-16,18-4-5 16,9-12-33-16,29-2-4 15,5-8 0-15,20 5-2 16</inkml:trace>
  <inkml:trace contextRef="#ctx0" brushRef="#br0" timeOffset="2658.2658">8163 1147 81 0,'0'0'39'0,"0"0"0"16,-31-47 0-16,31 47-18 15,0 0-19-15,-28-18 1 16,19 33-1-16,-10 15 0 15,13 16-1-15,-3 15 0 16,0 20-2-16,-9 3 2 16,4 9-1-16,5-18 0 15,0-7 0-15,2-12 1 16,0-12-2-16,5-9 2 15,2-15-1-15,0-20 1 0,2-13-1 16,0-16 0-16,5-11 1 16,-3-11 0-16,2-12 0 15,-2-13-1-15,-4 76 2 16,9-96-2-16,-2 45 1 15,3-1-1-15,0-2 0 16,3-1 0-16,4 6-1 16,1 1 2-16,1 1-2 15,-19 47 0-15,45-82 1 16,-45 82 0-16,50-64 1 15,-50 64-1-15,50-46 1 16,-50 46 0-16,46-17 1 16,-46 17-1-16,0 0 0 15,48 33 0-15,-39 20 0 0,-18 8-1 16,-11 6 0-16,-9-6-1 15,-4-3 0-15,0-8 0 16,10-9 1-16,23-22-2 16,14-8 1-16,13-4 1 15,12-3 0-15,10-2-1 16,5-2 1-16,-1 0 0 15,-5 3 0-15,-8 4 0 16,-15 10 1-16,-19 5-2 16,-24 13 1-16,-19 7 1 15,-17 8-2-15,-14 6 1 16,-9 4-1-16,-7-4 1 15,6-6-2-15,11-5-3 16,10-21-11-16,32-3-21 0,8-25-2 16,26-6-1-16,14-19-1 15</inkml:trace>
  <inkml:trace contextRef="#ctx0" brushRef="#br0" timeOffset="3023.3023">8893 1241 74 0,'0'0'39'0,"-19"14"0"16,-16 3-1-16,9 18-9 16,-17-9-23-16,1 11-1 15,-4 7-2-15,7 9 0 16,0 3 0-16,15 4-2 15,7-4 1-15,10-1-2 0,16-10 1 16,13-6-1-16,14-17 0 16,7-14 0-16,8-14 0 15,4-14 0-15,1-14 0 16,-3-12 1-16,-6-1-1 15,-10-7 1-15,-13-3-2 16,-10 2 2-16,-11 6-3 16,-7 7 1-16,-8 12-3 15,-8 7-1-15,5 10-6 16,-11-6-17-16,26 19-11 15,-15-4 0-15,27 6 0 16,8-4 1-16</inkml:trace>
  <inkml:trace contextRef="#ctx0" brushRef="#br0" timeOffset="3240.324">9882 1185 76 0,'37'5'39'0,"-37"-5"-2"15,-8 28 1-15,-29-1-15 16,-22 6-21-16,-5 7 1 15,-8 11-2-15,-1 8-1 16,2 5 1-16,1 4-1 16,13-4-1-16,10-9-4 15,18 0-18-15,1-18-14 16,23-10 1-16,5-27-2 15,10-6 0-15</inkml:trace>
  <inkml:trace contextRef="#ctx0" brushRef="#br0" timeOffset="3424.3424">9393 1453 82 0,'0'-27'42'0,"-11"2"-1"15,8 12 1-15,-9 4-15 16,12 9-20-16,11 14-3 16,2 0-1-16,12 7-2 15,12 2-1-15,12 4-2 16,9-1-3-16,20 6-10 15,-5-12-25-15,18 4-1 16,-7-5-1-16,4 2 0 16</inkml:trace>
  <inkml:trace contextRef="#ctx0" brushRef="#br0" timeOffset="5424.5424">10212 1358 95 0,'2'11'37'0,"10"-1"1"15,-12-10-4-15,23 16-31 16,9-10-2-16,7-1 1 16,8-4 0-16,10-1-1 15,3-8 0-15,2-5-1 16,-3-5 1-16,-4-4-1 15,-9-1 1-15,-12-2 0 0,-14 1 0 16,-15 3 0 0,-19 3 1-16,-13 9 0 0,-11 3 0 15,-10 13 0-15,-5 8 0 16,-4 9 0-16,1 6-1 15,8 9 0-15,9-1-1 16,8 3 0-16,17-2-1 16,14-1-2-16,16-8-4 15,9-21-20-15,32 2-12 16,1-11 0-16,20-5-1 15,-1-15 0-15</inkml:trace>
  <inkml:trace contextRef="#ctx0" brushRef="#br0" timeOffset="5739.5739">11308 1167 97 0,'-38'9'39'0,"-14"12"2"15,-10 4-4-15,1 11-27 16,9-2-8-16,18-2 1 15,12-5-2-15,20-3 0 16,12-3-1-16,19-6 0 16,15 0-1-16,7-4 1 15,9 2 0-15,0-2-1 16,-6 2 1-16,-8 1 0 15,-16 5 0-15,-11 4 1 16,-18-1-2-16,-17 5 0 16,-8-1 1-16,-13-3-3 0,1-2-2 15,-8-18-22-15,16 8-11 16,-6-20-1-16,21-2-1 15,3-13 1-15</inkml:trace>
  <inkml:trace contextRef="#ctx0" brushRef="#br0" timeOffset="7309.7309">12590 1218 56 0,'-12'0'35'15,"-8"3"-1"-15,-3 14-12 16,-12 0 9-16,4 3-25 16,-9 6-2-16,9 4 1 15,-2-1-2-15,12 4-1 16,3-5 0-16,10-4-1 15,9-3-1-15,10-6 1 0,12-7-1 16,7-8 0-16,7-7 0 16,6-7-1-16,1-7 2 15,0-2-2-15,-3 0 2 16,-6-7-1-16,-6 1 0 15,-8 4 1-15,-9 4 0 16,-8 3 0-16,-5 3 0 16,1 15 0-16,-9-16-1 15,9 16 1-15,-12-4-1 16,12 4 0-16,0 0 0 15,14 7 0-15,6-4 0 16,7 1 0-16,5 2 0 16,8 1 0-16,-2 3 0 15,0 4 0-15,-6 4 0 0,-1 5 0 16,-13 3 0-16,-9 3 0 15,-7-3 0-15,-9 3 1 16,-6-3-1-16,1-6 1 16,-2-2-1-16,4-5 1 15,10-13 1-15,0 0-1 16,0 0 1-16,25-18 0 15,-3-3 1-15,2-3-1 16,1-3 1-16,4-5-1 16,-6-3 0-16,2 4-1 15,-5 1-1-15,0 3-3 16,6 3-6-16,-26 24-28 15,0 0-2-15,48-38-1 16,-48 38 0-16</inkml:trace>
  <inkml:trace contextRef="#ctx0" brushRef="#br0" timeOffset="7833.7833">14263 740 93 0,'0'0'38'15,"0"0"2"-15,0 0-4 16,0 0-34-16,0 0 1 15,0 0 1-15,0 0-1 16,29 49 1-16,-40-5-1 16,-12 35 0-16,-7 4 0 0,-6-1-1 15,12 2 1-15,4-12-3 16,16-15 1-16,6-17-2 15,16-15 1-15,2-8-1 16,7-5-1-16,8-11-1 16,3-10-3-16,12-4-5 15,-6-15-27-15,-44 28-1 16,57-33-1-16,-57 33-1 15</inkml:trace>
  <inkml:trace contextRef="#ctx0" brushRef="#br0" timeOffset="8067.8067">14850 1034 105 0,'0'0'38'16,"0"0"2"-16,-2 35-5 15,-20 1-35-15,-2 12 1 16,-5 7-2-16,7 1 1 16,3 2-4-16,3-10-4 15,25-13-28-15,-4-17-3 16,15-17 1-16,1-18-1 15</inkml:trace>
  <inkml:trace contextRef="#ctx0" brushRef="#br0" timeOffset="8219.8219">14971 931 75 0,'0'0'39'0,"-9"-62"-4"16,9 62-20-16,-19-51-30 15,19 51-22-15,0 0-3 16,0 0 0-16</inkml:trace>
  <inkml:trace contextRef="#ctx0" brushRef="#br0" timeOffset="8717.8717">15285 1030 113 0,'17'48'40'0,"-19"-18"1"15,-35-4-10-15,-13 4-26 16,-14 0-2-16,5 6 1 15,1-4-2-15,19 4 1 16,31-6-2-16,9-3 0 16,14-10-1-16,16-10 0 15,11-13 0-15,9-10 0 16,6-10 1-16,-57 26-1 15,59-38 1-15,-59 38 0 16,64-42 0-16,-64 42-1 16,53-47 1-16,-53 47-1 15,50-38 0-15,-50 38-1 16,30-12 1-16,-15 26 0 15,-21 20-2-15,-7 29 0 0,-19 21 0 16,-8 26 1-16,-13 15-1 16,2 9 0-16,9-17 0 15,3-9 1-15,1-15 0 16,1-11 1-16,4-22 0 15,3-15 0-15,2-17-1 16,3-17 1-16,3-16-1 16,3-18 0-16,8-11-1 15,5-23-1-15,12-7-2 16,-4-26-8-16,21 6-26 15,-5-8 2-15,10 4-2 16,-1-4-1-16</inkml:trace>
  <inkml:trace contextRef="#ctx0" brushRef="#br0" timeOffset="9164.9164">15761 796 105 0,'71'-70'41'0,"-71"70"1"16,52-50-5-16,-52 50-33 16,0 0-1-16,0 0 0 15,0 0 0-15,0 0 0 16,14 52-1-16,-24 5 0 15,-22 23-1-15,2 11 0 0,-6 2-1 16,9 2 2-16,3-16-3 16,12-12 1-16,3-22 0 15,10-16 0-15,9-14-1 16,3-13 1-16,7-13 1 15,8-10 0-15,-28 21 0 16,0 0 0-16,51-53 1 16,-51 53 0-16,0 0-2 15,57-60 0-15,-57 60 0 16,0 0 0-16,46-55 0 15,-26 50 0-15,-5 16 0 16,-8 10 0-16,-5 13-4 16,1 11-1-16,6 2-7 15,-5-15-12-15,23-8-16 16,-7-18-1-16,24-10 1 0,-2-19 0 15</inkml:trace>
  <inkml:trace contextRef="#ctx0" brushRef="#br0" timeOffset="9368.9368">16556 841 112 0,'0'0'41'15,"18"-51"1"-15,-18 51-7 16,0 0-34-16,-14 29 0 15,-8 31-3-15,-4 24 1 16,2 10-9-16,-6-11-27 16,14-12-3-16,0-24 1 0,12-17-1 15</inkml:trace>
  <inkml:trace contextRef="#ctx0" brushRef="#br0" timeOffset="9540.954">16391 1122 96 0,'0'0'43'15,"0"0"1"-15,0 0-2 16,-9-59-14-16,9 59-31 16,0 0-9-16,0 0-28 15,69-61-4-15,-69 61 1 16,72-28-2-16</inkml:trace>
  <inkml:trace contextRef="#ctx0" brushRef="#br0" timeOffset="10443.0442">17363 882 95 0,'-14'-55'40'0,"14"55"1"16,0 0-7-16,0 0-31 15,0 0 1-15,0 0 1 16,0 0-1-16,0 0-1 16,8 67 1-16,-14 0-3 15,-10 11 2-15,-8 5-2 16,4 2-1-16,-3-7-1 15,10-14 1-15,2-19-1 0,10-18 1 16,4-13 0-16,-3-14 0 16,16-6-1-16,-8-16 1 15,2-13 1-15,-10 35-1 16,5-48 1-16,-5 48-1 15,14-75 1-15,-6 29-2 16,-2-6 3-16,6 1-3 16,1-3 2-16,-2 0-1 15,-2-3-1-15,8 6 2 16,-3 3-1-16,-14 48 0 15,25-92 0-15,-25 92-2 16,36-75 2-16,-36 75 0 16,36-52-1-16,-36 52 1 15,0 0 0-15,53-12 0 16,-53 12-1-16,0 0 2 0,37 51-1 15,-37-51 1-15,7 59 0 16,-7-59-1-16,-11 66 1 16,11-66 0-16,-24 69 0 15,24-69 0-15,-30 64-1 16,30-64-1-16,-32 51 1 15,32-51 0-15,0 0-1 16,-25 52 1-16,25-52-1 16,0 0 1-16,0 0 1 15,0 0-1-15,0 0 0 16,45 50 0-16,-30-45 1 15,10 16-1-15,-13 3 0 16,-8 9 0-16,-27 7 0 16,-19 7 1-16,-20-1-2 0,-6-2 1 15,13-17-4-15,11-16-1 16,24-1-8-16,6-27-15 15,40-3-13-15,-26 20 2 16,0 0-3-16,73-51 2 16</inkml:trace>
  <inkml:trace contextRef="#ctx0" brushRef="#br0" timeOffset="10795.0794">17843 1010 112 0,'46'-26'43'0,"-46"26"0"16,0 0-9-16,0 0-30 15,0 0 0-15,-32 42-1 0,-21 3-2 16,1 13 2-16,6-4-3 16,12 5 1-16,9-5-2 15,25-8 1-15,21-23-1 16,9-11 0-16,7-14 1 15,6-10 0-15,4-10 0 16,-5-10 0-16,-42 32 0 16,0 0 1-16,59-64 1 15,-59 64-1-15,25-49 0 16,-25 49-1-16,11-51 0 15,-11 51-1-15,0 0-1 16,0-60-2-16,0 60-3 16,0 0-5-16,0 0-10 15,8-55-14-15,-8 55-5 16,0 0-1-16,0 0 4 0</inkml:trace>
  <inkml:trace contextRef="#ctx0" brushRef="#br0" timeOffset="11006.1005">18455 928 88 0,'0'0'39'16,"0"0"-2"-16,33 39 1 15,-79 4-34-15,-9 14 0 16,-10 6-4-16,5 5 0 15,6-3-4-15,13-10-3 16,26-9-13-16,2-34-17 16,13-12 1-16,0 0-3 0,19-29 3 15</inkml:trace>
  <inkml:trace contextRef="#ctx0" brushRef="#br0" timeOffset="11171.117">18168 1229 105 0,'0'0'40'0,"-5"-50"3"16,5 50-10-16,0 0-23 15,10-58-2-15,-10 58-2 16,0 0-3-16,0 0-1 15,0 0-2-15,52-51-4 16,-52 51-3-16,0 0-14 16,68 6-20-16,-36-2-1 15,16 15 0-15,4 12-4 16</inkml:trace>
  <inkml:trace contextRef="#ctx0" brushRef="#br0" timeOffset="11607.1606">19071 593 86 0,'0'0'41'15,"0"0"0"-15,0 0-1 16,0 0-37-16,0 0 0 15,11 63 0-15,-18-35 0 16,15 71 0-16,-7 13-2 16,2 10 1-16,-11 1-2 15,0-6 0-15,-2-14-4 16,6-24-4-16,24-32-23 15,-7-19-9-15,20-8 0 0,-1-21-1 16</inkml:trace>
  <inkml:trace contextRef="#ctx0" brushRef="#br0" timeOffset="11924.1923">19486 1011 93 0,'0'0'41'16,"-17"-54"1"-16,17 54 0 15,0 0-37-15,-67-46 0 16,67 46 0-16,-65 2 0 16,65-2-2-16,-68 27 1 15,68-27-1-15,-62 59-2 16,12-13-2-16,25 0 1 0,13-2-1 15,31-9 1-15,14-6-2 16,21-6 1-16,-3-4-1 16,8-7 1-16,-2 0-1 15,-6 0-1-15,-7 0-2 16,-11-7-5-16,15 2-18 15,-25-7-13-15,10 0 1 16,-12-6-1-16,7-3 0 16</inkml:trace>
  <inkml:trace contextRef="#ctx0" brushRef="#br0" timeOffset="12141.214">19892 1072 98 0,'0'0'41'16,"14"-4"2"-16,-21 14-4 15,-14 14-29-15,-1 19-8 16,-2 9-1-16,3 4 0 16,7-4-3-16,12-4-1 15,10-17-6-15,-6-19-23 16,23-6-8-16,-6-17 0 15,19-7-2-15</inkml:trace>
  <inkml:trace contextRef="#ctx0" brushRef="#br0" timeOffset="12283.2282">19991 868 100 0,'-30'-92'35'0,"30"92"-7"15,-30-82-26-15,30 82-43 16,-26-72-1-16,26 72 2 15</inkml:trace>
  <inkml:trace contextRef="#ctx0" brushRef="#br0" timeOffset="12538.2537">20378 499 102 0,'0'0'41'0,"49"22"1"16,-49-22-4-16,0 0-36 15,-10 67 2-15,10-67 0 16,-27 76-2-16,14-3 0 16,-18 32-1-16,3 4 0 15,3 2-3-15,4-7-3 16,12-11-11-16,-7-25-24 15,18-22-2-15,-1-21 1 16,14-15-1-16</inkml:trace>
  <inkml:trace contextRef="#ctx0" brushRef="#br0" timeOffset="13010.3009">20295 1048 91 0,'0'0'38'15,"-14"-66"-2"-15,14 66 1 16,0 0-44-16,35-55 2 16,-35 55-1-16,52-28-1 15,-52 28-4-15,78-12 1 16,-78 12 6-16,95-7 3 15,-48 0 4-15,7 1 1 16,-1 2 0-16,-7 1 5 16,-46 3 3-16,72 1 1 15,-72-1-1-15,0 0-2 16,0 0-3-16,0 0-1 0,0 0 0 15,16 62-2-15,-16-62 1 16,0 0-3-16,-44 49-2 16,44-49 1-16,0 0-1 15,-20 52 0-15,20-52-1 16,0 0 1-16,28 52 1 15,-22-28-1-15,49 6 1 16,-1-3 0-16,3 1 0 16,-25 2-1-16,-20 3 1 15,-31 0-1-15,-9-2-2 16,-8-1-5-16,-8-14-12 15,18-1-22-15,-3-8-2 16,29-7 0-16,0 0-1 16</inkml:trace>
  <inkml:trace contextRef="#ctx0" brushRef="#br0" timeOffset="13154.3153">21433 1358 110 0,'-11'-18'41'0,"-9"1"-14"16,20 17-24-16,0 0-33 15,-51-35-13-15,29 6-1 16</inkml:trace>
  <inkml:trace contextRef="#ctx0" brushRef="#br1" timeOffset="17771.777">3550 2213 42 0,'13'0'31'16,"-3"3"2"-16,-10-3-2 16,24 14-16-16,-24-14-9 15,27 12-2-15,-8-9-1 16,10 5 0-16,3-4 1 15,9 0-1-15,4-4 0 16,11 3 0-16,5-6-1 0,8 6 0 16,3-6-1-1,8 4 0-15,1 2-1 0,12-2 1 16,4 0 0-16,10-1 0 15,6-1 0-15,11-6-1 16,6 0 1-16,10-1 0 16,11 0 0-16,4 0 0 15,1 0-1-15,4 2 1 16,7 4-1-16,1 3 1 15,1 2-1-15,-1 4 0 16,6-1 0-16,0 1 0 16,6-2 0-16,3 1 0 15,4-4-1-15,6-5 1 16,0 0-1-16,8-2 1 0,-4 2-1 15,5-4 0-15,-5 0 1 16,2 2-1-16,1 2 0 16,-3 2 1-16,4 0 1 15,4-2-1-15,3 1 1 16,5 0 0-16,11-4 0 15,0-2 1-15,5-1-1 16,11-4 1-16,-1 0-1 16,0-2 0-16,1 1 0 15,0 3-1-15,-4 2 0 16,1-2 1-16,1 3-1 15,-5 1 0-15,7 0 0 16,-4 2 0-16,1-1 0 16,4-1 0-16,-1-1 0 15,-1-1 0-15,1-4 1 0,4 1-1 16,-4-4 0-16,-2 1 1 15,2 0-1-15,-4 0 1 16,-5 0-2-16,2 1 2 16,-10 5-1-16,-4-2-1 15,-7 3 1-15,-4 0 0 16,-6 2-1-16,-6-1 1 15,-1 0 0-15,-8 0 0 16,-5 1 0-16,-3-4 1 16,-6 3-1-16,-5 0 1 15,-2 0 0-15,-5 1-1 16,-3 2 1-16,-4-2-1 15,-4 1 1-15,2 2 0 16,-5-1-1-16,-1 0 1 0,-6-3 0 16,-3 2-1-16,-8-3-1 15,-2 2 2-15,-12 0-2 16,-10-3 2-16,-10 3-1 15,-8-1 1-15,-12 1-2 16,-9 1 2-16,-14 1-1 16,-10 2 1-16,-8 0-2 15,-12 0 0-15,-5 2-1 16,-17 0-2-16,13 0-4 15,-22-7-26-15,9 7-2 16,-12-7-3-16,12 7 1 16</inkml:trace>
  <inkml:trace contextRef="#ctx0" brushRef="#br2" timeOffset="22514.2512">5189 3796 56 0,'0'0'31'16,"15"-8"0"-16,-3 8-1 15,4-6-25-15,7 6-1 16,3-4 0-16,6 7 0 0,3-2-1 16,8 7 0-16,1 0-1 15,6 5 1-15,1 0 0 16,11 5-1-16,4-4 1 15,10 1-1-15,9-5 0 16,14 2 0-16,10-5 0 16,16-1-1-16,9-7 0 15,17 1 0-15,10-6 0 16,10 1 0-16,9-1-1 15,3 1 0-15,6-2 1 16,3 0-1-16,5-1 0 16,3 0 0-16,4-4 0 15,1 1 0-15,7-3 0 0,4 1 1 16,3 0-1-16,11 4 0 15,4 0 1-15,1 1-1 16,5 7 0-16,4-2 1 16,-4 3-1-16,8 0 0 15,-3 2 1-15,-3-1-1 16,1 1 1-16,0 1-1 15,-1-4 1-15,6 1-1 16,2-3 1-16,1-2 0 16,3-4 0-16,6 1 0 15,-5-5 1-15,0 2-2 16,-2 0 1-16,-6 1 0 15,-3 0 0-15,-4 4 0 16,-10 2-1-16,-3 0 1 0,-1 3-1 16,-6-1 0-16,-5 0 1 15,2 0-1-15,-4 1 0 16,-2-3 0-16,-9-3 0 15,5 0 0-15,-13-2-1 16,-8 1 1-16,-13 2-2 16,-17-1 0-16,-19 4-3 15,-20-3-3-15,-11 17-7 16,-34-10-22-16,-9 10 0 15,-24-6-1-15,-10 6 2 16</inkml:trace>
  <inkml:trace contextRef="#ctx0" brushRef="#br2" timeOffset="23563.3561">18075 3541 21 0,'-4'-12'33'15,"4"12"-1"-15,-7-12 1 16,7 12-11-16,-9-3-8 16,9 3-4-16,0 0-3 15,0 0-2-15,0 0-2 16,2 9-1-16,-2-9 1 15,5 15 0-15,-2-5 0 0,3 8-1 16,-2 3 0-16,1 9 1 16,-3 4-2-16,0 10 1 15,-5 3-2-15,1 5 1 16,-2 4-1-16,3 4 1 15,-3-1-2-15,-1 0 1 16,3 2 0-16,2-3-1 16,-3 1 1-16,3-1-1 15,-1 2 1-15,1 3-1 16,-3 1 1-16,2 1 0 15,-2 3 0-15,1 1 0 16,1-2 0-16,-3 0 0 16,7 0 2-16,-1-2-2 15,3-1 2-15,4-2-2 0,0 3 2 16,2-2-2-16,-2 2 1 15,4-1-1-15,-4 1 0 16,1 3 0-16,-5 0 0 16,-2 1 2-16,-3 1 0 15,-1-2 0-15,0 2 0 16,0 0 0-16,-3 1 0 15,3-3-1-15,1-1 1 16,1-1-1-16,4-3-2 16,0 2 2-16,4-3-2 15,0-1 3-15,-3-2-2 16,3 1 2-16,-2 0-2 15,-1 0 2-15,-3 1-2 16,2 0 2-16,-4-1-2 0,-2 0 0 16,2-2 0-16,-1-3 0 15,1 1 0-15,-1-3 0 16,5-1 0-16,1-2-1 15,0-1 1-15,-2-1 0 16,4-1 0-16,-2 3-1 16,1-7 1-16,0-2 1 15,-2-4-2-15,-1-5 1 16,0-3-3-16,-5-8-1 15,5 1-3-15,-4-22-9 16,-3 18-22-16,3-18 0 16,0 15-1-16,0-15 2 15</inkml:trace>
  <inkml:trace contextRef="#ctx0" brushRef="#br2" timeOffset="24220.4218">18334 7499 65 0,'0'0'37'0,"13"-9"-2"0,-13 9 1 15,0 0-27-15,0 0-3 16,0 0-1-16,-14 11-1 15,10 3-1-15,0 2-1 16,2 7 0-16,-1 5-1 16,5 5 1-16,1 4 0 15,1 2 0-15,1 3 0 16,-1 3-1-16,-4 2 1 15,0 1-2-15,-2-3 1 16,-5-3-2-16,-4 0 1 16,-2-7-1-16,-5-1-2 15,0-11-5-15,12 0-26 16,-9-15-4-16,15-8 0 15,0 0 0-15</inkml:trace>
  <inkml:trace contextRef="#ctx0" brushRef="#br2" timeOffset="25167.5165">18352 8057 69 0,'-3'-11'36'0,"3"11"-1"15,0 0 1-15,0 0-30 16,-11-12-2-16,11 12 0 15,0 0-1-15,0 0 0 16,0 0-1-16,0 0 0 16,0 0-1-16,-10-1 1 0,10 1-1 15,-13 3 0-15,3 0 0 16,-4 0 0-16,-5-1 0 15,-3 3-1-15,-3-3 1 16,-8 2-1-16,-5-3 0 16,-5 4 0-16,-9 0 1 15,-7 2-1-15,-8-1 0 16,-9 1 2-16,-10 1-1 15,-10 1 0-15,-10-2 0 16,-4 0 1-16,-9 1-1 16,-6-1 1-16,-10-2-1 15,-5-1-1-15,-1-1 1 16,-9-1-1-16,-1 0 0 15,-8-1-1-15,-9 2 1 0,-5-1-1 16,-4 1 1-16,-7 3-1 16,-4 0 1-16,0 1 0 15,-9 0 0-15,3-1 0 16,0-3 0-16,-1 0 0 15,0-1 0-15,2-2 0 16,-1 0 1-16,0-3-1 16,-3 4 0-16,-1-2 0 15,0 5 0-15,-5-1 0 16,0 3 0-16,-1 0 0 15,-4-1 0-15,-2-1 1 16,-1 1-1-16,4-3 0 16,-4-3 1-16,1 0-1 15,8-3 1-15,-1-1-1 0,4-1 1 16,2-1-1-16,2 0 0 15,5 1 0-15,0 1 1 16,-3 1-1-16,5 1 0 16,1 2 0-16,0 1 0 15,4-1 0-15,-1 2 0 16,5-1 0-16,4-1 0 15,3 0 0-15,5-5 0 16,4 2 0-16,9-6 0 16,5 1 0-16,3-1 0 15,6-2 0-15,0 1 0 16,13-2 0-16,3 3-1 15,4-1 1-15,2 4 0 16,5 0 0-16,3-1 0 16,5 4 0-16,5 0 0 0,6 1 1 15,2 2-1-15,4-2 0 16,5 2 1-16,6 0-1 15,7 1 0-15,6 0 1 16,1-1-1-16,8 1-1 16,7 2 0-16,7-1-2 15,8 3-2-15,-3-9-11 16,20 16-22-16,-12-8-1 15,14 7-2-15,-1-4 1 16</inkml:trace>
  <inkml:trace contextRef="#ctx0" brushRef="#br2" timeOffset="26269.6267">5357 3630 57 0,'0'0'33'15,"0"0"0"-15,0 0 0 16,0 0-24-16,-5 12-2 15,6 4-1-15,-4 3-2 16,6 14 1-16,-6 2-2 16,3 14 0-16,-3 6-1 15,-1 12 0-15,-1 7 0 16,2 8-2-16,-6 4 2 15,2 9-2-15,-1 2 1 0,1 3-1 16,-1 1 1-16,3 0-1 16,1-1 1-16,4 0 0 15,1 0 0-15,2-2 0 16,2 1 1-16,1 2-2 15,-2 2 4-15,3 2-2 16,-4 0 0-16,1 2 0 16,0 1 0-16,-2-1 0 15,-1-3 0-15,0-1-1 16,0-3 0-16,4-5 1 15,0-3-2-15,1-8 2 16,2-3-1-16,3-4 1 16,0-3-2-16,-1-3 2 0,-1-5-2 15,-2 1 0 1,0-1 0-16,-2 0 0 0,-3-2 0 15,1 2-1-15,-5-1 1 16,2 0 0-16,-2-1 0 16,1-2 0-16,2-3 0 15,3-4 0-15,1-2 0 16,3-7 0-16,2 1 0 15,0-7 0-15,4-2-1 16,1 3 1-16,-3-3-1 16,-1 2 0-16,-1-2 0 15,-5 2 0-15,0-1 1 16,-5 1 0-16,0-7-1 15,0-3 1-15,-4-7-2 16,1-8-2-16,5-2-7 16,-2-13-25-16,5-23-4 0,-3-7 1 15,10-3-2-15</inkml:trace>
  <inkml:trace contextRef="#ctx0" brushRef="#br2" timeOffset="28519.8517">16417 5228 49 0,'-6'-15'33'0,"2"3"1"15,-4-6-1-15,8 18-14 16,-21-23-14-16,10 12-2 0,-8-3 1 15,0 6 1-15,-9-2-1 16,2 6 1-16,-11-3 0 16,4 6 0-16,-6-4 0 15,0 4-1-15,-4-3 0 16,3 1-2-16,-3-1 1 15,1 3-2-15,4-1 0 16,-3 5 0-16,3 0 0 16,-3 5-1-16,3 3 1 15,-2 6 0-15,0 2-1 16,-3 5 1-16,-2 2 0 15,0 5-1-15,0 0 1 16,3 2 0-16,1-1-1 16,5 0 1-16,4 1-1 0,3 0 0 15,5 2-1-15,4 0 1 16,1 3 0-16,2 0 2 15,4 0-2-15,-3 3 1 16,3-2 0-16,-1 1-1 16,0 1 2-16,5-3-2 15,-2-1 1-15,6 0-2 16,4-1 2-16,2-1-1 15,10 0 0-15,-2-2-1 16,5-1 1-16,1 0 0 16,4-1 0-16,0-1 0 15,-1-3 0-15,0 1 0 16,3 0 0-16,0-4 0 15,1-1-1-15,2-2 1 16,3-4 0-16,3 1 0 0,5-1 0 16,-2-2 0-16,1-2 0 15,3-1 0-15,1 1 0 16,1 2 0-16,-1-4 0 15,1 2 0-15,1-2 0 16,2 0 0-16,-2-1 0 16,0-2 2-16,1 0-2 15,-2-4 1-15,3-2-1 16,-3-3 0-16,3-5 0 15,1 0 0-15,-1-3 0 16,0-4-1-16,1 1 1 16,-1-2-2-16,-4-1 2 0,-2 1 0 15,-5 1 0 1,-3 0 0-16,-3 0-1 0,2-2 1 15,-3 0 0-15,0-5 0 16,1 1 0-16,2-3-1 16,3-2 1-16,0-1 0 15,-1 1 0-15,-1 3 0 16,-4 1 0-16,-3-1 0 15,-2-1 1-15,-4 1-1 16,-2-3 0-16,-3-3 0 16,-2-1 0-16,1-8 0 15,2-2 0-15,-2-2 0 16,4-1-1-16,-4-2 3 15,0-1-3-15,1 0 0 16,-4 3 0-16,0 4 1 0,-5-1-1 16,-1 3 0-16,-1-3 2 15,-1 1-3-15,-4 0 3 16,-2-1-1-16,-5 1 1 15,-1-1-1-15,-6 2 1 16,-5 3-1-16,-10 3 1 16,-5 5-1-16,-8 6 0 15,-4 3-1-15,-1-1 0 16,-3 5-1-16,7 3-2 15,-4-6-6-15,25 21-15 16,-13-14-13-16,17 21 0 16,-5-4-2-16,10 16 2 15</inkml:trace>
  <inkml:trace contextRef="#ctx0" brushRef="#br2" timeOffset="29123.9121">16044 5555 64 0,'14'-6'34'16,"-14"6"0"-16,0 0-1 16,0 0-25-16,-4-12-2 15,4 12 0-15,-10-1 0 16,10 1-1-16,-18 7-1 15,18-7-1-15,-19 15 0 16,8 0-1-16,0 1 0 16,1 0 1-16,3 3-2 15,3-1 2-15,4-2-2 16,4-1 2-16,3-4-2 15,7-7 2-15,4-5-2 16,0-2 0-16,5-10 0 0,-3-1-3 16,3-5 3-16,-8-3-2 15,3-2 2-15,-6 1-3 16,-5-2 3-16,-3 5-3 15,-8 1 3-15,-2 4-1 16,-6 6 1-16,-6 5-1 16,-1 4 0-16,-6 4-1 15,2 5-1-15,2-2-2 16,12 15-14-16,0-16-17 15,18 5-2-15,-9-11-1 16,38 7-1-16</inkml:trace>
  <inkml:trace contextRef="#ctx0" brushRef="#br2" timeOffset="29653.9651">16100 6062 69 0,'0'0'33'16,"10"-16"-1"-16,-6 0-6 0,6 12-15 15,-8-8-2-15,-2 12-2 16,4-13 0-16,-4 13-1 15,0 0 0-15,-16 2-1 16,-2 2-1-16,3 8-1 16,-5 1 0-16,0 8 0 15,1 0-1-15,2 2 0 16,8 2-1-16,8-3 0 15,7-1-1-15,10-6 1 16,8-5-1-16,4-6 0 16,3-8 1-16,3-4 0 15,-4-6-1-15,0-2 1 16,-10-6 0-16,-3-1-1 0,-9-2 1 15,-6 3-1-15,-8 0 0 16,-6 5 0-16,-3 3-1 16,-6 7 0-16,3 7-3 15,-7-4-7-15,16 17-26 16,-8-9-1-16,13 8-1 15,4-12-1-15</inkml:trace>
  <inkml:trace contextRef="#ctx0" brushRef="#br3" timeOffset="34102.4099">16053 5575 57 0,'0'0'35'0,"0"0"-10"16,15 14 6-16,-15-14-11 15,17 8-11-15,-6-5-3 16,8 6-1-16,0-9-1 16,10 2-1-16,1-8 0 15,6 2-4-15,0-7 2 0,6-4-2 16,0-5 2-16,6-5-3 15,-2 0 3-15,3 0-2 16,2-3 2-16,2-4-1 16,-1 0 1-16,5-4 0 15,6-5-1-15,1-1 1 16,5-3-1-16,4-6 0 15,4-2-1-15,9-4 2 16,2-4-2-16,5-2 1 16,2-4-1-16,0-3 1 15,3-3-1-15,0 0 1 16,0-4 1-16,1 1-3 15,0-4 2-15,3 0 1 16,0-2 0-16,5-3 0 0,0-5 0 16,7-1 0-16,-1-3-1 15,1-2 2-15,2 0-2 16,1-2 1-16,3-6 0 15,3 2-1-15,4 1 1 16,2 2-1-16,1-4 1 16,0 5 0-16,0 3-1 15,0 7-1-15,-5 8 1 16,-10 6-1-16,-17 3 0 15,-11 6-1-15,-16 6 2 16,-15 6-2-16,-22 3 2 16,-13 6-1-16,-15 3 1 15,-6 6-3-15,1 16-8 16,-6-6-26-16,9 14 1 0,-4 11-2 15,0 0 0-15</inkml:trace>
  <inkml:trace contextRef="#ctx0" brushRef="#br2" timeOffset="38977.8974">16230 6126 35 0,'15'-9'31'0,"-2"4"1"16,-2-5-2-16,8 10-15 16,-11-11-3-16,13 11-4 15,-7-8-1-15,10 3-3 16,4-3-1-16,7-2-1 15,10-5 0-15,11 1 0 16,6-7 0-16,10 0 0 16,3-5 0-16,12 1 0 15,2-5 0-15,7 1-1 0,5-2-1 16,7-4 2-16,2-1-2 15,9-5 2-15,6-7-4 16,11-1 1-16,4-5 0 16,7-5 0-16,2-6 2 15,3-3-4-15,8-2 4 16,0 1-4-16,-1-2 2 15,0-1 3-15,-1-3-3 16,-1 0 1-16,0-6-1 16,-2-2 1-16,-3-2-1 15,5-4 2-15,-3-3 0 16,2-3-1-16,-5 2 1 15,-2-2 0-15,-3 1 0 16,-2 3 1-16,-10 1-1 0,-9 4 1 16,-11 7 0-16,-12 1-1 15,-7 5 0-15,-13 5 0 16,-14 4 0-16,-6 4 1 15,-13 3-2-15,-2 0 1 16,-6 3-1-16,-1 2 0 16,-4 5 1-16,-3 4-1 15,-1 3 0-15,-6 5 0 16,-3 5 1-16,-4 6-1 15,-2 3 0-15,-5 3 0 16,-3 0 0-16,-4 2 0 16,-1 2 0-16,1-1-1 15,0 3 1-15,-4 0-2 0,-1 12 0 16,0-17-1-16,0 17-2 15,0 0-1-15,0 0-9 16,0 0-19-16,0 0-2 16,-6 13 1-16,10-3 0 15</inkml:trace>
  <inkml:trace contextRef="#ctx0" brushRef="#br2" timeOffset="39960.9957">22082 2478 81 0,'0'0'39'0,"0"0"-1"16,2 14 1-16,-2-14-29 15,27-6-6-15,2 5 0 16,13 3-1-16,10-1 0 16,12 3-1-16,1 1-1 15,4 3 0-15,2-1-1 16,-6 1 0-16,-8 1 1 15,-8-1-1-15,-7-1 0 16,-12-4-1-16,-7 1 1 16,-8-3-1-16,-3 0-1 15,-12-1 0-15,10-1-3 16,-10 1-4-16,0 0-24 15,-3-10-6-15,3 10 2 0,0 0-3 16</inkml:trace>
  <inkml:trace contextRef="#ctx0" brushRef="#br3" timeOffset="44303.4299">21183 1858 68 0,'0'-16'36'0,"0"16"-2"16,3-15 2-16,-3 15-30 15,4-13 0-15,-4 13 1 16,0 0 0-16,14 6-2 15,-14-6 0-15,4 27-1 0,-8 3-1 16,1 10-1-16,-6 9 0 16,-4 11-1-16,-6 10-1 15,0 10 0-15,-3 0 0 16,0 0 0-16,2-9-1 15,5-4 1-15,6-10-2 16,0-13-2-16,14-3-10 16,-8-26-24-16,14 2-1 15,-11-17 0-15,12-8-1 16</inkml:trace>
  <inkml:trace contextRef="#ctx0" brushRef="#br3" timeOffset="44579.4575">20895 2152 91 0,'-19'-7'39'0,"19"7"1"16,-19 0-1-16,29 0-36 15,1 0 1-15,18 2-1 16,13-3 0-16,20 2 1 16,12-5-2-16,15-1 0 15,7-3-1-15,3-4-1 16,-8 2-2-16,-11-2-2 15,-13 6-3-15,-28-16-22 16,-3 18-12-16,-36 4 2 16,16-6-2-16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7T00:55:32.66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17538 2681 59 0,'-5'-18'35'16,"5"18"-2"-16,-7-12-1 15,7 12-21-15,0 0-7 16,0 0 1-16,0 0-1 16,-14-2-2-16,14 2-1 15,-18 26-1-15,-1-1 1 16,-5 9-3-16,-10 11 3 15,-8 13-2-15,-11 14 1 0,-7 17-1 16,-12 12 3 0,-5 8-2-16,-11 12 2 0,-7 15-1 15,-8 7 1-15,-2 8-1 16,-2 1 1-16,-1 4-2 15,3 2 0-15,-3 4 0 16,-5-1 1-16,7-1-1 16,-3 3 2-16,-3-1-1 15,-5 2 1-15,-2-1 0 16,-8-1 0-16,0 0 1 15,3-1-2-15,-5 0 0 16,2-3-1-16,0-2 3 16,-1 2-4-16,3 2 1 15,5-7-2-15,6 0 2 0,-2 4-2 16,7-2 3-16,0-4-3 15,-2 2 0-15,2 3 0 16,-1 2 2-16,0 2-1 16,2 0 1-16,-4-3 1 15,1-8-2-15,9-4 0 16,2-16-3-16,19-6-7 15,6-30-26-15,17-15 2 16,6-26-2-16,20-15-1 16</inkml:trace>
  <inkml:trace contextRef="#ctx0" brushRef="#br0" timeOffset="916">12814 9162 50 0,'2'-12'32'0,"2"-3"2"16,2 4-1-16,-5-10-19 15,3 9-11-15,-4-1-2 16,0 13 0-16,0-17 1 16,0 17-1-16,0 0 1 15,-10-4-1-15,10 4 1 0,0 0-1 16,0 0 0-16,-5 15 1 15,5-15 0-15,15 15-1 16,4-4-1-16,4 9 1 16,6-3 0-16,6 6 0 15,2 4-1-15,3 3 1 16,6 6-1-16,0 2 1 15,1 5 1-15,1 5-1 16,3-1 0-16,2 5 1 16,5 2 0-16,3 1-1 15,5-2 1-15,5 2 0 16,2 0-1-16,1 0 0 15,5 0 0-15,1 0 1 16,1 0-2-16,4 1 1 16,-3 2-2-16,0 2 2 0,3 0-2 15,-2 4 1-15,-2-2-1 16,0 3 2-16,-2-3-2 15,-3 1 2-15,0-4-1 16,-4-1 0-16,-2-3 1 16,7-2-1-16,-3 0-1 15,-3 0 0-15,-2-4 0 16,2 5 0-16,-3-1 1 15,-5 5-2-15,-4-5 1 16,-6 2 1-16,-2-2 0 16,-5-2 0-16,-2-3-1 15,-6-7-3-15,9-1-9 16,-14-19-24-16,8-5 0 0,-9-17-2 15,7-10 1-15</inkml:trace>
  <inkml:trace contextRef="#ctx0" brushRef="#br0" timeOffset="1686">15805 11338 51 0,'0'0'35'0,"14"-14"-2"15,2-5 1-15,0-9-30 16,13-1-2-16,4-10 1 16,7-1-1-16,2-8 1 15,7 0-2-15,-1-9 3 16,6-1 0-16,-1-7-1 15,6-6 1-15,1-13-1 16,10-9 0-16,5-12 1 16,7-11 0-16,2-12-2 15,8-9-2-15,6-7 2 16,5-4-2-16,4-1 2 15,1-2-2-15,-2 1 1 0,2 3-2 16,1 2 0-16,-6 1 1 16,4 1-1-16,2-4 1 15,-4 4-1-15,3-4 2 16,2 1-2-16,4-2 3 15,4-2-1-15,5-1-1 16,4 1 1-16,-2 1 1 16,3-1-1-16,-1 1 1 15,-3 2-1-15,7 1-1 16,-1 3 2-16,-7 5-2 15,1-3 2-15,0 2-3 16,-7 5 0-16,4-1 1 16,-5 5-1-16,-5 3 0 15,-10 2 0-15,-7 6 0 0,-6 4 0 16,-7 6 0-16,-12 6 1 15,-5 7-2-15,-7 4 1 16,-5 5 1-16,0 7-1 16,-3 4 1-16,-5 8-1 15,-2 8 0-15,-2 11 1 16,-4 8-1-16,-3 6 0 15,-4 8 0-15,0 5-2 16,-2 0-1-16,1 14-4 16,-13-16-12-16,8 17-16 15,-9-8 0-15,0 10-1 16,-14 5 2-16</inkml:trace>
  <inkml:trace contextRef="#ctx0" brushRef="#br0" timeOffset="2268">21363 4644 58 0,'0'0'36'16,"-2"-14"-2"-16,2 14 1 16,-17-14-26-16,17 14-4 15,-17-18-1-15,17 18 0 16,-21-22-1-16,9 9-1 0,-7-3 0 15,3-3 0-15,-6-5 0 16,-3 0 0-16,-6-7 0 16,-2-3 0-16,-8-7-1 15,-2-2 1-15,-4-5-1 16,-3-3 1-16,-5-3-2 15,-3-5 2-15,-2-3-2 16,-1-3 1-16,-6-3 0 16,-4-2-1-16,-7-1 1 15,0-2-1-15,-6 0 0 16,-6-1 1-16,-3 0-2 15,-2-1 2-15,-7 2-1 16,-1-3 0-16,-3 2 0 16,-3 3 1-16,-1 1-1 0,1 1 0 15,-4 0 1-15,2 3-2 16,0 1 1-16,7 2-1 15,2-2 1-15,3 4-1 16,5-1 1-16,5 3-1 16,2 5 0-16,11 4 1 15,5 4 0-15,5 4-1 16,9 9-1-16,2 0-3 15,17 18-6-15,-6-8-26 16,20 17-1-16,0-7-1 16,14 17 0-16</inkml:trace>
  <inkml:trace contextRef="#ctx0" brushRef="#br0" timeOffset="2576">18183 2266 64 0,'-24'-19'38'16,"24"19"-1"-16,-29-8 1 16,15 18-32-16,-18 8-2 15,-9 19-1-15,-13 14 1 16,-15 13-1-16,-8 17-5 0,-20 8-3 15,4 22-30-15,-16-5 0 16,10 5 0-16,2-14-3 16</inkml:trace>
  <inkml:trace contextRef="#ctx0" brushRef="#br0" timeOffset="3808">18455 4079 74 0,'-37'4'37'0,"-4"-5"-1"16,2 6 0-16,-7-6-32 15,9 1-2-15,-6 1 0 16,5 3 0-16,-3 3-1 16,-4 11-1-16,-5 7 1 15,-3 13-1-15,-8 8 0 16,-5 16 1-16,-6 13 0 15,-8 15 0-15,-5 9 2 0,1 6-2 16,-1 4 1-16,8 0-1 16,9-5 1-16,13-2-1 15,14-9 0-15,12-9-1 16,18-7 0-16,12-2 0 15,13-4-1-15,4-4 2 16,7 0 0-16,8-3 0 16,3 1 0-16,7-1 0 15,1 1 0-15,4-5 0 16,4-3 0-16,4 0 0 15,5-4-2-15,2-2 2 16,6-7-1-16,6-8 0 16,7-7 1-16,6-11-1 15,11-11 0-15,0-10 1 16,7-9 0-16,3-14-1 0,1-8 1 15,0-10-1-15,-5-10 1 16,-2-8-1-16,-7-6-1 16,-3-9 2-16,-7-4-2 15,-9-4 0-15,-8-5 0 16,-11-3 0-16,-8-3-1 15,-11-3 2-15,-11 1-1 16,-13 0 0-16,-12-4 1 16,-6 3 0-16,-8-3-1 15,-7 1 1-15,-7 4 0 16,-7 3 0-16,-2 5 1 15,-8 6-1-15,-11 11 1 16,-8 10 0-16,-14 16-2 16,-17 20 1-16,-13 16-1 0,-16 16-1 15,-10 19-1-15,-8 2-6 16,13 16-28-16,-1-15-1 15,25 2-1-15,14-17-1 16</inkml:trace>
  <inkml:trace contextRef="#ctx0" brushRef="#br1" timeOffset="8735">14329 10205 15 0,'0'0'28'16,"1"-11"1"-16,-1 11-1 15,0 0-16-15,-16 1-4 16,16-1-1-16,0 0 0 15,0 0-1-15,0 0-1 16,0 0 0-16,0 0 0 16,0 0-1-16,0 0 1 0,0 0-1 15,0 0 0-15,0 0-1 16,0 0-1-16,-3 15 1 15,3-15-2-15,-8 10 2 16,8-10-3-16,-13 15 2 16,13-15-2-16,-14 21 1 15,6-8-1-15,1 2 0 16,-2 6 0-16,-4 3 0 15,-2 8 0-15,-5 7 1 16,-7 9-2-16,-6 9 2 16,-10 9-1-16,-5 9 0 15,-13 10 0-15,-13 9-1 16,-11 7 1-16,-7 11 0 15,-10 6 0-15,-6 5 1 16,-8 8 0-16,-11 7-1 0,-4 8 2 16,-2 9 0-16,-8 5-1 15,-9 14 0-15,-10 12 0 16,-6 13-2-16,-9 17 2 15,-3 14-1-15,-6 9 0 16,-1 15 0-16,-3 2 0 16,7-1-1-16,2-6 0 15,5-8 0-15,14-22 0 16,12-19-3-16,20-23-4 15,4-38-30-15,29-24-1 16,12-36-1-16,24-26 1 16</inkml:trace>
  <inkml:trace contextRef="#ctx0" brushRef="#br1" timeOffset="9808">12728 11813 16 0,'7'-23'28'0,"2"8"1"15,-4-6 2-15,-3 1-20 16,4 8-1-16,-8-9-1 16,7 11 1-16,-9-8-2 15,4 18 1-15,1-24-2 16,-1 24 1-16,1-21-3 15,-1 21 0-15,3-13-2 16,-3 13 0-16,0 0-2 16,0 0 1-16,0 0-1 15,0 0 1-15,3 21-1 16,-4 1-1-16,-2 9 1 15,-2 9-1-15,-4 10 1 16,-4 13-2-16,-3 7 2 0,-6 11-1 16,-3-2 1-16,2 8 2 15,-2-4-1-15,1-7 0 16,6-10-1-16,6-13 1 15,5-14-1-15,10-14 0 16,8-12 0-16,10-15-1 16,10-13 2-16,10-7-1 15,5-11 1-15,11-1-1 16,6-4 0-16,3 2 0 15,0 3 0-15,3 7 0 16,-2 7-1-16,-6 8-1 16,-1 7 1-16,-5 3-3 15,-1 4-1-15,-7-11-8 16,9 13-27-16,-13-19-1 0,5 2 0 15,-8-13-2-15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7T00:57:37.19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5533 15662 1 0,'-9'12'29'15,"9"-2"1"-15,8 3-18 16,-8-13 2-16,31 8-7 16,-6-9-2-16,10 4 0 15,2-6-1-15,9 3-2 16,-2-4 0-16,8 4 0 15,4-1-1-15,0 4 1 16,8 1 0-16,8 5 1 16,4-4-1-16,13 5 1 0,6-3 1 15,18 2-1-15,12-3 0 16,18-1 0-16,15-5 0 15,18-2-1-15,17-4 0 16,15-3-1-16,18-1 1 16,12-1 0-16,11-3 0 15,4 3-1-15,4 0 1 16,1 2-1-16,-1 2 1 15,-2 6-1-15,-10 1 0 16,-4 4 0-16,-2 2 0 16,-2 4 0-16,4 1 0 15,4 0 1-15,6 0-2 16,13 0 3-16,12-6-3 15,10 0 0-15,11 0-2 0,4-1 2 16,6-2-1 0,-1 2 0-16,-8 2-1 0,-10 0 1 15,-16 2 0-15,-21 2-1 16,-24 4 1-16,-22 2 0 15,-27 4-3-15,-32-5-5 16,-13 10-24-16,-36-5-4 16,-15 3 2-16,-26-9-1 15</inkml:trace>
  <inkml:trace contextRef="#ctx0" brushRef="#br0" timeOffset="702">14866 16015 5 0,'13'-21'25'0,"-2"-11"-1"15,9 8-2-15,-1-6-27 16,1 8 2-16,-4-2-1 15,0 4 2-15,-2 6 4 16,-4-4 3-16,-1 13 3 16,-10-10 2-16,1 15-1 15,2-15 0-15,-2 15 0 16,0 0-1-16,0 0-2 15,2-13-2-15,-2 13-2 0,0 0 0 16,5 23-1-16,-3-1 0 16,1 12 0-16,-3 12-1 15,-2 17 1-15,-5 17-1 16,-1 19 0-16,-7 18 0 15,-3 8-1-15,-1 9 1 16,3 2 0-16,1 0 1 16,7-2 0-16,4-6-1 15,7-13 2-15,5-8-2 16,2-4 2-16,-5-56-2 15,-3 9-3-15,0-1-3 16,-5 6-10-16,1-8-21 16,-1 1 0-16,3-54 0 15</inkml:trace>
  <inkml:trace contextRef="#ctx0" brushRef="#br0" timeOffset="1453">15081 17824 23 0,'0'0'32'0,"0"0"1"16,0 0-16-16,0 0-5 15,0 0-3-15,0 0-2 16,0 0-1-16,0 0-1 16,0 0-1-16,0 0-2 15,-58-22-1-15,58 22 0 16,-49-5 0-16,49 5 0 15,-68 0 1-15,68 0-1 16,-89 4-1-16,33-2 1 16,-7 1 0-16,-16 1 0 15,-7 1-2-15,-9-3 1 16,-13 1 0-16,-8-3 0 0,-7 1 1 15,-13-2-3-15,-8 1 3 16,-6-3 0-16,-8 0 0 16,-9-1 0-16,-10 1 0 15,-2-3-1-15,-10 0 2 16,-5 1 1-16,-3-2 1 15,-3 0-1-15,77 2 0 16,-280-6-2-16,20-3 2 16,202 9-2-16,-13 3 0 15,10 0-1-15,-13-1-1 16,10 6-2-16,-16 0 2 15,8 3 0-15,-15 3-2 16,9 3 1-16,-14-1 0 16,21 2 1-16,-8 1-1 0,-8-1 4 15,-10 1-4-15,1 0 4 16,-14-4 1-16,2 1-2 15,2-3 1-15,2 2 1 16,6 1 0-16,4-4-3 16,5 1-2-16,12-1-1 15,1 1-13-15,15 0-22 16,11 0-3-16,14-2-1 15,11-5 2-15</inkml:trace>
  <inkml:trace contextRef="#ctx0" brushRef="#br0" timeOffset="1855">5825 16081 29 0,'-2'-10'35'16,"-3"-1"0"-16,5 11-1 0,3-12-34 15,-3 12 1 1,0 0-1-16,12 22 1 0,-8 2 0 15,-1 12 1-15,-3 15 1 16,-3 26-1-16,-6 20 0 16,-2 22 0-16,-4 12 1 15,2 17 0-15,-1 4 0 16,8 0-2-16,10 2-4 15,-5-84-19-15,10 8-15 16,3-5-2-16,8 4 1 16</inkml:trace>
  <inkml:trace contextRef="#ctx0" brushRef="#br0" timeOffset="2345">7147 15863 51 0,'0'0'37'15,"-22"15"-1"-15,-10-1-8 16,-5 16-28-16,-9 16 0 15,-7 12 0-15,-4 7-1 16,4 3-2-16,11 12-14 16,9-22-19-16,26-5 0 0,14-25 0 15</inkml:trace>
  <inkml:trace contextRef="#ctx0" brushRef="#br0" timeOffset="2638">8230 15915 19 0,'0'0'34'0,"11"-15"2"16,-14 5-1-16,3 10-27 15,-3-15-2-15,3 15 1 0,-15 2-2 16,1 10-2-16,-6 3-1 16,-7 13 0-16,-7 4-2 15,-3 11 0-15,-2 5-1 16,-3 2-3-16,13 8-14 15,-2-16-18-15,16-5-1 16,13-15 0-16</inkml:trace>
  <inkml:trace contextRef="#ctx0" brushRef="#br0" timeOffset="2907">9492 15868 53 0,'-11'4'37'0,"0"9"0"16,-13-11-11-16,-3 16-23 15,-8 4-2-15,6 11 1 16,-7 8-2-16,-2 1 0 16,9 11-9-16,-7-13-25 15,17 0-3-15,10-9 1 16,17-10 0-16</inkml:trace>
  <inkml:trace contextRef="#ctx0" brushRef="#br0" timeOffset="3186">10728 15890 42 0,'-20'14'38'0,"-6"-6"0"16,2 6-1-16,-9-4-31 16,5 11-2-16,-6 0-1 15,2 11 0-15,-1 5-2 16,0 4 0-16,1 2-3 15,3-8-8-15,20 6-25 0,0-11-2 16,22-5-2-16,13-18 2 16</inkml:trace>
  <inkml:trace contextRef="#ctx0" brushRef="#br0" timeOffset="3457">12200 15901 30 0,'19'3'36'16,"-19"-3"1"-16,0 0-1 0,0 0-28 15,-24 23-2-15,-5-9-2 16,0 10 0-16,-9 1-2 15,-3 9 0-15,-1 3-1 16,4-4-2-16,9 9-10 16,-4-14-25-16,19-2-1 15,10-11 0-15,15-3 0 16</inkml:trace>
  <inkml:trace contextRef="#ctx0" brushRef="#br0" timeOffset="3719">13503 15972 36 0,'-37'24'36'0,"-1"5"1"16,-8-8-1-16,11 8-30 16,-7-4-2-16,5 3 0 15,2-3-2-15,4 1-4 16,10 4-1-16,0-15-10 15,21 8-23-15,0-23-1 16,33 12 1-16</inkml:trace>
  <inkml:trace contextRef="#ctx0" brushRef="#br0" timeOffset="3991">14534 15886 18 0,'-13'27'35'0,"-9"-5"1"15,3 7 0-15,-10-8-18 16,0 9-13-16,-8-1-1 15,1 8 0-15,-5 0-2 16,2 2-4-16,5 7-8 16,0-12-26-16,14 5-1 0,7-16 0 15</inkml:trace>
  <inkml:trace contextRef="#ctx0" brushRef="#br1" timeOffset="10772">10472 15445 16 0,'0'0'22'0,"-17"12"-13"16,7-10-2-16,10-2-2 15,-12 7-2-15,12-7-2 16,0 0 2-16,0 0 0 16,0 0 2-16,0 0 0 15,0 0 3-15,0 0-1 16,0 0 1-16,0 0 0 15,0 0-1-15,0 0-3 16,0 0 1-16,0 0-1 16,0 0-1-16,0 0 0 15,0 0-1-15,0 0-1 16,0 0 1-16,0 0 0 0,14-12-1 15,-14 12 0 1,20-11 0-16,-5 4 0 0,4-4 0 16,6 1 0-16,5-7-1 15,12-3 1-15,7-10 0 16,6-3-1-16,12-10 1 15,11-9-1-15,7-6 1 16,13-9-1-16,11-1 0 16,6-6 0-16,7-1 0 15,12-4 1-15,7 2-1 16,10-5 1-16,7-1-1 15,6-4 1-15,6-7-1 16,9-4 0-16,13-9 1 16,7-7 1-16,10-13-1 15,10-4 0-15,10-9 1 0,15-5 1 16,7-9-2-16,10-2 3 15,7-2-3-15,4 0-1 16,5 3 2-16,4-1-1 16,2 2 0-16,-4 7-2 15,-2 7 2-15,-4 9 0 16,-6 5-1-16,-12 8 1 15,-18 6-1-15,-13 8-1 16,-19 18-8-16,-33-1-21 16,-15 17-3-16,-38 4-3 15,-22 16 1-15</inkml:trace>
  <inkml:trace contextRef="#ctx0" brushRef="#br1" timeOffset="14226">14782 12347 58 0,'7'-15'37'0,"3"6"0"16,-7-3-2-16,-3 12-28 15,0 0-3-15,0 0-1 16,4 14-1-16,-13 10 1 16,-6 11-1-16,0 11-1 15,-7 11 1-15,-2 16-1 16,-6 10 1-16,-2 9 0 15,2-1-1-15,4 1 0 0,4-7 0 16,6-6 1-16,11-19 0 16,13-15 0-16,13-24 0 15,18-15 0-15,18-21 0 16,17-13-1-16,15-9 1 15,11-6-1-15,7-4 0 16,-1-1-2-16,-3 10 0 16,-8 6-2-16,-6 14-3 15,-17 0-29-15,-2 18-3 16,-16-5 0-16,0 12-3 15</inkml:trace>
  <inkml:trace contextRef="#ctx0" brushRef="#br1" timeOffset="16046">10493 15456 49 0,'-14'-17'38'0,"2"6"0"15,-4-3 0-15,16 14-31 16,-31-19-3-16,13 19-1 15,-4 1 0-15,0 8-1 16,-3 7 0-16,-1 6-1 0,3 3 2 16,2 8-3-16,5-1 2 15,2 2-1-15,9-4 0 16,10-4-1-16,11-7 1 15,9-6-1-15,5-8 1 16,8-11-1-16,7-7 1 16,1-10-1-16,1-8 0 15,-3-6 1-15,-9-3-1 16,-4-3 0-16,-10 1 0 15,-12 2 1-15,-11 6-2 16,-12 6 2-16,-9 8-1 16,-8 11 0-16,-6 7-1 15,-4 10 1-15,1 8 0 16,2 6 0-16,1 5 1 15,13 4-2-15,6 0 2 0,9-1-2 16,11-1 2-16,10-4-1 16,9-7 1-16,8-8-2 15,9-7 2-15,5-10-1 16,-3-8 0-16,4-4 1 15,-2-10-1-15,-6 0 1 16,-6-4-1-16,-10 1 1 16,-13 2-2-16,-10 5 2 15,-10 10-1-15,-12 5 0 16,-5 12 0-16,-9 7 0 15,-3 15 0-15,-4 8-1 16,3 6 2-16,3 9-1 16,7-2 0-16,10 3 0 15,10-5 1-15,13-4-1 0,9-15 0 16,16-7 0-16,10-16 1 15,9-12-1-15,10-9 0 16,1-13 1-16,2-4-2 16,-4-6 2-16,-6-2-1 15,-14 3 1-15,-12 7-1 16,-13 8 0-16,-18 9 0 15,-10 8 1-15,-13 15-1 16,-8 10 0-16,-3 10 0 16,-1 6 0-16,5 3 0 15,7 1-1-15,12-3 2 16,9-4-2-16,14-9 2 15,15-11-1-15,11-14 0 0,9-8 0 16,0-6 0-16,-1 0 1 16,-7-4-1-16,-11 3 0 15,-10 5-1-15,-8 16-2 16,-24-6-3-16,-13 4-32 15,18 10-3-15,-5-13 0 16,24 5-1-16</inkml:trace>
  <inkml:trace contextRef="#ctx0" brushRef="#br1" timeOffset="18353">14794 15739 18 0,'0'0'30'0,"-13"-1"-1"15,13 1-7-15,0 0-16 16,-19-8-1-16,19 8 0 15,-11-2-1-15,11 2-1 16,-14-5 1-16,14 5 0 16,-17-8 0-16,17 8-1 0,-20-7 0 15,9 6-1-15,-5-2 0 16,-1 3 0-16,-2-2-1 15,-3 2 0-15,-2 2-1 16,-4 0 1-16,-3-3 0 16,-2 3 0-16,0-2 0 15,-2 1 0-15,-1-2 0 16,-1 0 0-16,1-1-1 15,1 0 1-15,1 1 0 16,-2-1-1-16,2 0 0 16,-4 4 1-16,3-4 0 15,-1 2 0-15,-3-2-1 16,1 1 1-16,-2-1 0 15,1-3-1-15,-3 2 1 0,-1-2-1 16,-3 0 1-16,2 0-1 16,-2-1 0-16,-1 2 0 15,0-2 0-15,-1 1 0 16,1 2 0-16,-5 2 1 15,3-1 0-15,-2 4-1 16,-1-1 1-16,0 1-1 16,-5-1 1-16,0 2-1 15,1-3 2-15,-1-2-2 16,1-1 0-16,-1-1 0 15,1 0 0-15,1-3 0 16,1 1 0-16,3 2 1 16,-4 0-1-16,3-2 1 0,-2 4-1 15,-3 1 1-15,4-1-1 16,-7 0 0-16,-2 4 1 15,1-5-1-15,-1 3 0 16,-3-1 0-16,4 0 0 16,-4 0 0-16,3 0 1 15,1-1-1-15,2 1 0 16,3 0 0-16,-1 0 1 15,-2 2-1-15,0-1 0 16,1-1 0-16,-3 1 0 16,0 2 1-16,4-2-1 15,-3-2 0-15,6 0 0 16,-4-2 0-16,4 1 0 15,2-3 0-15,1 0 0 0,-1 5 0 16,2-4 1-16,-4 4-1 16,-3 2 0-16,4 4 0 15,-6 0 0-15,-3 3 0 16,1 0 0-16,-2 2 0 15,-1 1 0-15,1 0 0 16,-2 1 0-16,0 0-1 16,2-1 1-16,-6 0 0 15,3-1 0-15,-3 1 0 16,6-3 0-16,-2-1 0 15,2 1 0-15,3-3 0 16,-1-2-1-16,3 1 1 16,1-3 0-16,3 2 0 15,-4 1-1-15,-1-2 1 0,0-1 0 16,-1 1 0-16,1 3 0 15,-3-3 0-15,1 2 0 16,-3-2 0-16,0-1-1 16,2 0 1-16,-4 2-1 15,0-1 1-15,-1-2-1 16,-3 1 1-16,3-1-1 15,-5-1 1-15,4 2 0 16,-1-1 0-16,-4-1-1 16,4 2 1-16,1 3-2 15,-2-2 1-15,-2 3 1 16,-1-3-1-16,0 1 1 15,0 0-1-15,0 0 1 16,1-1 0-16,1 1 0 16,1-3-1-16,2-1 0 0,4-1 1 15,-2 0-1-15,2 0 1 16,-1-4-1-16,2 3 0 15,1-3 2-15,-1 0-1 16,2 3 0-16,2-2 0 16,3 2 0-16,-1-1 0 15,7 1-1-15,1-1 1 16,5-2-1-16,3 3 1 15,1-4 0-15,4 2 0 16,2 1 0-16,2 0 0 16,3 1 0-16,2 2 1 15,1-2-1-15,3 2 1 16,1 0-1-16,2 1 1 15,2 0-1-15,4-1-1 0,1 1 0 16,13 0-1-16,-15-5 0 16,15 5 0-16,0 0 0 15,-5-13 0-15,5 13 1 16,0 0 0-16,8-13 0 15,-8 13 1-15,0 0 1 16,0 0-1-16,0 0 0 16,-8-13-4-16,8 13-30 15,0 0-1-15,-1-14-1 16,-3-1 0-16</inkml:trace>
  <inkml:trace contextRef="#ctx0" brushRef="#br2" timeOffset="220676">10344 15622 0 0,'0'0'3'0,"0"0"-1"16,0 0-1-16,0 0 0 15,0 0 1-15,10 11 1 16,-10-11 2-16,0 0 0 16,0 15 0-16,0-15 0 15,0 0 0-15,0 0-1 16,0 0-1-16,0 0-1 0,0 0-1 15,0 0 0-15,-4-11 0 16,4 11 2-16,0 0-1 16,0 0 0-16,0 0 1 15,0 0 1-15,0 0-1 16,0 0 2-16,0 0-1 15,0 0 0-15,0 0 0 16,-13-13 1-16,13 13-1 16,-4-16-1-16,4 16-1 15,-5-22 0-15,5 22-1 16,-6-20 1-16,6 20-1 15,-4-16 1-15,4 16-1 16,-10-17 1-16,10 17-1 16,-16-19 2-16,8 7-1 15,-4-4 0-15,2-3 2 0,-3-7-3 16,6 0 2-16,-5-5-3 15,2 0 2-15,-4-2-2 16,4-2 2-16,0 3-2 16,-1-3-1-16,-3 6 2 15,3-4-1-15,-4 2 0 16,-3-3 0-16,2 1 0 15,-3-3 0-15,-3-3 1 16,-1-2-1-16,0 0 1 16,-5-1-1-16,0-3 2 15,3-4 0-15,-3-1-1 16,0-3 0-16,1 1 0 15,0-3 1-15,0 0-2 16,3-2 1-16,0 0 0 0,-3 0-2 16,0 1 2-16,3 0-2 15,-1 1 2-15,-3 2-2 16,3 1 2-16,-2 0-1 15,0-1 0-15,3 0 1 16,-3-1 0-16,2-3 0 16,0-2 0-16,2-3 0 15,-1-2-1-15,1-2 0 16,-2 0 1-16,1-1-2 15,0 0 2-15,-4-3-1 16,0 0 0-16,-1 0 0 16,-1-1 0-16,1-4 1 15,0-1-1-15,-1-5 1 0,-1 2-1 16,2-1 0-16,0-1 1 15,1 1-1-15,0 2 1 16,0 2 0-16,0 1-1 16,-1 4 1-16,2-3-1 15,-5 1 1-15,2 2-1 16,-2 0 0-16,-1 0 0 15,-2 2 1-15,-3 2-1 16,0-1 1-16,0-2 0 16,-3 1 0-16,1-3-1 15,-1-3 1-15,0-2-1 16,0-3 0-16,-1 0 0 15,4 0 2-15,1-1-1 16,-1-2 0-16,1 1 0 0,0-8 1 16,0 0-2-16,3-1 2 15,-4-3 1-15,2-3-6 16,-2 1 6-16,2-3-3 15,-1 1 1-15,-5-2-1 16,0 0 2-16,-1 3-2 16,3-3-1-16,-3 0 2 15,-1-3-1-15,2 2-1 16,1-3 1-16,2 2-1 15,3 0 1-15,-4-1 0 16,5 1-1-16,-2 1 0 16,0 1-1-16,1 1 2 15,-2 3-2-15,0 4 2 16,-3 1-1-16,1 2 0 0,-3 1 2 15,0 2 0-15,-1 3 0 16,-1-1 0-16,1-3 1 16,0-1-1-16,1-1 0 15,2 2 0-15,4-4 0 16,0-1-1-16,0 1 1 15,1 1-1-15,3 2 1 16,0 3 0-16,1 0-1 16,-1 2 1-16,-2 7 0 15,1 4-1-15,-1 1 1 16,-1 7-1-16,-1 3 1 15,-1 5-2-15,1 2 1 16,1 2-1-16,0-1 1 16,1-7-1-16,5-1 1 15,3-2-1-15,2-3 1 0,1 0 0 16,4 4-2-16,0 0 4 15,6 3-5-15,-3 7 0 16,6 16-9-16,-6 0-18 16,8 15-2-16,-4 2-2 15,13 19 2-15</inkml:trace>
  <inkml:trace contextRef="#ctx0" brushRef="#br2" timeOffset="221759">7100 8194 28 0,'0'0'27'0,"-4"21"0"15,3-12 0-15,-3 5-22 16,9 7 0-16,-1 3-1 15,1 10 1-15,-1 2-2 0,4 12 0 16,-5 5 2-16,6 8-2 16,-9 2 1-16,5 6-1 15,-8-2 2-15,3 1-3 16,-2-9 2-16,-2-5-1 15,1-16-2-15,-1-10 1 16,4-28-1-16,-10 2 0 16,4-25 1-16,-1-11-2 15,1-18 1-15,-1-6 0 16,0-8-1-16,1-4 1 15,-1 0-1-15,4 1 2 16,1 2-2-16,2 4 1 16,1 8-1-16,7 9 0 15,-2 9 1-15,3 8-1 0,5 7 0 16,0 13 0-16,3 9 1 15,5 9-1-15,3 12 1 16,3 7 0-16,7 6 0 16,7 7 0-16,2 3 0 15,7 1 0-15,6-2 1 16,1-1-1-16,4-6 0 15,2-8-2-15,0 4-7 16,-9-15-26-16,1 7 0 16,-9-2-1-16,-5 3-1 15</inkml:trace>
  <inkml:trace contextRef="#ctx0" brushRef="#br1" timeOffset="230803">10413 15514 6 0,'0'0'5'0,"-12"-4"-1"16,12 4 0-16,0 0-1 15,-12-8 0-15,12 8 0 16,-10-4 0-16,10 4 2 15,-16-10-1-15,4 2 2 16,-2 1 1-16,-3-3-1 16,-2-2 0-16,0-2-2 0,-2 2 1 15,-7-5-2-15,4 4 2 16,-4-7-1-16,2 6-1 15,-5-6 0-15,6 8-1 16,-8-7 1-16,4 6-1 16,-1-6 2-16,1 8-2 15,-2-7 0-15,3 4 1 16,-1-3-1-16,-1 0 0 15,-5-4 0-15,6-1-1 16,-8-2 1-16,2 1-2 16,-3-4 1-16,-3 0-1 15,-3-1 1-15,3 0-1 16,-4-2 0-16,0 3 0 15,-2 0 1-15,2-1 0 0,-2 3 0 16,0 1-1-16,0-3 1 16,-3 5 0-16,-1-2 0 15,-2-1 0-15,-4-1 0 16,-2-1 0-16,-4-3 0 15,-3 1 0-15,0-4 0 16,-4 1 0-16,2-4 0 16,-2 1 0-16,0-2-1 15,1 0 0-15,2-2 1 16,-3-4-2-16,-1-2 2 15,-2-1-2-15,2-2 2 16,-4-2-1-16,-6-4 0 16,3-1 0-16,-5-2 1 15,5 3 0-15,-2-4 0 16,1 4 0-16,-1-2 0 0,2-2 0 15,1-1-1-15,3 0 0 16,-1-1 1-16,2-1-2 16,-3 1 1-16,0 0 0 15,-2-1 0-15,-4 3 1 16,2-2 0-16,0 3 0 15,-4 0 0-15,3-3 0 16,0 0-1-16,1-1 1 16,-2 1-1-16,3-2 0 15,2 3 0-15,-3 0-1 16,-4 3 2-16,1-4-2 15,-3 3 2-15,-2 4 0 16,-1-3-1-16,-1 1 1 16,-5-2-1-16,2-4 1 0,-2-1-1 15,2 1 0-15,1-2 0 16,1-1-1-16,2 3 1 15,1-2-1-15,5 1 1 16,-3 2 1-16,1 0-1 16,1 0 1-16,-1-2-1 15,0-3 0-15,-4-2 0 16,7 2 0-16,-3-1 1 15,0 1-2-15,3 3 1 16,2 2-1-16,2 2 2 16,-1 4 2-16,-1 2-3 15,-1 2 3-15,1-1-3 16,3-2 3-16,-3-4-2 0,0 0 1 15,-2-3-2-15,3-1 0 16,-1 0 0-16,-1-2 0 16,3 4 0-16,-2 1 0 15,4 3 2-15,4 5-2 16,1 4 2-16,5-1 0 15,5 7 0-15,5 0-1 16,4 3 1-16,1 1-1 16,4 7-1-16,2 2-1 15,9 6-1-15,-2 2 0 16,7 7-2-16,2 2 0 15,11 10-2-15,-5-4-4 16,23 4-14-16,-6 13-5 16,11-2 0-16,-5-11 0 0</inkml:trace>
  <inkml:trace contextRef="#ctx0" brushRef="#br1" timeOffset="232396">3841 11242 2 0,'0'0'7'16,"0"0"1"-16,0 0-1 16,0 0 1-16,-12-9-2 15,12 9 1-15,0 0 0 16,0 0-2-16,-7-12 0 15,7 12-1-15,0-10-2 16,0 10 0-16,2-14 0 16,-2 14-1-16,3-11 0 0,-3 11 2 15,0 0 1-15,0 0 1 16,0 0-3-16,0 0 3 15,0 0 2-15,6 15-1 16,-6-15 0-16,-1 18-1 16,-2-6-1-16,6 2-1 15,-3 4 3-15,4 9-4 16,2 2-1-16,5 9 0 15,4 3 0-15,2 9 0 16,7 5 0-16,1 2-1 16,2 3 0-16,-1-3 0 15,-3-1 1-15,-3-4-1 16,-3-3 0-16,-5-7 0 15,-3-5 1-15,-4-5 2 0,-3-7-1 16,0-3 0-16,-6-11-1 16,4-11 1-16,0 0 0 15,-10-16-1-15,6-15 1 16,-1-5-2-16,-1-11 1 15,-2-12-1-15,-7-4 0 16,1-3 1-16,-4-6-1 16,0 4 1-16,1 4-1 15,1 1 1-15,-2 7-1 16,6 9 2-16,1 11-2 15,2 4 0-15,3 12 0 16,3 7 1-16,3 13-1 16,-4-12 1-16,4 12-1 15,0 0 1-15,0 0-1 16,0 0 0-16,13-1 0 0,-13 1 0 15,21-5 0-15,-3 1 1 16,9 1-1-16,4 0 0 16,9 3 0-16,5 4 1 15,8 1-1-15,5 2 1 16,3 1-1-16,2 0 1 15,-2-5 0-15,1-2-1 16,-1-4 2-16,-3-6-2 16,1-4 0-16,-4-5-5 15,1 4-19-15,-9-6-8 16,4 9-2-16,-8 4 1 15</inkml:trace>
  <inkml:trace contextRef="#ctx0" brushRef="#br0" timeOffset="239273">10577 15488 1 0,'-12'-2'11'0,"12"2"-4"0,-13-4 0 16,13 4-4-16,-10 1-2 15,10-1-1-15,0 0 0 16,-14 12 1-16,14-12 3 15,0 0 3-15,-7 16-1 16,7-16 3-16,0 0 1 16,-11-3 2-16,11 3 1 15,0 0-2-15,0 0-5 16,0 0 0-16,0 0-3 15,0 0 0-15,0 0-2 16,0 0 0-16,16 6-2 16,-4-2 1-16,2-2 1 15,-1-2 1-15,8-2 1 0,3-5-1 16,7-6 1-16,2-5-1 15,10-2 1-15,0-6-3 16,8-1 3-16,4-5-3 16,5 1 0-16,3-4 0 15,6 2 0-15,6-1 0 16,5 1 0-16,3-3 1 15,3 4-1-15,5-3 0 16,2 1 0-16,6-3 0 16,2-1 0-16,6 0 0 15,2 0 1-15,4-2-1 16,4 1 0-16,1-4 0 15,7 4 2-15,5 0-2 16,3 6 2-16,-2-2-3 0,2 2 3 16,2-1-2-16,10 2 1 15,1-3-1-15,0 0 0 16,1-6 0-16,9-4 0 15,0-2 1-15,10-7-1 16,2 0 0-16,1-8-1 16,6 2 2-16,1 0 0 15,3-4 0-15,2 0 0 16,0-1-1-16,4-3 1 15,1 0 0-15,3 1 0 16,-1 0 0-16,5 0-2 16,0-3 2-16,7 3 0 15,-2 1-1-15,0 4 1 16,4-3-1-16,1 0 1 0,-3-2 0 15,3 0 0-15,-4 3 0 16,4 1 0-16,-5 1 0 16,0 2-1-16,-4 4 1 15,-4 2 0-15,-3 5 0 16,-5 0 1-16,-4 1-2 15,-6 3 1-15,0-7-1 16,-4 1 1-16,-6-4-1 16,-2 2 1-16,-3-2-2 15,-6 0-1-15,-5 10-7 16,-26-3-22-16,-4 10-2 15,-24 5-1-15,-15 11 0 16</inkml:trace>
  <inkml:trace contextRef="#ctx0" brushRef="#br0" timeOffset="240071">16223 13164 21 0,'0'0'27'16,"-4"16"-1"-16,4-16 1 16,-21 24-24-16,8-8 0 15,-4-2 1-15,1 5-1 16,-6-3 1-16,2 6 0 15,-10-5 0-15,-2 10 0 16,-7 0 0-16,-1 6-1 16,-6 5 0-16,-3 8-1 15,0 4 0-15,1 4 1 16,1-1-2-16,6-2 1 15,6-5 0-15,10-6 0 16,8-11-1-16,12-5 2 0,5-10-1 16,11-8 0-16,9-7 0 15,10-4 0-15,10-9 2 16,8-1-2-16,9-1 0 15,9-2-1-15,6-1 1 16,2 7-2-16,6 5 0 16,0 7 0-16,0 8 1 15,0 6-2-15,1 9 0 16,-2 1-2-16,1 3-4 15,-12-9-16-15,13 3-11 16,-8-13-2-16,3-6 1 16</inkml:trace>
  <inkml:trace contextRef="#ctx0" brushRef="#br0" timeOffset="242496">10416 15549 8 0,'0'0'28'0,"0"0"-5"16,0 0-6-16,-10-10-2 16,10 10-5-16,0 0-2 15,0 0-2-15,0 0-2 16,-7 14 0-16,7-14 0 15,0 0-1-15,0 0 1 16,0 0-2-16,-13 1 1 16,13-1-1-16,0 0 0 15,0 0 0-15,-14 0 0 16,14 0-1-16,-9 1 1 16,9-1-1-16,-14 2 0 15,14-2 1-15,-13 0-1 16,13 0 0-16,-18-2 0 15,6 1 0-15,-4-3 0 0,3 2 0 16,-7-2 0-16,2 3 0 16,-2-2 0-16,-2-1-1 15,-1 1 1-15,3 1-1 16,-2-5 1-16,0 2 2 15,-2-3-3-15,0-2 3 16,-1-5-3-16,0 0 1 16,-2-2-1-16,0 0 1 15,0 1-1-15,-5 0-1 16,2 1 0-16,0 1 1 15,-3 5 0-15,-1-2 0 16,2 2 0-16,-4 1 0 16,1-1 0-16,-2-3 1 15,-1 1-1-15,3-2 0 0,-3-2 0 16,1 0 1-16,-2-2-1 15,0-2 0-15,0 2 0 16,-3-1 1-16,1 0-1 16,-4 0 0-16,0 1 1 15,-3 3-1-15,0-1 0 16,-2 1 0-16,0-1 0 15,3 2 0-15,-3-1 0 16,0 2-1-16,3-4 1 16,-4-2 0-16,2 1 0 15,-2 0 0-15,-2-2 0 16,-2-1 1-16,1 0-1 15,-1 2 1-15,0-2-1 16,-2 3 0-16,-3 0 0 16,1 0 0-16,2 0-1 0,-4 1 1 15,3-2 0-15,-4 0 1 16,-3-2-2-16,0 1 3 15,-2-3-2-15,0 1 2 16,-4-2-1-16,2 0 0 16,-5 1 0-16,1-3-1 15,3 0 0-15,0 0 0 16,-6-1 0-16,0-4 0 15,-3 1 0-15,0 0-1 16,-2-1 2-16,-3 3-1 16,-2-1 0-16,1-2-1 15,-3 2 1-15,1-2 0 0,-1 3 0 16,-1-4 0-16,-1 1 0 15,-2-1 0-15,2-2 0 16,2-3-1-16,0 1 2 16,-4 2 0-16,0-2 0 15,1 2 0-15,-2 0 0 16,-4 4 0-16,2-4 0 15,-1 6 0-15,-5-1-1 16,3-1 0-16,-2 0 0 16,2-1 0-16,-1 2 0 15,2-2 0-15,-1-4 0 16,-2 4 0-16,-2-2 0 15,4 3 0-15,-1-1 0 16,1 4-1-16,4-2 1 16,-3 1 0-16,2 1 1 0,-3-2-1 15,6-2 0-15,-2 1 0 16,0-2 1-16,0-1-1 15,4 0 2-15,-3-3-1 16,3-1 0-16,1 1-1 16,-2-5 2-16,4 5-2 15,-2-3 1-15,-1-2-1 16,-2 5 0-16,3-2 0 15,-4 0 1-15,2 0-1 16,-1 2 0-16,-4 0 0 16,4 0 0-16,-2 0 0 15,-2 3 0-15,2 0 0 16,-2-2 0-16,-3 2 1 15,2 2-1-15,0 1 0 0,-1-3 0 16,-3 0 2-16,8 1-2 16,-4-4 1-16,4 1-1 15,0 1 0-15,-1-2 0 16,-1 0 1-16,1 0-1 15,3 1-1-15,-2 4 2 16,4 0-1-16,2 4 0 16,4 1-4-16,11 14-23 15,-3-13-6-15,8 12-2 16,0-8-2-16</inkml:trace>
  <inkml:trace contextRef="#ctx0" brushRef="#br0" timeOffset="243624">3098 12674 17 0,'0'0'27'0,"0"0"2"16,0 0 1-16,-22-7-17 16,22 7-2-16,-27 3-3 15,14-1-1-15,-9-6-1 16,3 8-1-16,-6-6 0 15,2 4-1-15,-3-3 0 16,-2 3 0-16,-1 2-2 16,-3 2-1-16,2 1 0 15,-7 6 0-15,2-3 0 16,-1 5 0-16,3-2 0 15,-5 0 1-15,0-2-1 0,3 0 1 16,3-7-1-16,4 2 0 16,0-2 0-16,5-2 0 15,5-2 0-15,3-1-1 16,2 2 1-16,13-1-1 15,-15-1 0-15,15 1 0 16,0 0 0-16,-12 3 0 16,12-3 0-16,0 12-1 15,0-12 1-15,11 19 0 16,-1-4 0-16,-1 4 0 15,5 5 0-15,3 4 0 16,3 9-1-16,0 4 1 16,-1 9 0-16,0 3 0 15,0 8-1-15,-5-6 0 0,2 7-3 16,-6-13-9-16,9 7-22 15,-8-12 0-15,6-5-2 16,-5-9 0-16</inkml:trace>
  <inkml:trace contextRef="#ctx0" brushRef="#br0" timeOffset="254384">7325 17040 5 0,'20'-8'34'16,"-20"8"-1"-16,13-8 2 15,-13 8-18-15,0 0-12 16,0 0 0-16,0 0-1 15,-13 18-1-15,5 5 1 16,-4 7 0-16,0 11-1 0,-5 8 0 16,1 8 0-16,-5 2 0 15,3 4 0-15,-2-2-1 16,2-7-1-16,3-6 0 15,3-13 1-15,4-11-1 16,8-24 1-16,0 0-1 16,28-30 0-16,-5-9 1 15,6-9-1-15,1-7 0 16,5-5-2-16,-4-4 2 15,3 4-2-15,-1 3 1 16,-4 6-2-16,-1 6 2 16,-5 9-2-16,-2 9 2 15,-3 6 0-15,0 2 0 0,-2 8 1 16,0-1-1-16,-3 10 1 15,1 2-1-15,0 5 0 16,0 4 0-16,-2 3 1 16,0 10-1-16,-3 1 1 15,-2 13 0-15,-2 2 0 16,-5 6 0-16,0 3 1 15,-4 1-1-15,3-3 1 16,-2-2-1-16,6-9-1 16,3-11 0-16,8-8 0 15,7-15 1-15,3-16-1 16,11-13 1-16,3-9-3 15,-1-8 2-15,6-6-1 16,-6 0 1-16,-1 1-1 0,-1-1 2 16,-9 14-1-16,-2 8 1 15,-6 8-1-15,-3 11 1 16,-4 9 0-16,-2 12 0 15,-6 11 1-15,-3 13-1 16,3 6 0-16,-2 9-1 16,0 5 3-16,2 6-4 15,1-1 2-15,5 1-5 16,-2-12-5-16,17 0-29 15,-7-16-1-15,12-12-2 16,-6-17 1-16</inkml:trace>
  <inkml:trace contextRef="#ctx0" brushRef="#br0" timeOffset="254616">8629 17061 25 0,'0'0'39'16,"0"0"-1"-16,-4 13 0 15,-9-11-16-15,3 19-17 16,-4 7 0-16,4 6-1 16,0 7-3-16,-1 4 1 15,-1 1-2-15,3-3-2 16,11 3-10-16,-10-13-25 15,13-13-1-15,-5-20-1 16,0 0 0-16</inkml:trace>
  <inkml:trace contextRef="#ctx0" brushRef="#br0" timeOffset="254782">8630 16764 36 0,'-16'0'35'16,"2"9"-1"-16,-1 2-6 15,-2 1-53-15,6-1-9 16,0-4 1-16,11-7-1 16</inkml:trace>
  <inkml:trace contextRef="#ctx0" brushRef="#br0" timeOffset="255151">8857 16929 35 0,'1'51'36'16,"-6"-4"0"-16,4 10-4 15,-9-12-24-15,7 9 2 16,1-16-5-16,7 1 3 16,-1-8-5-16,5-4 0 15,-1-7-2-15,4-8 1 16,-2-7-1-16,1-4 0 15,-11-1 0-15,16-13 0 16,-11-4 0-16,-3-5 0 16,-2-6 0-16,-1-4-1 15,-1-4 0-15,-2-6-1 16,0-2 2-16,4 1-2 0,0-4 1 15,4 7-1-15,2 4 1 16,4 5 0-16,8 8-1 16,2 4 0-16,8 18-6 15,-5-13-10-15,11 18-21 16,-2-4-1-16,6 5 0 15,-4-3 0-15</inkml:trace>
  <inkml:trace contextRef="#ctx0" brushRef="#br0" timeOffset="255600">9460 16973 47 0,'-8'28'38'16,"-2"-7"-9"-16,9 22 4 15,-18-8-24-15,18 12-1 16,-8 1-1-16,4 0-1 16,-3-2-3-16,2-4 1 15,0-11-2-15,3-7 1 16,-1-10-2-16,4-14 1 0,4-16 0 15,1-10-1-15,4-9-1 16,1-8-1-16,3-6 2 16,1-1-2-16,-1-4 1 15,4 4 0-15,3 2 0 16,-3 7 0-16,-2 8 1 15,1 11-1-15,2 5-1 16,-6 11-1-16,7 9-3 16,-19-3-11-16,29 15-23 15,-16 0-1-15,12 11 1 16,-6-9-1-16</inkml:trace>
  <inkml:trace contextRef="#ctx0" brushRef="#br0" timeOffset="256314">10133 17038 39 0,'0'0'34'0,"0"0"1"15,-27-11-5-15,9 23-20 16,-14-5-3-16,4 9 1 15,-8 5-1-15,6 10-1 16,-8 3-1-16,8 9 1 16,-3 0-2-16,10 1 1 15,6 2-3-15,9-8 0 16,6-5 0-16,16-10-1 15,12-9 0-15,10-13-1 16,10-9 0-16,11-9 0 0,5-17 1 16,0-4-1-16,-1-10 0 15,-6 0-2-15,-7-3 2 16,-14 6-1-16,-10 1 0 15,-15 6 0-15,-13 14 1 16,-10 5-2-16,-10 11 2 16,-4 7 0-16,0 9 0 15,-1 3 0-15,1 6 0 16,7-1 1-16,9 2-1 15,10-1 1-15,7-6-1 16,15-5 0-16,9-8 0 16,11-7 1-16,8-4-1 15,7-5 0-15,3 2 0 16,0 0 0-16,-1 2 1 15,-6 8-1-15,-9 10 0 0,-5 11 1 16,-14 9 0-16,-8 14 0 16,-12 8-1-16,-6 7 2 15,-6 3-1-15,-5-2 0 16,1-5-1-16,4-5 0 15,2-10 0-15,3-13 1 16,4-21-1-16,13 4-1 16,2-20 1-16,2-5 0 15,3-6 1-15,0-9-1 16,-4-3 0-16,3 1 0 15,-2-1 0-15,3 1 0 16,-1 0 0-16,7 6-2 16,3 0 1-16,8 1-3 0,8 10-8 15,-8-14-29-15,16 15 1 16,-6-9-2-16,8 6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5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customXml" Target="../ink/ink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5114266"/>
              </p:ext>
            </p:extLst>
          </p:nvPr>
        </p:nvGraphicFramePr>
        <p:xfrm>
          <a:off x="214283" y="762000"/>
          <a:ext cx="8750332" cy="55168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Revisit: source, reflector, detector and then add incandescent and fluorescent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vocabulary (jargon) for the subject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group objects according to how light interacts with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opaque, translucent and transparent 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mirror writing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lateral inversion means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the light boxes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 will make beams of light to investigate mirrors and 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the law of reflection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 angles are related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why our brains think there is a “world” inside the mirror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virtual images are and how they are formed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see the difference between a virtual and a real image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virtual images are common and real ones are less so – but really cool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06120" y="1010880"/>
              <a:ext cx="5169960" cy="2054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01440" y="1004760"/>
                <a:ext cx="5180040" cy="207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70960" y="1440000"/>
              <a:ext cx="7930080" cy="4398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59440" y="1434960"/>
                <a:ext cx="7944840" cy="440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6074454"/>
              </p:ext>
            </p:extLst>
          </p:nvPr>
        </p:nvGraphicFramePr>
        <p:xfrm>
          <a:off x="533400" y="533400"/>
          <a:ext cx="8094663" cy="409651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– 12, 15 – 20, 23,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13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Lab skills for the practical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111 - 123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April Fool’s Day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5001" t="11000" r="9374" b="8000"/>
          <a:stretch/>
        </p:blipFill>
        <p:spPr>
          <a:xfrm>
            <a:off x="12700" y="12700"/>
            <a:ext cx="9131300" cy="67691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04440" y="2349720"/>
              <a:ext cx="6850440" cy="4379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90040" y="2341080"/>
                <a:ext cx="6873120" cy="440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1505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6720" y="222840"/>
              <a:ext cx="7341840" cy="518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1240" y="206280"/>
                <a:ext cx="7373880" cy="54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28760" y="732960"/>
              <a:ext cx="8267760" cy="4829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4000" y="724680"/>
                <a:ext cx="8290080" cy="4850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0128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7520" y="229680"/>
              <a:ext cx="8998560" cy="5969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7800" y="216000"/>
                <a:ext cx="9013320" cy="599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7468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99360" y="179640"/>
              <a:ext cx="7211160" cy="2783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85320" y="169200"/>
                <a:ext cx="7239600" cy="280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2809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659760" y="776160"/>
              <a:ext cx="4031280" cy="4800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56160" y="769320"/>
                <a:ext cx="4045680" cy="481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-140760" y="1992600"/>
              <a:ext cx="7833600" cy="4469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46880" y="1986840"/>
                <a:ext cx="7843680" cy="4479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2104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7960" y="211320"/>
              <a:ext cx="7739280" cy="5170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3920" y="207000"/>
                <a:ext cx="7758360" cy="518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7612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197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1386</TotalTime>
  <Words>206</Words>
  <Application>Microsoft Office PowerPoint</Application>
  <PresentationFormat>On-screen Show (4:3)</PresentationFormat>
  <Paragraphs>30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81</cp:revision>
  <dcterms:created xsi:type="dcterms:W3CDTF">2006-08-16T00:00:00Z</dcterms:created>
  <dcterms:modified xsi:type="dcterms:W3CDTF">2014-05-07T02:08:31Z</dcterms:modified>
</cp:coreProperties>
</file>