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315" r:id="rId4"/>
    <p:sldId id="316" r:id="rId5"/>
    <p:sldId id="317" r:id="rId6"/>
    <p:sldId id="31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20:33.74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10584 3993 65 0,'13'28'35'0,"-13"-4"-1"15,4 15 0-15,-13-3-25 16,11 5-3-16,-5-10 0 15,16-9 0-15,6-36 1 16,22-32-1-16,26-47-1 0,35-38 0 16,34-42-2-16,27-30 0 15,26-18-3-15,11-18-6 16,23 19-27-16,-30 9-8 15,-15 35 1-15,-36 29-2 16</inkml:trace>
  <inkml:trace contextRef="#ctx0" brushRef="#br0" timeOffset="2822.2822">10923 5834 86 0,'0'0'37'0,"0"0"0"15,-7-12 2-15,7 12-35 16,-4 16-1-16,3 6-1 16,1 14 0-16,2 17 1 15,-3 17-1-15,0 19-1 16,-4 7 1-16,0 1 2 15,2-13-2-15,11-22 2 16,13-39-2-16,21-47 1 0,33-59-3 16,43-59 5-16,48-53-5 15,39-42-1-15,37-41-2 16,23-33-7-16,25 3-18 15,-19-12-10-15,-8 31-2 16,-35 19-3-16,-31 43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37:32.73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12077 8147 20 0,'8'-22'29'16,"-7"9"2"-16,-1 13-9 15,-3-24-5-15,3 24-1 16,3-16-2-16,-3 16-2 15,0 0-2-15,6 32-3 16,-12-4 0-16,1 18-2 16,-9 0 0-16,7 5-1 15,0-15-1-15,14-17 0 16,18-32 1-16,24-46-1 15,38-45 0-15,40-43-1 0,45-29-3 16,20-37-22-16,34-8-14 16,-6-3 0-16,-9 19-3 15,-30 26-1-15</inkml:trace>
  <inkml:trace contextRef="#ctx0" brushRef="#br0" timeOffset="1550.155">10484 10321 57 0,'14'-8'35'15,"-14"8"1"-15,13-12-2 16,-20-1-21-16,7 13-4 15,-11-8-1-15,11 8-3 16,-29 21-1-16,3 8 0 16,-11 15-2-16,-12 17 0 15,-12 16-2-15,-13 13 2 16,-12 9-2-16,-1 5-1 15,-1-5 1-15,11-11-3 16,11-11-6-16,8-27-29 16,24-13 1-16,11-28-4 15,23-9 2-15</inkml:trace>
  <inkml:trace contextRef="#ctx0" brushRef="#br0" timeOffset="1803.1803">9872 10546 91 0,'-11'6'39'16,"16"13"1"-16,4 2-1 16,19 11-35-16,11 0-1 15,18 6 0-15,13 4-1 16,12 0 1-16,7-1-1 15,9-4-2-15,-1 0 0 16,1-3-1-16,-5-1-1 16,-11-6-5-16,3 11-22 15,-25-14-11-15,-6 8 0 0,-18-12-2 16</inkml:trace>
  <inkml:trace contextRef="#ctx0" brushRef="#br0" timeOffset="371620.1583">11190 12500 34 0,'1'-19'25'16,"-3"6"-6"-16,4 0 1 15,-7-9-11-15,10 10 1 16,-7-9-1-16,2 21 2 15,1-18 0-15,-1 18 0 16,3 19-2-16,2 24 1 16,-13 5-1-16,3 20-2 15,-4-4-1-15,9-1-2 16,9-23-1-16,25-35 0 0,30-50 0 15,37-55-1-15,52-53-1 16,33-48-5-16,55-23-27 16,5-33-8-16,9 2-1 15,-18 12-1-15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1:11:15.33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1532 2031 89 0,'0'0'38'0,"11"-16"0"15,18 9 0-15,-2-7-34 16,22 0 0-16,10-2-3 16,14 1 2-16,9 0-2 15,8 2 1-15,1 2-2 16,8 3 1-16,-1 4-2 0,-1 2 0 15,3 6-2-15,-5 1-1 16,13 8-9-16,-11-12-24 16,11 8-1-16,-3-11-1 15,7 2 1-15</inkml:trace>
  <inkml:trace contextRef="#ctx0" brushRef="#br0" timeOffset="374.0209">3715 1891 89 0,'-34'-6'39'16,"17"8"-1"-16,5-15 1 16,12 13-35-16,14-8-2 15,24 2 0-15,14-1-1 16,19 1 1-16,12-2-3 0,9 0-3 15,17 6-24-15,-11-7-8 16,5 9-2-16,-16-5 0 16</inkml:trace>
  <inkml:trace contextRef="#ctx0" brushRef="#br0" timeOffset="805.0459">5843 1000 98 0,'0'0'37'15,"17"-44"2"-15,-17 44-4 16,0 0-33-16,-23 47-2 15,-19 25 0-15,-25 40-1 16,-16 34 1-16,-8 25 0 0,-1 25-2 16,2 8 1-16,21-47-12 15,20-11-24-15,12-25 3 16,31-18-4-16,14-28 1 15</inkml:trace>
  <inkml:trace contextRef="#ctx0" brushRef="#br0" timeOffset="1173.0671">6400 1805 90 0,'0'0'36'0,"0"0"0"16,0 0 1-16,0 0-28 15,17 9-4-15,3-9-1 16,15 0-1-16,12-6 0 15,16-1-1-15,16-5 0 16,12-1-3-16,12 2-7 16,1-6-26-16,12 11-5 15,-13-1 1-15,2 14-3 0</inkml:trace>
  <inkml:trace contextRef="#ctx0" brushRef="#br0" timeOffset="1562.0891">8157 1652 95 0,'-18'-4'37'16,"18"4"1"-16,0 0-2 15,0 0-33-15,14 3-1 16,14-3 0-16,10 0-1 15,14-1 0-15,9-1 0 16,11-4-2-16,10 1-22 16,-5-5-15-16,6 7 1 15,-12-8-3-15,1 5 2 16</inkml:trace>
  <inkml:trace contextRef="#ctx0" brushRef="#br0" timeOffset="2030.1161">10364 801 89 0,'0'0'38'0,"14"-55"0"16,-14 55 2-16,0 0-37 16,-23 28 0-16,-27 57-2 15,-23 44 1-15,-26 32 0 16,-19 22 0-16,-9 9-1 0,4 9-2 15,10-16 1-15,29-37-4 16,26-6-12-16,13-36-21 16,32-11-2-16,13-26 2 15,23-10-4-15</inkml:trace>
  <inkml:trace contextRef="#ctx0" brushRef="#br0" timeOffset="2345.1342">10637 1647 92 0,'-26'-1'39'0,"11"-5"-2"15,15 6 2-15,30-4-37 16,14 5 0-16,18 1 0 15,17 0 0-15,11-3-1 16,19-2 0-16,13 1-11 16,-9-8-27-16,15 2 0 15,-11-2-3-15,-2 6 1 16</inkml:trace>
  <inkml:trace contextRef="#ctx0" brushRef="#br0" timeOffset="2683.1535">12472 1622 95 0,'-17'10'38'0,"1"-10"0"15,16 0 1-15,23 1-37 16,8-7 0-16,17-3-1 16,18-2 1-16,15-2-1 15,11-6-5-15,22 5-28 16,-9-2-6-16,7 8 0 15,-14-1-3-15</inkml:trace>
  <inkml:trace contextRef="#ctx0" brushRef="#br0" timeOffset="3013.1724">14097 1588 94 0,'-13'6'39'15,"-2"-6"1"-15,15 0-1 16,-4 17-32-16,18-16-5 16,9-1 0-16,18-1 0 15,11-3-1-15,14-1 0 16,10-6-3-16,4-8-17 0,19 6-17 15,-7-7-4-15,2 7 1 16,-12-5-3-16</inkml:trace>
  <inkml:trace contextRef="#ctx0" brushRef="#br0" timeOffset="3352.1918">15747 1552 106 0,'0'0'40'16,"9"12"1"-16,8-2-1 15,-1-8-38-15,15-2-2 16,12-1 0-16,14-2 0 15,14-4-1-15,9-7-3 16,20 1-18-16,-4-12-16 16,12 4 0-16,-14-3-2 15,-2 2-1-15</inkml:trace>
  <inkml:trace contextRef="#ctx0" brushRef="#br0" timeOffset="3757.2149">17665 1535 104 0,'26'23'42'15,"-9"-17"-2"-15,16 4-1 16,3-5-38-16,13-2-2 16,15 6-11-16,-3-17-19 15,21 7-8-15,-11-7-2 16,10 1 0-16</inkml:trace>
  <inkml:trace contextRef="#ctx0" brushRef="#br0" timeOffset="4245.2428">19305 1573 104 0,'45'6'44'16,"11"-10"-2"-16,22 4 0 16,9 3-39-16,16-14-2 15,21 1-7-15,3-16-19 0,19 6-14 16,-15-10-1-16,-2 5-1 15,-18-5-3-15</inkml:trace>
  <inkml:trace contextRef="#ctx0" brushRef="#br0" timeOffset="5673.3245">22805 415 87 0,'0'0'39'0,"-61"-22"-1"16,61 22 2-16,-59 61-35 16,30-10-1-16,-72 90-1 15,-16 38-1-15,-21 25 0 0,-12 23-3 16,-7 16 0-1,-8-24-22-15,21-3-15 0,37-66 0 16,27-14-2-16,14-27 1 16</inkml:trace>
  <inkml:trace contextRef="#ctx0" brushRef="#br0" timeOffset="6589.3769">4193 4464 80 0,'0'16'39'16,"11"-11"0"-16,20 2 0 15,5-12-35-15,30-1-1 16,15-5 0-16,17 0-1 16,5-5 0-16,7 1-2 15,3 5-2-15,-8-4-6 16,8 16-29-16,-21-4 1 15,-1 13-3-15,-13-3 0 16</inkml:trace>
  <inkml:trace contextRef="#ctx0" brushRef="#br0" timeOffset="6905.395">6486 4334 88 0,'-13'2'40'15,"21"7"-1"-15,7-16 2 16,27 0-37-16,9-8 0 16,19-4-2-16,16-4 2 0,18-4-2 15,12-1-4-15,0-6-6 16,17 11-27-16,-16-5-2 15,3 13-1-15,-17-2-2 16</inkml:trace>
  <inkml:trace contextRef="#ctx0" brushRef="#br0" timeOffset="7258.4152">8702 4128 100 0,'-6'14'41'0,"6"-14"0"16,15 5-1-16,8-2-36 15,20-10-1-15,15-4-1 16,21-2-1-16,14-5-1 15,9-1-1-15,8 2-2 16,-1-4-4-16,12 15-19 16,-17-12-13-16,10 12-1 15,-19-7-1-15,0 12 1 0</inkml:trace>
  <inkml:trace contextRef="#ctx0" brushRef="#br0" timeOffset="7566.4328">11015 4016 104 0,'3'14'41'0,"-3"-14"1"15,34 4-2-15,-3-12-36 16,12 2-3-16,16-5 0 15,12-2-1-15,13-1-4 16,1-17-14-16,18 18-19 16,-8-15-4-16,8 12 1 15,-12-8-2-15</inkml:trace>
  <inkml:trace contextRef="#ctx0" brushRef="#br0" timeOffset="7926.4534">13077 4014 109 0,'9'20'43'15,"12"-26"-1"-15,25 4-1 16,8-11-38-16,16 0-1 0,17-4-1 16,9 3-1-16,10-2-2 15,-2-4-4-15,6 17-17 16,-18-16-16-16,6 11-2 15,-21-8-1-15,-2 9-1 16</inkml:trace>
  <inkml:trace contextRef="#ctx0" brushRef="#br0" timeOffset="14830.8483">15885 10399 71 0,'0'0'32'16,"0"0"-6"-16,-26 8-1 15,22 16-11-15,-16-3-5 16,9 15-3-16,-9 2-1 0,7 9-2 16,-5 3 0-16,2 3-1 15,0-5 0-15,6-4-1 16,1-8 0-16,2-7 0 15,7-14 0-15,0-15 0 16,11-11 0-16,3-16 0 16,0-13 0-16,1-10 0 15,2-13 0-15,0-3-1 16,-8-5 0-16,0 2 0 15,-4 8 1-15,-3 10-1 16,-4 8 0-16,2 13 0 16,-2 15 1-16,2 15-1 15,4 12 1-15,2 9 1 16,3 9-2-16,4 4 2 0,4 4-2 15,6 0 2-15,6-6-1 16,6-11 0-16,7-8 1 16,5-14-1-16,6-14 0 15,3-14 0-15,0-10-1 16,-1-6 0-16,-2-3 2 15,-7 3-1-15,-7 8 1 16,-11 4-1-16,-8 17-1 16,-6 15-1-16,-11 17 1 15,-6 12 2-15,-4 15-3 16,-5 10 0-16,1 5 0 15,1 5-1-15,8-1 0 16,2-8 0-16,14 0-8 16,-2-22-20-16,22 1-8 0,3-18 1 15,11-5-2-15,2-13 2 16</inkml:trace>
  <inkml:trace contextRef="#ctx0" brushRef="#br0" timeOffset="15512.8872">16975 10457 75 0,'1'-18'36'16,"-12"-1"-1"-16,-5 14 1 15,-16-1-26-15,4 18-2 16,-7 0-2-16,3 8-1 16,-6 6-2-16,5 7 0 15,1 5 0-15,6 5-1 16,3-2 0-16,11 2 0 15,7-5-1-15,12-2 1 0,8-12-2 16,10-6 1-16,8-11-1 16,0-11 1-16,9-11-1 15,-4-11 0-15,-2-7 0 16,-1-5 0-16,-6 0 0 15,-6-1 0-15,-9 4 0 16,-4 4 0-16,-5 10 0 16,-5 21 1-16,-5-10-1 15,-4 20 0-15,-1 9 0 16,1 5 0-16,-1 1 0 15,4 4 1-15,8-4-1 16,7-6 0-16,7-6 0 16,7-12 0-16,9-9 0 15,5-7 0-15,3-5 0 16,2 0 0-16,-2 0 1 0,-6 1-1 15,-6 4 0-15,-7 8 0 16,-7 10 0-16,-7 10 1 16,-10 7-1-16,-4 9 0 15,-7 5 0-15,0 6 1 16,-3 0-1-16,2-3 0 15,1-1 0-15,7-7 1 16,5-10-1-16,2-19 0 16,17 4 0-16,1-18 0 15,4-7 1-15,1-7-1 16,1-5 0-16,-2-1 1 15,-1-2-1-15,-7 4 0 16,-5 4 1-16,-1 7-1 16,-3 6 0-16,-5 15 0 0,0 0-1 15,0 0-2-15,17-4-2 16,-5 3-2-16,16 8-9 15,-10-23-14-15,22 6-9 16,0-20 0-16,11-3 0 16,-6-13 3-16</inkml:trace>
  <inkml:trace contextRef="#ctx0" brushRef="#br0" timeOffset="15695.8978">17866 9976 85 0,'-13'-35'38'16,"13"35"1"-16,-25-4-2 15,11 38-25-15,-4 14-7 16,11 17-1-16,-2 13-2 0,8 7 0 15,3 8-2-15,5-2 0 16,5-1-3-16,0-12 0 16,9-3-12-16,-8-25-24 15,13-6 3-15,-8-22-2 16,10-10 0-16</inkml:trace>
  <inkml:trace contextRef="#ctx0" brushRef="#br0" timeOffset="16196.9264">18049 10348 97 0,'0'0'37'16,"-31"12"1"-16,15 16 0 16,-12-1-32-16,9 10 0 0,-9-1-2 15,6 2 0-15,2-5 0 16,4 1-1-16,5-5-1 15,6-7 1-15,9-6-2 16,8-4 1-16,9-9-2 16,9-4 1-16,8-6 0 15,8-3-1-15,2-2 0 16,2-2 0-16,0 1-1 15,-4 3 0-15,-5 1 0 16,-5 2-2-16,-6 6-1 16,-8-3-1-16,-1 10 0 15,-9-5 0-15,2 7 0 16,-14-8 0-16,21 10 1 15,-9-5 2-15,-3 1 0 0,3-2 1 16,-12-4 2-16,19 13-1 16,-19-13 1-16,19 16 1 15,-19-16-2-15,16 20 1 16,-16-20 0-16,8 21 0 15,-4-10 0-15,-4 3-1 16,0 0 1-16,-5 1 0 16,2 0-1-16,-1 4 0 15,2-4-1-15,2-15-5 16,3 26-15-16,-3-26-13 15,0 0-1-15,16-30-2 16,3 0 0-16</inkml:trace>
  <inkml:trace contextRef="#ctx0" brushRef="#br0" timeOffset="17132.98">18622 10305 108 0,'-19'-9'39'16,"19"9"0"-16,-14 7 0 15,14-7-36-15,0 0-1 16,18-1 0-16,6-5-1 15,4 4 0-15,6 0 0 16,-1 4 1-16,0 5-1 16,-3 5 1-16,-7 7-1 15,-5 10 0-15,-9 8 1 16,-9 4-1-16,-5 6 1 15,-4 2-1-15,-6 2 0 16,-2-5 0-16,1-4-1 0,7-8 1 16,5-10-1-16,1-9 0 15,3-15 0-15,20 0 0 16,1-17 0-16,2-8 0 15,6-4 0-15,1-7 0 16,0-2 0-16,0-1 0 16,-2 3 0-16,-5 5 0 15,-5 8-1-15,-3 8 1 16,-3 10 0-16,-1 9 0 15,3 10-1-15,-4 4 0 16,5 10-2-16,1-2 0 16,10 10-3-16,-3-10-1 15,10 13-9-15,-8-26-8 16,20 14-10-16,-11-18-3 0,9 0-1 15,-9-18 17 1,10 2 14-16,-10-8 6 0,-9-9 10 16,8 8 11-16,-24-20 11 15,9 12 5-15,-18-8 2 16,1 14-15-16,-15-12-12 15,3 16-4-15,-6-4-2 16,0 11-1-16,-3 5-1 16,4 10 0-16,-3 8-1 15,5 8 0-15,4 9 0 16,1 5 0-16,4 0-1 15,3-1 0-15,5-3 0 16,5-10-1-16,4-6 1 16,4-13-1-16,6-13 0 0,1-11-1 15,5-8 1-15,0-4 0 16,2-4 0-16,-2 3-1 15,-3 3 1-15,-3 9-1 16,-3 14-1-16,-3 12 1 16,-7 22-2-16,-9 14 1 15,-4 21-2-15,-11 15 0 16,-5 14 1-16,-8 8-1 15,-3 3 2-15,-5-5-1 16,-1-9 3-16,4-12-1 16,3-17 1-16,7-17 1 15,5-23 0-15,18-20 0 16,-12-17-1-16,13-12 1 15,8-16-1-15,5-12 0 16,3-13 2-16,6-7 0 0,4 0-2 16,1 0-2-16,6 12-9 15,-14-6-7-15,18 29-9 16,-15-5-10-16,19 20-3 15,-3 1-1-15,16 11 1 16</inkml:trace>
  <inkml:trace contextRef="#ctx0" brushRef="#br0" timeOffset="17926.0253">20553 10105 102 0,'5'-14'40'16,"-5"-4"-1"-16,0 18 0 16,0 0-36-16,14 19-2 15,-14 10-1-15,0 15 3 16,-5 16-2-16,1 14 2 15,-3 9-2-15,3 3 1 16,1 0-1-16,4-8 3 16,1-6-3-16,3-13 1 0,1-14-1 15,0-15 0-15,1-18 0 16,-7-12-1-16,16-18 1 15,-10-12-1-15,-3-14 1 16,-3-13-1-16,0-12 0 16,-3-13-2-16,-1-8 3 15,0-2-1-15,4 2 1 16,0 6-1-16,6 10 1 15,8 12-1-15,5 13 2 16,5 18 0-16,8 14-2 16,1 12 0-16,5 10 0 15,1 4 0-15,0 7 0 16,-6 6 0-16,-7 7 0 15,-8 6 0-15,-11 6-2 16,-13 5 2-16,-9 3-1 0,-15 5 1 16,-3 0-1-16,-8-2 1 15,4-7-2-15,3-6 3 16,10-9-1-16,12-10 0 15,12-20 0-15,19 7 0 16,12-14 0-16,9-5 0 16,4 3 0-16,2 2 0 15,-2 6 0-15,-9 9 0 16,-11 12 1-16,-10 7-1 15,-19 11 0-15,-11 7 1 16,-15 5-1-16,-4-3 1 16,-8 0-1-16,5-9 0 0,4-5-2 15,10-16-1-15,24-17-2 16,0 0-6-16,27-22-7 15,3-25-6-15,32 4-7 16,-5-32-7-16,16-2 1 16,-1-20-3-16</inkml:trace>
  <inkml:trace contextRef="#ctx0" brushRef="#br0" timeOffset="18091.0348">21393 10000 105 0,'5'-25'37'16,"-5"25"3"-16,-20 30-3 16,0 18-29-16,-13 13-5 15,-1 18 0-15,2 5-3 16,3 5 1-16,6 2-2 15,6-6-1-15,13-2-8 16,-5-23-10-16,27-1-16 0,-3-22-2 16,18-12 1-16,-1-21-3 15</inkml:trace>
  <inkml:trace contextRef="#ctx0" brushRef="#br0" timeOffset="18421.0537">21748 10325 117 0,'0'0'41'16,"-15"-8"0"-16,-3 31-1 15,-8 8-35-15,-5 13-1 16,2 5-1-16,3 5 1 16,5 2-4-16,9-3 0 15,10-4 0-15,14-12 0 16,11-11 0-16,10-15 0 0,8-11 0 15,6-10 0-15,0-14 0 16,-4-7 0-16,-6-10 0 16,-7-7 0-16,-10-4 0 15,-9-1 0-15,-11 5 0 16,-8 4-4-16,-5 13-1 15,-4 4-1-15,3 23-5 16,-8-3-7-16,20 28-7 16,-13-9-7-16,20 15-6 15,1-6-2-15,21 4 2 16,5-9 1-16</inkml:trace>
  <inkml:trace contextRef="#ctx0" brushRef="#br0" timeOffset="18670.0679">22430 10374 92 0,'-35'-7'42'0,"2"16"0"16,-20-1-1-16,2 23-11 16,-5-7-27-16,8 11-1 15,5 5 1-15,12 2-3 16,10-1 0-16,18-1 0 15,19-7 0-15,15-11 0 16,16-8-3-16,9-18-5 16,16 1-8-16,-15-29-7 15,25 6-9-15,-17-27-9 16,8-2-1-16,-16-19-2 0</inkml:trace>
  <inkml:trace contextRef="#ctx0" brushRef="#br0" timeOffset="18871.0794">22869 9813 117 0,'-12'49'41'0,"-15"7"1"16,7 20-2-16,-13 4-36 16,9 10 0-16,-4 3-3 15,4 2 1-15,1-4-4 16,4-9 0-16,10-5-7 15,-3-26-7-15,24 2-9 16,-5-34-11-16,23-8-4 16,-1-27-2-16,17-6 2 0</inkml:trace>
  <inkml:trace contextRef="#ctx0" brushRef="#br0" timeOffset="19158.0958">23022 10269 115 0,'-19'10'41'15,"-13"3"1"-15,3 15 0 16,-10 0-38-16,11 3 0 15,1-2-2-15,13 1 1 16,5-5-1-16,14-4-2 16,4-2 0-16,11-4 0 15,2-2 0-15,8-5 0 16,1 0 0-16,-2-1 0 15,-1 1 0-15,-3 2 0 16,-1-1 0-16,3 3 0 0,2 0 0 16,-1-2 0-16,8 2-2 15,-6-9-12-15,19 12-5 16,-15-23-6-16,20 16-9 15,-18-19-8-15,12 8-1 16,-7-10 3-16</inkml:trace>
  <inkml:trace contextRef="#ctx0" brushRef="#br0" timeOffset="19309.1044">23543 10536 131 0,'-18'-4'44'0,"-13"-11"-2"16,15 4-4-16,0-5-38 15,-1-10-14-15,18 15-5 16,-15-13-8-16,14 24-10 0,7-10-6 15,-7 10-2-15,0 0 2 16</inkml:trace>
  <inkml:trace contextRef="#ctx0" brushRef="#br1" timeOffset="25311.4478">16140 11199 29 0,'14'-3'31'16,"5"-1"2"-16,7 3-2 16,-5-6-20-16,16 11-3 15,-2-5-1-15,13 4-3 0,8-1-2 16,4 2 0-16,7-3-1 15,11 0 0-15,3-2 0 16,12 1 0-16,3-7 0 16,9 5 0-16,5-2 1 15,3-1-1-15,1 2 0 16,4 3 1-16,2-1-1 15,1 3 0-15,0 2 0 16,2 1-1-16,-2-1 1 16,1 3 0-16,3-3-1 15,5-1 1-15,2-1 0 16,4-1-1-16,0-2 1 15,2 0 0-15,-1-2-1 0,2 0 1 16,-3 0 0-16,-3-1 0 16,-2 2-1-16,1-2 1 15,3-1-1-15,1-2 1 16,3 1 0-16,-1-2-1 15,2-1 1-15,5-1 0 16,-1-1 0-16,0 0 0 16,-4 0 0-16,-2 3 1 15,-4 1-1-15,-2-1 0 16,-2 5 0-16,-5-1-1 15,-9 3 1-15,-2 1 0 16,-7 0-1-16,2 0 0 16,-10 0 1-16,1 0-1 15,-3-2 1-15,-4 1-1 16,-1-5 1-16,-3 0 0 15,-5-1 0-15,-4-1 0 0,-4-1-1 16,-6 2 1-16,-8-2 0 16,-10 5-1-16,-8 1 1 15,-9 1-2-15,-9 5-4 16,-13-3-29-16,2 5-2 15,-15-5 0-15,0 0-3 16</inkml:trace>
  <inkml:trace contextRef="#ctx0" brushRef="#br2" timeOffset="28971.6571">14978 11702 33 0,'0'0'35'15,"-1"-17"1"-15,1 17 0 16,0 0-23-16,-5 24-1 15,-5-7-2-15,11 21-2 16,-8 5-4-16,5 12-3 16,-5 9 0-16,1 3-1 0,-1-4 0 15,6-3-1-15,3-1-25 16,-3-21-9-16,8-7 0 15,-7-31-2-15</inkml:trace>
  <inkml:trace contextRef="#ctx0" brushRef="#br2" timeOffset="29189.6696">14711 11678 89 0,'-34'-6'39'15,"19"15"3"-15,1-6-3 16,25 2-34-16,14-3-2 15,20-4-1-15,16-2 0 0,17-3-2 16,11-1-1-16,3-6-4 16,6 15-17-16,-16-12-17 15,4 14 1-15,-20-4 0 16,-6 14-1-16</inkml:trace>
  <inkml:trace contextRef="#ctx0" brushRef="#br2" timeOffset="29363.6794">15504 11819 63 0,'-12'32'36'16,"-3"-6"1"-16,6 9 0 15,-3-7-26-15,9 10-5 16,-1-3-1-16,7 5-1 16,-1-6-1-16,6-3-2 15,-3-5-1-15,3-14-4 0,13-1-30 16,-12-24-3-16,9-5 0 15,-2-21-2-15</inkml:trace>
  <inkml:trace contextRef="#ctx0" brushRef="#br2" timeOffset="29497.6872">15562 11596 68 0,'-15'-20'35'16,"15"20"0"-16,-13-8-5 16,13 8-34-16,16 3-27 15,5-3-3-15,15 0 1 16,3-6-1-16</inkml:trace>
  <inkml:trace contextRef="#ctx0" brushRef="#br2" timeOffset="29692.6984">16041 11495 77 0,'13'12'39'16,"-22"0"-2"-16,3 12 2 15,-10-3-29-15,5 18-4 16,-3 2-3-16,3 8-1 16,-3 4-1-16,2 6-1 15,1 0 1-15,0 1-3 16,4-4 1-16,2-12-7 15,14 0-26-15,-9-24-4 16,13-2 0-16,-13-18-1 16</inkml:trace>
  <inkml:trace contextRef="#ctx0" brushRef="#br2" timeOffset="29850.7074">15965 11826 85 0,'-15'5'37'0,"-3"-4"1"15,18-1 1-15,-2 11-35 16,22-16-3-16,15-1-5 15,-3-15-30-15,24 1-3 16,-1-14 1-16,10 3-3 16</inkml:trace>
  <inkml:trace contextRef="#ctx0" brushRef="#br2" timeOffset="30022.7172">16450 11446 79 0,'-29'-7'37'16,"11"28"0"-16,-11 8 0 0,11 12-29 15,-5 10-4-15,2 9-3 16,2 5 2-16,2 4-3 15,6 0 0-15,4-3-3 16,10 4-25-16,1-23-11 16,6-1 2-16,4-19-1 15</inkml:trace>
  <inkml:trace contextRef="#ctx0" brushRef="#br2" timeOffset="30349.7359">16510 11841 82 0,'5'18'38'0,"-4"-4"1"16,22 4-1-16,14-13-34 16,6 1-1-16,9-10 0 15,5-6-1-15,-1-4 0 16,1-3 0-16,-10-5-1 15,-12 1 1-15,-19 1-1 16,-14 5 3-16,-17 6-3 16,-12 8 0-16,-16 9-1 15,-11 6 1-15,3 7 0 16,4 6 0-16,10 5-1 15,14-4-2-15,20 0 3 16,21-8-3-16,32 4-16 16,-5-22-19-16,24 4-1 15,0-15-3-15,12-1-2 0</inkml:trace>
  <inkml:trace contextRef="#ctx0" brushRef="#br2" timeOffset="31029.7748">17613 11687 62 0,'19'-18'37'0,"-10"-2"-3"15,4 11 3-15,-12-2-27 16,-1 11-4-16,0 0-1 16,3 25 1-16,-7-2-2 15,-4 13-1-15,-2 7 0 16,3 12-1-16,-1 5 0 15,0 5-1-15,2-2 0 0,1-6-2 16,5-8 2 0,2-10 1-16,0-15-2 0,-2-24 1 15,19-3 0-15,-9-24-1 16,4-13 1-16,2-11-2 15,-4-10 2-15,1-10 0 16,-2-2-2-16,0-1 2 16,-2 6-1-16,0 4 0 15,1 9 0-15,0 8 1 16,6 11-1-16,-1 10 0 15,7 13 1-15,0 9-1 16,4 10 0-16,-1 7 1 16,-2 6-1-16,-3 6 1 15,-6 6-1-15,-9 5 2 16,-8 2-2-16,-13 1-1 0,-8-1 1 15,-11-4-1-15,-3-1 0 16,-3-7-1-16,4-3-1 16,5-12-8-16,22 3-23 15,10-14-4-15,0 0 0 16,27-10-1-16</inkml:trace>
  <inkml:trace contextRef="#ctx0" brushRef="#br2" timeOffset="31388.7954">18320 11701 77 0,'13'-8'38'15,"-13"8"1"-15,0 0-1 16,-24 15-22-16,-9-4-10 16,0 10-3-16,-11 3 1 0,3 6-3 15,-2 6 2-15,5 1-2 16,5-2 1-16,11-2-3 15,13-6 3-15,12-7-1 16,15-8 0-16,12-12 0 16,17-12-1-16,5-7 0 15,4-8 1-15,1-5-1 16,-2-7 0-16,-6 5 3 15,-10 2-3-15,-11 10 3 16,-13 4-3-16,-15 18 2 16,0 0-2-16,-14 10 0 15,-3 13-1-15,-4 4-2 16,6 6 0-16,5-3-4 15,12 9-1-15,0-20-21 0,30 8-10 16,-1-19 1-16,21 5 0 16,-2-20-1-16</inkml:trace>
  <inkml:trace contextRef="#ctx0" brushRef="#br2" timeOffset="31870.8229">18860 11768 95 0,'-17'-12'40'0,"-15"-3"-1"15,1 15 0-15,-11 2-33 16,3 8-1-16,0 5-1 15,6 6-4-15,4 4 3 16,12 2-3-16,8-2 1 16,14-3-2-16,12-5 3 15,14-7-1-15,7-7-1 16,13-9 1-16,-3-8-1 0,6-4 1 15,-8-9-1-15,-2-3 2 16,-8-1-2-16,-7 2 3 16,-11 4-4-16,-7 6 4 15,-11 9-3-15,0 10 2 16,-19 22-2-16,0 9-2 15,-8 19 2-15,-3 15-3 16,-4 14 4-16,-3 6-3 16,2 5 1-16,3-2-1 15,4-5 1-15,5-11 1 16,8-10 0-16,1-19-1 15,6-16 1-15,8-27-1 16,0 0 2-16,3-27-1 16,8-14 1-16,7-17 0 0,6-12 0 15,7-13-1-15,5-3 0 16,5 1-1-16,2 10-2 15,-1 6-4-15,6 23-11 16,-23 1-20-16,13 24-2 16,-12 5 0-16,3 14-1 15</inkml:trace>
  <inkml:trace contextRef="#ctx0" brushRef="#br2" timeOffset="32187.8411">19349 11872 101 0,'5'-21'40'0,"14"5"1"16,-1-14-3-16,15 0-33 16,0-5-2-16,7 3-1 15,-7-3-1-15,-1 8 1 16,-11 2-1-16,-12 13 1 15,-9 12-1-15,-21 3 2 16,-9 17-2-16,-8 10-1 16,-3 7 2-16,3 5-3 15,5 6 2-15,10 0-1 16,14-3 0-16,16-7-2 15,18-10-1-15,14-13-7 16,23 3-13-16,-7-22-17 16,9-2 0-16,-10-14-2 0,-2 3 0 15</inkml:trace>
  <inkml:trace contextRef="#ctx0" brushRef="#br2" timeOffset="32973.886">15097 12739 89 0,'3'-12'39'0,"-3"12"-2"15,-18 8 0-15,0 14-36 16,-6 11-1-16,-2 12 2 0,-10 9 0 15,3 7 0-15,-4 1 0 16,5 0 1-16,6-7-1 16,8-13-1-16,9-15 1 15,11-17-1-15,-2-10 0 16,27-33-1-16,-5-9 1 15,5-13-1-15,2-11 0 16,-1-4 1-16,-3-4-1 16,-6 2 0-16,-5 9 0 15,0 9 0-15,-8 13 0 16,-3 17 0-16,-3 24 0 15,0 0 1-15,-2 26-1 16,5 15 0-16,2 10 1 16,4 8-1-16,5 4 0 0,9 2 2 15,9-5-2-15,2-6 1 16,7-11-1-16,2-11 1 15,0-11 0-15,-2-13 0 16,-2-14-1-16,-10-10 1 16,-6-15-1-16,-5-9 0 15,-4-9 1-15,-3-7-1 16,-3-3 0-16,-2-5-1 15,3 10 0-15,-3 4-3 16,5 13-3-16,-9-3-14 16,16 26-19-16,-11 3 1 15,11 16-3-15,-18-5 1 16</inkml:trace>
  <inkml:trace contextRef="#ctx0" brushRef="#br2" timeOffset="33307.905">15745 12927 80 0,'22'18'40'0,"-6"-17"-1"16,11 6 1-16,-13-10-34 16,14-1-1-16,-2-8-1 15,5-3-2-15,-5-4 0 16,2-3-1-16,-4-4-1 15,-6-1 1-15,0 1-1 16,-7-1 1-16,-7 8-1 16,-8 6 1-16,-12 7-1 0,-9 10 1 15,-8 10 0-15,-4 7-1 16,-3 9 1-16,1 5-1 15,6 2 0-15,11-3-1 16,15-1 0-16,15-10-2 16,21-2-3-16,9-18-4 15,25 7-16-15,-1-20-12 16,16 1 0-16,-10-19-2 15,10 6 2-15</inkml:trace>
  <inkml:trace contextRef="#ctx0" brushRef="#br2" timeOffset="33641.9242">16406 12756 86 0,'0'0'36'16,"-28"-19"1"-16,6 27-8 15,-15-5-20-15,6 18-2 16,-6 2-2-16,8 14 0 0,-2-1-1 16,9 5-1-16,8 1 1 15,9-7-2-15,10-2 0 16,11-13-1-16,7-9 0 15,11-12-1-15,2-13 0 16,5-10 0-16,5-9 0 16,-7-4 0-16,-3-3 0 15,-5 0 0-15,-8 4 0 16,-4 7 0-16,-11 11 0 15,-3 6 0-15,-5 12 0 16,-9 17 0-16,4 10 0 16,-5 4 0-16,5 5 0 15,0-2-1-15,10 2-1 16,5-11-1-16,14-4-4 0,4-29-8 15,24 4-16-15,-4-30-8 16,14-3 0-16,-6-20 0 16</inkml:trace>
  <inkml:trace contextRef="#ctx0" brushRef="#br2" timeOffset="33809.9338">17025 12446 66 0,'0'-45'37'0,"0"29"2"16,-23 9-2-16,5 33-22 16,-19 14-1-16,8 26-6 15,-3 11-5-15,3 10 0 16,10 1-3-16,7 0-1 15,8-9-3-15,4-17-9 16,20-3-25-16,-11-27 0 16,11-8 0-16,-8-28-2 0</inkml:trace>
  <inkml:trace contextRef="#ctx0" brushRef="#br2" timeOffset="34245.9588">16770 12776 96 0,'0'0'40'0,"0"0"2"16,15-5-2-16,8 0-36 15,17 0-1-15,7-3-1 16,3-2 0-16,-2 2-1 16,-1 3 0-16,-10 1 0 15,-8 6 0-15,-11 7 0 16,-12 2-1-16,-7 9 1 15,-8 7 0-15,-5 3 0 16,0 5-1-16,-7 3 1 0,4 1-1 16,7-3 0-16,0-1 0 15,7-8 0-15,7-6 0 16,-4-21 0-16,26 9 0 15,0-22 0-15,2-10 0 16,2-8 1-16,2-8-1 16,1-1 0-16,-5-1 0 15,-1 4 1-15,-7 9-1 16,-6 7 0-16,-14 21 0 15,0 0 0-15,5 10 0 16,-10 14-1-16,1 6 1 16,-2 5-3-16,4-2-2 0,14 6-7 15,-6-20-8-15,25 12-11 16,-6-23-9-16,19 0 0 15,-7-16-2-15</inkml:trace>
  <inkml:trace contextRef="#ctx0" brushRef="#br2" timeOffset="34575.9776">17620 12860 97 0,'-17'7'41'0,"-6"-7"0"16,23 0-1-16,-13 4-35 15,13-4-4-15,29 9 0 16,0-6-1-16,2-2 0 15,3 1 0-15,2-4 0 16,-4 1 0-16,-4-7 1 0,-6-1-1 16,-8-4 0-16,-10-1 1 15,-1 0-1-15,-8 0 0 16,-2 3 1-16,-7 2-1 15,3 5 0-15,-7 8 0 16,-1 7 0-16,-3 10 0 16,1 7-1-16,2 4 1 15,3 5-1-15,7-3-1 16,9 1-4-16,0-16-11 15,24 4-21-15,-3-23-1 16,17 0 1-16,-1-19-3 16</inkml:trace>
  <inkml:trace contextRef="#ctx0" brushRef="#br2" timeOffset="34890.9955">18167 12693 93 0,'-20'7'39'0,"-16"-4"2"15,5 17-2-15,-9 0-34 16,6 8-2-16,5 2 0 15,5 0-1-15,10-1-1 16,11-6 0-16,14-5-1 16,6-6 0-16,8-9 0 15,8-6 0-15,1-4-1 16,-1-2 1-16,-1-3 0 15,-7 4 0-15,-5 5 0 16,-7 4 0-16,-13-1 1 16,0 23-1-16,-11-3 0 0,-3 4 0 15,0 2-1-15,0-1-1 16,10 2-4-16,4-27-9 15,9 26-22-15,0-29-2 16,24 1 0-16,-4-17-2 16</inkml:trace>
  <inkml:trace contextRef="#ctx0" brushRef="#br2" timeOffset="35196.013">18663 12672 97 0,'2'-25'40'0,"-2"25"1"15,-17-19-2-15,-9 27-34 16,-5 7-2-16,0 13 0 15,-3 5-2-15,2 8 0 16,7-1 0-16,7 0 0 0,5-3-1 16,13-7 1-16,12-9-1 15,6-9 0-15,8-10-1 16,3-8 1-16,-3-3 0 15,-1 2 0-15,-9 5 0 16,-16 2 0-16,-7 18 0 16,-16 6 0-16,-16 11-1 15,-12 2-4-15,-1 17-9 16,-21-21-14-16,8 18-13 15,-5-17 0-15,10 4-2 16,-2-15 0-16</inkml:trace>
  <inkml:trace contextRef="#ctx0" brushRef="#br2" timeOffset="35714.0428">15416 13634 67 0,'-42'-8'39'16,"-1"18"0"-16,-19 8 0 16,3 29-25-16,-13 3-9 15,6 19-1-15,1 5 0 16,12 5-2-16,14-3-1 0,15-4-1 15,24-13 0-15,22-15-3 16,28-13 0-16,19-23-6 16,27-4-27-16,-1-23-1 15,17-3-2-15,-13-16 1 16</inkml:trace>
  <inkml:trace contextRef="#ctx0" brushRef="#br2" timeOffset="36979.115">15713 13990 89 0,'-41'1'38'0,"1"18"-1"16,-12-7-9-16,11 21-21 15,-2 0-1-15,11 10-1 16,8-4-2-16,15 7 0 16,8-7-1-16,17-2 0 0,9-7-1 15,12-9 0-15,7-13-1 16,9-9 0-16,-1-13 0 15,-1-8 0-15,-7-9-1 16,-7-7 1-16,-11-1-1 16,-9-6 1-16,-9 4 0 15,-12 4 0-15,-5 6 0 16,-5 5 0-16,-1 7 0 15,0 8 1-15,1 5-1 16,14 6 0-16,0 0 0 16,0 0 1-16,24-6 0 15,9-1 0-15,10-2 1 16,3 4 0-16,3-3-1 0,-2 5 1 15,-2 2-1 1,-10 8 0-16,-13 9 0 0,-13 8-2 16,-12 5 1-16,-10 4-1 15,-5 4 1-15,-4 2-1 16,0-3 1-16,0-2 0 15,4-10 0-15,7-5-1 16,11-19 1-16,0 0 0 16,24-12 0-16,0-14 0 15,6-7 1-15,4-3-1 16,-3-6 0-16,-2 5 1 15,-4 0 0-15,-7 8 0 16,-7 6 0-16,-6 10 1 16,-5 13-2-16,0 0 0 15,0 0 0-15,-10 22-1 16,8-3 1-16,3 2-2 0,3 2 1 15,3-4 0-15,8-3 1 16,2-6 0-16,7-5 0 16,3-6 0-16,5-5 1 15,-3-7-1-15,5-6 0 16,-4-4 2-16,-1-1-1 15,-4 2 0-15,-5 1 0 16,-6 5 0-16,-14 16-1 16,11-8 1-16,-13 19-2 15,1 8-1-15,-7 10 0 16,-2 3-2-16,5 5 1 15,0-4-3-15,8 5 0 16,3-19-4-16,20 7-6 0,-12-28-7 16,29 8-6-16,-12-24-8 15,13 2 0-15,-9-18 10 16,3 7 22-16,-7-1 6 15,-8-7 8-15,3 16 9 16,-22-11 9-16,9 22 9 16,-18-3 1-16,7 23-8 15,-2-12-21-15,-14 29-2 16,3-1-1-16,6 9-2 15,-8 3 1-15,7 5-2 16,-3-1 0-16,4 0 1 16,-3-6-1-16,3-7-1 15,4-9 0-15,1-22 0 16,0 0 0-16,19-12-1 0,-5-15 0 15,0-11 0-15,4-9 0 16,2-7 0-16,3-3 1 16,-1-1-1-16,-1 5 0 15,1 6 0-15,-5 4 0 16,2 12 0-16,-2 9 1 15,-1 9-2-15,-2 12 1 16,1 10 0-16,-2 6-1 16,-3 6 2-16,3 6-3 15,1 1 1-15,-4 7 0 16,4 0 1-16,-3-1-1 15,-2 1-1-15,-4-3 2 16,-3-1-1-16,-5-4 1 16,-7-1 0-16,-9-4 0 15,-5-2 0-15,-2-1-1 0,-7 1 2 16,0 3-1-16,-3 3 0 15,0 7 0-15,0 4 1 16,5 9-1-16,-2 6 1 16,4 8-2-16,-1-2-3 15,9 6-7-15,-6-16-6 16,18 12-8-16,-17-23-14 15,21 1-2-15,-9-22-3 16</inkml:trace>
  <inkml:trace contextRef="#ctx0" brushRef="#br2" timeOffset="37475.1435">17492 13371 74 0,'0'0'40'15,"0"0"-1"-15,0 0 0 16,-26 26-33-16,1 16-2 16,-8 14-1-16,-3 18 1 15,-7 14-3-15,5 9 0 16,-1 3-1-16,12 0 0 15,13-8-2-15,12-22-8 16,31-8-25-16,2-25-3 0,18-15 0 16,3-25-2-16</inkml:trace>
  <inkml:trace contextRef="#ctx0" brushRef="#br2" timeOffset="37852.1648">17563 13921 92 0,'-9'12'41'0,"9"-12"-1"15,0 27-5-15,14-17-33 16,14 0-2-16,5 0 2 16,6-4-3-16,5 1 2 15,2-6-2-15,-7-5 2 16,0 0 1-16,-6-9-1 0,-5-5 0 15,-8-7 0-15,-5 0 0 16,-8-7 0-16,-4 3 0 16,-9 4 0-16,-3 4-2 15,-9 10 2-15,-6 13-1 16,-7 10 0-16,-4 16 1 15,-3 10 0-15,0 9-1 16,6 1 1-16,7 3-1 16,11-8 0-16,19-9 0 15,15-10-3-15,17-27-10 16,33 2-11-16,-2-30-17 15,23-6 2-15,-3-20-3 16,14-3 2-16</inkml:trace>
  <inkml:trace contextRef="#ctx0" brushRef="#br2" timeOffset="38076.1778">18435 13252 99 0,'-12'9'41'0,"-3"0"1"16,11 21-2-16,2 7-38 15,-9 20-1-15,-2 11 1 16,0 14-2-16,-3 9 0 16,0 0-1-16,5-2-1 15,-3-10-1-15,12-3-7 16,-8-31-15-16,22-1-15 15,-11-25 1-15,15-9-2 16,-16-10 1-16</inkml:trace>
  <inkml:trace contextRef="#ctx0" brushRef="#br2" timeOffset="38497.2013">18304 13822 95 0,'-22'-17'40'0,"22"17"1"16,0 0-1-16,29-3-35 15,-3 0-2-15,11-2-1 16,7-3 0-16,7 1-1 15,-1-3 0-15,1 2 0 16,-7 4-1-16,-3 3 1 16,-14 6 0-16,-2 4-1 15,-14 6 1-15,-4 4 0 0,-9 6-1 16,-5 7 0-16,-6 2 0 15,-1 6 0-15,-2-1-1 16,2-2 0-16,2-3-1 16,2-7-2-16,15-4-5 15,-5-23-9-15,28-2-10 16,-9-24-14-16,20-4 4 15,-9-17-2-15,9-3 3 16,-15-14 32-16,1-9 7 16,-7 7 9-16,-23-12 14 15,3 20 13-15,-21 0-1 16,5 22 0-16,-15 0 1 15,14 21-32-15,-7 10-2 16,13 12-7-16,20 19-23 16,-3-11-11-16,24 9-1 15,7-9-2-15</inkml:trace>
  <inkml:trace contextRef="#ctx0" brushRef="#br2" timeOffset="39075.2348">19184 13742 80 0,'0'27'41'15,"-20"-14"-2"-15,1 10 2 16,-14-6-26-16,9 2-11 15,0-1-1-15,5 3-1 16,5 1-1-16,7 1 0 16,11-1-1-16,5-2 0 15,8-4 0-15,9-4 0 16,5-8 0-16,-1-5 0 0,0-6-1 15,-1-6 1-15,-4-5-1 16,-5-5 1-16,-3-1 0 16,-8-6 1-16,-2 2-1 15,-2-2 0-15,-1 2 0 16,4 4 0-16,-1 3 0 15,2 6 0-15,2 5 0 16,0 5 1-16,3 5-1 16,0 7 1-16,2 3 0 15,-2 1 0-15,4 3 1 16,-3 0-1-16,1 0 0 15,1-2 0-15,-3-1 0 16,0 4-1-16,-3-1 1 16,-7 6-1-16,-4-1-1 15,-6 6 2-15,-3 0-2 0,0 0 0 16,0-3 0-16,3-5 0 15,6-17 0-15,0 0 1 16,17-4 1-16,10-19-1 16,8-4 1-16,6-3 0 15,2-5 0-15,0 7 0 16,-2 5 0-16,-4 11 0 15,-13 14-1-15,-11 15 0 16,-11 13-1-16,-10 4-3 16,-1 12-6-16,-12-6-4 15,7 13-6-15,-23-20-7 16,22 12-13-16,-12-20-4 15,8 0 1-15</inkml:trace>
  <inkml:trace contextRef="#ctx0" brushRef="#br2" timeOffset="39615.2653">14945 14932 74 0,'6'-22'41'0,"6"8"-3"16,-8-8 0-16,-4 22-36 0,0 0 1 15,10 36-1-15,-15 10 0 16,0 20-1-16,-5 14 0 15,4 11 1-15,0 2-2 16,4 2-1-16,3-12 0 16,10-14-3-16,6-10-4 15,-1-39-23-15,20-6-7 16,-8-29-3-16,8-8 3 15</inkml:trace>
  <inkml:trace contextRef="#ctx0" brushRef="#br2" timeOffset="39901.2823">14991 14877 59 0,'-14'-16'40'16,"4"-1"-1"-16,27 12 0 16,6-9-21-16,21 5-14 15,11-2-2-15,11 4 0 16,4 6 0-16,4 8-1 15,-9 10-1-15,-12 13 1 16,-19 19-1-16,-18 14 1 16,-22 15-1-16,-15 8 1 15,-20 4-1-15,-13 2 0 16,-6-5 0-16,3-10-2 15,9-18 0-15,10-25-6 16,28-6-13-16,6-41-20 16,34-9 3-16,7-28-1 15,29-7-1-15</inkml:trace>
  <inkml:trace contextRef="#ctx0" brushRef="#br2" timeOffset="40104.2933">15784 15035 74 0,'-20'42'40'0,"-10"0"-2"15,12 14 0-15,-1-1-34 16,4 2 0-16,1 3-2 16,7-3-1-16,6-9-1 15,6-10-3-15,6-9 0 16,3-24-14-16,20-4-20 15,-9-27-1-15,18-6-2 16,-5-27 3-16</inkml:trace>
  <inkml:trace contextRef="#ctx0" brushRef="#br2" timeOffset="40240.3016">15883 14749 76 0,'-26'-26'39'0,"26"26"-1"16,-15-7-2-16,15 7-50 15,35 17-22-15,-6-6-2 16,18 11 0-16,-2-3-2 15</inkml:trace>
  <inkml:trace contextRef="#ctx0" brushRef="#br2" timeOffset="40609.3226">16514 15015 75 0,'-23'1'40'16,"1"12"-1"-16,-16-10 1 16,9 15-36-16,-13 2-1 15,4 13 1-15,1 6-1 16,2 6-1-16,7 5 0 15,5 3 2-15,10-3-2 16,17-8-1-16,11-13 0 16,11-11 0-16,10-14 0 15,9-16-1-15,7-12 1 16,1-12-3-16,-5-5 2 15,-7-4 1-15,-5-5-1 16,-11 6-1-16,-7 6 2 0,-7 8-1 16,-11 11-1-16,0 19 1 15,0 0 0-15,-20 20-1 16,10 17-1-16,-3 0-2 15,10 14-8-15,-11-15-9 16,23 24-12-16,-9-22-7 16,18 3-3-16,-1-17 1 15</inkml:trace>
  <inkml:trace contextRef="#ctx0" brushRef="#br2" timeOffset="41227.3581">17057 15016 56 0,'0'0'39'0,"-11"-2"-2"15,4 14 2-15,-18-7-27 16,2 14-7-16,-13 3 0 15,0 12-1-15,-7 3-1 16,1 7 0-16,3-1 0 16,8-1-1-16,10-7 0 15,14-9 0-15,15-14-1 0,16-13 0 16,12-17 0-16,10-13-1 15,6-9 1-15,5-6 0 16,-5 0 0-16,-8-2-1 16,-7 7 1-16,-9 5-1 15,-9 11 0-15,-10 12 0 16,-9 13 0-16,-4 22 0 15,-3 14 0-15,-4 12 0 16,2 19 0-16,0 15-1 16,0 13 1-16,1 8 0 15,0 5 0-15,2-6-1 16,-3-3 2-16,-4-8-2 15,-3-17 1-15,-6-8 0 16,0-22 0-16,-6-21 0 0,-2-21 0 16,1-21-2-16,2-21 0 15,6-17-2-15,9-17-1 16,2-22-4-16,23 6-8 15,-11-18-7-15,31 20-12 16,-7-6-2-16,17 15-1 16,-1 3 2-16</inkml:trace>
  <inkml:trace contextRef="#ctx0" brushRef="#br2" timeOffset="42433.4269">17537 15057 81 0,'0'0'41'16,"2"11"-1"-16,-15-6 0 15,4 9-35-15,-4 5-2 0,2 9 0 16,-1 5-2-16,-3 11 1 16,0 6-1-16,1 3 1 15,0 0-1-15,4-5 0 16,1-7-1-16,4-7 0 15,5-13 1-15,0-21-3 16,14 2 3-16,3-24-2 16,2-9 1-16,2-7 1 15,-1-10-1-15,4-5 1 16,-2-5-1-16,-3 5 1 15,-4 5 0-15,-1 6-2 16,0 7 2-16,1 8-2 16,4 6 1-16,4 7 1 15,6 4-1-15,3 2 0 0,5 0 0 16,3 1 0-16,1 0 0 15,0 1 0-15,-4-1 0 16,-7 4 0-16,-7 3 0 16,-5 1 0-16,-18-1 0 15,6 11 1-15,-16 0-1 16,-6 1 0-16,-5 8 0 15,-7 3 0-15,-3 7 1 16,-4 7-1-16,1 2 0 16,0 4 0-16,7-2 0 15,9-1 1-15,9-7-1 16,9-10 0-16,12-13 0 15,13-12 0-15,8-14 1 16,9-13-1-16,4-5 0 0,-3-10 0 16,-2-2 1-16,-5 0-1 15,-5 6 0-15,-8 6 1 16,-9 8-1-16,-8 11 0 15,-6 15 0-15,-6 12 0 16,-6 11 0-16,-2 9 0 16,1 11-1-16,-2 5 1 15,5 3-3-15,6-6-2 16,8 1-6-16,0-20-3 15,22 0-6-15,-5-31-5 16,27 8-5-16,-10-26-10 16,19-2 2-16,-13-15 3 15,9-4 37-15,-2 7 6 0,-21-11 9 16,8 20 4-16,-27-13 6 15,8 21 12-15,-20-5-1 16,1 25 1-16,-9-5-31 16,-3 16-4-16,2 2-2 15,-5 14 0-15,1 8-1 16,1 3 0-16,-4 4-1 15,8-1 1-15,-3-6 0 16,5-5 0-16,5-8-1 16,2-22 0-16,11 3 1 15,4-21-1-15,4-11 1 16,5-5-1-16,2-7 0 15,-1-3 1-15,-2 2 0 16,-1 5-1-16,-3 6 0 0,-5 8 1 16,-3 10-1-16,-11 13 1 15,0 0-1-15,11 9 0 16,-10 8 1-16,1 2-1 15,1 1 1-15,1-1-1 16,2-4 0-16,5 0 0 16,0-10 1-16,4-7-1 15,4-6 0-15,3-9 1 16,2-3-1-16,2-3 1 15,1-3 0-15,-1 0-1 16,-3 5 1-16,-1 8 0 16,-6 5 0-16,-5 13 0 15,-4 6-1-15,-5 12 0 16,-6 9 1-16,-4 2-2 15,-1 7 0-15,0-1-1 0,0 1-2 16,-2-7-3-16,10 2-4 16,-5-18-4-16,21 7-4 15,-15-25-5-15,37 11-5 16,-19-24-9-16,16 2-2 15,1-15 2-15</inkml:trace>
  <inkml:trace contextRef="#ctx0" brushRef="#br2" timeOffset="42948.4565">19279 14892 69 0,'8'-12'41'0,"6"9"-2"16,-12-11 1-16,-2 14-33 15,7-14-3-15,-7 14 0 16,-22 7-1-16,3 10-1 15,-10 6 1-15,-6 7-1 0,-1 3 0 16,4 4 0-16,1-4-1 16,9-2 0-16,13-9 0 15,13-7-1-15,8-9 1 16,15-7-1-16,8-3 0 15,1-2 0-15,-4 3 0 16,-3 5 0-16,-6 7 0 16,-13 9 1-16,-14 8-1 15,-15 7 0-15,-8 3 0 16,-7 6 0-16,-8 1-3 15,-3-10-4-15,8 6-6 16,-9-24-8-16,26 11-9 16,-11-26-11-16,19-1-1 15,0-17-1-15</inkml:trace>
  <inkml:trace contextRef="#ctx0" brushRef="#br2" timeOffset="44144.5248">15387 15992 72 0,'-33'0'38'0,"-4"21"-9"16,-21-12 0-16,4 22-21 16,-4 1-3-16,4 10-2 15,4-1 0-15,12 3-2 16,14-6 1-16,19-2-2 15,14-5 1-15,16-8-2 0,12-10 2 16,9-1-1-16,-1-5 1 16,-1 4-1-16,-6-2 1 15,-8 5-1-15,-13 5 0 16,-12 7 1-16,-18 6-1 15,-5 4 0-15,-9 4 0 16,-4-1-1-16,-2 3-1 16,5-7-1-16,10-2-5 15,-3-23-12-15,32 6-17 16,-11-16-3-16,39-10 2 15,-4-19 0-15</inkml:trace>
  <inkml:trace contextRef="#ctx0" brushRef="#br2" timeOffset="44701.5568">15617 16365 30 0,'27'-25'34'0,"-6"14"0"15,-21 11 0-15,0 0-20 16,0 0-9-16,-16 17 0 16,-3 0 0-16,4 13-1 15,-4 5 1-15,6 7-1 16,-5 5 0-16,9 2-1 15,-5 3 0-15,8-4-1 16,-3-1 0-16,4-11-1 16,1-7 0-16,4-9 0 15,0-20 0-15,0 0-1 16,14-6 1-16,-5-13-1 15,0-14 1-15,0-3-1 0,3-10 1 16,-3-1-1-16,5-4 0 16,0 2 0-16,5 3 0 15,0 4 0-15,4 6 0 16,3 8 0-16,1 4 0 15,5 11-1-15,-4 3 1 16,1 10 0-16,-5 5 0 16,-1 7 0-16,-8 5 0 15,-8 8 0-15,-6 4 0 16,-8 3 0-16,-5 4 0 15,-9-1 1-15,-5 0-1 16,-3-3 0-16,-1-4 0 16,-1-2 0-16,1 1 0 15,1-3 0-15,3 5 0 0,2 8 0 16,-1 7 0-16,0 7 1 15,-1 9-1-15,0 3 1 16,3 7-1-16,0-1 1 16,4-9-1-16,5-14-3 15,17-9-4-15,-2-25-14 16,29-13-15-16,0-30-4 15,20-9 0-15,1-27 0 16</inkml:trace>
  <inkml:trace contextRef="#ctx0" brushRef="#br2" timeOffset="45070.5778">16044 16490 71 0,'-10'0'41'0,"10"0"-2"0,0 0 0 15,11 5-36-15,6-11-1 16,12-3 0-16,6-3-1 15,7-1 0-15,0-4-1 16,1-2 1-16,-1-2-1 16,-5-5 0-16,-8 2 0 15,-9-5 2-15,-11 3-2 16,-6-2 2-16,-11 0-2 15,-7 9 1-15,-8 7-1 16,-6 10 0-16,-4 9 1 16,-6 14-2-16,3 11 1 15,3 11 0-15,4 10 0 0,7 0 0 16,14-3 0-16,9-2 1 15,17-10-2-15,13-16-1 16,14-10-3-16,9-27-6 16,24 6-12-16,-10-31-14 15,20 2-2-15,-13-22-1 16,7 7 1-16</inkml:trace>
  <inkml:trace contextRef="#ctx0" brushRef="#br2" timeOffset="45264.589">16857 15940 75 0,'-33'6'39'0,"7"27"0"15,-16 5 0-15,5 26-36 16,0 9 1-16,6 15-3 16,-1 4 1-16,9-1-1 0,9-4 0 15,7-17-2-15,13-10-2 16,9-22-1-16,18-11-11 15,-9-42-12-15,27-4-11 16,-6-29-2-16,14-6 1 16</inkml:trace>
  <inkml:trace contextRef="#ctx0" brushRef="#br2" timeOffset="45452.5992">17115 15833 74 0,'-9'-27'40'16,"9"27"-1"-16,-23 27 1 15,9 30-32-15,-7 9-4 16,-1 14-3-16,-2 11-1 15,-1 8 0-15,3-1 0 0,3-2-2 16,5-8-2-16,0-21-10 16,21 3-14-16,-12-31-11 15,21-4-2-15,-5-29 1 16</inkml:trace>
  <inkml:trace contextRef="#ctx0" brushRef="#br2" timeOffset="45836.6211">17446 16221 82 0,'-19'19'39'15,"6"23"-2"-15,-14-6-8 16,4 17-29-16,-1 5 1 15,1 4-1-15,3-1 0 16,3-7-2-16,10-4-4 16,-1-29-23-16,23-3-8 0,4-35-1 15,20-10 0-15</inkml:trace>
  <inkml:trace contextRef="#ctx0" brushRef="#br2" timeOffset="46729.6728">17642 15927 73 0,'-31'15'39'0,"12"16"0"16,-5-9-1-16,23 0-35 16,-3-1-2-16,13 5 0 15,8-1-1-15,6 2 0 16,3 3 1-16,-1 7-1 15,-4 5 2-15,-4 6-2 0,-7 4 2 16,-8 1-1-16,-7 0 0 16,-4 0 1-16,-4-12-1 15,3-3 0-15,1-14-1 16,0-14 1-16,9-10-1 15,15-27 0-15,6-10 0 16,9-8 0-16,6-7 0 16,5-5 2-16,2 1-2 15,1 6 1-15,-4 11-1 16,-6 12 1-16,-6 17-1 15,-6 12 0-15,-8 13 0 16,-7 14-1-16,-3 12 1 16,-3 2-1-16,2 5 0 0,4-3-2 15,4 0 0-15,5-10-2 16,17-2-3-16,-5-24-4 15,17 7-1-15,-9-30 0 16,10 6 3-16,-9-18 2 16,0-4 5-16,-9-8 3 15,-12-7 4-15,3 8 8 16,-24-12-2-16,10 16 3 15,-24-11-1-15,5 19-3 16,-10 5-4-16,0 12 1 16,-9 9-1-16,4 14-5 15,-1 7 3-15,4 11-3 16,5 10 2-16,10 6-2 15,8-7 1-15,13-3-1 0,11-9 0 16,10-9 1-16,8-12 0 16,5-14-1-16,3-10 1 15,-2-11-1-15,-5-4 0 16,-4-3 0-16,-9 3 0 15,-7 7 0-15,-8 7 0 16,-12 16 0-16,0 0-1 16,0 33 1-16,-11 12 0 15,-4 16-1-15,-6 13 1 16,-2 15-1-16,-3 6 1 15,-6 1 0-15,2 1-1 16,-1-14 2-16,3-10-1 16,5-16 0-16,1-16 0 15,3-19 0-15,8-15 0 0,11-7-1 16,-12-30 1-16,11-2 0 15,4-12 0-15,4-7 0 16,4-12 0-16,4-3-1 16,9-7 1-16,2-5-6 15,12 12-7-15,-16-14-10 16,22 30-4-16,-15-13-12 15,25 19-4-15,9-4 2 16</inkml:trace>
  <inkml:trace contextRef="#ctx0" brushRef="#br2" timeOffset="47496.7167">23614 11312 76 0,'-1'34'34'0,"-17"6"-5"15,3 17-1-15,-23 0-17 0,3 17-6 16,-10-2 0-16,2-2-3 16,-1-5-1-16,4-16-11 15,15-4-23-15,2-15-3 16,23-9 1-16,0-21 1 15</inkml:trace>
  <inkml:trace contextRef="#ctx0" brushRef="#br2" timeOffset="47810.7345">23815 11612 95 0,'0'0'36'0,"-18"-4"0"16,-8 6-1-16,4 11-29 15,-2-3-3-15,2 6 2 0,2-2-2 16,11 0 0-16,11-4 0 15,12 1 0-15,11-2-1 16,12 1-1-16,8 1-1 16,1 6 1-16,-3 5-1 15,-5 4-2-15,-11 11 2 16,-12 5-2-16,-17 4 3 15,-13 3-3-15,-10 3 2 16,-5-7-3-16,-1-3 2 16,1-15-3-16,14 1-12 15,-3-28-20-15,29-6-2 16,9-21 0-16,21-7-2 15</inkml:trace>
  <inkml:trace contextRef="#ctx0" brushRef="#br2" timeOffset="47954.7429">24101 11598 100 0,'-38'-7'40'15,"-8"-1"-1"-15,24 21-5 16,8-8-29-16,27 3-3 16,25 3-12-16,7-12-25 15,29 8-4-15,-1-5 0 16,7 9-2-16</inkml:trace>
  <inkml:trace contextRef="#ctx0" brushRef="#br2" timeOffset="48540.7763">23876 12401 71 0,'0'0'36'0,"0"0"-1"0,-2-8 1 16,2 8-26-16,-26 13-3 16,5 7-1-16,-13 6-2 15,-2 6-2-15,-5 8 0 16,1 3-2-16,3 8-4 15,-2-9-29-15,20 3-3 16,4-17-2-16,25-4 0 16</inkml:trace>
  <inkml:trace contextRef="#ctx0" brushRef="#br2" timeOffset="48848.7934">24157 12436 90 0,'-20'-2'37'0,"-12"-1"-1"0,-3 16 0 15,-11 5-31-15,8 2-3 16,1-1 1-16,10 7-2 16,15-7 1-16,15 3-2 15,15-6 2-15,18-1-3 16,7-4 2-16,8 1-1 15,1 1 1-15,-9 3-1 16,-6 6 1-16,-14 1-1 16,-17 7 1-16,-11 2-1 15,-13 3 0-15,-11-5-1 16,4 2-4-16,-8-20-14 15,17 4-18-15,-1-17 0 16,17 1-2-16,7-30 1 16</inkml:trace>
  <inkml:trace contextRef="#ctx0" brushRef="#br2" timeOffset="48991.8022">24245 12415 94 0,'-5'-14'38'0,"-3"0"0"15,21 13 0-15,2 8-38 16,10-12-32-16,17 10-6 15,-1-6 2-15,2 9-3 16</inkml:trace>
  <inkml:trace contextRef="#ctx0" brushRef="#br2" timeOffset="49374.8241">23852 13245 79 0,'12'2'36'0,"-26"17"-1"16,-6 21 0-16,-21 6-32 16,0 13-2-16,-5 10-1 15,-2 0-3-15,12 9-29 16,-2-16-2-16,15-2 0 15,9-17-2-15</inkml:trace>
  <inkml:trace contextRef="#ctx0" brushRef="#br2" timeOffset="49682.8417">24132 13427 82 0,'10'-26'37'16,"-20"5"-1"-16,-4 16 1 15,-23 4-32-15,4 12-2 16,-5 7-1-16,4 7 0 15,2 4 0-15,11 4-1 16,12-1-1-16,8 4 1 16,12-6-1-16,12-3 1 15,10-3-1-15,5-3 0 16,-1-1 0-16,-2-2 0 15,-4 4 0-15,-9-1 0 16,-9 2-1-16,-15 3 0 16,-10 3-2-16,-12-4-2 15,5 11-16-15,-11-22-17 16,8 2 2-16,2-17-1 0,20 1 0 15</inkml:trace>
  <inkml:trace contextRef="#ctx0" brushRef="#br2" timeOffset="49840.8508">24231 13275 82 0,'-6'-20'39'16,"17"15"-1"-16,4-5 0 15,22 17-25-15,20 5-38 16,-5-10-12-16,12 11 0 15,-5-3-3-15</inkml:trace>
  <inkml:trace contextRef="#ctx0" brushRef="#br2" timeOffset="50230.8731">23971 14309 77 0,'13'14'37'0,"-16"9"-1"15,-7 23 0-15,-27 13-34 16,-5 8-3-16,-10 15 0 16,-5 4-1-16,-6 3-1 15,7-15-12-15,15 1-21 16,9-24 0-16,21-11-2 15,15-21 3-15</inkml:trace>
  <inkml:trace contextRef="#ctx0" brushRef="#br2" timeOffset="50533.8903">24237 14593 69 0,'-6'-26'40'0,"6"26"0"16,-36-12-2-16,10 24-26 15,-10 1-8-15,-1 13-2 16,3 3-1-16,6 5-1 15,9 0 0-15,9-1 0 16,15-2-1-16,13-4 0 16,13-4 0-16,9-6 0 15,8-2 1-15,-1-1 0 16,-4-1-1-16,-5 4 1 15,-10 3 0-15,-12 1 0 0,-18 8 0 16,-12 4-1 0,-9 3-1-16,-8-4-3 0,7 7-25 15,-11-21-7-15,11-2-1 16,5-18-1-16</inkml:trace>
  <inkml:trace contextRef="#ctx0" brushRef="#br2" timeOffset="50688.8993">24384 14561 90 0,'-5'-20'38'0,"0"-2"-1"16,16 18 1-16,12 1-37 15,8-10-28-15,26 10-11 16,-4-5-1-16,17 12-1 0</inkml:trace>
  <inkml:trace contextRef="#ctx0" brushRef="#br2" timeOffset="51152.9258">23968 15928 62 0,'5'-11'36'15,"-6"27"-2"-15,-17 0-7 16,3 23-23-16,-12 10-2 15,-1 12-1-15,-7 8 0 0,1 11-2 16,-3-2-1-16,-1-8-12 16,15 4-21-16,-3-17-2 15,18-8 2-15,6-21 0 16</inkml:trace>
  <inkml:trace contextRef="#ctx0" brushRef="#br2" timeOffset="51486.9449">24296 16040 61 0,'11'-25'37'16,"-17"4"-2"-16,6 21-2 16,-37 17-28-16,9 7-2 15,-5 4 0-15,1 12 0 16,0-2-1-16,7 5-1 0,6-3 1 15,12 0-2-15,9-8 2 16,14-4-3-16,10-6 2 16,8-3-2-16,6-4 1 15,3-3 0-15,-2 0-1 16,-4 1 2-16,-3 2-1 15,-9 4 1-15,-9 2-2 16,-8 4 1-16,-8 0 0 16,-8 2-1-16,-3 0-3 15,-13-16-19-15,10 13-14 16,-9-17-2-16,8 0 2 15,-4-19-1-15</inkml:trace>
  <inkml:trace contextRef="#ctx0" brushRef="#br2" timeOffset="51642.9538">24425 16016 58 0,'7'-39'40'0,"10"20"0"16,-3 2 0-16,15 19-18 15,3-3-21-15,7-9-24 16,30 8-16-16,-1-9-2 15,13 3-3-15,1-7 2 16</inkml:trace>
  <inkml:trace contextRef="#ctx0" brushRef="#br3" timeOffset="59388.3969">12624 1259 78 0,'-12'22'36'16,"7"2"-1"-16,-5-7 2 15,10-1-30-15,0-16-1 16,0 0-1-16,0 0 0 16,18-30 0-16,-18 30-1 15,0 0-1-15,33-60 1 16,-33 60-3-16,40-60 2 15,-40 60-1-15,46-79 0 16,-46 79-1-16,56-86 0 16,-56 86-1-16,55-85 1 15,-55 85 0-15,58-79-1 16,-58 79 0-16,53-68 0 0,-53 68 0 15,56-50 0-15,-56 50 1 16,48-18-1-16,-48 18 2 16,0 0-2-16,26 44 1 15,-13 31-1-15,-6 17-1 16,-6 12-3-16,-4 0-4 15,6-2-21-15,-13-12-10 16,0-18-1-16,1-43-2 16,14-19 2-16</inkml:trace>
  <inkml:trace contextRef="#ctx0" brushRef="#br3" timeOffset="59540.4055">13047 1218 116 0,'0'0'40'15,"0"0"2"-15,-52-54-2 0,52 54-36 16,0 0-3-16,-1-48-22 15,1 48-17-15,48-32-2 16,-48 32 0-16,80-25-3 16</inkml:trace>
  <inkml:trace contextRef="#ctx0" brushRef="#br3" timeOffset="60493.4601">16007 1067 77 0,'-14'20'38'15,"-8"10"-2"-15,-3 5 1 16,-4 9-24-16,4 1-8 16,-5 0-1-16,9-8 0 15,6-15-1-15,8-11 0 16,7-11 0-16,8-11-1 15,-8 11 1-15,0 0-1 0,35-59 1 16,-35 59-3-16,45-61 2 16,-45 61-1-16,51-76 1 15,-51 76-1-15,57-81 1 16,-57 81-2-16,60-82 0 15,-60 82 2-15,59-72-2 16,-59 72-1-16,60-49 1 16,-60 49 1-16,62-26-1 15,-62 26 1-15,41 21-1 16,-4 28 1-16,-9 21-3 15,-2 17 2-15,-2 2-6 16,-12-9-10-16,3-6-23 0,-18-22-1 16,-1-17-1-16,-13-20 0 15</inkml:trace>
  <inkml:trace contextRef="#ctx0" brushRef="#br3" timeOffset="60636.4682">16223 1217 115 0,'0'0'39'16,"-36"-55"2"-16,36 55-4 15,0 0-40-15,0 0-33 16,59-61-3-16,-59 61 0 16,92-26-1-16</inkml:trace>
  <inkml:trace contextRef="#ctx0" brushRef="#br3" timeOffset="66731.8167">19715 850 73 0,'0'0'37'0,"0"0"-2"16,0 0 2-16,0 0-33 16,0 0 2-16,0 0-2 15,0 0 3-15,-9 59-2 16,-24-1 0-16,-10 6-1 15,0 5 0-15,-2 0-2 16,8 0 0-16,4-10-1 16,15-10 1-16,8-23-1 15,6-12 0-15,4-14 1 16,22-21-1-16,-22 21 0 15,0 0 1-15,34-57 0 16,-34 57-2-16,32-64 2 16,-32 64-3-16,39-80 2 15,-39 80-2-15,43-95 2 16,-16 43-2-16,-7 0 1 0,5 0 1 15,1 6-1-15,3-2 1 16,-29 48-1-16,52-90 1 16,-52 90 0-16,61-72 0 15,-61 72-1-15,62-46 0 16,-62 46 1-16,63-21-1 15,-63 21 0-15,60 12 0 16,-60-12 0-16,55 40 1 16,-55-40 0-16,43 65 0 15,-41-3-1-15,24 36 1 16,-23 4-1-16,-6 6 1 15,-16-9-1-15,-4-2 0 16,-7-19-1-16,8-13 0 0,1-25-2 16,2-14-3-16,12-12-13 15,-3-25-19-15,16-6-3 16,-7-18 2-16,1 35-2 15</inkml:trace>
  <inkml:trace contextRef="#ctx0" brushRef="#br3" timeOffset="66910.8271">19896 1102 106 0,'-52'-54'39'0,"52"54"3"16,-52-42-4-16,52 42-33 16,0 0-1-16,0 0 0 15,-10-56-1-15,10 56-1 16,48-6-3-16,-48 6-23 0,85 7-16 15,-33-4-2-15,4 1 2 16,4 0-2-16</inkml:trace>
  <inkml:trace contextRef="#ctx0" brushRef="#br3" timeOffset="84252.819">7103 3195 94 0,'0'0'37'0,"10"-20"-1"16,-10 20 2-16,4-19-31 16,-4 19-2-16,1-11-1 15,-1 11-1-15,0 0 1 16,8 28-1-16,-3 6 0 15,1 11-2-15,-3 11 2 16,2 14-2-16,-5 9 1 16,-1 9-1-16,-2 1 0 15,-6-3 0-15,1-9 0 16,6-7-1-16,-2-12 0 15,5-13 0-15,9-11-2 16,1-25-11-16,18 4-23 16,-19-23-4-16,15 5-1 15,-16-15-3-15</inkml:trace>
  <inkml:trace contextRef="#ctx0" brushRef="#br3" timeOffset="90097.1533">6831 1001 83 0,'0'0'37'15,"36"-45"1"-15,-36 45 1 16,0 0-26-16,0 0-7 16,0 0-2-16,0 0 1 15,0 0-2-15,0 0 0 16,0 0-1-16,40-6 0 15,-36 48-1-15,2 11 0 0,-3 7 0 16,3 11-1-16,-6 5 0 16,3 5 0-16,-11-7 0 15,7-12-1-15,-1-10 0 16,1-10 1-16,4-10-1 15,3-13-2-15,12-1-18 16,-7-24-15-16,10-4-2 16,-10-10-1-16,8-1 0 15</inkml:trace>
  <inkml:trace contextRef="#ctx0" brushRef="#br3" timeOffset="90496.1761">6801 1057 95 0,'-52'-43'38'16,"52"43"2"-16,0 0-2 15,-53-36-24-15,53 36-9 16,0 0-1-16,0 0 0 16,0 0-1-16,0 0-1 15,0 0-1-15,76-40 1 16,-76 40-1-16,96-11-1 15,-38 5 0-15,7 1 0 16,-3 0 0-16,8 2-1 0,-5-6 1 16,3 6 0-16,-4 0 0 15,-2-2 0-15,-3 0 0 16,-7 0-1-16,-52 5 0 15,84-6-1-15,-84 6-2 16,47-4-5-16,-47 4-28 16,0 0-4-16,0 0 0 15,0 0 0-15</inkml:trace>
  <inkml:trace contextRef="#ctx0" brushRef="#br3" timeOffset="92333.2812">13420 3073 93 0,'13'-19'37'0,"-2"16"-1"15,-9-12 1-15,8 13-34 16,-10 2 0-16,8 11 0 16,-8 8 0-16,1 13 0 15,-4 6 0-15,0 12-1 16,-4 10 0-16,1 8-1 15,-3 2 1-15,1 2-1 16,0-3 0-16,0-5-1 16,3-7 1-16,5-3-1 15,0-12-1-15,4-7 0 16,5-2-7-16,-9-23-28 15,13 0-2-15,-13-10-1 16,17-15 0-16</inkml:trace>
  <inkml:trace contextRef="#ctx0" brushRef="#br3" timeOffset="92741.3045">13173 3067 103 0,'-47'-2'38'16,"13"10"1"-16,2-11-2 16,32 3-34-16,0 0-1 15,18-5 1-15,23-3-1 16,20 0 1-16,19-1-1 0,18-1 1 15,16 4-1-15,9-1-1 16,2 3 1-16,-6 3-1 16,-8 2 0-16,-12 3-1 15,-18-1 1-15,-16-1-1 16,-15 1 0-16,-13 0 1 15,-8-4-1-15,-7-1 0 16,-7-2 1-16,-5 0-1 16,-10 4 0-16,0 0 0 15,8-15 0-15,-8 15-2 16,-9-5-1-16,-4-2-6 15,13 7-27-15,-17 6-4 16,12 3 0-16,-11-11-2 16</inkml:trace>
  <inkml:trace contextRef="#ctx0" brushRef="#br3" timeOffset="97928.6012">4083 1107 54 0,'0'0'36'0,"29"-44"-1"15,-29 44 2-15,0 0-18 16,0 0-8-16,0 0-3 16,0 0 0-16,0 0-2 15,0 0 0-15,9-44-2 16,-9 44 0-16,0 0-1 15,0 0 0-15,0 0-1 16,-46 5 1-16,46-5-2 16,-21 10 1-16,-17 17-1 15,-7-1-1-15,1 8 1 16,-4 0-1-16,10 8 1 15,1-2-2-15,15 4 2 0,15-12-2 16,7-3 1-16,8 2 0 16,2 3 0-16,10-2-1 15,3 0 1-15,5-3 0 16,6-1 0-16,2-7-1 15,1-5 2-15,6-8-1 16,-3-9 0-16,2-12 0 16,1-4 1-16,1-10 0 15,-3-3-1-15,-1-7 2 16,-4 0-2-16,-4-4 1 15,-3-5 0-15,-29 46 0 16,28-46-1-16,-28 46 2 16,15-51-1-16,-15 51 1 15,12-47-2-15,-12 47 0 0,-6-48 0 16,6 48 0-16,-12-45 0 15,12 45 0-15,-23-46 0 16,23 46 0-16,0 0-2 16,-56-47 2-16,56 47-1 15,-90-2 1-15,27 21-1 16,-6 17-2-16,6 7-3 15,18 6-30-15,2 7-4 16,24-1-3-16,16-12-1 16</inkml:trace>
  <inkml:trace contextRef="#ctx0" brushRef="#br3" timeOffset="102511.8634">8275 871 94 0,'28'-45'37'16,"-28"45"-1"-16,0 0-2 15,0 0-28-15,0 0-2 16,0 0-1-16,0 0 0 16,0 0 0-16,0 0 0 0,0 0-1 15,0 0 1-15,0 0 1 16,0 0-1-16,0 0 0 15,-10 75 0-15,3-20-1 16,-6 7-1-16,4 10 2 16,-3-1-3-16,4 1 0 15,1-9 0-15,8-11 0 16,-1-15 0-16,4-7 0 15,-2-6-1-15,4-5 1 16,0-4 0-16,-3-4 0 16,-3-11-1-16,0 0-2 15,12 12-2-15,-15-26-16 16,15 0-17-16,-12-9-2 15,14-2-1-15,-8-12 0 0</inkml:trace>
  <inkml:trace contextRef="#ctx0" brushRef="#br3" timeOffset="102894.8853">8420 797 74 0,'0'0'38'0,"0"0"0"15,0 0-10-15,0 0 3 16,0 0-24-16,0 0-2 0,0 0-1 15,0 0 0-15,50-44 0 16,-50 44-1-16,0 0 0 16,66-3-1-16,-66 3 0 15,63-9-1-15,-63 9 1 16,74-11-2-16,-74 11 1 15,75-12-1-15,-75 12 0 16,75-10-1-16,-75 10 0 16,71-11-2-16,-71 11-5 15,59-12-23-15,-59 12-9 16,0 0 1-16,0 0-3 15,0 0 1-15</inkml:trace>
  <inkml:trace contextRef="#ctx0" brushRef="#br3" timeOffset="103180.9016">8524 927 93 0,'0'0'36'0,"-59"30"1"15,59-30 1-15,0 0-31 16,0 0-2-16,0 0 1 15,0 0-1-15,0 0 0 16,0 0-1-16,0 0-1 16,0 0 0-16,67 23-1 15,-67-23-1-15,68-14 0 16,-68 14-1-16,73-15 0 0,-73 15-1 15,73-12-1-15,-73 12-2 16,67-10-3-16,-67 10-31 16,48-8-4-16,-48 8 3 15,0 0-2-15</inkml:trace>
  <inkml:trace contextRef="#ctx0" brushRef="#br3" timeOffset="103652.9286">8358 1282 83 0,'-17'15'37'16,"13"1"0"-16,-10-3 1 15,14-4-27-15,0-9-4 16,0 18-1-16,0-18-1 16,14 7 0-16,1-7-1 15,10-4 0-15,4-1-1 16,5-3 0-16,4 0-1 15,4-1 0-15,3-1 0 16,4 4-1-16,-1-1 0 16,0 1-1-16,0 1 1 15,2 0-1-15,1-2 0 16,-2 1 1-16,-5-2-1 15,-5 0 0-15,-4 2 2 16,-11 2-2-16,-4-1 0 0,-6 3 0 16,-14 2 0-16,0 0 0 15,0 0 0-15,0 0 0 16,0 0 0-16,0 0-3 15,0 0-1-15,-11-5-9 16,11 5-9-16,0 0-12 16,3-17-6-16,-6 5-2 15,-1 0-1-15</inkml:trace>
  <inkml:trace contextRef="#ctx0" brushRef="#br3" timeOffset="125201.1611">2028 1004 89 0,'0'0'36'15,"0"0"-1"-15,26-53 3 16,-26 53-34-16,0 0-1 16,0 0-1-16,26-47 1 15,-26 47 2-15,0 0-1 16,0 0-1-16,18 24 0 15,-15 22-1-15,-1 13-1 16,5 14 2-16,-9 15-3 16,4 8-1-16,-4 5 1 15,7-1-1-15,-1-27 0 0,-5-10-1 16,6-10-2-16,-5-21-19 15,12-5-15-15,1-25 1 16,10-13-4-16,2-15 2 16</inkml:trace>
  <inkml:trace contextRef="#ctx0" brushRef="#br3" timeOffset="125692.1892">2633 1019 81 0,'32'-49'39'16,"-32"49"-1"-16,0 0 4 0,0 0-31 16,21-44-8-16,-21 44-1 15,-19 12 1-15,-25 21 0 16,-17 18 1-16,-14 7-2 15,-2 4 0-15,-4-6 0 16,11-4 1-16,4-7-1 16,26-20 0-16,8-4 0 15,13-8-1-15,19-13 0 16,0 14 0-16,22-13-1 15,7 1 0-15,11-1 0 16,2 3 0-16,12 0 0 16,1 4 1-16,2 3-1 15,-1 7 1-15,-3 8-1 16,-6 7 0-16,-4 2 0 0,-1 3 0 15,-5 0 1-15,-2 1-2 16,0-7 1-16,-4-2-1 16,-1-9 1-16,-2-7 0 15,-2-5-1-15,-2-2 1 16,-6-5 0-16,-7-4-1 15,-11 2-2-15,0 0-4 16,17-14-28-16,-30 4-5 16,13 10-1-16,-17-23-1 15</inkml:trace>
  <inkml:trace contextRef="#ctx0" brushRef="#br3" timeOffset="151146.6451">14176 849 77 0,'0'0'37'0,"0"0"0"16,0 0 1-16,0 0-31 15,0 0-2-15,0 0-1 16,0 0-1-16,0 0 0 16,0 0 0-16,0 0-1 0,0 0 0 15,-8 49 0-15,5 12-1 16,0 13 1-16,-5 8-1 15,4 2 1-15,-2-4-2 16,2-8 1-16,-4-14-1 16,7-20 1-16,-2-11-1 15,5-15 1-15,-2-12 0 16,6-19 0-16,-2-15 0 15,6-11 0-15,-10 45 1 16,8-58-1-16,-8 58 0 16,6-80-1-16,-6 80 1 15,15-91-1-15,-11 42 1 16,5 3-2-16,5-2 2 15,5 3-2-15,-19 45 2 0,39-88-2 16,-39 88 1-16,51-71 0 16,-51 71 0-16,55-60 0 15,-55 60 0-15,59-39 0 16,-59 39 0-16,58-13 0 15,-58 13 0-15,50 7 0 16,-50-7 0-16,0 0 0 16,0 0 0-16,39 49-1 15,-39-49 1-15,0 0 0 16,-39 64 0-16,39-64 0 15,-49 45 0-15,49-45 1 16,-55 46 0-16,55-46 0 16,-48 44-1-16,48-44 0 0,0 0 1 15,-30 54-1-15,30-54 1 16,0 0 0-16,36 50 1 15,-32-39-1-15,62 20 0 16,20 5 0-16,3-4 0 16,1 9 0-16,-14-4-1 15,-19 4 1-15,-27 2-1 16,-28-3 0-16,-2-4 0 15,-3-6 0-15,-3-5-1 16,5-5 0-16,2-8-3 16,-1-12-8-16,23-3-7 15,-17-18-7-15,23 2-8 16,-15-8-4-16,16-2-3 15,-8-9 0-15</inkml:trace>
  <inkml:trace contextRef="#ctx0" brushRef="#br3" timeOffset="157760.0233">10959 1019 36 0,'0'0'33'0,"0"0"1"16,10-48 2-16,-10 48-15 0,0 0-7 15,0 0-4-15,0 0 0 16,0 0-2-16,0 0-2 15,0 0-2-15,0 0 0 16,0 0-2-16,0 0 0 16,8 41 0-16,-16 11-1 15,0 13 0-15,-6 2 0 16,4 3 0-16,-2-5-1 15,3-5 1-15,5-26 0 16,4-9 0-16,0-25 0 16,0 0-1-16,14-15 2 15,-4-19-2-15,-10 34 2 16,16-47-1-16,-16 47 1 0,15-66-3 15,-15 66 3-15,17-78-3 16,-17 78 3-16,14-85-3 16,-14 85 2-16,15-81-1 15,-15 81-1-15,14-78 2 16,-14 78-1-16,18-60-1 15,-18 60 1-15,15-47 0 16,-15 47 0-16,0 0 1 16,0 0-1-16,45-20 1 15,-45 20-1-15,0 0 2 16,64 35-1-16,-64-35 0 15,63 27 0-15,-63-27-1 16,78 17 0-16,-78-17 0 16,91 8 0-16,-44-9 0 0,-2-1 1 15,2-7-1-15,-47 9 0 16,91-20 1-16,-91 20-1 15,81-27 1-15,-81 27-1 16,69-19 0-16,-69 19 0 16,52-4 1-16,-52 4 0 15,11 23 0-15,8 21-1 16,-5 21 1-16,-13 12-1 15,0 10 1-15,-3 5-2 16,3-8 1-16,-5-16-1 16,3-20 1-16,-2-12-2 15,3-12-1-15,4-10-4 16,-4-14-23-16,16-13-9 15,-5-5-2-15,9-7 0 16,-2-11-2-16</inkml:trace>
  <inkml:trace contextRef="#ctx0" brushRef="#br3" timeOffset="159039.0963">17858 859 83 0,'0'0'37'0,"0"0"2"15,-6-48-2-15,6 48-34 16,0 0-1-16,0 0 2 15,0 0-1-15,0 0 0 16,-48 46 1-16,41-27-2 16,-26 44 0-16,3 7 1 15,-2 4-2-15,7 3 0 16,-1-2 0-16,10-7 0 15,4-20-2-15,7-28 3 16,5-20-1-16,7-10-1 0,-7 10 1 16,0 0 0-1,20-63 2-15,-20 63-4 0,20-69 3 16,-20 69-2-16,24-85 1 15,-24 85 0-15,26-91 0 16,-26 91-1-16,23-92 0 16,-23 92 1-16,25-83 0 15,-25 83-3-15,23-67 2 16,-23 67 1-16,25-50-2 15,-25 50 1-15,0 0-1 16,0 0 1-16,59-16-1 16,-59 16 2-16,0 0 0 15,68 45 0-15,-68-45 0 16,64 32-2-16,-64-32 1 0,76 26 1 15,-76-26 0-15,92 6 0 16,-42-10-2-16,5-7 2 16,-1-5-1-16,-1-2 2 15,-2-2-1-15,-3-2-1 16,-48 22 1-16,88-43 0 15,-88 43-1-15,65-28-1 16,-65 28 1-16,0 0 2 16,50 15-1-16,-65 4-1 15,10 46 0-15,-9 25 1 16,-14 18-1-16,4 13 1 15,1-1-4-15,10-12-4 16,26-25-17-16,-2-43-15 16,22-9-3-16,-9-15-2 15,3-8 0-15</inkml:trace>
  <inkml:trace contextRef="#ctx0" brushRef="#br3" timeOffset="195303.1707">4757 3195 70 0,'13'-19'36'16,"-7"-7"-1"-16,3 14 2 15,-10-8-28-15,1 20-2 16,2-16-1-16,-2 16-2 16,-7 9-1-16,0 13 0 15,-3 10-2-15,-5 12 0 16,-5 10 0-16,-4 17-1 15,-6 11 0-15,-5 11 0 16,-3 6 1-16,-3-1-1 16,5-7 1-16,0-2-1 15,7-13 0-15,5-11 1 16,14-12-1-16,10-14-1 15,14-14 2-15,14-8-1 0,23-13 0 16,15-7 2-16,14-8-1 16,14-7 0-16,6-4 1 15,9-2 0-15,-8 1-1 16,-6 1 1-16,-17 6-2 15,-11 5 1-15,-18 8-1 16,-11 5 0-16,-12 5-1 16,-11 0-1-16,-1 7-6 15,-14-14-28-15,0 0-3 16,0 0 0-16,20-5-1 15</inkml:trace>
  <inkml:trace contextRef="#ctx0" brushRef="#br3" timeOffset="202203.5654">9599 2877 4 0,'13'-18'30'16,"-6"0"0"-16,-10-2 3 15,-3 8-14-15,-21-18-1 16,6 16 4-16,-19-15 1 16,2 14-15-16,-11-3-1 15,3 13-1-15,-12 7-2 16,6 13 0-16,-6 10-2 15,1 21 0-15,0 14 0 0,4 20-1 16,2 11 0-16,8 5 0 16,11 9 0-16,7 2 0 15,16-3 0-15,14-4 0 16,19-16-1-16,13-12 1 15,16-20-1-15,18-11 1 16,4-22-1-16,7-12 0 16,1-15 1-16,-5-11-1 15,-7-13 1-15,-13-3 0 16,-10-3 0-16,-11 1-1 15,-15 6 1-15,-8 2 0 16,-8 10-1-16,-6 19 1 16,0 0-1-16,-20 19 1 15,9 11-1-15,2 8 0 0,3 4 0 16,6 5-1-16,13 3-7 15,-3-17-28-15,25 5-2 16,-3-23-1-16,13-4-3 16</inkml:trace>
  <inkml:trace contextRef="#ctx0" brushRef="#br3" timeOffset="207850.8883">11102 2695 69 0,'13'-5'35'0,"-13"5"1"16,20 19 0-16,-18 2-15 16,2 21-18-16,-3 14-1 15,-2 21 1-15,-3 12 0 16,-6 14-1-16,0 5 0 15,-4 3-1-15,-1-2 0 16,1-7-1-16,2-6-1 16,2-22-6-16,15-3-27 0,-5-26-3 15,9-5 1-15,0-29-2 16</inkml:trace>
  <inkml:trace contextRef="#ctx0" brushRef="#br3" timeOffset="208045.8993">11056 3363 101 0,'-18'-25'38'0,"18"25"0"16,-6-11-1-16,19 18-34 16,13-5-1-16,13 3 0 15,12-3-1-15,11-4 0 16,11-3-3-16,0-17-12 15,12 7-22-15,-9-18-1 0,3-1 0 16,-13-18-2-16</inkml:trace>
  <inkml:trace contextRef="#ctx0" brushRef="#br3" timeOffset="208226.9099">11930 2570 105 0,'-7'49'41'0,"-13"15"-1"15,7 32 0-15,-12 8-36 16,11 11-1-16,3 3 0 15,1-3-2-15,7-10-2 16,3-15-7-16,12 1-29 16,-9-23-3-16,11-2 0 0,-7-17-2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13:37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5235 17173 2 0,'0'0'34'0,"-11"-16"0"16,11 16 1-16,-23-18-21 15,23 18-3-15,-28-10-2 0,17 11-3 16,-10 0-2-16,6 8 0 15,-5 4 0-15,3 8-1 16,-2 4 0-16,4 4-1 16,1 7 1-16,7 0-1 15,4-1 0-15,4-2-1 16,7-3-2-16,7-11 1 15,10-10-2-15,7-9-4 16,16-2-12-16,2-20-18 16,12-7-3-16,1-13 0 15</inkml:trace>
  <inkml:trace contextRef="#ctx0" brushRef="#br0" timeOffset="428.0428">5758 16819 8 0,'-10'2'35'0,"-5"-2"1"16,3 6 1-16,-2-9-20 16,14 3-10-16,-20 17-1 15,16 1-1-15,-7 4-1 16,3 7 0-16,-2 4-2 15,1 8 2-15,-5 2-2 16,0 5 2-16,0 0-1 16,2-4-1-16,1-1 0 15,5-5 0-15,4-10 0 0,4-6-1 16,7-10 1-16,5-11-2 15,5-9-1-15,5-10 1 16,3-8 0-16,-2 1-1 16,4 1 0-16,-6 1 1 15,-3 4-1-15,-3 10 1 16,-6 7 1-16,-2 12-1 15,-4 10 1-15,-4 3 0 16,-2 7 0-16,2 2-1 16,3 4-1-16,-1-9-3 15,9 7-8-15,-2-14-25 16,12-3-2-16,-6-15-1 15,15-3 0-15</inkml:trace>
  <inkml:trace contextRef="#ctx0" brushRef="#br0" timeOffset="797.0797">6076 17152 36 0,'-12'11'37'15,"12"4"1"-15,0-15-1 16,2 19-32-16,-2-19 1 15,30 10-2-15,-6-10 0 16,8 1-1-16,-3-9-3 16,7-3 1-16,-4-3-1 15,-5-1 0-15,-4 0 0 16,-4-2-1-16,-11 2 1 15,-8 1 0-15,-12 3 0 0,-4 8 1 16,-8 4-1-16,-5 7 1 16,-6 6 0-16,1 10 0 15,2 3 1-15,2 6-1 16,7 1 1-16,5-1-1 15,12-4 0-15,10-2-1 16,11-6-2-16,5-10-7 16,20-1-29-16,-3-11 0 15,13-2-3-15,-8-10 3 16</inkml:trace>
  <inkml:trace contextRef="#ctx0" brushRef="#br0" timeOffset="1293.1293">6493 17161 31 0,'0'0'39'0,"-26"5"0"15,17 6 0-15,-7 1-26 16,5 6-9-16,2 2 1 16,2 6-2-16,2 1 0 15,4-2-1-15,-1 1-1 16,5-8 1-16,1-2-1 15,-4-16 0-15,16 5 0 16,-2-14 0-16,1-12-1 16,2-6 1-16,1-5-2 15,-2 0 0-15,-1-2 1 16,-2 7-1-16,-3 0 1 15,-2 13 0-15,-8 14 0 16,0 0 0-16,7 13 1 0,-7 7 0 16,4-1 1-16,0 1-1 15,6-3 1-15,0-5-1 16,7-5 0-16,3-12 1 15,2-5-2-15,4-7 1 16,-2-1 0-16,-2-2-1 16,-4 1 1-16,-1 4-1 15,-5 3-1-15,-12 12 2 16,14-8-1-16,-14 8 1 15,1 16 0-15,-2-1-1 16,1 4 0-16,-3 3 0 16,3 0-2-16,-1-1-2 15,5 3-2-15,1-11-8 16,15 5-26-16,-11-16 1 15,12 1-3-15,-5-13 3 0</inkml:trace>
  <inkml:trace contextRef="#ctx0" brushRef="#br0" timeOffset="1496.1496">7022 17092 31 0,'0'0'37'16,"14"-2"3"-16,-14 2-3 16,7 28-23-16,-16-4-6 15,9 11-2-15,-6 2-3 16,2 2-1-16,0-4 0 15,1-3-2-15,6-5-3 16,-3-12-2-16,16-5-31 16,-10-23-1-16,9-5-3 15,-6-17 0-15</inkml:trace>
  <inkml:trace contextRef="#ctx0" brushRef="#br0" timeOffset="1630.163">7118 16901 59 0,'-3'-18'43'15,"-12"1"-2"-15,15 17 2 16,-27 3-36-16,18 0-5 15,9-3-8-15,-17-3-17 16,28 6-16-16,-11-3-5 16,17-14 2-16</inkml:trace>
  <inkml:trace contextRef="#ctx0" brushRef="#br0" timeOffset="7126.7126">7613 17130 44 0,'0'0'38'15,"-18"-16"-10"-15,18 16 4 16,-24-8-24-16,11 4-1 15,-11 2-1-15,5 3-2 16,-1-1 1-16,1 4-2 16,-2 1-1-16,4 6 2 15,-1 3-2-15,6 2 0 16,1 8-1-16,2 4 1 15,3 0-1-15,4 1 1 16,3 0-3-16,5-2-1 16,8-1-3-16,0-10-7 0,16 2-28 15,1-14 0-15,8 3-1 16,0-8 1-16</inkml:trace>
  <inkml:trace contextRef="#ctx0" brushRef="#br0" timeOffset="7569.7569">7916 17125 34 0,'-13'-3'36'0,"-5"-4"3"16,4 8 1-16,-10-1-32 15,7 8-1-15,-9 3 0 0,5 7-2 16,-1 4-1-16,2 3 0 16,1 1-2-16,6 0 0 15,8-3-1-15,6-4 0 16,12-4-1-16,6-4 1 15,10-8-1-15,7-3-1 16,4-6 2-16,2-1-1 16,1-6 0-16,-5 4 0 15,-6-3 1-15,-6 0 0 16,-9 1-1-16,-6 0 1 15,-8-2-1-15,-5 0 0 16,2 13 0-16,-12-13-1 16,12 13 1-16,-14-1-1 15,14 1 1-15,-8 20-1 0,12 0 0 16,1 3-1-16,7 3 0 15,0 0-3-15,10 3-6 16,-10-12-24-16,18-7-5 16,-3-18 1-16,16-13-1 15</inkml:trace>
  <inkml:trace contextRef="#ctx0" brushRef="#br0" timeOffset="7758.7758">8654 16523 58 0,'-29'22'42'15,"9"26"-2"-15,-11 13 2 0,3 13-37 16,-1 6-2-16,3 4-1 16,11 1-6-16,-11-13-34 15,26-3-3-15,0-15 1 16,14-8-2-16</inkml:trace>
  <inkml:trace contextRef="#ctx0" brushRef="#br0" timeOffset="13244.3243">13923 17172 36 0,'1'-14'38'16,"-1"14"0"-16,-11 11-4 15,7 17-23-15,-20 5-4 16,11 15-1-16,-7 9-3 15,3 12 0-15,17-69 0 16,-19 81 0-16,19-81-1 16,-17 94 1-16,17-94 0 15,-10 96-3-15,10-96 2 16,-3 86-2-16,3-86 1 15,6 69-1-15,-6-69 1 16,0 0-1-16,24 59 0 0,-24-59 2 16,19 8-2-16,19-22 1 15,-1-26-1-15,3-8 1 16,-6-1-2-16,-4 10 2 15,-8 9-1-15,-22 30-1 16,0 0 1-16,0 0 0 16,0 0 0-16,0 0 1 15,48 60 0-15,-48-60-1 16,12 58-1-16,-12-58-5 15,20 61-22-15,-20-61-13 16,28 59-1-16,-28-59 0 16</inkml:trace>
  <inkml:trace contextRef="#ctx0" brushRef="#br0" timeOffset="13603.3602">14443 17830 49 0,'0'0'37'0,"0"0"0"15,29-51 0-15,-29 51-32 16,0 0 0-16,0 0-2 16,0 0 0-16,56-6 0 15,-56 6 0-15,0 0-1 16,71-10 0-16,-34-1-1 15,1-2 0-15,-17-7 1 16,-7 3-1-16,-25-1 0 0,-6 4 0 16,-14 6 0-16,3 5-1 15,-5 9 1-15,33-6-1 16,0 0 1-16,0 0-1 15,-58 34 0-15,58-34 1 16,0 0-1-16,0 0-1 16,-19 59 0-16,19-59-5 15,0 0-19-15,31 54-16 16,-31-54-1-16,48 29-1 15</inkml:trace>
  <inkml:trace contextRef="#ctx0" brushRef="#br0" timeOffset="14037.4036">15013 17835 38 0,'0'0'38'16,"0"0"1"-16,0 0-1 15,-5-57-18-15,5 57-16 16,0 0 1-16,-59-15-1 15,59 15-3-15,0 0 1 16,-63 5 0-16,63-5 1 16,0 0-1-16,-54 23 1 15,54-23-2-15,0 0 1 16,0 0-1-16,0 0 0 15,-17 60 0-15,17-60-2 16,0 0 1-16,0 0 1 16,52 26-1-16,-52-26-1 0,0 0 1 15,58-8-1-15,-58 8 1 16,0 0 1-16,61-31 0 15,-61 31-3-15,0 0 2 16,0 0 1-16,52-44-1 16,-52 44 0-16,0 0 0 15,0 0 0-15,0 0 0 16,0 0 0-16,0 0-3 15,0 0-6-15,4 60-20 16,-4-60-11-16,0 0-1 16,0 0 0-16</inkml:trace>
  <inkml:trace contextRef="#ctx0" brushRef="#br0" timeOffset="14234.4233">15491 17494 42 0,'14'-43'38'16,"1"14"1"-16,-12 6-1 15,8 11-27-15,-26 13-2 16,6 15-5-16,-1 12-1 15,5 11-1-15,5-39-1 16,-6 53-1-16,6-53 0 16,-10 64 0-16,10-64-3 15,-3 70-5-15,3-70-29 16,0 69-3-16,0-69 0 15,-2 57 0-15</inkml:trace>
  <inkml:trace contextRef="#ctx0" brushRef="#br0" timeOffset="14407.4406">15409 17711 70 0,'-12'-41'42'0,"10"8"-1"16,-3 11 1-16,24 11-34 16,-3 7-4-16,11-4-2 15,7 0-1-15,8-3-4 16,20 4-11-16,-6-10-25 15,30-1-4-15,-6-8-1 16,15 0 0-16</inkml:trace>
  <inkml:trace contextRef="#ctx0" brushRef="#br0" timeOffset="15580.5579">20216 17373 45 0,'7'-20'37'16,"5"9"1"-16,-12 11-3 15,0 0-30-15,-6 17-1 16,2 19 2-16,-8 8-2 15,12-44-1-15,-10 58-1 16,10-58 0-16,-9 80 1 0,9-80 0 16,-8 86-2-16,8-86 0 15,0 85-2-15,0-85-5 16,13 74-16-16,-13-74-16 15,21 58-2-15,-21-58 2 16,0 0 1-16</inkml:trace>
  <inkml:trace contextRef="#ctx0" brushRef="#br0" timeOffset="15774.5773">20406 17863 40 0,'42'-43'35'0,"-7"0"1"16,-35 43-2-16,0 0-22 16,0 0-5-16,0 0-1 15,47-39 0-15,-47 39-2 16,0 0-1-16,0 0-1 0,9 50 0 15,-9-50-1-15,0 0 0 16,-1 74-3-16,1-74-12 16,0 54-27-16,0-54 2 15,0 0-2-15,9 57 1 16</inkml:trace>
  <inkml:trace contextRef="#ctx0" brushRef="#br0" timeOffset="15926.5925">20713 17489 44 0,'-22'-26'36'15,"6"11"3"-15,-8 6-2 16,6 9-21-16,9 14-22 16,-5 2-29-16,20 1-1 15,2-2-2-15,12 5 0 0</inkml:trace>
  <inkml:trace contextRef="#ctx0" brushRef="#br0" timeOffset="16497.6496">21134 17662 53 0,'-27'2'39'0,"27"-2"0"15,0 0 0-15,0 0-33 16,-64 29-1-16,64-29 1 15,0 0-2-15,-51 56-1 16,51-56 1-16,-33 52-4 0,33-52 3 16,-23 51-2-16,23-51 1 15,0 0-4-15,-5 60 2 16,5-60 0-16,0 0-1 15,0 0 3-15,56 25-3 16,-56-25 4-16,49-17-1 16,6-13 0-16,-2-19-3 15,2-2 2-15,-15-1 0 16,-8 10-1-16,-18 17 1 15,-14 25-3-15,0 0-1 16,0 0 3-16,0 0 1 16,-7 63 0-16,7-63-1 15,-17 79-2-15,8-25 3 16,-3 7-3-16,-4 9 2 0,2 6 1 15,-2 6-3-15,-1-2-1 16,-4 4 2-16,1 0 0 16,-1 0 1-16,-3-5 3 15,-1-9-1-15,1-34-1 16,0-36 1-16,24 0 2 15,-49 0-2-15,49 0 2 16,0 0-4-16,-64 0-1 16,64 0-2-16,-27 0-3 15,27 0-12-15,-14-19-21 16,16-36 0-16,0-4-4 15,9-3 0-15</inkml:trace>
  <inkml:trace contextRef="#ctx0" brushRef="#br0" timeOffset="17178.7177">21554 17413 38 0,'26'-29'36'16,"-4"-5"2"-16,1 9-2 16,-17 0-30-16,9 7-1 15,-7 6 0-15,-8 12 1 16,10 10-2-16,-9 12 1 15,-4 10-2-15,-2 14 2 16,5-46-3-16,-6 65 1 16,6-65 0-16,-13 85-2 15,4-34 1-15,4 2 1 0,-5-1-1 16,3 1-3-16,2-4 2 15,1 1-2-15,4-50 3 16,-6 78 0-16,6-78-1 16,6 60-1-16,-6-60-1 15,0 0 6-15,0 0-5 16,0 0 2-16,56 18-3 15,-56-18 1-15,0 0-1 16,59-63 1-16,-59 63 0 16,0 0-2-16,60-57 2 15,-60 57 1-15,0 0 0 16,0 0-2-16,56-11 2 15,-56 11-3-15,0 0 1 16,0 0-3-16,39 68-2 0,-39-68-19 16,0 0-16-16,43 58-1 15,-43-58 1-15,49 16 3 16</inkml:trace>
  <inkml:trace contextRef="#ctx0" brushRef="#br0" timeOffset="17527.7526">22470 17333 51 0,'3'-17'38'16,"8"6"0"-16,-11-6-7 15,0 17-22-15,0 0 0 16,0 0-3-16,2 30-2 16,-7-2 0-16,-4 9-1 15,-2 8 0-15,11-45-2 16,-10 63 1-16,10-63 0 15,-18 86 0-15,9-35-1 16,3 6-2-16,-6-2 1 16,6-1-2-16,1-1 0 15,1-1-3-15,4-52-6 16,-10 94-27-16,10-94-2 15,-2 77 0-15,2-77-1 16</inkml:trace>
  <inkml:trace contextRef="#ctx0" brushRef="#br0" timeOffset="17777.7776">22336 17877 64 0,'0'0'40'0,"-30"-55"-1"16,30 55 1-16,0 0-29 15,-35-55-4-15,35 55-2 16,0 0-1-16,0 0 2 15,0 0-4-15,-6-44 0 16,38 44-1-16,9-1 1 16,10-6-2-16,14 2 0 15,1-9 0-15,3 2-5 16,-14 0 1-16,-21 9-5 0,-34 3-18 15,0 0-13-15,61 8-2 16,-47-6-3-16,-14-2 2 16</inkml:trace>
  <inkml:trace contextRef="#ctx0" brushRef="#br0" timeOffset="34535.4532">4546 18036 46 0,'0'0'36'0,"0"0"-5"15,0 0-6-15,0 0-19 16,21-57 1-16,-21 57-2 16,0 0-1-16,0 0-1 15,0 0-1-15,0 0-1 16,0 0 5-16,0 0-2 15,0 0-1-15,15 64-1 16,-15-64-3-16,-1 66 2 16,1-66 0-16,-3 78 1 15,3-78-4-15,-5 83 3 16,5-83-4-16,0 82 4 15,0-82-1-15,-2 76 1 16,2-76-3-16,-3 64 3 0,3-64 3 16,0 0-2-16,0 63 3 15,0-63-4-15,0 0 4 16,0 0-3-16,0 0 2 15,0 0-2-15,0 0-1 16,0 0-1-16,0 0 0 16,0 0 0-16,0 0 1 15,0 0-1-15,0 0 0 16,0 0 0-16,0 0 0 15,0 0 0-15,0 0-1 16,0 0 1-16,-13 75-1 16,13-75 1-16,-10 56-1 15,10-56 0-15,-9 4 1 16,9-4-1-16,-6 0 1 15,6 0 0-15,0 0-1 0,-10 0 2 16,10 0-2-16,0 0 1 16,-11 0 0-16,11 0 0 15,0 0 3-15,0 0-2 16,0 0 0-16,0 0 1 15,0 0-1-15,0 0 0 16,0 0 0-16,0 0-1 16,0 0 0-16,0 0-1 15,7 0 1-15,-7 0 0 16,0 0 1-16,6 0 0 15,-6 0 0-15,5 0-1 16,-5 0-1-16,3-59 2 0,-3 59-1 16,5-93-1-16,-5 93 0 15,3-99-1-15,-3 99 1 16,8-94 0-16,-8 94 1 15,9-87-1-15,-9 87-2 16,10-77 2-16,-10 77-1 16,10-65 1-16,-10 65 1 15,13-51-1-15,-13 51-1 16,0 0 1-16,22-60 2 15,-22 60-2-15,0 0 2 16,0 0-2-16,0 0 2 16,43-59-1-16,-43 59 0 15,0 0 0-15,0 0 0 16,0 0 0-16,51-47 0 15,-51 47 0-15,0 0-3 0,0 0 3 16,0 0 0-16,58-33 0 16,-58 33 0-16,0 0 0 15,0 0 0-15,51-18 0 16,-51 18 0-16,0 0 0 15,0 0 0-15,50-4 0 16,-50 4 0-16,0 0 0 16,0 0 0-16,48 6 0 15,-48-6 0-15,0 0 1 16,0 0 1-16,0 0 0 15,49 34-3-15,-49-34 2 16,0 0 1-16,0 0 0 16,0 0-1-16,24 56-1 15,-24-56 0-15,0 0 0 0,0 0 2 16,-2 58-2-16,2-58 0 15,0 0 0-15,0 0 1 16,-20 60-1-16,20-60-2 16,0 0 2-16,0 0 0 15,-43 57 1-15,43-57-1 16,0 0 0-16,-52 42-2 15,52-42 3-15,0 0-1 16,-62 34 0-16,62-34-1 16,0 0 1-16,-62 23 0 15,62-23 0-15,0 0 2 16,-47 7-3-16,47-7 2 15,0 0-5-15,0 0 1 16,0 0-5-16,0 0-15 0,0 0-16 16,-27-54-5-16,27 54 2 15,0 0 2-15</inkml:trace>
  <inkml:trace contextRef="#ctx0" brushRef="#br0" timeOffset="35731.5728">5363 18013 31 0,'0'0'38'0,"0"0"0"16,14-55-8-16,-14 55-22 15,0 0-2-15,0 0-3 0,0 0 0 16,0 0-1-16,-12-59 0 16,12 59 2-16,0 0-3 15,0 0 3-15,0 0-1 16,0 0 0-16,0 0-1 15,-48-31-1-15,48 31 2 16,0 0-3-16,0 0 0 16,0 0 3-16,-57 36-1 15,57-36 1-15,0 0-3 16,0 0 3-16,-52 69-2 15,52-69 0-15,0 0 2 16,-35 65-2-16,35-65-1 16,0 0 0-16,-23 65 1 15,23-65-1-15,0 0-2 0,-10 63 2 16,10-63 0-16,0 0-1 15,5 54 0-15,-5-54 1 16,0 0 0-16,0 0 0 16,0 0 2-16,42 55-1 15,-42-55-1-15,0 0 1 16,0 0 1-16,58 13-2 15,-58-13 0-15,0 0-1 16,47-8 2-16,-47 8-1 16,0 0-2-16,53-23 1 15,-53 23 2-15,0 0-1 16,54-40 3-16,-54 40-3 15,0 0 0-15,0 0 0 16,57-58 0-16,-57 58 0 0,0 0 0 16,0 0 0-16,38-65 0 15,-38 65-1-15,0 0 2 16,0 0-2-16,20-65 2 15,-20 65-2-15,0 0 0 16,0 0 0-16,-6-53 0 16,6 53 0-16,0 0 0 15,0 0 1-15,0 0-1 16,-46-40 2-16,46 40 1 15,0 0-1-15,-47-3 0 16,47 3 0-16,0 0-1 16,-48 11-2-16,48-11-1 15,0 0-16-15,0 0-23 16,-53 43 1-16,53-43-2 15,0 0 1-15</inkml:trace>
  <inkml:trace contextRef="#ctx0" brushRef="#br0" timeOffset="36653.665">5873 17595 4 0,'0'0'32'0,"6"-26"0"16,-1 13 2-16,-2-7-23 15,7 6-1-15,-10-4 0 0,9 6-3 16,-9 1 0-16,0 11-2 15,8-12 1-15,-8 12-2 16,0 0 0-16,0 0 0 16,-3 17-1-16,2-5 0 15,-3 6-1-15,3 1 0 16,-2 5-1-16,0 4 1 15,3-28 0-15,0 0 0 16,-3 61-1-16,3-61 2 16,-5 59-1-16,5-59-1 15,-9 70 1-15,9-70-2 16,-6 81 3-16,6-81-4 15,-9 83 4-15,9-83-5 16,-7 84 2-16,7-84 1 0,-8 83-2 16,8-83 3-16,-7 79-2 15,7-79 1-15,-7 71-2 16,7-71 1-16,-6 54-1 15,6-54 2-15,0 0-3 16,-4 51-1-16,4-51-1 16,0 0-6-16,0 0-29 15,0 0 0-15,0 0-3 16,0 0-1-16</inkml:trace>
  <inkml:trace contextRef="#ctx0" brushRef="#br0" timeOffset="37194.7191">5764 18001 18 0,'0'0'41'15,"0"0"-6"-15,-45-56 4 16,45 56-17-16,0 0-12 15,0 0-3-15,0 0 0 16,0 0-1-16,0 0-5 16,0 0 4-16,0 0 0 15,-25-53-4-15,25 53 2 0,0 0 0 16,0 0-3-16,0 0 2 15,50-27 2-15,-50 27-3 16,0 0 0-16,66-18 0 16,-66 18-4-16,55-14 4 15,-55 14-1-15,62-10 0 16,-62 10-2-16,63-9 2 15,-63 9 0-15,57-7 0 16,-57 7 2-16,53-9-1 16,-53 9-1-16,0 0-1 15,65-11 2-15,-65 11-1 16,0 0-1-16,0 0 1 15,0 0-1-15,48-12 1 0,-48 12-2 16,0 0-1-16,0 0-5 16,0 0-24-16,0 0-7 15,0 0-1-15,0 0-3 16</inkml:trace>
  <inkml:trace contextRef="#ctx0" brushRef="#br0" timeOffset="38014.8011">6329 18020 52 0,'0'0'38'15,"0"0"-1"-15,0 0-14 16,0 0-17-16,0 0-1 15,0 0 0-15,0 0-1 16,0 0 1-16,0 0-2 16,0 0 0-16,0 0-1 15,0 0 0-15,0 0 1 16,52-31-1-16,-52 31-1 15,0 0 0-15,62-21-1 16,-62 21-1-16,0 0 4 16,56-30-3-16,-56 30 0 15,0 0-1-15,49-38 3 16,-49 38-2-16,0 0 0 15,0 0 0-15,13-46 0 0,-13 46 1 16,0 0-1-16,0 0 0 16,-6-52 1-16,6 52-1 15,0 0 0-15,0 0 0 16,-51-15-2-16,51 15 3 15,0 0 0-15,-60 22 1 16,60-22-1-16,0 0 1 16,-67 52-2-16,67-52 2 15,0 0 1-15,-61 76-1 16,61-76-3-16,-25 57 1 15,25-57 1-15,-12 55 0 16,12-55 2-16,0 0-3 16,22 59 0-16,-22-59 0 15,0 0 1-15,77 18-4 0,-77-18-3 16,73-4-6-16,-73 4-20 15,80-16-10-15,-80 16-1 16,80-28 0-16</inkml:trace>
  <inkml:trace contextRef="#ctx0" brushRef="#br0" timeOffset="38922.8919">6805 17896 43 0,'0'0'34'0,"0"0"1"15,0 0-1-15,0 0-27 16,0 0-2-16,0 0-3 15,0 0 1-15,0 0 0 16,0 0 4-16,0 0-3 16,-31 53 0-16,31-53-1 0,0 0 1 15,-13 69-2-15,13-69 0 16,-11 51 0-16,11-51-1 15,-10 52-2-15,10-52 3 16,0 0-2-16,-8 56 1 16,8-56 0-16,0 0-1 15,0 0 1-15,0 0 0 16,0 0 1-16,0 0-2 15,0 0-1-15,51-71 1 16,-51 71 2-16,28-59-2 16,-28 59-1-16,31-61 1 15,-31 61 0-15,30-53 0 16,-30 53 1-16,0 0-1 15,50-63 0-15,-50 63 0 0,0 0 0 16,0 0 1-16,61-17 0 16,-61 17 0-16,0 0 0 15,0 0 1-15,47 66-4 16,-47-66 3-16,17 59 1 15,-17-59-2-15,17 65 1 16,-17-65-2-16,12 65-1 16,-12-65-3-16,17 54-6 15,-17-54-18-15,0 0-13 16,36 51-2-16,-36-51-1 15</inkml:trace>
  <inkml:trace contextRef="#ctx0" brushRef="#br0" timeOffset="39485.9482">7424 17590 30 0,'2'-17'34'0,"-2"17"3"15,3-12-2-15,-3 12-25 16,1-14-2-16,-1 14 0 15,0 0-2-15,0 0 0 16,0 0-1-16,3 18-1 16,-5 1 0-16,2-19-1 15,0 0-1-15,-2 57 0 0,2-57 0 16,-6 64-1-16,6-64 1 15,-12 87-2-15,12-87 2 16,-13 97-2-16,8-44 1 16,5-53-1-16,-6 99-2 15,6-99-1-15,-7 95-8 16,7-95-29-16,-4 85-1 15,4-85-2-15,0 60 1 16</inkml:trace>
  <inkml:trace contextRef="#ctx0" brushRef="#br0" timeOffset="39753.975">7335 18051 43 0,'-42'-58'40'16,"42"58"0"-16,0 0 1 15,0 0-19-15,0 0-18 16,-42-57 0-16,42 57-2 16,0 0 0-16,0 0 1 15,0 0-2-15,66-24-1 16,-66 24-3-16,52-15 2 15,-52 15-5-15,66-11-27 16,-66 11-6-16,77-11-3 16,-77 11 2-16</inkml:trace>
  <inkml:trace contextRef="#ctx0" brushRef="#br0" timeOffset="40054.005">7897 17863 49 0,'0'0'41'0,"0"0"-3"16,0 0 2-16,0 0-29 15,0 0-6-15,0 0 2 16,0 0-6-16,0 0 3 15,0 0-4-15,10 53 3 16,-10-53-3-16,0 0 1 16,-9 65-2-16,9-65 1 15,-7 54 1-15,7-54-3 0,-7 59-1 16,7-59-14-16,-3 54-22 15,3-54-3-15,0 0 0 16,0 0 0-16</inkml:trace>
  <inkml:trace contextRef="#ctx0" brushRef="#br0" timeOffset="40254.025">7938 17577 46 0,'-21'-5'43'0,"11"9"-1"15,-9-4 0-15,19 0-16 16,-18 10-23-16,18-10-2 16,0 0-2-16,0 0-2 0,5 12-10 15,-5-12-27-15,4 20-1 16,-4-20-2-16,12 25 2 15</inkml:trace>
  <inkml:trace contextRef="#ctx0" brushRef="#br0" timeOffset="41064.106">8360 17976 23 0,'0'0'36'15,"0"0"2"-15,0 0-15 16,0 0-5-16,0 0-5 16,0 0-3-16,0-54-4 15,0 54 1-15,0 0-3 16,0 0 1-16,0 0 0 15,0 0-4-15,-59-36 2 16,59 36-2-16,0 0 2 16,-62 24-4-16,62-24 3 15,-51 38-1-15,51-38 0 16,-55 53 0-16,55-53 0 15,-48 60 0-15,48-60 0 0,-33 62 2 16,33-62-2-16,-12 51-1 16,12-51 1-16,0 0 1 15,0 0-2-15,65 33 2 16,-65-33-1-16,66-23-1 15,-66 23-1-15,79-40 2 16,-79 40-1-16,80-51 1 16,-80 51-2-16,74-58 2 15,-74 58-1-15,53-52 0 16,-53 52 1-16,0 0-1 15,0 0 1-15,0 0-2 16,0 0 2-16,0 0-2 16,0 0 1-16,0 0-1 15,20 59 0-15,-20-59-1 0,-11 55-2 16,11-55-3-16,5 56-10 15,-5-56-12-15,0 0-14 16,23 56-1-16,-23-56 1 16</inkml:trace>
  <inkml:trace contextRef="#ctx0" brushRef="#br0" timeOffset="41592.1588">8973 17374 41 0,'0'0'35'16,"4"-12"2"-16,-4 12 0 15,4-9-31-15,-4 9 1 16,6-12 0-16,-6 12-1 15,3-9 0-15,-3 9 0 16,0 0 0-16,0 0-1 16,4-13 0-16,-4 13-1 15,0 0 0-15,0 0-1 16,3 17 0-16,-1 1-1 0,-1 13-1 15,-3 5 1-15,-1 12-1 16,3-48-3-16,-8 67 3 16,8-67-1-16,-7 86 2 15,7-86-3-15,-14 97 2 16,11-44-2-16,-2 3 1 15,2-6 2-15,-5 1-1 16,8-51-1-16,-1 95 0 16,1-95-2-16,-6 78-2 15,6-78-6-15,4 67-8 16,-4-67-9-16,0 0-17 15,0 0-3-15,0 0 1 16</inkml:trace>
  <inkml:trace contextRef="#ctx0" brushRef="#br0" timeOffset="248956.8932">5254 7222 79 0,'0'0'35'16,"8"-19"0"-16,-8 19 0 16,0 0-32-16,0 0 0 15,0 0 0-15,-8 28 0 16,-1 1 1-16,0 15-1 15,-4 8-1-15,-1 13 1 16,0 3-2-16,3 3 1 16,0-8-1-16,5-6 0 15,5-13 1-15,8-17-1 16,6-22 0-16,8-20 1 15,11-22-1-15,8-15 1 16,1-12 0-16,6-8-1 0,-1-7 0 16,-1-2 0-16,-2 7 0 15,-3 7-1-15,-7 17 1 16,-8 10-1-16,-4 14 0 15,-7 17 1-15,-2 17-1 16,-5 17 1-16,-4 12-1 16,-1 12 1-16,0 10-1 15,-1 10 0-15,2 4-2 16,7-4-2-16,3 6-8 15,-3-16-25-15,15 1-3 16,-5-17 1-16,10-5-2 16</inkml:trace>
  <inkml:trace contextRef="#ctx0" brushRef="#br0" timeOffset="249392.9368">6074 7200 92 0,'0'0'37'16,"-19"-6"1"-16,19 6 0 16,-14 21-34-16,6 0-1 15,2 4 1-15,2 10-1 16,0 2 0-16,1 8-1 15,5-2-1-15,3 1 1 16,3-7 0-16,6-3-1 16,5-13 0-16,9-15 0 0,5-12 0 15,10-15-1-15,1-13 1 16,4-8 0-16,-2-6 0 15,-1-7-1-15,-1 0 0 16,-10 2 0-16,-5 7 1 16,-10 12-1-16,-6 6 0 15,-13 28-1-15,0 0 1 16,0 14 1-16,-14 21-1 15,0 10-1-15,1 8 0 16,1 6-1-16,8 3-2 16,4-9-2-16,20 2-6 15,-5-20-25-15,27-2-2 16,1-22 1-16,17-3-1 15</inkml:trace>
  <inkml:trace contextRef="#ctx0" brushRef="#br0" timeOffset="249617.9593">7053 7243 97 0,'-24'-21'39'0,"-5"18"0"16,-15 0 0-16,2 25-34 16,-8 1-1-16,8 14-1 15,2 5 0-15,9 4-1 16,12 0 0-16,18-7-1 15,16-8-1-15,19-12-1 16,21-18-1-16,14-21-4 16,18-5-6-16,5-30-26 0,13-3 0 15,-9-19 0-15,-1 1-1 16</inkml:trace>
  <inkml:trace contextRef="#ctx0" brushRef="#br0" timeOffset="249809.9785">7572 6604 105 0,'-36'6'38'16,"6"30"2"-16,-14 15-2 15,2 20-33-15,5 11-2 16,5 12 0-16,5 3-2 16,5 3 0-16,11 1-2 15,4-10-3-15,16 1-20 16,0-24-15-16,16-6 1 15,-1-26-2-15,13-9-1 16</inkml:trace>
  <inkml:trace contextRef="#ctx0" brushRef="#br0" timeOffset="250166.0141">7608 7283 100 0,'-9'20'38'0,"13"4"1"16,3-10-1-16,18-4-35 15,7-5-1-15,10-4 0 16,7-12 1-16,3-4-2 16,0-9 0-16,-1-5 0 15,-10-4 0-15,-7 1 0 0,-15-2 0 16,-8 5 0-16,-14 4-1 15,-14 8 2-15,-10 10-1 16,-15 16-1-16,-7 13 2 16,-6 8-1-16,-2 11 0 15,6 6 0-15,3 2 0 16,17 2-1-16,21-5 0 15,21-13 0-15,25-10-2 16,21-14-3-16,23-3-3 16,1-26-22-16,22 5-9 15,-8-17 1-15,11 4-2 16,-20-11 1-16</inkml:trace>
  <inkml:trace contextRef="#ctx0" brushRef="#br0" timeOffset="250744.0719">8493 7144 106 0,'-33'-18'40'0,"-2"21"-1"15,-20 0 2-15,8 23-33 16,-15 6-2-16,6 13-3 15,4 7 0-15,4 9-2 16,16 1 1-16,17-3 0 16,10-6-1-16,16-9 0 15,16-15 1-15,17-17-2 16,7-17 0-16,8-21 0 15,5-10 0-15,-4-11 0 16,-4-8 0-16,-8-4 0 16,-11-2-2-16,-10 4 2 15,-12 10 0-15,-9 12 2 16,-14 11-2-16,-10 17-2 15,-2 12 2-15,-1 15 2 0,-1 7-2 16,8 9 0-16,8 2 0 16,11-2-2-16,11-5 4 15,13-9-2-15,9-11 0 16,5-7 0-16,3-8 0 15,3-6 0-15,-6-3 0 16,-6-1 0-16,-8 2 0 16,-6 4 0-16,-8 10 0 15,-8 11 0-15,-10 11 0 16,-7 13 0-16,-1 5 0 15,-2 9 0-15,-3-1 0 16,6-1 0-16,2-7 0 16,7-11 0-16,6-14 0 15,-5-17 0-15,23-18 0 16,-4-11 0-16,-1-11 0 0,1-9 0 15,1-3 0-15,-1-2 0 16,2 2 0-16,1 6 0 16,-1 2 0-16,7 10 0 15,7 3 0-15,4-5-14 16,23 17-14-16,-6-11-12 15,20 9-3-15,12-6 0 16,27 9-2-16</inkml:trace>
  <inkml:trace contextRef="#ctx0" brushRef="#br0" timeOffset="254577.4552">13785 6546 93 0,'0'0'36'0,"10"-4"-1"15,-10 4 1-15,0 25-34 16,-4 5-1-16,1 16 1 15,-5 12-1-15,3 13 2 0,-4 12-2 16,-1 11 0-16,-5 0 0 16,3 1 0-16,-5-5 0 15,4-7-1-15,-3-12 0 16,5-8 0-16,2-21 1 15,9-9 0-15,5-21 0 16,10-13 0-16,4-18 0 16,9-13 0-16,5-11 1 15,0-6-2-15,4-5 3 16,0 0-1-16,-6 9 0 15,1 4 0-15,-8 15-1 16,-2 13 0-16,-5 13-1 16,-4 16 0-16,-4 12-1 15,-3 11-1-15,0 10 1 16,-5 3-2-16,9 5-2 0,-7-8-2 15,17 6-28-15,-10-15-4 16,11-3 0-16,0-15-2 16</inkml:trace>
  <inkml:trace contextRef="#ctx0" brushRef="#br0" timeOffset="254929.4904">14342 7309 91 0,'-23'19'39'0,"19"-1"-2"16,3-6 2-16,7 1-37 0,16-5 0 16,11-5 0-16,14-8 1 15,1-7-1-15,8-7-1 16,0-6 1-16,-5-2 0 15,-10 0 0-15,-11-3-1 16,-12 7 2-16,-15 1-1 16,-15 14-2-16,-15 6 0 15,-16 9 1-15,-8 9-2 16,-6 7 1-16,1 12-1 15,5-1 0-15,9 9 0 16,12-4 1-16,21 0 0 16,20-7-2-16,27 0-5 15,10-22-27-15,33 7-4 16,7-17 0-16,16 1-2 0</inkml:trace>
  <inkml:trace contextRef="#ctx0" brushRef="#br0" timeOffset="255283.5258">15259 7267 103 0,'-52'-1'39'16,"-14"1"3"-16,5 16-3 16,-4-1-35-16,6 12 0 15,4-1-1-15,18 8-1 16,11-3 0-16,14-4 0 15,19-8-1-15,20-10 0 16,14-10 0-16,20-12-1 16,5-8 1-16,8-5-1 0,-1-9 1 15,-3 0-1-15,-4-5 2 16,-15 9-2-16,-11 6 1 15,-16 6-1-15,-11 14 0 16,-13 5 0-16,-5 27 0 16,-9 8 0-16,-3 13-1 15,3 3 1-15,5 2-3 16,7-6 0-16,14-6-4 15,8-30-10-15,29-7-21 16,4-30-2-16,22-9 0 16,0-28-2-16</inkml:trace>
  <inkml:trace contextRef="#ctx0" brushRef="#br0" timeOffset="255487.5462">16173 6527 110 0,'-24'38'40'0,"1"36"4"16,-18 11-4-16,11 15-36 15,-9 12-1-15,6 3 0 16,1-3-4-16,4-8-3 16,12-6-2-16,-8-31-22 15,22-2-12-15,-9-28 1 16,14-13-1-16,-3-24-1 15</inkml:trace>
  <inkml:trace contextRef="#ctx0" brushRef="#br0" timeOffset="255630.5605">15827 7094 119 0,'-2'-26'43'15,"19"20"1"-15,4-2-3 16,18 10-37-16,9-2-6 16,5-10-23-16,22 10-13 15,-1-13-4-15,16 7 0 16,-1-8-2-16</inkml:trace>
  <inkml:trace contextRef="#ctx0" brushRef="#br0" timeOffset="256560.6535">20184 6701 98 0,'6'-10'37'0,"-6"10"2"16,-5 21-4-16,-4 15-33 15,-1 16 1-15,0 17 0 16,-4 14-1-16,0 12 1 15,-1 10-2-15,-1 2 0 16,4-3 0-16,3-6-2 16,4-17-6-16,20-8-28 15,-3-20-3-15,15-11 0 16,0-22-2-16</inkml:trace>
  <inkml:trace contextRef="#ctx0" brushRef="#br0" timeOffset="256772.6747">20572 7287 106 0,'-23'17'40'0,"8"13"1"16,-7 5-1-16,4 11-38 15,0 3-1-15,5 4 0 16,8-2-1-16,3-6-2 15,11-3-5-15,1-22-27 16,16-5-4-16,0-20-1 16,13-12 0-16</inkml:trace>
  <inkml:trace contextRef="#ctx0" brushRef="#br0" timeOffset="256906.6881">20612 6801 110 0,'-33'-32'38'0,"-1"15"-1"16,10 19-5-16,24 22-63 15,-5 0-7-15,20 13 1 16,7-2-2-16</inkml:trace>
  <inkml:trace contextRef="#ctx0" brushRef="#br0" timeOffset="257386.7361">21036 7340 108 0,'-27'3'39'16,"-14"-6"2"-16,7 6-2 15,-3-2-34-15,8 6-2 16,2 5 0-16,6 9 0 16,4 4-1-16,8 8-1 15,9 2 0-15,7 5 0 16,6-5-1-16,7-4 0 15,6-10 0-15,2-12 0 16,4-12 0-16,6-11 0 16,-5-14 0-16,5-8 0 0,-4-6 0 15,-6-3 0-15,1 2-1 16,-6 4 0-16,-6 13 0 15,-6 11 0-15,-11 15 0 16,1 29 0-16,-12 19 0 16,-7 23 1-16,-6 20-1 15,-5 16 0-15,-6 12 0 16,-3 6 1-16,-3 0 0 15,1-6 0-15,-2-14 0 16,4-13 0-16,-4-21 1 16,5-19 0-16,2-20 0 15,6-24-1-15,5-21-2 16,5-27-2-16,13-12-3 15,-2-34-14-15,23-3-17 16,0-29 0-16,17-6-1 0,0-12-1 16</inkml:trace>
  <inkml:trace contextRef="#ctx0" brushRef="#br0" timeOffset="257844.7819">21841 6670 121 0,'-18'-13'41'0,"3"21"0"16,-13-1-3-16,5 21-34 0,-4 12 0 15,2 18-1-15,-10 12 0 16,1 20-3-16,-4 5 0 16,0 7 0-16,-1 3 0 15,5-4 0-15,5-10 0 16,7-12 0-16,6-13 0 15,13-19 0-15,8-18 0 16,11-19 0-16,7-20 0 16,5-11 0-16,4-12 0 15,0-5 0-15,-1-4 0 16,-2 2 0-16,-7 5 0 15,-3 9 0-15,-10 14 0 16,-9 12 0-16,9 12 0 0,-9 9 0 16,0 5 0-16,-1 3 0 15,8 0-2-15,2-11-6 16,23 8-11-16,-9-31-15 15,24 4-8-15,-4-26 2 16,15 1-1-16</inkml:trace>
  <inkml:trace contextRef="#ctx0" brushRef="#br0" timeOffset="258059.8034">22350 6792 106 0,'-2'22'39'15,"-19"17"2"-15,-1 30-2 16,-12 7-26-16,4 11-10 0,0 4 0 15,6 1-2-15,4-5-1 16,3-10-3-16,11-7-2 16,1-26-10-16,14-1-23 15,-5-25-2-15,11-6 1 16,-8-23-3-16</inkml:trace>
  <inkml:trace contextRef="#ctx0" brushRef="#br0" timeOffset="258220.8195">22093 7100 132 0,'0'0'44'16,"29"1"-1"-16,-1 1-7 16,19 0-36-16,9 8 0 15,14-4 0-15,16 11-7 0,-9-16-29 16,20 15-4-16,-13-6-4 15,10 7-1-15</inkml:trace>
  <inkml:trace contextRef="#ctx0" brushRef="#br0" timeOffset="258363.8338">23109 7403 113 0,'-22'8'42'16,"-7"-11"-2"-16,3-11-18 15,8 13-48-15,-4-16-15 16,12 5-2-16,-2-2-2 15</inkml:trace>
  <inkml:trace contextRef="#ctx0" brushRef="#br1" timeOffset="267643.7617">4243 12757 79 0,'0'0'40'0,"0"0"-1"16,0 0 0-16,18 6-36 15,-1-11-2-15,7-4 0 16,6-3 0-16,8-5 0 15,5-5 1-15,-1 1-2 0,0-4 1 16,-6 7 0-16,-10-2-1 16,-7 3 1-16,-15 3-1 15,-8 3 0-15,-11 4 1 16,-14 2-1-16,-12 6 1 16,-4 3-1-16,-5 6 0 15,-2 7 1-15,5 8 0 16,4 9-1-16,7 8 1 15,10 5 0-15,12 3-1 16,13-2 1-16,12-2-1 16,16-9 1-16,13-10-2 15,13-17 0-15,18-16-3 16,6-27-9-16,24 0-14 15,-9-28-12-15,14-4 1 0,-8-20-3 16,-1 4 4-16</inkml:trace>
  <inkml:trace contextRef="#ctx0" brushRef="#br1" timeOffset="267844.7818">5075 12023 81 0,'-29'49'39'15,"-5"7"-1"-15,6 19 1 16,6 3-37-16,3 11 1 15,4 5-2-15,2 4 1 16,7 0-3-16,3-10-2 16,12 0-9-16,-1-26-25 0,20-9 0 15,-3-23-2 1,17-15 1-16</inkml:trace>
  <inkml:trace contextRef="#ctx0" brushRef="#br1" timeOffset="268190.8164">5325 12643 78 0,'-6'29'39'0,"-3"-5"-1"16,15 3 1-16,1-9-36 15,18-4-1-15,11-12 1 16,9-7-2-16,7-7 1 15,3-9-1-15,-7-4 0 0,0-3 0 16,-11-1 0-16,-13-3-1 16,-10 3 1-16,-14 5-1 15,-15 6 1-15,-13 6-1 16,-15 7 1-16,-9 12 0 15,-8 13 0-15,-1 8 0 16,0 11 0-16,8 2 0 16,10 5 0-16,15 3 0 15,23-8-1-15,19-6 0 16,25-8-4-16,13-17-4 15,33 0-27-15,-3-21-4 16,14 2 0-16,-1-19-1 16</inkml:trace>
  <inkml:trace contextRef="#ctx0" brushRef="#br1" timeOffset="268402.8376">6165 12543 82 0,'-34'14'40'0,"-15"-2"0"15,9 17 1-15,-8 9-36 16,10-2-1-16,2 1 0 15,17 6-2-15,10-5 0 16,16-6-1-16,17-9-1 16,15-10-1-16,15-11-4 15,6-27-19-15,19 0-15 16,-3-23 0-16,14-4-3 15,-9-18 1-15</inkml:trace>
  <inkml:trace contextRef="#ctx0" brushRef="#br1" timeOffset="268590.8564">6693 12083 96 0,'-38'46'41'0,"10"26"0"16,-10 0-2-16,15 13-37 15,-1 6-1-15,9 0 0 16,7 1-1-16,8-9-3 15,12-2-3-15,-5-26-25 16,12 6-8-16,-5-24-1 16,6-10-1-16</inkml:trace>
  <inkml:trace contextRef="#ctx0" brushRef="#br1" timeOffset="269063.9037">6453 12447 87 0,'5'15'40'0,"-5"-15"1"16,29 23-1-16,-7-16-36 16,15-6-1-16,6-2 0 15,5 0-1-15,-4 1 1 16,2 2-2-16,-7 6 1 15,-9 3-1-15,-8 6 0 16,-8 7 0-16,-9 5 0 16,-9 7-1-16,-5 1 1 15,-6 4-1-15,-1-2 1 16,-2 1-1-16,4-7 0 0,4-5 0 15,3-10 0-15,7-18 0 16,0 0 0-16,11-6 0 16,-1-17 0-16,5-9 0 15,-1-7 0-15,0-5 0 16,4-1 0-16,-3 1 0 15,-2 8 0-15,-3 5 0 16,1 8 1-16,-2 9-1 16,6 5 0-16,4 6 0 15,3 4-1-15,3 0 0 16,8 1-1-16,4-2 0 15,7 3-4-15,-6-18-8 0,16 17-17 16,-12-18-10-16,4 7 1 16,-11-13 0-16</inkml:trace>
  <inkml:trace contextRef="#ctx0" brushRef="#br1" timeOffset="269236.921">7407 12447 81 0,'-24'28'42'16,"10"20"-3"-16,-15-4 3 15,11 10-22-15,-6 3-17 16,10 0-1-16,0-4-2 15,12-3 0-15,7-8-2 16,5-19-5-16,21-2-16 16,-10-30-18-16,13-3 1 15,-5-25-2-15,8-5 1 16</inkml:trace>
  <inkml:trace contextRef="#ctx0" brushRef="#br1" timeOffset="269364.9338">7435 12201 92 0,'-38'-51'39'0,"9"18"0"16,-3 11-4-16,-4 9-58 15,24 24-13-15,2-1-3 16,13 12-2-16,9-6 0 16</inkml:trace>
  <inkml:trace contextRef="#ctx0" brushRef="#br1" timeOffset="269781.9755">8175 12437 73 0,'-22'-16'41'16,"-3"13"0"-16,-15 0 1 15,-1 13-31-15,-16 6-5 0,2 12-2 16,-7 9-2-16,2 8-1 16,5 6 1-16,12 3-2 15,10-5 1-15,15-4-2 16,19-8 0-16,23-10 0 15,21-13-1-15,17-16-2 16,19-1-6-16,-1-20-30 16,22-1 1-16,-5-17-1 15,4 7 0-15</inkml:trace>
  <inkml:trace contextRef="#ctx0" brushRef="#br1" timeOffset="270133.0106">8564 12454 82 0,'-23'5'39'0,"-19"-4"0"15,5 21 1 1,-18 0-33-16,3 13-3 0,-2 6 1 15,5 5-2-15,-1 0 0 16,16 2 0-16,9-3-1 16,11-4 0-16,14-15-1 15,19-13 0-15,12-15 0 16,14-18-1-16,11-9 1 15,-3-12-1-15,7-5 1 16,-6-9-1-16,-8 2 1 16,-8 9 0-16,-14 6-1 15,-14 14 2-15,-10 24-2 16,-10-4 0-16,-11 22-1 15,0 13 1-15,2 10 0 16,7 0-2-16,12 5-1 0,6-12-2 16,21-4-1-16,4-30-7 15,33 3-8-15,-12-33-20 16,22-6 1-16,-10-25-2 15,10-5 3-15</inkml:trace>
  <inkml:trace contextRef="#ctx0" brushRef="#br1" timeOffset="270283.0256">9173 11867 104 0,'-24'4'40'0,"-3"38"3"16,-15 17-2-16,5 11-36 16,-2 24-3-16,4 5-2 15,12 10-7-15,5-16-9 16,22 4-21-16,-2-27-7 0,15-4 2 15,0-23-4-15</inkml:trace>
  <inkml:trace contextRef="#ctx0" brushRef="#br1" timeOffset="271345.1318">14177 11835 69 0,'20'-38'41'16,"-13"11"-4"-16,-7 27 1 15,-14 14-33-15,-2 28 0 16,-15 17 0-16,1 26 1 16,-8 12-2-16,3 11-3 15,-1 4 2-15,7 3 0 16,3-5-1-16,10-12 0 15,8-18-1-15,8-16 0 16,7-25 0-16,9-19 0 16,7-24 0-16,5-22-1 15,9-15 1-15,-3-11 0 16,0-9 0-16,2-4 0 15,-2 3 0-15,-6 8-1 16,-7 13 0-16,1 15 1 0,-9 17 0 16,1 21 0-16,-5 16-1 15,-4 17 1-15,-2 15-2 16,-1 10 2-16,6 3-1 15,-1 2-2-15,7-5-1 16,3-16-3-16,18-4-7 16,-7-30-25-16,22-10-3 15,-6-29 1-15,17-7-2 16</inkml:trace>
  <inkml:trace contextRef="#ctx0" brushRef="#br1" timeOffset="271702.1675">14641 12528 95 0,'-27'21'40'0,"21"10"1"16,3-14 0-16,20-2-39 16,13-6 0-16,16-6 0 15,7-7-1-15,9-6 0 16,1-4-1-16,2-7 1 15,-8-2-1-15,-11-1 2 16,-16-5-1-16,-10 1 1 16,-18 4-2-16,-16 1 2 15,-14 6-1-15,-13 7 0 16,-8 8 0-16,-5 11-1 15,-1 11 0-15,2 5 0 16,8 9 0-16,9 5-1 0,16-3 1 16,18 2-1-16,18-5-1 15,16-7-2-15,23-6-1 16,9-13-7-16,27 6-19 15,-4-20-9-15,10 2 0 16,-9-12 0-16</inkml:trace>
  <inkml:trace contextRef="#ctx0" brushRef="#br1" timeOffset="272086.2059">15483 12543 95 0,'-37'-13'40'16,"2"14"-1"-16,-12-7 1 16,8 11-35-16,-2 5-1 15,7 9-1-15,4 3 0 16,3 9-1-16,11 4 0 0,7 0 0 15,7 0-1-15,6-2 1 16,12-7-2-16,8-14 1 16,11-9 0-16,4-15-1 15,7-10 0-15,3-12-1 16,0-7 1-16,-3-4 0 15,-5-3-1-15,-2 5 2 16,-10 4-1-16,-7 10 1 16,-7 12-1-16,-15 17 1 15,0 0-1-15,-2 32 0 16,-7 5 0-16,0 6-2 15,1 3 2-15,10-3-2 16,10-9-1-16,13-17-1 16,19-14-1-16,13-25-4 0,23-6-3 15,-8-35-7-15,26 4-10 16,-19-28-10-16,7-1 0 15,-20-17 1-15,-5 4 2 16</inkml:trace>
  <inkml:trace contextRef="#ctx0" brushRef="#br1" timeOffset="272223.2196">16340 11790 89 0,'-31'44'40'15,"7"36"1"-15,-11 13-1 16,8 16-30-16,-2 2-9 16,11 1 0-16,4-3-4 15,-1-20-11-15,19-5-25 16,-8-25 0-16,12-9 0 15,-8-35-3-15</inkml:trace>
  <inkml:trace contextRef="#ctx0" brushRef="#br1" timeOffset="272390.2363">16075 12281 105 0,'-13'-14'42'0,"13"14"2"16,22-6-3-16,6 4-39 15,24 0-8-15,8-20-14 16,28 12-21-16,-2-17 0 15,17 6-3-15,-3-11 1 16</inkml:trace>
  <inkml:trace contextRef="#ctx0" brushRef="#br1" timeOffset="273171.3144">20102 12031 79 0,'9'-6'39'0,"-9"6"-2"16,-1 31 2-16,-17 10-31 0,7 23-2 15,-13 13-1-15,2 14-2 16,-5 11-1-16,1 7 0 15,6-2 0-15,4-9-1 16,9-14 0-16,10-14-3 16,13-16-1-16,8-25-5 15,21-1-13-15,-1-35-17 16,18-7 1-16,-8-19-2 15,13-3 1-15</inkml:trace>
  <inkml:trace contextRef="#ctx0" brushRef="#br1" timeOffset="273328.3301">20510 12638 79 0,'14'-20'37'16,"-18"2"0"-16,4 18 2 15,-21 7-30-15,8 18-2 16,-5 6-3-16,2 8-1 0,0 9-2 16,6 1 0-16,4-1-1 15,5-4-2-15,12 0-11 16,-4-23-24-16,19-8 0 15,-4-24 0-15,17-8-3 16</inkml:trace>
  <inkml:trace contextRef="#ctx0" brushRef="#br1" timeOffset="273472.3445">20674 12294 86 0,'-40'-34'38'0,"-5"5"0"16,6 23 0-16,3 9-34 15,15 6-10-15,23 17-29 16,8-7-1-16,23 12-2 0,10-6 0 15</inkml:trace>
  <inkml:trace contextRef="#ctx0" brushRef="#br1" timeOffset="274005.3978">21145 12595 89 0,'-18'19'38'16,"-16"-14"1"-16,2 11 1 16,-14 0-34-16,5 6-1 15,-2 1-1-15,4 8 0 16,4 0-1-16,6 4 0 15,10-3-1-15,10-2 0 16,12-8-1-16,8-9 0 16,12-11 0-16,10-11-1 0,6-7 1 15,8-10-1-15,1-1 0 16,-2-7 0-16,-3 0-1 15,-1 3 1-15,-11 4 0 16,-5 9 0-16,-11 5-1 16,-15 13 1-16,11 5-1 15,-15 15 1-15,-8 17 0 16,-4 19 0-16,-7 15-1 15,-2 18 2-15,-5 12-2 16,-5 10 1-16,-1 6 0 16,-3-1-1-16,0-6 1 15,0-11 0-15,2-19 0 16,3-15 0-16,-2-17 1 0,2-21-1 15,5-25 1 1,5-16-1-16,1-20 0 0,5-16 0 16,9-14 0-16,7-18 0 15,11-8 1-15,8-4-1 16,7 2 0-16,3 6 0 15,3 10-1-15,9 6-2 16,7 21-6-16,-8-3-7 16,23 31-10-16,-16-11-14 15,17 15 0-15,1-13-2 16,14 7 2-16</inkml:trace>
  <inkml:trace contextRef="#ctx0" brushRef="#br1" timeOffset="274447.442">21969 11899 103 0,'-18'-22'42'16,"5"26"0"-16,-19 6-1 15,-2 18-38-15,5 16 0 16,0 16 0-16,-6 11-1 15,-2 18 2-15,0 6-3 16,0 7 0-16,3 1 0 16,2-1 0-16,-1-8 0 15,9-11-1-15,4-13 0 16,11-19-1-16,9-20 1 15,9-19 0-15,17-20 0 16,6-19 0-16,6-11 0 0,5-7 0 16,2-3 0-16,-2-2 0 15,-3 11 0-15,-9 5 0 16,-7 16 0-16,-10 14 0 15,-14 4 0-15,13 32 0 16,-18-1 0-16,-1 9 0 16,-1 4-1-16,7 0-1 15,9-6-2-15,7-11-1 16,14-7-7-16,2-25-5 15,31 4-4-15,-11-36-7 16,27 3-10-16,-13-22 0 16,10-2 0-16,-11-15 3 15</inkml:trace>
  <inkml:trace contextRef="#ctx0" brushRef="#br1" timeOffset="274628.4601">22622 12114 105 0,'5'-19'39'0,"-24"15"1"16,4 36 0-16,-22 23-33 15,1 13-2-15,-3 14-2 16,1 11-2-16,2 5 0 15,4-5-2-15,9-2-3 16,5-14-2-16,18-3-11 16,-11-35-14-16,21-1-9 15,-10-38-1-15,19 2 0 16,-13-35 2-16</inkml:trace>
  <inkml:trace contextRef="#ctx0" brushRef="#br1" timeOffset="274809.4782">22296 12393 110 0,'-10'-21'42'16,"1"3"2"-16,21 19-1 15,7-5-38-15,21 9-3 16,21 1-1-16,10-2-2 16,11 3-3-16,7-3-1 15,13 13-12-15,-21-18-13 16,10 17-11-16,-22-10 0 15,-1 9-1-15,-15-7 0 16</inkml:trace>
  <inkml:trace contextRef="#ctx0" brushRef="#br1" timeOffset="274936.4909">23207 12522 107 0,'-7'17'42'15,"-10"-13"1"-15,17-4-2 16,-26 10-35-16,17-20-13 0,9 10-12 16,-7-16-19-16,7 16-5 15,-7-27 1-15,7 16-3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21:13.32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2001 948 54 0,'22'-45'38'15,"-22"45"-1"-15,0 0 2 16,0 0-18-16,12-51-14 16,-12 51-1-16,0 0 0 0,-50-8-1 15,50 8 0-15,-70 17-1 16,0 5-1-16,-26 19 0 15,0 7 0-15,-2 5-2 16,12 6 1-16,15-5-2 16,34-3 0-16,28-14-1 15,41-10 1-15,14-3-1 16,17 0 1-16,9 0-1 15,2 1 1-15,-6 2 0 16,-2-2 0-16,-14 5 0 16,-12 9-1-16,-22 3 1 15,-21 8 0-15,-20-1 0 16,-16 2-1-16,-14-3 1 15,-3-6-3-15,0-8-5 0,-8-19-25 16,23-9-7-16,9-19 2 16,24-5-3-16</inkml:trace>
  <inkml:trace contextRef="#ctx0" brushRef="#br0" timeOffset="443.0443">2506 1188 92 0,'-18'6'38'0,"-17"6"2"16,-1 12-1-16,-9 8-35 15,-4 8 1-15,-5 7-1 16,6 10-1-16,6 4 1 16,9 3-3-16,15-3 1 15,13-5-1-15,18-9 1 16,16-16-3-16,18-13 3 15,15-20-2-15,8-18-1 16,6-16 3-16,-1-15-1 16,-1-9 0-16,-9-7 0 15,-11-2 1-15,-18 7-2 16,-16 4 2-16,-20 11-1 15,-16 15-1-15,-12 14 0 0,-10 10-1 16,-10 14 0-16,1 7-2 16,8 9-1-16,8-3-3 15,21 5-5-15,4-12-14 16,31 1-12-16,6-8-2 15,22-2-1-15,4-9 3 16</inkml:trace>
  <inkml:trace contextRef="#ctx0" brushRef="#br0" timeOffset="864.0864">3126 1215 89 0,'0'0'38'0,"0"0"0"16,0 0 1-16,5 14-30 15,-13-1-3-15,2 7-2 0,-3 3 0 16,1 9 0-16,-3 1-2 15,3 4 0-15,2 5-1 16,3-1-1-16,5-2 2 16,10-5-2-16,3-9 0 15,13-11 0-15,5-12 1 16,9-12-1-16,6-10 1 15,1-12 0-15,2-7 0 16,0-9 0-16,-5-1 0 16,-4 1 0-16,-13 6 0 15,-5 4 0-15,-4 5 0 16,-11 6-1-16,-2 13 1 15,-7 14-1-15,0 0 1 16,-9 34-1-16,1-4 0 16,0 8 0-16,2 2-1 0,5 7 0 15,6-3-1-15,5-2 0 16,8-8-3-16,6-11-2 15,21-6-10-15,-9-22-9 16,27 0-8-16,-9-17-6 16,8-5 0-16,-6-10 1 15</inkml:trace>
  <inkml:trace contextRef="#ctx0" brushRef="#br0" timeOffset="1195.1195">4085 1236 97 0,'-11'20'38'15,"-10"7"2"-15,4 13-2 0,-3 0-32 16,6 6-3-16,-1 3 1 15,3 1-1-15,7-5-1 16,0-4-1-16,4-11 1 16,2-4-2-16,8-17 1 15,-9-9 1-15,19-13-1 16,-8-14 0-16,3-9 0 15,0-4 1-15,1-11 0 16,-1-6 0-16,0 0-1 16,-2 1 0-16,-12 56 1 15,15-50-1-15,-15 50 1 16,12-45-2-16,-12 45 2 15,19-36-4-15,-2 5-1 16,11 13-3-16,7 7-9 16,-35 11-10-16,54-3-12 0,-10 10-2 15,18 11-3-15,-3 2 0 16</inkml:trace>
  <inkml:trace contextRef="#ctx0" brushRef="#br0" timeOffset="1501.1501">4903 1183 103 0,'0'0'39'15,"-19"-17"1"-15,19 17-6 16,-41 3-25-16,12 4-1 15,-14 6-2-15,6 9-1 0,-10 5-2 16,4 8-1-16,1 2 0 16,4 6-1-16,5-2-1 15,11 1 0-15,11-4 0 16,8-6-2-16,14-5-1 15,9-11 0-15,18-7-4 16,1-18-8-16,25-1-8 16,-14-17-14-16,17 1-2 15,-8-10-2-15,6 0 2 16</inkml:trace>
  <inkml:trace contextRef="#ctx0" brushRef="#br0" timeOffset="1884.1884">5051 1334 85 0,'-22'19'40'0,"11"4"-1"15,-2-7 2-15,18 1-17 16,5-13-20-16,13-6 0 16,10-3-1-16,14-5-1 15,5-6 0-15,8-2-1 16,2-3 1-16,-2-3-2 15,-8-1 1-15,-4 0 0 16,-14-1-1-16,-11-1 1 16,-23 27-1-16,0 0 1 15,0 0 1-15,-19-42-2 16,-19 30 2-16,-13 12-2 15,-7 10 0-15,-3 10 0 16,-8 12 0-16,4 9 0 16,6 3 0-16,26 4 0 0,13-3 0 15,17-5 0-15,14-10 0 16,18-9-3-16,23-8-2 15,10-18-5-15,23-3-8 16,-4-19-5-16,23-1-12 16,-13-9-5-16,6 0 0 15,-14-7 0-15</inkml:trace>
  <inkml:trace contextRef="#ctx0" brushRef="#br0" timeOffset="2246.2246">5932 1180 133 0,'10'-30'43'15,"-10"30"-2"-15,-30-8-9 16,1 21-26-16,-17 7-6 15,5 11 0-15,-3 0 0 0,6 4 0 16,15-4 0-16,6-6 0 16,13-6 0-16,12-6 0 15,10-9 0-15,9-4 0 16,6-3 0-16,2-3 0 15,2-2 0-15,0 2 0 16,-4 0 0-16,-4 6 0 16,-6 5 0-16,-10 9 0 15,-6 0 0-15,-9 3 0 16,-5 7 0-16,-8 2 0 15,-4 2 0-15,-5 2 0 16,-3-4 0-16,-1-1 0 16,6-5 0-16,2-4 0 15,13-7-10-15,-7-14-5 0,23 0-8 16,-9-15-7-16,26 5-11 15,0-9 0-15,15 1-1 16,3-4 3-16</inkml:trace>
  <inkml:trace contextRef="#ctx0" brushRef="#br0" timeOffset="2435.2435">6425 1558 108 0,'-18'55'42'0,"-13"-4"0"16,3 11-2-16,-9-6-26 15,1-11-18-15,20 2-12 0,-17-22-6 16,28 10-9-16,-8-14-10 16,22 0-1-16,-1-7-2 15,19 2 2-15</inkml:trace>
  <inkml:trace contextRef="#ctx0" brushRef="#br0" timeOffset="3859.3859">7093 1016 103 0,'22'-52'37'0,"-22"52"1"16,0 0-6-16,0 0-28 16,0 0-1-16,0 0-1 0,3 13 0 15,-2 29 0-15,-3 11-2 16,2 9 1-16,-6 6-1 15,5 3 0-15,0 2-1 16,1-2 1-16,1-26 0 16,2-8 0-16,1-13-1 15,-4-24 1-15,12 7 0 16,-8-21 0-16,0-12 0 15,-2-11 0-15,3-10 1 16,-5 47-1-16,4-63 2 16,-4 63-2-16,8-76 0 15,-8 76-1-15,7-91 2 16,4 45-1-16,-3-2 1 15,2 0-1-15,3 0 0 0,2 3 1 16,4 0 0-16,-19 45 0 16,40-83 0-16,-40 83-1 15,48-61 0-15,-48 61 1 16,47-41 0-16,-47 41-1 15,0 0 0-15,51 7 1 16,-51-7 0-16,0 0 0 16,16 68-1-16,-13-19 0 15,-28 22 0-15,-6 4 1 16,-12-5-1-16,1-9 0 15,3-20 0-15,14-13 0 16,6-13 1-16,19-15-1 16,0 0 1-16,21 9 0 15,-5-4-1-15,3 8 1 16,1 5 0-16,5 6 0 0,-1 5 0 15,-1 5-1-15,2 1 0 16,-2 1-1-16,1 1-3 16,4-12-2-16,14 3-17 15,-12-17-15-15,18-3-3 16,-2-13 0-16,6-1 0 15</inkml:trace>
  <inkml:trace contextRef="#ctx0" brushRef="#br0" timeOffset="4270.427">7824 1191 102 0,'-18'9'38'0,"14"8"1"15,-3-5 0-15,18 6-35 16,5-8-1-16,12-1 0 15,9-4 0-15,10-3-1 16,1-5 0-16,2-5-1 16,2-5 0-16,-2-4 0 15,-50 17-1-15,0 0 1 16,60-40 0-16,-60 40-1 15,0 0 1-15,38-52 0 16,-38 52 0-16,0 0-1 16,-13-51 2-16,13 51-1 15,0 0 0-15,-62-27 0 16,5 28 1-16,-6 11-1 15,-7 15-1-15,9 15 2 0,1 10-3 16,26 9 1-16,25-5-1 16,27-7-1-16,26-19-4 15,10-19-7-15,30-3-8 16,-9-20-9-16,27-1-12 15,-8-5 0-15,7-3-1 16,-11-7 2-16</inkml:trace>
  <inkml:trace contextRef="#ctx0" brushRef="#br0" timeOffset="4621.4621">9163 754 94 0,'-15'-61'40'16,"15"61"0"-16,0 0 0 15,-64-50-34-15,64 50-2 16,-62 2 0-16,62-2-1 16,-71 33 0-16,71-33 0 15,-54 58-1-15,-9 31 0 16,2 12-2-16,19 13 1 15,14-2-4-15,20-9-2 0,22-16-16 16,1-23-15-16,22-30-6 16,-7-18 1-16,0-5-1 15</inkml:trace>
  <inkml:trace contextRef="#ctx0" brushRef="#br0" timeOffset="4814.4814">8541 1204 120 0,'0'0'41'16,"9"10"0"-16,8-16-8 16,-17 6-32-16,0 0 1 15,74-19-4-15,-74 19-9 16,80-28-14-16,-30 10-12 0,2-2-5 15,5-1-1-15,-1-2 0 16</inkml:trace>
  <inkml:trace contextRef="#ctx0" brushRef="#br0" timeOffset="5076.5076">9570 632 105 0,'0'0'40'0,"0"0"2"16,0 0-2-16,-54 33-35 16,54-33-1-16,-39 58-1 0,29-28 0 15,-24 59-1-15,2 9-2 16,8 0-1-16,5-4-3 15,9-13-7-15,19-15-15 16,-4-21-14-16,23-35-2 16,-4-9-1-16,11-10 2 15</inkml:trace>
  <inkml:trace contextRef="#ctx0" brushRef="#br0" timeOffset="5473.5473">9583 1136 93 0,'0'0'39'0,"11"10"3"16,-11-10-4-16,38 6-24 16,-38-6-10-16,0 0 0 15,55-5 1-15,-55 5-2 16,51-5 0-16,-51 5-1 15,54-14 0-15,-54 14-1 16,55-19 1-16,-55 19-2 16,48-23 1-16,-48 23 1 15,0 0-2-15,0 0 0 16,43-48 0-16,-43 48 0 15,0 0 0-15,0 0 0 16,-84-14 0-16,30 28 0 16,-11 11 0-16,7 13 0 15,2 6 0-15,26 6 0 16,16-5 0-16,33-11 0 0,16-15-4 15,8-12-10-15,26-3-10 16,-12-15-8-16,19 3-12 16,-5-6 1-16,11 3-1 15,-9-4 2-15</inkml:trace>
  <inkml:trace contextRef="#ctx0" brushRef="#br0" timeOffset="5890.589">10424 1079 109 0,'0'0'42'0,"0"0"-1"16,-7-35-6-16,-36 53-27 15,-15 10-2-15,5 13-1 16,-4 5-2-16,24-2-1 0,12-6-1 15,35-7 0-15,22-16-3 16,16-10-1-16,19-7-1 16,7-14-4-16,-29 4-15 15,0-2-16-15,2-7-4 16,3-4 2-16,2-1-1 15</inkml:trace>
  <inkml:trace contextRef="#ctx0" brushRef="#br0" timeOffset="6107.6107">11074 722 109 0,'17'-64'43'0,"-17"64"1"16,0 0-1-16,0 0-40 0,0 0 0 15,-48-6 1-15,48 6-2 16,-49 87-2-16,20 17 1 15,-2-1-4-15,15 8-1 16,9-2-11-16,-5-26-9 16,24-10-11-16,-11-30-7 15,10-22 0-15,-11-21 0 16</inkml:trace>
  <inkml:trace contextRef="#ctx0" brushRef="#br0" timeOffset="6910.691">10847 1139 113 0,'0'0'43'0,"0"0"1"16,-48-46-1-16,48 46-34 16,0 0-6-16,0 0-3 15,0 0 0-15,0 0 0 16,72-36 0-16,-72 36-2 15,65 0-1-15,-65 0 1 16,72-6-1-16,-72 6 1 16,85-12 1-16,-85 12 0 15,81-9 2-15,-81 9-1 16,67-7 2-16,-67 7 0 15,0 0 0-15,33 23-1 16,-29 9 1-16,-23 7-2 16,-4 8 1-16,-7 3 0 15,13 4-1-15,3-6 0 16,18-7 0-16,12-15 0 0,9-14 2 15,6-13-2-15,8-13 0 16,5-10 0-16,-2-10 0 16,-42 34 0-16,47-43 0 15,-47 43 0-15,32-56 0 16,-32 56 0-16,28-56 0 15,-28 56 0-15,8-51 0 16,-8 51 0-16,0 0 0 16,-2-54 0-16,2 54 0 15,0 0 0-15,0 0 0 16,0 0 0-16,0 0 0 15,-3-48 0-15,3 48 0 0,0 0 0 16,0 0 0-16,0 0 0 16,57 23 0-16,-57-23 0 15,0 0 0-15,47 31 0 16,-2-9 0-16,-15 2 0 15,-7 8 0-15,-18 2 0 16,-9 8 0-16,-9 0 0 16,2-1 0-16,0-8 0 15,3-6 0-15,4-7 0 16,4-9 0-16,0-11 0 15,11-9 0-15,0-8 0 16,1-7 0-16,1-7 0 16,0-4 0-16,-13 35 0 15,0 0 0-15,23-59 0 16,-23 59 0-16,0 0 0 0,27-51 0 15,-27 51 0-15,0 0 0 16,0 0 0-16,60-55-13 16,-60 55-5-16,50-29-6 15,-50 29-6-15,76-17-8 16,-76 17-5-16,80-13 0 15,-80 13 8-15</inkml:trace>
  <inkml:trace contextRef="#ctx0" brushRef="#br0" timeOffset="7397.7397">12485 1119 86 0,'0'0'41'15,"0"0"-1"-15,0 0-4 16,-59-34-7-16,47 34-25 15,-13 5-1-15,-1 5-3 16,11 5 1-16,13 5-1 0,22-5 0 16,10-3 0-16,13 2 0 15,4-1 0-15,-7 8 0 16,-12 3-1-16,-14 7 2 15,-19 2-1-15,-19 4 0 16,-14-3 0-16,-10-1 1 16,-9-4 0-16,-2-6-1 15,2-6-1-15,5-9-3 16,19-4-10-16,-5-20-15 15,29 2-12-15,4-9-1 16,21 0-1-16,2-9 0 16</inkml:trace>
  <inkml:trace contextRef="#ctx0" brushRef="#br0" timeOffset="8245.8245">13680 1190 89 0,'0'0'36'0,"28"-50"3"15,-28 50-6-15,0 0-24 16,0 0-3-16,0 0 0 16,0 0 0-16,0 0-1 15,-14-40-1-15,-11 56-1 16,-13 6 0-16,-10 9-1 15,-2 13 1-15,-2-1-2 16,15 1 1-16,10-4-2 16,24-12 1-16,17-10-1 0,14-10 1 15,11-11-1-15,11-10 0 16,7-7 0-16,-2-6 0 15,0-4 1-15,-7-5 0 16,-48 35 0-16,0 0-1 16,53-48 1-16,-53 48 1 15,18-35-2-15,-17 23 0 16,-14 14 0-16,-5 12 0 15,-5 9 0-15,-2 9 0 16,3 8-2-16,13 7 1 16,6-4-3-16,7-3 1 15,18-7-4-15,3-13-8 16,28-5-14-16,-10-13-11 15,14-7-1-15,-5-11-1 16,6-6 2-16</inkml:trace>
  <inkml:trace contextRef="#ctx0" brushRef="#br0" timeOffset="8614.8614">14225 1219 104 0,'-5'-34'40'16,"5"34"1"-16,-28-9-1 16,15 23-35-16,-16 9-1 15,14 8-1-15,-13 4-1 16,6 9 1-16,2-6-2 15,2 1 1-15,2-6-1 16,7-6 1-16,5-11-1 16,4-16 1-16,17-1-1 15,7-20 0-15,6-9 1 16,11-7-2-16,-41 37 0 0,53-47 0 15,-53 47 0-15,52-52 0 16,-52 52 0-16,56-46 0 16,-56 46 0-16,38-31 0 15,-1 18 0-15,-10 17 0 16,-6 12 0-16,-9 14 0 15,-1 10 0-15,0 12-2 16,2-2-4-16,6-16-3 16,22-6-15-16,-5-18-8 15,25-3-10-15,-5-12 1 16,12-4-1-16,-8-9 2 15</inkml:trace>
  <inkml:trace contextRef="#ctx0" brushRef="#br0" timeOffset="8983.8983">15037 1272 109 0,'-17'-52'41'0,"-15"34"1"15,-2 15-1-15,-13 9-36 16,3 15 1-16,-3 6-2 16,2 9-1-16,6 9-1 15,21-1 0-15,11-2-2 16,18-10 0-16,16-9 0 15,15-10 0-15,14-19 0 16,11-18 0-16,7-17 0 16,-74 41 0-16,81-59 0 15,-81 59 0-15,88-77 0 16,-48 30 0-16,0-4 0 0,-4 2 0 15,-3-1 0-15,-5 3 0 16,-28 47 0-16,41-73 0 16,-41 73 0-16,0 0 0 15,30-26 0-15,-31 40 0 16,-19 20 0-16,-8 26-4 15,6 28-12-15,-2 4-6 16,25 8-8-16,6-26-8 16,43-34-7-16,10-12 0 15,20-14 4-15</inkml:trace>
  <inkml:trace contextRef="#ctx0" brushRef="#br0" timeOffset="9547.9547">16710 815 54 0,'0'0'39'16,"0"0"-1"-16,0 0 2 15,0-48-14-15,0 48-19 16,0 0 0-16,0 0 0 16,0 0-2-16,0 0 0 0,0 0-2 15,19 78 0 1,-20-5-2-16,-6 13 1 0,-11 10-2 15,3 9 0-15,-4-5-2 16,9-7-1-16,3-28-3 16,10-37-14-16,30-14-18 15,-10-18-3-15,17-12 1 16,-6-16-1-16</inkml:trace>
  <inkml:trace contextRef="#ctx0" brushRef="#br0" timeOffset="9898.9898">16787 940 95 0,'-30'-67'42'0,"30"67"2"16,-21-59-3-16,21 59-28 15,0 0-11-15,8-61-1 16,-8 61 0-16,0 0 0 15,62-14 0-15,-62 14 0 16,68 15-1-16,-68-15 1 16,78 36 0-16,-78-36 0 15,67 48-1-15,-4 19 2 16,-25 12-3-16,-24 8 3 15,-33 7-3-15,-19 0 2 16,-29-8-2-16,-12-8 1 16,4-31-1-16,1-10-1 15,14-10-1-15,6-15-3 16,25-5-9-16,-1-18-6 0,30 11-10 15,20-33-10-15,13 10-1 16,9-7 0-16,16 2 3 16</inkml:trace>
  <inkml:trace contextRef="#ctx0" brushRef="#br0" timeOffset="10298.0297">17346 1229 97 0,'-4'15'40'0,"4"-15"0"15,0 18 0-15,-1-8-35 16,18-15-2-16,8-5 0 16,-25 10 0-16,0 0 1 0,59-27-2 15,-59 27 1-15,45-24-2 16,-45 24 0-16,0 0 0 15,66-47 1-15,-66 47-1 16,0 0 0-16,31-49-1 16,-31 49 1-16,0 0 0 15,0 0-1-15,-26-30 1 16,-28 44-2-16,-7 17 2 15,-12 9-1-15,10 14 1 16,11 5-3-16,30 2 3 16,26-13-2-16,39-13 1 15,21-20-1-15,22-17-1 16,17-12-3-16,6-21-1 15,-45 13-7-15,-3-6-13 16,4-7-8-16,-2-2-9 0,-2-5 1 16,-3-4-2-16</inkml:trace>
  <inkml:trace contextRef="#ctx0" brushRef="#br0" timeOffset="10516.0515">18277 703 108 0,'0'-60'42'15,"0"60"3"-15,0 0-3 16,0 0-39-16,-52 2-1 15,52-2 0-15,-48 84-1 16,21 28 1-16,-7 14-3 16,14 5 1-16,-2-10-3 15,7-8-2-15,4-19-6 16,-10-31-14-16,16-25-16 0,-8-16-2 15,13-22 1-15,0 0 0 16</inkml:trace>
  <inkml:trace contextRef="#ctx0" brushRef="#br0" timeOffset="10697.0696">17992 1200 115 0,'0'0'43'0,"-18"-21"1"15,18 21-1-15,0 0-41 16,0 0-4-16,0 0 1 15,0 0-2-15,48-41-3 16,-48 41-15-16,66-11-20 16,-16 1-2-16,2 0 1 0,6-2 1 15</inkml:trace>
  <inkml:trace contextRef="#ctx0" brushRef="#br0" timeOffset="11118.1117">18590 1145 93 0,'-38'32'41'16,"11"4"1"-16,14-9-1 16,19-4-32-16,17-18-7 15,15-3 2-15,5-6-1 16,6-4 0-16,-49 8-1 0,55-17-1 15,-55 17 2 1,57-26-2-16,-57 26 0 0,60-28 0 16,-60 28 0-16,0 0 0 15,54-53 0-15,-54 53-1 16,0 0 1-16,0 0-1 15,-5-51 1-15,5 51 0 16,-71-5-1-16,23 19 2 16,-17 13-2-16,5 11 0 15,1 9 0-15,22 9 0 16,19-6-2-16,36-9 1 15,19-16-2-15,12-9-1 16,16-8-2-16,4-15-5 16,15-5-10-16,-18-16-10 15,16 5-11-15,-82 23 1 0,76-35 1 16,-76 35 0-16</inkml:trace>
  <inkml:trace contextRef="#ctx0" brushRef="#br0" timeOffset="11325.1324">19278 1179 85 0,'46'-39'42'0,"-46"39"3"16,0 0-1-16,-23 12-15 15,-8 13-24-15,-17 11-2 16,0 11-1-16,-8 1-2 16,21 4 0-16,26-17 0 15,19-7 0-15,18-14 0 16,16-11 0-16,18-10 0 15,6-11-5-15,20-6-5 16,-88 24-6-16,86-46-10 0,-86 46-11 16,95-51-4-16,-95 51-2 15,89-60 0-15</inkml:trace>
  <inkml:trace contextRef="#ctx0" brushRef="#br0" timeOffset="11582.1581">20017 678 85 0,'0'0'44'16,"0"0"1"-16,-5-59-1 16,5 59-21-16,0 0-21 15,0 0 1-15,0 0 2 16,-59 63-1-16,53 2-4 0,-24 30 0 15,0 9 0-15,2 2 0 16,4-1 0-16,6-7-8 16,4-29-7-16,14-16-8 15,-6-30-13-15,16-8-9 16,-10-15 0-16,19-6 3 15</inkml:trace>
  <inkml:trace contextRef="#ctx0" brushRef="#br0" timeOffset="11786.1785">19756 1177 122 0,'0'0'45'16,"-34"-52"2"-16,34 52-6 15,0 0-41-15,4-49 0 0,-4 49 0 16,0 0 0-16,57-46-15 15,-57 46-6-15,60-23-6 16,-60 23-6-16,73-15-13 16,-73 15-1-16,89-22 2 15</inkml:trace>
  <inkml:trace contextRef="#ctx0" brushRef="#br0" timeOffset="12754.2753">20420 1100 104 0,'0'0'41'0,"0"0"0"16,0 0-7-16,0 0-29 15,-60-37-1-15,29 52 0 16,-5 13-2-16,3 17 1 15,3 2-2-15,9 11 0 16,11-5 0-16,24-1-1 16,23-22 0-16,14-10-1 15,6-13 1-15,4-10 0 16,3-16 0-16,-3-13 0 15,-61 32 0-15,57-42 0 16,-57 42 1-16,36-56-1 0,-36 56 1 16,21-59-3-16,-21 59 1 15,-4-56 1-15,4 56 1 16,0 0 0-16,-32-64-1 15,32 64 1-15,0 0-1 16,0 0 3-16,-59-36-1 16,59 36-1-16,0 0-1 15,0 0 1-15,0 0-1 16,0 0 0-16,0 0 0 15,0 0 0-15,67 46 1 16,-67-46 0-16,56 18-1 16,-56-18 1-16,57 23-1 15,8-4 1-15,-22-1-1 16,-15 9 0-16,-26 7-1 0,-11 12 1 15,-7 0-1-15,4 6 1 16,2-8-1-16,3-2 1 16,4-11-1-16,6-8 2 15,6-9-1-15,5-12 1 16,1-14-1-16,3-7 1 15,2-10 0-15,1-11 1 16,-21 40-2-16,21-49 0 16,-21 49 0-16,17-59 0 15,-17 59 0-15,21-58 0 16,-21 58 0-16,20-56 0 15,-20 56 0-15,0 0 0 16,46-65-3-16,-46 65-4 16,51-40-6-16,-51 40-8 15,64-31-8-15,-64 31-6 0,79-27-6 16,-79 27 0-16,89-15 3 15</inkml:trace>
  <inkml:trace contextRef="#ctx0" brushRef="#br0" timeOffset="13062.3061">21561 1012 123 0,'0'0'42'0,"0"0"2"16,55-8-10-16,-55 8-29 15,0 0-1-15,0 0-1 16,0 0-3-16,0 0 0 16,-64 34 0-16,64-34 0 15,0 0 0-15,0 0 0 16,-49 44 0-16,29-28 0 15,39 11 0-15,10-3 0 16,18-5 0-16,6 5 0 0,3-3 0 16,-19 3 0-16,-16 5 0 15,-29 1 0-15,-15 5 0 16,-8 0 0-16,-11 1 0 15,-1-7 0-15,-4-6-4 16,8-2-7-16,-6-14-4 16,19 1-6-16,-18-12-7 15,26 8-9-15,-10-1-8 16,8 8 1-16,-2 3 3 15</inkml:trace>
  <inkml:trace contextRef="#ctx0" brushRef="#br1" timeOffset="24484.4482">21395 1878 50 0,'0'0'32'0,"-16"3"-1"15,2 0 1-15,2 2-27 16,-9-4-1-16,1 5-1 15,-8-5 0-15,-4 0 0 16,-5 0-2-16,-6 3 1 16,-9-4 2-16,-4 2-2 15,-8 0 1-15,-4 4-1 16,-11-2 1-16,1 1-1 0,-12 0 0 15,-5 1-1-15,-5-2 0 16,-6 2 0-16,-4-4 0 16,-3 0 0-16,-7-1-1 15,-5-4 1-15,1 2-1 16,-4-3 1-16,-3-1-1 15,-6 0 0-15,-8 1 0 16,-3 0 1-16,-4 1-2 16,-3 2 1-16,-10 0 0 15,0 1 0-15,-5 1 0 16,-5 0 1-16,-3 0-1 15,-2-1 0-15,-1-1 1 16,-6 0 0-16,2 0 0 16,-3-2 0-16,0 0 0 0,-6 2 0 15,-2 1 0-15,-2 1-1 16,-3 1 1-16,-9 6-1 15,-1-1 1-15,3 2-2 16,-7 1 2-16,2-4-2 16,2 1 2-16,4-2-2 15,0-5 2-15,3-8 0 16,1 0 0-16,4-1 0 15,-6-4-1-15,1 1 1 16,0 1 0-16,0 2 0 16,-3 2-1-16,1 2 0 15,2 2 0-15,-2 0 1 16,1 2-1-16,-3 1 0 0,4 0 0 15,-3-2 0-15,5 1 1 16,1-2-1-16,0-1 0 16,6 0 1-16,2 0-1 15,7-3 0-15,2 1 0 16,-3 4 1-16,8-2-1 15,1 2-1-15,2 2 2 16,-1 1-2-16,0 0 2 16,-2 2-1-16,1 0 0 15,1 0 1-15,-3 0-1 16,1-2 1-16,-2-2-1 15,0 2 1-15,-1-1-1 16,3 1 1-16,-2 0-1 16,-1 8 1-16,-1-2-1 0,3 6 1 15,-6 1-2-15,7 2 0 16,-2-1 1-16,0 1-1 15,3 2 0-15,8-7 0 16,2 2 0-16,0-2-1 16,5-3 2-16,6-1-1 15,9 1 0-15,3-1 1 16,2 0 0-16,3-2 0 15,7-2-1-15,6 3 1 16,1-3 0-16,8 0 0 16,0-1 0-16,2-1 1 15,6-2-1-15,4 1 0 16,3 0 1-16,2-1-1 15,5 0 1-15,-4-2-1 0,10 1 1 16,0-1 0-16,6-2 0 16,2 0 0-16,9 0-1 15,2-2 0-15,10 2 0 16,4-3-3-16,14 8-6 15,-6-8-28-15,19 9-1 16,0-4-1-16,10 8-1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25:16.5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1726 2562 80 0,'-39'7'37'0,"-7"20"-1"16,-19 4 2-16,7 17-31 15,-20 3-3-15,7 10 2 16,0-7-2-16,20 2-1 16,13-6-1-16,20-12-1 15,22-8 0-15,25-10-2 16,21-10 1-16,14 0 0 15,10-1 0-15,3-2 0 16,-4 4 0-16,-8 7 0 16,-17 6 0-16,-20 9 1 15,-22 11-1-15,-22 5-1 16,-17 0 1-16,-15 2-1 15,-4-3 1-15,-4-8-4 16,12-4-6-16,3-22-27 0,31-9 0 16,10-21 0-16,33-6 0 15</inkml:trace>
  <inkml:trace contextRef="#ctx0" brushRef="#br0" timeOffset="354.0354">2240 2896 92 0,'-20'9'37'0,"-17"-1"0"16,4 17 1-16,-1 4-34 16,-1 11 0-16,1 2 0 15,13 6 1-15,2 1-2 16,15 0-1-16,12-4-1 15,13-8-1-15,9-10 0 0,11-13 0 16,8-14 0-16,4-13 0 16,3-12 0-16,2-12 1 15,-8-9-1-15,-9-2 1 16,-7-4 0-16,-16 3-2 15,-16 4 1-15,-13 9-1 16,-12 12 1-16,-12 12-1 16,-3 12 0-16,-1 8 0 15,7 12-3-15,3-3-6 16,29 12-25-16,5-13-3 15,25 5 1-15,8-19-2 16</inkml:trace>
  <inkml:trace contextRef="#ctx0" brushRef="#br0" timeOffset="1045.1045">2896 2897 104 0,'-17'-4'39'16,"4"16"0"-16,-13-5-1 15,4 10-33-15,1 6-1 16,3 8-1-16,0 7 0 15,7 7 0-15,3-1-1 16,8 1-1-16,7-6 0 16,11-4 0-16,8-12-1 15,7-12 0-15,9-14-1 16,8-12 1-16,4-16 0 15,2-8 0-15,-1-6 0 0,-5-3 1 16,-10 0-1-16,-6 4 1 16,-9 6-1-16,-13 8 0 15,-8 14 1-15,-4 16-1 16,-18 1 0-16,2 15 1 15,0 11-1-15,-1 3 0 16,9 5-1-16,6 5 1 16,12-3-1-16,9-4-1 15,14-6-2-15,5-11 0 16,11-6-1-16,3-13-2 15,8-1-3-15,-8-17-1 16,6 6 0-16,-15-13 2 16,-3 7 2-16,-9-3 1 15,-11 4 5-15,-6 3 2 16,-10 2 4-16,-4 15 2 15,0 0 0-15,-18 16-1 0,0 3 1 16,7 10-3-16,-2 4-1 16,-1 8 0-16,4-1-1 15,5 0 1-15,1-7-2 16,4-4 1-16,1-9 0 15,7-9 0-15,-8-11 1 16,19-15-1-16,-5-9 0 16,0-12 0-16,1-9 1 15,-1-7-1-15,-2-7-1 16,2-1 0-16,-2 3 0 15,-2 4-1-15,0 7 1 16,-1 9-1-16,2 11-1 0,2 8-1 16,7 11-2-16,-2 2-4 15,21 17-24-15,-7-13-6 16,16 13-1-16,-3-12 0 15</inkml:trace>
  <inkml:trace contextRef="#ctx0" brushRef="#br0" timeOffset="1277.1277">4420 2736 102 0,'-11'-4'39'16,"-16"-7"0"-16,0 17-2 15,-10-1-31-15,0 13 0 16,-10 4-1-16,4 13-1 15,-2 4-2-15,9 9 0 0,8 2-1 16,9 1-1-16,19-6-2 16,11-7-1-16,19-1-3 15,1-26-27-15,24 8-6 16,-4-24-1-16,11-2-2 15</inkml:trace>
  <inkml:trace contextRef="#ctx0" brushRef="#br0" timeOffset="1629.1629">4552 2878 106 0,'-14'26'39'0,"-1"-8"1"15,21 3-1-15,-1-8-36 0,21-5-1 16,13-8 0-16,10-7 0 15,3-5-1-15,5-5 0 16,-1-6 0-16,-7-3 0 16,-5 0-1-16,-16-3 1 15,-8-1 0-15,-12 4 0 16,-14 0 0-16,-9 10 0 15,-12 7 0-15,-9 8 0 16,-8 8-1-16,-1 11 1 16,-3 14 0-16,7 5-1 15,6 12 0-15,14-3-1 16,14 1 0-16,18-4-1 15,23-8-3-15,9-18-5 16,30 2-28-16,-3-27-1 0,21 0 0 16,-7-25 0-16</inkml:trace>
  <inkml:trace contextRef="#ctx0" brushRef="#br0" timeOffset="1913.1913">5449 2627 124 0,'-36'-8'42'15,"-1"23"1"-15,-11-5-2 16,14 12-38-16,-2 5-1 15,8 1-2-15,9 5 0 16,9 0 0-16,15-2 0 16,14-4 0-16,8-3 0 15,8-1 0-15,3-1 0 16,2-4 0-16,-5-3 0 0,-4 0 0 15,-10-1 0-15,-11 2 0 16,-10-1 0-16,-14 3 0 16,-11 1-2-16,-12 2-2 15,-1 9-8-15,-20-17-23 16,11 19-6-16,-15-18-1 15,14 14 0-15</inkml:trace>
  <inkml:trace contextRef="#ctx0" brushRef="#br0" timeOffset="2364.2364">2029 3772 97 0,'25'-16'39'16,"35"0"0"-16,24-17-1 15,46 1-34-15,30-7 0 0,35-3-2 16,26 2 1-16,23 0 0 16,13 6-2-16,4 7 1 15,-6 5-2-15,-11 8 1 16,-24 6-2-16,-23 3 1 15,-30 4 0-15,-32 1-2 16,-32 0-1-16,-35-10-6 16,-18 7-28-16,-39-14-3 15,-11 17 1-15,-34-30-1 16</inkml:trace>
  <inkml:trace contextRef="#ctx0" brushRef="#br0" timeOffset="3508.3508">6583 2757 87 0,'3'-25'36'0,"7"12"0"16,-17-6-1-1,7 19-29-15,-14 0-1 0,7 15 0 16,-6 3-1-16,4 14-1 15,0 9-1-15,-3 4-1 16,2 3 1-16,1-1-1 16,1-2 0-16,3-4 0 15,0-10 0-15,4-7 0 16,1-9 0-16,0-15 0 15,0 0-1-15,10-15 1 16,-4-10 0-16,3-5 0 16,0-7-1-16,5-7 1 15,3-2 0-15,-2-2-1 16,2 2 0-16,-3 5 1 15,2 5-1-15,-3 8 1 0,-3 8-1 16,-10 20 1-16,15-15 0 16,-15 15 0-16,12 20-1 15,-3-2 1-15,1 1-1 16,6 4 1-16,2-5 0 15,9-3-1-15,3-4 1 16,15-10 0-16,7-13 0 16,9-6 0-16,3-7 0 15,7-7-2-15,-6-4 2 16,-6 4-2-16,-9 1 1 15,-12 9 1-15,-14 10-1 16,-10 12 0-16,-14 13 0 16,-7 16 1-16,-8 6 0 15,-4 7 0-15,6 7-1 0,1 7-1 16,9-3-2-16,7-8-1 15,20 2-4-15,1-27-14 16,26 10-15-16,-3-25-2 16,20 5 0-16,-9-23-1 15</inkml:trace>
  <inkml:trace contextRef="#ctx0" brushRef="#br0" timeOffset="3870.387">7792 2757 104 0,'-29'-17'38'0,"2"16"1"16,-16-4-1-16,6 17-30 15,-10 0-4-15,9 9 0 16,0 6-1-16,7 3 0 0,4-2-1 16,14 0-1-16,10-4 1 15,11-3-1-15,10-11 0 16,12-6 0-16,9-11 0 15,8-9-1-15,2-7 1 16,1-6-1-16,-3-9 1 16,-2 0-1-16,-8 0 0 15,-7 6 1-15,-10 5-1 16,-9 5 0-16,-7 9 0 15,-4 13 0-15,-6 15 0 16,-4 8 0-16,-2 9-1 16,3 4 1-16,2 4-2 15,6 2-2-15,9-1-1 16,3-21-8-16,23 7-24 15,-5-26-2-15,14-1 0 0,-1-23-2 16</inkml:trace>
  <inkml:trace contextRef="#ctx0" brushRef="#br0" timeOffset="4094.4094">8420 2036 106 0,'-6'27'39'16,"-15"9"1"-16,9 26-2 15,1 6-36-15,1 15 2 16,4 10-2-16,3 8 1 16,1-1-3-16,1-3-1 15,12-5-4-15,-4-28-15 0,19 0-16 16,-6-27-4-16,11-9 1 15,-5-29-1-15</inkml:trace>
  <inkml:trace contextRef="#ctx0" brushRef="#br0" timeOffset="4336.4336">8611 2401 108 0,'-43'7'39'15,"5"24"3"-15,-4-7-3 16,3 12-34-16,5 0-1 15,10-3 0-15,11-3-2 0,13-2 1 16,11-9-1-16,12-1-1 16,8-9-1-16,8 1-2 15,3-4-1-15,1-8-5 16,16 12-27-16,-23-20-5 15,13 12-1-15,-17-17 0 16</inkml:trace>
  <inkml:trace contextRef="#ctx0" brushRef="#br0" timeOffset="4680.468">8889 2600 103 0,'0'23'41'0,"0"-23"0"16,18 26 0-16,-2-23-38 15,21-2 1-15,6-5-2 16,9-5 0-16,-1-4 0 16,-1-8-3-16,-5 2 2 15,-7-3-2-15,-15-3 1 16,-12 5-1-16,-17-2 1 15,-13 4-1-15,-14 9 1 16,-9 7 0-16,-9 11 1 16,-1 8 1-16,2 11-1 15,3 9 1-15,13 6-1 16,10 2 1-16,18-4-1 15,25-7 0-15,20-3-4 16,20-21-14-16,31 11-21 16,-3-22-3-16,19 4 0 0,-9-10-2 15</inkml:trace>
  <inkml:trace contextRef="#ctx0" brushRef="#br0" timeOffset="5033.5033">7435 3307 106 0,'-15'1'38'16,"15"-1"3"-16,34 3-3 15,29-6-34-15,25-9-1 16,25-1-1-16,28-7 0 15,19 1-2-15,21 5-8 16,-6-9-30-16,9 13-1 16,-18-2-1-16,-6 13-2 15</inkml:trace>
  <inkml:trace contextRef="#ctx0" brushRef="#br0" timeOffset="5551.5551">10496 2401 91 0,'3'-34'39'0,"-8"-4"-1"15,4 18 2-15,-13-3-37 16,14 23-1-16,-21 17 0 15,11 13 0-15,-2 16 0 0,0 9 0 16,1 14-1-16,2 10 1 16,5 3-2-16,2-3 1 15,7 0-3-15,1-12-5 16,20 1-29-16,-6-25-3 15,15-6 1-15,-5-24-2 16</inkml:trace>
  <inkml:trace contextRef="#ctx0" brushRef="#br0" timeOffset="5777.5777">10907 2721 114 0,'-14'17'40'0,"10"14"0"0,-13-9-9 15,5 16-30-15,1 3 0 16,7 2 0-16,-3 0-1 16,4-2-1-16,8-6-2 15,0-15-6-15,21 0-27 16,-7-22-3-16,16-5 1 15,-4-22-1-15</inkml:trace>
  <inkml:trace contextRef="#ctx0" brushRef="#br0" timeOffset="5937.5937">10970 2446 95 0,'-31'-26'37'0,"-2"0"-2"16,15 19-1-16,18 7-33 0,9-17-11 15,20 24-26-15,8-5 0 16,17 13-1-16,2-7 0 15</inkml:trace>
  <inkml:trace contextRef="#ctx0" brushRef="#br0" timeOffset="6471.6471">11528 2673 106 0,'-18'8'38'16,"-16"-9"3"-16,6 15-6 15,-9-3-30-15,1 9 0 16,-2 3-1-16,3 8-1 15,3 3 0-15,5 1-1 0,10 0 0 16,11-5-1-16,12-6 0 16,12-9-1-16,12-10 1 15,13-10-1-15,8-8 0 16,5-6-1-16,3-8 1 15,-3-2 0-15,-3-4-1 16,-7 3 0-16,-10 1 0 16,-8 11 0-16,-14 5 0 15,-14 13 0-15,0 0 0 16,4 25 0-16,-13 11 1 15,-7 10 0-15,2 13-1 16,-4 8 2-16,-1 13-2 16,0 3 1-16,-1-2 1 0,0 0-1 15,-4-4 1 1,0-5 0-16,-3-11 0 0,-1-13 0 15,-5-9 0-15,3-13 0 16,-3-10 0-16,1-12 0 16,5-10-1-16,2-11 0 15,7-13 0-15,8-10 1 16,10-9-2-16,10-10 1 15,8-6 0-15,16-5-1 16,10 2-1-16,5 1-1 16,10 7-3-16,-4-9-13 15,20 24-16-15,-12-8-4 16,8 13 0-16,-10-9-2 15</inkml:trace>
  <inkml:trace contextRef="#ctx0" brushRef="#br0" timeOffset="6903.6903">12303 2108 104 0,'-15'-9'40'16,"3"21"2"-16,-13 3-2 15,6 28-36-15,-8 4-1 16,0 16 2-16,2 9-2 15,-4 12 1-15,2 1-2 16,-1 2 1-16,4-6-2 16,8-6 1-16,1-13 0 15,5-9-2-15,7-12 0 16,9-18 0-16,5-14 0 0,10-15 0 15,11-12 0-15,5-17 0 16,6-8 0-16,1-5 0 16,3-7 0-16,-4-1 0 15,-1 9 0-15,-7 6 0 16,-8 11 0-16,-9 13 0 15,-4 16 0-15,-4 14 0 16,-10 19 0-16,-5 7 0 16,-2 13 0-16,0 8 0 15,0 4 0-15,5-4 0 16,6 0-3-16,7-12-2 15,17 0-10-15,-6-31-9 16,27 7-10-16,-6-35-7 16,16-2 0-16,-9-22 0 0</inkml:trace>
  <inkml:trace contextRef="#ctx0" brushRef="#br0" timeOffset="7105.7105">12969 2249 109 0,'-9'35'41'0,"-14"8"0"15,11 22 0-15,-5 0-39 16,4 13 0-16,6 1 0 16,-1-4-1-16,0-1-3 15,-3-7-2-15,9 7-16 16,-15-28-18-16,12-1-2 15,-10-26 1-15,7-5-2 0</inkml:trace>
  <inkml:trace contextRef="#ctx0" brushRef="#br0" timeOffset="7279.7279">12651 2522 115 0,'-6'-12'41'0,"17"19"1"15,6-7-3-15,8 6-38 16,30 3-4-16,8-9-15 15,20 15-20-15,-4-8-2 16,8 14-1-16,-8-8 0 16</inkml:trace>
  <inkml:trace contextRef="#ctx0" brushRef="#br0" timeOffset="7408.7408">13488 2908 101 0,'-33'14'28'15,"-10"-12"-24"-15,1-4-3 16,0-5-28-16,5 5-17 15</inkml:trace>
  <inkml:trace contextRef="#ctx0" brushRef="#br1" timeOffset="11548.1547">2174 4565 88 0,'-14'0'36'16,"14"0"-1"-16,0 0-5 15,0 16-28-15,14-6 0 16,18 1 0-16,8-3 0 15,11 2 1-15,8-8 0 16,6-2-1-16,-2-7 0 16,2-7 1-16,-8-7-1 15,-7-1 0-15,-12-6 0 16,-11-8 0-16,-13 4 0 15,-13-1-1-15,-19 7 0 16,-11 5-1-16,-17 4 1 0,-12 12 0 16,-10 10 0-16,-6 12 1 15,-5 7-1-15,8 11 1 16,6 9-1-16,16 6 0 15,16 6 0-15,15 1-1 16,21 0-1-16,21-5-2 16,24-5-2-16,10-18-3 15,36-1-20-15,-5-23-12 16,21-8 2-16,-5-19-3 15,14-3 3-15</inkml:trace>
  <inkml:trace contextRef="#ctx0" brushRef="#br1" timeOffset="12014.2013">3261 4427 92 0,'-37'-14'39'16,"8"14"1"-16,-14-7-1 16,7 13-33-16,-4 3-1 15,8 17-1-15,-3 12-1 16,4 8-1-16,7 7 0 15,5 6-1-15,6-2 0 16,17-3 0-16,10-12 0 16,12-13 0-16,14-21-1 15,11-17 1-15,9-20-1 16,4-14 0-16,2-10 1 15,-5-7-1-15,-6-4 1 16,-11 0-1-16,-11 6 0 16,-7 11 0-16,-11 9 0 15,-8 16 0-15,-7 22-1 0,0 0 1 16,0 36-1-16,-5 17 1 15,0 24-1-15,2 14 1 16,-3 14 1-16,1 13 0 16,1 5 0-16,-4 0 0 15,-7-10 1-15,-5-11-1 16,-9-13 1-16,-13-9 0 15,-5-22-2-15,-6-17 0 16,-5-17-1-16,1-21-2 16,6-13-3-16,5-28-4 15,21-1-9-15,0-36-13 16,28 6-10-16,8-14 1 15,22 2-1-15</inkml:trace>
  <inkml:trace contextRef="#ctx0" brushRef="#br1" timeOffset="12187.2186">4102 4851 107 0,'-4'26'42'0,"-27"-10"0"15,-11 3-5-15,-7-1-44 16,-19-19-14-16,17 10-18 15,-7-12 0-15,15 7-3 16,-4-12 0-16</inkml:trace>
  <inkml:trace contextRef="#ctx0" brushRef="#br1" timeOffset="12345.2344">3089 4979 115 0,'-65'14'43'0,"20"3"-1"15,6-15-3-15,25-15-51 16,28 7-8-16,0-23-16 15,24 5-7-15,-2-7 1 16,14 1-3-16</inkml:trace>
  <inkml:trace contextRef="#ctx0" brushRef="#br1" timeOffset="14654.4653">5275 3947 94 0,'7'-16'38'0,"-6"-6"0"15,-1 22-5-15,13-24-29 16,-13 24 0-16,8-10-1 16,-3 23 0-16,-5 17 0 15,0 21 0-15,-10 14-2 16,3 13 0-16,-3 10 0 15,-2 6-2-15,2 3 1 16,2-7-2-16,6-9-2 16,2-21-5-16,18-9-28 15,-4-25-3-15,13-10 2 16,-7-20-3-16</inkml:trace>
  <inkml:trace contextRef="#ctx0" brushRef="#br1" timeOffset="14846.4845">5257 4076 99 0,'-24'-23'38'0,"19"9"2"16,6-3-4-16,27 1-33 15,9 1-3-15,14-5-2 16,16 0-3-16,0-10-18 15,14 22-14-15,-6-3 0 16,2 14-1-16,-22 0 0 16</inkml:trace>
  <inkml:trace contextRef="#ctx0" brushRef="#br1" timeOffset="15071.507">5248 4385 98 0,'-16'21'39'0,"16"-21"0"15,11 7-6-15,23-18-31 16,20-4 0-16,11-5-1 16,5-4-1-16,15 1-3 15,-5-6-4-15,9 18-11 16,-14-10-19-16,-2 14-1 15,-17-3 0-15,1 12 0 16</inkml:trace>
  <inkml:trace contextRef="#ctx0" brushRef="#br1" timeOffset="15245.5244">6101 4245 82 0,'-14'-12'38'0,"14"12"0"16,-14 9 1-16,11 13-30 16,-8 0-4-16,3 11-1 15,-1 3-1-15,3 9-1 16,0 0-1-16,2 0-2 15,6 0-4-15,-2-22-28 16,19 2-6-16,-1-25 0 16,18-5-2-16</inkml:trace>
  <inkml:trace contextRef="#ctx0" brushRef="#br1" timeOffset="15689.5688">6202 3988 95 0,'-33'-21'36'16,"15"14"0"-16,3-1 0 15,15 8-33-15,0 0 0 16,29 9 0-16,1-3 0 16,9 2 1-16,1 0 0 15,1 5 0-15,-4-1 0 16,-7 14-1-16,-6 1-1 15,-10 10-2-15,-12 6 2 16,-4 8-2-16,-11 4 0 16,-2-1 0-16,-4 0 0 15,1-5 0-15,4-10 0 0,5-4 1 16,4-15-1-16,5-20 1 15,13 4-1-15,6-20 1 16,4-12 0-16,1-8 0 16,1-6 0-16,2-7 0 15,-8-6 0-15,1 0 1 16,-4 1 0-16,-3 10-1 15,-6 5 0-15,-1 9 0 16,0 7-2-16,4 7-1 16,7 13-4-16,2 2-4 15,16 19-8-15,-13-18-10 16,25 15-12-16,-7-7 0 15,13 8-3-15,-11-8 4 16</inkml:trace>
  <inkml:trace contextRef="#ctx0" brushRef="#br1" timeOffset="16056.6055">6863 4274 107 0,'-16'9'39'15,"18"6"0"-15,-2-15-6 16,28-4-30-16,6-1 0 15,11-8 0-15,6-7 0 16,6-6 0-16,1-4-1 16,-5-4 0-16,-7 1 0 15,-15-2 0-15,-12 1 0 16,-14 4 0-16,-20 7-1 0,-17 11 0 15,-18 13 0-15,-6 12 1 16,-15 12-2-16,0 11 0 16,3 8 0-16,9 4 0 15,16 5 0-15,18 0-1 16,25-8-1-16,24-7-1 15,29-5 0-15,14-10-4 16,30 4-6-16,-5-27-9 16,23 13-18-16,-17-20 0 15,11 7-3-15,-17-16 3 16</inkml:trace>
  <inkml:trace contextRef="#ctx0" brushRef="#br1" timeOffset="16191.619">7780 4403 109 0,'-48'57'40'16,"-1"17"1"-16,-10-2-5 15,14-1-43-15,9 16-12 16,-2-19-20-16,21 1 0 16,3-26-3-16,22-11 1 15</inkml:trace>
  <inkml:trace contextRef="#ctx0" brushRef="#br1" timeOffset="24384.4382">8691 4019 99 0,'-26'-24'37'0,"6"19"1"16,-14-8-10-16,3 18-23 15,-13 6 0-15,1 15 0 16,-6 5-2-16,1 12-1 16,1 5-1-16,8 4 0 15,11-1 0-15,16-3-1 16,14-11 0-16,23-7-1 15,19-12-2-15,14-11-2 16,21 5-19-16,0-24-16 16,9 4 1-16,-4-14 0 15,7 6-1-15</inkml:trace>
  <inkml:trace contextRef="#ctx0" brushRef="#br1" timeOffset="24783.4781">9123 4090 93 0,'-31'-11'38'15,"3"13"2"-15,-11-5-3 16,2 13-33-16,-5 4 1 16,3 12-1-16,-7 8 0 15,8 8-2-15,0 0 1 16,10 3-2-16,5-4 0 15,9-3 0-15,18-8-1 16,11-12 0-16,16-17 0 16,14-14 0-16,12-12 0 15,7-10 0-15,0-7 0 16,1-3 1-16,-9-3-1 0,-7 7 2 15,-15 6-2-15,-10 11 1 16,-19 11-1-16,-5 13 2 16,-23 12-2-16,3 7-1 15,-2 10 0-15,-1 4 0 16,8 5 0-16,8-5-2 15,13-2-1-15,8-11-4 16,20-2-1-16,-1-22-8 16,24 5-21-16,-12-17-1 15,16 1-1-15,-10-12 3 16</inkml:trace>
  <inkml:trace contextRef="#ctx0" brushRef="#br1" timeOffset="25074.5072">9563 4196 76 0,'-22'23'37'15,"4"15"-1"-15,-6 0 2 16,10 10-30-16,-6-7-2 15,12 3-1-15,2-8-2 16,7-4 1-16,4-16-1 16,8-10-1-16,4-17 0 15,5-10 1-15,1-13-1 16,0-6 0-16,-2-8 0 15,-2-3 1-15,-5 0-2 16,0 1 1-16,-5 10-1 16,1 8 0-16,0 5 0 15,3 5-2-15,9 11-3 16,4-5-6-16,26 19-18 0,-7-14-12 15,18 11 0-15,-8-7-2 16,20 2 1-16</inkml:trace>
  <inkml:trace contextRef="#ctx0" brushRef="#br1" timeOffset="25797.5795">10832 3523 82 0,'5'-35'36'0,"3"12"0"15,-8 4 2-15,0 19-33 16,-1 11-1-16,1 23 1 15,-12 6 0-15,5 21-1 16,-9 9 0-16,0 10-1 16,-3 3-2-16,3 2 0 15,1-6 0-15,3-8-2 16,10-6 0-16,4-17-2 15,11-10-1-15,7-20-5 16,21-1-6-16,-8-31-22 16,21-2 0-16,-6-20 0 15,12 3 2-15,-13-21 22 16,6 9 7-16,-15 0 8 0,-13-4 8 15,2 21 23-15,-22 3 3 16,-5 25 0-16,-11-9 0 16,3 34-21-16,-16 1-5 15,5 15-5-15,-1 4-1 16,4 6-2-16,5 2-1 15,4-4-1-15,9-4-1 16,4-7-2-16,13-6-4 16,-3-22-27-16,19-2-5 15,-2-19 2-15,9-6-2 16</inkml:trace>
  <inkml:trace contextRef="#ctx0" brushRef="#br1" timeOffset="25960.5958">11321 3662 93 0,'-33'-35'37'0,"15"20"-1"15,-7 4 1-15,25 11-32 16,-8 15-7-16,18-3-5 16,27 12-29-16,-4-3 0 15,19 11 0-15,-1-4-2 16</inkml:trace>
  <inkml:trace contextRef="#ctx0" brushRef="#br1" timeOffset="26497.6495">11797 3952 100 0,'-27'-1'39'0,"-12"-6"0"16,2 14 0-16,-5-2-34 16,0 14 0-16,-2 1-1 15,11 7-1-15,3 2-1 16,12 2 0-16,12-2-1 15,11-5-2-15,12-10 2 16,14-7-1-16,7-9 0 16,8-10 0-16,4-6 1 15,2-10-1-15,-8-8 0 16,-1-2 1-16,-5-1-1 15,-9 0 0-15,-8 4 0 16,-7 9 0-16,-9 8-1 16,-5 18 0-16,-10 14 1 0,-4 18 0 15,-2 20-1-15,-6 19 0 16,-4 19 0-16,-1 11 0 15,-3 9 0-15,0 3-1 16,-3-3 1-16,0-4 0 16,-4-10 3-16,3-12-2 15,-4-20 2-15,5-16-1 16,-5-19 2-16,6-17-2 15,4-19 0-15,7-16 0 16,8-18-2-16,9-14 1 16,14-18-1-16,12-11 1 15,10-8-1-15,8 1 1 16,6 2 1-16,5 7-1 15,1 9-1-15,-3 11-1 0,7 16-5 16,-14 0-15-16,21 24-14 16,-12-10-3-16,15 12 0 15,-8-12-3-15</inkml:trace>
  <inkml:trace contextRef="#ctx0" brushRef="#br1" timeOffset="26929.6927">12748 3291 115 0,'-12'-6'40'16,"3"27"2"-16,-18 6-3 16,0 15-35-16,-2 11-2 15,0 16 1-15,-5 10-1 16,2 10-1-16,-5-1 1 0,7 1-1 15,2-6-1-15,5-5 0 16,9-14 0-16,8-12-1 16,7-19 1-16,8-12 0 15,12-18 0-15,6-16 0 16,3-11 1-16,2-16 0 15,3-8 0-15,0-6 1 16,0-2-2-16,-3 3 0 16,-8 11 0-16,-2 8 0 15,-8 15 0-15,-2 18 0 16,-6 17 0-16,-5 16 0 15,-2 9-2-15,-1 7 2 16,6 3-1-16,3 0-1 16,13-6-1-16,6-13-2 0,21-12-4 15,-1-24-12-15,32 7-10 16,-14-32-9-16,21-1 1 15,-10-25-1-15,6-5 2 16</inkml:trace>
  <inkml:trace contextRef="#ctx0" brushRef="#br1" timeOffset="27105.7103">13641 3323 86 0,'-10'-2'41'16,"-10"46"0"-16,-22 14-1 16,9 29-15-16,-9 2-23 15,7 9 0-15,3-1 0 16,9-3-1-16,4-4-4 15,10-18-5-15,10 5-14 0,-13-30-17 16,18-3-1-16,-10-29-1 16,4-15-1-16</inkml:trace>
  <inkml:trace contextRef="#ctx0" brushRef="#br1" timeOffset="27286.7284">13305 3536 119 0,'5'-21'40'16,"-5"8"2"-16,19 20-3 15,6 2-37-15,10 6-2 16,13 6-3-16,4 3-3 16,19 20-19-16,-13-12-13 0,14 13-3 15,-10-8 0 1,8 12-2-16</inkml:trace>
  <inkml:trace contextRef="#ctx0" brushRef="#br1" timeOffset="27445.7443">14167 4154 113 0,'-44'41'41'15,"0"19"1"-15,-16-7-3 16,6-1-38-16,2 10-3 16,-1-11-10-16,17 15-20 15,-6-15-9-15,17-2-1 16,-4-11-1-16</inkml:trace>
  <inkml:trace contextRef="#ctx0" brushRef="#br1" timeOffset="33990.3987">14733 3817 68 0,'7'-21'37'16,"3"8"-2"-16,-8-8 0 0,8 14-14 15,-8-6-17-15,-2 13-1 16,9 0 0-16,-5 15-1 16,-4 11 1-16,0 13-1 15,-6 7 1-15,3 8-1 16,-5 2 0-16,6 3-1 15,-6-1 0-15,2-10-1 16,-2-6 1-16,4-11-1 16,3-9 0-16,1-11 0 15,0-11 1-15,7-13-1 16,1-11 1-16,1-7 1 15,2-9-1-15,-1-5 0 16,1-8 0-16,-1-4 0 16,-1 1-1-16,1 1 0 15,2 5 0-15,3 3 0 0,6 8 0 16,6 6 0-16,4 10 0 15,9 8 0-15,0 12 0 16,3 5 0-16,-1 12 0 16,-5 3 0-16,-8 9-1 15,-12 8 0-15,-15 5 1 16,-17 6-1-16,-12 3 0 15,-16 1 1-15,-9-3-1 16,-10 2 1-16,-1-8 0 16,2-4 0-16,5-13 0 15,7-5 0-15,13-6 0 16,10-4 0-16,9-5 0 15,17-3 0-15,-2 13 0 0,8 1 0 16,4 10 0-16,-3 13 0 16,-2 10 0-16,-7 15-1 15,-7 11 1-15,-9 9 0 16,-10 6-1-16,-5-2 1 15,-1-3 0-15,-1-13-3 16,13-5-3-16,-2-33-22 16,29-12-10-16,5-29-1 15,26-18-1-15,3-30 0 16</inkml:trace>
  <inkml:trace contextRef="#ctx0" brushRef="#br1" timeOffset="34409.4406">15446 3321 97 0,'9'12'39'0,"-9"7"0"15,0 23-1-15,-18 5-34 16,6 16-2-16,-4 12 1 15,-2 14 0-15,-4 5 0 16,2 5-1-16,-5-7-1 16,3-3 0-16,5-14-1 15,5-12 0-15,5-18 1 16,10-16-1-16,5-19 0 15,9-13 1-15,7-16 1 16,4-11-1-16,4-11 1 0,1-2-1 16,0-5 1-16,-2 4-1 15,-1 7-1-15,-7 8 0 16,-3 11 0-16,-5 13 0 15,-2 14-1-15,-6 11 1 16,0 10-1-16,-3 6-2 16,2 3-1-16,1-4-4 15,15 12-16-15,-11-19-15 16,20 0-1-16,-7-17 0 15,18-4 1-15</inkml:trace>
  <inkml:trace contextRef="#ctx0" brushRef="#br1" timeOffset="35072.5069">16120 3878 87 0,'-24'-15'38'16,"-1"20"1"-16,-20 0-1 16,6 28-14-16,-10-6-21 15,2 11 0-15,5 3 0 16,8 4-1-16,15 3-1 15,9-5 0-15,20-6-1 16,15-6 0-16,15-11 0 16,6-10 0-16,10-11 0 15,0-11 1-15,-2-11 0 16,-5-3 0-16,-9-9 0 15,-12 0 1-15,-13-5-1 16,-11 3 0-16,-10 0-1 0,-9 6 1 16,-5 3-1-16,-1 8 0 15,-2 5-1-15,-1 4 1 16,12 8 0-16,12 3-1 15,0 0 1-15,19-1 0 16,13-2 0-16,5 1-1 16,7 0 1-16,4-1 0 15,-2 0 0-15,-4 4 0 16,-6 6 1-16,-9 7-1 15,-11 4 0-15,-11 8 1 16,-5 6 0-16,-9 5-1 16,-10 6 0-16,-1-1 0 15,2 1-1-15,-3-3 1 16,4-6-1-16,6-7 0 0,6-9 1 15,5-18 0 1,14 1 0-16,6-20 1 0,4-9 0 16,6-6 0-16,4-9 1 15,0-1-1-15,-2-4 0 16,3 6 0-16,-11 5 1 15,-2 8-2-15,-4 9 0 16,-6 12 0-16,-12 8 0 16,14 20 0-16,-11 6 0 15,-1 5 0-15,1 9-3 16,1 0 0-16,6 4-3 15,1-8-1-15,10 5-6 16,-11-22-13-16,24 11-7 16,-16-22-6-16,16 0 1 15,-7-20-1-15</inkml:trace>
  <inkml:trace contextRef="#ctx0" brushRef="#br1" timeOffset="35396.5393">16944 3985 105 0,'0'-10'39'15,"-7"-2"0"-15,7 12 0 16,0 0-32-16,7 17-4 15,10-7-1-15,12 0-1 16,14-4 0-16,14-6 0 16,9-5-1-16,3-5 1 15,2-6 0-15,-7-4-1 16,-12-4 1-16,-13-1-1 15,-18-1 1-15,-21 3-1 16,-20 5 1-16,-13 9-1 0,-15 7 1 16,-5 12 0-16,-4 13-1 15,0 9 1-15,8 7 0 16,6 10-1-16,15 1 1 15,14-1-1-15,19-3-2 16,14-15-4-16,22 4-16 16,-1-32-11-16,18 4-9 15,4-20 1-15,13-2-3 16</inkml:trace>
  <inkml:trace contextRef="#ctx0" brushRef="#br1" timeOffset="35943.594">18682 3764 95 0,'-33'11'38'0,"-24"-5"0"16,6 17-9-16,-15-7-23 16,9 6-1-16,4-3-1 15,14 1-1-15,10-2-1 16,18-1 0-16,16-3-2 15,13-1 1-15,15-3-1 16,6 3 1-16,-2 2-1 16,2 0 1-16,-7 8 0 15,-8 1 0-15,-19 5-1 16,-10 4 0-16,-17 2 0 15,-9 1-1-15,-6-4 1 16,-1-4-3-16,4-3-1 0,3-17-10 16,29 6-17-16,-1-26-9 15,31-2 1-15,6-17-1 16</inkml:trace>
  <inkml:trace contextRef="#ctx0" brushRef="#br1" timeOffset="36199.6196">19141 3872 66 0,'0'0'39'16,"-2"-15"-1"-16,2 15 2 16,-34-7-20-16,18 15-12 15,-15-2-3-15,-3 9 0 0,-5 5-1 16,1 6 0-16,-1 7-2 15,8 1 1-15,3 3-2 16,10 2 0-16,11-4-2 16,16-4-2-16,17-4-2 15,7-24-13-15,31 10-16 16,-5-23-7-16,16 0 1 16,-5-18-1-16</inkml:trace>
  <inkml:trace contextRef="#ctx0" brushRef="#br1" timeOffset="36551.6548">19571 3842 90 0,'-29'21'40'0,"8"17"0"16,-14-8-4-16,11 15-21 15,-4-1-11-15,6 5-1 16,1-6 0-16,6-5-2 16,4-3 0-16,5-11-1 15,6-10 1-15,0-14-1 16,18-1 1-16,0-14 0 15,-3-10-1-15,7-7 1 16,-1-6 0-16,-3-6 0 16,0-5 0-16,-2 0 0 15,-2-3-1-15,0 6 0 16,0 5 1-16,1 3-1 15,-1 11-1-15,2 6 1 16,3 16-2-16,2 4-1 16,3 10-2-16,2 0-2 0,12 17-15 15,-11-21-9-15,22 14-10 16,-8-15 1-16,10 8 0 15</inkml:trace>
  <inkml:trace contextRef="#ctx0" brushRef="#br1" timeOffset="36935.6932">20013 3828 106 0,'-24'19'39'0,"-8"-11"0"16,22 13-4-16,-3-6-33 15,16 2 0-15,11-3 0 16,10-4-1-16,11-1 0 15,10-7 0-15,5-4 0 0,6-6 0 16,-2-5 0-16,-3-7 0 16,-9-2 0-16,-5-3 0 15,-13-1-1-15,-10-3 1 16,-14 4-1-16,-14 2 1 15,-14 9-1-15,-9 7 1 16,-10 8 0-16,-5 13 0 16,-6 12 0-16,1 9 0 15,5 8 0-15,10 5 0 16,10 2-1-16,17 0 0 15,15-2-1-15,17-10 0 16,15-1-3-16,10-14-2 16,16 5-7-16,-7-28-14 15,20 10-9-15,-16-21-5 0,12 1-1 16,-13-13 2-16</inkml:trace>
  <inkml:trace contextRef="#ctx0" brushRef="#br1" timeOffset="37287.7284">20563 3881 75 0,'-12'20'38'0,"-7"-3"0"16,12 13 0-16,2-15-21 16,19 10-11-16,5-10-3 15,14-2-1-15,8-10 1 16,8-3-1-16,7-11 0 15,2-5 0-15,-3-8 0 16,-5-5 0-16,-6-2-1 16,-13-2 0-16,-10 1 0 0,-14 2 0 15,-16 9-1-15,-12 6 1 16,-17 11-1-16,-9 13 0 15,-14 10 1-15,-2 13-1 16,2 8 0-16,5 8 1 16,15 0-1-16,12 1 0 15,15-4-1-15,25-11-1 16,21-3-5-16,9-26-12 15,30 8-10-15,-3-28-11 16,19 1 0-16,-4-20-1 16,8 4 2-16</inkml:trace>
  <inkml:trace contextRef="#ctx0" brushRef="#br1" timeOffset="37632.7629">21385 3808 112 0,'-34'15'40'16,"10"15"0"-16,-15-8-8 15,9 11-27-15,-11 12-2 16,5 3-1-16,1 0 0 15,6-2-1-15,6-7 0 16,9-6-1-16,9-13 1 16,7-8 0-16,11-18-1 15,7-8 0-15,8-13 1 16,6-9 0-16,2-11 0 15,1-3 0-15,5-2 0 16,-2 2 0-16,-6 4-1 16,-2 12 1-16,-6 8-1 0,-3 15 1 15,-6 14-1-15,-2 13 0 16,-6 13 0-16,-4 6-1 15,0 7-1-15,-3 1-1 16,5 1-4-16,-4-17-13 16,23 15-7-16,-13-30-11 15,20 3-2-15,1-19-2 16,15-3 3-16</inkml:trace>
  <inkml:trace contextRef="#ctx0" brushRef="#br1" timeOffset="37948.7945">22030 3673 125 0,'-51'-1'42'16,"6"19"-1"-16,-14-9-8 16,9 13-31-16,11 4-1 15,10 1 0-15,20 0-1 16,18-3 0-16,16-4-1 15,16-4 1-15,3-7-1 16,3 2 1-16,0-4 0 16,-7 0 0-16,-8 0 1 15,-16 5-1-15,-16 0 1 16,-14 6 0-16,-15 5 0 15,-8 1-1-15,-5 5 0 16,2 0-1-16,6 2-3 16,2-14-11-16,32 15-15 15,0-32-9-15,37 22-1 0,4-24-4 16,29 2 3-16</inkml:trace>
  <inkml:trace contextRef="#ctx0" brushRef="#br1" timeOffset="38082.8079">22428 4201 114 0,'-54'46'39'15,"-18"0"-2"-15,-1-3-21 16,7 6-54-16,2-6-3 16,15 7-1-16,0-8-2 15</inkml:trace>
  <inkml:trace contextRef="#ctx0" brushRef="#br1" timeOffset="44523.4519">4078 5586 60 0,'15'-11'32'15,"-2"11"0"-15,-13 0-2 16,1 33-22-16,-11-10 2 16,1 18-2-16,-11 2 1 15,6 14-2-15,-11 0 0 16,3 8-2-16,-2-10 0 0,0 0-2 15,7-8-2-15,3-9 1 16,5-12 0-16,7-10-1 16,2-16 0-16,14-14 1 15,-1-10-1-15,7-10 0 16,4-10 1-16,2-5-1 15,3-5 1-15,1-5-1 16,-1 3-2-16,-2 4 1 16,2 8-2-16,-5 7 2 15,-1 10-2-15,-4 9 2 16,-5 16-2-16,5 11 1 15,-8 11 3-15,1 12-1 16,-4 8 1-16,3 7-1 16,-6 7 0-16,3 2-3 0,2 2 0 15,-2-7-5-15,7 4-7 16,-7-20-17-16,16-1-8 15,-4-18 1-15,10-5-1 16</inkml:trace>
  <inkml:trace contextRef="#ctx0" brushRef="#br1" timeOffset="44726.4722">4786 5605 86 0,'7'-31'35'16,"-7"31"0"-16,0 0 5 15,-8 23-34-15,-12 14 1 16,3 12-3-16,-2 6 0 15,6 4-2-15,2 1 1 16,9-4-3-16,5-10-2 0,3-14-5 16,21-2-26-16,-12-23-5 15,13-7 0-15,-3-25-1 16</inkml:trace>
  <inkml:trace contextRef="#ctx0" brushRef="#br1" timeOffset="44883.4879">4875 5200 93 0,'-27'-28'37'0,"7"23"0"16,4 5-1-16,11 15-36 16,12 12-8-16,1-3-27 15,25 9-1-15,1-4-1 16,17 10-2-16</inkml:trace>
  <inkml:trace contextRef="#ctx0" brushRef="#br1" timeOffset="45440.5436">5515 5602 66 0,'-22'0'39'16,"-5"10"0"-16,-11-7-1 16,1 16-18-16,-11-4-11 15,6 14-2-15,-1 1 0 16,4 8-2-16,6 2 0 15,11 0-2-15,8-6 1 16,14-3-2-16,16-13-1 0,10-9-1 16,15-15 1-16,8-12 0 15,8-11-3-15,2-8 3 16,-2-9-3-16,-4-3 1 15,-8 4-1-15,-9 3 1 16,-8 7-2-16,-11 8 2 16,-8 12 0-16,-9 15-2 15,-2 17 5-15,-4 20-2 16,-4 18 1-16,1 20 0 15,-2 17 0-15,2 13 0 16,-5 9 2-16,2 2-1 16,-1-1-2-16,-3-3 2 15,-2-15-2-15,-5-13 3 16,-2-13-2-16,-4-15 1 0,2-16-1 15,-3-16 2-15,2-16-3 16,1-17 0-16,4-14 0 16,8-16 0-16,10-13 0 15,6-16 0-15,12-10 0 16,11-9-2-16,8-7 1 15,7-2-2-15,2 6 0 16,3 5-2-16,4 11-1 16,-7 3-12-16,6 31-12 15,-15-3-8-15,9 24-2 16,-9-4 0-16,8 8 0 15</inkml:trace>
  <inkml:trace contextRef="#ctx0" brushRef="#br1" timeOffset="45897.5893">6432 5020 99 0,'-11'-18'41'0,"11"18"0"16,-26 12 0-16,15 14-37 15,-11 12-1-15,1 19 0 16,-6 11-1-16,3 14 0 16,-5 7 1-16,3 5 0 15,0 3-1-15,7-7 0 16,3-9 0-16,7-10-1 0,4-14 1 15,10-18 0-15,5-14-2 16,8-18 0-16,5-15 0 16,2-16 0-16,2-8-1 15,2-10 2-15,0-5-2 16,-1-5 0-16,-4 9-1 15,-3 5 1-15,-5 12 0 16,-2 13 0-16,-5 10 1 16,-9 3-2-16,20 31 4 15,-16-7-3-15,6 7 0 16,4-1-2-16,4 0 0 15,2-14-4-15,15 1-5 16,-9-21-5-16,22 4-10 16,-11-27-12-16,10 1 0 0,-4-18-1 15,1-3 2-15</inkml:trace>
  <inkml:trace contextRef="#ctx0" brushRef="#br1" timeOffset="46085.6081">6995 5125 98 0,'-15'19'39'16,"-6"17"1"-16,11 22-1 15,-16 7-34-15,4 10-2 16,6 3 0-16,2 1-1 16,6 1-1-16,1-8-3 15,7 0-3-15,-7-24-12 16,17 9-9-16,-16-31-11 15,14-4-2-15,-8-22-1 16,0 0 1-16</inkml:trace>
  <inkml:trace contextRef="#ctx0" brushRef="#br1" timeOffset="46244.624">6779 5584 106 0,'-1'-35'39'0,"-4"-4"1"16,19 15-2-16,0 0-32 16,11 8-3-16,6 6-4 15,4-2-5-15,14 16-9 16,-13-15-8-16,15 18-16 15,-8-7-2-15,3 11-1 16,-3-5 0-16</inkml:trace>
  <inkml:trace contextRef="#ctx0" brushRef="#br1" timeOffset="46994.699">7901 5051 79 0,'-2'-21'39'0,"2"21"-1"15,-1-24 1-15,1 24-33 16,0 0 0-16,-14 24-1 16,1 6-1-16,3 16 0 15,-8 12-2-15,1 10 1 16,-1 4-2-16,0 7 0 0,6-1-1 15,3-9 0-15,11-6-1 16,9-16-2-16,12-5-5 16,-7-26-17-16,27 3-12 15,-7-20-1-15,9-2-1 16,-9-18 1-16</inkml:trace>
  <inkml:trace contextRef="#ctx0" brushRef="#br1" timeOffset="47183.7179">8129 5438 89 0,'0'0'38'0,"-14"-4"0"15,11 20 1-15,-10 7-33 16,5 11 1-16,-1 8-5 16,2 3 1-16,3 3 0 15,1-3-3-15,8-1 0 0,-1-10-5 16,14-2-15-16,-4-23-19 15,13-5 2-15,-5-22-1 16,12-2-4-16</inkml:trace>
  <inkml:trace contextRef="#ctx0" brushRef="#br1" timeOffset="47325.7321">8244 5140 90 0,'-30'-21'37'0,"11"20"-1"15,1 6-1-15,18-5-43 16,-1 36-28-16,13-13 0 0,17 8-1 15,6-4 0-15</inkml:trace>
  <inkml:trace contextRef="#ctx0" brushRef="#br1" timeOffset="47920.7916">8785 5497 86 0,'-22'-18'38'16,"2"7"1"-16,-16-3 0 15,-2 10-32-15,-12 5-1 16,3 16 0-16,-12 9-1 16,8 7 2-16,-1 7-4 15,12 1 2-15,9 1-1 0,16-5-1 16,20-6-1-16,14-11 0 15,20-12-1-15,10-10-1 16,10-10 0-16,5-6 2 16,-1-11-5-16,-3 0 2 15,-8-5-2-15,-15 2 1 16,-4 5 1-16,-14 0-2 15,-6 10 2-15,-11 4-2 16,-2 13 1-16,-10 10 2 16,-1 8-1-16,-1 11 2 15,-8 9 1-15,1 11-1 16,0 11 1-16,-7 12-1 15,-1 4 1-15,-1-1-1 16,0 1 1-16,-3-3-2 0,6-6 0 16,0-11 0-16,2-13 0 15,5-12 1-15,3-12 0 16,2-12 0-16,3-12 0 15,5-11 0-15,3-10 0 16,9-10-1-16,6-10 2 16,9-7-2-16,8-11 0 15,8-4 0-15,6 0 0 16,3 3 0-16,0 6-5 15,-2 6 1-15,3 14-7 16,-11-8-9-16,13 28-9 16,-19-14-5-16,11 10-6 15,-7-8-4-15,14-4 4 0</inkml:trace>
  <inkml:trace contextRef="#ctx0" brushRef="#br1" timeOffset="48319.8315">9412 4927 99 0,'0'0'41'15,"-11"18"2"-15,3 20-4 16,-16 7-31-16,4 15-4 16,-5 8 1-16,0 10-1 15,-2 6-2-15,1 0 2 16,2-4-3-16,2-5 2 15,4-9-1-15,4-11-2 16,8-11 0-16,6-12 0 0,4-14 0 16,9-15 0-16,3-11 0 15,7-11 0-15,3-7 0 16,-3-5 0-16,6-5 0 15,-4 0 0-15,0 2 0 16,-8 5 0-16,-2 9 0 16,-1 8-4-16,-14 12 4 15,16 2-1-15,-10 13-1 16,0 3 2-16,5 3-3 15,2-2 0-15,9 0-5 16,-3-12-2-16,18 6-10 16,-12-31-4-16,20 9-10 15,-7-21-7-15,6 1 2 16,-7-14-1-16</inkml:trace>
  <inkml:trace contextRef="#ctx0" brushRef="#br1" timeOffset="48520.8516">9933 5077 92 0,'7'13'39'16,"-17"11"1"-16,4 30-1 15,-26 5-31-15,8 17-3 16,-5 4-1-16,6-1-1 16,2-1 0-16,4-8-1 15,3-10-2-15,8-13-2 16,10-4-7-16,-8-28-7 15,23 3-6-15,-19-18-14 16,18-17-4-16,-11-13 1 16,6-2-1-16</inkml:trace>
  <inkml:trace contextRef="#ctx0" brushRef="#br1" timeOffset="48941.8937">9750 5363 104 0,'-6'-14'40'0,"-7"1"2"16,13 13-2-16,14 4-35 15,11-4-2-15,12-1-2 16,13 0 0-16,6-3-1 15,6 1-1-15,4 1 1 16,-5-2-1-16,-5 7 0 16,-10-1 1-16,-12 1 0 15,-15 3 0-15,-19-6 0 16,-7 22 0-16,-15-9 2 15,-7 2-1-15,-5 1 0 16,-1 0 0-16,6 0 0 0,5-1 0 16,11-1 0-16,13-5 0 15,15 0-1-15,12-2 0 16,5 0 0-16,7 1 1 15,0-1-1-15,-3 7 1 16,-7 2 0-16,-11 7 3 16,-12 1-3-16,-12 4 1 15,-12 6 1-15,-9-3-3 16,-3 2 0-16,-7-5 0 15,-2 0 0-15,-3-10-11 16,18 6-1-16,-13-20-6 16,28 11-7-16,-15-23-9 15,24 8-7-15,-12-20-1 16,17 1 2-16</inkml:trace>
  <inkml:trace contextRef="#ctx0" brushRef="#br1" timeOffset="49826.9822">11422 4700 78 0,'-34'-22'38'15,"-15"3"0"-15,6 21-2 16,-20 8-30-16,4 28 0 15,-9 24 1-15,7 29-3 16,5 16 1-16,8 16-3 0,14 5 0 16,18-1 0-16,21-7 1 15,18-21-5-15,30-13-8 16,11-37-22-16,35-13-8 15,1-28 3-15,16-7-3 16</inkml:trace>
  <inkml:trace contextRef="#ctx0" brushRef="#br1" timeOffset="50248.0243">11925 5266 94 0,'-28'-19'40'0,"-3"12"1"15,-13 3-2-15,-5 18-33 16,-11 7-1-16,-3 14 0 16,-7 6-2-16,7 10 0 15,5 1-1-15,12 0 3 16,17-7-4-16,20-8 2 15,22-13-3-15,21-8 3 16,13-16-3-16,10-9 0 16,9-10 0-16,0-4-2 15,-1-8 1-15,-10-1-1 16,-7-5 2-16,-9 2-3 15,-7 5 3-15,-13 6-1 16,-7 7 1-16,-12 17-1 16,0 0 1-16,0 0-1 0,-7 30 0 15,-1-1-1-15,2 7-1 16,1 3 0-16,15-1-5 15,-6-19-9-15,25 13-12 16,-6-22-8-16,20-3-2 16,-6-17-2-16,15-5 3 15</inkml:trace>
  <inkml:trace contextRef="#ctx0" brushRef="#br1" timeOffset="50608.0603">12341 5336 92 0,'-8'-15'39'15,"8"15"2"-15,-23 3-2 16,11 7-32-16,-7 12-3 15,-1 6 1-15,0 4-2 0,2 5 0 16,-1-3 0-16,9-2-2 16,3-10 1-16,7-6-2 15,0-16 1-15,27-2-1 16,-1-14 1-16,6-10-1 15,1-4 1-15,5-8-1 16,-3 0 0-16,2-1 1 16,-4 4-1-16,-6 5 0 15,-6 6 0-15,-2 9 0 16,-5 11 0-16,-14 4 0 15,19 21-1-15,-14 5-1 16,2 6-1-16,-1 5-1 16,12 4-1-16,-4-5-4 15,20 9-7-15,-8-23-8 0,21 6-15 16,-6-19 2-16,14-1-2 15,-12-15 2-15</inkml:trace>
  <inkml:trace contextRef="#ctx0" brushRef="#br1" timeOffset="51060.1055">12983 5330 99 0,'-23'-27'41'15,"6"16"0"-15,-11-1-1 16,8 18-33-16,-4 8-2 16,5 10 0-16,4 7-3 15,5 4 1-15,11-1-2 16,9-2 0-16,12-6 0 15,7-7 0-15,5-14-1 16,9-7 0-16,4-14 0 0,4-7 0 16,1-6 0-16,-7-7 0 15,-4 5 0-15,-5 0-1 16,-7 8 0-16,-11 14 1 15,-18 9-1-15,4 32-1 16,-21 22 1-16,-12 19 1 16,-14 22 1-16,-13 17 0 15,-5 13-1-15,-6-2 1 16,0-4 1-16,5-5-2 15,6-19 2-15,10-18 0 16,10-24-2-16,13-22 2 16,11-22-2-16,12-9 1 15,-2-33 1-15,11-7-2 16,3-19 0-16,9-13 0 0,10-13-2 15,12-13 1-15,12-2-3 16,6-8-3-16,12 14-5 16,-10-10-3-16,10 28-7 15,-20-7-10-15,3 24-8 16,-9 6-4-16,-5 12 2 15</inkml:trace>
  <inkml:trace contextRef="#ctx0" brushRef="#br1" timeOffset="51609.1604">14204 4873 69 0,'20'-21'38'0,"-16"1"-2"16,13 19-2-16,-30-1-23 16,6 24-1-16,-14 7-1 15,6 20-3-15,-8 8 0 16,0 11-3-16,3 6 0 15,4 2-2-15,6 0 0 16,8-9-3-16,13-5-3 16,4-20-9-16,26 3-12 15,-6-24-11-15,17-8-2 16,-2-16-1-16,9-4 1 0</inkml:trace>
  <inkml:trace contextRef="#ctx0" brushRef="#br1" timeOffset="51983.1978">14612 5203 94 0,'-19'-32'39'0,"5"20"2"15,-18 1-2-15,-2 18-33 16,-3 9 0-16,-1 14-1 16,-4 7-1-16,4 6-1 15,1 4-1-15,8-1 1 16,11-4-1-16,11-5 0 15,9-6-1-15,15-10-1 16,17-10 1-16,11-11 0 0,5-9-1 16,8-8 0-16,-3-6 1 15,1-3-1-15,-8-7 0 16,-8 6 0-16,-12-1 0 15,-10 5 0-15,-7 3 0 16,-10 10 0-16,-1 10-1 16,-16-1 1-16,2 11 0 15,-1 5 0-15,1 6-2 16,0 2 0-16,7 5-1 15,6-7-2-15,8 7-2 16,3-14-5-16,19 10-9 16,-9-23-6-16,20 13-8 15,-6-18-5-15,10-3 1 16,-6-11 1-16</inkml:trace>
  <inkml:trace contextRef="#ctx0" brushRef="#br1" timeOffset="52528.2523">15109 5217 92 0,'-18'17'38'15,"-2"4"0"-15,3 18 2 16,-6-3-34-16,1 9 0 16,0-5-1-16,6 4-1 15,0-7-1-15,10-6-1 16,5-13-1-16,5-7 1 15,10-11-2-15,6-8 0 16,5-8 1-16,2-11-1 16,1 1 0-16,0-8 0 15,-4 1 0-15,-5 2 1 0,-4 1-1 16,-3 3 0-16,-5 4 0 15,-2 5 0-15,-2 4 0 16,-3 14 0-16,6-11 0 16,-6 11 0-16,13 7 0 15,-13-7 0-15,23 21 0 16,-8-11 0-16,4 1 1 15,0-3-1-15,9-5 0 16,-1-3 1-16,2-3 0 16,4-6 0-16,0-6 0 15,-3-5-1-15,-2-2 1 16,0 1-1-16,-6-1 1 15,-5 5-1-15,-4 2 0 16,-13 15 0-16,12-13 0 0,-12 13 0 16,-1 20-1-16,-3 2 0 15,-1 9 0-15,-3 0-2 16,4 11-2-16,-1-8-3 15,8 10-3-15,-5-21-5 16,20 13-7-16,-18-36-9 16,30 23-6-16,-5-25-1 15,8-4 2-15</inkml:trace>
  <inkml:trace contextRef="#ctx0" brushRef="#br1" timeOffset="53145.314">15870 5270 97 0,'-18'8'39'0,"7"14"1"0,-10-8-4 15,4 19-29-15,-3 4-1 16,3 8-1-16,2 0-2 16,1 0 2-16,3-4-3 15,5-5 1-15,2-8-2 16,4-7 2-16,6-9-3 15,-6-12 3-15,18-17-3 16,-7-4-2-16,7-9 3 16,1-7-3-16,-1-6 2 15,5-7-2-15,0-3 3 16,3 2-4-16,-2 6 3 15,3 4 0-15,-3 7 0 16,2 7 0-16,0 9-1 0,1 8 1 16,-1 9 0-16,-1 7 0 15,-2 7 0-15,0 2-1 16,-3 7 1-16,-3 0 0 15,-6 6 0-15,-7 0 0 16,-9-1 0-16,-8 2 0 16,-10-1 0-16,-3-3 0 15,-7-1 0-15,-3-6 0 16,0-2 0-16,0-6 0 15,1-2 0-15,4-2 0 16,1-3 0-16,-1 0 0 16,3 0 0-16,-2 2 0 15,5 3 0-15,-3 8 1 16,3 5-1-16,-1 6 2 15,7 9 0-15,-1 8 0 0,5 8 0 16,-2 10 0-16,-1 4 1 16,1 2-3-16,-3 0 0 15,-2-2 0-15,-1-4-5 16,-1-11-4-16,9-2-4 15,-11-26-3-15,22 5-5 16,-15-29-10-16,19 1-10 16,16-21-1-16,5-8 3 15,6-10 4-15</inkml:trace>
  <inkml:trace contextRef="#ctx0" brushRef="#br1" timeOffset="53711.3706">16502 4682 86 0,'3'-20'37'16,"11"11"0"-16,-14 9-5 15,37 3-26-15,-8 19 0 16,12 13-1-16,-2 12 1 16,2 15-2-16,-6 11 0 15,-3 9-1-15,-15 6 0 0,-13 3-1 16,-18-2 0-1,-13 3-1-15,-16-7 0 0,-9-4 0 16,-2-12 0-16,0-14-2 16,10-9-4-16,6-25-12 15,35-1-17-15,6-32-6 16,26-3-1-16,11-14-2 15</inkml:trace>
  <inkml:trace contextRef="#ctx0" brushRef="#br1" timeOffset="53906.3901">17042 5614 98 0,'-29'39'40'0,"1"16"1"0,-12 4-2 16,5 0-38-16,-9 18-5 15,-14-12-18-15,21 5-15 16,-8-10-1-16,16-4-3 16,5-16 2-16</inkml:trace>
  <inkml:trace contextRef="#ctx0" brushRef="#br1" timeOffset="61398.1392">5632 4850 77 0,'11'15'37'15,"21"-15"-2"-15,33 0-6 16,19-17-21-16,35-3-2 15,27-7-1-15,29-7-1 16,16-6-2-16,10 4 0 16,-9 4-1-16,-11 8-1 15,-28 11 1-15,-23 9-1 16,-35 8-1-16,-29 5-2 15,-24 9-3-15,-29-12-14 16,-4 14-16-16,-9-20-1 16,-17 18-1-16,-1-20 0 15</inkml:trace>
  <inkml:trace contextRef="#ctx0" brushRef="#br1" timeOffset="69714.9708">17897 5265 69 0,'8'-17'36'0,"-8"-8"0"16,1 3 1-16,-12-1-29 15,4 2-2-15,-5-2-1 16,-3 12 0-16,-10 1-1 16,-2 14-1-16,-10 6 0 15,-1 11 0-15,-4 4-1 16,4 7 0-16,0 8-1 15,6 0 1-15,10-3-2 0,11 0 1 16,14-7-1-16,16-7 1 16,10-6-1-16,14-9 0 15,4-8 0-15,7-9 0 16,2-5 0-16,-1-6 0 15,-5-1 1-15,-6-5-1 16,-9-2 0-16,-3 0 0 16,-12 0 0-16,0 1 0 15,-10 3 0-15,-1 6 0 16,-4 6 0-16,-5 12-1 15,0 0 1-15,5 30-1 16,-3 12 1-16,0 14 0 16,-6 19-1-16,-1 9 3 0,-3 14-1 15,-3 4 1-15,-10 5-1 16,-6-3 1-16,-6-6 1 15,-9-8-1-15,-6-14 0 16,-10-10 0-16,2-16-2 16,-6-13 1-16,-3-15 0 15,9-14-2-15,1-16 0 16,11-14-2-16,14-13 0 15,9-17-3-15,24-1-5 16,0-20-18-16,27 8-12 16,3-8 3-16,18 7-3 15</inkml:trace>
  <inkml:trace contextRef="#ctx0" brushRef="#br1" timeOffset="69976.997">18718 4706 80 0,'0'0'38'0,"-14"2"0"15,-11 14-1-15,2 20-32 16,-6 9-1-16,6 13-1 15,-5 9 0-15,8 7-2 16,2 6 1-16,7 2-3 16,3 3-1-16,7-11-7 15,14 7-28-15,-6-14 1 0,15-4-2 16,-3-20 1-16</inkml:trace>
  <inkml:trace contextRef="#ctx0" brushRef="#br1" timeOffset="70339.0332">19038 5232 89 0,'2'-26'38'0,"-16"6"2"16,-3 22-1-16,-16 10-33 15,-3 13-1-15,-4 7-1 16,5 9-1-16,2 4-1 15,6 2 0-15,9 0 0 16,13-9-1-16,19-2 0 0,15-11-1 16,13-12 1-16,9-10-1 15,7-11 0-15,5-9 0 16,-1-8 1-16,-10-10-1 15,-8-3 1-15,-13-5-1 16,-17 0 0-16,-12 4 0 16,-12 3-1-16,-10 6 0 15,-6 7 0-15,-1 3-1 16,3 12-1-16,2 1-2 15,22 7-3-15,-17-2-14 16,34 11-19-16,1-11 2 16,18 7-2-16,1-7 3 15</inkml:trace>
  <inkml:trace contextRef="#ctx0" brushRef="#br1" timeOffset="70813.0806">19581 5174 96 0,'0'0'39'0,"-9"-14"2"16,9 14-2-16,0 0-35 15,-10 12 0-15,-2 3-1 16,-1 7 0-16,-4 5-1 16,0 7 0-16,2 4-1 15,1 0 0-15,2 0 0 16,9-6 0-16,6-5-1 15,13-10 0-15,12-10 0 16,13-9 1-16,5-10-1 16,7-5 0-16,2-8 0 0,-1-2 0 15,-6 2 1-15,-7 0-1 16,-7 9 0-16,-13 2 0 15,-8 12 0-15,-13 2-1 16,0 22 1-16,-9 5 0 16,-2 4 0-16,-1 3 0 15,5 6 0-15,0 2 0 16,6-3 0-16,10-2 0 15,10-12 0-15,8-10 0 16,6-12 1-16,8-9-1 16,0-10 1-16,2-10-1 15,-6-7 1-15,-8-7-1 16,-7 1 0-16,-11-4-2 15,-9 6-2-15,-12-7-5 0,4 20-14 16,-23-19-15 0,9 10-3-16,-11-11-3 0,3-1 1 15</inkml:trace>
  <inkml:trace contextRef="#ctx0" brushRef="#br1" timeOffset="73568.3561">21113 5181 90 0,'0'0'38'16,"-27"-16"0"-16,6 21-3 15,-16-8-31-15,-3 9-1 16,-3 2-1-16,3 6 0 16,7 1-1-16,5 5 0 15,11-3 0-15,7 1-1 16,10 2 0-16,10-3 0 15,5 0 0-15,7-2 0 0,1 2 0 16,1 0 1-16,-4 0 0 16,-2 0-1-16,-8 2 1 15,-3-1 0-15,-10 1 0 16,-1 0 0-16,-10 1-1 15,0 0 0-15,-6-3 1 16,2-1-2-16,1 0-1 16,-1-9-3-16,11 7-6 15,-3-19-28-15,10 5 1 16,17-28-1-16,10 2-1 15</inkml:trace>
  <inkml:trace contextRef="#ctx0" brushRef="#br1" timeOffset="73835.3828">21640 4569 94 0,'16'-5'38'16,"-16"5"0"-16,-10 52-5 15,-14-6-31-15,0 16 1 16,-9 11 0-16,-1 15-1 15,-5 5 1-15,-1 2-1 16,2-1 0-16,4-5-1 16,4-9 1-16,4-11-4 15,11-8-1-15,4-20-4 16,15 0-18-16,-2-25-14 15,15-7 1-15,-3-19-2 0,12-5 2 16</inkml:trace>
  <inkml:trace contextRef="#ctx0" brushRef="#br1" timeOffset="74155.4148">21270 5157 93 0,'-18'-9'38'0,"-2"-2"1"16,20 11-2-16,0 0-32 15,15 21-2-15,8-13-1 16,19 2 0-16,4-1 0 15,8-1 0-15,0-3-1 16,-1 0 1-16,0-2-1 16,-7 1 0-16,-8-2 0 15,-7 4 0-15,-11-1-1 0,-1 0 1 16,-10 3-1-16,-5 3 1 15,-4 6-1-15,-4 6 1 16,-2 3-1-16,-2 5 0 16,-4 6 0-16,1-3 0 15,0 0 0-15,2-3-2 16,7-4 0-16,-2-10-2 15,18-1-9-15,-14-16-25 16,36-13-1-16,-14-12 0 16,12-3-1-16</inkml:trace>
  <inkml:trace contextRef="#ctx0" brushRef="#br1" timeOffset="74305.4298">21905 5028 71 0,'-4'-39'38'16,"-10"3"-2"-16,7 15 2 0,-7 3-17 15,14 18-16-15,0 0-5 16,18 12-3-16,11 14-11 15,-1-10-23-15,15 13 1 16,2-3-2-16,12 9 1 16</inkml:trace>
  <inkml:trace contextRef="#ctx0" brushRef="#br1" timeOffset="74537.453">22396 5270 95 0,'-16'-1'38'0,"-8"-8"3"15,2 11-2-15,-18-9-31 16,6 14-3-16,-10 2 0 15,2 13-2-15,-2 4 0 0,10 6-1 16,3 5 0-16,14-3-1 16,13 1-1-16,19-6 1 15,18-8-3-15,13-10-1 16,19-7-3-16,1-21-11 15,18 3-21-15,-5-18-1 16,7 0-1-16,-13-19-1 16</inkml:trace>
  <inkml:trace contextRef="#ctx0" brushRef="#br1" timeOffset="74770.4763">22972 4620 85 0,'-6'-11'38'15,"4"23"2"-15,-10 7-1 16,7 25-19-16,-6 5-17 15,-2 8-1-15,-7 15 2 16,-2 10-2-16,-6 3 0 16,0 7-1-16,2-2 1 15,1-5-2-15,9-4-1 16,4-17-6-16,24-2-28 15,-3-25-5-15,20-10 1 16,2-22-2-16</inkml:trace>
  <inkml:trace contextRef="#ctx0" brushRef="#br1" timeOffset="75018.5011">23014 5136 110 0,'-38'0'40'15,"-5"-1"1"-15,14 18-1 16,-13-1-35-16,25 4-2 15,11 0 0-15,12-1 0 16,6 1-1-16,12 2 0 16,0-3 0-16,4 1 0 15,1 2-2-15,0-4 0 16,3 2-2-16,5-3-2 15,4 6-3-15,-4-17-12 16,17 16-21-16,-3-15-1 16,10 9 0-16,-8-9 0 15</inkml:trace>
  <inkml:trace contextRef="#ctx0" brushRef="#br1" timeOffset="75176.5169">23571 5569 112 0,'-22'31'40'0,"-8"0"-1"15,4 13-3-15,-12-5-37 16,-5-5-27-16,12 11-9 16,-4-12 0-16,7 2-1 15</inkml:trace>
  <inkml:trace contextRef="#ctx0" brushRef="#br1" timeOffset="81847.1839">3522 6739 96 0,'12'22'36'16,"-16"-1"0"-16,1 17 1 0,-11 7-33 15,7 11-1 1,-2 9-1-16,0 7 0 0,-1 6-1 16,1 0-1-16,8 1-3 15,-5-11-8-15,11 1-25 16,-5-19-1-16,6-8 1 15,-5-21-2-15</inkml:trace>
  <inkml:trace contextRef="#ctx0" brushRef="#br1" timeOffset="82028.202">3290 7230 78 0,'-26'7'38'0,"9"-6"0"0,17-1 0 15,12 4-10-15,15-5-27 16,22-9-4-16,10-9-4 15,20 3-23-15,-3-14-7 16,13 0 1-16,-5-10-2 16</inkml:trace>
  <inkml:trace contextRef="#ctx0" brushRef="#br1" timeOffset="82402.2394">4195 6657 104 0,'0'0'38'15,"-18"-16"1"-15,7 28-2 16,-7 7-31-16,-1 18-1 15,-4 15-1-15,2 12 0 16,-9 11-2-16,5 11 0 0,-8 1 0 16,8 7 0-16,-1-10-1 15,6-7 0-15,7-13-1 16,7-15 0-16,12-16 0 15,9-17 1-15,11-19-1 16,8-13 0-16,7-14 1 16,3-8-1-16,-2-8 1 15,1 0-1-15,-6 3 1 16,-8 9-2-16,-5 9 2 15,-9 13-1-15,-15 12 0 16,11 18 0-16,-11 8-1 16,-3 7 0-16,2 5-2 15,-2 2-1-15,11 7-4 16,-2-23-17-16,17 8-13 0,-2-19-3 15,15-4 1-15,0-14-1 16</inkml:trace>
  <inkml:trace contextRef="#ctx0" brushRef="#br1" timeOffset="82726.2718">4638 7352 99 0,'-4'24'38'15,"0"-13"0"-15,20 3 0 16,0-18-33-16,18 0-1 15,9-8-1-15,9-3 0 16,0-8 0-16,6-2-2 16,-4-6 1-16,-6 3-1 15,-15-3 0-15,-7 4-1 0,-17 9 1 16,-11 5-1-16,-17 8 1 15,-14 11 0-15,-14 11 0 16,-8 10 1-16,-3 11 0 16,1 4-1-16,7 0 0 15,13 2 1-15,14-8-2 16,20-9-3-16,29-2-15 15,9-30-21-15,22-2-3 16,4-15 0-16,16-1-1 16</inkml:trace>
  <inkml:trace contextRef="#ctx0" brushRef="#br1" timeOffset="83297.3289">6616 6573 103 0,'-26'0'40'15,"-8"20"0"-15,-26 4-1 16,2 8-36-16,-18 10 1 15,2 5-1-15,4-1-1 16,9 1 0-16,10-4 0 16,21-4-1-16,18-8 0 15,24-4 0-15,21-12-1 16,13-4 0-16,12-3 0 15,5 2 0-15,-2-2 1 16,-9 1-1-16,-8 4 0 0,-16 8-1 16,-18 8 1-16,-23 5 0 15,-16 7 1-15,-13 1-1 16,-2-1-1-16,-6-1-1 15,9-4-1-15,5-15-3 16,26 3-16-16,10-24-16 16,24-8-3-16,7-14 1 15,24-2-1-15</inkml:trace>
  <inkml:trace contextRef="#ctx0" brushRef="#br1" timeOffset="83680.3672">6798 6980 105 0,'0'0'39'0,"-18"3"0"15,12 11-2-15,-13 0-32 16,1 13-2-16,-2 3 1 16,2 9-1-16,0 1 0 15,3 3-1-15,6-4 0 16,8 0-1-16,7-9 1 15,11-9-1-15,9-12 0 16,12-12-1-16,12-12 0 16,4-14 0-16,3-6 0 15,2-7 1-15,-2-6-1 16,-10 1 0-16,-5 1 0 15,-10 7 1-15,-10 5-1 16,-9 14 1-16,-10 8-1 16,-3 12 0-16,-9 14 0 15,-2 7 0-15,-3 16-1 0,2-1-1 16,3 9-1-16,4-2-3 15,11 2-2-15,-5-16-15 16,25 3-14-16,-8-17-4 16,23-4 1-16,-5-18 0 15</inkml:trace>
  <inkml:trace contextRef="#ctx0" brushRef="#br1" timeOffset="84038.403">7605 6989 98 0,'0'0'39'16,"-24"12"1"-16,6 9-1 15,-18 10-25-15,9 3-10 0,-3 5 0 16,6 4-2-16,0-4 1 16,6 1-2-16,8-9 1 15,7-5-1-15,3-26-1 16,22 6 1-16,3-26-1 15,6-7 1-15,5-13 0 16,5-6 0-16,-2-7 0 16,1 0 0-16,-4 1-1 15,-6 9 2-15,-8 8-2 16,-3 11 0-16,-9 12 0 15,-10 12 0-15,5 19 0 16,-7 6-2-16,-1 15 0 16,1 4-3-16,10 7-2 15,-2-12-12-15,23 15-10 0,-12-21-12 16,22 0 1-16,1-13-1 15,12-8 1-15</inkml:trace>
  <inkml:trace contextRef="#ctx0" brushRef="#br1" timeOffset="84175.4167">8181 7332 127 0,'-22'33'39'16,"-9"2"1"-16,8 12-12 16,-5-1-31-16,-5-9-22 15,14 14-14-15,-4-5-1 16,9 4 0-16,-3-9-2 15</inkml:trace>
  <inkml:trace contextRef="#ctx0" brushRef="#br1" timeOffset="87482.7474">8998 6418 77 0,'18'-25'36'0,"-13"2"1"16,5 11 0-16,-10 12-23 15,-10 13-9-15,2 13-2 16,1 17 2-16,-7 10-3 16,0 15 0-16,1 11-2 15,-1 7 1-15,6-2-3 16,2-5-1-16,15 5-16 15,0-23-17-15,16-7-1 16,1-21 0-16,18-13 0 0</inkml:trace>
  <inkml:trace contextRef="#ctx0" brushRef="#br1" timeOffset="87862.7854">9486 6755 111 0,'-28'0'37'16,"-14"5"2"-16,5 19-6 15,-16 1-28-15,9 12 0 16,0 2-2-16,12 4 0 16,8-4-1-16,15-3 0 15,14-9-1-15,18-11 0 16,15-15-1-16,11-10 1 15,8-14-1-15,4-4 1 16,-2-11-1-16,-6-1 1 0,-5-2-1 16,-11 5 0-16,-7 4 0 15,-13 8 1-15,-10 9-1 16,-7 15 0-16,0 0 0 15,-22 24 0-15,7 6 0 16,1 5-1-16,0 7 0 16,6-2-2-16,11 3-3 15,-2-13-4-15,23 4-24 16,-3-20-5-16,15-3 1 15,-4-14-3-15</inkml:trace>
  <inkml:trace contextRef="#ctx0" brushRef="#br1" timeOffset="88196.8188">10004 6857 113 0,'-8'10'37'16,"-11"-2"0"-16,7 19-4 16,-11-7-29-16,6 8 0 15,1-3-1-15,3 2 0 16,4-5-1-16,8-4 0 15,1-18-1-15,17 11 0 16,3-19 1-16,5-10-1 16,8-5 0-16,0-4 0 15,4-7 0-15,-4 1 0 16,-3-1 0-16,-2 8-1 15,-9 6 1-15,-4 9-1 16,-15 11 1-16,14 10-1 0,-15 13 0 16,0 5 0-16,0 10 0 15,2 0 0-15,5 2-2 16,4-6-1-16,13-8-2 15,5-17-5-15,29-3-22 16,-5-28-7-16,19-8 0 16,0-19-1-16</inkml:trace>
  <inkml:trace contextRef="#ctx0" brushRef="#br1" timeOffset="88376.8368">10936 6360 77 0,'-1'-18'37'0,"-16"18"3"15,-4 29 1-15,-15 13-11 16,7 22-21-16,-8 10-6 15,6 9 1-15,4 0-3 0,7 0-1 16,5-3-5-16,2-19-11 16,18 2-22-16,-11-20-2 15,11-10 1-15,-5-17-2 16</inkml:trace>
  <inkml:trace contextRef="#ctx0" brushRef="#br1" timeOffset="88550.8542">10546 6646 124 0,'0'0'39'16,"0"0"1"-16,33 13-4 16,-5 1-35-16,8-2-4 15,15 11-16-15,-5-13-18 0,11 5-3 16,-2-6 1-16,4 5-2 15</inkml:trace>
  <inkml:trace contextRef="#ctx0" brushRef="#br1" timeOffset="89195.9187">11146 6872 88 0,'-12'17'39'15,"10"1"0"-15,2-18 0 16,28 11-11-16,-6-17-25 15,8-3-1-15,5-9 0 16,4-2-1-16,-1-3 0 0,-3-3 0 16,-6 0 0-16,-11 0-1 15,-9 2 1-15,-13 3-1 16,-11 6 0-16,-8 7 1 15,-10 8 0-15,-5 6 0 16,-2 11 0-16,3 9 0 16,3 6 0-16,5 3 0 15,13 4 0-15,14-2 1 16,12-5-2-16,15-7-2 15,18-7-1-15,12-13 0 16,12-5-3-16,-1-13-1 16,8 0-3-16,-12-15-6 15,10 14-1-15,-22-10 7 0,-7 8 6 16,-15 3 3-16,-12 5 2 15,-16 8 3-15,0 0 3 16,-4 33 7-16,-20-17 2 16,8 15-7-16,-5-1-4 15,6 3-1-15,-1-4-2 16,9 1 1-16,-2-8-2 15,9-6 1-15,0-16-1 16,14 1 0-16,-4-15 0 16,8-7 0-16,-3-11 0 15,3-2 0-15,1-5-1 16,-2-4 0-16,-1 4 0 15,0 4 0-15,-2 5 1 16,-1 8-2-16,2 5 1 0,0 5-1 16,6 6-1-16,2 2-1 15,5 4-3-15,0-6-2 16,12 13-12-16,-13-15-15 15,12 12-4-15,-8-11 1 16,2 11-1-16</inkml:trace>
  <inkml:trace contextRef="#ctx0" brushRef="#br1" timeOffset="89534.9526">12197 6781 102 0,'-10'12'38'0,"3"14"1"16,-8-6 0-16,11 8-29 16,-15 0-3-16,5 0-1 15,0-2-3-15,4-2 0 16,2-8-1-16,8-16 0 15,0 0-1-15,23 0 0 0,0-18 1 16,6-9-2-16,3 0 0 16,7-9 0-16,-2 1 0 15,2-2 0-15,-2 3 0 16,1 7 0-16,-4 4 0 15,-2 10 0-15,-3 7 0 16,-1 6 0-16,-5 8 0 16,-3 9 0-16,-4 7 0 15,-10 5 0-15,-1 3 0 16,-6 4 0-16,-4 1 0 15,-4-3-2-15,6 14-14 16,-17-24-10-16,14 13-13 16,-6-18-5-16,12 1 3 0,0-20-3 15</inkml:trace>
  <inkml:trace contextRef="#ctx0" brushRef="#br1" timeOffset="90813.0804">13064 7010 104 0,'9'7'38'0,"-10"10"0"16,-7 14-2-16,-21 15-35 16,-2 5-2-16,-8 6-1 15,-1-1-8-15,9 9-28 0,-3-10-1 16,11-8 1-16,13-14-1 15</inkml:trace>
  <inkml:trace contextRef="#ctx0" brushRef="#br1" timeOffset="105599.5589">14611 5910 89 0,'-36'-7'37'16,"14"6"0"-16,7-4 1 16,15 5-33-16,32-7-1 15,26 5-1-15,35-4 0 0,29-3-1 16,35-3-1-16,22-1 0 15,11-4-1-15,2 2 0 16,-14 3 0-16,-18 0 0 16,-33 6-1-16,-29 2-2 15,-32 11-30-15,-40-8-5 16,-26 1 0-16,0 0-2 15</inkml:trace>
  <inkml:trace contextRef="#ctx0" brushRef="#br1" timeOffset="113174.3163">13907 6583 91 0,'14'-17'38'0,"-7"-5"0"15,1 9 0-15,-13 0-24 16,5 13-12-16,-27 3 0 16,2 11 0-16,-9 4 0 15,-1 5 0-15,2 0 0 16,4 4-1-16,5-5 0 15,15-3 0-15,17-4 0 16,12-2-1-16,12-2 0 16,12 0 0-16,4 2 1 15,-4 2-1-15,-3 6 0 16,-14 5 0-16,-12 7 1 15,-15 3-1-15,-16 2 1 0,-12 0 0 16,-6-3-1-16,-1-4 0 16,1-8-1-16,9-14-3 15,25-9-21-15,-5-11-14 16,33-15-1-16,8-19 0 15,21-4-1-15</inkml:trace>
  <inkml:trace contextRef="#ctx0" brushRef="#br1" timeOffset="113407.3396">14553 6184 106 0,'-1'-9'40'0,"1"9"-1"15,0 0-1-15,1 27-36 16,2 1-1-16,-2 14 0 0,-2 13 0 15,-3 12 2-15,-8 13-2 16,-7 6 1-16,-7 5-2 16,-5-1 0-16,-1-2-4 15,-4-18-4-15,14 3-30 16,-4-25-3-16,16-8 2 15,3-22-2-15</inkml:trace>
  <inkml:trace contextRef="#ctx0" brushRef="#br1" timeOffset="113602.3591">14330 6626 107 0,'-24'-8'39'0,"24"8"-1"15,-14 3 0-15,29 2-36 16,16 2-3-16,16-5-1 15,12 5-3-15,1-7-3 16,20 14-21-16,-10-9-9 16,1 8 1-16,-12-5-1 15</inkml:trace>
  <inkml:trace contextRef="#ctx0" brushRef="#br1" timeOffset="113993.3982">15031 6657 97 0,'0'0'38'16,"-30"-22"1"-16,7 20-1 15,-13 0-30-15,5 9-2 0,-12 2-1 16,2 8 0-16,-2 5-1 16,6 6-1-16,1 3 0 15,13 1-1-15,7-1-1 16,11-2 1-16,15-6-2 15,11-8 1-15,11-6-1 16,9-9 0-16,4-9-1 16,3-9 1-16,1-4 0 15,-4-4 0-15,-5-4 0 16,-8-1 0-16,-8 1 0 15,-5 1 0-15,-9 5 0 16,-4 6 0-16,-4 2-1 16,-2 16 1-16,0 0 0 0,0 0-1 15,-9 19 0 1,6 2-1-16,3 8-1 0,2 2 0 15,8 6-4-15,1-10-5 16,17 8-27-16,-8-13-1 16,14 3 1-16,-5-13 0 15</inkml:trace>
  <inkml:trace contextRef="#ctx0" brushRef="#br1" timeOffset="114316.4305">15463 6708 92 0,'-15'22'37'0,"7"11"1"16,-12-2 0-16,11 13-29 0,-11-3-3 16,9 1-1-16,-3-5-2 15,7-3 0-15,2-11-1 16,8-10-1-16,-3-13 0 15,16-2 0-15,-2-16 0 16,4-10-1-16,-3-8 1 16,9-5 0-16,-6-8-1 15,2-3 1-15,-2 3-1 16,-4-1 0-16,7 8 0 15,-2 8-1-15,-1 8 0 16,1 8-1-16,4 17-7 16,-9-1-27-16,15 16-4 15,-6-2 1-15,9 6-2 16</inkml:trace>
  <inkml:trace contextRef="#ctx0" brushRef="#br1" timeOffset="114684.4673">16309 6493 105 0,'-38'0'42'0,"-3"17"2"16,-18-5-3-16,8 11-33 15,-8 5-3-15,11 7 1 16,8 0-2-16,17 0-4 16,20-4 0-16,17-4 0 0,20-3 0 15,11-8 0-15,6 0 0 16,-1-4 0-16,-5-1 0 15,-10 2 0-15,-17-1 0 16,-13 7 0-16,-17 3 0 16,-17 1 0-16,-8 3 0 15,-8 1 0-15,-2 1 0 16,3-5 0-16,3 1 0 15,10-13-15-15,24 7-24 16,7-18-3-16,17 2 0 16,9-14-2-16</inkml:trace>
  <inkml:trace contextRef="#ctx0" brushRef="#br1" timeOffset="114878.4867">16530 7076 120 0,'-21'40'39'16,"-10"-4"-1"-16,8 5-14 15,-11 5-59-15,-13-5-5 16,3 6 0-16,-7-9-2 15</inkml:trace>
  <inkml:trace contextRef="#ctx0" brushRef="#br1" timeOffset="134765.4752">17446 6693 70 0,'11'-6'37'0,"-12"-8"0"16,3 3 1-16,-8-17-25 15,12 12-4-15,-16-6-3 16,0 5-2-16,-8 3 2 16,-2 7-2-16,-11 8 0 15,-5 13-1-15,-7 6 0 16,0 11-1-16,0 2 0 15,10 6-1-15,6 1 0 16,10 0 0-16,13-8-1 16,16-6 0-16,11-10 0 15,13-6 0-15,8-10 0 0,6-8-1 16,1-5 2-16,-3-6-1 15,-1-7 0-15,-7-4 0 16,-7-2 0-16,-4-1 0 16,-9-2 0-16,-4 4-1 15,-4 2 1-15,-2 6-1 16,-5 10 0-16,-5 13 1 15,8 14-1-15,-5 24 1 16,-3 19 0-16,-4 21 0 16,-5 17 0-16,-5 13 0 15,-2 7 0-15,-6 9 0 16,-6-3 1-16,-8-9 0 15,-7-15 0-15,-2-11-1 16,-5-18 1-16,-3-16 1 0,-4-19-2 16,-2-15 0-16,4-22-1 15,1-20-2-15,10-14-2 16,7-29-12-16,19-2-21 15,3-22-4-15,26 4 2 16,8-10-1-16</inkml:trace>
  <inkml:trace contextRef="#ctx0" brushRef="#br1" timeOffset="135043.503">18318 6157 101 0,'-25'30'39'15,"-13"9"0"-15,0 24-1 16,-11 6-34-16,2 12 1 15,0 5-3-15,7 1 1 16,10 1-3-16,10-10-1 16,20-1-7-16,6-22-26 15,31-9-5-15,8-23-1 16,16-8 0-16</inkml:trace>
  <inkml:trace contextRef="#ctx0" brushRef="#br1" timeOffset="135374.5361">18536 6584 113 0,'-27'5'40'0,"-14"8"2"16,5 23-2-16,-12 5-35 16,9 12-1-16,8 2-1 15,10 5 0-15,11-4-2 16,13-8 1-16,13-10 0 15,18-12-2-15,12-18 0 16,10-16 0-16,5-15 0 16,1-11 0-16,-4-11 0 15,-8-7-2-15,-12-2 2 16,-19-2-2-16,-14 2 1 0,-15 7 0 15,-13 11 0-15,-11 6 0 16,-3 11 0-16,0 6-1 16,8 10-1-16,7 0-3 15,24 16-13-15,-2-13-17 16,38 7-4-16,-2-8 1 15,23 7-2-15</inkml:trace>
  <inkml:trace contextRef="#ctx0" brushRef="#br1" timeOffset="135794.5781">19059 6578 110 0,'12'8'39'15,"-12"-8"2"-15,-3 11-2 16,-8-2-32-16,0 9-1 16,-3 5-2-16,5 3-1 15,0 7-2-15,3 2 1 0,5 1-1 16,7-5 1-16,7-3-2 15,6-9 0-15,9-9 0 16,7-10 0-16,6-10 0 16,0-7 0-16,-1-6 0 15,1-5 0-15,-7 1 0 16,-7 3 0-16,-6 2 0 15,-7 9 0-15,-14 13 0 16,0 0 0-16,-3 20 0 16,-7 6 0-16,3 8 0 15,0 4 0-15,6-2-2 16,6-1 4-16,8-7-4 15,14-11 4-15,5-12-2 16,9-12 0-16,7-15 0 0,4-10 0 16,-7-10 0-16,-1-4 0 15,-10-3 0-15,-9 2 0 16,-8 5 0-16,-12 0-8 15,5 20-12-15,-22-9-21 16,11 15 1-16,-10-3-4 16,11 19 2-16</inkml:trace>
  <inkml:trace contextRef="#ctx0" brushRef="#br1" timeOffset="136231.6218">20005 6861 115 0,'5'11'40'16,"14"-17"0"-16,20 4-3 15,12-2-42-15,4-9-30 16,25 8-4-16,-2-7 0 15,10 5-2-15</inkml:trace>
  <inkml:trace contextRef="#ctx0" brushRef="#br1" timeOffset="136776.6763">20858 6563 116 0,'0'0'39'0,"-23"-4"2"16,15 18-5-16,-9 4-32 16,4 14 0-16,-7 4-1 15,5 11 1-15,-5 2-3 16,7 3 1-16,5-7 0 15,11-5-1-15,10-12-1 16,14-12 0-16,12-15 0 16,8-16 0-16,8-9 0 15,2-12 0-15,1-5 0 0,-6-6-1 16,-9 3 2-16,-8 1-1 15,-12 9 0-15,-10 10 0 16,-9 14 0-16,-4 10 0 16,-18 22 0-16,0 9 0 15,2 7-1-15,2 9 1 16,10 4 0-16,4-1 0 15,14-8 0-15,11-8 1 16,15-17-1-16,8-13 2 16,9-21-2-16,0-11 0 15,-1-17 0-15,0-12 0 16,-11-6 0-16,-9-6 0 15,-10 3 0-15,-14 5 0 16,-10 9 0-16,-11 11 0 0,-3 18-4 16,-6 12-1-16,7 17-2 15,-6 1-17-15,20 21-15 16,0-5 1-16,22 13-3 15,2-6 2-15</inkml:trace>
  <inkml:trace contextRef="#ctx0" brushRef="#br1" timeOffset="137141.7128">22085 6601 118 0,'0'0'40'0,"-35"-18"2"16,7 24-2-16,-23 4-35 15,9 11-1-15,-3 8 0 16,8 9-2-16,4 7-2 0,9 2 0 15,14 3 0-15,16-3 0 16,12-9 0-16,15-7 0 16,10-12 0-16,4-16 0 15,2-12 0-15,2-14 0 16,-10-13 0-16,-7-10 0 15,-11-8 0-15,-11-4 0 16,-12 3 0-16,-7 2 0 16,-11 10 0-16,-4 9 0 15,-3 12 0-15,1 10 0 16,5 13 0-16,8 10-3 15,13 7-3-15,6-4-5 16,27 17-19-16,-4-15-9 16,18 7 0-16,-3-10-1 15,12 1 0-15</inkml:trace>
  <inkml:trace contextRef="#ctx0" brushRef="#br1" timeOffset="137458.7445">22421 6671 118 0,'19'-8'38'0,"-19"8"3"16,0 0-2-16,-17 9-32 15,7 6-2-15,-3 8-2 16,-2 7-1-16,1 7 0 15,0 5-2-15,0-1 0 16,7-2 0-16,1-4 0 16,4-6 0-16,7-11 0 15,-5-18 0-15,22-2 0 16,-6-18 0-16,2-11 0 15,6-7 0-15,-1-10 0 16,1-7 0-16,-4 2 0 0,3 0 0 16,-5 8 0-16,2 5 0 15,-1 10 0-15,3 8 0 16,1 11 0-16,2 5 0 15,10 10 0-15,1-1-8 16,16 16-18-16,-15-12-12 16,19 8-4-16,-9-8 1 15,12 2-1-15</inkml:trace>
  <inkml:trace contextRef="#ctx0" brushRef="#br1" timeOffset="138085.8072">23160 6611 131 0,'-26'9'42'0,"5"13"0"16,-10-6-5-16,4 15-34 0,2 5-3 15,4 7 0-15,-3-2 0 16,5 0 0-16,5-3 0 16,4-7 0-16,3-8 0 15,9-10 0-15,-2-13 0 16,20-19 0-16,0-6 0 15,4-10 0-15,5-6 0 16,0-10 0-16,3 0 0 16,0-3 0-16,-3 8 0 15,-4 6 0-15,-6 8 0 16,-1 12 0-16,-6 10 0 15,-12 10 0-15,7 22 0 16,-10 3 0-16,0 5 0 0,3 1 0 16,6-4 0-16,6 1 0 15,10-13 0-15,10-10 0 16,9-11 0-16,9-10 0 15,6-9 0-15,6-6 0 16,-4-2 0-16,-2 1 0 16,-9 4 0-16,-7 6 0 15,-9 11 0-15,-12 11 0 16,-12 10 0-16,-9 13 0 15,-5 9 0-15,-1 6 0 16,-1 6 0-16,4 6 0 16,8 0 0-16,4-8 0 15,22 8-10-15,-12-24-13 16,33 10-6-16,-15-27-5 15,24 5-8-15,-10-14 0 0,5 2 2 16,-11-3 5-16,-4-12 48 16,-5 24 7-16,-34-11 6 15,2 22 8-15,-25-3 8 16,-2 16 1-16,-17-3 0 15,7 18-9-15,-21-1-34 16,13-4 0-16,16 12-11 16,-19-24-19-16,23 11-12 15,-8-9-3-15,10-1-1 16,-8-8 2-16</inkml:trace>
  <inkml:trace contextRef="#ctx0" brushRef="#br2" timeOffset="246344.632">1509 8258 62 0,'0'0'35'16,"-5"-26"0"-16,5 26 1 15,-1-27-19-15,1 27-12 16,7-20 0-16,-7 20-1 16,12 13 0-16,-2 14 0 15,-5 14-1-15,3 13-1 16,-3 14 1-16,-2 14-1 15,-4 11 0-15,-3 5-1 16,0-2 0-16,-3-3-2 16,5-7-2-16,-3-25-15 15,14-5-19-15,-2-28-1 0,15-15 0 16,-1-24-2-16</inkml:trace>
  <inkml:trace contextRef="#ctx0" brushRef="#br2" timeOffset="246669.6645">1386 8233 98 0,'11'-28'38'0,"10"-8"2"16,24 11-3-16,17-7-35 15,12 9 0-15,9 4 0 16,0 6 1-16,-1 14-1 0,-1 18-1 16,-16 15 0-16,-11 20 0 15,-21 16-1-15,-19 12 1 16,-19 11 0-16,-17 7 0 15,-15 1 0-15,-17 0-1 16,-7-9 1-16,-9-10-2 16,4-12 0-16,0-18-6 15,18-4-17-15,0-33-13 16,25-8-2-16,9-25-1 15,18-6 0-15</inkml:trace>
  <inkml:trace contextRef="#ctx0" brushRef="#br2" timeOffset="247072.7048">2103 8702 90 0,'11'20'38'0,"-8"-7"-1"16,13 3 2-16,-4-11-32 15,16 2-4-15,7-11 0 16,7-1 0-16,7-6-1 16,4-4 0-16,2-6-1 15,-2-3 0-15,-3-3 0 16,-10-5 0-16,-12 0 0 15,-10 0-1-15,-16-2 1 16,-14 6 0-16,-13 0-1 16,-13 13 1-16,-9 9 0 15,-7 13 0-15,-6 10 0 0,-2 16 1 16,4 9 0-16,10 9 0 15,6 2 0-15,17-1-1 16,18-5 1-16,18-6-2 16,26-14 0-16,21-12-4 15,23-9-2-15,13-23-9 16,24 4-13-16,-4-24-12 15,10-3 0-15,-10-13-2 16,2-7 1-16</inkml:trace>
  <inkml:trace contextRef="#ctx0" brushRef="#br2" timeOffset="247275.7251">3323 7937 106 0,'-17'-4'40'16,"3"22"-1"-16,-10 14-1 15,5 14-36-15,-5 27 0 16,-5 14-2-16,1 13 3 15,-2 5-2-15,1 4 0 16,3-4-2-16,8-2-4 16,-3-29-12-16,19-4-19 15,-3-26-3-15,13-14-1 16,-8-30-1-16</inkml:trace>
  <inkml:trace contextRef="#ctx0" brushRef="#br2" timeOffset="247455.7431">2940 8428 108 0,'-17'-2'40'16,"17"2"0"-16,0 0 0 16,20-5-38-16,20 4-2 15,15 2-3-15,7-6-9 16,16 13-24-16,-6-2-4 15,5 6 0-15,-8-1-1 16</inkml:trace>
  <inkml:trace contextRef="#ctx0" brushRef="#br2" timeOffset="247822.7798">3508 8613 97 0,'12'3'39'0,"4"-6"-1"16,17 3 0-16,5-9-34 15,12 2-1-15,2-5-1 16,3-2 0-16,-4-2 0 16,-4-1-1-16,-12-5 1 15,-8 1-1-15,-14-5 1 16,-12-1-1-16,-11 1 0 15,-13 4 0-15,-10 7 0 16,-10 9 0-16,-5 13 0 16,-7 13 0-16,-3 15 0 15,5 8 2-15,2 8-1 16,13 6 1-16,15-1-1 15,19-9-2-15,24-11 0 0,22-12-3 16,26-10-2-16,11-22-11 16,27 4-11-16,-6-26-15 15,11 3 1-15,-7-15-2 16,-5 5 2-16</inkml:trace>
  <inkml:trace contextRef="#ctx0" brushRef="#br2" timeOffset="248027.8003">4370 8413 110 0,'-38'14'42'16,"-19"-1"0"-16,11 15-1 15,3-2-38-15,0 4 0 16,11 1-1-16,12 1 1 16,16-4-3-16,19-6 2 15,22-9-3-15,14-9-1 0,20-6-4 16,5-18-8-16,25 7-7 15,-15-29-11-15,18 3-10 16,-13-15 0-16,2 0-1 16,-15-9 3-16</inkml:trace>
  <inkml:trace contextRef="#ctx0" brushRef="#br2" timeOffset="248305.8281">5150 7832 72 0,'0'0'39'0,"-31"21"-1"15,10 8 2-15,-14-2-16 16,8 16-17-16,-13 6 0 0,4 15-1 16,-3 8-1-16,0 12-1 15,7-2-1-15,4 4-1 16,6 2 1-16,6-2-2 15,7-6-2-15,4-13-2 16,12-8-2-16,-2-19-5 16,12 3-9-16,-16-32-11 15,13-1-12-15,-12-21 2 16,5-5-2-16,-8-18 3 15</inkml:trace>
  <inkml:trace contextRef="#ctx0" brushRef="#br2" timeOffset="249394.937">4666 8326 102 0,'0'12'40'0,"0"0"1"16,23 8-1-16,-3-4-34 16,26-9-4-16,15-5 0 15,10-3-1-15,4-4-2 16,3-3-2-16,2 2-4 15,-12-11-6-15,5 12-25 16,-23-8-3-16,-1 11 2 16,-22-3-1-16,1 6 29 15,-16-5 7-15,-12 4 7 16,0 0 7-16,-13 0 28 15,4 8 0-15,-16-4 0 16,7 12 3-16,-11-2-28 16,6 15-5-16,-5 4-3 0,0 6 0 15,4 6-1-15,5 4 0 16,5-1-1-16,6-3-2 15,6-7 1-15,11-10-1 16,9-14 0-16,8-14-1 16,11-14-3-16,4-15 1 15,3-10 0-15,-1-12 0 16,-3-9 0-16,-1 0 0 15,-13 0 0-15,-5 5 1 16,-9 6 1-16,-8 11 1 16,-6 8 0-16,-3 13 0 15,5 17 0-15,-11 2 0 16,10 10 0-16,2 6 0 15,8 2-1-15,6 3 1 0,8-3-1 16,3 0 0-16,7-3 0 16,4-4 0-16,-3 0 1 15,1 0-1-15,-5 4 1 16,-9 3-1-16,-5 5 1 15,-6 4-1-15,-13 4 2 16,-6 6-1-16,-1 2 0 16,-5 0 0-16,-3-4 0 15,3-3-1-15,2-8 2 16,4-8-4-16,9-18 2 15,10-4 0-15,3-16-1 16,5-10 2-16,7-11-2 16,0-7 1-16,5-9 0 15,-1 1 0-15,-2 6 0 0,-6 4-1 16,-3 8 2-16,-3 9-1 15,-3 10 1-15,0 11-2 16,-3 11 1-16,10 1-2 16,5 4-1-16,6-3-2 15,15 2-1-15,5-12-5 16,16 9-3-16,-9-20-3 15,16 6 6-15,-14-10 6 16,-7 0 3-16,-9 0 3 16,-14-1 3-16,-7 8 4 15,-25-8 5-15,3 21 2 16,-22-10-4-16,0 14-5 15,-10 7-3-15,1 6 0 0,-1 6-1 16,4 6-1 0,4 2 0-16,9 2 0 0,9-1-1 15,14-5 1-15,11-2-1 16,9-6 0-16,10-3 0 15,0-4 1-15,0-1-1 16,-3 2 1-16,-7 3 0 16,-10 1 1-16,-8 5-1 15,-11-1 2-15,-10 2-3 16,-5 1 0-16,-6-1 0 15,-4 2 0-15,3-1-6 16,-1-9-7-16,12 4-1 16,-8-19-6-16,26 18-2 15,-6-18-6-15,17 1-3 16,-3-9-10-16,17 1 4 0,4-2 7 15</inkml:trace>
  <inkml:trace contextRef="#ctx0" brushRef="#br2" timeOffset="249575.9551">6804 8729 105 0,'18'10'43'16,"-18"-10"2"-16,0 0-3 15,-11-26-22-15,2 12-27 16,9 14-8-16,-18-25-3 16,18 25-6-16,-22-15-6 15,22 15-12-15,-20-3-2 16</inkml:trace>
  <inkml:trace contextRef="#ctx0" brushRef="#br3" timeOffset="254301.4276">2327 3770 20 0,'0'0'30'0,"3"10"1"16,-3-10 3-16,36 7-13 16,-4-17-6-16,31 18-1 15,14-19 0-15,36 15 2 16,15-14-10-16,20 7-1 15,14-3-3-15,19-3-1 16,8 1 0-16,4-5-2 16,-4-3 1-16,0-3 0 15,-10-8 0-15,-4-1 0 16,-18-5 0-16,-14 2 1 15,-22 2-1-15,-22 1 0 0,-21 6 0 16,-24 5-2-16,-15 15-13 16,-21-9-21-16,-6 11-1 15,-12 0-1-15,0 0-1 16</inkml:trace>
  <inkml:trace contextRef="#ctx0" brushRef="#br3" timeOffset="255208.5183">2145 9200 88 0,'0'0'36'16,"-9"-15"0"-16,9 15 0 15,29-19-36-15,-1 10 0 16,14-5 0-16,15-1 0 15,20-2 0-15,12-1 0 16,15-3 0-16,21-2 1 16,16-4 0-16,14 0 0 15,6 0 1-15,9 2-1 16,6 3 0-16,2 2 0 0,5 2 0 15,-2 4 0-15,-4 2-1 16,3 3 0-16,-5 0 1 16,-5 0-1-16,-4-2 1 15,4 1 0-15,-5-5 0 16,-1-1 0-16,-9-3 0 15,-2 2 0-15,-6-1-1 16,-9 0 1-16,-19 4-2 16,-17 1-2-16,-14 10-9 15,-31-6-25-15,-8 8-1 16,-25-1 1-16,-8 0-3 15</inkml:trace>
  <inkml:trace contextRef="#ctx0" brushRef="#br4" timeOffset="259193.9168">7936 8175 76 0,'-5'-13'38'0,"5"13"-2"16,-38-8 1-16,4 17-31 15,-14 5-1-15,-2 14-1 16,-11 5 0-16,6 11-1 15,1 7-1-15,10-1 0 16,12 2 0-16,21-4-1 16,24-7-3-16,18-16-1 15,30-3-7-15,3-22-27 16,25-2 1-16,0-19-2 15,11 2 0-15</inkml:trace>
  <inkml:trace contextRef="#ctx0" brushRef="#br4" timeOffset="259818.9793">8317 8259 86 0,'-28'1'37'0,"-11"-2"0"16,3 14 1-16,-10 0-33 16,12 10-1-16,0 4-1 15,10 6-1-15,6 3 0 16,8 4-1-16,9 2 0 15,13-6 0-15,11-7 0 16,13-4-1-16,8-16 1 16,13-7-1-16,-1-12 1 15,3-12-1-15,-1-10 0 16,-8-7-1-16,-9-5 1 15,-12-2 0-15,-13 2 0 16,-14 2 0-16,-16 4 1 0,-3 11-1 16,-9 4 0-1,1 8 1-15,-1 8-1 0,7 7 1 16,9 4-1-16,10-4 1 15,19 16 0-15,9-9 0 16,10 1-1-16,5 1 1 16,4-4 0-16,1 0 0 15,-2-2 0-15,-6 5 0 16,-10-1 0-16,-7 6-1 15,-8 4 1-15,-9 5 0 16,-7 4-1-16,-8 1 1 16,0 4-1-16,-5-2 0 15,0-2 0-15,5-5 0 16,6-8 0-16,3-14 0 15,0 0 0-15,26-28 0 16,-4-2 0-16,2-5 0 0,3-4 1 16,0-1-1-16,-4 1 1 15,-2 7-1-15,-6 7 1 16,-6 8-1-16,-9 17 0 15,0 0 0-15,10 22-1 16,-15 4 0-16,5 10-2 16,-1 1-1-16,4 8-2 15,3-8-5-15,18 6-26 16,-5-15-3-16,17-4 2 15,-4-16-2-15</inkml:trace>
  <inkml:trace contextRef="#ctx0" brushRef="#br4" timeOffset="260111.0085">9423 8170 90 0,'0'-11'37'16,"-9"0"1"-16,9 11 0 16,-17 19-32-16,9 4-1 15,-2 4-2-15,7 13 1 16,-2-2-2-16,5 7 0 15,0-3 0-15,8-1 0 16,-2-9-1-16,3-9 0 16,5-10 0-16,4-13 0 15,0-14-1-15,8-13 1 16,-2-8 0-16,4-10-1 15,1-3-1-15,-4-4-1 16,2 3-3-16,-7-3-6 0,3 23-13 16,-23-4-15-16,8 18 1 15,-13 1-3-15,5 14 2 16</inkml:trace>
  <inkml:trace contextRef="#ctx0" brushRef="#br4" timeOffset="260766.074">9903 8366 92 0,'24'8'38'0,"-15"-18"-1"15,9-4-1-15,-4-9-33 16,2-2 0-16,1-5-2 15,-2 0 1-15,-1 1-1 0,-3 3 0 16,-11 6 1-16,-4 3 0 16,-7 8 0-16,-7 9 0 15,-6 7 0-15,-4 8 0 16,-2 7 0-16,-1 9-1 15,2 5 0-15,6 3 0 16,9 6 0-16,10-1-1 16,12-6 1-16,13-5-1 15,13-6 1-15,10-12-1 16,8-9 0-16,2-11 0 15,3-9 0-15,-1-10 0 16,-3-6 0-16,-8-3 0 16,-10 0 0-16,-6 0 1 15,-7 3-1-15,-8 6 0 0,-9 11 0 16,-5 13 0-16,-10 7 1 15,-3 15-1-15,-3 9 0 16,0 6 0-16,1 4 0 16,0 2 1-16,5-4-1 15,1-4 0-15,8-12 1 16,6-12-1-16,5-13 0 15,9-12 1-15,4-12-1 16,-3-5 1-16,5-9 0 16,1-1-1-16,-3-1 1 15,-6 6 0-15,-4 4 0 16,-4 9-1-16,-4 6 1 15,-5 17 0-15,7-13-1 0,-7 13 0 16,21 0-1-16,-2-4-2 16,17 0-2-16,8-10-4 15,20 4-6-15,-7-22-7 16,27 9-10-16,-12-26-8 15,9 1 1-15,-7-13 1 16</inkml:trace>
  <inkml:trace contextRef="#ctx0" brushRef="#br4" timeOffset="260916.089">11212 7666 92 0,'-17'13'38'15,"-17"12"0"-15,1 28 1 16,-9 13-27-16,8 11-9 16,0 9-1-16,7 5-1 15,8 1-3-15,-1-11-12 0,30 5-15 16,-14-24-10-16,13-4 0 15,-3-25-3-15</inkml:trace>
  <inkml:trace contextRef="#ctx0" brushRef="#br4" timeOffset="261096.107">10869 8122 107 0,'0'0'41'0,"-14"-3"2"15,28 14-2-15,7 3-38 16,22-13-6-16,23 6-10 15,-4-22-9-15,33 11-11 16,-9-17-8-16,14 3-3 0,-8-10 1 16</inkml:trace>
  <inkml:trace contextRef="#ctx0" brushRef="#br4" timeOffset="261599.1573">12393 7710 80 0,'13'-16'39'0,"-12"4"-1"16,-1 12 1-16,0 0-31 16,-9 34-1-16,0-2-3 15,0 18-1-15,-4 5-1 0,1 13-2 16,-2 5 1-16,5 4-1 15,1-1 0-15,6-1-1 16,3-8-1-16,8-12-3 16,12-6-4-16,-6-22-29 15,26-8 0-15,-3-23-1 16,14-6-1-16</inkml:trace>
  <inkml:trace contextRef="#ctx0" brushRef="#br4" timeOffset="261787.1761">12805 8043 88 0,'-11'-3'38'15,"-10"7"0"-15,4 18 1 0,-4 8-34 16,3 12-2-16,1 5-1 16,8 7-1-16,5-1-1 15,5-1-2-15,11-7-1 16,7-17-4-16,19-5-30 15,-9-23-1-15,14-10 0 16,-7-20-2-16</inkml:trace>
  <inkml:trace contextRef="#ctx0" brushRef="#br4" timeOffset="261936.191">12881 7802 82 0,'-31'-33'37'16,"8"18"-1"-16,4 9-1 15,19 6-31-15,0 22-7 16,19-12-18-16,19 16-14 15,7-4-1-15,14 4 0 0,5-3 0 16</inkml:trace>
  <inkml:trace contextRef="#ctx0" brushRef="#br4" timeOffset="262454.2428">13408 8026 90 0,'-29'3'39'0,"-3"8"0"16,-12-4 1-16,3 8-33 15,-2 1-2-15,4 8-1 16,0 0-1-16,10 7 0 15,10-2-1-15,13 0-1 16,16-6 0-16,13-2 0 0,10-11-1 16,14-6 0-16,4-12 0 15,2-6 0-15,1-8 0 16,-4-6 0-16,-7-1 0 15,-10-1 0-15,-7 4-1 16,-10 5 1-16,-10 6 0 16,-6 15 0-16,0 0-1 15,-15 13 1-15,-1 19 0 16,-3 17-1-16,-3 14 1 15,-1 18 1-15,-2 10 0 16,3 9 0-16,-6 2 0 16,4 0 0-16,-3-4 1 15,6-10-1-15,-2-12 1 16,1-16-2-16,-1-16 1 15,2-13-1-15,1-20 0 0,2-11 1 16,4-18-1-16,4-14 0 16,9-11 0-16,7-14 0 15,9-8-2-15,13-18 0 16,13-10-1-16,8-5 1 15,10 2-3-15,5-2 0 16,6 13-4-16,-10 1-7 16,13 29-7-16,-25 2-16 15,7 24-1-15,-16 6 0 16,1 10 1-16</inkml:trace>
  <inkml:trace contextRef="#ctx0" brushRef="#br4" timeOffset="262898.2872">14243 7542 103 0,'-17'-13'41'15,"5"22"1"-15,-7 3-1 16,6 19-37-16,-5 8-1 15,-3 11 0-15,-5 11-2 16,1 10 1-16,-8 8-1 16,3 0-1-16,-5 2 0 15,4-4 0-15,1-5 1 16,7-8-2-16,8-14 1 15,8-17-1-15,14-17 1 16,9-17 0-16,13-18 0 0,6-14 1 16,3-8-1-16,5-8 0 15,-2 0 1-15,-5 5 0 16,-5 5 0-16,-7 11 1 15,-9 13-2-15,-5 12 1 16,-10 3-1-16,5 26 0 16,-6 5 0-16,0 0-2 15,-1 11 0-15,2-7-4 16,12 1-4-16,-3-12-4 15,24 4-7-15,-15-26-8 16,25 0-11-16,-5-19-1 16,12-7 2-16,-3-12 2 15</inkml:trace>
  <inkml:trace contextRef="#ctx0" brushRef="#br4" timeOffset="263087.3061">14760 7689 109 0,'-11'23'41'0,"-17"11"-1"16,5 29-6-16,-5-3-30 15,-1 7-2-15,4 2-1 16,2-1-2-16,9 1-4 16,-1-18-10-16,16 9-13 15,-9-30-12-15,14-3 0 16,-6-27-1-16,0 0 1 15</inkml:trace>
  <inkml:trace contextRef="#ctx0" brushRef="#br4" timeOffset="263251.3225">14538 7973 117 0,'-3'-11'42'15,"-4"-2"1"-15,26 16-6 16,-2-3-33-16,12 0-4 16,14 8-7-16,2-14-8 15,24 17-6-15,-11-19-13 16,27 12-7-16,3-8-3 15,15 9 2-15</inkml:trace>
  <inkml:trace contextRef="#ctx0" brushRef="#br4" timeOffset="263802.3776">15425 8137 75 0,'9'18'39'0,"5"-9"0"0,15 1-1 16,4-12-23-16,9 0-13 15,14-5 1-15,7 0 0 16,1-7 0-16,-1 2-1 16,-7-6 1-16,-9 0-1 15,-10-5 0-15,-14-1 0 16,-16-3-2-16,-17 4 2 15,-16 0-2-15,-10 2 2 16,-6 6-2-16,-12 13 2 16,-1 9-1-16,-1 11 0 15,5 8 0-15,9 12 0 16,9 3 0-16,13 7 0 15,11-2 1-15,20-5-3 16,15-4 1-16,16-10 0 16,16-7-2-16,6-14-3 0,18-5-3 15,-11-21-9-15,22 5-18 16,-20-18-6-16,1 4 1 15,-15-9 0-15</inkml:trace>
  <inkml:trace contextRef="#ctx0" brushRef="#br4" timeOffset="264139.4113">16316 7947 103 0,'-12'18'39'0,"-7"0"0"16,5 13-1-16,-7 4-34 16,3 6-1-16,1 6 1 15,0 1-2-15,-3-6 1 0,8-3-1 16,3-9 0-16,4-4-1 15,7-14 1-15,-2-12-1 16,24-12 0-16,-1-13-1 16,5-6 1-16,3-7-1 15,1-1 1-15,1-2-1 16,-3 5 0-16,-4 8 1 15,-3 7-1-15,-3 10 1 16,-4 10-1-16,-1 12 0 16,-1 8 0-16,0 8-1 15,0 10-1-15,-4 0-3 16,13 10-5-16,-10-14-7 15,20 17-7-15,-14-22-16 16,15-2 0-16,-7-17-2 16,12-5 3-16</inkml:trace>
  <inkml:trace contextRef="#ctx0" brushRef="#br4" timeOffset="265238.5212">16819 8077 104 0,'-6'12'40'0,"-2"-1"0"15,17 4-1-15,4-6-35 16,16-4-1-16,9-3-1 16,13-6 0-16,1-5-1 15,8-5 0-15,-9-4-1 16,-2-2 0-16,-13-5 0 15,-12-2 1-15,-15 2-2 0,-12 2 1 16,-15 4 0 0,-10 7 1-16,-11 7-1 0,-7 11 2 15,-2 11-1-15,3 10-1 16,6 6 1-16,10 6 0 15,10 2 0-15,19 0-1 16,17-6 1-16,15-7-2 16,13-9 2-16,10-8-1 15,6-11 0-15,4-10 1 16,0-7-1-16,-8-5 1 15,-5-4 0-15,-6-2 0 16,-12-3-1-16,-5 5 2 16,-11 2-2-16,-9 10 2 15,-9 14-2-15,-12-4 0 0,-9 16 1 16,-2 10-1-16,-6 11 0 15,1 1-1-15,4 7 1 16,0-2-1-16,9-7 1 16,11-4 0-16,11-12 0 15,8-9 1-15,4-14-1 16,10-10 0-16,-1-10 0 15,2-6 0-15,0-4 0 16,-2-4 1-16,-5 2-2 16,-4 8 4-16,-3 3-5 15,-2 12 4-15,0 6-2 16,-1 6 0-16,5 8 0 15,3 5 0-15,10 5 0 16,4 0-2-16,8 1 2 16,3-6-1-16,9-1 1 0,1-5 0 15,-3-4 0-15,-7-4 0 16,-9-10 0-16,-9 2 3 15,-13-6-3-15,-10 2 0 16,-17 0 0-16,-10 4 0 16,-7 4 0-16,-10 11 0 15,-4 11 0-15,0 7 0 16,1 6 0-16,5 9 0 15,12 2 0-15,7 4 0 16,14-3 0-16,8-8 0 16,10-8 0-16,10-7 0 15,8-12 0-15,6-6 0 16,-1-12 0-16,2-7 0 15,0-6 0-15,-3-4 0 0,-6-6 0 16,-3 7 0-16,-5 0 0 16,-6 11 0-16,-7 9 0 15,-9 11 0-15,1 10 0 16,-8 15 0-16,-9 22 0 15,-5 9 0-15,-9 21 0 16,-3 9 0-16,-5 11 0 16,-4 3 0-16,1 0 0 15,-6 0 0-15,-4-7 0 16,0-13 0-16,-4-16 0 15,-2-16 0-15,-1-19 0 16,3-17 0-16,0-22 0 16,8-16 0-16,13-14-2 15,3-25-9-15,27-7-4 0,2-30-2 16,32 3-6-16,-8-24-3 15,35 22-7-15,-4-4-7 16,12 9 1-16,3 20 6 16</inkml:trace>
  <inkml:trace contextRef="#ctx0" brushRef="#br4" timeOffset="265948.5922">18678 8079 68 0,'-11'2'39'0,"-7"-3"0"16,6 7 1-16,-6-12-14 15,18 6-19-15,-26 8-1 0,15 5-2 16,-3 2 0-16,-1 10-1 15,-3 3 0-15,8 5 0 16,-1 0-1-16,10 0 0 16,4-4-1-16,8-4 0 15,7-11 0-15,8-10-1 16,9-11 0-16,2-12 1 15,5-5-1-15,-1-9 0 16,2-2 0-16,-2-3 0 16,-5 2 0-16,-5 4 0 15,-7 8 0-15,-4 4-1 16,-7 14 1-16,-13 6-1 15,1 29 1-15,-9 16 0 16,-10 16 0-16,0 20 0 16,-6 16 2-16,-3 15-1 0,-2 4 0 15,-5 5 0-15,0-4 1 16,-5-11-2-16,4-12 0 15,-7-13 0-15,-1-20 0 16,-2-17 0-16,-5-19 0 16,-1-15 0-16,-1-19 0 15,0-18 0-15,0-10 0 16,0-16-8-16,13-6-4 15,-5-25-3-15,26 11-7 16,-4-21-3-16,34 21-10 16,2-7-5-16,25 10-2 15,13 6 5-15</inkml:trace>
  <inkml:trace contextRef="#ctx0" brushRef="#br4" timeOffset="266340.6314">19956 8051 93 0,'0'0'39'0,"-3"16"1"16,-1 5-2-16,-15 5-31 15,1 8-6-15,0 8-1 16,2 7 1-16,0 3-1 15,2-1-1-15,10 4-7 16,-3-16-29-16,17-6-1 16,4-18-1-16,12-15 0 15</inkml:trace>
  <inkml:trace contextRef="#ctx0" brushRef="#br4" timeOffset="266808.6782">20150 7821 85 0,'-15'1'38'0,"15"13"1"16,-2-3-1-16,12 15-14 16,-3-5-24-16,6 5-1 15,4 0 3-15,1 4-2 16,-1 5 2-16,2 0-1 15,-6 1 1-15,1 1 0 16,-4-1 0-16,-7 2 0 16,-4-1-1-16,-7 0 0 15,-1-7 0-15,-2-4 0 0,-2-5 0 16,4-7-1-16,9-14 1 15,0 0-1-15,7-27 0 16,14-1 0-16,6-7 0 16,6-6 0-16,7-4 1 15,6-4-1-15,-3 4 0 16,3 12 2-16,-7 7-2 15,-6 11 1-15,-6 17 0 16,-11 11-1-16,-9 16 1 16,-7 12 0-16,-3 10-2 15,-1 1-1-15,7 1-2 16,7-6-1-16,18 0-7 15,1-30-6-15,33 4-7 16,-9-33-11-16,28-5-4 16,-1-22-1-16,6-7 2 0</inkml:trace>
  <inkml:trace contextRef="#ctx0" brushRef="#br4" timeOffset="266984.6958">21340 7570 114 0,'-16'-4'40'15,"-16"15"1"-15,6 33-4 16,-9 12-34-16,3 17 0 15,-1 9-2-15,5 5-2 16,9 1-1-16,1-5-3 16,16 3-9-16,-11-24-12 15,20 2-14-15,-3-22-1 16,6-10 0-16,-3-18 1 15</inkml:trace>
  <inkml:trace contextRef="#ctx0" brushRef="#br4" timeOffset="267444.7418">21007 7966 109 0,'0'0'40'16,"6"16"2"-16,10-10-4 15,17 11-35-15,12-3-1 16,8-4-1-16,9-4 1 15,4 0 0-15,-3-4-1 16,-5 1 0-16,-8-3 0 16,-10 1 0-16,-9-1 0 15,-11 0 0-15,-20 0 0 0,10 3 0 16,-10-3 0-16,-15 16-1 15,1 2 1-15,-1 3-1 16,-5 12 0-16,3 5 1 16,2 4-1-16,10 3 0 15,5-2 1-15,9-3-1 16,11-11 1-16,7-8-1 15,8-15 0-15,4-12 0 16,1-14 1-16,-2-5-1 16,-10-9 0-16,-3-7 0 15,-16-2 0-15,-12 0 0 16,-12 3-1-16,-14 2-1 15,-4 8-2-15,-10 2-4 16,6 18-5-16,-11-7-4 16,21 19-5-16,-8-10-7 0,35 8-12 15,-9 13-1-15,25-5 1 16</inkml:trace>
  <inkml:trace contextRef="#ctx0" brushRef="#br4" timeOffset="268077.8051">22859 8025 77 0,'-31'-13'41'0,"-2"8"-2"16,-18 1 3-16,6 15-24 0,-13 1-11 15,6 11-2-15,-1 7-1 16,11 8 0-16,7 1-1 15,13 6 0-15,17-6-2 16,16-3 1-16,21-9-2 16,11-12 1-16,14-13-1 15,9-14 0-15,0-8 1 16,1-11-1-16,-7-4 1 15,-10-3-1-15,-14 1 1 16,-11 2-1-16,-14 9 1 16,-8 9-1-16,-3 17 0 15,-25 4 0-15,5 17 0 16,-1 10 0-16,-1 11-1 15,6 7-1-15,14 5-3 0,4-7-6 16,24 6-4-16,-7-27-5 16,29 12-5-16,-17-29-9 15,15-1-8-15,-11-10-1 16,-7-11 3-16</inkml:trace>
  <inkml:trace contextRef="#ctx0" brushRef="#br4" timeOffset="268955.8929">2774 9738 60 0,'-5'-18'38'0,"-5"-7"0"16,7 6 2-16,-13-12-14 15,8 17-9-15,-16-2-11 16,0 9-1-16,-13 9-2 16,-3 14-1-16,-5 8-1 15,-1 7 0-15,4 3 0 16,7 4-1-16,10-1 1 15,14-4-1-15,16-7 1 16,18-6-1-16,12-5 0 16,9-7 0-16,8 1 0 15,0 1 1-15,-5 3-1 16,-5 7 1-16,-16 4-1 15,-13 7 1-15,-16 8-1 0,-12 3 0 16,-10-2-2-16,-3-3 1 16,-3-5-4-16,4-11-2 15,19-3-9-15,2-31-10 16,28 0-12-16,7-21-2 15,21-6 1-15,8-15 0 16</inkml:trace>
  <inkml:trace contextRef="#ctx0" brushRef="#br4" timeOffset="269157.9131">3274 9605 108 0,'-19'24'38'16,"-8"5"1"-16,3 21-1 15,-5 5-35-15,6 8 0 16,2 5-1-16,7 4-1 0,2-4-1 15,5-8-1-15,12-10-2 16,4-19-3-16,19-1-15 16,-7-34-20-16,17-10 3 15,-4-26-1-15,7-10 1 16</inkml:trace>
  <inkml:trace contextRef="#ctx0" brushRef="#br4" timeOffset="269300.9274">3270 9287 117 0,'-19'10'37'0,"9"10"-5"16,8 2-28-16,19 9-41 0,11-4 1 16,16 5-3-16,4-7 2 15</inkml:trace>
  <inkml:trace contextRef="#ctx0" brushRef="#br4" timeOffset="269803.9777">3868 9646 85 0,'-27'6'40'0,"7"1"-1"15,-15-7 1-15,3 16-17 16,-12-1-16-16,2 13-1 16,-2 7-2-16,5 9 0 15,3 1-2-15,7 5 1 16,14-6-1-16,13-4-2 0,19-15 0 15,12-11 0-15,14-16 0 16,12-16 0-16,8-13 0 16,-2-4 0-16,4-13 0 15,-6-1 0-15,-12-2 0 16,-10 4 0-16,-13 8 0 15,-4 5 0-15,-16 14 0 16,-4 20 0-16,-13 10 0 16,-3 21 0-16,-3 22 0 15,0 21 0-15,1 16-3 16,-3 16 3-16,-3 10-1 15,2 5 1-15,1-1-1 16,1-8 1-16,-1-9-1 16,-2-13 1-16,1-18 0 0,0-14 0 15,-6-19 0-15,-4-18 0 16,3-15 0-16,-4-18-1 15,2-11-1-15,-1-18 0 16,4-10-3-16,1-23-4 16,16 0-5-16,-8-20-6 15,28 12-2-15,-6-15-9 16,24 15-6-16,7 1-4 15,18 14 5-15</inkml:trace>
  <inkml:trace contextRef="#ctx0" brushRef="#br4" timeOffset="270240.0213">4435 9659 114 0,'-15'-12'41'15,"15"12"1"-15,-28 4-1 16,25 7-35-16,-12 8-3 15,1 6-1-15,1 10 0 16,3 4 0-16,-4 6 0 16,5 3-2-16,-2-3 0 15,1-4 0-15,3-8 0 16,2-6 0-16,5-12 0 15,0-15 0-15,12-9 0 16,5-12 0-16,0-13 0 16,2-6 0-16,4-8 0 0,2-3 0 15,-2-1 0-15,-5 4 0 16,1 12 0-16,0 7 0 15,-4 10 0-15,-1 13 0 16,5 13 0-16,-4 11 0 16,2 11 0-16,0 5 0 15,2 9-3-15,0 1-2 16,6 3-3-16,-3-13-5 15,18 8-5-15,-14-26-6 16,22 3-6-16,-8-26-8 16,14-4-1-16,-8-20 2 15,5-1 4-15</inkml:trace>
  <inkml:trace contextRef="#ctx0" brushRef="#br4" timeOffset="270758.0731">5084 9655 126 0,'-34'-15'41'16,"3"22"1"-16,-20-6-6 15,2 20-31-15,0 5 0 16,6 9-5-16,8 3 0 15,8 6 0-15,16-4 0 16,12-3 0-16,17-8 0 16,16-8 0-16,8-11 0 15,8-12 0-15,3-12 0 16,-2-10 0-16,-3-8 0 15,-2-6 0-15,-12-4 0 16,-6 2 0-16,-9 4 0 16,-11 10 0-16,-7 13 0 15,-1 13 0-15,-22 10 0 16,3 16 0-16,4 10 0 0,3 7 0 15,6 2 0-15,5-2 0 16,10-9 0-16,11-13-4 16,17-8-5-16,1-30-4 15,22-3-2-15,-10-32-5 16,24 1-4-16,-21-33-5 15,17 5-6-15,-18-21-2 16,4 4 20-16,-13 8 23 16,-23-3 6-16,4 31 7 15,-30 2 3-15,8 43 5 16,-29 13 11-16,7 35 1 15,-23 18-12-15,9 21-22 16,1 13-3-16,5 5 0 16,7 3-3-16,4-9-6 0,15 3-5 15,-9-25-4-15,22 4-6 16,-21-34-8-16,16 4-12 15,-11-21-1-15,5-15 2 16,0 0 4-16</inkml:trace>
  <inkml:trace contextRef="#ctx0" brushRef="#br4" timeOffset="271824.1797">6335 9820 88 0,'-8'13'41'0,"-8"-11"1"16,16-2-2-16,-21-2-20 16,21 2-22-16,4-9-12 15,3-11-22-15,18 10-5 16,-4-8 1-16,11 9-2 15</inkml:trace>
  <inkml:trace contextRef="#ctx0" brushRef="#br4" timeOffset="272273.2246">6900 9584 103 0,'0'0'38'16,"15"8"3"-16,12-4-3 16,7-7-36-16,5-4-1 15,8-1 1-15,9-5-1 16,3-3 1-16,-2-3-1 15,-7-7-1-15,-3 0 1 16,-12-5-1-16,-8-1 1 16,-13 0 0-16,-12 2-1 0,-14 3 1 15,-10 6-1-15,-13 8 1 16,-5 15 0-16,-13 15 1 15,-4 14-1-15,-4 8 1 16,4 15 0-16,8 5 0 16,11 1 0-16,18 0-1 15,21-8 0-15,24-11-1 16,23-12-1-16,25-11-2 15,15-14-2-15,25 2-8 16,-6-27-7-16,21 14-11 16,-15-19-9-16,2 5-1 15,-18-9 0-15,-10 6 3 16</inkml:trace>
  <inkml:trace contextRef="#ctx0" brushRef="#br4" timeOffset="272785.2758">8100 9443 107 0,'-30'-28'40'0,"4"13"0"15,-16-6 0-15,4 12-36 16,-7 6-1-16,-1 16 0 15,-1 9 1-15,-1 10-1 16,6 9 0-16,4 11 0 16,11-1-1-16,17 1-1 15,15-2 1-15,14-9-2 16,14-9 0-16,10-16 0 15,9-10 0-15,10-13 0 16,-5-15 0-16,-1-9 0 16,-4-7 0-16,-5-9 0 15,-9-4 0-15,-7 0 0 16,-6 3 0-16,-5 5 0 0,-6 10-2 15,-5 11 1-15,-9 22 0 16,14-2 0-16,-14 25 1 16,5 18 1-16,-5 19 0 15,1 12-1-15,0 13 1 16,2 8 1-16,-2 4-2 15,-4-1 0-15,-2-3 0 16,-5-7 0-16,-5-11 0 16,-8-8 0-16,-8-15 0 15,-10-9 0-15,-6-15 0 16,-13-7 0-16,-7-12 0 15,-3-8 0-15,1-10 0 16,3-8 0-16,7-8 0 16,14-9-5-16,26 0-5 0,9-15-5 15,38 4-1-15,6-20-6 16,39 19-4-16,-2-24-5 15,37 12-9-15,1-8 2 16,12 4 4-16</inkml:trace>
  <inkml:trace contextRef="#ctx0" brushRef="#br4" timeOffset="272958.2931">8753 9712 125 0,'-46'9'43'0,"9"6"0"15,-9-15-4-15,8-7-42 16,11 9-8-16,-8-14-6 0,24 24-5 15,-24-16-10-15,15 20-10 16,-11-5 0-16,0 14 2 16,-17-2 2-16</inkml:trace>
  <inkml:trace contextRef="#ctx0" brushRef="#br4" timeOffset="273101.3074">7675 10140 116 0,'-33'0'41'15,"20"-4"0"-15,8-14-5 16,28-5-45-16,10 0-11 15,-11-17-14-15,18 13-7 16,-8-3 1-16,2 12-3 16</inkml:trace>
  <inkml:trace contextRef="#ctx0" brushRef="#br5" timeOffset="403836.3796">9933 9208 91 0,'-19'-9'37'16,"2"9"0"-16,-13-10-3 15,2 9-27-15,-9-1-1 16,1 9 0-16,-9 6-2 16,6 7-1-16,-8 10 0 15,3 7-1-15,3 7 0 16,2 6 0-16,3 2-1 15,11-2 1-15,8 0-1 16,11-5-1-16,12-6 0 16,17-15-3-16,20-4-3 15,9-24-28-15,28 1-6 16,4-18 1-16,19-1-3 15</inkml:trace>
  <inkml:trace contextRef="#ctx0" brushRef="#br5" timeOffset="404291.4251">10524 9260 82 0,'-20'-21'39'0,"4"6"0"15,-12-6 0-15,10 9-31 16,-16-2-1-16,0 13-1 15,-6 2-1-15,0 16-1 16,-8 7 0-16,1 12-1 16,0 9 0-16,2 7 0 15,5 3-1-15,9-2-1 16,11-2 0-16,15-7 1 15,14-12-2-15,12-11 1 0,16-17-1 16,14-12 0-16,10-16-1 16,5-9 1-16,0-10-1 15,0-3-1-15,-9-5 1 16,-7-1 0-16,-11 5 0 15,-12 7 0-15,-9 6 0 16,-8 9 1-16,-11 12 0 16,1 13 0-16,-23 12 0 15,7 12 0-15,0 15 0 16,-1 8 0-16,2 9-1 15,2 0 0-15,9 2-3 16,7-7 0-16,19-1-7 16,-7-18-24-16,28-5-5 0,-2-21 1 15,16-5-2-15</inkml:trace>
  <inkml:trace contextRef="#ctx0" brushRef="#br5" timeOffset="404826.4786">11043 9251 95 0,'-10'-18'38'0,"10"18"1"15,-24 9-3-15,6 16-31 16,-3 9 0-16,2 12 0 16,-4 7-1-16,3 4-1 15,1-2 0-15,2 0 1 16,6-11-2-16,5-7 1 15,6-14-3-15,0-23 1 0,21 0 0 16,-1-21-1-16,4-13 0 16,4-11-1-16,0-9 0 15,1-6 1-15,-5-1-1 16,1 2 0-16,-8 7 0 15,-2 9 0-15,-6 12 2 16,-1 9-1-16,-8 22 0 16,9-4 0-16,-4 18 0 15,0 5 1-15,4 7-1 16,1-1 0-16,5 2 0 15,4-6 0-15,4-4 0 16,8-9 0-16,4-10 0 16,7-6 0-16,1-10 1 15,-1-4-1-15,1-3 0 0,-6-6 0 16,-4 4 1-16,-8 4-1 15,-6 5 0-15,-8 9 0 16,-11 9 1-16,3 18-1 16,-10 8 0-16,-4 8 0 15,-1 8-1-15,0 7 1 16,-2 5-1-16,3-3-1 15,4 3-3-15,3-17-5 16,20 8-20-16,-10-18-9 16,15-3-1-16,-5-21-1 15,12-2 1-15</inkml:trace>
  <inkml:trace contextRef="#ctx0" brushRef="#br5" timeOffset="405532.5492">11771 9274 79 0,'-11'16'40'15,"8"14"-1"-15,-1-11 0 16,13 9-25-16,2-11-10 16,16-1-1-16,8-9 1 15,11-4-2-15,2-10 0 16,4-6-1-16,0-9 0 15,-3-3 0-15,-6-9 0 16,-10-1-1-16,-11-6 1 16,-9 1-1-16,-15 1 1 15,-10 8 0-15,-14 4 0 16,-7 13-1-16,-5 11 1 15,-7 14 0-15,1 15 0 0,1 7 1 16,7 11-1-16,7 3 0 16,10 2 0-16,17-1 0 15,11-10-1-15,17-3 0 16,16-13-1-16,10-10-1 15,11-8-2-15,3-13-1 16,7-3-1-16,-7-18-8 16,12 12-17-16,-24-26 2 15,8 16 13-15,-22-10 9 16,-4 5 5-16,-10 4 2 15,-11 5 3-15,-2 17 7 16,-13 7 17-16,-11 11 0 16,-12 6-13-16,7 21-7 15,-6 9-2-15,2 7-1 0,0 1-1 16,4-1 0-16,5-3-1 15,4-6 1-15,4-13-1 16,8-10 0-16,-5-22-1 16,17-3-1-16,-3-16 0 15,2-13 0-15,-4-11 0 16,2-7-1-16,-4-11 1 15,3-1 0-15,-5 1 0 16,-2 8-1-16,-1 9 3 16,-1 9-2-16,2 10 1 15,3 14 0-15,6 12 0 16,7 11-1-16,9 5 0 15,7 5-2-15,14-1-3 16,5-8-3-16,17 13-15 16,-12-22-17-16,17 4 0 0,-8-16-2 15,6 3 2-15</inkml:trace>
  <inkml:trace contextRef="#ctx0" brushRef="#br5" timeOffset="405931.5891">13405 9103 107 0,'0'0'41'16,"-28"0"1"-16,13 10-3 15,-14-7-33-15,-5 6-1 16,-10 6-2-16,-5 9 0 16,-7 8-1-16,0 9 0 15,2 5 0-15,4 5-1 16,13-2 1-16,13-4-2 15,17-3 0-15,18-16 0 0,21-10 0 16,14-15 0-16,13-12 0 16,7-19 0-16,4-13 0 15,-1-9 0-15,-5-9 0 16,-8-2 0-16,-13 2 0 15,-10 4 0-15,-12 12 0 16,-10 15 0-16,-12 13 0 16,1 17 0-16,-27 25 0 15,9 10 0-15,-1 10 0 16,3 8 0-16,6 5-2 15,3-4-1-15,15 3-7 16,7-22-6-16,27 4-7 16,-10-33-6-16,29 6-10 0,-5-23-3 15,12 0 0-15,-5-15 2 16</inkml:trace>
  <inkml:trace contextRef="#ctx0" brushRef="#br5" timeOffset="406067.6027">13924 9465 121 0,'-36'66'44'16,"-13"-7"-1"-16,14 17-3 15,-6-9-40-15,5-16-9 16,24 9-26-16,-6-20-8 16,18-5 1-16,1-16-3 15</inkml:trace>
  <inkml:trace contextRef="#ctx0" brushRef="#br5" timeOffset="559146.9091">14350 8666 34 0,'13'-21'31'0,"-4"5"2"16,-1 2 0-16,-8 14-15 16,0 0-12-16,0 0-1 15,7 22 2-15,-6 13-1 16,-8 6 0-16,3 18-2 15,-6 10 0-15,3 13-1 16,-4 5 0-16,-2 4-1 0,4-6-3 16,0-9-2-16,9 2-15 15,-6-24-16-15,15-14-1 16,0-19-2-16,13-14 2 15</inkml:trace>
  <inkml:trace contextRef="#ctx0" brushRef="#br5" timeOffset="559342.9287">14688 9036 55 0,'-6'17'36'16,"-3"17"-1"-16,-8 5 0 15,3 16-11-15,-1-5-22 16,1 3 0-16,6 0-1 15,4-10-2-15,11-2-8 0,-3-21-23 16,16-13-2-16,3-18-2 16,6-13 2-16</inkml:trace>
  <inkml:trace contextRef="#ctx0" brushRef="#br5" timeOffset="559493.9438">14811 8728 71 0,'-24'-39'38'15,"-9"6"-3"-15,8 14 1 16,-3 16-21-16,7 3-18 15,18 17-10-15,0-7-23 16,21 12 1-16,4 1-1 16,14 3 0-16</inkml:trace>
  <inkml:trace contextRef="#ctx0" brushRef="#br5" timeOffset="560002.9947">15196 9040 89 0,'-11'3'38'16,"0"4"0"-16,-15-6 1 15,3 14-33-15,-11-8-1 16,2 11-2-16,-4 5 0 16,4 9-1-16,0 5-1 15,7 5 1-15,6-3-2 16,9-1 1-16,10-5 0 15,8-10 0-15,9-13 0 16,8-10-1-16,6-15 1 0,7-11 0 16,4-11-1-16,0-4 1 15,-2-4-1-15,-3 3 0 16,-6 5 0-16,-4 5 0 15,-9 13-1-15,-8 15 1 16,-5 15-1-16,-7 18 1 16,-5 15-1-16,1 13 1 15,-6 16 0-15,3 15 1 16,-6 12-1-16,5 7 1 15,-2 3-1-15,0-1 1 16,-1-6-2-16,-1-11 3 16,-4-10-3-16,-3-16 1 15,-6-17-1-15,-5-16 2 0,-6-18 0 16,-3-14-2-16,-4-16 2 15,0-13 0-15,-2-13 0 16,9-15-2-16,7-8 0 16,12-10-2-16,17 2-6 15,2-12-26-15,31 10-4 16,3-5-1-16,26 9 0 15</inkml:trace>
  <inkml:trace contextRef="#ctx0" brushRef="#br5" timeOffset="560462.0406">15789 8502 98 0,'-15'-9'40'16,"-7"8"0"-16,7 19-1 15,-20 17-33-15,13 9-3 16,-1 11 1-16,-3 13-1 16,0 10 1-16,2 10-2 15,-3 5 1-15,5 0-2 16,-3-1 0-16,9-9-1 15,2-8 1-15,5-15 0 16,8-13 0-16,8-19-1 16,8-19 0-16,8-19 0 15,8-16 1-15,2-13-1 16,6-12 0-16,-2-5 0 15,0-3 1-15,-3 4-1 0,-6 7 1 16,-8 14-1-16,-2 12 0 16,-18 22 1-16,15 7-1 15,-12 22 0-15,-4 11 0 16,-1 5 0-16,2 6 0 15,3 1-2-15,3-3-1 16,8-7-1-16,9-9-4 16,-2-29-17-16,24-3-13 15,-3-28-2-15,15-7 0 16,-5-22 0-16</inkml:trace>
  <inkml:trace contextRef="#ctx0" brushRef="#br5" timeOffset="560634.0578">16359 8659 95 0,'-21'0'38'0,"5"38"-1"15,-13 9 1-15,5 21-27 16,-3 7-8-16,8 6-1 16,1 4-1-16,7-6-4 15,14 3-19-15,-1-22-14 16,9-5-3-16,-2-19 0 15,4-11 0-15</inkml:trace>
  <inkml:trace contextRef="#ctx0" brushRef="#br5" timeOffset="560799.0743">16152 9048 112 0,'-15'-27'41'0,"15"27"0"0,0-17 0 16,25 17-34-16,-2-1-5 15,9-3-2-15,14 8-12 16,-1-17-25-16,16 6-4 15,1-13 0-15,13 3-2 16</inkml:trace>
  <inkml:trace contextRef="#ctx0" brushRef="#br5" timeOffset="561739.1683">16968 9162 63 0,'-6'-18'37'16,"6"8"0"-16,-4-1 1 16,4 11-12-16,0 0-19 15,0 0-1-15,-13 6-2 16,11 13 0-16,-8 5-1 15,3 10-1-15,-3-2 0 0,-2 7-1 16,3-2 1-16,2-5-2 16,0-3 1-16,7-6-1 15,2-12 1-15,-2-11-1 16,21-3 1-16,-3-13-1 15,3-9 0-15,1-5 1 16,1-12 0-16,-2 1 0 16,-1-4-1-16,-1-1 0 15,-4 4 0-15,-6 3 0 16,-2 9 1-16,-2 6-2 15,-1 9 1-15,-4 15 0 16,0 0 0-16,17 2 0 16,-10 11 0-16,8 7 0 15,2 1 0-15,7 1 0 0,9-2 0 16,7-8 0-16,4-5 1 15,9-7-1-15,-1-3 1 16,0-9 0-16,-4-3 0 16,-2-1 0-16,-12 1 0 15,-6 1 1-15,-9 6-1 16,-9 3-1-16,-10 5 1 15,1 12 0-15,-9 11-1 16,-2 7 0-16,-4 7 0 16,-2 8-1-16,-1 5 0 15,5 0-2-15,5 3-1 16,1-17-7-16,19 8-21 15,-5-24-7-15,13-2-1 16,-2-19-1-16</inkml:trace>
  <inkml:trace contextRef="#ctx0" brushRef="#br5" timeOffset="562115.2059">17841 9163 106 0,'-9'13'37'0,"13"3"3"16,-4-16-4-16,15 18-32 15,0-11-2-15,11 1 1 16,2-8 0-16,13-1-1 16,-1-7 0-16,4-2 0 15,-3-5-1-15,-4-2 0 16,-6-2 1-16,-11-1-1 15,-10 2 0-15,-10-1 0 0,-11 4 0 16,-12 3-1-16,-6 6 1 16,-4 6-1-16,-6 7 1 15,-2 9-1-15,3 9 1 16,4 6 0-16,9 8-1 15,6 2 1-15,12-1 0 16,13 0-1-16,14-4-1 16,16-11-1-16,21-7-4 15,5-27-15-15,26 4-17 16,-6-25-2-16,17-4 0 15,-6-17-2-15</inkml:trace>
  <inkml:trace contextRef="#ctx0" brushRef="#br5" timeOffset="562339.2283">18857 8514 105 0,'-23'12'40'16,"-10"10"0"-16,9 23 0 15,-3 8-35-15,2 11-2 16,8 8 1-16,2 10-2 15,1 6 2-15,8 5-3 16,0 0 1-16,2-9-5 16,5-1-4-16,-7-21-19 15,12 1-13-15,-6-23-1 16,12-10-1-16,-12-30-1 15</inkml:trace>
  <inkml:trace contextRef="#ctx0" brushRef="#br5" timeOffset="562564.2508">18542 9043 115 0,'-12'3'40'0,"0"-4"2"15,12 1-2-15,14 10-35 16,17-16-3-16,12-5-1 15,10 2 0-15,12-2-2 16,-2 0-3-16,7 12-19 16,-8-16-15-16,-1 13-3 15,-18-6 0-15,0 11-2 0</inkml:trace>
  <inkml:trace contextRef="#ctx0" brushRef="#br5" timeOffset="563248.3192">18996 9157 108 0,'-11'26'40'16,"2"-9"0"-16,13 5-1 15,5-11-36-15,16-6-1 16,11-6 0-16,7-5-1 15,4-9 1-15,2 0-1 16,-4-6 0-16,0-4-1 0,-7-4 1 16,-8-2-1-16,-8 0 0 15,-11-3 1-15,-7 4-1 16,-8 5 0-16,-10 3 1 15,-5 9 0-15,-12 11-1 16,-5 12 1-16,-6 11 0 16,3 16 0-16,1 6 1 15,3 7-1-15,8 5 0 16,12-2 1-16,14-6-1 15,16-5 1-15,14-11-2 16,12-14 0-16,9-10 0 16,10-11 0-16,-1-9 0 15,6-7 0-15,-6-4 0 16,-6 1 0-16,-9-3 0 15,-8 6 0-15,-7 2 0 0,-14 7 0 16,-15 11 0-16,0 0 0 16,-6 19 0-16,-9 3 0 15,-3 8 0-15,-1 5 0 16,2 2 0-16,1 2 0 15,2-3 0-15,6-7-2 16,6-8 2-16,2-6 0 16,0-15 0-16,10-5 2 15,-1-15-2-15,-1-10 0 16,4-6 0-16,0-9 0 15,-1-5 0-15,-1-8 0 16,9 0 0-16,-4 3 0 16,7 4 0-16,-4 5 0 15,6 11 0-15,-1 7 0 0,2 14 0 16,2 7 0-16,-2 21-12 15,-12-9-9-15,11 23-10 16,-15-11-11-16,7 15 1 16,2-8-2-16,15 6 1 15</inkml:trace>
  <inkml:trace contextRef="#ctx0" brushRef="#br5" timeOffset="563406.335">20195 9448 123 0,'-36'55'44'0,"-11"-8"-2"15,8 9-2-15,3-8-41 16,-4-17-16-16,22 11-22 16,-5-13-3-16,12 2 0 0,5-9-2 15</inkml:trace>
  <inkml:trace contextRef="#ctx0" brushRef="#br5" timeOffset="602259.2199">9129 10513 80 0,'-12'-11'37'15,"-8"-3"1"-15,0 8-1 16,-14 1-33-16,2 10-1 15,-5 10 0-15,3 8 0 0,-5 7 0 16,2 11 0-16,2 2-1 16,6 6 0-16,4-2 0 15,14-3 0-15,7-7-1 16,13-11 1-16,11-12-1 15,12-13 0-15,13-16 1 16,7-11-1-16,5-15 0 16,0-5 0-16,0-7 0 15,-7-2 0-15,-7 1 0 16,-10 5-1-16,-11 8 1 15,-8 11 0-15,-12 12-1 16,-2 18 0-16,-12 11 1 16,1 17-1-16,-3 13 0 15,-1 7 0-15,6 8-1 16,4 0-1-16,10 3-1 0,5-13-4 15,18 7-10-15,-5-26-25 16,20-3 3-16,-6-16-2 16,15-3 2-16</inkml:trace>
  <inkml:trace contextRef="#ctx0" brushRef="#br5" timeOffset="602605.2545">9660 10576 73 0,'5'-42'38'0,"5"14"-1"15,-11 5 2-15,1 23-28 16,-12 3-4-16,4 17 0 15,-7 8-2-15,2 9-1 16,1 3-2-16,0 4 0 16,2-2 0-16,8-6 0 0,2-4 0 15,8-12-1-15,3-10 1 16,8-12-1-16,7-14 1 15,4-8-1-15,4-10 1 16,5-10-1-16,-4-7 0 16,2 1 0-16,-4 3-1 15,0 6 1-15,-7 11-1 16,-5 12 0-16,-2 14 0 15,-4 13 0-15,-1 14-1 16,-5 7-1-16,0 14-1 16,1-4-4-16,10 15-18 15,-11-13-14-15,14 1-1 16,-5-13-2-16,12-6 0 15</inkml:trace>
  <inkml:trace contextRef="#ctx0" brushRef="#br5" timeOffset="603161.3101">10774 10582 83 0,'-5'19'39'0,"5"-19"-1"16,24 10 0-16,-6-16-34 15,16 0-1-15,3-5 0 16,14-1 0-16,-3-8 0 16,9-2-1-16,-9-3 0 15,3-3 0-15,-13-1-1 16,-6-2 0-16,-13 0 0 15,-11 0 0-15,-15 3 0 16,-12 6 0-16,-12 5 0 0,-8 8 0 16,-4 10 1-16,-8 13-1 15,1 10 0-15,4 13 1 16,4 8-1-16,10 5 0 15,13 1 0-15,14-1-1 16,18-4 0-16,10-12-2 16,25-7-1-16,9-18-4 15,27 0-15-15,-7-25-18 16,16-1 0-16,-8-15-1 15,3-1 2-15</inkml:trace>
  <inkml:trace contextRef="#ctx0" brushRef="#br5" timeOffset="603611.3551">11694 10300 99 0,'-23'-17'40'15,"9"22"0"-15,-12 3-1 16,4 14-33-16,-6 5-1 16,5 9-1-16,1 2-1 15,7 6-1-15,5-3 0 16,7-3 0-16,10-6-1 15,10-6 0-15,8-16-1 16,10-10 1-16,5-9-1 16,4-14 0-16,3-9 1 15,-1-8-1-15,-3-5 0 16,-5 0 0-16,-3 3 0 15,-8 5-1-15,-8 7 1 16,-4 10-1-16,-15 20 1 0,13 7 0 16,-16 20-1-16,-2 15 1 15,-5 18 0-15,-1 14 0 16,-3 16-1-16,-2 8 0 15,0 6 0-15,-4 0 0 16,-1-3 0-16,-2-4 0 16,-1-12 1-16,-5-11-1 15,-1-17 1-15,-5-11 0 16,-4-17 0-16,-4-20 0 15,2-14-1-15,-2-19-2 16,3-11-1-16,4-20-5 16,24 3-15-16,-11-24-14 15,28 5-2-15,9-9-1 16,19 13 2-16</inkml:trace>
  <inkml:trace contextRef="#ctx0" brushRef="#br5" timeOffset="604039.3979">12323 10461 103 0,'-15'10'41'15,"10"1"0"-15,-4-10 0 16,9-1-37-16,9 5-1 15,4-7-1-15,10-8 0 16,7-1 0-16,6-3-1 16,5-7 0-16,0-2-1 0,2-3 0 15,-5-1 1-15,-5-2-1 16,-5-2 1-16,-13 1-1 15,-6 2 1-15,-9 2-1 16,-9 4 1-16,-8 12-2 16,-14 7 1-16,-6 13 0 15,-10 14 0-15,-1 12 1 16,1 10-2-16,7 3 2 15,7 3-1-15,12-1 2 16,20-8-2-16,16-10 1 16,22-13-2-16,15-16-1 15,17-12-3-15,9-15-3 16,20 2-13-16,-16-27-11 15,13 4-9-15,-17-15-3 16,-1 3 4-16,-17-12 0 0</inkml:trace>
  <inkml:trace contextRef="#ctx0" brushRef="#br5" timeOffset="604504.4444">13175 9735 106 0,'-12'-16'40'16,"6"27"2"-16,-12 13-1 16,17 24-35-16,-11 9-1 15,1 21-1-15,-2 9-2 16,3 9 1-16,-5 3-2 15,3 0 1-15,2-6-2 16,-1-10 3-16,2-12-3 16,1-13 0-16,2-14 0 15,4-18 0-15,2-14 0 16,0-12 0-16,9-23 0 0,-1-10 0 15,2-14 0-15,1-8 0 16,4-8 0-16,-2 0 0 16,4 6 0-16,0 7 0 15,1 11 0-15,2 13 0 16,4 16 0-16,3 14 0 15,6 14 0-15,3 9 0 16,1 10 0-16,3 6 0 16,-8 1 0-16,-2 2 0 15,-12 1 0-15,-15-2 0 16,-12 0 0-16,-19-8 0 15,-12-1 0-15,-11-7 0 16,-10-4 0-16,0-11 0 16,1-4 0-16,9-9-3 0,10-5-2 15,16-16-5-15,27 10-10 16,-4-25-7-16,38 13-5 15,-7-18-4-15,26 11-7 16,4-10 2-16</inkml:trace>
  <inkml:trace contextRef="#ctx0" brushRef="#br5" timeOffset="604978.4918">13969 10452 76 0,'0'-11'41'15,"0"11"0"-15,-17-22 1 16,17 22-21-16,-39-18-15 0,17 6-1 16,-7 5-1-16,-4 3 0 15,-10 7-1-15,1 9-1 16,-5 10 0-16,-1 11 1 15,1 3-2-15,5 8 1 16,4 1 0-16,15-2-2 16,8-5 0-16,15-6 0 15,17-9 0-15,15-13 0 16,14-10 0-16,7-11 0 15,7-11 0-15,-3-8 0 16,0-4 0-16,-8-2 0 16,-9-2 0-16,-12 7 0 0,-11 3 0 15,-7 11 0 1,-10 17 0-16,0 0 0 0,-16 11 0 15,6 15 0-15,2 5 0 16,5 2 0-16,6 3 0 16,7-3-3-16,13-4-1 15,4-16-6-15,21 2-8 16,-8-32-7-16,26 7-6 15,-13-32-3-15,20 3-6 16,-10-20-1-16,4-4 2 16</inkml:trace>
  <inkml:trace contextRef="#ctx0" brushRef="#br5" timeOffset="605241.5181">14623 9765 78 0,'-5'-17'42'16,"-15"8"-1"-16,11 19 1 15,-15-1-12-15,8 21-25 16,-2 9 0-16,2 11-1 15,-3 10-1-15,4 8 0 16,-7 6-1-16,1 4-2 16,1 5 0-16,2-1 0 15,4-7 0-15,2-5 0 16,8-6 0-16,6-11-2 15,8-10-2-15,4-15-4 16,19-4-7-16,-17-32-10 16,26 6-10-16,-14-26-7 15,14-3-1-15,-5-16 2 16</inkml:trace>
  <inkml:trace contextRef="#ctx0" brushRef="#br5" timeOffset="605747.5687">15193 9676 110 0,'12'7'41'16,"-12"-7"0"-16,-6 31-6 15,-7-2-28-15,-1 15 0 16,-10 10-1-16,-2 16-3 16,-6 10-1-16,0 11 1 15,1 5-3-15,-1 1 0 16,8-3 0-16,3-9 0 15,5-6 0-15,10-13 0 0,3-11 0 16,5-14 0-16,4-8 0 16,-1-14-4-16,12-5-9 15,-17-14-10-15,23-8-5 16,-20-17-8-16,21 5-6 15,-11-9-2-15,12 4 2 16</inkml:trace>
  <inkml:trace contextRef="#ctx0" brushRef="#br5" timeOffset="605925.5865">15271 10747 125 0,'-13'10'46'15,"-5"-16"-3"-15,18 6-2 16,-22-9-45-16,11-9-11 15,22 13-16-15,-18-9-12 16,7 14-1-16,1-12-2 16,-1 12 2-16</inkml:trace>
  <inkml:trace contextRef="#ctx0" brushRef="#br0" timeOffset="626676.6614">1700 11911 54 0,'0'16'35'15,"-7"-3"0"-15,5 12 0 16,-10 2-28-16,12 12 1 16,-4 1-3-16,6 14 0 15,-2 3-2-15,1 5 0 16,0-1-1-16,2 0-1 15,-1-4 0-15,-2-9-1 16,2-7 1-16,-3-9-1 16,3-10 1-16,0-12-1 15,-2-10 2-15,3-14-1 0,-3-12 0 16,1-10 0-16,-1-13 0 15,4-13 0-15,0-13-1 16,3-9 0-16,4-2 0 16,6-2 0-16,9 1 0 15,4 6 2-15,7 9-1 16,3 16 1-16,3 12-2 15,1 14 3-15,-3 12-3 16,-1 9 2-16,-5 12-1 16,-6 7-1-16,-5 7 0 15,-10 7-2-15,-8 3 2 16,-9 7-2-16,-9 1 3 15,-8 8-3-15,-10 2 3 16,-6-1-2-16,-3 1 1 0,-2 1 0 16,3-9 0-16,7 0 0 15,1-11 0-15,10-5 0 16,10-4 0-16,5-6 0 15,5-11 0-15,18 10 1 16,-2-4-1-16,6 3 1 16,2 5-1-16,0 2 0 15,-1 6 1-15,2 2-1 16,-2 3 0-16,0 0-2 15,4 5-3-15,-6-15-6 16,16 7-26-16,-12-16 0 16,9 2-2-16,-8-15 0 15</inkml:trace>
  <inkml:trace contextRef="#ctx0" brushRef="#br0" timeOffset="627052.699">2312 12163 85 0,'4'27'38'0,"-4"-27"-1"16,20 32-4-16,-5-21-29 16,11 0-1-16,4-9 0 15,9 0-1-15,2-10 0 16,4-3-1-16,-3-7 0 15,2-4 0-15,-7-4 0 16,-5-2-1-16,-8-4 0 0,-6-1 0 16,-11 1 0-1,-8 3 0-15,-12 6 0 0,-8 7 0 16,-9 10 0-16,-8 12 0 15,-7 14 1-15,-2 13 0 16,-1 11 1-16,6 4 0 16,6 2-1-16,14-2 1 15,15-2-1-15,17-10-1 16,22-11-3-16,8-16-8 15,27 9-19-15,-10-21-10 16,15 5 1-16,-9-13-4 16</inkml:trace>
  <inkml:trace contextRef="#ctx0" brushRef="#br0" timeOffset="627589.7527">3676 11657 68 0,'-4'-40'37'0,"-3"4"0"15,-12-4 0-15,2 11-31 16,-17 6-3-16,-3 12 1 16,-11 11 0-16,-8 19 1 15,-10 11-2-15,-1 19 2 16,-3 15-1-16,3 12-1 15,8 10 0-15,9 10-1 16,13 3-1-16,14 2-1 0,16-2-1 16,14-10-3-16,16-3-3 15,1-22-9-15,22-6-23 16,-8-20 0-16,9-5-1 15,-10-23 0-15</inkml:trace>
  <inkml:trace contextRef="#ctx0" brushRef="#br0" timeOffset="627811.7749">2796 12184 75 0,'-17'8'40'0,"5"-4"-1"0,18 6 1 15,11-11-35-15,17 1 1 16,13-9-1-16,22-3-1 16,9-7 0-16,9-3-3 15,7 7-11-15,-14-18-19 16,10 17-11-16,-18-7-1 15,-6 7-3-15</inkml:trace>
  <inkml:trace contextRef="#ctx0" brushRef="#br0" timeOffset="628284.8222">4019 11360 70 0,'0'0'38'15,"-17"-3"-2"-15,-2 32 1 16,-6 14-33-16,-6 19 1 15,-10 14-2-15,8 20 0 16,-2 11 0-16,2 7-1 16,9 2-1-16,5-2-1 15,14-7-4-15,2-23-17 16,23-4-17-16,2-24 1 15,14-14-2-15,3-23 2 16</inkml:trace>
  <inkml:trace contextRef="#ctx0" brushRef="#br0" timeOffset="628690.8628">3950 12124 90 0,'4'11'39'0,"-4"-11"0"16,28 11-1-16,4-14-36 15,9-1 0-15,9-3 0 16,10-3 0-16,2-2-1 16,-1-5 0-16,0-1 0 15,-5-3-1-15,-7-1 1 16,-6-1-1-16,-12-2 1 15,-10 1-1-15,-13 1 1 16,-12 4-1-16,-13 5 0 0,-13 6 1 16,-10 7-1-16,-4 9 0 15,-11 8 1-15,-1 9 0 16,-2 6 1-16,7 10-1 15,6 1 1-15,13 2-1 16,12 1 0-16,17-4 0 16,20-7-1-16,19-10-1 15,21-5-3-15,12-15-2 16,23 3-11-16,-5-22-21 15,17 3-1-15,-10-16-2 16,5 2 0-16</inkml:trace>
  <inkml:trace contextRef="#ctx0" brushRef="#br0" timeOffset="628915.8853">4996 11929 96 0,'-40'-2'40'16,"12"15"2"-16,-19-5-5 15,14 16-31-15,-8 4-1 16,14 7-2-16,2 2 0 15,12 1-1-15,11-2-1 16,15-2 0-16,16-9-1 16,8-7-1-16,15-7-1 15,9-12-2-15,10-4-2 16,-5-22-10-16,24 8-15 15,-19-25-10-15,11-1 0 16,-10-15-1-16</inkml:trace>
  <inkml:trace contextRef="#ctx0" brushRef="#br0" timeOffset="629140.9078">5822 11325 93 0,'-30'14'41'0,"2"29"2"15,-17 13-3-15,3 17-36 16,-12 10 0-16,1 12-2 15,1 5 1-15,9 2-2 16,5-9 0-16,9-5-4 16,13-10 0-16,3-17-2 15,18-8-2-15,-6-28-14 16,18-4-18-16,-17-21-2 16,22-12 1-16,-17-17 0 0</inkml:trace>
  <inkml:trace contextRef="#ctx0" brushRef="#br0" timeOffset="629914.9852">5194 11862 92 0,'-15'10'40'0,"6"-3"2"16,23 8-2-16,9-14-34 15,22 6-3-15,10-7-1 16,16-2 0-16,2-3-1 16,7-2 1-16,-5 2-2 15,-7 2 1-15,-12-1 0 16,-13 4 0-16,-10 1-1 15,-16 4 1-15,-17-5 0 0,5 17 0 16,-20-2 0-16,-10 6-1 16,-8 2 1-16,-3 9 0 15,-5 6-1-15,2 4 1 16,2 3-1-16,12 0 0 15,11-4 1-15,14-5-1 16,14-7 0-16,15-14 0 16,11-12 0-16,7-11-1 15,5-14 1-15,-1-9 0 16,-2-9-1-16,-7-5 1 15,-10-5 0-15,-12 1-1 16,-6 3 1-16,-10 3 0 16,-4 10 0-16,-7 6 0 15,-1 9 0-15,4 5 0 0,4 13 0 16,0 0 0-16,-12 7 0 15,16 4 1-15,4 1-1 16,8 2 0-16,2-2 0 16,10 1 0-16,1-1 1 15,1-1-1-15,2 2 0 16,-5 1 1-16,-3 1-1 15,-4 4 1-15,-9 6-1 16,-9 3 1-16,-4 4-1 16,-7 2 0-16,-8 3 0 15,-2-1 1-15,0 0-2 16,1-8 1-16,5-2 0 15,1-9 0-15,12-17 0 16,0 0 0-16,12-1 0 0,4-16-1 16,3-10 2-16,0-4-1 15,6-9 0-15,0-3 0 16,1-7 0-16,-2 3 0 15,-2 2 0-15,0 4 0 16,0 6 0-16,1 6 0 16,-3 9-1-16,-1 8-1 15,3 8-2-15,-2 4-2 16,13 14-6-16,-11-15-5 15,19 19-5-15,-15-21-6 16,20 13-12-16,-11-11-1 16,11 4 3-16</inkml:trace>
  <inkml:trace contextRef="#ctx0" brushRef="#br0" timeOffset="630215.0152">6848 11860 100 0,'0'0'41'16,"-17"-4"2"-16,-11 1-1 16,4 14-37-16,-10 0-1 15,2 8-2-15,3 1 0 16,6 6-1-16,9-1 0 15,4 0-1-15,14-4 1 16,6 1-1-16,9-7 0 16,9-2 0-16,-1-3 0 15,1-1 0-15,-2-1 0 16,-3 5 0-16,-10 3 0 15,-8 5 1-15,-10 4-1 16,-9 3 0-16,-9 6 0 16,-4-2-1-16,-4 2-2 15,-6-7-5-15,10 8-6 0,-13-24-4 16,24 12-5-16,-13-30-10 15,29 7-8-15,-9-26-4 16,17-7 4-16</inkml:trace>
  <inkml:trace contextRef="#ctx0" brushRef="#br0" timeOffset="632485.2422">7698 11323 35 0,'2'-16'33'0,"-2"4"2"16,0 12-14-16,-12-1 4 15,12 12-14-15,-14 1-1 16,9 13-3-16,-6 2-2 15,9 11-2-15,-5 1 0 16,8 8 1-16,-5 3-2 16,4 4-1-16,-1-2 1 15,1 5-1-15,-2-7 0 0,1-2 0 16,-2-9 0-16,0-2-1 15,3-12 0-15,2-6 2 16,-2-19-2-16,0 0 1 16,16 2 0-16,-3-14 0 15,1-7 0-15,1-3-1 16,4-4 1-16,3-2-1 15,2 1 0-15,-1 4 2 16,1 5-2-16,0 4 0 16,-1 8 0-16,-2 7 0 15,-3 8 0-15,-3 7 0 16,-5 10 0-16,-6 2-2 15,-6 3 3-15,-9 4-1 0,-6-2 1 16,-8-1-1 0,-7-7 1-16,0-4-1 0,-6-8 0 15,4-11 0-15,6-8-2 16,0-11-3-16,23 4-12 15,-8-12-20-15,26 4-2 16,1-5-1-16,12 8 1 16</inkml:trace>
  <inkml:trace contextRef="#ctx0" brushRef="#br0" timeOffset="632897.2834">8469 11691 77 0,'-9'-12'39'0,"-3"7"2"16,-17 2-2-16,1 13-30 16,-12 3-3-16,1 12-4 15,-2 4 2-15,5 10-4 16,2 4 3-16,4 3-2 15,14-3 1-15,11-4-3 16,12-8 2-16,21-8 1 16,10-15-2-16,19-9 1 15,4-11-1-15,9-14 1 16,-1-4-1-16,-3-8 0 15,-12-2 0-15,-9 1 0 16,-18 2 1-16,-17 2 1 16,-15 6-2-16,-10 9 2 0,-10 6-2 15,-5 9 2-15,-4 5-3 16,6 4-1-16,7 7-2 15,9-3-4-15,19 11-6 16,-7-19-12-16,40 12-14 16,-6-12-1-16,17 4 1 15,-5-9 1-15</inkml:trace>
  <inkml:trace contextRef="#ctx0" brushRef="#br0" timeOffset="633280.3217">8930 11695 91 0,'-15'-14'39'16,"15"14"3"-16,-18 5-4 15,10 8-32-15,-4 1-2 0,5 10-3 16,-2 1 2-16,3 7-3 16,1 1 1-16,8-2-1 15,2-6 1-15,14-3 0 16,4-13 0-16,9-9 0 15,8-8-1-15,5-11 1 16,5-8-1-16,-3-5 0 16,-1-5 1-16,-3-1 1 15,-7 1-2-15,-8 4 1 16,-7 4-1-16,-6 6 1 15,-11 9-2-15,-4 14 4 16,0 0-3-16,-10 15 0 16,1 9 0-16,-3 5-1 15,5 5-1-15,-2 2 0 0,9 3-2 16,2-5-3-16,13 3-2 15,-3-22-11-15,23 11-10 16,-11-21-8-16,19-2-1 16,-6-17 0-16,7 1 2 15</inkml:trace>
  <inkml:trace contextRef="#ctx0" brushRef="#br0" timeOffset="633625.3562">9670 11640 79 0,'0'0'40'15,"-10"-1"0"-15,-5 11-1 16,5 15-32-16,-12 2 0 15,7 10-3-15,-4 0 0 16,8 3-4-16,-3-4 3 16,6-6-4-16,3-8 2 0,10-7 1 15,4-14-1-15,8-11-1 16,6-11 1-16,3-9 0 15,7-7-1-15,0-3 3 16,2-4-3-16,-4 2 1 16,3 6-1-16,-11 8 1 15,-1 7-1-15,-7 13 2 16,-4 9-2-16,-8 11 0 15,-2 6 1-15,-1 8-2 16,0 4 0-16,5 2-3 16,9 7-3-16,-4-16-10 15,26 16-5-15,-13-25-14 16,21 6-4-16,2-16-1 15,13 0 2-15</inkml:trace>
  <inkml:trace contextRef="#ctx0" brushRef="#br0" timeOffset="633859.3796">10475 11555 92 0,'-20'-21'41'16,"0"16"2"-16,-15 2-2 16,2 15-33-16,-6 6-3 15,2 13 0-15,6 5-2 16,4 5-1-16,10-2-1 15,10 1 0-15,12-5 0 16,15-7-5-16,8-3 1 16,6-17-8-16,17 7-4 15,-17-26-5-15,28 11-10 0,-23-19-11 16,12 0-2-16,-8-12 3 15</inkml:trace>
  <inkml:trace contextRef="#ctx0" brushRef="#br0" timeOffset="634195.4132">10684 11654 99 0,'-24'16'41'0,"13"7"1"16,4-8 0-16,21 0-41 16,6-4 2-16,13-2-3 15,9-7 2-15,12-7-3 16,1-6 1-16,-1-5 3 15,-4-6-3-15,-6-5 1 0,-14-1-1 16,-8-2 1-16,-16 4-2 16,-14 3 2-16,-13 6-1 15,-11 10-1-15,-11 9 2 16,-7 9 2-16,-5 13-2 15,3 10-1-15,4 5 2 16,11 5-2-16,11-1 1 16,20-2-2-16,16-4 0 15,10-14-11-15,26-1-3 16,-8-24-4-16,31 9-8 15,-13-28-7-15,30 4-8 16,5-16-2-16,23-3 3 16</inkml:trace>
  <inkml:trace contextRef="#ctx0" brushRef="#br0" timeOffset="634745.4682">12323 11177 69 0,'0'0'39'0,"-14"-11"-1"16,5 21 1-16,-8 1-32 15,4 21-2-15,-9 4 0 0,2 16 0 16,-5 5-1-16,2 12 0 16,0-1-1-16,5 1-1 15,5-4-1-15,11-8-3 16,12-11-1-16,4-20-12 15,28 0-22-15,-3-25-3 16,17-7-1-16,0-16 1 16</inkml:trace>
  <inkml:trace contextRef="#ctx0" brushRef="#br0" timeOffset="634933.487">12667 11468 93 0,'-20'23'40'0,"3"14"2"16,-5 0-4-16,6 9-36 0,2 1 1 15,4-1-2-15,8-3-1 16,6-7-4-16,11-4-4 16,-5-23-23-16,19-1-8 15,1-19 0-15,9-9-2 16</inkml:trace>
  <inkml:trace contextRef="#ctx0" brushRef="#br0" timeOffset="635091.5028">12772 11175 76 0,'-38'-30'39'15,"10"16"-1"-15,5 10 0 0,23 4-28 16,-5 25-14-16,16-11-21 16,24 10-13-16,7 0 0 15,15 5-1-15,2-6 1 16</inkml:trace>
  <inkml:trace contextRef="#ctx0" brushRef="#br0" timeOffset="635624.5561">13216 11422 93 0,'-22'8'41'15,"-12"-3"0"-15,7 11-3 16,-11-1-33-16,3 10 1 16,-4 0-2-16,6 10 0 15,6 1-1-15,10-3-2 16,10-2 0-16,14-8-1 0,12-10 1 15,15-9-1-15,9-9 0 16,10-10-1-16,2-8 0 16,-1-2 2-16,-8-5-2 15,-4 0 2-15,-9 2-2 16,-8 5-1-16,-9 4 2 15,-11 9-1-15,-5 10 1 16,0 0 0-16,-19 30 0 16,-2 7 1-16,-3 14-1 15,-7 14-1-15,-3 13 2 16,0 9-1-16,-2 6 0 15,1 0 0-15,4-2 0 16,0-8 0-16,7-14 0 16,2-11 1-16,6-19-1 0,2-15 1 15,2-19-1-15,12-5 0 16,-5-36 0-16,8-4 0 15,6-9 0-15,3-13-1 16,10-5 1-16,3-3-1 16,7 0 1-16,4 4-1 15,3 5 1-15,0 3 0 16,4 11-5-16,-1-4-6 15,11 18-5-15,-12-14-2 16,21 14-9-16,-16-25-3 16,18 10-11-16,-2-13-1 15,6 1 5-15</inkml:trace>
  <inkml:trace contextRef="#ctx0" brushRef="#br0" timeOffset="636029.5966">13987 11039 92 0,'0'0'41'0,"-20"9"2"16,14 11-2-16,-15 5-35 15,9 5-2-15,-7 12-1 16,-2 11 0-16,-7 8-1 16,-2 8 1-16,-5 0-1 15,3 3 1-15,3-8-2 16,4-7-1-16,8-11 1 15,8-11-1-15,10-17 0 16,11-9 0-16,7-13 0 16,10-11 0-16,2-8 0 15,4-4 1-15,2-4-1 0,1 0 0 16,-4 2 0-16,-3 5-2 15,-6 9 2-15,-6 10-2 16,-9 9 2-16,-1 11 2 16,-9 4-2-16,0 10 1 15,0-1-1-15,9 1 0 16,6-8-3-16,8-8 0 15,19-5-5-15,3-19-6 16,27 1-3-16,-12-26-5 16,25 11-2-16,-23-30-5 15,20 10-6-15,-20-13-4 16,-5 3 5-16</inkml:trace>
  <inkml:trace contextRef="#ctx0" brushRef="#br0" timeOffset="636187.6124">14725 11225 99 0,'-29'33'40'15,"7"24"0"-15,-16-2 1 16,5 12-35-16,2 2-3 15,5-3-3-15,3-2-2 16,3-15-7-16,16 3-7 16,-12-28-7-16,25 5-14 15,-9-29-5-15,0 0 0 16,13-9 3-16</inkml:trace>
  <inkml:trace contextRef="#ctx0" brushRef="#br0" timeOffset="636353.629">14440 11493 98 0,'-3'-17'42'0,"3"-1"0"0,20 8 0 15,2 2-38-15,17 0-2 16,10 5-5-16,-1-10-7 16,15 17-7-16,-21-18-7 15,11 15-14-15,-20-10-3 16,-1 9-2-16,-11-3 0 15</inkml:trace>
  <inkml:trace contextRef="#ctx0" brushRef="#br0" timeOffset="636923.686">15708 11483 77 0,'10'-15'40'0,"-10"-3"-3"15,1 7 3-15,-8 0-36 0,7 11-1 16,-28 0 1-16,12 12-1 16,-9 6 0-16,0 9 2 15,1 6-2-15,1 2 2 16,8 1-3-16,7 2 2 15,10-8-2-15,13-4 1 16,14-10-2-16,12-11 0 16,8-7-1-16,11-11-1 15,-3-6 1-15,0-9-2 16,-8-4 2-16,-12-4-1 15,-13 2 1-15,-14-1-3 16,-20 3 3-16,-11 4-1 16,-4 10-1-16,-10 0-1 0,9 12-2 15,-5-2-6 1,31 8-7-16,0 0-9 0,25 7-10 15,11-10-2-15,26 4-1 16,11-8 0-16</inkml:trace>
  <inkml:trace contextRef="#ctx0" brushRef="#br0" timeOffset="637210.7147">17004 11033 87 0,'-11'-42'39'0,"-7"-4"1"0,3 18-9 16,-13-3-24 0,4 17 0-16,-16 12-2 0,-1 20 0 15,-7 18-3-15,-3 23 0 16,-6 11-1-16,5 15-1 15,0 8 0-15,8 0 1 16,9-1-1-16,10-5-1 16,13-3-7-16,1-27-12 15,26 6-8-15,-12-31-13 16,12-7 1-16,-15-25-4 15</inkml:trace>
  <inkml:trace contextRef="#ctx0" brushRef="#br0" timeOffset="637389.7326">16358 11448 106 0,'-10'-13'40'16,"10"13"2"-16,23-8-11 16,11 8-29-16,12 2-3 15,9-3-3-15,17 8-8 16,-10-17-16-16,22 15-11 15,-10-12-1-15,8 5-1 16,-11-9 0-16</inkml:trace>
  <inkml:trace contextRef="#ctx0" brushRef="#br0" timeOffset="637691.7628">17675 10946 79 0,'-6'-45'42'0,"-2"11"0"16,-20 2 0-16,1 12-32 15,-20 9-3-15,-3 22 0 16,-10 11-4-16,-3 20-2 16,-1 9 0-16,4 13-1 15,6 10 0-15,9 4 0 16,10 4-1-16,7 1 1 15,10-6 0-15,7-2 2 16,6-4-5-16,-3-16-3 16,8-1-5-16,-12-25-9 15,16 6-9-15,-19-23-11 16,15-12 0-16,0 0-1 15,-13-12 3-15</inkml:trace>
  <inkml:trace contextRef="#ctx0" brushRef="#br0" timeOffset="637847.7784">16892 11443 96 0,'15'-12'42'0,"2"-3"0"16,21 9-1-16,0-2-38 16,16 4-2-16,11 0-3 15,-1-4-8-15,15 16-10 16,-20-14-14-16,11 17-5 15,-11-2-4-15,3 8 2 16</inkml:trace>
  <inkml:trace contextRef="#ctx0" brushRef="#br0" timeOffset="637998.7935">18013 11678 108 0,'0'0'42'0,"0"11"1"16,-11-12-12-16,-7-15-43 15,18 16-9-15,-37-30-12 16,17 20-8-16,-10-9-4 15,5 6 2-15</inkml:trace>
  <inkml:trace contextRef="#ctx0" brushRef="#br6" timeOffset="646903.6839">4323 12874 56 0,'0'0'36'0,"4"-13"-2"15,-4 13 1-15,0 12-29 16,0 6 0-16,-6 6-3 15,3 11-1-15,-7 3 0 0,2 10 0 16,-6 3 0-16,2-1 0 16,-1-5-1-16,2-4 0 15,6-10 0-15,1-5 0 16,4-13 0-16,0-13-1 15,17-10 0-15,0-13 0 16,2-8 1-16,1-9 0 16,2-7 0-16,-2-1 0 15,0-2 0-15,-2 4 0 16,-6 5 0-16,-2 8 0 15,-5 7-1-15,0 12 0 16,-5 14 1-16,0 0-1 16,0 0 1-16,9 19 0 15,-4-1 0-15,4 5 0 0,4 0-1 16,8-2 2-16,4-3-2 15,9-7 1-15,9-8 0 16,5-5-1-16,7-7 1 16,-2-7 0-16,1-4-1 15,-5 1 0-15,-6 2 1 16,-9 3-1-16,-8 5 1 15,-7 9-1-15,-19 0 0 16,13 23 1-16,-16 0-1 16,-1 6 0-16,-3 4-2 15,-3 4 0-15,9 3-4 16,-3-12-6-16,19 6-25 15,-10-21 0-15,19-3-4 16,-2-15 3-16</inkml:trace>
  <inkml:trace contextRef="#ctx0" brushRef="#br6" timeOffset="647105.7041">5391 12861 65 0,'3'13'38'15,"-12"10"-2"-15,4 15 2 16,-8 0-31-16,3 11-2 15,1-4-2-15,8 0 0 16,1-5-3-16,1-10-2 16,13-5-11-16,-4-23-23 15,16-7 0-15,-3-24-4 16,9-5 3-16</inkml:trace>
  <inkml:trace contextRef="#ctx0" brushRef="#br6" timeOffset="647540.7476">5532 12606 68 0,'-11'5'37'0,"-2"-2"0"16,13-3 0-16,1 14-31 16,18-5-1-16,0-4-2 15,8 5 0-15,-3 1 0 16,4 4-1-16,-6 3 1 15,-2 11 0-15,-8 2-2 16,-2 9 1-16,-9 5 0 0,-5 6 0 16,-4 3-1-16,-1 4 0 15,-4-5 0-15,3-2-1 16,2-9 0-16,3-8 0 15,5-6 0-15,5-15 0 16,-5-13 0-16,24-8 0 16,-7-12 1-16,3-8 0 15,0-9 1-15,1-3-2 16,-2-9 2-16,2-1-2 15,-2 2 2-15,-4 6-2 16,-1 5 0-16,-3 6-1 16,4 6 1-16,-1 7-1 15,5 13-1-15,2 2-1 16,8 6-2-16,2-4-3 15,15 17-12-15,-11-17-20 0,17 9 2 16,-10-9-2-16,5 6 1 16</inkml:trace>
  <inkml:trace contextRef="#ctx0" brushRef="#br6" timeOffset="648781.8717">6330 12876 71 0,'-3'25'39'0,"-9"-5"-1"16,4 13 1-16,-11-8-29 15,10 10-2-15,-2-6-3 16,3 5-1-16,-3-9-1 15,7 0 0-15,-1-8-2 16,5-2 0-16,0-15-1 16,0 0 0-16,20-10 1 15,-10-10-1-15,3-6 1 0,1-6-1 16,-3-5 2-16,2-6-2 15,-1 2 1-15,-4-3-1 16,0 5 0-16,1 3 0 16,-3 7 0-16,2 4-1 15,2 8 1-15,3 5 0 16,2 6 0-16,4 2 0 15,5 1-1-15,4 3 1 16,6-1 0-16,-4 1 0 16,3 0 0-16,0 1 0 15,-4-1 0-15,-3 2 0 16,-8-1 0-16,-8 1 0 15,-10-2 0-15,0 0 0 16,2 17 0-16,-12-5 1 0,-10 3-1 16,2 6 1-16,-7 4-1 15,3 4 1-15,-2 6 0 16,4 5 0-16,7-2 0 15,7 1 0-15,6-4-1 16,9-3 1-16,13-9-1 16,3-7 1-16,8-10-1 15,3-11 0-15,3-10 0 16,-3-9 0-16,-2-13 1 15,-5-6-2-15,-5-2 2 16,-7-3-1-16,-6 1 0 16,-10 1-1-16,-5 8 2 15,-5 5-2-15,-5 11 1 16,-1 13-1-16,-1 8 2 15,3 6-2-15,4 5 1 0,4 5-1 16,10-2 1-16,5-2 0 16,9-3 0-16,8-5 0 15,6-5 0-15,4 0 0 16,-2-1 0-16,2-1 0 15,-8 5 0-15,-3 9 1 16,-6 9-1-16,-10 5 0 16,-8 12 0-16,-8 7 1 15,-3 6-1-15,-1 3 1 16,-4-1-2-16,1-6 1 15,1-3 0-15,4-16-1 16,7-9 1-16,1-17 1 16,0 0-1-16,21-27 0 15,-4-6 1-15,-2-4-1 0,4-11 1 16,3 1 0-16,-2-2-1 15,-7 4 0-15,4 6 0 16,-6 8 0-16,0 8-2 16,-2 4 0-16,5 13-3 15,-3-3-1-15,16 14-6 16,-8-16-9-16,23 21-5 15,-13-22-8-15,19 16-5 16,-13-11 28-16,9 2 7 16,-6 2 5-16,-13-9 6 15,7 14 10-15,-25-21 5 16,10 20 9-16,-16-15 7 15,-1 14-28-15,-2-11-3 16,2 11-3-16,-21 2-1 0,9 6 0 16,-4 7-1-16,6 3 0 15,-1 3 0-15,7 2-1 16,6-1 1-16,5-2-1 15,8-4 0-15,4-2-1 16,6-7 1-16,3 0-1 16,4-4 1-16,-2 0-1 15,-3 2 1-15,-1 5-1 16,-9 5 1-16,-8 4-1 15,-9 9 1-15,-9 2 0 16,-5 3-1-16,-8 3 1 16,-1 0-2-16,1-7-1 15,2-4-3-15,0-16-7 0,18 7-8 16,-12-31-9-16,14 15-8 15,3-40-5-15,-1 4-1 16,-4-13 1-16</inkml:trace>
  <inkml:trace contextRef="#ctx0" brushRef="#br6" timeOffset="649546.9482">8828 12261 72 0,'0'0'40'0,"0"0"-3"16,20 13-3-16,-26 6-26 15,7 19-1-15,-7 1-2 16,4 15 0-16,-5 6-2 15,5 7 0-15,-7 1-1 16,6 1 0-16,-2-3-1 16,5-7-1-16,0-9 1 15,3-7 0-15,-2-12 0 16,3-9 0-16,-4-22-1 15,14 7 1-15,-9-20 0 16,1-10-1-16,0-6 1 16,4-5-1-16,-1-9 0 15,3-2 0-15,6 3 1 0,2 0-2 16,4 7 1-16,4 9 0 15,1 9 0-15,2 10 0 16,0 11 0-16,-4 12 0 16,-7 11 0-16,-6 8 0 15,-12 7 0-15,-10 4 0 16,-9 4 0-16,-12 0 1 15,-5-2-1-15,-3-8 0 16,-1-5-1-16,0-12 0 16,10-8-2-16,5-15-1 15,23 0-4-15,-14-40-11 16,36 17-11-16,-5-20-10 15,20 2-2-15,-2-8 2 16</inkml:trace>
  <inkml:trace contextRef="#ctx0" brushRef="#br6" timeOffset="650291.0226">9624 12552 88 0,'9'5'39'0,"-9"-5"1"16,-12 22-9-16,-11-7-24 15,-1 10-1-15,-7 3-2 16,-4 10 0-16,-1 0 0 16,4 8-1-16,4-1 0 15,8-3-1-15,10-1-1 0,12-8 1 16,14-11-1-16,13-9-1 15,12-11 1-15,7-13-1 16,6-9 1-16,4-12-1 16,-4-7 0-16,-8-4 0 15,-7-2 0-15,-12 2 0 16,-13 3 0-16,-14 3 0 15,-8 9 0-15,-10 6 0 16,-3 9 0-16,-4 8 0 16,2 4 0-16,2 5-1 15,5 2 1-15,16-6 0 16,-4 14 0-16,17-11 0 15,13-5 0-15,6-4 0 16,10-4 0-16,6-4 0 16,1-1 1-16,-3-1-1 0,-5 2 0 15,-8 5 0-15,-9 4 1 16,-9 9-1-16,-11 7 1 15,-9 9-1-15,-9 9 1 16,-1 4-1-16,1 9 1 16,0 2 0-16,4-1-1 15,6-1 1-15,9-8-1 16,9-7 0-16,9-11 1 15,7-10-1-15,8-15 0 16,6-11 0-16,0-9 0 16,-1-8 0-16,-5-3 1 15,-3-4-1-15,-9 4 0 16,-7 2 0-16,-4 7 0 15,-8 6 0-15,-4 12 0 0,-3 13 0 16,0 0 0-16,-10 16-1 16,7 8 0-16,-2 4-2 15,6 4 0-15,1 1-2 16,6 4-2-16,0-11-4 15,14 7-5-15,-12-26-6 16,25 16-5-16,-14-30-4 16,14 6-8-16,-8-16 2 15,7-1 1-15</inkml:trace>
  <inkml:trace contextRef="#ctx0" brushRef="#br6" timeOffset="650652.0587">10665 12583 83 0,'13'-21'40'16,"-12"1"1"-16,-1 20 0 15,-5-13-34-15,5 13-1 0,-10 25-1 16,1 6-1-16,-4 6-1 15,1 11-1-15,-2 2 0 16,1 6 0-16,2-6 0 16,4-6-1-16,5-7 0 15,2-11-1-15,7-15 0 16,3-14 1-16,5-15-1 15,4-11 0-15,5-10 0 16,-1-6 0-16,2-3 0 16,0-2 0-16,2 3 0 15,-6 4 0-15,-2 11 0 16,-1 8 0-16,-3 12 0 15,-2 12-1-15,-3 12 1 0,-1 11-1 16,0 8 0 0,1 4-1-16,5 4-2 0,1-2-1 15,10 8-5-15,-8-21-7 16,20 13-6-16,-13-31-7 15,17 7-9-15,-4-18-1 16,4-1 1-16</inkml:trace>
  <inkml:trace contextRef="#ctx0" brushRef="#br6" timeOffset="650934.0869">11449 12613 85 0,'8'-19'41'0,"2"6"0"16,-15-3 2-16,6 5-36 15,-11 0-2-15,10 11-1 16,-27-9 0-16,11 11-2 0,-10 4 0 15,2 10 0-15,-4 3 0 16,-3 10-1-16,3 2 0 16,-1 7 1-16,6-1-2 15,7 1 1-15,7-5-1 16,10-7 0-16,10-7-1 15,13-9-1-15,8-7-4 16,2-16-5-16,18 9-6 16,-14-28-7-16,18 15-14 15,-14-17-4-15,6 11-1 16,-12-5 2-16</inkml:trace>
  <inkml:trace contextRef="#ctx0" brushRef="#br6" timeOffset="651275.121">11657 12643 86 0,'-10'12'41'16,"10"-12"-1"-16,0 0 2 15,-9 11-37-15,9-11 0 16,22 7-2-16,-3-3 0 16,2-2 0-16,5-1-1 15,0-3 0-15,5-3-1 16,-1-5 0-16,0-8 0 15,-2-5 0-15,-1-2-1 16,-8-5 0-16,-1-3 0 16,-7 1 0-16,-8 4 0 15,-13 7 0-15,-4 8 1 16,-14 12-1-16,-10 13 0 15,-3 9 0-15,-2 15 1 0,0 7 0 16,11 6-1-16,3 0 0 16,15-5-1-16,18-7-1 15,11-15-5-15,21-1-6 16,-7-30-9-16,26 6-8 15,-11-25-12-15,18-4-2 16,0-13 1-16</inkml:trace>
  <inkml:trace contextRef="#ctx0" brushRef="#br6" timeOffset="651922.1857">12807 12243 92 0,'-36'-2'41'16,"-1"-3"-1"-16,13 7-2 15,1 1-43-15,12-19-15 16,33 11-18-16,1-9-1 16,20 5-2-16,9-8 1 15</inkml:trace>
  <inkml:trace contextRef="#ctx0" brushRef="#br6" timeOffset="652943.2878">14108 12377 50 0,'-8'15'38'0,"10"5"0"15,4-3 0-15,14 9-13 16,-2-17-18-16,25-2-3 15,8-10 0-15,12-6 0 16,5-8-2-16,-1-2 0 16,-1-10-1-16,-7 3 1 15,-10-4-1-15,-16 1-1 0,-14 2 1 16,-19 6-2-1,-19 6 1-15,-10 10 1 0,-13 8 0 16,-12 9 1-16,-5 8-1 16,-1 12 2-16,7 3-2 15,5 4 1-15,16 1-1 16,17-5 1-16,20-3-3 15,20-8-2-15,25 0-4 16,3-21-13-16,31 11-12 16,-8-18-8-16,12 1 0 15,-8-13-2-15</inkml:trace>
  <inkml:trace contextRef="#ctx0" brushRef="#br6" timeOffset="653250.3185">15053 12289 67 0,'-26'-14'40'0,"14"20"0"15,-5-3-1-15,8 17-18 16,-2-3-17-16,4 12 1 16,-1 3-2-16,4 4 0 15,1 5-1-15,6 1 0 16,3-1-1-16,5-3 0 15,2-8 0-15,6-7-1 16,5-13 1-16,4-6-1 16,2-13 1-16,0-11-1 15,3-9 1-15,-2-9 0 16,-1-4-2-16,-2-1-1 15,-1 1-3-15,-8-3-6 0,11 19-11 16,-21-11-12-16,11 18-7 16,-10 2-3-16,6 11 4 15</inkml:trace>
  <inkml:trace contextRef="#ctx0" brushRef="#br6" timeOffset="653904.3839">15404 12394 71 0,'-14'3'43'15,"11"10"-2"-15,3-13 1 16,0 15-20-16,10-16-19 16,9 1-1-16,6-3-1 15,7-1 0-15,0-3-1 0,6-2 0 16,-3-1 0-16,0-4-1 15,-9-1 1-15,-3-1-1 16,-9-3 1-16,-9 2-1 16,-6 1 2-16,-10 4-2 15,-7 5 1-15,-9 6 0 16,-4 9 1-16,-5 8 0 15,-4 7 0-15,1 10 0 16,6 1 0-16,8 2 0 16,10-1 0-16,14-5 0 15,15-7-1-15,14-10 0 16,15-8 0-16,10-10-1 15,10-10 1-15,3-3 1 16,0-6-1-16,-6 1 2 16,-7-3-1-16,-10 7-1 0,-11 0 1 15,-12 10 1-15,-20 9-2 16,5 10 1-16,-17 10-1 15,-6 3-1-15,-4 8 0 16,1 3 1-16,3 1 0 16,5-2-1-16,8-4 1 15,10-13-1-15,11-7 1 16,9-12 0-16,8-9 0 15,4-11 0-15,2-8 0 16,4-3 2-16,-7-1-2 16,-5 2 1-16,-7 4-1 15,-7 9 2-15,-17 20-2 16,0 0 1-16,0 0-1 15,0 23-1-15,-5 2 0 0,4-2-2 16,7 5-2-16,-1-12-8 16,26 4-4-16,-11-27-8 15,37 11-5-15,-12-24-11 16,21-3-1-16,0-12 2 15</inkml:trace>
  <inkml:trace contextRef="#ctx0" brushRef="#br6" timeOffset="654100.4035">16683 12055 106 0,'-39'40'42'0,"9"19"1"16,-12-9-9-16,15 14-31 0,7 1-2 15,8-3-1-15,5-1-2 16,2-15-3-16,17 4-8 15,-8-28-7-15,28 1-20 16,-11-23-2-16,14-2 0 16,-3-20 2-16</inkml:trace>
  <inkml:trace contextRef="#ctx0" brushRef="#br6" timeOffset="654476.4411">16851 12362 111 0,'-19'24'39'15,"8"12"-4"-15,-13-11-5 16,9 11-25-16,2 0-2 15,7-4-2-15,4-6 1 0,10-5-2 16,6-13 0-16,7-8 1 16,9-9-1-16,4-12 0 15,2-5-1-15,3-8 3 16,1-1-2-16,-3-4 0 15,-3 5 1-15,-4 5-1 16,-7 7 0-16,-6 13 2 16,-17 9-2-16,10 25 0 15,-18 14 0-15,-9 16 0 16,-13 20-1-16,-6 10 2 15,-11 11-1-15,-4 2-1 16,-9 3 1-16,-4-5-2 16,-7-5 2-16,-3-11-2 15,6-11-2-15,-5-20-5 16,16-5-5-16,-13-28-5 0,25 2-12 15,-7-25-10-15,15-14-2 16,-3-23 1-16</inkml:trace>
  <inkml:trace contextRef="#ctx0" brushRef="#br6" timeOffset="655693.5628">3237 14150 57 0,'0'12'37'0,"0"-12"-1"15,25 22-8-15,-7-21-21 16,16 3-2-16,-2-4-1 0,13-1-1 15,0-9 0-15,4-4 0 16,-2-4-1-16,-3-4 0 16,-6-8 0-16,-6 1 0 15,-8-3-1-15,-12 3 2 16,-9 5-2-16,-17 4 1 15,-10 10-1-15,-9 11 1 16,-10 7-1-16,-3 11 0 16,-6 11 1-16,1 8-2 15,4 5 1-15,9 9 0 16,10-2 0-16,17-1-1 15,13-4 1-15,15-4-2 16,18-8-1-16,10-16-4 16,21 8-11-16,-8-34-16 0,21 7-6 15,-7-17-2-15,8-1 1 16</inkml:trace>
  <inkml:trace contextRef="#ctx0" brushRef="#br6" timeOffset="655992.5927">4144 13959 68 0,'-12'-19'39'15,"12"19"0"-15,-26-8-4 16,17 22-28-16,-7 3-1 16,10 12-2-16,-2 5-2 15,7 8 0-15,3 6 0 16,4 1 0-16,3 0-1 15,3-2 1-15,5-8-1 0,0-5 0 16,5-14 0-16,3-14 0 16,1-13-1-16,7-16 1 15,0-11-1-15,-1-10 1 16,1-5-1-16,-4-4-1 15,-3 1-2-15,-10 2 0 16,4 13-7-16,-20-7-11 16,14 23-19-16,-17 0 2 15,3 21-4-15,7-13 4 16</inkml:trace>
  <inkml:trace contextRef="#ctx0" brushRef="#br6" timeOffset="657029.6964">4536 14082 72 0,'7'16'40'0,"-7"-16"-1"16,14 18-2-16,-1-18-33 16,11-5-1-16,5-5-1 15,8-4 0-15,0-6-1 16,2-1 0-16,-2-5 0 15,-4 1 1-15,-10-1 0 16,-6 3 0-16,-13 7-1 16,-8 2 1-16,-14 8-2 15,-5 8 2-15,-5 7-1 16,-6 8-2-16,0 7 0 15,-2 7 1-15,3 4 0 0,7 5 0 16,9-2 1-16,13-2-1 16,8-7 0-16,16-5 1 15,13-11 0-15,9-7-1 16,11-10 0-16,3-5 1 15,5-5-1-15,-5-4 0 16,-2 0 0-16,-9 3 1 16,-12 3-1-16,-7 4 1 15,-11 3-1-15,-15 5 0 16,0 0 0-16,-1 21 1 15,-11-2-2-15,3 4 1 16,-5 4 0-16,5 3 0 16,2 0-1-16,2 0 1 15,3-9 0-15,4-2 0 16,-2-19 0-16,16 7 1 0,-3-21-1 15,2-10 0-15,0-7 1 16,5-7-1-16,-3-2 0 16,1-4 0-16,-2-2 0 15,-2 8 1-15,-2 3-1 16,-2 10 0-16,-1 6-3 15,-2 5-2-15,3 11 0 16,-10 3-2-16,28 5-3 16,-14-8-7-16,23 21-5 15,-11-25-4-15,22 16-2 16,-11-18 13-16,17 7 6 15,-11-8 6-15,-2-1 6 16,-1 7 10-16,-22-12 4 16,9 17 7-16,-30-14 4 0,3 13-10 15,0 0-6-15,-19 21-3 16,-1-8-3-16,2 10-3 15,-6 1 1-15,5 6-1 16,0 1 1-16,9 2-3 16,2-3 1-16,9-4 0 15,7-9 0-15,10-9-2 16,7-11 1-16,7-10-1 15,3-11 0-15,5-8 1 16,2-6 0-16,0-6 0 16,-2-1 1-16,-5 2-1 15,-4 8 0-15,-7 6 0 16,-8 13 0-16,-5 14 1 15,-5 17-3-15,-6 21-1 0,-7 16 1 16,-3 22 0-16,-8 13 0 16,1 11 0-16,-4 5-2 15,-1 1 3-15,0-7-2 16,-2-8 0-16,0-12 0 15,0-18 1-15,0-17-1 16,1-12-1-16,-1-11 0 16,-4-18-4-16,5 0-6 15,-16-24-7-15,24 7-4 16,-26-28-4-16,22 5-11 15,-10-22-1-15</inkml:trace>
  <inkml:trace contextRef="#ctx0" brushRef="#br6" timeOffset="657496.7431">6433 13492 73 0,'0'0'37'0,"-5"17"-1"15,1 18-6-15,-9 6-27 16,2 16 1-16,-2 11-2 15,-2 14 0-15,3 1-1 16,1 7 0-16,3-9-1 16,3-3-2-16,10-4-7 15,-9-24-27-15,18-7-2 16,-3-22-1-16,4-7 1 0</inkml:trace>
  <inkml:trace contextRef="#ctx0" brushRef="#br6" timeOffset="657675.761">6254 14055 75 0,'-21'-2'41'16,"-2"-5"-1"-16,23 7 0 16,0 0-36-16,23-17-2 15,11 0-1-15,7-6-2 16,16-1-4-16,0-17-11 15,16 10-23-15,-12-9 1 16,11 4-1-16,-11-5 0 16</inkml:trace>
  <inkml:trace contextRef="#ctx0" brushRef="#br6" timeOffset="658043.7978">6844 13488 75 0,'-18'42'41'0,"-8"2"-1"16,2 17 2-16,-12 5-37 15,10 6 0-15,0 3-1 16,3 1-1-16,5-7-1 16,4-3-1-16,6-9 0 15,5-11-1-15,9-14 0 16,3-12 1-16,6-12-1 15,7-13-1-15,3-8 1 16,-2-6 0-16,4-5 0 0,-2-2 0 16,-4 2 0-16,0 1 0 15,-6 9 0-15,-1 4 0 16,-5 9 0-16,-9 1 0 15,18 22-1-15,-11-3 0 16,4 5-1-16,0 2-2 16,10 0-1-16,-2-10-6 15,16 11-10-15,-15-29-7 16,21 4-12-16,-9-19-1 15,8-2 1-15</inkml:trace>
  <inkml:trace contextRef="#ctx0" brushRef="#br6" timeOffset="658223.8158">7286 13948 71 0,'0'0'40'15,"0"17"-1"-15,-12 2 1 16,10 15-34-16,-11 7-2 16,11 4-2-16,-1 4 0 15,5-4-2-15,7-5-1 16,-4-12-5-16,16 3-17 15,-21-31-16-15,32 0 0 16,-15-23-2-16,12-7 0 16</inkml:trace>
  <inkml:trace contextRef="#ctx0" brushRef="#br6" timeOffset="658667.8602">7401 13689 72 0,'0'0'40'15,"-14"12"-1"-15,18 7 0 16,-5 1-32-16,16-1-6 15,9 2 0-15,4 2 1 16,1-1 0-16,4 8 1 16,-3-2-1-16,-2 5 1 15,-6-2 0-15,-7 5 0 16,-9 0 0-16,-6 5-1 15,-8-4 0-15,1 0-1 16,-7-6 1-16,1 0-1 16,3-8-1-16,6-5 1 15,4-18-1-15,12 6 0 16,4-20 0-16,11-7-1 15,3-8 1-15,2-5 0 0,3-5 0 16,-2 0 0-16,2-2 0 16,-6 5 1-16,-6 7 0 15,-8 11-1-15,-1 8 0 16,-14 10 0-16,0 0-1 15,5 27-1-15,-10 4-2 16,1 1 0-16,4 12-2 16,2-10-3-16,14 13-6 15,-8-26-6-15,33 16-4 16,-12-22-13-16,21-3-3 15,2-13 3-15</inkml:trace>
  <inkml:trace contextRef="#ctx0" brushRef="#br6" timeOffset="659140.9075">8421 14025 79 0,'-4'-27'40'15,"-15"-8"1"-15,9 18-5 16,-27-4-28-16,9 13-3 16,-7 6 0-16,4 14-2 15,-3 8 0-15,6 17 0 16,4 7-1-16,1 7-1 15,9-2 0-15,9-3 0 16,8-4-1-16,6-10 1 16,7-9-1-16,8-10 0 15,8-18 0-15,-2-10 0 16,7-9 0-16,1-7 0 15,-5-5 0-15,0-1-1 16,0 3 0-16,-9 2 0 0,-1 7 0 16,-3 9 0-16,-6 14 0 15,-5 13 0-15,-9 15 1 16,-3 14 0-16,-3 15-1 15,-7 14 2-15,-2 7-2 16,-5 7 1-16,-2 3 0 16,-3-1-1-16,-2-5 1 15,-1-8-1-15,-2-11 1 16,-1-12-1-16,1-12 0 15,1-11 0-15,-4-13 1 16,4-8 0-16,-1-8-1 16,-3-15-2-16,5 0-4 15,-6-21-4-15,12 5-7 16,-16-28-6-16,24 9-8 0,-10-19-10 15,15 7 1-15</inkml:trace>
  <inkml:trace contextRef="#ctx0" brushRef="#br6" timeOffset="659756.9691">9076 14112 68 0,'0'0'41'15,"11"-6"-1"-15,7-6-1 16,16-3-35-16,7-1 0 0,11 2-1 15,7-6 0-15,3 4-1 16,0-1 0-16,-2 1-1 16,-9-1 1-16,-11 5 0 15,-8-3-1-15,-13 2 0 16,-13 2 0-16,-6 11 0 15,-25-17 0-15,1 17 0 16,-12 7 0-16,-1 3-1 16,-4 6 1-16,0 6-1 15,2 4 1-15,8 6 0 16,10 0 0-16,10-1-1 15,18-5 1-15,8-5-1 16,21-6-2-16,9-13-1 16,20-6-4-16,0-24-11 0,25 10-9 15,-14-26-12-15,12 0-1 16,-11-10-2-16,3 0 3 15</inkml:trace>
  <inkml:trace contextRef="#ctx0" brushRef="#br6" timeOffset="659928.9863">10130 13501 59 0,'-17'-6'41'0,"-11"13"-2"15,6 23 2-15,-7 5-24 16,8 28-10-16,-6 6-2 16,4 11-3-16,7 3-1 15,2-2-3-15,14 2-5 16,-1-23-15-16,23 1-17 15,0-22-2-15,15-11-1 16,0-20 1-16</inkml:trace>
  <inkml:trace contextRef="#ctx0" brushRef="#br6" timeOffset="660238.0172">10358 13794 63 0,'-21'1'43'15,"-10"4"-3"-15,8 18 2 16,-6-9-20-16,14 11-20 15,-3-1 0-15,18 3-1 16,9-4-1-16,6-2 0 16,8-2 1-16,6-3-1 15,-1-1 1-15,-4 3 0 16,-4-1 0-16,-11 5 0 0,-7 1 0 15,-11 3 0-15,-11 2-1 16,-6 0 1-16,-1-4-2 16,-1-3-1-16,5-2-3 15,1-21-11-15,22 2-8 16,0 0-18-16,24-27 0 15,1-6 0-15,15 1 0 16</inkml:trace>
  <inkml:trace contextRef="#ctx0" brushRef="#br6" timeOffset="660583.0517">10493 14027 88 0,'0'21'40'15,"0"-21"2"-15,32 19-6 16,-8-21-33-16,10-4 0 16,9-7-1-16,0-6 0 15,3-6-1-15,-4-4 1 16,-6-1 0-16,-4-3 0 15,-10 3-1-15,-13 3 0 16,-9 5 0-16,-8 6 0 16,-12 10 0-16,-4 12-1 15,-9 9 1-15,-5 11-1 16,4 10 1-16,-1 10-1 15,8 4 1-15,4 0-1 16,10 0-1-16,13-10-2 16,17-2-4-16,-1-26-10 15,27 12-8-15,-14-32-10 0,19 0-8 16,1-16-1-16,12 0 1 15</inkml:trace>
  <inkml:trace contextRef="#ctx0" brushRef="#br6" timeOffset="661409.1343">11510 13404 60 0,'0'0'38'0,"-4"16"1"15,6 6-5-15,-18-7-22 16,10 20-4-16,-7 1-3 16,4 9 0-16,-1 3-1 15,5 7-1-15,0 2-1 16,2 4-1-16,1-2 0 15,3-5 0-15,3-6-1 16,1-4-1-16,0-9 1 0,4-9 0 16,1-11 0-16,-10-15 0 15,15 8 0-15,-15-8 0 16,12-23 0-16,-6 4 1 15,3-5-1-15,-2-3 1 16,5-3 0-16,2 3-1 16,2 4 1-16,6 3 0 15,1 5-1-15,0 11 0 16,1 9 0-16,-5 6-1 15,-5 7 0-15,-1 2 0 16,-11 6 1-16,-5-1-1 16,-10-1 1-16,-6-3 0 15,-4-6 0-15,-2-3 1 16,-2-8-2-16,5-8-1 0,7-3-4 15,1-21-11-15,28 14-9 16,-9-19-13-16,24 3-1 16,3-7 0-16,18 2 1 15</inkml:trace>
  <inkml:trace contextRef="#ctx0" brushRef="#br6" timeOffset="661785.1719">12161 13732 81 0,'-19'18'41'0,"-5"-4"-2"16,6 12-2-16,-15-6-31 0,11 9-1 16,-1 0-1-16,4 3-2 15,2-1 1-15,7-1-2 16,6-1 1-16,8-6-1 15,6-7-1-15,8-9 0 16,7-7 1-16,8-10-1 16,4-10 0-16,3-5 1 15,-3-6 0-15,-4-2-1 16,-5-2 1-16,-7 3-1 15,-11 1 1-15,-10 7-1 16,-8 8 0-16,-10 6-1 16,-4 5 0-16,-4 5 0 15,3 5-2-15,1 0 0 16,12 6-3-16,10-11-3 15,12 14-9-15,-1-24-16 0,26 9-6 16,1-10-1-16,13 3 2 16</inkml:trace>
  <inkml:trace contextRef="#ctx0" brushRef="#br6" timeOffset="662160.2094">12543 13707 67 0,'0'0'39'16,"-16"14"1"-16,-6-7 1 16,4 13-27-16,-8-4-8 15,6 10-1-15,-7 0-1 16,12 10-1-16,5-4-1 15,5 6 0-15,5-2-1 16,7-3-1-16,9-6 1 16,9-8-1-16,2-4 0 15,4-11 0-15,5-10-1 0,2-11 1 16,-2-10 1-16,2-9 0 15,-2-3 0-15,-4-5-1 16,-3-1 1-16,2 4 0 16,-6 2-1-16,-2 8 1 15,-5 13-2-15,-4 10 1 16,-14 8 0-16,10 22 0 15,-15 8-1-15,-4 9 1 16,-6 9-2-16,-2-1 1 16,8 0-2-16,2-11-2 15,11-4-2-15,-4-32-6 16,40 20-5-16,-18-46-13 15,30 3-7-15,-9-17-3 16,14 0 3-16</inkml:trace>
  <inkml:trace contextRef="#ctx0" brushRef="#br6" timeOffset="662492.2426">13187 13665 83 0,'-14'8'41'0,"-2"9"-2"16,3 17 1-16,-5-3-34 16,4 9-2-16,-3 3-1 15,2-2-1-15,3-3-1 16,4-4 0-16,2-8 0 15,6-7 0-15,0-19-1 16,19-6 0-16,0-11 2 16,5-10-1-16,4-7 0 15,5-6 0-15,-4-2 0 16,3 1 0-16,-3 3 0 15,-6 9-1-15,0 5 0 0,-4 9 1 16,-4 13-1-16,-15 2 0 16,13 31 0-16,-12-4 0 15,-1 10-3-15,-1-1 0 16,2 11-4-16,-2-14-5 15,13 11-5-15,-12-26-11 16,22 8-14-16,-3-17 0 16,16-1 1-16</inkml:trace>
  <inkml:trace contextRef="#ctx0" brushRef="#br6" timeOffset="662911.2845">13917 13722 60 0,'0'0'38'15,"-4"-10"-1"-15,-14-1-16 16,3 14 9-16,-14-12-25 15,0 9 0-15,-7-3 0 16,0 12-2-16,-3 1 1 0,3 10 0 16,-1 6-1-16,5 12 0 15,5 2-1-15,7 4-1 16,7 1 0-16,10-4-1 15,12-2-1-15,12-15-2 16,11-1-4-16,2-26-11 16,24 10-8-16,-17-25-13 15,15 1-2-15,-7-13 0 16,5 1 1-16</inkml:trace>
  <inkml:trace contextRef="#ctx0" brushRef="#br6" timeOffset="663287.3221">14027 13802 73 0,'-16'23'41'16,"13"6"0"-16,0-9-2 16,16-4-24-16,3-6-13 15,10-4 0-15,3-10-1 16,10-5-1-16,2-7 1 15,-2-6-2-15,-1-6 2 16,0 0-1-16,-7-5 0 16,-5 0 0-16,-9-1 0 15,-8 2 0-15,-9 2 0 16,-8 6-1-16,-8 5 1 15,-7 11 0-15,-7 11 0 16,-6 14 1-16,-2 13 0 0,-2 10 0 16,0 10 1-16,8 6 0 15,9 3-1-15,12-3-1 16,7-5-1-16,17-9-3 15,15-7-5-15,2-23-7 16,30 7-10-16,-9-34-14 16,15 0 0-16,-3-15-2 15,7-5 4-15</inkml:trace>
  <inkml:trace contextRef="#ctx0" brushRef="#br6" timeOffset="663602.3536">14834 13597 79 0,'-32'10'41'0,"12"13"0"15,-12-5 0-15,11 8-34 0,-6-2-2 16,6 3-2-16,4-4 0 16,8-1-1-16,5-8-1 15,4-14-1-15,22 15 0 16,-2-15 0-16,3-3 0 15,0 1-1-15,2 1 1 16,-2 3 0-16,-4 5 0 16,-6 1 0-16,-2 6 0 15,-11 7 2-15,-5 1-2 16,-5 3 1-16,-8 4-1 15,-6-3-1-15,1 3-2 16,-7-12-7-16,11 11-10 16,-16-26-9-16,21 9-12 15,-3-18-2-15,17 7 0 0</inkml:trace>
  <inkml:trace contextRef="#ctx0" brushRef="#br6" timeOffset="664181.4115">15490 13543 85 0,'14'-13'37'15,"-5"-3"-5"-15,4 30-4 16,-14 2-24-16,2 22 1 15,-7 4-1-15,4 13 0 16,-3 5-2-16,2 2-1 16,3-2-1-16,3-8-1 15,6-8-5-15,-2-25-18 16,16-3-16-16,-4-20-2 15,13-10 2-15,-7-16 1 16</inkml:trace>
  <inkml:trace contextRef="#ctx0" brushRef="#br6" timeOffset="664323.4257">15565 13398 78 0,'-15'-5'38'0,"15"5"-12"15,0 0-25-15,0 0-37 16,12-18-2-16,16 5-1 15</inkml:trace>
  <inkml:trace contextRef="#ctx0" brushRef="#br6" timeOffset="664745.4679">16002 13009 63 0,'13'7'37'0,"-13"-7"-1"16,10 36-2-16,-17-10-23 15,9 19-6-15,-4 8 0 16,2 16 0-16,-7 9-2 16,0 11-1-16,-1 1 0 15,-1-3-2-15,3-7-2 16,-2-13-3-16,13 5-20 15,-7-31-16-15,11-8 2 16,-5-23-1-16,11-5 2 16</inkml:trace>
  <inkml:trace contextRef="#ctx0" brushRef="#br6" timeOffset="664911.4845">15959 13533 81 0,'-20'-26'40'0,"16"12"0"15,-1-4-1-15,16 9-33 16,11 0-3-16,11 1-3 15,16 7-7-15,-3-14-19 16,20 12-14-16,-8-7 0 16,8 8-2-16</inkml:trace>
  <inkml:trace contextRef="#ctx0" brushRef="#br6" timeOffset="666426.636">17219 13402 65 0,'0'0'35'0,"-2"14"-6"15,2-14-3-15,-13 29-19 16,3-10-2-16,6 15 0 15,-4-4-1-15,5 10-1 16,-4-4-1-16,2 2 1 16,2-4-1-16,-1 0 0 0,2-8-1 15,0-4 0-15,2-6 0 16,0-16 0-16,2 12 0 15,-2-12 0-15,6-19 0 16,-2-1 0-16,2-7 0 16,2-5 0-16,-1-5 0 15,0-3-1-15,0 0 1 16,0-1-1-16,0 9 0 15,2-1 1-15,1 13-1 16,1 2-1-16,2 9 0 16,5 1-2-16,11 11-5 15,-5-11-20-15,18 15-10 16,-4-7 1-16,12 6-1 15</inkml:trace>
  <inkml:trace contextRef="#ctx0" brushRef="#br6" timeOffset="667163.7097">17811 13404 46 0,'-16'-8'36'0,"-2"13"1"16,-14-3 0-16,7 16-12 16,-13-5-20-16,5 10 0 15,0 3-1-15,5 7 0 16,6 0-1-16,10 3 0 15,9-2-1-15,7-3 0 16,15-5-1-16,9-8 0 16,5-7 0-16,4-9-1 15,5-6 0-15,-4-10 1 0,-4-6-1 16,-1-4 0-16,-5-5 0 15,-14-2 0-15,-5-1 0 16,-3 1 0-16,-6 4 0 16,-1 1 0-16,-4 6 0 15,-3 5 0-15,8 15 0 16,-9-16 0-16,9 16-1 15,0 0 1-15,14 7 0 16,0-1 0-16,4-1 0 16,6 1 0-16,0 0 0 15,4-1 1-15,2-4-1 16,1 0 0-16,-1-2 1 15,1-2-1-15,-3-1 0 16,-3-1 1-16,-7-1 0 16,1 2 0-16,-7 0 0 0,-12 4 0 15,9 10 0-15,-13 5 0 16,-5 4 1-16,-2 9-1 15,0 5 0-15,-2 5-1 16,4-1 1-16,3 1 0 16,7-5-1-16,7-6 0 15,7-9 1-15,7-10-1 16,6-14 0-16,5-9 0 15,6-13 0-15,1-4 0 16,0-8 0-16,0-4 0 16,-5-1 1-16,-4 2-1 15,-5 7 0-15,-6 5 0 0,-4 11 0 16,-9 6 0-16,-7 14 0 15,0 0 0-15,1 16 0 16,-6 6 0-16,-1 8-1 16,0 2-1-16,3 7-3 15,0-4-1-15,14 10-10 16,-6-23-6-16,23 17-4 15,-10-28-6-15,23 7-8 16,-3-19 1-16,14-2 3 16</inkml:trace>
  <inkml:trace contextRef="#ctx0" brushRef="#br6" timeOffset="667726.766">19014 13468 75 0,'2'-25'38'0,"-12"-5"1"16,-3 15 0-16,-21 0-31 0,5 12-2 15,-9 4-1-15,0 13-1 16,-4 8-1-16,3 12 0 15,-1 5-1-15,10 2 1 16,9 2-2-16,13-4 1 16,14-6-2-16,14-11 1 15,12-11-1-15,12-13 0 16,6-10 1-16,6-10-2 15,-3-7 2-15,-1-3-2 16,-4-2 1-16,-9 6 0 16,-8 1 0-16,-9 6 0 15,-6 12 0-15,-16 9 0 16,9 13 0-16,-14 13 0 15,-5 10-1-15,-6 16 2 0,-6 7-1 16,-3 11 0-16,-4 4-1 16,-5 3 1-16,-1 3-1 15,0-5 0-15,0 0 1 16,3-10-1-16,4-4 0 15,3-11 0-15,7-10 1 16,2-7 0-16,4-14 0 16,12-19 0-16,-11-2 0 15,9-19 0-15,4-10 1 16,-2-8-1-16,8-12 0 15,2-9 1-15,9-4 0 16,6-2 0-16,8 0 0 16,1 6 0-16,10 2 0 15,-1 10-1-15,1 7 0 0,1 6-1 16,-1 10-3-16,-5-10-7 15,6 21-6-15,-17-23-5 16,14 20-5-16,-17-27-4 16,12 11-11-16,-13-11 2 15</inkml:trace>
  <inkml:trace contextRef="#ctx0" brushRef="#br6" timeOffset="668162.8096">19712 12833 81 0,'0'-18'39'0,"0"18"0"0,-10 18 1 15,11 9-32-15,-15 4-4 16,5 15 0-16,-10 7 0 15,0 18 0-15,-7 1-1 16,-2 11-1-16,-3-3 0 16,2-1 0-16,1-8-2 15,4-9 1-15,12-11 0 16,5-18-1-16,11-17 0 15,6-15 0-15,15-13 0 16,7-12 0-16,2-9 0 16,-2-1 0-16,6-2 1 15,-5 5-1-15,-4 4 0 16,-6 15 1-16,-9 10-1 15,-4 13 0-15,-7 12 0 0,-7 13 0 16,-1 9-1-16,-4 1-1 16,5 6-7-16,-6-14-3 15,16 7-5-15,-12-28-5 16,26 9-7-16,-20-26-13 15,42-12-1-15,-8-12 2 16</inkml:trace>
  <inkml:trace contextRef="#ctx0" brushRef="#br6" timeOffset="668695.8629">20140 12830 87 0,'7'-10'36'0,"-7"10"-7"16,0 0 1-16,-5 32-21 15,-12-2-3-15,3 16 0 16,-7 6-2-16,2 16 0 15,-4 5-1-15,7 4-1 16,1-1-1-16,7-3-2 16,8-7-2-16,4-13-3 15,15 5-10-15,-5-23-23 0,17-2 1 16,-10-19-2-16,11-2 1 15</inkml:trace>
  <inkml:trace contextRef="#ctx0" brushRef="#br6" timeOffset="669161.9095">20342 13284 77 0,'0'0'39'0,"-4"-17"-1"16,1 28 1-16,-10 0-32 15,6 12-2-15,-7 3-1 16,2 10-1-16,1 2-1 15,1 0 0-15,7-3 0 16,7 0-1-16,8-14 0 16,10-3-1-16,6-13 0 0,10-8 0 15,4-11 0-15,5-4 0 16,-3-6 0-16,1-4 0 15,-6 0 0-15,-5 0-1 16,-6 5 1-16,-5 7 0 16,-8 11 0-16,-15 5 0 15,6 23 0-15,-10 10 1 16,-8 13-1-16,-8 16 0 15,2 10-1-15,-10 11 1 16,0 5-1-16,-1-1 1 16,-8-1-1-16,4-7 0 15,-9-9 0-15,3-7 0 16,-1-13 1-16,0-14 0 15,-3-12 0-15,1-12-1 0,3-11-1 16,-3-16-1-16,10-3-4 16,-6-23-11-16,19 11-6 15,-13-26-10-15,21 2-5 16,-1-12-1-16,9 0 1 15</inkml:trace>
  <inkml:trace contextRef="#ctx0" brushRef="#br6" timeOffset="670037.9971">14233 14427 60 0,'-8'9'39'0,"-15"11"-4"16,-2 26-5-16,-28 0-16 15,9 20-7-15,-9 3-1 16,5 8-2-16,2-3-1 16,12 3-2-16,15-9 0 15,16-10-5-15,28-1-12 16,6-24-22-16,28-4-2 15,7-12-1-15,16-3 0 16</inkml:trace>
  <inkml:trace contextRef="#ctx0" brushRef="#br6" timeOffset="670529.0462">14821 14790 45 0,'-13'-17'37'0,"-1"9"1"15,-7-2-1-15,2 13-30 16,-9 2-1-16,0 12 0 16,-8 4-2-16,2 14 1 15,-3 1-2-15,7 7 1 16,1-7-1-16,7 3 0 0,10-10-1 15,12-5 0-15,11-12-1 16,10-10 0-16,11-15 0 16,9-8-1-16,4-8 0 15,1-5-1-15,0-4 1 16,-4 2 0-16,-7 4 0 15,-6 4 0-15,-7 13 0 16,-13 7 0-16,-9 8 0 16,2 24 0-16,-9 2 0 15,1 8 0-15,-1 4-1 16,2 0-2-16,10 0-1 15,3-15-5-15,21 4-14 16,-7-31-7-16,23 0-9 16,0-24-2-16,13-5 2 0</inkml:trace>
  <inkml:trace contextRef="#ctx0" brushRef="#br6" timeOffset="670732.0665">15351 14338 68 0,'-12'0'39'16,"-6"12"-1"-16,8 26 1 15,-5 11-33-15,6 17-2 16,-8 11-2-16,8 13-1 16,-3 1 0-16,0-1-2 15,8-5-2-15,1-17-5 16,16-4-18-16,-6-34-13 0,19-16 0 15,-3-30 0-15</inkml:trace>
  <inkml:trace contextRef="#ctx0" brushRef="#br6" timeOffset="670912.0845">15695 14275 48 0,'0'0'40'16,"-11"37"-2"-16,-2 15 0 15,1 35-13-15,-16 4-20 16,10 4-5-16,1 2-4 15,-6-17-19-15,13 9-14 16,-4-21-3-16,12-5 0 16,-3-24-1-16</inkml:trace>
  <inkml:trace contextRef="#ctx0" brushRef="#br6" timeOffset="671844.1777">16454 14723 42 0,'1'-9'36'15,"-1"9"2"-15,-4-19-1 16,4 19-24-16,-16-15-8 16,1 15 0-16,-7 1 0 15,-2 7-1-15,-8 9-1 16,2 8 0-16,-2 9 0 0,3 4-1 15,2 5 0-15,11-1-1 16,8 1 0-16,14-7 0 16,11-5 0-16,12-13 0 15,13-7-1-15,4-12 0 16,6-16 1-16,5-5-2 15,-4-12 2-15,-4-3-1 16,-8-7 0-16,-15 3 0 16,-12-1 1-16,-12 5 1 15,-7 4-1-15,-17 7 1 16,-3 7-2-16,-4 5 2 15,1 7-2-15,2 6 2 0,8 2-3 16,18-1 1-16,-8 12 0 16,19-6 0-16,12-3 0 15,9-4 0-15,11-4 0 16,5-3 0-16,3 0 1 15,-3 2-1-15,-1 0 0 16,-7 3 1-16,-10 5-2 16,-10 10 2-16,-11 5-1 15,-5 6-2-15,-9 6 2 16,-3 7-1-16,-4 4 1 15,2 5-1-15,1 1 1 16,4-4-1-16,5-4 1 16,7-4 0-16,6-9 1 15,7-9 0-15,3-12-1 16,6-11 1-16,0-10 0 0,0-8-1 15,1-5 1-15,-6-6-1 16,-1-2 1-16,-8 0-2 16,1 0 0-16,-9 0 0 15,3 5-4-15,-9-3-7 16,13 17-9-16,-17-13-3 15,20 21-9-15,-9-8-7 16,10 13 2-16,-3-3-1 16</inkml:trace>
  <inkml:trace contextRef="#ctx0" brushRef="#br6" timeOffset="672475.2408">17370 14738 75 0,'-5'11'39'15,"11"6"-3"-15,-6-17-1 16,2 12-32-16,12-10-1 15,5 0 1-15,3-5-2 16,3-1 1-16,1-6 0 16,-2-3 1-16,-3-3 0 15,-2-1 0-15,-2-6 0 16,-4 0-1-16,-4 0 0 15,-3 1 0-15,-6 2-1 16,-1 4-1-16,1 16 0 16,-19-14 0-16,1 19 0 15,-6 7 0-15,-7 11 0 16,-4 6-1-16,-2 7 1 15,3 1 0-15,1 1 1 0,6-5-1 16,14-4 0-16,15-9 0 16,16-11 1-16,15-8-1 15,11-8 0-15,4-3 0 16,6-4 0-16,-1 3 0 15,-9 1 0-15,-5 6 0 16,-13 5 0-16,-6 7 0 16,-11 6-1-16,-4 4 1 15,-5 2 0-15,-9 2 0 16,5 2-1-16,-2-3 1 15,1-2-1-15,2-4 1 16,3-4 0-16,0-11 0 16,0 0 0-16,13-4 0 15,-3-10 1-15,-1-2-1 16,2-4 1-16,-3-5 0 0,2 0 0 15,-2-5-1-15,5-2 2 16,0-3-1-16,2-3 0 16,5 3 0-16,2 1-1 15,2 4 0-15,4 8-5 16,-7-2-5-16,10 20-7 15,-22-7-5-15,14 22-6 16,-23-11-3-16,26 8-11 16,-6-2 1-16</inkml:trace>
  <inkml:trace contextRef="#ctx0" brushRef="#br6" timeOffset="673060.2993">18704 14260 72 0,'0'0'39'0,"-23"1"-2"16,20 14 1-16,-5 0-34 16,3 14-1-16,0 11 1 0,1 14-2 15,-7 12 0-15,-1 9-1 16,-5 7 0-16,1 3-1 15,-1-3 0-15,2-9-2 16,2-10-1-16,3-11-5 16,14-5-14-16,-7-26-16 15,12-6-1-15,-9-15-1 16,17-20 1-16</inkml:trace>
  <inkml:trace contextRef="#ctx0" brushRef="#br6" timeOffset="673249.3182">18366 14782 61 0,'-25'-7'40'0,"25"7"-2"0,-12-2 2 16,27-5-29-16,7 1-8 16,12 1 0-16,4-7-2 15,10-2 0-15,6-1-4 16,-1-7-2-16,17 8-17 15,-15-14-15-15,9 7 0 16,-8-15-3-16,5 6 3 16</inkml:trace>
  <inkml:trace contextRef="#ctx0" brushRef="#br6" timeOffset="673624.3557">19098 14117 76 0,'-24'17'39'0,"-18"5"0"16,12 22 1-16,-3 3-36 0,-3 11 0 15,1 5 0-15,4 9-1 16,5-2-1-16,6 0-1 16,7-6 0-16,9-11-1 15,8-9 0-15,7-10 0 16,5-11 0-16,6-11-2 15,2-10 3-15,3-6-1 16,-3-9 0-16,-1-2 1 16,-4-5 0-16,-4-2 1 15,-4 3-2-15,-3 1 2 16,-2 6-2-16,-6 12 2 15,11 2-2-15,-8 11-1 16,1 10 0-16,1 9 0 16,1 5-1-16,2 3-2 0,9 2-2 15,-3-16-9-15,22 9-8 16,-14-28-4-16,21 4-12 15,-5-21-2-15,14 1 1 16</inkml:trace>
  <inkml:trace contextRef="#ctx0" brushRef="#br6" timeOffset="673977.391">19426 14691 63 0,'-15'-8'38'16,"15"8"-1"-16,0 0 0 15,6 14-32-15,9-8-1 16,9 4-2-16,3-3 2 0,9 0-3 15,-1-9 2-15,3-2-1 16,-1-5-1-16,-4-5 2 16,-1-3-2-16,-8-5 1 15,-7-1-2-15,-5 0 2 16,-8 1-1-16,-13 3-1 15,-6 7 1-15,-9 7-1 16,-10 10 1-16,-7 8 0 16,-9 12 0-16,-2 10-1 15,1 8 1-15,2 4-1 16,9 3 1-16,13-3-1 15,17-6 0-15,19-11-4 16,24-5-9-16,2-28-9 16,30 7-9-16,-8-20-10 0,18 2-1 15,0-11 0-15</inkml:trace>
  <inkml:trace contextRef="#ctx0" brushRef="#br6" timeOffset="674811.4744">20529 14628 29 0,'1'-19'35'0,"4"7"2"16,-8-1-1-16,3 13-13 15,-12-1-17-15,12 1 0 16,-19 16-1-16,12 8 0 16,-6 0 0-16,4 12-2 15,-5 2 1-15,5 5-2 16,-4-1 1-16,4 2-2 0,1-5 1 15,3-5-2-15,2-10 1 16,3-5 0-16,1-9-1 16,-1-10 0-16,14-8 0 15,-5-9 0-15,2-9 0 16,2-10 0-16,3-5 1 15,1-9 0-15,3-4 0 16,-2-2 1-16,3-2-2 16,1 6 1-16,0 1 0 15,1 12 0-15,-1 10-1 16,1 10-1-16,0 12 1 15,1 9-1-15,0 8 1 16,-2 9-1-16,-1 5 0 16,-5 0 1-16,1 5-1 0,-11-1 1 15,-1-3-1-15,-11 6 0 16,-8-2 1-16,-9-2-1 15,-4-1 1-15,-7-2-1 16,-2-2 0-16,-1-3 0 16,0-4 1-16,6-3-1 15,6-1 2-15,3 3-1 16,1 3 1-16,5 6 0 15,-3 11 0-15,1 8 0 16,-7 12 0-16,-2 7 0 16,-7 6-1-16,-4 6 1 15,1-3 0-15,0-5-2 16,8-10-2-16,1-21-10 15,27-2-6-15,1-32-7 16,19-8-8-16,9-27-8 0,20-11 0 16</inkml:trace>
  <inkml:trace contextRef="#ctx0" brushRef="#br6" timeOffset="675314.5247">21354 14026 57 0,'15'-12'39'16,"-11"3"-2"-16,-4 9 1 0,-3 15-26 16,-6 15-9-16,-13 10-1 15,-6 21 1-15,-2 12-1 16,-8 9 0-16,-3 8-1 15,5 1-1-15,4-3 0 16,12-12-4-16,20-5-3 16,1-27-19-16,32-4-12 15,6-20-2-15,22-8 1 16,1-18 1-16</inkml:trace>
  <inkml:trace contextRef="#ctx0" brushRef="#br6" timeOffset="675697.563">21780 14579 66 0,'-5'-32'39'0,"1"9"-1"15,-15-6 1-15,5 14-32 16,-10-5-3-16,-3 11 0 16,-6 8 1-16,-5 11-1 15,-5 9-1-15,-1 10 0 16,-2 6-1-16,8 6 0 15,1-1-1-15,13-2-2 16,8-2 2-16,11-9-2 16,13-6 0-16,15-11 0 15,10-13 1-15,10-8-1 16,4-9 2-16,4-3 1 15,-2-8-1-15,-3 5 0 16,-9-2 0-16,-4 6 1 16,-10 7-1-16,-9 7-1 0,-14 8 1 15,3 18-2-15,-10 4 0 16,-2 6 0-16,2 6-1 15,-1-1-2-15,4 5-3 16,4-13-6-16,19 9-6 16,-19-34-10-16,43 23-11 15,-13-26-2-15,13 1 0 16</inkml:trace>
  <inkml:trace contextRef="#ctx0" brushRef="#br6" timeOffset="676133.6066">22509 14495 72 0,'-12'1'35'15,"-13"-9"-6"-15,10 17 1 0,-23-6-18 16,7 13-4-16,-9 3-1 15,1 13-1-15,-3 0-3 16,4 6 0-16,8-1-1 16,11 1-1-16,7-6-1 15,18-3 0-15,11-11-3 16,12-10-3-16,23 4-11 15,-9-24-8-15,24 11-14 16,-12-15-1-16,12 7 0 16</inkml:trace>
  <inkml:trace contextRef="#ctx0" brushRef="#br6" timeOffset="676509.6442">22801 14652 66 0,'-19'11'39'0,"19"1"-3"15,0-12 2-15,6 11-37 16,7-8 0-16,6-1-1 16,9-4 2-16,1-5-2 15,3-6 1-15,-1-3 0 16,-1-2 0-16,-6-4 1 15,-2-1 0-15,-7 1-1 16,-9 0 1-16,-10 1-1 16,-7 6 0-16,-7 6 1 15,-8 3 1-15,-3 14-1 16,-6 5 1-16,-3 10-1 0,-3 7-1 15,9 6 1-15,2 2 0 16,15-1-2-16,10-5 0 16,14-6-2-16,16-4-1 15,8-15-6-15,24 7-11 16,-11-25-8-16,17 8-12 15,-12-9-1-15,6 2 0 16</inkml:trace>
  <inkml:trace contextRef="#ctx0" brushRef="#br6" timeOffset="676921.6854">23368 13842 91 0,'35'28'39'15,"-1"-3"-1"-15,15 23-8 16,-6-2-26-16,4 14-1 15,-7 4 0-15,-7 14-1 16,-15 5 0-16,-12 4-2 0,-17 2 0 16,-12 2 0-16,-15-3-1 15,-12-7 0-15,-7-10 0 16,-2-12-2-16,5-13-2 15,-2-26-12-15,31 0-12 16,-2-29-10-16,30-8-3 16,13-20 2-16</inkml:trace>
  <inkml:trace contextRef="#ctx0" brushRef="#br6" timeOffset="677094.7027">23772 14829 101 0,'-17'29'41'0,"-14"-21"1"0,8-4-14 15,13-6-37-15,-13-24-7 16,19 11-7-16,-15-23-13 16,18 9-5-16,-10-11-3 15,8 1 2-15</inkml:trace>
  <inkml:trace contextRef="#ctx0" brushRef="#br6" timeOffset="694326.4257">12809 12381 72 0,'0'0'36'15,"14"-15"-12"-15,-14 15 9 16,0 0-26-16,14-10-2 15,-14 10 1-15,0 0-1 16,0 0-1-16,9 13 0 16,-13 6-1-16,0 10 0 15,-2 6 0-15,-3 9-1 16,-4 5 0-16,-2 5 0 15,4 2-1-15,-1-2 0 16,0-6 0-16,5-2 0 0,2-9-1 16,4-8-1-1,5-1-8-15,-4-28-29 0,11 0-1 16,-9-20-1-16,9-3-1 15</inkml:trace>
  <inkml:trace contextRef="#ctx0" brushRef="#br6" timeOffset="695250.5181">13582 11853 46 0,'0'0'35'15,"0"0"1"-15,5 21-15 16,-5-21 8-16,-5 26-21 0,2-5-2 15,6 18-1-15,-6 4 0 16,1 16-1-16,-7 8 0 16,-1 11 0-16,-8 6-2 15,1 5 0-15,-4-1 0 16,-3-5-1-16,1-8 0 15,4-6-1-15,5-9-1 16,3-14-1-16,6-3-3 16,-2-24-13-16,13 4-19 15,-6-23-1-15,11 10-1 16,-8-23 0-16</inkml:trace>
  <inkml:trace contextRef="#ctx0" brushRef="#br6" timeOffset="695637.5568">13390 12269 77 0,'-6'-16'39'0,"6"16"0"15,-13-7 0-15,13 7-33 16,-14 4-1-16,14-4-1 0,4 11-1 15,8-5 0-15,7-6-2 16,15-1 1-16,13-7-1 16,11-2 0-16,8-8 0 15,5-1-1-15,1-1 1 16,-8 4-1-16,-2 3-1 15,-14 6 0-15,-9 8-3 16,-16 1-2-16,2 16-26 16,-25-18-7-16,15 15 0 15,-15-15-3-15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3536904"/>
              </p:ext>
            </p:extLst>
          </p:nvPr>
        </p:nvGraphicFramePr>
        <p:xfrm>
          <a:off x="214283" y="762000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light as a form of energy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energy is and how it can be changed into different types, including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light sources, light reflectors and light detectors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Three ways objects interact with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group objects according to how light interacts with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opaque, translucent and transparent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a demo showing that light is actually invisible unless…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special circumstances that mean that we can see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0240" y="842400"/>
              <a:ext cx="974160" cy="1487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99800" y="836640"/>
                <a:ext cx="988920" cy="150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491280" y="2444040"/>
              <a:ext cx="1387080" cy="2139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84440" y="2439360"/>
                <a:ext cx="1398600" cy="215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074454"/>
              </p:ext>
            </p:extLst>
          </p:nvPr>
        </p:nvGraphicFramePr>
        <p:xfrm>
          <a:off x="533400" y="533400"/>
          <a:ext cx="8094663" cy="4096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1520" y="141480"/>
              <a:ext cx="8399520" cy="6069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2160" y="127800"/>
                <a:ext cx="8411760" cy="609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091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001" t="11000" r="9374" b="8000"/>
          <a:stretch/>
        </p:blipFill>
        <p:spPr>
          <a:xfrm>
            <a:off x="12700" y="12700"/>
            <a:ext cx="9131300" cy="67691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04440" y="2349720"/>
              <a:ext cx="6850440" cy="4379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90040" y="2341080"/>
                <a:ext cx="6873120" cy="440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50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6720" y="222840"/>
              <a:ext cx="7341840" cy="51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1240" y="206280"/>
                <a:ext cx="7373880" cy="54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28760" y="732960"/>
              <a:ext cx="8267760" cy="4829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4000" y="724680"/>
                <a:ext cx="8290080" cy="485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128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68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1260</TotalTime>
  <Words>165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77</cp:revision>
  <dcterms:created xsi:type="dcterms:W3CDTF">2006-08-16T00:00:00Z</dcterms:created>
  <dcterms:modified xsi:type="dcterms:W3CDTF">2014-05-06T00:43:53Z</dcterms:modified>
</cp:coreProperties>
</file>