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15" r:id="rId4"/>
    <p:sldId id="31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11:15.3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1532 2031 89 0,'0'0'38'0,"11"-16"0"15,18 9 0-15,-2-7-34 16,22 0 0-16,10-2-3 16,14 1 2-16,9 0-2 15,8 2 1-15,1 2-2 16,8 3 1-16,-1 4-2 0,-1 2 0 15,3 6-2-15,-5 1-1 16,13 8-9-16,-11-12-24 16,11 8-1-16,-3-11-1 15,7 2 1-15</inkml:trace>
  <inkml:trace contextRef="#ctx0" brushRef="#br0" timeOffset="374.0213">3715 1891 89 0,'-34'-6'39'16,"17"8"-1"-16,5-15 1 16,12 13-35-16,14-8-2 15,24 2 0-15,14-1-1 16,19 1 1-16,12-2-3 0,9 0-3 15,17 6-24-15,-11-7-8 16,5 9-2-16,-16-5 0 16</inkml:trace>
  <inkml:trace contextRef="#ctx0" brushRef="#br0" timeOffset="805.046">5843 1000 98 0,'0'0'37'15,"17"-44"2"-15,-17 44-4 16,0 0-33-16,-23 47-2 15,-19 25 0-15,-25 40-1 16,-16 34 1-16,-8 25 0 0,-1 25-2 16,2 8 1-16,21-47-12 15,20-11-24-15,12-25 3 16,31-18-4-16,14-28 1 15</inkml:trace>
  <inkml:trace contextRef="#ctx0" brushRef="#br0" timeOffset="1173.0671">6400 1805 90 0,'0'0'36'0,"0"0"0"16,0 0 1-16,0 0-28 15,17 9-4-15,3-9-1 16,15 0-1-16,12-6 0 15,16-1-1-15,16-5 0 16,12-1-3-16,12 2-7 16,1-6-26-16,12 11-5 15,-13-1 1-15,2 14-3 0</inkml:trace>
  <inkml:trace contextRef="#ctx0" brushRef="#br0" timeOffset="1562.0893">8157 1652 95 0,'-18'-4'37'16,"18"4"1"-16,0 0-2 15,0 0-33-15,14 3-1 16,14-3 0-16,10 0-1 15,14-1 0-15,9-1 0 16,11-4-2-16,10 1-22 16,-5-5-15-16,6 7 1 15,-12-8-3-15,1 5 2 16</inkml:trace>
  <inkml:trace contextRef="#ctx0" brushRef="#br0" timeOffset="2030.1161">10364 801 89 0,'0'0'38'0,"14"-55"0"16,-14 55 2-16,0 0-37 16,-23 28 0-16,-27 57-2 15,-23 44 1-15,-26 32 0 16,-19 22 0-16,-9 9-1 0,4 9-2 15,10-16 1-15,29-37-4 16,26-6-12-16,13-36-21 16,32-11-2-16,13-26 2 15,23-10-4-15</inkml:trace>
  <inkml:trace contextRef="#ctx0" brushRef="#br0" timeOffset="2345.1342">10637 1647 92 0,'-26'-1'39'0,"11"-5"-2"15,15 6 2-15,30-4-37 16,14 5 0-16,18 1 0 15,17 0 0-15,11-3-1 16,19-2 0-16,13 1-11 16,-9-8-27-16,15 2 0 15,-11-2-3-15,-2 6 1 16</inkml:trace>
  <inkml:trace contextRef="#ctx0" brushRef="#br0" timeOffset="2683.1535">12472 1622 95 0,'-17'10'38'0,"1"-10"0"15,16 0 1-15,23 1-37 16,8-7 0-16,17-3-1 16,18-2 1-16,15-2-1 15,11-6-5-15,22 5-28 16,-9-2-6-16,7 8 0 15,-14-1-3-15</inkml:trace>
  <inkml:trace contextRef="#ctx0" brushRef="#br0" timeOffset="3013.1724">14097 1588 94 0,'-13'6'39'15,"-2"-6"1"-15,15 0-1 16,-4 17-32-16,18-16-5 16,9-1 0-16,18-1 0 15,11-3-1-15,14-1 0 16,10-6-3-16,4-8-17 0,19 6-17 15,-7-7-4-15,2 7 1 16,-12-5-3-16</inkml:trace>
  <inkml:trace contextRef="#ctx0" brushRef="#br0" timeOffset="3352.1918">15747 1552 106 0,'0'0'40'16,"9"12"1"-16,8-2-1 15,-1-8-38-15,15-2-2 16,12-1 0-16,14-2 0 15,14-4-1-15,9-7-3 16,20 1-18-16,-4-12-16 16,12 4 0-16,-14-3-2 15,-2 2-1-15</inkml:trace>
  <inkml:trace contextRef="#ctx0" brushRef="#br0" timeOffset="3757.2149">17665 1535 104 0,'26'23'42'15,"-9"-17"-2"-15,16 4-1 16,3-5-38-16,13-2-2 16,15 6-11-16,-3-17-19 15,21 7-8-15,-11-7-2 16,10 1 0-16</inkml:trace>
  <inkml:trace contextRef="#ctx0" brushRef="#br0" timeOffset="4245.2428">19305 1573 104 0,'45'6'44'16,"11"-10"-2"-16,22 4 0 16,9 3-39-16,16-14-2 15,21 1-7-15,3-16-19 0,19 6-14 16,-15-10-1-16,-2 5-1 15,-18-5-3-15</inkml:trace>
  <inkml:trace contextRef="#ctx0" brushRef="#br0" timeOffset="5673.3245">22805 415 87 0,'0'0'39'0,"-61"-22"-1"16,61 22 2-16,-59 61-35 16,30-10-1-16,-72 90-1 15,-16 38-1-15,-21 25 0 0,-12 23-3 16,-7 16 0-1,-8-24-22-15,21-3-15 0,37-66 0 16,27-14-2-16,14-27 1 16</inkml:trace>
  <inkml:trace contextRef="#ctx0" brushRef="#br0" timeOffset="6589.3769">4193 4464 80 0,'0'16'39'16,"11"-11"0"-16,20 2 0 15,5-12-35-15,30-1-1 16,15-5 0-16,17 0-1 16,5-5 0-16,7 1-2 15,3 5-2-15,-8-4-6 16,8 16-29-16,-21-4 1 15,-1 13-3-15,-13-3 0 16</inkml:trace>
  <inkml:trace contextRef="#ctx0" brushRef="#br0" timeOffset="6905.395">6486 4334 88 0,'-13'2'40'15,"21"7"-1"-15,7-16 2 16,27 0-37-16,9-8 0 16,19-4-2-16,16-4 2 0,18-4-2 15,12-1-4-15,0-6-6 16,17 11-27-16,-16-5-2 15,3 13-1-15,-17-2-2 16</inkml:trace>
  <inkml:trace contextRef="#ctx0" brushRef="#br0" timeOffset="7258.4152">8702 4128 100 0,'-6'14'41'0,"6"-14"0"16,15 5-1-16,8-2-36 15,20-10-1-15,15-4-1 16,21-2-1-16,14-5-1 15,9-1-1-15,8 2-2 16,-1-4-4-16,12 15-19 16,-17-12-13-16,10 12-1 15,-19-7-1-15,0 12 1 0</inkml:trace>
  <inkml:trace contextRef="#ctx0" brushRef="#br0" timeOffset="7566.4328">11015 4016 104 0,'3'14'41'0,"-3"-14"1"15,34 4-2-15,-3-12-36 16,12 2-3-16,16-5 0 15,12-2-1-15,13-1-4 16,1-17-14-16,18 18-19 16,-8-15-4-16,8 12 1 15,-12-8-2-15</inkml:trace>
  <inkml:trace contextRef="#ctx0" brushRef="#br0" timeOffset="7926.4534">13077 4014 109 0,'9'20'43'15,"12"-26"-1"-15,25 4-1 16,8-11-38-16,16 0-1 0,17-4-1 16,9 3-1-16,10-2-2 15,-2-4-4-15,6 17-17 16,-18-16-16-16,6 11-2 15,-21-8-1-15,-2 9-1 16</inkml:trace>
  <inkml:trace contextRef="#ctx0" brushRef="#br0" timeOffset="14830.8483">15885 10399 71 0,'0'0'32'16,"0"0"-6"-16,-26 8-1 15,22 16-11-15,-16-3-5 16,9 15-3-16,-9 2-1 0,7 9-2 16,-5 3 0-16,2 3-1 15,0-5 0-15,6-4-1 16,1-8 0-16,2-7 0 15,7-14 0-15,0-15 0 16,11-11 0-16,3-16 0 16,0-13 0-16,1-10 0 15,2-13 0-15,0-3-1 16,-8-5 0-16,0 2 0 15,-4 8 1-15,-3 10-1 16,-4 8 0-16,2 13 0 16,-2 15 1-16,2 15-1 15,4 12 1-15,2 9 1 16,3 9-2-16,4 4 2 0,4 4-2 15,6 0 2-15,6-6-1 16,6-11 0-16,7-8 1 16,5-14-1-16,6-14 0 15,3-14 0-15,0-10-1 16,-1-6 0-16,-2-3 2 15,-7 3-1-15,-7 8 1 16,-11 4-1-16,-8 17-1 16,-6 15-1-16,-11 17 1 15,-6 12 2-15,-4 15-3 16,-5 10 0-16,1 5 0 15,1 5-1-15,8-1 0 16,2-8 0-16,14 0-8 16,-2-22-20-16,22 1-8 0,3-18 1 15,11-5-2-15,2-13 2 16</inkml:trace>
  <inkml:trace contextRef="#ctx0" brushRef="#br0" timeOffset="15512.8872">16975 10457 75 0,'1'-18'36'16,"-12"-1"-1"-16,-5 14 1 15,-16-1-26-15,4 18-2 16,-7 0-2-16,3 8-1 16,-6 6-2-16,5 7 0 15,1 5 0-15,6 5-1 16,3-2 0-16,11 2 0 15,7-5-1-15,12-2 1 0,8-12-2 16,10-6 1-16,8-11-1 16,0-11 1-16,9-11-1 15,-4-11 0-15,-2-7 0 16,-1-5 0-16,-6 0 0 15,-6-1 0-15,-9 4 0 16,-4 4 0-16,-5 10 0 16,-5 21 1-16,-5-10-1 15,-4 20 0-15,-1 9 0 16,1 5 0-16,-1 1 0 15,4 4 1-15,8-4-1 16,7-6 0-16,7-6 0 16,7-12 0-16,9-9 0 15,5-7 0-15,3-5 0 16,2 0 0-16,-2 0 1 0,-6 1-1 15,-6 4 0-15,-7 8 0 16,-7 10 0-16,-7 10 1 16,-10 7-1-16,-4 9 0 15,-7 5 0-15,0 6 1 16,-3 0-1-16,2-3 0 15,1-1 0-15,7-7 1 16,5-10-1-16,2-19 0 16,17 4 0-16,1-18 0 15,4-7 1-15,1-7-1 16,1-5 0-16,-2-1 1 15,-1-2-1-15,-7 4 0 16,-5 4 1-16,-1 7-1 16,-3 6 0-16,-5 15 0 0,0 0-1 15,0 0-2-15,17-4-2 16,-5 3-2-16,16 8-9 15,-10-23-14-15,22 6-9 16,0-20 0-16,11-3 0 16,-6-13 3-16</inkml:trace>
  <inkml:trace contextRef="#ctx0" brushRef="#br0" timeOffset="15695.8978">17866 9976 85 0,'-13'-35'38'16,"13"35"1"-16,-25-4-2 15,11 38-25-15,-4 14-7 16,11 17-1-16,-2 13-2 0,8 7 0 15,3 8-2-15,5-2 0 16,5-1-3-16,0-12 0 16,9-3-12-16,-8-25-24 15,13-6 3-15,-8-22-2 16,10-10 0-16</inkml:trace>
  <inkml:trace contextRef="#ctx0" brushRef="#br0" timeOffset="16196.9264">18049 10348 97 0,'0'0'37'16,"-31"12"1"-16,15 16 0 16,-12-1-32-16,9 10 0 0,-9-1-2 15,6 2 0-15,2-5 0 16,4 1-1-16,5-5-1 15,6-7 1-15,9-6-2 16,8-4 1-16,9-9-2 16,9-4 1-16,8-6 0 15,8-3-1-15,2-2 0 16,2-2 0-16,0 1-1 15,-4 3 0-15,-5 1 0 16,-5 2-2-16,-6 6-1 16,-8-3-1-16,-1 10 0 15,-9-5 0-15,2 7 0 16,-14-8 0-16,21 10 1 15,-9-5 2-15,-3 1 0 0,3-2 1 16,-12-4 2-16,19 13-1 16,-19-13 1-16,19 16 1 15,-19-16-2-15,16 20 1 16,-16-20 0-16,8 21 0 15,-4-10 0-15,-4 3-1 16,0 0 1-16,-5 1 0 16,2 0-1-16,-1 4 0 15,2-4-1-15,2-15-5 16,3 26-15-16,-3-26-13 15,0 0-1-15,16-30-2 16,3 0 0-16</inkml:trace>
  <inkml:trace contextRef="#ctx0" brushRef="#br0" timeOffset="17132.98">18622 10305 108 0,'-19'-9'39'16,"19"9"0"-16,-14 7 0 15,14-7-36-15,0 0-1 16,18-1 0-16,6-5-1 15,4 4 0-15,6 0 0 16,-1 4 1-16,0 5-1 16,-3 5 1-16,-7 7-1 15,-5 10 0-15,-9 8 1 16,-9 4-1-16,-5 6 1 15,-4 2-1-15,-6 2 0 16,-2-5 0-16,1-4-1 0,7-8 1 16,5-10-1-16,1-9 0 15,3-15 0-15,20 0 0 16,1-17 0-16,2-8 0 15,6-4 0-15,1-7 0 16,0-2 0-16,0-1 0 16,-2 3 0-16,-5 5 0 15,-5 8-1-15,-3 8 1 16,-3 10 0-16,-1 9 0 15,3 10-1-15,-4 4 0 16,5 10-2-16,1-2 0 16,10 10-3-16,-3-10-1 15,10 13-9-15,-8-26-8 16,20 14-10-16,-11-18-3 0,9 0-1 15,-9-18 17 1,10 2 14-16,-10-8 6 0,-9-9 10 16,8 8 11-16,-24-20 11 15,9 12 5-15,-18-8 2 16,1 14-15-16,-15-12-12 15,3 16-4-15,-6-4-2 16,0 11-1-16,-3 5-1 16,4 10 0-16,-3 8-1 15,5 8 0-15,4 9 0 16,1 5 0-16,4 0-1 15,3-1 0-15,5-3 0 16,5-10-1-16,4-6 1 16,4-13-1-16,6-13 0 0,1-11-1 15,5-8 1-15,0-4 0 16,2-4 0-16,-2 3-1 15,-3 3 1-15,-3 9-1 16,-3 14-1-16,-3 12 1 16,-7 22-2-16,-9 14 1 15,-4 21-2-15,-11 15 0 16,-5 14 1-16,-8 8-1 15,-3 3 2-15,-5-5-1 16,-1-9 3-16,4-12-1 16,3-17 1-16,7-17 1 15,5-23 0-15,18-20 0 16,-12-17-1-16,13-12 1 15,8-16-1-15,5-12 0 16,3-13 2-16,6-7 0 0,4 0-2 16,1 0-2-16,6 12-9 15,-14-6-7-15,18 29-9 16,-15-5-10-16,19 20-3 15,-3 1-1-15,16 11 1 16</inkml:trace>
  <inkml:trace contextRef="#ctx0" brushRef="#br0" timeOffset="17926.0253">20553 10105 102 0,'5'-14'40'16,"-5"-4"-1"-16,0 18 0 16,0 0-36-16,14 19-2 15,-14 10-1-15,0 15 3 16,-5 16-2-16,1 14 2 15,-3 9-2-15,3 3 1 16,1 0-1-16,4-8 3 16,1-6-3-16,3-13 1 0,1-14-1 15,0-15 0-15,1-18 0 16,-7-12-1-16,16-18 1 15,-10-12-1-15,-3-14 1 16,-3-13-1-16,0-12 0 16,-3-13-2-16,-1-8 3 15,0-2-1-15,4 2 1 16,0 6-1-16,6 10 1 15,8 12-1-15,5 13 2 16,5 18 0-16,8 14-2 16,1 12 0-16,5 10 0 15,1 4 0-15,0 7 0 16,-6 6 0-16,-7 7 0 15,-8 6 0-15,-11 6-2 16,-13 5 2-16,-9 3-1 0,-15 5 1 16,-3 0-1-16,-8-2 1 15,4-7-2-15,3-6 3 16,10-9-1-16,12-10 0 15,12-20 0-15,19 7 0 16,12-14 0-16,9-5 0 16,4 3 0-16,2 2 0 15,-2 6 0-15,-9 9 0 16,-11 12 1-16,-10 7-1 15,-19 11 0-15,-11 7 1 16,-15 5-1-16,-4-3 1 16,-8 0-1-16,5-9 0 0,4-5-2 15,10-16-1-15,24-17-2 16,0 0-6-16,27-22-7 15,3-25-6-15,32 4-7 16,-5-32-7-16,16-2 1 16,-1-20-3-16</inkml:trace>
  <inkml:trace contextRef="#ctx0" brushRef="#br0" timeOffset="18091.0348">21393 10000 105 0,'5'-25'37'16,"-5"25"3"-16,-20 30-3 16,0 18-29-16,-13 13-5 15,-1 18 0-15,2 5-3 16,3 5 1-16,6 2-2 15,6-6-1-15,13-2-8 16,-5-23-10-16,27-1-16 0,-3-22-2 16,18-12 1-16,-1-21-3 15</inkml:trace>
  <inkml:trace contextRef="#ctx0" brushRef="#br0" timeOffset="18421.0537">21748 10325 117 0,'0'0'41'16,"-15"-8"0"-16,-3 31-1 15,-8 8-35-15,-5 13-1 16,2 5-1-16,3 5 1 16,5 2-4-16,9-3 0 15,10-4 0-15,14-12 0 16,11-11 0-16,10-15 0 0,8-11 0 15,6-10 0-15,0-14 0 16,-4-7 0-16,-6-10 0 16,-7-7 0-16,-10-4 0 15,-9-1 0-15,-11 5 0 16,-8 4-4-16,-5 13-1 15,-4 4-1-15,3 23-5 16,-8-3-7-16,20 28-7 16,-13-9-7-16,20 15-6 15,1-6-2-15,21 4 2 16,5-9 1-16</inkml:trace>
  <inkml:trace contextRef="#ctx0" brushRef="#br0" timeOffset="18670.0679">22430 10374 92 0,'-35'-7'42'0,"2"16"0"16,-20-1-1-16,2 23-11 16,-5-7-27-16,8 11-1 15,5 5 1-15,12 2-3 16,10-1 0-16,18-1 0 15,19-7 0-15,15-11 0 16,16-8-3-16,9-18-5 16,16 1-8-16,-15-29-7 15,25 6-9-15,-17-27-9 16,8-2-1-16,-16-19-2 0</inkml:trace>
  <inkml:trace contextRef="#ctx0" brushRef="#br0" timeOffset="18871.0794">22869 9813 117 0,'-12'49'41'0,"-15"7"1"16,7 20-2-16,-13 4-36 16,9 10 0-16,-4 3-3 15,4 2 1-15,1-4-4 16,4-9 0-16,10-5-7 15,-3-26-7-15,24 2-9 16,-5-34-11-16,23-8-4 16,-1-27-2-16,17-6 2 0</inkml:trace>
  <inkml:trace contextRef="#ctx0" brushRef="#br0" timeOffset="19158.0958">23022 10269 115 0,'-19'10'41'15,"-13"3"1"-15,3 15 0 16,-10 0-38-16,11 3 0 15,1-2-2-15,13 1 1 16,5-5-1-16,14-4-2 16,4-2 0-16,11-4 0 15,2-2 0-15,8-5 0 16,1 0 0-16,-2-1 0 15,-1 1 0-15,-3 2 0 16,-1-1 0-16,3 3 0 0,2 0 0 16,-1-2 0-16,8 2-2 15,-6-9-12-15,19 12-5 16,-15-23-6-16,20 16-9 15,-18-19-8-15,12 8-1 16,-7-10 3-16</inkml:trace>
  <inkml:trace contextRef="#ctx0" brushRef="#br0" timeOffset="19309.1044">23543 10536 131 0,'-18'-4'44'0,"-13"-11"-2"16,15 4-4-16,0-5-38 15,-1-10-14-15,18 15-5 16,-15-13-8-16,14 24-10 0,7-10-6 15,-7 10-2-15,0 0 2 16</inkml:trace>
  <inkml:trace contextRef="#ctx0" brushRef="#br1" timeOffset="25311.4478">16140 11199 29 0,'14'-3'31'16,"5"-1"2"-16,7 3-2 16,-5-6-20-16,16 11-3 15,-2-5-1-15,13 4-3 0,8-1-2 16,4 2 0-16,7-3-1 15,11 0 0-15,3-2 0 16,12 1 0-16,3-7 0 16,9 5 0-16,5-2 1 15,3-1-1-15,1 2 0 16,4 3 1-16,2-1-1 15,1 3 0-15,0 2 0 16,2 1-1-16,-2-1 1 16,1 3 0-16,3-3-1 15,5-1 1-15,2-1 0 16,4-1-1-16,0-2 1 15,2 0 0-15,-1-2-1 0,2 0 1 16,-3 0 0-16,-3-1 0 16,-2 2-1-16,1-2 1 15,3-1-1-15,1-2 1 16,3 1 0-16,-1-2-1 15,2-1 1-15,5-1 0 16,-1-1 0-16,0 0 0 16,-4 0 0-16,-2 3 1 15,-4 1-1-15,-2-1 0 16,-2 5 0-16,-5-1-1 15,-9 3 1-15,-2 1 0 16,-7 0-1-16,2 0 0 16,-10 0 1-16,1 0-1 15,-3-2 1-15,-4 1-1 16,-1-5 1-16,-3 0 0 15,-5-1 0-15,-4-1 0 0,-4-1-1 16,-6 2 1-16,-8-2 0 16,-10 5-1-16,-8 1 1 15,-9 1-2-15,-9 5-4 16,-13-3-29-16,2 5-2 15,-15-5 0-15,0 0-3 16</inkml:trace>
  <inkml:trace contextRef="#ctx0" brushRef="#br2" timeOffset="28971.6571">14978 11702 33 0,'0'0'35'15,"-1"-17"1"-15,1 17 0 16,0 0-23-16,-5 24-1 15,-5-7-2-15,11 21-2 16,-8 5-4-16,5 12-3 16,-5 9 0-16,1 3-1 0,-1-4 0 15,6-3-1-15,3-1-25 16,-3-21-9-16,8-7 0 15,-7-31-2-15</inkml:trace>
  <inkml:trace contextRef="#ctx0" brushRef="#br2" timeOffset="29189.6696">14711 11678 89 0,'-34'-6'39'15,"19"15"3"-15,1-6-3 16,25 2-34-16,14-3-2 15,20-4-1-15,16-2 0 0,17-3-2 16,11-1-1-16,3-6-4 16,6 15-17-16,-16-12-17 15,4 14 1-15,-20-4 0 16,-6 14-1-16</inkml:trace>
  <inkml:trace contextRef="#ctx0" brushRef="#br2" timeOffset="29363.6794">15504 11819 63 0,'-12'32'36'16,"-3"-6"1"-16,6 9 0 15,-3-7-26-15,9 10-5 16,-1-3-1-16,7 5-1 16,-1-6-1-16,6-3-2 15,-3-5-1-15,3-14-4 0,13-1-30 16,-12-24-3-16,9-5 0 15,-2-21-2-15</inkml:trace>
  <inkml:trace contextRef="#ctx0" brushRef="#br2" timeOffset="29497.6872">15562 11596 68 0,'-15'-20'35'16,"15"20"0"-16,-13-8-5 16,13 8-34-16,16 3-27 15,5-3-3-15,15 0 1 16,3-6-1-16</inkml:trace>
  <inkml:trace contextRef="#ctx0" brushRef="#br2" timeOffset="29692.6984">16041 11495 77 0,'13'12'39'16,"-22"0"-2"-16,3 12 2 15,-10-3-29-15,5 18-4 16,-3 2-3-16,3 8-1 16,-3 4-1-16,2 6-1 15,1 0 1-15,0 1-3 16,4-4 1-16,2-12-7 15,14 0-26-15,-9-24-4 16,13-2 0-16,-13-18-1 16</inkml:trace>
  <inkml:trace contextRef="#ctx0" brushRef="#br2" timeOffset="29850.7074">15965 11826 85 0,'-15'5'37'0,"-3"-4"1"15,18-1 1-15,-2 11-35 16,22-16-3-16,15-1-5 15,-3-15-30-15,24 1-3 16,-1-14 1-16,10 3-3 16</inkml:trace>
  <inkml:trace contextRef="#ctx0" brushRef="#br2" timeOffset="30022.7172">16450 11446 79 0,'-29'-7'37'16,"11"28"0"-16,-11 8 0 0,11 12-29 15,-5 10-4-15,2 9-3 16,2 5 2-16,2 4-3 15,6 0 0-15,4-3-3 16,10 4-25-16,1-23-11 16,6-1 2-16,4-19-1 15</inkml:trace>
  <inkml:trace contextRef="#ctx0" brushRef="#br2" timeOffset="30349.7359">16510 11841 82 0,'5'18'38'0,"-4"-4"1"16,22 4-1-16,14-13-34 16,6 1-1-16,9-10 0 15,5-6-1-15,-1-4 0 16,1-3 0-16,-10-5-1 15,-12 1 1-15,-19 1-1 16,-14 5 3-16,-17 6-3 16,-12 8 0-16,-16 9-1 15,-11 6 1-15,3 7 0 16,4 6 0-16,10 5-1 15,14-4-2-15,20 0 3 16,21-8-3-16,32 4-16 16,-5-22-19-16,24 4-1 15,0-15-3-15,12-1-2 0</inkml:trace>
  <inkml:trace contextRef="#ctx0" brushRef="#br2" timeOffset="31029.7748">17613 11687 62 0,'19'-18'37'0,"-10"-2"-3"15,4 11 3-15,-12-2-27 16,-1 11-4-16,0 0-1 16,3 25 1-16,-7-2-2 15,-4 13-1-15,-2 7 0 16,3 12-1-16,-1 5 0 15,0 5-1-15,2-2 0 0,1-6-2 16,5-8 2 0,2-10 1-16,0-15-2 0,-2-24 1 15,19-3 0-15,-9-24-1 16,4-13 1-16,2-11-2 15,-4-10 2-15,1-10 0 16,-2-2-2-16,0-1 2 16,-2 6-1-16,0 4 0 15,1 9 0-15,0 8 1 16,6 11-1-16,-1 10 0 15,7 13 1-15,0 9-1 16,4 10 0-16,-1 7 1 16,-2 6-1-16,-3 6 1 15,-6 6-1-15,-9 5 2 16,-8 2-2-16,-13 1-1 0,-8-1 1 15,-11-4-1-15,-3-1 0 16,-3-7-1-16,4-3-1 16,5-12-8-16,22 3-23 15,10-14-4-15,0 0 0 16,27-10-1-16</inkml:trace>
  <inkml:trace contextRef="#ctx0" brushRef="#br2" timeOffset="31388.7954">18320 11701 77 0,'13'-8'38'15,"-13"8"1"-15,0 0-1 16,-24 15-22-16,-9-4-10 16,0 10-3-16,-11 3 1 0,3 6-3 15,-2 6 2-15,5 1-2 16,5-2 1-16,11-2-3 15,13-6 3-15,12-7-1 16,15-8 0-16,12-12 0 16,17-12-1-16,5-7 0 15,4-8 1-15,1-5-1 16,-2-7 0-16,-6 5 3 15,-10 2-3-15,-11 10 3 16,-13 4-3-16,-15 18 2 16,0 0-2-16,-14 10 0 15,-3 13-1-15,-4 4-2 16,6 6 0-16,5-3-4 15,12 9-1-15,0-20-21 0,30 8-10 16,-1-19 1-16,21 5 0 16,-2-20-1-16</inkml:trace>
  <inkml:trace contextRef="#ctx0" brushRef="#br2" timeOffset="31870.8229">18860 11768 95 0,'-17'-12'40'0,"-15"-3"-1"15,1 15 0-15,-11 2-33 16,3 8-1-16,0 5-1 15,6 6-4-15,4 4 3 16,12 2-3-16,8-2 1 16,14-3-2-16,12-5 3 15,14-7-1-15,7-7-1 16,13-9 1-16,-3-8-1 0,6-4 1 15,-8-9-1-15,-2-3 2 16,-8-1-2-16,-7 2 3 16,-11 4-4-16,-7 6 4 15,-11 9-3-15,0 10 2 16,-19 22-2-16,0 9-2 15,-8 19 2-15,-3 15-3 16,-4 14 4-16,-3 6-3 16,2 5 1-16,3-2-1 15,4-5 1-15,5-11 1 16,8-10 0-16,1-19-1 15,6-16 1-15,8-27-1 16,0 0 2-16,3-27-1 16,8-14 1-16,7-17 0 0,6-12 0 15,7-13-1-15,5-3 0 16,5 1-1-16,2 10-2 15,-1 6-4-15,6 23-11 16,-23 1-20-16,13 24-2 16,-12 5 0-16,3 14-1 15</inkml:trace>
  <inkml:trace contextRef="#ctx0" brushRef="#br2" timeOffset="32187.8411">19349 11872 101 0,'5'-21'40'0,"14"5"1"16,-1-14-3-16,15 0-33 16,0-5-2-16,7 3-1 15,-7-3-1-15,-1 8 1 16,-11 2-1-16,-12 13 1 15,-9 12-1-15,-21 3 2 16,-9 17-2-16,-8 10-1 16,-3 7 2-16,3 5-3 15,5 6 2-15,10 0-1 16,14-3 0-16,16-7-2 15,18-10-1-15,14-13-7 16,23 3-13-16,-7-22-17 16,9-2 0-16,-10-14-2 0,-2 3 0 15</inkml:trace>
  <inkml:trace contextRef="#ctx0" brushRef="#br2" timeOffset="32973.886">15097 12739 89 0,'3'-12'39'0,"-3"12"-2"15,-18 8 0-15,0 14-36 16,-6 11-1-16,-2 12 2 0,-10 9 0 15,3 7 0-15,-4 1 0 16,5 0 1-16,6-7-1 16,8-13-1-16,9-15 1 15,11-17-1-15,-2-10 0 16,27-33-1-16,-5-9 1 15,5-13-1-15,2-11 0 16,-1-4 1-16,-3-4-1 16,-6 2 0-16,-5 9 0 15,0 9 0-15,-8 13 0 16,-3 17 0-16,-3 24 0 15,0 0 1-15,-2 26-1 16,5 15 0-16,2 10 1 16,4 8-1-16,5 4 0 0,9 2 2 15,9-5-2-15,2-6 1 16,7-11-1-16,2-11 1 15,0-11 0-15,-2-13 0 16,-2-14-1-16,-10-10 1 16,-6-15-1-16,-5-9 0 15,-4-9 1-15,-3-7-1 16,-3-3 0-16,-2-5-1 15,3 10 0-15,-3 4-3 16,5 13-3-16,-9-3-14 16,16 26-19-16,-11 3 1 15,11 16-3-15,-18-5 1 16</inkml:trace>
  <inkml:trace contextRef="#ctx0" brushRef="#br2" timeOffset="33307.905">15745 12927 80 0,'22'18'40'0,"-6"-17"-1"16,11 6 1-16,-13-10-34 16,14-1-1-16,-2-8-1 15,5-3-2-15,-5-4 0 16,2-3-1-16,-4-4-1 15,-6-1 1-15,0 1-1 16,-7-1 1-16,-7 8-1 16,-8 6 1-16,-12 7-1 0,-9 10 1 15,-8 10 0-15,-4 7-1 16,-3 9 1-16,1 5-1 15,6 2 0-15,11-3-1 16,15-1 0-16,15-10-2 16,21-2-3-16,9-18-4 15,25 7-16-15,-1-20-12 16,16 1 0-16,-10-19-2 15,10 6 2-15</inkml:trace>
  <inkml:trace contextRef="#ctx0" brushRef="#br2" timeOffset="33641.9242">16406 12756 86 0,'0'0'36'16,"-28"-19"1"-16,6 27-8 15,-15-5-20-15,6 18-2 16,-6 2-2-16,8 14 0 0,-2-1-1 16,9 5-1-16,8 1 1 15,9-7-2-15,10-2 0 16,11-13-1-16,7-9 0 15,11-12-1-15,2-13 0 16,5-10 0-16,5-9 0 16,-7-4 0-16,-3-3 0 15,-5 0 0-15,-8 4 0 16,-4 7 0-16,-11 11 0 15,-3 6 0-15,-5 12 0 16,-9 17 0-16,4 10 0 16,-5 4 0-16,5 5 0 15,0-2-1-15,10 2-1 16,5-11-1-16,14-4-4 0,4-29-8 15,24 4-16-15,-4-30-8 16,14-3 0-16,-6-20 0 16</inkml:trace>
  <inkml:trace contextRef="#ctx0" brushRef="#br2" timeOffset="33809.9338">17025 12446 66 0,'0'-45'37'0,"0"29"2"16,-23 9-2-16,5 33-22 16,-19 14-1-16,8 26-6 15,-3 11-5-15,3 10 0 16,10 1-3-16,7 0-1 15,8-9-3-15,4-17-9 16,20-3-25-16,-11-27 0 16,11-8 0-16,-8-28-2 0</inkml:trace>
  <inkml:trace contextRef="#ctx0" brushRef="#br2" timeOffset="34245.9588">16770 12776 96 0,'0'0'40'0,"0"0"2"16,15-5-2-16,8 0-36 15,17 0-1-15,7-3-1 16,3-2 0-16,-2 2-1 16,-1 3 0-16,-10 1 0 15,-8 6 0-15,-11 7 0 16,-12 2-1-16,-7 9 1 15,-8 7 0-15,-5 3 0 16,0 5-1-16,-7 3 1 0,4 1-1 16,7-3 0-16,0-1 0 15,7-8 0-15,7-6 0 16,-4-21 0-16,26 9 0 15,0-22 0-15,2-10 0 16,2-8 1-16,2-8-1 16,1-1 0-16,-5-1 0 15,-1 4 1-15,-7 9-1 16,-6 7 0-16,-14 21 0 15,0 0 0-15,5 10 0 16,-10 14-1-16,1 6 1 16,-2 5-3-16,4-2-2 0,14 6-7 15,-6-20-8-15,25 12-11 16,-6-23-9-16,19 0 0 15,-7-16-2-15</inkml:trace>
  <inkml:trace contextRef="#ctx0" brushRef="#br2" timeOffset="34575.9776">17620 12860 97 0,'-17'7'41'0,"-6"-7"0"16,23 0-1-16,-13 4-35 15,13-4-4-15,29 9 0 16,0-6-1-16,2-2 0 15,3 1 0-15,2-4 0 16,-4 1 0-16,-4-7 1 0,-6-1-1 16,-8-4 0-16,-10-1 1 15,-1 0-1-15,-8 0 0 16,-2 3 1-16,-7 2-1 15,3 5 0-15,-7 8 0 16,-1 7 0-16,-3 10 0 16,1 7-1-16,2 4 1 15,3 5-1-15,7-3-1 16,9 1-4-16,0-16-11 15,24 4-21-15,-3-23-1 16,17 0 1-16,-1-19-3 16</inkml:trace>
  <inkml:trace contextRef="#ctx0" brushRef="#br2" timeOffset="34890.9956">18167 12693 93 0,'-20'7'39'0,"-16"-4"2"15,5 17-2-15,-9 0-34 16,6 8-2-16,5 2 0 15,5 0-1-15,10-1-1 16,11-6 0-16,14-5-1 16,6-6 0-16,8-9 0 15,8-6 0-15,1-4-1 16,-1-2 1-16,-1-3 0 15,-7 4 0-15,-5 5 0 16,-7 4 0-16,-13-1 1 16,0 23-1-16,-11-3 0 0,-3 4 0 15,0 2-1-15,0-1-1 16,10 2-4-16,4-27-9 15,9 26-22-15,0-29-2 16,24 1 0-16,-4-17-2 16</inkml:trace>
  <inkml:trace contextRef="#ctx0" brushRef="#br2" timeOffset="35196.013">18663 12672 97 0,'2'-25'40'0,"-2"25"1"15,-17-19-2-15,-9 27-34 16,-5 7-2-16,0 13 0 15,-3 5-2-15,2 8 0 16,7-1 0-16,7 0 0 0,5-3-1 16,13-7 1-16,12-9-1 15,6-9 0-15,8-10-1 16,3-8 1-16,-3-3 0 15,-1 2 0-15,-9 5 0 16,-16 2 0-16,-7 18 0 16,-16 6 0-16,-16 11-1 15,-12 2-4-15,-1 17-9 16,-21-21-14-16,8 18-13 15,-5-17 0-15,10 4-2 16,-2-15 0-16</inkml:trace>
  <inkml:trace contextRef="#ctx0" brushRef="#br2" timeOffset="35714.0428">15416 13634 67 0,'-42'-8'39'16,"-1"18"0"-16,-19 8 0 16,3 29-25-16,-13 3-9 15,6 19-1-15,1 5 0 16,12 5-2-16,14-3-1 0,15-4-1 15,24-13 0-15,22-15-3 16,28-13 0-16,19-23-6 16,27-4-27-16,-1-23-1 15,17-3-2-15,-13-16 1 16</inkml:trace>
  <inkml:trace contextRef="#ctx0" brushRef="#br2" timeOffset="36979.115">15713 13990 89 0,'-41'1'38'0,"1"18"-1"16,-12-7-9-16,11 21-21 15,-2 0-1-15,11 10-1 16,8-4-2-16,15 7 0 16,8-7-1-16,17-2 0 0,9-7-1 15,12-9 0-15,7-13-1 16,9-9 0-16,-1-13 0 15,-1-8 0-15,-7-9-1 16,-7-7 1-16,-11-1-1 16,-9-6 1-16,-9 4 0 15,-12 4 0-15,-5 6 0 16,-5 5 0-16,-1 7 0 15,0 8 1-15,1 5-1 16,14 6 0-16,0 0 0 16,0 0 1-16,24-6 0 15,9-1 0-15,10-2 1 16,3 4 0-16,3-3-1 0,-2 5 1 15,-2 2-1 1,-10 8 0-16,-13 9 0 0,-13 8-2 16,-12 5 1-16,-10 4-1 15,-5 4 1-15,-4 2-1 16,0-3 1-16,0-2 0 15,4-10 0-15,7-5-1 16,11-19 1-16,0 0 0 16,24-12 0-16,0-14 0 15,6-7 1-15,4-3-1 16,-3-6 0-16,-2 5 1 15,-4 0 0-15,-7 8 0 16,-7 6 0-16,-6 10 1 16,-5 13-2-16,0 0 0 15,0 0 0-15,-10 22-1 16,8-3 1-16,3 2-2 0,3 2 1 15,3-4 0-15,8-3 1 16,2-6 0-16,7-5 0 16,3-6 0-16,5-5 1 15,-3-7-1-15,5-6 0 16,-4-4 2-16,-1-1-1 15,-4 2 0-15,-5 1 0 16,-6 5 0-16,-14 16-1 16,11-8 1-16,-13 19-2 15,1 8-1-15,-7 10 0 16,-2 3-2-16,5 5 1 15,0-4-3-15,8 5 0 16,3-19-4-16,20 7-6 0,-12-28-7 16,29 8-6-16,-12-24-8 15,13 2 0-15,-9-18 10 16,3 7 22-16,-7-1 6 15,-8-7 8-15,3 16 9 16,-22-11 9-16,9 22 9 16,-18-3 1-16,7 23-8 15,-2-12-21-15,-14 29-2 16,3-1-1-16,6 9-2 15,-8 3 1-15,7 5-2 16,-3-1 0-16,4 0 1 16,-3-6-1-16,3-7-1 15,4-9 0-15,1-22 0 16,0 0 0-16,19-12-1 0,-5-15 0 15,0-11 0-15,4-9 0 16,2-7 0-16,3-3 1 16,-1-1-1-16,-1 5 0 15,1 6 0-15,-5 4 0 16,2 12 0-16,-2 9 1 15,-1 9-2-15,-2 12 1 16,1 10 0-16,-2 6-1 16,-3 6 2-16,3 6-3 15,1 1 1-15,-4 7 0 16,4 0 1-16,-3-1-1 15,-2 1-1-15,-4-3 2 16,-3-1-1-16,-5-4 1 16,-7-1 0-16,-9-4 0 15,-5-2 0-15,-2-1-1 0,-7 1 2 16,0 3-1-16,-3 3 0 15,0 7 0-15,0 4 1 16,5 9-1-16,-2 6 1 16,4 8-2-16,-1-2-3 15,9 6-7-15,-6-16-6 16,18 12-8-16,-17-23-14 15,21 1-2-15,-9-22-3 16</inkml:trace>
  <inkml:trace contextRef="#ctx0" brushRef="#br2" timeOffset="37475.1435">17492 13371 74 0,'0'0'40'15,"0"0"-1"-15,0 0 0 16,-26 26-33-16,1 16-2 16,-8 14-1-16,-3 18 1 15,-7 14-3-15,5 9 0 16,-1 3-1-16,12 0 0 15,13-8-2-15,12-22-8 16,31-8-25-16,2-25-3 0,18-15 0 16,3-25-2-16</inkml:trace>
  <inkml:trace contextRef="#ctx0" brushRef="#br2" timeOffset="37852.1649">17563 13921 92 0,'-9'12'41'0,"9"-12"-1"15,0 27-5-15,14-17-33 16,14 0-2-16,5 0 2 16,6-4-3-16,5 1 2 15,2-6-2-15,-7-5 2 16,0 0 1-16,-6-9-1 0,-5-5 0 15,-8-7 0-15,-5 0 0 16,-8-7 0-16,-4 3 0 16,-9 4 0-16,-3 4-2 15,-9 10 2-15,-6 13-1 16,-7 10 0-16,-4 16 1 15,-3 10 0-15,0 9-1 16,6 1 1-16,7 3-1 16,11-8 0-16,19-9 0 15,15-10-3-15,17-27-10 16,33 2-11-16,-2-30-17 15,23-6 2-15,-3-20-3 16,14-3 2-16</inkml:trace>
  <inkml:trace contextRef="#ctx0" brushRef="#br2" timeOffset="38076.1778">18435 13252 99 0,'-12'9'41'0,"-3"0"1"16,11 21-2-16,2 7-38 15,-9 20-1-15,-2 11 1 16,0 14-2-16,-3 9 0 16,0 0-1-16,5-2-1 15,-3-10-1-15,12-3-7 16,-8-31-15-16,22-1-15 15,-11-25 1-15,15-9-2 16,-16-10 1-16</inkml:trace>
  <inkml:trace contextRef="#ctx0" brushRef="#br2" timeOffset="38497.2018">18304 13822 95 0,'-22'-17'40'0,"22"17"1"16,0 0-1-16,29-3-35 15,-3 0-2-15,11-2-1 16,7-3 0-16,7 1-1 15,-1-3 0-15,1 2 0 16,-7 4-1-16,-3 3 1 16,-14 6 0-16,-2 4-1 15,-14 6 1-15,-4 4 0 0,-9 6-1 16,-5 7 0-16,-6 2 0 15,-1 6 0-15,-2-1-1 16,2-2 0-16,2-3-1 16,2-7-2-16,15-4-5 15,-5-23-9-15,28-2-10 16,-9-24-14-16,20-4 4 15,-9-17-2-15,9-3 3 16,-15-14 32-16,1-9 7 16,-7 7 9-16,-23-12 14 15,3 20 13-15,-21 0-1 16,5 22 0-16,-15 0 1 15,14 21-32-15,-7 10-2 16,13 12-7-16,20 19-23 16,-3-11-11-16,24 9-1 15,7-9-2-15</inkml:trace>
  <inkml:trace contextRef="#ctx0" brushRef="#br2" timeOffset="39075.2349">19184 13742 80 0,'0'27'41'15,"-20"-14"-2"-15,1 10 2 16,-14-6-26-16,9 2-11 15,0-1-1-15,5 3-1 16,5 1-1-16,7 1 0 16,11-1-1-16,5-2 0 15,8-4 0-15,9-4 0 16,5-8 0-16,-1-5 0 0,0-6-1 15,-1-6 1-15,-4-5-1 16,-5-5 1-16,-3-1 0 16,-8-6 1-16,-2 2-1 15,-2-2 0-15,-1 2 0 16,4 4 0-16,-1 3 0 15,2 6 0-15,2 5 0 16,0 5 1-16,3 5-1 16,0 7 1-16,2 3 0 15,-2 1 0-15,4 3 1 16,-3 0-1-16,1 0 0 15,1-2 0-15,-3-1 0 16,0 4-1-16,-3-1 1 16,-7 6-1-16,-4-1-1 15,-6 6 2-15,-3 0-2 0,0 0 0 16,0-3 0-16,3-5 0 15,6-17 0-15,0 0 1 16,17-4 1-16,10-19-1 16,8-4 1-16,6-3 0 15,2-5 0-15,0 7 0 16,-2 5 0-16,-4 11 0 15,-13 14-1-15,-11 15 0 16,-11 13-1-16,-10 4-3 16,-1 12-6-16,-12-6-4 15,7 13-6-15,-23-20-7 16,22 12-13-16,-12-20-4 15,8 0 1-15</inkml:trace>
  <inkml:trace contextRef="#ctx0" brushRef="#br2" timeOffset="39615.2658">14945 14932 74 0,'6'-22'41'0,"6"8"-3"16,-8-8 0-16,-4 22-36 0,0 0 1 15,10 36-1-15,-15 10 0 16,0 20-1-16,-5 14 0 15,4 11 1-15,0 2-2 16,4 2-1-16,3-12 0 16,10-14-3-16,6-10-4 15,-1-39-23-15,20-6-7 16,-8-29-3-16,8-8 3 15</inkml:trace>
  <inkml:trace contextRef="#ctx0" brushRef="#br2" timeOffset="39901.2823">14991 14877 59 0,'-14'-16'40'16,"4"-1"-1"-16,27 12 0 16,6-9-21-16,21 5-14 15,11-2-2-15,11 4 0 16,4 6 0-16,4 8-1 15,-9 10-1-15,-12 13 1 16,-19 19-1-16,-18 14 1 16,-22 15-1-16,-15 8 1 15,-20 4-1-15,-13 2 0 16,-6-5 0-16,3-10-2 15,9-18 0-15,10-25-6 16,28-6-13-16,6-41-20 16,34-9 3-16,7-28-1 15,29-7-1-15</inkml:trace>
  <inkml:trace contextRef="#ctx0" brushRef="#br2" timeOffset="40104.2938">15784 15035 74 0,'-20'42'40'0,"-10"0"-2"15,12 14 0-15,-1-1-34 16,4 2 0-16,1 3-2 16,7-3-1-16,6-9-1 15,6-10-3-15,6-9 0 16,3-24-14-16,20-4-20 15,-9-27-1-15,18-6-2 16,-5-27 3-16</inkml:trace>
  <inkml:trace contextRef="#ctx0" brushRef="#br2" timeOffset="40240.3016">15883 14749 76 0,'-26'-26'39'0,"26"26"-1"16,-15-7-2-16,15 7-50 15,35 17-22-15,-6-6-2 16,18 11 0-16,-2-3-2 15</inkml:trace>
  <inkml:trace contextRef="#ctx0" brushRef="#br2" timeOffset="40609.3226">16514 15015 75 0,'-23'1'40'16,"1"12"-1"-16,-16-10 1 16,9 15-36-16,-13 2-1 15,4 13 1-15,1 6-1 16,2 6-1-16,7 5 0 15,5 3 2-15,10-3-2 16,17-8-1-16,11-13 0 16,11-11 0-16,10-14 0 15,9-16-1-15,7-12 1 16,1-12-3-16,-5-5 2 15,-7-4 1-15,-5-5-1 16,-11 6-1-16,-7 6 2 0,-7 8-1 16,-11 11-1-16,0 19 1 15,0 0 0-15,-20 20-1 16,10 17-1-16,-3 0-2 15,10 14-8-15,-11-15-9 16,23 24-12-16,-9-22-7 16,18 3-3-16,-1-17 1 15</inkml:trace>
  <inkml:trace contextRef="#ctx0" brushRef="#br2" timeOffset="41227.3581">17057 15016 56 0,'0'0'39'0,"-11"-2"-2"15,4 14 2-15,-18-7-27 16,2 14-7-16,-13 3 0 15,0 12-1-15,-7 3-1 16,1 7 0-16,3-1 0 16,8-1-1-16,10-7 0 15,14-9 0-15,15-14-1 0,16-13 0 16,12-17 0-16,10-13-1 15,6-9 1-15,5-6 0 16,-5 0 0-16,-8-2-1 16,-7 7 1-16,-9 5-1 15,-9 11 0-15,-10 12 0 16,-9 13 0-16,-4 22 0 15,-3 14 0-15,-4 12 0 16,2 19 0-16,0 15-1 16,0 13 1-16,1 8 0 15,0 5 0-15,2-6-1 16,-3-3 2-16,-4-8-2 15,-3-17 1-15,-6-8 0 16,0-22 0-16,-6-21 0 0,-2-21 0 16,1-21-2-16,2-21 0 15,6-17-2-15,9-17-1 16,2-22-4-16,23 6-8 15,-11-18-7-15,31 20-12 16,-7-6-2-16,17 15-1 16,-1 3 2-16</inkml:trace>
  <inkml:trace contextRef="#ctx0" brushRef="#br2" timeOffset="42433.427">17537 15057 81 0,'0'0'41'16,"2"11"-1"-16,-15-6 0 15,4 9-35-15,-4 5-2 0,2 9 0 16,-1 5-2-16,-3 11 1 16,0 6-1-16,1 3 1 15,0 0-1-15,4-5 0 16,1-7-1-16,4-7 0 15,5-13 1-15,0-21-3 16,14 2 3-16,3-24-2 16,2-9 1-16,2-7 1 15,-1-10-1-15,4-5 1 16,-2-5-1-16,-3 5 1 15,-4 5 0-15,-1 6-2 16,0 7 2-16,1 8-2 16,4 6 1-16,4 7 1 15,6 4-1-15,3 2 0 0,5 0 0 16,3 1 0-16,1 0 0 15,0 1 0-15,-4-1 0 16,-7 4 0-16,-7 3 0 16,-5 1 0-16,-18-1 0 15,6 11 1-15,-16 0-1 16,-6 1 0-16,-5 8 0 15,-7 3 0-15,-3 7 1 16,-4 7-1-16,1 2 0 16,0 4 0-16,7-2 0 15,9-1 1-15,9-7-1 16,9-10 0-16,12-13 0 15,13-12 0-15,8-14 1 16,9-13-1-16,4-5 0 0,-3-10 0 16,-2-2 1-16,-5 0-1 15,-5 6 0-15,-8 6 1 16,-9 8-1-16,-8 11 0 15,-6 15 0-15,-6 12 0 16,-6 11 0-16,-2 9 0 16,1 11-1-16,-2 5 1 15,5 3-3-15,6-6-2 16,8 1-6-16,0-20-3 15,22 0-6-15,-5-31-5 16,27 8-5-16,-10-26-10 16,19-2 2-16,-13-15 3 15,9-4 37-15,-2 7 6 0,-21-11 9 16,8 20 4-16,-27-13 6 15,8 21 12-15,-20-5-1 16,1 25 1-16,-9-5-31 16,-3 16-4-16,2 2-2 15,-5 14 0-15,1 8-1 16,1 3 0-16,-4 4-1 15,8-1 1-15,-3-6 0 16,5-5 0-16,5-8-1 16,2-22 0-16,11 3 1 15,4-21-1-15,4-11 1 16,5-5-1-16,2-7 0 15,-1-3 1-15,-2 2 0 16,-1 5-1-16,-3 6 0 0,-5 8 1 16,-3 10-1-16,-11 13 1 15,0 0-1-15,11 9 0 16,-10 8 1-16,1 2-1 15,1 1 1-15,1-1-1 16,2-4 0-16,5 0 0 16,0-10 1-16,4-7-1 15,4-6 0-15,3-9 1 16,2-3-1-16,2-3 1 15,1-3 0-15,-1 0-1 16,-3 5 1-16,-1 8 0 16,-6 5 0-16,-5 13 0 15,-4 6-1-15,-5 12 0 16,-6 9 1-16,-4 2-2 15,-1 7 0-15,0-1-1 0,0 1-2 16,-2-7-3-16,10 2-4 16,-5-18-4-16,21 7-4 15,-15-25-5-15,37 11-5 16,-19-24-9-16,16 2-2 15,1-15 2-15</inkml:trace>
  <inkml:trace contextRef="#ctx0" brushRef="#br2" timeOffset="42948.4565">19279 14892 69 0,'8'-12'41'0,"6"9"-2"16,-12-11 1-16,-2 14-33 15,7-14-3-15,-7 14 0 16,-22 7-1-16,3 10-1 15,-10 6 1-15,-6 7-1 0,-1 3 0 16,4 4 0-16,1-4-1 16,9-2 0-16,13-9 0 15,13-7-1-15,8-9 1 16,15-7-1-16,8-3 0 15,1-2 0-15,-4 3 0 16,-3 5 0-16,-6 7 0 16,-13 9 1-16,-14 8-1 15,-15 7 0-15,-8 3 0 16,-7 6 0-16,-8 1-3 15,-3-10-4-15,8 6-6 16,-9-24-8-16,26 11-9 16,-11-26-11-16,19-1-1 15,0-17-1-15</inkml:trace>
  <inkml:trace contextRef="#ctx0" brushRef="#br2" timeOffset="44144.5249">15387 15992 72 0,'-33'0'38'0,"-4"21"-9"16,-21-12 0-16,4 22-21 16,-4 1-3-16,4 10-2 15,4-1 0-15,12 3-2 16,14-6 1-16,19-2-2 15,14-5 1-15,16-8-2 0,12-10 2 16,9-1-1-16,-1-5 1 16,-1 4-1-16,-6-2 1 15,-8 5-1-15,-13 5 0 16,-12 7 1-16,-18 6-1 15,-5 4 0-15,-9 4 0 16,-4-1-1-16,-2 3-1 16,5-7-1-16,10-2-5 15,-3-23-12-15,32 6-17 16,-11-16-3-16,39-10 2 15,-4-19 0-15</inkml:trace>
  <inkml:trace contextRef="#ctx0" brushRef="#br2" timeOffset="44701.5568">15617 16365 30 0,'27'-25'34'0,"-6"14"0"15,-21 11 0-15,0 0-20 16,0 0-9-16,-16 17 0 16,-3 0 0-16,4 13-1 15,-4 5 1-15,6 7-1 16,-5 5 0-16,9 2-1 15,-5 3 0-15,8-4-1 16,-3-1 0-16,4-11-1 16,1-7 0-16,4-9 0 15,0-20 0-15,0 0-1 16,14-6 1-16,-5-13-1 15,0-14 1-15,0-3-1 0,3-10 1 16,-3-1-1-16,5-4 0 16,0 2 0-16,5 3 0 15,0 4 0-15,4 6 0 16,3 8 0-16,1 4 0 15,5 11-1-15,-4 3 1 16,1 10 0-16,-5 5 0 16,-1 7 0-16,-8 5 0 15,-8 8 0-15,-6 4 0 16,-8 3 0-16,-5 4 0 15,-9-1 1-15,-5 0-1 16,-3-3 0-16,-1-4 0 16,-1-2 0-16,1 1 0 15,1-3 0-15,3 5 0 0,2 8 0 16,-1 7 0-16,0 7 1 15,-1 9-1-15,0 3 1 16,3 7-1-16,0-1 1 16,4-9-1-16,5-14-3 15,17-9-4-15,-2-25-14 16,29-13-15-16,0-30-4 15,20-9 0-15,1-27 0 16</inkml:trace>
  <inkml:trace contextRef="#ctx0" brushRef="#br2" timeOffset="45070.5778">16044 16490 71 0,'-10'0'41'0,"10"0"-2"0,0 0 0 15,11 5-36-15,6-11-1 16,12-3 0-16,6-3-1 15,7-1 0-15,0-4-1 16,1-2 1-16,-1-2-1 16,-5-5 0-16,-8 2 0 15,-9-5 2-15,-11 3-2 16,-6-2 2-16,-11 0-2 15,-7 9 1-15,-8 7-1 16,-6 10 0-16,-4 9 1 16,-6 14-2-16,3 11 1 15,3 11 0-15,4 10 0 0,7 0 0 16,14-3 0-16,9-2 1 15,17-10-2-15,13-16-1 16,14-10-3-16,9-27-6 16,24 6-12-16,-10-31-14 15,20 2-2-15,-13-22-1 16,7 7 1-16</inkml:trace>
  <inkml:trace contextRef="#ctx0" brushRef="#br2" timeOffset="45264.589">16857 15940 75 0,'-33'6'39'0,"7"27"0"15,-16 5 0-15,5 26-36 16,0 9 1-16,6 15-3 16,-1 4 1-16,9-1-1 0,9-4 0 15,7-17-2-15,13-10-2 16,9-22-1-16,18-11-11 15,-9-42-12-15,27-4-11 16,-6-29-2-16,14-6 1 16</inkml:trace>
  <inkml:trace contextRef="#ctx0" brushRef="#br2" timeOffset="45452.5997">17115 15833 74 0,'-9'-27'40'16,"9"27"-1"-16,-23 27 1 15,9 30-32-15,-7 9-4 16,-1 14-3-16,-2 11-1 15,-1 8 0-15,3-1 0 0,3-2-2 16,5-8-2-16,0-21-10 16,21 3-14-16,-12-31-11 15,21-4-2-15,-5-29 1 16</inkml:trace>
  <inkml:trace contextRef="#ctx0" brushRef="#br2" timeOffset="45836.6216">17446 16221 82 0,'-19'19'39'15,"6"23"-2"-15,-14-6-8 16,4 17-29-16,-1 5 1 15,1 4-1-15,3-1 0 16,3-7-2-16,10-4-4 16,-1-29-23-16,23-3-8 0,4-35-1 15,20-10 0-15</inkml:trace>
  <inkml:trace contextRef="#ctx0" brushRef="#br2" timeOffset="46729.6728">17642 15927 73 0,'-31'15'39'0,"12"16"0"16,-5-9-1-16,23 0-35 16,-3-1-2-16,13 5 0 15,8-1-1-15,6 2 0 16,3 3 1-16,-1 7-1 15,-4 5 2-15,-4 6-2 0,-7 4 2 16,-8 1-1-16,-7 0 0 16,-4 0 1-16,-4-12-1 15,3-3 0-15,1-14-1 16,0-14 1-16,9-10-1 15,15-27 0-15,6-10 0 16,9-8 0-16,6-7 0 16,5-5 2-16,2 1-2 15,1 6 1-15,-4 11-1 16,-6 12 1-16,-6 17-1 15,-6 12 0-15,-8 13 0 16,-7 14-1-16,-3 12 1 16,-3 2-1-16,2 5 0 0,4-3-2 15,4 0 0-15,5-10-2 16,17-2-3-16,-5-24-4 15,17 7-1-15,-9-30 0 16,10 6 3-16,-9-18 2 16,0-4 5-16,-9-8 3 15,-12-7 4-15,3 8 8 16,-24-12-2-16,10 16 3 15,-24-11-1-15,5 19-3 16,-10 5-4-16,0 12 1 16,-9 9-1-16,4 14-5 15,-1 7 3-15,4 11-3 16,5 10 2-16,10 6-2 15,8-7 1-15,13-3-1 0,11-9 0 16,10-9 1-16,8-12 0 16,5-14-1-16,3-10 1 15,-2-11-1-15,-5-4 0 16,-4-3 0-16,-9 3 0 15,-7 7 0-15,-8 7 0 16,-12 16 0-16,0 0-1 16,0 33 1-16,-11 12 0 15,-4 16-1-15,-6 13 1 16,-2 15-1-16,-3 6 1 15,-6 1 0-15,2 1-1 16,-1-14 2-16,3-10-1 16,5-16 0-16,1-16 0 15,3-19 0-15,8-15 0 0,11-7-1 16,-12-30 1-16,11-2 0 15,4-12 0-15,4-7 0 16,4-12 0-16,4-3-1 16,9-7 1-16,2-5-6 15,12 12-7-15,-16-14-10 16,22 30-4-16,-15-13-12 15,25 19-4-15,9-4 2 16</inkml:trace>
  <inkml:trace contextRef="#ctx0" brushRef="#br2" timeOffset="47496.7167">23614 11312 76 0,'-1'34'34'0,"-17"6"-5"15,3 17-1-15,-23 0-17 0,3 17-6 16,-10-2 0-16,2-2-3 16,-1-5-1-16,4-16-11 15,15-4-23-15,2-15-3 16,23-9 1-16,0-21 1 15</inkml:trace>
  <inkml:trace contextRef="#ctx0" brushRef="#br2" timeOffset="47810.7345">23815 11612 95 0,'0'0'36'0,"-18"-4"0"16,-8 6-1-16,4 11-29 15,-2-3-3-15,2 6 2 0,2-2-2 16,11 0 0-16,11-4 0 15,12 1 0-15,11-2-1 16,12 1-1-16,8 1-1 16,1 6 1-16,-3 5-1 15,-5 4-2-15,-11 11 2 16,-12 5-2-16,-17 4 3 15,-13 3-3-15,-10 3 2 16,-5-7-3-16,-1-3 2 16,1-15-3-16,14 1-12 15,-3-28-20-15,29-6-2 16,9-21 0-16,21-7-2 15</inkml:trace>
  <inkml:trace contextRef="#ctx0" brushRef="#br2" timeOffset="47954.7429">24101 11598 100 0,'-38'-7'40'15,"-8"-1"-1"-15,24 21-5 16,8-8-29-16,27 3-3 16,25 3-12-16,7-12-25 15,29 8-4-15,-1-5 0 16,7 9-2-16</inkml:trace>
  <inkml:trace contextRef="#ctx0" brushRef="#br2" timeOffset="48540.7763">23876 12401 71 0,'0'0'36'0,"0"0"-1"0,-2-8 1 16,2 8-26-16,-26 13-3 16,5 7-1-16,-13 6-2 15,-2 6-2-15,-5 8 0 16,1 3-2-16,3 8-4 15,-2-9-29-15,20 3-3 16,4-17-2-16,25-4 0 16</inkml:trace>
  <inkml:trace contextRef="#ctx0" brushRef="#br2" timeOffset="48848.7939">24157 12436 90 0,'-20'-2'37'0,"-12"-1"-1"0,-3 16 0 15,-11 5-31-15,8 2-3 16,1-1 1-16,10 7-2 16,15-7 1-16,15 3-2 15,15-6 2-15,18-1-3 16,7-4 2-16,8 1-1 15,1 1 1-15,-9 3-1 16,-6 6 1-16,-14 1-1 16,-17 7 1-16,-11 2-1 15,-13 3 0-15,-11-5-1 16,4 2-4-16,-8-20-14 15,17 4-18-15,-1-17 0 16,17 1-2-16,7-30 1 16</inkml:trace>
  <inkml:trace contextRef="#ctx0" brushRef="#br2" timeOffset="48991.8022">24245 12415 94 0,'-5'-14'38'0,"-3"0"0"15,21 13 0-15,2 8-38 16,10-12-32-16,17 10-6 15,-1-6 2-15,2 9-3 16</inkml:trace>
  <inkml:trace contextRef="#ctx0" brushRef="#br2" timeOffset="49374.8241">23852 13245 79 0,'12'2'36'0,"-26"17"-1"16,-6 21 0-16,-21 6-32 16,0 13-2-16,-5 10-1 15,-2 0-3-15,12 9-29 16,-2-16-2-16,15-2 0 15,9-17-2-15</inkml:trace>
  <inkml:trace contextRef="#ctx0" brushRef="#br2" timeOffset="49682.8417">24132 13427 82 0,'10'-26'37'16,"-20"5"-1"-16,-4 16 1 15,-23 4-32-15,4 12-2 16,-5 7-1-16,4 7 0 15,2 4 0-15,11 4-1 16,12-1-1-16,8 4 1 16,12-6-1-16,12-3 1 15,10-3-1-15,5-3 0 16,-1-1 0-16,-2-2 0 15,-4 4 0-15,-9-1 0 16,-9 2-1-16,-15 3 0 16,-10 3-2-16,-12-4-2 15,5 11-16-15,-11-22-17 16,8 2 2-16,2-17-1 0,20 1 0 15</inkml:trace>
  <inkml:trace contextRef="#ctx0" brushRef="#br2" timeOffset="49840.8508">24231 13275 82 0,'-6'-20'39'16,"17"15"-1"-16,4-5 0 15,22 17-25-15,20 5-38 16,-5-10-12-16,12 11 0 15,-5-3-3-15</inkml:trace>
  <inkml:trace contextRef="#ctx0" brushRef="#br2" timeOffset="50230.8731">23971 14309 77 0,'13'14'37'0,"-16"9"-1"15,-7 23 0-15,-27 13-34 16,-5 8-3-16,-10 15 0 16,-5 4-1-16,-6 3-1 15,7-15-12-15,15 1-21 16,9-24 0-16,21-11-2 15,15-21 3-15</inkml:trace>
  <inkml:trace contextRef="#ctx0" brushRef="#br2" timeOffset="50533.8903">24237 14593 69 0,'-6'-26'40'0,"6"26"0"16,-36-12-2-16,10 24-26 15,-10 1-8-15,-1 13-2 16,3 3-1-16,6 5-1 15,9 0 0-15,9-1 0 16,15-2-1-16,13-4 0 16,13-4 0-16,9-6 0 15,8-2 1-15,-1-1 0 16,-4-1-1-16,-5 4 1 15,-10 3 0-15,-12 1 0 0,-18 8 0 16,-12 4-1 0,-9 3-1-16,-8-4-3 0,7 7-25 15,-11-21-7-15,11-2-1 16,5-18-1-16</inkml:trace>
  <inkml:trace contextRef="#ctx0" brushRef="#br2" timeOffset="50688.8993">24384 14561 90 0,'-5'-20'38'0,"0"-2"-1"16,16 18 1-16,12 1-37 15,8-10-28-15,26 10-11 16,-4-5-1-16,17 12-1 0</inkml:trace>
  <inkml:trace contextRef="#ctx0" brushRef="#br2" timeOffset="51152.9258">23968 15928 62 0,'5'-11'36'15,"-6"27"-2"-15,-17 0-7 16,3 23-23-16,-12 10-2 15,-1 12-1-15,-7 8 0 0,1 11-2 16,-3-2-1-16,-1-8-12 16,15 4-21-16,-3-17-2 15,18-8 2-15,6-21 0 16</inkml:trace>
  <inkml:trace contextRef="#ctx0" brushRef="#br2" timeOffset="51486.9449">24296 16040 61 0,'11'-25'37'16,"-17"4"-2"-16,6 21-2 16,-37 17-28-16,9 7-2 15,-5 4 0-15,1 12 0 16,0-2-1-16,7 5-1 0,6-3 1 15,12 0-2-15,9-8 2 16,14-4-3-16,10-6 2 16,8-3-2-16,6-4 1 15,3-3 0-15,-2 0-1 16,-4 1 2-16,-3 2-1 15,-9 4 1-15,-9 2-2 16,-8 4 1-16,-8 0 0 16,-8 2-1-16,-3 0-3 15,-13-16-19-15,10 13-14 16,-9-17-2-16,8 0 2 15,-4-19-1-15</inkml:trace>
  <inkml:trace contextRef="#ctx0" brushRef="#br2" timeOffset="51642.9538">24425 16016 58 0,'7'-39'40'0,"10"20"0"16,-3 2 0-16,15 19-18 15,3-3-21-15,7-9-24 16,30 8-16-16,-1-9-2 15,13 3-3-15,1-7 2 16</inkml:trace>
  <inkml:trace contextRef="#ctx0" brushRef="#br3" timeOffset="59388.3969">12624 1259 78 0,'-12'22'36'16,"7"2"-1"-16,-5-7 2 15,10-1-30-15,0-16-1 16,0 0-1-16,0 0 0 16,18-30 0-16,-18 30-1 15,0 0-1-15,33-60 1 16,-33 60-3-16,40-60 2 15,-40 60-1-15,46-79 0 16,-46 79-1-16,56-86 0 16,-56 86-1-16,55-85 1 15,-55 85 0-15,58-79-1 16,-58 79 0-16,53-68 0 0,-53 68 0 15,56-50 0-15,-56 50 1 16,48-18-1-16,-48 18 2 16,0 0-2-16,26 44 1 15,-13 31-1-15,-6 17-1 16,-6 12-3-16,-4 0-4 15,6-2-21-15,-13-12-10 16,0-18-1-16,1-43-2 16,14-19 2-16</inkml:trace>
  <inkml:trace contextRef="#ctx0" brushRef="#br3" timeOffset="59540.4055">13047 1218 116 0,'0'0'40'15,"0"0"2"-15,-52-54-2 0,52 54-36 16,0 0-3-16,-1-48-22 15,1 48-17-15,48-32-2 16,-48 32 0-16,80-25-3 16</inkml:trace>
  <inkml:trace contextRef="#ctx0" brushRef="#br3" timeOffset="60493.4601">16007 1067 77 0,'-14'20'38'15,"-8"10"-2"-15,-3 5 1 16,-4 9-24-16,4 1-8 16,-5 0-1-16,9-8 0 15,6-15-1-15,8-11 0 16,7-11 0-16,8-11-1 15,-8 11 1-15,0 0-1 0,35-59 1 16,-35 59-3-16,45-61 2 16,-45 61-1-16,51-76 1 15,-51 76-1-15,57-81 1 16,-57 81-2-16,60-82 0 15,-60 82 2-15,59-72-2 16,-59 72-1-16,60-49 1 16,-60 49 1-16,62-26-1 15,-62 26 1-15,41 21-1 16,-4 28 1-16,-9 21-3 15,-2 17 2-15,-2 2-6 16,-12-9-10-16,3-6-23 0,-18-22-1 16,-1-17-1-16,-13-20 0 15</inkml:trace>
  <inkml:trace contextRef="#ctx0" brushRef="#br3" timeOffset="60636.4682">16223 1217 115 0,'0'0'39'16,"-36"-55"2"-16,36 55-4 15,0 0-40-15,0 0-33 16,59-61-3-16,-59 61 0 16,92-26-1-16</inkml:trace>
  <inkml:trace contextRef="#ctx0" brushRef="#br3" timeOffset="66731.8168">19715 850 73 0,'0'0'37'0,"0"0"-2"16,0 0 2-16,0 0-33 16,0 0 2-16,0 0-2 15,0 0 3-15,-9 59-2 16,-24-1 0-16,-10 6-1 15,0 5 0-15,-2 0-2 16,8 0 0-16,4-10-1 16,15-10 1-16,8-23-1 15,6-12 0-15,4-14 1 16,22-21-1-16,-22 21 0 15,0 0 1-15,34-57 0 16,-34 57-2-16,32-64 2 16,-32 64-3-16,39-80 2 15,-39 80-2-15,43-95 2 16,-16 43-2-16,-7 0 1 0,5 0 1 15,1 6-1-15,3-2 1 16,-29 48-1-16,52-90 1 16,-52 90 0-16,61-72 0 15,-61 72-1-15,62-46 0 16,-62 46 1-16,63-21-1 15,-63 21 0-15,60 12 0 16,-60-12 0-16,55 40 1 16,-55-40 0-16,43 65 0 15,-41-3-1-15,24 36 1 16,-23 4-1-16,-6 6 1 15,-16-9-1-15,-4-2 0 16,-7-19-1-16,8-13 0 0,1-25-2 16,2-14-3-16,12-12-13 15,-3-25-19-15,16-6-3 16,-7-18 2-16,1 35-2 15</inkml:trace>
  <inkml:trace contextRef="#ctx0" brushRef="#br3" timeOffset="66910.8271">19896 1102 106 0,'-52'-54'39'0,"52"54"3"16,-52-42-4-16,52 42-33 16,0 0-1-16,0 0 0 15,-10-56-1-15,10 56-1 16,48-6-3-16,-48 6-23 0,85 7-16 15,-33-4-2-15,4 1 2 16,4 0-2-16</inkml:trace>
  <inkml:trace contextRef="#ctx0" brushRef="#br3" timeOffset="84252.819">7103 3195 94 0,'0'0'37'0,"10"-20"-1"16,-10 20 2-16,4-19-31 16,-4 19-2-16,1-11-1 15,-1 11-1-15,0 0 1 16,8 28-1-16,-3 6 0 15,1 11-2-15,-3 11 2 16,2 14-2-16,-5 9 1 16,-1 9-1-16,-2 1 0 15,-6-3 0-15,1-9 0 16,6-7-1-16,-2-12 0 15,5-13 0-15,9-11-2 16,1-25-11-16,18 4-23 16,-19-23-4-16,15 5-1 15,-16-15-3-15</inkml:trace>
  <inkml:trace contextRef="#ctx0" brushRef="#br3" timeOffset="90097.1533">6831 1001 83 0,'0'0'37'15,"36"-45"1"-15,-36 45 1 16,0 0-26-16,0 0-7 16,0 0-2-16,0 0 1 15,0 0-2-15,0 0 0 16,0 0-1-16,40-6 0 15,-36 48-1-15,2 11 0 0,-3 7 0 16,3 11-1-16,-6 5 0 16,3 5 0-16,-11-7 0 15,7-12-1-15,-1-10 0 16,1-10 1-16,4-10-1 15,3-13-2-15,12-1-18 16,-7-24-15-16,10-4-2 16,-10-10-1-16,8-1 0 15</inkml:trace>
  <inkml:trace contextRef="#ctx0" brushRef="#br3" timeOffset="90496.1761">6801 1057 95 0,'-52'-43'38'16,"52"43"2"-16,0 0-2 15,-53-36-24-15,53 36-9 16,0 0-1-16,0 0 0 16,0 0-1-16,0 0-1 15,0 0-1-15,76-40 1 16,-76 40-1-16,96-11-1 15,-38 5 0-15,7 1 0 16,-3 0 0-16,8 2-1 0,-5-6 1 16,3 6 0-16,-4 0 0 15,-2-2 0-15,-3 0 0 16,-7 0-1-16,-52 5 0 15,84-6-1-15,-84 6-2 16,47-4-5-16,-47 4-28 16,0 0-4-16,0 0 0 15,0 0 0-15</inkml:trace>
  <inkml:trace contextRef="#ctx0" brushRef="#br3" timeOffset="92333.2812">13420 3073 93 0,'13'-19'37'0,"-2"16"-1"15,-9-12 1-15,8 13-34 16,-10 2 0-16,8 11 0 16,-8 8 0-16,1 13 0 15,-4 6 0-15,0 12-1 16,-4 10 0-16,1 8-1 15,-3 2 1-15,1 2-1 16,0-3 0-16,0-5-1 16,3-7 1-16,5-3-1 15,0-12-1-15,4-7 0 16,5-2-7-16,-9-23-28 15,13 0-2-15,-13-10-1 16,17-15 0-16</inkml:trace>
  <inkml:trace contextRef="#ctx0" brushRef="#br3" timeOffset="92741.3045">13173 3067 103 0,'-47'-2'38'16,"13"10"1"-16,2-11-2 16,32 3-34-16,0 0-1 15,18-5 1-15,23-3-1 16,20 0 1-16,19-1-1 0,18-1 1 15,16 4-1-15,9-1-1 16,2 3 1-16,-6 3-1 16,-8 2 0-16,-12 3-1 15,-18-1 1-15,-16-1-1 16,-15 1 0-16,-13 0 1 15,-8-4-1-15,-7-1 0 16,-7-2 1-16,-5 0-1 16,-10 4 0-16,0 0 0 15,8-15 0-15,-8 15-2 16,-9-5-1-16,-4-2-6 15,13 7-27-15,-17 6-4 16,12 3 0-16,-11-11-2 16</inkml:trace>
  <inkml:trace contextRef="#ctx0" brushRef="#br3" timeOffset="97928.6012">4083 1107 54 0,'0'0'36'0,"29"-44"-1"15,-29 44 2-15,0 0-18 16,0 0-8-16,0 0-3 16,0 0 0-16,0 0-2 15,0 0 0-15,9-44-2 16,-9 44 0-16,0 0-1 15,0 0 0-15,0 0-1 16,-46 5 1-16,46-5-2 16,-21 10 1-16,-17 17-1 15,-7-1-1-15,1 8 1 16,-4 0-1-16,10 8 1 15,1-2-2-15,15 4 2 0,15-12-2 16,7-3 1-16,8 2 0 16,2 3 0-16,10-2-1 15,3 0 1-15,5-3 0 16,6-1 0-16,2-7-1 15,1-5 2-15,6-8-1 16,-3-9 0-16,2-12 0 16,1-4 1-16,1-10 0 15,-3-3-1-15,-1-7 2 16,-4 0-2-16,-4-4 1 15,-3-5 0-15,-29 46 0 16,28-46-1-16,-28 46 2 16,15-51-1-16,-15 51 1 15,12-47-2-15,-12 47 0 0,-6-48 0 16,6 48 0-16,-12-45 0 15,12 45 0-15,-23-46 0 16,23 46 0-16,0 0-2 16,-56-47 2-16,56 47-1 15,-90-2 1-15,27 21-1 16,-6 17-2-16,6 7-3 15,18 6-30-15,2 7-4 16,24-1-3-16,16-12-1 16</inkml:trace>
  <inkml:trace contextRef="#ctx0" brushRef="#br3" timeOffset="102511.8634">8275 871 94 0,'28'-45'37'16,"-28"45"-1"-16,0 0-2 15,0 0-28-15,0 0-2 16,0 0-1-16,0 0 0 16,0 0 0-16,0 0 0 0,0 0-1 15,0 0 1-15,0 0 1 16,0 0-1-16,0 0 0 15,-10 75 0-15,3-20-1 16,-6 7-1-16,4 10 2 16,-3-1-3-16,4 1 0 15,1-9 0-15,8-11 0 16,-1-15 0-16,4-7 0 15,-2-6-1-15,4-5 1 16,0-4 0-16,-3-4 0 16,-3-11-1-16,0 0-2 15,12 12-2-15,-15-26-16 16,15 0-17-16,-12-9-2 15,14-2-1-15,-8-12 0 0</inkml:trace>
  <inkml:trace contextRef="#ctx0" brushRef="#br3" timeOffset="102894.8853">8420 797 74 0,'0'0'38'0,"0"0"0"15,0 0-10-15,0 0 3 16,0 0-24-16,0 0-2 0,0 0-1 15,0 0 0-15,50-44 0 16,-50 44-1-16,0 0 0 16,66-3-1-16,-66 3 0 15,63-9-1-15,-63 9 1 16,74-11-2-16,-74 11 1 15,75-12-1-15,-75 12 0 16,75-10-1-16,-75 10 0 16,71-11-2-16,-71 11-5 15,59-12-23-15,-59 12-9 16,0 0 1-16,0 0-3 15,0 0 1-15</inkml:trace>
  <inkml:trace contextRef="#ctx0" brushRef="#br3" timeOffset="103180.9016">8524 927 93 0,'0'0'36'0,"-59"30"1"15,59-30 1-15,0 0-31 16,0 0-2-16,0 0 1 15,0 0-1-15,0 0 0 16,0 0-1-16,0 0-1 16,0 0 0-16,67 23-1 15,-67-23-1-15,68-14 0 16,-68 14-1-16,73-15 0 0,-73 15-1 15,73-12-1-15,-73 12-2 16,67-10-3-16,-67 10-31 16,48-8-4-16,-48 8 3 15,0 0-2-15</inkml:trace>
  <inkml:trace contextRef="#ctx0" brushRef="#br3" timeOffset="103652.9286">8358 1282 83 0,'-17'15'37'16,"13"1"0"-16,-10-3 1 15,14-4-27-15,0-9-4 16,0 18-1-16,0-18-1 16,14 7 0-16,1-7-1 15,10-4 0-15,4-1-1 16,5-3 0-16,4 0-1 15,4-1 0-15,3-1 0 16,4 4-1-16,-1-1 0 16,0 1-1-16,0 1 1 15,2 0-1-15,1-2 0 16,-2 1 1-16,-5-2-1 15,-5 0 0-15,-4 2 2 16,-11 2-2-16,-4-1 0 0,-6 3 0 16,-14 2 0-16,0 0 0 15,0 0 0-15,0 0 0 16,0 0 0-16,0 0-3 15,0 0-1-15,-11-5-9 16,11 5-9-16,0 0-12 16,3-17-6-16,-6 5-2 15,-1 0-1-15</inkml:trace>
  <inkml:trace contextRef="#ctx0" brushRef="#br3" timeOffset="125201.1611">2028 1004 89 0,'0'0'36'15,"0"0"-1"-15,26-53 3 16,-26 53-34-16,0 0-1 16,0 0-1-16,26-47 1 15,-26 47 2-15,0 0-1 16,0 0-1-16,18 24 0 15,-15 22-1-15,-1 13-1 16,5 14 2-16,-9 15-3 16,4 8-1-16,-4 5 1 15,7-1-1-15,-1-27 0 0,-5-10-1 16,6-10-2-16,-5-21-19 15,12-5-15-15,1-25 1 16,10-13-4-16,2-15 2 16</inkml:trace>
  <inkml:trace contextRef="#ctx0" brushRef="#br3" timeOffset="125692.1892">2633 1019 81 0,'32'-49'39'16,"-32"49"-1"-16,0 0 4 0,0 0-31 16,21-44-8-16,-21 44-1 15,-19 12 1-15,-25 21 0 16,-17 18 1-16,-14 7-2 15,-2 4 0-15,-4-6 0 16,11-4 1-16,4-7-1 16,26-20 0-16,8-4 0 15,13-8-1-15,19-13 0 16,0 14 0-16,22-13-1 15,7 1 0-15,11-1 0 16,2 3 0-16,12 0 0 16,1 4 1-16,2 3-1 15,-1 7 1-15,-3 8-1 16,-6 7 0-16,-4 2 0 0,-1 3 0 15,-5 0 1-15,-2 1-2 16,0-7 1-16,-4-2-1 16,-1-9 1-16,-2-7 0 15,-2-5-1-15,-2-2 1 16,-6-5 0-16,-7-4-1 15,-11 2-2-15,0 0-4 16,17-14-28-16,-30 4-5 16,13 10-1-16,-17-23-1 15</inkml:trace>
  <inkml:trace contextRef="#ctx0" brushRef="#br3" timeOffset="151146.6451">14176 849 77 0,'0'0'37'0,"0"0"0"16,0 0 1-16,0 0-31 15,0 0-2-15,0 0-1 16,0 0-1-16,0 0 0 16,0 0 0-16,0 0-1 0,0 0 0 15,-8 49 0-15,5 12-1 16,0 13 1-16,-5 8-1 15,4 2 1-15,-2-4-2 16,2-8 1-16,-4-14-1 16,7-20 1-16,-2-11-1 15,5-15 1-15,-2-12 0 16,6-19 0-16,-2-15 0 15,6-11 0-15,-10 45 1 16,8-58-1-16,-8 58 0 16,6-80-1-16,-6 80 1 15,15-91-1-15,-11 42 1 16,5 3-2-16,5-2 2 15,5 3-2-15,-19 45 2 0,39-88-2 16,-39 88 1-16,51-71 0 16,-51 71 0-16,55-60 0 15,-55 60 0-15,59-39 0 16,-59 39 0-16,58-13 0 15,-58 13 0-15,50 7 0 16,-50-7 0-16,0 0 0 16,0 0 0-16,39 49-1 15,-39-49 1-15,0 0 0 16,-39 64 0-16,39-64 0 15,-49 45 0-15,49-45 1 16,-55 46 0-16,55-46 0 16,-48 44-1-16,48-44 0 0,0 0 1 15,-30 54-1-15,30-54 1 16,0 0 0-16,36 50 1 15,-32-39-1-15,62 20 0 16,20 5 0-16,3-4 0 16,1 9 0-16,-14-4-1 15,-19 4 1-15,-27 2-1 16,-28-3 0-16,-2-4 0 15,-3-6 0-15,-3-5-1 16,5-5 0-16,2-8-3 16,-1-12-8-16,23-3-7 15,-17-18-7-15,23 2-8 16,-15-8-4-16,16-2-3 15,-8-9 0-15</inkml:trace>
  <inkml:trace contextRef="#ctx0" brushRef="#br3" timeOffset="157760.0233">10959 1019 36 0,'0'0'33'0,"0"0"1"16,10-48 2-16,-10 48-15 0,0 0-7 15,0 0-4-15,0 0 0 16,0 0-2-16,0 0-2 15,0 0-2-15,0 0 0 16,0 0-2-16,0 0 0 16,8 41 0-16,-16 11-1 15,0 13 0-15,-6 2 0 16,4 3 0-16,-2-5-1 15,3-5 1-15,5-26 0 16,4-9 0-16,0-25 0 16,0 0-1-16,14-15 2 15,-4-19-2-15,-10 34 2 16,16-47-1-16,-16 47 1 0,15-66-3 15,-15 66 3-15,17-78-3 16,-17 78 3-16,14-85-3 16,-14 85 2-16,15-81-1 15,-15 81-1-15,14-78 2 16,-14 78-1-16,18-60-1 15,-18 60 1-15,15-47 0 16,-15 47 0-16,0 0 1 16,0 0-1-16,45-20 1 15,-45 20-1-15,0 0 2 16,64 35-1-16,-64-35 0 15,63 27 0-15,-63-27-1 16,78 17 0-16,-78-17 0 16,91 8 0-16,-44-9 0 0,-2-1 1 15,2-7-1-15,-47 9 0 16,91-20 1-16,-91 20-1 15,81-27 1-15,-81 27-1 16,69-19 0-16,-69 19 0 16,52-4 1-16,-52 4 0 15,11 23 0-15,8 21-1 16,-5 21 1-16,-13 12-1 15,0 10 1-15,-3 5-2 16,3-8 1-16,-5-16-1 16,3-20 1-16,-2-12-2 15,3-12-1-15,4-10-4 16,-4-14-23-16,16-13-9 15,-5-5-2-15,9-7 0 16,-2-11-2-16</inkml:trace>
  <inkml:trace contextRef="#ctx0" brushRef="#br3" timeOffset="159039.0964">17858 859 83 0,'0'0'37'0,"0"0"2"15,-6-48-2-15,6 48-34 16,0 0-1-16,0 0 2 15,0 0-1-15,0 0 0 16,-48 46 1-16,41-27-2 16,-26 44 0-16,3 7 1 15,-2 4-2-15,7 3 0 16,-1-2 0-16,10-7 0 15,4-20-2-15,7-28 3 16,5-20-1-16,7-10-1 0,-7 10 1 16,0 0 0-1,20-63 2-15,-20 63-4 0,20-69 3 16,-20 69-2-16,24-85 1 15,-24 85 0-15,26-91 0 16,-26 91-1-16,23-92 0 16,-23 92 1-16,25-83 0 15,-25 83-3-15,23-67 2 16,-23 67 1-16,25-50-2 15,-25 50 1-15,0 0-1 16,0 0 1-16,59-16-1 16,-59 16 2-16,0 0 0 15,68 45 0-15,-68-45 0 16,64 32-2-16,-64-32 1 0,76 26 1 15,-76-26 0-15,92 6 0 16,-42-10-2-16,5-7 2 16,-1-5-1-16,-1-2 2 15,-2-2-1-15,-3-2-1 16,-48 22 1-16,88-43 0 15,-88 43-1-15,65-28-1 16,-65 28 1-16,0 0 2 16,50 15-1-16,-65 4-1 15,10 46 0-15,-9 25 1 16,-14 18-1-16,4 13 1 15,1-1-4-15,10-12-4 16,26-25-17-16,-2-43-15 16,22-9-3-16,-9-15-2 15,3-8 0-15</inkml:trace>
  <inkml:trace contextRef="#ctx0" brushRef="#br3" timeOffset="195303.1707">4757 3195 70 0,'13'-19'36'16,"-7"-7"-1"-16,3 14 2 15,-10-8-28-15,1 20-2 16,2-16-1-16,-2 16-2 16,-7 9-1-16,0 13 0 15,-3 10-2-15,-5 12 0 16,-5 10 0-16,-4 17-1 15,-6 11 0-15,-5 11 0 16,-3 6 1-16,-3-1-1 16,5-7 1-16,0-2-1 15,7-13 0-15,5-11 1 16,14-12-1-16,10-14-1 15,14-14 2-15,14-8-1 0,23-13 0 16,15-7 2-16,14-8-1 16,14-7 0-16,6-4 1 15,9-2 0-15,-8 1-1 16,-6 1 1-16,-17 6-2 15,-11 5 1-15,-18 8-1 16,-11 5 0-16,-12 5-1 16,-11 0-1-16,-1 7-6 15,-14-14-28-15,0 0-3 16,0 0 0-16,20-5-1 15</inkml:trace>
  <inkml:trace contextRef="#ctx0" brushRef="#br3" timeOffset="202203.5654">9599 2877 4 0,'13'-18'30'16,"-6"0"0"-16,-10-2 3 15,-3 8-14-15,-21-18-1 16,6 16 4-16,-19-15 1 16,2 14-15-16,-11-3-1 15,3 13-1-15,-12 7-2 16,6 13 0-16,-6 10-2 15,1 21 0-15,0 14 0 0,4 20-1 16,2 11 0-16,8 5 0 16,11 9 0-16,7 2 0 15,16-3 0-15,14-4 0 16,19-16-1-16,13-12 1 15,16-20-1-15,18-11 1 16,4-22-1-16,7-12 0 16,1-15 1-16,-5-11-1 15,-7-13 1-15,-13-3 0 16,-10-3 0-16,-11 1-1 15,-15 6 1-15,-8 2 0 16,-8 10-1-16,-6 19 1 16,0 0-1-16,-20 19 1 15,9 11-1-15,2 8 0 0,3 4 0 16,6 5-1-16,13 3-7 15,-3-17-28-15,25 5-2 16,-3-23-1-16,13-4-3 16</inkml:trace>
  <inkml:trace contextRef="#ctx0" brushRef="#br3" timeOffset="207850.8883">11102 2695 69 0,'13'-5'35'0,"-13"5"1"16,20 19 0-16,-18 2-15 16,2 21-18-16,-3 14-1 15,-2 21 1-15,-3 12 0 16,-6 14-1-16,0 5 0 15,-4 3-1-15,-1-2 0 16,1-7-1-16,2-6-1 16,2-22-6-16,15-3-27 0,-5-26-3 15,9-5 1-15,0-29-2 16</inkml:trace>
  <inkml:trace contextRef="#ctx0" brushRef="#br3" timeOffset="208045.8995">11056 3363 101 0,'-18'-25'38'0,"18"25"0"16,-6-11-1-16,19 18-34 16,13-5-1-16,13 3 0 15,12-3-1-15,11-4 0 16,11-3-3-16,0-17-12 15,12 7-22-15,-9-18-1 0,3-1 0 16,-13-18-2-16</inkml:trace>
  <inkml:trace contextRef="#ctx0" brushRef="#br3" timeOffset="208226.9099">11930 2570 105 0,'-7'49'41'0,"-13"15"-1"15,7 32 0-15,-12 8-36 16,11 11-1-16,3 3 0 15,1-3-2-15,7-10-2 16,3-15-7-16,12 1-29 16,-9-23-3-16,11-2 0 0,-7-17-2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439187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End-Of-Topic Test for Cells, Microscopes and Plant Reproduction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have learned the work in the unit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write down the objectives of the new unit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in the new unit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Time on HW, </a:t>
                      </a:r>
                      <a:r>
                        <a:rPr lang="en-NZ" sz="28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marking, book marking and new title page preparation</a:t>
                      </a:r>
                      <a:endParaRPr lang="en-NZ" sz="2800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1520" y="141480"/>
              <a:ext cx="8399520" cy="606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60" y="127800"/>
                <a:ext cx="8411760" cy="60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091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1172</TotalTime>
  <Words>142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71</cp:revision>
  <dcterms:created xsi:type="dcterms:W3CDTF">2006-08-16T00:00:00Z</dcterms:created>
  <dcterms:modified xsi:type="dcterms:W3CDTF">2014-04-13T02:31:58Z</dcterms:modified>
</cp:coreProperties>
</file>